
<file path=[Content_Types].xml><?xml version="1.0" encoding="utf-8"?>
<Types xmlns="http://schemas.openxmlformats.org/package/2006/content-types">
  <Default Extension="jpeg" ContentType="image/jpeg"/>
  <Default Extension="JPG" ContentType="image/.jpg"/>
  <Default Extension="png" ContentType="image/png"/>
  <Default Extension="tiff" ContentType="image/tif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tags/tag148.xml" ContentType="application/vnd.openxmlformats-officedocument.presentationml.tags+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tags/tag1487.xml" ContentType="application/vnd.openxmlformats-officedocument.presentationml.tags+xml"/>
  <Override PartName="/ppt/tags/tag1488.xml" ContentType="application/vnd.openxmlformats-officedocument.presentationml.tags+xml"/>
  <Override PartName="/ppt/tags/tag1489.xml" ContentType="application/vnd.openxmlformats-officedocument.presentationml.tags+xml"/>
  <Override PartName="/ppt/tags/tag149.xml" ContentType="application/vnd.openxmlformats-officedocument.presentationml.tags+xml"/>
  <Override PartName="/ppt/tags/tag1490.xml" ContentType="application/vnd.openxmlformats-officedocument.presentationml.tags+xml"/>
  <Override PartName="/ppt/tags/tag1491.xml" ContentType="application/vnd.openxmlformats-officedocument.presentationml.tags+xml"/>
  <Override PartName="/ppt/tags/tag1492.xml" ContentType="application/vnd.openxmlformats-officedocument.presentationml.tags+xml"/>
  <Override PartName="/ppt/tags/tag1493.xml" ContentType="application/vnd.openxmlformats-officedocument.presentationml.tags+xml"/>
  <Override PartName="/ppt/tags/tag1494.xml" ContentType="application/vnd.openxmlformats-officedocument.presentationml.tags+xml"/>
  <Override PartName="/ppt/tags/tag1495.xml" ContentType="application/vnd.openxmlformats-officedocument.presentationml.tags+xml"/>
  <Override PartName="/ppt/tags/tag1496.xml" ContentType="application/vnd.openxmlformats-officedocument.presentationml.tags+xml"/>
  <Override PartName="/ppt/tags/tag1497.xml" ContentType="application/vnd.openxmlformats-officedocument.presentationml.tags+xml"/>
  <Override PartName="/ppt/tags/tag1498.xml" ContentType="application/vnd.openxmlformats-officedocument.presentationml.tags+xml"/>
  <Override PartName="/ppt/tags/tag149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00.xml" ContentType="application/vnd.openxmlformats-officedocument.presentationml.tags+xml"/>
  <Override PartName="/ppt/tags/tag1501.xml" ContentType="application/vnd.openxmlformats-officedocument.presentationml.tags+xml"/>
  <Override PartName="/ppt/tags/tag1502.xml" ContentType="application/vnd.openxmlformats-officedocument.presentationml.tags+xml"/>
  <Override PartName="/ppt/tags/tag1503.xml" ContentType="application/vnd.openxmlformats-officedocument.presentationml.tags+xml"/>
  <Override PartName="/ppt/tags/tag1504.xml" ContentType="application/vnd.openxmlformats-officedocument.presentationml.tags+xml"/>
  <Override PartName="/ppt/tags/tag1505.xml" ContentType="application/vnd.openxmlformats-officedocument.presentationml.tags+xml"/>
  <Override PartName="/ppt/tags/tag1506.xml" ContentType="application/vnd.openxmlformats-officedocument.presentationml.tags+xml"/>
  <Override PartName="/ppt/tags/tag1507.xml" ContentType="application/vnd.openxmlformats-officedocument.presentationml.tags+xml"/>
  <Override PartName="/ppt/tags/tag1508.xml" ContentType="application/vnd.openxmlformats-officedocument.presentationml.tags+xml"/>
  <Override PartName="/ppt/tags/tag1509.xml" ContentType="application/vnd.openxmlformats-officedocument.presentationml.tags+xml"/>
  <Override PartName="/ppt/tags/tag151.xml" ContentType="application/vnd.openxmlformats-officedocument.presentationml.tags+xml"/>
  <Override PartName="/ppt/tags/tag1510.xml" ContentType="application/vnd.openxmlformats-officedocument.presentationml.tags+xml"/>
  <Override PartName="/ppt/tags/tag1511.xml" ContentType="application/vnd.openxmlformats-officedocument.presentationml.tags+xml"/>
  <Override PartName="/ppt/tags/tag1512.xml" ContentType="application/vnd.openxmlformats-officedocument.presentationml.tags+xml"/>
  <Override PartName="/ppt/tags/tag1513.xml" ContentType="application/vnd.openxmlformats-officedocument.presentationml.tags+xml"/>
  <Override PartName="/ppt/tags/tag1514.xml" ContentType="application/vnd.openxmlformats-officedocument.presentationml.tags+xml"/>
  <Override PartName="/ppt/tags/tag1515.xml" ContentType="application/vnd.openxmlformats-officedocument.presentationml.tags+xml"/>
  <Override PartName="/ppt/tags/tag1516.xml" ContentType="application/vnd.openxmlformats-officedocument.presentationml.tags+xml"/>
  <Override PartName="/ppt/tags/tag1517.xml" ContentType="application/vnd.openxmlformats-officedocument.presentationml.tags+xml"/>
  <Override PartName="/ppt/tags/tag1518.xml" ContentType="application/vnd.openxmlformats-officedocument.presentationml.tags+xml"/>
  <Override PartName="/ppt/tags/tag1519.xml" ContentType="application/vnd.openxmlformats-officedocument.presentationml.tags+xml"/>
  <Override PartName="/ppt/tags/tag152.xml" ContentType="application/vnd.openxmlformats-officedocument.presentationml.tags+xml"/>
  <Override PartName="/ppt/tags/tag1520.xml" ContentType="application/vnd.openxmlformats-officedocument.presentationml.tags+xml"/>
  <Override PartName="/ppt/tags/tag1521.xml" ContentType="application/vnd.openxmlformats-officedocument.presentationml.tags+xml"/>
  <Override PartName="/ppt/tags/tag1522.xml" ContentType="application/vnd.openxmlformats-officedocument.presentationml.tags+xml"/>
  <Override PartName="/ppt/tags/tag1523.xml" ContentType="application/vnd.openxmlformats-officedocument.presentationml.tags+xml"/>
  <Override PartName="/ppt/tags/tag1524.xml" ContentType="application/vnd.openxmlformats-officedocument.presentationml.tags+xml"/>
  <Override PartName="/ppt/tags/tag1525.xml" ContentType="application/vnd.openxmlformats-officedocument.presentationml.tags+xml"/>
  <Override PartName="/ppt/tags/tag1526.xml" ContentType="application/vnd.openxmlformats-officedocument.presentationml.tags+xml"/>
  <Override PartName="/ppt/tags/tag1527.xml" ContentType="application/vnd.openxmlformats-officedocument.presentationml.tags+xml"/>
  <Override PartName="/ppt/tags/tag1528.xml" ContentType="application/vnd.openxmlformats-officedocument.presentationml.tags+xml"/>
  <Override PartName="/ppt/tags/tag1529.xml" ContentType="application/vnd.openxmlformats-officedocument.presentationml.tags+xml"/>
  <Override PartName="/ppt/tags/tag153.xml" ContentType="application/vnd.openxmlformats-officedocument.presentationml.tags+xml"/>
  <Override PartName="/ppt/tags/tag1530.xml" ContentType="application/vnd.openxmlformats-officedocument.presentationml.tags+xml"/>
  <Override PartName="/ppt/tags/tag1531.xml" ContentType="application/vnd.openxmlformats-officedocument.presentationml.tags+xml"/>
  <Override PartName="/ppt/tags/tag1532.xml" ContentType="application/vnd.openxmlformats-officedocument.presentationml.tags+xml"/>
  <Override PartName="/ppt/tags/tag1533.xml" ContentType="application/vnd.openxmlformats-officedocument.presentationml.tags+xml"/>
  <Override PartName="/ppt/tags/tag1534.xml" ContentType="application/vnd.openxmlformats-officedocument.presentationml.tags+xml"/>
  <Override PartName="/ppt/tags/tag1535.xml" ContentType="application/vnd.openxmlformats-officedocument.presentationml.tags+xml"/>
  <Override PartName="/ppt/tags/tag1536.xml" ContentType="application/vnd.openxmlformats-officedocument.presentationml.tags+xml"/>
  <Override PartName="/ppt/tags/tag1537.xml" ContentType="application/vnd.openxmlformats-officedocument.presentationml.tags+xml"/>
  <Override PartName="/ppt/tags/tag1538.xml" ContentType="application/vnd.openxmlformats-officedocument.presentationml.tags+xml"/>
  <Override PartName="/ppt/tags/tag1539.xml" ContentType="application/vnd.openxmlformats-officedocument.presentationml.tags+xml"/>
  <Override PartName="/ppt/tags/tag154.xml" ContentType="application/vnd.openxmlformats-officedocument.presentationml.tags+xml"/>
  <Override PartName="/ppt/tags/tag1540.xml" ContentType="application/vnd.openxmlformats-officedocument.presentationml.tags+xml"/>
  <Override PartName="/ppt/tags/tag1541.xml" ContentType="application/vnd.openxmlformats-officedocument.presentationml.tags+xml"/>
  <Override PartName="/ppt/tags/tag1542.xml" ContentType="application/vnd.openxmlformats-officedocument.presentationml.tags+xml"/>
  <Override PartName="/ppt/tags/tag1543.xml" ContentType="application/vnd.openxmlformats-officedocument.presentationml.tags+xml"/>
  <Override PartName="/ppt/tags/tag1544.xml" ContentType="application/vnd.openxmlformats-officedocument.presentationml.tags+xml"/>
  <Override PartName="/ppt/tags/tag1545.xml" ContentType="application/vnd.openxmlformats-officedocument.presentationml.tags+xml"/>
  <Override PartName="/ppt/tags/tag1546.xml" ContentType="application/vnd.openxmlformats-officedocument.presentationml.tags+xml"/>
  <Override PartName="/ppt/tags/tag1547.xml" ContentType="application/vnd.openxmlformats-officedocument.presentationml.tags+xml"/>
  <Override PartName="/ppt/tags/tag1548.xml" ContentType="application/vnd.openxmlformats-officedocument.presentationml.tags+xml"/>
  <Override PartName="/ppt/tags/tag1549.xml" ContentType="application/vnd.openxmlformats-officedocument.presentationml.tags+xml"/>
  <Override PartName="/ppt/tags/tag155.xml" ContentType="application/vnd.openxmlformats-officedocument.presentationml.tags+xml"/>
  <Override PartName="/ppt/tags/tag1550.xml" ContentType="application/vnd.openxmlformats-officedocument.presentationml.tags+xml"/>
  <Override PartName="/ppt/tags/tag1551.xml" ContentType="application/vnd.openxmlformats-officedocument.presentationml.tags+xml"/>
  <Override PartName="/ppt/tags/tag1552.xml" ContentType="application/vnd.openxmlformats-officedocument.presentationml.tags+xml"/>
  <Override PartName="/ppt/tags/tag1553.xml" ContentType="application/vnd.openxmlformats-officedocument.presentationml.tags+xml"/>
  <Override PartName="/ppt/tags/tag1554.xml" ContentType="application/vnd.openxmlformats-officedocument.presentationml.tags+xml"/>
  <Override PartName="/ppt/tags/tag1555.xml" ContentType="application/vnd.openxmlformats-officedocument.presentationml.tags+xml"/>
  <Override PartName="/ppt/tags/tag1556.xml" ContentType="application/vnd.openxmlformats-officedocument.presentationml.tags+xml"/>
  <Override PartName="/ppt/tags/tag1557.xml" ContentType="application/vnd.openxmlformats-officedocument.presentationml.tags+xml"/>
  <Override PartName="/ppt/tags/tag1558.xml" ContentType="application/vnd.openxmlformats-officedocument.presentationml.tags+xml"/>
  <Override PartName="/ppt/tags/tag1559.xml" ContentType="application/vnd.openxmlformats-officedocument.presentationml.tags+xml"/>
  <Override PartName="/ppt/tags/tag156.xml" ContentType="application/vnd.openxmlformats-officedocument.presentationml.tags+xml"/>
  <Override PartName="/ppt/tags/tag1560.xml" ContentType="application/vnd.openxmlformats-officedocument.presentationml.tags+xml"/>
  <Override PartName="/ppt/tags/tag1561.xml" ContentType="application/vnd.openxmlformats-officedocument.presentationml.tags+xml"/>
  <Override PartName="/ppt/tags/tag1562.xml" ContentType="application/vnd.openxmlformats-officedocument.presentationml.tags+xml"/>
  <Override PartName="/ppt/tags/tag1563.xml" ContentType="application/vnd.openxmlformats-officedocument.presentationml.tags+xml"/>
  <Override PartName="/ppt/tags/tag1564.xml" ContentType="application/vnd.openxmlformats-officedocument.presentationml.tags+xml"/>
  <Override PartName="/ppt/tags/tag1565.xml" ContentType="application/vnd.openxmlformats-officedocument.presentationml.tags+xml"/>
  <Override PartName="/ppt/tags/tag1566.xml" ContentType="application/vnd.openxmlformats-officedocument.presentationml.tags+xml"/>
  <Override PartName="/ppt/tags/tag1567.xml" ContentType="application/vnd.openxmlformats-officedocument.presentationml.tags+xml"/>
  <Override PartName="/ppt/tags/tag1568.xml" ContentType="application/vnd.openxmlformats-officedocument.presentationml.tags+xml"/>
  <Override PartName="/ppt/tags/tag1569.xml" ContentType="application/vnd.openxmlformats-officedocument.presentationml.tags+xml"/>
  <Override PartName="/ppt/tags/tag157.xml" ContentType="application/vnd.openxmlformats-officedocument.presentationml.tags+xml"/>
  <Override PartName="/ppt/tags/tag1570.xml" ContentType="application/vnd.openxmlformats-officedocument.presentationml.tags+xml"/>
  <Override PartName="/ppt/tags/tag1571.xml" ContentType="application/vnd.openxmlformats-officedocument.presentationml.tags+xml"/>
  <Override PartName="/ppt/tags/tag1572.xml" ContentType="application/vnd.openxmlformats-officedocument.presentationml.tags+xml"/>
  <Override PartName="/ppt/tags/tag1573.xml" ContentType="application/vnd.openxmlformats-officedocument.presentationml.tags+xml"/>
  <Override PartName="/ppt/tags/tag1574.xml" ContentType="application/vnd.openxmlformats-officedocument.presentationml.tags+xml"/>
  <Override PartName="/ppt/tags/tag1575.xml" ContentType="application/vnd.openxmlformats-officedocument.presentationml.tags+xml"/>
  <Override PartName="/ppt/tags/tag1576.xml" ContentType="application/vnd.openxmlformats-officedocument.presentationml.tags+xml"/>
  <Override PartName="/ppt/tags/tag1577.xml" ContentType="application/vnd.openxmlformats-officedocument.presentationml.tags+xml"/>
  <Override PartName="/ppt/tags/tag1578.xml" ContentType="application/vnd.openxmlformats-officedocument.presentationml.tags+xml"/>
  <Override PartName="/ppt/tags/tag1579.xml" ContentType="application/vnd.openxmlformats-officedocument.presentationml.tags+xml"/>
  <Override PartName="/ppt/tags/tag158.xml" ContentType="application/vnd.openxmlformats-officedocument.presentationml.tags+xml"/>
  <Override PartName="/ppt/tags/tag1580.xml" ContentType="application/vnd.openxmlformats-officedocument.presentationml.tags+xml"/>
  <Override PartName="/ppt/tags/tag1581.xml" ContentType="application/vnd.openxmlformats-officedocument.presentationml.tags+xml"/>
  <Override PartName="/ppt/tags/tag1582.xml" ContentType="application/vnd.openxmlformats-officedocument.presentationml.tags+xml"/>
  <Override PartName="/ppt/tags/tag1583.xml" ContentType="application/vnd.openxmlformats-officedocument.presentationml.tags+xml"/>
  <Override PartName="/ppt/tags/tag1584.xml" ContentType="application/vnd.openxmlformats-officedocument.presentationml.tags+xml"/>
  <Override PartName="/ppt/tags/tag1585.xml" ContentType="application/vnd.openxmlformats-officedocument.presentationml.tags+xml"/>
  <Override PartName="/ppt/tags/tag1586.xml" ContentType="application/vnd.openxmlformats-officedocument.presentationml.tags+xml"/>
  <Override PartName="/ppt/tags/tag1587.xml" ContentType="application/vnd.openxmlformats-officedocument.presentationml.tags+xml"/>
  <Override PartName="/ppt/tags/tag1588.xml" ContentType="application/vnd.openxmlformats-officedocument.presentationml.tags+xml"/>
  <Override PartName="/ppt/tags/tag1589.xml" ContentType="application/vnd.openxmlformats-officedocument.presentationml.tags+xml"/>
  <Override PartName="/ppt/tags/tag159.xml" ContentType="application/vnd.openxmlformats-officedocument.presentationml.tags+xml"/>
  <Override PartName="/ppt/tags/tag1590.xml" ContentType="application/vnd.openxmlformats-officedocument.presentationml.tags+xml"/>
  <Override PartName="/ppt/tags/tag1591.xml" ContentType="application/vnd.openxmlformats-officedocument.presentationml.tags+xml"/>
  <Override PartName="/ppt/tags/tag1592.xml" ContentType="application/vnd.openxmlformats-officedocument.presentationml.tags+xml"/>
  <Override PartName="/ppt/tags/tag1593.xml" ContentType="application/vnd.openxmlformats-officedocument.presentationml.tags+xml"/>
  <Override PartName="/ppt/tags/tag1594.xml" ContentType="application/vnd.openxmlformats-officedocument.presentationml.tags+xml"/>
  <Override PartName="/ppt/tags/tag1595.xml" ContentType="application/vnd.openxmlformats-officedocument.presentationml.tags+xml"/>
  <Override PartName="/ppt/tags/tag1596.xml" ContentType="application/vnd.openxmlformats-officedocument.presentationml.tags+xml"/>
  <Override PartName="/ppt/tags/tag1597.xml" ContentType="application/vnd.openxmlformats-officedocument.presentationml.tags+xml"/>
  <Override PartName="/ppt/tags/tag1598.xml" ContentType="application/vnd.openxmlformats-officedocument.presentationml.tags+xml"/>
  <Override PartName="/ppt/tags/tag159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00.xml" ContentType="application/vnd.openxmlformats-officedocument.presentationml.tags+xml"/>
  <Override PartName="/ppt/tags/tag1601.xml" ContentType="application/vnd.openxmlformats-officedocument.presentationml.tags+xml"/>
  <Override PartName="/ppt/tags/tag1602.xml" ContentType="application/vnd.openxmlformats-officedocument.presentationml.tags+xml"/>
  <Override PartName="/ppt/tags/tag1603.xml" ContentType="application/vnd.openxmlformats-officedocument.presentationml.tags+xml"/>
  <Override PartName="/ppt/tags/tag1604.xml" ContentType="application/vnd.openxmlformats-officedocument.presentationml.tags+xml"/>
  <Override PartName="/ppt/tags/tag1605.xml" ContentType="application/vnd.openxmlformats-officedocument.presentationml.tags+xml"/>
  <Override PartName="/ppt/tags/tag1606.xml" ContentType="application/vnd.openxmlformats-officedocument.presentationml.tags+xml"/>
  <Override PartName="/ppt/tags/tag1607.xml" ContentType="application/vnd.openxmlformats-officedocument.presentationml.tags+xml"/>
  <Override PartName="/ppt/tags/tag1608.xml" ContentType="application/vnd.openxmlformats-officedocument.presentationml.tags+xml"/>
  <Override PartName="/ppt/tags/tag1609.xml" ContentType="application/vnd.openxmlformats-officedocument.presentationml.tags+xml"/>
  <Override PartName="/ppt/tags/tag161.xml" ContentType="application/vnd.openxmlformats-officedocument.presentationml.tags+xml"/>
  <Override PartName="/ppt/tags/tag1610.xml" ContentType="application/vnd.openxmlformats-officedocument.presentationml.tags+xml"/>
  <Override PartName="/ppt/tags/tag1611.xml" ContentType="application/vnd.openxmlformats-officedocument.presentationml.tags+xml"/>
  <Override PartName="/ppt/tags/tag1612.xml" ContentType="application/vnd.openxmlformats-officedocument.presentationml.tags+xml"/>
  <Override PartName="/ppt/tags/tag1613.xml" ContentType="application/vnd.openxmlformats-officedocument.presentationml.tags+xml"/>
  <Override PartName="/ppt/tags/tag1614.xml" ContentType="application/vnd.openxmlformats-officedocument.presentationml.tags+xml"/>
  <Override PartName="/ppt/tags/tag1615.xml" ContentType="application/vnd.openxmlformats-officedocument.presentationml.tags+xml"/>
  <Override PartName="/ppt/tags/tag1616.xml" ContentType="application/vnd.openxmlformats-officedocument.presentationml.tags+xml"/>
  <Override PartName="/ppt/tags/tag1617.xml" ContentType="application/vnd.openxmlformats-officedocument.presentationml.tags+xml"/>
  <Override PartName="/ppt/tags/tag1618.xml" ContentType="application/vnd.openxmlformats-officedocument.presentationml.tags+xml"/>
  <Override PartName="/ppt/tags/tag1619.xml" ContentType="application/vnd.openxmlformats-officedocument.presentationml.tags+xml"/>
  <Override PartName="/ppt/tags/tag162.xml" ContentType="application/vnd.openxmlformats-officedocument.presentationml.tags+xml"/>
  <Override PartName="/ppt/tags/tag1620.xml" ContentType="application/vnd.openxmlformats-officedocument.presentationml.tags+xml"/>
  <Override PartName="/ppt/tags/tag1621.xml" ContentType="application/vnd.openxmlformats-officedocument.presentationml.tags+xml"/>
  <Override PartName="/ppt/tags/tag1622.xml" ContentType="application/vnd.openxmlformats-officedocument.presentationml.tags+xml"/>
  <Override PartName="/ppt/tags/tag1623.xml" ContentType="application/vnd.openxmlformats-officedocument.presentationml.tags+xml"/>
  <Override PartName="/ppt/tags/tag1624.xml" ContentType="application/vnd.openxmlformats-officedocument.presentationml.tags+xml"/>
  <Override PartName="/ppt/tags/tag1625.xml" ContentType="application/vnd.openxmlformats-officedocument.presentationml.tags+xml"/>
  <Override PartName="/ppt/tags/tag1626.xml" ContentType="application/vnd.openxmlformats-officedocument.presentationml.tags+xml"/>
  <Override PartName="/ppt/tags/tag1627.xml" ContentType="application/vnd.openxmlformats-officedocument.presentationml.tags+xml"/>
  <Override PartName="/ppt/tags/tag1628.xml" ContentType="application/vnd.openxmlformats-officedocument.presentationml.tags+xml"/>
  <Override PartName="/ppt/tags/tag1629.xml" ContentType="application/vnd.openxmlformats-officedocument.presentationml.tags+xml"/>
  <Override PartName="/ppt/tags/tag163.xml" ContentType="application/vnd.openxmlformats-officedocument.presentationml.tags+xml"/>
  <Override PartName="/ppt/tags/tag1630.xml" ContentType="application/vnd.openxmlformats-officedocument.presentationml.tags+xml"/>
  <Override PartName="/ppt/tags/tag1631.xml" ContentType="application/vnd.openxmlformats-officedocument.presentationml.tags+xml"/>
  <Override PartName="/ppt/tags/tag1632.xml" ContentType="application/vnd.openxmlformats-officedocument.presentationml.tags+xml"/>
  <Override PartName="/ppt/tags/tag1633.xml" ContentType="application/vnd.openxmlformats-officedocument.presentationml.tags+xml"/>
  <Override PartName="/ppt/tags/tag1634.xml" ContentType="application/vnd.openxmlformats-officedocument.presentationml.tags+xml"/>
  <Override PartName="/ppt/tags/tag1635.xml" ContentType="application/vnd.openxmlformats-officedocument.presentationml.tags+xml"/>
  <Override PartName="/ppt/tags/tag1636.xml" ContentType="application/vnd.openxmlformats-officedocument.presentationml.tags+xml"/>
  <Override PartName="/ppt/tags/tag1637.xml" ContentType="application/vnd.openxmlformats-officedocument.presentationml.tags+xml"/>
  <Override PartName="/ppt/tags/tag1638.xml" ContentType="application/vnd.openxmlformats-officedocument.presentationml.tags+xml"/>
  <Override PartName="/ppt/tags/tag1639.xml" ContentType="application/vnd.openxmlformats-officedocument.presentationml.tags+xml"/>
  <Override PartName="/ppt/tags/tag164.xml" ContentType="application/vnd.openxmlformats-officedocument.presentationml.tags+xml"/>
  <Override PartName="/ppt/tags/tag1640.xml" ContentType="application/vnd.openxmlformats-officedocument.presentationml.tags+xml"/>
  <Override PartName="/ppt/tags/tag1641.xml" ContentType="application/vnd.openxmlformats-officedocument.presentationml.tags+xml"/>
  <Override PartName="/ppt/tags/tag1642.xml" ContentType="application/vnd.openxmlformats-officedocument.presentationml.tags+xml"/>
  <Override PartName="/ppt/tags/tag1643.xml" ContentType="application/vnd.openxmlformats-officedocument.presentationml.tags+xml"/>
  <Override PartName="/ppt/tags/tag1644.xml" ContentType="application/vnd.openxmlformats-officedocument.presentationml.tags+xml"/>
  <Override PartName="/ppt/tags/tag1645.xml" ContentType="application/vnd.openxmlformats-officedocument.presentationml.tags+xml"/>
  <Override PartName="/ppt/tags/tag1646.xml" ContentType="application/vnd.openxmlformats-officedocument.presentationml.tags+xml"/>
  <Override PartName="/ppt/tags/tag1647.xml" ContentType="application/vnd.openxmlformats-officedocument.presentationml.tags+xml"/>
  <Override PartName="/ppt/tags/tag1648.xml" ContentType="application/vnd.openxmlformats-officedocument.presentationml.tags+xml"/>
  <Override PartName="/ppt/tags/tag1649.xml" ContentType="application/vnd.openxmlformats-officedocument.presentationml.tags+xml"/>
  <Override PartName="/ppt/tags/tag165.xml" ContentType="application/vnd.openxmlformats-officedocument.presentationml.tags+xml"/>
  <Override PartName="/ppt/tags/tag1650.xml" ContentType="application/vnd.openxmlformats-officedocument.presentationml.tags+xml"/>
  <Override PartName="/ppt/tags/tag1651.xml" ContentType="application/vnd.openxmlformats-officedocument.presentationml.tags+xml"/>
  <Override PartName="/ppt/tags/tag1652.xml" ContentType="application/vnd.openxmlformats-officedocument.presentationml.tags+xml"/>
  <Override PartName="/ppt/tags/tag1653.xml" ContentType="application/vnd.openxmlformats-officedocument.presentationml.tags+xml"/>
  <Override PartName="/ppt/tags/tag1654.xml" ContentType="application/vnd.openxmlformats-officedocument.presentationml.tags+xml"/>
  <Override PartName="/ppt/tags/tag1655.xml" ContentType="application/vnd.openxmlformats-officedocument.presentationml.tags+xml"/>
  <Override PartName="/ppt/tags/tag1656.xml" ContentType="application/vnd.openxmlformats-officedocument.presentationml.tags+xml"/>
  <Override PartName="/ppt/tags/tag1657.xml" ContentType="application/vnd.openxmlformats-officedocument.presentationml.tags+xml"/>
  <Override PartName="/ppt/tags/tag1658.xml" ContentType="application/vnd.openxmlformats-officedocument.presentationml.tags+xml"/>
  <Override PartName="/ppt/tags/tag1659.xml" ContentType="application/vnd.openxmlformats-officedocument.presentationml.tags+xml"/>
  <Override PartName="/ppt/tags/tag166.xml" ContentType="application/vnd.openxmlformats-officedocument.presentationml.tags+xml"/>
  <Override PartName="/ppt/tags/tag1660.xml" ContentType="application/vnd.openxmlformats-officedocument.presentationml.tags+xml"/>
  <Override PartName="/ppt/tags/tag1661.xml" ContentType="application/vnd.openxmlformats-officedocument.presentationml.tags+xml"/>
  <Override PartName="/ppt/tags/tag1662.xml" ContentType="application/vnd.openxmlformats-officedocument.presentationml.tags+xml"/>
  <Override PartName="/ppt/tags/tag1663.xml" ContentType="application/vnd.openxmlformats-officedocument.presentationml.tags+xml"/>
  <Override PartName="/ppt/tags/tag1664.xml" ContentType="application/vnd.openxmlformats-officedocument.presentationml.tags+xml"/>
  <Override PartName="/ppt/tags/tag1665.xml" ContentType="application/vnd.openxmlformats-officedocument.presentationml.tags+xml"/>
  <Override PartName="/ppt/tags/tag1666.xml" ContentType="application/vnd.openxmlformats-officedocument.presentationml.tags+xml"/>
  <Override PartName="/ppt/tags/tag1667.xml" ContentType="application/vnd.openxmlformats-officedocument.presentationml.tags+xml"/>
  <Override PartName="/ppt/tags/tag1668.xml" ContentType="application/vnd.openxmlformats-officedocument.presentationml.tags+xml"/>
  <Override PartName="/ppt/tags/tag1669.xml" ContentType="application/vnd.openxmlformats-officedocument.presentationml.tags+xml"/>
  <Override PartName="/ppt/tags/tag167.xml" ContentType="application/vnd.openxmlformats-officedocument.presentationml.tags+xml"/>
  <Override PartName="/ppt/tags/tag1670.xml" ContentType="application/vnd.openxmlformats-officedocument.presentationml.tags+xml"/>
  <Override PartName="/ppt/tags/tag1671.xml" ContentType="application/vnd.openxmlformats-officedocument.presentationml.tags+xml"/>
  <Override PartName="/ppt/tags/tag1672.xml" ContentType="application/vnd.openxmlformats-officedocument.presentationml.tags+xml"/>
  <Override PartName="/ppt/tags/tag1673.xml" ContentType="application/vnd.openxmlformats-officedocument.presentationml.tags+xml"/>
  <Override PartName="/ppt/tags/tag1674.xml" ContentType="application/vnd.openxmlformats-officedocument.presentationml.tags+xml"/>
  <Override PartName="/ppt/tags/tag1675.xml" ContentType="application/vnd.openxmlformats-officedocument.presentationml.tags+xml"/>
  <Override PartName="/ppt/tags/tag1676.xml" ContentType="application/vnd.openxmlformats-officedocument.presentationml.tags+xml"/>
  <Override PartName="/ppt/tags/tag1677.xml" ContentType="application/vnd.openxmlformats-officedocument.presentationml.tags+xml"/>
  <Override PartName="/ppt/tags/tag1678.xml" ContentType="application/vnd.openxmlformats-officedocument.presentationml.tags+xml"/>
  <Override PartName="/ppt/tags/tag1679.xml" ContentType="application/vnd.openxmlformats-officedocument.presentationml.tags+xml"/>
  <Override PartName="/ppt/tags/tag168.xml" ContentType="application/vnd.openxmlformats-officedocument.presentationml.tags+xml"/>
  <Override PartName="/ppt/tags/tag1680.xml" ContentType="application/vnd.openxmlformats-officedocument.presentationml.tags+xml"/>
  <Override PartName="/ppt/tags/tag1681.xml" ContentType="application/vnd.openxmlformats-officedocument.presentationml.tags+xml"/>
  <Override PartName="/ppt/tags/tag1682.xml" ContentType="application/vnd.openxmlformats-officedocument.presentationml.tags+xml"/>
  <Override PartName="/ppt/tags/tag1683.xml" ContentType="application/vnd.openxmlformats-officedocument.presentationml.tags+xml"/>
  <Override PartName="/ppt/tags/tag1684.xml" ContentType="application/vnd.openxmlformats-officedocument.presentationml.tags+xml"/>
  <Override PartName="/ppt/tags/tag1685.xml" ContentType="application/vnd.openxmlformats-officedocument.presentationml.tags+xml"/>
  <Override PartName="/ppt/tags/tag1686.xml" ContentType="application/vnd.openxmlformats-officedocument.presentationml.tags+xml"/>
  <Override PartName="/ppt/tags/tag1687.xml" ContentType="application/vnd.openxmlformats-officedocument.presentationml.tags+xml"/>
  <Override PartName="/ppt/tags/tag1688.xml" ContentType="application/vnd.openxmlformats-officedocument.presentationml.tags+xml"/>
  <Override PartName="/ppt/tags/tag1689.xml" ContentType="application/vnd.openxmlformats-officedocument.presentationml.tags+xml"/>
  <Override PartName="/ppt/tags/tag169.xml" ContentType="application/vnd.openxmlformats-officedocument.presentationml.tags+xml"/>
  <Override PartName="/ppt/tags/tag1690.xml" ContentType="application/vnd.openxmlformats-officedocument.presentationml.tags+xml"/>
  <Override PartName="/ppt/tags/tag1691.xml" ContentType="application/vnd.openxmlformats-officedocument.presentationml.tags+xml"/>
  <Override PartName="/ppt/tags/tag1692.xml" ContentType="application/vnd.openxmlformats-officedocument.presentationml.tags+xml"/>
  <Override PartName="/ppt/tags/tag1693.xml" ContentType="application/vnd.openxmlformats-officedocument.presentationml.tags+xml"/>
  <Override PartName="/ppt/tags/tag1694.xml" ContentType="application/vnd.openxmlformats-officedocument.presentationml.tags+xml"/>
  <Override PartName="/ppt/tags/tag1695.xml" ContentType="application/vnd.openxmlformats-officedocument.presentationml.tags+xml"/>
  <Override PartName="/ppt/tags/tag1696.xml" ContentType="application/vnd.openxmlformats-officedocument.presentationml.tags+xml"/>
  <Override PartName="/ppt/tags/tag1697.xml" ContentType="application/vnd.openxmlformats-officedocument.presentationml.tags+xml"/>
  <Override PartName="/ppt/tags/tag1698.xml" ContentType="application/vnd.openxmlformats-officedocument.presentationml.tags+xml"/>
  <Override PartName="/ppt/tags/tag169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00.xml" ContentType="application/vnd.openxmlformats-officedocument.presentationml.tags+xml"/>
  <Override PartName="/ppt/tags/tag1701.xml" ContentType="application/vnd.openxmlformats-officedocument.presentationml.tags+xml"/>
  <Override PartName="/ppt/tags/tag1702.xml" ContentType="application/vnd.openxmlformats-officedocument.presentationml.tags+xml"/>
  <Override PartName="/ppt/tags/tag1703.xml" ContentType="application/vnd.openxmlformats-officedocument.presentationml.tags+xml"/>
  <Override PartName="/ppt/tags/tag1704.xml" ContentType="application/vnd.openxmlformats-officedocument.presentationml.tags+xml"/>
  <Override PartName="/ppt/tags/tag1705.xml" ContentType="application/vnd.openxmlformats-officedocument.presentationml.tags+xml"/>
  <Override PartName="/ppt/tags/tag1706.xml" ContentType="application/vnd.openxmlformats-officedocument.presentationml.tags+xml"/>
  <Override PartName="/ppt/tags/tag1707.xml" ContentType="application/vnd.openxmlformats-officedocument.presentationml.tags+xml"/>
  <Override PartName="/ppt/tags/tag1708.xml" ContentType="application/vnd.openxmlformats-officedocument.presentationml.tags+xml"/>
  <Override PartName="/ppt/tags/tag1709.xml" ContentType="application/vnd.openxmlformats-officedocument.presentationml.tags+xml"/>
  <Override PartName="/ppt/tags/tag171.xml" ContentType="application/vnd.openxmlformats-officedocument.presentationml.tags+xml"/>
  <Override PartName="/ppt/tags/tag1710.xml" ContentType="application/vnd.openxmlformats-officedocument.presentationml.tags+xml"/>
  <Override PartName="/ppt/tags/tag1711.xml" ContentType="application/vnd.openxmlformats-officedocument.presentationml.tags+xml"/>
  <Override PartName="/ppt/tags/tag1712.xml" ContentType="application/vnd.openxmlformats-officedocument.presentationml.tags+xml"/>
  <Override PartName="/ppt/tags/tag1713.xml" ContentType="application/vnd.openxmlformats-officedocument.presentationml.tags+xml"/>
  <Override PartName="/ppt/tags/tag1714.xml" ContentType="application/vnd.openxmlformats-officedocument.presentationml.tags+xml"/>
  <Override PartName="/ppt/tags/tag1715.xml" ContentType="application/vnd.openxmlformats-officedocument.presentationml.tags+xml"/>
  <Override PartName="/ppt/tags/tag1716.xml" ContentType="application/vnd.openxmlformats-officedocument.presentationml.tags+xml"/>
  <Override PartName="/ppt/tags/tag1717.xml" ContentType="application/vnd.openxmlformats-officedocument.presentationml.tags+xml"/>
  <Override PartName="/ppt/tags/tag1718.xml" ContentType="application/vnd.openxmlformats-officedocument.presentationml.tags+xml"/>
  <Override PartName="/ppt/tags/tag1719.xml" ContentType="application/vnd.openxmlformats-officedocument.presentationml.tags+xml"/>
  <Override PartName="/ppt/tags/tag172.xml" ContentType="application/vnd.openxmlformats-officedocument.presentationml.tags+xml"/>
  <Override PartName="/ppt/tags/tag1720.xml" ContentType="application/vnd.openxmlformats-officedocument.presentationml.tags+xml"/>
  <Override PartName="/ppt/tags/tag1721.xml" ContentType="application/vnd.openxmlformats-officedocument.presentationml.tags+xml"/>
  <Override PartName="/ppt/tags/tag1722.xml" ContentType="application/vnd.openxmlformats-officedocument.presentationml.tags+xml"/>
  <Override PartName="/ppt/tags/tag1723.xml" ContentType="application/vnd.openxmlformats-officedocument.presentationml.tags+xml"/>
  <Override PartName="/ppt/tags/tag1724.xml" ContentType="application/vnd.openxmlformats-officedocument.presentationml.tags+xml"/>
  <Override PartName="/ppt/tags/tag1725.xml" ContentType="application/vnd.openxmlformats-officedocument.presentationml.tags+xml"/>
  <Override PartName="/ppt/tags/tag1726.xml" ContentType="application/vnd.openxmlformats-officedocument.presentationml.tags+xml"/>
  <Override PartName="/ppt/tags/tag1727.xml" ContentType="application/vnd.openxmlformats-officedocument.presentationml.tags+xml"/>
  <Override PartName="/ppt/tags/tag1728.xml" ContentType="application/vnd.openxmlformats-officedocument.presentationml.tags+xml"/>
  <Override PartName="/ppt/tags/tag1729.xml" ContentType="application/vnd.openxmlformats-officedocument.presentationml.tags+xml"/>
  <Override PartName="/ppt/tags/tag173.xml" ContentType="application/vnd.openxmlformats-officedocument.presentationml.tags+xml"/>
  <Override PartName="/ppt/tags/tag1730.xml" ContentType="application/vnd.openxmlformats-officedocument.presentationml.tags+xml"/>
  <Override PartName="/ppt/tags/tag1731.xml" ContentType="application/vnd.openxmlformats-officedocument.presentationml.tags+xml"/>
  <Override PartName="/ppt/tags/tag1732.xml" ContentType="application/vnd.openxmlformats-officedocument.presentationml.tags+xml"/>
  <Override PartName="/ppt/tags/tag1733.xml" ContentType="application/vnd.openxmlformats-officedocument.presentationml.tags+xml"/>
  <Override PartName="/ppt/tags/tag1734.xml" ContentType="application/vnd.openxmlformats-officedocument.presentationml.tags+xml"/>
  <Override PartName="/ppt/tags/tag1735.xml" ContentType="application/vnd.openxmlformats-officedocument.presentationml.tags+xml"/>
  <Override PartName="/ppt/tags/tag1736.xml" ContentType="application/vnd.openxmlformats-officedocument.presentationml.tags+xml"/>
  <Override PartName="/ppt/tags/tag1737.xml" ContentType="application/vnd.openxmlformats-officedocument.presentationml.tags+xml"/>
  <Override PartName="/ppt/tags/tag1738.xml" ContentType="application/vnd.openxmlformats-officedocument.presentationml.tags+xml"/>
  <Override PartName="/ppt/tags/tag1739.xml" ContentType="application/vnd.openxmlformats-officedocument.presentationml.tags+xml"/>
  <Override PartName="/ppt/tags/tag174.xml" ContentType="application/vnd.openxmlformats-officedocument.presentationml.tags+xml"/>
  <Override PartName="/ppt/tags/tag1740.xml" ContentType="application/vnd.openxmlformats-officedocument.presentationml.tags+xml"/>
  <Override PartName="/ppt/tags/tag1741.xml" ContentType="application/vnd.openxmlformats-officedocument.presentationml.tags+xml"/>
  <Override PartName="/ppt/tags/tag1742.xml" ContentType="application/vnd.openxmlformats-officedocument.presentationml.tags+xml"/>
  <Override PartName="/ppt/tags/tag1743.xml" ContentType="application/vnd.openxmlformats-officedocument.presentationml.tags+xml"/>
  <Override PartName="/ppt/tags/tag1744.xml" ContentType="application/vnd.openxmlformats-officedocument.presentationml.tags+xml"/>
  <Override PartName="/ppt/tags/tag1745.xml" ContentType="application/vnd.openxmlformats-officedocument.presentationml.tags+xml"/>
  <Override PartName="/ppt/tags/tag1746.xml" ContentType="application/vnd.openxmlformats-officedocument.presentationml.tags+xml"/>
  <Override PartName="/ppt/tags/tag1747.xml" ContentType="application/vnd.openxmlformats-officedocument.presentationml.tags+xml"/>
  <Override PartName="/ppt/tags/tag1748.xml" ContentType="application/vnd.openxmlformats-officedocument.presentationml.tags+xml"/>
  <Override PartName="/ppt/tags/tag1749.xml" ContentType="application/vnd.openxmlformats-officedocument.presentationml.tags+xml"/>
  <Override PartName="/ppt/tags/tag175.xml" ContentType="application/vnd.openxmlformats-officedocument.presentationml.tags+xml"/>
  <Override PartName="/ppt/tags/tag1750.xml" ContentType="application/vnd.openxmlformats-officedocument.presentationml.tags+xml"/>
  <Override PartName="/ppt/tags/tag1751.xml" ContentType="application/vnd.openxmlformats-officedocument.presentationml.tags+xml"/>
  <Override PartName="/ppt/tags/tag1752.xml" ContentType="application/vnd.openxmlformats-officedocument.presentationml.tags+xml"/>
  <Override PartName="/ppt/tags/tag1753.xml" ContentType="application/vnd.openxmlformats-officedocument.presentationml.tags+xml"/>
  <Override PartName="/ppt/tags/tag1754.xml" ContentType="application/vnd.openxmlformats-officedocument.presentationml.tags+xml"/>
  <Override PartName="/ppt/tags/tag1755.xml" ContentType="application/vnd.openxmlformats-officedocument.presentationml.tags+xml"/>
  <Override PartName="/ppt/tags/tag1756.xml" ContentType="application/vnd.openxmlformats-officedocument.presentationml.tags+xml"/>
  <Override PartName="/ppt/tags/tag1757.xml" ContentType="application/vnd.openxmlformats-officedocument.presentationml.tags+xml"/>
  <Override PartName="/ppt/tags/tag1758.xml" ContentType="application/vnd.openxmlformats-officedocument.presentationml.tags+xml"/>
  <Override PartName="/ppt/tags/tag1759.xml" ContentType="application/vnd.openxmlformats-officedocument.presentationml.tags+xml"/>
  <Override PartName="/ppt/tags/tag176.xml" ContentType="application/vnd.openxmlformats-officedocument.presentationml.tags+xml"/>
  <Override PartName="/ppt/tags/tag1760.xml" ContentType="application/vnd.openxmlformats-officedocument.presentationml.tags+xml"/>
  <Override PartName="/ppt/tags/tag1761.xml" ContentType="application/vnd.openxmlformats-officedocument.presentationml.tags+xml"/>
  <Override PartName="/ppt/tags/tag1762.xml" ContentType="application/vnd.openxmlformats-officedocument.presentationml.tags+xml"/>
  <Override PartName="/ppt/tags/tag1763.xml" ContentType="application/vnd.openxmlformats-officedocument.presentationml.tags+xml"/>
  <Override PartName="/ppt/tags/tag1764.xml" ContentType="application/vnd.openxmlformats-officedocument.presentationml.tags+xml"/>
  <Override PartName="/ppt/tags/tag1765.xml" ContentType="application/vnd.openxmlformats-officedocument.presentationml.tags+xml"/>
  <Override PartName="/ppt/tags/tag1766.xml" ContentType="application/vnd.openxmlformats-officedocument.presentationml.tags+xml"/>
  <Override PartName="/ppt/tags/tag1767.xml" ContentType="application/vnd.openxmlformats-officedocument.presentationml.tags+xml"/>
  <Override PartName="/ppt/tags/tag1768.xml" ContentType="application/vnd.openxmlformats-officedocument.presentationml.tags+xml"/>
  <Override PartName="/ppt/tags/tag1769.xml" ContentType="application/vnd.openxmlformats-officedocument.presentationml.tags+xml"/>
  <Override PartName="/ppt/tags/tag177.xml" ContentType="application/vnd.openxmlformats-officedocument.presentationml.tags+xml"/>
  <Override PartName="/ppt/tags/tag1770.xml" ContentType="application/vnd.openxmlformats-officedocument.presentationml.tags+xml"/>
  <Override PartName="/ppt/tags/tag1771.xml" ContentType="application/vnd.openxmlformats-officedocument.presentationml.tags+xml"/>
  <Override PartName="/ppt/tags/tag1772.xml" ContentType="application/vnd.openxmlformats-officedocument.presentationml.tags+xml"/>
  <Override PartName="/ppt/tags/tag1773.xml" ContentType="application/vnd.openxmlformats-officedocument.presentationml.tags+xml"/>
  <Override PartName="/ppt/tags/tag1774.xml" ContentType="application/vnd.openxmlformats-officedocument.presentationml.tags+xml"/>
  <Override PartName="/ppt/tags/tag1775.xml" ContentType="application/vnd.openxmlformats-officedocument.presentationml.tags+xml"/>
  <Override PartName="/ppt/tags/tag1776.xml" ContentType="application/vnd.openxmlformats-officedocument.presentationml.tags+xml"/>
  <Override PartName="/ppt/tags/tag1777.xml" ContentType="application/vnd.openxmlformats-officedocument.presentationml.tags+xml"/>
  <Override PartName="/ppt/tags/tag1778.xml" ContentType="application/vnd.openxmlformats-officedocument.presentationml.tags+xml"/>
  <Override PartName="/ppt/tags/tag1779.xml" ContentType="application/vnd.openxmlformats-officedocument.presentationml.tags+xml"/>
  <Override PartName="/ppt/tags/tag178.xml" ContentType="application/vnd.openxmlformats-officedocument.presentationml.tags+xml"/>
  <Override PartName="/ppt/tags/tag1780.xml" ContentType="application/vnd.openxmlformats-officedocument.presentationml.tags+xml"/>
  <Override PartName="/ppt/tags/tag1781.xml" ContentType="application/vnd.openxmlformats-officedocument.presentationml.tags+xml"/>
  <Override PartName="/ppt/tags/tag1782.xml" ContentType="application/vnd.openxmlformats-officedocument.presentationml.tags+xml"/>
  <Override PartName="/ppt/tags/tag1783.xml" ContentType="application/vnd.openxmlformats-officedocument.presentationml.tags+xml"/>
  <Override PartName="/ppt/tags/tag1784.xml" ContentType="application/vnd.openxmlformats-officedocument.presentationml.tags+xml"/>
  <Override PartName="/ppt/tags/tag1785.xml" ContentType="application/vnd.openxmlformats-officedocument.presentationml.tags+xml"/>
  <Override PartName="/ppt/tags/tag1786.xml" ContentType="application/vnd.openxmlformats-officedocument.presentationml.tags+xml"/>
  <Override PartName="/ppt/tags/tag1787.xml" ContentType="application/vnd.openxmlformats-officedocument.presentationml.tags+xml"/>
  <Override PartName="/ppt/tags/tag1788.xml" ContentType="application/vnd.openxmlformats-officedocument.presentationml.tags+xml"/>
  <Override PartName="/ppt/tags/tag1789.xml" ContentType="application/vnd.openxmlformats-officedocument.presentationml.tags+xml"/>
  <Override PartName="/ppt/tags/tag179.xml" ContentType="application/vnd.openxmlformats-officedocument.presentationml.tags+xml"/>
  <Override PartName="/ppt/tags/tag1790.xml" ContentType="application/vnd.openxmlformats-officedocument.presentationml.tags+xml"/>
  <Override PartName="/ppt/tags/tag1791.xml" ContentType="application/vnd.openxmlformats-officedocument.presentationml.tags+xml"/>
  <Override PartName="/ppt/tags/tag1792.xml" ContentType="application/vnd.openxmlformats-officedocument.presentationml.tags+xml"/>
  <Override PartName="/ppt/tags/tag1793.xml" ContentType="application/vnd.openxmlformats-officedocument.presentationml.tags+xml"/>
  <Override PartName="/ppt/tags/tag1794.xml" ContentType="application/vnd.openxmlformats-officedocument.presentationml.tags+xml"/>
  <Override PartName="/ppt/tags/tag1795.xml" ContentType="application/vnd.openxmlformats-officedocument.presentationml.tags+xml"/>
  <Override PartName="/ppt/tags/tag1796.xml" ContentType="application/vnd.openxmlformats-officedocument.presentationml.tags+xml"/>
  <Override PartName="/ppt/tags/tag1797.xml" ContentType="application/vnd.openxmlformats-officedocument.presentationml.tags+xml"/>
  <Override PartName="/ppt/tags/tag1798.xml" ContentType="application/vnd.openxmlformats-officedocument.presentationml.tags+xml"/>
  <Override PartName="/ppt/tags/tag179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00.xml" ContentType="application/vnd.openxmlformats-officedocument.presentationml.tags+xml"/>
  <Override PartName="/ppt/tags/tag1801.xml" ContentType="application/vnd.openxmlformats-officedocument.presentationml.tags+xml"/>
  <Override PartName="/ppt/tags/tag1802.xml" ContentType="application/vnd.openxmlformats-officedocument.presentationml.tags+xml"/>
  <Override PartName="/ppt/tags/tag1803.xml" ContentType="application/vnd.openxmlformats-officedocument.presentationml.tags+xml"/>
  <Override PartName="/ppt/tags/tag1804.xml" ContentType="application/vnd.openxmlformats-officedocument.presentationml.tags+xml"/>
  <Override PartName="/ppt/tags/tag1805.xml" ContentType="application/vnd.openxmlformats-officedocument.presentationml.tags+xml"/>
  <Override PartName="/ppt/tags/tag1806.xml" ContentType="application/vnd.openxmlformats-officedocument.presentationml.tags+xml"/>
  <Override PartName="/ppt/tags/tag1807.xml" ContentType="application/vnd.openxmlformats-officedocument.presentationml.tags+xml"/>
  <Override PartName="/ppt/tags/tag1808.xml" ContentType="application/vnd.openxmlformats-officedocument.presentationml.tags+xml"/>
  <Override PartName="/ppt/tags/tag1809.xml" ContentType="application/vnd.openxmlformats-officedocument.presentationml.tags+xml"/>
  <Override PartName="/ppt/tags/tag181.xml" ContentType="application/vnd.openxmlformats-officedocument.presentationml.tags+xml"/>
  <Override PartName="/ppt/tags/tag1810.xml" ContentType="application/vnd.openxmlformats-officedocument.presentationml.tags+xml"/>
  <Override PartName="/ppt/tags/tag1811.xml" ContentType="application/vnd.openxmlformats-officedocument.presentationml.tags+xml"/>
  <Override PartName="/ppt/tags/tag1812.xml" ContentType="application/vnd.openxmlformats-officedocument.presentationml.tags+xml"/>
  <Override PartName="/ppt/tags/tag1813.xml" ContentType="application/vnd.openxmlformats-officedocument.presentationml.tags+xml"/>
  <Override PartName="/ppt/tags/tag1814.xml" ContentType="application/vnd.openxmlformats-officedocument.presentationml.tags+xml"/>
  <Override PartName="/ppt/tags/tag1815.xml" ContentType="application/vnd.openxmlformats-officedocument.presentationml.tags+xml"/>
  <Override PartName="/ppt/tags/tag1816.xml" ContentType="application/vnd.openxmlformats-officedocument.presentationml.tags+xml"/>
  <Override PartName="/ppt/tags/tag1817.xml" ContentType="application/vnd.openxmlformats-officedocument.presentationml.tags+xml"/>
  <Override PartName="/ppt/tags/tag1818.xml" ContentType="application/vnd.openxmlformats-officedocument.presentationml.tags+xml"/>
  <Override PartName="/ppt/tags/tag1819.xml" ContentType="application/vnd.openxmlformats-officedocument.presentationml.tags+xml"/>
  <Override PartName="/ppt/tags/tag182.xml" ContentType="application/vnd.openxmlformats-officedocument.presentationml.tags+xml"/>
  <Override PartName="/ppt/tags/tag1820.xml" ContentType="application/vnd.openxmlformats-officedocument.presentationml.tags+xml"/>
  <Override PartName="/ppt/tags/tag1821.xml" ContentType="application/vnd.openxmlformats-officedocument.presentationml.tags+xml"/>
  <Override PartName="/ppt/tags/tag1822.xml" ContentType="application/vnd.openxmlformats-officedocument.presentationml.tags+xml"/>
  <Override PartName="/ppt/tags/tag1823.xml" ContentType="application/vnd.openxmlformats-officedocument.presentationml.tags+xml"/>
  <Override PartName="/ppt/tags/tag1824.xml" ContentType="application/vnd.openxmlformats-officedocument.presentationml.tags+xml"/>
  <Override PartName="/ppt/tags/tag1825.xml" ContentType="application/vnd.openxmlformats-officedocument.presentationml.tags+xml"/>
  <Override PartName="/ppt/tags/tag1826.xml" ContentType="application/vnd.openxmlformats-officedocument.presentationml.tags+xml"/>
  <Override PartName="/ppt/tags/tag1827.xml" ContentType="application/vnd.openxmlformats-officedocument.presentationml.tags+xml"/>
  <Override PartName="/ppt/tags/tag1828.xml" ContentType="application/vnd.openxmlformats-officedocument.presentationml.tags+xml"/>
  <Override PartName="/ppt/tags/tag1829.xml" ContentType="application/vnd.openxmlformats-officedocument.presentationml.tags+xml"/>
  <Override PartName="/ppt/tags/tag183.xml" ContentType="application/vnd.openxmlformats-officedocument.presentationml.tags+xml"/>
  <Override PartName="/ppt/tags/tag1830.xml" ContentType="application/vnd.openxmlformats-officedocument.presentationml.tags+xml"/>
  <Override PartName="/ppt/tags/tag1831.xml" ContentType="application/vnd.openxmlformats-officedocument.presentationml.tags+xml"/>
  <Override PartName="/ppt/tags/tag1832.xml" ContentType="application/vnd.openxmlformats-officedocument.presentationml.tags+xml"/>
  <Override PartName="/ppt/tags/tag1833.xml" ContentType="application/vnd.openxmlformats-officedocument.presentationml.tags+xml"/>
  <Override PartName="/ppt/tags/tag1834.xml" ContentType="application/vnd.openxmlformats-officedocument.presentationml.tags+xml"/>
  <Override PartName="/ppt/tags/tag1835.xml" ContentType="application/vnd.openxmlformats-officedocument.presentationml.tags+xml"/>
  <Override PartName="/ppt/tags/tag1836.xml" ContentType="application/vnd.openxmlformats-officedocument.presentationml.tags+xml"/>
  <Override PartName="/ppt/tags/tag1837.xml" ContentType="application/vnd.openxmlformats-officedocument.presentationml.tags+xml"/>
  <Override PartName="/ppt/tags/tag1838.xml" ContentType="application/vnd.openxmlformats-officedocument.presentationml.tags+xml"/>
  <Override PartName="/ppt/tags/tag1839.xml" ContentType="application/vnd.openxmlformats-officedocument.presentationml.tags+xml"/>
  <Override PartName="/ppt/tags/tag184.xml" ContentType="application/vnd.openxmlformats-officedocument.presentationml.tags+xml"/>
  <Override PartName="/ppt/tags/tag1840.xml" ContentType="application/vnd.openxmlformats-officedocument.presentationml.tags+xml"/>
  <Override PartName="/ppt/tags/tag1841.xml" ContentType="application/vnd.openxmlformats-officedocument.presentationml.tags+xml"/>
  <Override PartName="/ppt/tags/tag1842.xml" ContentType="application/vnd.openxmlformats-officedocument.presentationml.tags+xml"/>
  <Override PartName="/ppt/tags/tag1843.xml" ContentType="application/vnd.openxmlformats-officedocument.presentationml.tags+xml"/>
  <Override PartName="/ppt/tags/tag1844.xml" ContentType="application/vnd.openxmlformats-officedocument.presentationml.tags+xml"/>
  <Override PartName="/ppt/tags/tag1845.xml" ContentType="application/vnd.openxmlformats-officedocument.presentationml.tags+xml"/>
  <Override PartName="/ppt/tags/tag1846.xml" ContentType="application/vnd.openxmlformats-officedocument.presentationml.tags+xml"/>
  <Override PartName="/ppt/tags/tag1847.xml" ContentType="application/vnd.openxmlformats-officedocument.presentationml.tags+xml"/>
  <Override PartName="/ppt/tags/tag1848.xml" ContentType="application/vnd.openxmlformats-officedocument.presentationml.tags+xml"/>
  <Override PartName="/ppt/tags/tag1849.xml" ContentType="application/vnd.openxmlformats-officedocument.presentationml.tags+xml"/>
  <Override PartName="/ppt/tags/tag185.xml" ContentType="application/vnd.openxmlformats-officedocument.presentationml.tags+xml"/>
  <Override PartName="/ppt/tags/tag1850.xml" ContentType="application/vnd.openxmlformats-officedocument.presentationml.tags+xml"/>
  <Override PartName="/ppt/tags/tag1851.xml" ContentType="application/vnd.openxmlformats-officedocument.presentationml.tags+xml"/>
  <Override PartName="/ppt/tags/tag1852.xml" ContentType="application/vnd.openxmlformats-officedocument.presentationml.tags+xml"/>
  <Override PartName="/ppt/tags/tag1853.xml" ContentType="application/vnd.openxmlformats-officedocument.presentationml.tags+xml"/>
  <Override PartName="/ppt/tags/tag1854.xml" ContentType="application/vnd.openxmlformats-officedocument.presentationml.tags+xml"/>
  <Override PartName="/ppt/tags/tag1855.xml" ContentType="application/vnd.openxmlformats-officedocument.presentationml.tags+xml"/>
  <Override PartName="/ppt/tags/tag1856.xml" ContentType="application/vnd.openxmlformats-officedocument.presentationml.tags+xml"/>
  <Override PartName="/ppt/tags/tag1857.xml" ContentType="application/vnd.openxmlformats-officedocument.presentationml.tags+xml"/>
  <Override PartName="/ppt/tags/tag1858.xml" ContentType="application/vnd.openxmlformats-officedocument.presentationml.tags+xml"/>
  <Override PartName="/ppt/tags/tag1859.xml" ContentType="application/vnd.openxmlformats-officedocument.presentationml.tags+xml"/>
  <Override PartName="/ppt/tags/tag186.xml" ContentType="application/vnd.openxmlformats-officedocument.presentationml.tags+xml"/>
  <Override PartName="/ppt/tags/tag1860.xml" ContentType="application/vnd.openxmlformats-officedocument.presentationml.tags+xml"/>
  <Override PartName="/ppt/tags/tag1861.xml" ContentType="application/vnd.openxmlformats-officedocument.presentationml.tags+xml"/>
  <Override PartName="/ppt/tags/tag1862.xml" ContentType="application/vnd.openxmlformats-officedocument.presentationml.tags+xml"/>
  <Override PartName="/ppt/tags/tag1863.xml" ContentType="application/vnd.openxmlformats-officedocument.presentationml.tags+xml"/>
  <Override PartName="/ppt/tags/tag1864.xml" ContentType="application/vnd.openxmlformats-officedocument.presentationml.tags+xml"/>
  <Override PartName="/ppt/tags/tag1865.xml" ContentType="application/vnd.openxmlformats-officedocument.presentationml.tags+xml"/>
  <Override PartName="/ppt/tags/tag1866.xml" ContentType="application/vnd.openxmlformats-officedocument.presentationml.tags+xml"/>
  <Override PartName="/ppt/tags/tag1867.xml" ContentType="application/vnd.openxmlformats-officedocument.presentationml.tags+xml"/>
  <Override PartName="/ppt/tags/tag1868.xml" ContentType="application/vnd.openxmlformats-officedocument.presentationml.tags+xml"/>
  <Override PartName="/ppt/tags/tag1869.xml" ContentType="application/vnd.openxmlformats-officedocument.presentationml.tags+xml"/>
  <Override PartName="/ppt/tags/tag187.xml" ContentType="application/vnd.openxmlformats-officedocument.presentationml.tags+xml"/>
  <Override PartName="/ppt/tags/tag1870.xml" ContentType="application/vnd.openxmlformats-officedocument.presentationml.tags+xml"/>
  <Override PartName="/ppt/tags/tag1871.xml" ContentType="application/vnd.openxmlformats-officedocument.presentationml.tags+xml"/>
  <Override PartName="/ppt/tags/tag1872.xml" ContentType="application/vnd.openxmlformats-officedocument.presentationml.tags+xml"/>
  <Override PartName="/ppt/tags/tag1873.xml" ContentType="application/vnd.openxmlformats-officedocument.presentationml.tags+xml"/>
  <Override PartName="/ppt/tags/tag1874.xml" ContentType="application/vnd.openxmlformats-officedocument.presentationml.tags+xml"/>
  <Override PartName="/ppt/tags/tag1875.xml" ContentType="application/vnd.openxmlformats-officedocument.presentationml.tags+xml"/>
  <Override PartName="/ppt/tags/tag1876.xml" ContentType="application/vnd.openxmlformats-officedocument.presentationml.tags+xml"/>
  <Override PartName="/ppt/tags/tag1877.xml" ContentType="application/vnd.openxmlformats-officedocument.presentationml.tags+xml"/>
  <Override PartName="/ppt/tags/tag1878.xml" ContentType="application/vnd.openxmlformats-officedocument.presentationml.tags+xml"/>
  <Override PartName="/ppt/tags/tag1879.xml" ContentType="application/vnd.openxmlformats-officedocument.presentationml.tags+xml"/>
  <Override PartName="/ppt/tags/tag188.xml" ContentType="application/vnd.openxmlformats-officedocument.presentationml.tags+xml"/>
  <Override PartName="/ppt/tags/tag1880.xml" ContentType="application/vnd.openxmlformats-officedocument.presentationml.tags+xml"/>
  <Override PartName="/ppt/tags/tag1881.xml" ContentType="application/vnd.openxmlformats-officedocument.presentationml.tags+xml"/>
  <Override PartName="/ppt/tags/tag1882.xml" ContentType="application/vnd.openxmlformats-officedocument.presentationml.tags+xml"/>
  <Override PartName="/ppt/tags/tag1883.xml" ContentType="application/vnd.openxmlformats-officedocument.presentationml.tags+xml"/>
  <Override PartName="/ppt/tags/tag1884.xml" ContentType="application/vnd.openxmlformats-officedocument.presentationml.tags+xml"/>
  <Override PartName="/ppt/tags/tag1885.xml" ContentType="application/vnd.openxmlformats-officedocument.presentationml.tags+xml"/>
  <Override PartName="/ppt/tags/tag1886.xml" ContentType="application/vnd.openxmlformats-officedocument.presentationml.tags+xml"/>
  <Override PartName="/ppt/tags/tag1887.xml" ContentType="application/vnd.openxmlformats-officedocument.presentationml.tags+xml"/>
  <Override PartName="/ppt/tags/tag1888.xml" ContentType="application/vnd.openxmlformats-officedocument.presentationml.tags+xml"/>
  <Override PartName="/ppt/tags/tag1889.xml" ContentType="application/vnd.openxmlformats-officedocument.presentationml.tags+xml"/>
  <Override PartName="/ppt/tags/tag189.xml" ContentType="application/vnd.openxmlformats-officedocument.presentationml.tags+xml"/>
  <Override PartName="/ppt/tags/tag1890.xml" ContentType="application/vnd.openxmlformats-officedocument.presentationml.tags+xml"/>
  <Override PartName="/ppt/tags/tag1891.xml" ContentType="application/vnd.openxmlformats-officedocument.presentationml.tags+xml"/>
  <Override PartName="/ppt/tags/tag1892.xml" ContentType="application/vnd.openxmlformats-officedocument.presentationml.tags+xml"/>
  <Override PartName="/ppt/tags/tag1893.xml" ContentType="application/vnd.openxmlformats-officedocument.presentationml.tags+xml"/>
  <Override PartName="/ppt/tags/tag1894.xml" ContentType="application/vnd.openxmlformats-officedocument.presentationml.tags+xml"/>
  <Override PartName="/ppt/tags/tag1895.xml" ContentType="application/vnd.openxmlformats-officedocument.presentationml.tags+xml"/>
  <Override PartName="/ppt/tags/tag1896.xml" ContentType="application/vnd.openxmlformats-officedocument.presentationml.tags+xml"/>
  <Override PartName="/ppt/tags/tag1897.xml" ContentType="application/vnd.openxmlformats-officedocument.presentationml.tags+xml"/>
  <Override PartName="/ppt/tags/tag1898.xml" ContentType="application/vnd.openxmlformats-officedocument.presentationml.tags+xml"/>
  <Override PartName="/ppt/tags/tag189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00.xml" ContentType="application/vnd.openxmlformats-officedocument.presentationml.tags+xml"/>
  <Override PartName="/ppt/tags/tag1901.xml" ContentType="application/vnd.openxmlformats-officedocument.presentationml.tags+xml"/>
  <Override PartName="/ppt/tags/tag1902.xml" ContentType="application/vnd.openxmlformats-officedocument.presentationml.tags+xml"/>
  <Override PartName="/ppt/tags/tag1903.xml" ContentType="application/vnd.openxmlformats-officedocument.presentationml.tags+xml"/>
  <Override PartName="/ppt/tags/tag1904.xml" ContentType="application/vnd.openxmlformats-officedocument.presentationml.tags+xml"/>
  <Override PartName="/ppt/tags/tag1905.xml" ContentType="application/vnd.openxmlformats-officedocument.presentationml.tags+xml"/>
  <Override PartName="/ppt/tags/tag1906.xml" ContentType="application/vnd.openxmlformats-officedocument.presentationml.tags+xml"/>
  <Override PartName="/ppt/tags/tag1907.xml" ContentType="application/vnd.openxmlformats-officedocument.presentationml.tags+xml"/>
  <Override PartName="/ppt/tags/tag1908.xml" ContentType="application/vnd.openxmlformats-officedocument.presentationml.tags+xml"/>
  <Override PartName="/ppt/tags/tag1909.xml" ContentType="application/vnd.openxmlformats-officedocument.presentationml.tags+xml"/>
  <Override PartName="/ppt/tags/tag191.xml" ContentType="application/vnd.openxmlformats-officedocument.presentationml.tags+xml"/>
  <Override PartName="/ppt/tags/tag1910.xml" ContentType="application/vnd.openxmlformats-officedocument.presentationml.tags+xml"/>
  <Override PartName="/ppt/tags/tag1911.xml" ContentType="application/vnd.openxmlformats-officedocument.presentationml.tags+xml"/>
  <Override PartName="/ppt/tags/tag1912.xml" ContentType="application/vnd.openxmlformats-officedocument.presentationml.tags+xml"/>
  <Override PartName="/ppt/tags/tag1913.xml" ContentType="application/vnd.openxmlformats-officedocument.presentationml.tags+xml"/>
  <Override PartName="/ppt/tags/tag1914.xml" ContentType="application/vnd.openxmlformats-officedocument.presentationml.tags+xml"/>
  <Override PartName="/ppt/tags/tag1915.xml" ContentType="application/vnd.openxmlformats-officedocument.presentationml.tags+xml"/>
  <Override PartName="/ppt/tags/tag1916.xml" ContentType="application/vnd.openxmlformats-officedocument.presentationml.tags+xml"/>
  <Override PartName="/ppt/tags/tag1917.xml" ContentType="application/vnd.openxmlformats-officedocument.presentationml.tags+xml"/>
  <Override PartName="/ppt/tags/tag1918.xml" ContentType="application/vnd.openxmlformats-officedocument.presentationml.tags+xml"/>
  <Override PartName="/ppt/tags/tag1919.xml" ContentType="application/vnd.openxmlformats-officedocument.presentationml.tags+xml"/>
  <Override PartName="/ppt/tags/tag192.xml" ContentType="application/vnd.openxmlformats-officedocument.presentationml.tags+xml"/>
  <Override PartName="/ppt/tags/tag1920.xml" ContentType="application/vnd.openxmlformats-officedocument.presentationml.tags+xml"/>
  <Override PartName="/ppt/tags/tag1921.xml" ContentType="application/vnd.openxmlformats-officedocument.presentationml.tags+xml"/>
  <Override PartName="/ppt/tags/tag1922.xml" ContentType="application/vnd.openxmlformats-officedocument.presentationml.tags+xml"/>
  <Override PartName="/ppt/tags/tag1923.xml" ContentType="application/vnd.openxmlformats-officedocument.presentationml.tags+xml"/>
  <Override PartName="/ppt/tags/tag1924.xml" ContentType="application/vnd.openxmlformats-officedocument.presentationml.tags+xml"/>
  <Override PartName="/ppt/tags/tag1925.xml" ContentType="application/vnd.openxmlformats-officedocument.presentationml.tags+xml"/>
  <Override PartName="/ppt/tags/tag1926.xml" ContentType="application/vnd.openxmlformats-officedocument.presentationml.tags+xml"/>
  <Override PartName="/ppt/tags/tag1927.xml" ContentType="application/vnd.openxmlformats-officedocument.presentationml.tags+xml"/>
  <Override PartName="/ppt/tags/tag1928.xml" ContentType="application/vnd.openxmlformats-officedocument.presentationml.tags+xml"/>
  <Override PartName="/ppt/tags/tag1929.xml" ContentType="application/vnd.openxmlformats-officedocument.presentationml.tags+xml"/>
  <Override PartName="/ppt/tags/tag193.xml" ContentType="application/vnd.openxmlformats-officedocument.presentationml.tags+xml"/>
  <Override PartName="/ppt/tags/tag1930.xml" ContentType="application/vnd.openxmlformats-officedocument.presentationml.tags+xml"/>
  <Override PartName="/ppt/tags/tag1931.xml" ContentType="application/vnd.openxmlformats-officedocument.presentationml.tags+xml"/>
  <Override PartName="/ppt/tags/tag1932.xml" ContentType="application/vnd.openxmlformats-officedocument.presentationml.tags+xml"/>
  <Override PartName="/ppt/tags/tag1933.xml" ContentType="application/vnd.openxmlformats-officedocument.presentationml.tags+xml"/>
  <Override PartName="/ppt/tags/tag1934.xml" ContentType="application/vnd.openxmlformats-officedocument.presentationml.tags+xml"/>
  <Override PartName="/ppt/tags/tag1935.xml" ContentType="application/vnd.openxmlformats-officedocument.presentationml.tags+xml"/>
  <Override PartName="/ppt/tags/tag1936.xml" ContentType="application/vnd.openxmlformats-officedocument.presentationml.tags+xml"/>
  <Override PartName="/ppt/tags/tag1937.xml" ContentType="application/vnd.openxmlformats-officedocument.presentationml.tags+xml"/>
  <Override PartName="/ppt/tags/tag1938.xml" ContentType="application/vnd.openxmlformats-officedocument.presentationml.tags+xml"/>
  <Override PartName="/ppt/tags/tag1939.xml" ContentType="application/vnd.openxmlformats-officedocument.presentationml.tags+xml"/>
  <Override PartName="/ppt/tags/tag194.xml" ContentType="application/vnd.openxmlformats-officedocument.presentationml.tags+xml"/>
  <Override PartName="/ppt/tags/tag1940.xml" ContentType="application/vnd.openxmlformats-officedocument.presentationml.tags+xml"/>
  <Override PartName="/ppt/tags/tag1941.xml" ContentType="application/vnd.openxmlformats-officedocument.presentationml.tags+xml"/>
  <Override PartName="/ppt/tags/tag1942.xml" ContentType="application/vnd.openxmlformats-officedocument.presentationml.tags+xml"/>
  <Override PartName="/ppt/tags/tag1943.xml" ContentType="application/vnd.openxmlformats-officedocument.presentationml.tags+xml"/>
  <Override PartName="/ppt/tags/tag1944.xml" ContentType="application/vnd.openxmlformats-officedocument.presentationml.tags+xml"/>
  <Override PartName="/ppt/tags/tag1945.xml" ContentType="application/vnd.openxmlformats-officedocument.presentationml.tags+xml"/>
  <Override PartName="/ppt/tags/tag1946.xml" ContentType="application/vnd.openxmlformats-officedocument.presentationml.tags+xml"/>
  <Override PartName="/ppt/tags/tag1947.xml" ContentType="application/vnd.openxmlformats-officedocument.presentationml.tags+xml"/>
  <Override PartName="/ppt/tags/tag1948.xml" ContentType="application/vnd.openxmlformats-officedocument.presentationml.tags+xml"/>
  <Override PartName="/ppt/tags/tag1949.xml" ContentType="application/vnd.openxmlformats-officedocument.presentationml.tags+xml"/>
  <Override PartName="/ppt/tags/tag195.xml" ContentType="application/vnd.openxmlformats-officedocument.presentationml.tags+xml"/>
  <Override PartName="/ppt/tags/tag1950.xml" ContentType="application/vnd.openxmlformats-officedocument.presentationml.tags+xml"/>
  <Override PartName="/ppt/tags/tag1951.xml" ContentType="application/vnd.openxmlformats-officedocument.presentationml.tags+xml"/>
  <Override PartName="/ppt/tags/tag1952.xml" ContentType="application/vnd.openxmlformats-officedocument.presentationml.tags+xml"/>
  <Override PartName="/ppt/tags/tag1953.xml" ContentType="application/vnd.openxmlformats-officedocument.presentationml.tags+xml"/>
  <Override PartName="/ppt/tags/tag1954.xml" ContentType="application/vnd.openxmlformats-officedocument.presentationml.tags+xml"/>
  <Override PartName="/ppt/tags/tag1955.xml" ContentType="application/vnd.openxmlformats-officedocument.presentationml.tags+xml"/>
  <Override PartName="/ppt/tags/tag1956.xml" ContentType="application/vnd.openxmlformats-officedocument.presentationml.tags+xml"/>
  <Override PartName="/ppt/tags/tag1957.xml" ContentType="application/vnd.openxmlformats-officedocument.presentationml.tags+xml"/>
  <Override PartName="/ppt/tags/tag1958.xml" ContentType="application/vnd.openxmlformats-officedocument.presentationml.tags+xml"/>
  <Override PartName="/ppt/tags/tag1959.xml" ContentType="application/vnd.openxmlformats-officedocument.presentationml.tags+xml"/>
  <Override PartName="/ppt/tags/tag196.xml" ContentType="application/vnd.openxmlformats-officedocument.presentationml.tags+xml"/>
  <Override PartName="/ppt/tags/tag1960.xml" ContentType="application/vnd.openxmlformats-officedocument.presentationml.tags+xml"/>
  <Override PartName="/ppt/tags/tag1961.xml" ContentType="application/vnd.openxmlformats-officedocument.presentationml.tags+xml"/>
  <Override PartName="/ppt/tags/tag1962.xml" ContentType="application/vnd.openxmlformats-officedocument.presentationml.tags+xml"/>
  <Override PartName="/ppt/tags/tag1963.xml" ContentType="application/vnd.openxmlformats-officedocument.presentationml.tags+xml"/>
  <Override PartName="/ppt/tags/tag1964.xml" ContentType="application/vnd.openxmlformats-officedocument.presentationml.tags+xml"/>
  <Override PartName="/ppt/tags/tag1965.xml" ContentType="application/vnd.openxmlformats-officedocument.presentationml.tags+xml"/>
  <Override PartName="/ppt/tags/tag1966.xml" ContentType="application/vnd.openxmlformats-officedocument.presentationml.tags+xml"/>
  <Override PartName="/ppt/tags/tag1967.xml" ContentType="application/vnd.openxmlformats-officedocument.presentationml.tags+xml"/>
  <Override PartName="/ppt/tags/tag1968.xml" ContentType="application/vnd.openxmlformats-officedocument.presentationml.tags+xml"/>
  <Override PartName="/ppt/tags/tag1969.xml" ContentType="application/vnd.openxmlformats-officedocument.presentationml.tags+xml"/>
  <Override PartName="/ppt/tags/tag197.xml" ContentType="application/vnd.openxmlformats-officedocument.presentationml.tags+xml"/>
  <Override PartName="/ppt/tags/tag1970.xml" ContentType="application/vnd.openxmlformats-officedocument.presentationml.tags+xml"/>
  <Override PartName="/ppt/tags/tag1971.xml" ContentType="application/vnd.openxmlformats-officedocument.presentationml.tags+xml"/>
  <Override PartName="/ppt/tags/tag1972.xml" ContentType="application/vnd.openxmlformats-officedocument.presentationml.tags+xml"/>
  <Override PartName="/ppt/tags/tag1973.xml" ContentType="application/vnd.openxmlformats-officedocument.presentationml.tags+xml"/>
  <Override PartName="/ppt/tags/tag1974.xml" ContentType="application/vnd.openxmlformats-officedocument.presentationml.tags+xml"/>
  <Override PartName="/ppt/tags/tag1975.xml" ContentType="application/vnd.openxmlformats-officedocument.presentationml.tags+xml"/>
  <Override PartName="/ppt/tags/tag1976.xml" ContentType="application/vnd.openxmlformats-officedocument.presentationml.tags+xml"/>
  <Override PartName="/ppt/tags/tag1977.xml" ContentType="application/vnd.openxmlformats-officedocument.presentationml.tags+xml"/>
  <Override PartName="/ppt/tags/tag1978.xml" ContentType="application/vnd.openxmlformats-officedocument.presentationml.tags+xml"/>
  <Override PartName="/ppt/tags/tag1979.xml" ContentType="application/vnd.openxmlformats-officedocument.presentationml.tags+xml"/>
  <Override PartName="/ppt/tags/tag198.xml" ContentType="application/vnd.openxmlformats-officedocument.presentationml.tags+xml"/>
  <Override PartName="/ppt/tags/tag1980.xml" ContentType="application/vnd.openxmlformats-officedocument.presentationml.tags+xml"/>
  <Override PartName="/ppt/tags/tag1981.xml" ContentType="application/vnd.openxmlformats-officedocument.presentationml.tags+xml"/>
  <Override PartName="/ppt/tags/tag1982.xml" ContentType="application/vnd.openxmlformats-officedocument.presentationml.tags+xml"/>
  <Override PartName="/ppt/tags/tag1983.xml" ContentType="application/vnd.openxmlformats-officedocument.presentationml.tags+xml"/>
  <Override PartName="/ppt/tags/tag1984.xml" ContentType="application/vnd.openxmlformats-officedocument.presentationml.tags+xml"/>
  <Override PartName="/ppt/tags/tag1985.xml" ContentType="application/vnd.openxmlformats-officedocument.presentationml.tags+xml"/>
  <Override PartName="/ppt/tags/tag1986.xml" ContentType="application/vnd.openxmlformats-officedocument.presentationml.tags+xml"/>
  <Override PartName="/ppt/tags/tag1987.xml" ContentType="application/vnd.openxmlformats-officedocument.presentationml.tags+xml"/>
  <Override PartName="/ppt/tags/tag1988.xml" ContentType="application/vnd.openxmlformats-officedocument.presentationml.tags+xml"/>
  <Override PartName="/ppt/tags/tag1989.xml" ContentType="application/vnd.openxmlformats-officedocument.presentationml.tags+xml"/>
  <Override PartName="/ppt/tags/tag199.xml" ContentType="application/vnd.openxmlformats-officedocument.presentationml.tags+xml"/>
  <Override PartName="/ppt/tags/tag1990.xml" ContentType="application/vnd.openxmlformats-officedocument.presentationml.tags+xml"/>
  <Override PartName="/ppt/tags/tag1991.xml" ContentType="application/vnd.openxmlformats-officedocument.presentationml.tags+xml"/>
  <Override PartName="/ppt/tags/tag1992.xml" ContentType="application/vnd.openxmlformats-officedocument.presentationml.tags+xml"/>
  <Override PartName="/ppt/tags/tag1993.xml" ContentType="application/vnd.openxmlformats-officedocument.presentationml.tags+xml"/>
  <Override PartName="/ppt/tags/tag1994.xml" ContentType="application/vnd.openxmlformats-officedocument.presentationml.tags+xml"/>
  <Override PartName="/ppt/tags/tag1995.xml" ContentType="application/vnd.openxmlformats-officedocument.presentationml.tags+xml"/>
  <Override PartName="/ppt/tags/tag1996.xml" ContentType="application/vnd.openxmlformats-officedocument.presentationml.tags+xml"/>
  <Override PartName="/ppt/tags/tag1997.xml" ContentType="application/vnd.openxmlformats-officedocument.presentationml.tags+xml"/>
  <Override PartName="/ppt/tags/tag1998.xml" ContentType="application/vnd.openxmlformats-officedocument.presentationml.tags+xml"/>
  <Override PartName="/ppt/tags/tag19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00.xml" ContentType="application/vnd.openxmlformats-officedocument.presentationml.tags+xml"/>
  <Override PartName="/ppt/tags/tag2001.xml" ContentType="application/vnd.openxmlformats-officedocument.presentationml.tags+xml"/>
  <Override PartName="/ppt/tags/tag2002.xml" ContentType="application/vnd.openxmlformats-officedocument.presentationml.tags+xml"/>
  <Override PartName="/ppt/tags/tag2003.xml" ContentType="application/vnd.openxmlformats-officedocument.presentationml.tags+xml"/>
  <Override PartName="/ppt/tags/tag2004.xml" ContentType="application/vnd.openxmlformats-officedocument.presentationml.tags+xml"/>
  <Override PartName="/ppt/tags/tag2005.xml" ContentType="application/vnd.openxmlformats-officedocument.presentationml.tags+xml"/>
  <Override PartName="/ppt/tags/tag2006.xml" ContentType="application/vnd.openxmlformats-officedocument.presentationml.tags+xml"/>
  <Override PartName="/ppt/tags/tag2007.xml" ContentType="application/vnd.openxmlformats-officedocument.presentationml.tags+xml"/>
  <Override PartName="/ppt/tags/tag2008.xml" ContentType="application/vnd.openxmlformats-officedocument.presentationml.tags+xml"/>
  <Override PartName="/ppt/tags/tag2009.xml" ContentType="application/vnd.openxmlformats-officedocument.presentationml.tags+xml"/>
  <Override PartName="/ppt/tags/tag201.xml" ContentType="application/vnd.openxmlformats-officedocument.presentationml.tags+xml"/>
  <Override PartName="/ppt/tags/tag2010.xml" ContentType="application/vnd.openxmlformats-officedocument.presentationml.tags+xml"/>
  <Override PartName="/ppt/tags/tag2011.xml" ContentType="application/vnd.openxmlformats-officedocument.presentationml.tags+xml"/>
  <Override PartName="/ppt/tags/tag2012.xml" ContentType="application/vnd.openxmlformats-officedocument.presentationml.tags+xml"/>
  <Override PartName="/ppt/tags/tag2013.xml" ContentType="application/vnd.openxmlformats-officedocument.presentationml.tags+xml"/>
  <Override PartName="/ppt/tags/tag2014.xml" ContentType="application/vnd.openxmlformats-officedocument.presentationml.tags+xml"/>
  <Override PartName="/ppt/tags/tag2015.xml" ContentType="application/vnd.openxmlformats-officedocument.presentationml.tags+xml"/>
  <Override PartName="/ppt/tags/tag2016.xml" ContentType="application/vnd.openxmlformats-officedocument.presentationml.tags+xml"/>
  <Override PartName="/ppt/tags/tag2017.xml" ContentType="application/vnd.openxmlformats-officedocument.presentationml.tags+xml"/>
  <Override PartName="/ppt/tags/tag2018.xml" ContentType="application/vnd.openxmlformats-officedocument.presentationml.tags+xml"/>
  <Override PartName="/ppt/tags/tag2019.xml" ContentType="application/vnd.openxmlformats-officedocument.presentationml.tags+xml"/>
  <Override PartName="/ppt/tags/tag202.xml" ContentType="application/vnd.openxmlformats-officedocument.presentationml.tags+xml"/>
  <Override PartName="/ppt/tags/tag2020.xml" ContentType="application/vnd.openxmlformats-officedocument.presentationml.tags+xml"/>
  <Override PartName="/ppt/tags/tag2021.xml" ContentType="application/vnd.openxmlformats-officedocument.presentationml.tags+xml"/>
  <Override PartName="/ppt/tags/tag2022.xml" ContentType="application/vnd.openxmlformats-officedocument.presentationml.tags+xml"/>
  <Override PartName="/ppt/tags/tag2023.xml" ContentType="application/vnd.openxmlformats-officedocument.presentationml.tags+xml"/>
  <Override PartName="/ppt/tags/tag2024.xml" ContentType="application/vnd.openxmlformats-officedocument.presentationml.tags+xml"/>
  <Override PartName="/ppt/tags/tag2025.xml" ContentType="application/vnd.openxmlformats-officedocument.presentationml.tags+xml"/>
  <Override PartName="/ppt/tags/tag2026.xml" ContentType="application/vnd.openxmlformats-officedocument.presentationml.tags+xml"/>
  <Override PartName="/ppt/tags/tag2027.xml" ContentType="application/vnd.openxmlformats-officedocument.presentationml.tags+xml"/>
  <Override PartName="/ppt/tags/tag2028.xml" ContentType="application/vnd.openxmlformats-officedocument.presentationml.tags+xml"/>
  <Override PartName="/ppt/tags/tag2029.xml" ContentType="application/vnd.openxmlformats-officedocument.presentationml.tags+xml"/>
  <Override PartName="/ppt/tags/tag203.xml" ContentType="application/vnd.openxmlformats-officedocument.presentationml.tags+xml"/>
  <Override PartName="/ppt/tags/tag2030.xml" ContentType="application/vnd.openxmlformats-officedocument.presentationml.tags+xml"/>
  <Override PartName="/ppt/tags/tag2031.xml" ContentType="application/vnd.openxmlformats-officedocument.presentationml.tags+xml"/>
  <Override PartName="/ppt/tags/tag2032.xml" ContentType="application/vnd.openxmlformats-officedocument.presentationml.tags+xml"/>
  <Override PartName="/ppt/tags/tag2033.xml" ContentType="application/vnd.openxmlformats-officedocument.presentationml.tags+xml"/>
  <Override PartName="/ppt/tags/tag2034.xml" ContentType="application/vnd.openxmlformats-officedocument.presentationml.tags+xml"/>
  <Override PartName="/ppt/tags/tag2035.xml" ContentType="application/vnd.openxmlformats-officedocument.presentationml.tags+xml"/>
  <Override PartName="/ppt/tags/tag2036.xml" ContentType="application/vnd.openxmlformats-officedocument.presentationml.tags+xml"/>
  <Override PartName="/ppt/tags/tag2037.xml" ContentType="application/vnd.openxmlformats-officedocument.presentationml.tags+xml"/>
  <Override PartName="/ppt/tags/tag2038.xml" ContentType="application/vnd.openxmlformats-officedocument.presentationml.tags+xml"/>
  <Override PartName="/ppt/tags/tag2039.xml" ContentType="application/vnd.openxmlformats-officedocument.presentationml.tags+xml"/>
  <Override PartName="/ppt/tags/tag204.xml" ContentType="application/vnd.openxmlformats-officedocument.presentationml.tags+xml"/>
  <Override PartName="/ppt/tags/tag2040.xml" ContentType="application/vnd.openxmlformats-officedocument.presentationml.tags+xml"/>
  <Override PartName="/ppt/tags/tag2041.xml" ContentType="application/vnd.openxmlformats-officedocument.presentationml.tags+xml"/>
  <Override PartName="/ppt/tags/tag2042.xml" ContentType="application/vnd.openxmlformats-officedocument.presentationml.tags+xml"/>
  <Override PartName="/ppt/tags/tag2043.xml" ContentType="application/vnd.openxmlformats-officedocument.presentationml.tags+xml"/>
  <Override PartName="/ppt/tags/tag2044.xml" ContentType="application/vnd.openxmlformats-officedocument.presentationml.tags+xml"/>
  <Override PartName="/ppt/tags/tag2045.xml" ContentType="application/vnd.openxmlformats-officedocument.presentationml.tags+xml"/>
  <Override PartName="/ppt/tags/tag2046.xml" ContentType="application/vnd.openxmlformats-officedocument.presentationml.tags+xml"/>
  <Override PartName="/ppt/tags/tag2047.xml" ContentType="application/vnd.openxmlformats-officedocument.presentationml.tags+xml"/>
  <Override PartName="/ppt/tags/tag2048.xml" ContentType="application/vnd.openxmlformats-officedocument.presentationml.tags+xml"/>
  <Override PartName="/ppt/tags/tag2049.xml" ContentType="application/vnd.openxmlformats-officedocument.presentationml.tags+xml"/>
  <Override PartName="/ppt/tags/tag205.xml" ContentType="application/vnd.openxmlformats-officedocument.presentationml.tags+xml"/>
  <Override PartName="/ppt/tags/tag2050.xml" ContentType="application/vnd.openxmlformats-officedocument.presentationml.tags+xml"/>
  <Override PartName="/ppt/tags/tag2051.xml" ContentType="application/vnd.openxmlformats-officedocument.presentationml.tags+xml"/>
  <Override PartName="/ppt/tags/tag2052.xml" ContentType="application/vnd.openxmlformats-officedocument.presentationml.tags+xml"/>
  <Override PartName="/ppt/tags/tag2053.xml" ContentType="application/vnd.openxmlformats-officedocument.presentationml.tags+xml"/>
  <Override PartName="/ppt/tags/tag2054.xml" ContentType="application/vnd.openxmlformats-officedocument.presentationml.tags+xml"/>
  <Override PartName="/ppt/tags/tag2055.xml" ContentType="application/vnd.openxmlformats-officedocument.presentationml.tags+xml"/>
  <Override PartName="/ppt/tags/tag2056.xml" ContentType="application/vnd.openxmlformats-officedocument.presentationml.tags+xml"/>
  <Override PartName="/ppt/tags/tag2057.xml" ContentType="application/vnd.openxmlformats-officedocument.presentationml.tags+xml"/>
  <Override PartName="/ppt/tags/tag2058.xml" ContentType="application/vnd.openxmlformats-officedocument.presentationml.tags+xml"/>
  <Override PartName="/ppt/tags/tag2059.xml" ContentType="application/vnd.openxmlformats-officedocument.presentationml.tags+xml"/>
  <Override PartName="/ppt/tags/tag206.xml" ContentType="application/vnd.openxmlformats-officedocument.presentationml.tags+xml"/>
  <Override PartName="/ppt/tags/tag2060.xml" ContentType="application/vnd.openxmlformats-officedocument.presentationml.tags+xml"/>
  <Override PartName="/ppt/tags/tag2061.xml" ContentType="application/vnd.openxmlformats-officedocument.presentationml.tags+xml"/>
  <Override PartName="/ppt/tags/tag2062.xml" ContentType="application/vnd.openxmlformats-officedocument.presentationml.tags+xml"/>
  <Override PartName="/ppt/tags/tag2063.xml" ContentType="application/vnd.openxmlformats-officedocument.presentationml.tags+xml"/>
  <Override PartName="/ppt/tags/tag2064.xml" ContentType="application/vnd.openxmlformats-officedocument.presentationml.tags+xml"/>
  <Override PartName="/ppt/tags/tag2065.xml" ContentType="application/vnd.openxmlformats-officedocument.presentationml.tags+xml"/>
  <Override PartName="/ppt/tags/tag2066.xml" ContentType="application/vnd.openxmlformats-officedocument.presentationml.tags+xml"/>
  <Override PartName="/ppt/tags/tag2067.xml" ContentType="application/vnd.openxmlformats-officedocument.presentationml.tags+xml"/>
  <Override PartName="/ppt/tags/tag2068.xml" ContentType="application/vnd.openxmlformats-officedocument.presentationml.tags+xml"/>
  <Override PartName="/ppt/tags/tag2069.xml" ContentType="application/vnd.openxmlformats-officedocument.presentationml.tags+xml"/>
  <Override PartName="/ppt/tags/tag207.xml" ContentType="application/vnd.openxmlformats-officedocument.presentationml.tags+xml"/>
  <Override PartName="/ppt/tags/tag2070.xml" ContentType="application/vnd.openxmlformats-officedocument.presentationml.tags+xml"/>
  <Override PartName="/ppt/tags/tag2071.xml" ContentType="application/vnd.openxmlformats-officedocument.presentationml.tags+xml"/>
  <Override PartName="/ppt/tags/tag2072.xml" ContentType="application/vnd.openxmlformats-officedocument.presentationml.tags+xml"/>
  <Override PartName="/ppt/tags/tag2073.xml" ContentType="application/vnd.openxmlformats-officedocument.presentationml.tags+xml"/>
  <Override PartName="/ppt/tags/tag2074.xml" ContentType="application/vnd.openxmlformats-officedocument.presentationml.tags+xml"/>
  <Override PartName="/ppt/tags/tag2075.xml" ContentType="application/vnd.openxmlformats-officedocument.presentationml.tags+xml"/>
  <Override PartName="/ppt/tags/tag2076.xml" ContentType="application/vnd.openxmlformats-officedocument.presentationml.tags+xml"/>
  <Override PartName="/ppt/tags/tag2077.xml" ContentType="application/vnd.openxmlformats-officedocument.presentationml.tags+xml"/>
  <Override PartName="/ppt/tags/tag2078.xml" ContentType="application/vnd.openxmlformats-officedocument.presentationml.tags+xml"/>
  <Override PartName="/ppt/tags/tag2079.xml" ContentType="application/vnd.openxmlformats-officedocument.presentationml.tags+xml"/>
  <Override PartName="/ppt/tags/tag208.xml" ContentType="application/vnd.openxmlformats-officedocument.presentationml.tags+xml"/>
  <Override PartName="/ppt/tags/tag2080.xml" ContentType="application/vnd.openxmlformats-officedocument.presentationml.tags+xml"/>
  <Override PartName="/ppt/tags/tag2081.xml" ContentType="application/vnd.openxmlformats-officedocument.presentationml.tags+xml"/>
  <Override PartName="/ppt/tags/tag2082.xml" ContentType="application/vnd.openxmlformats-officedocument.presentationml.tags+xml"/>
  <Override PartName="/ppt/tags/tag2083.xml" ContentType="application/vnd.openxmlformats-officedocument.presentationml.tags+xml"/>
  <Override PartName="/ppt/tags/tag2084.xml" ContentType="application/vnd.openxmlformats-officedocument.presentationml.tags+xml"/>
  <Override PartName="/ppt/tags/tag2085.xml" ContentType="application/vnd.openxmlformats-officedocument.presentationml.tags+xml"/>
  <Override PartName="/ppt/tags/tag2086.xml" ContentType="application/vnd.openxmlformats-officedocument.presentationml.tags+xml"/>
  <Override PartName="/ppt/tags/tag2087.xml" ContentType="application/vnd.openxmlformats-officedocument.presentationml.tags+xml"/>
  <Override PartName="/ppt/tags/tag2088.xml" ContentType="application/vnd.openxmlformats-officedocument.presentationml.tags+xml"/>
  <Override PartName="/ppt/tags/tag2089.xml" ContentType="application/vnd.openxmlformats-officedocument.presentationml.tags+xml"/>
  <Override PartName="/ppt/tags/tag209.xml" ContentType="application/vnd.openxmlformats-officedocument.presentationml.tags+xml"/>
  <Override PartName="/ppt/tags/tag2090.xml" ContentType="application/vnd.openxmlformats-officedocument.presentationml.tags+xml"/>
  <Override PartName="/ppt/tags/tag2091.xml" ContentType="application/vnd.openxmlformats-officedocument.presentationml.tags+xml"/>
  <Override PartName="/ppt/tags/tag2092.xml" ContentType="application/vnd.openxmlformats-officedocument.presentationml.tags+xml"/>
  <Override PartName="/ppt/tags/tag2093.xml" ContentType="application/vnd.openxmlformats-officedocument.presentationml.tags+xml"/>
  <Override PartName="/ppt/tags/tag2094.xml" ContentType="application/vnd.openxmlformats-officedocument.presentationml.tags+xml"/>
  <Override PartName="/ppt/tags/tag2095.xml" ContentType="application/vnd.openxmlformats-officedocument.presentationml.tags+xml"/>
  <Override PartName="/ppt/tags/tag2096.xml" ContentType="application/vnd.openxmlformats-officedocument.presentationml.tags+xml"/>
  <Override PartName="/ppt/tags/tag2097.xml" ContentType="application/vnd.openxmlformats-officedocument.presentationml.tags+xml"/>
  <Override PartName="/ppt/tags/tag2098.xml" ContentType="application/vnd.openxmlformats-officedocument.presentationml.tags+xml"/>
  <Override PartName="/ppt/tags/tag209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00.xml" ContentType="application/vnd.openxmlformats-officedocument.presentationml.tags+xml"/>
  <Override PartName="/ppt/tags/tag2101.xml" ContentType="application/vnd.openxmlformats-officedocument.presentationml.tags+xml"/>
  <Override PartName="/ppt/tags/tag2102.xml" ContentType="application/vnd.openxmlformats-officedocument.presentationml.tags+xml"/>
  <Override PartName="/ppt/tags/tag2103.xml" ContentType="application/vnd.openxmlformats-officedocument.presentationml.tags+xml"/>
  <Override PartName="/ppt/tags/tag2104.xml" ContentType="application/vnd.openxmlformats-officedocument.presentationml.tags+xml"/>
  <Override PartName="/ppt/tags/tag2105.xml" ContentType="application/vnd.openxmlformats-officedocument.presentationml.tags+xml"/>
  <Override PartName="/ppt/tags/tag2106.xml" ContentType="application/vnd.openxmlformats-officedocument.presentationml.tags+xml"/>
  <Override PartName="/ppt/tags/tag2107.xml" ContentType="application/vnd.openxmlformats-officedocument.presentationml.tags+xml"/>
  <Override PartName="/ppt/tags/tag2108.xml" ContentType="application/vnd.openxmlformats-officedocument.presentationml.tags+xml"/>
  <Override PartName="/ppt/tags/tag2109.xml" ContentType="application/vnd.openxmlformats-officedocument.presentationml.tags+xml"/>
  <Override PartName="/ppt/tags/tag211.xml" ContentType="application/vnd.openxmlformats-officedocument.presentationml.tags+xml"/>
  <Override PartName="/ppt/tags/tag2110.xml" ContentType="application/vnd.openxmlformats-officedocument.presentationml.tags+xml"/>
  <Override PartName="/ppt/tags/tag2111.xml" ContentType="application/vnd.openxmlformats-officedocument.presentationml.tags+xml"/>
  <Override PartName="/ppt/tags/tag2112.xml" ContentType="application/vnd.openxmlformats-officedocument.presentationml.tags+xml"/>
  <Override PartName="/ppt/tags/tag2113.xml" ContentType="application/vnd.openxmlformats-officedocument.presentationml.tags+xml"/>
  <Override PartName="/ppt/tags/tag2114.xml" ContentType="application/vnd.openxmlformats-officedocument.presentationml.tags+xml"/>
  <Override PartName="/ppt/tags/tag2115.xml" ContentType="application/vnd.openxmlformats-officedocument.presentationml.tags+xml"/>
  <Override PartName="/ppt/tags/tag2116.xml" ContentType="application/vnd.openxmlformats-officedocument.presentationml.tags+xml"/>
  <Override PartName="/ppt/tags/tag2117.xml" ContentType="application/vnd.openxmlformats-officedocument.presentationml.tags+xml"/>
  <Override PartName="/ppt/tags/tag2118.xml" ContentType="application/vnd.openxmlformats-officedocument.presentationml.tags+xml"/>
  <Override PartName="/ppt/tags/tag2119.xml" ContentType="application/vnd.openxmlformats-officedocument.presentationml.tags+xml"/>
  <Override PartName="/ppt/tags/tag212.xml" ContentType="application/vnd.openxmlformats-officedocument.presentationml.tags+xml"/>
  <Override PartName="/ppt/tags/tag2120.xml" ContentType="application/vnd.openxmlformats-officedocument.presentationml.tags+xml"/>
  <Override PartName="/ppt/tags/tag2121.xml" ContentType="application/vnd.openxmlformats-officedocument.presentationml.tags+xml"/>
  <Override PartName="/ppt/tags/tag2122.xml" ContentType="application/vnd.openxmlformats-officedocument.presentationml.tags+xml"/>
  <Override PartName="/ppt/tags/tag2123.xml" ContentType="application/vnd.openxmlformats-officedocument.presentationml.tags+xml"/>
  <Override PartName="/ppt/tags/tag2124.xml" ContentType="application/vnd.openxmlformats-officedocument.presentationml.tags+xml"/>
  <Override PartName="/ppt/tags/tag2125.xml" ContentType="application/vnd.openxmlformats-officedocument.presentationml.tags+xml"/>
  <Override PartName="/ppt/tags/tag2126.xml" ContentType="application/vnd.openxmlformats-officedocument.presentationml.tags+xml"/>
  <Override PartName="/ppt/tags/tag2127.xml" ContentType="application/vnd.openxmlformats-officedocument.presentationml.tags+xml"/>
  <Override PartName="/ppt/tags/tag2128.xml" ContentType="application/vnd.openxmlformats-officedocument.presentationml.tags+xml"/>
  <Override PartName="/ppt/tags/tag2129.xml" ContentType="application/vnd.openxmlformats-officedocument.presentationml.tags+xml"/>
  <Override PartName="/ppt/tags/tag213.xml" ContentType="application/vnd.openxmlformats-officedocument.presentationml.tags+xml"/>
  <Override PartName="/ppt/tags/tag2130.xml" ContentType="application/vnd.openxmlformats-officedocument.presentationml.tags+xml"/>
  <Override PartName="/ppt/tags/tag2131.xml" ContentType="application/vnd.openxmlformats-officedocument.presentationml.tags+xml"/>
  <Override PartName="/ppt/tags/tag2132.xml" ContentType="application/vnd.openxmlformats-officedocument.presentationml.tags+xml"/>
  <Override PartName="/ppt/tags/tag2133.xml" ContentType="application/vnd.openxmlformats-officedocument.presentationml.tags+xml"/>
  <Override PartName="/ppt/tags/tag2134.xml" ContentType="application/vnd.openxmlformats-officedocument.presentationml.tags+xml"/>
  <Override PartName="/ppt/tags/tag2135.xml" ContentType="application/vnd.openxmlformats-officedocument.presentationml.tags+xml"/>
  <Override PartName="/ppt/tags/tag2136.xml" ContentType="application/vnd.openxmlformats-officedocument.presentationml.tags+xml"/>
  <Override PartName="/ppt/tags/tag2137.xml" ContentType="application/vnd.openxmlformats-officedocument.presentationml.tags+xml"/>
  <Override PartName="/ppt/tags/tag2138.xml" ContentType="application/vnd.openxmlformats-officedocument.presentationml.tags+xml"/>
  <Override PartName="/ppt/tags/tag2139.xml" ContentType="application/vnd.openxmlformats-officedocument.presentationml.tags+xml"/>
  <Override PartName="/ppt/tags/tag214.xml" ContentType="application/vnd.openxmlformats-officedocument.presentationml.tags+xml"/>
  <Override PartName="/ppt/tags/tag2140.xml" ContentType="application/vnd.openxmlformats-officedocument.presentationml.tags+xml"/>
  <Override PartName="/ppt/tags/tag2141.xml" ContentType="application/vnd.openxmlformats-officedocument.presentationml.tags+xml"/>
  <Override PartName="/ppt/tags/tag2142.xml" ContentType="application/vnd.openxmlformats-officedocument.presentationml.tags+xml"/>
  <Override PartName="/ppt/tags/tag2143.xml" ContentType="application/vnd.openxmlformats-officedocument.presentationml.tags+xml"/>
  <Override PartName="/ppt/tags/tag2144.xml" ContentType="application/vnd.openxmlformats-officedocument.presentationml.tags+xml"/>
  <Override PartName="/ppt/tags/tag2145.xml" ContentType="application/vnd.openxmlformats-officedocument.presentationml.tags+xml"/>
  <Override PartName="/ppt/tags/tag2146.xml" ContentType="application/vnd.openxmlformats-officedocument.presentationml.tags+xml"/>
  <Override PartName="/ppt/tags/tag2147.xml" ContentType="application/vnd.openxmlformats-officedocument.presentationml.tags+xml"/>
  <Override PartName="/ppt/tags/tag2148.xml" ContentType="application/vnd.openxmlformats-officedocument.presentationml.tags+xml"/>
  <Override PartName="/ppt/tags/tag2149.xml" ContentType="application/vnd.openxmlformats-officedocument.presentationml.tags+xml"/>
  <Override PartName="/ppt/tags/tag215.xml" ContentType="application/vnd.openxmlformats-officedocument.presentationml.tags+xml"/>
  <Override PartName="/ppt/tags/tag2150.xml" ContentType="application/vnd.openxmlformats-officedocument.presentationml.tags+xml"/>
  <Override PartName="/ppt/tags/tag2151.xml" ContentType="application/vnd.openxmlformats-officedocument.presentationml.tags+xml"/>
  <Override PartName="/ppt/tags/tag2152.xml" ContentType="application/vnd.openxmlformats-officedocument.presentationml.tags+xml"/>
  <Override PartName="/ppt/tags/tag2153.xml" ContentType="application/vnd.openxmlformats-officedocument.presentationml.tags+xml"/>
  <Override PartName="/ppt/tags/tag2154.xml" ContentType="application/vnd.openxmlformats-officedocument.presentationml.tags+xml"/>
  <Override PartName="/ppt/tags/tag2155.xml" ContentType="application/vnd.openxmlformats-officedocument.presentationml.tags+xml"/>
  <Override PartName="/ppt/tags/tag2156.xml" ContentType="application/vnd.openxmlformats-officedocument.presentationml.tags+xml"/>
  <Override PartName="/ppt/tags/tag2157.xml" ContentType="application/vnd.openxmlformats-officedocument.presentationml.tags+xml"/>
  <Override PartName="/ppt/tags/tag2158.xml" ContentType="application/vnd.openxmlformats-officedocument.presentationml.tags+xml"/>
  <Override PartName="/ppt/tags/tag2159.xml" ContentType="application/vnd.openxmlformats-officedocument.presentationml.tags+xml"/>
  <Override PartName="/ppt/tags/tag216.xml" ContentType="application/vnd.openxmlformats-officedocument.presentationml.tags+xml"/>
  <Override PartName="/ppt/tags/tag2160.xml" ContentType="application/vnd.openxmlformats-officedocument.presentationml.tags+xml"/>
  <Override PartName="/ppt/tags/tag2161.xml" ContentType="application/vnd.openxmlformats-officedocument.presentationml.tags+xml"/>
  <Override PartName="/ppt/tags/tag2162.xml" ContentType="application/vnd.openxmlformats-officedocument.presentationml.tags+xml"/>
  <Override PartName="/ppt/tags/tag2163.xml" ContentType="application/vnd.openxmlformats-officedocument.presentationml.tags+xml"/>
  <Override PartName="/ppt/tags/tag2164.xml" ContentType="application/vnd.openxmlformats-officedocument.presentationml.tags+xml"/>
  <Override PartName="/ppt/tags/tag2165.xml" ContentType="application/vnd.openxmlformats-officedocument.presentationml.tags+xml"/>
  <Override PartName="/ppt/tags/tag2166.xml" ContentType="application/vnd.openxmlformats-officedocument.presentationml.tags+xml"/>
  <Override PartName="/ppt/tags/tag2167.xml" ContentType="application/vnd.openxmlformats-officedocument.presentationml.tags+xml"/>
  <Override PartName="/ppt/tags/tag2168.xml" ContentType="application/vnd.openxmlformats-officedocument.presentationml.tags+xml"/>
  <Override PartName="/ppt/tags/tag2169.xml" ContentType="application/vnd.openxmlformats-officedocument.presentationml.tags+xml"/>
  <Override PartName="/ppt/tags/tag217.xml" ContentType="application/vnd.openxmlformats-officedocument.presentationml.tags+xml"/>
  <Override PartName="/ppt/tags/tag2170.xml" ContentType="application/vnd.openxmlformats-officedocument.presentationml.tags+xml"/>
  <Override PartName="/ppt/tags/tag2171.xml" ContentType="application/vnd.openxmlformats-officedocument.presentationml.tags+xml"/>
  <Override PartName="/ppt/tags/tag2172.xml" ContentType="application/vnd.openxmlformats-officedocument.presentationml.tags+xml"/>
  <Override PartName="/ppt/tags/tag2173.xml" ContentType="application/vnd.openxmlformats-officedocument.presentationml.tags+xml"/>
  <Override PartName="/ppt/tags/tag2174.xml" ContentType="application/vnd.openxmlformats-officedocument.presentationml.tags+xml"/>
  <Override PartName="/ppt/tags/tag2175.xml" ContentType="application/vnd.openxmlformats-officedocument.presentationml.tags+xml"/>
  <Override PartName="/ppt/tags/tag2176.xml" ContentType="application/vnd.openxmlformats-officedocument.presentationml.tags+xml"/>
  <Override PartName="/ppt/tags/tag2177.xml" ContentType="application/vnd.openxmlformats-officedocument.presentationml.tags+xml"/>
  <Override PartName="/ppt/tags/tag2178.xml" ContentType="application/vnd.openxmlformats-officedocument.presentationml.tags+xml"/>
  <Override PartName="/ppt/tags/tag2179.xml" ContentType="application/vnd.openxmlformats-officedocument.presentationml.tags+xml"/>
  <Override PartName="/ppt/tags/tag218.xml" ContentType="application/vnd.openxmlformats-officedocument.presentationml.tags+xml"/>
  <Override PartName="/ppt/tags/tag2180.xml" ContentType="application/vnd.openxmlformats-officedocument.presentationml.tags+xml"/>
  <Override PartName="/ppt/tags/tag2181.xml" ContentType="application/vnd.openxmlformats-officedocument.presentationml.tags+xml"/>
  <Override PartName="/ppt/tags/tag2182.xml" ContentType="application/vnd.openxmlformats-officedocument.presentationml.tags+xml"/>
  <Override PartName="/ppt/tags/tag2183.xml" ContentType="application/vnd.openxmlformats-officedocument.presentationml.tags+xml"/>
  <Override PartName="/ppt/tags/tag2184.xml" ContentType="application/vnd.openxmlformats-officedocument.presentationml.tags+xml"/>
  <Override PartName="/ppt/tags/tag2185.xml" ContentType="application/vnd.openxmlformats-officedocument.presentationml.tags+xml"/>
  <Override PartName="/ppt/tags/tag2186.xml" ContentType="application/vnd.openxmlformats-officedocument.presentationml.tags+xml"/>
  <Override PartName="/ppt/tags/tag2187.xml" ContentType="application/vnd.openxmlformats-officedocument.presentationml.tags+xml"/>
  <Override PartName="/ppt/tags/tag2188.xml" ContentType="application/vnd.openxmlformats-officedocument.presentationml.tags+xml"/>
  <Override PartName="/ppt/tags/tag2189.xml" ContentType="application/vnd.openxmlformats-officedocument.presentationml.tags+xml"/>
  <Override PartName="/ppt/tags/tag219.xml" ContentType="application/vnd.openxmlformats-officedocument.presentationml.tags+xml"/>
  <Override PartName="/ppt/tags/tag2190.xml" ContentType="application/vnd.openxmlformats-officedocument.presentationml.tags+xml"/>
  <Override PartName="/ppt/tags/tag2191.xml" ContentType="application/vnd.openxmlformats-officedocument.presentationml.tags+xml"/>
  <Override PartName="/ppt/tags/tag2192.xml" ContentType="application/vnd.openxmlformats-officedocument.presentationml.tags+xml"/>
  <Override PartName="/ppt/tags/tag2193.xml" ContentType="application/vnd.openxmlformats-officedocument.presentationml.tags+xml"/>
  <Override PartName="/ppt/tags/tag2194.xml" ContentType="application/vnd.openxmlformats-officedocument.presentationml.tags+xml"/>
  <Override PartName="/ppt/tags/tag2195.xml" ContentType="application/vnd.openxmlformats-officedocument.presentationml.tags+xml"/>
  <Override PartName="/ppt/tags/tag2196.xml" ContentType="application/vnd.openxmlformats-officedocument.presentationml.tags+xml"/>
  <Override PartName="/ppt/tags/tag2197.xml" ContentType="application/vnd.openxmlformats-officedocument.presentationml.tags+xml"/>
  <Override PartName="/ppt/tags/tag2198.xml" ContentType="application/vnd.openxmlformats-officedocument.presentationml.tags+xml"/>
  <Override PartName="/ppt/tags/tag219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00.xml" ContentType="application/vnd.openxmlformats-officedocument.presentationml.tags+xml"/>
  <Override PartName="/ppt/tags/tag2201.xml" ContentType="application/vnd.openxmlformats-officedocument.presentationml.tags+xml"/>
  <Override PartName="/ppt/tags/tag2202.xml" ContentType="application/vnd.openxmlformats-officedocument.presentationml.tags+xml"/>
  <Override PartName="/ppt/tags/tag2203.xml" ContentType="application/vnd.openxmlformats-officedocument.presentationml.tags+xml"/>
  <Override PartName="/ppt/tags/tag2204.xml" ContentType="application/vnd.openxmlformats-officedocument.presentationml.tags+xml"/>
  <Override PartName="/ppt/tags/tag2205.xml" ContentType="application/vnd.openxmlformats-officedocument.presentationml.tags+xml"/>
  <Override PartName="/ppt/tags/tag2206.xml" ContentType="application/vnd.openxmlformats-officedocument.presentationml.tags+xml"/>
  <Override PartName="/ppt/tags/tag2207.xml" ContentType="application/vnd.openxmlformats-officedocument.presentationml.tags+xml"/>
  <Override PartName="/ppt/tags/tag2208.xml" ContentType="application/vnd.openxmlformats-officedocument.presentationml.tags+xml"/>
  <Override PartName="/ppt/tags/tag2209.xml" ContentType="application/vnd.openxmlformats-officedocument.presentationml.tags+xml"/>
  <Override PartName="/ppt/tags/tag221.xml" ContentType="application/vnd.openxmlformats-officedocument.presentationml.tags+xml"/>
  <Override PartName="/ppt/tags/tag2210.xml" ContentType="application/vnd.openxmlformats-officedocument.presentationml.tags+xml"/>
  <Override PartName="/ppt/tags/tag2211.xml" ContentType="application/vnd.openxmlformats-officedocument.presentationml.tags+xml"/>
  <Override PartName="/ppt/tags/tag2212.xml" ContentType="application/vnd.openxmlformats-officedocument.presentationml.tags+xml"/>
  <Override PartName="/ppt/tags/tag2213.xml" ContentType="application/vnd.openxmlformats-officedocument.presentationml.tags+xml"/>
  <Override PartName="/ppt/tags/tag2214.xml" ContentType="application/vnd.openxmlformats-officedocument.presentationml.tags+xml"/>
  <Override PartName="/ppt/tags/tag2215.xml" ContentType="application/vnd.openxmlformats-officedocument.presentationml.tags+xml"/>
  <Override PartName="/ppt/tags/tag2216.xml" ContentType="application/vnd.openxmlformats-officedocument.presentationml.tags+xml"/>
  <Override PartName="/ppt/tags/tag2217.xml" ContentType="application/vnd.openxmlformats-officedocument.presentationml.tags+xml"/>
  <Override PartName="/ppt/tags/tag2218.xml" ContentType="application/vnd.openxmlformats-officedocument.presentationml.tags+xml"/>
  <Override PartName="/ppt/tags/tag2219.xml" ContentType="application/vnd.openxmlformats-officedocument.presentationml.tags+xml"/>
  <Override PartName="/ppt/tags/tag222.xml" ContentType="application/vnd.openxmlformats-officedocument.presentationml.tags+xml"/>
  <Override PartName="/ppt/tags/tag2220.xml" ContentType="application/vnd.openxmlformats-officedocument.presentationml.tags+xml"/>
  <Override PartName="/ppt/tags/tag2221.xml" ContentType="application/vnd.openxmlformats-officedocument.presentationml.tags+xml"/>
  <Override PartName="/ppt/tags/tag2222.xml" ContentType="application/vnd.openxmlformats-officedocument.presentationml.tags+xml"/>
  <Override PartName="/ppt/tags/tag2223.xml" ContentType="application/vnd.openxmlformats-officedocument.presentationml.tags+xml"/>
  <Override PartName="/ppt/tags/tag2224.xml" ContentType="application/vnd.openxmlformats-officedocument.presentationml.tags+xml"/>
  <Override PartName="/ppt/tags/tag2225.xml" ContentType="application/vnd.openxmlformats-officedocument.presentationml.tags+xml"/>
  <Override PartName="/ppt/tags/tag2226.xml" ContentType="application/vnd.openxmlformats-officedocument.presentationml.tags+xml"/>
  <Override PartName="/ppt/tags/tag2227.xml" ContentType="application/vnd.openxmlformats-officedocument.presentationml.tags+xml"/>
  <Override PartName="/ppt/tags/tag2228.xml" ContentType="application/vnd.openxmlformats-officedocument.presentationml.tags+xml"/>
  <Override PartName="/ppt/tags/tag2229.xml" ContentType="application/vnd.openxmlformats-officedocument.presentationml.tags+xml"/>
  <Override PartName="/ppt/tags/tag223.xml" ContentType="application/vnd.openxmlformats-officedocument.presentationml.tags+xml"/>
  <Override PartName="/ppt/tags/tag2230.xml" ContentType="application/vnd.openxmlformats-officedocument.presentationml.tags+xml"/>
  <Override PartName="/ppt/tags/tag2231.xml" ContentType="application/vnd.openxmlformats-officedocument.presentationml.tags+xml"/>
  <Override PartName="/ppt/tags/tag2232.xml" ContentType="application/vnd.openxmlformats-officedocument.presentationml.tags+xml"/>
  <Override PartName="/ppt/tags/tag2233.xml" ContentType="application/vnd.openxmlformats-officedocument.presentationml.tags+xml"/>
  <Override PartName="/ppt/tags/tag2234.xml" ContentType="application/vnd.openxmlformats-officedocument.presentationml.tags+xml"/>
  <Override PartName="/ppt/tags/tag2235.xml" ContentType="application/vnd.openxmlformats-officedocument.presentationml.tags+xml"/>
  <Override PartName="/ppt/tags/tag2236.xml" ContentType="application/vnd.openxmlformats-officedocument.presentationml.tags+xml"/>
  <Override PartName="/ppt/tags/tag2237.xml" ContentType="application/vnd.openxmlformats-officedocument.presentationml.tags+xml"/>
  <Override PartName="/ppt/tags/tag2238.xml" ContentType="application/vnd.openxmlformats-officedocument.presentationml.tags+xml"/>
  <Override PartName="/ppt/tags/tag2239.xml" ContentType="application/vnd.openxmlformats-officedocument.presentationml.tags+xml"/>
  <Override PartName="/ppt/tags/tag224.xml" ContentType="application/vnd.openxmlformats-officedocument.presentationml.tags+xml"/>
  <Override PartName="/ppt/tags/tag2240.xml" ContentType="application/vnd.openxmlformats-officedocument.presentationml.tags+xml"/>
  <Override PartName="/ppt/tags/tag2241.xml" ContentType="application/vnd.openxmlformats-officedocument.presentationml.tags+xml"/>
  <Override PartName="/ppt/tags/tag2242.xml" ContentType="application/vnd.openxmlformats-officedocument.presentationml.tags+xml"/>
  <Override PartName="/ppt/tags/tag2243.xml" ContentType="application/vnd.openxmlformats-officedocument.presentationml.tags+xml"/>
  <Override PartName="/ppt/tags/tag2244.xml" ContentType="application/vnd.openxmlformats-officedocument.presentationml.tags+xml"/>
  <Override PartName="/ppt/tags/tag2245.xml" ContentType="application/vnd.openxmlformats-officedocument.presentationml.tags+xml"/>
  <Override PartName="/ppt/tags/tag2246.xml" ContentType="application/vnd.openxmlformats-officedocument.presentationml.tags+xml"/>
  <Override PartName="/ppt/tags/tag2247.xml" ContentType="application/vnd.openxmlformats-officedocument.presentationml.tags+xml"/>
  <Override PartName="/ppt/tags/tag2248.xml" ContentType="application/vnd.openxmlformats-officedocument.presentationml.tags+xml"/>
  <Override PartName="/ppt/tags/tag2249.xml" ContentType="application/vnd.openxmlformats-officedocument.presentationml.tags+xml"/>
  <Override PartName="/ppt/tags/tag225.xml" ContentType="application/vnd.openxmlformats-officedocument.presentationml.tags+xml"/>
  <Override PartName="/ppt/tags/tag2250.xml" ContentType="application/vnd.openxmlformats-officedocument.presentationml.tags+xml"/>
  <Override PartName="/ppt/tags/tag2251.xml" ContentType="application/vnd.openxmlformats-officedocument.presentationml.tags+xml"/>
  <Override PartName="/ppt/tags/tag2252.xml" ContentType="application/vnd.openxmlformats-officedocument.presentationml.tags+xml"/>
  <Override PartName="/ppt/tags/tag2253.xml" ContentType="application/vnd.openxmlformats-officedocument.presentationml.tags+xml"/>
  <Override PartName="/ppt/tags/tag2254.xml" ContentType="application/vnd.openxmlformats-officedocument.presentationml.tags+xml"/>
  <Override PartName="/ppt/tags/tag2255.xml" ContentType="application/vnd.openxmlformats-officedocument.presentationml.tags+xml"/>
  <Override PartName="/ppt/tags/tag2256.xml" ContentType="application/vnd.openxmlformats-officedocument.presentationml.tags+xml"/>
  <Override PartName="/ppt/tags/tag2257.xml" ContentType="application/vnd.openxmlformats-officedocument.presentationml.tags+xml"/>
  <Override PartName="/ppt/tags/tag2258.xml" ContentType="application/vnd.openxmlformats-officedocument.presentationml.tags+xml"/>
  <Override PartName="/ppt/tags/tag2259.xml" ContentType="application/vnd.openxmlformats-officedocument.presentationml.tags+xml"/>
  <Override PartName="/ppt/tags/tag226.xml" ContentType="application/vnd.openxmlformats-officedocument.presentationml.tags+xml"/>
  <Override PartName="/ppt/tags/tag2260.xml" ContentType="application/vnd.openxmlformats-officedocument.presentationml.tags+xml"/>
  <Override PartName="/ppt/tags/tag2261.xml" ContentType="application/vnd.openxmlformats-officedocument.presentationml.tags+xml"/>
  <Override PartName="/ppt/tags/tag2262.xml" ContentType="application/vnd.openxmlformats-officedocument.presentationml.tags+xml"/>
  <Override PartName="/ppt/tags/tag2263.xml" ContentType="application/vnd.openxmlformats-officedocument.presentationml.tags+xml"/>
  <Override PartName="/ppt/tags/tag2264.xml" ContentType="application/vnd.openxmlformats-officedocument.presentationml.tags+xml"/>
  <Override PartName="/ppt/tags/tag2265.xml" ContentType="application/vnd.openxmlformats-officedocument.presentationml.tags+xml"/>
  <Override PartName="/ppt/tags/tag2266.xml" ContentType="application/vnd.openxmlformats-officedocument.presentationml.tags+xml"/>
  <Override PartName="/ppt/tags/tag2267.xml" ContentType="application/vnd.openxmlformats-officedocument.presentationml.tags+xml"/>
  <Override PartName="/ppt/tags/tag2268.xml" ContentType="application/vnd.openxmlformats-officedocument.presentationml.tags+xml"/>
  <Override PartName="/ppt/tags/tag2269.xml" ContentType="application/vnd.openxmlformats-officedocument.presentationml.tags+xml"/>
  <Override PartName="/ppt/tags/tag227.xml" ContentType="application/vnd.openxmlformats-officedocument.presentationml.tags+xml"/>
  <Override PartName="/ppt/tags/tag2270.xml" ContentType="application/vnd.openxmlformats-officedocument.presentationml.tags+xml"/>
  <Override PartName="/ppt/tags/tag2271.xml" ContentType="application/vnd.openxmlformats-officedocument.presentationml.tags+xml"/>
  <Override PartName="/ppt/tags/tag2272.xml" ContentType="application/vnd.openxmlformats-officedocument.presentationml.tags+xml"/>
  <Override PartName="/ppt/tags/tag2273.xml" ContentType="application/vnd.openxmlformats-officedocument.presentationml.tags+xml"/>
  <Override PartName="/ppt/tags/tag2274.xml" ContentType="application/vnd.openxmlformats-officedocument.presentationml.tags+xml"/>
  <Override PartName="/ppt/tags/tag2275.xml" ContentType="application/vnd.openxmlformats-officedocument.presentationml.tags+xml"/>
  <Override PartName="/ppt/tags/tag2276.xml" ContentType="application/vnd.openxmlformats-officedocument.presentationml.tags+xml"/>
  <Override PartName="/ppt/tags/tag2277.xml" ContentType="application/vnd.openxmlformats-officedocument.presentationml.tags+xml"/>
  <Override PartName="/ppt/tags/tag2278.xml" ContentType="application/vnd.openxmlformats-officedocument.presentationml.tags+xml"/>
  <Override PartName="/ppt/tags/tag2279.xml" ContentType="application/vnd.openxmlformats-officedocument.presentationml.tags+xml"/>
  <Override PartName="/ppt/tags/tag228.xml" ContentType="application/vnd.openxmlformats-officedocument.presentationml.tags+xml"/>
  <Override PartName="/ppt/tags/tag2280.xml" ContentType="application/vnd.openxmlformats-officedocument.presentationml.tags+xml"/>
  <Override PartName="/ppt/tags/tag2281.xml" ContentType="application/vnd.openxmlformats-officedocument.presentationml.tags+xml"/>
  <Override PartName="/ppt/tags/tag2282.xml" ContentType="application/vnd.openxmlformats-officedocument.presentationml.tags+xml"/>
  <Override PartName="/ppt/tags/tag2283.xml" ContentType="application/vnd.openxmlformats-officedocument.presentationml.tags+xml"/>
  <Override PartName="/ppt/tags/tag2284.xml" ContentType="application/vnd.openxmlformats-officedocument.presentationml.tags+xml"/>
  <Override PartName="/ppt/tags/tag2285.xml" ContentType="application/vnd.openxmlformats-officedocument.presentationml.tags+xml"/>
  <Override PartName="/ppt/tags/tag2286.xml" ContentType="application/vnd.openxmlformats-officedocument.presentationml.tags+xml"/>
  <Override PartName="/ppt/tags/tag2287.xml" ContentType="application/vnd.openxmlformats-officedocument.presentationml.tags+xml"/>
  <Override PartName="/ppt/tags/tag2288.xml" ContentType="application/vnd.openxmlformats-officedocument.presentationml.tags+xml"/>
  <Override PartName="/ppt/tags/tag2289.xml" ContentType="application/vnd.openxmlformats-officedocument.presentationml.tags+xml"/>
  <Override PartName="/ppt/tags/tag229.xml" ContentType="application/vnd.openxmlformats-officedocument.presentationml.tags+xml"/>
  <Override PartName="/ppt/tags/tag2290.xml" ContentType="application/vnd.openxmlformats-officedocument.presentationml.tags+xml"/>
  <Override PartName="/ppt/tags/tag2291.xml" ContentType="application/vnd.openxmlformats-officedocument.presentationml.tags+xml"/>
  <Override PartName="/ppt/tags/tag2292.xml" ContentType="application/vnd.openxmlformats-officedocument.presentationml.tags+xml"/>
  <Override PartName="/ppt/tags/tag2293.xml" ContentType="application/vnd.openxmlformats-officedocument.presentationml.tags+xml"/>
  <Override PartName="/ppt/tags/tag2294.xml" ContentType="application/vnd.openxmlformats-officedocument.presentationml.tags+xml"/>
  <Override PartName="/ppt/tags/tag2295.xml" ContentType="application/vnd.openxmlformats-officedocument.presentationml.tags+xml"/>
  <Override PartName="/ppt/tags/tag2296.xml" ContentType="application/vnd.openxmlformats-officedocument.presentationml.tags+xml"/>
  <Override PartName="/ppt/tags/tag2297.xml" ContentType="application/vnd.openxmlformats-officedocument.presentationml.tags+xml"/>
  <Override PartName="/ppt/tags/tag2298.xml" ContentType="application/vnd.openxmlformats-officedocument.presentationml.tags+xml"/>
  <Override PartName="/ppt/tags/tag229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00.xml" ContentType="application/vnd.openxmlformats-officedocument.presentationml.tags+xml"/>
  <Override PartName="/ppt/tags/tag2301.xml" ContentType="application/vnd.openxmlformats-officedocument.presentationml.tags+xml"/>
  <Override PartName="/ppt/tags/tag2302.xml" ContentType="application/vnd.openxmlformats-officedocument.presentationml.tags+xml"/>
  <Override PartName="/ppt/tags/tag2303.xml" ContentType="application/vnd.openxmlformats-officedocument.presentationml.tags+xml"/>
  <Override PartName="/ppt/tags/tag2304.xml" ContentType="application/vnd.openxmlformats-officedocument.presentationml.tags+xml"/>
  <Override PartName="/ppt/tags/tag2305.xml" ContentType="application/vnd.openxmlformats-officedocument.presentationml.tags+xml"/>
  <Override PartName="/ppt/tags/tag2306.xml" ContentType="application/vnd.openxmlformats-officedocument.presentationml.tags+xml"/>
  <Override PartName="/ppt/tags/tag2307.xml" ContentType="application/vnd.openxmlformats-officedocument.presentationml.tags+xml"/>
  <Override PartName="/ppt/tags/tag2308.xml" ContentType="application/vnd.openxmlformats-officedocument.presentationml.tags+xml"/>
  <Override PartName="/ppt/tags/tag2309.xml" ContentType="application/vnd.openxmlformats-officedocument.presentationml.tags+xml"/>
  <Override PartName="/ppt/tags/tag231.xml" ContentType="application/vnd.openxmlformats-officedocument.presentationml.tags+xml"/>
  <Override PartName="/ppt/tags/tag2310.xml" ContentType="application/vnd.openxmlformats-officedocument.presentationml.tags+xml"/>
  <Override PartName="/ppt/tags/tag2311.xml" ContentType="application/vnd.openxmlformats-officedocument.presentationml.tags+xml"/>
  <Override PartName="/ppt/tags/tag2312.xml" ContentType="application/vnd.openxmlformats-officedocument.presentationml.tags+xml"/>
  <Override PartName="/ppt/tags/tag2313.xml" ContentType="application/vnd.openxmlformats-officedocument.presentationml.tags+xml"/>
  <Override PartName="/ppt/tags/tag2314.xml" ContentType="application/vnd.openxmlformats-officedocument.presentationml.tags+xml"/>
  <Override PartName="/ppt/tags/tag2315.xml" ContentType="application/vnd.openxmlformats-officedocument.presentationml.tags+xml"/>
  <Override PartName="/ppt/tags/tag2316.xml" ContentType="application/vnd.openxmlformats-officedocument.presentationml.tags+xml"/>
  <Override PartName="/ppt/tags/tag2317.xml" ContentType="application/vnd.openxmlformats-officedocument.presentationml.tags+xml"/>
  <Override PartName="/ppt/tags/tag2318.xml" ContentType="application/vnd.openxmlformats-officedocument.presentationml.tags+xml"/>
  <Override PartName="/ppt/tags/tag2319.xml" ContentType="application/vnd.openxmlformats-officedocument.presentationml.tags+xml"/>
  <Override PartName="/ppt/tags/tag232.xml" ContentType="application/vnd.openxmlformats-officedocument.presentationml.tags+xml"/>
  <Override PartName="/ppt/tags/tag2320.xml" ContentType="application/vnd.openxmlformats-officedocument.presentationml.tags+xml"/>
  <Override PartName="/ppt/tags/tag2321.xml" ContentType="application/vnd.openxmlformats-officedocument.presentationml.tags+xml"/>
  <Override PartName="/ppt/tags/tag2322.xml" ContentType="application/vnd.openxmlformats-officedocument.presentationml.tags+xml"/>
  <Override PartName="/ppt/tags/tag2323.xml" ContentType="application/vnd.openxmlformats-officedocument.presentationml.tags+xml"/>
  <Override PartName="/ppt/tags/tag2324.xml" ContentType="application/vnd.openxmlformats-officedocument.presentationml.tags+xml"/>
  <Override PartName="/ppt/tags/tag2325.xml" ContentType="application/vnd.openxmlformats-officedocument.presentationml.tags+xml"/>
  <Override PartName="/ppt/tags/tag2326.xml" ContentType="application/vnd.openxmlformats-officedocument.presentationml.tags+xml"/>
  <Override PartName="/ppt/tags/tag2327.xml" ContentType="application/vnd.openxmlformats-officedocument.presentationml.tags+xml"/>
  <Override PartName="/ppt/tags/tag2328.xml" ContentType="application/vnd.openxmlformats-officedocument.presentationml.tags+xml"/>
  <Override PartName="/ppt/tags/tag2329.xml" ContentType="application/vnd.openxmlformats-officedocument.presentationml.tags+xml"/>
  <Override PartName="/ppt/tags/tag233.xml" ContentType="application/vnd.openxmlformats-officedocument.presentationml.tags+xml"/>
  <Override PartName="/ppt/tags/tag2330.xml" ContentType="application/vnd.openxmlformats-officedocument.presentationml.tags+xml"/>
  <Override PartName="/ppt/tags/tag2331.xml" ContentType="application/vnd.openxmlformats-officedocument.presentationml.tags+xml"/>
  <Override PartName="/ppt/tags/tag2332.xml" ContentType="application/vnd.openxmlformats-officedocument.presentationml.tags+xml"/>
  <Override PartName="/ppt/tags/tag2333.xml" ContentType="application/vnd.openxmlformats-officedocument.presentationml.tags+xml"/>
  <Override PartName="/ppt/tags/tag2334.xml" ContentType="application/vnd.openxmlformats-officedocument.presentationml.tags+xml"/>
  <Override PartName="/ppt/tags/tag2335.xml" ContentType="application/vnd.openxmlformats-officedocument.presentationml.tags+xml"/>
  <Override PartName="/ppt/tags/tag2336.xml" ContentType="application/vnd.openxmlformats-officedocument.presentationml.tags+xml"/>
  <Override PartName="/ppt/tags/tag2337.xml" ContentType="application/vnd.openxmlformats-officedocument.presentationml.tags+xml"/>
  <Override PartName="/ppt/tags/tag2338.xml" ContentType="application/vnd.openxmlformats-officedocument.presentationml.tags+xml"/>
  <Override PartName="/ppt/tags/tag2339.xml" ContentType="application/vnd.openxmlformats-officedocument.presentationml.tags+xml"/>
  <Override PartName="/ppt/tags/tag234.xml" ContentType="application/vnd.openxmlformats-officedocument.presentationml.tags+xml"/>
  <Override PartName="/ppt/tags/tag2340.xml" ContentType="application/vnd.openxmlformats-officedocument.presentationml.tags+xml"/>
  <Override PartName="/ppt/tags/tag2341.xml" ContentType="application/vnd.openxmlformats-officedocument.presentationml.tags+xml"/>
  <Override PartName="/ppt/tags/tag2342.xml" ContentType="application/vnd.openxmlformats-officedocument.presentationml.tags+xml"/>
  <Override PartName="/ppt/tags/tag2343.xml" ContentType="application/vnd.openxmlformats-officedocument.presentationml.tags+xml"/>
  <Override PartName="/ppt/tags/tag2344.xml" ContentType="application/vnd.openxmlformats-officedocument.presentationml.tags+xml"/>
  <Override PartName="/ppt/tags/tag2345.xml" ContentType="application/vnd.openxmlformats-officedocument.presentationml.tags+xml"/>
  <Override PartName="/ppt/tags/tag2346.xml" ContentType="application/vnd.openxmlformats-officedocument.presentationml.tags+xml"/>
  <Override PartName="/ppt/tags/tag2347.xml" ContentType="application/vnd.openxmlformats-officedocument.presentationml.tags+xml"/>
  <Override PartName="/ppt/tags/tag2348.xml" ContentType="application/vnd.openxmlformats-officedocument.presentationml.tags+xml"/>
  <Override PartName="/ppt/tags/tag2349.xml" ContentType="application/vnd.openxmlformats-officedocument.presentationml.tags+xml"/>
  <Override PartName="/ppt/tags/tag235.xml" ContentType="application/vnd.openxmlformats-officedocument.presentationml.tags+xml"/>
  <Override PartName="/ppt/tags/tag2350.xml" ContentType="application/vnd.openxmlformats-officedocument.presentationml.tags+xml"/>
  <Override PartName="/ppt/tags/tag2351.xml" ContentType="application/vnd.openxmlformats-officedocument.presentationml.tags+xml"/>
  <Override PartName="/ppt/tags/tag2352.xml" ContentType="application/vnd.openxmlformats-officedocument.presentationml.tags+xml"/>
  <Override PartName="/ppt/tags/tag2353.xml" ContentType="application/vnd.openxmlformats-officedocument.presentationml.tags+xml"/>
  <Override PartName="/ppt/tags/tag2354.xml" ContentType="application/vnd.openxmlformats-officedocument.presentationml.tags+xml"/>
  <Override PartName="/ppt/tags/tag2355.xml" ContentType="application/vnd.openxmlformats-officedocument.presentationml.tags+xml"/>
  <Override PartName="/ppt/tags/tag2356.xml" ContentType="application/vnd.openxmlformats-officedocument.presentationml.tags+xml"/>
  <Override PartName="/ppt/tags/tag2357.xml" ContentType="application/vnd.openxmlformats-officedocument.presentationml.tags+xml"/>
  <Override PartName="/ppt/tags/tag2358.xml" ContentType="application/vnd.openxmlformats-officedocument.presentationml.tags+xml"/>
  <Override PartName="/ppt/tags/tag2359.xml" ContentType="application/vnd.openxmlformats-officedocument.presentationml.tags+xml"/>
  <Override PartName="/ppt/tags/tag236.xml" ContentType="application/vnd.openxmlformats-officedocument.presentationml.tags+xml"/>
  <Override PartName="/ppt/tags/tag2360.xml" ContentType="application/vnd.openxmlformats-officedocument.presentationml.tags+xml"/>
  <Override PartName="/ppt/tags/tag2361.xml" ContentType="application/vnd.openxmlformats-officedocument.presentationml.tags+xml"/>
  <Override PartName="/ppt/tags/tag2362.xml" ContentType="application/vnd.openxmlformats-officedocument.presentationml.tags+xml"/>
  <Override PartName="/ppt/tags/tag2363.xml" ContentType="application/vnd.openxmlformats-officedocument.presentationml.tags+xml"/>
  <Override PartName="/ppt/tags/tag2364.xml" ContentType="application/vnd.openxmlformats-officedocument.presentationml.tags+xml"/>
  <Override PartName="/ppt/tags/tag2365.xml" ContentType="application/vnd.openxmlformats-officedocument.presentationml.tags+xml"/>
  <Override PartName="/ppt/tags/tag2366.xml" ContentType="application/vnd.openxmlformats-officedocument.presentationml.tags+xml"/>
  <Override PartName="/ppt/tags/tag2367.xml" ContentType="application/vnd.openxmlformats-officedocument.presentationml.tags+xml"/>
  <Override PartName="/ppt/tags/tag2368.xml" ContentType="application/vnd.openxmlformats-officedocument.presentationml.tags+xml"/>
  <Override PartName="/ppt/tags/tag2369.xml" ContentType="application/vnd.openxmlformats-officedocument.presentationml.tags+xml"/>
  <Override PartName="/ppt/tags/tag237.xml" ContentType="application/vnd.openxmlformats-officedocument.presentationml.tags+xml"/>
  <Override PartName="/ppt/tags/tag2370.xml" ContentType="application/vnd.openxmlformats-officedocument.presentationml.tags+xml"/>
  <Override PartName="/ppt/tags/tag2371.xml" ContentType="application/vnd.openxmlformats-officedocument.presentationml.tags+xml"/>
  <Override PartName="/ppt/tags/tag2372.xml" ContentType="application/vnd.openxmlformats-officedocument.presentationml.tags+xml"/>
  <Override PartName="/ppt/tags/tag2373.xml" ContentType="application/vnd.openxmlformats-officedocument.presentationml.tags+xml"/>
  <Override PartName="/ppt/tags/tag2374.xml" ContentType="application/vnd.openxmlformats-officedocument.presentationml.tags+xml"/>
  <Override PartName="/ppt/tags/tag2375.xml" ContentType="application/vnd.openxmlformats-officedocument.presentationml.tags+xml"/>
  <Override PartName="/ppt/tags/tag2376.xml" ContentType="application/vnd.openxmlformats-officedocument.presentationml.tags+xml"/>
  <Override PartName="/ppt/tags/tag2377.xml" ContentType="application/vnd.openxmlformats-officedocument.presentationml.tags+xml"/>
  <Override PartName="/ppt/tags/tag2378.xml" ContentType="application/vnd.openxmlformats-officedocument.presentationml.tags+xml"/>
  <Override PartName="/ppt/tags/tag2379.xml" ContentType="application/vnd.openxmlformats-officedocument.presentationml.tags+xml"/>
  <Override PartName="/ppt/tags/tag238.xml" ContentType="application/vnd.openxmlformats-officedocument.presentationml.tags+xml"/>
  <Override PartName="/ppt/tags/tag2380.xml" ContentType="application/vnd.openxmlformats-officedocument.presentationml.tags+xml"/>
  <Override PartName="/ppt/tags/tag2381.xml" ContentType="application/vnd.openxmlformats-officedocument.presentationml.tags+xml"/>
  <Override PartName="/ppt/tags/tag2382.xml" ContentType="application/vnd.openxmlformats-officedocument.presentationml.tags+xml"/>
  <Override PartName="/ppt/tags/tag2383.xml" ContentType="application/vnd.openxmlformats-officedocument.presentationml.tags+xml"/>
  <Override PartName="/ppt/tags/tag2384.xml" ContentType="application/vnd.openxmlformats-officedocument.presentationml.tags+xml"/>
  <Override PartName="/ppt/tags/tag2385.xml" ContentType="application/vnd.openxmlformats-officedocument.presentationml.tags+xml"/>
  <Override PartName="/ppt/tags/tag2386.xml" ContentType="application/vnd.openxmlformats-officedocument.presentationml.tags+xml"/>
  <Override PartName="/ppt/tags/tag2387.xml" ContentType="application/vnd.openxmlformats-officedocument.presentationml.tags+xml"/>
  <Override PartName="/ppt/tags/tag2388.xml" ContentType="application/vnd.openxmlformats-officedocument.presentationml.tags+xml"/>
  <Override PartName="/ppt/tags/tag2389.xml" ContentType="application/vnd.openxmlformats-officedocument.presentationml.tags+xml"/>
  <Override PartName="/ppt/tags/tag239.xml" ContentType="application/vnd.openxmlformats-officedocument.presentationml.tags+xml"/>
  <Override PartName="/ppt/tags/tag2390.xml" ContentType="application/vnd.openxmlformats-officedocument.presentationml.tags+xml"/>
  <Override PartName="/ppt/tags/tag2391.xml" ContentType="application/vnd.openxmlformats-officedocument.presentationml.tags+xml"/>
  <Override PartName="/ppt/tags/tag2392.xml" ContentType="application/vnd.openxmlformats-officedocument.presentationml.tags+xml"/>
  <Override PartName="/ppt/tags/tag2393.xml" ContentType="application/vnd.openxmlformats-officedocument.presentationml.tags+xml"/>
  <Override PartName="/ppt/tags/tag2394.xml" ContentType="application/vnd.openxmlformats-officedocument.presentationml.tags+xml"/>
  <Override PartName="/ppt/tags/tag2395.xml" ContentType="application/vnd.openxmlformats-officedocument.presentationml.tags+xml"/>
  <Override PartName="/ppt/tags/tag2396.xml" ContentType="application/vnd.openxmlformats-officedocument.presentationml.tags+xml"/>
  <Override PartName="/ppt/tags/tag2397.xml" ContentType="application/vnd.openxmlformats-officedocument.presentationml.tags+xml"/>
  <Override PartName="/ppt/tags/tag2398.xml" ContentType="application/vnd.openxmlformats-officedocument.presentationml.tags+xml"/>
  <Override PartName="/ppt/tags/tag239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00.xml" ContentType="application/vnd.openxmlformats-officedocument.presentationml.tags+xml"/>
  <Override PartName="/ppt/tags/tag2401.xml" ContentType="application/vnd.openxmlformats-officedocument.presentationml.tags+xml"/>
  <Override PartName="/ppt/tags/tag2402.xml" ContentType="application/vnd.openxmlformats-officedocument.presentationml.tags+xml"/>
  <Override PartName="/ppt/tags/tag2403.xml" ContentType="application/vnd.openxmlformats-officedocument.presentationml.tags+xml"/>
  <Override PartName="/ppt/tags/tag2404.xml" ContentType="application/vnd.openxmlformats-officedocument.presentationml.tags+xml"/>
  <Override PartName="/ppt/tags/tag2405.xml" ContentType="application/vnd.openxmlformats-officedocument.presentationml.tags+xml"/>
  <Override PartName="/ppt/tags/tag2406.xml" ContentType="application/vnd.openxmlformats-officedocument.presentationml.tags+xml"/>
  <Override PartName="/ppt/tags/tag2407.xml" ContentType="application/vnd.openxmlformats-officedocument.presentationml.tags+xml"/>
  <Override PartName="/ppt/tags/tag2408.xml" ContentType="application/vnd.openxmlformats-officedocument.presentationml.tags+xml"/>
  <Override PartName="/ppt/tags/tag2409.xml" ContentType="application/vnd.openxmlformats-officedocument.presentationml.tags+xml"/>
  <Override PartName="/ppt/tags/tag241.xml" ContentType="application/vnd.openxmlformats-officedocument.presentationml.tags+xml"/>
  <Override PartName="/ppt/tags/tag2410.xml" ContentType="application/vnd.openxmlformats-officedocument.presentationml.tags+xml"/>
  <Override PartName="/ppt/tags/tag2411.xml" ContentType="application/vnd.openxmlformats-officedocument.presentationml.tags+xml"/>
  <Override PartName="/ppt/tags/tag2412.xml" ContentType="application/vnd.openxmlformats-officedocument.presentationml.tags+xml"/>
  <Override PartName="/ppt/tags/tag2413.xml" ContentType="application/vnd.openxmlformats-officedocument.presentationml.tags+xml"/>
  <Override PartName="/ppt/tags/tag2414.xml" ContentType="application/vnd.openxmlformats-officedocument.presentationml.tags+xml"/>
  <Override PartName="/ppt/tags/tag2415.xml" ContentType="application/vnd.openxmlformats-officedocument.presentationml.tags+xml"/>
  <Override PartName="/ppt/tags/tag2416.xml" ContentType="application/vnd.openxmlformats-officedocument.presentationml.tags+xml"/>
  <Override PartName="/ppt/tags/tag2417.xml" ContentType="application/vnd.openxmlformats-officedocument.presentationml.tags+xml"/>
  <Override PartName="/ppt/tags/tag2418.xml" ContentType="application/vnd.openxmlformats-officedocument.presentationml.tags+xml"/>
  <Override PartName="/ppt/tags/tag2419.xml" ContentType="application/vnd.openxmlformats-officedocument.presentationml.tags+xml"/>
  <Override PartName="/ppt/tags/tag242.xml" ContentType="application/vnd.openxmlformats-officedocument.presentationml.tags+xml"/>
  <Override PartName="/ppt/tags/tag2420.xml" ContentType="application/vnd.openxmlformats-officedocument.presentationml.tags+xml"/>
  <Override PartName="/ppt/tags/tag2421.xml" ContentType="application/vnd.openxmlformats-officedocument.presentationml.tags+xml"/>
  <Override PartName="/ppt/tags/tag2422.xml" ContentType="application/vnd.openxmlformats-officedocument.presentationml.tags+xml"/>
  <Override PartName="/ppt/tags/tag2423.xml" ContentType="application/vnd.openxmlformats-officedocument.presentationml.tags+xml"/>
  <Override PartName="/ppt/tags/tag2424.xml" ContentType="application/vnd.openxmlformats-officedocument.presentationml.tags+xml"/>
  <Override PartName="/ppt/tags/tag2425.xml" ContentType="application/vnd.openxmlformats-officedocument.presentationml.tags+xml"/>
  <Override PartName="/ppt/tags/tag2426.xml" ContentType="application/vnd.openxmlformats-officedocument.presentationml.tags+xml"/>
  <Override PartName="/ppt/tags/tag2427.xml" ContentType="application/vnd.openxmlformats-officedocument.presentationml.tags+xml"/>
  <Override PartName="/ppt/tags/tag2428.xml" ContentType="application/vnd.openxmlformats-officedocument.presentationml.tags+xml"/>
  <Override PartName="/ppt/tags/tag2429.xml" ContentType="application/vnd.openxmlformats-officedocument.presentationml.tags+xml"/>
  <Override PartName="/ppt/tags/tag243.xml" ContentType="application/vnd.openxmlformats-officedocument.presentationml.tags+xml"/>
  <Override PartName="/ppt/tags/tag2430.xml" ContentType="application/vnd.openxmlformats-officedocument.presentationml.tags+xml"/>
  <Override PartName="/ppt/tags/tag2431.xml" ContentType="application/vnd.openxmlformats-officedocument.presentationml.tags+xml"/>
  <Override PartName="/ppt/tags/tag2432.xml" ContentType="application/vnd.openxmlformats-officedocument.presentationml.tags+xml"/>
  <Override PartName="/ppt/tags/tag2433.xml" ContentType="application/vnd.openxmlformats-officedocument.presentationml.tags+xml"/>
  <Override PartName="/ppt/tags/tag2434.xml" ContentType="application/vnd.openxmlformats-officedocument.presentationml.tags+xml"/>
  <Override PartName="/ppt/tags/tag2435.xml" ContentType="application/vnd.openxmlformats-officedocument.presentationml.tags+xml"/>
  <Override PartName="/ppt/tags/tag2436.xml" ContentType="application/vnd.openxmlformats-officedocument.presentationml.tags+xml"/>
  <Override PartName="/ppt/tags/tag2437.xml" ContentType="application/vnd.openxmlformats-officedocument.presentationml.tags+xml"/>
  <Override PartName="/ppt/tags/tag2438.xml" ContentType="application/vnd.openxmlformats-officedocument.presentationml.tags+xml"/>
  <Override PartName="/ppt/tags/tag2439.xml" ContentType="application/vnd.openxmlformats-officedocument.presentationml.tags+xml"/>
  <Override PartName="/ppt/tags/tag244.xml" ContentType="application/vnd.openxmlformats-officedocument.presentationml.tags+xml"/>
  <Override PartName="/ppt/tags/tag2440.xml" ContentType="application/vnd.openxmlformats-officedocument.presentationml.tags+xml"/>
  <Override PartName="/ppt/tags/tag2441.xml" ContentType="application/vnd.openxmlformats-officedocument.presentationml.tags+xml"/>
  <Override PartName="/ppt/tags/tag2442.xml" ContentType="application/vnd.openxmlformats-officedocument.presentationml.tags+xml"/>
  <Override PartName="/ppt/tags/tag2443.xml" ContentType="application/vnd.openxmlformats-officedocument.presentationml.tags+xml"/>
  <Override PartName="/ppt/tags/tag2444.xml" ContentType="application/vnd.openxmlformats-officedocument.presentationml.tags+xml"/>
  <Override PartName="/ppt/tags/tag2445.xml" ContentType="application/vnd.openxmlformats-officedocument.presentationml.tags+xml"/>
  <Override PartName="/ppt/tags/tag2446.xml" ContentType="application/vnd.openxmlformats-officedocument.presentationml.tags+xml"/>
  <Override PartName="/ppt/tags/tag2447.xml" ContentType="application/vnd.openxmlformats-officedocument.presentationml.tags+xml"/>
  <Override PartName="/ppt/tags/tag2448.xml" ContentType="application/vnd.openxmlformats-officedocument.presentationml.tags+xml"/>
  <Override PartName="/ppt/tags/tag2449.xml" ContentType="application/vnd.openxmlformats-officedocument.presentationml.tags+xml"/>
  <Override PartName="/ppt/tags/tag245.xml" ContentType="application/vnd.openxmlformats-officedocument.presentationml.tags+xml"/>
  <Override PartName="/ppt/tags/tag2450.xml" ContentType="application/vnd.openxmlformats-officedocument.presentationml.tags+xml"/>
  <Override PartName="/ppt/tags/tag2451.xml" ContentType="application/vnd.openxmlformats-officedocument.presentationml.tags+xml"/>
  <Override PartName="/ppt/tags/tag2452.xml" ContentType="application/vnd.openxmlformats-officedocument.presentationml.tags+xml"/>
  <Override PartName="/ppt/tags/tag2453.xml" ContentType="application/vnd.openxmlformats-officedocument.presentationml.tags+xml"/>
  <Override PartName="/ppt/tags/tag2454.xml" ContentType="application/vnd.openxmlformats-officedocument.presentationml.tags+xml"/>
  <Override PartName="/ppt/tags/tag2455.xml" ContentType="application/vnd.openxmlformats-officedocument.presentationml.tags+xml"/>
  <Override PartName="/ppt/tags/tag2456.xml" ContentType="application/vnd.openxmlformats-officedocument.presentationml.tags+xml"/>
  <Override PartName="/ppt/tags/tag2457.xml" ContentType="application/vnd.openxmlformats-officedocument.presentationml.tags+xml"/>
  <Override PartName="/ppt/tags/tag2458.xml" ContentType="application/vnd.openxmlformats-officedocument.presentationml.tags+xml"/>
  <Override PartName="/ppt/tags/tag2459.xml" ContentType="application/vnd.openxmlformats-officedocument.presentationml.tags+xml"/>
  <Override PartName="/ppt/tags/tag246.xml" ContentType="application/vnd.openxmlformats-officedocument.presentationml.tags+xml"/>
  <Override PartName="/ppt/tags/tag2460.xml" ContentType="application/vnd.openxmlformats-officedocument.presentationml.tags+xml"/>
  <Override PartName="/ppt/tags/tag2461.xml" ContentType="application/vnd.openxmlformats-officedocument.presentationml.tags+xml"/>
  <Override PartName="/ppt/tags/tag2462.xml" ContentType="application/vnd.openxmlformats-officedocument.presentationml.tags+xml"/>
  <Override PartName="/ppt/tags/tag2463.xml" ContentType="application/vnd.openxmlformats-officedocument.presentationml.tags+xml"/>
  <Override PartName="/ppt/tags/tag2464.xml" ContentType="application/vnd.openxmlformats-officedocument.presentationml.tags+xml"/>
  <Override PartName="/ppt/tags/tag2465.xml" ContentType="application/vnd.openxmlformats-officedocument.presentationml.tags+xml"/>
  <Override PartName="/ppt/tags/tag2466.xml" ContentType="application/vnd.openxmlformats-officedocument.presentationml.tags+xml"/>
  <Override PartName="/ppt/tags/tag2467.xml" ContentType="application/vnd.openxmlformats-officedocument.presentationml.tags+xml"/>
  <Override PartName="/ppt/tags/tag2468.xml" ContentType="application/vnd.openxmlformats-officedocument.presentationml.tags+xml"/>
  <Override PartName="/ppt/tags/tag2469.xml" ContentType="application/vnd.openxmlformats-officedocument.presentationml.tags+xml"/>
  <Override PartName="/ppt/tags/tag247.xml" ContentType="application/vnd.openxmlformats-officedocument.presentationml.tags+xml"/>
  <Override PartName="/ppt/tags/tag2470.xml" ContentType="application/vnd.openxmlformats-officedocument.presentationml.tags+xml"/>
  <Override PartName="/ppt/tags/tag2471.xml" ContentType="application/vnd.openxmlformats-officedocument.presentationml.tags+xml"/>
  <Override PartName="/ppt/tags/tag2472.xml" ContentType="application/vnd.openxmlformats-officedocument.presentationml.tags+xml"/>
  <Override PartName="/ppt/tags/tag2473.xml" ContentType="application/vnd.openxmlformats-officedocument.presentationml.tags+xml"/>
  <Override PartName="/ppt/tags/tag2474.xml" ContentType="application/vnd.openxmlformats-officedocument.presentationml.tags+xml"/>
  <Override PartName="/ppt/tags/tag2475.xml" ContentType="application/vnd.openxmlformats-officedocument.presentationml.tags+xml"/>
  <Override PartName="/ppt/tags/tag2476.xml" ContentType="application/vnd.openxmlformats-officedocument.presentationml.tags+xml"/>
  <Override PartName="/ppt/tags/tag2477.xml" ContentType="application/vnd.openxmlformats-officedocument.presentationml.tags+xml"/>
  <Override PartName="/ppt/tags/tag2478.xml" ContentType="application/vnd.openxmlformats-officedocument.presentationml.tags+xml"/>
  <Override PartName="/ppt/tags/tag2479.xml" ContentType="application/vnd.openxmlformats-officedocument.presentationml.tags+xml"/>
  <Override PartName="/ppt/tags/tag248.xml" ContentType="application/vnd.openxmlformats-officedocument.presentationml.tags+xml"/>
  <Override PartName="/ppt/tags/tag2480.xml" ContentType="application/vnd.openxmlformats-officedocument.presentationml.tags+xml"/>
  <Override PartName="/ppt/tags/tag2481.xml" ContentType="application/vnd.openxmlformats-officedocument.presentationml.tags+xml"/>
  <Override PartName="/ppt/tags/tag2482.xml" ContentType="application/vnd.openxmlformats-officedocument.presentationml.tags+xml"/>
  <Override PartName="/ppt/tags/tag2483.xml" ContentType="application/vnd.openxmlformats-officedocument.presentationml.tags+xml"/>
  <Override PartName="/ppt/tags/tag2484.xml" ContentType="application/vnd.openxmlformats-officedocument.presentationml.tags+xml"/>
  <Override PartName="/ppt/tags/tag2485.xml" ContentType="application/vnd.openxmlformats-officedocument.presentationml.tags+xml"/>
  <Override PartName="/ppt/tags/tag2486.xml" ContentType="application/vnd.openxmlformats-officedocument.presentationml.tags+xml"/>
  <Override PartName="/ppt/tags/tag2487.xml" ContentType="application/vnd.openxmlformats-officedocument.presentationml.tags+xml"/>
  <Override PartName="/ppt/tags/tag2488.xml" ContentType="application/vnd.openxmlformats-officedocument.presentationml.tags+xml"/>
  <Override PartName="/ppt/tags/tag2489.xml" ContentType="application/vnd.openxmlformats-officedocument.presentationml.tags+xml"/>
  <Override PartName="/ppt/tags/tag249.xml" ContentType="application/vnd.openxmlformats-officedocument.presentationml.tags+xml"/>
  <Override PartName="/ppt/tags/tag2490.xml" ContentType="application/vnd.openxmlformats-officedocument.presentationml.tags+xml"/>
  <Override PartName="/ppt/tags/tag2491.xml" ContentType="application/vnd.openxmlformats-officedocument.presentationml.tags+xml"/>
  <Override PartName="/ppt/tags/tag2492.xml" ContentType="application/vnd.openxmlformats-officedocument.presentationml.tags+xml"/>
  <Override PartName="/ppt/tags/tag2493.xml" ContentType="application/vnd.openxmlformats-officedocument.presentationml.tags+xml"/>
  <Override PartName="/ppt/tags/tag2494.xml" ContentType="application/vnd.openxmlformats-officedocument.presentationml.tags+xml"/>
  <Override PartName="/ppt/tags/tag2495.xml" ContentType="application/vnd.openxmlformats-officedocument.presentationml.tags+xml"/>
  <Override PartName="/ppt/tags/tag2496.xml" ContentType="application/vnd.openxmlformats-officedocument.presentationml.tags+xml"/>
  <Override PartName="/ppt/tags/tag2497.xml" ContentType="application/vnd.openxmlformats-officedocument.presentationml.tags+xml"/>
  <Override PartName="/ppt/tags/tag2498.xml" ContentType="application/vnd.openxmlformats-officedocument.presentationml.tags+xml"/>
  <Override PartName="/ppt/tags/tag249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00.xml" ContentType="application/vnd.openxmlformats-officedocument.presentationml.tags+xml"/>
  <Override PartName="/ppt/tags/tag2501.xml" ContentType="application/vnd.openxmlformats-officedocument.presentationml.tags+xml"/>
  <Override PartName="/ppt/tags/tag2502.xml" ContentType="application/vnd.openxmlformats-officedocument.presentationml.tags+xml"/>
  <Override PartName="/ppt/tags/tag2503.xml" ContentType="application/vnd.openxmlformats-officedocument.presentationml.tags+xml"/>
  <Override PartName="/ppt/tags/tag2504.xml" ContentType="application/vnd.openxmlformats-officedocument.presentationml.tags+xml"/>
  <Override PartName="/ppt/tags/tag2505.xml" ContentType="application/vnd.openxmlformats-officedocument.presentationml.tags+xml"/>
  <Override PartName="/ppt/tags/tag2506.xml" ContentType="application/vnd.openxmlformats-officedocument.presentationml.tags+xml"/>
  <Override PartName="/ppt/tags/tag2507.xml" ContentType="application/vnd.openxmlformats-officedocument.presentationml.tags+xml"/>
  <Override PartName="/ppt/tags/tag2508.xml" ContentType="application/vnd.openxmlformats-officedocument.presentationml.tags+xml"/>
  <Override PartName="/ppt/tags/tag2509.xml" ContentType="application/vnd.openxmlformats-officedocument.presentationml.tags+xml"/>
  <Override PartName="/ppt/tags/tag251.xml" ContentType="application/vnd.openxmlformats-officedocument.presentationml.tags+xml"/>
  <Override PartName="/ppt/tags/tag2510.xml" ContentType="application/vnd.openxmlformats-officedocument.presentationml.tags+xml"/>
  <Override PartName="/ppt/tags/tag2511.xml" ContentType="application/vnd.openxmlformats-officedocument.presentationml.tags+xml"/>
  <Override PartName="/ppt/tags/tag2512.xml" ContentType="application/vnd.openxmlformats-officedocument.presentationml.tags+xml"/>
  <Override PartName="/ppt/tags/tag2513.xml" ContentType="application/vnd.openxmlformats-officedocument.presentationml.tags+xml"/>
  <Override PartName="/ppt/tags/tag2514.xml" ContentType="application/vnd.openxmlformats-officedocument.presentationml.tags+xml"/>
  <Override PartName="/ppt/tags/tag2515.xml" ContentType="application/vnd.openxmlformats-officedocument.presentationml.tags+xml"/>
  <Override PartName="/ppt/tags/tag2516.xml" ContentType="application/vnd.openxmlformats-officedocument.presentationml.tags+xml"/>
  <Override PartName="/ppt/tags/tag2517.xml" ContentType="application/vnd.openxmlformats-officedocument.presentationml.tags+xml"/>
  <Override PartName="/ppt/tags/tag2518.xml" ContentType="application/vnd.openxmlformats-officedocument.presentationml.tags+xml"/>
  <Override PartName="/ppt/tags/tag2519.xml" ContentType="application/vnd.openxmlformats-officedocument.presentationml.tags+xml"/>
  <Override PartName="/ppt/tags/tag252.xml" ContentType="application/vnd.openxmlformats-officedocument.presentationml.tags+xml"/>
  <Override PartName="/ppt/tags/tag2520.xml" ContentType="application/vnd.openxmlformats-officedocument.presentationml.tags+xml"/>
  <Override PartName="/ppt/tags/tag2521.xml" ContentType="application/vnd.openxmlformats-officedocument.presentationml.tags+xml"/>
  <Override PartName="/ppt/tags/tag2522.xml" ContentType="application/vnd.openxmlformats-officedocument.presentationml.tags+xml"/>
  <Override PartName="/ppt/tags/tag2523.xml" ContentType="application/vnd.openxmlformats-officedocument.presentationml.tags+xml"/>
  <Override PartName="/ppt/tags/tag2524.xml" ContentType="application/vnd.openxmlformats-officedocument.presentationml.tags+xml"/>
  <Override PartName="/ppt/tags/tag2525.xml" ContentType="application/vnd.openxmlformats-officedocument.presentationml.tags+xml"/>
  <Override PartName="/ppt/tags/tag2526.xml" ContentType="application/vnd.openxmlformats-officedocument.presentationml.tags+xml"/>
  <Override PartName="/ppt/tags/tag2527.xml" ContentType="application/vnd.openxmlformats-officedocument.presentationml.tags+xml"/>
  <Override PartName="/ppt/tags/tag2528.xml" ContentType="application/vnd.openxmlformats-officedocument.presentationml.tags+xml"/>
  <Override PartName="/ppt/tags/tag2529.xml" ContentType="application/vnd.openxmlformats-officedocument.presentationml.tags+xml"/>
  <Override PartName="/ppt/tags/tag253.xml" ContentType="application/vnd.openxmlformats-officedocument.presentationml.tags+xml"/>
  <Override PartName="/ppt/tags/tag2530.xml" ContentType="application/vnd.openxmlformats-officedocument.presentationml.tags+xml"/>
  <Override PartName="/ppt/tags/tag2531.xml" ContentType="application/vnd.openxmlformats-officedocument.presentationml.tags+xml"/>
  <Override PartName="/ppt/tags/tag2532.xml" ContentType="application/vnd.openxmlformats-officedocument.presentationml.tags+xml"/>
  <Override PartName="/ppt/tags/tag2533.xml" ContentType="application/vnd.openxmlformats-officedocument.presentationml.tags+xml"/>
  <Override PartName="/ppt/tags/tag2534.xml" ContentType="application/vnd.openxmlformats-officedocument.presentationml.tags+xml"/>
  <Override PartName="/ppt/tags/tag2535.xml" ContentType="application/vnd.openxmlformats-officedocument.presentationml.tags+xml"/>
  <Override PartName="/ppt/tags/tag2536.xml" ContentType="application/vnd.openxmlformats-officedocument.presentationml.tags+xml"/>
  <Override PartName="/ppt/tags/tag2537.xml" ContentType="application/vnd.openxmlformats-officedocument.presentationml.tags+xml"/>
  <Override PartName="/ppt/tags/tag2538.xml" ContentType="application/vnd.openxmlformats-officedocument.presentationml.tags+xml"/>
  <Override PartName="/ppt/tags/tag2539.xml" ContentType="application/vnd.openxmlformats-officedocument.presentationml.tags+xml"/>
  <Override PartName="/ppt/tags/tag254.xml" ContentType="application/vnd.openxmlformats-officedocument.presentationml.tags+xml"/>
  <Override PartName="/ppt/tags/tag2540.xml" ContentType="application/vnd.openxmlformats-officedocument.presentationml.tags+xml"/>
  <Override PartName="/ppt/tags/tag2541.xml" ContentType="application/vnd.openxmlformats-officedocument.presentationml.tags+xml"/>
  <Override PartName="/ppt/tags/tag2542.xml" ContentType="application/vnd.openxmlformats-officedocument.presentationml.tags+xml"/>
  <Override PartName="/ppt/tags/tag2543.xml" ContentType="application/vnd.openxmlformats-officedocument.presentationml.tags+xml"/>
  <Override PartName="/ppt/tags/tag2544.xml" ContentType="application/vnd.openxmlformats-officedocument.presentationml.tags+xml"/>
  <Override PartName="/ppt/tags/tag2545.xml" ContentType="application/vnd.openxmlformats-officedocument.presentationml.tags+xml"/>
  <Override PartName="/ppt/tags/tag2546.xml" ContentType="application/vnd.openxmlformats-officedocument.presentationml.tags+xml"/>
  <Override PartName="/ppt/tags/tag2547.xml" ContentType="application/vnd.openxmlformats-officedocument.presentationml.tags+xml"/>
  <Override PartName="/ppt/tags/tag2548.xml" ContentType="application/vnd.openxmlformats-officedocument.presentationml.tags+xml"/>
  <Override PartName="/ppt/tags/tag2549.xml" ContentType="application/vnd.openxmlformats-officedocument.presentationml.tags+xml"/>
  <Override PartName="/ppt/tags/tag255.xml" ContentType="application/vnd.openxmlformats-officedocument.presentationml.tags+xml"/>
  <Override PartName="/ppt/tags/tag2550.xml" ContentType="application/vnd.openxmlformats-officedocument.presentationml.tags+xml"/>
  <Override PartName="/ppt/tags/tag2551.xml" ContentType="application/vnd.openxmlformats-officedocument.presentationml.tags+xml"/>
  <Override PartName="/ppt/tags/tag2552.xml" ContentType="application/vnd.openxmlformats-officedocument.presentationml.tags+xml"/>
  <Override PartName="/ppt/tags/tag2553.xml" ContentType="application/vnd.openxmlformats-officedocument.presentationml.tags+xml"/>
  <Override PartName="/ppt/tags/tag2554.xml" ContentType="application/vnd.openxmlformats-officedocument.presentationml.tags+xml"/>
  <Override PartName="/ppt/tags/tag2555.xml" ContentType="application/vnd.openxmlformats-officedocument.presentationml.tags+xml"/>
  <Override PartName="/ppt/tags/tag2556.xml" ContentType="application/vnd.openxmlformats-officedocument.presentationml.tags+xml"/>
  <Override PartName="/ppt/tags/tag2557.xml" ContentType="application/vnd.openxmlformats-officedocument.presentationml.tags+xml"/>
  <Override PartName="/ppt/tags/tag2558.xml" ContentType="application/vnd.openxmlformats-officedocument.presentationml.tags+xml"/>
  <Override PartName="/ppt/tags/tag2559.xml" ContentType="application/vnd.openxmlformats-officedocument.presentationml.tags+xml"/>
  <Override PartName="/ppt/tags/tag256.xml" ContentType="application/vnd.openxmlformats-officedocument.presentationml.tags+xml"/>
  <Override PartName="/ppt/tags/tag2560.xml" ContentType="application/vnd.openxmlformats-officedocument.presentationml.tags+xml"/>
  <Override PartName="/ppt/tags/tag2561.xml" ContentType="application/vnd.openxmlformats-officedocument.presentationml.tags+xml"/>
  <Override PartName="/ppt/tags/tag2562.xml" ContentType="application/vnd.openxmlformats-officedocument.presentationml.tags+xml"/>
  <Override PartName="/ppt/tags/tag2563.xml" ContentType="application/vnd.openxmlformats-officedocument.presentationml.tags+xml"/>
  <Override PartName="/ppt/tags/tag2564.xml" ContentType="application/vnd.openxmlformats-officedocument.presentationml.tags+xml"/>
  <Override PartName="/ppt/tags/tag2565.xml" ContentType="application/vnd.openxmlformats-officedocument.presentationml.tags+xml"/>
  <Override PartName="/ppt/tags/tag2566.xml" ContentType="application/vnd.openxmlformats-officedocument.presentationml.tags+xml"/>
  <Override PartName="/ppt/tags/tag2567.xml" ContentType="application/vnd.openxmlformats-officedocument.presentationml.tags+xml"/>
  <Override PartName="/ppt/tags/tag2568.xml" ContentType="application/vnd.openxmlformats-officedocument.presentationml.tags+xml"/>
  <Override PartName="/ppt/tags/tag2569.xml" ContentType="application/vnd.openxmlformats-officedocument.presentationml.tags+xml"/>
  <Override PartName="/ppt/tags/tag257.xml" ContentType="application/vnd.openxmlformats-officedocument.presentationml.tags+xml"/>
  <Override PartName="/ppt/tags/tag2570.xml" ContentType="application/vnd.openxmlformats-officedocument.presentationml.tags+xml"/>
  <Override PartName="/ppt/tags/tag2571.xml" ContentType="application/vnd.openxmlformats-officedocument.presentationml.tags+xml"/>
  <Override PartName="/ppt/tags/tag2572.xml" ContentType="application/vnd.openxmlformats-officedocument.presentationml.tags+xml"/>
  <Override PartName="/ppt/tags/tag2573.xml" ContentType="application/vnd.openxmlformats-officedocument.presentationml.tags+xml"/>
  <Override PartName="/ppt/tags/tag2574.xml" ContentType="application/vnd.openxmlformats-officedocument.presentationml.tags+xml"/>
  <Override PartName="/ppt/tags/tag2575.xml" ContentType="application/vnd.openxmlformats-officedocument.presentationml.tags+xml"/>
  <Override PartName="/ppt/tags/tag2576.xml" ContentType="application/vnd.openxmlformats-officedocument.presentationml.tags+xml"/>
  <Override PartName="/ppt/tags/tag2577.xml" ContentType="application/vnd.openxmlformats-officedocument.presentationml.tags+xml"/>
  <Override PartName="/ppt/tags/tag2578.xml" ContentType="application/vnd.openxmlformats-officedocument.presentationml.tags+xml"/>
  <Override PartName="/ppt/tags/tag2579.xml" ContentType="application/vnd.openxmlformats-officedocument.presentationml.tags+xml"/>
  <Override PartName="/ppt/tags/tag258.xml" ContentType="application/vnd.openxmlformats-officedocument.presentationml.tags+xml"/>
  <Override PartName="/ppt/tags/tag2580.xml" ContentType="application/vnd.openxmlformats-officedocument.presentationml.tags+xml"/>
  <Override PartName="/ppt/tags/tag2581.xml" ContentType="application/vnd.openxmlformats-officedocument.presentationml.tags+xml"/>
  <Override PartName="/ppt/tags/tag2582.xml" ContentType="application/vnd.openxmlformats-officedocument.presentationml.tags+xml"/>
  <Override PartName="/ppt/tags/tag2583.xml" ContentType="application/vnd.openxmlformats-officedocument.presentationml.tags+xml"/>
  <Override PartName="/ppt/tags/tag2584.xml" ContentType="application/vnd.openxmlformats-officedocument.presentationml.tags+xml"/>
  <Override PartName="/ppt/tags/tag2585.xml" ContentType="application/vnd.openxmlformats-officedocument.presentationml.tags+xml"/>
  <Override PartName="/ppt/tags/tag2586.xml" ContentType="application/vnd.openxmlformats-officedocument.presentationml.tags+xml"/>
  <Override PartName="/ppt/tags/tag2587.xml" ContentType="application/vnd.openxmlformats-officedocument.presentationml.tags+xml"/>
  <Override PartName="/ppt/tags/tag2588.xml" ContentType="application/vnd.openxmlformats-officedocument.presentationml.tags+xml"/>
  <Override PartName="/ppt/tags/tag2589.xml" ContentType="application/vnd.openxmlformats-officedocument.presentationml.tags+xml"/>
  <Override PartName="/ppt/tags/tag259.xml" ContentType="application/vnd.openxmlformats-officedocument.presentationml.tags+xml"/>
  <Override PartName="/ppt/tags/tag2590.xml" ContentType="application/vnd.openxmlformats-officedocument.presentationml.tags+xml"/>
  <Override PartName="/ppt/tags/tag2591.xml" ContentType="application/vnd.openxmlformats-officedocument.presentationml.tags+xml"/>
  <Override PartName="/ppt/tags/tag2592.xml" ContentType="application/vnd.openxmlformats-officedocument.presentationml.tags+xml"/>
  <Override PartName="/ppt/tags/tag2593.xml" ContentType="application/vnd.openxmlformats-officedocument.presentationml.tags+xml"/>
  <Override PartName="/ppt/tags/tag2594.xml" ContentType="application/vnd.openxmlformats-officedocument.presentationml.tags+xml"/>
  <Override PartName="/ppt/tags/tag2595.xml" ContentType="application/vnd.openxmlformats-officedocument.presentationml.tags+xml"/>
  <Override PartName="/ppt/tags/tag2596.xml" ContentType="application/vnd.openxmlformats-officedocument.presentationml.tags+xml"/>
  <Override PartName="/ppt/tags/tag2597.xml" ContentType="application/vnd.openxmlformats-officedocument.presentationml.tags+xml"/>
  <Override PartName="/ppt/tags/tag2598.xml" ContentType="application/vnd.openxmlformats-officedocument.presentationml.tags+xml"/>
  <Override PartName="/ppt/tags/tag259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00.xml" ContentType="application/vnd.openxmlformats-officedocument.presentationml.tags+xml"/>
  <Override PartName="/ppt/tags/tag2601.xml" ContentType="application/vnd.openxmlformats-officedocument.presentationml.tags+xml"/>
  <Override PartName="/ppt/tags/tag2602.xml" ContentType="application/vnd.openxmlformats-officedocument.presentationml.tags+xml"/>
  <Override PartName="/ppt/tags/tag2603.xml" ContentType="application/vnd.openxmlformats-officedocument.presentationml.tags+xml"/>
  <Override PartName="/ppt/tags/tag2604.xml" ContentType="application/vnd.openxmlformats-officedocument.presentationml.tags+xml"/>
  <Override PartName="/ppt/tags/tag2605.xml" ContentType="application/vnd.openxmlformats-officedocument.presentationml.tags+xml"/>
  <Override PartName="/ppt/tags/tag2606.xml" ContentType="application/vnd.openxmlformats-officedocument.presentationml.tags+xml"/>
  <Override PartName="/ppt/tags/tag2607.xml" ContentType="application/vnd.openxmlformats-officedocument.presentationml.tags+xml"/>
  <Override PartName="/ppt/tags/tag2608.xml" ContentType="application/vnd.openxmlformats-officedocument.presentationml.tags+xml"/>
  <Override PartName="/ppt/tags/tag2609.xml" ContentType="application/vnd.openxmlformats-officedocument.presentationml.tags+xml"/>
  <Override PartName="/ppt/tags/tag261.xml" ContentType="application/vnd.openxmlformats-officedocument.presentationml.tags+xml"/>
  <Override PartName="/ppt/tags/tag2610.xml" ContentType="application/vnd.openxmlformats-officedocument.presentationml.tags+xml"/>
  <Override PartName="/ppt/tags/tag2611.xml" ContentType="application/vnd.openxmlformats-officedocument.presentationml.tags+xml"/>
  <Override PartName="/ppt/tags/tag2612.xml" ContentType="application/vnd.openxmlformats-officedocument.presentationml.tags+xml"/>
  <Override PartName="/ppt/tags/tag2613.xml" ContentType="application/vnd.openxmlformats-officedocument.presentationml.tags+xml"/>
  <Override PartName="/ppt/tags/tag2614.xml" ContentType="application/vnd.openxmlformats-officedocument.presentationml.tags+xml"/>
  <Override PartName="/ppt/tags/tag2615.xml" ContentType="application/vnd.openxmlformats-officedocument.presentationml.tags+xml"/>
  <Override PartName="/ppt/tags/tag2616.xml" ContentType="application/vnd.openxmlformats-officedocument.presentationml.tags+xml"/>
  <Override PartName="/ppt/tags/tag2617.xml" ContentType="application/vnd.openxmlformats-officedocument.presentationml.tags+xml"/>
  <Override PartName="/ppt/tags/tag2618.xml" ContentType="application/vnd.openxmlformats-officedocument.presentationml.tags+xml"/>
  <Override PartName="/ppt/tags/tag2619.xml" ContentType="application/vnd.openxmlformats-officedocument.presentationml.tags+xml"/>
  <Override PartName="/ppt/tags/tag262.xml" ContentType="application/vnd.openxmlformats-officedocument.presentationml.tags+xml"/>
  <Override PartName="/ppt/tags/tag2620.xml" ContentType="application/vnd.openxmlformats-officedocument.presentationml.tags+xml"/>
  <Override PartName="/ppt/tags/tag2621.xml" ContentType="application/vnd.openxmlformats-officedocument.presentationml.tags+xml"/>
  <Override PartName="/ppt/tags/tag2622.xml" ContentType="application/vnd.openxmlformats-officedocument.presentationml.tags+xml"/>
  <Override PartName="/ppt/tags/tag2623.xml" ContentType="application/vnd.openxmlformats-officedocument.presentationml.tags+xml"/>
  <Override PartName="/ppt/tags/tag2624.xml" ContentType="application/vnd.openxmlformats-officedocument.presentationml.tags+xml"/>
  <Override PartName="/ppt/tags/tag2625.xml" ContentType="application/vnd.openxmlformats-officedocument.presentationml.tags+xml"/>
  <Override PartName="/ppt/tags/tag2626.xml" ContentType="application/vnd.openxmlformats-officedocument.presentationml.tags+xml"/>
  <Override PartName="/ppt/tags/tag2627.xml" ContentType="application/vnd.openxmlformats-officedocument.presentationml.tags+xml"/>
  <Override PartName="/ppt/tags/tag2628.xml" ContentType="application/vnd.openxmlformats-officedocument.presentationml.tags+xml"/>
  <Override PartName="/ppt/tags/tag2629.xml" ContentType="application/vnd.openxmlformats-officedocument.presentationml.tags+xml"/>
  <Override PartName="/ppt/tags/tag263.xml" ContentType="application/vnd.openxmlformats-officedocument.presentationml.tags+xml"/>
  <Override PartName="/ppt/tags/tag2630.xml" ContentType="application/vnd.openxmlformats-officedocument.presentationml.tags+xml"/>
  <Override PartName="/ppt/tags/tag2631.xml" ContentType="application/vnd.openxmlformats-officedocument.presentationml.tags+xml"/>
  <Override PartName="/ppt/tags/tag2632.xml" ContentType="application/vnd.openxmlformats-officedocument.presentationml.tags+xml"/>
  <Override PartName="/ppt/tags/tag2633.xml" ContentType="application/vnd.openxmlformats-officedocument.presentationml.tags+xml"/>
  <Override PartName="/ppt/tags/tag2634.xml" ContentType="application/vnd.openxmlformats-officedocument.presentationml.tags+xml"/>
  <Override PartName="/ppt/tags/tag2635.xml" ContentType="application/vnd.openxmlformats-officedocument.presentationml.tags+xml"/>
  <Override PartName="/ppt/tags/tag2636.xml" ContentType="application/vnd.openxmlformats-officedocument.presentationml.tags+xml"/>
  <Override PartName="/ppt/tags/tag2637.xml" ContentType="application/vnd.openxmlformats-officedocument.presentationml.tags+xml"/>
  <Override PartName="/ppt/tags/tag2638.xml" ContentType="application/vnd.openxmlformats-officedocument.presentationml.tags+xml"/>
  <Override PartName="/ppt/tags/tag2639.xml" ContentType="application/vnd.openxmlformats-officedocument.presentationml.tags+xml"/>
  <Override PartName="/ppt/tags/tag264.xml" ContentType="application/vnd.openxmlformats-officedocument.presentationml.tags+xml"/>
  <Override PartName="/ppt/tags/tag2640.xml" ContentType="application/vnd.openxmlformats-officedocument.presentationml.tags+xml"/>
  <Override PartName="/ppt/tags/tag2641.xml" ContentType="application/vnd.openxmlformats-officedocument.presentationml.tags+xml"/>
  <Override PartName="/ppt/tags/tag2642.xml" ContentType="application/vnd.openxmlformats-officedocument.presentationml.tags+xml"/>
  <Override PartName="/ppt/tags/tag2643.xml" ContentType="application/vnd.openxmlformats-officedocument.presentationml.tags+xml"/>
  <Override PartName="/ppt/tags/tag2644.xml" ContentType="application/vnd.openxmlformats-officedocument.presentationml.tags+xml"/>
  <Override PartName="/ppt/tags/tag2645.xml" ContentType="application/vnd.openxmlformats-officedocument.presentationml.tags+xml"/>
  <Override PartName="/ppt/tags/tag2646.xml" ContentType="application/vnd.openxmlformats-officedocument.presentationml.tags+xml"/>
  <Override PartName="/ppt/tags/tag2647.xml" ContentType="application/vnd.openxmlformats-officedocument.presentationml.tags+xml"/>
  <Override PartName="/ppt/tags/tag2648.xml" ContentType="application/vnd.openxmlformats-officedocument.presentationml.tags+xml"/>
  <Override PartName="/ppt/tags/tag2649.xml" ContentType="application/vnd.openxmlformats-officedocument.presentationml.tags+xml"/>
  <Override PartName="/ppt/tags/tag265.xml" ContentType="application/vnd.openxmlformats-officedocument.presentationml.tags+xml"/>
  <Override PartName="/ppt/tags/tag2650.xml" ContentType="application/vnd.openxmlformats-officedocument.presentationml.tags+xml"/>
  <Override PartName="/ppt/tags/tag2651.xml" ContentType="application/vnd.openxmlformats-officedocument.presentationml.tags+xml"/>
  <Override PartName="/ppt/tags/tag2652.xml" ContentType="application/vnd.openxmlformats-officedocument.presentationml.tags+xml"/>
  <Override PartName="/ppt/tags/tag2653.xml" ContentType="application/vnd.openxmlformats-officedocument.presentationml.tags+xml"/>
  <Override PartName="/ppt/tags/tag2654.xml" ContentType="application/vnd.openxmlformats-officedocument.presentationml.tags+xml"/>
  <Override PartName="/ppt/tags/tag2655.xml" ContentType="application/vnd.openxmlformats-officedocument.presentationml.tags+xml"/>
  <Override PartName="/ppt/tags/tag2656.xml" ContentType="application/vnd.openxmlformats-officedocument.presentationml.tags+xml"/>
  <Override PartName="/ppt/tags/tag2657.xml" ContentType="application/vnd.openxmlformats-officedocument.presentationml.tags+xml"/>
  <Override PartName="/ppt/tags/tag2658.xml" ContentType="application/vnd.openxmlformats-officedocument.presentationml.tags+xml"/>
  <Override PartName="/ppt/tags/tag2659.xml" ContentType="application/vnd.openxmlformats-officedocument.presentationml.tags+xml"/>
  <Override PartName="/ppt/tags/tag266.xml" ContentType="application/vnd.openxmlformats-officedocument.presentationml.tags+xml"/>
  <Override PartName="/ppt/tags/tag2660.xml" ContentType="application/vnd.openxmlformats-officedocument.presentationml.tags+xml"/>
  <Override PartName="/ppt/tags/tag2661.xml" ContentType="application/vnd.openxmlformats-officedocument.presentationml.tags+xml"/>
  <Override PartName="/ppt/tags/tag2662.xml" ContentType="application/vnd.openxmlformats-officedocument.presentationml.tags+xml"/>
  <Override PartName="/ppt/tags/tag2663.xml" ContentType="application/vnd.openxmlformats-officedocument.presentationml.tags+xml"/>
  <Override PartName="/ppt/tags/tag2664.xml" ContentType="application/vnd.openxmlformats-officedocument.presentationml.tags+xml"/>
  <Override PartName="/ppt/tags/tag2665.xml" ContentType="application/vnd.openxmlformats-officedocument.presentationml.tags+xml"/>
  <Override PartName="/ppt/tags/tag2666.xml" ContentType="application/vnd.openxmlformats-officedocument.presentationml.tags+xml"/>
  <Override PartName="/ppt/tags/tag2667.xml" ContentType="application/vnd.openxmlformats-officedocument.presentationml.tags+xml"/>
  <Override PartName="/ppt/tags/tag2668.xml" ContentType="application/vnd.openxmlformats-officedocument.presentationml.tags+xml"/>
  <Override PartName="/ppt/tags/tag2669.xml" ContentType="application/vnd.openxmlformats-officedocument.presentationml.tags+xml"/>
  <Override PartName="/ppt/tags/tag267.xml" ContentType="application/vnd.openxmlformats-officedocument.presentationml.tags+xml"/>
  <Override PartName="/ppt/tags/tag2670.xml" ContentType="application/vnd.openxmlformats-officedocument.presentationml.tags+xml"/>
  <Override PartName="/ppt/tags/tag2671.xml" ContentType="application/vnd.openxmlformats-officedocument.presentationml.tags+xml"/>
  <Override PartName="/ppt/tags/tag2672.xml" ContentType="application/vnd.openxmlformats-officedocument.presentationml.tags+xml"/>
  <Override PartName="/ppt/tags/tag2673.xml" ContentType="application/vnd.openxmlformats-officedocument.presentationml.tags+xml"/>
  <Override PartName="/ppt/tags/tag2674.xml" ContentType="application/vnd.openxmlformats-officedocument.presentationml.tags+xml"/>
  <Override PartName="/ppt/tags/tag2675.xml" ContentType="application/vnd.openxmlformats-officedocument.presentationml.tags+xml"/>
  <Override PartName="/ppt/tags/tag2676.xml" ContentType="application/vnd.openxmlformats-officedocument.presentationml.tags+xml"/>
  <Override PartName="/ppt/tags/tag2677.xml" ContentType="application/vnd.openxmlformats-officedocument.presentationml.tags+xml"/>
  <Override PartName="/ppt/tags/tag2678.xml" ContentType="application/vnd.openxmlformats-officedocument.presentationml.tags+xml"/>
  <Override PartName="/ppt/tags/tag2679.xml" ContentType="application/vnd.openxmlformats-officedocument.presentationml.tags+xml"/>
  <Override PartName="/ppt/tags/tag268.xml" ContentType="application/vnd.openxmlformats-officedocument.presentationml.tags+xml"/>
  <Override PartName="/ppt/tags/tag2680.xml" ContentType="application/vnd.openxmlformats-officedocument.presentationml.tags+xml"/>
  <Override PartName="/ppt/tags/tag2681.xml" ContentType="application/vnd.openxmlformats-officedocument.presentationml.tags+xml"/>
  <Override PartName="/ppt/tags/tag2682.xml" ContentType="application/vnd.openxmlformats-officedocument.presentationml.tags+xml"/>
  <Override PartName="/ppt/tags/tag2683.xml" ContentType="application/vnd.openxmlformats-officedocument.presentationml.tags+xml"/>
  <Override PartName="/ppt/tags/tag2684.xml" ContentType="application/vnd.openxmlformats-officedocument.presentationml.tags+xml"/>
  <Override PartName="/ppt/tags/tag2685.xml" ContentType="application/vnd.openxmlformats-officedocument.presentationml.tags+xml"/>
  <Override PartName="/ppt/tags/tag2686.xml" ContentType="application/vnd.openxmlformats-officedocument.presentationml.tags+xml"/>
  <Override PartName="/ppt/tags/tag2687.xml" ContentType="application/vnd.openxmlformats-officedocument.presentationml.tags+xml"/>
  <Override PartName="/ppt/tags/tag2688.xml" ContentType="application/vnd.openxmlformats-officedocument.presentationml.tags+xml"/>
  <Override PartName="/ppt/tags/tag2689.xml" ContentType="application/vnd.openxmlformats-officedocument.presentationml.tags+xml"/>
  <Override PartName="/ppt/tags/tag269.xml" ContentType="application/vnd.openxmlformats-officedocument.presentationml.tags+xml"/>
  <Override PartName="/ppt/tags/tag2690.xml" ContentType="application/vnd.openxmlformats-officedocument.presentationml.tags+xml"/>
  <Override PartName="/ppt/tags/tag2691.xml" ContentType="application/vnd.openxmlformats-officedocument.presentationml.tags+xml"/>
  <Override PartName="/ppt/tags/tag2692.xml" ContentType="application/vnd.openxmlformats-officedocument.presentationml.tags+xml"/>
  <Override PartName="/ppt/tags/tag2693.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9"/>
  </p:handoutMasterIdLst>
  <p:sldIdLst>
    <p:sldId id="359" r:id="rId3"/>
    <p:sldId id="360" r:id="rId5"/>
    <p:sldId id="361" r:id="rId6"/>
    <p:sldId id="362" r:id="rId7"/>
    <p:sldId id="387" r:id="rId8"/>
    <p:sldId id="386" r:id="rId9"/>
    <p:sldId id="722" r:id="rId10"/>
    <p:sldId id="778" r:id="rId11"/>
    <p:sldId id="858" r:id="rId12"/>
    <p:sldId id="857" r:id="rId13"/>
    <p:sldId id="724" r:id="rId14"/>
    <p:sldId id="859" r:id="rId15"/>
    <p:sldId id="860" r:id="rId16"/>
    <p:sldId id="861" r:id="rId17"/>
    <p:sldId id="862" r:id="rId18"/>
    <p:sldId id="863" r:id="rId19"/>
    <p:sldId id="864" r:id="rId20"/>
    <p:sldId id="865" r:id="rId21"/>
    <p:sldId id="866" r:id="rId22"/>
    <p:sldId id="867" r:id="rId23"/>
    <p:sldId id="868" r:id="rId24"/>
    <p:sldId id="869" r:id="rId25"/>
    <p:sldId id="870" r:id="rId26"/>
    <p:sldId id="871" r:id="rId27"/>
    <p:sldId id="872" r:id="rId28"/>
    <p:sldId id="873" r:id="rId29"/>
    <p:sldId id="874" r:id="rId30"/>
    <p:sldId id="875" r:id="rId31"/>
    <p:sldId id="876" r:id="rId32"/>
    <p:sldId id="877" r:id="rId33"/>
    <p:sldId id="878" r:id="rId34"/>
    <p:sldId id="817" r:id="rId35"/>
    <p:sldId id="690" r:id="rId36"/>
    <p:sldId id="816" r:id="rId37"/>
    <p:sldId id="363" r:id="rId38"/>
  </p:sldIdLst>
  <p:sldSz cx="12192000" cy="6858000"/>
  <p:notesSz cx="6858000" cy="9144000"/>
  <p:custDataLst>
    <p:tags r:id="rId43"/>
  </p:custDataLst>
  <p:defaultTex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panose="020B0500000000000000"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panose="020B0500000000000000"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panose="020B0500000000000000"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panose="020B0500000000000000"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panose="020B0500000000000000"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panose="020B0500000000000000"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panose="020B0500000000000000"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panose="020B0500000000000000"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panose="020B0500000000000000" charset="-122"/>
        <a:cs typeface="+mn-cs"/>
      </a:defRPr>
    </a:lvl9pPr>
  </p:defaultTextStyle>
  <p:extLst>
    <p:ext uri="{EFAFB233-063F-42B5-8137-9DF3F51BA10A}">
      <p15:sldGuideLst xmlns:p15="http://schemas.microsoft.com/office/powerpoint/2012/main">
        <p15:guide id="1" orient="horz" pos="2380" userDrawn="1">
          <p15:clr>
            <a:srgbClr val="A4A3A4"/>
          </p15:clr>
        </p15:guide>
        <p15:guide id="2" pos="302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F86B2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0610"/>
    <p:restoredTop sz="94682"/>
  </p:normalViewPr>
  <p:slideViewPr>
    <p:cSldViewPr snapToGrid="0" snapToObjects="1" showGuides="1">
      <p:cViewPr varScale="1">
        <p:scale>
          <a:sx n="101" d="100"/>
          <a:sy n="101" d="100"/>
        </p:scale>
        <p:origin x="200" y="576"/>
      </p:cViewPr>
      <p:guideLst>
        <p:guide orient="horz" pos="2380"/>
        <p:guide pos="3027"/>
      </p:guideLst>
    </p:cSldViewPr>
  </p:slideViewPr>
  <p:outlineViewPr>
    <p:cViewPr>
      <p:scale>
        <a:sx n="33" d="100"/>
        <a:sy n="33" d="100"/>
      </p:scale>
      <p:origin x="0" y="0"/>
    </p:cViewPr>
  </p:outlineViewPr>
  <p:notesTextViewPr>
    <p:cViewPr>
      <p:scale>
        <a:sx n="1" d="1"/>
        <a:sy n="1" d="1"/>
      </p:scale>
      <p:origin x="0" y="0"/>
    </p:cViewPr>
  </p:notesTextViewPr>
  <p:sorterViewPr>
    <p:cViewPr>
      <p:scale>
        <a:sx n="200" d="100"/>
        <a:sy n="200" d="100"/>
      </p:scale>
      <p:origin x="0" y="0"/>
    </p:cViewPr>
  </p:sorter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3" Type="http://schemas.openxmlformats.org/officeDocument/2006/relationships/tags" Target="tags/tag2693.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notesMaster" Target="notesMasters/notesMaster1.xml"/><Relationship Id="rId39" Type="http://schemas.openxmlformats.org/officeDocument/2006/relationships/handoutMaster" Target="handoutMasters/handoutMaster1.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auto"/>
            <a:endParaRPr kumimoji="1" lang="zh-CN" altLang="en-US" strike="noStrike" noProof="1">
              <a:ea typeface="黑体" panose="0201060906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fontAlgn="auto"/>
            <a:fld id="{A84B3C7D-7ED1-A34F-BCFC-1C01389AE58C}" type="datetimeFigureOut">
              <a:rPr kumimoji="1" lang="zh-CN" altLang="en-US" strike="noStrike" noProof="1" smtClean="0">
                <a:latin typeface="黑体" panose="02010609060101010101" charset="-122"/>
                <a:ea typeface="黑体" panose="02010609060101010101" charset="-122"/>
                <a:cs typeface="+mn-cs"/>
              </a:rPr>
            </a:fld>
            <a:endParaRPr kumimoji="1" lang="zh-CN" altLang="en-US" strike="noStrike" noProof="1">
              <a:ea typeface="黑体" panose="02010609060101010101" charset="-122"/>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vl1pPr>
          </a:lstStyle>
          <a:p>
            <a:pPr fontAlgn="auto"/>
            <a:endParaRPr kumimoji="1" lang="zh-CN" altLang="en-US" strike="noStrike" noProof="1">
              <a:ea typeface="黑体" panose="02010609060101010101" charset="-122"/>
            </a:endParaRPr>
          </a:p>
        </p:txBody>
      </p:sp>
      <p:sp>
        <p:nvSpPr>
          <p:cNvPr id="5" name="幻灯片编号占位符 4"/>
          <p:cNvSpPr>
            <a:spLocks noGrp="1"/>
          </p:cNvSpPr>
          <p:nvPr>
            <p:ph type="sldNum" sz="quarter" idx="3"/>
          </p:nvPr>
        </p:nvSpPr>
        <p:spPr>
          <a:xfrm>
            <a:off x="3884613" y="8685213"/>
            <a:ext cx="2971800" cy="458788"/>
          </a:xfrm>
          <a:prstGeom prst="rect">
            <a:avLst/>
          </a:prstGeom>
        </p:spPr>
        <p:txBody>
          <a:bodyPr vert="horz" lIns="91440" tIns="45720" rIns="91440" bIns="45720" rtlCol="0" anchor="b"/>
          <a:lstStyle>
            <a:lvl1pPr algn="r">
              <a:defRPr sz="1200"/>
            </a:lvl1pPr>
          </a:lstStyle>
          <a:p>
            <a:pPr fontAlgn="auto"/>
            <a:fld id="{88CED8CE-3D9F-CA47-A17E-9AD879C3B1C0}" type="slidenum">
              <a:rPr kumimoji="1" lang="zh-CN" altLang="en-US" strike="noStrike" noProof="1" smtClean="0">
                <a:latin typeface="黑体" panose="02010609060101010101" charset="-122"/>
                <a:ea typeface="黑体" panose="02010609060101010101" charset="-122"/>
                <a:cs typeface="+mn-cs"/>
              </a:rPr>
            </a:fld>
            <a:endParaRPr kumimoji="1" lang="zh-CN" altLang="en-US" strike="noStrike" noProof="1">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ea typeface="黑体" panose="02010609060101010101" charset="-122"/>
              </a:defRPr>
            </a:lvl1pPr>
          </a:lstStyle>
          <a:p>
            <a:pPr fontAlgn="auto"/>
            <a:endParaRPr kumimoji="1" lang="zh-CN" altLang="en-US" strike="noStrike" noProof="1"/>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sym typeface="黑体" panose="02010609060101010101" charset="-122"/>
              </a:defRPr>
            </a:lvl1pPr>
          </a:lstStyle>
          <a:p>
            <a:pPr fontAlgn="auto"/>
            <a:fld id="{B0ACF2CF-5EF1-D24F-8F8B-C67282AA038A}" type="datetimeFigureOut">
              <a:rPr kumimoji="1" lang="zh-CN" altLang="en-US" strike="noStrike" noProof="1" smtClean="0">
                <a:cs typeface="+mn-cs"/>
              </a:rPr>
            </a:fld>
            <a:endParaRPr kumimoji="1" lang="zh-CN" altLang="en-US" strike="noStrike" noProof="1"/>
          </a:p>
        </p:txBody>
      </p:sp>
      <p:sp>
        <p:nvSpPr>
          <p:cNvPr id="6148" name="幻灯片图像占位符 3"/>
          <p:cNvSpPr>
            <a:spLocks noGrp="1" noRot="1" noChangeAspect="1"/>
          </p:cNvSpPr>
          <p:nvPr>
            <p:ph type="sldImg"/>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6149" name="备注占位符 4"/>
          <p:cNvSpPr>
            <a:spLocks noGrp="1"/>
          </p:cNvSpPr>
          <p:nvPr>
            <p:ph type="body" sz="quarter"/>
          </p:nvPr>
        </p:nvSpPr>
        <p:spPr>
          <a:xfrm>
            <a:off x="685800" y="4400550"/>
            <a:ext cx="5486400" cy="3600450"/>
          </a:xfrm>
          <a:prstGeom prst="rect">
            <a:avLst/>
          </a:prstGeom>
          <a:noFill/>
          <a:ln w="9525">
            <a:noFill/>
          </a:ln>
        </p:spPr>
        <p:txBody>
          <a:bodyPr vert="horz" lIns="91440" tIns="45720" rIns="91440" bIns="45720" anchor="t"/>
          <a:p>
            <a:pPr lvl="0"/>
            <a:r>
              <a:rPr lang="zh-CN" altLang="en-US"/>
              <a:t>单击此处编辑母版文本样式</a:t>
            </a:r>
            <a:endParaRPr lang="zh-CN" altLang="en-US"/>
          </a:p>
          <a:p>
            <a:pPr lvl="1" indent="0"/>
            <a:r>
              <a:rPr lang="zh-CN" altLang="en-US"/>
              <a:t>二级</a:t>
            </a:r>
            <a:endParaRPr lang="zh-CN" altLang="en-US"/>
          </a:p>
          <a:p>
            <a:pPr lvl="2" indent="0"/>
            <a:r>
              <a:rPr lang="zh-CN" altLang="en-US"/>
              <a:t>三级</a:t>
            </a:r>
            <a:endParaRPr lang="zh-CN" altLang="en-US"/>
          </a:p>
          <a:p>
            <a:pPr lvl="3" indent="0"/>
            <a:r>
              <a:rPr lang="zh-CN" altLang="en-US"/>
              <a:t>四级</a:t>
            </a:r>
            <a:endParaRPr lang="zh-CN" altLang="en-US"/>
          </a:p>
          <a:p>
            <a:pPr lvl="4" indent="0"/>
            <a:r>
              <a:rPr lang="zh-CN" altLang="en-US"/>
              <a:t>五级</a:t>
            </a:r>
            <a:endParaRPr lang="zh-CN" altLang="en-US"/>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ea typeface="黑体" panose="02010609060101010101" charset="-122"/>
              </a:defRPr>
            </a:lvl1pPr>
          </a:lstStyle>
          <a:p>
            <a:pPr fontAlgn="auto"/>
            <a:endParaRPr kumimoji="1" lang="zh-CN" altLang="en-US" strike="noStrike" noProof="1"/>
          </a:p>
        </p:txBody>
      </p:sp>
      <p:sp>
        <p:nvSpPr>
          <p:cNvPr id="7" name="幻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sym typeface="黑体" panose="02010609060101010101" charset="-122"/>
              </a:defRPr>
            </a:lvl1pPr>
          </a:lstStyle>
          <a:p>
            <a:pPr fontAlgn="auto"/>
            <a:fld id="{78F70782-008B-5B48-B01C-A994AC4AA046}" type="slidenum">
              <a:rPr kumimoji="1" lang="zh-CN" altLang="en-US" strike="noStrike" noProof="1" smtClean="0">
                <a:cs typeface="+mn-cs"/>
              </a:rPr>
            </a:fld>
            <a:endParaRPr kumimoji="1"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mn-cs"/>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mn-cs"/>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mn-cs"/>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mn-cs"/>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noChangeAspect="1"/>
          </p:cNvSpPr>
          <p:nvPr>
            <p:ph type="sldImg"/>
          </p:nvPr>
        </p:nvSpPr>
        <p:spPr/>
      </p:sp>
      <p:sp>
        <p:nvSpPr>
          <p:cNvPr id="8194" name="备注占位符 2"/>
          <p:cNvSpPr>
            <a:spLocks noGrp="1"/>
          </p:cNvSpPr>
          <p:nvPr>
            <p:ph type="body"/>
          </p:nvPr>
        </p:nvSpPr>
        <p:spPr/>
        <p:txBody>
          <a:bodyPr lIns="91440" tIns="45720" rIns="91440" bIns="45720" anchor="t"/>
          <a:p>
            <a:pPr lvl="0"/>
            <a:endParaRPr lang="zh-CN" altLang="en-US"/>
          </a:p>
        </p:txBody>
      </p:sp>
      <p:sp>
        <p:nvSpPr>
          <p:cNvPr id="8195"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fld>
            <a:endParaRPr lang="zh-CN"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幻灯片图像占位符 1"/>
          <p:cNvSpPr>
            <a:spLocks noGrp="1" noRot="1" noChangeAspect="1"/>
          </p:cNvSpPr>
          <p:nvPr>
            <p:ph type="sldImg"/>
          </p:nvPr>
        </p:nvSpPr>
        <p:spPr/>
      </p:sp>
      <p:sp>
        <p:nvSpPr>
          <p:cNvPr id="10242" name="备注占位符 2"/>
          <p:cNvSpPr>
            <a:spLocks noGrp="1"/>
          </p:cNvSpPr>
          <p:nvPr>
            <p:ph type="body"/>
          </p:nvPr>
        </p:nvSpPr>
        <p:spPr/>
        <p:txBody>
          <a:bodyPr lIns="91440" tIns="45720" rIns="91440" bIns="45720" anchor="t"/>
          <a:p>
            <a:pPr lvl="0"/>
            <a:endParaRPr lang="zh-CN" altLang="en-US"/>
          </a:p>
        </p:txBody>
      </p:sp>
      <p:sp>
        <p:nvSpPr>
          <p:cNvPr id="1024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fld>
            <a:endParaRPr lang="zh-CN"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幻灯片图像占位符 1"/>
          <p:cNvSpPr>
            <a:spLocks noGrp="1" noRot="1" noChangeAspect="1"/>
          </p:cNvSpPr>
          <p:nvPr>
            <p:ph type="sldImg"/>
          </p:nvPr>
        </p:nvSpPr>
        <p:spPr/>
      </p:sp>
      <p:sp>
        <p:nvSpPr>
          <p:cNvPr id="12290" name="备注占位符 2"/>
          <p:cNvSpPr>
            <a:spLocks noGrp="1"/>
          </p:cNvSpPr>
          <p:nvPr>
            <p:ph type="body"/>
          </p:nvPr>
        </p:nvSpPr>
        <p:spPr/>
        <p:txBody>
          <a:bodyPr lIns="91440" tIns="45720" rIns="91440" bIns="45720" anchor="t"/>
          <a:p>
            <a:pPr lvl="0"/>
            <a:endParaRPr lang="zh-CN" altLang="en-US"/>
          </a:p>
        </p:txBody>
      </p:sp>
      <p:sp>
        <p:nvSpPr>
          <p:cNvPr id="12291"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fld>
            <a:endParaRPr lang="zh-CN"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幻灯片图像占位符 1"/>
          <p:cNvSpPr>
            <a:spLocks noGrp="1" noRot="1" noChangeAspect="1"/>
          </p:cNvSpPr>
          <p:nvPr>
            <p:ph type="sldImg"/>
          </p:nvPr>
        </p:nvSpPr>
        <p:spPr/>
      </p:sp>
      <p:sp>
        <p:nvSpPr>
          <p:cNvPr id="14338" name="备注占位符 2"/>
          <p:cNvSpPr>
            <a:spLocks noGrp="1"/>
          </p:cNvSpPr>
          <p:nvPr>
            <p:ph type="body"/>
          </p:nvPr>
        </p:nvSpPr>
        <p:spPr/>
        <p:txBody>
          <a:bodyPr lIns="91440" tIns="45720" rIns="91440" bIns="45720" anchor="t"/>
          <a:p>
            <a:pPr lvl="0"/>
            <a:endParaRPr lang="zh-CN" altLang="en-US"/>
          </a:p>
        </p:txBody>
      </p:sp>
      <p:sp>
        <p:nvSpPr>
          <p:cNvPr id="1433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latin typeface="等线" panose="02010600030101010101" charset="-122"/>
                <a:ea typeface="等线" panose="02010600030101010101" charset="-122"/>
              </a:rPr>
            </a:fld>
            <a:endParaRPr lang="zh-CN" altLang="en-US" sz="1200">
              <a:latin typeface="等线" panose="02010600030101010101" charset="-122"/>
              <a:ea typeface="等线" panose="02010600030101010101"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幻灯片图像占位符 1"/>
          <p:cNvSpPr>
            <a:spLocks noGrp="1" noRot="1" noChangeAspect="1"/>
          </p:cNvSpPr>
          <p:nvPr>
            <p:ph type="sldImg"/>
          </p:nvPr>
        </p:nvSpPr>
        <p:spPr/>
      </p:sp>
      <p:sp>
        <p:nvSpPr>
          <p:cNvPr id="16386" name="备注占位符 2"/>
          <p:cNvSpPr>
            <a:spLocks noGrp="1"/>
          </p:cNvSpPr>
          <p:nvPr>
            <p:ph type="body"/>
          </p:nvPr>
        </p:nvSpPr>
        <p:spPr/>
        <p:txBody>
          <a:bodyPr lIns="91440" tIns="45720" rIns="91440" bIns="45720" anchor="t"/>
          <a:p>
            <a:pPr lvl="0"/>
            <a:endParaRPr lang="zh-CN" altLang="en-US"/>
          </a:p>
        </p:txBody>
      </p:sp>
      <p:sp>
        <p:nvSpPr>
          <p:cNvPr id="16387"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latin typeface="等线" panose="02010600030101010101" charset="-122"/>
                <a:ea typeface="等线" panose="02010600030101010101" charset="-122"/>
              </a:rPr>
            </a:fld>
            <a:endParaRPr lang="zh-CN" altLang="en-US" sz="1200">
              <a:latin typeface="等线" panose="02010600030101010101" charset="-122"/>
              <a:ea typeface="等线" panose="02010600030101010101"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p:nvPr>
        </p:nvSpPr>
        <p:spPr/>
      </p:sp>
      <p:sp>
        <p:nvSpPr>
          <p:cNvPr id="3" name="文本占位符 2"/>
          <p:cNvSpPr>
            <a:spLocks noGrp="1"/>
          </p:cNvSpPr>
          <p:nvPr>
            <p:ph type="body"/>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1" name="幻灯片图像占位符 1"/>
          <p:cNvSpPr>
            <a:spLocks noGrp="1" noRot="1" noChangeAspect="1"/>
          </p:cNvSpPr>
          <p:nvPr>
            <p:ph type="sldImg"/>
          </p:nvPr>
        </p:nvSpPr>
        <p:spPr/>
      </p:sp>
      <p:sp>
        <p:nvSpPr>
          <p:cNvPr id="81922" name="备注占位符 2"/>
          <p:cNvSpPr>
            <a:spLocks noGrp="1"/>
          </p:cNvSpPr>
          <p:nvPr>
            <p:ph type="body"/>
          </p:nvPr>
        </p:nvSpPr>
        <p:spPr/>
        <p:txBody>
          <a:bodyPr lIns="91440" tIns="45720" rIns="91440" bIns="45720" anchor="t"/>
          <a:p>
            <a:pPr lvl="0"/>
            <a:endParaRPr lang="zh-CN" altLang="en-US"/>
          </a:p>
        </p:txBody>
      </p:sp>
      <p:sp>
        <p:nvSpPr>
          <p:cNvPr id="8192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fld>
            <a:endParaRPr lang="zh-CN" altLang="en-US" sz="1200"/>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3">
            <a:extLst>
              <a:ext uri="{28A0092B-C50C-407E-A947-70E740481C1C}">
                <a14:useLocalDpi xmlns:a14="http://schemas.microsoft.com/office/drawing/2010/main" val="0"/>
              </a:ext>
            </a:extLst>
          </a:blip>
          <a:srcRect t="35040"/>
          <a:stretch>
            <a:fillRect/>
          </a:stretch>
        </p:blipFill>
        <p:spPr>
          <a:xfrm>
            <a:off x="0" y="3145536"/>
            <a:ext cx="12192000" cy="3712464"/>
          </a:xfrm>
          <a:prstGeom prst="rect">
            <a:avLst/>
          </a:prstGeom>
        </p:spPr>
      </p:pic>
      <p:pic>
        <p:nvPicPr>
          <p:cNvPr id="25" name="图片 24" descr="手绘边框1"/>
          <p:cNvPicPr>
            <a:picLocks noChangeAspect="1"/>
          </p:cNvPicPr>
          <p:nvPr userDrawn="1"/>
        </p:nvPicPr>
        <p:blipFill>
          <a:blip r:embed="rId4"/>
          <a:srcRect l="7375" b="71885"/>
          <a:stretch>
            <a:fillRect/>
          </a:stretch>
        </p:blipFill>
        <p:spPr>
          <a:xfrm>
            <a:off x="6545580" y="0"/>
            <a:ext cx="5646420" cy="1713865"/>
          </a:xfrm>
          <a:prstGeom prst="rect">
            <a:avLst/>
          </a:prstGeom>
        </p:spPr>
      </p:pic>
      <p:pic>
        <p:nvPicPr>
          <p:cNvPr id="8" name="图片 7" descr="手绘边框1"/>
          <p:cNvPicPr>
            <a:picLocks noChangeAspect="1"/>
          </p:cNvPicPr>
          <p:nvPr userDrawn="1"/>
        </p:nvPicPr>
        <p:blipFill>
          <a:blip r:embed="rId4"/>
          <a:srcRect l="-885" t="24729" r="79688" b="42188"/>
          <a:stretch>
            <a:fillRect/>
          </a:stretch>
        </p:blipFill>
        <p:spPr>
          <a:xfrm>
            <a:off x="0" y="91440"/>
            <a:ext cx="1292225" cy="20167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rotWithShape="0">
          <a:blip r:embed="rId2"/>
          <a:stretch>
            <a:fillRect/>
          </a:stretch>
        </a:blip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1_空白">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4098" name="图片 33"/>
          <p:cNvPicPr>
            <a:picLocks noChangeAspect="1"/>
          </p:cNvPicPr>
          <p:nvPr userDrawn="1"/>
        </p:nvPicPr>
        <p:blipFill>
          <a:blip r:embed="rId3"/>
          <a:stretch>
            <a:fillRect/>
          </a:stretch>
        </p:blipFill>
        <p:spPr>
          <a:xfrm rot="-6540000" flipH="1">
            <a:off x="-127000" y="4679950"/>
            <a:ext cx="2578100" cy="2044700"/>
          </a:xfrm>
          <a:prstGeom prst="rect">
            <a:avLst/>
          </a:prstGeom>
          <a:noFill/>
          <a:ln w="9525">
            <a:noFill/>
          </a:ln>
        </p:spPr>
      </p:pic>
      <p:pic>
        <p:nvPicPr>
          <p:cNvPr id="4099" name="图片 1"/>
          <p:cNvPicPr>
            <a:picLocks noChangeAspect="1"/>
          </p:cNvPicPr>
          <p:nvPr userDrawn="1"/>
        </p:nvPicPr>
        <p:blipFill>
          <a:blip r:embed="rId4"/>
          <a:stretch>
            <a:fillRect/>
          </a:stretch>
        </p:blipFill>
        <p:spPr>
          <a:xfrm>
            <a:off x="9359900" y="3975100"/>
            <a:ext cx="2613025" cy="3697288"/>
          </a:xfrm>
          <a:prstGeom prst="rect">
            <a:avLst/>
          </a:prstGeom>
          <a:noFill/>
          <a:ln w="9525">
            <a:noFill/>
          </a:ln>
        </p:spPr>
      </p:pic>
      <p:pic>
        <p:nvPicPr>
          <p:cNvPr id="4100" name="图片 25"/>
          <p:cNvPicPr>
            <a:picLocks noChangeAspect="1"/>
          </p:cNvPicPr>
          <p:nvPr userDrawn="1"/>
        </p:nvPicPr>
        <p:blipFill>
          <a:blip r:embed="rId5"/>
          <a:stretch>
            <a:fillRect/>
          </a:stretch>
        </p:blipFill>
        <p:spPr>
          <a:xfrm>
            <a:off x="-300037" y="-266700"/>
            <a:ext cx="2146300" cy="2268538"/>
          </a:xfrm>
          <a:prstGeom prst="rect">
            <a:avLst/>
          </a:prstGeom>
          <a:noFill/>
          <a:ln w="9525">
            <a:noFill/>
          </a:ln>
        </p:spPr>
      </p:pic>
      <p:pic>
        <p:nvPicPr>
          <p:cNvPr id="4101" name="图片 5"/>
          <p:cNvPicPr>
            <a:picLocks noChangeAspect="1"/>
          </p:cNvPicPr>
          <p:nvPr userDrawn="1"/>
        </p:nvPicPr>
        <p:blipFill>
          <a:blip r:embed="rId6"/>
          <a:stretch>
            <a:fillRect/>
          </a:stretch>
        </p:blipFill>
        <p:spPr>
          <a:xfrm>
            <a:off x="10064750" y="269875"/>
            <a:ext cx="1744663" cy="1731963"/>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sp>
        <p:nvSpPr>
          <p:cNvPr id="19" name="Rectangle 27"/>
          <p:cNvSpPr>
            <a:spLocks noChangeArrowheads="1"/>
          </p:cNvSpPr>
          <p:nvPr/>
        </p:nvSpPr>
        <p:spPr bwMode="gray">
          <a:xfrm rot="21127602">
            <a:off x="332317" y="273050"/>
            <a:ext cx="5689600" cy="4084638"/>
          </a:xfrm>
          <a:prstGeom prst="rect">
            <a:avLst/>
          </a:prstGeom>
          <a:blipFill dpi="0" rotWithShape="1">
            <a:blip r:embed="rId2"/>
            <a:srcRect/>
            <a:stretch>
              <a:fillRect/>
            </a:stretch>
          </a:blipFill>
          <a:ln w="38100">
            <a:solidFill>
              <a:schemeClr val="bg2"/>
            </a:solidFill>
            <a:miter lim="800000"/>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charset="-122"/>
              <a:cs typeface="Arial" panose="020B0604020202020204" pitchFamily="34" charset="0"/>
            </a:endParaRPr>
          </a:p>
        </p:txBody>
      </p:sp>
      <p:sp>
        <p:nvSpPr>
          <p:cNvPr id="20" name="Rectangle 36"/>
          <p:cNvSpPr>
            <a:spLocks noChangeArrowheads="1"/>
          </p:cNvSpPr>
          <p:nvPr/>
        </p:nvSpPr>
        <p:spPr bwMode="gray">
          <a:xfrm rot="20388955">
            <a:off x="966087" y="1225863"/>
            <a:ext cx="6502400" cy="4659806"/>
          </a:xfrm>
          <a:prstGeom prst="rect">
            <a:avLst/>
          </a:prstGeom>
          <a:blipFill dpi="0" rotWithShape="1">
            <a:blip r:embed="rId3">
              <a:extLst>
                <a:ext uri="{28A0092B-C50C-407E-A947-70E740481C1C}">
                  <a14:useLocalDpi xmlns:a14="http://schemas.microsoft.com/office/drawing/2010/main" val="0"/>
                </a:ext>
              </a:extLst>
            </a:blip>
            <a:srcRect/>
            <a:stretch>
              <a:fillRect t="-1" b="-4656"/>
            </a:stretch>
          </a:blipFill>
          <a:ln w="57150">
            <a:solidFill>
              <a:schemeClr val="bg2"/>
            </a:solidFill>
            <a:miter lim="800000"/>
          </a:ln>
          <a:effec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charset="-122"/>
              <a:cs typeface="Arial" panose="020B0604020202020204" pitchFamily="34" charset="0"/>
            </a:endParaRPr>
          </a:p>
        </p:txBody>
      </p:sp>
      <p:pic>
        <p:nvPicPr>
          <p:cNvPr id="2054" name="Picture 12" descr="01"/>
          <p:cNvPicPr>
            <a:picLocks noChangeAspect="1"/>
          </p:cNvPicPr>
          <p:nvPr/>
        </p:nvPicPr>
        <p:blipFill>
          <a:blip r:embed="rId4"/>
          <a:srcRect l="15326" b="6250"/>
          <a:stretch>
            <a:fillRect/>
          </a:stretch>
        </p:blipFill>
        <p:spPr>
          <a:xfrm>
            <a:off x="3289300" y="0"/>
            <a:ext cx="2806700" cy="6858000"/>
          </a:xfrm>
          <a:prstGeom prst="rect">
            <a:avLst/>
          </a:prstGeom>
          <a:noFill/>
          <a:ln w="9525">
            <a:noFill/>
          </a:ln>
        </p:spPr>
      </p:pic>
      <p:sp>
        <p:nvSpPr>
          <p:cNvPr id="22" name="Freeform 7"/>
          <p:cNvSpPr/>
          <p:nvPr/>
        </p:nvSpPr>
        <p:spPr bwMode="gray">
          <a:xfrm>
            <a:off x="3860800" y="0"/>
            <a:ext cx="8331200" cy="6858000"/>
          </a:xfrm>
          <a:custGeom>
            <a:avLst/>
            <a:gdLst>
              <a:gd name="T0" fmla="*/ 305 w 3936"/>
              <a:gd name="T1" fmla="*/ 4317 h 4320"/>
              <a:gd name="T2" fmla="*/ 0 w 3936"/>
              <a:gd name="T3" fmla="*/ 0 h 4320"/>
              <a:gd name="T4" fmla="*/ 3936 w 3936"/>
              <a:gd name="T5" fmla="*/ 0 h 4320"/>
              <a:gd name="T6" fmla="*/ 3936 w 3936"/>
              <a:gd name="T7" fmla="*/ 4320 h 4320"/>
              <a:gd name="T8" fmla="*/ 305 w 3936"/>
              <a:gd name="T9" fmla="*/ 4317 h 4320"/>
            </a:gdLst>
            <a:ahLst/>
            <a:cxnLst>
              <a:cxn ang="0">
                <a:pos x="T0" y="T1"/>
              </a:cxn>
              <a:cxn ang="0">
                <a:pos x="T2" y="T3"/>
              </a:cxn>
              <a:cxn ang="0">
                <a:pos x="T4" y="T5"/>
              </a:cxn>
              <a:cxn ang="0">
                <a:pos x="T6" y="T7"/>
              </a:cxn>
              <a:cxn ang="0">
                <a:pos x="T8" y="T9"/>
              </a:cxn>
            </a:cxnLst>
            <a:rect l="0" t="0" r="r" b="b"/>
            <a:pathLst>
              <a:path w="3936" h="4320">
                <a:moveTo>
                  <a:pt x="305" y="4317"/>
                </a:moveTo>
                <a:lnTo>
                  <a:pt x="0" y="0"/>
                </a:lnTo>
                <a:lnTo>
                  <a:pt x="3936" y="0"/>
                </a:lnTo>
                <a:lnTo>
                  <a:pt x="3936" y="4320"/>
                </a:lnTo>
                <a:lnTo>
                  <a:pt x="305" y="4317"/>
                </a:lnTo>
                <a:close/>
              </a:path>
            </a:pathLst>
          </a:custGeom>
          <a:gradFill rotWithShape="1">
            <a:gsLst>
              <a:gs pos="0">
                <a:schemeClr val="folHlink"/>
              </a:gs>
              <a:gs pos="100000">
                <a:schemeClr val="folHlink">
                  <a:gamma/>
                  <a:tint val="73725"/>
                  <a:invGamma/>
                </a:schemeClr>
              </a:gs>
            </a:gsLst>
            <a:lin ang="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pic>
        <p:nvPicPr>
          <p:cNvPr id="2056" name="Picture 29" descr="03"/>
          <p:cNvPicPr>
            <a:picLocks noChangeAspect="1"/>
          </p:cNvPicPr>
          <p:nvPr/>
        </p:nvPicPr>
        <p:blipFill>
          <a:blip r:embed="rId5"/>
          <a:stretch>
            <a:fillRect/>
          </a:stretch>
        </p:blipFill>
        <p:spPr>
          <a:xfrm>
            <a:off x="1926167" y="0"/>
            <a:ext cx="512233" cy="614363"/>
          </a:xfrm>
          <a:prstGeom prst="rect">
            <a:avLst/>
          </a:prstGeom>
          <a:noFill/>
          <a:ln w="9525">
            <a:noFill/>
          </a:ln>
        </p:spPr>
      </p:pic>
      <p:pic>
        <p:nvPicPr>
          <p:cNvPr id="2057" name="Picture 30" descr="04"/>
          <p:cNvPicPr>
            <a:picLocks noChangeAspect="1"/>
          </p:cNvPicPr>
          <p:nvPr/>
        </p:nvPicPr>
        <p:blipFill>
          <a:blip r:embed="rId6"/>
          <a:stretch>
            <a:fillRect/>
          </a:stretch>
        </p:blipFill>
        <p:spPr>
          <a:xfrm>
            <a:off x="2235200" y="1193800"/>
            <a:ext cx="529167" cy="635000"/>
          </a:xfrm>
          <a:prstGeom prst="rect">
            <a:avLst/>
          </a:prstGeom>
          <a:noFill/>
          <a:ln w="9525">
            <a:noFill/>
          </a:ln>
        </p:spPr>
      </p:pic>
      <p:sp>
        <p:nvSpPr>
          <p:cNvPr id="8194" name="Rectangle 2"/>
          <p:cNvSpPr>
            <a:spLocks noGrp="1" noChangeArrowheads="1"/>
          </p:cNvSpPr>
          <p:nvPr>
            <p:ph type="ctrTitle"/>
          </p:nvPr>
        </p:nvSpPr>
        <p:spPr>
          <a:xfrm>
            <a:off x="4064000" y="1295400"/>
            <a:ext cx="7518400" cy="1012825"/>
          </a:xfrm>
        </p:spPr>
        <p:txBody>
          <a:bodyPr/>
          <a:lstStyle>
            <a:lvl1pPr algn="r">
              <a:defRPr sz="5500"/>
            </a:lvl1pPr>
          </a:lstStyle>
          <a:p>
            <a:pPr lvl="0"/>
            <a:r>
              <a:rPr lang="en-US" altLang="zh-CN" noProof="0" smtClean="0"/>
              <a:t>Click to edit Master title style</a:t>
            </a:r>
            <a:endParaRPr lang="en-US" altLang="zh-CN" noProof="0" smtClean="0"/>
          </a:p>
        </p:txBody>
      </p:sp>
      <p:sp>
        <p:nvSpPr>
          <p:cNvPr id="8195" name="Rectangle 3"/>
          <p:cNvSpPr>
            <a:spLocks noGrp="1" noChangeArrowheads="1"/>
          </p:cNvSpPr>
          <p:nvPr>
            <p:ph type="subTitle" idx="1"/>
          </p:nvPr>
        </p:nvSpPr>
        <p:spPr>
          <a:xfrm>
            <a:off x="4978400" y="2514600"/>
            <a:ext cx="6604000" cy="533400"/>
          </a:xfrm>
          <a:effectLst>
            <a:outerShdw dist="17961" dir="2700000" algn="ctr" rotWithShape="0">
              <a:schemeClr val="bg2"/>
            </a:outerShdw>
          </a:effectLst>
        </p:spPr>
        <p:txBody>
          <a:bodyPr/>
          <a:lstStyle>
            <a:lvl1pPr marL="0" indent="0" algn="r">
              <a:buFontTx/>
              <a:buNone/>
              <a:defRPr sz="2000"/>
            </a:lvl1pPr>
          </a:lstStyle>
          <a:p>
            <a:pPr lvl="0"/>
            <a:r>
              <a:rPr lang="en-US" altLang="zh-CN" noProof="0" smtClean="0"/>
              <a:t>Click to edit Master subtitle style</a:t>
            </a:r>
            <a:endParaRPr lang="en-US" altLang="zh-CN" noProof="0" smtClean="0"/>
          </a:p>
        </p:txBody>
      </p:sp>
      <p:sp>
        <p:nvSpPr>
          <p:cNvPr id="25" name="Rectangle 4"/>
          <p:cNvSpPr>
            <a:spLocks noGrp="1" noChangeArrowheads="1"/>
          </p:cNvSpPr>
          <p:nvPr>
            <p:ph type="dt" sz="half" idx="2"/>
          </p:nvPr>
        </p:nvSpPr>
        <p:spPr bwMode="gray">
          <a:xfrm>
            <a:off x="609600" y="6477000"/>
            <a:ext cx="2844800" cy="2444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ea typeface="黑体" panose="02010609060101010101"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cs typeface="Arial" panose="020B0604020202020204" pitchFamily="34" charset="0"/>
            </a:endParaRPr>
          </a:p>
        </p:txBody>
      </p:sp>
      <p:sp>
        <p:nvSpPr>
          <p:cNvPr id="26" name="Rectangle 5"/>
          <p:cNvSpPr>
            <a:spLocks noGrp="1" noChangeArrowheads="1"/>
          </p:cNvSpPr>
          <p:nvPr>
            <p:ph type="ftr" sz="quarter" idx="3"/>
          </p:nvPr>
        </p:nvSpPr>
        <p:spPr bwMode="gray">
          <a:xfrm>
            <a:off x="4165600" y="6477000"/>
            <a:ext cx="3860800" cy="2444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ea typeface="黑体" panose="02010609060101010101"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cs typeface="Arial" panose="020B0604020202020204" pitchFamily="34" charset="0"/>
            </a:endParaRPr>
          </a:p>
        </p:txBody>
      </p:sp>
      <p:sp>
        <p:nvSpPr>
          <p:cNvPr id="27" name="Rectangle 6"/>
          <p:cNvSpPr>
            <a:spLocks noGrp="1" noChangeArrowheads="1"/>
          </p:cNvSpPr>
          <p:nvPr>
            <p:ph type="sldNum" sz="quarter" idx="4"/>
          </p:nvPr>
        </p:nvSpPr>
        <p:spPr bwMode="gray">
          <a:xfrm>
            <a:off x="8737600" y="6477000"/>
            <a:ext cx="2844800" cy="2444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C8D4ABD3-B893-4595-9C26-91EE0860D024}" type="slidenum">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charset="-122"/>
                <a:cs typeface="Arial" panose="020B0604020202020204" pitchFamily="34" charset="0"/>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charset="-122"/>
              <a:cs typeface="Arial" panose="020B0604020202020204" pitchFamily="34" charset="0"/>
            </a:endParaRPr>
          </a:p>
        </p:txBody>
      </p:sp>
    </p:spTree>
  </p:cSld>
  <p:clrMapOvr>
    <a:masterClrMapping/>
  </p:clrMapOvr>
  <p:transition spd="slow" advTm="3000"/>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1.jpe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7"/>
          <a:stretch>
            <a:fillRect/>
          </a:stretch>
        </a:blipFill>
        <a:effectLst/>
      </p:bgPr>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ransition spd="slow" advTm="3000"/>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3.xml"/><Relationship Id="rId3" Type="http://schemas.openxmlformats.org/officeDocument/2006/relationships/image" Target="../media/image14.png"/><Relationship Id="rId2" Type="http://schemas.openxmlformats.org/officeDocument/2006/relationships/tags" Target="../tags/tag1.xml"/><Relationship Id="rId1" Type="http://schemas.openxmlformats.org/officeDocument/2006/relationships/image" Target="../media/image1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99" Type="http://schemas.openxmlformats.org/officeDocument/2006/relationships/tags" Target="../tags/tag984.xml"/><Relationship Id="rId98" Type="http://schemas.openxmlformats.org/officeDocument/2006/relationships/tags" Target="../tags/tag983.xml"/><Relationship Id="rId97" Type="http://schemas.openxmlformats.org/officeDocument/2006/relationships/tags" Target="../tags/tag982.xml"/><Relationship Id="rId96" Type="http://schemas.openxmlformats.org/officeDocument/2006/relationships/tags" Target="../tags/tag981.xml"/><Relationship Id="rId95" Type="http://schemas.openxmlformats.org/officeDocument/2006/relationships/tags" Target="../tags/tag980.xml"/><Relationship Id="rId94" Type="http://schemas.openxmlformats.org/officeDocument/2006/relationships/tags" Target="../tags/tag979.xml"/><Relationship Id="rId93" Type="http://schemas.openxmlformats.org/officeDocument/2006/relationships/tags" Target="../tags/tag978.xml"/><Relationship Id="rId92" Type="http://schemas.openxmlformats.org/officeDocument/2006/relationships/tags" Target="../tags/tag977.xml"/><Relationship Id="rId91" Type="http://schemas.openxmlformats.org/officeDocument/2006/relationships/tags" Target="../tags/tag976.xml"/><Relationship Id="rId90" Type="http://schemas.openxmlformats.org/officeDocument/2006/relationships/tags" Target="../tags/tag975.xml"/><Relationship Id="rId9" Type="http://schemas.openxmlformats.org/officeDocument/2006/relationships/tags" Target="../tags/tag894.xml"/><Relationship Id="rId89" Type="http://schemas.openxmlformats.org/officeDocument/2006/relationships/tags" Target="../tags/tag974.xml"/><Relationship Id="rId88" Type="http://schemas.openxmlformats.org/officeDocument/2006/relationships/tags" Target="../tags/tag973.xml"/><Relationship Id="rId87" Type="http://schemas.openxmlformats.org/officeDocument/2006/relationships/tags" Target="../tags/tag972.xml"/><Relationship Id="rId86" Type="http://schemas.openxmlformats.org/officeDocument/2006/relationships/tags" Target="../tags/tag971.xml"/><Relationship Id="rId85" Type="http://schemas.openxmlformats.org/officeDocument/2006/relationships/tags" Target="../tags/tag970.xml"/><Relationship Id="rId84" Type="http://schemas.openxmlformats.org/officeDocument/2006/relationships/tags" Target="../tags/tag969.xml"/><Relationship Id="rId83" Type="http://schemas.openxmlformats.org/officeDocument/2006/relationships/tags" Target="../tags/tag968.xml"/><Relationship Id="rId82" Type="http://schemas.openxmlformats.org/officeDocument/2006/relationships/tags" Target="../tags/tag967.xml"/><Relationship Id="rId81" Type="http://schemas.openxmlformats.org/officeDocument/2006/relationships/tags" Target="../tags/tag966.xml"/><Relationship Id="rId80" Type="http://schemas.openxmlformats.org/officeDocument/2006/relationships/tags" Target="../tags/tag965.xml"/><Relationship Id="rId8" Type="http://schemas.openxmlformats.org/officeDocument/2006/relationships/tags" Target="../tags/tag893.xml"/><Relationship Id="rId79" Type="http://schemas.openxmlformats.org/officeDocument/2006/relationships/tags" Target="../tags/tag964.xml"/><Relationship Id="rId78" Type="http://schemas.openxmlformats.org/officeDocument/2006/relationships/tags" Target="../tags/tag963.xml"/><Relationship Id="rId77" Type="http://schemas.openxmlformats.org/officeDocument/2006/relationships/tags" Target="../tags/tag962.xml"/><Relationship Id="rId76" Type="http://schemas.openxmlformats.org/officeDocument/2006/relationships/tags" Target="../tags/tag961.xml"/><Relationship Id="rId75" Type="http://schemas.openxmlformats.org/officeDocument/2006/relationships/tags" Target="../tags/tag960.xml"/><Relationship Id="rId74" Type="http://schemas.openxmlformats.org/officeDocument/2006/relationships/tags" Target="../tags/tag959.xml"/><Relationship Id="rId73" Type="http://schemas.openxmlformats.org/officeDocument/2006/relationships/tags" Target="../tags/tag958.xml"/><Relationship Id="rId72" Type="http://schemas.openxmlformats.org/officeDocument/2006/relationships/tags" Target="../tags/tag957.xml"/><Relationship Id="rId71" Type="http://schemas.openxmlformats.org/officeDocument/2006/relationships/tags" Target="../tags/tag956.xml"/><Relationship Id="rId70" Type="http://schemas.openxmlformats.org/officeDocument/2006/relationships/tags" Target="../tags/tag955.xml"/><Relationship Id="rId7" Type="http://schemas.openxmlformats.org/officeDocument/2006/relationships/tags" Target="../tags/tag892.xml"/><Relationship Id="rId69" Type="http://schemas.openxmlformats.org/officeDocument/2006/relationships/tags" Target="../tags/tag954.xml"/><Relationship Id="rId68" Type="http://schemas.openxmlformats.org/officeDocument/2006/relationships/tags" Target="../tags/tag953.xml"/><Relationship Id="rId67" Type="http://schemas.openxmlformats.org/officeDocument/2006/relationships/tags" Target="../tags/tag952.xml"/><Relationship Id="rId66" Type="http://schemas.openxmlformats.org/officeDocument/2006/relationships/tags" Target="../tags/tag951.xml"/><Relationship Id="rId65" Type="http://schemas.openxmlformats.org/officeDocument/2006/relationships/tags" Target="../tags/tag950.xml"/><Relationship Id="rId64" Type="http://schemas.openxmlformats.org/officeDocument/2006/relationships/tags" Target="../tags/tag949.xml"/><Relationship Id="rId63" Type="http://schemas.openxmlformats.org/officeDocument/2006/relationships/tags" Target="../tags/tag948.xml"/><Relationship Id="rId62" Type="http://schemas.openxmlformats.org/officeDocument/2006/relationships/tags" Target="../tags/tag947.xml"/><Relationship Id="rId61" Type="http://schemas.openxmlformats.org/officeDocument/2006/relationships/tags" Target="../tags/tag946.xml"/><Relationship Id="rId60" Type="http://schemas.openxmlformats.org/officeDocument/2006/relationships/tags" Target="../tags/tag945.xml"/><Relationship Id="rId6" Type="http://schemas.openxmlformats.org/officeDocument/2006/relationships/tags" Target="../tags/tag891.xml"/><Relationship Id="rId59" Type="http://schemas.openxmlformats.org/officeDocument/2006/relationships/tags" Target="../tags/tag944.xml"/><Relationship Id="rId58" Type="http://schemas.openxmlformats.org/officeDocument/2006/relationships/tags" Target="../tags/tag943.xml"/><Relationship Id="rId57" Type="http://schemas.openxmlformats.org/officeDocument/2006/relationships/tags" Target="../tags/tag942.xml"/><Relationship Id="rId56" Type="http://schemas.openxmlformats.org/officeDocument/2006/relationships/tags" Target="../tags/tag941.xml"/><Relationship Id="rId55" Type="http://schemas.openxmlformats.org/officeDocument/2006/relationships/tags" Target="../tags/tag940.xml"/><Relationship Id="rId54" Type="http://schemas.openxmlformats.org/officeDocument/2006/relationships/tags" Target="../tags/tag939.xml"/><Relationship Id="rId53" Type="http://schemas.openxmlformats.org/officeDocument/2006/relationships/tags" Target="../tags/tag938.xml"/><Relationship Id="rId52" Type="http://schemas.openxmlformats.org/officeDocument/2006/relationships/tags" Target="../tags/tag937.xml"/><Relationship Id="rId51" Type="http://schemas.openxmlformats.org/officeDocument/2006/relationships/tags" Target="../tags/tag936.xml"/><Relationship Id="rId50" Type="http://schemas.openxmlformats.org/officeDocument/2006/relationships/tags" Target="../tags/tag935.xml"/><Relationship Id="rId5" Type="http://schemas.openxmlformats.org/officeDocument/2006/relationships/tags" Target="../tags/tag890.xml"/><Relationship Id="rId49" Type="http://schemas.openxmlformats.org/officeDocument/2006/relationships/tags" Target="../tags/tag934.xml"/><Relationship Id="rId48" Type="http://schemas.openxmlformats.org/officeDocument/2006/relationships/tags" Target="../tags/tag933.xml"/><Relationship Id="rId47" Type="http://schemas.openxmlformats.org/officeDocument/2006/relationships/tags" Target="../tags/tag932.xml"/><Relationship Id="rId46" Type="http://schemas.openxmlformats.org/officeDocument/2006/relationships/tags" Target="../tags/tag931.xml"/><Relationship Id="rId45" Type="http://schemas.openxmlformats.org/officeDocument/2006/relationships/tags" Target="../tags/tag930.xml"/><Relationship Id="rId44" Type="http://schemas.openxmlformats.org/officeDocument/2006/relationships/tags" Target="../tags/tag929.xml"/><Relationship Id="rId435" Type="http://schemas.openxmlformats.org/officeDocument/2006/relationships/slideLayout" Target="../slideLayouts/slideLayout2.xml"/><Relationship Id="rId434" Type="http://schemas.openxmlformats.org/officeDocument/2006/relationships/tags" Target="../tags/tag1319.xml"/><Relationship Id="rId433" Type="http://schemas.openxmlformats.org/officeDocument/2006/relationships/tags" Target="../tags/tag1318.xml"/><Relationship Id="rId432" Type="http://schemas.openxmlformats.org/officeDocument/2006/relationships/tags" Target="../tags/tag1317.xml"/><Relationship Id="rId431" Type="http://schemas.openxmlformats.org/officeDocument/2006/relationships/tags" Target="../tags/tag1316.xml"/><Relationship Id="rId430" Type="http://schemas.openxmlformats.org/officeDocument/2006/relationships/tags" Target="../tags/tag1315.xml"/><Relationship Id="rId43" Type="http://schemas.openxmlformats.org/officeDocument/2006/relationships/tags" Target="../tags/tag928.xml"/><Relationship Id="rId429" Type="http://schemas.openxmlformats.org/officeDocument/2006/relationships/tags" Target="../tags/tag1314.xml"/><Relationship Id="rId428" Type="http://schemas.openxmlformats.org/officeDocument/2006/relationships/tags" Target="../tags/tag1313.xml"/><Relationship Id="rId427" Type="http://schemas.openxmlformats.org/officeDocument/2006/relationships/tags" Target="../tags/tag1312.xml"/><Relationship Id="rId426" Type="http://schemas.openxmlformats.org/officeDocument/2006/relationships/tags" Target="../tags/tag1311.xml"/><Relationship Id="rId425" Type="http://schemas.openxmlformats.org/officeDocument/2006/relationships/tags" Target="../tags/tag1310.xml"/><Relationship Id="rId424" Type="http://schemas.openxmlformats.org/officeDocument/2006/relationships/tags" Target="../tags/tag1309.xml"/><Relationship Id="rId423" Type="http://schemas.openxmlformats.org/officeDocument/2006/relationships/tags" Target="../tags/tag1308.xml"/><Relationship Id="rId422" Type="http://schemas.openxmlformats.org/officeDocument/2006/relationships/tags" Target="../tags/tag1307.xml"/><Relationship Id="rId421" Type="http://schemas.openxmlformats.org/officeDocument/2006/relationships/tags" Target="../tags/tag1306.xml"/><Relationship Id="rId420" Type="http://schemas.openxmlformats.org/officeDocument/2006/relationships/tags" Target="../tags/tag1305.xml"/><Relationship Id="rId42" Type="http://schemas.openxmlformats.org/officeDocument/2006/relationships/tags" Target="../tags/tag927.xml"/><Relationship Id="rId419" Type="http://schemas.openxmlformats.org/officeDocument/2006/relationships/tags" Target="../tags/tag1304.xml"/><Relationship Id="rId418" Type="http://schemas.openxmlformats.org/officeDocument/2006/relationships/tags" Target="../tags/tag1303.xml"/><Relationship Id="rId417" Type="http://schemas.openxmlformats.org/officeDocument/2006/relationships/tags" Target="../tags/tag1302.xml"/><Relationship Id="rId416" Type="http://schemas.openxmlformats.org/officeDocument/2006/relationships/tags" Target="../tags/tag1301.xml"/><Relationship Id="rId415" Type="http://schemas.openxmlformats.org/officeDocument/2006/relationships/tags" Target="../tags/tag1300.xml"/><Relationship Id="rId414" Type="http://schemas.openxmlformats.org/officeDocument/2006/relationships/tags" Target="../tags/tag1299.xml"/><Relationship Id="rId413" Type="http://schemas.openxmlformats.org/officeDocument/2006/relationships/tags" Target="../tags/tag1298.xml"/><Relationship Id="rId412" Type="http://schemas.openxmlformats.org/officeDocument/2006/relationships/tags" Target="../tags/tag1297.xml"/><Relationship Id="rId411" Type="http://schemas.openxmlformats.org/officeDocument/2006/relationships/tags" Target="../tags/tag1296.xml"/><Relationship Id="rId410" Type="http://schemas.openxmlformats.org/officeDocument/2006/relationships/tags" Target="../tags/tag1295.xml"/><Relationship Id="rId41" Type="http://schemas.openxmlformats.org/officeDocument/2006/relationships/tags" Target="../tags/tag926.xml"/><Relationship Id="rId409" Type="http://schemas.openxmlformats.org/officeDocument/2006/relationships/tags" Target="../tags/tag1294.xml"/><Relationship Id="rId408" Type="http://schemas.openxmlformats.org/officeDocument/2006/relationships/tags" Target="../tags/tag1293.xml"/><Relationship Id="rId407" Type="http://schemas.openxmlformats.org/officeDocument/2006/relationships/tags" Target="../tags/tag1292.xml"/><Relationship Id="rId406" Type="http://schemas.openxmlformats.org/officeDocument/2006/relationships/tags" Target="../tags/tag1291.xml"/><Relationship Id="rId405" Type="http://schemas.openxmlformats.org/officeDocument/2006/relationships/tags" Target="../tags/tag1290.xml"/><Relationship Id="rId404" Type="http://schemas.openxmlformats.org/officeDocument/2006/relationships/tags" Target="../tags/tag1289.xml"/><Relationship Id="rId403" Type="http://schemas.openxmlformats.org/officeDocument/2006/relationships/tags" Target="../tags/tag1288.xml"/><Relationship Id="rId402" Type="http://schemas.openxmlformats.org/officeDocument/2006/relationships/tags" Target="../tags/tag1287.xml"/><Relationship Id="rId401" Type="http://schemas.openxmlformats.org/officeDocument/2006/relationships/tags" Target="../tags/tag1286.xml"/><Relationship Id="rId400" Type="http://schemas.openxmlformats.org/officeDocument/2006/relationships/tags" Target="../tags/tag1285.xml"/><Relationship Id="rId40" Type="http://schemas.openxmlformats.org/officeDocument/2006/relationships/tags" Target="../tags/tag925.xml"/><Relationship Id="rId4" Type="http://schemas.openxmlformats.org/officeDocument/2006/relationships/tags" Target="../tags/tag889.xml"/><Relationship Id="rId399" Type="http://schemas.openxmlformats.org/officeDocument/2006/relationships/tags" Target="../tags/tag1284.xml"/><Relationship Id="rId398" Type="http://schemas.openxmlformats.org/officeDocument/2006/relationships/tags" Target="../tags/tag1283.xml"/><Relationship Id="rId397" Type="http://schemas.openxmlformats.org/officeDocument/2006/relationships/tags" Target="../tags/tag1282.xml"/><Relationship Id="rId396" Type="http://schemas.openxmlformats.org/officeDocument/2006/relationships/tags" Target="../tags/tag1281.xml"/><Relationship Id="rId395" Type="http://schemas.openxmlformats.org/officeDocument/2006/relationships/tags" Target="../tags/tag1280.xml"/><Relationship Id="rId394" Type="http://schemas.openxmlformats.org/officeDocument/2006/relationships/tags" Target="../tags/tag1279.xml"/><Relationship Id="rId393" Type="http://schemas.openxmlformats.org/officeDocument/2006/relationships/tags" Target="../tags/tag1278.xml"/><Relationship Id="rId392" Type="http://schemas.openxmlformats.org/officeDocument/2006/relationships/tags" Target="../tags/tag1277.xml"/><Relationship Id="rId391" Type="http://schemas.openxmlformats.org/officeDocument/2006/relationships/tags" Target="../tags/tag1276.xml"/><Relationship Id="rId390" Type="http://schemas.openxmlformats.org/officeDocument/2006/relationships/tags" Target="../tags/tag1275.xml"/><Relationship Id="rId39" Type="http://schemas.openxmlformats.org/officeDocument/2006/relationships/tags" Target="../tags/tag924.xml"/><Relationship Id="rId389" Type="http://schemas.openxmlformats.org/officeDocument/2006/relationships/tags" Target="../tags/tag1274.xml"/><Relationship Id="rId388" Type="http://schemas.openxmlformats.org/officeDocument/2006/relationships/tags" Target="../tags/tag1273.xml"/><Relationship Id="rId387" Type="http://schemas.openxmlformats.org/officeDocument/2006/relationships/tags" Target="../tags/tag1272.xml"/><Relationship Id="rId386" Type="http://schemas.openxmlformats.org/officeDocument/2006/relationships/tags" Target="../tags/tag1271.xml"/><Relationship Id="rId385" Type="http://schemas.openxmlformats.org/officeDocument/2006/relationships/tags" Target="../tags/tag1270.xml"/><Relationship Id="rId384" Type="http://schemas.openxmlformats.org/officeDocument/2006/relationships/tags" Target="../tags/tag1269.xml"/><Relationship Id="rId383" Type="http://schemas.openxmlformats.org/officeDocument/2006/relationships/tags" Target="../tags/tag1268.xml"/><Relationship Id="rId382" Type="http://schemas.openxmlformats.org/officeDocument/2006/relationships/tags" Target="../tags/tag1267.xml"/><Relationship Id="rId381" Type="http://schemas.openxmlformats.org/officeDocument/2006/relationships/tags" Target="../tags/tag1266.xml"/><Relationship Id="rId380" Type="http://schemas.openxmlformats.org/officeDocument/2006/relationships/tags" Target="../tags/tag1265.xml"/><Relationship Id="rId38" Type="http://schemas.openxmlformats.org/officeDocument/2006/relationships/tags" Target="../tags/tag923.xml"/><Relationship Id="rId379" Type="http://schemas.openxmlformats.org/officeDocument/2006/relationships/tags" Target="../tags/tag1264.xml"/><Relationship Id="rId378" Type="http://schemas.openxmlformats.org/officeDocument/2006/relationships/tags" Target="../tags/tag1263.xml"/><Relationship Id="rId377" Type="http://schemas.openxmlformats.org/officeDocument/2006/relationships/tags" Target="../tags/tag1262.xml"/><Relationship Id="rId376" Type="http://schemas.openxmlformats.org/officeDocument/2006/relationships/tags" Target="../tags/tag1261.xml"/><Relationship Id="rId375" Type="http://schemas.openxmlformats.org/officeDocument/2006/relationships/tags" Target="../tags/tag1260.xml"/><Relationship Id="rId374" Type="http://schemas.openxmlformats.org/officeDocument/2006/relationships/tags" Target="../tags/tag1259.xml"/><Relationship Id="rId373" Type="http://schemas.openxmlformats.org/officeDocument/2006/relationships/tags" Target="../tags/tag1258.xml"/><Relationship Id="rId372" Type="http://schemas.openxmlformats.org/officeDocument/2006/relationships/tags" Target="../tags/tag1257.xml"/><Relationship Id="rId371" Type="http://schemas.openxmlformats.org/officeDocument/2006/relationships/tags" Target="../tags/tag1256.xml"/><Relationship Id="rId370" Type="http://schemas.openxmlformats.org/officeDocument/2006/relationships/tags" Target="../tags/tag1255.xml"/><Relationship Id="rId37" Type="http://schemas.openxmlformats.org/officeDocument/2006/relationships/tags" Target="../tags/tag922.xml"/><Relationship Id="rId369" Type="http://schemas.openxmlformats.org/officeDocument/2006/relationships/tags" Target="../tags/tag1254.xml"/><Relationship Id="rId368" Type="http://schemas.openxmlformats.org/officeDocument/2006/relationships/tags" Target="../tags/tag1253.xml"/><Relationship Id="rId367" Type="http://schemas.openxmlformats.org/officeDocument/2006/relationships/tags" Target="../tags/tag1252.xml"/><Relationship Id="rId366" Type="http://schemas.openxmlformats.org/officeDocument/2006/relationships/tags" Target="../tags/tag1251.xml"/><Relationship Id="rId365" Type="http://schemas.openxmlformats.org/officeDocument/2006/relationships/tags" Target="../tags/tag1250.xml"/><Relationship Id="rId364" Type="http://schemas.openxmlformats.org/officeDocument/2006/relationships/tags" Target="../tags/tag1249.xml"/><Relationship Id="rId363" Type="http://schemas.openxmlformats.org/officeDocument/2006/relationships/tags" Target="../tags/tag1248.xml"/><Relationship Id="rId362" Type="http://schemas.openxmlformats.org/officeDocument/2006/relationships/tags" Target="../tags/tag1247.xml"/><Relationship Id="rId361" Type="http://schemas.openxmlformats.org/officeDocument/2006/relationships/tags" Target="../tags/tag1246.xml"/><Relationship Id="rId360" Type="http://schemas.openxmlformats.org/officeDocument/2006/relationships/tags" Target="../tags/tag1245.xml"/><Relationship Id="rId36" Type="http://schemas.openxmlformats.org/officeDocument/2006/relationships/tags" Target="../tags/tag921.xml"/><Relationship Id="rId359" Type="http://schemas.openxmlformats.org/officeDocument/2006/relationships/tags" Target="../tags/tag1244.xml"/><Relationship Id="rId358" Type="http://schemas.openxmlformats.org/officeDocument/2006/relationships/tags" Target="../tags/tag1243.xml"/><Relationship Id="rId357" Type="http://schemas.openxmlformats.org/officeDocument/2006/relationships/tags" Target="../tags/tag1242.xml"/><Relationship Id="rId356" Type="http://schemas.openxmlformats.org/officeDocument/2006/relationships/tags" Target="../tags/tag1241.xml"/><Relationship Id="rId355" Type="http://schemas.openxmlformats.org/officeDocument/2006/relationships/tags" Target="../tags/tag1240.xml"/><Relationship Id="rId354" Type="http://schemas.openxmlformats.org/officeDocument/2006/relationships/tags" Target="../tags/tag1239.xml"/><Relationship Id="rId353" Type="http://schemas.openxmlformats.org/officeDocument/2006/relationships/tags" Target="../tags/tag1238.xml"/><Relationship Id="rId352" Type="http://schemas.openxmlformats.org/officeDocument/2006/relationships/tags" Target="../tags/tag1237.xml"/><Relationship Id="rId351" Type="http://schemas.openxmlformats.org/officeDocument/2006/relationships/tags" Target="../tags/tag1236.xml"/><Relationship Id="rId350" Type="http://schemas.openxmlformats.org/officeDocument/2006/relationships/tags" Target="../tags/tag1235.xml"/><Relationship Id="rId35" Type="http://schemas.openxmlformats.org/officeDocument/2006/relationships/tags" Target="../tags/tag920.xml"/><Relationship Id="rId349" Type="http://schemas.openxmlformats.org/officeDocument/2006/relationships/tags" Target="../tags/tag1234.xml"/><Relationship Id="rId348" Type="http://schemas.openxmlformats.org/officeDocument/2006/relationships/tags" Target="../tags/tag1233.xml"/><Relationship Id="rId347" Type="http://schemas.openxmlformats.org/officeDocument/2006/relationships/tags" Target="../tags/tag1232.xml"/><Relationship Id="rId346" Type="http://schemas.openxmlformats.org/officeDocument/2006/relationships/tags" Target="../tags/tag1231.xml"/><Relationship Id="rId345" Type="http://schemas.openxmlformats.org/officeDocument/2006/relationships/tags" Target="../tags/tag1230.xml"/><Relationship Id="rId344" Type="http://schemas.openxmlformats.org/officeDocument/2006/relationships/tags" Target="../tags/tag1229.xml"/><Relationship Id="rId343" Type="http://schemas.openxmlformats.org/officeDocument/2006/relationships/tags" Target="../tags/tag1228.xml"/><Relationship Id="rId342" Type="http://schemas.openxmlformats.org/officeDocument/2006/relationships/tags" Target="../tags/tag1227.xml"/><Relationship Id="rId341" Type="http://schemas.openxmlformats.org/officeDocument/2006/relationships/tags" Target="../tags/tag1226.xml"/><Relationship Id="rId340" Type="http://schemas.openxmlformats.org/officeDocument/2006/relationships/tags" Target="../tags/tag1225.xml"/><Relationship Id="rId34" Type="http://schemas.openxmlformats.org/officeDocument/2006/relationships/tags" Target="../tags/tag919.xml"/><Relationship Id="rId339" Type="http://schemas.openxmlformats.org/officeDocument/2006/relationships/tags" Target="../tags/tag1224.xml"/><Relationship Id="rId338" Type="http://schemas.openxmlformats.org/officeDocument/2006/relationships/tags" Target="../tags/tag1223.xml"/><Relationship Id="rId337" Type="http://schemas.openxmlformats.org/officeDocument/2006/relationships/tags" Target="../tags/tag1222.xml"/><Relationship Id="rId336" Type="http://schemas.openxmlformats.org/officeDocument/2006/relationships/tags" Target="../tags/tag1221.xml"/><Relationship Id="rId335" Type="http://schemas.openxmlformats.org/officeDocument/2006/relationships/tags" Target="../tags/tag1220.xml"/><Relationship Id="rId334" Type="http://schemas.openxmlformats.org/officeDocument/2006/relationships/tags" Target="../tags/tag1219.xml"/><Relationship Id="rId333" Type="http://schemas.openxmlformats.org/officeDocument/2006/relationships/tags" Target="../tags/tag1218.xml"/><Relationship Id="rId332" Type="http://schemas.openxmlformats.org/officeDocument/2006/relationships/tags" Target="../tags/tag1217.xml"/><Relationship Id="rId331" Type="http://schemas.openxmlformats.org/officeDocument/2006/relationships/tags" Target="../tags/tag1216.xml"/><Relationship Id="rId330" Type="http://schemas.openxmlformats.org/officeDocument/2006/relationships/tags" Target="../tags/tag1215.xml"/><Relationship Id="rId33" Type="http://schemas.openxmlformats.org/officeDocument/2006/relationships/tags" Target="../tags/tag918.xml"/><Relationship Id="rId329" Type="http://schemas.openxmlformats.org/officeDocument/2006/relationships/tags" Target="../tags/tag1214.xml"/><Relationship Id="rId328" Type="http://schemas.openxmlformats.org/officeDocument/2006/relationships/tags" Target="../tags/tag1213.xml"/><Relationship Id="rId327" Type="http://schemas.openxmlformats.org/officeDocument/2006/relationships/tags" Target="../tags/tag1212.xml"/><Relationship Id="rId326" Type="http://schemas.openxmlformats.org/officeDocument/2006/relationships/tags" Target="../tags/tag1211.xml"/><Relationship Id="rId325" Type="http://schemas.openxmlformats.org/officeDocument/2006/relationships/tags" Target="../tags/tag1210.xml"/><Relationship Id="rId324" Type="http://schemas.openxmlformats.org/officeDocument/2006/relationships/tags" Target="../tags/tag1209.xml"/><Relationship Id="rId323" Type="http://schemas.openxmlformats.org/officeDocument/2006/relationships/tags" Target="../tags/tag1208.xml"/><Relationship Id="rId322" Type="http://schemas.openxmlformats.org/officeDocument/2006/relationships/tags" Target="../tags/tag1207.xml"/><Relationship Id="rId321" Type="http://schemas.openxmlformats.org/officeDocument/2006/relationships/tags" Target="../tags/tag1206.xml"/><Relationship Id="rId320" Type="http://schemas.openxmlformats.org/officeDocument/2006/relationships/tags" Target="../tags/tag1205.xml"/><Relationship Id="rId32" Type="http://schemas.openxmlformats.org/officeDocument/2006/relationships/tags" Target="../tags/tag917.xml"/><Relationship Id="rId319" Type="http://schemas.openxmlformats.org/officeDocument/2006/relationships/tags" Target="../tags/tag1204.xml"/><Relationship Id="rId318" Type="http://schemas.openxmlformats.org/officeDocument/2006/relationships/tags" Target="../tags/tag1203.xml"/><Relationship Id="rId317" Type="http://schemas.openxmlformats.org/officeDocument/2006/relationships/tags" Target="../tags/tag1202.xml"/><Relationship Id="rId316" Type="http://schemas.openxmlformats.org/officeDocument/2006/relationships/tags" Target="../tags/tag1201.xml"/><Relationship Id="rId315" Type="http://schemas.openxmlformats.org/officeDocument/2006/relationships/tags" Target="../tags/tag1200.xml"/><Relationship Id="rId314" Type="http://schemas.openxmlformats.org/officeDocument/2006/relationships/tags" Target="../tags/tag1199.xml"/><Relationship Id="rId313" Type="http://schemas.openxmlformats.org/officeDocument/2006/relationships/tags" Target="../tags/tag1198.xml"/><Relationship Id="rId312" Type="http://schemas.openxmlformats.org/officeDocument/2006/relationships/tags" Target="../tags/tag1197.xml"/><Relationship Id="rId311" Type="http://schemas.openxmlformats.org/officeDocument/2006/relationships/tags" Target="../tags/tag1196.xml"/><Relationship Id="rId310" Type="http://schemas.openxmlformats.org/officeDocument/2006/relationships/tags" Target="../tags/tag1195.xml"/><Relationship Id="rId31" Type="http://schemas.openxmlformats.org/officeDocument/2006/relationships/tags" Target="../tags/tag916.xml"/><Relationship Id="rId309" Type="http://schemas.openxmlformats.org/officeDocument/2006/relationships/tags" Target="../tags/tag1194.xml"/><Relationship Id="rId308" Type="http://schemas.openxmlformats.org/officeDocument/2006/relationships/tags" Target="../tags/tag1193.xml"/><Relationship Id="rId307" Type="http://schemas.openxmlformats.org/officeDocument/2006/relationships/tags" Target="../tags/tag1192.xml"/><Relationship Id="rId306" Type="http://schemas.openxmlformats.org/officeDocument/2006/relationships/tags" Target="../tags/tag1191.xml"/><Relationship Id="rId305" Type="http://schemas.openxmlformats.org/officeDocument/2006/relationships/tags" Target="../tags/tag1190.xml"/><Relationship Id="rId304" Type="http://schemas.openxmlformats.org/officeDocument/2006/relationships/tags" Target="../tags/tag1189.xml"/><Relationship Id="rId303" Type="http://schemas.openxmlformats.org/officeDocument/2006/relationships/tags" Target="../tags/tag1188.xml"/><Relationship Id="rId302" Type="http://schemas.openxmlformats.org/officeDocument/2006/relationships/tags" Target="../tags/tag1187.xml"/><Relationship Id="rId301" Type="http://schemas.openxmlformats.org/officeDocument/2006/relationships/tags" Target="../tags/tag1186.xml"/><Relationship Id="rId300" Type="http://schemas.openxmlformats.org/officeDocument/2006/relationships/tags" Target="../tags/tag1185.xml"/><Relationship Id="rId30" Type="http://schemas.openxmlformats.org/officeDocument/2006/relationships/tags" Target="../tags/tag915.xml"/><Relationship Id="rId3" Type="http://schemas.openxmlformats.org/officeDocument/2006/relationships/tags" Target="../tags/tag888.xml"/><Relationship Id="rId299" Type="http://schemas.openxmlformats.org/officeDocument/2006/relationships/tags" Target="../tags/tag1184.xml"/><Relationship Id="rId298" Type="http://schemas.openxmlformats.org/officeDocument/2006/relationships/tags" Target="../tags/tag1183.xml"/><Relationship Id="rId297" Type="http://schemas.openxmlformats.org/officeDocument/2006/relationships/tags" Target="../tags/tag1182.xml"/><Relationship Id="rId296" Type="http://schemas.openxmlformats.org/officeDocument/2006/relationships/tags" Target="../tags/tag1181.xml"/><Relationship Id="rId295" Type="http://schemas.openxmlformats.org/officeDocument/2006/relationships/tags" Target="../tags/tag1180.xml"/><Relationship Id="rId294" Type="http://schemas.openxmlformats.org/officeDocument/2006/relationships/tags" Target="../tags/tag1179.xml"/><Relationship Id="rId293" Type="http://schemas.openxmlformats.org/officeDocument/2006/relationships/tags" Target="../tags/tag1178.xml"/><Relationship Id="rId292" Type="http://schemas.openxmlformats.org/officeDocument/2006/relationships/tags" Target="../tags/tag1177.xml"/><Relationship Id="rId291" Type="http://schemas.openxmlformats.org/officeDocument/2006/relationships/tags" Target="../tags/tag1176.xml"/><Relationship Id="rId290" Type="http://schemas.openxmlformats.org/officeDocument/2006/relationships/tags" Target="../tags/tag1175.xml"/><Relationship Id="rId29" Type="http://schemas.openxmlformats.org/officeDocument/2006/relationships/tags" Target="../tags/tag914.xml"/><Relationship Id="rId289" Type="http://schemas.openxmlformats.org/officeDocument/2006/relationships/tags" Target="../tags/tag1174.xml"/><Relationship Id="rId288" Type="http://schemas.openxmlformats.org/officeDocument/2006/relationships/tags" Target="../tags/tag1173.xml"/><Relationship Id="rId287" Type="http://schemas.openxmlformats.org/officeDocument/2006/relationships/tags" Target="../tags/tag1172.xml"/><Relationship Id="rId286" Type="http://schemas.openxmlformats.org/officeDocument/2006/relationships/tags" Target="../tags/tag1171.xml"/><Relationship Id="rId285" Type="http://schemas.openxmlformats.org/officeDocument/2006/relationships/tags" Target="../tags/tag1170.xml"/><Relationship Id="rId284" Type="http://schemas.openxmlformats.org/officeDocument/2006/relationships/tags" Target="../tags/tag1169.xml"/><Relationship Id="rId283" Type="http://schemas.openxmlformats.org/officeDocument/2006/relationships/tags" Target="../tags/tag1168.xml"/><Relationship Id="rId282" Type="http://schemas.openxmlformats.org/officeDocument/2006/relationships/tags" Target="../tags/tag1167.xml"/><Relationship Id="rId281" Type="http://schemas.openxmlformats.org/officeDocument/2006/relationships/tags" Target="../tags/tag1166.xml"/><Relationship Id="rId280" Type="http://schemas.openxmlformats.org/officeDocument/2006/relationships/tags" Target="../tags/tag1165.xml"/><Relationship Id="rId28" Type="http://schemas.openxmlformats.org/officeDocument/2006/relationships/tags" Target="../tags/tag913.xml"/><Relationship Id="rId279" Type="http://schemas.openxmlformats.org/officeDocument/2006/relationships/tags" Target="../tags/tag1164.xml"/><Relationship Id="rId278" Type="http://schemas.openxmlformats.org/officeDocument/2006/relationships/tags" Target="../tags/tag1163.xml"/><Relationship Id="rId277" Type="http://schemas.openxmlformats.org/officeDocument/2006/relationships/tags" Target="../tags/tag1162.xml"/><Relationship Id="rId276" Type="http://schemas.openxmlformats.org/officeDocument/2006/relationships/tags" Target="../tags/tag1161.xml"/><Relationship Id="rId275" Type="http://schemas.openxmlformats.org/officeDocument/2006/relationships/tags" Target="../tags/tag1160.xml"/><Relationship Id="rId274" Type="http://schemas.openxmlformats.org/officeDocument/2006/relationships/tags" Target="../tags/tag1159.xml"/><Relationship Id="rId273" Type="http://schemas.openxmlformats.org/officeDocument/2006/relationships/tags" Target="../tags/tag1158.xml"/><Relationship Id="rId272" Type="http://schemas.openxmlformats.org/officeDocument/2006/relationships/tags" Target="../tags/tag1157.xml"/><Relationship Id="rId271" Type="http://schemas.openxmlformats.org/officeDocument/2006/relationships/tags" Target="../tags/tag1156.xml"/><Relationship Id="rId270" Type="http://schemas.openxmlformats.org/officeDocument/2006/relationships/tags" Target="../tags/tag1155.xml"/><Relationship Id="rId27" Type="http://schemas.openxmlformats.org/officeDocument/2006/relationships/tags" Target="../tags/tag912.xml"/><Relationship Id="rId269" Type="http://schemas.openxmlformats.org/officeDocument/2006/relationships/tags" Target="../tags/tag1154.xml"/><Relationship Id="rId268" Type="http://schemas.openxmlformats.org/officeDocument/2006/relationships/tags" Target="../tags/tag1153.xml"/><Relationship Id="rId267" Type="http://schemas.openxmlformats.org/officeDocument/2006/relationships/tags" Target="../tags/tag1152.xml"/><Relationship Id="rId266" Type="http://schemas.openxmlformats.org/officeDocument/2006/relationships/tags" Target="../tags/tag1151.xml"/><Relationship Id="rId265" Type="http://schemas.openxmlformats.org/officeDocument/2006/relationships/tags" Target="../tags/tag1150.xml"/><Relationship Id="rId264" Type="http://schemas.openxmlformats.org/officeDocument/2006/relationships/tags" Target="../tags/tag1149.xml"/><Relationship Id="rId263" Type="http://schemas.openxmlformats.org/officeDocument/2006/relationships/tags" Target="../tags/tag1148.xml"/><Relationship Id="rId262" Type="http://schemas.openxmlformats.org/officeDocument/2006/relationships/tags" Target="../tags/tag1147.xml"/><Relationship Id="rId261" Type="http://schemas.openxmlformats.org/officeDocument/2006/relationships/tags" Target="../tags/tag1146.xml"/><Relationship Id="rId260" Type="http://schemas.openxmlformats.org/officeDocument/2006/relationships/tags" Target="../tags/tag1145.xml"/><Relationship Id="rId26" Type="http://schemas.openxmlformats.org/officeDocument/2006/relationships/tags" Target="../tags/tag911.xml"/><Relationship Id="rId259" Type="http://schemas.openxmlformats.org/officeDocument/2006/relationships/tags" Target="../tags/tag1144.xml"/><Relationship Id="rId258" Type="http://schemas.openxmlformats.org/officeDocument/2006/relationships/tags" Target="../tags/tag1143.xml"/><Relationship Id="rId257" Type="http://schemas.openxmlformats.org/officeDocument/2006/relationships/tags" Target="../tags/tag1142.xml"/><Relationship Id="rId256" Type="http://schemas.openxmlformats.org/officeDocument/2006/relationships/tags" Target="../tags/tag1141.xml"/><Relationship Id="rId255" Type="http://schemas.openxmlformats.org/officeDocument/2006/relationships/tags" Target="../tags/tag1140.xml"/><Relationship Id="rId254" Type="http://schemas.openxmlformats.org/officeDocument/2006/relationships/tags" Target="../tags/tag1139.xml"/><Relationship Id="rId253" Type="http://schemas.openxmlformats.org/officeDocument/2006/relationships/tags" Target="../tags/tag1138.xml"/><Relationship Id="rId252" Type="http://schemas.openxmlformats.org/officeDocument/2006/relationships/tags" Target="../tags/tag1137.xml"/><Relationship Id="rId251" Type="http://schemas.openxmlformats.org/officeDocument/2006/relationships/tags" Target="../tags/tag1136.xml"/><Relationship Id="rId250" Type="http://schemas.openxmlformats.org/officeDocument/2006/relationships/tags" Target="../tags/tag1135.xml"/><Relationship Id="rId25" Type="http://schemas.openxmlformats.org/officeDocument/2006/relationships/tags" Target="../tags/tag910.xml"/><Relationship Id="rId249" Type="http://schemas.openxmlformats.org/officeDocument/2006/relationships/tags" Target="../tags/tag1134.xml"/><Relationship Id="rId248" Type="http://schemas.openxmlformats.org/officeDocument/2006/relationships/tags" Target="../tags/tag1133.xml"/><Relationship Id="rId247" Type="http://schemas.openxmlformats.org/officeDocument/2006/relationships/tags" Target="../tags/tag1132.xml"/><Relationship Id="rId246" Type="http://schemas.openxmlformats.org/officeDocument/2006/relationships/tags" Target="../tags/tag1131.xml"/><Relationship Id="rId245" Type="http://schemas.openxmlformats.org/officeDocument/2006/relationships/tags" Target="../tags/tag1130.xml"/><Relationship Id="rId244" Type="http://schemas.openxmlformats.org/officeDocument/2006/relationships/tags" Target="../tags/tag1129.xml"/><Relationship Id="rId243" Type="http://schemas.openxmlformats.org/officeDocument/2006/relationships/tags" Target="../tags/tag1128.xml"/><Relationship Id="rId242" Type="http://schemas.openxmlformats.org/officeDocument/2006/relationships/tags" Target="../tags/tag1127.xml"/><Relationship Id="rId241" Type="http://schemas.openxmlformats.org/officeDocument/2006/relationships/tags" Target="../tags/tag1126.xml"/><Relationship Id="rId240" Type="http://schemas.openxmlformats.org/officeDocument/2006/relationships/tags" Target="../tags/tag1125.xml"/><Relationship Id="rId24" Type="http://schemas.openxmlformats.org/officeDocument/2006/relationships/tags" Target="../tags/tag909.xml"/><Relationship Id="rId239" Type="http://schemas.openxmlformats.org/officeDocument/2006/relationships/tags" Target="../tags/tag1124.xml"/><Relationship Id="rId238" Type="http://schemas.openxmlformats.org/officeDocument/2006/relationships/tags" Target="../tags/tag1123.xml"/><Relationship Id="rId237" Type="http://schemas.openxmlformats.org/officeDocument/2006/relationships/tags" Target="../tags/tag1122.xml"/><Relationship Id="rId236" Type="http://schemas.openxmlformats.org/officeDocument/2006/relationships/tags" Target="../tags/tag1121.xml"/><Relationship Id="rId235" Type="http://schemas.openxmlformats.org/officeDocument/2006/relationships/tags" Target="../tags/tag1120.xml"/><Relationship Id="rId234" Type="http://schemas.openxmlformats.org/officeDocument/2006/relationships/tags" Target="../tags/tag1119.xml"/><Relationship Id="rId233" Type="http://schemas.openxmlformats.org/officeDocument/2006/relationships/tags" Target="../tags/tag1118.xml"/><Relationship Id="rId232" Type="http://schemas.openxmlformats.org/officeDocument/2006/relationships/tags" Target="../tags/tag1117.xml"/><Relationship Id="rId231" Type="http://schemas.openxmlformats.org/officeDocument/2006/relationships/tags" Target="../tags/tag1116.xml"/><Relationship Id="rId230" Type="http://schemas.openxmlformats.org/officeDocument/2006/relationships/tags" Target="../tags/tag1115.xml"/><Relationship Id="rId23" Type="http://schemas.openxmlformats.org/officeDocument/2006/relationships/tags" Target="../tags/tag908.xml"/><Relationship Id="rId229" Type="http://schemas.openxmlformats.org/officeDocument/2006/relationships/tags" Target="../tags/tag1114.xml"/><Relationship Id="rId228" Type="http://schemas.openxmlformats.org/officeDocument/2006/relationships/tags" Target="../tags/tag1113.xml"/><Relationship Id="rId227" Type="http://schemas.openxmlformats.org/officeDocument/2006/relationships/tags" Target="../tags/tag1112.xml"/><Relationship Id="rId226" Type="http://schemas.openxmlformats.org/officeDocument/2006/relationships/tags" Target="../tags/tag1111.xml"/><Relationship Id="rId225" Type="http://schemas.openxmlformats.org/officeDocument/2006/relationships/tags" Target="../tags/tag1110.xml"/><Relationship Id="rId224" Type="http://schemas.openxmlformats.org/officeDocument/2006/relationships/tags" Target="../tags/tag1109.xml"/><Relationship Id="rId223" Type="http://schemas.openxmlformats.org/officeDocument/2006/relationships/tags" Target="../tags/tag1108.xml"/><Relationship Id="rId222" Type="http://schemas.openxmlformats.org/officeDocument/2006/relationships/tags" Target="../tags/tag1107.xml"/><Relationship Id="rId221" Type="http://schemas.openxmlformats.org/officeDocument/2006/relationships/tags" Target="../tags/tag1106.xml"/><Relationship Id="rId220" Type="http://schemas.openxmlformats.org/officeDocument/2006/relationships/tags" Target="../tags/tag1105.xml"/><Relationship Id="rId22" Type="http://schemas.openxmlformats.org/officeDocument/2006/relationships/tags" Target="../tags/tag907.xml"/><Relationship Id="rId219" Type="http://schemas.openxmlformats.org/officeDocument/2006/relationships/tags" Target="../tags/tag1104.xml"/><Relationship Id="rId218" Type="http://schemas.openxmlformats.org/officeDocument/2006/relationships/tags" Target="../tags/tag1103.xml"/><Relationship Id="rId217" Type="http://schemas.openxmlformats.org/officeDocument/2006/relationships/tags" Target="../tags/tag1102.xml"/><Relationship Id="rId216" Type="http://schemas.openxmlformats.org/officeDocument/2006/relationships/tags" Target="../tags/tag1101.xml"/><Relationship Id="rId215" Type="http://schemas.openxmlformats.org/officeDocument/2006/relationships/tags" Target="../tags/tag1100.xml"/><Relationship Id="rId214" Type="http://schemas.openxmlformats.org/officeDocument/2006/relationships/tags" Target="../tags/tag1099.xml"/><Relationship Id="rId213" Type="http://schemas.openxmlformats.org/officeDocument/2006/relationships/tags" Target="../tags/tag1098.xml"/><Relationship Id="rId212" Type="http://schemas.openxmlformats.org/officeDocument/2006/relationships/tags" Target="../tags/tag1097.xml"/><Relationship Id="rId211" Type="http://schemas.openxmlformats.org/officeDocument/2006/relationships/tags" Target="../tags/tag1096.xml"/><Relationship Id="rId210" Type="http://schemas.openxmlformats.org/officeDocument/2006/relationships/tags" Target="../tags/tag1095.xml"/><Relationship Id="rId21" Type="http://schemas.openxmlformats.org/officeDocument/2006/relationships/tags" Target="../tags/tag906.xml"/><Relationship Id="rId209" Type="http://schemas.openxmlformats.org/officeDocument/2006/relationships/tags" Target="../tags/tag1094.xml"/><Relationship Id="rId208" Type="http://schemas.openxmlformats.org/officeDocument/2006/relationships/tags" Target="../tags/tag1093.xml"/><Relationship Id="rId207" Type="http://schemas.openxmlformats.org/officeDocument/2006/relationships/tags" Target="../tags/tag1092.xml"/><Relationship Id="rId206" Type="http://schemas.openxmlformats.org/officeDocument/2006/relationships/tags" Target="../tags/tag1091.xml"/><Relationship Id="rId205" Type="http://schemas.openxmlformats.org/officeDocument/2006/relationships/tags" Target="../tags/tag1090.xml"/><Relationship Id="rId204" Type="http://schemas.openxmlformats.org/officeDocument/2006/relationships/tags" Target="../tags/tag1089.xml"/><Relationship Id="rId203" Type="http://schemas.openxmlformats.org/officeDocument/2006/relationships/tags" Target="../tags/tag1088.xml"/><Relationship Id="rId202" Type="http://schemas.openxmlformats.org/officeDocument/2006/relationships/tags" Target="../tags/tag1087.xml"/><Relationship Id="rId201" Type="http://schemas.openxmlformats.org/officeDocument/2006/relationships/tags" Target="../tags/tag1086.xml"/><Relationship Id="rId200" Type="http://schemas.openxmlformats.org/officeDocument/2006/relationships/tags" Target="../tags/tag1085.xml"/><Relationship Id="rId20" Type="http://schemas.openxmlformats.org/officeDocument/2006/relationships/tags" Target="../tags/tag905.xml"/><Relationship Id="rId2" Type="http://schemas.openxmlformats.org/officeDocument/2006/relationships/tags" Target="../tags/tag887.xml"/><Relationship Id="rId199" Type="http://schemas.openxmlformats.org/officeDocument/2006/relationships/tags" Target="../tags/tag1084.xml"/><Relationship Id="rId198" Type="http://schemas.openxmlformats.org/officeDocument/2006/relationships/tags" Target="../tags/tag1083.xml"/><Relationship Id="rId197" Type="http://schemas.openxmlformats.org/officeDocument/2006/relationships/tags" Target="../tags/tag1082.xml"/><Relationship Id="rId196" Type="http://schemas.openxmlformats.org/officeDocument/2006/relationships/tags" Target="../tags/tag1081.xml"/><Relationship Id="rId195" Type="http://schemas.openxmlformats.org/officeDocument/2006/relationships/tags" Target="../tags/tag1080.xml"/><Relationship Id="rId194" Type="http://schemas.openxmlformats.org/officeDocument/2006/relationships/tags" Target="../tags/tag1079.xml"/><Relationship Id="rId193" Type="http://schemas.openxmlformats.org/officeDocument/2006/relationships/tags" Target="../tags/tag1078.xml"/><Relationship Id="rId192" Type="http://schemas.openxmlformats.org/officeDocument/2006/relationships/tags" Target="../tags/tag1077.xml"/><Relationship Id="rId191" Type="http://schemas.openxmlformats.org/officeDocument/2006/relationships/tags" Target="../tags/tag1076.xml"/><Relationship Id="rId190" Type="http://schemas.openxmlformats.org/officeDocument/2006/relationships/tags" Target="../tags/tag1075.xml"/><Relationship Id="rId19" Type="http://schemas.openxmlformats.org/officeDocument/2006/relationships/tags" Target="../tags/tag904.xml"/><Relationship Id="rId189" Type="http://schemas.openxmlformats.org/officeDocument/2006/relationships/tags" Target="../tags/tag1074.xml"/><Relationship Id="rId188" Type="http://schemas.openxmlformats.org/officeDocument/2006/relationships/tags" Target="../tags/tag1073.xml"/><Relationship Id="rId187" Type="http://schemas.openxmlformats.org/officeDocument/2006/relationships/tags" Target="../tags/tag1072.xml"/><Relationship Id="rId186" Type="http://schemas.openxmlformats.org/officeDocument/2006/relationships/tags" Target="../tags/tag1071.xml"/><Relationship Id="rId185" Type="http://schemas.openxmlformats.org/officeDocument/2006/relationships/tags" Target="../tags/tag1070.xml"/><Relationship Id="rId184" Type="http://schemas.openxmlformats.org/officeDocument/2006/relationships/tags" Target="../tags/tag1069.xml"/><Relationship Id="rId183" Type="http://schemas.openxmlformats.org/officeDocument/2006/relationships/tags" Target="../tags/tag1068.xml"/><Relationship Id="rId182" Type="http://schemas.openxmlformats.org/officeDocument/2006/relationships/tags" Target="../tags/tag1067.xml"/><Relationship Id="rId181" Type="http://schemas.openxmlformats.org/officeDocument/2006/relationships/tags" Target="../tags/tag1066.xml"/><Relationship Id="rId180" Type="http://schemas.openxmlformats.org/officeDocument/2006/relationships/tags" Target="../tags/tag1065.xml"/><Relationship Id="rId18" Type="http://schemas.openxmlformats.org/officeDocument/2006/relationships/tags" Target="../tags/tag903.xml"/><Relationship Id="rId179" Type="http://schemas.openxmlformats.org/officeDocument/2006/relationships/tags" Target="../tags/tag1064.xml"/><Relationship Id="rId178" Type="http://schemas.openxmlformats.org/officeDocument/2006/relationships/tags" Target="../tags/tag1063.xml"/><Relationship Id="rId177" Type="http://schemas.openxmlformats.org/officeDocument/2006/relationships/tags" Target="../tags/tag1062.xml"/><Relationship Id="rId176" Type="http://schemas.openxmlformats.org/officeDocument/2006/relationships/tags" Target="../tags/tag1061.xml"/><Relationship Id="rId175" Type="http://schemas.openxmlformats.org/officeDocument/2006/relationships/tags" Target="../tags/tag1060.xml"/><Relationship Id="rId174" Type="http://schemas.openxmlformats.org/officeDocument/2006/relationships/tags" Target="../tags/tag1059.xml"/><Relationship Id="rId173" Type="http://schemas.openxmlformats.org/officeDocument/2006/relationships/tags" Target="../tags/tag1058.xml"/><Relationship Id="rId172" Type="http://schemas.openxmlformats.org/officeDocument/2006/relationships/tags" Target="../tags/tag1057.xml"/><Relationship Id="rId171" Type="http://schemas.openxmlformats.org/officeDocument/2006/relationships/tags" Target="../tags/tag1056.xml"/><Relationship Id="rId170" Type="http://schemas.openxmlformats.org/officeDocument/2006/relationships/tags" Target="../tags/tag1055.xml"/><Relationship Id="rId17" Type="http://schemas.openxmlformats.org/officeDocument/2006/relationships/tags" Target="../tags/tag902.xml"/><Relationship Id="rId169" Type="http://schemas.openxmlformats.org/officeDocument/2006/relationships/tags" Target="../tags/tag1054.xml"/><Relationship Id="rId168" Type="http://schemas.openxmlformats.org/officeDocument/2006/relationships/tags" Target="../tags/tag1053.xml"/><Relationship Id="rId167" Type="http://schemas.openxmlformats.org/officeDocument/2006/relationships/tags" Target="../tags/tag1052.xml"/><Relationship Id="rId166" Type="http://schemas.openxmlformats.org/officeDocument/2006/relationships/tags" Target="../tags/tag1051.xml"/><Relationship Id="rId165" Type="http://schemas.openxmlformats.org/officeDocument/2006/relationships/tags" Target="../tags/tag1050.xml"/><Relationship Id="rId164" Type="http://schemas.openxmlformats.org/officeDocument/2006/relationships/tags" Target="../tags/tag1049.xml"/><Relationship Id="rId163" Type="http://schemas.openxmlformats.org/officeDocument/2006/relationships/tags" Target="../tags/tag1048.xml"/><Relationship Id="rId162" Type="http://schemas.openxmlformats.org/officeDocument/2006/relationships/tags" Target="../tags/tag1047.xml"/><Relationship Id="rId161" Type="http://schemas.openxmlformats.org/officeDocument/2006/relationships/tags" Target="../tags/tag1046.xml"/><Relationship Id="rId160" Type="http://schemas.openxmlformats.org/officeDocument/2006/relationships/tags" Target="../tags/tag1045.xml"/><Relationship Id="rId16" Type="http://schemas.openxmlformats.org/officeDocument/2006/relationships/tags" Target="../tags/tag901.xml"/><Relationship Id="rId159" Type="http://schemas.openxmlformats.org/officeDocument/2006/relationships/tags" Target="../tags/tag1044.xml"/><Relationship Id="rId158" Type="http://schemas.openxmlformats.org/officeDocument/2006/relationships/tags" Target="../tags/tag1043.xml"/><Relationship Id="rId157" Type="http://schemas.openxmlformats.org/officeDocument/2006/relationships/tags" Target="../tags/tag1042.xml"/><Relationship Id="rId156" Type="http://schemas.openxmlformats.org/officeDocument/2006/relationships/tags" Target="../tags/tag1041.xml"/><Relationship Id="rId155" Type="http://schemas.openxmlformats.org/officeDocument/2006/relationships/tags" Target="../tags/tag1040.xml"/><Relationship Id="rId154" Type="http://schemas.openxmlformats.org/officeDocument/2006/relationships/tags" Target="../tags/tag1039.xml"/><Relationship Id="rId153" Type="http://schemas.openxmlformats.org/officeDocument/2006/relationships/tags" Target="../tags/tag1038.xml"/><Relationship Id="rId152" Type="http://schemas.openxmlformats.org/officeDocument/2006/relationships/tags" Target="../tags/tag1037.xml"/><Relationship Id="rId151" Type="http://schemas.openxmlformats.org/officeDocument/2006/relationships/tags" Target="../tags/tag1036.xml"/><Relationship Id="rId150" Type="http://schemas.openxmlformats.org/officeDocument/2006/relationships/tags" Target="../tags/tag1035.xml"/><Relationship Id="rId15" Type="http://schemas.openxmlformats.org/officeDocument/2006/relationships/tags" Target="../tags/tag900.xml"/><Relationship Id="rId149" Type="http://schemas.openxmlformats.org/officeDocument/2006/relationships/tags" Target="../tags/tag1034.xml"/><Relationship Id="rId148" Type="http://schemas.openxmlformats.org/officeDocument/2006/relationships/tags" Target="../tags/tag1033.xml"/><Relationship Id="rId147" Type="http://schemas.openxmlformats.org/officeDocument/2006/relationships/tags" Target="../tags/tag1032.xml"/><Relationship Id="rId146" Type="http://schemas.openxmlformats.org/officeDocument/2006/relationships/tags" Target="../tags/tag1031.xml"/><Relationship Id="rId145" Type="http://schemas.openxmlformats.org/officeDocument/2006/relationships/tags" Target="../tags/tag1030.xml"/><Relationship Id="rId144" Type="http://schemas.openxmlformats.org/officeDocument/2006/relationships/tags" Target="../tags/tag1029.xml"/><Relationship Id="rId143" Type="http://schemas.openxmlformats.org/officeDocument/2006/relationships/tags" Target="../tags/tag1028.xml"/><Relationship Id="rId142" Type="http://schemas.openxmlformats.org/officeDocument/2006/relationships/tags" Target="../tags/tag1027.xml"/><Relationship Id="rId141" Type="http://schemas.openxmlformats.org/officeDocument/2006/relationships/tags" Target="../tags/tag1026.xml"/><Relationship Id="rId140" Type="http://schemas.openxmlformats.org/officeDocument/2006/relationships/tags" Target="../tags/tag1025.xml"/><Relationship Id="rId14" Type="http://schemas.openxmlformats.org/officeDocument/2006/relationships/tags" Target="../tags/tag899.xml"/><Relationship Id="rId139" Type="http://schemas.openxmlformats.org/officeDocument/2006/relationships/tags" Target="../tags/tag1024.xml"/><Relationship Id="rId138" Type="http://schemas.openxmlformats.org/officeDocument/2006/relationships/tags" Target="../tags/tag1023.xml"/><Relationship Id="rId137" Type="http://schemas.openxmlformats.org/officeDocument/2006/relationships/tags" Target="../tags/tag1022.xml"/><Relationship Id="rId136" Type="http://schemas.openxmlformats.org/officeDocument/2006/relationships/tags" Target="../tags/tag1021.xml"/><Relationship Id="rId135" Type="http://schemas.openxmlformats.org/officeDocument/2006/relationships/tags" Target="../tags/tag1020.xml"/><Relationship Id="rId134" Type="http://schemas.openxmlformats.org/officeDocument/2006/relationships/tags" Target="../tags/tag1019.xml"/><Relationship Id="rId133" Type="http://schemas.openxmlformats.org/officeDocument/2006/relationships/tags" Target="../tags/tag1018.xml"/><Relationship Id="rId132" Type="http://schemas.openxmlformats.org/officeDocument/2006/relationships/tags" Target="../tags/tag1017.xml"/><Relationship Id="rId131" Type="http://schemas.openxmlformats.org/officeDocument/2006/relationships/tags" Target="../tags/tag1016.xml"/><Relationship Id="rId130" Type="http://schemas.openxmlformats.org/officeDocument/2006/relationships/tags" Target="../tags/tag1015.xml"/><Relationship Id="rId13" Type="http://schemas.openxmlformats.org/officeDocument/2006/relationships/tags" Target="../tags/tag898.xml"/><Relationship Id="rId129" Type="http://schemas.openxmlformats.org/officeDocument/2006/relationships/tags" Target="../tags/tag1014.xml"/><Relationship Id="rId128" Type="http://schemas.openxmlformats.org/officeDocument/2006/relationships/tags" Target="../tags/tag1013.xml"/><Relationship Id="rId127" Type="http://schemas.openxmlformats.org/officeDocument/2006/relationships/tags" Target="../tags/tag1012.xml"/><Relationship Id="rId126" Type="http://schemas.openxmlformats.org/officeDocument/2006/relationships/tags" Target="../tags/tag1011.xml"/><Relationship Id="rId125" Type="http://schemas.openxmlformats.org/officeDocument/2006/relationships/tags" Target="../tags/tag1010.xml"/><Relationship Id="rId124" Type="http://schemas.openxmlformats.org/officeDocument/2006/relationships/tags" Target="../tags/tag1009.xml"/><Relationship Id="rId123" Type="http://schemas.openxmlformats.org/officeDocument/2006/relationships/tags" Target="../tags/tag1008.xml"/><Relationship Id="rId122" Type="http://schemas.openxmlformats.org/officeDocument/2006/relationships/tags" Target="../tags/tag1007.xml"/><Relationship Id="rId121" Type="http://schemas.openxmlformats.org/officeDocument/2006/relationships/tags" Target="../tags/tag1006.xml"/><Relationship Id="rId120" Type="http://schemas.openxmlformats.org/officeDocument/2006/relationships/tags" Target="../tags/tag1005.xml"/><Relationship Id="rId12" Type="http://schemas.openxmlformats.org/officeDocument/2006/relationships/tags" Target="../tags/tag897.xml"/><Relationship Id="rId119" Type="http://schemas.openxmlformats.org/officeDocument/2006/relationships/tags" Target="../tags/tag1004.xml"/><Relationship Id="rId118" Type="http://schemas.openxmlformats.org/officeDocument/2006/relationships/tags" Target="../tags/tag1003.xml"/><Relationship Id="rId117" Type="http://schemas.openxmlformats.org/officeDocument/2006/relationships/tags" Target="../tags/tag1002.xml"/><Relationship Id="rId116" Type="http://schemas.openxmlformats.org/officeDocument/2006/relationships/tags" Target="../tags/tag1001.xml"/><Relationship Id="rId115" Type="http://schemas.openxmlformats.org/officeDocument/2006/relationships/tags" Target="../tags/tag1000.xml"/><Relationship Id="rId114" Type="http://schemas.openxmlformats.org/officeDocument/2006/relationships/tags" Target="../tags/tag999.xml"/><Relationship Id="rId113" Type="http://schemas.openxmlformats.org/officeDocument/2006/relationships/tags" Target="../tags/tag998.xml"/><Relationship Id="rId112" Type="http://schemas.openxmlformats.org/officeDocument/2006/relationships/tags" Target="../tags/tag997.xml"/><Relationship Id="rId111" Type="http://schemas.openxmlformats.org/officeDocument/2006/relationships/tags" Target="../tags/tag996.xml"/><Relationship Id="rId110" Type="http://schemas.openxmlformats.org/officeDocument/2006/relationships/tags" Target="../tags/tag995.xml"/><Relationship Id="rId11" Type="http://schemas.openxmlformats.org/officeDocument/2006/relationships/tags" Target="../tags/tag896.xml"/><Relationship Id="rId109" Type="http://schemas.openxmlformats.org/officeDocument/2006/relationships/tags" Target="../tags/tag994.xml"/><Relationship Id="rId108" Type="http://schemas.openxmlformats.org/officeDocument/2006/relationships/tags" Target="../tags/tag993.xml"/><Relationship Id="rId107" Type="http://schemas.openxmlformats.org/officeDocument/2006/relationships/tags" Target="../tags/tag992.xml"/><Relationship Id="rId106" Type="http://schemas.openxmlformats.org/officeDocument/2006/relationships/tags" Target="../tags/tag991.xml"/><Relationship Id="rId105" Type="http://schemas.openxmlformats.org/officeDocument/2006/relationships/tags" Target="../tags/tag990.xml"/><Relationship Id="rId104" Type="http://schemas.openxmlformats.org/officeDocument/2006/relationships/tags" Target="../tags/tag989.xml"/><Relationship Id="rId103" Type="http://schemas.openxmlformats.org/officeDocument/2006/relationships/tags" Target="../tags/tag988.xml"/><Relationship Id="rId102" Type="http://schemas.openxmlformats.org/officeDocument/2006/relationships/tags" Target="../tags/tag987.xml"/><Relationship Id="rId101" Type="http://schemas.openxmlformats.org/officeDocument/2006/relationships/tags" Target="../tags/tag986.xml"/><Relationship Id="rId100" Type="http://schemas.openxmlformats.org/officeDocument/2006/relationships/tags" Target="../tags/tag985.xml"/><Relationship Id="rId10" Type="http://schemas.openxmlformats.org/officeDocument/2006/relationships/tags" Target="../tags/tag895.xml"/><Relationship Id="rId1" Type="http://schemas.openxmlformats.org/officeDocument/2006/relationships/tags" Target="../tags/tag88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99" Type="http://schemas.openxmlformats.org/officeDocument/2006/relationships/tags" Target="../tags/tag1418.xml"/><Relationship Id="rId98" Type="http://schemas.openxmlformats.org/officeDocument/2006/relationships/tags" Target="../tags/tag1417.xml"/><Relationship Id="rId97" Type="http://schemas.openxmlformats.org/officeDocument/2006/relationships/tags" Target="../tags/tag1416.xml"/><Relationship Id="rId96" Type="http://schemas.openxmlformats.org/officeDocument/2006/relationships/tags" Target="../tags/tag1415.xml"/><Relationship Id="rId95" Type="http://schemas.openxmlformats.org/officeDocument/2006/relationships/tags" Target="../tags/tag1414.xml"/><Relationship Id="rId94" Type="http://schemas.openxmlformats.org/officeDocument/2006/relationships/tags" Target="../tags/tag1413.xml"/><Relationship Id="rId93" Type="http://schemas.openxmlformats.org/officeDocument/2006/relationships/tags" Target="../tags/tag1412.xml"/><Relationship Id="rId92" Type="http://schemas.openxmlformats.org/officeDocument/2006/relationships/tags" Target="../tags/tag1411.xml"/><Relationship Id="rId91" Type="http://schemas.openxmlformats.org/officeDocument/2006/relationships/tags" Target="../tags/tag1410.xml"/><Relationship Id="rId90" Type="http://schemas.openxmlformats.org/officeDocument/2006/relationships/tags" Target="../tags/tag1409.xml"/><Relationship Id="rId9" Type="http://schemas.openxmlformats.org/officeDocument/2006/relationships/tags" Target="../tags/tag1328.xml"/><Relationship Id="rId89" Type="http://schemas.openxmlformats.org/officeDocument/2006/relationships/tags" Target="../tags/tag1408.xml"/><Relationship Id="rId88" Type="http://schemas.openxmlformats.org/officeDocument/2006/relationships/tags" Target="../tags/tag1407.xml"/><Relationship Id="rId87" Type="http://schemas.openxmlformats.org/officeDocument/2006/relationships/tags" Target="../tags/tag1406.xml"/><Relationship Id="rId86" Type="http://schemas.openxmlformats.org/officeDocument/2006/relationships/tags" Target="../tags/tag1405.xml"/><Relationship Id="rId85" Type="http://schemas.openxmlformats.org/officeDocument/2006/relationships/tags" Target="../tags/tag1404.xml"/><Relationship Id="rId84" Type="http://schemas.openxmlformats.org/officeDocument/2006/relationships/tags" Target="../tags/tag1403.xml"/><Relationship Id="rId83" Type="http://schemas.openxmlformats.org/officeDocument/2006/relationships/tags" Target="../tags/tag1402.xml"/><Relationship Id="rId82" Type="http://schemas.openxmlformats.org/officeDocument/2006/relationships/tags" Target="../tags/tag1401.xml"/><Relationship Id="rId81" Type="http://schemas.openxmlformats.org/officeDocument/2006/relationships/tags" Target="../tags/tag1400.xml"/><Relationship Id="rId80" Type="http://schemas.openxmlformats.org/officeDocument/2006/relationships/tags" Target="../tags/tag1399.xml"/><Relationship Id="rId8" Type="http://schemas.openxmlformats.org/officeDocument/2006/relationships/tags" Target="../tags/tag1327.xml"/><Relationship Id="rId79" Type="http://schemas.openxmlformats.org/officeDocument/2006/relationships/tags" Target="../tags/tag1398.xml"/><Relationship Id="rId78" Type="http://schemas.openxmlformats.org/officeDocument/2006/relationships/tags" Target="../tags/tag1397.xml"/><Relationship Id="rId77" Type="http://schemas.openxmlformats.org/officeDocument/2006/relationships/tags" Target="../tags/tag1396.xml"/><Relationship Id="rId76" Type="http://schemas.openxmlformats.org/officeDocument/2006/relationships/tags" Target="../tags/tag1395.xml"/><Relationship Id="rId75" Type="http://schemas.openxmlformats.org/officeDocument/2006/relationships/tags" Target="../tags/tag1394.xml"/><Relationship Id="rId74" Type="http://schemas.openxmlformats.org/officeDocument/2006/relationships/tags" Target="../tags/tag1393.xml"/><Relationship Id="rId73" Type="http://schemas.openxmlformats.org/officeDocument/2006/relationships/tags" Target="../tags/tag1392.xml"/><Relationship Id="rId72" Type="http://schemas.openxmlformats.org/officeDocument/2006/relationships/tags" Target="../tags/tag1391.xml"/><Relationship Id="rId71" Type="http://schemas.openxmlformats.org/officeDocument/2006/relationships/tags" Target="../tags/tag1390.xml"/><Relationship Id="rId70" Type="http://schemas.openxmlformats.org/officeDocument/2006/relationships/tags" Target="../tags/tag1389.xml"/><Relationship Id="rId7" Type="http://schemas.openxmlformats.org/officeDocument/2006/relationships/tags" Target="../tags/tag1326.xml"/><Relationship Id="rId69" Type="http://schemas.openxmlformats.org/officeDocument/2006/relationships/tags" Target="../tags/tag1388.xml"/><Relationship Id="rId68" Type="http://schemas.openxmlformats.org/officeDocument/2006/relationships/tags" Target="../tags/tag1387.xml"/><Relationship Id="rId67" Type="http://schemas.openxmlformats.org/officeDocument/2006/relationships/tags" Target="../tags/tag1386.xml"/><Relationship Id="rId66" Type="http://schemas.openxmlformats.org/officeDocument/2006/relationships/tags" Target="../tags/tag1385.xml"/><Relationship Id="rId65" Type="http://schemas.openxmlformats.org/officeDocument/2006/relationships/tags" Target="../tags/tag1384.xml"/><Relationship Id="rId64" Type="http://schemas.openxmlformats.org/officeDocument/2006/relationships/tags" Target="../tags/tag1383.xml"/><Relationship Id="rId63" Type="http://schemas.openxmlformats.org/officeDocument/2006/relationships/tags" Target="../tags/tag1382.xml"/><Relationship Id="rId62" Type="http://schemas.openxmlformats.org/officeDocument/2006/relationships/tags" Target="../tags/tag1381.xml"/><Relationship Id="rId61" Type="http://schemas.openxmlformats.org/officeDocument/2006/relationships/tags" Target="../tags/tag1380.xml"/><Relationship Id="rId60" Type="http://schemas.openxmlformats.org/officeDocument/2006/relationships/tags" Target="../tags/tag1379.xml"/><Relationship Id="rId6" Type="http://schemas.openxmlformats.org/officeDocument/2006/relationships/tags" Target="../tags/tag1325.xml"/><Relationship Id="rId59" Type="http://schemas.openxmlformats.org/officeDocument/2006/relationships/tags" Target="../tags/tag1378.xml"/><Relationship Id="rId58" Type="http://schemas.openxmlformats.org/officeDocument/2006/relationships/tags" Target="../tags/tag1377.xml"/><Relationship Id="rId57" Type="http://schemas.openxmlformats.org/officeDocument/2006/relationships/tags" Target="../tags/tag1376.xml"/><Relationship Id="rId56" Type="http://schemas.openxmlformats.org/officeDocument/2006/relationships/tags" Target="../tags/tag1375.xml"/><Relationship Id="rId55" Type="http://schemas.openxmlformats.org/officeDocument/2006/relationships/tags" Target="../tags/tag1374.xml"/><Relationship Id="rId54" Type="http://schemas.openxmlformats.org/officeDocument/2006/relationships/tags" Target="../tags/tag1373.xml"/><Relationship Id="rId53" Type="http://schemas.openxmlformats.org/officeDocument/2006/relationships/tags" Target="../tags/tag1372.xml"/><Relationship Id="rId52" Type="http://schemas.openxmlformats.org/officeDocument/2006/relationships/tags" Target="../tags/tag1371.xml"/><Relationship Id="rId51" Type="http://schemas.openxmlformats.org/officeDocument/2006/relationships/tags" Target="../tags/tag1370.xml"/><Relationship Id="rId50" Type="http://schemas.openxmlformats.org/officeDocument/2006/relationships/tags" Target="../tags/tag1369.xml"/><Relationship Id="rId5" Type="http://schemas.openxmlformats.org/officeDocument/2006/relationships/tags" Target="../tags/tag1324.xml"/><Relationship Id="rId49" Type="http://schemas.openxmlformats.org/officeDocument/2006/relationships/tags" Target="../tags/tag1368.xml"/><Relationship Id="rId48" Type="http://schemas.openxmlformats.org/officeDocument/2006/relationships/tags" Target="../tags/tag1367.xml"/><Relationship Id="rId47" Type="http://schemas.openxmlformats.org/officeDocument/2006/relationships/tags" Target="../tags/tag1366.xml"/><Relationship Id="rId46" Type="http://schemas.openxmlformats.org/officeDocument/2006/relationships/tags" Target="../tags/tag1365.xml"/><Relationship Id="rId45" Type="http://schemas.openxmlformats.org/officeDocument/2006/relationships/tags" Target="../tags/tag1364.xml"/><Relationship Id="rId44" Type="http://schemas.openxmlformats.org/officeDocument/2006/relationships/tags" Target="../tags/tag1363.xml"/><Relationship Id="rId436" Type="http://schemas.openxmlformats.org/officeDocument/2006/relationships/slideLayout" Target="../slideLayouts/slideLayout2.xml"/><Relationship Id="rId435" Type="http://schemas.openxmlformats.org/officeDocument/2006/relationships/tags" Target="../tags/tag1754.xml"/><Relationship Id="rId434" Type="http://schemas.openxmlformats.org/officeDocument/2006/relationships/tags" Target="../tags/tag1753.xml"/><Relationship Id="rId433" Type="http://schemas.openxmlformats.org/officeDocument/2006/relationships/tags" Target="../tags/tag1752.xml"/><Relationship Id="rId432" Type="http://schemas.openxmlformats.org/officeDocument/2006/relationships/tags" Target="../tags/tag1751.xml"/><Relationship Id="rId431" Type="http://schemas.openxmlformats.org/officeDocument/2006/relationships/tags" Target="../tags/tag1750.xml"/><Relationship Id="rId430" Type="http://schemas.openxmlformats.org/officeDocument/2006/relationships/tags" Target="../tags/tag1749.xml"/><Relationship Id="rId43" Type="http://schemas.openxmlformats.org/officeDocument/2006/relationships/tags" Target="../tags/tag1362.xml"/><Relationship Id="rId429" Type="http://schemas.openxmlformats.org/officeDocument/2006/relationships/tags" Target="../tags/tag1748.xml"/><Relationship Id="rId428" Type="http://schemas.openxmlformats.org/officeDocument/2006/relationships/tags" Target="../tags/tag1747.xml"/><Relationship Id="rId427" Type="http://schemas.openxmlformats.org/officeDocument/2006/relationships/tags" Target="../tags/tag1746.xml"/><Relationship Id="rId426" Type="http://schemas.openxmlformats.org/officeDocument/2006/relationships/tags" Target="../tags/tag1745.xml"/><Relationship Id="rId425" Type="http://schemas.openxmlformats.org/officeDocument/2006/relationships/tags" Target="../tags/tag1744.xml"/><Relationship Id="rId424" Type="http://schemas.openxmlformats.org/officeDocument/2006/relationships/tags" Target="../tags/tag1743.xml"/><Relationship Id="rId423" Type="http://schemas.openxmlformats.org/officeDocument/2006/relationships/tags" Target="../tags/tag1742.xml"/><Relationship Id="rId422" Type="http://schemas.openxmlformats.org/officeDocument/2006/relationships/tags" Target="../tags/tag1741.xml"/><Relationship Id="rId421" Type="http://schemas.openxmlformats.org/officeDocument/2006/relationships/tags" Target="../tags/tag1740.xml"/><Relationship Id="rId420" Type="http://schemas.openxmlformats.org/officeDocument/2006/relationships/tags" Target="../tags/tag1739.xml"/><Relationship Id="rId42" Type="http://schemas.openxmlformats.org/officeDocument/2006/relationships/tags" Target="../tags/tag1361.xml"/><Relationship Id="rId419" Type="http://schemas.openxmlformats.org/officeDocument/2006/relationships/tags" Target="../tags/tag1738.xml"/><Relationship Id="rId418" Type="http://schemas.openxmlformats.org/officeDocument/2006/relationships/tags" Target="../tags/tag1737.xml"/><Relationship Id="rId417" Type="http://schemas.openxmlformats.org/officeDocument/2006/relationships/tags" Target="../tags/tag1736.xml"/><Relationship Id="rId416" Type="http://schemas.openxmlformats.org/officeDocument/2006/relationships/tags" Target="../tags/tag1735.xml"/><Relationship Id="rId415" Type="http://schemas.openxmlformats.org/officeDocument/2006/relationships/tags" Target="../tags/tag1734.xml"/><Relationship Id="rId414" Type="http://schemas.openxmlformats.org/officeDocument/2006/relationships/tags" Target="../tags/tag1733.xml"/><Relationship Id="rId413" Type="http://schemas.openxmlformats.org/officeDocument/2006/relationships/tags" Target="../tags/tag1732.xml"/><Relationship Id="rId412" Type="http://schemas.openxmlformats.org/officeDocument/2006/relationships/tags" Target="../tags/tag1731.xml"/><Relationship Id="rId411" Type="http://schemas.openxmlformats.org/officeDocument/2006/relationships/tags" Target="../tags/tag1730.xml"/><Relationship Id="rId410" Type="http://schemas.openxmlformats.org/officeDocument/2006/relationships/tags" Target="../tags/tag1729.xml"/><Relationship Id="rId41" Type="http://schemas.openxmlformats.org/officeDocument/2006/relationships/tags" Target="../tags/tag1360.xml"/><Relationship Id="rId409" Type="http://schemas.openxmlformats.org/officeDocument/2006/relationships/tags" Target="../tags/tag1728.xml"/><Relationship Id="rId408" Type="http://schemas.openxmlformats.org/officeDocument/2006/relationships/tags" Target="../tags/tag1727.xml"/><Relationship Id="rId407" Type="http://schemas.openxmlformats.org/officeDocument/2006/relationships/tags" Target="../tags/tag1726.xml"/><Relationship Id="rId406" Type="http://schemas.openxmlformats.org/officeDocument/2006/relationships/tags" Target="../tags/tag1725.xml"/><Relationship Id="rId405" Type="http://schemas.openxmlformats.org/officeDocument/2006/relationships/tags" Target="../tags/tag1724.xml"/><Relationship Id="rId404" Type="http://schemas.openxmlformats.org/officeDocument/2006/relationships/tags" Target="../tags/tag1723.xml"/><Relationship Id="rId403" Type="http://schemas.openxmlformats.org/officeDocument/2006/relationships/tags" Target="../tags/tag1722.xml"/><Relationship Id="rId402" Type="http://schemas.openxmlformats.org/officeDocument/2006/relationships/tags" Target="../tags/tag1721.xml"/><Relationship Id="rId401" Type="http://schemas.openxmlformats.org/officeDocument/2006/relationships/tags" Target="../tags/tag1720.xml"/><Relationship Id="rId400" Type="http://schemas.openxmlformats.org/officeDocument/2006/relationships/tags" Target="../tags/tag1719.xml"/><Relationship Id="rId40" Type="http://schemas.openxmlformats.org/officeDocument/2006/relationships/tags" Target="../tags/tag1359.xml"/><Relationship Id="rId4" Type="http://schemas.openxmlformats.org/officeDocument/2006/relationships/tags" Target="../tags/tag1323.xml"/><Relationship Id="rId399" Type="http://schemas.openxmlformats.org/officeDocument/2006/relationships/tags" Target="../tags/tag1718.xml"/><Relationship Id="rId398" Type="http://schemas.openxmlformats.org/officeDocument/2006/relationships/tags" Target="../tags/tag1717.xml"/><Relationship Id="rId397" Type="http://schemas.openxmlformats.org/officeDocument/2006/relationships/tags" Target="../tags/tag1716.xml"/><Relationship Id="rId396" Type="http://schemas.openxmlformats.org/officeDocument/2006/relationships/tags" Target="../tags/tag1715.xml"/><Relationship Id="rId395" Type="http://schemas.openxmlformats.org/officeDocument/2006/relationships/tags" Target="../tags/tag1714.xml"/><Relationship Id="rId394" Type="http://schemas.openxmlformats.org/officeDocument/2006/relationships/tags" Target="../tags/tag1713.xml"/><Relationship Id="rId393" Type="http://schemas.openxmlformats.org/officeDocument/2006/relationships/tags" Target="../tags/tag1712.xml"/><Relationship Id="rId392" Type="http://schemas.openxmlformats.org/officeDocument/2006/relationships/tags" Target="../tags/tag1711.xml"/><Relationship Id="rId391" Type="http://schemas.openxmlformats.org/officeDocument/2006/relationships/tags" Target="../tags/tag1710.xml"/><Relationship Id="rId390" Type="http://schemas.openxmlformats.org/officeDocument/2006/relationships/tags" Target="../tags/tag1709.xml"/><Relationship Id="rId39" Type="http://schemas.openxmlformats.org/officeDocument/2006/relationships/tags" Target="../tags/tag1358.xml"/><Relationship Id="rId389" Type="http://schemas.openxmlformats.org/officeDocument/2006/relationships/tags" Target="../tags/tag1708.xml"/><Relationship Id="rId388" Type="http://schemas.openxmlformats.org/officeDocument/2006/relationships/tags" Target="../tags/tag1707.xml"/><Relationship Id="rId387" Type="http://schemas.openxmlformats.org/officeDocument/2006/relationships/tags" Target="../tags/tag1706.xml"/><Relationship Id="rId386" Type="http://schemas.openxmlformats.org/officeDocument/2006/relationships/tags" Target="../tags/tag1705.xml"/><Relationship Id="rId385" Type="http://schemas.openxmlformats.org/officeDocument/2006/relationships/tags" Target="../tags/tag1704.xml"/><Relationship Id="rId384" Type="http://schemas.openxmlformats.org/officeDocument/2006/relationships/tags" Target="../tags/tag1703.xml"/><Relationship Id="rId383" Type="http://schemas.openxmlformats.org/officeDocument/2006/relationships/tags" Target="../tags/tag1702.xml"/><Relationship Id="rId382" Type="http://schemas.openxmlformats.org/officeDocument/2006/relationships/tags" Target="../tags/tag1701.xml"/><Relationship Id="rId381" Type="http://schemas.openxmlformats.org/officeDocument/2006/relationships/tags" Target="../tags/tag1700.xml"/><Relationship Id="rId380" Type="http://schemas.openxmlformats.org/officeDocument/2006/relationships/tags" Target="../tags/tag1699.xml"/><Relationship Id="rId38" Type="http://schemas.openxmlformats.org/officeDocument/2006/relationships/tags" Target="../tags/tag1357.xml"/><Relationship Id="rId379" Type="http://schemas.openxmlformats.org/officeDocument/2006/relationships/tags" Target="../tags/tag1698.xml"/><Relationship Id="rId378" Type="http://schemas.openxmlformats.org/officeDocument/2006/relationships/tags" Target="../tags/tag1697.xml"/><Relationship Id="rId377" Type="http://schemas.openxmlformats.org/officeDocument/2006/relationships/tags" Target="../tags/tag1696.xml"/><Relationship Id="rId376" Type="http://schemas.openxmlformats.org/officeDocument/2006/relationships/tags" Target="../tags/tag1695.xml"/><Relationship Id="rId375" Type="http://schemas.openxmlformats.org/officeDocument/2006/relationships/tags" Target="../tags/tag1694.xml"/><Relationship Id="rId374" Type="http://schemas.openxmlformats.org/officeDocument/2006/relationships/tags" Target="../tags/tag1693.xml"/><Relationship Id="rId373" Type="http://schemas.openxmlformats.org/officeDocument/2006/relationships/tags" Target="../tags/tag1692.xml"/><Relationship Id="rId372" Type="http://schemas.openxmlformats.org/officeDocument/2006/relationships/tags" Target="../tags/tag1691.xml"/><Relationship Id="rId371" Type="http://schemas.openxmlformats.org/officeDocument/2006/relationships/tags" Target="../tags/tag1690.xml"/><Relationship Id="rId370" Type="http://schemas.openxmlformats.org/officeDocument/2006/relationships/tags" Target="../tags/tag1689.xml"/><Relationship Id="rId37" Type="http://schemas.openxmlformats.org/officeDocument/2006/relationships/tags" Target="../tags/tag1356.xml"/><Relationship Id="rId369" Type="http://schemas.openxmlformats.org/officeDocument/2006/relationships/tags" Target="../tags/tag1688.xml"/><Relationship Id="rId368" Type="http://schemas.openxmlformats.org/officeDocument/2006/relationships/tags" Target="../tags/tag1687.xml"/><Relationship Id="rId367" Type="http://schemas.openxmlformats.org/officeDocument/2006/relationships/tags" Target="../tags/tag1686.xml"/><Relationship Id="rId366" Type="http://schemas.openxmlformats.org/officeDocument/2006/relationships/tags" Target="../tags/tag1685.xml"/><Relationship Id="rId365" Type="http://schemas.openxmlformats.org/officeDocument/2006/relationships/tags" Target="../tags/tag1684.xml"/><Relationship Id="rId364" Type="http://schemas.openxmlformats.org/officeDocument/2006/relationships/tags" Target="../tags/tag1683.xml"/><Relationship Id="rId363" Type="http://schemas.openxmlformats.org/officeDocument/2006/relationships/tags" Target="../tags/tag1682.xml"/><Relationship Id="rId362" Type="http://schemas.openxmlformats.org/officeDocument/2006/relationships/tags" Target="../tags/tag1681.xml"/><Relationship Id="rId361" Type="http://schemas.openxmlformats.org/officeDocument/2006/relationships/tags" Target="../tags/tag1680.xml"/><Relationship Id="rId360" Type="http://schemas.openxmlformats.org/officeDocument/2006/relationships/tags" Target="../tags/tag1679.xml"/><Relationship Id="rId36" Type="http://schemas.openxmlformats.org/officeDocument/2006/relationships/tags" Target="../tags/tag1355.xml"/><Relationship Id="rId359" Type="http://schemas.openxmlformats.org/officeDocument/2006/relationships/tags" Target="../tags/tag1678.xml"/><Relationship Id="rId358" Type="http://schemas.openxmlformats.org/officeDocument/2006/relationships/tags" Target="../tags/tag1677.xml"/><Relationship Id="rId357" Type="http://schemas.openxmlformats.org/officeDocument/2006/relationships/tags" Target="../tags/tag1676.xml"/><Relationship Id="rId356" Type="http://schemas.openxmlformats.org/officeDocument/2006/relationships/tags" Target="../tags/tag1675.xml"/><Relationship Id="rId355" Type="http://schemas.openxmlformats.org/officeDocument/2006/relationships/tags" Target="../tags/tag1674.xml"/><Relationship Id="rId354" Type="http://schemas.openxmlformats.org/officeDocument/2006/relationships/tags" Target="../tags/tag1673.xml"/><Relationship Id="rId353" Type="http://schemas.openxmlformats.org/officeDocument/2006/relationships/tags" Target="../tags/tag1672.xml"/><Relationship Id="rId352" Type="http://schemas.openxmlformats.org/officeDocument/2006/relationships/tags" Target="../tags/tag1671.xml"/><Relationship Id="rId351" Type="http://schemas.openxmlformats.org/officeDocument/2006/relationships/tags" Target="../tags/tag1670.xml"/><Relationship Id="rId350" Type="http://schemas.openxmlformats.org/officeDocument/2006/relationships/tags" Target="../tags/tag1669.xml"/><Relationship Id="rId35" Type="http://schemas.openxmlformats.org/officeDocument/2006/relationships/tags" Target="../tags/tag1354.xml"/><Relationship Id="rId349" Type="http://schemas.openxmlformats.org/officeDocument/2006/relationships/tags" Target="../tags/tag1668.xml"/><Relationship Id="rId348" Type="http://schemas.openxmlformats.org/officeDocument/2006/relationships/tags" Target="../tags/tag1667.xml"/><Relationship Id="rId347" Type="http://schemas.openxmlformats.org/officeDocument/2006/relationships/tags" Target="../tags/tag1666.xml"/><Relationship Id="rId346" Type="http://schemas.openxmlformats.org/officeDocument/2006/relationships/tags" Target="../tags/tag1665.xml"/><Relationship Id="rId345" Type="http://schemas.openxmlformats.org/officeDocument/2006/relationships/tags" Target="../tags/tag1664.xml"/><Relationship Id="rId344" Type="http://schemas.openxmlformats.org/officeDocument/2006/relationships/tags" Target="../tags/tag1663.xml"/><Relationship Id="rId343" Type="http://schemas.openxmlformats.org/officeDocument/2006/relationships/tags" Target="../tags/tag1662.xml"/><Relationship Id="rId342" Type="http://schemas.openxmlformats.org/officeDocument/2006/relationships/tags" Target="../tags/tag1661.xml"/><Relationship Id="rId341" Type="http://schemas.openxmlformats.org/officeDocument/2006/relationships/tags" Target="../tags/tag1660.xml"/><Relationship Id="rId340" Type="http://schemas.openxmlformats.org/officeDocument/2006/relationships/tags" Target="../tags/tag1659.xml"/><Relationship Id="rId34" Type="http://schemas.openxmlformats.org/officeDocument/2006/relationships/tags" Target="../tags/tag1353.xml"/><Relationship Id="rId339" Type="http://schemas.openxmlformats.org/officeDocument/2006/relationships/tags" Target="../tags/tag1658.xml"/><Relationship Id="rId338" Type="http://schemas.openxmlformats.org/officeDocument/2006/relationships/tags" Target="../tags/tag1657.xml"/><Relationship Id="rId337" Type="http://schemas.openxmlformats.org/officeDocument/2006/relationships/tags" Target="../tags/tag1656.xml"/><Relationship Id="rId336" Type="http://schemas.openxmlformats.org/officeDocument/2006/relationships/tags" Target="../tags/tag1655.xml"/><Relationship Id="rId335" Type="http://schemas.openxmlformats.org/officeDocument/2006/relationships/tags" Target="../tags/tag1654.xml"/><Relationship Id="rId334" Type="http://schemas.openxmlformats.org/officeDocument/2006/relationships/tags" Target="../tags/tag1653.xml"/><Relationship Id="rId333" Type="http://schemas.openxmlformats.org/officeDocument/2006/relationships/tags" Target="../tags/tag1652.xml"/><Relationship Id="rId332" Type="http://schemas.openxmlformats.org/officeDocument/2006/relationships/tags" Target="../tags/tag1651.xml"/><Relationship Id="rId331" Type="http://schemas.openxmlformats.org/officeDocument/2006/relationships/tags" Target="../tags/tag1650.xml"/><Relationship Id="rId330" Type="http://schemas.openxmlformats.org/officeDocument/2006/relationships/tags" Target="../tags/tag1649.xml"/><Relationship Id="rId33" Type="http://schemas.openxmlformats.org/officeDocument/2006/relationships/tags" Target="../tags/tag1352.xml"/><Relationship Id="rId329" Type="http://schemas.openxmlformats.org/officeDocument/2006/relationships/tags" Target="../tags/tag1648.xml"/><Relationship Id="rId328" Type="http://schemas.openxmlformats.org/officeDocument/2006/relationships/tags" Target="../tags/tag1647.xml"/><Relationship Id="rId327" Type="http://schemas.openxmlformats.org/officeDocument/2006/relationships/tags" Target="../tags/tag1646.xml"/><Relationship Id="rId326" Type="http://schemas.openxmlformats.org/officeDocument/2006/relationships/tags" Target="../tags/tag1645.xml"/><Relationship Id="rId325" Type="http://schemas.openxmlformats.org/officeDocument/2006/relationships/tags" Target="../tags/tag1644.xml"/><Relationship Id="rId324" Type="http://schemas.openxmlformats.org/officeDocument/2006/relationships/tags" Target="../tags/tag1643.xml"/><Relationship Id="rId323" Type="http://schemas.openxmlformats.org/officeDocument/2006/relationships/tags" Target="../tags/tag1642.xml"/><Relationship Id="rId322" Type="http://schemas.openxmlformats.org/officeDocument/2006/relationships/tags" Target="../tags/tag1641.xml"/><Relationship Id="rId321" Type="http://schemas.openxmlformats.org/officeDocument/2006/relationships/tags" Target="../tags/tag1640.xml"/><Relationship Id="rId320" Type="http://schemas.openxmlformats.org/officeDocument/2006/relationships/tags" Target="../tags/tag1639.xml"/><Relationship Id="rId32" Type="http://schemas.openxmlformats.org/officeDocument/2006/relationships/tags" Target="../tags/tag1351.xml"/><Relationship Id="rId319" Type="http://schemas.openxmlformats.org/officeDocument/2006/relationships/tags" Target="../tags/tag1638.xml"/><Relationship Id="rId318" Type="http://schemas.openxmlformats.org/officeDocument/2006/relationships/tags" Target="../tags/tag1637.xml"/><Relationship Id="rId317" Type="http://schemas.openxmlformats.org/officeDocument/2006/relationships/tags" Target="../tags/tag1636.xml"/><Relationship Id="rId316" Type="http://schemas.openxmlformats.org/officeDocument/2006/relationships/tags" Target="../tags/tag1635.xml"/><Relationship Id="rId315" Type="http://schemas.openxmlformats.org/officeDocument/2006/relationships/tags" Target="../tags/tag1634.xml"/><Relationship Id="rId314" Type="http://schemas.openxmlformats.org/officeDocument/2006/relationships/tags" Target="../tags/tag1633.xml"/><Relationship Id="rId313" Type="http://schemas.openxmlformats.org/officeDocument/2006/relationships/tags" Target="../tags/tag1632.xml"/><Relationship Id="rId312" Type="http://schemas.openxmlformats.org/officeDocument/2006/relationships/tags" Target="../tags/tag1631.xml"/><Relationship Id="rId311" Type="http://schemas.openxmlformats.org/officeDocument/2006/relationships/tags" Target="../tags/tag1630.xml"/><Relationship Id="rId310" Type="http://schemas.openxmlformats.org/officeDocument/2006/relationships/tags" Target="../tags/tag1629.xml"/><Relationship Id="rId31" Type="http://schemas.openxmlformats.org/officeDocument/2006/relationships/tags" Target="../tags/tag1350.xml"/><Relationship Id="rId309" Type="http://schemas.openxmlformats.org/officeDocument/2006/relationships/tags" Target="../tags/tag1628.xml"/><Relationship Id="rId308" Type="http://schemas.openxmlformats.org/officeDocument/2006/relationships/tags" Target="../tags/tag1627.xml"/><Relationship Id="rId307" Type="http://schemas.openxmlformats.org/officeDocument/2006/relationships/tags" Target="../tags/tag1626.xml"/><Relationship Id="rId306" Type="http://schemas.openxmlformats.org/officeDocument/2006/relationships/tags" Target="../tags/tag1625.xml"/><Relationship Id="rId305" Type="http://schemas.openxmlformats.org/officeDocument/2006/relationships/tags" Target="../tags/tag1624.xml"/><Relationship Id="rId304" Type="http://schemas.openxmlformats.org/officeDocument/2006/relationships/tags" Target="../tags/tag1623.xml"/><Relationship Id="rId303" Type="http://schemas.openxmlformats.org/officeDocument/2006/relationships/tags" Target="../tags/tag1622.xml"/><Relationship Id="rId302" Type="http://schemas.openxmlformats.org/officeDocument/2006/relationships/tags" Target="../tags/tag1621.xml"/><Relationship Id="rId301" Type="http://schemas.openxmlformats.org/officeDocument/2006/relationships/tags" Target="../tags/tag1620.xml"/><Relationship Id="rId300" Type="http://schemas.openxmlformats.org/officeDocument/2006/relationships/tags" Target="../tags/tag1619.xml"/><Relationship Id="rId30" Type="http://schemas.openxmlformats.org/officeDocument/2006/relationships/tags" Target="../tags/tag1349.xml"/><Relationship Id="rId3" Type="http://schemas.openxmlformats.org/officeDocument/2006/relationships/tags" Target="../tags/tag1322.xml"/><Relationship Id="rId299" Type="http://schemas.openxmlformats.org/officeDocument/2006/relationships/tags" Target="../tags/tag1618.xml"/><Relationship Id="rId298" Type="http://schemas.openxmlformats.org/officeDocument/2006/relationships/tags" Target="../tags/tag1617.xml"/><Relationship Id="rId297" Type="http://schemas.openxmlformats.org/officeDocument/2006/relationships/tags" Target="../tags/tag1616.xml"/><Relationship Id="rId296" Type="http://schemas.openxmlformats.org/officeDocument/2006/relationships/tags" Target="../tags/tag1615.xml"/><Relationship Id="rId295" Type="http://schemas.openxmlformats.org/officeDocument/2006/relationships/tags" Target="../tags/tag1614.xml"/><Relationship Id="rId294" Type="http://schemas.openxmlformats.org/officeDocument/2006/relationships/tags" Target="../tags/tag1613.xml"/><Relationship Id="rId293" Type="http://schemas.openxmlformats.org/officeDocument/2006/relationships/tags" Target="../tags/tag1612.xml"/><Relationship Id="rId292" Type="http://schemas.openxmlformats.org/officeDocument/2006/relationships/tags" Target="../tags/tag1611.xml"/><Relationship Id="rId291" Type="http://schemas.openxmlformats.org/officeDocument/2006/relationships/tags" Target="../tags/tag1610.xml"/><Relationship Id="rId290" Type="http://schemas.openxmlformats.org/officeDocument/2006/relationships/tags" Target="../tags/tag1609.xml"/><Relationship Id="rId29" Type="http://schemas.openxmlformats.org/officeDocument/2006/relationships/tags" Target="../tags/tag1348.xml"/><Relationship Id="rId289" Type="http://schemas.openxmlformats.org/officeDocument/2006/relationships/tags" Target="../tags/tag1608.xml"/><Relationship Id="rId288" Type="http://schemas.openxmlformats.org/officeDocument/2006/relationships/tags" Target="../tags/tag1607.xml"/><Relationship Id="rId287" Type="http://schemas.openxmlformats.org/officeDocument/2006/relationships/tags" Target="../tags/tag1606.xml"/><Relationship Id="rId286" Type="http://schemas.openxmlformats.org/officeDocument/2006/relationships/tags" Target="../tags/tag1605.xml"/><Relationship Id="rId285" Type="http://schemas.openxmlformats.org/officeDocument/2006/relationships/tags" Target="../tags/tag1604.xml"/><Relationship Id="rId284" Type="http://schemas.openxmlformats.org/officeDocument/2006/relationships/tags" Target="../tags/tag1603.xml"/><Relationship Id="rId283" Type="http://schemas.openxmlformats.org/officeDocument/2006/relationships/tags" Target="../tags/tag1602.xml"/><Relationship Id="rId282" Type="http://schemas.openxmlformats.org/officeDocument/2006/relationships/tags" Target="../tags/tag1601.xml"/><Relationship Id="rId281" Type="http://schemas.openxmlformats.org/officeDocument/2006/relationships/tags" Target="../tags/tag1600.xml"/><Relationship Id="rId280" Type="http://schemas.openxmlformats.org/officeDocument/2006/relationships/tags" Target="../tags/tag1599.xml"/><Relationship Id="rId28" Type="http://schemas.openxmlformats.org/officeDocument/2006/relationships/tags" Target="../tags/tag1347.xml"/><Relationship Id="rId279" Type="http://schemas.openxmlformats.org/officeDocument/2006/relationships/tags" Target="../tags/tag1598.xml"/><Relationship Id="rId278" Type="http://schemas.openxmlformats.org/officeDocument/2006/relationships/tags" Target="../tags/tag1597.xml"/><Relationship Id="rId277" Type="http://schemas.openxmlformats.org/officeDocument/2006/relationships/tags" Target="../tags/tag1596.xml"/><Relationship Id="rId276" Type="http://schemas.openxmlformats.org/officeDocument/2006/relationships/tags" Target="../tags/tag1595.xml"/><Relationship Id="rId275" Type="http://schemas.openxmlformats.org/officeDocument/2006/relationships/tags" Target="../tags/tag1594.xml"/><Relationship Id="rId274" Type="http://schemas.openxmlformats.org/officeDocument/2006/relationships/tags" Target="../tags/tag1593.xml"/><Relationship Id="rId273" Type="http://schemas.openxmlformats.org/officeDocument/2006/relationships/tags" Target="../tags/tag1592.xml"/><Relationship Id="rId272" Type="http://schemas.openxmlformats.org/officeDocument/2006/relationships/tags" Target="../tags/tag1591.xml"/><Relationship Id="rId271" Type="http://schemas.openxmlformats.org/officeDocument/2006/relationships/tags" Target="../tags/tag1590.xml"/><Relationship Id="rId270" Type="http://schemas.openxmlformats.org/officeDocument/2006/relationships/tags" Target="../tags/tag1589.xml"/><Relationship Id="rId27" Type="http://schemas.openxmlformats.org/officeDocument/2006/relationships/tags" Target="../tags/tag1346.xml"/><Relationship Id="rId269" Type="http://schemas.openxmlformats.org/officeDocument/2006/relationships/tags" Target="../tags/tag1588.xml"/><Relationship Id="rId268" Type="http://schemas.openxmlformats.org/officeDocument/2006/relationships/tags" Target="../tags/tag1587.xml"/><Relationship Id="rId267" Type="http://schemas.openxmlformats.org/officeDocument/2006/relationships/tags" Target="../tags/tag1586.xml"/><Relationship Id="rId266" Type="http://schemas.openxmlformats.org/officeDocument/2006/relationships/tags" Target="../tags/tag1585.xml"/><Relationship Id="rId265" Type="http://schemas.openxmlformats.org/officeDocument/2006/relationships/tags" Target="../tags/tag1584.xml"/><Relationship Id="rId264" Type="http://schemas.openxmlformats.org/officeDocument/2006/relationships/tags" Target="../tags/tag1583.xml"/><Relationship Id="rId263" Type="http://schemas.openxmlformats.org/officeDocument/2006/relationships/tags" Target="../tags/tag1582.xml"/><Relationship Id="rId262" Type="http://schemas.openxmlformats.org/officeDocument/2006/relationships/tags" Target="../tags/tag1581.xml"/><Relationship Id="rId261" Type="http://schemas.openxmlformats.org/officeDocument/2006/relationships/tags" Target="../tags/tag1580.xml"/><Relationship Id="rId260" Type="http://schemas.openxmlformats.org/officeDocument/2006/relationships/tags" Target="../tags/tag1579.xml"/><Relationship Id="rId26" Type="http://schemas.openxmlformats.org/officeDocument/2006/relationships/tags" Target="../tags/tag1345.xml"/><Relationship Id="rId259" Type="http://schemas.openxmlformats.org/officeDocument/2006/relationships/tags" Target="../tags/tag1578.xml"/><Relationship Id="rId258" Type="http://schemas.openxmlformats.org/officeDocument/2006/relationships/tags" Target="../tags/tag1577.xml"/><Relationship Id="rId257" Type="http://schemas.openxmlformats.org/officeDocument/2006/relationships/tags" Target="../tags/tag1576.xml"/><Relationship Id="rId256" Type="http://schemas.openxmlformats.org/officeDocument/2006/relationships/tags" Target="../tags/tag1575.xml"/><Relationship Id="rId255" Type="http://schemas.openxmlformats.org/officeDocument/2006/relationships/tags" Target="../tags/tag1574.xml"/><Relationship Id="rId254" Type="http://schemas.openxmlformats.org/officeDocument/2006/relationships/tags" Target="../tags/tag1573.xml"/><Relationship Id="rId253" Type="http://schemas.openxmlformats.org/officeDocument/2006/relationships/tags" Target="../tags/tag1572.xml"/><Relationship Id="rId252" Type="http://schemas.openxmlformats.org/officeDocument/2006/relationships/tags" Target="../tags/tag1571.xml"/><Relationship Id="rId251" Type="http://schemas.openxmlformats.org/officeDocument/2006/relationships/tags" Target="../tags/tag1570.xml"/><Relationship Id="rId250" Type="http://schemas.openxmlformats.org/officeDocument/2006/relationships/tags" Target="../tags/tag1569.xml"/><Relationship Id="rId25" Type="http://schemas.openxmlformats.org/officeDocument/2006/relationships/tags" Target="../tags/tag1344.xml"/><Relationship Id="rId249" Type="http://schemas.openxmlformats.org/officeDocument/2006/relationships/tags" Target="../tags/tag1568.xml"/><Relationship Id="rId248" Type="http://schemas.openxmlformats.org/officeDocument/2006/relationships/tags" Target="../tags/tag1567.xml"/><Relationship Id="rId247" Type="http://schemas.openxmlformats.org/officeDocument/2006/relationships/tags" Target="../tags/tag1566.xml"/><Relationship Id="rId246" Type="http://schemas.openxmlformats.org/officeDocument/2006/relationships/tags" Target="../tags/tag1565.xml"/><Relationship Id="rId245" Type="http://schemas.openxmlformats.org/officeDocument/2006/relationships/tags" Target="../tags/tag1564.xml"/><Relationship Id="rId244" Type="http://schemas.openxmlformats.org/officeDocument/2006/relationships/tags" Target="../tags/tag1563.xml"/><Relationship Id="rId243" Type="http://schemas.openxmlformats.org/officeDocument/2006/relationships/tags" Target="../tags/tag1562.xml"/><Relationship Id="rId242" Type="http://schemas.openxmlformats.org/officeDocument/2006/relationships/tags" Target="../tags/tag1561.xml"/><Relationship Id="rId241" Type="http://schemas.openxmlformats.org/officeDocument/2006/relationships/tags" Target="../tags/tag1560.xml"/><Relationship Id="rId240" Type="http://schemas.openxmlformats.org/officeDocument/2006/relationships/tags" Target="../tags/tag1559.xml"/><Relationship Id="rId24" Type="http://schemas.openxmlformats.org/officeDocument/2006/relationships/tags" Target="../tags/tag1343.xml"/><Relationship Id="rId239" Type="http://schemas.openxmlformats.org/officeDocument/2006/relationships/tags" Target="../tags/tag1558.xml"/><Relationship Id="rId238" Type="http://schemas.openxmlformats.org/officeDocument/2006/relationships/tags" Target="../tags/tag1557.xml"/><Relationship Id="rId237" Type="http://schemas.openxmlformats.org/officeDocument/2006/relationships/tags" Target="../tags/tag1556.xml"/><Relationship Id="rId236" Type="http://schemas.openxmlformats.org/officeDocument/2006/relationships/tags" Target="../tags/tag1555.xml"/><Relationship Id="rId235" Type="http://schemas.openxmlformats.org/officeDocument/2006/relationships/tags" Target="../tags/tag1554.xml"/><Relationship Id="rId234" Type="http://schemas.openxmlformats.org/officeDocument/2006/relationships/tags" Target="../tags/tag1553.xml"/><Relationship Id="rId233" Type="http://schemas.openxmlformats.org/officeDocument/2006/relationships/tags" Target="../tags/tag1552.xml"/><Relationship Id="rId232" Type="http://schemas.openxmlformats.org/officeDocument/2006/relationships/tags" Target="../tags/tag1551.xml"/><Relationship Id="rId231" Type="http://schemas.openxmlformats.org/officeDocument/2006/relationships/tags" Target="../tags/tag1550.xml"/><Relationship Id="rId230" Type="http://schemas.openxmlformats.org/officeDocument/2006/relationships/tags" Target="../tags/tag1549.xml"/><Relationship Id="rId23" Type="http://schemas.openxmlformats.org/officeDocument/2006/relationships/tags" Target="../tags/tag1342.xml"/><Relationship Id="rId229" Type="http://schemas.openxmlformats.org/officeDocument/2006/relationships/tags" Target="../tags/tag1548.xml"/><Relationship Id="rId228" Type="http://schemas.openxmlformats.org/officeDocument/2006/relationships/tags" Target="../tags/tag1547.xml"/><Relationship Id="rId227" Type="http://schemas.openxmlformats.org/officeDocument/2006/relationships/tags" Target="../tags/tag1546.xml"/><Relationship Id="rId226" Type="http://schemas.openxmlformats.org/officeDocument/2006/relationships/tags" Target="../tags/tag1545.xml"/><Relationship Id="rId225" Type="http://schemas.openxmlformats.org/officeDocument/2006/relationships/tags" Target="../tags/tag1544.xml"/><Relationship Id="rId224" Type="http://schemas.openxmlformats.org/officeDocument/2006/relationships/tags" Target="../tags/tag1543.xml"/><Relationship Id="rId223" Type="http://schemas.openxmlformats.org/officeDocument/2006/relationships/tags" Target="../tags/tag1542.xml"/><Relationship Id="rId222" Type="http://schemas.openxmlformats.org/officeDocument/2006/relationships/tags" Target="../tags/tag1541.xml"/><Relationship Id="rId221" Type="http://schemas.openxmlformats.org/officeDocument/2006/relationships/tags" Target="../tags/tag1540.xml"/><Relationship Id="rId220" Type="http://schemas.openxmlformats.org/officeDocument/2006/relationships/tags" Target="../tags/tag1539.xml"/><Relationship Id="rId22" Type="http://schemas.openxmlformats.org/officeDocument/2006/relationships/tags" Target="../tags/tag1341.xml"/><Relationship Id="rId219" Type="http://schemas.openxmlformats.org/officeDocument/2006/relationships/tags" Target="../tags/tag1538.xml"/><Relationship Id="rId218" Type="http://schemas.openxmlformats.org/officeDocument/2006/relationships/tags" Target="../tags/tag1537.xml"/><Relationship Id="rId217" Type="http://schemas.openxmlformats.org/officeDocument/2006/relationships/tags" Target="../tags/tag1536.xml"/><Relationship Id="rId216" Type="http://schemas.openxmlformats.org/officeDocument/2006/relationships/tags" Target="../tags/tag1535.xml"/><Relationship Id="rId215" Type="http://schemas.openxmlformats.org/officeDocument/2006/relationships/tags" Target="../tags/tag1534.xml"/><Relationship Id="rId214" Type="http://schemas.openxmlformats.org/officeDocument/2006/relationships/tags" Target="../tags/tag1533.xml"/><Relationship Id="rId213" Type="http://schemas.openxmlformats.org/officeDocument/2006/relationships/tags" Target="../tags/tag1532.xml"/><Relationship Id="rId212" Type="http://schemas.openxmlformats.org/officeDocument/2006/relationships/tags" Target="../tags/tag1531.xml"/><Relationship Id="rId211" Type="http://schemas.openxmlformats.org/officeDocument/2006/relationships/tags" Target="../tags/tag1530.xml"/><Relationship Id="rId210" Type="http://schemas.openxmlformats.org/officeDocument/2006/relationships/tags" Target="../tags/tag1529.xml"/><Relationship Id="rId21" Type="http://schemas.openxmlformats.org/officeDocument/2006/relationships/tags" Target="../tags/tag1340.xml"/><Relationship Id="rId209" Type="http://schemas.openxmlformats.org/officeDocument/2006/relationships/tags" Target="../tags/tag1528.xml"/><Relationship Id="rId208" Type="http://schemas.openxmlformats.org/officeDocument/2006/relationships/tags" Target="../tags/tag1527.xml"/><Relationship Id="rId207" Type="http://schemas.openxmlformats.org/officeDocument/2006/relationships/tags" Target="../tags/tag1526.xml"/><Relationship Id="rId206" Type="http://schemas.openxmlformats.org/officeDocument/2006/relationships/tags" Target="../tags/tag1525.xml"/><Relationship Id="rId205" Type="http://schemas.openxmlformats.org/officeDocument/2006/relationships/tags" Target="../tags/tag1524.xml"/><Relationship Id="rId204" Type="http://schemas.openxmlformats.org/officeDocument/2006/relationships/tags" Target="../tags/tag1523.xml"/><Relationship Id="rId203" Type="http://schemas.openxmlformats.org/officeDocument/2006/relationships/tags" Target="../tags/tag1522.xml"/><Relationship Id="rId202" Type="http://schemas.openxmlformats.org/officeDocument/2006/relationships/tags" Target="../tags/tag1521.xml"/><Relationship Id="rId201" Type="http://schemas.openxmlformats.org/officeDocument/2006/relationships/tags" Target="../tags/tag1520.xml"/><Relationship Id="rId200" Type="http://schemas.openxmlformats.org/officeDocument/2006/relationships/tags" Target="../tags/tag1519.xml"/><Relationship Id="rId20" Type="http://schemas.openxmlformats.org/officeDocument/2006/relationships/tags" Target="../tags/tag1339.xml"/><Relationship Id="rId2" Type="http://schemas.openxmlformats.org/officeDocument/2006/relationships/tags" Target="../tags/tag1321.xml"/><Relationship Id="rId199" Type="http://schemas.openxmlformats.org/officeDocument/2006/relationships/tags" Target="../tags/tag1518.xml"/><Relationship Id="rId198" Type="http://schemas.openxmlformats.org/officeDocument/2006/relationships/tags" Target="../tags/tag1517.xml"/><Relationship Id="rId197" Type="http://schemas.openxmlformats.org/officeDocument/2006/relationships/tags" Target="../tags/tag1516.xml"/><Relationship Id="rId196" Type="http://schemas.openxmlformats.org/officeDocument/2006/relationships/tags" Target="../tags/tag1515.xml"/><Relationship Id="rId195" Type="http://schemas.openxmlformats.org/officeDocument/2006/relationships/tags" Target="../tags/tag1514.xml"/><Relationship Id="rId194" Type="http://schemas.openxmlformats.org/officeDocument/2006/relationships/tags" Target="../tags/tag1513.xml"/><Relationship Id="rId193" Type="http://schemas.openxmlformats.org/officeDocument/2006/relationships/tags" Target="../tags/tag1512.xml"/><Relationship Id="rId192" Type="http://schemas.openxmlformats.org/officeDocument/2006/relationships/tags" Target="../tags/tag1511.xml"/><Relationship Id="rId191" Type="http://schemas.openxmlformats.org/officeDocument/2006/relationships/tags" Target="../tags/tag1510.xml"/><Relationship Id="rId190" Type="http://schemas.openxmlformats.org/officeDocument/2006/relationships/tags" Target="../tags/tag1509.xml"/><Relationship Id="rId19" Type="http://schemas.openxmlformats.org/officeDocument/2006/relationships/tags" Target="../tags/tag1338.xml"/><Relationship Id="rId189" Type="http://schemas.openxmlformats.org/officeDocument/2006/relationships/tags" Target="../tags/tag1508.xml"/><Relationship Id="rId188" Type="http://schemas.openxmlformats.org/officeDocument/2006/relationships/tags" Target="../tags/tag1507.xml"/><Relationship Id="rId187" Type="http://schemas.openxmlformats.org/officeDocument/2006/relationships/tags" Target="../tags/tag1506.xml"/><Relationship Id="rId186" Type="http://schemas.openxmlformats.org/officeDocument/2006/relationships/tags" Target="../tags/tag1505.xml"/><Relationship Id="rId185" Type="http://schemas.openxmlformats.org/officeDocument/2006/relationships/tags" Target="../tags/tag1504.xml"/><Relationship Id="rId184" Type="http://schemas.openxmlformats.org/officeDocument/2006/relationships/tags" Target="../tags/tag1503.xml"/><Relationship Id="rId183" Type="http://schemas.openxmlformats.org/officeDocument/2006/relationships/tags" Target="../tags/tag1502.xml"/><Relationship Id="rId182" Type="http://schemas.openxmlformats.org/officeDocument/2006/relationships/tags" Target="../tags/tag1501.xml"/><Relationship Id="rId181" Type="http://schemas.openxmlformats.org/officeDocument/2006/relationships/tags" Target="../tags/tag1500.xml"/><Relationship Id="rId180" Type="http://schemas.openxmlformats.org/officeDocument/2006/relationships/tags" Target="../tags/tag1499.xml"/><Relationship Id="rId18" Type="http://schemas.openxmlformats.org/officeDocument/2006/relationships/tags" Target="../tags/tag1337.xml"/><Relationship Id="rId179" Type="http://schemas.openxmlformats.org/officeDocument/2006/relationships/tags" Target="../tags/tag1498.xml"/><Relationship Id="rId178" Type="http://schemas.openxmlformats.org/officeDocument/2006/relationships/tags" Target="../tags/tag1497.xml"/><Relationship Id="rId177" Type="http://schemas.openxmlformats.org/officeDocument/2006/relationships/tags" Target="../tags/tag1496.xml"/><Relationship Id="rId176" Type="http://schemas.openxmlformats.org/officeDocument/2006/relationships/tags" Target="../tags/tag1495.xml"/><Relationship Id="rId175" Type="http://schemas.openxmlformats.org/officeDocument/2006/relationships/tags" Target="../tags/tag1494.xml"/><Relationship Id="rId174" Type="http://schemas.openxmlformats.org/officeDocument/2006/relationships/tags" Target="../tags/tag1493.xml"/><Relationship Id="rId173" Type="http://schemas.openxmlformats.org/officeDocument/2006/relationships/tags" Target="../tags/tag1492.xml"/><Relationship Id="rId172" Type="http://schemas.openxmlformats.org/officeDocument/2006/relationships/tags" Target="../tags/tag1491.xml"/><Relationship Id="rId171" Type="http://schemas.openxmlformats.org/officeDocument/2006/relationships/tags" Target="../tags/tag1490.xml"/><Relationship Id="rId170" Type="http://schemas.openxmlformats.org/officeDocument/2006/relationships/tags" Target="../tags/tag1489.xml"/><Relationship Id="rId17" Type="http://schemas.openxmlformats.org/officeDocument/2006/relationships/tags" Target="../tags/tag1336.xml"/><Relationship Id="rId169" Type="http://schemas.openxmlformats.org/officeDocument/2006/relationships/tags" Target="../tags/tag1488.xml"/><Relationship Id="rId168" Type="http://schemas.openxmlformats.org/officeDocument/2006/relationships/tags" Target="../tags/tag1487.xml"/><Relationship Id="rId167" Type="http://schemas.openxmlformats.org/officeDocument/2006/relationships/tags" Target="../tags/tag1486.xml"/><Relationship Id="rId166" Type="http://schemas.openxmlformats.org/officeDocument/2006/relationships/tags" Target="../tags/tag1485.xml"/><Relationship Id="rId165" Type="http://schemas.openxmlformats.org/officeDocument/2006/relationships/tags" Target="../tags/tag1484.xml"/><Relationship Id="rId164" Type="http://schemas.openxmlformats.org/officeDocument/2006/relationships/tags" Target="../tags/tag1483.xml"/><Relationship Id="rId163" Type="http://schemas.openxmlformats.org/officeDocument/2006/relationships/tags" Target="../tags/tag1482.xml"/><Relationship Id="rId162" Type="http://schemas.openxmlformats.org/officeDocument/2006/relationships/tags" Target="../tags/tag1481.xml"/><Relationship Id="rId161" Type="http://schemas.openxmlformats.org/officeDocument/2006/relationships/tags" Target="../tags/tag1480.xml"/><Relationship Id="rId160" Type="http://schemas.openxmlformats.org/officeDocument/2006/relationships/tags" Target="../tags/tag1479.xml"/><Relationship Id="rId16" Type="http://schemas.openxmlformats.org/officeDocument/2006/relationships/tags" Target="../tags/tag1335.xml"/><Relationship Id="rId159" Type="http://schemas.openxmlformats.org/officeDocument/2006/relationships/tags" Target="../tags/tag1478.xml"/><Relationship Id="rId158" Type="http://schemas.openxmlformats.org/officeDocument/2006/relationships/tags" Target="../tags/tag1477.xml"/><Relationship Id="rId157" Type="http://schemas.openxmlformats.org/officeDocument/2006/relationships/tags" Target="../tags/tag1476.xml"/><Relationship Id="rId156" Type="http://schemas.openxmlformats.org/officeDocument/2006/relationships/tags" Target="../tags/tag1475.xml"/><Relationship Id="rId155" Type="http://schemas.openxmlformats.org/officeDocument/2006/relationships/tags" Target="../tags/tag1474.xml"/><Relationship Id="rId154" Type="http://schemas.openxmlformats.org/officeDocument/2006/relationships/tags" Target="../tags/tag1473.xml"/><Relationship Id="rId153" Type="http://schemas.openxmlformats.org/officeDocument/2006/relationships/tags" Target="../tags/tag1472.xml"/><Relationship Id="rId152" Type="http://schemas.openxmlformats.org/officeDocument/2006/relationships/tags" Target="../tags/tag1471.xml"/><Relationship Id="rId151" Type="http://schemas.openxmlformats.org/officeDocument/2006/relationships/tags" Target="../tags/tag1470.xml"/><Relationship Id="rId150" Type="http://schemas.openxmlformats.org/officeDocument/2006/relationships/tags" Target="../tags/tag1469.xml"/><Relationship Id="rId15" Type="http://schemas.openxmlformats.org/officeDocument/2006/relationships/tags" Target="../tags/tag1334.xml"/><Relationship Id="rId149" Type="http://schemas.openxmlformats.org/officeDocument/2006/relationships/tags" Target="../tags/tag1468.xml"/><Relationship Id="rId148" Type="http://schemas.openxmlformats.org/officeDocument/2006/relationships/tags" Target="../tags/tag1467.xml"/><Relationship Id="rId147" Type="http://schemas.openxmlformats.org/officeDocument/2006/relationships/tags" Target="../tags/tag1466.xml"/><Relationship Id="rId146" Type="http://schemas.openxmlformats.org/officeDocument/2006/relationships/tags" Target="../tags/tag1465.xml"/><Relationship Id="rId145" Type="http://schemas.openxmlformats.org/officeDocument/2006/relationships/tags" Target="../tags/tag1464.xml"/><Relationship Id="rId144" Type="http://schemas.openxmlformats.org/officeDocument/2006/relationships/tags" Target="../tags/tag1463.xml"/><Relationship Id="rId143" Type="http://schemas.openxmlformats.org/officeDocument/2006/relationships/tags" Target="../tags/tag1462.xml"/><Relationship Id="rId142" Type="http://schemas.openxmlformats.org/officeDocument/2006/relationships/tags" Target="../tags/tag1461.xml"/><Relationship Id="rId141" Type="http://schemas.openxmlformats.org/officeDocument/2006/relationships/tags" Target="../tags/tag1460.xml"/><Relationship Id="rId140" Type="http://schemas.openxmlformats.org/officeDocument/2006/relationships/tags" Target="../tags/tag1459.xml"/><Relationship Id="rId14" Type="http://schemas.openxmlformats.org/officeDocument/2006/relationships/tags" Target="../tags/tag1333.xml"/><Relationship Id="rId139" Type="http://schemas.openxmlformats.org/officeDocument/2006/relationships/tags" Target="../tags/tag1458.xml"/><Relationship Id="rId138" Type="http://schemas.openxmlformats.org/officeDocument/2006/relationships/tags" Target="../tags/tag1457.xml"/><Relationship Id="rId137" Type="http://schemas.openxmlformats.org/officeDocument/2006/relationships/tags" Target="../tags/tag1456.xml"/><Relationship Id="rId136" Type="http://schemas.openxmlformats.org/officeDocument/2006/relationships/tags" Target="../tags/tag1455.xml"/><Relationship Id="rId135" Type="http://schemas.openxmlformats.org/officeDocument/2006/relationships/tags" Target="../tags/tag1454.xml"/><Relationship Id="rId134" Type="http://schemas.openxmlformats.org/officeDocument/2006/relationships/tags" Target="../tags/tag1453.xml"/><Relationship Id="rId133" Type="http://schemas.openxmlformats.org/officeDocument/2006/relationships/tags" Target="../tags/tag1452.xml"/><Relationship Id="rId132" Type="http://schemas.openxmlformats.org/officeDocument/2006/relationships/tags" Target="../tags/tag1451.xml"/><Relationship Id="rId131" Type="http://schemas.openxmlformats.org/officeDocument/2006/relationships/tags" Target="../tags/tag1450.xml"/><Relationship Id="rId130" Type="http://schemas.openxmlformats.org/officeDocument/2006/relationships/tags" Target="../tags/tag1449.xml"/><Relationship Id="rId13" Type="http://schemas.openxmlformats.org/officeDocument/2006/relationships/tags" Target="../tags/tag1332.xml"/><Relationship Id="rId129" Type="http://schemas.openxmlformats.org/officeDocument/2006/relationships/tags" Target="../tags/tag1448.xml"/><Relationship Id="rId128" Type="http://schemas.openxmlformats.org/officeDocument/2006/relationships/tags" Target="../tags/tag1447.xml"/><Relationship Id="rId127" Type="http://schemas.openxmlformats.org/officeDocument/2006/relationships/tags" Target="../tags/tag1446.xml"/><Relationship Id="rId126" Type="http://schemas.openxmlformats.org/officeDocument/2006/relationships/tags" Target="../tags/tag1445.xml"/><Relationship Id="rId125" Type="http://schemas.openxmlformats.org/officeDocument/2006/relationships/tags" Target="../tags/tag1444.xml"/><Relationship Id="rId124" Type="http://schemas.openxmlformats.org/officeDocument/2006/relationships/tags" Target="../tags/tag1443.xml"/><Relationship Id="rId123" Type="http://schemas.openxmlformats.org/officeDocument/2006/relationships/tags" Target="../tags/tag1442.xml"/><Relationship Id="rId122" Type="http://schemas.openxmlformats.org/officeDocument/2006/relationships/tags" Target="../tags/tag1441.xml"/><Relationship Id="rId121" Type="http://schemas.openxmlformats.org/officeDocument/2006/relationships/tags" Target="../tags/tag1440.xml"/><Relationship Id="rId120" Type="http://schemas.openxmlformats.org/officeDocument/2006/relationships/tags" Target="../tags/tag1439.xml"/><Relationship Id="rId12" Type="http://schemas.openxmlformats.org/officeDocument/2006/relationships/tags" Target="../tags/tag1331.xml"/><Relationship Id="rId119" Type="http://schemas.openxmlformats.org/officeDocument/2006/relationships/tags" Target="../tags/tag1438.xml"/><Relationship Id="rId118" Type="http://schemas.openxmlformats.org/officeDocument/2006/relationships/tags" Target="../tags/tag1437.xml"/><Relationship Id="rId117" Type="http://schemas.openxmlformats.org/officeDocument/2006/relationships/tags" Target="../tags/tag1436.xml"/><Relationship Id="rId116" Type="http://schemas.openxmlformats.org/officeDocument/2006/relationships/tags" Target="../tags/tag1435.xml"/><Relationship Id="rId115" Type="http://schemas.openxmlformats.org/officeDocument/2006/relationships/tags" Target="../tags/tag1434.xml"/><Relationship Id="rId114" Type="http://schemas.openxmlformats.org/officeDocument/2006/relationships/tags" Target="../tags/tag1433.xml"/><Relationship Id="rId113" Type="http://schemas.openxmlformats.org/officeDocument/2006/relationships/tags" Target="../tags/tag1432.xml"/><Relationship Id="rId112" Type="http://schemas.openxmlformats.org/officeDocument/2006/relationships/tags" Target="../tags/tag1431.xml"/><Relationship Id="rId111" Type="http://schemas.openxmlformats.org/officeDocument/2006/relationships/tags" Target="../tags/tag1430.xml"/><Relationship Id="rId110" Type="http://schemas.openxmlformats.org/officeDocument/2006/relationships/tags" Target="../tags/tag1429.xml"/><Relationship Id="rId11" Type="http://schemas.openxmlformats.org/officeDocument/2006/relationships/tags" Target="../tags/tag1330.xml"/><Relationship Id="rId109" Type="http://schemas.openxmlformats.org/officeDocument/2006/relationships/tags" Target="../tags/tag1428.xml"/><Relationship Id="rId108" Type="http://schemas.openxmlformats.org/officeDocument/2006/relationships/tags" Target="../tags/tag1427.xml"/><Relationship Id="rId107" Type="http://schemas.openxmlformats.org/officeDocument/2006/relationships/tags" Target="../tags/tag1426.xml"/><Relationship Id="rId106" Type="http://schemas.openxmlformats.org/officeDocument/2006/relationships/tags" Target="../tags/tag1425.xml"/><Relationship Id="rId105" Type="http://schemas.openxmlformats.org/officeDocument/2006/relationships/tags" Target="../tags/tag1424.xml"/><Relationship Id="rId104" Type="http://schemas.openxmlformats.org/officeDocument/2006/relationships/tags" Target="../tags/tag1423.xml"/><Relationship Id="rId103" Type="http://schemas.openxmlformats.org/officeDocument/2006/relationships/tags" Target="../tags/tag1422.xml"/><Relationship Id="rId102" Type="http://schemas.openxmlformats.org/officeDocument/2006/relationships/tags" Target="../tags/tag1421.xml"/><Relationship Id="rId101" Type="http://schemas.openxmlformats.org/officeDocument/2006/relationships/tags" Target="../tags/tag1420.xml"/><Relationship Id="rId100" Type="http://schemas.openxmlformats.org/officeDocument/2006/relationships/tags" Target="../tags/tag1419.xml"/><Relationship Id="rId10" Type="http://schemas.openxmlformats.org/officeDocument/2006/relationships/tags" Target="../tags/tag1329.xml"/><Relationship Id="rId1" Type="http://schemas.openxmlformats.org/officeDocument/2006/relationships/tags" Target="../tags/tag1320.xml"/></Relationships>
</file>

<file path=ppt/slides/_rels/slide16.xml.rels><?xml version="1.0" encoding="UTF-8" standalone="yes"?>
<Relationships xmlns="http://schemas.openxmlformats.org/package/2006/relationships"><Relationship Id="rId9" Type="http://schemas.openxmlformats.org/officeDocument/2006/relationships/tags" Target="../tags/tag1763.xml"/><Relationship Id="rId8" Type="http://schemas.openxmlformats.org/officeDocument/2006/relationships/tags" Target="../tags/tag1762.xml"/><Relationship Id="rId7" Type="http://schemas.openxmlformats.org/officeDocument/2006/relationships/tags" Target="../tags/tag1761.xml"/><Relationship Id="rId6" Type="http://schemas.openxmlformats.org/officeDocument/2006/relationships/tags" Target="../tags/tag1760.xml"/><Relationship Id="rId5" Type="http://schemas.openxmlformats.org/officeDocument/2006/relationships/tags" Target="../tags/tag1759.xml"/><Relationship Id="rId4" Type="http://schemas.openxmlformats.org/officeDocument/2006/relationships/tags" Target="../tags/tag1758.xml"/><Relationship Id="rId3" Type="http://schemas.openxmlformats.org/officeDocument/2006/relationships/tags" Target="../tags/tag1757.xml"/><Relationship Id="rId23" Type="http://schemas.openxmlformats.org/officeDocument/2006/relationships/slideLayout" Target="../slideLayouts/slideLayout2.xml"/><Relationship Id="rId22" Type="http://schemas.openxmlformats.org/officeDocument/2006/relationships/tags" Target="../tags/tag1776.xml"/><Relationship Id="rId21" Type="http://schemas.openxmlformats.org/officeDocument/2006/relationships/tags" Target="../tags/tag1775.xml"/><Relationship Id="rId20" Type="http://schemas.openxmlformats.org/officeDocument/2006/relationships/tags" Target="../tags/tag1774.xml"/><Relationship Id="rId2" Type="http://schemas.openxmlformats.org/officeDocument/2006/relationships/tags" Target="../tags/tag1756.xml"/><Relationship Id="rId19" Type="http://schemas.openxmlformats.org/officeDocument/2006/relationships/tags" Target="../tags/tag1773.xml"/><Relationship Id="rId18" Type="http://schemas.openxmlformats.org/officeDocument/2006/relationships/tags" Target="../tags/tag1772.xml"/><Relationship Id="rId17" Type="http://schemas.openxmlformats.org/officeDocument/2006/relationships/tags" Target="../tags/tag1771.xml"/><Relationship Id="rId16" Type="http://schemas.openxmlformats.org/officeDocument/2006/relationships/tags" Target="../tags/tag1770.xml"/><Relationship Id="rId15" Type="http://schemas.openxmlformats.org/officeDocument/2006/relationships/tags" Target="../tags/tag1769.xml"/><Relationship Id="rId14" Type="http://schemas.openxmlformats.org/officeDocument/2006/relationships/tags" Target="../tags/tag1768.xml"/><Relationship Id="rId13" Type="http://schemas.openxmlformats.org/officeDocument/2006/relationships/tags" Target="../tags/tag1767.xml"/><Relationship Id="rId12" Type="http://schemas.openxmlformats.org/officeDocument/2006/relationships/tags" Target="../tags/tag1766.xml"/><Relationship Id="rId11" Type="http://schemas.openxmlformats.org/officeDocument/2006/relationships/tags" Target="../tags/tag1765.xml"/><Relationship Id="rId10" Type="http://schemas.openxmlformats.org/officeDocument/2006/relationships/tags" Target="../tags/tag1764.xml"/><Relationship Id="rId1" Type="http://schemas.openxmlformats.org/officeDocument/2006/relationships/tags" Target="../tags/tag1755.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22.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jpe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3.xml"/><Relationship Id="rId3" Type="http://schemas.openxmlformats.org/officeDocument/2006/relationships/image" Target="../media/image16.png"/><Relationship Id="rId2" Type="http://schemas.openxmlformats.org/officeDocument/2006/relationships/image" Target="../media/image15.tiff"/><Relationship Id="rId1" Type="http://schemas.openxmlformats.org/officeDocument/2006/relationships/image" Target="../media/image13.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6.jpeg"/><Relationship Id="rId1" Type="http://schemas.openxmlformats.org/officeDocument/2006/relationships/tags" Target="../tags/tag1777.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99" Type="http://schemas.openxmlformats.org/officeDocument/2006/relationships/tags" Target="../tags/tag1876.xml"/><Relationship Id="rId98" Type="http://schemas.openxmlformats.org/officeDocument/2006/relationships/tags" Target="../tags/tag1875.xml"/><Relationship Id="rId97" Type="http://schemas.openxmlformats.org/officeDocument/2006/relationships/tags" Target="../tags/tag1874.xml"/><Relationship Id="rId96" Type="http://schemas.openxmlformats.org/officeDocument/2006/relationships/tags" Target="../tags/tag1873.xml"/><Relationship Id="rId95" Type="http://schemas.openxmlformats.org/officeDocument/2006/relationships/tags" Target="../tags/tag1872.xml"/><Relationship Id="rId94" Type="http://schemas.openxmlformats.org/officeDocument/2006/relationships/tags" Target="../tags/tag1871.xml"/><Relationship Id="rId93" Type="http://schemas.openxmlformats.org/officeDocument/2006/relationships/tags" Target="../tags/tag1870.xml"/><Relationship Id="rId92" Type="http://schemas.openxmlformats.org/officeDocument/2006/relationships/tags" Target="../tags/tag1869.xml"/><Relationship Id="rId91" Type="http://schemas.openxmlformats.org/officeDocument/2006/relationships/tags" Target="../tags/tag1868.xml"/><Relationship Id="rId90" Type="http://schemas.openxmlformats.org/officeDocument/2006/relationships/tags" Target="../tags/tag1867.xml"/><Relationship Id="rId9" Type="http://schemas.openxmlformats.org/officeDocument/2006/relationships/tags" Target="../tags/tag1786.xml"/><Relationship Id="rId89" Type="http://schemas.openxmlformats.org/officeDocument/2006/relationships/tags" Target="../tags/tag1866.xml"/><Relationship Id="rId88" Type="http://schemas.openxmlformats.org/officeDocument/2006/relationships/tags" Target="../tags/tag1865.xml"/><Relationship Id="rId87" Type="http://schemas.openxmlformats.org/officeDocument/2006/relationships/tags" Target="../tags/tag1864.xml"/><Relationship Id="rId86" Type="http://schemas.openxmlformats.org/officeDocument/2006/relationships/tags" Target="../tags/tag1863.xml"/><Relationship Id="rId85" Type="http://schemas.openxmlformats.org/officeDocument/2006/relationships/tags" Target="../tags/tag1862.xml"/><Relationship Id="rId84" Type="http://schemas.openxmlformats.org/officeDocument/2006/relationships/tags" Target="../tags/tag1861.xml"/><Relationship Id="rId83" Type="http://schemas.openxmlformats.org/officeDocument/2006/relationships/tags" Target="../tags/tag1860.xml"/><Relationship Id="rId82" Type="http://schemas.openxmlformats.org/officeDocument/2006/relationships/tags" Target="../tags/tag1859.xml"/><Relationship Id="rId81" Type="http://schemas.openxmlformats.org/officeDocument/2006/relationships/tags" Target="../tags/tag1858.xml"/><Relationship Id="rId80" Type="http://schemas.openxmlformats.org/officeDocument/2006/relationships/tags" Target="../tags/tag1857.xml"/><Relationship Id="rId8" Type="http://schemas.openxmlformats.org/officeDocument/2006/relationships/tags" Target="../tags/tag1785.xml"/><Relationship Id="rId79" Type="http://schemas.openxmlformats.org/officeDocument/2006/relationships/tags" Target="../tags/tag1856.xml"/><Relationship Id="rId78" Type="http://schemas.openxmlformats.org/officeDocument/2006/relationships/tags" Target="../tags/tag1855.xml"/><Relationship Id="rId77" Type="http://schemas.openxmlformats.org/officeDocument/2006/relationships/tags" Target="../tags/tag1854.xml"/><Relationship Id="rId76" Type="http://schemas.openxmlformats.org/officeDocument/2006/relationships/tags" Target="../tags/tag1853.xml"/><Relationship Id="rId75" Type="http://schemas.openxmlformats.org/officeDocument/2006/relationships/tags" Target="../tags/tag1852.xml"/><Relationship Id="rId74" Type="http://schemas.openxmlformats.org/officeDocument/2006/relationships/tags" Target="../tags/tag1851.xml"/><Relationship Id="rId73" Type="http://schemas.openxmlformats.org/officeDocument/2006/relationships/tags" Target="../tags/tag1850.xml"/><Relationship Id="rId72" Type="http://schemas.openxmlformats.org/officeDocument/2006/relationships/tags" Target="../tags/tag1849.xml"/><Relationship Id="rId71" Type="http://schemas.openxmlformats.org/officeDocument/2006/relationships/tags" Target="../tags/tag1848.xml"/><Relationship Id="rId70" Type="http://schemas.openxmlformats.org/officeDocument/2006/relationships/tags" Target="../tags/tag1847.xml"/><Relationship Id="rId7" Type="http://schemas.openxmlformats.org/officeDocument/2006/relationships/tags" Target="../tags/tag1784.xml"/><Relationship Id="rId69" Type="http://schemas.openxmlformats.org/officeDocument/2006/relationships/tags" Target="../tags/tag1846.xml"/><Relationship Id="rId68" Type="http://schemas.openxmlformats.org/officeDocument/2006/relationships/tags" Target="../tags/tag1845.xml"/><Relationship Id="rId67" Type="http://schemas.openxmlformats.org/officeDocument/2006/relationships/tags" Target="../tags/tag1844.xml"/><Relationship Id="rId66" Type="http://schemas.openxmlformats.org/officeDocument/2006/relationships/tags" Target="../tags/tag1843.xml"/><Relationship Id="rId65" Type="http://schemas.openxmlformats.org/officeDocument/2006/relationships/tags" Target="../tags/tag1842.xml"/><Relationship Id="rId64" Type="http://schemas.openxmlformats.org/officeDocument/2006/relationships/tags" Target="../tags/tag1841.xml"/><Relationship Id="rId63" Type="http://schemas.openxmlformats.org/officeDocument/2006/relationships/tags" Target="../tags/tag1840.xml"/><Relationship Id="rId62" Type="http://schemas.openxmlformats.org/officeDocument/2006/relationships/tags" Target="../tags/tag1839.xml"/><Relationship Id="rId61" Type="http://schemas.openxmlformats.org/officeDocument/2006/relationships/tags" Target="../tags/tag1838.xml"/><Relationship Id="rId60" Type="http://schemas.openxmlformats.org/officeDocument/2006/relationships/tags" Target="../tags/tag1837.xml"/><Relationship Id="rId6" Type="http://schemas.openxmlformats.org/officeDocument/2006/relationships/tags" Target="../tags/tag1783.xml"/><Relationship Id="rId59" Type="http://schemas.openxmlformats.org/officeDocument/2006/relationships/tags" Target="../tags/tag1836.xml"/><Relationship Id="rId58" Type="http://schemas.openxmlformats.org/officeDocument/2006/relationships/tags" Target="../tags/tag1835.xml"/><Relationship Id="rId57" Type="http://schemas.openxmlformats.org/officeDocument/2006/relationships/tags" Target="../tags/tag1834.xml"/><Relationship Id="rId56" Type="http://schemas.openxmlformats.org/officeDocument/2006/relationships/tags" Target="../tags/tag1833.xml"/><Relationship Id="rId55" Type="http://schemas.openxmlformats.org/officeDocument/2006/relationships/tags" Target="../tags/tag1832.xml"/><Relationship Id="rId54" Type="http://schemas.openxmlformats.org/officeDocument/2006/relationships/tags" Target="../tags/tag1831.xml"/><Relationship Id="rId53" Type="http://schemas.openxmlformats.org/officeDocument/2006/relationships/tags" Target="../tags/tag1830.xml"/><Relationship Id="rId52" Type="http://schemas.openxmlformats.org/officeDocument/2006/relationships/tags" Target="../tags/tag1829.xml"/><Relationship Id="rId51" Type="http://schemas.openxmlformats.org/officeDocument/2006/relationships/tags" Target="../tags/tag1828.xml"/><Relationship Id="rId50" Type="http://schemas.openxmlformats.org/officeDocument/2006/relationships/tags" Target="../tags/tag1827.xml"/><Relationship Id="rId5" Type="http://schemas.openxmlformats.org/officeDocument/2006/relationships/tags" Target="../tags/tag1782.xml"/><Relationship Id="rId49" Type="http://schemas.openxmlformats.org/officeDocument/2006/relationships/tags" Target="../tags/tag1826.xml"/><Relationship Id="rId48" Type="http://schemas.openxmlformats.org/officeDocument/2006/relationships/tags" Target="../tags/tag1825.xml"/><Relationship Id="rId47" Type="http://schemas.openxmlformats.org/officeDocument/2006/relationships/tags" Target="../tags/tag1824.xml"/><Relationship Id="rId46" Type="http://schemas.openxmlformats.org/officeDocument/2006/relationships/tags" Target="../tags/tag1823.xml"/><Relationship Id="rId45" Type="http://schemas.openxmlformats.org/officeDocument/2006/relationships/tags" Target="../tags/tag1822.xml"/><Relationship Id="rId44" Type="http://schemas.openxmlformats.org/officeDocument/2006/relationships/tags" Target="../tags/tag1821.xml"/><Relationship Id="rId436" Type="http://schemas.openxmlformats.org/officeDocument/2006/relationships/slideLayout" Target="../slideLayouts/slideLayout2.xml"/><Relationship Id="rId435" Type="http://schemas.openxmlformats.org/officeDocument/2006/relationships/tags" Target="../tags/tag2212.xml"/><Relationship Id="rId434" Type="http://schemas.openxmlformats.org/officeDocument/2006/relationships/tags" Target="../tags/tag2211.xml"/><Relationship Id="rId433" Type="http://schemas.openxmlformats.org/officeDocument/2006/relationships/tags" Target="../tags/tag2210.xml"/><Relationship Id="rId432" Type="http://schemas.openxmlformats.org/officeDocument/2006/relationships/tags" Target="../tags/tag2209.xml"/><Relationship Id="rId431" Type="http://schemas.openxmlformats.org/officeDocument/2006/relationships/tags" Target="../tags/tag2208.xml"/><Relationship Id="rId430" Type="http://schemas.openxmlformats.org/officeDocument/2006/relationships/tags" Target="../tags/tag2207.xml"/><Relationship Id="rId43" Type="http://schemas.openxmlformats.org/officeDocument/2006/relationships/tags" Target="../tags/tag1820.xml"/><Relationship Id="rId429" Type="http://schemas.openxmlformats.org/officeDocument/2006/relationships/tags" Target="../tags/tag2206.xml"/><Relationship Id="rId428" Type="http://schemas.openxmlformats.org/officeDocument/2006/relationships/tags" Target="../tags/tag2205.xml"/><Relationship Id="rId427" Type="http://schemas.openxmlformats.org/officeDocument/2006/relationships/tags" Target="../tags/tag2204.xml"/><Relationship Id="rId426" Type="http://schemas.openxmlformats.org/officeDocument/2006/relationships/tags" Target="../tags/tag2203.xml"/><Relationship Id="rId425" Type="http://schemas.openxmlformats.org/officeDocument/2006/relationships/tags" Target="../tags/tag2202.xml"/><Relationship Id="rId424" Type="http://schemas.openxmlformats.org/officeDocument/2006/relationships/tags" Target="../tags/tag2201.xml"/><Relationship Id="rId423" Type="http://schemas.openxmlformats.org/officeDocument/2006/relationships/tags" Target="../tags/tag2200.xml"/><Relationship Id="rId422" Type="http://schemas.openxmlformats.org/officeDocument/2006/relationships/tags" Target="../tags/tag2199.xml"/><Relationship Id="rId421" Type="http://schemas.openxmlformats.org/officeDocument/2006/relationships/tags" Target="../tags/tag2198.xml"/><Relationship Id="rId420" Type="http://schemas.openxmlformats.org/officeDocument/2006/relationships/tags" Target="../tags/tag2197.xml"/><Relationship Id="rId42" Type="http://schemas.openxmlformats.org/officeDocument/2006/relationships/tags" Target="../tags/tag1819.xml"/><Relationship Id="rId419" Type="http://schemas.openxmlformats.org/officeDocument/2006/relationships/tags" Target="../tags/tag2196.xml"/><Relationship Id="rId418" Type="http://schemas.openxmlformats.org/officeDocument/2006/relationships/tags" Target="../tags/tag2195.xml"/><Relationship Id="rId417" Type="http://schemas.openxmlformats.org/officeDocument/2006/relationships/tags" Target="../tags/tag2194.xml"/><Relationship Id="rId416" Type="http://schemas.openxmlformats.org/officeDocument/2006/relationships/tags" Target="../tags/tag2193.xml"/><Relationship Id="rId415" Type="http://schemas.openxmlformats.org/officeDocument/2006/relationships/tags" Target="../tags/tag2192.xml"/><Relationship Id="rId414" Type="http://schemas.openxmlformats.org/officeDocument/2006/relationships/tags" Target="../tags/tag2191.xml"/><Relationship Id="rId413" Type="http://schemas.openxmlformats.org/officeDocument/2006/relationships/tags" Target="../tags/tag2190.xml"/><Relationship Id="rId412" Type="http://schemas.openxmlformats.org/officeDocument/2006/relationships/tags" Target="../tags/tag2189.xml"/><Relationship Id="rId411" Type="http://schemas.openxmlformats.org/officeDocument/2006/relationships/tags" Target="../tags/tag2188.xml"/><Relationship Id="rId410" Type="http://schemas.openxmlformats.org/officeDocument/2006/relationships/tags" Target="../tags/tag2187.xml"/><Relationship Id="rId41" Type="http://schemas.openxmlformats.org/officeDocument/2006/relationships/tags" Target="../tags/tag1818.xml"/><Relationship Id="rId409" Type="http://schemas.openxmlformats.org/officeDocument/2006/relationships/tags" Target="../tags/tag2186.xml"/><Relationship Id="rId408" Type="http://schemas.openxmlformats.org/officeDocument/2006/relationships/tags" Target="../tags/tag2185.xml"/><Relationship Id="rId407" Type="http://schemas.openxmlformats.org/officeDocument/2006/relationships/tags" Target="../tags/tag2184.xml"/><Relationship Id="rId406" Type="http://schemas.openxmlformats.org/officeDocument/2006/relationships/tags" Target="../tags/tag2183.xml"/><Relationship Id="rId405" Type="http://schemas.openxmlformats.org/officeDocument/2006/relationships/tags" Target="../tags/tag2182.xml"/><Relationship Id="rId404" Type="http://schemas.openxmlformats.org/officeDocument/2006/relationships/tags" Target="../tags/tag2181.xml"/><Relationship Id="rId403" Type="http://schemas.openxmlformats.org/officeDocument/2006/relationships/tags" Target="../tags/tag2180.xml"/><Relationship Id="rId402" Type="http://schemas.openxmlformats.org/officeDocument/2006/relationships/tags" Target="../tags/tag2179.xml"/><Relationship Id="rId401" Type="http://schemas.openxmlformats.org/officeDocument/2006/relationships/tags" Target="../tags/tag2178.xml"/><Relationship Id="rId400" Type="http://schemas.openxmlformats.org/officeDocument/2006/relationships/tags" Target="../tags/tag2177.xml"/><Relationship Id="rId40" Type="http://schemas.openxmlformats.org/officeDocument/2006/relationships/tags" Target="../tags/tag1817.xml"/><Relationship Id="rId4" Type="http://schemas.openxmlformats.org/officeDocument/2006/relationships/tags" Target="../tags/tag1781.xml"/><Relationship Id="rId399" Type="http://schemas.openxmlformats.org/officeDocument/2006/relationships/tags" Target="../tags/tag2176.xml"/><Relationship Id="rId398" Type="http://schemas.openxmlformats.org/officeDocument/2006/relationships/tags" Target="../tags/tag2175.xml"/><Relationship Id="rId397" Type="http://schemas.openxmlformats.org/officeDocument/2006/relationships/tags" Target="../tags/tag2174.xml"/><Relationship Id="rId396" Type="http://schemas.openxmlformats.org/officeDocument/2006/relationships/tags" Target="../tags/tag2173.xml"/><Relationship Id="rId395" Type="http://schemas.openxmlformats.org/officeDocument/2006/relationships/tags" Target="../tags/tag2172.xml"/><Relationship Id="rId394" Type="http://schemas.openxmlformats.org/officeDocument/2006/relationships/tags" Target="../tags/tag2171.xml"/><Relationship Id="rId393" Type="http://schemas.openxmlformats.org/officeDocument/2006/relationships/tags" Target="../tags/tag2170.xml"/><Relationship Id="rId392" Type="http://schemas.openxmlformats.org/officeDocument/2006/relationships/tags" Target="../tags/tag2169.xml"/><Relationship Id="rId391" Type="http://schemas.openxmlformats.org/officeDocument/2006/relationships/tags" Target="../tags/tag2168.xml"/><Relationship Id="rId390" Type="http://schemas.openxmlformats.org/officeDocument/2006/relationships/tags" Target="../tags/tag2167.xml"/><Relationship Id="rId39" Type="http://schemas.openxmlformats.org/officeDocument/2006/relationships/tags" Target="../tags/tag1816.xml"/><Relationship Id="rId389" Type="http://schemas.openxmlformats.org/officeDocument/2006/relationships/tags" Target="../tags/tag2166.xml"/><Relationship Id="rId388" Type="http://schemas.openxmlformats.org/officeDocument/2006/relationships/tags" Target="../tags/tag2165.xml"/><Relationship Id="rId387" Type="http://schemas.openxmlformats.org/officeDocument/2006/relationships/tags" Target="../tags/tag2164.xml"/><Relationship Id="rId386" Type="http://schemas.openxmlformats.org/officeDocument/2006/relationships/tags" Target="../tags/tag2163.xml"/><Relationship Id="rId385" Type="http://schemas.openxmlformats.org/officeDocument/2006/relationships/tags" Target="../tags/tag2162.xml"/><Relationship Id="rId384" Type="http://schemas.openxmlformats.org/officeDocument/2006/relationships/tags" Target="../tags/tag2161.xml"/><Relationship Id="rId383" Type="http://schemas.openxmlformats.org/officeDocument/2006/relationships/tags" Target="../tags/tag2160.xml"/><Relationship Id="rId382" Type="http://schemas.openxmlformats.org/officeDocument/2006/relationships/tags" Target="../tags/tag2159.xml"/><Relationship Id="rId381" Type="http://schemas.openxmlformats.org/officeDocument/2006/relationships/tags" Target="../tags/tag2158.xml"/><Relationship Id="rId380" Type="http://schemas.openxmlformats.org/officeDocument/2006/relationships/tags" Target="../tags/tag2157.xml"/><Relationship Id="rId38" Type="http://schemas.openxmlformats.org/officeDocument/2006/relationships/tags" Target="../tags/tag1815.xml"/><Relationship Id="rId379" Type="http://schemas.openxmlformats.org/officeDocument/2006/relationships/tags" Target="../tags/tag2156.xml"/><Relationship Id="rId378" Type="http://schemas.openxmlformats.org/officeDocument/2006/relationships/tags" Target="../tags/tag2155.xml"/><Relationship Id="rId377" Type="http://schemas.openxmlformats.org/officeDocument/2006/relationships/tags" Target="../tags/tag2154.xml"/><Relationship Id="rId376" Type="http://schemas.openxmlformats.org/officeDocument/2006/relationships/tags" Target="../tags/tag2153.xml"/><Relationship Id="rId375" Type="http://schemas.openxmlformats.org/officeDocument/2006/relationships/tags" Target="../tags/tag2152.xml"/><Relationship Id="rId374" Type="http://schemas.openxmlformats.org/officeDocument/2006/relationships/tags" Target="../tags/tag2151.xml"/><Relationship Id="rId373" Type="http://schemas.openxmlformats.org/officeDocument/2006/relationships/tags" Target="../tags/tag2150.xml"/><Relationship Id="rId372" Type="http://schemas.openxmlformats.org/officeDocument/2006/relationships/tags" Target="../tags/tag2149.xml"/><Relationship Id="rId371" Type="http://schemas.openxmlformats.org/officeDocument/2006/relationships/tags" Target="../tags/tag2148.xml"/><Relationship Id="rId370" Type="http://schemas.openxmlformats.org/officeDocument/2006/relationships/tags" Target="../tags/tag2147.xml"/><Relationship Id="rId37" Type="http://schemas.openxmlformats.org/officeDocument/2006/relationships/tags" Target="../tags/tag1814.xml"/><Relationship Id="rId369" Type="http://schemas.openxmlformats.org/officeDocument/2006/relationships/tags" Target="../tags/tag2146.xml"/><Relationship Id="rId368" Type="http://schemas.openxmlformats.org/officeDocument/2006/relationships/tags" Target="../tags/tag2145.xml"/><Relationship Id="rId367" Type="http://schemas.openxmlformats.org/officeDocument/2006/relationships/tags" Target="../tags/tag2144.xml"/><Relationship Id="rId366" Type="http://schemas.openxmlformats.org/officeDocument/2006/relationships/tags" Target="../tags/tag2143.xml"/><Relationship Id="rId365" Type="http://schemas.openxmlformats.org/officeDocument/2006/relationships/tags" Target="../tags/tag2142.xml"/><Relationship Id="rId364" Type="http://schemas.openxmlformats.org/officeDocument/2006/relationships/tags" Target="../tags/tag2141.xml"/><Relationship Id="rId363" Type="http://schemas.openxmlformats.org/officeDocument/2006/relationships/tags" Target="../tags/tag2140.xml"/><Relationship Id="rId362" Type="http://schemas.openxmlformats.org/officeDocument/2006/relationships/tags" Target="../tags/tag2139.xml"/><Relationship Id="rId361" Type="http://schemas.openxmlformats.org/officeDocument/2006/relationships/tags" Target="../tags/tag2138.xml"/><Relationship Id="rId360" Type="http://schemas.openxmlformats.org/officeDocument/2006/relationships/tags" Target="../tags/tag2137.xml"/><Relationship Id="rId36" Type="http://schemas.openxmlformats.org/officeDocument/2006/relationships/tags" Target="../tags/tag1813.xml"/><Relationship Id="rId359" Type="http://schemas.openxmlformats.org/officeDocument/2006/relationships/tags" Target="../tags/tag2136.xml"/><Relationship Id="rId358" Type="http://schemas.openxmlformats.org/officeDocument/2006/relationships/tags" Target="../tags/tag2135.xml"/><Relationship Id="rId357" Type="http://schemas.openxmlformats.org/officeDocument/2006/relationships/tags" Target="../tags/tag2134.xml"/><Relationship Id="rId356" Type="http://schemas.openxmlformats.org/officeDocument/2006/relationships/tags" Target="../tags/tag2133.xml"/><Relationship Id="rId355" Type="http://schemas.openxmlformats.org/officeDocument/2006/relationships/tags" Target="../tags/tag2132.xml"/><Relationship Id="rId354" Type="http://schemas.openxmlformats.org/officeDocument/2006/relationships/tags" Target="../tags/tag2131.xml"/><Relationship Id="rId353" Type="http://schemas.openxmlformats.org/officeDocument/2006/relationships/tags" Target="../tags/tag2130.xml"/><Relationship Id="rId352" Type="http://schemas.openxmlformats.org/officeDocument/2006/relationships/tags" Target="../tags/tag2129.xml"/><Relationship Id="rId351" Type="http://schemas.openxmlformats.org/officeDocument/2006/relationships/tags" Target="../tags/tag2128.xml"/><Relationship Id="rId350" Type="http://schemas.openxmlformats.org/officeDocument/2006/relationships/tags" Target="../tags/tag2127.xml"/><Relationship Id="rId35" Type="http://schemas.openxmlformats.org/officeDocument/2006/relationships/tags" Target="../tags/tag1812.xml"/><Relationship Id="rId349" Type="http://schemas.openxmlformats.org/officeDocument/2006/relationships/tags" Target="../tags/tag2126.xml"/><Relationship Id="rId348" Type="http://schemas.openxmlformats.org/officeDocument/2006/relationships/tags" Target="../tags/tag2125.xml"/><Relationship Id="rId347" Type="http://schemas.openxmlformats.org/officeDocument/2006/relationships/tags" Target="../tags/tag2124.xml"/><Relationship Id="rId346" Type="http://schemas.openxmlformats.org/officeDocument/2006/relationships/tags" Target="../tags/tag2123.xml"/><Relationship Id="rId345" Type="http://schemas.openxmlformats.org/officeDocument/2006/relationships/tags" Target="../tags/tag2122.xml"/><Relationship Id="rId344" Type="http://schemas.openxmlformats.org/officeDocument/2006/relationships/tags" Target="../tags/tag2121.xml"/><Relationship Id="rId343" Type="http://schemas.openxmlformats.org/officeDocument/2006/relationships/tags" Target="../tags/tag2120.xml"/><Relationship Id="rId342" Type="http://schemas.openxmlformats.org/officeDocument/2006/relationships/tags" Target="../tags/tag2119.xml"/><Relationship Id="rId341" Type="http://schemas.openxmlformats.org/officeDocument/2006/relationships/tags" Target="../tags/tag2118.xml"/><Relationship Id="rId340" Type="http://schemas.openxmlformats.org/officeDocument/2006/relationships/tags" Target="../tags/tag2117.xml"/><Relationship Id="rId34" Type="http://schemas.openxmlformats.org/officeDocument/2006/relationships/tags" Target="../tags/tag1811.xml"/><Relationship Id="rId339" Type="http://schemas.openxmlformats.org/officeDocument/2006/relationships/tags" Target="../tags/tag2116.xml"/><Relationship Id="rId338" Type="http://schemas.openxmlformats.org/officeDocument/2006/relationships/tags" Target="../tags/tag2115.xml"/><Relationship Id="rId337" Type="http://schemas.openxmlformats.org/officeDocument/2006/relationships/tags" Target="../tags/tag2114.xml"/><Relationship Id="rId336" Type="http://schemas.openxmlformats.org/officeDocument/2006/relationships/tags" Target="../tags/tag2113.xml"/><Relationship Id="rId335" Type="http://schemas.openxmlformats.org/officeDocument/2006/relationships/tags" Target="../tags/tag2112.xml"/><Relationship Id="rId334" Type="http://schemas.openxmlformats.org/officeDocument/2006/relationships/tags" Target="../tags/tag2111.xml"/><Relationship Id="rId333" Type="http://schemas.openxmlformats.org/officeDocument/2006/relationships/tags" Target="../tags/tag2110.xml"/><Relationship Id="rId332" Type="http://schemas.openxmlformats.org/officeDocument/2006/relationships/tags" Target="../tags/tag2109.xml"/><Relationship Id="rId331" Type="http://schemas.openxmlformats.org/officeDocument/2006/relationships/tags" Target="../tags/tag2108.xml"/><Relationship Id="rId330" Type="http://schemas.openxmlformats.org/officeDocument/2006/relationships/tags" Target="../tags/tag2107.xml"/><Relationship Id="rId33" Type="http://schemas.openxmlformats.org/officeDocument/2006/relationships/tags" Target="../tags/tag1810.xml"/><Relationship Id="rId329" Type="http://schemas.openxmlformats.org/officeDocument/2006/relationships/tags" Target="../tags/tag2106.xml"/><Relationship Id="rId328" Type="http://schemas.openxmlformats.org/officeDocument/2006/relationships/tags" Target="../tags/tag2105.xml"/><Relationship Id="rId327" Type="http://schemas.openxmlformats.org/officeDocument/2006/relationships/tags" Target="../tags/tag2104.xml"/><Relationship Id="rId326" Type="http://schemas.openxmlformats.org/officeDocument/2006/relationships/tags" Target="../tags/tag2103.xml"/><Relationship Id="rId325" Type="http://schemas.openxmlformats.org/officeDocument/2006/relationships/tags" Target="../tags/tag2102.xml"/><Relationship Id="rId324" Type="http://schemas.openxmlformats.org/officeDocument/2006/relationships/tags" Target="../tags/tag2101.xml"/><Relationship Id="rId323" Type="http://schemas.openxmlformats.org/officeDocument/2006/relationships/tags" Target="../tags/tag2100.xml"/><Relationship Id="rId322" Type="http://schemas.openxmlformats.org/officeDocument/2006/relationships/tags" Target="../tags/tag2099.xml"/><Relationship Id="rId321" Type="http://schemas.openxmlformats.org/officeDocument/2006/relationships/tags" Target="../tags/tag2098.xml"/><Relationship Id="rId320" Type="http://schemas.openxmlformats.org/officeDocument/2006/relationships/tags" Target="../tags/tag2097.xml"/><Relationship Id="rId32" Type="http://schemas.openxmlformats.org/officeDocument/2006/relationships/tags" Target="../tags/tag1809.xml"/><Relationship Id="rId319" Type="http://schemas.openxmlformats.org/officeDocument/2006/relationships/tags" Target="../tags/tag2096.xml"/><Relationship Id="rId318" Type="http://schemas.openxmlformats.org/officeDocument/2006/relationships/tags" Target="../tags/tag2095.xml"/><Relationship Id="rId317" Type="http://schemas.openxmlformats.org/officeDocument/2006/relationships/tags" Target="../tags/tag2094.xml"/><Relationship Id="rId316" Type="http://schemas.openxmlformats.org/officeDocument/2006/relationships/tags" Target="../tags/tag2093.xml"/><Relationship Id="rId315" Type="http://schemas.openxmlformats.org/officeDocument/2006/relationships/tags" Target="../tags/tag2092.xml"/><Relationship Id="rId314" Type="http://schemas.openxmlformats.org/officeDocument/2006/relationships/tags" Target="../tags/tag2091.xml"/><Relationship Id="rId313" Type="http://schemas.openxmlformats.org/officeDocument/2006/relationships/tags" Target="../tags/tag2090.xml"/><Relationship Id="rId312" Type="http://schemas.openxmlformats.org/officeDocument/2006/relationships/tags" Target="../tags/tag2089.xml"/><Relationship Id="rId311" Type="http://schemas.openxmlformats.org/officeDocument/2006/relationships/tags" Target="../tags/tag2088.xml"/><Relationship Id="rId310" Type="http://schemas.openxmlformats.org/officeDocument/2006/relationships/tags" Target="../tags/tag2087.xml"/><Relationship Id="rId31" Type="http://schemas.openxmlformats.org/officeDocument/2006/relationships/tags" Target="../tags/tag1808.xml"/><Relationship Id="rId309" Type="http://schemas.openxmlformats.org/officeDocument/2006/relationships/tags" Target="../tags/tag2086.xml"/><Relationship Id="rId308" Type="http://schemas.openxmlformats.org/officeDocument/2006/relationships/tags" Target="../tags/tag2085.xml"/><Relationship Id="rId307" Type="http://schemas.openxmlformats.org/officeDocument/2006/relationships/tags" Target="../tags/tag2084.xml"/><Relationship Id="rId306" Type="http://schemas.openxmlformats.org/officeDocument/2006/relationships/tags" Target="../tags/tag2083.xml"/><Relationship Id="rId305" Type="http://schemas.openxmlformats.org/officeDocument/2006/relationships/tags" Target="../tags/tag2082.xml"/><Relationship Id="rId304" Type="http://schemas.openxmlformats.org/officeDocument/2006/relationships/tags" Target="../tags/tag2081.xml"/><Relationship Id="rId303" Type="http://schemas.openxmlformats.org/officeDocument/2006/relationships/tags" Target="../tags/tag2080.xml"/><Relationship Id="rId302" Type="http://schemas.openxmlformats.org/officeDocument/2006/relationships/tags" Target="../tags/tag2079.xml"/><Relationship Id="rId301" Type="http://schemas.openxmlformats.org/officeDocument/2006/relationships/tags" Target="../tags/tag2078.xml"/><Relationship Id="rId300" Type="http://schemas.openxmlformats.org/officeDocument/2006/relationships/tags" Target="../tags/tag2077.xml"/><Relationship Id="rId30" Type="http://schemas.openxmlformats.org/officeDocument/2006/relationships/tags" Target="../tags/tag1807.xml"/><Relationship Id="rId3" Type="http://schemas.openxmlformats.org/officeDocument/2006/relationships/tags" Target="../tags/tag1780.xml"/><Relationship Id="rId299" Type="http://schemas.openxmlformats.org/officeDocument/2006/relationships/tags" Target="../tags/tag2076.xml"/><Relationship Id="rId298" Type="http://schemas.openxmlformats.org/officeDocument/2006/relationships/tags" Target="../tags/tag2075.xml"/><Relationship Id="rId297" Type="http://schemas.openxmlformats.org/officeDocument/2006/relationships/tags" Target="../tags/tag2074.xml"/><Relationship Id="rId296" Type="http://schemas.openxmlformats.org/officeDocument/2006/relationships/tags" Target="../tags/tag2073.xml"/><Relationship Id="rId295" Type="http://schemas.openxmlformats.org/officeDocument/2006/relationships/tags" Target="../tags/tag2072.xml"/><Relationship Id="rId294" Type="http://schemas.openxmlformats.org/officeDocument/2006/relationships/tags" Target="../tags/tag2071.xml"/><Relationship Id="rId293" Type="http://schemas.openxmlformats.org/officeDocument/2006/relationships/tags" Target="../tags/tag2070.xml"/><Relationship Id="rId292" Type="http://schemas.openxmlformats.org/officeDocument/2006/relationships/tags" Target="../tags/tag2069.xml"/><Relationship Id="rId291" Type="http://schemas.openxmlformats.org/officeDocument/2006/relationships/tags" Target="../tags/tag2068.xml"/><Relationship Id="rId290" Type="http://schemas.openxmlformats.org/officeDocument/2006/relationships/tags" Target="../tags/tag2067.xml"/><Relationship Id="rId29" Type="http://schemas.openxmlformats.org/officeDocument/2006/relationships/tags" Target="../tags/tag1806.xml"/><Relationship Id="rId289" Type="http://schemas.openxmlformats.org/officeDocument/2006/relationships/tags" Target="../tags/tag2066.xml"/><Relationship Id="rId288" Type="http://schemas.openxmlformats.org/officeDocument/2006/relationships/tags" Target="../tags/tag2065.xml"/><Relationship Id="rId287" Type="http://schemas.openxmlformats.org/officeDocument/2006/relationships/tags" Target="../tags/tag2064.xml"/><Relationship Id="rId286" Type="http://schemas.openxmlformats.org/officeDocument/2006/relationships/tags" Target="../tags/tag2063.xml"/><Relationship Id="rId285" Type="http://schemas.openxmlformats.org/officeDocument/2006/relationships/tags" Target="../tags/tag2062.xml"/><Relationship Id="rId284" Type="http://schemas.openxmlformats.org/officeDocument/2006/relationships/tags" Target="../tags/tag2061.xml"/><Relationship Id="rId283" Type="http://schemas.openxmlformats.org/officeDocument/2006/relationships/tags" Target="../tags/tag2060.xml"/><Relationship Id="rId282" Type="http://schemas.openxmlformats.org/officeDocument/2006/relationships/tags" Target="../tags/tag2059.xml"/><Relationship Id="rId281" Type="http://schemas.openxmlformats.org/officeDocument/2006/relationships/tags" Target="../tags/tag2058.xml"/><Relationship Id="rId280" Type="http://schemas.openxmlformats.org/officeDocument/2006/relationships/tags" Target="../tags/tag2057.xml"/><Relationship Id="rId28" Type="http://schemas.openxmlformats.org/officeDocument/2006/relationships/tags" Target="../tags/tag1805.xml"/><Relationship Id="rId279" Type="http://schemas.openxmlformats.org/officeDocument/2006/relationships/tags" Target="../tags/tag2056.xml"/><Relationship Id="rId278" Type="http://schemas.openxmlformats.org/officeDocument/2006/relationships/tags" Target="../tags/tag2055.xml"/><Relationship Id="rId277" Type="http://schemas.openxmlformats.org/officeDocument/2006/relationships/tags" Target="../tags/tag2054.xml"/><Relationship Id="rId276" Type="http://schemas.openxmlformats.org/officeDocument/2006/relationships/tags" Target="../tags/tag2053.xml"/><Relationship Id="rId275" Type="http://schemas.openxmlformats.org/officeDocument/2006/relationships/tags" Target="../tags/tag2052.xml"/><Relationship Id="rId274" Type="http://schemas.openxmlformats.org/officeDocument/2006/relationships/tags" Target="../tags/tag2051.xml"/><Relationship Id="rId273" Type="http://schemas.openxmlformats.org/officeDocument/2006/relationships/tags" Target="../tags/tag2050.xml"/><Relationship Id="rId272" Type="http://schemas.openxmlformats.org/officeDocument/2006/relationships/tags" Target="../tags/tag2049.xml"/><Relationship Id="rId271" Type="http://schemas.openxmlformats.org/officeDocument/2006/relationships/tags" Target="../tags/tag2048.xml"/><Relationship Id="rId270" Type="http://schemas.openxmlformats.org/officeDocument/2006/relationships/tags" Target="../tags/tag2047.xml"/><Relationship Id="rId27" Type="http://schemas.openxmlformats.org/officeDocument/2006/relationships/tags" Target="../tags/tag1804.xml"/><Relationship Id="rId269" Type="http://schemas.openxmlformats.org/officeDocument/2006/relationships/tags" Target="../tags/tag2046.xml"/><Relationship Id="rId268" Type="http://schemas.openxmlformats.org/officeDocument/2006/relationships/tags" Target="../tags/tag2045.xml"/><Relationship Id="rId267" Type="http://schemas.openxmlformats.org/officeDocument/2006/relationships/tags" Target="../tags/tag2044.xml"/><Relationship Id="rId266" Type="http://schemas.openxmlformats.org/officeDocument/2006/relationships/tags" Target="../tags/tag2043.xml"/><Relationship Id="rId265" Type="http://schemas.openxmlformats.org/officeDocument/2006/relationships/tags" Target="../tags/tag2042.xml"/><Relationship Id="rId264" Type="http://schemas.openxmlformats.org/officeDocument/2006/relationships/tags" Target="../tags/tag2041.xml"/><Relationship Id="rId263" Type="http://schemas.openxmlformats.org/officeDocument/2006/relationships/tags" Target="../tags/tag2040.xml"/><Relationship Id="rId262" Type="http://schemas.openxmlformats.org/officeDocument/2006/relationships/tags" Target="../tags/tag2039.xml"/><Relationship Id="rId261" Type="http://schemas.openxmlformats.org/officeDocument/2006/relationships/tags" Target="../tags/tag2038.xml"/><Relationship Id="rId260" Type="http://schemas.openxmlformats.org/officeDocument/2006/relationships/tags" Target="../tags/tag2037.xml"/><Relationship Id="rId26" Type="http://schemas.openxmlformats.org/officeDocument/2006/relationships/tags" Target="../tags/tag1803.xml"/><Relationship Id="rId259" Type="http://schemas.openxmlformats.org/officeDocument/2006/relationships/tags" Target="../tags/tag2036.xml"/><Relationship Id="rId258" Type="http://schemas.openxmlformats.org/officeDocument/2006/relationships/tags" Target="../tags/tag2035.xml"/><Relationship Id="rId257" Type="http://schemas.openxmlformats.org/officeDocument/2006/relationships/tags" Target="../tags/tag2034.xml"/><Relationship Id="rId256" Type="http://schemas.openxmlformats.org/officeDocument/2006/relationships/tags" Target="../tags/tag2033.xml"/><Relationship Id="rId255" Type="http://schemas.openxmlformats.org/officeDocument/2006/relationships/tags" Target="../tags/tag2032.xml"/><Relationship Id="rId254" Type="http://schemas.openxmlformats.org/officeDocument/2006/relationships/tags" Target="../tags/tag2031.xml"/><Relationship Id="rId253" Type="http://schemas.openxmlformats.org/officeDocument/2006/relationships/tags" Target="../tags/tag2030.xml"/><Relationship Id="rId252" Type="http://schemas.openxmlformats.org/officeDocument/2006/relationships/tags" Target="../tags/tag2029.xml"/><Relationship Id="rId251" Type="http://schemas.openxmlformats.org/officeDocument/2006/relationships/tags" Target="../tags/tag2028.xml"/><Relationship Id="rId250" Type="http://schemas.openxmlformats.org/officeDocument/2006/relationships/tags" Target="../tags/tag2027.xml"/><Relationship Id="rId25" Type="http://schemas.openxmlformats.org/officeDocument/2006/relationships/tags" Target="../tags/tag1802.xml"/><Relationship Id="rId249" Type="http://schemas.openxmlformats.org/officeDocument/2006/relationships/tags" Target="../tags/tag2026.xml"/><Relationship Id="rId248" Type="http://schemas.openxmlformats.org/officeDocument/2006/relationships/tags" Target="../tags/tag2025.xml"/><Relationship Id="rId247" Type="http://schemas.openxmlformats.org/officeDocument/2006/relationships/tags" Target="../tags/tag2024.xml"/><Relationship Id="rId246" Type="http://schemas.openxmlformats.org/officeDocument/2006/relationships/tags" Target="../tags/tag2023.xml"/><Relationship Id="rId245" Type="http://schemas.openxmlformats.org/officeDocument/2006/relationships/tags" Target="../tags/tag2022.xml"/><Relationship Id="rId244" Type="http://schemas.openxmlformats.org/officeDocument/2006/relationships/tags" Target="../tags/tag2021.xml"/><Relationship Id="rId243" Type="http://schemas.openxmlformats.org/officeDocument/2006/relationships/tags" Target="../tags/tag2020.xml"/><Relationship Id="rId242" Type="http://schemas.openxmlformats.org/officeDocument/2006/relationships/tags" Target="../tags/tag2019.xml"/><Relationship Id="rId241" Type="http://schemas.openxmlformats.org/officeDocument/2006/relationships/tags" Target="../tags/tag2018.xml"/><Relationship Id="rId240" Type="http://schemas.openxmlformats.org/officeDocument/2006/relationships/tags" Target="../tags/tag2017.xml"/><Relationship Id="rId24" Type="http://schemas.openxmlformats.org/officeDocument/2006/relationships/tags" Target="../tags/tag1801.xml"/><Relationship Id="rId239" Type="http://schemas.openxmlformats.org/officeDocument/2006/relationships/tags" Target="../tags/tag2016.xml"/><Relationship Id="rId238" Type="http://schemas.openxmlformats.org/officeDocument/2006/relationships/tags" Target="../tags/tag2015.xml"/><Relationship Id="rId237" Type="http://schemas.openxmlformats.org/officeDocument/2006/relationships/tags" Target="../tags/tag2014.xml"/><Relationship Id="rId236" Type="http://schemas.openxmlformats.org/officeDocument/2006/relationships/tags" Target="../tags/tag2013.xml"/><Relationship Id="rId235" Type="http://schemas.openxmlformats.org/officeDocument/2006/relationships/tags" Target="../tags/tag2012.xml"/><Relationship Id="rId234" Type="http://schemas.openxmlformats.org/officeDocument/2006/relationships/tags" Target="../tags/tag2011.xml"/><Relationship Id="rId233" Type="http://schemas.openxmlformats.org/officeDocument/2006/relationships/tags" Target="../tags/tag2010.xml"/><Relationship Id="rId232" Type="http://schemas.openxmlformats.org/officeDocument/2006/relationships/tags" Target="../tags/tag2009.xml"/><Relationship Id="rId231" Type="http://schemas.openxmlformats.org/officeDocument/2006/relationships/tags" Target="../tags/tag2008.xml"/><Relationship Id="rId230" Type="http://schemas.openxmlformats.org/officeDocument/2006/relationships/tags" Target="../tags/tag2007.xml"/><Relationship Id="rId23" Type="http://schemas.openxmlformats.org/officeDocument/2006/relationships/tags" Target="../tags/tag1800.xml"/><Relationship Id="rId229" Type="http://schemas.openxmlformats.org/officeDocument/2006/relationships/tags" Target="../tags/tag2006.xml"/><Relationship Id="rId228" Type="http://schemas.openxmlformats.org/officeDocument/2006/relationships/tags" Target="../tags/tag2005.xml"/><Relationship Id="rId227" Type="http://schemas.openxmlformats.org/officeDocument/2006/relationships/tags" Target="../tags/tag2004.xml"/><Relationship Id="rId226" Type="http://schemas.openxmlformats.org/officeDocument/2006/relationships/tags" Target="../tags/tag2003.xml"/><Relationship Id="rId225" Type="http://schemas.openxmlformats.org/officeDocument/2006/relationships/tags" Target="../tags/tag2002.xml"/><Relationship Id="rId224" Type="http://schemas.openxmlformats.org/officeDocument/2006/relationships/tags" Target="../tags/tag2001.xml"/><Relationship Id="rId223" Type="http://schemas.openxmlformats.org/officeDocument/2006/relationships/tags" Target="../tags/tag2000.xml"/><Relationship Id="rId222" Type="http://schemas.openxmlformats.org/officeDocument/2006/relationships/tags" Target="../tags/tag1999.xml"/><Relationship Id="rId221" Type="http://schemas.openxmlformats.org/officeDocument/2006/relationships/tags" Target="../tags/tag1998.xml"/><Relationship Id="rId220" Type="http://schemas.openxmlformats.org/officeDocument/2006/relationships/tags" Target="../tags/tag1997.xml"/><Relationship Id="rId22" Type="http://schemas.openxmlformats.org/officeDocument/2006/relationships/tags" Target="../tags/tag1799.xml"/><Relationship Id="rId219" Type="http://schemas.openxmlformats.org/officeDocument/2006/relationships/tags" Target="../tags/tag1996.xml"/><Relationship Id="rId218" Type="http://schemas.openxmlformats.org/officeDocument/2006/relationships/tags" Target="../tags/tag1995.xml"/><Relationship Id="rId217" Type="http://schemas.openxmlformats.org/officeDocument/2006/relationships/tags" Target="../tags/tag1994.xml"/><Relationship Id="rId216" Type="http://schemas.openxmlformats.org/officeDocument/2006/relationships/tags" Target="../tags/tag1993.xml"/><Relationship Id="rId215" Type="http://schemas.openxmlformats.org/officeDocument/2006/relationships/tags" Target="../tags/tag1992.xml"/><Relationship Id="rId214" Type="http://schemas.openxmlformats.org/officeDocument/2006/relationships/tags" Target="../tags/tag1991.xml"/><Relationship Id="rId213" Type="http://schemas.openxmlformats.org/officeDocument/2006/relationships/tags" Target="../tags/tag1990.xml"/><Relationship Id="rId212" Type="http://schemas.openxmlformats.org/officeDocument/2006/relationships/tags" Target="../tags/tag1989.xml"/><Relationship Id="rId211" Type="http://schemas.openxmlformats.org/officeDocument/2006/relationships/tags" Target="../tags/tag1988.xml"/><Relationship Id="rId210" Type="http://schemas.openxmlformats.org/officeDocument/2006/relationships/tags" Target="../tags/tag1987.xml"/><Relationship Id="rId21" Type="http://schemas.openxmlformats.org/officeDocument/2006/relationships/tags" Target="../tags/tag1798.xml"/><Relationship Id="rId209" Type="http://schemas.openxmlformats.org/officeDocument/2006/relationships/tags" Target="../tags/tag1986.xml"/><Relationship Id="rId208" Type="http://schemas.openxmlformats.org/officeDocument/2006/relationships/tags" Target="../tags/tag1985.xml"/><Relationship Id="rId207" Type="http://schemas.openxmlformats.org/officeDocument/2006/relationships/tags" Target="../tags/tag1984.xml"/><Relationship Id="rId206" Type="http://schemas.openxmlformats.org/officeDocument/2006/relationships/tags" Target="../tags/tag1983.xml"/><Relationship Id="rId205" Type="http://schemas.openxmlformats.org/officeDocument/2006/relationships/tags" Target="../tags/tag1982.xml"/><Relationship Id="rId204" Type="http://schemas.openxmlformats.org/officeDocument/2006/relationships/tags" Target="../tags/tag1981.xml"/><Relationship Id="rId203" Type="http://schemas.openxmlformats.org/officeDocument/2006/relationships/tags" Target="../tags/tag1980.xml"/><Relationship Id="rId202" Type="http://schemas.openxmlformats.org/officeDocument/2006/relationships/tags" Target="../tags/tag1979.xml"/><Relationship Id="rId201" Type="http://schemas.openxmlformats.org/officeDocument/2006/relationships/tags" Target="../tags/tag1978.xml"/><Relationship Id="rId200" Type="http://schemas.openxmlformats.org/officeDocument/2006/relationships/tags" Target="../tags/tag1977.xml"/><Relationship Id="rId20" Type="http://schemas.openxmlformats.org/officeDocument/2006/relationships/tags" Target="../tags/tag1797.xml"/><Relationship Id="rId2" Type="http://schemas.openxmlformats.org/officeDocument/2006/relationships/tags" Target="../tags/tag1779.xml"/><Relationship Id="rId199" Type="http://schemas.openxmlformats.org/officeDocument/2006/relationships/tags" Target="../tags/tag1976.xml"/><Relationship Id="rId198" Type="http://schemas.openxmlformats.org/officeDocument/2006/relationships/tags" Target="../tags/tag1975.xml"/><Relationship Id="rId197" Type="http://schemas.openxmlformats.org/officeDocument/2006/relationships/tags" Target="../tags/tag1974.xml"/><Relationship Id="rId196" Type="http://schemas.openxmlformats.org/officeDocument/2006/relationships/tags" Target="../tags/tag1973.xml"/><Relationship Id="rId195" Type="http://schemas.openxmlformats.org/officeDocument/2006/relationships/tags" Target="../tags/tag1972.xml"/><Relationship Id="rId194" Type="http://schemas.openxmlformats.org/officeDocument/2006/relationships/tags" Target="../tags/tag1971.xml"/><Relationship Id="rId193" Type="http://schemas.openxmlformats.org/officeDocument/2006/relationships/tags" Target="../tags/tag1970.xml"/><Relationship Id="rId192" Type="http://schemas.openxmlformats.org/officeDocument/2006/relationships/tags" Target="../tags/tag1969.xml"/><Relationship Id="rId191" Type="http://schemas.openxmlformats.org/officeDocument/2006/relationships/tags" Target="../tags/tag1968.xml"/><Relationship Id="rId190" Type="http://schemas.openxmlformats.org/officeDocument/2006/relationships/tags" Target="../tags/tag1967.xml"/><Relationship Id="rId19" Type="http://schemas.openxmlformats.org/officeDocument/2006/relationships/tags" Target="../tags/tag1796.xml"/><Relationship Id="rId189" Type="http://schemas.openxmlformats.org/officeDocument/2006/relationships/tags" Target="../tags/tag1966.xml"/><Relationship Id="rId188" Type="http://schemas.openxmlformats.org/officeDocument/2006/relationships/tags" Target="../tags/tag1965.xml"/><Relationship Id="rId187" Type="http://schemas.openxmlformats.org/officeDocument/2006/relationships/tags" Target="../tags/tag1964.xml"/><Relationship Id="rId186" Type="http://schemas.openxmlformats.org/officeDocument/2006/relationships/tags" Target="../tags/tag1963.xml"/><Relationship Id="rId185" Type="http://schemas.openxmlformats.org/officeDocument/2006/relationships/tags" Target="../tags/tag1962.xml"/><Relationship Id="rId184" Type="http://schemas.openxmlformats.org/officeDocument/2006/relationships/tags" Target="../tags/tag1961.xml"/><Relationship Id="rId183" Type="http://schemas.openxmlformats.org/officeDocument/2006/relationships/tags" Target="../tags/tag1960.xml"/><Relationship Id="rId182" Type="http://schemas.openxmlformats.org/officeDocument/2006/relationships/tags" Target="../tags/tag1959.xml"/><Relationship Id="rId181" Type="http://schemas.openxmlformats.org/officeDocument/2006/relationships/tags" Target="../tags/tag1958.xml"/><Relationship Id="rId180" Type="http://schemas.openxmlformats.org/officeDocument/2006/relationships/tags" Target="../tags/tag1957.xml"/><Relationship Id="rId18" Type="http://schemas.openxmlformats.org/officeDocument/2006/relationships/tags" Target="../tags/tag1795.xml"/><Relationship Id="rId179" Type="http://schemas.openxmlformats.org/officeDocument/2006/relationships/tags" Target="../tags/tag1956.xml"/><Relationship Id="rId178" Type="http://schemas.openxmlformats.org/officeDocument/2006/relationships/tags" Target="../tags/tag1955.xml"/><Relationship Id="rId177" Type="http://schemas.openxmlformats.org/officeDocument/2006/relationships/tags" Target="../tags/tag1954.xml"/><Relationship Id="rId176" Type="http://schemas.openxmlformats.org/officeDocument/2006/relationships/tags" Target="../tags/tag1953.xml"/><Relationship Id="rId175" Type="http://schemas.openxmlformats.org/officeDocument/2006/relationships/tags" Target="../tags/tag1952.xml"/><Relationship Id="rId174" Type="http://schemas.openxmlformats.org/officeDocument/2006/relationships/tags" Target="../tags/tag1951.xml"/><Relationship Id="rId173" Type="http://schemas.openxmlformats.org/officeDocument/2006/relationships/tags" Target="../tags/tag1950.xml"/><Relationship Id="rId172" Type="http://schemas.openxmlformats.org/officeDocument/2006/relationships/tags" Target="../tags/tag1949.xml"/><Relationship Id="rId171" Type="http://schemas.openxmlformats.org/officeDocument/2006/relationships/tags" Target="../tags/tag1948.xml"/><Relationship Id="rId170" Type="http://schemas.openxmlformats.org/officeDocument/2006/relationships/tags" Target="../tags/tag1947.xml"/><Relationship Id="rId17" Type="http://schemas.openxmlformats.org/officeDocument/2006/relationships/tags" Target="../tags/tag1794.xml"/><Relationship Id="rId169" Type="http://schemas.openxmlformats.org/officeDocument/2006/relationships/tags" Target="../tags/tag1946.xml"/><Relationship Id="rId168" Type="http://schemas.openxmlformats.org/officeDocument/2006/relationships/tags" Target="../tags/tag1945.xml"/><Relationship Id="rId167" Type="http://schemas.openxmlformats.org/officeDocument/2006/relationships/tags" Target="../tags/tag1944.xml"/><Relationship Id="rId166" Type="http://schemas.openxmlformats.org/officeDocument/2006/relationships/tags" Target="../tags/tag1943.xml"/><Relationship Id="rId165" Type="http://schemas.openxmlformats.org/officeDocument/2006/relationships/tags" Target="../tags/tag1942.xml"/><Relationship Id="rId164" Type="http://schemas.openxmlformats.org/officeDocument/2006/relationships/tags" Target="../tags/tag1941.xml"/><Relationship Id="rId163" Type="http://schemas.openxmlformats.org/officeDocument/2006/relationships/tags" Target="../tags/tag1940.xml"/><Relationship Id="rId162" Type="http://schemas.openxmlformats.org/officeDocument/2006/relationships/tags" Target="../tags/tag1939.xml"/><Relationship Id="rId161" Type="http://schemas.openxmlformats.org/officeDocument/2006/relationships/tags" Target="../tags/tag1938.xml"/><Relationship Id="rId160" Type="http://schemas.openxmlformats.org/officeDocument/2006/relationships/tags" Target="../tags/tag1937.xml"/><Relationship Id="rId16" Type="http://schemas.openxmlformats.org/officeDocument/2006/relationships/tags" Target="../tags/tag1793.xml"/><Relationship Id="rId159" Type="http://schemas.openxmlformats.org/officeDocument/2006/relationships/tags" Target="../tags/tag1936.xml"/><Relationship Id="rId158" Type="http://schemas.openxmlformats.org/officeDocument/2006/relationships/tags" Target="../tags/tag1935.xml"/><Relationship Id="rId157" Type="http://schemas.openxmlformats.org/officeDocument/2006/relationships/tags" Target="../tags/tag1934.xml"/><Relationship Id="rId156" Type="http://schemas.openxmlformats.org/officeDocument/2006/relationships/tags" Target="../tags/tag1933.xml"/><Relationship Id="rId155" Type="http://schemas.openxmlformats.org/officeDocument/2006/relationships/tags" Target="../tags/tag1932.xml"/><Relationship Id="rId154" Type="http://schemas.openxmlformats.org/officeDocument/2006/relationships/tags" Target="../tags/tag1931.xml"/><Relationship Id="rId153" Type="http://schemas.openxmlformats.org/officeDocument/2006/relationships/tags" Target="../tags/tag1930.xml"/><Relationship Id="rId152" Type="http://schemas.openxmlformats.org/officeDocument/2006/relationships/tags" Target="../tags/tag1929.xml"/><Relationship Id="rId151" Type="http://schemas.openxmlformats.org/officeDocument/2006/relationships/tags" Target="../tags/tag1928.xml"/><Relationship Id="rId150" Type="http://schemas.openxmlformats.org/officeDocument/2006/relationships/tags" Target="../tags/tag1927.xml"/><Relationship Id="rId15" Type="http://schemas.openxmlformats.org/officeDocument/2006/relationships/tags" Target="../tags/tag1792.xml"/><Relationship Id="rId149" Type="http://schemas.openxmlformats.org/officeDocument/2006/relationships/tags" Target="../tags/tag1926.xml"/><Relationship Id="rId148" Type="http://schemas.openxmlformats.org/officeDocument/2006/relationships/tags" Target="../tags/tag1925.xml"/><Relationship Id="rId147" Type="http://schemas.openxmlformats.org/officeDocument/2006/relationships/tags" Target="../tags/tag1924.xml"/><Relationship Id="rId146" Type="http://schemas.openxmlformats.org/officeDocument/2006/relationships/tags" Target="../tags/tag1923.xml"/><Relationship Id="rId145" Type="http://schemas.openxmlformats.org/officeDocument/2006/relationships/tags" Target="../tags/tag1922.xml"/><Relationship Id="rId144" Type="http://schemas.openxmlformats.org/officeDocument/2006/relationships/tags" Target="../tags/tag1921.xml"/><Relationship Id="rId143" Type="http://schemas.openxmlformats.org/officeDocument/2006/relationships/tags" Target="../tags/tag1920.xml"/><Relationship Id="rId142" Type="http://schemas.openxmlformats.org/officeDocument/2006/relationships/tags" Target="../tags/tag1919.xml"/><Relationship Id="rId141" Type="http://schemas.openxmlformats.org/officeDocument/2006/relationships/tags" Target="../tags/tag1918.xml"/><Relationship Id="rId140" Type="http://schemas.openxmlformats.org/officeDocument/2006/relationships/tags" Target="../tags/tag1917.xml"/><Relationship Id="rId14" Type="http://schemas.openxmlformats.org/officeDocument/2006/relationships/tags" Target="../tags/tag1791.xml"/><Relationship Id="rId139" Type="http://schemas.openxmlformats.org/officeDocument/2006/relationships/tags" Target="../tags/tag1916.xml"/><Relationship Id="rId138" Type="http://schemas.openxmlformats.org/officeDocument/2006/relationships/tags" Target="../tags/tag1915.xml"/><Relationship Id="rId137" Type="http://schemas.openxmlformats.org/officeDocument/2006/relationships/tags" Target="../tags/tag1914.xml"/><Relationship Id="rId136" Type="http://schemas.openxmlformats.org/officeDocument/2006/relationships/tags" Target="../tags/tag1913.xml"/><Relationship Id="rId135" Type="http://schemas.openxmlformats.org/officeDocument/2006/relationships/tags" Target="../tags/tag1912.xml"/><Relationship Id="rId134" Type="http://schemas.openxmlformats.org/officeDocument/2006/relationships/tags" Target="../tags/tag1911.xml"/><Relationship Id="rId133" Type="http://schemas.openxmlformats.org/officeDocument/2006/relationships/tags" Target="../tags/tag1910.xml"/><Relationship Id="rId132" Type="http://schemas.openxmlformats.org/officeDocument/2006/relationships/tags" Target="../tags/tag1909.xml"/><Relationship Id="rId131" Type="http://schemas.openxmlformats.org/officeDocument/2006/relationships/tags" Target="../tags/tag1908.xml"/><Relationship Id="rId130" Type="http://schemas.openxmlformats.org/officeDocument/2006/relationships/tags" Target="../tags/tag1907.xml"/><Relationship Id="rId13" Type="http://schemas.openxmlformats.org/officeDocument/2006/relationships/tags" Target="../tags/tag1790.xml"/><Relationship Id="rId129" Type="http://schemas.openxmlformats.org/officeDocument/2006/relationships/tags" Target="../tags/tag1906.xml"/><Relationship Id="rId128" Type="http://schemas.openxmlformats.org/officeDocument/2006/relationships/tags" Target="../tags/tag1905.xml"/><Relationship Id="rId127" Type="http://schemas.openxmlformats.org/officeDocument/2006/relationships/tags" Target="../tags/tag1904.xml"/><Relationship Id="rId126" Type="http://schemas.openxmlformats.org/officeDocument/2006/relationships/tags" Target="../tags/tag1903.xml"/><Relationship Id="rId125" Type="http://schemas.openxmlformats.org/officeDocument/2006/relationships/tags" Target="../tags/tag1902.xml"/><Relationship Id="rId124" Type="http://schemas.openxmlformats.org/officeDocument/2006/relationships/tags" Target="../tags/tag1901.xml"/><Relationship Id="rId123" Type="http://schemas.openxmlformats.org/officeDocument/2006/relationships/tags" Target="../tags/tag1900.xml"/><Relationship Id="rId122" Type="http://schemas.openxmlformats.org/officeDocument/2006/relationships/tags" Target="../tags/tag1899.xml"/><Relationship Id="rId121" Type="http://schemas.openxmlformats.org/officeDocument/2006/relationships/tags" Target="../tags/tag1898.xml"/><Relationship Id="rId120" Type="http://schemas.openxmlformats.org/officeDocument/2006/relationships/tags" Target="../tags/tag1897.xml"/><Relationship Id="rId12" Type="http://schemas.openxmlformats.org/officeDocument/2006/relationships/tags" Target="../tags/tag1789.xml"/><Relationship Id="rId119" Type="http://schemas.openxmlformats.org/officeDocument/2006/relationships/tags" Target="../tags/tag1896.xml"/><Relationship Id="rId118" Type="http://schemas.openxmlformats.org/officeDocument/2006/relationships/tags" Target="../tags/tag1895.xml"/><Relationship Id="rId117" Type="http://schemas.openxmlformats.org/officeDocument/2006/relationships/tags" Target="../tags/tag1894.xml"/><Relationship Id="rId116" Type="http://schemas.openxmlformats.org/officeDocument/2006/relationships/tags" Target="../tags/tag1893.xml"/><Relationship Id="rId115" Type="http://schemas.openxmlformats.org/officeDocument/2006/relationships/tags" Target="../tags/tag1892.xml"/><Relationship Id="rId114" Type="http://schemas.openxmlformats.org/officeDocument/2006/relationships/tags" Target="../tags/tag1891.xml"/><Relationship Id="rId113" Type="http://schemas.openxmlformats.org/officeDocument/2006/relationships/tags" Target="../tags/tag1890.xml"/><Relationship Id="rId112" Type="http://schemas.openxmlformats.org/officeDocument/2006/relationships/tags" Target="../tags/tag1889.xml"/><Relationship Id="rId111" Type="http://schemas.openxmlformats.org/officeDocument/2006/relationships/tags" Target="../tags/tag1888.xml"/><Relationship Id="rId110" Type="http://schemas.openxmlformats.org/officeDocument/2006/relationships/tags" Target="../tags/tag1887.xml"/><Relationship Id="rId11" Type="http://schemas.openxmlformats.org/officeDocument/2006/relationships/tags" Target="../tags/tag1788.xml"/><Relationship Id="rId109" Type="http://schemas.openxmlformats.org/officeDocument/2006/relationships/tags" Target="../tags/tag1886.xml"/><Relationship Id="rId108" Type="http://schemas.openxmlformats.org/officeDocument/2006/relationships/tags" Target="../tags/tag1885.xml"/><Relationship Id="rId107" Type="http://schemas.openxmlformats.org/officeDocument/2006/relationships/tags" Target="../tags/tag1884.xml"/><Relationship Id="rId106" Type="http://schemas.openxmlformats.org/officeDocument/2006/relationships/tags" Target="../tags/tag1883.xml"/><Relationship Id="rId105" Type="http://schemas.openxmlformats.org/officeDocument/2006/relationships/tags" Target="../tags/tag1882.xml"/><Relationship Id="rId104" Type="http://schemas.openxmlformats.org/officeDocument/2006/relationships/tags" Target="../tags/tag1881.xml"/><Relationship Id="rId103" Type="http://schemas.openxmlformats.org/officeDocument/2006/relationships/tags" Target="../tags/tag1880.xml"/><Relationship Id="rId102" Type="http://schemas.openxmlformats.org/officeDocument/2006/relationships/tags" Target="../tags/tag1879.xml"/><Relationship Id="rId101" Type="http://schemas.openxmlformats.org/officeDocument/2006/relationships/tags" Target="../tags/tag1878.xml"/><Relationship Id="rId100" Type="http://schemas.openxmlformats.org/officeDocument/2006/relationships/tags" Target="../tags/tag1877.xml"/><Relationship Id="rId10" Type="http://schemas.openxmlformats.org/officeDocument/2006/relationships/tags" Target="../tags/tag1787.xml"/><Relationship Id="rId1" Type="http://schemas.openxmlformats.org/officeDocument/2006/relationships/tags" Target="../tags/tag177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3.xml"/><Relationship Id="rId4" Type="http://schemas.openxmlformats.org/officeDocument/2006/relationships/image" Target="../media/image3.png"/><Relationship Id="rId3" Type="http://schemas.openxmlformats.org/officeDocument/2006/relationships/image" Target="../media/image15.tiff"/><Relationship Id="rId2" Type="http://schemas.openxmlformats.org/officeDocument/2006/relationships/image" Target="../media/image17.png"/><Relationship Id="rId1" Type="http://schemas.openxmlformats.org/officeDocument/2006/relationships/image" Target="../media/image13.jpeg"/></Relationships>
</file>

<file path=ppt/slides/_rels/slide30.xml.rels><?xml version="1.0" encoding="UTF-8" standalone="yes"?>
<Relationships xmlns="http://schemas.openxmlformats.org/package/2006/relationships"><Relationship Id="rId99" Type="http://schemas.openxmlformats.org/officeDocument/2006/relationships/tags" Target="../tags/tag2311.xml"/><Relationship Id="rId98" Type="http://schemas.openxmlformats.org/officeDocument/2006/relationships/tags" Target="../tags/tag2310.xml"/><Relationship Id="rId97" Type="http://schemas.openxmlformats.org/officeDocument/2006/relationships/tags" Target="../tags/tag2309.xml"/><Relationship Id="rId96" Type="http://schemas.openxmlformats.org/officeDocument/2006/relationships/tags" Target="../tags/tag2308.xml"/><Relationship Id="rId95" Type="http://schemas.openxmlformats.org/officeDocument/2006/relationships/tags" Target="../tags/tag2307.xml"/><Relationship Id="rId94" Type="http://schemas.openxmlformats.org/officeDocument/2006/relationships/tags" Target="../tags/tag2306.xml"/><Relationship Id="rId93" Type="http://schemas.openxmlformats.org/officeDocument/2006/relationships/tags" Target="../tags/tag2305.xml"/><Relationship Id="rId92" Type="http://schemas.openxmlformats.org/officeDocument/2006/relationships/tags" Target="../tags/tag2304.xml"/><Relationship Id="rId91" Type="http://schemas.openxmlformats.org/officeDocument/2006/relationships/tags" Target="../tags/tag2303.xml"/><Relationship Id="rId90" Type="http://schemas.openxmlformats.org/officeDocument/2006/relationships/tags" Target="../tags/tag2302.xml"/><Relationship Id="rId9" Type="http://schemas.openxmlformats.org/officeDocument/2006/relationships/tags" Target="../tags/tag2221.xml"/><Relationship Id="rId89" Type="http://schemas.openxmlformats.org/officeDocument/2006/relationships/tags" Target="../tags/tag2301.xml"/><Relationship Id="rId88" Type="http://schemas.openxmlformats.org/officeDocument/2006/relationships/tags" Target="../tags/tag2300.xml"/><Relationship Id="rId87" Type="http://schemas.openxmlformats.org/officeDocument/2006/relationships/tags" Target="../tags/tag2299.xml"/><Relationship Id="rId86" Type="http://schemas.openxmlformats.org/officeDocument/2006/relationships/tags" Target="../tags/tag2298.xml"/><Relationship Id="rId85" Type="http://schemas.openxmlformats.org/officeDocument/2006/relationships/tags" Target="../tags/tag2297.xml"/><Relationship Id="rId84" Type="http://schemas.openxmlformats.org/officeDocument/2006/relationships/tags" Target="../tags/tag2296.xml"/><Relationship Id="rId83" Type="http://schemas.openxmlformats.org/officeDocument/2006/relationships/tags" Target="../tags/tag2295.xml"/><Relationship Id="rId82" Type="http://schemas.openxmlformats.org/officeDocument/2006/relationships/tags" Target="../tags/tag2294.xml"/><Relationship Id="rId81" Type="http://schemas.openxmlformats.org/officeDocument/2006/relationships/tags" Target="../tags/tag2293.xml"/><Relationship Id="rId80" Type="http://schemas.openxmlformats.org/officeDocument/2006/relationships/tags" Target="../tags/tag2292.xml"/><Relationship Id="rId8" Type="http://schemas.openxmlformats.org/officeDocument/2006/relationships/tags" Target="../tags/tag2220.xml"/><Relationship Id="rId79" Type="http://schemas.openxmlformats.org/officeDocument/2006/relationships/tags" Target="../tags/tag2291.xml"/><Relationship Id="rId78" Type="http://schemas.openxmlformats.org/officeDocument/2006/relationships/tags" Target="../tags/tag2290.xml"/><Relationship Id="rId77" Type="http://schemas.openxmlformats.org/officeDocument/2006/relationships/tags" Target="../tags/tag2289.xml"/><Relationship Id="rId76" Type="http://schemas.openxmlformats.org/officeDocument/2006/relationships/tags" Target="../tags/tag2288.xml"/><Relationship Id="rId75" Type="http://schemas.openxmlformats.org/officeDocument/2006/relationships/tags" Target="../tags/tag2287.xml"/><Relationship Id="rId74" Type="http://schemas.openxmlformats.org/officeDocument/2006/relationships/tags" Target="../tags/tag2286.xml"/><Relationship Id="rId73" Type="http://schemas.openxmlformats.org/officeDocument/2006/relationships/tags" Target="../tags/tag2285.xml"/><Relationship Id="rId72" Type="http://schemas.openxmlformats.org/officeDocument/2006/relationships/tags" Target="../tags/tag2284.xml"/><Relationship Id="rId71" Type="http://schemas.openxmlformats.org/officeDocument/2006/relationships/tags" Target="../tags/tag2283.xml"/><Relationship Id="rId70" Type="http://schemas.openxmlformats.org/officeDocument/2006/relationships/tags" Target="../tags/tag2282.xml"/><Relationship Id="rId7" Type="http://schemas.openxmlformats.org/officeDocument/2006/relationships/tags" Target="../tags/tag2219.xml"/><Relationship Id="rId69" Type="http://schemas.openxmlformats.org/officeDocument/2006/relationships/tags" Target="../tags/tag2281.xml"/><Relationship Id="rId68" Type="http://schemas.openxmlformats.org/officeDocument/2006/relationships/tags" Target="../tags/tag2280.xml"/><Relationship Id="rId67" Type="http://schemas.openxmlformats.org/officeDocument/2006/relationships/tags" Target="../tags/tag2279.xml"/><Relationship Id="rId66" Type="http://schemas.openxmlformats.org/officeDocument/2006/relationships/tags" Target="../tags/tag2278.xml"/><Relationship Id="rId65" Type="http://schemas.openxmlformats.org/officeDocument/2006/relationships/tags" Target="../tags/tag2277.xml"/><Relationship Id="rId64" Type="http://schemas.openxmlformats.org/officeDocument/2006/relationships/tags" Target="../tags/tag2276.xml"/><Relationship Id="rId63" Type="http://schemas.openxmlformats.org/officeDocument/2006/relationships/tags" Target="../tags/tag2275.xml"/><Relationship Id="rId62" Type="http://schemas.openxmlformats.org/officeDocument/2006/relationships/tags" Target="../tags/tag2274.xml"/><Relationship Id="rId61" Type="http://schemas.openxmlformats.org/officeDocument/2006/relationships/tags" Target="../tags/tag2273.xml"/><Relationship Id="rId60" Type="http://schemas.openxmlformats.org/officeDocument/2006/relationships/tags" Target="../tags/tag2272.xml"/><Relationship Id="rId6" Type="http://schemas.openxmlformats.org/officeDocument/2006/relationships/tags" Target="../tags/tag2218.xml"/><Relationship Id="rId59" Type="http://schemas.openxmlformats.org/officeDocument/2006/relationships/tags" Target="../tags/tag2271.xml"/><Relationship Id="rId58" Type="http://schemas.openxmlformats.org/officeDocument/2006/relationships/tags" Target="../tags/tag2270.xml"/><Relationship Id="rId57" Type="http://schemas.openxmlformats.org/officeDocument/2006/relationships/tags" Target="../tags/tag2269.xml"/><Relationship Id="rId56" Type="http://schemas.openxmlformats.org/officeDocument/2006/relationships/tags" Target="../tags/tag2268.xml"/><Relationship Id="rId55" Type="http://schemas.openxmlformats.org/officeDocument/2006/relationships/tags" Target="../tags/tag2267.xml"/><Relationship Id="rId54" Type="http://schemas.openxmlformats.org/officeDocument/2006/relationships/tags" Target="../tags/tag2266.xml"/><Relationship Id="rId53" Type="http://schemas.openxmlformats.org/officeDocument/2006/relationships/tags" Target="../tags/tag2265.xml"/><Relationship Id="rId52" Type="http://schemas.openxmlformats.org/officeDocument/2006/relationships/tags" Target="../tags/tag2264.xml"/><Relationship Id="rId51" Type="http://schemas.openxmlformats.org/officeDocument/2006/relationships/tags" Target="../tags/tag2263.xml"/><Relationship Id="rId50" Type="http://schemas.openxmlformats.org/officeDocument/2006/relationships/tags" Target="../tags/tag2262.xml"/><Relationship Id="rId5" Type="http://schemas.openxmlformats.org/officeDocument/2006/relationships/tags" Target="../tags/tag2217.xml"/><Relationship Id="rId49" Type="http://schemas.openxmlformats.org/officeDocument/2006/relationships/tags" Target="../tags/tag2261.xml"/><Relationship Id="rId48" Type="http://schemas.openxmlformats.org/officeDocument/2006/relationships/tags" Target="../tags/tag2260.xml"/><Relationship Id="rId47" Type="http://schemas.openxmlformats.org/officeDocument/2006/relationships/tags" Target="../tags/tag2259.xml"/><Relationship Id="rId46" Type="http://schemas.openxmlformats.org/officeDocument/2006/relationships/tags" Target="../tags/tag2258.xml"/><Relationship Id="rId45" Type="http://schemas.openxmlformats.org/officeDocument/2006/relationships/tags" Target="../tags/tag2257.xml"/><Relationship Id="rId44" Type="http://schemas.openxmlformats.org/officeDocument/2006/relationships/tags" Target="../tags/tag2256.xml"/><Relationship Id="rId436" Type="http://schemas.openxmlformats.org/officeDocument/2006/relationships/slideLayout" Target="../slideLayouts/slideLayout2.xml"/><Relationship Id="rId435" Type="http://schemas.openxmlformats.org/officeDocument/2006/relationships/tags" Target="../tags/tag2647.xml"/><Relationship Id="rId434" Type="http://schemas.openxmlformats.org/officeDocument/2006/relationships/tags" Target="../tags/tag2646.xml"/><Relationship Id="rId433" Type="http://schemas.openxmlformats.org/officeDocument/2006/relationships/tags" Target="../tags/tag2645.xml"/><Relationship Id="rId432" Type="http://schemas.openxmlformats.org/officeDocument/2006/relationships/tags" Target="../tags/tag2644.xml"/><Relationship Id="rId431" Type="http://schemas.openxmlformats.org/officeDocument/2006/relationships/tags" Target="../tags/tag2643.xml"/><Relationship Id="rId430" Type="http://schemas.openxmlformats.org/officeDocument/2006/relationships/tags" Target="../tags/tag2642.xml"/><Relationship Id="rId43" Type="http://schemas.openxmlformats.org/officeDocument/2006/relationships/tags" Target="../tags/tag2255.xml"/><Relationship Id="rId429" Type="http://schemas.openxmlformats.org/officeDocument/2006/relationships/tags" Target="../tags/tag2641.xml"/><Relationship Id="rId428" Type="http://schemas.openxmlformats.org/officeDocument/2006/relationships/tags" Target="../tags/tag2640.xml"/><Relationship Id="rId427" Type="http://schemas.openxmlformats.org/officeDocument/2006/relationships/tags" Target="../tags/tag2639.xml"/><Relationship Id="rId426" Type="http://schemas.openxmlformats.org/officeDocument/2006/relationships/tags" Target="../tags/tag2638.xml"/><Relationship Id="rId425" Type="http://schemas.openxmlformats.org/officeDocument/2006/relationships/tags" Target="../tags/tag2637.xml"/><Relationship Id="rId424" Type="http://schemas.openxmlformats.org/officeDocument/2006/relationships/tags" Target="../tags/tag2636.xml"/><Relationship Id="rId423" Type="http://schemas.openxmlformats.org/officeDocument/2006/relationships/tags" Target="../tags/tag2635.xml"/><Relationship Id="rId422" Type="http://schemas.openxmlformats.org/officeDocument/2006/relationships/tags" Target="../tags/tag2634.xml"/><Relationship Id="rId421" Type="http://schemas.openxmlformats.org/officeDocument/2006/relationships/tags" Target="../tags/tag2633.xml"/><Relationship Id="rId420" Type="http://schemas.openxmlformats.org/officeDocument/2006/relationships/tags" Target="../tags/tag2632.xml"/><Relationship Id="rId42" Type="http://schemas.openxmlformats.org/officeDocument/2006/relationships/tags" Target="../tags/tag2254.xml"/><Relationship Id="rId419" Type="http://schemas.openxmlformats.org/officeDocument/2006/relationships/tags" Target="../tags/tag2631.xml"/><Relationship Id="rId418" Type="http://schemas.openxmlformats.org/officeDocument/2006/relationships/tags" Target="../tags/tag2630.xml"/><Relationship Id="rId417" Type="http://schemas.openxmlformats.org/officeDocument/2006/relationships/tags" Target="../tags/tag2629.xml"/><Relationship Id="rId416" Type="http://schemas.openxmlformats.org/officeDocument/2006/relationships/tags" Target="../tags/tag2628.xml"/><Relationship Id="rId415" Type="http://schemas.openxmlformats.org/officeDocument/2006/relationships/tags" Target="../tags/tag2627.xml"/><Relationship Id="rId414" Type="http://schemas.openxmlformats.org/officeDocument/2006/relationships/tags" Target="../tags/tag2626.xml"/><Relationship Id="rId413" Type="http://schemas.openxmlformats.org/officeDocument/2006/relationships/tags" Target="../tags/tag2625.xml"/><Relationship Id="rId412" Type="http://schemas.openxmlformats.org/officeDocument/2006/relationships/tags" Target="../tags/tag2624.xml"/><Relationship Id="rId411" Type="http://schemas.openxmlformats.org/officeDocument/2006/relationships/tags" Target="../tags/tag2623.xml"/><Relationship Id="rId410" Type="http://schemas.openxmlformats.org/officeDocument/2006/relationships/tags" Target="../tags/tag2622.xml"/><Relationship Id="rId41" Type="http://schemas.openxmlformats.org/officeDocument/2006/relationships/tags" Target="../tags/tag2253.xml"/><Relationship Id="rId409" Type="http://schemas.openxmlformats.org/officeDocument/2006/relationships/tags" Target="../tags/tag2621.xml"/><Relationship Id="rId408" Type="http://schemas.openxmlformats.org/officeDocument/2006/relationships/tags" Target="../tags/tag2620.xml"/><Relationship Id="rId407" Type="http://schemas.openxmlformats.org/officeDocument/2006/relationships/tags" Target="../tags/tag2619.xml"/><Relationship Id="rId406" Type="http://schemas.openxmlformats.org/officeDocument/2006/relationships/tags" Target="../tags/tag2618.xml"/><Relationship Id="rId405" Type="http://schemas.openxmlformats.org/officeDocument/2006/relationships/tags" Target="../tags/tag2617.xml"/><Relationship Id="rId404" Type="http://schemas.openxmlformats.org/officeDocument/2006/relationships/tags" Target="../tags/tag2616.xml"/><Relationship Id="rId403" Type="http://schemas.openxmlformats.org/officeDocument/2006/relationships/tags" Target="../tags/tag2615.xml"/><Relationship Id="rId402" Type="http://schemas.openxmlformats.org/officeDocument/2006/relationships/tags" Target="../tags/tag2614.xml"/><Relationship Id="rId401" Type="http://schemas.openxmlformats.org/officeDocument/2006/relationships/tags" Target="../tags/tag2613.xml"/><Relationship Id="rId400" Type="http://schemas.openxmlformats.org/officeDocument/2006/relationships/tags" Target="../tags/tag2612.xml"/><Relationship Id="rId40" Type="http://schemas.openxmlformats.org/officeDocument/2006/relationships/tags" Target="../tags/tag2252.xml"/><Relationship Id="rId4" Type="http://schemas.openxmlformats.org/officeDocument/2006/relationships/tags" Target="../tags/tag2216.xml"/><Relationship Id="rId399" Type="http://schemas.openxmlformats.org/officeDocument/2006/relationships/tags" Target="../tags/tag2611.xml"/><Relationship Id="rId398" Type="http://schemas.openxmlformats.org/officeDocument/2006/relationships/tags" Target="../tags/tag2610.xml"/><Relationship Id="rId397" Type="http://schemas.openxmlformats.org/officeDocument/2006/relationships/tags" Target="../tags/tag2609.xml"/><Relationship Id="rId396" Type="http://schemas.openxmlformats.org/officeDocument/2006/relationships/tags" Target="../tags/tag2608.xml"/><Relationship Id="rId395" Type="http://schemas.openxmlformats.org/officeDocument/2006/relationships/tags" Target="../tags/tag2607.xml"/><Relationship Id="rId394" Type="http://schemas.openxmlformats.org/officeDocument/2006/relationships/tags" Target="../tags/tag2606.xml"/><Relationship Id="rId393" Type="http://schemas.openxmlformats.org/officeDocument/2006/relationships/tags" Target="../tags/tag2605.xml"/><Relationship Id="rId392" Type="http://schemas.openxmlformats.org/officeDocument/2006/relationships/tags" Target="../tags/tag2604.xml"/><Relationship Id="rId391" Type="http://schemas.openxmlformats.org/officeDocument/2006/relationships/tags" Target="../tags/tag2603.xml"/><Relationship Id="rId390" Type="http://schemas.openxmlformats.org/officeDocument/2006/relationships/tags" Target="../tags/tag2602.xml"/><Relationship Id="rId39" Type="http://schemas.openxmlformats.org/officeDocument/2006/relationships/tags" Target="../tags/tag2251.xml"/><Relationship Id="rId389" Type="http://schemas.openxmlformats.org/officeDocument/2006/relationships/tags" Target="../tags/tag2601.xml"/><Relationship Id="rId388" Type="http://schemas.openxmlformats.org/officeDocument/2006/relationships/tags" Target="../tags/tag2600.xml"/><Relationship Id="rId387" Type="http://schemas.openxmlformats.org/officeDocument/2006/relationships/tags" Target="../tags/tag2599.xml"/><Relationship Id="rId386" Type="http://schemas.openxmlformats.org/officeDocument/2006/relationships/tags" Target="../tags/tag2598.xml"/><Relationship Id="rId385" Type="http://schemas.openxmlformats.org/officeDocument/2006/relationships/tags" Target="../tags/tag2597.xml"/><Relationship Id="rId384" Type="http://schemas.openxmlformats.org/officeDocument/2006/relationships/tags" Target="../tags/tag2596.xml"/><Relationship Id="rId383" Type="http://schemas.openxmlformats.org/officeDocument/2006/relationships/tags" Target="../tags/tag2595.xml"/><Relationship Id="rId382" Type="http://schemas.openxmlformats.org/officeDocument/2006/relationships/tags" Target="../tags/tag2594.xml"/><Relationship Id="rId381" Type="http://schemas.openxmlformats.org/officeDocument/2006/relationships/tags" Target="../tags/tag2593.xml"/><Relationship Id="rId380" Type="http://schemas.openxmlformats.org/officeDocument/2006/relationships/tags" Target="../tags/tag2592.xml"/><Relationship Id="rId38" Type="http://schemas.openxmlformats.org/officeDocument/2006/relationships/tags" Target="../tags/tag2250.xml"/><Relationship Id="rId379" Type="http://schemas.openxmlformats.org/officeDocument/2006/relationships/tags" Target="../tags/tag2591.xml"/><Relationship Id="rId378" Type="http://schemas.openxmlformats.org/officeDocument/2006/relationships/tags" Target="../tags/tag2590.xml"/><Relationship Id="rId377" Type="http://schemas.openxmlformats.org/officeDocument/2006/relationships/tags" Target="../tags/tag2589.xml"/><Relationship Id="rId376" Type="http://schemas.openxmlformats.org/officeDocument/2006/relationships/tags" Target="../tags/tag2588.xml"/><Relationship Id="rId375" Type="http://schemas.openxmlformats.org/officeDocument/2006/relationships/tags" Target="../tags/tag2587.xml"/><Relationship Id="rId374" Type="http://schemas.openxmlformats.org/officeDocument/2006/relationships/tags" Target="../tags/tag2586.xml"/><Relationship Id="rId373" Type="http://schemas.openxmlformats.org/officeDocument/2006/relationships/tags" Target="../tags/tag2585.xml"/><Relationship Id="rId372" Type="http://schemas.openxmlformats.org/officeDocument/2006/relationships/tags" Target="../tags/tag2584.xml"/><Relationship Id="rId371" Type="http://schemas.openxmlformats.org/officeDocument/2006/relationships/tags" Target="../tags/tag2583.xml"/><Relationship Id="rId370" Type="http://schemas.openxmlformats.org/officeDocument/2006/relationships/tags" Target="../tags/tag2582.xml"/><Relationship Id="rId37" Type="http://schemas.openxmlformats.org/officeDocument/2006/relationships/tags" Target="../tags/tag2249.xml"/><Relationship Id="rId369" Type="http://schemas.openxmlformats.org/officeDocument/2006/relationships/tags" Target="../tags/tag2581.xml"/><Relationship Id="rId368" Type="http://schemas.openxmlformats.org/officeDocument/2006/relationships/tags" Target="../tags/tag2580.xml"/><Relationship Id="rId367" Type="http://schemas.openxmlformats.org/officeDocument/2006/relationships/tags" Target="../tags/tag2579.xml"/><Relationship Id="rId366" Type="http://schemas.openxmlformats.org/officeDocument/2006/relationships/tags" Target="../tags/tag2578.xml"/><Relationship Id="rId365" Type="http://schemas.openxmlformats.org/officeDocument/2006/relationships/tags" Target="../tags/tag2577.xml"/><Relationship Id="rId364" Type="http://schemas.openxmlformats.org/officeDocument/2006/relationships/tags" Target="../tags/tag2576.xml"/><Relationship Id="rId363" Type="http://schemas.openxmlformats.org/officeDocument/2006/relationships/tags" Target="../tags/tag2575.xml"/><Relationship Id="rId362" Type="http://schemas.openxmlformats.org/officeDocument/2006/relationships/tags" Target="../tags/tag2574.xml"/><Relationship Id="rId361" Type="http://schemas.openxmlformats.org/officeDocument/2006/relationships/tags" Target="../tags/tag2573.xml"/><Relationship Id="rId360" Type="http://schemas.openxmlformats.org/officeDocument/2006/relationships/tags" Target="../tags/tag2572.xml"/><Relationship Id="rId36" Type="http://schemas.openxmlformats.org/officeDocument/2006/relationships/tags" Target="../tags/tag2248.xml"/><Relationship Id="rId359" Type="http://schemas.openxmlformats.org/officeDocument/2006/relationships/tags" Target="../tags/tag2571.xml"/><Relationship Id="rId358" Type="http://schemas.openxmlformats.org/officeDocument/2006/relationships/tags" Target="../tags/tag2570.xml"/><Relationship Id="rId357" Type="http://schemas.openxmlformats.org/officeDocument/2006/relationships/tags" Target="../tags/tag2569.xml"/><Relationship Id="rId356" Type="http://schemas.openxmlformats.org/officeDocument/2006/relationships/tags" Target="../tags/tag2568.xml"/><Relationship Id="rId355" Type="http://schemas.openxmlformats.org/officeDocument/2006/relationships/tags" Target="../tags/tag2567.xml"/><Relationship Id="rId354" Type="http://schemas.openxmlformats.org/officeDocument/2006/relationships/tags" Target="../tags/tag2566.xml"/><Relationship Id="rId353" Type="http://schemas.openxmlformats.org/officeDocument/2006/relationships/tags" Target="../tags/tag2565.xml"/><Relationship Id="rId352" Type="http://schemas.openxmlformats.org/officeDocument/2006/relationships/tags" Target="../tags/tag2564.xml"/><Relationship Id="rId351" Type="http://schemas.openxmlformats.org/officeDocument/2006/relationships/tags" Target="../tags/tag2563.xml"/><Relationship Id="rId350" Type="http://schemas.openxmlformats.org/officeDocument/2006/relationships/tags" Target="../tags/tag2562.xml"/><Relationship Id="rId35" Type="http://schemas.openxmlformats.org/officeDocument/2006/relationships/tags" Target="../tags/tag2247.xml"/><Relationship Id="rId349" Type="http://schemas.openxmlformats.org/officeDocument/2006/relationships/tags" Target="../tags/tag2561.xml"/><Relationship Id="rId348" Type="http://schemas.openxmlformats.org/officeDocument/2006/relationships/tags" Target="../tags/tag2560.xml"/><Relationship Id="rId347" Type="http://schemas.openxmlformats.org/officeDocument/2006/relationships/tags" Target="../tags/tag2559.xml"/><Relationship Id="rId346" Type="http://schemas.openxmlformats.org/officeDocument/2006/relationships/tags" Target="../tags/tag2558.xml"/><Relationship Id="rId345" Type="http://schemas.openxmlformats.org/officeDocument/2006/relationships/tags" Target="../tags/tag2557.xml"/><Relationship Id="rId344" Type="http://schemas.openxmlformats.org/officeDocument/2006/relationships/tags" Target="../tags/tag2556.xml"/><Relationship Id="rId343" Type="http://schemas.openxmlformats.org/officeDocument/2006/relationships/tags" Target="../tags/tag2555.xml"/><Relationship Id="rId342" Type="http://schemas.openxmlformats.org/officeDocument/2006/relationships/tags" Target="../tags/tag2554.xml"/><Relationship Id="rId341" Type="http://schemas.openxmlformats.org/officeDocument/2006/relationships/tags" Target="../tags/tag2553.xml"/><Relationship Id="rId340" Type="http://schemas.openxmlformats.org/officeDocument/2006/relationships/tags" Target="../tags/tag2552.xml"/><Relationship Id="rId34" Type="http://schemas.openxmlformats.org/officeDocument/2006/relationships/tags" Target="../tags/tag2246.xml"/><Relationship Id="rId339" Type="http://schemas.openxmlformats.org/officeDocument/2006/relationships/tags" Target="../tags/tag2551.xml"/><Relationship Id="rId338" Type="http://schemas.openxmlformats.org/officeDocument/2006/relationships/tags" Target="../tags/tag2550.xml"/><Relationship Id="rId337" Type="http://schemas.openxmlformats.org/officeDocument/2006/relationships/tags" Target="../tags/tag2549.xml"/><Relationship Id="rId336" Type="http://schemas.openxmlformats.org/officeDocument/2006/relationships/tags" Target="../tags/tag2548.xml"/><Relationship Id="rId335" Type="http://schemas.openxmlformats.org/officeDocument/2006/relationships/tags" Target="../tags/tag2547.xml"/><Relationship Id="rId334" Type="http://schemas.openxmlformats.org/officeDocument/2006/relationships/tags" Target="../tags/tag2546.xml"/><Relationship Id="rId333" Type="http://schemas.openxmlformats.org/officeDocument/2006/relationships/tags" Target="../tags/tag2545.xml"/><Relationship Id="rId332" Type="http://schemas.openxmlformats.org/officeDocument/2006/relationships/tags" Target="../tags/tag2544.xml"/><Relationship Id="rId331" Type="http://schemas.openxmlformats.org/officeDocument/2006/relationships/tags" Target="../tags/tag2543.xml"/><Relationship Id="rId330" Type="http://schemas.openxmlformats.org/officeDocument/2006/relationships/tags" Target="../tags/tag2542.xml"/><Relationship Id="rId33" Type="http://schemas.openxmlformats.org/officeDocument/2006/relationships/tags" Target="../tags/tag2245.xml"/><Relationship Id="rId329" Type="http://schemas.openxmlformats.org/officeDocument/2006/relationships/tags" Target="../tags/tag2541.xml"/><Relationship Id="rId328" Type="http://schemas.openxmlformats.org/officeDocument/2006/relationships/tags" Target="../tags/tag2540.xml"/><Relationship Id="rId327" Type="http://schemas.openxmlformats.org/officeDocument/2006/relationships/tags" Target="../tags/tag2539.xml"/><Relationship Id="rId326" Type="http://schemas.openxmlformats.org/officeDocument/2006/relationships/tags" Target="../tags/tag2538.xml"/><Relationship Id="rId325" Type="http://schemas.openxmlformats.org/officeDocument/2006/relationships/tags" Target="../tags/tag2537.xml"/><Relationship Id="rId324" Type="http://schemas.openxmlformats.org/officeDocument/2006/relationships/tags" Target="../tags/tag2536.xml"/><Relationship Id="rId323" Type="http://schemas.openxmlformats.org/officeDocument/2006/relationships/tags" Target="../tags/tag2535.xml"/><Relationship Id="rId322" Type="http://schemas.openxmlformats.org/officeDocument/2006/relationships/tags" Target="../tags/tag2534.xml"/><Relationship Id="rId321" Type="http://schemas.openxmlformats.org/officeDocument/2006/relationships/tags" Target="../tags/tag2533.xml"/><Relationship Id="rId320" Type="http://schemas.openxmlformats.org/officeDocument/2006/relationships/tags" Target="../tags/tag2532.xml"/><Relationship Id="rId32" Type="http://schemas.openxmlformats.org/officeDocument/2006/relationships/tags" Target="../tags/tag2244.xml"/><Relationship Id="rId319" Type="http://schemas.openxmlformats.org/officeDocument/2006/relationships/tags" Target="../tags/tag2531.xml"/><Relationship Id="rId318" Type="http://schemas.openxmlformats.org/officeDocument/2006/relationships/tags" Target="../tags/tag2530.xml"/><Relationship Id="rId317" Type="http://schemas.openxmlformats.org/officeDocument/2006/relationships/tags" Target="../tags/tag2529.xml"/><Relationship Id="rId316" Type="http://schemas.openxmlformats.org/officeDocument/2006/relationships/tags" Target="../tags/tag2528.xml"/><Relationship Id="rId315" Type="http://schemas.openxmlformats.org/officeDocument/2006/relationships/tags" Target="../tags/tag2527.xml"/><Relationship Id="rId314" Type="http://schemas.openxmlformats.org/officeDocument/2006/relationships/tags" Target="../tags/tag2526.xml"/><Relationship Id="rId313" Type="http://schemas.openxmlformats.org/officeDocument/2006/relationships/tags" Target="../tags/tag2525.xml"/><Relationship Id="rId312" Type="http://schemas.openxmlformats.org/officeDocument/2006/relationships/tags" Target="../tags/tag2524.xml"/><Relationship Id="rId311" Type="http://schemas.openxmlformats.org/officeDocument/2006/relationships/tags" Target="../tags/tag2523.xml"/><Relationship Id="rId310" Type="http://schemas.openxmlformats.org/officeDocument/2006/relationships/tags" Target="../tags/tag2522.xml"/><Relationship Id="rId31" Type="http://schemas.openxmlformats.org/officeDocument/2006/relationships/tags" Target="../tags/tag2243.xml"/><Relationship Id="rId309" Type="http://schemas.openxmlformats.org/officeDocument/2006/relationships/tags" Target="../tags/tag2521.xml"/><Relationship Id="rId308" Type="http://schemas.openxmlformats.org/officeDocument/2006/relationships/tags" Target="../tags/tag2520.xml"/><Relationship Id="rId307" Type="http://schemas.openxmlformats.org/officeDocument/2006/relationships/tags" Target="../tags/tag2519.xml"/><Relationship Id="rId306" Type="http://schemas.openxmlformats.org/officeDocument/2006/relationships/tags" Target="../tags/tag2518.xml"/><Relationship Id="rId305" Type="http://schemas.openxmlformats.org/officeDocument/2006/relationships/tags" Target="../tags/tag2517.xml"/><Relationship Id="rId304" Type="http://schemas.openxmlformats.org/officeDocument/2006/relationships/tags" Target="../tags/tag2516.xml"/><Relationship Id="rId303" Type="http://schemas.openxmlformats.org/officeDocument/2006/relationships/tags" Target="../tags/tag2515.xml"/><Relationship Id="rId302" Type="http://schemas.openxmlformats.org/officeDocument/2006/relationships/tags" Target="../tags/tag2514.xml"/><Relationship Id="rId301" Type="http://schemas.openxmlformats.org/officeDocument/2006/relationships/tags" Target="../tags/tag2513.xml"/><Relationship Id="rId300" Type="http://schemas.openxmlformats.org/officeDocument/2006/relationships/tags" Target="../tags/tag2512.xml"/><Relationship Id="rId30" Type="http://schemas.openxmlformats.org/officeDocument/2006/relationships/tags" Target="../tags/tag2242.xml"/><Relationship Id="rId3" Type="http://schemas.openxmlformats.org/officeDocument/2006/relationships/tags" Target="../tags/tag2215.xml"/><Relationship Id="rId299" Type="http://schemas.openxmlformats.org/officeDocument/2006/relationships/tags" Target="../tags/tag2511.xml"/><Relationship Id="rId298" Type="http://schemas.openxmlformats.org/officeDocument/2006/relationships/tags" Target="../tags/tag2510.xml"/><Relationship Id="rId297" Type="http://schemas.openxmlformats.org/officeDocument/2006/relationships/tags" Target="../tags/tag2509.xml"/><Relationship Id="rId296" Type="http://schemas.openxmlformats.org/officeDocument/2006/relationships/tags" Target="../tags/tag2508.xml"/><Relationship Id="rId295" Type="http://schemas.openxmlformats.org/officeDocument/2006/relationships/tags" Target="../tags/tag2507.xml"/><Relationship Id="rId294" Type="http://schemas.openxmlformats.org/officeDocument/2006/relationships/tags" Target="../tags/tag2506.xml"/><Relationship Id="rId293" Type="http://schemas.openxmlformats.org/officeDocument/2006/relationships/tags" Target="../tags/tag2505.xml"/><Relationship Id="rId292" Type="http://schemas.openxmlformats.org/officeDocument/2006/relationships/tags" Target="../tags/tag2504.xml"/><Relationship Id="rId291" Type="http://schemas.openxmlformats.org/officeDocument/2006/relationships/tags" Target="../tags/tag2503.xml"/><Relationship Id="rId290" Type="http://schemas.openxmlformats.org/officeDocument/2006/relationships/tags" Target="../tags/tag2502.xml"/><Relationship Id="rId29" Type="http://schemas.openxmlformats.org/officeDocument/2006/relationships/tags" Target="../tags/tag2241.xml"/><Relationship Id="rId289" Type="http://schemas.openxmlformats.org/officeDocument/2006/relationships/tags" Target="../tags/tag2501.xml"/><Relationship Id="rId288" Type="http://schemas.openxmlformats.org/officeDocument/2006/relationships/tags" Target="../tags/tag2500.xml"/><Relationship Id="rId287" Type="http://schemas.openxmlformats.org/officeDocument/2006/relationships/tags" Target="../tags/tag2499.xml"/><Relationship Id="rId286" Type="http://schemas.openxmlformats.org/officeDocument/2006/relationships/tags" Target="../tags/tag2498.xml"/><Relationship Id="rId285" Type="http://schemas.openxmlformats.org/officeDocument/2006/relationships/tags" Target="../tags/tag2497.xml"/><Relationship Id="rId284" Type="http://schemas.openxmlformats.org/officeDocument/2006/relationships/tags" Target="../tags/tag2496.xml"/><Relationship Id="rId283" Type="http://schemas.openxmlformats.org/officeDocument/2006/relationships/tags" Target="../tags/tag2495.xml"/><Relationship Id="rId282" Type="http://schemas.openxmlformats.org/officeDocument/2006/relationships/tags" Target="../tags/tag2494.xml"/><Relationship Id="rId281" Type="http://schemas.openxmlformats.org/officeDocument/2006/relationships/tags" Target="../tags/tag2493.xml"/><Relationship Id="rId280" Type="http://schemas.openxmlformats.org/officeDocument/2006/relationships/tags" Target="../tags/tag2492.xml"/><Relationship Id="rId28" Type="http://schemas.openxmlformats.org/officeDocument/2006/relationships/tags" Target="../tags/tag2240.xml"/><Relationship Id="rId279" Type="http://schemas.openxmlformats.org/officeDocument/2006/relationships/tags" Target="../tags/tag2491.xml"/><Relationship Id="rId278" Type="http://schemas.openxmlformats.org/officeDocument/2006/relationships/tags" Target="../tags/tag2490.xml"/><Relationship Id="rId277" Type="http://schemas.openxmlformats.org/officeDocument/2006/relationships/tags" Target="../tags/tag2489.xml"/><Relationship Id="rId276" Type="http://schemas.openxmlformats.org/officeDocument/2006/relationships/tags" Target="../tags/tag2488.xml"/><Relationship Id="rId275" Type="http://schemas.openxmlformats.org/officeDocument/2006/relationships/tags" Target="../tags/tag2487.xml"/><Relationship Id="rId274" Type="http://schemas.openxmlformats.org/officeDocument/2006/relationships/tags" Target="../tags/tag2486.xml"/><Relationship Id="rId273" Type="http://schemas.openxmlformats.org/officeDocument/2006/relationships/tags" Target="../tags/tag2485.xml"/><Relationship Id="rId272" Type="http://schemas.openxmlformats.org/officeDocument/2006/relationships/tags" Target="../tags/tag2484.xml"/><Relationship Id="rId271" Type="http://schemas.openxmlformats.org/officeDocument/2006/relationships/tags" Target="../tags/tag2483.xml"/><Relationship Id="rId270" Type="http://schemas.openxmlformats.org/officeDocument/2006/relationships/tags" Target="../tags/tag2482.xml"/><Relationship Id="rId27" Type="http://schemas.openxmlformats.org/officeDocument/2006/relationships/tags" Target="../tags/tag2239.xml"/><Relationship Id="rId269" Type="http://schemas.openxmlformats.org/officeDocument/2006/relationships/tags" Target="../tags/tag2481.xml"/><Relationship Id="rId268" Type="http://schemas.openxmlformats.org/officeDocument/2006/relationships/tags" Target="../tags/tag2480.xml"/><Relationship Id="rId267" Type="http://schemas.openxmlformats.org/officeDocument/2006/relationships/tags" Target="../tags/tag2479.xml"/><Relationship Id="rId266" Type="http://schemas.openxmlformats.org/officeDocument/2006/relationships/tags" Target="../tags/tag2478.xml"/><Relationship Id="rId265" Type="http://schemas.openxmlformats.org/officeDocument/2006/relationships/tags" Target="../tags/tag2477.xml"/><Relationship Id="rId264" Type="http://schemas.openxmlformats.org/officeDocument/2006/relationships/tags" Target="../tags/tag2476.xml"/><Relationship Id="rId263" Type="http://schemas.openxmlformats.org/officeDocument/2006/relationships/tags" Target="../tags/tag2475.xml"/><Relationship Id="rId262" Type="http://schemas.openxmlformats.org/officeDocument/2006/relationships/tags" Target="../tags/tag2474.xml"/><Relationship Id="rId261" Type="http://schemas.openxmlformats.org/officeDocument/2006/relationships/tags" Target="../tags/tag2473.xml"/><Relationship Id="rId260" Type="http://schemas.openxmlformats.org/officeDocument/2006/relationships/tags" Target="../tags/tag2472.xml"/><Relationship Id="rId26" Type="http://schemas.openxmlformats.org/officeDocument/2006/relationships/tags" Target="../tags/tag2238.xml"/><Relationship Id="rId259" Type="http://schemas.openxmlformats.org/officeDocument/2006/relationships/tags" Target="../tags/tag2471.xml"/><Relationship Id="rId258" Type="http://schemas.openxmlformats.org/officeDocument/2006/relationships/tags" Target="../tags/tag2470.xml"/><Relationship Id="rId257" Type="http://schemas.openxmlformats.org/officeDocument/2006/relationships/tags" Target="../tags/tag2469.xml"/><Relationship Id="rId256" Type="http://schemas.openxmlformats.org/officeDocument/2006/relationships/tags" Target="../tags/tag2468.xml"/><Relationship Id="rId255" Type="http://schemas.openxmlformats.org/officeDocument/2006/relationships/tags" Target="../tags/tag2467.xml"/><Relationship Id="rId254" Type="http://schemas.openxmlformats.org/officeDocument/2006/relationships/tags" Target="../tags/tag2466.xml"/><Relationship Id="rId253" Type="http://schemas.openxmlformats.org/officeDocument/2006/relationships/tags" Target="../tags/tag2465.xml"/><Relationship Id="rId252" Type="http://schemas.openxmlformats.org/officeDocument/2006/relationships/tags" Target="../tags/tag2464.xml"/><Relationship Id="rId251" Type="http://schemas.openxmlformats.org/officeDocument/2006/relationships/tags" Target="../tags/tag2463.xml"/><Relationship Id="rId250" Type="http://schemas.openxmlformats.org/officeDocument/2006/relationships/tags" Target="../tags/tag2462.xml"/><Relationship Id="rId25" Type="http://schemas.openxmlformats.org/officeDocument/2006/relationships/tags" Target="../tags/tag2237.xml"/><Relationship Id="rId249" Type="http://schemas.openxmlformats.org/officeDocument/2006/relationships/tags" Target="../tags/tag2461.xml"/><Relationship Id="rId248" Type="http://schemas.openxmlformats.org/officeDocument/2006/relationships/tags" Target="../tags/tag2460.xml"/><Relationship Id="rId247" Type="http://schemas.openxmlformats.org/officeDocument/2006/relationships/tags" Target="../tags/tag2459.xml"/><Relationship Id="rId246" Type="http://schemas.openxmlformats.org/officeDocument/2006/relationships/tags" Target="../tags/tag2458.xml"/><Relationship Id="rId245" Type="http://schemas.openxmlformats.org/officeDocument/2006/relationships/tags" Target="../tags/tag2457.xml"/><Relationship Id="rId244" Type="http://schemas.openxmlformats.org/officeDocument/2006/relationships/tags" Target="../tags/tag2456.xml"/><Relationship Id="rId243" Type="http://schemas.openxmlformats.org/officeDocument/2006/relationships/tags" Target="../tags/tag2455.xml"/><Relationship Id="rId242" Type="http://schemas.openxmlformats.org/officeDocument/2006/relationships/tags" Target="../tags/tag2454.xml"/><Relationship Id="rId241" Type="http://schemas.openxmlformats.org/officeDocument/2006/relationships/tags" Target="../tags/tag2453.xml"/><Relationship Id="rId240" Type="http://schemas.openxmlformats.org/officeDocument/2006/relationships/tags" Target="../tags/tag2452.xml"/><Relationship Id="rId24" Type="http://schemas.openxmlformats.org/officeDocument/2006/relationships/tags" Target="../tags/tag2236.xml"/><Relationship Id="rId239" Type="http://schemas.openxmlformats.org/officeDocument/2006/relationships/tags" Target="../tags/tag2451.xml"/><Relationship Id="rId238" Type="http://schemas.openxmlformats.org/officeDocument/2006/relationships/tags" Target="../tags/tag2450.xml"/><Relationship Id="rId237" Type="http://schemas.openxmlformats.org/officeDocument/2006/relationships/tags" Target="../tags/tag2449.xml"/><Relationship Id="rId236" Type="http://schemas.openxmlformats.org/officeDocument/2006/relationships/tags" Target="../tags/tag2448.xml"/><Relationship Id="rId235" Type="http://schemas.openxmlformats.org/officeDocument/2006/relationships/tags" Target="../tags/tag2447.xml"/><Relationship Id="rId234" Type="http://schemas.openxmlformats.org/officeDocument/2006/relationships/tags" Target="../tags/tag2446.xml"/><Relationship Id="rId233" Type="http://schemas.openxmlformats.org/officeDocument/2006/relationships/tags" Target="../tags/tag2445.xml"/><Relationship Id="rId232" Type="http://schemas.openxmlformats.org/officeDocument/2006/relationships/tags" Target="../tags/tag2444.xml"/><Relationship Id="rId231" Type="http://schemas.openxmlformats.org/officeDocument/2006/relationships/tags" Target="../tags/tag2443.xml"/><Relationship Id="rId230" Type="http://schemas.openxmlformats.org/officeDocument/2006/relationships/tags" Target="../tags/tag2442.xml"/><Relationship Id="rId23" Type="http://schemas.openxmlformats.org/officeDocument/2006/relationships/tags" Target="../tags/tag2235.xml"/><Relationship Id="rId229" Type="http://schemas.openxmlformats.org/officeDocument/2006/relationships/tags" Target="../tags/tag2441.xml"/><Relationship Id="rId228" Type="http://schemas.openxmlformats.org/officeDocument/2006/relationships/tags" Target="../tags/tag2440.xml"/><Relationship Id="rId227" Type="http://schemas.openxmlformats.org/officeDocument/2006/relationships/tags" Target="../tags/tag2439.xml"/><Relationship Id="rId226" Type="http://schemas.openxmlformats.org/officeDocument/2006/relationships/tags" Target="../tags/tag2438.xml"/><Relationship Id="rId225" Type="http://schemas.openxmlformats.org/officeDocument/2006/relationships/tags" Target="../tags/tag2437.xml"/><Relationship Id="rId224" Type="http://schemas.openxmlformats.org/officeDocument/2006/relationships/tags" Target="../tags/tag2436.xml"/><Relationship Id="rId223" Type="http://schemas.openxmlformats.org/officeDocument/2006/relationships/tags" Target="../tags/tag2435.xml"/><Relationship Id="rId222" Type="http://schemas.openxmlformats.org/officeDocument/2006/relationships/tags" Target="../tags/tag2434.xml"/><Relationship Id="rId221" Type="http://schemas.openxmlformats.org/officeDocument/2006/relationships/tags" Target="../tags/tag2433.xml"/><Relationship Id="rId220" Type="http://schemas.openxmlformats.org/officeDocument/2006/relationships/tags" Target="../tags/tag2432.xml"/><Relationship Id="rId22" Type="http://schemas.openxmlformats.org/officeDocument/2006/relationships/tags" Target="../tags/tag2234.xml"/><Relationship Id="rId219" Type="http://schemas.openxmlformats.org/officeDocument/2006/relationships/tags" Target="../tags/tag2431.xml"/><Relationship Id="rId218" Type="http://schemas.openxmlformats.org/officeDocument/2006/relationships/tags" Target="../tags/tag2430.xml"/><Relationship Id="rId217" Type="http://schemas.openxmlformats.org/officeDocument/2006/relationships/tags" Target="../tags/tag2429.xml"/><Relationship Id="rId216" Type="http://schemas.openxmlformats.org/officeDocument/2006/relationships/tags" Target="../tags/tag2428.xml"/><Relationship Id="rId215" Type="http://schemas.openxmlformats.org/officeDocument/2006/relationships/tags" Target="../tags/tag2427.xml"/><Relationship Id="rId214" Type="http://schemas.openxmlformats.org/officeDocument/2006/relationships/tags" Target="../tags/tag2426.xml"/><Relationship Id="rId213" Type="http://schemas.openxmlformats.org/officeDocument/2006/relationships/tags" Target="../tags/tag2425.xml"/><Relationship Id="rId212" Type="http://schemas.openxmlformats.org/officeDocument/2006/relationships/tags" Target="../tags/tag2424.xml"/><Relationship Id="rId211" Type="http://schemas.openxmlformats.org/officeDocument/2006/relationships/tags" Target="../tags/tag2423.xml"/><Relationship Id="rId210" Type="http://schemas.openxmlformats.org/officeDocument/2006/relationships/tags" Target="../tags/tag2422.xml"/><Relationship Id="rId21" Type="http://schemas.openxmlformats.org/officeDocument/2006/relationships/tags" Target="../tags/tag2233.xml"/><Relationship Id="rId209" Type="http://schemas.openxmlformats.org/officeDocument/2006/relationships/tags" Target="../tags/tag2421.xml"/><Relationship Id="rId208" Type="http://schemas.openxmlformats.org/officeDocument/2006/relationships/tags" Target="../tags/tag2420.xml"/><Relationship Id="rId207" Type="http://schemas.openxmlformats.org/officeDocument/2006/relationships/tags" Target="../tags/tag2419.xml"/><Relationship Id="rId206" Type="http://schemas.openxmlformats.org/officeDocument/2006/relationships/tags" Target="../tags/tag2418.xml"/><Relationship Id="rId205" Type="http://schemas.openxmlformats.org/officeDocument/2006/relationships/tags" Target="../tags/tag2417.xml"/><Relationship Id="rId204" Type="http://schemas.openxmlformats.org/officeDocument/2006/relationships/tags" Target="../tags/tag2416.xml"/><Relationship Id="rId203" Type="http://schemas.openxmlformats.org/officeDocument/2006/relationships/tags" Target="../tags/tag2415.xml"/><Relationship Id="rId202" Type="http://schemas.openxmlformats.org/officeDocument/2006/relationships/tags" Target="../tags/tag2414.xml"/><Relationship Id="rId201" Type="http://schemas.openxmlformats.org/officeDocument/2006/relationships/tags" Target="../tags/tag2413.xml"/><Relationship Id="rId200" Type="http://schemas.openxmlformats.org/officeDocument/2006/relationships/tags" Target="../tags/tag2412.xml"/><Relationship Id="rId20" Type="http://schemas.openxmlformats.org/officeDocument/2006/relationships/tags" Target="../tags/tag2232.xml"/><Relationship Id="rId2" Type="http://schemas.openxmlformats.org/officeDocument/2006/relationships/tags" Target="../tags/tag2214.xml"/><Relationship Id="rId199" Type="http://schemas.openxmlformats.org/officeDocument/2006/relationships/tags" Target="../tags/tag2411.xml"/><Relationship Id="rId198" Type="http://schemas.openxmlformats.org/officeDocument/2006/relationships/tags" Target="../tags/tag2410.xml"/><Relationship Id="rId197" Type="http://schemas.openxmlformats.org/officeDocument/2006/relationships/tags" Target="../tags/tag2409.xml"/><Relationship Id="rId196" Type="http://schemas.openxmlformats.org/officeDocument/2006/relationships/tags" Target="../tags/tag2408.xml"/><Relationship Id="rId195" Type="http://schemas.openxmlformats.org/officeDocument/2006/relationships/tags" Target="../tags/tag2407.xml"/><Relationship Id="rId194" Type="http://schemas.openxmlformats.org/officeDocument/2006/relationships/tags" Target="../tags/tag2406.xml"/><Relationship Id="rId193" Type="http://schemas.openxmlformats.org/officeDocument/2006/relationships/tags" Target="../tags/tag2405.xml"/><Relationship Id="rId192" Type="http://schemas.openxmlformats.org/officeDocument/2006/relationships/tags" Target="../tags/tag2404.xml"/><Relationship Id="rId191" Type="http://schemas.openxmlformats.org/officeDocument/2006/relationships/tags" Target="../tags/tag2403.xml"/><Relationship Id="rId190" Type="http://schemas.openxmlformats.org/officeDocument/2006/relationships/tags" Target="../tags/tag2402.xml"/><Relationship Id="rId19" Type="http://schemas.openxmlformats.org/officeDocument/2006/relationships/tags" Target="../tags/tag2231.xml"/><Relationship Id="rId189" Type="http://schemas.openxmlformats.org/officeDocument/2006/relationships/tags" Target="../tags/tag2401.xml"/><Relationship Id="rId188" Type="http://schemas.openxmlformats.org/officeDocument/2006/relationships/tags" Target="../tags/tag2400.xml"/><Relationship Id="rId187" Type="http://schemas.openxmlformats.org/officeDocument/2006/relationships/tags" Target="../tags/tag2399.xml"/><Relationship Id="rId186" Type="http://schemas.openxmlformats.org/officeDocument/2006/relationships/tags" Target="../tags/tag2398.xml"/><Relationship Id="rId185" Type="http://schemas.openxmlformats.org/officeDocument/2006/relationships/tags" Target="../tags/tag2397.xml"/><Relationship Id="rId184" Type="http://schemas.openxmlformats.org/officeDocument/2006/relationships/tags" Target="../tags/tag2396.xml"/><Relationship Id="rId183" Type="http://schemas.openxmlformats.org/officeDocument/2006/relationships/tags" Target="../tags/tag2395.xml"/><Relationship Id="rId182" Type="http://schemas.openxmlformats.org/officeDocument/2006/relationships/tags" Target="../tags/tag2394.xml"/><Relationship Id="rId181" Type="http://schemas.openxmlformats.org/officeDocument/2006/relationships/tags" Target="../tags/tag2393.xml"/><Relationship Id="rId180" Type="http://schemas.openxmlformats.org/officeDocument/2006/relationships/tags" Target="../tags/tag2392.xml"/><Relationship Id="rId18" Type="http://schemas.openxmlformats.org/officeDocument/2006/relationships/tags" Target="../tags/tag2230.xml"/><Relationship Id="rId179" Type="http://schemas.openxmlformats.org/officeDocument/2006/relationships/tags" Target="../tags/tag2391.xml"/><Relationship Id="rId178" Type="http://schemas.openxmlformats.org/officeDocument/2006/relationships/tags" Target="../tags/tag2390.xml"/><Relationship Id="rId177" Type="http://schemas.openxmlformats.org/officeDocument/2006/relationships/tags" Target="../tags/tag2389.xml"/><Relationship Id="rId176" Type="http://schemas.openxmlformats.org/officeDocument/2006/relationships/tags" Target="../tags/tag2388.xml"/><Relationship Id="rId175" Type="http://schemas.openxmlformats.org/officeDocument/2006/relationships/tags" Target="../tags/tag2387.xml"/><Relationship Id="rId174" Type="http://schemas.openxmlformats.org/officeDocument/2006/relationships/tags" Target="../tags/tag2386.xml"/><Relationship Id="rId173" Type="http://schemas.openxmlformats.org/officeDocument/2006/relationships/tags" Target="../tags/tag2385.xml"/><Relationship Id="rId172" Type="http://schemas.openxmlformats.org/officeDocument/2006/relationships/tags" Target="../tags/tag2384.xml"/><Relationship Id="rId171" Type="http://schemas.openxmlformats.org/officeDocument/2006/relationships/tags" Target="../tags/tag2383.xml"/><Relationship Id="rId170" Type="http://schemas.openxmlformats.org/officeDocument/2006/relationships/tags" Target="../tags/tag2382.xml"/><Relationship Id="rId17" Type="http://schemas.openxmlformats.org/officeDocument/2006/relationships/tags" Target="../tags/tag2229.xml"/><Relationship Id="rId169" Type="http://schemas.openxmlformats.org/officeDocument/2006/relationships/tags" Target="../tags/tag2381.xml"/><Relationship Id="rId168" Type="http://schemas.openxmlformats.org/officeDocument/2006/relationships/tags" Target="../tags/tag2380.xml"/><Relationship Id="rId167" Type="http://schemas.openxmlformats.org/officeDocument/2006/relationships/tags" Target="../tags/tag2379.xml"/><Relationship Id="rId166" Type="http://schemas.openxmlformats.org/officeDocument/2006/relationships/tags" Target="../tags/tag2378.xml"/><Relationship Id="rId165" Type="http://schemas.openxmlformats.org/officeDocument/2006/relationships/tags" Target="../tags/tag2377.xml"/><Relationship Id="rId164" Type="http://schemas.openxmlformats.org/officeDocument/2006/relationships/tags" Target="../tags/tag2376.xml"/><Relationship Id="rId163" Type="http://schemas.openxmlformats.org/officeDocument/2006/relationships/tags" Target="../tags/tag2375.xml"/><Relationship Id="rId162" Type="http://schemas.openxmlformats.org/officeDocument/2006/relationships/tags" Target="../tags/tag2374.xml"/><Relationship Id="rId161" Type="http://schemas.openxmlformats.org/officeDocument/2006/relationships/tags" Target="../tags/tag2373.xml"/><Relationship Id="rId160" Type="http://schemas.openxmlformats.org/officeDocument/2006/relationships/tags" Target="../tags/tag2372.xml"/><Relationship Id="rId16" Type="http://schemas.openxmlformats.org/officeDocument/2006/relationships/tags" Target="../tags/tag2228.xml"/><Relationship Id="rId159" Type="http://schemas.openxmlformats.org/officeDocument/2006/relationships/tags" Target="../tags/tag2371.xml"/><Relationship Id="rId158" Type="http://schemas.openxmlformats.org/officeDocument/2006/relationships/tags" Target="../tags/tag2370.xml"/><Relationship Id="rId157" Type="http://schemas.openxmlformats.org/officeDocument/2006/relationships/tags" Target="../tags/tag2369.xml"/><Relationship Id="rId156" Type="http://schemas.openxmlformats.org/officeDocument/2006/relationships/tags" Target="../tags/tag2368.xml"/><Relationship Id="rId155" Type="http://schemas.openxmlformats.org/officeDocument/2006/relationships/tags" Target="../tags/tag2367.xml"/><Relationship Id="rId154" Type="http://schemas.openxmlformats.org/officeDocument/2006/relationships/tags" Target="../tags/tag2366.xml"/><Relationship Id="rId153" Type="http://schemas.openxmlformats.org/officeDocument/2006/relationships/tags" Target="../tags/tag2365.xml"/><Relationship Id="rId152" Type="http://schemas.openxmlformats.org/officeDocument/2006/relationships/tags" Target="../tags/tag2364.xml"/><Relationship Id="rId151" Type="http://schemas.openxmlformats.org/officeDocument/2006/relationships/tags" Target="../tags/tag2363.xml"/><Relationship Id="rId150" Type="http://schemas.openxmlformats.org/officeDocument/2006/relationships/tags" Target="../tags/tag2362.xml"/><Relationship Id="rId15" Type="http://schemas.openxmlformats.org/officeDocument/2006/relationships/tags" Target="../tags/tag2227.xml"/><Relationship Id="rId149" Type="http://schemas.openxmlformats.org/officeDocument/2006/relationships/tags" Target="../tags/tag2361.xml"/><Relationship Id="rId148" Type="http://schemas.openxmlformats.org/officeDocument/2006/relationships/tags" Target="../tags/tag2360.xml"/><Relationship Id="rId147" Type="http://schemas.openxmlformats.org/officeDocument/2006/relationships/tags" Target="../tags/tag2359.xml"/><Relationship Id="rId146" Type="http://schemas.openxmlformats.org/officeDocument/2006/relationships/tags" Target="../tags/tag2358.xml"/><Relationship Id="rId145" Type="http://schemas.openxmlformats.org/officeDocument/2006/relationships/tags" Target="../tags/tag2357.xml"/><Relationship Id="rId144" Type="http://schemas.openxmlformats.org/officeDocument/2006/relationships/tags" Target="../tags/tag2356.xml"/><Relationship Id="rId143" Type="http://schemas.openxmlformats.org/officeDocument/2006/relationships/tags" Target="../tags/tag2355.xml"/><Relationship Id="rId142" Type="http://schemas.openxmlformats.org/officeDocument/2006/relationships/tags" Target="../tags/tag2354.xml"/><Relationship Id="rId141" Type="http://schemas.openxmlformats.org/officeDocument/2006/relationships/tags" Target="../tags/tag2353.xml"/><Relationship Id="rId140" Type="http://schemas.openxmlformats.org/officeDocument/2006/relationships/tags" Target="../tags/tag2352.xml"/><Relationship Id="rId14" Type="http://schemas.openxmlformats.org/officeDocument/2006/relationships/tags" Target="../tags/tag2226.xml"/><Relationship Id="rId139" Type="http://schemas.openxmlformats.org/officeDocument/2006/relationships/tags" Target="../tags/tag2351.xml"/><Relationship Id="rId138" Type="http://schemas.openxmlformats.org/officeDocument/2006/relationships/tags" Target="../tags/tag2350.xml"/><Relationship Id="rId137" Type="http://schemas.openxmlformats.org/officeDocument/2006/relationships/tags" Target="../tags/tag2349.xml"/><Relationship Id="rId136" Type="http://schemas.openxmlformats.org/officeDocument/2006/relationships/tags" Target="../tags/tag2348.xml"/><Relationship Id="rId135" Type="http://schemas.openxmlformats.org/officeDocument/2006/relationships/tags" Target="../tags/tag2347.xml"/><Relationship Id="rId134" Type="http://schemas.openxmlformats.org/officeDocument/2006/relationships/tags" Target="../tags/tag2346.xml"/><Relationship Id="rId133" Type="http://schemas.openxmlformats.org/officeDocument/2006/relationships/tags" Target="../tags/tag2345.xml"/><Relationship Id="rId132" Type="http://schemas.openxmlformats.org/officeDocument/2006/relationships/tags" Target="../tags/tag2344.xml"/><Relationship Id="rId131" Type="http://schemas.openxmlformats.org/officeDocument/2006/relationships/tags" Target="../tags/tag2343.xml"/><Relationship Id="rId130" Type="http://schemas.openxmlformats.org/officeDocument/2006/relationships/tags" Target="../tags/tag2342.xml"/><Relationship Id="rId13" Type="http://schemas.openxmlformats.org/officeDocument/2006/relationships/tags" Target="../tags/tag2225.xml"/><Relationship Id="rId129" Type="http://schemas.openxmlformats.org/officeDocument/2006/relationships/tags" Target="../tags/tag2341.xml"/><Relationship Id="rId128" Type="http://schemas.openxmlformats.org/officeDocument/2006/relationships/tags" Target="../tags/tag2340.xml"/><Relationship Id="rId127" Type="http://schemas.openxmlformats.org/officeDocument/2006/relationships/tags" Target="../tags/tag2339.xml"/><Relationship Id="rId126" Type="http://schemas.openxmlformats.org/officeDocument/2006/relationships/tags" Target="../tags/tag2338.xml"/><Relationship Id="rId125" Type="http://schemas.openxmlformats.org/officeDocument/2006/relationships/tags" Target="../tags/tag2337.xml"/><Relationship Id="rId124" Type="http://schemas.openxmlformats.org/officeDocument/2006/relationships/tags" Target="../tags/tag2336.xml"/><Relationship Id="rId123" Type="http://schemas.openxmlformats.org/officeDocument/2006/relationships/tags" Target="../tags/tag2335.xml"/><Relationship Id="rId122" Type="http://schemas.openxmlformats.org/officeDocument/2006/relationships/tags" Target="../tags/tag2334.xml"/><Relationship Id="rId121" Type="http://schemas.openxmlformats.org/officeDocument/2006/relationships/tags" Target="../tags/tag2333.xml"/><Relationship Id="rId120" Type="http://schemas.openxmlformats.org/officeDocument/2006/relationships/tags" Target="../tags/tag2332.xml"/><Relationship Id="rId12" Type="http://schemas.openxmlformats.org/officeDocument/2006/relationships/tags" Target="../tags/tag2224.xml"/><Relationship Id="rId119" Type="http://schemas.openxmlformats.org/officeDocument/2006/relationships/tags" Target="../tags/tag2331.xml"/><Relationship Id="rId118" Type="http://schemas.openxmlformats.org/officeDocument/2006/relationships/tags" Target="../tags/tag2330.xml"/><Relationship Id="rId117" Type="http://schemas.openxmlformats.org/officeDocument/2006/relationships/tags" Target="../tags/tag2329.xml"/><Relationship Id="rId116" Type="http://schemas.openxmlformats.org/officeDocument/2006/relationships/tags" Target="../tags/tag2328.xml"/><Relationship Id="rId115" Type="http://schemas.openxmlformats.org/officeDocument/2006/relationships/tags" Target="../tags/tag2327.xml"/><Relationship Id="rId114" Type="http://schemas.openxmlformats.org/officeDocument/2006/relationships/tags" Target="../tags/tag2326.xml"/><Relationship Id="rId113" Type="http://schemas.openxmlformats.org/officeDocument/2006/relationships/tags" Target="../tags/tag2325.xml"/><Relationship Id="rId112" Type="http://schemas.openxmlformats.org/officeDocument/2006/relationships/tags" Target="../tags/tag2324.xml"/><Relationship Id="rId111" Type="http://schemas.openxmlformats.org/officeDocument/2006/relationships/tags" Target="../tags/tag2323.xml"/><Relationship Id="rId110" Type="http://schemas.openxmlformats.org/officeDocument/2006/relationships/tags" Target="../tags/tag2322.xml"/><Relationship Id="rId11" Type="http://schemas.openxmlformats.org/officeDocument/2006/relationships/tags" Target="../tags/tag2223.xml"/><Relationship Id="rId109" Type="http://schemas.openxmlformats.org/officeDocument/2006/relationships/tags" Target="../tags/tag2321.xml"/><Relationship Id="rId108" Type="http://schemas.openxmlformats.org/officeDocument/2006/relationships/tags" Target="../tags/tag2320.xml"/><Relationship Id="rId107" Type="http://schemas.openxmlformats.org/officeDocument/2006/relationships/tags" Target="../tags/tag2319.xml"/><Relationship Id="rId106" Type="http://schemas.openxmlformats.org/officeDocument/2006/relationships/tags" Target="../tags/tag2318.xml"/><Relationship Id="rId105" Type="http://schemas.openxmlformats.org/officeDocument/2006/relationships/tags" Target="../tags/tag2317.xml"/><Relationship Id="rId104" Type="http://schemas.openxmlformats.org/officeDocument/2006/relationships/tags" Target="../tags/tag2316.xml"/><Relationship Id="rId103" Type="http://schemas.openxmlformats.org/officeDocument/2006/relationships/tags" Target="../tags/tag2315.xml"/><Relationship Id="rId102" Type="http://schemas.openxmlformats.org/officeDocument/2006/relationships/tags" Target="../tags/tag2314.xml"/><Relationship Id="rId101" Type="http://schemas.openxmlformats.org/officeDocument/2006/relationships/tags" Target="../tags/tag2313.xml"/><Relationship Id="rId100" Type="http://schemas.openxmlformats.org/officeDocument/2006/relationships/tags" Target="../tags/tag2312.xml"/><Relationship Id="rId10" Type="http://schemas.openxmlformats.org/officeDocument/2006/relationships/tags" Target="../tags/tag2222.xml"/><Relationship Id="rId1" Type="http://schemas.openxmlformats.org/officeDocument/2006/relationships/tags" Target="../tags/tag2213.xml"/></Relationships>
</file>

<file path=ppt/slides/_rels/slide31.xml.rels><?xml version="1.0" encoding="UTF-8" standalone="yes"?>
<Relationships xmlns="http://schemas.openxmlformats.org/package/2006/relationships"><Relationship Id="rId9" Type="http://schemas.openxmlformats.org/officeDocument/2006/relationships/tags" Target="../tags/tag2656.xml"/><Relationship Id="rId8" Type="http://schemas.openxmlformats.org/officeDocument/2006/relationships/tags" Target="../tags/tag2655.xml"/><Relationship Id="rId7" Type="http://schemas.openxmlformats.org/officeDocument/2006/relationships/tags" Target="../tags/tag2654.xml"/><Relationship Id="rId6" Type="http://schemas.openxmlformats.org/officeDocument/2006/relationships/tags" Target="../tags/tag2653.xml"/><Relationship Id="rId5" Type="http://schemas.openxmlformats.org/officeDocument/2006/relationships/tags" Target="../tags/tag2652.xml"/><Relationship Id="rId4" Type="http://schemas.openxmlformats.org/officeDocument/2006/relationships/tags" Target="../tags/tag2651.xml"/><Relationship Id="rId3" Type="http://schemas.openxmlformats.org/officeDocument/2006/relationships/tags" Target="../tags/tag2650.xml"/><Relationship Id="rId29" Type="http://schemas.openxmlformats.org/officeDocument/2006/relationships/slideLayout" Target="../slideLayouts/slideLayout2.xml"/><Relationship Id="rId28" Type="http://schemas.openxmlformats.org/officeDocument/2006/relationships/image" Target="../media/image31.emf"/><Relationship Id="rId27" Type="http://schemas.openxmlformats.org/officeDocument/2006/relationships/tags" Target="../tags/tag2671.xml"/><Relationship Id="rId26" Type="http://schemas.openxmlformats.org/officeDocument/2006/relationships/tags" Target="../tags/tag2670.xml"/><Relationship Id="rId25" Type="http://schemas.openxmlformats.org/officeDocument/2006/relationships/tags" Target="../tags/tag2669.xml"/><Relationship Id="rId24" Type="http://schemas.openxmlformats.org/officeDocument/2006/relationships/image" Target="../media/image30.emf"/><Relationship Id="rId23" Type="http://schemas.openxmlformats.org/officeDocument/2006/relationships/tags" Target="../tags/tag2668.xml"/><Relationship Id="rId22" Type="http://schemas.openxmlformats.org/officeDocument/2006/relationships/tags" Target="../tags/tag2667.xml"/><Relationship Id="rId21" Type="http://schemas.openxmlformats.org/officeDocument/2006/relationships/tags" Target="../tags/tag2666.xml"/><Relationship Id="rId20" Type="http://schemas.openxmlformats.org/officeDocument/2006/relationships/image" Target="../media/image29.emf"/><Relationship Id="rId2" Type="http://schemas.openxmlformats.org/officeDocument/2006/relationships/tags" Target="../tags/tag2649.xml"/><Relationship Id="rId19" Type="http://schemas.openxmlformats.org/officeDocument/2006/relationships/tags" Target="../tags/tag2665.xml"/><Relationship Id="rId18" Type="http://schemas.openxmlformats.org/officeDocument/2006/relationships/tags" Target="../tags/tag2664.xml"/><Relationship Id="rId17" Type="http://schemas.openxmlformats.org/officeDocument/2006/relationships/tags" Target="../tags/tag2663.xml"/><Relationship Id="rId16" Type="http://schemas.openxmlformats.org/officeDocument/2006/relationships/tags" Target="../tags/tag2662.xml"/><Relationship Id="rId15" Type="http://schemas.openxmlformats.org/officeDocument/2006/relationships/image" Target="../media/image28.emf"/><Relationship Id="rId14" Type="http://schemas.openxmlformats.org/officeDocument/2006/relationships/tags" Target="../tags/tag2661.xml"/><Relationship Id="rId13" Type="http://schemas.openxmlformats.org/officeDocument/2006/relationships/tags" Target="../tags/tag2660.xml"/><Relationship Id="rId12" Type="http://schemas.openxmlformats.org/officeDocument/2006/relationships/tags" Target="../tags/tag2659.xml"/><Relationship Id="rId11" Type="http://schemas.openxmlformats.org/officeDocument/2006/relationships/tags" Target="../tags/tag2658.xml"/><Relationship Id="rId10" Type="http://schemas.openxmlformats.org/officeDocument/2006/relationships/tags" Target="../tags/tag2657.xml"/><Relationship Id="rId1" Type="http://schemas.openxmlformats.org/officeDocument/2006/relationships/tags" Target="../tags/tag2648.xml"/></Relationships>
</file>

<file path=ppt/slides/_rels/slide32.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2676.xml"/><Relationship Id="rId5" Type="http://schemas.openxmlformats.org/officeDocument/2006/relationships/tags" Target="../tags/tag2675.xml"/><Relationship Id="rId4" Type="http://schemas.openxmlformats.org/officeDocument/2006/relationships/tags" Target="../tags/tag2674.xml"/><Relationship Id="rId3" Type="http://schemas.openxmlformats.org/officeDocument/2006/relationships/image" Target="../media/image32.png"/><Relationship Id="rId2" Type="http://schemas.openxmlformats.org/officeDocument/2006/relationships/tags" Target="../tags/tag2673.xml"/><Relationship Id="rId1" Type="http://schemas.openxmlformats.org/officeDocument/2006/relationships/tags" Target="../tags/tag2672.xml"/></Relationships>
</file>

<file path=ppt/slides/_rels/slide33.xml.rels><?xml version="1.0" encoding="UTF-8" standalone="yes"?>
<Relationships xmlns="http://schemas.openxmlformats.org/package/2006/relationships"><Relationship Id="rId9" Type="http://schemas.openxmlformats.org/officeDocument/2006/relationships/tags" Target="../tags/tag2683.xml"/><Relationship Id="rId8" Type="http://schemas.openxmlformats.org/officeDocument/2006/relationships/tags" Target="../tags/tag2682.xml"/><Relationship Id="rId7" Type="http://schemas.openxmlformats.org/officeDocument/2006/relationships/tags" Target="../tags/tag2681.xml"/><Relationship Id="rId6" Type="http://schemas.openxmlformats.org/officeDocument/2006/relationships/tags" Target="../tags/tag2680.xml"/><Relationship Id="rId5" Type="http://schemas.openxmlformats.org/officeDocument/2006/relationships/tags" Target="../tags/tag2679.xml"/><Relationship Id="rId4" Type="http://schemas.openxmlformats.org/officeDocument/2006/relationships/image" Target="../media/image32.png"/><Relationship Id="rId3" Type="http://schemas.openxmlformats.org/officeDocument/2006/relationships/tags" Target="../tags/tag2678.xml"/><Relationship Id="rId2" Type="http://schemas.openxmlformats.org/officeDocument/2006/relationships/image" Target="../media/image16.png"/><Relationship Id="rId12" Type="http://schemas.openxmlformats.org/officeDocument/2006/relationships/slideLayout" Target="../slideLayouts/slideLayout2.xml"/><Relationship Id="rId11" Type="http://schemas.openxmlformats.org/officeDocument/2006/relationships/tags" Target="../tags/tag2685.xml"/><Relationship Id="rId10" Type="http://schemas.openxmlformats.org/officeDocument/2006/relationships/tags" Target="../tags/tag2684.xml"/><Relationship Id="rId1" Type="http://schemas.openxmlformats.org/officeDocument/2006/relationships/tags" Target="../tags/tag2677.xml"/></Relationships>
</file>

<file path=ppt/slides/_rels/slide34.xml.rels><?xml version="1.0" encoding="UTF-8" standalone="yes"?>
<Relationships xmlns="http://schemas.openxmlformats.org/package/2006/relationships"><Relationship Id="rId9" Type="http://schemas.openxmlformats.org/officeDocument/2006/relationships/tags" Target="../tags/tag2692.xml"/><Relationship Id="rId8" Type="http://schemas.openxmlformats.org/officeDocument/2006/relationships/tags" Target="../tags/tag2691.xml"/><Relationship Id="rId7" Type="http://schemas.openxmlformats.org/officeDocument/2006/relationships/tags" Target="../tags/tag2690.xml"/><Relationship Id="rId6" Type="http://schemas.openxmlformats.org/officeDocument/2006/relationships/tags" Target="../tags/tag2689.xml"/><Relationship Id="rId5" Type="http://schemas.openxmlformats.org/officeDocument/2006/relationships/tags" Target="../tags/tag2688.xml"/><Relationship Id="rId4" Type="http://schemas.openxmlformats.org/officeDocument/2006/relationships/image" Target="../media/image16.png"/><Relationship Id="rId3" Type="http://schemas.openxmlformats.org/officeDocument/2006/relationships/tags" Target="../tags/tag2687.xml"/><Relationship Id="rId2" Type="http://schemas.openxmlformats.org/officeDocument/2006/relationships/image" Target="../media/image32.png"/><Relationship Id="rId10" Type="http://schemas.openxmlformats.org/officeDocument/2006/relationships/slideLayout" Target="../slideLayouts/slideLayout2.xml"/><Relationship Id="rId1" Type="http://schemas.openxmlformats.org/officeDocument/2006/relationships/tags" Target="../tags/tag2686.xml"/></Relationships>
</file>

<file path=ppt/slides/_rels/slide35.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3.xml"/><Relationship Id="rId3" Type="http://schemas.openxmlformats.org/officeDocument/2006/relationships/image" Target="../media/image14.png"/><Relationship Id="rId2" Type="http://schemas.openxmlformats.org/officeDocument/2006/relationships/image" Target="../media/image33.png"/><Relationship Id="rId1" Type="http://schemas.openxmlformats.org/officeDocument/2006/relationships/image" Target="../media/image13.jpeg"/></Relationships>
</file>

<file path=ppt/slides/_rels/slide4.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5" Type="http://schemas.openxmlformats.org/officeDocument/2006/relationships/notesSlide" Target="../notesSlides/notesSlide4.xml"/><Relationship Id="rId14" Type="http://schemas.openxmlformats.org/officeDocument/2006/relationships/slideLayout" Target="../slideLayouts/slideLayout2.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image" Target="../media/image18.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tags" Target="../tags/tag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0.png"/><Relationship Id="rId1" Type="http://schemas.openxmlformats.org/officeDocument/2006/relationships/tags" Target="../tags/tag15.xml"/></Relationships>
</file>

<file path=ppt/slides/_rels/slide8.xml.rels><?xml version="1.0" encoding="UTF-8" standalone="yes"?>
<Relationships xmlns="http://schemas.openxmlformats.org/package/2006/relationships"><Relationship Id="rId99" Type="http://schemas.openxmlformats.org/officeDocument/2006/relationships/tags" Target="../tags/tag114.xml"/><Relationship Id="rId98" Type="http://schemas.openxmlformats.org/officeDocument/2006/relationships/tags" Target="../tags/tag113.xml"/><Relationship Id="rId97" Type="http://schemas.openxmlformats.org/officeDocument/2006/relationships/tags" Target="../tags/tag112.xml"/><Relationship Id="rId96" Type="http://schemas.openxmlformats.org/officeDocument/2006/relationships/tags" Target="../tags/tag111.xml"/><Relationship Id="rId95" Type="http://schemas.openxmlformats.org/officeDocument/2006/relationships/tags" Target="../tags/tag110.xml"/><Relationship Id="rId94" Type="http://schemas.openxmlformats.org/officeDocument/2006/relationships/tags" Target="../tags/tag109.xml"/><Relationship Id="rId93" Type="http://schemas.openxmlformats.org/officeDocument/2006/relationships/tags" Target="../tags/tag108.xml"/><Relationship Id="rId92" Type="http://schemas.openxmlformats.org/officeDocument/2006/relationships/tags" Target="../tags/tag107.xml"/><Relationship Id="rId91" Type="http://schemas.openxmlformats.org/officeDocument/2006/relationships/tags" Target="../tags/tag106.xml"/><Relationship Id="rId90" Type="http://schemas.openxmlformats.org/officeDocument/2006/relationships/tags" Target="../tags/tag105.xml"/><Relationship Id="rId9" Type="http://schemas.openxmlformats.org/officeDocument/2006/relationships/tags" Target="../tags/tag24.xml"/><Relationship Id="rId89" Type="http://schemas.openxmlformats.org/officeDocument/2006/relationships/tags" Target="../tags/tag104.xml"/><Relationship Id="rId88" Type="http://schemas.openxmlformats.org/officeDocument/2006/relationships/tags" Target="../tags/tag103.xml"/><Relationship Id="rId87" Type="http://schemas.openxmlformats.org/officeDocument/2006/relationships/tags" Target="../tags/tag102.xml"/><Relationship Id="rId86" Type="http://schemas.openxmlformats.org/officeDocument/2006/relationships/tags" Target="../tags/tag101.xml"/><Relationship Id="rId85" Type="http://schemas.openxmlformats.org/officeDocument/2006/relationships/tags" Target="../tags/tag100.xml"/><Relationship Id="rId84" Type="http://schemas.openxmlformats.org/officeDocument/2006/relationships/tags" Target="../tags/tag99.xml"/><Relationship Id="rId83" Type="http://schemas.openxmlformats.org/officeDocument/2006/relationships/tags" Target="../tags/tag98.xml"/><Relationship Id="rId82" Type="http://schemas.openxmlformats.org/officeDocument/2006/relationships/tags" Target="../tags/tag97.xml"/><Relationship Id="rId81" Type="http://schemas.openxmlformats.org/officeDocument/2006/relationships/tags" Target="../tags/tag96.xml"/><Relationship Id="rId80" Type="http://schemas.openxmlformats.org/officeDocument/2006/relationships/tags" Target="../tags/tag95.xml"/><Relationship Id="rId8" Type="http://schemas.openxmlformats.org/officeDocument/2006/relationships/tags" Target="../tags/tag23.xml"/><Relationship Id="rId79" Type="http://schemas.openxmlformats.org/officeDocument/2006/relationships/tags" Target="../tags/tag94.xml"/><Relationship Id="rId78" Type="http://schemas.openxmlformats.org/officeDocument/2006/relationships/tags" Target="../tags/tag93.xml"/><Relationship Id="rId77" Type="http://schemas.openxmlformats.org/officeDocument/2006/relationships/tags" Target="../tags/tag92.xml"/><Relationship Id="rId76" Type="http://schemas.openxmlformats.org/officeDocument/2006/relationships/tags" Target="../tags/tag91.xml"/><Relationship Id="rId75" Type="http://schemas.openxmlformats.org/officeDocument/2006/relationships/tags" Target="../tags/tag90.xml"/><Relationship Id="rId74" Type="http://schemas.openxmlformats.org/officeDocument/2006/relationships/tags" Target="../tags/tag89.xml"/><Relationship Id="rId73" Type="http://schemas.openxmlformats.org/officeDocument/2006/relationships/tags" Target="../tags/tag88.xml"/><Relationship Id="rId72" Type="http://schemas.openxmlformats.org/officeDocument/2006/relationships/tags" Target="../tags/tag87.xml"/><Relationship Id="rId71" Type="http://schemas.openxmlformats.org/officeDocument/2006/relationships/tags" Target="../tags/tag86.xml"/><Relationship Id="rId70" Type="http://schemas.openxmlformats.org/officeDocument/2006/relationships/tags" Target="../tags/tag85.xml"/><Relationship Id="rId7" Type="http://schemas.openxmlformats.org/officeDocument/2006/relationships/tags" Target="../tags/tag22.xml"/><Relationship Id="rId69" Type="http://schemas.openxmlformats.org/officeDocument/2006/relationships/tags" Target="../tags/tag84.xml"/><Relationship Id="rId68" Type="http://schemas.openxmlformats.org/officeDocument/2006/relationships/tags" Target="../tags/tag83.xml"/><Relationship Id="rId67" Type="http://schemas.openxmlformats.org/officeDocument/2006/relationships/tags" Target="../tags/tag82.xml"/><Relationship Id="rId66" Type="http://schemas.openxmlformats.org/officeDocument/2006/relationships/tags" Target="../tags/tag81.xml"/><Relationship Id="rId65" Type="http://schemas.openxmlformats.org/officeDocument/2006/relationships/tags" Target="../tags/tag80.xml"/><Relationship Id="rId64" Type="http://schemas.openxmlformats.org/officeDocument/2006/relationships/tags" Target="../tags/tag79.xml"/><Relationship Id="rId63" Type="http://schemas.openxmlformats.org/officeDocument/2006/relationships/tags" Target="../tags/tag78.xml"/><Relationship Id="rId62" Type="http://schemas.openxmlformats.org/officeDocument/2006/relationships/tags" Target="../tags/tag77.xml"/><Relationship Id="rId61" Type="http://schemas.openxmlformats.org/officeDocument/2006/relationships/tags" Target="../tags/tag76.xml"/><Relationship Id="rId60" Type="http://schemas.openxmlformats.org/officeDocument/2006/relationships/tags" Target="../tags/tag75.xml"/><Relationship Id="rId6" Type="http://schemas.openxmlformats.org/officeDocument/2006/relationships/tags" Target="../tags/tag21.xml"/><Relationship Id="rId59" Type="http://schemas.openxmlformats.org/officeDocument/2006/relationships/tags" Target="../tags/tag74.xml"/><Relationship Id="rId58" Type="http://schemas.openxmlformats.org/officeDocument/2006/relationships/tags" Target="../tags/tag73.xml"/><Relationship Id="rId57" Type="http://schemas.openxmlformats.org/officeDocument/2006/relationships/tags" Target="../tags/tag72.xml"/><Relationship Id="rId56" Type="http://schemas.openxmlformats.org/officeDocument/2006/relationships/tags" Target="../tags/tag71.xml"/><Relationship Id="rId55" Type="http://schemas.openxmlformats.org/officeDocument/2006/relationships/tags" Target="../tags/tag70.xml"/><Relationship Id="rId54" Type="http://schemas.openxmlformats.org/officeDocument/2006/relationships/tags" Target="../tags/tag69.xml"/><Relationship Id="rId53" Type="http://schemas.openxmlformats.org/officeDocument/2006/relationships/tags" Target="../tags/tag68.xml"/><Relationship Id="rId52" Type="http://schemas.openxmlformats.org/officeDocument/2006/relationships/tags" Target="../tags/tag67.xml"/><Relationship Id="rId51" Type="http://schemas.openxmlformats.org/officeDocument/2006/relationships/tags" Target="../tags/tag66.xml"/><Relationship Id="rId50" Type="http://schemas.openxmlformats.org/officeDocument/2006/relationships/tags" Target="../tags/tag65.xml"/><Relationship Id="rId5" Type="http://schemas.openxmlformats.org/officeDocument/2006/relationships/tags" Target="../tags/tag20.xml"/><Relationship Id="rId49" Type="http://schemas.openxmlformats.org/officeDocument/2006/relationships/tags" Target="../tags/tag64.xml"/><Relationship Id="rId48" Type="http://schemas.openxmlformats.org/officeDocument/2006/relationships/tags" Target="../tags/tag63.xml"/><Relationship Id="rId47" Type="http://schemas.openxmlformats.org/officeDocument/2006/relationships/tags" Target="../tags/tag62.xml"/><Relationship Id="rId46" Type="http://schemas.openxmlformats.org/officeDocument/2006/relationships/tags" Target="../tags/tag61.xml"/><Relationship Id="rId45" Type="http://schemas.openxmlformats.org/officeDocument/2006/relationships/tags" Target="../tags/tag60.xml"/><Relationship Id="rId44" Type="http://schemas.openxmlformats.org/officeDocument/2006/relationships/tags" Target="../tags/tag59.xml"/><Relationship Id="rId436" Type="http://schemas.openxmlformats.org/officeDocument/2006/relationships/slideLayout" Target="../slideLayouts/slideLayout2.xml"/><Relationship Id="rId435" Type="http://schemas.openxmlformats.org/officeDocument/2006/relationships/tags" Target="../tags/tag450.xml"/><Relationship Id="rId434" Type="http://schemas.openxmlformats.org/officeDocument/2006/relationships/tags" Target="../tags/tag449.xml"/><Relationship Id="rId433" Type="http://schemas.openxmlformats.org/officeDocument/2006/relationships/tags" Target="../tags/tag448.xml"/><Relationship Id="rId432" Type="http://schemas.openxmlformats.org/officeDocument/2006/relationships/tags" Target="../tags/tag447.xml"/><Relationship Id="rId431" Type="http://schemas.openxmlformats.org/officeDocument/2006/relationships/tags" Target="../tags/tag446.xml"/><Relationship Id="rId430" Type="http://schemas.openxmlformats.org/officeDocument/2006/relationships/tags" Target="../tags/tag445.xml"/><Relationship Id="rId43" Type="http://schemas.openxmlformats.org/officeDocument/2006/relationships/tags" Target="../tags/tag58.xml"/><Relationship Id="rId429" Type="http://schemas.openxmlformats.org/officeDocument/2006/relationships/tags" Target="../tags/tag444.xml"/><Relationship Id="rId428" Type="http://schemas.openxmlformats.org/officeDocument/2006/relationships/tags" Target="../tags/tag443.xml"/><Relationship Id="rId427" Type="http://schemas.openxmlformats.org/officeDocument/2006/relationships/tags" Target="../tags/tag442.xml"/><Relationship Id="rId426" Type="http://schemas.openxmlformats.org/officeDocument/2006/relationships/tags" Target="../tags/tag441.xml"/><Relationship Id="rId425" Type="http://schemas.openxmlformats.org/officeDocument/2006/relationships/tags" Target="../tags/tag440.xml"/><Relationship Id="rId424" Type="http://schemas.openxmlformats.org/officeDocument/2006/relationships/tags" Target="../tags/tag439.xml"/><Relationship Id="rId423" Type="http://schemas.openxmlformats.org/officeDocument/2006/relationships/tags" Target="../tags/tag438.xml"/><Relationship Id="rId422" Type="http://schemas.openxmlformats.org/officeDocument/2006/relationships/tags" Target="../tags/tag437.xml"/><Relationship Id="rId421" Type="http://schemas.openxmlformats.org/officeDocument/2006/relationships/tags" Target="../tags/tag436.xml"/><Relationship Id="rId420" Type="http://schemas.openxmlformats.org/officeDocument/2006/relationships/tags" Target="../tags/tag435.xml"/><Relationship Id="rId42" Type="http://schemas.openxmlformats.org/officeDocument/2006/relationships/tags" Target="../tags/tag57.xml"/><Relationship Id="rId419" Type="http://schemas.openxmlformats.org/officeDocument/2006/relationships/tags" Target="../tags/tag434.xml"/><Relationship Id="rId418" Type="http://schemas.openxmlformats.org/officeDocument/2006/relationships/tags" Target="../tags/tag433.xml"/><Relationship Id="rId417" Type="http://schemas.openxmlformats.org/officeDocument/2006/relationships/tags" Target="../tags/tag432.xml"/><Relationship Id="rId416" Type="http://schemas.openxmlformats.org/officeDocument/2006/relationships/tags" Target="../tags/tag431.xml"/><Relationship Id="rId415" Type="http://schemas.openxmlformats.org/officeDocument/2006/relationships/tags" Target="../tags/tag430.xml"/><Relationship Id="rId414" Type="http://schemas.openxmlformats.org/officeDocument/2006/relationships/tags" Target="../tags/tag429.xml"/><Relationship Id="rId413" Type="http://schemas.openxmlformats.org/officeDocument/2006/relationships/tags" Target="../tags/tag428.xml"/><Relationship Id="rId412" Type="http://schemas.openxmlformats.org/officeDocument/2006/relationships/tags" Target="../tags/tag427.xml"/><Relationship Id="rId411" Type="http://schemas.openxmlformats.org/officeDocument/2006/relationships/tags" Target="../tags/tag426.xml"/><Relationship Id="rId410" Type="http://schemas.openxmlformats.org/officeDocument/2006/relationships/tags" Target="../tags/tag425.xml"/><Relationship Id="rId41" Type="http://schemas.openxmlformats.org/officeDocument/2006/relationships/tags" Target="../tags/tag56.xml"/><Relationship Id="rId409" Type="http://schemas.openxmlformats.org/officeDocument/2006/relationships/tags" Target="../tags/tag424.xml"/><Relationship Id="rId408" Type="http://schemas.openxmlformats.org/officeDocument/2006/relationships/tags" Target="../tags/tag423.xml"/><Relationship Id="rId407" Type="http://schemas.openxmlformats.org/officeDocument/2006/relationships/tags" Target="../tags/tag422.xml"/><Relationship Id="rId406" Type="http://schemas.openxmlformats.org/officeDocument/2006/relationships/tags" Target="../tags/tag421.xml"/><Relationship Id="rId405" Type="http://schemas.openxmlformats.org/officeDocument/2006/relationships/tags" Target="../tags/tag420.xml"/><Relationship Id="rId404" Type="http://schemas.openxmlformats.org/officeDocument/2006/relationships/tags" Target="../tags/tag419.xml"/><Relationship Id="rId403" Type="http://schemas.openxmlformats.org/officeDocument/2006/relationships/tags" Target="../tags/tag418.xml"/><Relationship Id="rId402" Type="http://schemas.openxmlformats.org/officeDocument/2006/relationships/tags" Target="../tags/tag417.xml"/><Relationship Id="rId401" Type="http://schemas.openxmlformats.org/officeDocument/2006/relationships/tags" Target="../tags/tag416.xml"/><Relationship Id="rId400" Type="http://schemas.openxmlformats.org/officeDocument/2006/relationships/tags" Target="../tags/tag415.xml"/><Relationship Id="rId40" Type="http://schemas.openxmlformats.org/officeDocument/2006/relationships/tags" Target="../tags/tag55.xml"/><Relationship Id="rId4" Type="http://schemas.openxmlformats.org/officeDocument/2006/relationships/tags" Target="../tags/tag19.xml"/><Relationship Id="rId399" Type="http://schemas.openxmlformats.org/officeDocument/2006/relationships/tags" Target="../tags/tag414.xml"/><Relationship Id="rId398" Type="http://schemas.openxmlformats.org/officeDocument/2006/relationships/tags" Target="../tags/tag413.xml"/><Relationship Id="rId397" Type="http://schemas.openxmlformats.org/officeDocument/2006/relationships/tags" Target="../tags/tag412.xml"/><Relationship Id="rId396" Type="http://schemas.openxmlformats.org/officeDocument/2006/relationships/tags" Target="../tags/tag411.xml"/><Relationship Id="rId395" Type="http://schemas.openxmlformats.org/officeDocument/2006/relationships/tags" Target="../tags/tag410.xml"/><Relationship Id="rId394" Type="http://schemas.openxmlformats.org/officeDocument/2006/relationships/tags" Target="../tags/tag409.xml"/><Relationship Id="rId393" Type="http://schemas.openxmlformats.org/officeDocument/2006/relationships/tags" Target="../tags/tag408.xml"/><Relationship Id="rId392" Type="http://schemas.openxmlformats.org/officeDocument/2006/relationships/tags" Target="../tags/tag407.xml"/><Relationship Id="rId391" Type="http://schemas.openxmlformats.org/officeDocument/2006/relationships/tags" Target="../tags/tag406.xml"/><Relationship Id="rId390" Type="http://schemas.openxmlformats.org/officeDocument/2006/relationships/tags" Target="../tags/tag405.xml"/><Relationship Id="rId39" Type="http://schemas.openxmlformats.org/officeDocument/2006/relationships/tags" Target="../tags/tag54.xml"/><Relationship Id="rId389" Type="http://schemas.openxmlformats.org/officeDocument/2006/relationships/tags" Target="../tags/tag404.xml"/><Relationship Id="rId388" Type="http://schemas.openxmlformats.org/officeDocument/2006/relationships/tags" Target="../tags/tag403.xml"/><Relationship Id="rId387" Type="http://schemas.openxmlformats.org/officeDocument/2006/relationships/tags" Target="../tags/tag402.xml"/><Relationship Id="rId386" Type="http://schemas.openxmlformats.org/officeDocument/2006/relationships/tags" Target="../tags/tag401.xml"/><Relationship Id="rId385" Type="http://schemas.openxmlformats.org/officeDocument/2006/relationships/tags" Target="../tags/tag400.xml"/><Relationship Id="rId384" Type="http://schemas.openxmlformats.org/officeDocument/2006/relationships/tags" Target="../tags/tag399.xml"/><Relationship Id="rId383" Type="http://schemas.openxmlformats.org/officeDocument/2006/relationships/tags" Target="../tags/tag398.xml"/><Relationship Id="rId382" Type="http://schemas.openxmlformats.org/officeDocument/2006/relationships/tags" Target="../tags/tag397.xml"/><Relationship Id="rId381" Type="http://schemas.openxmlformats.org/officeDocument/2006/relationships/tags" Target="../tags/tag396.xml"/><Relationship Id="rId380" Type="http://schemas.openxmlformats.org/officeDocument/2006/relationships/tags" Target="../tags/tag395.xml"/><Relationship Id="rId38" Type="http://schemas.openxmlformats.org/officeDocument/2006/relationships/tags" Target="../tags/tag53.xml"/><Relationship Id="rId379" Type="http://schemas.openxmlformats.org/officeDocument/2006/relationships/tags" Target="../tags/tag394.xml"/><Relationship Id="rId378" Type="http://schemas.openxmlformats.org/officeDocument/2006/relationships/tags" Target="../tags/tag393.xml"/><Relationship Id="rId377" Type="http://schemas.openxmlformats.org/officeDocument/2006/relationships/tags" Target="../tags/tag392.xml"/><Relationship Id="rId376" Type="http://schemas.openxmlformats.org/officeDocument/2006/relationships/tags" Target="../tags/tag391.xml"/><Relationship Id="rId375" Type="http://schemas.openxmlformats.org/officeDocument/2006/relationships/tags" Target="../tags/tag390.xml"/><Relationship Id="rId374" Type="http://schemas.openxmlformats.org/officeDocument/2006/relationships/tags" Target="../tags/tag389.xml"/><Relationship Id="rId373" Type="http://schemas.openxmlformats.org/officeDocument/2006/relationships/tags" Target="../tags/tag388.xml"/><Relationship Id="rId372" Type="http://schemas.openxmlformats.org/officeDocument/2006/relationships/tags" Target="../tags/tag387.xml"/><Relationship Id="rId371" Type="http://schemas.openxmlformats.org/officeDocument/2006/relationships/tags" Target="../tags/tag386.xml"/><Relationship Id="rId370" Type="http://schemas.openxmlformats.org/officeDocument/2006/relationships/tags" Target="../tags/tag385.xml"/><Relationship Id="rId37" Type="http://schemas.openxmlformats.org/officeDocument/2006/relationships/tags" Target="../tags/tag52.xml"/><Relationship Id="rId369" Type="http://schemas.openxmlformats.org/officeDocument/2006/relationships/tags" Target="../tags/tag384.xml"/><Relationship Id="rId368" Type="http://schemas.openxmlformats.org/officeDocument/2006/relationships/tags" Target="../tags/tag383.xml"/><Relationship Id="rId367" Type="http://schemas.openxmlformats.org/officeDocument/2006/relationships/tags" Target="../tags/tag382.xml"/><Relationship Id="rId366" Type="http://schemas.openxmlformats.org/officeDocument/2006/relationships/tags" Target="../tags/tag381.xml"/><Relationship Id="rId365" Type="http://schemas.openxmlformats.org/officeDocument/2006/relationships/tags" Target="../tags/tag380.xml"/><Relationship Id="rId364" Type="http://schemas.openxmlformats.org/officeDocument/2006/relationships/tags" Target="../tags/tag379.xml"/><Relationship Id="rId363" Type="http://schemas.openxmlformats.org/officeDocument/2006/relationships/tags" Target="../tags/tag378.xml"/><Relationship Id="rId362" Type="http://schemas.openxmlformats.org/officeDocument/2006/relationships/tags" Target="../tags/tag377.xml"/><Relationship Id="rId361" Type="http://schemas.openxmlformats.org/officeDocument/2006/relationships/tags" Target="../tags/tag376.xml"/><Relationship Id="rId360" Type="http://schemas.openxmlformats.org/officeDocument/2006/relationships/tags" Target="../tags/tag375.xml"/><Relationship Id="rId36" Type="http://schemas.openxmlformats.org/officeDocument/2006/relationships/tags" Target="../tags/tag51.xml"/><Relationship Id="rId359" Type="http://schemas.openxmlformats.org/officeDocument/2006/relationships/tags" Target="../tags/tag374.xml"/><Relationship Id="rId358" Type="http://schemas.openxmlformats.org/officeDocument/2006/relationships/tags" Target="../tags/tag373.xml"/><Relationship Id="rId357" Type="http://schemas.openxmlformats.org/officeDocument/2006/relationships/tags" Target="../tags/tag372.xml"/><Relationship Id="rId356" Type="http://schemas.openxmlformats.org/officeDocument/2006/relationships/tags" Target="../tags/tag371.xml"/><Relationship Id="rId355" Type="http://schemas.openxmlformats.org/officeDocument/2006/relationships/tags" Target="../tags/tag370.xml"/><Relationship Id="rId354" Type="http://schemas.openxmlformats.org/officeDocument/2006/relationships/tags" Target="../tags/tag369.xml"/><Relationship Id="rId353" Type="http://schemas.openxmlformats.org/officeDocument/2006/relationships/tags" Target="../tags/tag368.xml"/><Relationship Id="rId352" Type="http://schemas.openxmlformats.org/officeDocument/2006/relationships/tags" Target="../tags/tag367.xml"/><Relationship Id="rId351" Type="http://schemas.openxmlformats.org/officeDocument/2006/relationships/tags" Target="../tags/tag366.xml"/><Relationship Id="rId350" Type="http://schemas.openxmlformats.org/officeDocument/2006/relationships/tags" Target="../tags/tag365.xml"/><Relationship Id="rId35" Type="http://schemas.openxmlformats.org/officeDocument/2006/relationships/tags" Target="../tags/tag50.xml"/><Relationship Id="rId349" Type="http://schemas.openxmlformats.org/officeDocument/2006/relationships/tags" Target="../tags/tag364.xml"/><Relationship Id="rId348" Type="http://schemas.openxmlformats.org/officeDocument/2006/relationships/tags" Target="../tags/tag363.xml"/><Relationship Id="rId347" Type="http://schemas.openxmlformats.org/officeDocument/2006/relationships/tags" Target="../tags/tag362.xml"/><Relationship Id="rId346" Type="http://schemas.openxmlformats.org/officeDocument/2006/relationships/tags" Target="../tags/tag361.xml"/><Relationship Id="rId345" Type="http://schemas.openxmlformats.org/officeDocument/2006/relationships/tags" Target="../tags/tag360.xml"/><Relationship Id="rId344" Type="http://schemas.openxmlformats.org/officeDocument/2006/relationships/tags" Target="../tags/tag359.xml"/><Relationship Id="rId343" Type="http://schemas.openxmlformats.org/officeDocument/2006/relationships/tags" Target="../tags/tag358.xml"/><Relationship Id="rId342" Type="http://schemas.openxmlformats.org/officeDocument/2006/relationships/tags" Target="../tags/tag357.xml"/><Relationship Id="rId341" Type="http://schemas.openxmlformats.org/officeDocument/2006/relationships/tags" Target="../tags/tag356.xml"/><Relationship Id="rId340" Type="http://schemas.openxmlformats.org/officeDocument/2006/relationships/tags" Target="../tags/tag355.xml"/><Relationship Id="rId34" Type="http://schemas.openxmlformats.org/officeDocument/2006/relationships/tags" Target="../tags/tag49.xml"/><Relationship Id="rId339" Type="http://schemas.openxmlformats.org/officeDocument/2006/relationships/tags" Target="../tags/tag354.xml"/><Relationship Id="rId338" Type="http://schemas.openxmlformats.org/officeDocument/2006/relationships/tags" Target="../tags/tag353.xml"/><Relationship Id="rId337" Type="http://schemas.openxmlformats.org/officeDocument/2006/relationships/tags" Target="../tags/tag352.xml"/><Relationship Id="rId336" Type="http://schemas.openxmlformats.org/officeDocument/2006/relationships/tags" Target="../tags/tag351.xml"/><Relationship Id="rId335" Type="http://schemas.openxmlformats.org/officeDocument/2006/relationships/tags" Target="../tags/tag350.xml"/><Relationship Id="rId334" Type="http://schemas.openxmlformats.org/officeDocument/2006/relationships/tags" Target="../tags/tag349.xml"/><Relationship Id="rId333" Type="http://schemas.openxmlformats.org/officeDocument/2006/relationships/tags" Target="../tags/tag348.xml"/><Relationship Id="rId332" Type="http://schemas.openxmlformats.org/officeDocument/2006/relationships/tags" Target="../tags/tag347.xml"/><Relationship Id="rId331" Type="http://schemas.openxmlformats.org/officeDocument/2006/relationships/tags" Target="../tags/tag346.xml"/><Relationship Id="rId330" Type="http://schemas.openxmlformats.org/officeDocument/2006/relationships/tags" Target="../tags/tag345.xml"/><Relationship Id="rId33" Type="http://schemas.openxmlformats.org/officeDocument/2006/relationships/tags" Target="../tags/tag48.xml"/><Relationship Id="rId329" Type="http://schemas.openxmlformats.org/officeDocument/2006/relationships/tags" Target="../tags/tag344.xml"/><Relationship Id="rId328" Type="http://schemas.openxmlformats.org/officeDocument/2006/relationships/tags" Target="../tags/tag343.xml"/><Relationship Id="rId327" Type="http://schemas.openxmlformats.org/officeDocument/2006/relationships/tags" Target="../tags/tag342.xml"/><Relationship Id="rId326" Type="http://schemas.openxmlformats.org/officeDocument/2006/relationships/tags" Target="../tags/tag341.xml"/><Relationship Id="rId325" Type="http://schemas.openxmlformats.org/officeDocument/2006/relationships/tags" Target="../tags/tag340.xml"/><Relationship Id="rId324" Type="http://schemas.openxmlformats.org/officeDocument/2006/relationships/tags" Target="../tags/tag339.xml"/><Relationship Id="rId323" Type="http://schemas.openxmlformats.org/officeDocument/2006/relationships/tags" Target="../tags/tag338.xml"/><Relationship Id="rId322" Type="http://schemas.openxmlformats.org/officeDocument/2006/relationships/tags" Target="../tags/tag337.xml"/><Relationship Id="rId321" Type="http://schemas.openxmlformats.org/officeDocument/2006/relationships/tags" Target="../tags/tag336.xml"/><Relationship Id="rId320" Type="http://schemas.openxmlformats.org/officeDocument/2006/relationships/tags" Target="../tags/tag335.xml"/><Relationship Id="rId32" Type="http://schemas.openxmlformats.org/officeDocument/2006/relationships/tags" Target="../tags/tag47.xml"/><Relationship Id="rId319" Type="http://schemas.openxmlformats.org/officeDocument/2006/relationships/tags" Target="../tags/tag334.xml"/><Relationship Id="rId318" Type="http://schemas.openxmlformats.org/officeDocument/2006/relationships/tags" Target="../tags/tag333.xml"/><Relationship Id="rId317" Type="http://schemas.openxmlformats.org/officeDocument/2006/relationships/tags" Target="../tags/tag332.xml"/><Relationship Id="rId316" Type="http://schemas.openxmlformats.org/officeDocument/2006/relationships/tags" Target="../tags/tag331.xml"/><Relationship Id="rId315" Type="http://schemas.openxmlformats.org/officeDocument/2006/relationships/tags" Target="../tags/tag330.xml"/><Relationship Id="rId314" Type="http://schemas.openxmlformats.org/officeDocument/2006/relationships/tags" Target="../tags/tag329.xml"/><Relationship Id="rId313" Type="http://schemas.openxmlformats.org/officeDocument/2006/relationships/tags" Target="../tags/tag328.xml"/><Relationship Id="rId312" Type="http://schemas.openxmlformats.org/officeDocument/2006/relationships/tags" Target="../tags/tag327.xml"/><Relationship Id="rId311" Type="http://schemas.openxmlformats.org/officeDocument/2006/relationships/tags" Target="../tags/tag326.xml"/><Relationship Id="rId310" Type="http://schemas.openxmlformats.org/officeDocument/2006/relationships/tags" Target="../tags/tag325.xml"/><Relationship Id="rId31" Type="http://schemas.openxmlformats.org/officeDocument/2006/relationships/tags" Target="../tags/tag46.xml"/><Relationship Id="rId309" Type="http://schemas.openxmlformats.org/officeDocument/2006/relationships/tags" Target="../tags/tag324.xml"/><Relationship Id="rId308" Type="http://schemas.openxmlformats.org/officeDocument/2006/relationships/tags" Target="../tags/tag323.xml"/><Relationship Id="rId307" Type="http://schemas.openxmlformats.org/officeDocument/2006/relationships/tags" Target="../tags/tag322.xml"/><Relationship Id="rId306" Type="http://schemas.openxmlformats.org/officeDocument/2006/relationships/tags" Target="../tags/tag321.xml"/><Relationship Id="rId305" Type="http://schemas.openxmlformats.org/officeDocument/2006/relationships/tags" Target="../tags/tag320.xml"/><Relationship Id="rId304" Type="http://schemas.openxmlformats.org/officeDocument/2006/relationships/tags" Target="../tags/tag319.xml"/><Relationship Id="rId303" Type="http://schemas.openxmlformats.org/officeDocument/2006/relationships/tags" Target="../tags/tag318.xml"/><Relationship Id="rId302" Type="http://schemas.openxmlformats.org/officeDocument/2006/relationships/tags" Target="../tags/tag317.xml"/><Relationship Id="rId301" Type="http://schemas.openxmlformats.org/officeDocument/2006/relationships/tags" Target="../tags/tag316.xml"/><Relationship Id="rId300" Type="http://schemas.openxmlformats.org/officeDocument/2006/relationships/tags" Target="../tags/tag315.xml"/><Relationship Id="rId30" Type="http://schemas.openxmlformats.org/officeDocument/2006/relationships/tags" Target="../tags/tag45.xml"/><Relationship Id="rId3" Type="http://schemas.openxmlformats.org/officeDocument/2006/relationships/tags" Target="../tags/tag18.xml"/><Relationship Id="rId299" Type="http://schemas.openxmlformats.org/officeDocument/2006/relationships/tags" Target="../tags/tag314.xml"/><Relationship Id="rId298" Type="http://schemas.openxmlformats.org/officeDocument/2006/relationships/tags" Target="../tags/tag313.xml"/><Relationship Id="rId297" Type="http://schemas.openxmlformats.org/officeDocument/2006/relationships/tags" Target="../tags/tag312.xml"/><Relationship Id="rId296" Type="http://schemas.openxmlformats.org/officeDocument/2006/relationships/tags" Target="../tags/tag311.xml"/><Relationship Id="rId295" Type="http://schemas.openxmlformats.org/officeDocument/2006/relationships/tags" Target="../tags/tag310.xml"/><Relationship Id="rId294" Type="http://schemas.openxmlformats.org/officeDocument/2006/relationships/tags" Target="../tags/tag309.xml"/><Relationship Id="rId293" Type="http://schemas.openxmlformats.org/officeDocument/2006/relationships/tags" Target="../tags/tag308.xml"/><Relationship Id="rId292" Type="http://schemas.openxmlformats.org/officeDocument/2006/relationships/tags" Target="../tags/tag307.xml"/><Relationship Id="rId291" Type="http://schemas.openxmlformats.org/officeDocument/2006/relationships/tags" Target="../tags/tag306.xml"/><Relationship Id="rId290" Type="http://schemas.openxmlformats.org/officeDocument/2006/relationships/tags" Target="../tags/tag305.xml"/><Relationship Id="rId29" Type="http://schemas.openxmlformats.org/officeDocument/2006/relationships/tags" Target="../tags/tag44.xml"/><Relationship Id="rId289" Type="http://schemas.openxmlformats.org/officeDocument/2006/relationships/tags" Target="../tags/tag304.xml"/><Relationship Id="rId288" Type="http://schemas.openxmlformats.org/officeDocument/2006/relationships/tags" Target="../tags/tag303.xml"/><Relationship Id="rId287" Type="http://schemas.openxmlformats.org/officeDocument/2006/relationships/tags" Target="../tags/tag302.xml"/><Relationship Id="rId286" Type="http://schemas.openxmlformats.org/officeDocument/2006/relationships/tags" Target="../tags/tag301.xml"/><Relationship Id="rId285" Type="http://schemas.openxmlformats.org/officeDocument/2006/relationships/tags" Target="../tags/tag300.xml"/><Relationship Id="rId284" Type="http://schemas.openxmlformats.org/officeDocument/2006/relationships/tags" Target="../tags/tag299.xml"/><Relationship Id="rId283" Type="http://schemas.openxmlformats.org/officeDocument/2006/relationships/tags" Target="../tags/tag298.xml"/><Relationship Id="rId282" Type="http://schemas.openxmlformats.org/officeDocument/2006/relationships/tags" Target="../tags/tag297.xml"/><Relationship Id="rId281" Type="http://schemas.openxmlformats.org/officeDocument/2006/relationships/tags" Target="../tags/tag296.xml"/><Relationship Id="rId280" Type="http://schemas.openxmlformats.org/officeDocument/2006/relationships/tags" Target="../tags/tag295.xml"/><Relationship Id="rId28" Type="http://schemas.openxmlformats.org/officeDocument/2006/relationships/tags" Target="../tags/tag43.xml"/><Relationship Id="rId279" Type="http://schemas.openxmlformats.org/officeDocument/2006/relationships/tags" Target="../tags/tag294.xml"/><Relationship Id="rId278" Type="http://schemas.openxmlformats.org/officeDocument/2006/relationships/tags" Target="../tags/tag293.xml"/><Relationship Id="rId277" Type="http://schemas.openxmlformats.org/officeDocument/2006/relationships/tags" Target="../tags/tag292.xml"/><Relationship Id="rId276" Type="http://schemas.openxmlformats.org/officeDocument/2006/relationships/tags" Target="../tags/tag291.xml"/><Relationship Id="rId275" Type="http://schemas.openxmlformats.org/officeDocument/2006/relationships/tags" Target="../tags/tag290.xml"/><Relationship Id="rId274" Type="http://schemas.openxmlformats.org/officeDocument/2006/relationships/tags" Target="../tags/tag289.xml"/><Relationship Id="rId273" Type="http://schemas.openxmlformats.org/officeDocument/2006/relationships/tags" Target="../tags/tag288.xml"/><Relationship Id="rId272" Type="http://schemas.openxmlformats.org/officeDocument/2006/relationships/tags" Target="../tags/tag287.xml"/><Relationship Id="rId271" Type="http://schemas.openxmlformats.org/officeDocument/2006/relationships/tags" Target="../tags/tag286.xml"/><Relationship Id="rId270" Type="http://schemas.openxmlformats.org/officeDocument/2006/relationships/tags" Target="../tags/tag285.xml"/><Relationship Id="rId27" Type="http://schemas.openxmlformats.org/officeDocument/2006/relationships/tags" Target="../tags/tag42.xml"/><Relationship Id="rId269" Type="http://schemas.openxmlformats.org/officeDocument/2006/relationships/tags" Target="../tags/tag284.xml"/><Relationship Id="rId268" Type="http://schemas.openxmlformats.org/officeDocument/2006/relationships/tags" Target="../tags/tag283.xml"/><Relationship Id="rId267" Type="http://schemas.openxmlformats.org/officeDocument/2006/relationships/tags" Target="../tags/tag282.xml"/><Relationship Id="rId266" Type="http://schemas.openxmlformats.org/officeDocument/2006/relationships/tags" Target="../tags/tag281.xml"/><Relationship Id="rId265" Type="http://schemas.openxmlformats.org/officeDocument/2006/relationships/tags" Target="../tags/tag280.xml"/><Relationship Id="rId264" Type="http://schemas.openxmlformats.org/officeDocument/2006/relationships/tags" Target="../tags/tag279.xml"/><Relationship Id="rId263" Type="http://schemas.openxmlformats.org/officeDocument/2006/relationships/tags" Target="../tags/tag278.xml"/><Relationship Id="rId262" Type="http://schemas.openxmlformats.org/officeDocument/2006/relationships/tags" Target="../tags/tag277.xml"/><Relationship Id="rId261" Type="http://schemas.openxmlformats.org/officeDocument/2006/relationships/tags" Target="../tags/tag276.xml"/><Relationship Id="rId260" Type="http://schemas.openxmlformats.org/officeDocument/2006/relationships/tags" Target="../tags/tag275.xml"/><Relationship Id="rId26" Type="http://schemas.openxmlformats.org/officeDocument/2006/relationships/tags" Target="../tags/tag41.xml"/><Relationship Id="rId259" Type="http://schemas.openxmlformats.org/officeDocument/2006/relationships/tags" Target="../tags/tag274.xml"/><Relationship Id="rId258" Type="http://schemas.openxmlformats.org/officeDocument/2006/relationships/tags" Target="../tags/tag273.xml"/><Relationship Id="rId257" Type="http://schemas.openxmlformats.org/officeDocument/2006/relationships/tags" Target="../tags/tag272.xml"/><Relationship Id="rId256" Type="http://schemas.openxmlformats.org/officeDocument/2006/relationships/tags" Target="../tags/tag271.xml"/><Relationship Id="rId255" Type="http://schemas.openxmlformats.org/officeDocument/2006/relationships/tags" Target="../tags/tag270.xml"/><Relationship Id="rId254" Type="http://schemas.openxmlformats.org/officeDocument/2006/relationships/tags" Target="../tags/tag269.xml"/><Relationship Id="rId253" Type="http://schemas.openxmlformats.org/officeDocument/2006/relationships/tags" Target="../tags/tag268.xml"/><Relationship Id="rId252" Type="http://schemas.openxmlformats.org/officeDocument/2006/relationships/tags" Target="../tags/tag267.xml"/><Relationship Id="rId251" Type="http://schemas.openxmlformats.org/officeDocument/2006/relationships/tags" Target="../tags/tag266.xml"/><Relationship Id="rId250" Type="http://schemas.openxmlformats.org/officeDocument/2006/relationships/tags" Target="../tags/tag265.xml"/><Relationship Id="rId25" Type="http://schemas.openxmlformats.org/officeDocument/2006/relationships/tags" Target="../tags/tag40.xml"/><Relationship Id="rId249" Type="http://schemas.openxmlformats.org/officeDocument/2006/relationships/tags" Target="../tags/tag264.xml"/><Relationship Id="rId248" Type="http://schemas.openxmlformats.org/officeDocument/2006/relationships/tags" Target="../tags/tag263.xml"/><Relationship Id="rId247" Type="http://schemas.openxmlformats.org/officeDocument/2006/relationships/tags" Target="../tags/tag262.xml"/><Relationship Id="rId246" Type="http://schemas.openxmlformats.org/officeDocument/2006/relationships/tags" Target="../tags/tag261.xml"/><Relationship Id="rId245" Type="http://schemas.openxmlformats.org/officeDocument/2006/relationships/tags" Target="../tags/tag260.xml"/><Relationship Id="rId244" Type="http://schemas.openxmlformats.org/officeDocument/2006/relationships/tags" Target="../tags/tag259.xml"/><Relationship Id="rId243" Type="http://schemas.openxmlformats.org/officeDocument/2006/relationships/tags" Target="../tags/tag258.xml"/><Relationship Id="rId242" Type="http://schemas.openxmlformats.org/officeDocument/2006/relationships/tags" Target="../tags/tag257.xml"/><Relationship Id="rId241" Type="http://schemas.openxmlformats.org/officeDocument/2006/relationships/tags" Target="../tags/tag256.xml"/><Relationship Id="rId240" Type="http://schemas.openxmlformats.org/officeDocument/2006/relationships/tags" Target="../tags/tag255.xml"/><Relationship Id="rId24" Type="http://schemas.openxmlformats.org/officeDocument/2006/relationships/tags" Target="../tags/tag39.xml"/><Relationship Id="rId239" Type="http://schemas.openxmlformats.org/officeDocument/2006/relationships/tags" Target="../tags/tag254.xml"/><Relationship Id="rId238" Type="http://schemas.openxmlformats.org/officeDocument/2006/relationships/tags" Target="../tags/tag253.xml"/><Relationship Id="rId237" Type="http://schemas.openxmlformats.org/officeDocument/2006/relationships/tags" Target="../tags/tag252.xml"/><Relationship Id="rId236" Type="http://schemas.openxmlformats.org/officeDocument/2006/relationships/tags" Target="../tags/tag251.xml"/><Relationship Id="rId235" Type="http://schemas.openxmlformats.org/officeDocument/2006/relationships/tags" Target="../tags/tag250.xml"/><Relationship Id="rId234" Type="http://schemas.openxmlformats.org/officeDocument/2006/relationships/tags" Target="../tags/tag249.xml"/><Relationship Id="rId233" Type="http://schemas.openxmlformats.org/officeDocument/2006/relationships/tags" Target="../tags/tag248.xml"/><Relationship Id="rId232" Type="http://schemas.openxmlformats.org/officeDocument/2006/relationships/tags" Target="../tags/tag247.xml"/><Relationship Id="rId231" Type="http://schemas.openxmlformats.org/officeDocument/2006/relationships/tags" Target="../tags/tag246.xml"/><Relationship Id="rId230" Type="http://schemas.openxmlformats.org/officeDocument/2006/relationships/tags" Target="../tags/tag245.xml"/><Relationship Id="rId23" Type="http://schemas.openxmlformats.org/officeDocument/2006/relationships/tags" Target="../tags/tag38.xml"/><Relationship Id="rId229" Type="http://schemas.openxmlformats.org/officeDocument/2006/relationships/tags" Target="../tags/tag244.xml"/><Relationship Id="rId228" Type="http://schemas.openxmlformats.org/officeDocument/2006/relationships/tags" Target="../tags/tag243.xml"/><Relationship Id="rId227" Type="http://schemas.openxmlformats.org/officeDocument/2006/relationships/tags" Target="../tags/tag242.xml"/><Relationship Id="rId226" Type="http://schemas.openxmlformats.org/officeDocument/2006/relationships/tags" Target="../tags/tag241.xml"/><Relationship Id="rId225" Type="http://schemas.openxmlformats.org/officeDocument/2006/relationships/tags" Target="../tags/tag240.xml"/><Relationship Id="rId224" Type="http://schemas.openxmlformats.org/officeDocument/2006/relationships/tags" Target="../tags/tag239.xml"/><Relationship Id="rId223" Type="http://schemas.openxmlformats.org/officeDocument/2006/relationships/tags" Target="../tags/tag238.xml"/><Relationship Id="rId222" Type="http://schemas.openxmlformats.org/officeDocument/2006/relationships/tags" Target="../tags/tag237.xml"/><Relationship Id="rId221" Type="http://schemas.openxmlformats.org/officeDocument/2006/relationships/tags" Target="../tags/tag236.xml"/><Relationship Id="rId220" Type="http://schemas.openxmlformats.org/officeDocument/2006/relationships/tags" Target="../tags/tag235.xml"/><Relationship Id="rId22" Type="http://schemas.openxmlformats.org/officeDocument/2006/relationships/tags" Target="../tags/tag37.xml"/><Relationship Id="rId219" Type="http://schemas.openxmlformats.org/officeDocument/2006/relationships/tags" Target="../tags/tag234.xml"/><Relationship Id="rId218" Type="http://schemas.openxmlformats.org/officeDocument/2006/relationships/tags" Target="../tags/tag233.xml"/><Relationship Id="rId217" Type="http://schemas.openxmlformats.org/officeDocument/2006/relationships/tags" Target="../tags/tag232.xml"/><Relationship Id="rId216" Type="http://schemas.openxmlformats.org/officeDocument/2006/relationships/tags" Target="../tags/tag231.xml"/><Relationship Id="rId215" Type="http://schemas.openxmlformats.org/officeDocument/2006/relationships/tags" Target="../tags/tag230.xml"/><Relationship Id="rId214" Type="http://schemas.openxmlformats.org/officeDocument/2006/relationships/tags" Target="../tags/tag229.xml"/><Relationship Id="rId213" Type="http://schemas.openxmlformats.org/officeDocument/2006/relationships/tags" Target="../tags/tag228.xml"/><Relationship Id="rId212" Type="http://schemas.openxmlformats.org/officeDocument/2006/relationships/tags" Target="../tags/tag227.xml"/><Relationship Id="rId211" Type="http://schemas.openxmlformats.org/officeDocument/2006/relationships/tags" Target="../tags/tag226.xml"/><Relationship Id="rId210" Type="http://schemas.openxmlformats.org/officeDocument/2006/relationships/tags" Target="../tags/tag225.xml"/><Relationship Id="rId21" Type="http://schemas.openxmlformats.org/officeDocument/2006/relationships/tags" Target="../tags/tag36.xml"/><Relationship Id="rId209" Type="http://schemas.openxmlformats.org/officeDocument/2006/relationships/tags" Target="../tags/tag224.xml"/><Relationship Id="rId208" Type="http://schemas.openxmlformats.org/officeDocument/2006/relationships/tags" Target="../tags/tag223.xml"/><Relationship Id="rId207" Type="http://schemas.openxmlformats.org/officeDocument/2006/relationships/tags" Target="../tags/tag222.xml"/><Relationship Id="rId206" Type="http://schemas.openxmlformats.org/officeDocument/2006/relationships/tags" Target="../tags/tag221.xml"/><Relationship Id="rId205" Type="http://schemas.openxmlformats.org/officeDocument/2006/relationships/tags" Target="../tags/tag220.xml"/><Relationship Id="rId204" Type="http://schemas.openxmlformats.org/officeDocument/2006/relationships/tags" Target="../tags/tag219.xml"/><Relationship Id="rId203" Type="http://schemas.openxmlformats.org/officeDocument/2006/relationships/tags" Target="../tags/tag218.xml"/><Relationship Id="rId202" Type="http://schemas.openxmlformats.org/officeDocument/2006/relationships/tags" Target="../tags/tag217.xml"/><Relationship Id="rId201" Type="http://schemas.openxmlformats.org/officeDocument/2006/relationships/tags" Target="../tags/tag216.xml"/><Relationship Id="rId200" Type="http://schemas.openxmlformats.org/officeDocument/2006/relationships/tags" Target="../tags/tag215.xml"/><Relationship Id="rId20" Type="http://schemas.openxmlformats.org/officeDocument/2006/relationships/tags" Target="../tags/tag35.xml"/><Relationship Id="rId2" Type="http://schemas.openxmlformats.org/officeDocument/2006/relationships/tags" Target="../tags/tag17.xml"/><Relationship Id="rId199" Type="http://schemas.openxmlformats.org/officeDocument/2006/relationships/tags" Target="../tags/tag214.xml"/><Relationship Id="rId198" Type="http://schemas.openxmlformats.org/officeDocument/2006/relationships/tags" Target="../tags/tag213.xml"/><Relationship Id="rId197" Type="http://schemas.openxmlformats.org/officeDocument/2006/relationships/tags" Target="../tags/tag212.xml"/><Relationship Id="rId196" Type="http://schemas.openxmlformats.org/officeDocument/2006/relationships/tags" Target="../tags/tag211.xml"/><Relationship Id="rId195" Type="http://schemas.openxmlformats.org/officeDocument/2006/relationships/tags" Target="../tags/tag210.xml"/><Relationship Id="rId194" Type="http://schemas.openxmlformats.org/officeDocument/2006/relationships/tags" Target="../tags/tag209.xml"/><Relationship Id="rId193" Type="http://schemas.openxmlformats.org/officeDocument/2006/relationships/tags" Target="../tags/tag208.xml"/><Relationship Id="rId192" Type="http://schemas.openxmlformats.org/officeDocument/2006/relationships/tags" Target="../tags/tag207.xml"/><Relationship Id="rId191" Type="http://schemas.openxmlformats.org/officeDocument/2006/relationships/tags" Target="../tags/tag206.xml"/><Relationship Id="rId190" Type="http://schemas.openxmlformats.org/officeDocument/2006/relationships/tags" Target="../tags/tag205.xml"/><Relationship Id="rId19" Type="http://schemas.openxmlformats.org/officeDocument/2006/relationships/tags" Target="../tags/tag34.xml"/><Relationship Id="rId189" Type="http://schemas.openxmlformats.org/officeDocument/2006/relationships/tags" Target="../tags/tag204.xml"/><Relationship Id="rId188" Type="http://schemas.openxmlformats.org/officeDocument/2006/relationships/tags" Target="../tags/tag203.xml"/><Relationship Id="rId187" Type="http://schemas.openxmlformats.org/officeDocument/2006/relationships/tags" Target="../tags/tag202.xml"/><Relationship Id="rId186" Type="http://schemas.openxmlformats.org/officeDocument/2006/relationships/tags" Target="../tags/tag201.xml"/><Relationship Id="rId185" Type="http://schemas.openxmlformats.org/officeDocument/2006/relationships/tags" Target="../tags/tag200.xml"/><Relationship Id="rId184" Type="http://schemas.openxmlformats.org/officeDocument/2006/relationships/tags" Target="../tags/tag199.xml"/><Relationship Id="rId183" Type="http://schemas.openxmlformats.org/officeDocument/2006/relationships/tags" Target="../tags/tag198.xml"/><Relationship Id="rId182" Type="http://schemas.openxmlformats.org/officeDocument/2006/relationships/tags" Target="../tags/tag197.xml"/><Relationship Id="rId181" Type="http://schemas.openxmlformats.org/officeDocument/2006/relationships/tags" Target="../tags/tag196.xml"/><Relationship Id="rId180" Type="http://schemas.openxmlformats.org/officeDocument/2006/relationships/tags" Target="../tags/tag195.xml"/><Relationship Id="rId18" Type="http://schemas.openxmlformats.org/officeDocument/2006/relationships/tags" Target="../tags/tag33.xml"/><Relationship Id="rId179" Type="http://schemas.openxmlformats.org/officeDocument/2006/relationships/tags" Target="../tags/tag194.xml"/><Relationship Id="rId178" Type="http://schemas.openxmlformats.org/officeDocument/2006/relationships/tags" Target="../tags/tag193.xml"/><Relationship Id="rId177" Type="http://schemas.openxmlformats.org/officeDocument/2006/relationships/tags" Target="../tags/tag192.xml"/><Relationship Id="rId176" Type="http://schemas.openxmlformats.org/officeDocument/2006/relationships/tags" Target="../tags/tag191.xml"/><Relationship Id="rId175" Type="http://schemas.openxmlformats.org/officeDocument/2006/relationships/tags" Target="../tags/tag190.xml"/><Relationship Id="rId174" Type="http://schemas.openxmlformats.org/officeDocument/2006/relationships/tags" Target="../tags/tag189.xml"/><Relationship Id="rId173" Type="http://schemas.openxmlformats.org/officeDocument/2006/relationships/tags" Target="../tags/tag188.xml"/><Relationship Id="rId172" Type="http://schemas.openxmlformats.org/officeDocument/2006/relationships/tags" Target="../tags/tag187.xml"/><Relationship Id="rId171" Type="http://schemas.openxmlformats.org/officeDocument/2006/relationships/tags" Target="../tags/tag186.xml"/><Relationship Id="rId170" Type="http://schemas.openxmlformats.org/officeDocument/2006/relationships/tags" Target="../tags/tag185.xml"/><Relationship Id="rId17" Type="http://schemas.openxmlformats.org/officeDocument/2006/relationships/tags" Target="../tags/tag32.xml"/><Relationship Id="rId169" Type="http://schemas.openxmlformats.org/officeDocument/2006/relationships/tags" Target="../tags/tag184.xml"/><Relationship Id="rId168" Type="http://schemas.openxmlformats.org/officeDocument/2006/relationships/tags" Target="../tags/tag183.xml"/><Relationship Id="rId167" Type="http://schemas.openxmlformats.org/officeDocument/2006/relationships/tags" Target="../tags/tag182.xml"/><Relationship Id="rId166" Type="http://schemas.openxmlformats.org/officeDocument/2006/relationships/tags" Target="../tags/tag181.xml"/><Relationship Id="rId165" Type="http://schemas.openxmlformats.org/officeDocument/2006/relationships/tags" Target="../tags/tag180.xml"/><Relationship Id="rId164" Type="http://schemas.openxmlformats.org/officeDocument/2006/relationships/tags" Target="../tags/tag179.xml"/><Relationship Id="rId163" Type="http://schemas.openxmlformats.org/officeDocument/2006/relationships/tags" Target="../tags/tag178.xml"/><Relationship Id="rId162" Type="http://schemas.openxmlformats.org/officeDocument/2006/relationships/tags" Target="../tags/tag177.xml"/><Relationship Id="rId161" Type="http://schemas.openxmlformats.org/officeDocument/2006/relationships/tags" Target="../tags/tag176.xml"/><Relationship Id="rId160" Type="http://schemas.openxmlformats.org/officeDocument/2006/relationships/tags" Target="../tags/tag175.xml"/><Relationship Id="rId16" Type="http://schemas.openxmlformats.org/officeDocument/2006/relationships/tags" Target="../tags/tag31.xml"/><Relationship Id="rId159" Type="http://schemas.openxmlformats.org/officeDocument/2006/relationships/tags" Target="../tags/tag174.xml"/><Relationship Id="rId158" Type="http://schemas.openxmlformats.org/officeDocument/2006/relationships/tags" Target="../tags/tag173.xml"/><Relationship Id="rId157" Type="http://schemas.openxmlformats.org/officeDocument/2006/relationships/tags" Target="../tags/tag172.xml"/><Relationship Id="rId156" Type="http://schemas.openxmlformats.org/officeDocument/2006/relationships/tags" Target="../tags/tag171.xml"/><Relationship Id="rId155" Type="http://schemas.openxmlformats.org/officeDocument/2006/relationships/tags" Target="../tags/tag170.xml"/><Relationship Id="rId154" Type="http://schemas.openxmlformats.org/officeDocument/2006/relationships/tags" Target="../tags/tag169.xml"/><Relationship Id="rId153" Type="http://schemas.openxmlformats.org/officeDocument/2006/relationships/tags" Target="../tags/tag168.xml"/><Relationship Id="rId152" Type="http://schemas.openxmlformats.org/officeDocument/2006/relationships/tags" Target="../tags/tag167.xml"/><Relationship Id="rId151" Type="http://schemas.openxmlformats.org/officeDocument/2006/relationships/tags" Target="../tags/tag166.xml"/><Relationship Id="rId150" Type="http://schemas.openxmlformats.org/officeDocument/2006/relationships/tags" Target="../tags/tag165.xml"/><Relationship Id="rId15" Type="http://schemas.openxmlformats.org/officeDocument/2006/relationships/tags" Target="../tags/tag30.xml"/><Relationship Id="rId149" Type="http://schemas.openxmlformats.org/officeDocument/2006/relationships/tags" Target="../tags/tag164.xml"/><Relationship Id="rId148" Type="http://schemas.openxmlformats.org/officeDocument/2006/relationships/tags" Target="../tags/tag163.xml"/><Relationship Id="rId147" Type="http://schemas.openxmlformats.org/officeDocument/2006/relationships/tags" Target="../tags/tag162.xml"/><Relationship Id="rId146" Type="http://schemas.openxmlformats.org/officeDocument/2006/relationships/tags" Target="../tags/tag161.xml"/><Relationship Id="rId145" Type="http://schemas.openxmlformats.org/officeDocument/2006/relationships/tags" Target="../tags/tag160.xml"/><Relationship Id="rId144" Type="http://schemas.openxmlformats.org/officeDocument/2006/relationships/tags" Target="../tags/tag159.xml"/><Relationship Id="rId143" Type="http://schemas.openxmlformats.org/officeDocument/2006/relationships/tags" Target="../tags/tag158.xml"/><Relationship Id="rId142" Type="http://schemas.openxmlformats.org/officeDocument/2006/relationships/tags" Target="../tags/tag157.xml"/><Relationship Id="rId141" Type="http://schemas.openxmlformats.org/officeDocument/2006/relationships/tags" Target="../tags/tag156.xml"/><Relationship Id="rId140" Type="http://schemas.openxmlformats.org/officeDocument/2006/relationships/tags" Target="../tags/tag155.xml"/><Relationship Id="rId14" Type="http://schemas.openxmlformats.org/officeDocument/2006/relationships/tags" Target="../tags/tag29.xml"/><Relationship Id="rId139" Type="http://schemas.openxmlformats.org/officeDocument/2006/relationships/tags" Target="../tags/tag154.xml"/><Relationship Id="rId138" Type="http://schemas.openxmlformats.org/officeDocument/2006/relationships/tags" Target="../tags/tag153.xml"/><Relationship Id="rId137" Type="http://schemas.openxmlformats.org/officeDocument/2006/relationships/tags" Target="../tags/tag152.xml"/><Relationship Id="rId136" Type="http://schemas.openxmlformats.org/officeDocument/2006/relationships/tags" Target="../tags/tag151.xml"/><Relationship Id="rId135" Type="http://schemas.openxmlformats.org/officeDocument/2006/relationships/tags" Target="../tags/tag150.xml"/><Relationship Id="rId134" Type="http://schemas.openxmlformats.org/officeDocument/2006/relationships/tags" Target="../tags/tag149.xml"/><Relationship Id="rId133" Type="http://schemas.openxmlformats.org/officeDocument/2006/relationships/tags" Target="../tags/tag148.xml"/><Relationship Id="rId132" Type="http://schemas.openxmlformats.org/officeDocument/2006/relationships/tags" Target="../tags/tag147.xml"/><Relationship Id="rId131" Type="http://schemas.openxmlformats.org/officeDocument/2006/relationships/tags" Target="../tags/tag146.xml"/><Relationship Id="rId130" Type="http://schemas.openxmlformats.org/officeDocument/2006/relationships/tags" Target="../tags/tag145.xml"/><Relationship Id="rId13" Type="http://schemas.openxmlformats.org/officeDocument/2006/relationships/tags" Target="../tags/tag28.xml"/><Relationship Id="rId129" Type="http://schemas.openxmlformats.org/officeDocument/2006/relationships/tags" Target="../tags/tag144.xml"/><Relationship Id="rId128" Type="http://schemas.openxmlformats.org/officeDocument/2006/relationships/tags" Target="../tags/tag143.xml"/><Relationship Id="rId127" Type="http://schemas.openxmlformats.org/officeDocument/2006/relationships/tags" Target="../tags/tag142.xml"/><Relationship Id="rId126" Type="http://schemas.openxmlformats.org/officeDocument/2006/relationships/tags" Target="../tags/tag141.xml"/><Relationship Id="rId125" Type="http://schemas.openxmlformats.org/officeDocument/2006/relationships/tags" Target="../tags/tag140.xml"/><Relationship Id="rId124" Type="http://schemas.openxmlformats.org/officeDocument/2006/relationships/tags" Target="../tags/tag139.xml"/><Relationship Id="rId123" Type="http://schemas.openxmlformats.org/officeDocument/2006/relationships/tags" Target="../tags/tag138.xml"/><Relationship Id="rId122" Type="http://schemas.openxmlformats.org/officeDocument/2006/relationships/tags" Target="../tags/tag137.xml"/><Relationship Id="rId121" Type="http://schemas.openxmlformats.org/officeDocument/2006/relationships/tags" Target="../tags/tag136.xml"/><Relationship Id="rId120" Type="http://schemas.openxmlformats.org/officeDocument/2006/relationships/tags" Target="../tags/tag135.xml"/><Relationship Id="rId12" Type="http://schemas.openxmlformats.org/officeDocument/2006/relationships/tags" Target="../tags/tag27.xml"/><Relationship Id="rId119" Type="http://schemas.openxmlformats.org/officeDocument/2006/relationships/tags" Target="../tags/tag134.xml"/><Relationship Id="rId118" Type="http://schemas.openxmlformats.org/officeDocument/2006/relationships/tags" Target="../tags/tag133.xml"/><Relationship Id="rId117" Type="http://schemas.openxmlformats.org/officeDocument/2006/relationships/tags" Target="../tags/tag132.xml"/><Relationship Id="rId116" Type="http://schemas.openxmlformats.org/officeDocument/2006/relationships/tags" Target="../tags/tag131.xml"/><Relationship Id="rId115" Type="http://schemas.openxmlformats.org/officeDocument/2006/relationships/tags" Target="../tags/tag130.xml"/><Relationship Id="rId114" Type="http://schemas.openxmlformats.org/officeDocument/2006/relationships/tags" Target="../tags/tag129.xml"/><Relationship Id="rId113" Type="http://schemas.openxmlformats.org/officeDocument/2006/relationships/tags" Target="../tags/tag128.xml"/><Relationship Id="rId112" Type="http://schemas.openxmlformats.org/officeDocument/2006/relationships/tags" Target="../tags/tag127.xml"/><Relationship Id="rId111" Type="http://schemas.openxmlformats.org/officeDocument/2006/relationships/tags" Target="../tags/tag126.xml"/><Relationship Id="rId110" Type="http://schemas.openxmlformats.org/officeDocument/2006/relationships/tags" Target="../tags/tag125.xml"/><Relationship Id="rId11" Type="http://schemas.openxmlformats.org/officeDocument/2006/relationships/tags" Target="../tags/tag26.xml"/><Relationship Id="rId109" Type="http://schemas.openxmlformats.org/officeDocument/2006/relationships/tags" Target="../tags/tag124.xml"/><Relationship Id="rId108" Type="http://schemas.openxmlformats.org/officeDocument/2006/relationships/tags" Target="../tags/tag123.xml"/><Relationship Id="rId107" Type="http://schemas.openxmlformats.org/officeDocument/2006/relationships/tags" Target="../tags/tag122.xml"/><Relationship Id="rId106" Type="http://schemas.openxmlformats.org/officeDocument/2006/relationships/tags" Target="../tags/tag121.xml"/><Relationship Id="rId105" Type="http://schemas.openxmlformats.org/officeDocument/2006/relationships/tags" Target="../tags/tag120.xml"/><Relationship Id="rId104" Type="http://schemas.openxmlformats.org/officeDocument/2006/relationships/tags" Target="../tags/tag119.xml"/><Relationship Id="rId103" Type="http://schemas.openxmlformats.org/officeDocument/2006/relationships/tags" Target="../tags/tag118.xml"/><Relationship Id="rId102" Type="http://schemas.openxmlformats.org/officeDocument/2006/relationships/tags" Target="../tags/tag117.xml"/><Relationship Id="rId101" Type="http://schemas.openxmlformats.org/officeDocument/2006/relationships/tags" Target="../tags/tag116.xml"/><Relationship Id="rId100" Type="http://schemas.openxmlformats.org/officeDocument/2006/relationships/tags" Target="../tags/tag115.xml"/><Relationship Id="rId10" Type="http://schemas.openxmlformats.org/officeDocument/2006/relationships/tags" Target="../tags/tag25.xml"/><Relationship Id="rId1" Type="http://schemas.openxmlformats.org/officeDocument/2006/relationships/tags" Target="../tags/tag16.xml"/></Relationships>
</file>

<file path=ppt/slides/_rels/slide9.xml.rels><?xml version="1.0" encoding="UTF-8" standalone="yes"?>
<Relationships xmlns="http://schemas.openxmlformats.org/package/2006/relationships"><Relationship Id="rId99" Type="http://schemas.openxmlformats.org/officeDocument/2006/relationships/tags" Target="../tags/tag549.xml"/><Relationship Id="rId98" Type="http://schemas.openxmlformats.org/officeDocument/2006/relationships/tags" Target="../tags/tag548.xml"/><Relationship Id="rId97" Type="http://schemas.openxmlformats.org/officeDocument/2006/relationships/tags" Target="../tags/tag547.xml"/><Relationship Id="rId96" Type="http://schemas.openxmlformats.org/officeDocument/2006/relationships/tags" Target="../tags/tag546.xml"/><Relationship Id="rId95" Type="http://schemas.openxmlformats.org/officeDocument/2006/relationships/tags" Target="../tags/tag545.xml"/><Relationship Id="rId94" Type="http://schemas.openxmlformats.org/officeDocument/2006/relationships/tags" Target="../tags/tag544.xml"/><Relationship Id="rId93" Type="http://schemas.openxmlformats.org/officeDocument/2006/relationships/tags" Target="../tags/tag543.xml"/><Relationship Id="rId92" Type="http://schemas.openxmlformats.org/officeDocument/2006/relationships/tags" Target="../tags/tag542.xml"/><Relationship Id="rId91" Type="http://schemas.openxmlformats.org/officeDocument/2006/relationships/tags" Target="../tags/tag541.xml"/><Relationship Id="rId90" Type="http://schemas.openxmlformats.org/officeDocument/2006/relationships/tags" Target="../tags/tag540.xml"/><Relationship Id="rId9" Type="http://schemas.openxmlformats.org/officeDocument/2006/relationships/tags" Target="../tags/tag459.xml"/><Relationship Id="rId89" Type="http://schemas.openxmlformats.org/officeDocument/2006/relationships/tags" Target="../tags/tag539.xml"/><Relationship Id="rId88" Type="http://schemas.openxmlformats.org/officeDocument/2006/relationships/tags" Target="../tags/tag538.xml"/><Relationship Id="rId87" Type="http://schemas.openxmlformats.org/officeDocument/2006/relationships/tags" Target="../tags/tag537.xml"/><Relationship Id="rId86" Type="http://schemas.openxmlformats.org/officeDocument/2006/relationships/tags" Target="../tags/tag536.xml"/><Relationship Id="rId85" Type="http://schemas.openxmlformats.org/officeDocument/2006/relationships/tags" Target="../tags/tag535.xml"/><Relationship Id="rId84" Type="http://schemas.openxmlformats.org/officeDocument/2006/relationships/tags" Target="../tags/tag534.xml"/><Relationship Id="rId83" Type="http://schemas.openxmlformats.org/officeDocument/2006/relationships/tags" Target="../tags/tag533.xml"/><Relationship Id="rId82" Type="http://schemas.openxmlformats.org/officeDocument/2006/relationships/tags" Target="../tags/tag532.xml"/><Relationship Id="rId81" Type="http://schemas.openxmlformats.org/officeDocument/2006/relationships/tags" Target="../tags/tag531.xml"/><Relationship Id="rId80" Type="http://schemas.openxmlformats.org/officeDocument/2006/relationships/tags" Target="../tags/tag530.xml"/><Relationship Id="rId8" Type="http://schemas.openxmlformats.org/officeDocument/2006/relationships/tags" Target="../tags/tag458.xml"/><Relationship Id="rId79" Type="http://schemas.openxmlformats.org/officeDocument/2006/relationships/tags" Target="../tags/tag529.xml"/><Relationship Id="rId78" Type="http://schemas.openxmlformats.org/officeDocument/2006/relationships/tags" Target="../tags/tag528.xml"/><Relationship Id="rId77" Type="http://schemas.openxmlformats.org/officeDocument/2006/relationships/tags" Target="../tags/tag527.xml"/><Relationship Id="rId76" Type="http://schemas.openxmlformats.org/officeDocument/2006/relationships/tags" Target="../tags/tag526.xml"/><Relationship Id="rId75" Type="http://schemas.openxmlformats.org/officeDocument/2006/relationships/tags" Target="../tags/tag525.xml"/><Relationship Id="rId74" Type="http://schemas.openxmlformats.org/officeDocument/2006/relationships/tags" Target="../tags/tag524.xml"/><Relationship Id="rId73" Type="http://schemas.openxmlformats.org/officeDocument/2006/relationships/tags" Target="../tags/tag523.xml"/><Relationship Id="rId72" Type="http://schemas.openxmlformats.org/officeDocument/2006/relationships/tags" Target="../tags/tag522.xml"/><Relationship Id="rId71" Type="http://schemas.openxmlformats.org/officeDocument/2006/relationships/tags" Target="../tags/tag521.xml"/><Relationship Id="rId70" Type="http://schemas.openxmlformats.org/officeDocument/2006/relationships/tags" Target="../tags/tag520.xml"/><Relationship Id="rId7" Type="http://schemas.openxmlformats.org/officeDocument/2006/relationships/tags" Target="../tags/tag457.xml"/><Relationship Id="rId69" Type="http://schemas.openxmlformats.org/officeDocument/2006/relationships/tags" Target="../tags/tag519.xml"/><Relationship Id="rId68" Type="http://schemas.openxmlformats.org/officeDocument/2006/relationships/tags" Target="../tags/tag518.xml"/><Relationship Id="rId67" Type="http://schemas.openxmlformats.org/officeDocument/2006/relationships/tags" Target="../tags/tag517.xml"/><Relationship Id="rId66" Type="http://schemas.openxmlformats.org/officeDocument/2006/relationships/tags" Target="../tags/tag516.xml"/><Relationship Id="rId65" Type="http://schemas.openxmlformats.org/officeDocument/2006/relationships/tags" Target="../tags/tag515.xml"/><Relationship Id="rId64" Type="http://schemas.openxmlformats.org/officeDocument/2006/relationships/tags" Target="../tags/tag514.xml"/><Relationship Id="rId63" Type="http://schemas.openxmlformats.org/officeDocument/2006/relationships/tags" Target="../tags/tag513.xml"/><Relationship Id="rId62" Type="http://schemas.openxmlformats.org/officeDocument/2006/relationships/tags" Target="../tags/tag512.xml"/><Relationship Id="rId61" Type="http://schemas.openxmlformats.org/officeDocument/2006/relationships/tags" Target="../tags/tag511.xml"/><Relationship Id="rId60" Type="http://schemas.openxmlformats.org/officeDocument/2006/relationships/tags" Target="../tags/tag510.xml"/><Relationship Id="rId6" Type="http://schemas.openxmlformats.org/officeDocument/2006/relationships/tags" Target="../tags/tag456.xml"/><Relationship Id="rId59" Type="http://schemas.openxmlformats.org/officeDocument/2006/relationships/tags" Target="../tags/tag509.xml"/><Relationship Id="rId58" Type="http://schemas.openxmlformats.org/officeDocument/2006/relationships/tags" Target="../tags/tag508.xml"/><Relationship Id="rId57" Type="http://schemas.openxmlformats.org/officeDocument/2006/relationships/tags" Target="../tags/tag507.xml"/><Relationship Id="rId56" Type="http://schemas.openxmlformats.org/officeDocument/2006/relationships/tags" Target="../tags/tag506.xml"/><Relationship Id="rId55" Type="http://schemas.openxmlformats.org/officeDocument/2006/relationships/tags" Target="../tags/tag505.xml"/><Relationship Id="rId54" Type="http://schemas.openxmlformats.org/officeDocument/2006/relationships/tags" Target="../tags/tag504.xml"/><Relationship Id="rId53" Type="http://schemas.openxmlformats.org/officeDocument/2006/relationships/tags" Target="../tags/tag503.xml"/><Relationship Id="rId52" Type="http://schemas.openxmlformats.org/officeDocument/2006/relationships/tags" Target="../tags/tag502.xml"/><Relationship Id="rId51" Type="http://schemas.openxmlformats.org/officeDocument/2006/relationships/tags" Target="../tags/tag501.xml"/><Relationship Id="rId50" Type="http://schemas.openxmlformats.org/officeDocument/2006/relationships/tags" Target="../tags/tag500.xml"/><Relationship Id="rId5" Type="http://schemas.openxmlformats.org/officeDocument/2006/relationships/tags" Target="../tags/tag455.xml"/><Relationship Id="rId49" Type="http://schemas.openxmlformats.org/officeDocument/2006/relationships/tags" Target="../tags/tag499.xml"/><Relationship Id="rId48" Type="http://schemas.openxmlformats.org/officeDocument/2006/relationships/tags" Target="../tags/tag498.xml"/><Relationship Id="rId47" Type="http://schemas.openxmlformats.org/officeDocument/2006/relationships/tags" Target="../tags/tag497.xml"/><Relationship Id="rId46" Type="http://schemas.openxmlformats.org/officeDocument/2006/relationships/tags" Target="../tags/tag496.xml"/><Relationship Id="rId45" Type="http://schemas.openxmlformats.org/officeDocument/2006/relationships/tags" Target="../tags/tag495.xml"/><Relationship Id="rId44" Type="http://schemas.openxmlformats.org/officeDocument/2006/relationships/tags" Target="../tags/tag494.xml"/><Relationship Id="rId437" Type="http://schemas.openxmlformats.org/officeDocument/2006/relationships/notesSlide" Target="../notesSlides/notesSlide6.xml"/><Relationship Id="rId436" Type="http://schemas.openxmlformats.org/officeDocument/2006/relationships/slideLayout" Target="../slideLayouts/slideLayout2.xml"/><Relationship Id="rId435" Type="http://schemas.openxmlformats.org/officeDocument/2006/relationships/tags" Target="../tags/tag885.xml"/><Relationship Id="rId434" Type="http://schemas.openxmlformats.org/officeDocument/2006/relationships/tags" Target="../tags/tag884.xml"/><Relationship Id="rId433" Type="http://schemas.openxmlformats.org/officeDocument/2006/relationships/tags" Target="../tags/tag883.xml"/><Relationship Id="rId432" Type="http://schemas.openxmlformats.org/officeDocument/2006/relationships/tags" Target="../tags/tag882.xml"/><Relationship Id="rId431" Type="http://schemas.openxmlformats.org/officeDocument/2006/relationships/tags" Target="../tags/tag881.xml"/><Relationship Id="rId430" Type="http://schemas.openxmlformats.org/officeDocument/2006/relationships/tags" Target="../tags/tag880.xml"/><Relationship Id="rId43" Type="http://schemas.openxmlformats.org/officeDocument/2006/relationships/tags" Target="../tags/tag493.xml"/><Relationship Id="rId429" Type="http://schemas.openxmlformats.org/officeDocument/2006/relationships/tags" Target="../tags/tag879.xml"/><Relationship Id="rId428" Type="http://schemas.openxmlformats.org/officeDocument/2006/relationships/tags" Target="../tags/tag878.xml"/><Relationship Id="rId427" Type="http://schemas.openxmlformats.org/officeDocument/2006/relationships/tags" Target="../tags/tag877.xml"/><Relationship Id="rId426" Type="http://schemas.openxmlformats.org/officeDocument/2006/relationships/tags" Target="../tags/tag876.xml"/><Relationship Id="rId425" Type="http://schemas.openxmlformats.org/officeDocument/2006/relationships/tags" Target="../tags/tag875.xml"/><Relationship Id="rId424" Type="http://schemas.openxmlformats.org/officeDocument/2006/relationships/tags" Target="../tags/tag874.xml"/><Relationship Id="rId423" Type="http://schemas.openxmlformats.org/officeDocument/2006/relationships/tags" Target="../tags/tag873.xml"/><Relationship Id="rId422" Type="http://schemas.openxmlformats.org/officeDocument/2006/relationships/tags" Target="../tags/tag872.xml"/><Relationship Id="rId421" Type="http://schemas.openxmlformats.org/officeDocument/2006/relationships/tags" Target="../tags/tag871.xml"/><Relationship Id="rId420" Type="http://schemas.openxmlformats.org/officeDocument/2006/relationships/tags" Target="../tags/tag870.xml"/><Relationship Id="rId42" Type="http://schemas.openxmlformats.org/officeDocument/2006/relationships/tags" Target="../tags/tag492.xml"/><Relationship Id="rId419" Type="http://schemas.openxmlformats.org/officeDocument/2006/relationships/tags" Target="../tags/tag869.xml"/><Relationship Id="rId418" Type="http://schemas.openxmlformats.org/officeDocument/2006/relationships/tags" Target="../tags/tag868.xml"/><Relationship Id="rId417" Type="http://schemas.openxmlformats.org/officeDocument/2006/relationships/tags" Target="../tags/tag867.xml"/><Relationship Id="rId416" Type="http://schemas.openxmlformats.org/officeDocument/2006/relationships/tags" Target="../tags/tag866.xml"/><Relationship Id="rId415" Type="http://schemas.openxmlformats.org/officeDocument/2006/relationships/tags" Target="../tags/tag865.xml"/><Relationship Id="rId414" Type="http://schemas.openxmlformats.org/officeDocument/2006/relationships/tags" Target="../tags/tag864.xml"/><Relationship Id="rId413" Type="http://schemas.openxmlformats.org/officeDocument/2006/relationships/tags" Target="../tags/tag863.xml"/><Relationship Id="rId412" Type="http://schemas.openxmlformats.org/officeDocument/2006/relationships/tags" Target="../tags/tag862.xml"/><Relationship Id="rId411" Type="http://schemas.openxmlformats.org/officeDocument/2006/relationships/tags" Target="../tags/tag861.xml"/><Relationship Id="rId410" Type="http://schemas.openxmlformats.org/officeDocument/2006/relationships/tags" Target="../tags/tag860.xml"/><Relationship Id="rId41" Type="http://schemas.openxmlformats.org/officeDocument/2006/relationships/tags" Target="../tags/tag491.xml"/><Relationship Id="rId409" Type="http://schemas.openxmlformats.org/officeDocument/2006/relationships/tags" Target="../tags/tag859.xml"/><Relationship Id="rId408" Type="http://schemas.openxmlformats.org/officeDocument/2006/relationships/tags" Target="../tags/tag858.xml"/><Relationship Id="rId407" Type="http://schemas.openxmlformats.org/officeDocument/2006/relationships/tags" Target="../tags/tag857.xml"/><Relationship Id="rId406" Type="http://schemas.openxmlformats.org/officeDocument/2006/relationships/tags" Target="../tags/tag856.xml"/><Relationship Id="rId405" Type="http://schemas.openxmlformats.org/officeDocument/2006/relationships/tags" Target="../tags/tag855.xml"/><Relationship Id="rId404" Type="http://schemas.openxmlformats.org/officeDocument/2006/relationships/tags" Target="../tags/tag854.xml"/><Relationship Id="rId403" Type="http://schemas.openxmlformats.org/officeDocument/2006/relationships/tags" Target="../tags/tag853.xml"/><Relationship Id="rId402" Type="http://schemas.openxmlformats.org/officeDocument/2006/relationships/tags" Target="../tags/tag852.xml"/><Relationship Id="rId401" Type="http://schemas.openxmlformats.org/officeDocument/2006/relationships/tags" Target="../tags/tag851.xml"/><Relationship Id="rId400" Type="http://schemas.openxmlformats.org/officeDocument/2006/relationships/tags" Target="../tags/tag850.xml"/><Relationship Id="rId40" Type="http://schemas.openxmlformats.org/officeDocument/2006/relationships/tags" Target="../tags/tag490.xml"/><Relationship Id="rId4" Type="http://schemas.openxmlformats.org/officeDocument/2006/relationships/tags" Target="../tags/tag454.xml"/><Relationship Id="rId399" Type="http://schemas.openxmlformats.org/officeDocument/2006/relationships/tags" Target="../tags/tag849.xml"/><Relationship Id="rId398" Type="http://schemas.openxmlformats.org/officeDocument/2006/relationships/tags" Target="../tags/tag848.xml"/><Relationship Id="rId397" Type="http://schemas.openxmlformats.org/officeDocument/2006/relationships/tags" Target="../tags/tag847.xml"/><Relationship Id="rId396" Type="http://schemas.openxmlformats.org/officeDocument/2006/relationships/tags" Target="../tags/tag846.xml"/><Relationship Id="rId395" Type="http://schemas.openxmlformats.org/officeDocument/2006/relationships/tags" Target="../tags/tag845.xml"/><Relationship Id="rId394" Type="http://schemas.openxmlformats.org/officeDocument/2006/relationships/tags" Target="../tags/tag844.xml"/><Relationship Id="rId393" Type="http://schemas.openxmlformats.org/officeDocument/2006/relationships/tags" Target="../tags/tag843.xml"/><Relationship Id="rId392" Type="http://schemas.openxmlformats.org/officeDocument/2006/relationships/tags" Target="../tags/tag842.xml"/><Relationship Id="rId391" Type="http://schemas.openxmlformats.org/officeDocument/2006/relationships/tags" Target="../tags/tag841.xml"/><Relationship Id="rId390" Type="http://schemas.openxmlformats.org/officeDocument/2006/relationships/tags" Target="../tags/tag840.xml"/><Relationship Id="rId39" Type="http://schemas.openxmlformats.org/officeDocument/2006/relationships/tags" Target="../tags/tag489.xml"/><Relationship Id="rId389" Type="http://schemas.openxmlformats.org/officeDocument/2006/relationships/tags" Target="../tags/tag839.xml"/><Relationship Id="rId388" Type="http://schemas.openxmlformats.org/officeDocument/2006/relationships/tags" Target="../tags/tag838.xml"/><Relationship Id="rId387" Type="http://schemas.openxmlformats.org/officeDocument/2006/relationships/tags" Target="../tags/tag837.xml"/><Relationship Id="rId386" Type="http://schemas.openxmlformats.org/officeDocument/2006/relationships/tags" Target="../tags/tag836.xml"/><Relationship Id="rId385" Type="http://schemas.openxmlformats.org/officeDocument/2006/relationships/tags" Target="../tags/tag835.xml"/><Relationship Id="rId384" Type="http://schemas.openxmlformats.org/officeDocument/2006/relationships/tags" Target="../tags/tag834.xml"/><Relationship Id="rId383" Type="http://schemas.openxmlformats.org/officeDocument/2006/relationships/tags" Target="../tags/tag833.xml"/><Relationship Id="rId382" Type="http://schemas.openxmlformats.org/officeDocument/2006/relationships/tags" Target="../tags/tag832.xml"/><Relationship Id="rId381" Type="http://schemas.openxmlformats.org/officeDocument/2006/relationships/tags" Target="../tags/tag831.xml"/><Relationship Id="rId380" Type="http://schemas.openxmlformats.org/officeDocument/2006/relationships/tags" Target="../tags/tag830.xml"/><Relationship Id="rId38" Type="http://schemas.openxmlformats.org/officeDocument/2006/relationships/tags" Target="../tags/tag488.xml"/><Relationship Id="rId379" Type="http://schemas.openxmlformats.org/officeDocument/2006/relationships/tags" Target="../tags/tag829.xml"/><Relationship Id="rId378" Type="http://schemas.openxmlformats.org/officeDocument/2006/relationships/tags" Target="../tags/tag828.xml"/><Relationship Id="rId377" Type="http://schemas.openxmlformats.org/officeDocument/2006/relationships/tags" Target="../tags/tag827.xml"/><Relationship Id="rId376" Type="http://schemas.openxmlformats.org/officeDocument/2006/relationships/tags" Target="../tags/tag826.xml"/><Relationship Id="rId375" Type="http://schemas.openxmlformats.org/officeDocument/2006/relationships/tags" Target="../tags/tag825.xml"/><Relationship Id="rId374" Type="http://schemas.openxmlformats.org/officeDocument/2006/relationships/tags" Target="../tags/tag824.xml"/><Relationship Id="rId373" Type="http://schemas.openxmlformats.org/officeDocument/2006/relationships/tags" Target="../tags/tag823.xml"/><Relationship Id="rId372" Type="http://schemas.openxmlformats.org/officeDocument/2006/relationships/tags" Target="../tags/tag822.xml"/><Relationship Id="rId371" Type="http://schemas.openxmlformats.org/officeDocument/2006/relationships/tags" Target="../tags/tag821.xml"/><Relationship Id="rId370" Type="http://schemas.openxmlformats.org/officeDocument/2006/relationships/tags" Target="../tags/tag820.xml"/><Relationship Id="rId37" Type="http://schemas.openxmlformats.org/officeDocument/2006/relationships/tags" Target="../tags/tag487.xml"/><Relationship Id="rId369" Type="http://schemas.openxmlformats.org/officeDocument/2006/relationships/tags" Target="../tags/tag819.xml"/><Relationship Id="rId368" Type="http://schemas.openxmlformats.org/officeDocument/2006/relationships/tags" Target="../tags/tag818.xml"/><Relationship Id="rId367" Type="http://schemas.openxmlformats.org/officeDocument/2006/relationships/tags" Target="../tags/tag817.xml"/><Relationship Id="rId366" Type="http://schemas.openxmlformats.org/officeDocument/2006/relationships/tags" Target="../tags/tag816.xml"/><Relationship Id="rId365" Type="http://schemas.openxmlformats.org/officeDocument/2006/relationships/tags" Target="../tags/tag815.xml"/><Relationship Id="rId364" Type="http://schemas.openxmlformats.org/officeDocument/2006/relationships/tags" Target="../tags/tag814.xml"/><Relationship Id="rId363" Type="http://schemas.openxmlformats.org/officeDocument/2006/relationships/tags" Target="../tags/tag813.xml"/><Relationship Id="rId362" Type="http://schemas.openxmlformats.org/officeDocument/2006/relationships/tags" Target="../tags/tag812.xml"/><Relationship Id="rId361" Type="http://schemas.openxmlformats.org/officeDocument/2006/relationships/tags" Target="../tags/tag811.xml"/><Relationship Id="rId360" Type="http://schemas.openxmlformats.org/officeDocument/2006/relationships/tags" Target="../tags/tag810.xml"/><Relationship Id="rId36" Type="http://schemas.openxmlformats.org/officeDocument/2006/relationships/tags" Target="../tags/tag486.xml"/><Relationship Id="rId359" Type="http://schemas.openxmlformats.org/officeDocument/2006/relationships/tags" Target="../tags/tag809.xml"/><Relationship Id="rId358" Type="http://schemas.openxmlformats.org/officeDocument/2006/relationships/tags" Target="../tags/tag808.xml"/><Relationship Id="rId357" Type="http://schemas.openxmlformats.org/officeDocument/2006/relationships/tags" Target="../tags/tag807.xml"/><Relationship Id="rId356" Type="http://schemas.openxmlformats.org/officeDocument/2006/relationships/tags" Target="../tags/tag806.xml"/><Relationship Id="rId355" Type="http://schemas.openxmlformats.org/officeDocument/2006/relationships/tags" Target="../tags/tag805.xml"/><Relationship Id="rId354" Type="http://schemas.openxmlformats.org/officeDocument/2006/relationships/tags" Target="../tags/tag804.xml"/><Relationship Id="rId353" Type="http://schemas.openxmlformats.org/officeDocument/2006/relationships/tags" Target="../tags/tag803.xml"/><Relationship Id="rId352" Type="http://schemas.openxmlformats.org/officeDocument/2006/relationships/tags" Target="../tags/tag802.xml"/><Relationship Id="rId351" Type="http://schemas.openxmlformats.org/officeDocument/2006/relationships/tags" Target="../tags/tag801.xml"/><Relationship Id="rId350" Type="http://schemas.openxmlformats.org/officeDocument/2006/relationships/tags" Target="../tags/tag800.xml"/><Relationship Id="rId35" Type="http://schemas.openxmlformats.org/officeDocument/2006/relationships/tags" Target="../tags/tag485.xml"/><Relationship Id="rId349" Type="http://schemas.openxmlformats.org/officeDocument/2006/relationships/tags" Target="../tags/tag799.xml"/><Relationship Id="rId348" Type="http://schemas.openxmlformats.org/officeDocument/2006/relationships/tags" Target="../tags/tag798.xml"/><Relationship Id="rId347" Type="http://schemas.openxmlformats.org/officeDocument/2006/relationships/tags" Target="../tags/tag797.xml"/><Relationship Id="rId346" Type="http://schemas.openxmlformats.org/officeDocument/2006/relationships/tags" Target="../tags/tag796.xml"/><Relationship Id="rId345" Type="http://schemas.openxmlformats.org/officeDocument/2006/relationships/tags" Target="../tags/tag795.xml"/><Relationship Id="rId344" Type="http://schemas.openxmlformats.org/officeDocument/2006/relationships/tags" Target="../tags/tag794.xml"/><Relationship Id="rId343" Type="http://schemas.openxmlformats.org/officeDocument/2006/relationships/tags" Target="../tags/tag793.xml"/><Relationship Id="rId342" Type="http://schemas.openxmlformats.org/officeDocument/2006/relationships/tags" Target="../tags/tag792.xml"/><Relationship Id="rId341" Type="http://schemas.openxmlformats.org/officeDocument/2006/relationships/tags" Target="../tags/tag791.xml"/><Relationship Id="rId340" Type="http://schemas.openxmlformats.org/officeDocument/2006/relationships/tags" Target="../tags/tag790.xml"/><Relationship Id="rId34" Type="http://schemas.openxmlformats.org/officeDocument/2006/relationships/tags" Target="../tags/tag484.xml"/><Relationship Id="rId339" Type="http://schemas.openxmlformats.org/officeDocument/2006/relationships/tags" Target="../tags/tag789.xml"/><Relationship Id="rId338" Type="http://schemas.openxmlformats.org/officeDocument/2006/relationships/tags" Target="../tags/tag788.xml"/><Relationship Id="rId337" Type="http://schemas.openxmlformats.org/officeDocument/2006/relationships/tags" Target="../tags/tag787.xml"/><Relationship Id="rId336" Type="http://schemas.openxmlformats.org/officeDocument/2006/relationships/tags" Target="../tags/tag786.xml"/><Relationship Id="rId335" Type="http://schemas.openxmlformats.org/officeDocument/2006/relationships/tags" Target="../tags/tag785.xml"/><Relationship Id="rId334" Type="http://schemas.openxmlformats.org/officeDocument/2006/relationships/tags" Target="../tags/tag784.xml"/><Relationship Id="rId333" Type="http://schemas.openxmlformats.org/officeDocument/2006/relationships/tags" Target="../tags/tag783.xml"/><Relationship Id="rId332" Type="http://schemas.openxmlformats.org/officeDocument/2006/relationships/tags" Target="../tags/tag782.xml"/><Relationship Id="rId331" Type="http://schemas.openxmlformats.org/officeDocument/2006/relationships/tags" Target="../tags/tag781.xml"/><Relationship Id="rId330" Type="http://schemas.openxmlformats.org/officeDocument/2006/relationships/tags" Target="../tags/tag780.xml"/><Relationship Id="rId33" Type="http://schemas.openxmlformats.org/officeDocument/2006/relationships/tags" Target="../tags/tag483.xml"/><Relationship Id="rId329" Type="http://schemas.openxmlformats.org/officeDocument/2006/relationships/tags" Target="../tags/tag779.xml"/><Relationship Id="rId328" Type="http://schemas.openxmlformats.org/officeDocument/2006/relationships/tags" Target="../tags/tag778.xml"/><Relationship Id="rId327" Type="http://schemas.openxmlformats.org/officeDocument/2006/relationships/tags" Target="../tags/tag777.xml"/><Relationship Id="rId326" Type="http://schemas.openxmlformats.org/officeDocument/2006/relationships/tags" Target="../tags/tag776.xml"/><Relationship Id="rId325" Type="http://schemas.openxmlformats.org/officeDocument/2006/relationships/tags" Target="../tags/tag775.xml"/><Relationship Id="rId324" Type="http://schemas.openxmlformats.org/officeDocument/2006/relationships/tags" Target="../tags/tag774.xml"/><Relationship Id="rId323" Type="http://schemas.openxmlformats.org/officeDocument/2006/relationships/tags" Target="../tags/tag773.xml"/><Relationship Id="rId322" Type="http://schemas.openxmlformats.org/officeDocument/2006/relationships/tags" Target="../tags/tag772.xml"/><Relationship Id="rId321" Type="http://schemas.openxmlformats.org/officeDocument/2006/relationships/tags" Target="../tags/tag771.xml"/><Relationship Id="rId320" Type="http://schemas.openxmlformats.org/officeDocument/2006/relationships/tags" Target="../tags/tag770.xml"/><Relationship Id="rId32" Type="http://schemas.openxmlformats.org/officeDocument/2006/relationships/tags" Target="../tags/tag482.xml"/><Relationship Id="rId319" Type="http://schemas.openxmlformats.org/officeDocument/2006/relationships/tags" Target="../tags/tag769.xml"/><Relationship Id="rId318" Type="http://schemas.openxmlformats.org/officeDocument/2006/relationships/tags" Target="../tags/tag768.xml"/><Relationship Id="rId317" Type="http://schemas.openxmlformats.org/officeDocument/2006/relationships/tags" Target="../tags/tag767.xml"/><Relationship Id="rId316" Type="http://schemas.openxmlformats.org/officeDocument/2006/relationships/tags" Target="../tags/tag766.xml"/><Relationship Id="rId315" Type="http://schemas.openxmlformats.org/officeDocument/2006/relationships/tags" Target="../tags/tag765.xml"/><Relationship Id="rId314" Type="http://schemas.openxmlformats.org/officeDocument/2006/relationships/tags" Target="../tags/tag764.xml"/><Relationship Id="rId313" Type="http://schemas.openxmlformats.org/officeDocument/2006/relationships/tags" Target="../tags/tag763.xml"/><Relationship Id="rId312" Type="http://schemas.openxmlformats.org/officeDocument/2006/relationships/tags" Target="../tags/tag762.xml"/><Relationship Id="rId311" Type="http://schemas.openxmlformats.org/officeDocument/2006/relationships/tags" Target="../tags/tag761.xml"/><Relationship Id="rId310" Type="http://schemas.openxmlformats.org/officeDocument/2006/relationships/tags" Target="../tags/tag760.xml"/><Relationship Id="rId31" Type="http://schemas.openxmlformats.org/officeDocument/2006/relationships/tags" Target="../tags/tag481.xml"/><Relationship Id="rId309" Type="http://schemas.openxmlformats.org/officeDocument/2006/relationships/tags" Target="../tags/tag759.xml"/><Relationship Id="rId308" Type="http://schemas.openxmlformats.org/officeDocument/2006/relationships/tags" Target="../tags/tag758.xml"/><Relationship Id="rId307" Type="http://schemas.openxmlformats.org/officeDocument/2006/relationships/tags" Target="../tags/tag757.xml"/><Relationship Id="rId306" Type="http://schemas.openxmlformats.org/officeDocument/2006/relationships/tags" Target="../tags/tag756.xml"/><Relationship Id="rId305" Type="http://schemas.openxmlformats.org/officeDocument/2006/relationships/tags" Target="../tags/tag755.xml"/><Relationship Id="rId304" Type="http://schemas.openxmlformats.org/officeDocument/2006/relationships/tags" Target="../tags/tag754.xml"/><Relationship Id="rId303" Type="http://schemas.openxmlformats.org/officeDocument/2006/relationships/tags" Target="../tags/tag753.xml"/><Relationship Id="rId302" Type="http://schemas.openxmlformats.org/officeDocument/2006/relationships/tags" Target="../tags/tag752.xml"/><Relationship Id="rId301" Type="http://schemas.openxmlformats.org/officeDocument/2006/relationships/tags" Target="../tags/tag751.xml"/><Relationship Id="rId300" Type="http://schemas.openxmlformats.org/officeDocument/2006/relationships/tags" Target="../tags/tag750.xml"/><Relationship Id="rId30" Type="http://schemas.openxmlformats.org/officeDocument/2006/relationships/tags" Target="../tags/tag480.xml"/><Relationship Id="rId3" Type="http://schemas.openxmlformats.org/officeDocument/2006/relationships/tags" Target="../tags/tag453.xml"/><Relationship Id="rId299" Type="http://schemas.openxmlformats.org/officeDocument/2006/relationships/tags" Target="../tags/tag749.xml"/><Relationship Id="rId298" Type="http://schemas.openxmlformats.org/officeDocument/2006/relationships/tags" Target="../tags/tag748.xml"/><Relationship Id="rId297" Type="http://schemas.openxmlformats.org/officeDocument/2006/relationships/tags" Target="../tags/tag747.xml"/><Relationship Id="rId296" Type="http://schemas.openxmlformats.org/officeDocument/2006/relationships/tags" Target="../tags/tag746.xml"/><Relationship Id="rId295" Type="http://schemas.openxmlformats.org/officeDocument/2006/relationships/tags" Target="../tags/tag745.xml"/><Relationship Id="rId294" Type="http://schemas.openxmlformats.org/officeDocument/2006/relationships/tags" Target="../tags/tag744.xml"/><Relationship Id="rId293" Type="http://schemas.openxmlformats.org/officeDocument/2006/relationships/tags" Target="../tags/tag743.xml"/><Relationship Id="rId292" Type="http://schemas.openxmlformats.org/officeDocument/2006/relationships/tags" Target="../tags/tag742.xml"/><Relationship Id="rId291" Type="http://schemas.openxmlformats.org/officeDocument/2006/relationships/tags" Target="../tags/tag741.xml"/><Relationship Id="rId290" Type="http://schemas.openxmlformats.org/officeDocument/2006/relationships/tags" Target="../tags/tag740.xml"/><Relationship Id="rId29" Type="http://schemas.openxmlformats.org/officeDocument/2006/relationships/tags" Target="../tags/tag479.xml"/><Relationship Id="rId289" Type="http://schemas.openxmlformats.org/officeDocument/2006/relationships/tags" Target="../tags/tag739.xml"/><Relationship Id="rId288" Type="http://schemas.openxmlformats.org/officeDocument/2006/relationships/tags" Target="../tags/tag738.xml"/><Relationship Id="rId287" Type="http://schemas.openxmlformats.org/officeDocument/2006/relationships/tags" Target="../tags/tag737.xml"/><Relationship Id="rId286" Type="http://schemas.openxmlformats.org/officeDocument/2006/relationships/tags" Target="../tags/tag736.xml"/><Relationship Id="rId285" Type="http://schemas.openxmlformats.org/officeDocument/2006/relationships/tags" Target="../tags/tag735.xml"/><Relationship Id="rId284" Type="http://schemas.openxmlformats.org/officeDocument/2006/relationships/tags" Target="../tags/tag734.xml"/><Relationship Id="rId283" Type="http://schemas.openxmlformats.org/officeDocument/2006/relationships/tags" Target="../tags/tag733.xml"/><Relationship Id="rId282" Type="http://schemas.openxmlformats.org/officeDocument/2006/relationships/tags" Target="../tags/tag732.xml"/><Relationship Id="rId281" Type="http://schemas.openxmlformats.org/officeDocument/2006/relationships/tags" Target="../tags/tag731.xml"/><Relationship Id="rId280" Type="http://schemas.openxmlformats.org/officeDocument/2006/relationships/tags" Target="../tags/tag730.xml"/><Relationship Id="rId28" Type="http://schemas.openxmlformats.org/officeDocument/2006/relationships/tags" Target="../tags/tag478.xml"/><Relationship Id="rId279" Type="http://schemas.openxmlformats.org/officeDocument/2006/relationships/tags" Target="../tags/tag729.xml"/><Relationship Id="rId278" Type="http://schemas.openxmlformats.org/officeDocument/2006/relationships/tags" Target="../tags/tag728.xml"/><Relationship Id="rId277" Type="http://schemas.openxmlformats.org/officeDocument/2006/relationships/tags" Target="../tags/tag727.xml"/><Relationship Id="rId276" Type="http://schemas.openxmlformats.org/officeDocument/2006/relationships/tags" Target="../tags/tag726.xml"/><Relationship Id="rId275" Type="http://schemas.openxmlformats.org/officeDocument/2006/relationships/tags" Target="../tags/tag725.xml"/><Relationship Id="rId274" Type="http://schemas.openxmlformats.org/officeDocument/2006/relationships/tags" Target="../tags/tag724.xml"/><Relationship Id="rId273" Type="http://schemas.openxmlformats.org/officeDocument/2006/relationships/tags" Target="../tags/tag723.xml"/><Relationship Id="rId272" Type="http://schemas.openxmlformats.org/officeDocument/2006/relationships/tags" Target="../tags/tag722.xml"/><Relationship Id="rId271" Type="http://schemas.openxmlformats.org/officeDocument/2006/relationships/tags" Target="../tags/tag721.xml"/><Relationship Id="rId270" Type="http://schemas.openxmlformats.org/officeDocument/2006/relationships/tags" Target="../tags/tag720.xml"/><Relationship Id="rId27" Type="http://schemas.openxmlformats.org/officeDocument/2006/relationships/tags" Target="../tags/tag477.xml"/><Relationship Id="rId269" Type="http://schemas.openxmlformats.org/officeDocument/2006/relationships/tags" Target="../tags/tag719.xml"/><Relationship Id="rId268" Type="http://schemas.openxmlformats.org/officeDocument/2006/relationships/tags" Target="../tags/tag718.xml"/><Relationship Id="rId267" Type="http://schemas.openxmlformats.org/officeDocument/2006/relationships/tags" Target="../tags/tag717.xml"/><Relationship Id="rId266" Type="http://schemas.openxmlformats.org/officeDocument/2006/relationships/tags" Target="../tags/tag716.xml"/><Relationship Id="rId265" Type="http://schemas.openxmlformats.org/officeDocument/2006/relationships/tags" Target="../tags/tag715.xml"/><Relationship Id="rId264" Type="http://schemas.openxmlformats.org/officeDocument/2006/relationships/tags" Target="../tags/tag714.xml"/><Relationship Id="rId263" Type="http://schemas.openxmlformats.org/officeDocument/2006/relationships/tags" Target="../tags/tag713.xml"/><Relationship Id="rId262" Type="http://schemas.openxmlformats.org/officeDocument/2006/relationships/tags" Target="../tags/tag712.xml"/><Relationship Id="rId261" Type="http://schemas.openxmlformats.org/officeDocument/2006/relationships/tags" Target="../tags/tag711.xml"/><Relationship Id="rId260" Type="http://schemas.openxmlformats.org/officeDocument/2006/relationships/tags" Target="../tags/tag710.xml"/><Relationship Id="rId26" Type="http://schemas.openxmlformats.org/officeDocument/2006/relationships/tags" Target="../tags/tag476.xml"/><Relationship Id="rId259" Type="http://schemas.openxmlformats.org/officeDocument/2006/relationships/tags" Target="../tags/tag709.xml"/><Relationship Id="rId258" Type="http://schemas.openxmlformats.org/officeDocument/2006/relationships/tags" Target="../tags/tag708.xml"/><Relationship Id="rId257" Type="http://schemas.openxmlformats.org/officeDocument/2006/relationships/tags" Target="../tags/tag707.xml"/><Relationship Id="rId256" Type="http://schemas.openxmlformats.org/officeDocument/2006/relationships/tags" Target="../tags/tag706.xml"/><Relationship Id="rId255" Type="http://schemas.openxmlformats.org/officeDocument/2006/relationships/tags" Target="../tags/tag705.xml"/><Relationship Id="rId254" Type="http://schemas.openxmlformats.org/officeDocument/2006/relationships/tags" Target="../tags/tag704.xml"/><Relationship Id="rId253" Type="http://schemas.openxmlformats.org/officeDocument/2006/relationships/tags" Target="../tags/tag703.xml"/><Relationship Id="rId252" Type="http://schemas.openxmlformats.org/officeDocument/2006/relationships/tags" Target="../tags/tag702.xml"/><Relationship Id="rId251" Type="http://schemas.openxmlformats.org/officeDocument/2006/relationships/tags" Target="../tags/tag701.xml"/><Relationship Id="rId250" Type="http://schemas.openxmlformats.org/officeDocument/2006/relationships/tags" Target="../tags/tag700.xml"/><Relationship Id="rId25" Type="http://schemas.openxmlformats.org/officeDocument/2006/relationships/tags" Target="../tags/tag475.xml"/><Relationship Id="rId249" Type="http://schemas.openxmlformats.org/officeDocument/2006/relationships/tags" Target="../tags/tag699.xml"/><Relationship Id="rId248" Type="http://schemas.openxmlformats.org/officeDocument/2006/relationships/tags" Target="../tags/tag698.xml"/><Relationship Id="rId247" Type="http://schemas.openxmlformats.org/officeDocument/2006/relationships/tags" Target="../tags/tag697.xml"/><Relationship Id="rId246" Type="http://schemas.openxmlformats.org/officeDocument/2006/relationships/tags" Target="../tags/tag696.xml"/><Relationship Id="rId245" Type="http://schemas.openxmlformats.org/officeDocument/2006/relationships/tags" Target="../tags/tag695.xml"/><Relationship Id="rId244" Type="http://schemas.openxmlformats.org/officeDocument/2006/relationships/tags" Target="../tags/tag694.xml"/><Relationship Id="rId243" Type="http://schemas.openxmlformats.org/officeDocument/2006/relationships/tags" Target="../tags/tag693.xml"/><Relationship Id="rId242" Type="http://schemas.openxmlformats.org/officeDocument/2006/relationships/tags" Target="../tags/tag692.xml"/><Relationship Id="rId241" Type="http://schemas.openxmlformats.org/officeDocument/2006/relationships/tags" Target="../tags/tag691.xml"/><Relationship Id="rId240" Type="http://schemas.openxmlformats.org/officeDocument/2006/relationships/tags" Target="../tags/tag690.xml"/><Relationship Id="rId24" Type="http://schemas.openxmlformats.org/officeDocument/2006/relationships/tags" Target="../tags/tag474.xml"/><Relationship Id="rId239" Type="http://schemas.openxmlformats.org/officeDocument/2006/relationships/tags" Target="../tags/tag689.xml"/><Relationship Id="rId238" Type="http://schemas.openxmlformats.org/officeDocument/2006/relationships/tags" Target="../tags/tag688.xml"/><Relationship Id="rId237" Type="http://schemas.openxmlformats.org/officeDocument/2006/relationships/tags" Target="../tags/tag687.xml"/><Relationship Id="rId236" Type="http://schemas.openxmlformats.org/officeDocument/2006/relationships/tags" Target="../tags/tag686.xml"/><Relationship Id="rId235" Type="http://schemas.openxmlformats.org/officeDocument/2006/relationships/tags" Target="../tags/tag685.xml"/><Relationship Id="rId234" Type="http://schemas.openxmlformats.org/officeDocument/2006/relationships/tags" Target="../tags/tag684.xml"/><Relationship Id="rId233" Type="http://schemas.openxmlformats.org/officeDocument/2006/relationships/tags" Target="../tags/tag683.xml"/><Relationship Id="rId232" Type="http://schemas.openxmlformats.org/officeDocument/2006/relationships/tags" Target="../tags/tag682.xml"/><Relationship Id="rId231" Type="http://schemas.openxmlformats.org/officeDocument/2006/relationships/tags" Target="../tags/tag681.xml"/><Relationship Id="rId230" Type="http://schemas.openxmlformats.org/officeDocument/2006/relationships/tags" Target="../tags/tag680.xml"/><Relationship Id="rId23" Type="http://schemas.openxmlformats.org/officeDocument/2006/relationships/tags" Target="../tags/tag473.xml"/><Relationship Id="rId229" Type="http://schemas.openxmlformats.org/officeDocument/2006/relationships/tags" Target="../tags/tag679.xml"/><Relationship Id="rId228" Type="http://schemas.openxmlformats.org/officeDocument/2006/relationships/tags" Target="../tags/tag678.xml"/><Relationship Id="rId227" Type="http://schemas.openxmlformats.org/officeDocument/2006/relationships/tags" Target="../tags/tag677.xml"/><Relationship Id="rId226" Type="http://schemas.openxmlformats.org/officeDocument/2006/relationships/tags" Target="../tags/tag676.xml"/><Relationship Id="rId225" Type="http://schemas.openxmlformats.org/officeDocument/2006/relationships/tags" Target="../tags/tag675.xml"/><Relationship Id="rId224" Type="http://schemas.openxmlformats.org/officeDocument/2006/relationships/tags" Target="../tags/tag674.xml"/><Relationship Id="rId223" Type="http://schemas.openxmlformats.org/officeDocument/2006/relationships/tags" Target="../tags/tag673.xml"/><Relationship Id="rId222" Type="http://schemas.openxmlformats.org/officeDocument/2006/relationships/tags" Target="../tags/tag672.xml"/><Relationship Id="rId221" Type="http://schemas.openxmlformats.org/officeDocument/2006/relationships/tags" Target="../tags/tag671.xml"/><Relationship Id="rId220" Type="http://schemas.openxmlformats.org/officeDocument/2006/relationships/tags" Target="../tags/tag670.xml"/><Relationship Id="rId22" Type="http://schemas.openxmlformats.org/officeDocument/2006/relationships/tags" Target="../tags/tag472.xml"/><Relationship Id="rId219" Type="http://schemas.openxmlformats.org/officeDocument/2006/relationships/tags" Target="../tags/tag669.xml"/><Relationship Id="rId218" Type="http://schemas.openxmlformats.org/officeDocument/2006/relationships/tags" Target="../tags/tag668.xml"/><Relationship Id="rId217" Type="http://schemas.openxmlformats.org/officeDocument/2006/relationships/tags" Target="../tags/tag667.xml"/><Relationship Id="rId216" Type="http://schemas.openxmlformats.org/officeDocument/2006/relationships/tags" Target="../tags/tag666.xml"/><Relationship Id="rId215" Type="http://schemas.openxmlformats.org/officeDocument/2006/relationships/tags" Target="../tags/tag665.xml"/><Relationship Id="rId214" Type="http://schemas.openxmlformats.org/officeDocument/2006/relationships/tags" Target="../tags/tag664.xml"/><Relationship Id="rId213" Type="http://schemas.openxmlformats.org/officeDocument/2006/relationships/tags" Target="../tags/tag663.xml"/><Relationship Id="rId212" Type="http://schemas.openxmlformats.org/officeDocument/2006/relationships/tags" Target="../tags/tag662.xml"/><Relationship Id="rId211" Type="http://schemas.openxmlformats.org/officeDocument/2006/relationships/tags" Target="../tags/tag661.xml"/><Relationship Id="rId210" Type="http://schemas.openxmlformats.org/officeDocument/2006/relationships/tags" Target="../tags/tag660.xml"/><Relationship Id="rId21" Type="http://schemas.openxmlformats.org/officeDocument/2006/relationships/tags" Target="../tags/tag471.xml"/><Relationship Id="rId209" Type="http://schemas.openxmlformats.org/officeDocument/2006/relationships/tags" Target="../tags/tag659.xml"/><Relationship Id="rId208" Type="http://schemas.openxmlformats.org/officeDocument/2006/relationships/tags" Target="../tags/tag658.xml"/><Relationship Id="rId207" Type="http://schemas.openxmlformats.org/officeDocument/2006/relationships/tags" Target="../tags/tag657.xml"/><Relationship Id="rId206" Type="http://schemas.openxmlformats.org/officeDocument/2006/relationships/tags" Target="../tags/tag656.xml"/><Relationship Id="rId205" Type="http://schemas.openxmlformats.org/officeDocument/2006/relationships/tags" Target="../tags/tag655.xml"/><Relationship Id="rId204" Type="http://schemas.openxmlformats.org/officeDocument/2006/relationships/tags" Target="../tags/tag654.xml"/><Relationship Id="rId203" Type="http://schemas.openxmlformats.org/officeDocument/2006/relationships/tags" Target="../tags/tag653.xml"/><Relationship Id="rId202" Type="http://schemas.openxmlformats.org/officeDocument/2006/relationships/tags" Target="../tags/tag652.xml"/><Relationship Id="rId201" Type="http://schemas.openxmlformats.org/officeDocument/2006/relationships/tags" Target="../tags/tag651.xml"/><Relationship Id="rId200" Type="http://schemas.openxmlformats.org/officeDocument/2006/relationships/tags" Target="../tags/tag650.xml"/><Relationship Id="rId20" Type="http://schemas.openxmlformats.org/officeDocument/2006/relationships/tags" Target="../tags/tag470.xml"/><Relationship Id="rId2" Type="http://schemas.openxmlformats.org/officeDocument/2006/relationships/tags" Target="../tags/tag452.xml"/><Relationship Id="rId199" Type="http://schemas.openxmlformats.org/officeDocument/2006/relationships/tags" Target="../tags/tag649.xml"/><Relationship Id="rId198" Type="http://schemas.openxmlformats.org/officeDocument/2006/relationships/tags" Target="../tags/tag648.xml"/><Relationship Id="rId197" Type="http://schemas.openxmlformats.org/officeDocument/2006/relationships/tags" Target="../tags/tag647.xml"/><Relationship Id="rId196" Type="http://schemas.openxmlformats.org/officeDocument/2006/relationships/tags" Target="../tags/tag646.xml"/><Relationship Id="rId195" Type="http://schemas.openxmlformats.org/officeDocument/2006/relationships/tags" Target="../tags/tag645.xml"/><Relationship Id="rId194" Type="http://schemas.openxmlformats.org/officeDocument/2006/relationships/tags" Target="../tags/tag644.xml"/><Relationship Id="rId193" Type="http://schemas.openxmlformats.org/officeDocument/2006/relationships/tags" Target="../tags/tag643.xml"/><Relationship Id="rId192" Type="http://schemas.openxmlformats.org/officeDocument/2006/relationships/tags" Target="../tags/tag642.xml"/><Relationship Id="rId191" Type="http://schemas.openxmlformats.org/officeDocument/2006/relationships/tags" Target="../tags/tag641.xml"/><Relationship Id="rId190" Type="http://schemas.openxmlformats.org/officeDocument/2006/relationships/tags" Target="../tags/tag640.xml"/><Relationship Id="rId19" Type="http://schemas.openxmlformats.org/officeDocument/2006/relationships/tags" Target="../tags/tag469.xml"/><Relationship Id="rId189" Type="http://schemas.openxmlformats.org/officeDocument/2006/relationships/tags" Target="../tags/tag639.xml"/><Relationship Id="rId188" Type="http://schemas.openxmlformats.org/officeDocument/2006/relationships/tags" Target="../tags/tag638.xml"/><Relationship Id="rId187" Type="http://schemas.openxmlformats.org/officeDocument/2006/relationships/tags" Target="../tags/tag637.xml"/><Relationship Id="rId186" Type="http://schemas.openxmlformats.org/officeDocument/2006/relationships/tags" Target="../tags/tag636.xml"/><Relationship Id="rId185" Type="http://schemas.openxmlformats.org/officeDocument/2006/relationships/tags" Target="../tags/tag635.xml"/><Relationship Id="rId184" Type="http://schemas.openxmlformats.org/officeDocument/2006/relationships/tags" Target="../tags/tag634.xml"/><Relationship Id="rId183" Type="http://schemas.openxmlformats.org/officeDocument/2006/relationships/tags" Target="../tags/tag633.xml"/><Relationship Id="rId182" Type="http://schemas.openxmlformats.org/officeDocument/2006/relationships/tags" Target="../tags/tag632.xml"/><Relationship Id="rId181" Type="http://schemas.openxmlformats.org/officeDocument/2006/relationships/tags" Target="../tags/tag631.xml"/><Relationship Id="rId180" Type="http://schemas.openxmlformats.org/officeDocument/2006/relationships/tags" Target="../tags/tag630.xml"/><Relationship Id="rId18" Type="http://schemas.openxmlformats.org/officeDocument/2006/relationships/tags" Target="../tags/tag468.xml"/><Relationship Id="rId179" Type="http://schemas.openxmlformats.org/officeDocument/2006/relationships/tags" Target="../tags/tag629.xml"/><Relationship Id="rId178" Type="http://schemas.openxmlformats.org/officeDocument/2006/relationships/tags" Target="../tags/tag628.xml"/><Relationship Id="rId177" Type="http://schemas.openxmlformats.org/officeDocument/2006/relationships/tags" Target="../tags/tag627.xml"/><Relationship Id="rId176" Type="http://schemas.openxmlformats.org/officeDocument/2006/relationships/tags" Target="../tags/tag626.xml"/><Relationship Id="rId175" Type="http://schemas.openxmlformats.org/officeDocument/2006/relationships/tags" Target="../tags/tag625.xml"/><Relationship Id="rId174" Type="http://schemas.openxmlformats.org/officeDocument/2006/relationships/tags" Target="../tags/tag624.xml"/><Relationship Id="rId173" Type="http://schemas.openxmlformats.org/officeDocument/2006/relationships/tags" Target="../tags/tag623.xml"/><Relationship Id="rId172" Type="http://schemas.openxmlformats.org/officeDocument/2006/relationships/tags" Target="../tags/tag622.xml"/><Relationship Id="rId171" Type="http://schemas.openxmlformats.org/officeDocument/2006/relationships/tags" Target="../tags/tag621.xml"/><Relationship Id="rId170" Type="http://schemas.openxmlformats.org/officeDocument/2006/relationships/tags" Target="../tags/tag620.xml"/><Relationship Id="rId17" Type="http://schemas.openxmlformats.org/officeDocument/2006/relationships/tags" Target="../tags/tag467.xml"/><Relationship Id="rId169" Type="http://schemas.openxmlformats.org/officeDocument/2006/relationships/tags" Target="../tags/tag619.xml"/><Relationship Id="rId168" Type="http://schemas.openxmlformats.org/officeDocument/2006/relationships/tags" Target="../tags/tag618.xml"/><Relationship Id="rId167" Type="http://schemas.openxmlformats.org/officeDocument/2006/relationships/tags" Target="../tags/tag617.xml"/><Relationship Id="rId166" Type="http://schemas.openxmlformats.org/officeDocument/2006/relationships/tags" Target="../tags/tag616.xml"/><Relationship Id="rId165" Type="http://schemas.openxmlformats.org/officeDocument/2006/relationships/tags" Target="../tags/tag615.xml"/><Relationship Id="rId164" Type="http://schemas.openxmlformats.org/officeDocument/2006/relationships/tags" Target="../tags/tag614.xml"/><Relationship Id="rId163" Type="http://schemas.openxmlformats.org/officeDocument/2006/relationships/tags" Target="../tags/tag613.xml"/><Relationship Id="rId162" Type="http://schemas.openxmlformats.org/officeDocument/2006/relationships/tags" Target="../tags/tag612.xml"/><Relationship Id="rId161" Type="http://schemas.openxmlformats.org/officeDocument/2006/relationships/tags" Target="../tags/tag611.xml"/><Relationship Id="rId160" Type="http://schemas.openxmlformats.org/officeDocument/2006/relationships/tags" Target="../tags/tag610.xml"/><Relationship Id="rId16" Type="http://schemas.openxmlformats.org/officeDocument/2006/relationships/tags" Target="../tags/tag466.xml"/><Relationship Id="rId159" Type="http://schemas.openxmlformats.org/officeDocument/2006/relationships/tags" Target="../tags/tag609.xml"/><Relationship Id="rId158" Type="http://schemas.openxmlformats.org/officeDocument/2006/relationships/tags" Target="../tags/tag608.xml"/><Relationship Id="rId157" Type="http://schemas.openxmlformats.org/officeDocument/2006/relationships/tags" Target="../tags/tag607.xml"/><Relationship Id="rId156" Type="http://schemas.openxmlformats.org/officeDocument/2006/relationships/tags" Target="../tags/tag606.xml"/><Relationship Id="rId155" Type="http://schemas.openxmlformats.org/officeDocument/2006/relationships/tags" Target="../tags/tag605.xml"/><Relationship Id="rId154" Type="http://schemas.openxmlformats.org/officeDocument/2006/relationships/tags" Target="../tags/tag604.xml"/><Relationship Id="rId153" Type="http://schemas.openxmlformats.org/officeDocument/2006/relationships/tags" Target="../tags/tag603.xml"/><Relationship Id="rId152" Type="http://schemas.openxmlformats.org/officeDocument/2006/relationships/tags" Target="../tags/tag602.xml"/><Relationship Id="rId151" Type="http://schemas.openxmlformats.org/officeDocument/2006/relationships/tags" Target="../tags/tag601.xml"/><Relationship Id="rId150" Type="http://schemas.openxmlformats.org/officeDocument/2006/relationships/tags" Target="../tags/tag600.xml"/><Relationship Id="rId15" Type="http://schemas.openxmlformats.org/officeDocument/2006/relationships/tags" Target="../tags/tag465.xml"/><Relationship Id="rId149" Type="http://schemas.openxmlformats.org/officeDocument/2006/relationships/tags" Target="../tags/tag599.xml"/><Relationship Id="rId148" Type="http://schemas.openxmlformats.org/officeDocument/2006/relationships/tags" Target="../tags/tag598.xml"/><Relationship Id="rId147" Type="http://schemas.openxmlformats.org/officeDocument/2006/relationships/tags" Target="../tags/tag597.xml"/><Relationship Id="rId146" Type="http://schemas.openxmlformats.org/officeDocument/2006/relationships/tags" Target="../tags/tag596.xml"/><Relationship Id="rId145" Type="http://schemas.openxmlformats.org/officeDocument/2006/relationships/tags" Target="../tags/tag595.xml"/><Relationship Id="rId144" Type="http://schemas.openxmlformats.org/officeDocument/2006/relationships/tags" Target="../tags/tag594.xml"/><Relationship Id="rId143" Type="http://schemas.openxmlformats.org/officeDocument/2006/relationships/tags" Target="../tags/tag593.xml"/><Relationship Id="rId142" Type="http://schemas.openxmlformats.org/officeDocument/2006/relationships/tags" Target="../tags/tag592.xml"/><Relationship Id="rId141" Type="http://schemas.openxmlformats.org/officeDocument/2006/relationships/tags" Target="../tags/tag591.xml"/><Relationship Id="rId140" Type="http://schemas.openxmlformats.org/officeDocument/2006/relationships/tags" Target="../tags/tag590.xml"/><Relationship Id="rId14" Type="http://schemas.openxmlformats.org/officeDocument/2006/relationships/tags" Target="../tags/tag464.xml"/><Relationship Id="rId139" Type="http://schemas.openxmlformats.org/officeDocument/2006/relationships/tags" Target="../tags/tag589.xml"/><Relationship Id="rId138" Type="http://schemas.openxmlformats.org/officeDocument/2006/relationships/tags" Target="../tags/tag588.xml"/><Relationship Id="rId137" Type="http://schemas.openxmlformats.org/officeDocument/2006/relationships/tags" Target="../tags/tag587.xml"/><Relationship Id="rId136" Type="http://schemas.openxmlformats.org/officeDocument/2006/relationships/tags" Target="../tags/tag586.xml"/><Relationship Id="rId135" Type="http://schemas.openxmlformats.org/officeDocument/2006/relationships/tags" Target="../tags/tag585.xml"/><Relationship Id="rId134" Type="http://schemas.openxmlformats.org/officeDocument/2006/relationships/tags" Target="../tags/tag584.xml"/><Relationship Id="rId133" Type="http://schemas.openxmlformats.org/officeDocument/2006/relationships/tags" Target="../tags/tag583.xml"/><Relationship Id="rId132" Type="http://schemas.openxmlformats.org/officeDocument/2006/relationships/tags" Target="../tags/tag582.xml"/><Relationship Id="rId131" Type="http://schemas.openxmlformats.org/officeDocument/2006/relationships/tags" Target="../tags/tag581.xml"/><Relationship Id="rId130" Type="http://schemas.openxmlformats.org/officeDocument/2006/relationships/tags" Target="../tags/tag580.xml"/><Relationship Id="rId13" Type="http://schemas.openxmlformats.org/officeDocument/2006/relationships/tags" Target="../tags/tag463.xml"/><Relationship Id="rId129" Type="http://schemas.openxmlformats.org/officeDocument/2006/relationships/tags" Target="../tags/tag579.xml"/><Relationship Id="rId128" Type="http://schemas.openxmlformats.org/officeDocument/2006/relationships/tags" Target="../tags/tag578.xml"/><Relationship Id="rId127" Type="http://schemas.openxmlformats.org/officeDocument/2006/relationships/tags" Target="../tags/tag577.xml"/><Relationship Id="rId126" Type="http://schemas.openxmlformats.org/officeDocument/2006/relationships/tags" Target="../tags/tag576.xml"/><Relationship Id="rId125" Type="http://schemas.openxmlformats.org/officeDocument/2006/relationships/tags" Target="../tags/tag575.xml"/><Relationship Id="rId124" Type="http://schemas.openxmlformats.org/officeDocument/2006/relationships/tags" Target="../tags/tag574.xml"/><Relationship Id="rId123" Type="http://schemas.openxmlformats.org/officeDocument/2006/relationships/tags" Target="../tags/tag573.xml"/><Relationship Id="rId122" Type="http://schemas.openxmlformats.org/officeDocument/2006/relationships/tags" Target="../tags/tag572.xml"/><Relationship Id="rId121" Type="http://schemas.openxmlformats.org/officeDocument/2006/relationships/tags" Target="../tags/tag571.xml"/><Relationship Id="rId120" Type="http://schemas.openxmlformats.org/officeDocument/2006/relationships/tags" Target="../tags/tag570.xml"/><Relationship Id="rId12" Type="http://schemas.openxmlformats.org/officeDocument/2006/relationships/tags" Target="../tags/tag462.xml"/><Relationship Id="rId119" Type="http://schemas.openxmlformats.org/officeDocument/2006/relationships/tags" Target="../tags/tag569.xml"/><Relationship Id="rId118" Type="http://schemas.openxmlformats.org/officeDocument/2006/relationships/tags" Target="../tags/tag568.xml"/><Relationship Id="rId117" Type="http://schemas.openxmlformats.org/officeDocument/2006/relationships/tags" Target="../tags/tag567.xml"/><Relationship Id="rId116" Type="http://schemas.openxmlformats.org/officeDocument/2006/relationships/tags" Target="../tags/tag566.xml"/><Relationship Id="rId115" Type="http://schemas.openxmlformats.org/officeDocument/2006/relationships/tags" Target="../tags/tag565.xml"/><Relationship Id="rId114" Type="http://schemas.openxmlformats.org/officeDocument/2006/relationships/tags" Target="../tags/tag564.xml"/><Relationship Id="rId113" Type="http://schemas.openxmlformats.org/officeDocument/2006/relationships/tags" Target="../tags/tag563.xml"/><Relationship Id="rId112" Type="http://schemas.openxmlformats.org/officeDocument/2006/relationships/tags" Target="../tags/tag562.xml"/><Relationship Id="rId111" Type="http://schemas.openxmlformats.org/officeDocument/2006/relationships/tags" Target="../tags/tag561.xml"/><Relationship Id="rId110" Type="http://schemas.openxmlformats.org/officeDocument/2006/relationships/tags" Target="../tags/tag560.xml"/><Relationship Id="rId11" Type="http://schemas.openxmlformats.org/officeDocument/2006/relationships/tags" Target="../tags/tag461.xml"/><Relationship Id="rId109" Type="http://schemas.openxmlformats.org/officeDocument/2006/relationships/tags" Target="../tags/tag559.xml"/><Relationship Id="rId108" Type="http://schemas.openxmlformats.org/officeDocument/2006/relationships/tags" Target="../tags/tag558.xml"/><Relationship Id="rId107" Type="http://schemas.openxmlformats.org/officeDocument/2006/relationships/tags" Target="../tags/tag557.xml"/><Relationship Id="rId106" Type="http://schemas.openxmlformats.org/officeDocument/2006/relationships/tags" Target="../tags/tag556.xml"/><Relationship Id="rId105" Type="http://schemas.openxmlformats.org/officeDocument/2006/relationships/tags" Target="../tags/tag555.xml"/><Relationship Id="rId104" Type="http://schemas.openxmlformats.org/officeDocument/2006/relationships/tags" Target="../tags/tag554.xml"/><Relationship Id="rId103" Type="http://schemas.openxmlformats.org/officeDocument/2006/relationships/tags" Target="../tags/tag553.xml"/><Relationship Id="rId102" Type="http://schemas.openxmlformats.org/officeDocument/2006/relationships/tags" Target="../tags/tag552.xml"/><Relationship Id="rId101" Type="http://schemas.openxmlformats.org/officeDocument/2006/relationships/tags" Target="../tags/tag551.xml"/><Relationship Id="rId100" Type="http://schemas.openxmlformats.org/officeDocument/2006/relationships/tags" Target="../tags/tag550.xml"/><Relationship Id="rId10" Type="http://schemas.openxmlformats.org/officeDocument/2006/relationships/tags" Target="../tags/tag460.xml"/><Relationship Id="rId1" Type="http://schemas.openxmlformats.org/officeDocument/2006/relationships/tags" Target="../tags/tag45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6" name="圆角矩形 5"/>
          <p:cNvSpPr/>
          <p:nvPr/>
        </p:nvSpPr>
        <p:spPr>
          <a:xfrm>
            <a:off x="2841625" y="4660900"/>
            <a:ext cx="2971800" cy="676275"/>
          </a:xfrm>
          <a:prstGeom prst="roundRect">
            <a:avLst>
              <a:gd name="adj" fmla="val 50000"/>
            </a:avLst>
          </a:prstGeom>
          <a:solidFill>
            <a:srgbClr val="F86B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r>
              <a:rPr kumimoji="1" lang="zh-CN" altLang="en-US" sz="2800" strike="noStrike" noProof="1">
                <a:solidFill>
                  <a:schemeClr val="bg1"/>
                </a:solidFill>
              </a:rPr>
              <a:t>北京出版社</a:t>
            </a:r>
            <a:endParaRPr kumimoji="1" lang="zh-CN" altLang="en-US" sz="2800" strike="noStrike" noProof="1">
              <a:solidFill>
                <a:schemeClr val="bg1"/>
              </a:solidFill>
            </a:endParaRPr>
          </a:p>
        </p:txBody>
      </p:sp>
      <p:sp>
        <p:nvSpPr>
          <p:cNvPr id="7" name="文本框 6"/>
          <p:cNvSpPr txBox="1"/>
          <p:nvPr/>
        </p:nvSpPr>
        <p:spPr>
          <a:xfrm>
            <a:off x="1676400" y="1675765"/>
            <a:ext cx="5669280" cy="1753235"/>
          </a:xfrm>
          <a:prstGeom prst="rect">
            <a:avLst/>
          </a:prstGeom>
          <a:noFill/>
          <a:ln w="9525">
            <a:noFill/>
          </a:ln>
        </p:spPr>
        <p:txBody>
          <a:bodyPr wrap="none" anchor="t">
            <a:spAutoFit/>
          </a:bodyPr>
          <a:p>
            <a:pPr algn="l"/>
            <a:r>
              <a:rPr lang="zh-CN" altLang="en-US" sz="5400">
                <a:latin typeface="黑体" panose="02010609060101010101" charset="-122"/>
                <a:ea typeface="黑体" panose="02010609060101010101" charset="-122"/>
              </a:rPr>
              <a:t>幼儿英语教育活动</a:t>
            </a:r>
            <a:endParaRPr lang="zh-CN" altLang="en-US" sz="5400">
              <a:latin typeface="黑体" panose="02010609060101010101" charset="-122"/>
              <a:ea typeface="黑体" panose="02010609060101010101" charset="-122"/>
            </a:endParaRPr>
          </a:p>
          <a:p>
            <a:pPr algn="l"/>
            <a:r>
              <a:rPr lang="zh-CN" altLang="en-US" sz="5400">
                <a:latin typeface="黑体" panose="02010609060101010101" charset="-122"/>
                <a:ea typeface="黑体" panose="02010609060101010101" charset="-122"/>
              </a:rPr>
              <a:t>实训教程</a:t>
            </a:r>
            <a:r>
              <a:rPr lang="zh-CN" altLang="en-US" sz="4000">
                <a:latin typeface="黑体" panose="02010609060101010101" charset="-122"/>
                <a:ea typeface="黑体" panose="02010609060101010101" charset="-122"/>
              </a:rPr>
              <a:t>（第三版）</a:t>
            </a:r>
            <a:endParaRPr lang="zh-CN" altLang="en-US" sz="4000">
              <a:latin typeface="黑体" panose="02010609060101010101" charset="-122"/>
              <a:ea typeface="黑体" panose="02010609060101010101" charset="-122"/>
            </a:endParaRPr>
          </a:p>
        </p:txBody>
      </p:sp>
      <p:pic>
        <p:nvPicPr>
          <p:cNvPr id="4" name="图片 3"/>
          <p:cNvPicPr>
            <a:picLocks noChangeAspect="1"/>
          </p:cNvPicPr>
          <p:nvPr>
            <p:custDataLst>
              <p:tags r:id="rId2"/>
            </p:custDataLst>
          </p:nvPr>
        </p:nvPicPr>
        <p:blipFill>
          <a:blip r:embed="rId3" cstate="print">
            <a:extLst>
              <a:ext uri="{28A0092B-C50C-407E-A947-70E740481C1C}">
                <a14:useLocalDpi xmlns:a14="http://schemas.microsoft.com/office/drawing/2010/main" val="0"/>
              </a:ext>
            </a:extLst>
          </a:blip>
          <a:stretch>
            <a:fillRect/>
          </a:stretch>
        </p:blipFill>
        <p:spPr>
          <a:xfrm>
            <a:off x="6972935" y="1804670"/>
            <a:ext cx="4451985" cy="40773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2"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par>
                                <p:cTn id="8" presetID="21" presetClass="entr" presetSubtype="1" fill="hold" grpId="2"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heel(1)">
                                      <p:cBhvr>
                                        <p:cTn id="10" dur="2000"/>
                                        <p:tgtEl>
                                          <p:spTgt spid="7"/>
                                        </p:tgtEl>
                                      </p:cBhvr>
                                    </p:animEffect>
                                  </p:childTnLst>
                                </p:cTn>
                              </p:par>
                              <p:par>
                                <p:cTn id="11" presetID="21" presetClass="entr" presetSubtype="1"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heel(1)">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1"/>
      <p:bldP spid="6" grpId="1" animBg="1"/>
      <p:bldP spid="6" grpId="2" animBg="1"/>
      <p:bldP spid="7" grpId="2"/>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Rectangle 2"/>
          <p:cNvSpPr>
            <a:spLocks noGrp="1"/>
          </p:cNvSpPr>
          <p:nvPr>
            <p:ph type="title"/>
          </p:nvPr>
        </p:nvSpPr>
        <p:spPr>
          <a:xfrm>
            <a:off x="469900" y="779145"/>
            <a:ext cx="9601200" cy="574675"/>
          </a:xfrm>
        </p:spPr>
        <p:txBody>
          <a:bodyPr vert="horz" wrap="square" lIns="91440" tIns="45720" rIns="91440" bIns="45720" anchor="ctr" anchorCtr="0"/>
          <a:p>
            <a:pPr eaLnBrk="1" hangingPunct="1"/>
            <a:r>
              <a:rPr lang="zh-CN" altLang="en-US" sz="3200">
                <a:solidFill>
                  <a:srgbClr val="8D38C2"/>
                </a:solidFill>
                <a:ea typeface="黑体" panose="02010609060101010101" charset="-122"/>
              </a:rPr>
              <a:t>一、确定幼儿英语教育目标的依据</a:t>
            </a:r>
            <a:endParaRPr lang="zh-CN" altLang="en-US" sz="3200">
              <a:solidFill>
                <a:srgbClr val="8D38C2"/>
              </a:solidFill>
              <a:ea typeface="黑体" panose="02010609060101010101" charset="-122"/>
            </a:endParaRPr>
          </a:p>
        </p:txBody>
      </p:sp>
      <p:sp>
        <p:nvSpPr>
          <p:cNvPr id="16" name="文本框 15"/>
          <p:cNvSpPr txBox="1"/>
          <p:nvPr/>
        </p:nvSpPr>
        <p:spPr>
          <a:xfrm>
            <a:off x="351790" y="1512570"/>
            <a:ext cx="8952865"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altLang="zh-CN" sz="2400" dirty="0">
                <a:solidFill>
                  <a:srgbClr val="4BA151">
                    <a:lumMod val="75000"/>
                  </a:srgbClr>
                </a:solidFill>
                <a:latin typeface="Arial" panose="020B0604020202020204" pitchFamily="34" charset="0"/>
                <a:sym typeface="微软雅黑" panose="020B0503020204020204" pitchFamily="34" charset="-122"/>
              </a:rPr>
              <a:t>（三）《</a:t>
            </a:r>
            <a:r>
              <a:rPr lang="zh-CN" sz="2400" dirty="0">
                <a:solidFill>
                  <a:srgbClr val="4BA151">
                    <a:lumMod val="75000"/>
                  </a:srgbClr>
                </a:solidFill>
                <a:latin typeface="Arial" panose="020B0604020202020204" pitchFamily="34" charset="0"/>
                <a:sym typeface="微软雅黑" panose="020B0503020204020204" pitchFamily="34" charset="-122"/>
              </a:rPr>
              <a:t>义务教育</a:t>
            </a:r>
            <a:r>
              <a:rPr altLang="zh-CN" sz="2400" dirty="0">
                <a:solidFill>
                  <a:srgbClr val="4BA151">
                    <a:lumMod val="75000"/>
                  </a:srgbClr>
                </a:solidFill>
                <a:latin typeface="Arial" panose="020B0604020202020204" pitchFamily="34" charset="0"/>
                <a:sym typeface="微软雅黑" panose="020B0503020204020204" pitchFamily="34" charset="-122"/>
              </a:rPr>
              <a:t>英语课程标准</a:t>
            </a:r>
            <a:r>
              <a:rPr lang="zh-CN" sz="2400" dirty="0">
                <a:solidFill>
                  <a:srgbClr val="4BA151">
                    <a:lumMod val="75000"/>
                  </a:srgbClr>
                </a:solidFill>
                <a:latin typeface="Arial" panose="020B0604020202020204" pitchFamily="34" charset="0"/>
                <a:sym typeface="微软雅黑" panose="020B0503020204020204" pitchFamily="34" charset="-122"/>
              </a:rPr>
              <a:t>（</a:t>
            </a:r>
            <a:r>
              <a:rPr lang="en-US" altLang="zh-CN" sz="2400" dirty="0">
                <a:solidFill>
                  <a:srgbClr val="4BA151">
                    <a:lumMod val="75000"/>
                  </a:srgbClr>
                </a:solidFill>
                <a:latin typeface="Arial" panose="020B0604020202020204" pitchFamily="34" charset="0"/>
                <a:sym typeface="微软雅黑" panose="020B0503020204020204" pitchFamily="34" charset="-122"/>
              </a:rPr>
              <a:t>2022</a:t>
            </a:r>
            <a:r>
              <a:rPr lang="zh-CN" altLang="en-US" sz="2400" dirty="0">
                <a:solidFill>
                  <a:srgbClr val="4BA151">
                    <a:lumMod val="75000"/>
                  </a:srgbClr>
                </a:solidFill>
                <a:latin typeface="Arial" panose="020B0604020202020204" pitchFamily="34" charset="0"/>
                <a:sym typeface="微软雅黑" panose="020B0503020204020204" pitchFamily="34" charset="-122"/>
              </a:rPr>
              <a:t>年版</a:t>
            </a:r>
            <a:r>
              <a:rPr altLang="zh-CN" sz="2400" dirty="0">
                <a:solidFill>
                  <a:srgbClr val="4BA151">
                    <a:lumMod val="75000"/>
                  </a:srgbClr>
                </a:solidFill>
                <a:latin typeface="Arial" panose="020B0604020202020204" pitchFamily="34" charset="0"/>
                <a:sym typeface="微软雅黑" panose="020B0503020204020204" pitchFamily="34" charset="-122"/>
              </a:rPr>
              <a:t>》</a:t>
            </a:r>
            <a:endParaRPr altLang="zh-CN" sz="2400" dirty="0">
              <a:solidFill>
                <a:srgbClr val="4BA151">
                  <a:lumMod val="75000"/>
                </a:srgbClr>
              </a:solidFill>
              <a:latin typeface="Arial" panose="020B0604020202020204" pitchFamily="34" charset="0"/>
              <a:sym typeface="微软雅黑" panose="020B0503020204020204" pitchFamily="34" charset="-122"/>
            </a:endParaRPr>
          </a:p>
        </p:txBody>
      </p:sp>
      <p:sp>
        <p:nvSpPr>
          <p:cNvPr id="2" name="文本框 1"/>
          <p:cNvSpPr txBox="1"/>
          <p:nvPr/>
        </p:nvSpPr>
        <p:spPr>
          <a:xfrm>
            <a:off x="872490" y="1972945"/>
            <a:ext cx="9588500" cy="4246245"/>
          </a:xfrm>
          <a:prstGeom prst="rect">
            <a:avLst/>
          </a:prstGeom>
          <a:noFill/>
        </p:spPr>
        <p:txBody>
          <a:bodyPr wrap="square" rtlCol="0" anchor="t">
            <a:spAutoFit/>
          </a:bodyPr>
          <a:p>
            <a:pPr indent="609600" algn="just" fontAlgn="auto">
              <a:lnSpc>
                <a:spcPct val="150000"/>
              </a:lnSpc>
              <a:defRPr/>
            </a:pPr>
            <a:r>
              <a:rPr altLang="zh-CN" sz="2000" dirty="0">
                <a:sym typeface="微软雅黑" panose="020B0503020204020204" pitchFamily="34" charset="-122"/>
              </a:rPr>
              <a:t>义务教育阶段英语课程总体目标为：“</a:t>
            </a:r>
            <a:r>
              <a:rPr lang="zh-CN" sz="2000" dirty="0">
                <a:sym typeface="微软雅黑" panose="020B0503020204020204" pitchFamily="34" charset="-122"/>
              </a:rPr>
              <a:t>英语课程围绕核心素养，体现课程性质，反映课程理念，确立课程目标</a:t>
            </a:r>
            <a:r>
              <a:rPr altLang="zh-CN" sz="2000" dirty="0">
                <a:sym typeface="微软雅黑" panose="020B0503020204020204" pitchFamily="34" charset="-122"/>
              </a:rPr>
              <a:t>。核心素养是课程育人价值的集中体现，是学生通过课程学习逐步形成的适应个人终身发展和社会发展需要的正确价值观、必备品格和关键能力。英语课程要培养的学生核心素养包括语言能力、文化意识、思维品质和学习能力等方面。语言能力是核心素养的基础要素，文化意识体现核心素养的价值取向，思维品质反映核心素养的心智特征，学习能力是核心素养发展的关键要素。核心素养的四个方面相互渗透，融合互动，协同发展。”</a:t>
            </a:r>
            <a:endParaRPr altLang="zh-CN" sz="2000" dirty="0">
              <a:sym typeface="微软雅黑" panose="020B0503020204020204" pitchFamily="34" charset="-122"/>
            </a:endParaRPr>
          </a:p>
          <a:p>
            <a:pPr indent="609600" algn="just" fontAlgn="auto">
              <a:lnSpc>
                <a:spcPct val="150000"/>
              </a:lnSpc>
              <a:defRPr/>
            </a:pPr>
            <a:r>
              <a:rPr altLang="zh-CN" sz="2000" dirty="0">
                <a:sym typeface="微软雅黑" panose="020B0503020204020204" pitchFamily="34" charset="-122"/>
              </a:rPr>
              <a:t>幼儿英语教育目标的确立应以四个核心素养为依据，对幼儿英语教育活动提出具体要求</a:t>
            </a:r>
            <a:endParaRPr altLang="zh-CN" sz="2000" dirty="0">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heel(1)">
                                      <p:cBhvr>
                                        <p:cTn id="7" dur="2000"/>
                                        <p:tgtEl>
                                          <p:spTgt spid="10242"/>
                                        </p:tgtEl>
                                      </p:cBhvr>
                                    </p:animEffect>
                                  </p:childTnLst>
                                </p:cTn>
                              </p:par>
                            </p:childTnLst>
                          </p:cTn>
                        </p:par>
                        <p:par>
                          <p:cTn id="8" fill="hold">
                            <p:stCondLst>
                              <p:cond delay="2000"/>
                            </p:stCondLst>
                            <p:childTnLst>
                              <p:par>
                                <p:cTn id="9" presetID="2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edge">
                                      <p:cBhvr>
                                        <p:cTn id="11" dur="2000"/>
                                        <p:tgtEl>
                                          <p:spTgt spid="16"/>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12" fill="hold" nodeType="clickEffect">
                                  <p:stCondLst>
                                    <p:cond delay="0"/>
                                  </p:stCondLst>
                                  <p:childTnLst>
                                    <p:set>
                                      <p:cBhvr>
                                        <p:cTn id="15" dur="1" fill="hold">
                                          <p:stCondLst>
                                            <p:cond delay="0"/>
                                          </p:stCondLst>
                                        </p:cTn>
                                        <p:tgtEl>
                                          <p:spTgt spid="2">
                                            <p:txEl>
                                              <p:pRg st="0" end="0"/>
                                            </p:txEl>
                                          </p:spTgt>
                                        </p:tgtEl>
                                        <p:attrNameLst>
                                          <p:attrName>style.visibility</p:attrName>
                                        </p:attrNameLst>
                                      </p:cBhvr>
                                      <p:to>
                                        <p:strVal val="visible"/>
                                      </p:to>
                                    </p:set>
                                    <p:animEffect transition="in" filter="strips(downLeft)">
                                      <p:cBhvr>
                                        <p:cTn id="16" dur="500"/>
                                        <p:tgtEl>
                                          <p:spTgt spid="2">
                                            <p:txEl>
                                              <p:pRg st="0" end="0"/>
                                            </p:txEl>
                                          </p:spTgt>
                                        </p:tgtEl>
                                      </p:cBhvr>
                                    </p:animEffect>
                                  </p:childTnLst>
                                </p:cTn>
                              </p:par>
                            </p:childTnLst>
                          </p:cTn>
                        </p:par>
                        <p:par>
                          <p:cTn id="17" fill="hold">
                            <p:stCondLst>
                              <p:cond delay="500"/>
                            </p:stCondLst>
                            <p:childTnLst>
                              <p:par>
                                <p:cTn id="18" presetID="18" presetClass="entr" presetSubtype="12" fill="hold" nodeType="afterEffect">
                                  <p:stCondLst>
                                    <p:cond delay="0"/>
                                  </p:stCondLst>
                                  <p:childTnLst>
                                    <p:set>
                                      <p:cBhvr>
                                        <p:cTn id="19" dur="1" fill="hold">
                                          <p:stCondLst>
                                            <p:cond delay="0"/>
                                          </p:stCondLst>
                                        </p:cTn>
                                        <p:tgtEl>
                                          <p:spTgt spid="2">
                                            <p:txEl>
                                              <p:pRg st="1" end="1"/>
                                            </p:txEl>
                                          </p:spTgt>
                                        </p:tgtEl>
                                        <p:attrNameLst>
                                          <p:attrName>style.visibility</p:attrName>
                                        </p:attrNameLst>
                                      </p:cBhvr>
                                      <p:to>
                                        <p:strVal val="visible"/>
                                      </p:to>
                                    </p:set>
                                    <p:animEffect transition="in" filter="strips(downLeft)">
                                      <p:cBhvr>
                                        <p:cTn id="20"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43" name="Text Box 31"/>
          <p:cNvSpPr txBox="1">
            <a:spLocks noChangeArrowheads="1"/>
          </p:cNvSpPr>
          <p:nvPr/>
        </p:nvSpPr>
        <p:spPr bwMode="gray">
          <a:xfrm>
            <a:off x="2927350" y="1268413"/>
            <a:ext cx="6264275" cy="521970"/>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rPr>
              <a:t> </a:t>
            </a:r>
            <a:endPar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endParaRPr>
          </a:p>
        </p:txBody>
      </p:sp>
      <p:sp>
        <p:nvSpPr>
          <p:cNvPr id="12291" name="Rectangle 2"/>
          <p:cNvSpPr/>
          <p:nvPr/>
        </p:nvSpPr>
        <p:spPr>
          <a:xfrm>
            <a:off x="2424113" y="188913"/>
            <a:ext cx="6934200" cy="914400"/>
          </a:xfrm>
          <a:prstGeom prst="rect">
            <a:avLst/>
          </a:prstGeom>
          <a:noFill/>
          <a:ln w="9525">
            <a:noFill/>
          </a:ln>
          <a:effectLst>
            <a:outerShdw dist="17961" dir="2699999" algn="ctr" rotWithShape="0">
              <a:schemeClr val="bg2"/>
            </a:outerShdw>
          </a:effectLst>
        </p:spPr>
        <p:txBody>
          <a:bodyPr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stStyle>
          <a:p>
            <a:pPr marL="0" lvl="0" indent="0" eaLnBrk="1" hangingPunct="1">
              <a:spcBef>
                <a:spcPct val="0"/>
              </a:spcBef>
              <a:buNone/>
            </a:pPr>
            <a:endParaRPr lang="en-US" altLang="zh-CN" b="1" dirty="0">
              <a:solidFill>
                <a:srgbClr val="7030A0"/>
              </a:solidFill>
              <a:latin typeface="黑体" panose="02010609060101010101" charset="-122"/>
              <a:ea typeface="黑体" panose="02010609060101010101" charset="-122"/>
            </a:endParaRPr>
          </a:p>
        </p:txBody>
      </p:sp>
      <p:sp>
        <p:nvSpPr>
          <p:cNvPr id="10273" name="Text Box 33"/>
          <p:cNvSpPr txBox="1">
            <a:spLocks noChangeArrowheads="1"/>
          </p:cNvSpPr>
          <p:nvPr/>
        </p:nvSpPr>
        <p:spPr bwMode="auto">
          <a:xfrm>
            <a:off x="507365" y="685165"/>
            <a:ext cx="9630410" cy="58356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R="0" defTabSz="914400" eaLnBrk="1" hangingPunct="1">
              <a:spcBef>
                <a:spcPct val="50000"/>
              </a:spcBef>
              <a:buClrTx/>
              <a:buSzTx/>
              <a:buFontTx/>
              <a:buNone/>
              <a:defRPr/>
            </a:pPr>
            <a:r>
              <a:rPr lang="zh-CN" altLang="en-US" sz="3200" b="1" noProof="0" smtClean="0">
                <a:solidFill>
                  <a:srgbClr val="8D38C2"/>
                </a:solidFill>
                <a:ea typeface="黑体" panose="02010609060101010101" charset="-122"/>
                <a:cs typeface="Arial" panose="020B0604020202020204" pitchFamily="34" charset="0"/>
                <a:sym typeface="+mn-ea"/>
              </a:rPr>
              <a:t>二、幼儿英语教育的总目标</a:t>
            </a:r>
            <a:endParaRPr lang="zh-CN" altLang="en-US" sz="3200" b="1" noProof="0" smtClean="0">
              <a:solidFill>
                <a:srgbClr val="8D38C2"/>
              </a:solidFill>
              <a:ea typeface="黑体" panose="02010609060101010101" charset="-122"/>
              <a:cs typeface="Arial" panose="020B0604020202020204" pitchFamily="34" charset="0"/>
              <a:sym typeface="+mn-ea"/>
            </a:endParaRPr>
          </a:p>
        </p:txBody>
      </p:sp>
      <p:sp>
        <p:nvSpPr>
          <p:cNvPr id="196" name="文本框 195"/>
          <p:cNvSpPr txBox="1"/>
          <p:nvPr/>
        </p:nvSpPr>
        <p:spPr>
          <a:xfrm>
            <a:off x="507365" y="1268730"/>
            <a:ext cx="7702550" cy="4784090"/>
          </a:xfrm>
          <a:prstGeom prst="rect">
            <a:avLst/>
          </a:prstGeom>
          <a:noFill/>
        </p:spPr>
        <p:txBody>
          <a:bodyPr wrap="square">
            <a:noAutofit/>
          </a:bodyPr>
          <a:p>
            <a:pPr algn="just">
              <a:lnSpc>
                <a:spcPct val="150000"/>
              </a:lnSpc>
              <a:buFont typeface="Wingdings" panose="05000000000000000000" charset="0"/>
            </a:pPr>
            <a:r>
              <a:rPr lang="en-US" altLang="zh-CN" dirty="0">
                <a:latin typeface="Arial" panose="020B0604020202020204" pitchFamily="34" charset="0"/>
                <a:sym typeface="微软雅黑" panose="020B0503020204020204" pitchFamily="34" charset="-122"/>
              </a:rPr>
              <a:t>    </a:t>
            </a:r>
            <a:r>
              <a:rPr lang="en-US" altLang="zh-CN" sz="1800" dirty="0">
                <a:latin typeface="Arial" panose="020B0604020202020204" pitchFamily="34" charset="0"/>
                <a:sym typeface="微软雅黑" panose="020B0503020204020204" pitchFamily="34" charset="-122"/>
              </a:rPr>
              <a:t>   </a:t>
            </a:r>
            <a:r>
              <a:rPr lang="zh-CN" altLang="zh-CN" sz="2000" dirty="0">
                <a:latin typeface="Arial" panose="020B0604020202020204" pitchFamily="34" charset="0"/>
                <a:sym typeface="微软雅黑" panose="020B0503020204020204" pitchFamily="34" charset="-122"/>
              </a:rPr>
              <a:t>概述</a:t>
            </a:r>
            <a:r>
              <a:rPr lang="zh-CN" altLang="zh-CN" sz="1800" dirty="0">
                <a:latin typeface="Arial" panose="020B0604020202020204" pitchFamily="34" charset="0"/>
                <a:sym typeface="微软雅黑" panose="020B0503020204020204" pitchFamily="34" charset="-122"/>
              </a:rPr>
              <a:t>：幼儿英语教学重在启蒙，包括兴趣启蒙、语音语感启蒙、英语交际能力启蒙和多元文化观念启蒙，从而为幼儿的后继英语学习打下扎实的基础。尽管目前教育主管部门对幼儿英语教学尚未有统一的目标要求，但从幼儿认知发展的特点及幼儿的年龄特征、幼儿语言形成与发展的规律以及学前教育的总体目标等各方面来综合考量基于幼儿在健康、语言、社会、科学、艺术领域发展水平的评估，科学的幼儿英语教育目标应该是一个综合性的目标体系，它应该由情感、认知及能力三个领域组成。</a:t>
            </a:r>
            <a:endParaRPr lang="zh-CN" altLang="zh-CN" sz="1800" dirty="0">
              <a:latin typeface="Arial" panose="020B0604020202020204" pitchFamily="34" charset="0"/>
              <a:sym typeface="微软雅黑" panose="020B0503020204020204" pitchFamily="34" charset="-122"/>
            </a:endParaRPr>
          </a:p>
          <a:p>
            <a:pPr algn="just">
              <a:lnSpc>
                <a:spcPct val="150000"/>
              </a:lnSpc>
              <a:buFont typeface="Wingdings" panose="05000000000000000000" charset="0"/>
            </a:pPr>
            <a:r>
              <a:rPr lang="en-US" altLang="zh-CN" sz="1800" dirty="0">
                <a:latin typeface="Arial" panose="020B0604020202020204" pitchFamily="34" charset="0"/>
                <a:sym typeface="微软雅黑" panose="020B0503020204020204" pitchFamily="34" charset="-122"/>
              </a:rPr>
              <a:t>        </a:t>
            </a:r>
            <a:r>
              <a:rPr lang="zh-CN" altLang="zh-CN" sz="1800" dirty="0">
                <a:latin typeface="Arial" panose="020B0604020202020204" pitchFamily="34" charset="0"/>
                <a:sym typeface="微软雅黑" panose="020B0503020204020204" pitchFamily="34" charset="-122"/>
              </a:rPr>
              <a:t>作为外语启蒙的幼儿英语教育，其情感目标应该是培养幼儿英语学习的兴趣和强烈的求知欲；其认知目标应该是让幼儿在学习语言知识的过程中奠定英语语音及语感的基础；其能力目标应该是注重培养幼儿的英语听说技能，获得初步运用英语进行交际的能力。这三个领域的目标相辅相成，共同构成了幼儿英语教育的总体目标体系。</a:t>
            </a:r>
            <a:endParaRPr lang="zh-CN" altLang="zh-CN" sz="1800" dirty="0">
              <a:latin typeface="Arial" panose="020B0604020202020204" pitchFamily="34" charset="0"/>
              <a:sym typeface="微软雅黑" panose="020B0503020204020204" pitchFamily="34" charset="-122"/>
            </a:endParaRPr>
          </a:p>
        </p:txBody>
      </p:sp>
      <p:grpSp>
        <p:nvGrpSpPr>
          <p:cNvPr id="238" name="图形 232"/>
          <p:cNvGrpSpPr/>
          <p:nvPr/>
        </p:nvGrpSpPr>
        <p:grpSpPr>
          <a:xfrm>
            <a:off x="8321675" y="2748915"/>
            <a:ext cx="3329940" cy="3216275"/>
            <a:chOff x="6745741" y="1838360"/>
            <a:chExt cx="4305718" cy="4007434"/>
          </a:xfrm>
        </p:grpSpPr>
        <p:grpSp>
          <p:nvGrpSpPr>
            <p:cNvPr id="239" name="图形 232"/>
            <p:cNvGrpSpPr/>
            <p:nvPr/>
          </p:nvGrpSpPr>
          <p:grpSpPr>
            <a:xfrm>
              <a:off x="10277305" y="4039216"/>
              <a:ext cx="656799" cy="778491"/>
              <a:chOff x="10277305" y="4039216"/>
              <a:chExt cx="656799" cy="778491"/>
            </a:xfrm>
          </p:grpSpPr>
          <p:grpSp>
            <p:nvGrpSpPr>
              <p:cNvPr id="240" name="图形 232"/>
              <p:cNvGrpSpPr/>
              <p:nvPr/>
            </p:nvGrpSpPr>
            <p:grpSpPr>
              <a:xfrm>
                <a:off x="10315817" y="4043948"/>
                <a:ext cx="613781" cy="502074"/>
                <a:chOff x="10315817" y="4043948"/>
                <a:chExt cx="613781" cy="502074"/>
              </a:xfrm>
            </p:grpSpPr>
            <p:sp>
              <p:nvSpPr>
                <p:cNvPr id="241" name="任意多边形: 形状 240"/>
                <p:cNvSpPr/>
                <p:nvPr>
                  <p:custDataLst>
                    <p:tags r:id="rId1"/>
                  </p:custDataLst>
                </p:nvPr>
              </p:nvSpPr>
              <p:spPr>
                <a:xfrm>
                  <a:off x="10636000" y="4149070"/>
                  <a:ext cx="293599" cy="217758"/>
                </a:xfrm>
                <a:custGeom>
                  <a:avLst/>
                  <a:gdLst>
                    <a:gd name="connsiteX0" fmla="*/ 0 w 293599"/>
                    <a:gd name="connsiteY0" fmla="*/ 193669 h 217758"/>
                    <a:gd name="connsiteX1" fmla="*/ 83672 w 293599"/>
                    <a:gd name="connsiteY1" fmla="*/ 60804 h 217758"/>
                    <a:gd name="connsiteX2" fmla="*/ 293384 w 293599"/>
                    <a:gd name="connsiteY2" fmla="*/ 0 h 217758"/>
                    <a:gd name="connsiteX3" fmla="*/ 194555 w 293599"/>
                    <a:gd name="connsiteY3" fmla="*/ 186844 h 217758"/>
                    <a:gd name="connsiteX4" fmla="*/ 0 w 293599"/>
                    <a:gd name="connsiteY4" fmla="*/ 193669 h 217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599" h="217758">
                      <a:moveTo>
                        <a:pt x="0" y="193669"/>
                      </a:moveTo>
                      <a:cubicBezTo>
                        <a:pt x="39975" y="135967"/>
                        <a:pt x="36429" y="83849"/>
                        <a:pt x="83672" y="60804"/>
                      </a:cubicBezTo>
                      <a:cubicBezTo>
                        <a:pt x="130915" y="37759"/>
                        <a:pt x="293384" y="0"/>
                        <a:pt x="293384" y="0"/>
                      </a:cubicBezTo>
                      <a:cubicBezTo>
                        <a:pt x="293384" y="0"/>
                        <a:pt x="302956" y="121519"/>
                        <a:pt x="194555" y="186844"/>
                      </a:cubicBezTo>
                      <a:cubicBezTo>
                        <a:pt x="86154" y="252168"/>
                        <a:pt x="0" y="193669"/>
                        <a:pt x="0" y="193669"/>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2" name="任意多边形: 形状 241"/>
                <p:cNvSpPr/>
                <p:nvPr>
                  <p:custDataLst>
                    <p:tags r:id="rId2"/>
                  </p:custDataLst>
                </p:nvPr>
              </p:nvSpPr>
              <p:spPr>
                <a:xfrm>
                  <a:off x="10544439" y="4381964"/>
                  <a:ext cx="323519" cy="164058"/>
                </a:xfrm>
                <a:custGeom>
                  <a:avLst/>
                  <a:gdLst>
                    <a:gd name="connsiteX0" fmla="*/ 323520 w 323519"/>
                    <a:gd name="connsiteY0" fmla="*/ 98425 h 164058"/>
                    <a:gd name="connsiteX1" fmla="*/ 118240 w 323519"/>
                    <a:gd name="connsiteY1" fmla="*/ 128 h 164058"/>
                    <a:gd name="connsiteX2" fmla="*/ 0 w 323519"/>
                    <a:gd name="connsiteY2" fmla="*/ 42762 h 164058"/>
                    <a:gd name="connsiteX3" fmla="*/ 142615 w 323519"/>
                    <a:gd name="connsiteY3" fmla="*/ 163838 h 164058"/>
                    <a:gd name="connsiteX4" fmla="*/ 323520 w 323519"/>
                    <a:gd name="connsiteY4" fmla="*/ 98425 h 164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19" h="164058">
                      <a:moveTo>
                        <a:pt x="323520" y="98425"/>
                      </a:moveTo>
                      <a:cubicBezTo>
                        <a:pt x="272731" y="78571"/>
                        <a:pt x="167876" y="-3683"/>
                        <a:pt x="118240" y="128"/>
                      </a:cubicBezTo>
                      <a:cubicBezTo>
                        <a:pt x="68604" y="3940"/>
                        <a:pt x="24197" y="5358"/>
                        <a:pt x="0" y="42762"/>
                      </a:cubicBezTo>
                      <a:cubicBezTo>
                        <a:pt x="7268" y="132195"/>
                        <a:pt x="86242" y="167206"/>
                        <a:pt x="142615" y="163838"/>
                      </a:cubicBezTo>
                      <a:cubicBezTo>
                        <a:pt x="198898" y="160559"/>
                        <a:pt x="297372" y="141768"/>
                        <a:pt x="323520" y="98425"/>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3" name="任意多边形: 形状 242"/>
                <p:cNvSpPr/>
                <p:nvPr>
                  <p:custDataLst>
                    <p:tags r:id="rId3"/>
                  </p:custDataLst>
                </p:nvPr>
              </p:nvSpPr>
              <p:spPr>
                <a:xfrm>
                  <a:off x="10315817" y="4043948"/>
                  <a:ext cx="151493" cy="309337"/>
                </a:xfrm>
                <a:custGeom>
                  <a:avLst/>
                  <a:gdLst>
                    <a:gd name="connsiteX0" fmla="*/ 102759 w 151493"/>
                    <a:gd name="connsiteY0" fmla="*/ 309338 h 309337"/>
                    <a:gd name="connsiteX1" fmla="*/ 151154 w 151493"/>
                    <a:gd name="connsiteY1" fmla="*/ 191364 h 309337"/>
                    <a:gd name="connsiteX2" fmla="*/ 27596 w 151493"/>
                    <a:gd name="connsiteY2" fmla="*/ 0 h 309337"/>
                    <a:gd name="connsiteX3" fmla="*/ 5172 w 151493"/>
                    <a:gd name="connsiteY3" fmla="*/ 202444 h 309337"/>
                    <a:gd name="connsiteX4" fmla="*/ 102759 w 151493"/>
                    <a:gd name="connsiteY4" fmla="*/ 309338 h 309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493" h="309337">
                      <a:moveTo>
                        <a:pt x="102759" y="309338"/>
                      </a:moveTo>
                      <a:cubicBezTo>
                        <a:pt x="108609" y="269452"/>
                        <a:pt x="155941" y="249598"/>
                        <a:pt x="151154" y="191364"/>
                      </a:cubicBezTo>
                      <a:cubicBezTo>
                        <a:pt x="146368" y="133130"/>
                        <a:pt x="26267" y="27920"/>
                        <a:pt x="27596" y="0"/>
                      </a:cubicBezTo>
                      <a:cubicBezTo>
                        <a:pt x="26090" y="52295"/>
                        <a:pt x="-13973" y="147755"/>
                        <a:pt x="5172" y="202444"/>
                      </a:cubicBezTo>
                      <a:cubicBezTo>
                        <a:pt x="24317" y="256954"/>
                        <a:pt x="102759" y="309338"/>
                        <a:pt x="102759" y="309338"/>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4" name="任意多边形: 形状 243"/>
                <p:cNvSpPr/>
                <p:nvPr>
                  <p:custDataLst>
                    <p:tags r:id="rId4"/>
                  </p:custDataLst>
                </p:nvPr>
              </p:nvSpPr>
              <p:spPr>
                <a:xfrm>
                  <a:off x="10704260" y="4156424"/>
                  <a:ext cx="222095" cy="198946"/>
                </a:xfrm>
                <a:custGeom>
                  <a:avLst/>
                  <a:gdLst>
                    <a:gd name="connsiteX0" fmla="*/ 213512 w 222095"/>
                    <a:gd name="connsiteY0" fmla="*/ 1244 h 198946"/>
                    <a:gd name="connsiteX1" fmla="*/ 201989 w 222095"/>
                    <a:gd name="connsiteY1" fmla="*/ 14450 h 198946"/>
                    <a:gd name="connsiteX2" fmla="*/ 193303 w 222095"/>
                    <a:gd name="connsiteY2" fmla="*/ 32355 h 198946"/>
                    <a:gd name="connsiteX3" fmla="*/ 179121 w 222095"/>
                    <a:gd name="connsiteY3" fmla="*/ 65948 h 198946"/>
                    <a:gd name="connsiteX4" fmla="*/ 139324 w 222095"/>
                    <a:gd name="connsiteY4" fmla="*/ 125245 h 198946"/>
                    <a:gd name="connsiteX5" fmla="*/ 86497 w 222095"/>
                    <a:gd name="connsiteY5" fmla="*/ 158483 h 198946"/>
                    <a:gd name="connsiteX6" fmla="*/ 48915 w 222095"/>
                    <a:gd name="connsiteY6" fmla="*/ 163535 h 198946"/>
                    <a:gd name="connsiteX7" fmla="*/ 8320 w 222095"/>
                    <a:gd name="connsiteY7" fmla="*/ 168854 h 198946"/>
                    <a:gd name="connsiteX8" fmla="*/ 8852 w 222095"/>
                    <a:gd name="connsiteY8" fmla="*/ 192076 h 198946"/>
                    <a:gd name="connsiteX9" fmla="*/ 96867 w 222095"/>
                    <a:gd name="connsiteY9" fmla="*/ 192697 h 198946"/>
                    <a:gd name="connsiteX10" fmla="*/ 160685 w 222095"/>
                    <a:gd name="connsiteY10" fmla="*/ 152101 h 198946"/>
                    <a:gd name="connsiteX11" fmla="*/ 201900 w 222095"/>
                    <a:gd name="connsiteY11" fmla="*/ 86866 h 198946"/>
                    <a:gd name="connsiteX12" fmla="*/ 217057 w 222095"/>
                    <a:gd name="connsiteY12" fmla="*/ 45650 h 198946"/>
                    <a:gd name="connsiteX13" fmla="*/ 221843 w 222095"/>
                    <a:gd name="connsiteY13" fmla="*/ 24644 h 198946"/>
                    <a:gd name="connsiteX14" fmla="*/ 220336 w 222095"/>
                    <a:gd name="connsiteY14" fmla="*/ 3903 h 198946"/>
                    <a:gd name="connsiteX15" fmla="*/ 213512 w 222095"/>
                    <a:gd name="connsiteY15" fmla="*/ 1244 h 198946"/>
                    <a:gd name="connsiteX16" fmla="*/ 213512 w 222095"/>
                    <a:gd name="connsiteY16" fmla="*/ 1244 h 198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2095" h="198946">
                      <a:moveTo>
                        <a:pt x="213512" y="1244"/>
                      </a:moveTo>
                      <a:cubicBezTo>
                        <a:pt x="209612" y="5764"/>
                        <a:pt x="205357" y="9398"/>
                        <a:pt x="201989" y="14450"/>
                      </a:cubicBezTo>
                      <a:cubicBezTo>
                        <a:pt x="198355" y="20034"/>
                        <a:pt x="195962" y="26150"/>
                        <a:pt x="193303" y="32355"/>
                      </a:cubicBezTo>
                      <a:cubicBezTo>
                        <a:pt x="188605" y="43523"/>
                        <a:pt x="184350" y="54957"/>
                        <a:pt x="179121" y="65948"/>
                      </a:cubicBezTo>
                      <a:cubicBezTo>
                        <a:pt x="168839" y="87663"/>
                        <a:pt x="156341" y="108138"/>
                        <a:pt x="139324" y="125245"/>
                      </a:cubicBezTo>
                      <a:cubicBezTo>
                        <a:pt x="124610" y="140047"/>
                        <a:pt x="106706" y="152545"/>
                        <a:pt x="86497" y="158483"/>
                      </a:cubicBezTo>
                      <a:cubicBezTo>
                        <a:pt x="74088" y="162117"/>
                        <a:pt x="61679" y="162915"/>
                        <a:pt x="48915" y="163535"/>
                      </a:cubicBezTo>
                      <a:cubicBezTo>
                        <a:pt x="35088" y="164156"/>
                        <a:pt x="21882" y="166461"/>
                        <a:pt x="8320" y="168854"/>
                      </a:cubicBezTo>
                      <a:cubicBezTo>
                        <a:pt x="-4177" y="171069"/>
                        <a:pt x="-1430" y="189062"/>
                        <a:pt x="8852" y="192076"/>
                      </a:cubicBezTo>
                      <a:cubicBezTo>
                        <a:pt x="38102" y="200674"/>
                        <a:pt x="67352" y="201560"/>
                        <a:pt x="96867" y="192697"/>
                      </a:cubicBezTo>
                      <a:cubicBezTo>
                        <a:pt x="121419" y="185340"/>
                        <a:pt x="143312" y="170804"/>
                        <a:pt x="160685" y="152101"/>
                      </a:cubicBezTo>
                      <a:cubicBezTo>
                        <a:pt x="178234" y="133133"/>
                        <a:pt x="191707" y="110532"/>
                        <a:pt x="201900" y="86866"/>
                      </a:cubicBezTo>
                      <a:cubicBezTo>
                        <a:pt x="207662" y="73482"/>
                        <a:pt x="212891" y="59655"/>
                        <a:pt x="217057" y="45650"/>
                      </a:cubicBezTo>
                      <a:cubicBezTo>
                        <a:pt x="219096" y="38825"/>
                        <a:pt x="220957" y="31734"/>
                        <a:pt x="221843" y="24644"/>
                      </a:cubicBezTo>
                      <a:cubicBezTo>
                        <a:pt x="222730" y="17198"/>
                        <a:pt x="221046" y="11171"/>
                        <a:pt x="220336" y="3903"/>
                      </a:cubicBezTo>
                      <a:cubicBezTo>
                        <a:pt x="219982" y="712"/>
                        <a:pt x="215905" y="-1504"/>
                        <a:pt x="213512" y="1244"/>
                      </a:cubicBezTo>
                      <a:lnTo>
                        <a:pt x="213512" y="124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5" name="任意多边形: 形状 244"/>
                <p:cNvSpPr/>
                <p:nvPr>
                  <p:custDataLst>
                    <p:tags r:id="rId5"/>
                  </p:custDataLst>
                </p:nvPr>
              </p:nvSpPr>
              <p:spPr>
                <a:xfrm>
                  <a:off x="10634112" y="4389435"/>
                  <a:ext cx="216636" cy="156050"/>
                </a:xfrm>
                <a:custGeom>
                  <a:avLst/>
                  <a:gdLst>
                    <a:gd name="connsiteX0" fmla="*/ 22894 w 216636"/>
                    <a:gd name="connsiteY0" fmla="*/ 12512 h 156050"/>
                    <a:gd name="connsiteX1" fmla="*/ 34682 w 216636"/>
                    <a:gd name="connsiteY1" fmla="*/ 22439 h 156050"/>
                    <a:gd name="connsiteX2" fmla="*/ 55689 w 216636"/>
                    <a:gd name="connsiteY2" fmla="*/ 30328 h 156050"/>
                    <a:gd name="connsiteX3" fmla="*/ 99032 w 216636"/>
                    <a:gd name="connsiteY3" fmla="*/ 58071 h 156050"/>
                    <a:gd name="connsiteX4" fmla="*/ 191479 w 216636"/>
                    <a:gd name="connsiteY4" fmla="*/ 114443 h 156050"/>
                    <a:gd name="connsiteX5" fmla="*/ 194758 w 216636"/>
                    <a:gd name="connsiteY5" fmla="*/ 83155 h 156050"/>
                    <a:gd name="connsiteX6" fmla="*/ 98145 w 216636"/>
                    <a:gd name="connsiteY6" fmla="*/ 114443 h 156050"/>
                    <a:gd name="connsiteX7" fmla="*/ 51612 w 216636"/>
                    <a:gd name="connsiteY7" fmla="*/ 120914 h 156050"/>
                    <a:gd name="connsiteX8" fmla="*/ 5167 w 216636"/>
                    <a:gd name="connsiteY8" fmla="*/ 124104 h 156050"/>
                    <a:gd name="connsiteX9" fmla="*/ 292 w 216636"/>
                    <a:gd name="connsiteY9" fmla="*/ 133145 h 156050"/>
                    <a:gd name="connsiteX10" fmla="*/ 42482 w 216636"/>
                    <a:gd name="connsiteY10" fmla="*/ 156013 h 156050"/>
                    <a:gd name="connsiteX11" fmla="*/ 99475 w 216636"/>
                    <a:gd name="connsiteY11" fmla="*/ 149366 h 156050"/>
                    <a:gd name="connsiteX12" fmla="*/ 208585 w 216636"/>
                    <a:gd name="connsiteY12" fmla="*/ 114177 h 156050"/>
                    <a:gd name="connsiteX13" fmla="*/ 207876 w 216636"/>
                    <a:gd name="connsiteY13" fmla="*/ 84662 h 156050"/>
                    <a:gd name="connsiteX14" fmla="*/ 156024 w 216636"/>
                    <a:gd name="connsiteY14" fmla="*/ 57096 h 156050"/>
                    <a:gd name="connsiteX15" fmla="*/ 107275 w 216636"/>
                    <a:gd name="connsiteY15" fmla="*/ 23503 h 156050"/>
                    <a:gd name="connsiteX16" fmla="*/ 56575 w 216636"/>
                    <a:gd name="connsiteY16" fmla="*/ 1256 h 156050"/>
                    <a:gd name="connsiteX17" fmla="*/ 31403 w 216636"/>
                    <a:gd name="connsiteY17" fmla="*/ 2674 h 156050"/>
                    <a:gd name="connsiteX18" fmla="*/ 22894 w 216636"/>
                    <a:gd name="connsiteY18" fmla="*/ 12512 h 156050"/>
                    <a:gd name="connsiteX19" fmla="*/ 22894 w 216636"/>
                    <a:gd name="connsiteY19" fmla="*/ 12512 h 15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6636" h="156050">
                      <a:moveTo>
                        <a:pt x="22894" y="12512"/>
                      </a:moveTo>
                      <a:cubicBezTo>
                        <a:pt x="24046" y="17121"/>
                        <a:pt x="30871" y="20578"/>
                        <a:pt x="34682" y="22439"/>
                      </a:cubicBezTo>
                      <a:cubicBezTo>
                        <a:pt x="41418" y="25630"/>
                        <a:pt x="48864" y="27314"/>
                        <a:pt x="55689" y="30328"/>
                      </a:cubicBezTo>
                      <a:cubicBezTo>
                        <a:pt x="71466" y="37330"/>
                        <a:pt x="85293" y="47878"/>
                        <a:pt x="99032" y="58071"/>
                      </a:cubicBezTo>
                      <a:cubicBezTo>
                        <a:pt x="128370" y="80052"/>
                        <a:pt x="158772" y="97957"/>
                        <a:pt x="191479" y="114443"/>
                      </a:cubicBezTo>
                      <a:cubicBezTo>
                        <a:pt x="192542" y="103984"/>
                        <a:pt x="193694" y="93614"/>
                        <a:pt x="194758" y="83155"/>
                      </a:cubicBezTo>
                      <a:cubicBezTo>
                        <a:pt x="163736" y="97071"/>
                        <a:pt x="131384" y="107618"/>
                        <a:pt x="98145" y="114443"/>
                      </a:cubicBezTo>
                      <a:cubicBezTo>
                        <a:pt x="82811" y="117545"/>
                        <a:pt x="67211" y="120116"/>
                        <a:pt x="51612" y="120914"/>
                      </a:cubicBezTo>
                      <a:cubicBezTo>
                        <a:pt x="36898" y="121623"/>
                        <a:pt x="18994" y="118077"/>
                        <a:pt x="5167" y="124104"/>
                      </a:cubicBezTo>
                      <a:cubicBezTo>
                        <a:pt x="1532" y="125700"/>
                        <a:pt x="-861" y="128979"/>
                        <a:pt x="292" y="133145"/>
                      </a:cubicBezTo>
                      <a:cubicBezTo>
                        <a:pt x="5255" y="150341"/>
                        <a:pt x="26794" y="155659"/>
                        <a:pt x="42482" y="156013"/>
                      </a:cubicBezTo>
                      <a:cubicBezTo>
                        <a:pt x="61450" y="156457"/>
                        <a:pt x="80950" y="152822"/>
                        <a:pt x="99475" y="149366"/>
                      </a:cubicBezTo>
                      <a:cubicBezTo>
                        <a:pt x="137322" y="142275"/>
                        <a:pt x="173574" y="130043"/>
                        <a:pt x="208585" y="114177"/>
                      </a:cubicBezTo>
                      <a:cubicBezTo>
                        <a:pt x="220374" y="108859"/>
                        <a:pt x="218424" y="89980"/>
                        <a:pt x="207876" y="84662"/>
                      </a:cubicBezTo>
                      <a:cubicBezTo>
                        <a:pt x="190326" y="75975"/>
                        <a:pt x="172776" y="67200"/>
                        <a:pt x="156024" y="57096"/>
                      </a:cubicBezTo>
                      <a:cubicBezTo>
                        <a:pt x="139095" y="46903"/>
                        <a:pt x="123850" y="34316"/>
                        <a:pt x="107275" y="23503"/>
                      </a:cubicBezTo>
                      <a:cubicBezTo>
                        <a:pt x="91764" y="13310"/>
                        <a:pt x="75011" y="4624"/>
                        <a:pt x="56575" y="1256"/>
                      </a:cubicBezTo>
                      <a:cubicBezTo>
                        <a:pt x="48864" y="-163"/>
                        <a:pt x="38671" y="-1138"/>
                        <a:pt x="31403" y="2674"/>
                      </a:cubicBezTo>
                      <a:cubicBezTo>
                        <a:pt x="28832" y="3915"/>
                        <a:pt x="21919" y="8524"/>
                        <a:pt x="22894" y="12512"/>
                      </a:cubicBezTo>
                      <a:lnTo>
                        <a:pt x="22894" y="125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6" name="任意多边形: 形状 245"/>
                <p:cNvSpPr/>
                <p:nvPr>
                  <p:custDataLst>
                    <p:tags r:id="rId6"/>
                  </p:custDataLst>
                </p:nvPr>
              </p:nvSpPr>
              <p:spPr>
                <a:xfrm>
                  <a:off x="10337678" y="4069831"/>
                  <a:ext cx="128974" cy="230025"/>
                </a:xfrm>
                <a:custGeom>
                  <a:avLst/>
                  <a:gdLst>
                    <a:gd name="connsiteX0" fmla="*/ 772 w 128974"/>
                    <a:gd name="connsiteY0" fmla="*/ 4430 h 230025"/>
                    <a:gd name="connsiteX1" fmla="*/ 5292 w 128974"/>
                    <a:gd name="connsiteY1" fmla="*/ 31818 h 230025"/>
                    <a:gd name="connsiteX2" fmla="*/ 24349 w 128974"/>
                    <a:gd name="connsiteY2" fmla="*/ 57168 h 230025"/>
                    <a:gd name="connsiteX3" fmla="*/ 66805 w 128974"/>
                    <a:gd name="connsiteY3" fmla="*/ 106095 h 230025"/>
                    <a:gd name="connsiteX4" fmla="*/ 91800 w 128974"/>
                    <a:gd name="connsiteY4" fmla="*/ 165392 h 230025"/>
                    <a:gd name="connsiteX5" fmla="*/ 95523 w 128974"/>
                    <a:gd name="connsiteY5" fmla="*/ 197744 h 230025"/>
                    <a:gd name="connsiteX6" fmla="*/ 105450 w 128974"/>
                    <a:gd name="connsiteY6" fmla="*/ 227880 h 230025"/>
                    <a:gd name="connsiteX7" fmla="*/ 115289 w 128974"/>
                    <a:gd name="connsiteY7" fmla="*/ 228944 h 230025"/>
                    <a:gd name="connsiteX8" fmla="*/ 124241 w 128974"/>
                    <a:gd name="connsiteY8" fmla="*/ 164772 h 230025"/>
                    <a:gd name="connsiteX9" fmla="*/ 98891 w 128974"/>
                    <a:gd name="connsiteY9" fmla="*/ 100688 h 230025"/>
                    <a:gd name="connsiteX10" fmla="*/ 55194 w 128974"/>
                    <a:gd name="connsiteY10" fmla="*/ 49280 h 230025"/>
                    <a:gd name="connsiteX11" fmla="*/ 31883 w 128974"/>
                    <a:gd name="connsiteY11" fmla="*/ 24994 h 230025"/>
                    <a:gd name="connsiteX12" fmla="*/ 10787 w 128974"/>
                    <a:gd name="connsiteY12" fmla="*/ 1505 h 230025"/>
                    <a:gd name="connsiteX13" fmla="*/ 772 w 128974"/>
                    <a:gd name="connsiteY13" fmla="*/ 4430 h 230025"/>
                    <a:gd name="connsiteX14" fmla="*/ 772 w 128974"/>
                    <a:gd name="connsiteY14" fmla="*/ 4430 h 23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974" h="230025">
                      <a:moveTo>
                        <a:pt x="772" y="4430"/>
                      </a:moveTo>
                      <a:cubicBezTo>
                        <a:pt x="-913" y="14712"/>
                        <a:pt x="-26" y="22423"/>
                        <a:pt x="5292" y="31818"/>
                      </a:cubicBezTo>
                      <a:cubicBezTo>
                        <a:pt x="10433" y="40948"/>
                        <a:pt x="17524" y="49280"/>
                        <a:pt x="24349" y="57168"/>
                      </a:cubicBezTo>
                      <a:cubicBezTo>
                        <a:pt x="38530" y="73477"/>
                        <a:pt x="54751" y="88013"/>
                        <a:pt x="66805" y="106095"/>
                      </a:cubicBezTo>
                      <a:cubicBezTo>
                        <a:pt x="78859" y="124177"/>
                        <a:pt x="87103" y="144208"/>
                        <a:pt x="91800" y="165392"/>
                      </a:cubicBezTo>
                      <a:cubicBezTo>
                        <a:pt x="94105" y="176029"/>
                        <a:pt x="95257" y="186931"/>
                        <a:pt x="95523" y="197744"/>
                      </a:cubicBezTo>
                      <a:cubicBezTo>
                        <a:pt x="95789" y="208115"/>
                        <a:pt x="96675" y="220701"/>
                        <a:pt x="105450" y="227880"/>
                      </a:cubicBezTo>
                      <a:cubicBezTo>
                        <a:pt x="108464" y="230273"/>
                        <a:pt x="111921" y="230717"/>
                        <a:pt x="115289" y="228944"/>
                      </a:cubicBezTo>
                      <a:cubicBezTo>
                        <a:pt x="136118" y="217865"/>
                        <a:pt x="127964" y="182942"/>
                        <a:pt x="124241" y="164772"/>
                      </a:cubicBezTo>
                      <a:cubicBezTo>
                        <a:pt x="119721" y="142258"/>
                        <a:pt x="110857" y="120277"/>
                        <a:pt x="98891" y="100688"/>
                      </a:cubicBezTo>
                      <a:cubicBezTo>
                        <a:pt x="87014" y="81277"/>
                        <a:pt x="71414" y="64968"/>
                        <a:pt x="55194" y="49280"/>
                      </a:cubicBezTo>
                      <a:cubicBezTo>
                        <a:pt x="47128" y="41480"/>
                        <a:pt x="38885" y="33768"/>
                        <a:pt x="31883" y="24994"/>
                      </a:cubicBezTo>
                      <a:cubicBezTo>
                        <a:pt x="24969" y="16307"/>
                        <a:pt x="19296" y="8596"/>
                        <a:pt x="10787" y="1505"/>
                      </a:cubicBezTo>
                      <a:cubicBezTo>
                        <a:pt x="7685" y="-1154"/>
                        <a:pt x="1569" y="-356"/>
                        <a:pt x="772" y="4430"/>
                      </a:cubicBezTo>
                      <a:lnTo>
                        <a:pt x="772" y="443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7" name="任意多边形: 形状 246"/>
                <p:cNvSpPr/>
                <p:nvPr>
                  <p:custDataLst>
                    <p:tags r:id="rId7"/>
                  </p:custDataLst>
                </p:nvPr>
              </p:nvSpPr>
              <p:spPr>
                <a:xfrm>
                  <a:off x="10628201" y="4214926"/>
                  <a:ext cx="209586" cy="133698"/>
                </a:xfrm>
                <a:custGeom>
                  <a:avLst/>
                  <a:gdLst>
                    <a:gd name="connsiteX0" fmla="*/ 185069 w 209586"/>
                    <a:gd name="connsiteY0" fmla="*/ 3812 h 133698"/>
                    <a:gd name="connsiteX1" fmla="*/ 145095 w 209586"/>
                    <a:gd name="connsiteY1" fmla="*/ 31023 h 133698"/>
                    <a:gd name="connsiteX2" fmla="*/ 100511 w 209586"/>
                    <a:gd name="connsiteY2" fmla="*/ 58145 h 133698"/>
                    <a:gd name="connsiteX3" fmla="*/ 56902 w 209586"/>
                    <a:gd name="connsiteY3" fmla="*/ 81545 h 133698"/>
                    <a:gd name="connsiteX4" fmla="*/ 8064 w 209586"/>
                    <a:gd name="connsiteY4" fmla="*/ 98386 h 133698"/>
                    <a:gd name="connsiteX5" fmla="*/ 8773 w 209586"/>
                    <a:gd name="connsiteY5" fmla="*/ 128256 h 133698"/>
                    <a:gd name="connsiteX6" fmla="*/ 69843 w 209586"/>
                    <a:gd name="connsiteY6" fmla="*/ 124356 h 133698"/>
                    <a:gd name="connsiteX7" fmla="*/ 125152 w 209586"/>
                    <a:gd name="connsiteY7" fmla="*/ 94929 h 133698"/>
                    <a:gd name="connsiteX8" fmla="*/ 175408 w 209586"/>
                    <a:gd name="connsiteY8" fmla="*/ 60716 h 133698"/>
                    <a:gd name="connsiteX9" fmla="*/ 209533 w 209586"/>
                    <a:gd name="connsiteY9" fmla="*/ 13207 h 133698"/>
                    <a:gd name="connsiteX10" fmla="*/ 185069 w 209586"/>
                    <a:gd name="connsiteY10" fmla="*/ 3812 h 133698"/>
                    <a:gd name="connsiteX11" fmla="*/ 185069 w 209586"/>
                    <a:gd name="connsiteY11" fmla="*/ 3812 h 133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586" h="133698">
                      <a:moveTo>
                        <a:pt x="185069" y="3812"/>
                      </a:moveTo>
                      <a:cubicBezTo>
                        <a:pt x="173369" y="14714"/>
                        <a:pt x="158567" y="22425"/>
                        <a:pt x="145095" y="31023"/>
                      </a:cubicBezTo>
                      <a:cubicBezTo>
                        <a:pt x="130470" y="40418"/>
                        <a:pt x="115490" y="49282"/>
                        <a:pt x="100511" y="58145"/>
                      </a:cubicBezTo>
                      <a:cubicBezTo>
                        <a:pt x="86418" y="66477"/>
                        <a:pt x="72148" y="75340"/>
                        <a:pt x="56902" y="81545"/>
                      </a:cubicBezTo>
                      <a:cubicBezTo>
                        <a:pt x="40948" y="88015"/>
                        <a:pt x="22955" y="89788"/>
                        <a:pt x="8064" y="98386"/>
                      </a:cubicBezTo>
                      <a:cubicBezTo>
                        <a:pt x="-3192" y="104945"/>
                        <a:pt x="-2395" y="122140"/>
                        <a:pt x="8773" y="128256"/>
                      </a:cubicBezTo>
                      <a:cubicBezTo>
                        <a:pt x="27918" y="138715"/>
                        <a:pt x="50875" y="132245"/>
                        <a:pt x="69843" y="124356"/>
                      </a:cubicBezTo>
                      <a:cubicBezTo>
                        <a:pt x="89254" y="116290"/>
                        <a:pt x="107247" y="105743"/>
                        <a:pt x="125152" y="94929"/>
                      </a:cubicBezTo>
                      <a:cubicBezTo>
                        <a:pt x="142436" y="84470"/>
                        <a:pt x="159897" y="73834"/>
                        <a:pt x="175408" y="60716"/>
                      </a:cubicBezTo>
                      <a:cubicBezTo>
                        <a:pt x="189767" y="48484"/>
                        <a:pt x="207672" y="32973"/>
                        <a:pt x="209533" y="13207"/>
                      </a:cubicBezTo>
                      <a:cubicBezTo>
                        <a:pt x="210685" y="0"/>
                        <a:pt x="193135" y="-3634"/>
                        <a:pt x="185069" y="3812"/>
                      </a:cubicBezTo>
                      <a:lnTo>
                        <a:pt x="185069" y="38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8" name="任意多边形: 形状 247"/>
                <p:cNvSpPr/>
                <p:nvPr>
                  <p:custDataLst>
                    <p:tags r:id="rId8"/>
                  </p:custDataLst>
                </p:nvPr>
              </p:nvSpPr>
              <p:spPr>
                <a:xfrm>
                  <a:off x="10546794" y="4416547"/>
                  <a:ext cx="171307" cy="77736"/>
                </a:xfrm>
                <a:custGeom>
                  <a:avLst/>
                  <a:gdLst>
                    <a:gd name="connsiteX0" fmla="*/ 157898 w 171307"/>
                    <a:gd name="connsiteY0" fmla="*/ 36277 h 77736"/>
                    <a:gd name="connsiteX1" fmla="*/ 139108 w 171307"/>
                    <a:gd name="connsiteY1" fmla="*/ 33972 h 77736"/>
                    <a:gd name="connsiteX2" fmla="*/ 124837 w 171307"/>
                    <a:gd name="connsiteY2" fmla="*/ 32997 h 77736"/>
                    <a:gd name="connsiteX3" fmla="*/ 92485 w 171307"/>
                    <a:gd name="connsiteY3" fmla="*/ 21475 h 77736"/>
                    <a:gd name="connsiteX4" fmla="*/ 72720 w 171307"/>
                    <a:gd name="connsiteY4" fmla="*/ 19082 h 77736"/>
                    <a:gd name="connsiteX5" fmla="*/ 68908 w 171307"/>
                    <a:gd name="connsiteY5" fmla="*/ 19170 h 77736"/>
                    <a:gd name="connsiteX6" fmla="*/ 68642 w 171307"/>
                    <a:gd name="connsiteY6" fmla="*/ 19170 h 77736"/>
                    <a:gd name="connsiteX7" fmla="*/ 65895 w 171307"/>
                    <a:gd name="connsiteY7" fmla="*/ 18373 h 77736"/>
                    <a:gd name="connsiteX8" fmla="*/ 65983 w 171307"/>
                    <a:gd name="connsiteY8" fmla="*/ 18373 h 77736"/>
                    <a:gd name="connsiteX9" fmla="*/ 43027 w 171307"/>
                    <a:gd name="connsiteY9" fmla="*/ 5077 h 77736"/>
                    <a:gd name="connsiteX10" fmla="*/ 1368 w 171307"/>
                    <a:gd name="connsiteY10" fmla="*/ 14207 h 77736"/>
                    <a:gd name="connsiteX11" fmla="*/ 7927 w 171307"/>
                    <a:gd name="connsiteY11" fmla="*/ 38138 h 77736"/>
                    <a:gd name="connsiteX12" fmla="*/ 20602 w 171307"/>
                    <a:gd name="connsiteY12" fmla="*/ 44431 h 77736"/>
                    <a:gd name="connsiteX13" fmla="*/ 19538 w 171307"/>
                    <a:gd name="connsiteY13" fmla="*/ 43900 h 77736"/>
                    <a:gd name="connsiteX14" fmla="*/ 22995 w 171307"/>
                    <a:gd name="connsiteY14" fmla="*/ 45584 h 77736"/>
                    <a:gd name="connsiteX15" fmla="*/ 45952 w 171307"/>
                    <a:gd name="connsiteY15" fmla="*/ 58968 h 77736"/>
                    <a:gd name="connsiteX16" fmla="*/ 61552 w 171307"/>
                    <a:gd name="connsiteY16" fmla="*/ 63931 h 77736"/>
                    <a:gd name="connsiteX17" fmla="*/ 73872 w 171307"/>
                    <a:gd name="connsiteY17" fmla="*/ 64640 h 77736"/>
                    <a:gd name="connsiteX18" fmla="*/ 77683 w 171307"/>
                    <a:gd name="connsiteY18" fmla="*/ 64552 h 77736"/>
                    <a:gd name="connsiteX19" fmla="*/ 79190 w 171307"/>
                    <a:gd name="connsiteY19" fmla="*/ 64729 h 77736"/>
                    <a:gd name="connsiteX20" fmla="*/ 116683 w 171307"/>
                    <a:gd name="connsiteY20" fmla="*/ 76429 h 77736"/>
                    <a:gd name="connsiteX21" fmla="*/ 163128 w 171307"/>
                    <a:gd name="connsiteY21" fmla="*/ 69604 h 77736"/>
                    <a:gd name="connsiteX22" fmla="*/ 157898 w 171307"/>
                    <a:gd name="connsiteY22" fmla="*/ 36277 h 77736"/>
                    <a:gd name="connsiteX23" fmla="*/ 157898 w 171307"/>
                    <a:gd name="connsiteY23" fmla="*/ 36277 h 77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1307" h="77736">
                      <a:moveTo>
                        <a:pt x="157898" y="36277"/>
                      </a:moveTo>
                      <a:cubicBezTo>
                        <a:pt x="151694" y="34859"/>
                        <a:pt x="145489" y="34238"/>
                        <a:pt x="139108" y="33972"/>
                      </a:cubicBezTo>
                      <a:cubicBezTo>
                        <a:pt x="133081" y="33707"/>
                        <a:pt x="129003" y="33795"/>
                        <a:pt x="124837" y="32997"/>
                      </a:cubicBezTo>
                      <a:cubicBezTo>
                        <a:pt x="112340" y="30604"/>
                        <a:pt x="105249" y="25552"/>
                        <a:pt x="92485" y="21475"/>
                      </a:cubicBezTo>
                      <a:cubicBezTo>
                        <a:pt x="86104" y="19436"/>
                        <a:pt x="79367" y="18993"/>
                        <a:pt x="72720" y="19082"/>
                      </a:cubicBezTo>
                      <a:cubicBezTo>
                        <a:pt x="71479" y="19082"/>
                        <a:pt x="70238" y="19170"/>
                        <a:pt x="68908" y="19170"/>
                      </a:cubicBezTo>
                      <a:cubicBezTo>
                        <a:pt x="72188" y="19170"/>
                        <a:pt x="69795" y="19436"/>
                        <a:pt x="68642" y="19170"/>
                      </a:cubicBezTo>
                      <a:cubicBezTo>
                        <a:pt x="67756" y="18904"/>
                        <a:pt x="66781" y="18550"/>
                        <a:pt x="65895" y="18373"/>
                      </a:cubicBezTo>
                      <a:cubicBezTo>
                        <a:pt x="63236" y="18018"/>
                        <a:pt x="68376" y="19879"/>
                        <a:pt x="65983" y="18373"/>
                      </a:cubicBezTo>
                      <a:cubicBezTo>
                        <a:pt x="58715" y="13764"/>
                        <a:pt x="50827" y="8800"/>
                        <a:pt x="43027" y="5077"/>
                      </a:cubicBezTo>
                      <a:cubicBezTo>
                        <a:pt x="28668" y="-1748"/>
                        <a:pt x="8370" y="-4229"/>
                        <a:pt x="1368" y="14207"/>
                      </a:cubicBezTo>
                      <a:cubicBezTo>
                        <a:pt x="-2000" y="23070"/>
                        <a:pt x="1102" y="31934"/>
                        <a:pt x="7927" y="38138"/>
                      </a:cubicBezTo>
                      <a:cubicBezTo>
                        <a:pt x="11029" y="40886"/>
                        <a:pt x="16347" y="44609"/>
                        <a:pt x="20602" y="44431"/>
                      </a:cubicBezTo>
                      <a:cubicBezTo>
                        <a:pt x="22552" y="44343"/>
                        <a:pt x="20425" y="44254"/>
                        <a:pt x="19538" y="43900"/>
                      </a:cubicBezTo>
                      <a:cubicBezTo>
                        <a:pt x="20690" y="44431"/>
                        <a:pt x="21843" y="44963"/>
                        <a:pt x="22995" y="45584"/>
                      </a:cubicBezTo>
                      <a:cubicBezTo>
                        <a:pt x="30884" y="49661"/>
                        <a:pt x="37797" y="55334"/>
                        <a:pt x="45952" y="58968"/>
                      </a:cubicBezTo>
                      <a:cubicBezTo>
                        <a:pt x="51004" y="61184"/>
                        <a:pt x="56056" y="63134"/>
                        <a:pt x="61552" y="63931"/>
                      </a:cubicBezTo>
                      <a:cubicBezTo>
                        <a:pt x="65717" y="64463"/>
                        <a:pt x="69706" y="64729"/>
                        <a:pt x="73872" y="64640"/>
                      </a:cubicBezTo>
                      <a:cubicBezTo>
                        <a:pt x="75113" y="64640"/>
                        <a:pt x="76354" y="64552"/>
                        <a:pt x="77683" y="64552"/>
                      </a:cubicBezTo>
                      <a:cubicBezTo>
                        <a:pt x="75467" y="64463"/>
                        <a:pt x="78304" y="64552"/>
                        <a:pt x="79190" y="64729"/>
                      </a:cubicBezTo>
                      <a:cubicBezTo>
                        <a:pt x="90092" y="67388"/>
                        <a:pt x="103299" y="74567"/>
                        <a:pt x="116683" y="76429"/>
                      </a:cubicBezTo>
                      <a:cubicBezTo>
                        <a:pt x="132549" y="78556"/>
                        <a:pt x="149389" y="79177"/>
                        <a:pt x="163128" y="69604"/>
                      </a:cubicBezTo>
                      <a:cubicBezTo>
                        <a:pt x="175537" y="60829"/>
                        <a:pt x="173853" y="40000"/>
                        <a:pt x="157898" y="36277"/>
                      </a:cubicBezTo>
                      <a:lnTo>
                        <a:pt x="157898" y="3627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9" name="任意多边形: 形状 248"/>
                <p:cNvSpPr/>
                <p:nvPr>
                  <p:custDataLst>
                    <p:tags r:id="rId9"/>
                  </p:custDataLst>
                </p:nvPr>
              </p:nvSpPr>
              <p:spPr>
                <a:xfrm>
                  <a:off x="10348780" y="4177201"/>
                  <a:ext cx="78242" cy="164836"/>
                </a:xfrm>
                <a:custGeom>
                  <a:avLst/>
                  <a:gdLst>
                    <a:gd name="connsiteX0" fmla="*/ 26809 w 78242"/>
                    <a:gd name="connsiteY0" fmla="*/ 18136 h 164836"/>
                    <a:gd name="connsiteX1" fmla="*/ 25391 w 78242"/>
                    <a:gd name="connsiteY1" fmla="*/ 12109 h 164836"/>
                    <a:gd name="connsiteX2" fmla="*/ 307 w 78242"/>
                    <a:gd name="connsiteY2" fmla="*/ 9362 h 164836"/>
                    <a:gd name="connsiteX3" fmla="*/ 10854 w 78242"/>
                    <a:gd name="connsiteY3" fmla="*/ 45171 h 164836"/>
                    <a:gd name="connsiteX4" fmla="*/ 23529 w 78242"/>
                    <a:gd name="connsiteY4" fmla="*/ 79207 h 164836"/>
                    <a:gd name="connsiteX5" fmla="*/ 32570 w 78242"/>
                    <a:gd name="connsiteY5" fmla="*/ 114572 h 164836"/>
                    <a:gd name="connsiteX6" fmla="*/ 38597 w 78242"/>
                    <a:gd name="connsiteY6" fmla="*/ 150469 h 164836"/>
                    <a:gd name="connsiteX7" fmla="*/ 58452 w 78242"/>
                    <a:gd name="connsiteY7" fmla="*/ 164828 h 164836"/>
                    <a:gd name="connsiteX8" fmla="*/ 77597 w 78242"/>
                    <a:gd name="connsiteY8" fmla="*/ 149494 h 164836"/>
                    <a:gd name="connsiteX9" fmla="*/ 72988 w 78242"/>
                    <a:gd name="connsiteY9" fmla="*/ 104911 h 164836"/>
                    <a:gd name="connsiteX10" fmla="*/ 61643 w 78242"/>
                    <a:gd name="connsiteY10" fmla="*/ 67772 h 164836"/>
                    <a:gd name="connsiteX11" fmla="*/ 43916 w 78242"/>
                    <a:gd name="connsiteY11" fmla="*/ 30368 h 164836"/>
                    <a:gd name="connsiteX12" fmla="*/ 15818 w 78242"/>
                    <a:gd name="connsiteY12" fmla="*/ 143 h 164836"/>
                    <a:gd name="connsiteX13" fmla="*/ 21934 w 78242"/>
                    <a:gd name="connsiteY13" fmla="*/ 21328 h 164836"/>
                    <a:gd name="connsiteX14" fmla="*/ 24150 w 78242"/>
                    <a:gd name="connsiteY14" fmla="*/ 18846 h 164836"/>
                    <a:gd name="connsiteX15" fmla="*/ 20339 w 78242"/>
                    <a:gd name="connsiteY15" fmla="*/ 19466 h 164836"/>
                    <a:gd name="connsiteX16" fmla="*/ 22997 w 78242"/>
                    <a:gd name="connsiteY16" fmla="*/ 21416 h 164836"/>
                    <a:gd name="connsiteX17" fmla="*/ 26809 w 78242"/>
                    <a:gd name="connsiteY17" fmla="*/ 18136 h 164836"/>
                    <a:gd name="connsiteX18" fmla="*/ 26809 w 78242"/>
                    <a:gd name="connsiteY18" fmla="*/ 18136 h 164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8242" h="164836">
                      <a:moveTo>
                        <a:pt x="26809" y="18136"/>
                      </a:moveTo>
                      <a:cubicBezTo>
                        <a:pt x="25391" y="16452"/>
                        <a:pt x="24947" y="14414"/>
                        <a:pt x="25391" y="12109"/>
                      </a:cubicBezTo>
                      <a:cubicBezTo>
                        <a:pt x="26632" y="-2072"/>
                        <a:pt x="2523" y="-4820"/>
                        <a:pt x="307" y="9362"/>
                      </a:cubicBezTo>
                      <a:cubicBezTo>
                        <a:pt x="-1643" y="22036"/>
                        <a:pt x="6157" y="33825"/>
                        <a:pt x="10854" y="45171"/>
                      </a:cubicBezTo>
                      <a:cubicBezTo>
                        <a:pt x="15463" y="56338"/>
                        <a:pt x="19895" y="67595"/>
                        <a:pt x="23529" y="79207"/>
                      </a:cubicBezTo>
                      <a:cubicBezTo>
                        <a:pt x="27075" y="90818"/>
                        <a:pt x="30088" y="102695"/>
                        <a:pt x="32570" y="114572"/>
                      </a:cubicBezTo>
                      <a:cubicBezTo>
                        <a:pt x="34963" y="126006"/>
                        <a:pt x="34343" y="137883"/>
                        <a:pt x="38597" y="150469"/>
                      </a:cubicBezTo>
                      <a:cubicBezTo>
                        <a:pt x="41522" y="158890"/>
                        <a:pt x="49322" y="165094"/>
                        <a:pt x="58452" y="164828"/>
                      </a:cubicBezTo>
                      <a:cubicBezTo>
                        <a:pt x="66695" y="164651"/>
                        <a:pt x="76356" y="158181"/>
                        <a:pt x="77597" y="149494"/>
                      </a:cubicBezTo>
                      <a:cubicBezTo>
                        <a:pt x="79724" y="134692"/>
                        <a:pt x="76179" y="119447"/>
                        <a:pt x="72988" y="104911"/>
                      </a:cubicBezTo>
                      <a:cubicBezTo>
                        <a:pt x="70152" y="92147"/>
                        <a:pt x="66429" y="79827"/>
                        <a:pt x="61643" y="67772"/>
                      </a:cubicBezTo>
                      <a:cubicBezTo>
                        <a:pt x="56590" y="55009"/>
                        <a:pt x="50918" y="42245"/>
                        <a:pt x="43916" y="30368"/>
                      </a:cubicBezTo>
                      <a:cubicBezTo>
                        <a:pt x="37268" y="19200"/>
                        <a:pt x="29113" y="3866"/>
                        <a:pt x="15818" y="143"/>
                      </a:cubicBezTo>
                      <a:cubicBezTo>
                        <a:pt x="17857" y="7234"/>
                        <a:pt x="19895" y="14237"/>
                        <a:pt x="21934" y="21328"/>
                      </a:cubicBezTo>
                      <a:cubicBezTo>
                        <a:pt x="22643" y="20530"/>
                        <a:pt x="23441" y="19732"/>
                        <a:pt x="24150" y="18846"/>
                      </a:cubicBezTo>
                      <a:cubicBezTo>
                        <a:pt x="22909" y="19023"/>
                        <a:pt x="21579" y="19200"/>
                        <a:pt x="20339" y="19466"/>
                      </a:cubicBezTo>
                      <a:cubicBezTo>
                        <a:pt x="21225" y="20086"/>
                        <a:pt x="22111" y="20796"/>
                        <a:pt x="22997" y="21416"/>
                      </a:cubicBezTo>
                      <a:cubicBezTo>
                        <a:pt x="25125" y="23012"/>
                        <a:pt x="28404" y="20707"/>
                        <a:pt x="26809" y="18136"/>
                      </a:cubicBezTo>
                      <a:lnTo>
                        <a:pt x="26809" y="1813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50" name="图形 232"/>
              <p:cNvGrpSpPr/>
              <p:nvPr/>
            </p:nvGrpSpPr>
            <p:grpSpPr>
              <a:xfrm>
                <a:off x="10277305" y="4039216"/>
                <a:ext cx="656799" cy="778491"/>
                <a:chOff x="10277305" y="4039216"/>
                <a:chExt cx="656799" cy="778491"/>
              </a:xfrm>
              <a:solidFill>
                <a:srgbClr val="2E382E"/>
              </a:solidFill>
            </p:grpSpPr>
            <p:sp>
              <p:nvSpPr>
                <p:cNvPr id="251" name="任意多边形: 形状 250"/>
                <p:cNvSpPr/>
                <p:nvPr>
                  <p:custDataLst>
                    <p:tags r:id="rId10"/>
                  </p:custDataLst>
                </p:nvPr>
              </p:nvSpPr>
              <p:spPr>
                <a:xfrm>
                  <a:off x="10277305" y="4235152"/>
                  <a:ext cx="567044" cy="582556"/>
                </a:xfrm>
                <a:custGeom>
                  <a:avLst/>
                  <a:gdLst>
                    <a:gd name="connsiteX0" fmla="*/ 566545 w 567044"/>
                    <a:gd name="connsiteY0" fmla="*/ 72 h 582556"/>
                    <a:gd name="connsiteX1" fmla="*/ 416574 w 567044"/>
                    <a:gd name="connsiteY1" fmla="*/ 77983 h 582556"/>
                    <a:gd name="connsiteX2" fmla="*/ 260664 w 567044"/>
                    <a:gd name="connsiteY2" fmla="*/ 141180 h 582556"/>
                    <a:gd name="connsiteX3" fmla="*/ 125583 w 567044"/>
                    <a:gd name="connsiteY3" fmla="*/ 238147 h 582556"/>
                    <a:gd name="connsiteX4" fmla="*/ 41823 w 567044"/>
                    <a:gd name="connsiteY4" fmla="*/ 385814 h 582556"/>
                    <a:gd name="connsiteX5" fmla="*/ 1316 w 567044"/>
                    <a:gd name="connsiteY5" fmla="*/ 557412 h 582556"/>
                    <a:gd name="connsiteX6" fmla="*/ 75 w 567044"/>
                    <a:gd name="connsiteY6" fmla="*/ 578773 h 582556"/>
                    <a:gd name="connsiteX7" fmla="*/ 7875 w 567044"/>
                    <a:gd name="connsiteY7" fmla="*/ 579660 h 582556"/>
                    <a:gd name="connsiteX8" fmla="*/ 16384 w 567044"/>
                    <a:gd name="connsiteY8" fmla="*/ 536937 h 582556"/>
                    <a:gd name="connsiteX9" fmla="*/ 24450 w 567044"/>
                    <a:gd name="connsiteY9" fmla="*/ 493683 h 582556"/>
                    <a:gd name="connsiteX10" fmla="*/ 45457 w 567044"/>
                    <a:gd name="connsiteY10" fmla="*/ 410100 h 582556"/>
                    <a:gd name="connsiteX11" fmla="*/ 121861 w 567044"/>
                    <a:gd name="connsiteY11" fmla="*/ 258179 h 582556"/>
                    <a:gd name="connsiteX12" fmla="*/ 251446 w 567044"/>
                    <a:gd name="connsiteY12" fmla="*/ 156159 h 582556"/>
                    <a:gd name="connsiteX13" fmla="*/ 405317 w 567044"/>
                    <a:gd name="connsiteY13" fmla="*/ 90126 h 582556"/>
                    <a:gd name="connsiteX14" fmla="*/ 566988 w 567044"/>
                    <a:gd name="connsiteY14" fmla="*/ 692 h 582556"/>
                    <a:gd name="connsiteX15" fmla="*/ 566545 w 567044"/>
                    <a:gd name="connsiteY15" fmla="*/ 72 h 582556"/>
                    <a:gd name="connsiteX16" fmla="*/ 566545 w 567044"/>
                    <a:gd name="connsiteY16" fmla="*/ 72 h 582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7044" h="582556">
                      <a:moveTo>
                        <a:pt x="566545" y="72"/>
                      </a:moveTo>
                      <a:cubicBezTo>
                        <a:pt x="521341" y="34462"/>
                        <a:pt x="469223" y="57508"/>
                        <a:pt x="416574" y="77983"/>
                      </a:cubicBezTo>
                      <a:cubicBezTo>
                        <a:pt x="364368" y="98280"/>
                        <a:pt x="311186" y="116805"/>
                        <a:pt x="260664" y="141180"/>
                      </a:cubicBezTo>
                      <a:cubicBezTo>
                        <a:pt x="210319" y="165377"/>
                        <a:pt x="162899" y="196134"/>
                        <a:pt x="125583" y="238147"/>
                      </a:cubicBezTo>
                      <a:cubicBezTo>
                        <a:pt x="87559" y="280869"/>
                        <a:pt x="60968" y="332189"/>
                        <a:pt x="41823" y="385814"/>
                      </a:cubicBezTo>
                      <a:cubicBezTo>
                        <a:pt x="22057" y="441300"/>
                        <a:pt x="10268" y="499267"/>
                        <a:pt x="1316" y="557412"/>
                      </a:cubicBezTo>
                      <a:cubicBezTo>
                        <a:pt x="253" y="564592"/>
                        <a:pt x="-191" y="571505"/>
                        <a:pt x="75" y="578773"/>
                      </a:cubicBezTo>
                      <a:cubicBezTo>
                        <a:pt x="253" y="583471"/>
                        <a:pt x="6546" y="583826"/>
                        <a:pt x="7875" y="579660"/>
                      </a:cubicBezTo>
                      <a:cubicBezTo>
                        <a:pt x="12484" y="565833"/>
                        <a:pt x="13903" y="551296"/>
                        <a:pt x="16384" y="536937"/>
                      </a:cubicBezTo>
                      <a:cubicBezTo>
                        <a:pt x="18866" y="522490"/>
                        <a:pt x="21525" y="508042"/>
                        <a:pt x="24450" y="493683"/>
                      </a:cubicBezTo>
                      <a:cubicBezTo>
                        <a:pt x="30211" y="465586"/>
                        <a:pt x="36948" y="437577"/>
                        <a:pt x="45457" y="410100"/>
                      </a:cubicBezTo>
                      <a:cubicBezTo>
                        <a:pt x="62297" y="355855"/>
                        <a:pt x="86229" y="302851"/>
                        <a:pt x="121861" y="258179"/>
                      </a:cubicBezTo>
                      <a:cubicBezTo>
                        <a:pt x="156783" y="214393"/>
                        <a:pt x="201898" y="181686"/>
                        <a:pt x="251446" y="156159"/>
                      </a:cubicBezTo>
                      <a:cubicBezTo>
                        <a:pt x="301082" y="130543"/>
                        <a:pt x="353731" y="111398"/>
                        <a:pt x="405317" y="90126"/>
                      </a:cubicBezTo>
                      <a:cubicBezTo>
                        <a:pt x="462221" y="66637"/>
                        <a:pt x="518682" y="39337"/>
                        <a:pt x="566988" y="692"/>
                      </a:cubicBezTo>
                      <a:cubicBezTo>
                        <a:pt x="567165" y="338"/>
                        <a:pt x="566900" y="-194"/>
                        <a:pt x="566545" y="72"/>
                      </a:cubicBezTo>
                      <a:lnTo>
                        <a:pt x="566545" y="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2" name="任意多边形: 形状 251"/>
                <p:cNvSpPr/>
                <p:nvPr>
                  <p:custDataLst>
                    <p:tags r:id="rId11"/>
                  </p:custDataLst>
                </p:nvPr>
              </p:nvSpPr>
              <p:spPr>
                <a:xfrm>
                  <a:off x="10372414" y="4197151"/>
                  <a:ext cx="45355" cy="324472"/>
                </a:xfrm>
                <a:custGeom>
                  <a:avLst/>
                  <a:gdLst>
                    <a:gd name="connsiteX0" fmla="*/ 18420 w 45355"/>
                    <a:gd name="connsiteY0" fmla="*/ 1112 h 324472"/>
                    <a:gd name="connsiteX1" fmla="*/ 29233 w 45355"/>
                    <a:gd name="connsiteY1" fmla="*/ 64752 h 324472"/>
                    <a:gd name="connsiteX2" fmla="*/ 35349 w 45355"/>
                    <a:gd name="connsiteY2" fmla="*/ 127949 h 324472"/>
                    <a:gd name="connsiteX3" fmla="*/ 23206 w 45355"/>
                    <a:gd name="connsiteY3" fmla="*/ 253280 h 324472"/>
                    <a:gd name="connsiteX4" fmla="*/ 13279 w 45355"/>
                    <a:gd name="connsiteY4" fmla="*/ 285898 h 324472"/>
                    <a:gd name="connsiteX5" fmla="*/ 6808 w 45355"/>
                    <a:gd name="connsiteY5" fmla="*/ 302384 h 324472"/>
                    <a:gd name="connsiteX6" fmla="*/ 72 w 45355"/>
                    <a:gd name="connsiteY6" fmla="*/ 319402 h 324472"/>
                    <a:gd name="connsiteX7" fmla="*/ 6897 w 45355"/>
                    <a:gd name="connsiteY7" fmla="*/ 323125 h 324472"/>
                    <a:gd name="connsiteX8" fmla="*/ 20104 w 45355"/>
                    <a:gd name="connsiteY8" fmla="*/ 295293 h 324472"/>
                    <a:gd name="connsiteX9" fmla="*/ 30297 w 45355"/>
                    <a:gd name="connsiteY9" fmla="*/ 264714 h 324472"/>
                    <a:gd name="connsiteX10" fmla="*/ 42440 w 45355"/>
                    <a:gd name="connsiteY10" fmla="*/ 201428 h 324472"/>
                    <a:gd name="connsiteX11" fmla="*/ 38717 w 45355"/>
                    <a:gd name="connsiteY11" fmla="*/ 71932 h 324472"/>
                    <a:gd name="connsiteX12" fmla="*/ 20104 w 45355"/>
                    <a:gd name="connsiteY12" fmla="*/ 580 h 324472"/>
                    <a:gd name="connsiteX13" fmla="*/ 18420 w 45355"/>
                    <a:gd name="connsiteY13" fmla="*/ 1112 h 324472"/>
                    <a:gd name="connsiteX14" fmla="*/ 18420 w 45355"/>
                    <a:gd name="connsiteY14" fmla="*/ 1112 h 324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355" h="324472">
                      <a:moveTo>
                        <a:pt x="18420" y="1112"/>
                      </a:moveTo>
                      <a:cubicBezTo>
                        <a:pt x="23295" y="22030"/>
                        <a:pt x="26397" y="43480"/>
                        <a:pt x="29233" y="64752"/>
                      </a:cubicBezTo>
                      <a:cubicBezTo>
                        <a:pt x="32069" y="85759"/>
                        <a:pt x="34463" y="106765"/>
                        <a:pt x="35349" y="127949"/>
                      </a:cubicBezTo>
                      <a:cubicBezTo>
                        <a:pt x="37122" y="170051"/>
                        <a:pt x="33665" y="212419"/>
                        <a:pt x="23206" y="253280"/>
                      </a:cubicBezTo>
                      <a:cubicBezTo>
                        <a:pt x="20370" y="264270"/>
                        <a:pt x="17090" y="275173"/>
                        <a:pt x="13279" y="285898"/>
                      </a:cubicBezTo>
                      <a:cubicBezTo>
                        <a:pt x="11329" y="291482"/>
                        <a:pt x="9113" y="296977"/>
                        <a:pt x="6808" y="302384"/>
                      </a:cubicBezTo>
                      <a:cubicBezTo>
                        <a:pt x="4415" y="307968"/>
                        <a:pt x="1224" y="313463"/>
                        <a:pt x="72" y="319402"/>
                      </a:cubicBezTo>
                      <a:cubicBezTo>
                        <a:pt x="-637" y="323125"/>
                        <a:pt x="4061" y="326404"/>
                        <a:pt x="6897" y="323125"/>
                      </a:cubicBezTo>
                      <a:cubicBezTo>
                        <a:pt x="13367" y="315679"/>
                        <a:pt x="16558" y="304511"/>
                        <a:pt x="20104" y="295293"/>
                      </a:cubicBezTo>
                      <a:cubicBezTo>
                        <a:pt x="23915" y="285277"/>
                        <a:pt x="27372" y="275084"/>
                        <a:pt x="30297" y="264714"/>
                      </a:cubicBezTo>
                      <a:cubicBezTo>
                        <a:pt x="36147" y="243973"/>
                        <a:pt x="40135" y="222789"/>
                        <a:pt x="42440" y="201428"/>
                      </a:cubicBezTo>
                      <a:cubicBezTo>
                        <a:pt x="47138" y="158706"/>
                        <a:pt x="46340" y="114299"/>
                        <a:pt x="38717" y="71932"/>
                      </a:cubicBezTo>
                      <a:cubicBezTo>
                        <a:pt x="34374" y="47557"/>
                        <a:pt x="27461" y="24157"/>
                        <a:pt x="20104" y="580"/>
                      </a:cubicBezTo>
                      <a:cubicBezTo>
                        <a:pt x="19749" y="-484"/>
                        <a:pt x="18154" y="48"/>
                        <a:pt x="18420" y="1112"/>
                      </a:cubicBezTo>
                      <a:lnTo>
                        <a:pt x="18420" y="111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3" name="任意多边形: 形状 252"/>
                <p:cNvSpPr/>
                <p:nvPr>
                  <p:custDataLst>
                    <p:tags r:id="rId12"/>
                  </p:custDataLst>
                </p:nvPr>
              </p:nvSpPr>
              <p:spPr>
                <a:xfrm>
                  <a:off x="10311958" y="4039216"/>
                  <a:ext cx="159623" cy="330188"/>
                </a:xfrm>
                <a:custGeom>
                  <a:avLst/>
                  <a:gdLst>
                    <a:gd name="connsiteX0" fmla="*/ 101212 w 159623"/>
                    <a:gd name="connsiteY0" fmla="*/ 329758 h 330188"/>
                    <a:gd name="connsiteX1" fmla="*/ 137198 w 159623"/>
                    <a:gd name="connsiteY1" fmla="*/ 267713 h 330188"/>
                    <a:gd name="connsiteX2" fmla="*/ 159623 w 159623"/>
                    <a:gd name="connsiteY2" fmla="*/ 201857 h 330188"/>
                    <a:gd name="connsiteX3" fmla="*/ 84815 w 159623"/>
                    <a:gd name="connsiteY3" fmla="*/ 73779 h 330188"/>
                    <a:gd name="connsiteX4" fmla="*/ 36065 w 159623"/>
                    <a:gd name="connsiteY4" fmla="*/ 3225 h 330188"/>
                    <a:gd name="connsiteX5" fmla="*/ 26936 w 159623"/>
                    <a:gd name="connsiteY5" fmla="*/ 3491 h 330188"/>
                    <a:gd name="connsiteX6" fmla="*/ 12133 w 159623"/>
                    <a:gd name="connsiteY6" fmla="*/ 79717 h 330188"/>
                    <a:gd name="connsiteX7" fmla="*/ 1054 w 159623"/>
                    <a:gd name="connsiteY7" fmla="*/ 147523 h 330188"/>
                    <a:gd name="connsiteX8" fmla="*/ 5574 w 159623"/>
                    <a:gd name="connsiteY8" fmla="*/ 212405 h 330188"/>
                    <a:gd name="connsiteX9" fmla="*/ 38813 w 159623"/>
                    <a:gd name="connsiteY9" fmla="*/ 266827 h 330188"/>
                    <a:gd name="connsiteX10" fmla="*/ 97578 w 159623"/>
                    <a:gd name="connsiteY10" fmla="*/ 319122 h 330188"/>
                    <a:gd name="connsiteX11" fmla="*/ 104403 w 159623"/>
                    <a:gd name="connsiteY11" fmla="*/ 311943 h 330188"/>
                    <a:gd name="connsiteX12" fmla="*/ 53526 w 159623"/>
                    <a:gd name="connsiteY12" fmla="*/ 267625 h 330188"/>
                    <a:gd name="connsiteX13" fmla="*/ 16743 w 159623"/>
                    <a:gd name="connsiteY13" fmla="*/ 215773 h 330188"/>
                    <a:gd name="connsiteX14" fmla="*/ 20111 w 159623"/>
                    <a:gd name="connsiteY14" fmla="*/ 88492 h 330188"/>
                    <a:gd name="connsiteX15" fmla="*/ 36154 w 159623"/>
                    <a:gd name="connsiteY15" fmla="*/ 5795 h 330188"/>
                    <a:gd name="connsiteX16" fmla="*/ 27024 w 159623"/>
                    <a:gd name="connsiteY16" fmla="*/ 6061 h 330188"/>
                    <a:gd name="connsiteX17" fmla="*/ 117078 w 159623"/>
                    <a:gd name="connsiteY17" fmla="*/ 122883 h 330188"/>
                    <a:gd name="connsiteX18" fmla="*/ 150139 w 159623"/>
                    <a:gd name="connsiteY18" fmla="*/ 190512 h 330188"/>
                    <a:gd name="connsiteX19" fmla="*/ 133741 w 159623"/>
                    <a:gd name="connsiteY19" fmla="*/ 259027 h 330188"/>
                    <a:gd name="connsiteX20" fmla="*/ 99705 w 159623"/>
                    <a:gd name="connsiteY20" fmla="*/ 329138 h 330188"/>
                    <a:gd name="connsiteX21" fmla="*/ 101212 w 159623"/>
                    <a:gd name="connsiteY21" fmla="*/ 329758 h 330188"/>
                    <a:gd name="connsiteX22" fmla="*/ 101212 w 159623"/>
                    <a:gd name="connsiteY22" fmla="*/ 329758 h 330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9623" h="330188">
                      <a:moveTo>
                        <a:pt x="101212" y="329758"/>
                      </a:moveTo>
                      <a:cubicBezTo>
                        <a:pt x="110608" y="307599"/>
                        <a:pt x="123991" y="287656"/>
                        <a:pt x="137198" y="267713"/>
                      </a:cubicBezTo>
                      <a:cubicBezTo>
                        <a:pt x="150050" y="248391"/>
                        <a:pt x="159534" y="225345"/>
                        <a:pt x="159623" y="201857"/>
                      </a:cubicBezTo>
                      <a:cubicBezTo>
                        <a:pt x="159800" y="149208"/>
                        <a:pt x="118319" y="109233"/>
                        <a:pt x="84815" y="73779"/>
                      </a:cubicBezTo>
                      <a:cubicBezTo>
                        <a:pt x="65138" y="52949"/>
                        <a:pt x="45904" y="30702"/>
                        <a:pt x="36065" y="3225"/>
                      </a:cubicBezTo>
                      <a:cubicBezTo>
                        <a:pt x="34558" y="-852"/>
                        <a:pt x="27911" y="-1384"/>
                        <a:pt x="26936" y="3491"/>
                      </a:cubicBezTo>
                      <a:cubicBezTo>
                        <a:pt x="21972" y="28929"/>
                        <a:pt x="17097" y="54367"/>
                        <a:pt x="12133" y="79717"/>
                      </a:cubicBezTo>
                      <a:cubicBezTo>
                        <a:pt x="7790" y="102231"/>
                        <a:pt x="3181" y="124656"/>
                        <a:pt x="1054" y="147523"/>
                      </a:cubicBezTo>
                      <a:cubicBezTo>
                        <a:pt x="-896" y="169151"/>
                        <a:pt x="-541" y="191398"/>
                        <a:pt x="5574" y="212405"/>
                      </a:cubicBezTo>
                      <a:cubicBezTo>
                        <a:pt x="11602" y="233411"/>
                        <a:pt x="23745" y="251227"/>
                        <a:pt x="38813" y="266827"/>
                      </a:cubicBezTo>
                      <a:cubicBezTo>
                        <a:pt x="56983" y="285618"/>
                        <a:pt x="77812" y="302015"/>
                        <a:pt x="97578" y="319122"/>
                      </a:cubicBezTo>
                      <a:cubicBezTo>
                        <a:pt x="102364" y="323288"/>
                        <a:pt x="109278" y="316108"/>
                        <a:pt x="104403" y="311943"/>
                      </a:cubicBezTo>
                      <a:cubicBezTo>
                        <a:pt x="87385" y="297317"/>
                        <a:pt x="69924" y="283047"/>
                        <a:pt x="53526" y="267625"/>
                      </a:cubicBezTo>
                      <a:cubicBezTo>
                        <a:pt x="37838" y="252911"/>
                        <a:pt x="24011" y="236248"/>
                        <a:pt x="16743" y="215773"/>
                      </a:cubicBezTo>
                      <a:cubicBezTo>
                        <a:pt x="2295" y="174823"/>
                        <a:pt x="12133" y="129796"/>
                        <a:pt x="20111" y="88492"/>
                      </a:cubicBezTo>
                      <a:cubicBezTo>
                        <a:pt x="25429" y="60927"/>
                        <a:pt x="30747" y="33361"/>
                        <a:pt x="36154" y="5795"/>
                      </a:cubicBezTo>
                      <a:cubicBezTo>
                        <a:pt x="33140" y="5884"/>
                        <a:pt x="30126" y="5972"/>
                        <a:pt x="27024" y="6061"/>
                      </a:cubicBezTo>
                      <a:cubicBezTo>
                        <a:pt x="44308" y="54013"/>
                        <a:pt x="86321" y="84415"/>
                        <a:pt x="117078" y="122883"/>
                      </a:cubicBezTo>
                      <a:cubicBezTo>
                        <a:pt x="132678" y="142471"/>
                        <a:pt x="146682" y="165251"/>
                        <a:pt x="150139" y="190512"/>
                      </a:cubicBezTo>
                      <a:cubicBezTo>
                        <a:pt x="153507" y="215418"/>
                        <a:pt x="144555" y="237223"/>
                        <a:pt x="133741" y="259027"/>
                      </a:cubicBezTo>
                      <a:cubicBezTo>
                        <a:pt x="122219" y="282338"/>
                        <a:pt x="106442" y="303699"/>
                        <a:pt x="99705" y="329138"/>
                      </a:cubicBezTo>
                      <a:cubicBezTo>
                        <a:pt x="99439" y="330024"/>
                        <a:pt x="100858" y="330645"/>
                        <a:pt x="101212" y="329758"/>
                      </a:cubicBezTo>
                      <a:lnTo>
                        <a:pt x="101212" y="32975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4" name="任意多边形: 形状 253"/>
                <p:cNvSpPr/>
                <p:nvPr>
                  <p:custDataLst>
                    <p:tags r:id="rId13"/>
                  </p:custDataLst>
                </p:nvPr>
              </p:nvSpPr>
              <p:spPr>
                <a:xfrm>
                  <a:off x="10626095" y="4144622"/>
                  <a:ext cx="308008" cy="223472"/>
                </a:xfrm>
                <a:custGeom>
                  <a:avLst/>
                  <a:gdLst>
                    <a:gd name="connsiteX0" fmla="*/ 952 w 308008"/>
                    <a:gd name="connsiteY0" fmla="*/ 194837 h 223472"/>
                    <a:gd name="connsiteX1" fmla="*/ 37736 w 308008"/>
                    <a:gd name="connsiteY1" fmla="*/ 154330 h 223472"/>
                    <a:gd name="connsiteX2" fmla="*/ 76913 w 308008"/>
                    <a:gd name="connsiteY2" fmla="*/ 91399 h 223472"/>
                    <a:gd name="connsiteX3" fmla="*/ 103060 w 308008"/>
                    <a:gd name="connsiteY3" fmla="*/ 65606 h 223472"/>
                    <a:gd name="connsiteX4" fmla="*/ 137717 w 308008"/>
                    <a:gd name="connsiteY4" fmla="*/ 48056 h 223472"/>
                    <a:gd name="connsiteX5" fmla="*/ 214830 w 308008"/>
                    <a:gd name="connsiteY5" fmla="*/ 26606 h 223472"/>
                    <a:gd name="connsiteX6" fmla="*/ 304617 w 308008"/>
                    <a:gd name="connsiteY6" fmla="*/ 8968 h 223472"/>
                    <a:gd name="connsiteX7" fmla="*/ 298590 w 308008"/>
                    <a:gd name="connsiteY7" fmla="*/ 4625 h 223472"/>
                    <a:gd name="connsiteX8" fmla="*/ 243814 w 308008"/>
                    <a:gd name="connsiteY8" fmla="*/ 148392 h 223472"/>
                    <a:gd name="connsiteX9" fmla="*/ 101376 w 308008"/>
                    <a:gd name="connsiteY9" fmla="*/ 212741 h 223472"/>
                    <a:gd name="connsiteX10" fmla="*/ 12564 w 308008"/>
                    <a:gd name="connsiteY10" fmla="*/ 193419 h 223472"/>
                    <a:gd name="connsiteX11" fmla="*/ 7334 w 308008"/>
                    <a:gd name="connsiteY11" fmla="*/ 202903 h 223472"/>
                    <a:gd name="connsiteX12" fmla="*/ 174944 w 308008"/>
                    <a:gd name="connsiteY12" fmla="*/ 208841 h 223472"/>
                    <a:gd name="connsiteX13" fmla="*/ 290259 w 308008"/>
                    <a:gd name="connsiteY13" fmla="*/ 94678 h 223472"/>
                    <a:gd name="connsiteX14" fmla="*/ 307986 w 308008"/>
                    <a:gd name="connsiteY14" fmla="*/ 4448 h 223472"/>
                    <a:gd name="connsiteX15" fmla="*/ 301958 w 308008"/>
                    <a:gd name="connsiteY15" fmla="*/ 104 h 223472"/>
                    <a:gd name="connsiteX16" fmla="*/ 142592 w 308008"/>
                    <a:gd name="connsiteY16" fmla="*/ 36977 h 223472"/>
                    <a:gd name="connsiteX17" fmla="*/ 81433 w 308008"/>
                    <a:gd name="connsiteY17" fmla="*/ 73495 h 223472"/>
                    <a:gd name="connsiteX18" fmla="*/ 40040 w 308008"/>
                    <a:gd name="connsiteY18" fmla="*/ 135894 h 223472"/>
                    <a:gd name="connsiteX19" fmla="*/ 332 w 308008"/>
                    <a:gd name="connsiteY19" fmla="*/ 193596 h 223472"/>
                    <a:gd name="connsiteX20" fmla="*/ 952 w 308008"/>
                    <a:gd name="connsiteY20" fmla="*/ 194837 h 223472"/>
                    <a:gd name="connsiteX21" fmla="*/ 952 w 308008"/>
                    <a:gd name="connsiteY21" fmla="*/ 194837 h 22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08008" h="223472">
                      <a:moveTo>
                        <a:pt x="952" y="194837"/>
                      </a:moveTo>
                      <a:cubicBezTo>
                        <a:pt x="19654" y="189784"/>
                        <a:pt x="29936" y="170550"/>
                        <a:pt x="37736" y="154330"/>
                      </a:cubicBezTo>
                      <a:cubicBezTo>
                        <a:pt x="48638" y="131817"/>
                        <a:pt x="60958" y="110810"/>
                        <a:pt x="76913" y="91399"/>
                      </a:cubicBezTo>
                      <a:cubicBezTo>
                        <a:pt x="84713" y="82004"/>
                        <a:pt x="93222" y="72963"/>
                        <a:pt x="103060" y="65606"/>
                      </a:cubicBezTo>
                      <a:cubicBezTo>
                        <a:pt x="113608" y="57806"/>
                        <a:pt x="125485" y="52488"/>
                        <a:pt x="137717" y="48056"/>
                      </a:cubicBezTo>
                      <a:cubicBezTo>
                        <a:pt x="162801" y="39104"/>
                        <a:pt x="188859" y="32456"/>
                        <a:pt x="214830" y="26606"/>
                      </a:cubicBezTo>
                      <a:cubicBezTo>
                        <a:pt x="244611" y="19870"/>
                        <a:pt x="274659" y="14463"/>
                        <a:pt x="304617" y="8968"/>
                      </a:cubicBezTo>
                      <a:cubicBezTo>
                        <a:pt x="302579" y="7550"/>
                        <a:pt x="300540" y="6043"/>
                        <a:pt x="298590" y="4625"/>
                      </a:cubicBezTo>
                      <a:cubicBezTo>
                        <a:pt x="299211" y="57008"/>
                        <a:pt x="278913" y="109569"/>
                        <a:pt x="243814" y="148392"/>
                      </a:cubicBezTo>
                      <a:cubicBezTo>
                        <a:pt x="207384" y="188632"/>
                        <a:pt x="155532" y="211589"/>
                        <a:pt x="101376" y="212741"/>
                      </a:cubicBezTo>
                      <a:cubicBezTo>
                        <a:pt x="70708" y="213362"/>
                        <a:pt x="40129" y="206980"/>
                        <a:pt x="12564" y="193419"/>
                      </a:cubicBezTo>
                      <a:cubicBezTo>
                        <a:pt x="6359" y="190316"/>
                        <a:pt x="1129" y="199800"/>
                        <a:pt x="7334" y="202903"/>
                      </a:cubicBezTo>
                      <a:cubicBezTo>
                        <a:pt x="59186" y="228341"/>
                        <a:pt x="121319" y="230025"/>
                        <a:pt x="174944" y="208841"/>
                      </a:cubicBezTo>
                      <a:cubicBezTo>
                        <a:pt x="227150" y="188189"/>
                        <a:pt x="268366" y="146176"/>
                        <a:pt x="290259" y="94678"/>
                      </a:cubicBezTo>
                      <a:cubicBezTo>
                        <a:pt x="302490" y="66049"/>
                        <a:pt x="308429" y="35559"/>
                        <a:pt x="307986" y="4448"/>
                      </a:cubicBezTo>
                      <a:cubicBezTo>
                        <a:pt x="307897" y="1079"/>
                        <a:pt x="304883" y="-427"/>
                        <a:pt x="301958" y="104"/>
                      </a:cubicBezTo>
                      <a:cubicBezTo>
                        <a:pt x="248334" y="9943"/>
                        <a:pt x="194444" y="19782"/>
                        <a:pt x="142592" y="36977"/>
                      </a:cubicBezTo>
                      <a:cubicBezTo>
                        <a:pt x="119192" y="44777"/>
                        <a:pt x="98451" y="55413"/>
                        <a:pt x="81433" y="73495"/>
                      </a:cubicBezTo>
                      <a:cubicBezTo>
                        <a:pt x="64327" y="91576"/>
                        <a:pt x="51031" y="113647"/>
                        <a:pt x="40040" y="135894"/>
                      </a:cubicBezTo>
                      <a:cubicBezTo>
                        <a:pt x="29581" y="157078"/>
                        <a:pt x="22225" y="181276"/>
                        <a:pt x="332" y="193596"/>
                      </a:cubicBezTo>
                      <a:cubicBezTo>
                        <a:pt x="-377" y="193950"/>
                        <a:pt x="154" y="195014"/>
                        <a:pt x="952" y="194837"/>
                      </a:cubicBezTo>
                      <a:lnTo>
                        <a:pt x="952" y="1948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5" name="任意多边形: 形状 254"/>
                <p:cNvSpPr/>
                <p:nvPr>
                  <p:custDataLst>
                    <p:tags r:id="rId14"/>
                  </p:custDataLst>
                </p:nvPr>
              </p:nvSpPr>
              <p:spPr>
                <a:xfrm>
                  <a:off x="10443805" y="4419731"/>
                  <a:ext cx="263731" cy="54268"/>
                </a:xfrm>
                <a:custGeom>
                  <a:avLst/>
                  <a:gdLst>
                    <a:gd name="connsiteX0" fmla="*/ 263280 w 263731"/>
                    <a:gd name="connsiteY0" fmla="*/ 52769 h 54268"/>
                    <a:gd name="connsiteX1" fmla="*/ 212492 w 263731"/>
                    <a:gd name="connsiteY1" fmla="*/ 31054 h 54268"/>
                    <a:gd name="connsiteX2" fmla="*/ 158336 w 263731"/>
                    <a:gd name="connsiteY2" fmla="*/ 14125 h 54268"/>
                    <a:gd name="connsiteX3" fmla="*/ 48428 w 263731"/>
                    <a:gd name="connsiteY3" fmla="*/ 209 h 54268"/>
                    <a:gd name="connsiteX4" fmla="*/ 19355 w 263731"/>
                    <a:gd name="connsiteY4" fmla="*/ 4197 h 54268"/>
                    <a:gd name="connsiteX5" fmla="*/ 122 w 263731"/>
                    <a:gd name="connsiteY5" fmla="*/ 17227 h 54268"/>
                    <a:gd name="connsiteX6" fmla="*/ 3312 w 263731"/>
                    <a:gd name="connsiteY6" fmla="*/ 21215 h 54268"/>
                    <a:gd name="connsiteX7" fmla="*/ 23167 w 263731"/>
                    <a:gd name="connsiteY7" fmla="*/ 13681 h 54268"/>
                    <a:gd name="connsiteX8" fmla="*/ 47630 w 263731"/>
                    <a:gd name="connsiteY8" fmla="*/ 10402 h 54268"/>
                    <a:gd name="connsiteX9" fmla="*/ 100989 w 263731"/>
                    <a:gd name="connsiteY9" fmla="*/ 12529 h 54268"/>
                    <a:gd name="connsiteX10" fmla="*/ 204426 w 263731"/>
                    <a:gd name="connsiteY10" fmla="*/ 37258 h 54268"/>
                    <a:gd name="connsiteX11" fmla="*/ 262660 w 263731"/>
                    <a:gd name="connsiteY11" fmla="*/ 54188 h 54268"/>
                    <a:gd name="connsiteX12" fmla="*/ 263280 w 263731"/>
                    <a:gd name="connsiteY12" fmla="*/ 52769 h 54268"/>
                    <a:gd name="connsiteX13" fmla="*/ 263280 w 263731"/>
                    <a:gd name="connsiteY13" fmla="*/ 52769 h 54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3731" h="54268">
                      <a:moveTo>
                        <a:pt x="263280" y="52769"/>
                      </a:moveTo>
                      <a:cubicBezTo>
                        <a:pt x="246351" y="45502"/>
                        <a:pt x="229776" y="37436"/>
                        <a:pt x="212492" y="31054"/>
                      </a:cubicBezTo>
                      <a:cubicBezTo>
                        <a:pt x="194765" y="24495"/>
                        <a:pt x="176595" y="18911"/>
                        <a:pt x="158336" y="14125"/>
                      </a:cubicBezTo>
                      <a:cubicBezTo>
                        <a:pt x="122527" y="4729"/>
                        <a:pt x="85477" y="-1210"/>
                        <a:pt x="48428" y="209"/>
                      </a:cubicBezTo>
                      <a:cubicBezTo>
                        <a:pt x="38678" y="563"/>
                        <a:pt x="28751" y="1184"/>
                        <a:pt x="19355" y="4197"/>
                      </a:cubicBezTo>
                      <a:cubicBezTo>
                        <a:pt x="12265" y="6502"/>
                        <a:pt x="2692" y="9516"/>
                        <a:pt x="122" y="17227"/>
                      </a:cubicBezTo>
                      <a:cubicBezTo>
                        <a:pt x="-499" y="19177"/>
                        <a:pt x="1362" y="21304"/>
                        <a:pt x="3312" y="21215"/>
                      </a:cubicBezTo>
                      <a:cubicBezTo>
                        <a:pt x="10315" y="20861"/>
                        <a:pt x="16519" y="15720"/>
                        <a:pt x="23167" y="13681"/>
                      </a:cubicBezTo>
                      <a:cubicBezTo>
                        <a:pt x="31055" y="11288"/>
                        <a:pt x="39387" y="10756"/>
                        <a:pt x="47630" y="10402"/>
                      </a:cubicBezTo>
                      <a:cubicBezTo>
                        <a:pt x="65446" y="9516"/>
                        <a:pt x="83261" y="10313"/>
                        <a:pt x="100989" y="12529"/>
                      </a:cubicBezTo>
                      <a:cubicBezTo>
                        <a:pt x="136266" y="16961"/>
                        <a:pt x="170567" y="26533"/>
                        <a:pt x="204426" y="37258"/>
                      </a:cubicBezTo>
                      <a:cubicBezTo>
                        <a:pt x="223660" y="43374"/>
                        <a:pt x="243337" y="48249"/>
                        <a:pt x="262660" y="54188"/>
                      </a:cubicBezTo>
                      <a:cubicBezTo>
                        <a:pt x="263635" y="54631"/>
                        <a:pt x="264167" y="53124"/>
                        <a:pt x="263280" y="52769"/>
                      </a:cubicBezTo>
                      <a:lnTo>
                        <a:pt x="263280" y="527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6" name="任意多边形: 形状 255"/>
                <p:cNvSpPr/>
                <p:nvPr>
                  <p:custDataLst>
                    <p:tags r:id="rId15"/>
                  </p:custDataLst>
                </p:nvPr>
              </p:nvSpPr>
              <p:spPr>
                <a:xfrm>
                  <a:off x="10539395" y="4377134"/>
                  <a:ext cx="338239" cy="174462"/>
                </a:xfrm>
                <a:custGeom>
                  <a:avLst/>
                  <a:gdLst>
                    <a:gd name="connsiteX0" fmla="*/ 6994 w 338239"/>
                    <a:gd name="connsiteY0" fmla="*/ 49453 h 174462"/>
                    <a:gd name="connsiteX1" fmla="*/ 62746 w 338239"/>
                    <a:gd name="connsiteY1" fmla="*/ 16481 h 174462"/>
                    <a:gd name="connsiteX2" fmla="*/ 124613 w 338239"/>
                    <a:gd name="connsiteY2" fmla="*/ 9390 h 174462"/>
                    <a:gd name="connsiteX3" fmla="*/ 252071 w 338239"/>
                    <a:gd name="connsiteY3" fmla="*/ 74360 h 174462"/>
                    <a:gd name="connsiteX4" fmla="*/ 332109 w 338239"/>
                    <a:gd name="connsiteY4" fmla="*/ 111853 h 174462"/>
                    <a:gd name="connsiteX5" fmla="*/ 330780 w 338239"/>
                    <a:gd name="connsiteY5" fmla="*/ 103078 h 174462"/>
                    <a:gd name="connsiteX6" fmla="*/ 188342 w 338239"/>
                    <a:gd name="connsiteY6" fmla="*/ 162552 h 174462"/>
                    <a:gd name="connsiteX7" fmla="*/ 111938 w 338239"/>
                    <a:gd name="connsiteY7" fmla="*/ 156703 h 174462"/>
                    <a:gd name="connsiteX8" fmla="*/ 50248 w 338239"/>
                    <a:gd name="connsiteY8" fmla="*/ 120805 h 174462"/>
                    <a:gd name="connsiteX9" fmla="*/ 24721 w 338239"/>
                    <a:gd name="connsiteY9" fmla="*/ 92176 h 174462"/>
                    <a:gd name="connsiteX10" fmla="*/ 12932 w 338239"/>
                    <a:gd name="connsiteY10" fmla="*/ 55569 h 174462"/>
                    <a:gd name="connsiteX11" fmla="*/ 3271 w 338239"/>
                    <a:gd name="connsiteY11" fmla="*/ 50251 h 174462"/>
                    <a:gd name="connsiteX12" fmla="*/ 6905 w 338239"/>
                    <a:gd name="connsiteY12" fmla="*/ 85528 h 174462"/>
                    <a:gd name="connsiteX13" fmla="*/ 28975 w 338239"/>
                    <a:gd name="connsiteY13" fmla="*/ 114955 h 174462"/>
                    <a:gd name="connsiteX14" fmla="*/ 89425 w 338239"/>
                    <a:gd name="connsiteY14" fmla="*/ 159450 h 174462"/>
                    <a:gd name="connsiteX15" fmla="*/ 251894 w 338239"/>
                    <a:gd name="connsiteY15" fmla="*/ 156880 h 174462"/>
                    <a:gd name="connsiteX16" fmla="*/ 336009 w 338239"/>
                    <a:gd name="connsiteY16" fmla="*/ 111321 h 174462"/>
                    <a:gd name="connsiteX17" fmla="*/ 334680 w 338239"/>
                    <a:gd name="connsiteY17" fmla="*/ 102546 h 174462"/>
                    <a:gd name="connsiteX18" fmla="*/ 260225 w 338239"/>
                    <a:gd name="connsiteY18" fmla="*/ 68422 h 174462"/>
                    <a:gd name="connsiteX19" fmla="*/ 193660 w 338239"/>
                    <a:gd name="connsiteY19" fmla="*/ 25167 h 174462"/>
                    <a:gd name="connsiteX20" fmla="*/ 128247 w 338239"/>
                    <a:gd name="connsiteY20" fmla="*/ 1059 h 174462"/>
                    <a:gd name="connsiteX21" fmla="*/ 63543 w 338239"/>
                    <a:gd name="connsiteY21" fmla="*/ 7263 h 174462"/>
                    <a:gd name="connsiteX22" fmla="*/ 3271 w 338239"/>
                    <a:gd name="connsiteY22" fmla="*/ 45819 h 174462"/>
                    <a:gd name="connsiteX23" fmla="*/ 6994 w 338239"/>
                    <a:gd name="connsiteY23" fmla="*/ 49453 h 174462"/>
                    <a:gd name="connsiteX24" fmla="*/ 6994 w 338239"/>
                    <a:gd name="connsiteY24" fmla="*/ 49453 h 174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38239" h="174462">
                      <a:moveTo>
                        <a:pt x="6994" y="49453"/>
                      </a:moveTo>
                      <a:cubicBezTo>
                        <a:pt x="23746" y="35449"/>
                        <a:pt x="41916" y="23483"/>
                        <a:pt x="62746" y="16481"/>
                      </a:cubicBezTo>
                      <a:cubicBezTo>
                        <a:pt x="82600" y="9745"/>
                        <a:pt x="103784" y="7174"/>
                        <a:pt x="124613" y="9390"/>
                      </a:cubicBezTo>
                      <a:cubicBezTo>
                        <a:pt x="174249" y="14531"/>
                        <a:pt x="210944" y="49897"/>
                        <a:pt x="252071" y="74360"/>
                      </a:cubicBezTo>
                      <a:cubicBezTo>
                        <a:pt x="277421" y="89517"/>
                        <a:pt x="304366" y="101926"/>
                        <a:pt x="332109" y="111853"/>
                      </a:cubicBezTo>
                      <a:cubicBezTo>
                        <a:pt x="331666" y="108928"/>
                        <a:pt x="331223" y="106003"/>
                        <a:pt x="330780" y="103078"/>
                      </a:cubicBezTo>
                      <a:cubicBezTo>
                        <a:pt x="287703" y="131353"/>
                        <a:pt x="240194" y="156348"/>
                        <a:pt x="188342" y="162552"/>
                      </a:cubicBezTo>
                      <a:cubicBezTo>
                        <a:pt x="162726" y="165566"/>
                        <a:pt x="136668" y="164237"/>
                        <a:pt x="111938" y="156703"/>
                      </a:cubicBezTo>
                      <a:cubicBezTo>
                        <a:pt x="88893" y="149700"/>
                        <a:pt x="67975" y="137025"/>
                        <a:pt x="50248" y="120805"/>
                      </a:cubicBezTo>
                      <a:cubicBezTo>
                        <a:pt x="40853" y="112119"/>
                        <a:pt x="32255" y="102546"/>
                        <a:pt x="24721" y="92176"/>
                      </a:cubicBezTo>
                      <a:cubicBezTo>
                        <a:pt x="17719" y="82603"/>
                        <a:pt x="6196" y="67890"/>
                        <a:pt x="12932" y="55569"/>
                      </a:cubicBezTo>
                      <a:cubicBezTo>
                        <a:pt x="16389" y="49276"/>
                        <a:pt x="6639" y="43958"/>
                        <a:pt x="3271" y="50251"/>
                      </a:cubicBezTo>
                      <a:cubicBezTo>
                        <a:pt x="-3111" y="61862"/>
                        <a:pt x="789" y="74715"/>
                        <a:pt x="6905" y="85528"/>
                      </a:cubicBezTo>
                      <a:cubicBezTo>
                        <a:pt x="12932" y="96165"/>
                        <a:pt x="20821" y="106003"/>
                        <a:pt x="28975" y="114955"/>
                      </a:cubicBezTo>
                      <a:cubicBezTo>
                        <a:pt x="45816" y="133569"/>
                        <a:pt x="66380" y="149168"/>
                        <a:pt x="89425" y="159450"/>
                      </a:cubicBezTo>
                      <a:cubicBezTo>
                        <a:pt x="141011" y="182495"/>
                        <a:pt x="200308" y="176911"/>
                        <a:pt x="251894" y="156880"/>
                      </a:cubicBezTo>
                      <a:cubicBezTo>
                        <a:pt x="281764" y="145268"/>
                        <a:pt x="309507" y="129225"/>
                        <a:pt x="336009" y="111321"/>
                      </a:cubicBezTo>
                      <a:cubicBezTo>
                        <a:pt x="339643" y="108839"/>
                        <a:pt x="338580" y="103876"/>
                        <a:pt x="334680" y="102546"/>
                      </a:cubicBezTo>
                      <a:cubicBezTo>
                        <a:pt x="308798" y="93594"/>
                        <a:pt x="283891" y="82071"/>
                        <a:pt x="260225" y="68422"/>
                      </a:cubicBezTo>
                      <a:cubicBezTo>
                        <a:pt x="237269" y="55126"/>
                        <a:pt x="216351" y="38906"/>
                        <a:pt x="193660" y="25167"/>
                      </a:cubicBezTo>
                      <a:cubicBezTo>
                        <a:pt x="173451" y="12936"/>
                        <a:pt x="151824" y="3806"/>
                        <a:pt x="128247" y="1059"/>
                      </a:cubicBezTo>
                      <a:cubicBezTo>
                        <a:pt x="106531" y="-1512"/>
                        <a:pt x="84373" y="615"/>
                        <a:pt x="63543" y="7263"/>
                      </a:cubicBezTo>
                      <a:cubicBezTo>
                        <a:pt x="40675" y="14531"/>
                        <a:pt x="18428" y="26940"/>
                        <a:pt x="3271" y="45819"/>
                      </a:cubicBezTo>
                      <a:cubicBezTo>
                        <a:pt x="878" y="48479"/>
                        <a:pt x="4335" y="51669"/>
                        <a:pt x="6994" y="49453"/>
                      </a:cubicBezTo>
                      <a:lnTo>
                        <a:pt x="6994" y="4945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57" name="图形 232"/>
            <p:cNvGrpSpPr/>
            <p:nvPr/>
          </p:nvGrpSpPr>
          <p:grpSpPr>
            <a:xfrm>
              <a:off x="10335237" y="4716469"/>
              <a:ext cx="689334" cy="910408"/>
              <a:chOff x="10335237" y="4716469"/>
              <a:chExt cx="689334" cy="910408"/>
            </a:xfrm>
          </p:grpSpPr>
          <p:grpSp>
            <p:nvGrpSpPr>
              <p:cNvPr id="258" name="图形 232"/>
              <p:cNvGrpSpPr/>
              <p:nvPr/>
            </p:nvGrpSpPr>
            <p:grpSpPr>
              <a:xfrm>
                <a:off x="10340134" y="4721124"/>
                <a:ext cx="673630" cy="488654"/>
                <a:chOff x="10340134" y="4721124"/>
                <a:chExt cx="673630" cy="488654"/>
              </a:xfrm>
            </p:grpSpPr>
            <p:sp>
              <p:nvSpPr>
                <p:cNvPr id="259" name="任意多边形: 形状 258"/>
                <p:cNvSpPr/>
                <p:nvPr>
                  <p:custDataLst>
                    <p:tags r:id="rId16"/>
                  </p:custDataLst>
                </p:nvPr>
              </p:nvSpPr>
              <p:spPr>
                <a:xfrm>
                  <a:off x="10735633" y="4721124"/>
                  <a:ext cx="196874" cy="315969"/>
                </a:xfrm>
                <a:custGeom>
                  <a:avLst/>
                  <a:gdLst>
                    <a:gd name="connsiteX0" fmla="*/ 8413 w 196874"/>
                    <a:gd name="connsiteY0" fmla="*/ 315897 h 315969"/>
                    <a:gd name="connsiteX1" fmla="*/ 12934 w 196874"/>
                    <a:gd name="connsiteY1" fmla="*/ 159012 h 315969"/>
                    <a:gd name="connsiteX2" fmla="*/ 162551 w 196874"/>
                    <a:gd name="connsiteY2" fmla="*/ 0 h 315969"/>
                    <a:gd name="connsiteX3" fmla="*/ 172478 w 196874"/>
                    <a:gd name="connsiteY3" fmla="*/ 211130 h 315969"/>
                    <a:gd name="connsiteX4" fmla="*/ 8413 w 196874"/>
                    <a:gd name="connsiteY4" fmla="*/ 315897 h 315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874" h="315969">
                      <a:moveTo>
                        <a:pt x="8413" y="315897"/>
                      </a:moveTo>
                      <a:cubicBezTo>
                        <a:pt x="13466" y="245875"/>
                        <a:pt x="-16050" y="202887"/>
                        <a:pt x="12934" y="159012"/>
                      </a:cubicBezTo>
                      <a:cubicBezTo>
                        <a:pt x="41918" y="115137"/>
                        <a:pt x="162551" y="0"/>
                        <a:pt x="162551" y="0"/>
                      </a:cubicBezTo>
                      <a:cubicBezTo>
                        <a:pt x="162551" y="0"/>
                        <a:pt x="232661" y="99804"/>
                        <a:pt x="172478" y="211130"/>
                      </a:cubicBezTo>
                      <a:cubicBezTo>
                        <a:pt x="112294" y="322456"/>
                        <a:pt x="8413" y="315897"/>
                        <a:pt x="8413" y="31589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0" name="任意多边形: 形状 259"/>
                <p:cNvSpPr/>
                <p:nvPr>
                  <p:custDataLst>
                    <p:tags r:id="rId17"/>
                  </p:custDataLst>
                </p:nvPr>
              </p:nvSpPr>
              <p:spPr>
                <a:xfrm>
                  <a:off x="10706908" y="5037552"/>
                  <a:ext cx="306856" cy="172225"/>
                </a:xfrm>
                <a:custGeom>
                  <a:avLst/>
                  <a:gdLst>
                    <a:gd name="connsiteX0" fmla="*/ 306856 w 306856"/>
                    <a:gd name="connsiteY0" fmla="*/ 0 h 172225"/>
                    <a:gd name="connsiteX1" fmla="*/ 80127 w 306856"/>
                    <a:gd name="connsiteY1" fmla="*/ 19766 h 172225"/>
                    <a:gd name="connsiteX2" fmla="*/ 0 w 306856"/>
                    <a:gd name="connsiteY2" fmla="*/ 116644 h 172225"/>
                    <a:gd name="connsiteX3" fmla="*/ 184362 w 306856"/>
                    <a:gd name="connsiteY3" fmla="*/ 148376 h 172225"/>
                    <a:gd name="connsiteX4" fmla="*/ 306856 w 306856"/>
                    <a:gd name="connsiteY4" fmla="*/ 0 h 172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856" h="172225">
                      <a:moveTo>
                        <a:pt x="306856" y="0"/>
                      </a:moveTo>
                      <a:cubicBezTo>
                        <a:pt x="252966" y="8686"/>
                        <a:pt x="120899" y="-8686"/>
                        <a:pt x="80127" y="19766"/>
                      </a:cubicBezTo>
                      <a:cubicBezTo>
                        <a:pt x="39354" y="48306"/>
                        <a:pt x="1861" y="72061"/>
                        <a:pt x="0" y="116644"/>
                      </a:cubicBezTo>
                      <a:cubicBezTo>
                        <a:pt x="51763" y="189946"/>
                        <a:pt x="137562" y="179842"/>
                        <a:pt x="184362" y="148376"/>
                      </a:cubicBezTo>
                      <a:cubicBezTo>
                        <a:pt x="231073" y="116910"/>
                        <a:pt x="306324" y="50700"/>
                        <a:pt x="306856"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1" name="任意多边形: 形状 260"/>
                <p:cNvSpPr/>
                <p:nvPr>
                  <p:custDataLst>
                    <p:tags r:id="rId18"/>
                  </p:custDataLst>
                </p:nvPr>
              </p:nvSpPr>
              <p:spPr>
                <a:xfrm>
                  <a:off x="10340134" y="4928531"/>
                  <a:ext cx="222032" cy="228147"/>
                </a:xfrm>
                <a:custGeom>
                  <a:avLst/>
                  <a:gdLst>
                    <a:gd name="connsiteX0" fmla="*/ 222032 w 222032"/>
                    <a:gd name="connsiteY0" fmla="*/ 228148 h 228147"/>
                    <a:gd name="connsiteX1" fmla="*/ 203685 w 222032"/>
                    <a:gd name="connsiteY1" fmla="*/ 101931 h 228147"/>
                    <a:gd name="connsiteX2" fmla="*/ 0 w 222032"/>
                    <a:gd name="connsiteY2" fmla="*/ 0 h 228147"/>
                    <a:gd name="connsiteX3" fmla="*/ 83672 w 222032"/>
                    <a:gd name="connsiteY3" fmla="*/ 185692 h 228147"/>
                    <a:gd name="connsiteX4" fmla="*/ 222032 w 222032"/>
                    <a:gd name="connsiteY4" fmla="*/ 228148 h 228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032" h="228147">
                      <a:moveTo>
                        <a:pt x="222032" y="228148"/>
                      </a:moveTo>
                      <a:cubicBezTo>
                        <a:pt x="206787" y="190832"/>
                        <a:pt x="237455" y="149706"/>
                        <a:pt x="203685" y="101931"/>
                      </a:cubicBezTo>
                      <a:cubicBezTo>
                        <a:pt x="169914" y="54156"/>
                        <a:pt x="13029" y="24729"/>
                        <a:pt x="0" y="0"/>
                      </a:cubicBezTo>
                      <a:cubicBezTo>
                        <a:pt x="25261" y="45825"/>
                        <a:pt x="39354" y="148376"/>
                        <a:pt x="83672" y="185692"/>
                      </a:cubicBezTo>
                      <a:cubicBezTo>
                        <a:pt x="127901" y="223007"/>
                        <a:pt x="222032" y="228148"/>
                        <a:pt x="222032" y="228148"/>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2" name="任意多边形: 形状 261"/>
                <p:cNvSpPr/>
                <p:nvPr>
                  <p:custDataLst>
                    <p:tags r:id="rId19"/>
                  </p:custDataLst>
                </p:nvPr>
              </p:nvSpPr>
              <p:spPr>
                <a:xfrm>
                  <a:off x="10797578" y="4731454"/>
                  <a:ext cx="130748" cy="271591"/>
                </a:xfrm>
                <a:custGeom>
                  <a:avLst/>
                  <a:gdLst>
                    <a:gd name="connsiteX0" fmla="*/ 94933 w 130748"/>
                    <a:gd name="connsiteY0" fmla="*/ 2876 h 271591"/>
                    <a:gd name="connsiteX1" fmla="*/ 93249 w 130748"/>
                    <a:gd name="connsiteY1" fmla="*/ 39216 h 271591"/>
                    <a:gd name="connsiteX2" fmla="*/ 98479 w 130748"/>
                    <a:gd name="connsiteY2" fmla="*/ 78836 h 271591"/>
                    <a:gd name="connsiteX3" fmla="*/ 92894 w 130748"/>
                    <a:gd name="connsiteY3" fmla="*/ 151961 h 271591"/>
                    <a:gd name="connsiteX4" fmla="*/ 60631 w 130748"/>
                    <a:gd name="connsiteY4" fmla="*/ 207890 h 271591"/>
                    <a:gd name="connsiteX5" fmla="*/ 32800 w 130748"/>
                    <a:gd name="connsiteY5" fmla="*/ 228365 h 271591"/>
                    <a:gd name="connsiteX6" fmla="*/ 3727 w 130748"/>
                    <a:gd name="connsiteY6" fmla="*/ 251410 h 271591"/>
                    <a:gd name="connsiteX7" fmla="*/ 15959 w 130748"/>
                    <a:gd name="connsiteY7" fmla="*/ 271264 h 271591"/>
                    <a:gd name="connsiteX8" fmla="*/ 124892 w 130748"/>
                    <a:gd name="connsiteY8" fmla="*/ 165433 h 271591"/>
                    <a:gd name="connsiteX9" fmla="*/ 128969 w 130748"/>
                    <a:gd name="connsiteY9" fmla="*/ 86459 h 271591"/>
                    <a:gd name="connsiteX10" fmla="*/ 121081 w 130748"/>
                    <a:gd name="connsiteY10" fmla="*/ 41166 h 271591"/>
                    <a:gd name="connsiteX11" fmla="*/ 115142 w 130748"/>
                    <a:gd name="connsiteY11" fmla="*/ 20957 h 271591"/>
                    <a:gd name="connsiteX12" fmla="*/ 102201 w 130748"/>
                    <a:gd name="connsiteY12" fmla="*/ 1812 h 271591"/>
                    <a:gd name="connsiteX13" fmla="*/ 94933 w 130748"/>
                    <a:gd name="connsiteY13" fmla="*/ 2876 h 271591"/>
                    <a:gd name="connsiteX14" fmla="*/ 94933 w 130748"/>
                    <a:gd name="connsiteY14" fmla="*/ 2876 h 27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0748" h="271591">
                      <a:moveTo>
                        <a:pt x="94933" y="2876"/>
                      </a:moveTo>
                      <a:cubicBezTo>
                        <a:pt x="92629" y="15905"/>
                        <a:pt x="91477" y="25832"/>
                        <a:pt x="93249" y="39216"/>
                      </a:cubicBezTo>
                      <a:cubicBezTo>
                        <a:pt x="95110" y="52423"/>
                        <a:pt x="97326" y="65541"/>
                        <a:pt x="98479" y="78836"/>
                      </a:cubicBezTo>
                      <a:cubicBezTo>
                        <a:pt x="100517" y="103477"/>
                        <a:pt x="99720" y="128118"/>
                        <a:pt x="92894" y="151961"/>
                      </a:cubicBezTo>
                      <a:cubicBezTo>
                        <a:pt x="86867" y="173056"/>
                        <a:pt x="76586" y="192733"/>
                        <a:pt x="60631" y="207890"/>
                      </a:cubicBezTo>
                      <a:cubicBezTo>
                        <a:pt x="52211" y="215867"/>
                        <a:pt x="42461" y="221894"/>
                        <a:pt x="32800" y="228365"/>
                      </a:cubicBezTo>
                      <a:cubicBezTo>
                        <a:pt x="22341" y="235278"/>
                        <a:pt x="13211" y="243255"/>
                        <a:pt x="3727" y="251410"/>
                      </a:cubicBezTo>
                      <a:cubicBezTo>
                        <a:pt x="-6023" y="259742"/>
                        <a:pt x="5234" y="273923"/>
                        <a:pt x="15959" y="271264"/>
                      </a:cubicBezTo>
                      <a:cubicBezTo>
                        <a:pt x="68697" y="257880"/>
                        <a:pt x="111242" y="219058"/>
                        <a:pt x="124892" y="165433"/>
                      </a:cubicBezTo>
                      <a:cubicBezTo>
                        <a:pt x="131363" y="139818"/>
                        <a:pt x="132071" y="112695"/>
                        <a:pt x="128969" y="86459"/>
                      </a:cubicBezTo>
                      <a:cubicBezTo>
                        <a:pt x="127197" y="71302"/>
                        <a:pt x="124626" y="56057"/>
                        <a:pt x="121081" y="41166"/>
                      </a:cubicBezTo>
                      <a:cubicBezTo>
                        <a:pt x="119485" y="34430"/>
                        <a:pt x="117801" y="27339"/>
                        <a:pt x="115142" y="20957"/>
                      </a:cubicBezTo>
                      <a:cubicBezTo>
                        <a:pt x="111951" y="13335"/>
                        <a:pt x="106988" y="8283"/>
                        <a:pt x="102201" y="1812"/>
                      </a:cubicBezTo>
                      <a:cubicBezTo>
                        <a:pt x="100251" y="-758"/>
                        <a:pt x="95554" y="-758"/>
                        <a:pt x="94933" y="2876"/>
                      </a:cubicBezTo>
                      <a:lnTo>
                        <a:pt x="94933" y="287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3" name="任意多边形: 形状 262"/>
                <p:cNvSpPr/>
                <p:nvPr>
                  <p:custDataLst>
                    <p:tags r:id="rId20"/>
                  </p:custDataLst>
                </p:nvPr>
              </p:nvSpPr>
              <p:spPr>
                <a:xfrm>
                  <a:off x="10791096" y="5043215"/>
                  <a:ext cx="215022" cy="156211"/>
                </a:xfrm>
                <a:custGeom>
                  <a:avLst/>
                  <a:gdLst>
                    <a:gd name="connsiteX0" fmla="*/ 1080 w 215022"/>
                    <a:gd name="connsiteY0" fmla="*/ 34046 h 156211"/>
                    <a:gd name="connsiteX1" fmla="*/ 15705 w 215022"/>
                    <a:gd name="connsiteY1" fmla="*/ 36705 h 156211"/>
                    <a:gd name="connsiteX2" fmla="*/ 36357 w 215022"/>
                    <a:gd name="connsiteY2" fmla="*/ 32893 h 156211"/>
                    <a:gd name="connsiteX3" fmla="*/ 85993 w 215022"/>
                    <a:gd name="connsiteY3" fmla="*/ 34134 h 156211"/>
                    <a:gd name="connsiteX4" fmla="*/ 198028 w 215022"/>
                    <a:gd name="connsiteY4" fmla="*/ 36084 h 156211"/>
                    <a:gd name="connsiteX5" fmla="*/ 182694 w 215022"/>
                    <a:gd name="connsiteY5" fmla="*/ 10735 h 156211"/>
                    <a:gd name="connsiteX6" fmla="*/ 116040 w 215022"/>
                    <a:gd name="connsiteY6" fmla="*/ 85011 h 156211"/>
                    <a:gd name="connsiteX7" fmla="*/ 78281 w 215022"/>
                    <a:gd name="connsiteY7" fmla="*/ 114438 h 156211"/>
                    <a:gd name="connsiteX8" fmla="*/ 41586 w 215022"/>
                    <a:gd name="connsiteY8" fmla="*/ 140408 h 156211"/>
                    <a:gd name="connsiteX9" fmla="*/ 42916 w 215022"/>
                    <a:gd name="connsiteY9" fmla="*/ 149183 h 156211"/>
                    <a:gd name="connsiteX10" fmla="*/ 92286 w 215022"/>
                    <a:gd name="connsiteY10" fmla="*/ 146701 h 156211"/>
                    <a:gd name="connsiteX11" fmla="*/ 137224 w 215022"/>
                    <a:gd name="connsiteY11" fmla="*/ 112222 h 156211"/>
                    <a:gd name="connsiteX12" fmla="*/ 212564 w 215022"/>
                    <a:gd name="connsiteY12" fmla="*/ 27132 h 156211"/>
                    <a:gd name="connsiteX13" fmla="*/ 197230 w 215022"/>
                    <a:gd name="connsiteY13" fmla="*/ 1783 h 156211"/>
                    <a:gd name="connsiteX14" fmla="*/ 135540 w 215022"/>
                    <a:gd name="connsiteY14" fmla="*/ 4353 h 156211"/>
                    <a:gd name="connsiteX15" fmla="*/ 75090 w 215022"/>
                    <a:gd name="connsiteY15" fmla="*/ 98 h 156211"/>
                    <a:gd name="connsiteX16" fmla="*/ 22973 w 215022"/>
                    <a:gd name="connsiteY16" fmla="*/ 7455 h 156211"/>
                    <a:gd name="connsiteX17" fmla="*/ 2675 w 215022"/>
                    <a:gd name="connsiteY17" fmla="*/ 22435 h 156211"/>
                    <a:gd name="connsiteX18" fmla="*/ 1080 w 215022"/>
                    <a:gd name="connsiteY18" fmla="*/ 34046 h 156211"/>
                    <a:gd name="connsiteX19" fmla="*/ 1080 w 215022"/>
                    <a:gd name="connsiteY19" fmla="*/ 34046 h 156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5022" h="156211">
                      <a:moveTo>
                        <a:pt x="1080" y="34046"/>
                      </a:moveTo>
                      <a:cubicBezTo>
                        <a:pt x="4182" y="37237"/>
                        <a:pt x="11716" y="37148"/>
                        <a:pt x="15705" y="36705"/>
                      </a:cubicBezTo>
                      <a:cubicBezTo>
                        <a:pt x="22618" y="35996"/>
                        <a:pt x="29443" y="33869"/>
                        <a:pt x="36357" y="32893"/>
                      </a:cubicBezTo>
                      <a:cubicBezTo>
                        <a:pt x="52666" y="30589"/>
                        <a:pt x="69772" y="32185"/>
                        <a:pt x="85993" y="34134"/>
                      </a:cubicBezTo>
                      <a:cubicBezTo>
                        <a:pt x="123663" y="38478"/>
                        <a:pt x="160181" y="38566"/>
                        <a:pt x="198028" y="36084"/>
                      </a:cubicBezTo>
                      <a:cubicBezTo>
                        <a:pt x="192887" y="27664"/>
                        <a:pt x="187746" y="19244"/>
                        <a:pt x="182694" y="10735"/>
                      </a:cubicBezTo>
                      <a:cubicBezTo>
                        <a:pt x="163460" y="37946"/>
                        <a:pt x="140858" y="62852"/>
                        <a:pt x="116040" y="85011"/>
                      </a:cubicBezTo>
                      <a:cubicBezTo>
                        <a:pt x="104163" y="95648"/>
                        <a:pt x="91754" y="105929"/>
                        <a:pt x="78281" y="114438"/>
                      </a:cubicBezTo>
                      <a:cubicBezTo>
                        <a:pt x="65784" y="122327"/>
                        <a:pt x="50450" y="128177"/>
                        <a:pt x="41586" y="140408"/>
                      </a:cubicBezTo>
                      <a:cubicBezTo>
                        <a:pt x="39725" y="142979"/>
                        <a:pt x="40789" y="147145"/>
                        <a:pt x="42916" y="149183"/>
                      </a:cubicBezTo>
                      <a:cubicBezTo>
                        <a:pt x="56388" y="162036"/>
                        <a:pt x="78281" y="154856"/>
                        <a:pt x="92286" y="146701"/>
                      </a:cubicBezTo>
                      <a:cubicBezTo>
                        <a:pt x="108506" y="137218"/>
                        <a:pt x="123219" y="124631"/>
                        <a:pt x="137224" y="112222"/>
                      </a:cubicBezTo>
                      <a:cubicBezTo>
                        <a:pt x="165765" y="87050"/>
                        <a:pt x="190671" y="58332"/>
                        <a:pt x="212564" y="27132"/>
                      </a:cubicBezTo>
                      <a:cubicBezTo>
                        <a:pt x="220010" y="16585"/>
                        <a:pt x="209285" y="985"/>
                        <a:pt x="197230" y="1783"/>
                      </a:cubicBezTo>
                      <a:cubicBezTo>
                        <a:pt x="176755" y="3289"/>
                        <a:pt x="156192" y="4707"/>
                        <a:pt x="135540" y="4353"/>
                      </a:cubicBezTo>
                      <a:cubicBezTo>
                        <a:pt x="115331" y="3998"/>
                        <a:pt x="95299" y="719"/>
                        <a:pt x="75090" y="98"/>
                      </a:cubicBezTo>
                      <a:cubicBezTo>
                        <a:pt x="57452" y="-433"/>
                        <a:pt x="39548" y="1073"/>
                        <a:pt x="22973" y="7455"/>
                      </a:cubicBezTo>
                      <a:cubicBezTo>
                        <a:pt x="15705" y="10203"/>
                        <a:pt x="6043" y="15078"/>
                        <a:pt x="2675" y="22435"/>
                      </a:cubicBezTo>
                      <a:cubicBezTo>
                        <a:pt x="1346" y="25182"/>
                        <a:pt x="-1579" y="31387"/>
                        <a:pt x="1080" y="34046"/>
                      </a:cubicBezTo>
                      <a:lnTo>
                        <a:pt x="1080" y="3404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4" name="任意多边形: 形状 263"/>
                <p:cNvSpPr/>
                <p:nvPr>
                  <p:custDataLst>
                    <p:tags r:id="rId21"/>
                  </p:custDataLst>
                </p:nvPr>
              </p:nvSpPr>
              <p:spPr>
                <a:xfrm>
                  <a:off x="10350894" y="4949449"/>
                  <a:ext cx="216555" cy="147023"/>
                </a:xfrm>
                <a:custGeom>
                  <a:avLst/>
                  <a:gdLst>
                    <a:gd name="connsiteX0" fmla="*/ 408 w 216555"/>
                    <a:gd name="connsiteY0" fmla="*/ 7623 h 147023"/>
                    <a:gd name="connsiteX1" fmla="*/ 50310 w 216555"/>
                    <a:gd name="connsiteY1" fmla="*/ 42013 h 147023"/>
                    <a:gd name="connsiteX2" fmla="*/ 112355 w 216555"/>
                    <a:gd name="connsiteY2" fmla="*/ 63286 h 147023"/>
                    <a:gd name="connsiteX3" fmla="*/ 161636 w 216555"/>
                    <a:gd name="connsiteY3" fmla="*/ 100956 h 147023"/>
                    <a:gd name="connsiteX4" fmla="*/ 180427 w 216555"/>
                    <a:gd name="connsiteY4" fmla="*/ 125951 h 147023"/>
                    <a:gd name="connsiteX5" fmla="*/ 204181 w 216555"/>
                    <a:gd name="connsiteY5" fmla="*/ 146869 h 147023"/>
                    <a:gd name="connsiteX6" fmla="*/ 213222 w 216555"/>
                    <a:gd name="connsiteY6" fmla="*/ 142881 h 147023"/>
                    <a:gd name="connsiteX7" fmla="*/ 188936 w 216555"/>
                    <a:gd name="connsiteY7" fmla="*/ 83406 h 147023"/>
                    <a:gd name="connsiteX8" fmla="*/ 136464 w 216555"/>
                    <a:gd name="connsiteY8" fmla="*/ 41925 h 147023"/>
                    <a:gd name="connsiteX9" fmla="*/ 72469 w 216555"/>
                    <a:gd name="connsiteY9" fmla="*/ 19145 h 147023"/>
                    <a:gd name="connsiteX10" fmla="*/ 38787 w 216555"/>
                    <a:gd name="connsiteY10" fmla="*/ 9927 h 147023"/>
                    <a:gd name="connsiteX11" fmla="*/ 7587 w 216555"/>
                    <a:gd name="connsiteY11" fmla="*/ 89 h 147023"/>
                    <a:gd name="connsiteX12" fmla="*/ 408 w 216555"/>
                    <a:gd name="connsiteY12" fmla="*/ 7623 h 147023"/>
                    <a:gd name="connsiteX13" fmla="*/ 408 w 216555"/>
                    <a:gd name="connsiteY13" fmla="*/ 7623 h 147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6555" h="147023">
                      <a:moveTo>
                        <a:pt x="408" y="7623"/>
                      </a:moveTo>
                      <a:cubicBezTo>
                        <a:pt x="8651" y="28807"/>
                        <a:pt x="30012" y="35454"/>
                        <a:pt x="50310" y="42013"/>
                      </a:cubicBezTo>
                      <a:cubicBezTo>
                        <a:pt x="71139" y="48750"/>
                        <a:pt x="92678" y="53270"/>
                        <a:pt x="112355" y="63286"/>
                      </a:cubicBezTo>
                      <a:cubicBezTo>
                        <a:pt x="130968" y="72770"/>
                        <a:pt x="147454" y="85534"/>
                        <a:pt x="161636" y="100956"/>
                      </a:cubicBezTo>
                      <a:cubicBezTo>
                        <a:pt x="168727" y="108667"/>
                        <a:pt x="174931" y="117088"/>
                        <a:pt x="180427" y="125951"/>
                      </a:cubicBezTo>
                      <a:cubicBezTo>
                        <a:pt x="185922" y="134815"/>
                        <a:pt x="193102" y="145097"/>
                        <a:pt x="204181" y="146869"/>
                      </a:cubicBezTo>
                      <a:cubicBezTo>
                        <a:pt x="207904" y="147490"/>
                        <a:pt x="211272" y="146249"/>
                        <a:pt x="213222" y="142881"/>
                      </a:cubicBezTo>
                      <a:cubicBezTo>
                        <a:pt x="225365" y="122760"/>
                        <a:pt x="201345" y="97322"/>
                        <a:pt x="188936" y="83406"/>
                      </a:cubicBezTo>
                      <a:cubicBezTo>
                        <a:pt x="174045" y="66831"/>
                        <a:pt x="155963" y="52650"/>
                        <a:pt x="136464" y="41925"/>
                      </a:cubicBezTo>
                      <a:cubicBezTo>
                        <a:pt x="116432" y="30934"/>
                        <a:pt x="94628" y="24463"/>
                        <a:pt x="72469" y="19145"/>
                      </a:cubicBezTo>
                      <a:cubicBezTo>
                        <a:pt x="61123" y="16398"/>
                        <a:pt x="49778" y="13916"/>
                        <a:pt x="38787" y="9927"/>
                      </a:cubicBezTo>
                      <a:cubicBezTo>
                        <a:pt x="28062" y="6027"/>
                        <a:pt x="18933" y="1950"/>
                        <a:pt x="7587" y="89"/>
                      </a:cubicBezTo>
                      <a:cubicBezTo>
                        <a:pt x="3422" y="-620"/>
                        <a:pt x="-1453" y="3014"/>
                        <a:pt x="408" y="7623"/>
                      </a:cubicBezTo>
                      <a:lnTo>
                        <a:pt x="408" y="762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5" name="任意多边形: 形状 264"/>
                <p:cNvSpPr/>
                <p:nvPr>
                  <p:custDataLst>
                    <p:tags r:id="rId22"/>
                  </p:custDataLst>
                </p:nvPr>
              </p:nvSpPr>
              <p:spPr>
                <a:xfrm>
                  <a:off x="10727815" y="4829116"/>
                  <a:ext cx="135491" cy="208098"/>
                </a:xfrm>
                <a:custGeom>
                  <a:avLst/>
                  <a:gdLst>
                    <a:gd name="connsiteX0" fmla="*/ 105842 w 135491"/>
                    <a:gd name="connsiteY0" fmla="*/ 10779 h 208098"/>
                    <a:gd name="connsiteX1" fmla="*/ 86253 w 135491"/>
                    <a:gd name="connsiteY1" fmla="*/ 52615 h 208098"/>
                    <a:gd name="connsiteX2" fmla="*/ 62587 w 135491"/>
                    <a:gd name="connsiteY2" fmla="*/ 97376 h 208098"/>
                    <a:gd name="connsiteX3" fmla="*/ 40694 w 135491"/>
                    <a:gd name="connsiteY3" fmla="*/ 134958 h 208098"/>
                    <a:gd name="connsiteX4" fmla="*/ 16674 w 135491"/>
                    <a:gd name="connsiteY4" fmla="*/ 163675 h 208098"/>
                    <a:gd name="connsiteX5" fmla="*/ 2315 w 135491"/>
                    <a:gd name="connsiteY5" fmla="*/ 180694 h 208098"/>
                    <a:gd name="connsiteX6" fmla="*/ 8963 w 135491"/>
                    <a:gd name="connsiteY6" fmla="*/ 205423 h 208098"/>
                    <a:gd name="connsiteX7" fmla="*/ 54965 w 135491"/>
                    <a:gd name="connsiteY7" fmla="*/ 188759 h 208098"/>
                    <a:gd name="connsiteX8" fmla="*/ 102917 w 135491"/>
                    <a:gd name="connsiteY8" fmla="*/ 115812 h 208098"/>
                    <a:gd name="connsiteX9" fmla="*/ 127646 w 135491"/>
                    <a:gd name="connsiteY9" fmla="*/ 61745 h 208098"/>
                    <a:gd name="connsiteX10" fmla="*/ 131723 w 135491"/>
                    <a:gd name="connsiteY10" fmla="*/ 6790 h 208098"/>
                    <a:gd name="connsiteX11" fmla="*/ 105842 w 135491"/>
                    <a:gd name="connsiteY11" fmla="*/ 10779 h 208098"/>
                    <a:gd name="connsiteX12" fmla="*/ 105842 w 135491"/>
                    <a:gd name="connsiteY12" fmla="*/ 10779 h 208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5491" h="208098">
                      <a:moveTo>
                        <a:pt x="105842" y="10779"/>
                      </a:moveTo>
                      <a:cubicBezTo>
                        <a:pt x="101498" y="25493"/>
                        <a:pt x="93255" y="38965"/>
                        <a:pt x="86253" y="52615"/>
                      </a:cubicBezTo>
                      <a:cubicBezTo>
                        <a:pt x="78542" y="67683"/>
                        <a:pt x="70653" y="82574"/>
                        <a:pt x="62587" y="97376"/>
                      </a:cubicBezTo>
                      <a:cubicBezTo>
                        <a:pt x="55585" y="110051"/>
                        <a:pt x="48672" y="122815"/>
                        <a:pt x="40694" y="134958"/>
                      </a:cubicBezTo>
                      <a:cubicBezTo>
                        <a:pt x="33781" y="145417"/>
                        <a:pt x="25449" y="154457"/>
                        <a:pt x="16674" y="163675"/>
                      </a:cubicBezTo>
                      <a:cubicBezTo>
                        <a:pt x="11710" y="168905"/>
                        <a:pt x="5772" y="174312"/>
                        <a:pt x="2315" y="180694"/>
                      </a:cubicBezTo>
                      <a:cubicBezTo>
                        <a:pt x="-2471" y="189291"/>
                        <a:pt x="365" y="200459"/>
                        <a:pt x="8963" y="205423"/>
                      </a:cubicBezTo>
                      <a:cubicBezTo>
                        <a:pt x="24386" y="214198"/>
                        <a:pt x="44506" y="199484"/>
                        <a:pt x="54965" y="188759"/>
                      </a:cubicBezTo>
                      <a:cubicBezTo>
                        <a:pt x="75351" y="167841"/>
                        <a:pt x="89178" y="141339"/>
                        <a:pt x="102917" y="115812"/>
                      </a:cubicBezTo>
                      <a:cubicBezTo>
                        <a:pt x="112223" y="98440"/>
                        <a:pt x="121441" y="80535"/>
                        <a:pt x="127646" y="61745"/>
                      </a:cubicBezTo>
                      <a:cubicBezTo>
                        <a:pt x="133230" y="44815"/>
                        <a:pt x="139789" y="23720"/>
                        <a:pt x="131723" y="6790"/>
                      </a:cubicBezTo>
                      <a:cubicBezTo>
                        <a:pt x="126051" y="-5087"/>
                        <a:pt x="108944" y="143"/>
                        <a:pt x="105842" y="10779"/>
                      </a:cubicBezTo>
                      <a:lnTo>
                        <a:pt x="105842" y="10779"/>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6" name="任意多边形: 形状 265"/>
                <p:cNvSpPr/>
                <p:nvPr>
                  <p:custDataLst>
                    <p:tags r:id="rId23"/>
                  </p:custDataLst>
                </p:nvPr>
              </p:nvSpPr>
              <p:spPr>
                <a:xfrm>
                  <a:off x="10712707" y="5096588"/>
                  <a:ext cx="169256" cy="78582"/>
                </a:xfrm>
                <a:custGeom>
                  <a:avLst/>
                  <a:gdLst>
                    <a:gd name="connsiteX0" fmla="*/ 151795 w 169256"/>
                    <a:gd name="connsiteY0" fmla="*/ 85 h 78582"/>
                    <a:gd name="connsiteX1" fmla="*/ 132295 w 169256"/>
                    <a:gd name="connsiteY1" fmla="*/ 6200 h 78582"/>
                    <a:gd name="connsiteX2" fmla="*/ 125382 w 169256"/>
                    <a:gd name="connsiteY2" fmla="*/ 9923 h 78582"/>
                    <a:gd name="connsiteX3" fmla="*/ 122457 w 169256"/>
                    <a:gd name="connsiteY3" fmla="*/ 11519 h 78582"/>
                    <a:gd name="connsiteX4" fmla="*/ 120507 w 169256"/>
                    <a:gd name="connsiteY4" fmla="*/ 12493 h 78582"/>
                    <a:gd name="connsiteX5" fmla="*/ 105527 w 169256"/>
                    <a:gd name="connsiteY5" fmla="*/ 17280 h 78582"/>
                    <a:gd name="connsiteX6" fmla="*/ 102248 w 169256"/>
                    <a:gd name="connsiteY6" fmla="*/ 17989 h 78582"/>
                    <a:gd name="connsiteX7" fmla="*/ 101450 w 169256"/>
                    <a:gd name="connsiteY7" fmla="*/ 18078 h 78582"/>
                    <a:gd name="connsiteX8" fmla="*/ 92232 w 169256"/>
                    <a:gd name="connsiteY8" fmla="*/ 19141 h 78582"/>
                    <a:gd name="connsiteX9" fmla="*/ 69896 w 169256"/>
                    <a:gd name="connsiteY9" fmla="*/ 25523 h 78582"/>
                    <a:gd name="connsiteX10" fmla="*/ 63337 w 169256"/>
                    <a:gd name="connsiteY10" fmla="*/ 29334 h 78582"/>
                    <a:gd name="connsiteX11" fmla="*/ 62539 w 169256"/>
                    <a:gd name="connsiteY11" fmla="*/ 30221 h 78582"/>
                    <a:gd name="connsiteX12" fmla="*/ 58816 w 169256"/>
                    <a:gd name="connsiteY12" fmla="*/ 31373 h 78582"/>
                    <a:gd name="connsiteX13" fmla="*/ 58905 w 169256"/>
                    <a:gd name="connsiteY13" fmla="*/ 31373 h 78582"/>
                    <a:gd name="connsiteX14" fmla="*/ 54828 w 169256"/>
                    <a:gd name="connsiteY14" fmla="*/ 31639 h 78582"/>
                    <a:gd name="connsiteX15" fmla="*/ 48712 w 169256"/>
                    <a:gd name="connsiteY15" fmla="*/ 31639 h 78582"/>
                    <a:gd name="connsiteX16" fmla="*/ 33378 w 169256"/>
                    <a:gd name="connsiteY16" fmla="*/ 31550 h 78582"/>
                    <a:gd name="connsiteX17" fmla="*/ 14321 w 169256"/>
                    <a:gd name="connsiteY17" fmla="*/ 35627 h 78582"/>
                    <a:gd name="connsiteX18" fmla="*/ 937 w 169256"/>
                    <a:gd name="connsiteY18" fmla="*/ 63282 h 78582"/>
                    <a:gd name="connsiteX19" fmla="*/ 24071 w 169256"/>
                    <a:gd name="connsiteY19" fmla="*/ 78527 h 78582"/>
                    <a:gd name="connsiteX20" fmla="*/ 30985 w 169256"/>
                    <a:gd name="connsiteY20" fmla="*/ 77286 h 78582"/>
                    <a:gd name="connsiteX21" fmla="*/ 32669 w 169256"/>
                    <a:gd name="connsiteY21" fmla="*/ 76754 h 78582"/>
                    <a:gd name="connsiteX22" fmla="*/ 33555 w 169256"/>
                    <a:gd name="connsiteY22" fmla="*/ 76754 h 78582"/>
                    <a:gd name="connsiteX23" fmla="*/ 38519 w 169256"/>
                    <a:gd name="connsiteY23" fmla="*/ 76577 h 78582"/>
                    <a:gd name="connsiteX24" fmla="*/ 71846 w 169256"/>
                    <a:gd name="connsiteY24" fmla="*/ 74804 h 78582"/>
                    <a:gd name="connsiteX25" fmla="*/ 89307 w 169256"/>
                    <a:gd name="connsiteY25" fmla="*/ 66650 h 78582"/>
                    <a:gd name="connsiteX26" fmla="*/ 90902 w 169256"/>
                    <a:gd name="connsiteY26" fmla="*/ 65498 h 78582"/>
                    <a:gd name="connsiteX27" fmla="*/ 92498 w 169256"/>
                    <a:gd name="connsiteY27" fmla="*/ 64877 h 78582"/>
                    <a:gd name="connsiteX28" fmla="*/ 96930 w 169256"/>
                    <a:gd name="connsiteY28" fmla="*/ 63725 h 78582"/>
                    <a:gd name="connsiteX29" fmla="*/ 97816 w 169256"/>
                    <a:gd name="connsiteY29" fmla="*/ 63548 h 78582"/>
                    <a:gd name="connsiteX30" fmla="*/ 140450 w 169256"/>
                    <a:gd name="connsiteY30" fmla="*/ 51582 h 78582"/>
                    <a:gd name="connsiteX31" fmla="*/ 169256 w 169256"/>
                    <a:gd name="connsiteY31" fmla="*/ 16748 h 78582"/>
                    <a:gd name="connsiteX32" fmla="*/ 151795 w 169256"/>
                    <a:gd name="connsiteY32" fmla="*/ 85 h 78582"/>
                    <a:gd name="connsiteX33" fmla="*/ 151795 w 169256"/>
                    <a:gd name="connsiteY33" fmla="*/ 85 h 7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69256" h="78582">
                      <a:moveTo>
                        <a:pt x="151795" y="85"/>
                      </a:moveTo>
                      <a:cubicBezTo>
                        <a:pt x="144970" y="-624"/>
                        <a:pt x="138145" y="3276"/>
                        <a:pt x="132295" y="6200"/>
                      </a:cubicBezTo>
                      <a:cubicBezTo>
                        <a:pt x="129902" y="7353"/>
                        <a:pt x="127686" y="8682"/>
                        <a:pt x="125382" y="9923"/>
                      </a:cubicBezTo>
                      <a:cubicBezTo>
                        <a:pt x="124407" y="10455"/>
                        <a:pt x="123432" y="10987"/>
                        <a:pt x="122457" y="11519"/>
                      </a:cubicBezTo>
                      <a:cubicBezTo>
                        <a:pt x="116341" y="14887"/>
                        <a:pt x="124141" y="10987"/>
                        <a:pt x="120507" y="12493"/>
                      </a:cubicBezTo>
                      <a:cubicBezTo>
                        <a:pt x="115720" y="14532"/>
                        <a:pt x="110668" y="16128"/>
                        <a:pt x="105527" y="17280"/>
                      </a:cubicBezTo>
                      <a:cubicBezTo>
                        <a:pt x="104464" y="17546"/>
                        <a:pt x="103311" y="17723"/>
                        <a:pt x="102248" y="17989"/>
                      </a:cubicBezTo>
                      <a:cubicBezTo>
                        <a:pt x="103311" y="17812"/>
                        <a:pt x="106059" y="17546"/>
                        <a:pt x="101450" y="18078"/>
                      </a:cubicBezTo>
                      <a:cubicBezTo>
                        <a:pt x="98348" y="18432"/>
                        <a:pt x="95334" y="18698"/>
                        <a:pt x="92232" y="19141"/>
                      </a:cubicBezTo>
                      <a:cubicBezTo>
                        <a:pt x="84166" y="20293"/>
                        <a:pt x="77164" y="21800"/>
                        <a:pt x="69896" y="25523"/>
                      </a:cubicBezTo>
                      <a:cubicBezTo>
                        <a:pt x="67680" y="26675"/>
                        <a:pt x="65464" y="27916"/>
                        <a:pt x="63337" y="29334"/>
                      </a:cubicBezTo>
                      <a:cubicBezTo>
                        <a:pt x="59880" y="31639"/>
                        <a:pt x="61121" y="30752"/>
                        <a:pt x="62539" y="30221"/>
                      </a:cubicBezTo>
                      <a:cubicBezTo>
                        <a:pt x="61298" y="30752"/>
                        <a:pt x="60057" y="31018"/>
                        <a:pt x="58816" y="31373"/>
                      </a:cubicBezTo>
                      <a:cubicBezTo>
                        <a:pt x="54651" y="32614"/>
                        <a:pt x="57930" y="31462"/>
                        <a:pt x="58905" y="31373"/>
                      </a:cubicBezTo>
                      <a:cubicBezTo>
                        <a:pt x="57575" y="31462"/>
                        <a:pt x="56246" y="31550"/>
                        <a:pt x="54828" y="31639"/>
                      </a:cubicBezTo>
                      <a:cubicBezTo>
                        <a:pt x="52789" y="31727"/>
                        <a:pt x="50751" y="31727"/>
                        <a:pt x="48712" y="31639"/>
                      </a:cubicBezTo>
                      <a:cubicBezTo>
                        <a:pt x="43660" y="31550"/>
                        <a:pt x="38519" y="31196"/>
                        <a:pt x="33378" y="31550"/>
                      </a:cubicBezTo>
                      <a:cubicBezTo>
                        <a:pt x="26908" y="31905"/>
                        <a:pt x="20260" y="32968"/>
                        <a:pt x="14321" y="35627"/>
                      </a:cubicBezTo>
                      <a:cubicBezTo>
                        <a:pt x="3951" y="40325"/>
                        <a:pt x="-2519" y="52025"/>
                        <a:pt x="937" y="63282"/>
                      </a:cubicBezTo>
                      <a:cubicBezTo>
                        <a:pt x="3862" y="73032"/>
                        <a:pt x="14144" y="79236"/>
                        <a:pt x="24071" y="78527"/>
                      </a:cubicBezTo>
                      <a:cubicBezTo>
                        <a:pt x="26376" y="78350"/>
                        <a:pt x="28769" y="77818"/>
                        <a:pt x="30985" y="77286"/>
                      </a:cubicBezTo>
                      <a:cubicBezTo>
                        <a:pt x="31694" y="77109"/>
                        <a:pt x="35594" y="76222"/>
                        <a:pt x="32669" y="76754"/>
                      </a:cubicBezTo>
                      <a:cubicBezTo>
                        <a:pt x="29921" y="77198"/>
                        <a:pt x="33112" y="76754"/>
                        <a:pt x="33555" y="76754"/>
                      </a:cubicBezTo>
                      <a:cubicBezTo>
                        <a:pt x="35239" y="76666"/>
                        <a:pt x="36923" y="76577"/>
                        <a:pt x="38519" y="76577"/>
                      </a:cubicBezTo>
                      <a:cubicBezTo>
                        <a:pt x="49775" y="76577"/>
                        <a:pt x="60766" y="77641"/>
                        <a:pt x="71846" y="74804"/>
                      </a:cubicBezTo>
                      <a:cubicBezTo>
                        <a:pt x="77962" y="73209"/>
                        <a:pt x="84078" y="70195"/>
                        <a:pt x="89307" y="66650"/>
                      </a:cubicBezTo>
                      <a:cubicBezTo>
                        <a:pt x="89218" y="66738"/>
                        <a:pt x="92675" y="64522"/>
                        <a:pt x="90902" y="65498"/>
                      </a:cubicBezTo>
                      <a:cubicBezTo>
                        <a:pt x="89396" y="66384"/>
                        <a:pt x="92498" y="64877"/>
                        <a:pt x="92498" y="64877"/>
                      </a:cubicBezTo>
                      <a:cubicBezTo>
                        <a:pt x="94005" y="64434"/>
                        <a:pt x="95423" y="64079"/>
                        <a:pt x="96930" y="63725"/>
                      </a:cubicBezTo>
                      <a:cubicBezTo>
                        <a:pt x="94537" y="64257"/>
                        <a:pt x="96487" y="63725"/>
                        <a:pt x="97816" y="63548"/>
                      </a:cubicBezTo>
                      <a:cubicBezTo>
                        <a:pt x="113061" y="61420"/>
                        <a:pt x="126534" y="58318"/>
                        <a:pt x="140450" y="51582"/>
                      </a:cubicBezTo>
                      <a:cubicBezTo>
                        <a:pt x="154011" y="44934"/>
                        <a:pt x="169345" y="33412"/>
                        <a:pt x="169256" y="16748"/>
                      </a:cubicBezTo>
                      <a:cubicBezTo>
                        <a:pt x="169345" y="6643"/>
                        <a:pt x="160925" y="971"/>
                        <a:pt x="151795" y="85"/>
                      </a:cubicBezTo>
                      <a:lnTo>
                        <a:pt x="151795" y="8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7" name="任意多边形: 形状 266"/>
                <p:cNvSpPr/>
                <p:nvPr>
                  <p:custDataLst>
                    <p:tags r:id="rId24"/>
                  </p:custDataLst>
                </p:nvPr>
              </p:nvSpPr>
              <p:spPr>
                <a:xfrm>
                  <a:off x="10417091" y="5031700"/>
                  <a:ext cx="139193" cy="124091"/>
                </a:xfrm>
                <a:custGeom>
                  <a:avLst/>
                  <a:gdLst>
                    <a:gd name="connsiteX0" fmla="*/ 27811 w 139193"/>
                    <a:gd name="connsiteY0" fmla="*/ 10905 h 124091"/>
                    <a:gd name="connsiteX1" fmla="*/ 23468 w 139193"/>
                    <a:gd name="connsiteY1" fmla="*/ 6473 h 124091"/>
                    <a:gd name="connsiteX2" fmla="*/ 7425 w 139193"/>
                    <a:gd name="connsiteY2" fmla="*/ 1687 h 124091"/>
                    <a:gd name="connsiteX3" fmla="*/ 422 w 139193"/>
                    <a:gd name="connsiteY3" fmla="*/ 16932 h 124091"/>
                    <a:gd name="connsiteX4" fmla="*/ 15756 w 139193"/>
                    <a:gd name="connsiteY4" fmla="*/ 33684 h 124091"/>
                    <a:gd name="connsiteX5" fmla="*/ 19479 w 139193"/>
                    <a:gd name="connsiteY5" fmla="*/ 36343 h 124091"/>
                    <a:gd name="connsiteX6" fmla="*/ 20986 w 139193"/>
                    <a:gd name="connsiteY6" fmla="*/ 37407 h 124091"/>
                    <a:gd name="connsiteX7" fmla="*/ 25683 w 139193"/>
                    <a:gd name="connsiteY7" fmla="*/ 40864 h 124091"/>
                    <a:gd name="connsiteX8" fmla="*/ 28165 w 139193"/>
                    <a:gd name="connsiteY8" fmla="*/ 42725 h 124091"/>
                    <a:gd name="connsiteX9" fmla="*/ 56085 w 139193"/>
                    <a:gd name="connsiteY9" fmla="*/ 65505 h 124091"/>
                    <a:gd name="connsiteX10" fmla="*/ 80992 w 139193"/>
                    <a:gd name="connsiteY10" fmla="*/ 90500 h 124091"/>
                    <a:gd name="connsiteX11" fmla="*/ 87019 w 139193"/>
                    <a:gd name="connsiteY11" fmla="*/ 97325 h 124091"/>
                    <a:gd name="connsiteX12" fmla="*/ 89944 w 139193"/>
                    <a:gd name="connsiteY12" fmla="*/ 100782 h 124091"/>
                    <a:gd name="connsiteX13" fmla="*/ 90564 w 139193"/>
                    <a:gd name="connsiteY13" fmla="*/ 101491 h 124091"/>
                    <a:gd name="connsiteX14" fmla="*/ 104924 w 139193"/>
                    <a:gd name="connsiteY14" fmla="*/ 118775 h 124091"/>
                    <a:gd name="connsiteX15" fmla="*/ 129476 w 139193"/>
                    <a:gd name="connsiteY15" fmla="*/ 121345 h 124091"/>
                    <a:gd name="connsiteX16" fmla="*/ 133464 w 139193"/>
                    <a:gd name="connsiteY16" fmla="*/ 118065 h 124091"/>
                    <a:gd name="connsiteX17" fmla="*/ 138162 w 139193"/>
                    <a:gd name="connsiteY17" fmla="*/ 98300 h 124091"/>
                    <a:gd name="connsiteX18" fmla="*/ 111571 w 139193"/>
                    <a:gd name="connsiteY18" fmla="*/ 62314 h 124091"/>
                    <a:gd name="connsiteX19" fmla="*/ 83562 w 139193"/>
                    <a:gd name="connsiteY19" fmla="*/ 36698 h 124091"/>
                    <a:gd name="connsiteX20" fmla="*/ 50501 w 139193"/>
                    <a:gd name="connsiteY20" fmla="*/ 13919 h 124091"/>
                    <a:gd name="connsiteX21" fmla="*/ 33572 w 139193"/>
                    <a:gd name="connsiteY21" fmla="*/ 5410 h 124091"/>
                    <a:gd name="connsiteX22" fmla="*/ 9020 w 139193"/>
                    <a:gd name="connsiteY22" fmla="*/ 1155 h 124091"/>
                    <a:gd name="connsiteX23" fmla="*/ 25063 w 139193"/>
                    <a:gd name="connsiteY23" fmla="*/ 16400 h 124091"/>
                    <a:gd name="connsiteX24" fmla="*/ 26215 w 139193"/>
                    <a:gd name="connsiteY24" fmla="*/ 13032 h 124091"/>
                    <a:gd name="connsiteX25" fmla="*/ 23290 w 139193"/>
                    <a:gd name="connsiteY25" fmla="*/ 15337 h 124091"/>
                    <a:gd name="connsiteX26" fmla="*/ 26038 w 139193"/>
                    <a:gd name="connsiteY26" fmla="*/ 15603 h 124091"/>
                    <a:gd name="connsiteX27" fmla="*/ 27811 w 139193"/>
                    <a:gd name="connsiteY27" fmla="*/ 10905 h 124091"/>
                    <a:gd name="connsiteX28" fmla="*/ 27811 w 139193"/>
                    <a:gd name="connsiteY28" fmla="*/ 10905 h 124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9193" h="124091">
                      <a:moveTo>
                        <a:pt x="27811" y="10905"/>
                      </a:moveTo>
                      <a:cubicBezTo>
                        <a:pt x="25772" y="10107"/>
                        <a:pt x="24354" y="8601"/>
                        <a:pt x="23468" y="6473"/>
                      </a:cubicBezTo>
                      <a:cubicBezTo>
                        <a:pt x="20365" y="978"/>
                        <a:pt x="12920" y="-972"/>
                        <a:pt x="7425" y="1687"/>
                      </a:cubicBezTo>
                      <a:cubicBezTo>
                        <a:pt x="1486" y="4435"/>
                        <a:pt x="-1085" y="10551"/>
                        <a:pt x="422" y="16932"/>
                      </a:cubicBezTo>
                      <a:cubicBezTo>
                        <a:pt x="2195" y="24555"/>
                        <a:pt x="9818" y="29430"/>
                        <a:pt x="15756" y="33684"/>
                      </a:cubicBezTo>
                      <a:cubicBezTo>
                        <a:pt x="16997" y="34571"/>
                        <a:pt x="18238" y="35457"/>
                        <a:pt x="19479" y="36343"/>
                      </a:cubicBezTo>
                      <a:cubicBezTo>
                        <a:pt x="20099" y="36787"/>
                        <a:pt x="22847" y="38737"/>
                        <a:pt x="20986" y="37407"/>
                      </a:cubicBezTo>
                      <a:cubicBezTo>
                        <a:pt x="21961" y="38116"/>
                        <a:pt x="27899" y="42459"/>
                        <a:pt x="25683" y="40864"/>
                      </a:cubicBezTo>
                      <a:cubicBezTo>
                        <a:pt x="24354" y="39889"/>
                        <a:pt x="27811" y="42459"/>
                        <a:pt x="28165" y="42725"/>
                      </a:cubicBezTo>
                      <a:cubicBezTo>
                        <a:pt x="37738" y="49993"/>
                        <a:pt x="47222" y="57350"/>
                        <a:pt x="56085" y="65505"/>
                      </a:cubicBezTo>
                      <a:cubicBezTo>
                        <a:pt x="64772" y="73393"/>
                        <a:pt x="73104" y="81813"/>
                        <a:pt x="80992" y="90500"/>
                      </a:cubicBezTo>
                      <a:cubicBezTo>
                        <a:pt x="83031" y="92716"/>
                        <a:pt x="84981" y="95020"/>
                        <a:pt x="87019" y="97325"/>
                      </a:cubicBezTo>
                      <a:cubicBezTo>
                        <a:pt x="87994" y="98477"/>
                        <a:pt x="88969" y="99629"/>
                        <a:pt x="89944" y="100782"/>
                      </a:cubicBezTo>
                      <a:cubicBezTo>
                        <a:pt x="93667" y="105213"/>
                        <a:pt x="88526" y="98832"/>
                        <a:pt x="90564" y="101491"/>
                      </a:cubicBezTo>
                      <a:cubicBezTo>
                        <a:pt x="95085" y="107429"/>
                        <a:pt x="99340" y="113899"/>
                        <a:pt x="104924" y="118775"/>
                      </a:cubicBezTo>
                      <a:cubicBezTo>
                        <a:pt x="112369" y="125156"/>
                        <a:pt x="120967" y="125511"/>
                        <a:pt x="129476" y="121345"/>
                      </a:cubicBezTo>
                      <a:cubicBezTo>
                        <a:pt x="130894" y="120636"/>
                        <a:pt x="132312" y="119218"/>
                        <a:pt x="133464" y="118065"/>
                      </a:cubicBezTo>
                      <a:cubicBezTo>
                        <a:pt x="138250" y="113545"/>
                        <a:pt x="140732" y="104504"/>
                        <a:pt x="138162" y="98300"/>
                      </a:cubicBezTo>
                      <a:cubicBezTo>
                        <a:pt x="132489" y="84473"/>
                        <a:pt x="121676" y="73216"/>
                        <a:pt x="111571" y="62314"/>
                      </a:cubicBezTo>
                      <a:cubicBezTo>
                        <a:pt x="102885" y="53007"/>
                        <a:pt x="93578" y="44498"/>
                        <a:pt x="83562" y="36698"/>
                      </a:cubicBezTo>
                      <a:cubicBezTo>
                        <a:pt x="73104" y="28455"/>
                        <a:pt x="62113" y="20478"/>
                        <a:pt x="50501" y="13919"/>
                      </a:cubicBezTo>
                      <a:cubicBezTo>
                        <a:pt x="45006" y="10817"/>
                        <a:pt x="39333" y="7891"/>
                        <a:pt x="33572" y="5410"/>
                      </a:cubicBezTo>
                      <a:cubicBezTo>
                        <a:pt x="26481" y="2307"/>
                        <a:pt x="16642" y="-2124"/>
                        <a:pt x="9020" y="1155"/>
                      </a:cubicBezTo>
                      <a:cubicBezTo>
                        <a:pt x="14338" y="6207"/>
                        <a:pt x="19745" y="11348"/>
                        <a:pt x="25063" y="16400"/>
                      </a:cubicBezTo>
                      <a:cubicBezTo>
                        <a:pt x="25418" y="15248"/>
                        <a:pt x="25861" y="14184"/>
                        <a:pt x="26215" y="13032"/>
                      </a:cubicBezTo>
                      <a:cubicBezTo>
                        <a:pt x="25240" y="13830"/>
                        <a:pt x="24265" y="14628"/>
                        <a:pt x="23290" y="15337"/>
                      </a:cubicBezTo>
                      <a:cubicBezTo>
                        <a:pt x="24177" y="15425"/>
                        <a:pt x="25152" y="15514"/>
                        <a:pt x="26038" y="15603"/>
                      </a:cubicBezTo>
                      <a:cubicBezTo>
                        <a:pt x="28697" y="15957"/>
                        <a:pt x="30470" y="12323"/>
                        <a:pt x="27811" y="10905"/>
                      </a:cubicBezTo>
                      <a:lnTo>
                        <a:pt x="27811" y="1090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68" name="图形 232"/>
              <p:cNvGrpSpPr/>
              <p:nvPr/>
            </p:nvGrpSpPr>
            <p:grpSpPr>
              <a:xfrm>
                <a:off x="10335237" y="4716469"/>
                <a:ext cx="689334" cy="910408"/>
                <a:chOff x="10335237" y="4716469"/>
                <a:chExt cx="689334" cy="910408"/>
              </a:xfrm>
              <a:solidFill>
                <a:srgbClr val="2E382E"/>
              </a:solidFill>
            </p:grpSpPr>
            <p:sp>
              <p:nvSpPr>
                <p:cNvPr id="269" name="任意多边形: 形状 268"/>
                <p:cNvSpPr/>
                <p:nvPr>
                  <p:custDataLst>
                    <p:tags r:id="rId25"/>
                  </p:custDataLst>
                </p:nvPr>
              </p:nvSpPr>
              <p:spPr>
                <a:xfrm>
                  <a:off x="10603033" y="4838572"/>
                  <a:ext cx="265789" cy="788305"/>
                </a:xfrm>
                <a:custGeom>
                  <a:avLst/>
                  <a:gdLst>
                    <a:gd name="connsiteX0" fmla="*/ 265280 w 265789"/>
                    <a:gd name="connsiteY0" fmla="*/ 171 h 788305"/>
                    <a:gd name="connsiteX1" fmla="*/ 182583 w 265789"/>
                    <a:gd name="connsiteY1" fmla="*/ 134808 h 788305"/>
                    <a:gd name="connsiteX2" fmla="*/ 85616 w 265789"/>
                    <a:gd name="connsiteY2" fmla="*/ 259873 h 788305"/>
                    <a:gd name="connsiteX3" fmla="*/ 15062 w 265789"/>
                    <a:gd name="connsiteY3" fmla="*/ 396017 h 788305"/>
                    <a:gd name="connsiteX4" fmla="*/ 6641 w 265789"/>
                    <a:gd name="connsiteY4" fmla="*/ 581620 h 788305"/>
                    <a:gd name="connsiteX5" fmla="*/ 32523 w 265789"/>
                    <a:gd name="connsiteY5" fmla="*/ 686476 h 788305"/>
                    <a:gd name="connsiteX6" fmla="*/ 50162 w 265789"/>
                    <a:gd name="connsiteY6" fmla="*/ 736821 h 788305"/>
                    <a:gd name="connsiteX7" fmla="*/ 71789 w 265789"/>
                    <a:gd name="connsiteY7" fmla="*/ 786457 h 788305"/>
                    <a:gd name="connsiteX8" fmla="*/ 78968 w 265789"/>
                    <a:gd name="connsiteY8" fmla="*/ 783177 h 788305"/>
                    <a:gd name="connsiteX9" fmla="*/ 62659 w 265789"/>
                    <a:gd name="connsiteY9" fmla="*/ 737264 h 788305"/>
                    <a:gd name="connsiteX10" fmla="*/ 46705 w 265789"/>
                    <a:gd name="connsiteY10" fmla="*/ 692857 h 788305"/>
                    <a:gd name="connsiteX11" fmla="*/ 21000 w 265789"/>
                    <a:gd name="connsiteY11" fmla="*/ 600322 h 788305"/>
                    <a:gd name="connsiteX12" fmla="*/ 19937 w 265789"/>
                    <a:gd name="connsiteY12" fmla="*/ 414808 h 788305"/>
                    <a:gd name="connsiteX13" fmla="*/ 180190 w 265789"/>
                    <a:gd name="connsiteY13" fmla="*/ 148635 h 788305"/>
                    <a:gd name="connsiteX14" fmla="*/ 265723 w 265789"/>
                    <a:gd name="connsiteY14" fmla="*/ 348 h 788305"/>
                    <a:gd name="connsiteX15" fmla="*/ 265280 w 265789"/>
                    <a:gd name="connsiteY15" fmla="*/ 171 h 788305"/>
                    <a:gd name="connsiteX16" fmla="*/ 265280 w 265789"/>
                    <a:gd name="connsiteY16" fmla="*/ 171 h 78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5789" h="788305">
                      <a:moveTo>
                        <a:pt x="265280" y="171"/>
                      </a:moveTo>
                      <a:cubicBezTo>
                        <a:pt x="245337" y="49364"/>
                        <a:pt x="214935" y="93061"/>
                        <a:pt x="182583" y="134808"/>
                      </a:cubicBezTo>
                      <a:cubicBezTo>
                        <a:pt x="150320" y="176555"/>
                        <a:pt x="116195" y="216885"/>
                        <a:pt x="85616" y="259873"/>
                      </a:cubicBezTo>
                      <a:cubicBezTo>
                        <a:pt x="55923" y="301620"/>
                        <a:pt x="29953" y="346736"/>
                        <a:pt x="15062" y="396017"/>
                      </a:cubicBezTo>
                      <a:cubicBezTo>
                        <a:pt x="-3197" y="456201"/>
                        <a:pt x="-3374" y="520018"/>
                        <a:pt x="6641" y="581620"/>
                      </a:cubicBezTo>
                      <a:cubicBezTo>
                        <a:pt x="12403" y="617163"/>
                        <a:pt x="21532" y="652174"/>
                        <a:pt x="32523" y="686476"/>
                      </a:cubicBezTo>
                      <a:cubicBezTo>
                        <a:pt x="37930" y="703405"/>
                        <a:pt x="43869" y="720157"/>
                        <a:pt x="50162" y="736821"/>
                      </a:cubicBezTo>
                      <a:cubicBezTo>
                        <a:pt x="56455" y="753573"/>
                        <a:pt x="62127" y="771300"/>
                        <a:pt x="71789" y="786457"/>
                      </a:cubicBezTo>
                      <a:cubicBezTo>
                        <a:pt x="74359" y="790357"/>
                        <a:pt x="79943" y="787520"/>
                        <a:pt x="78968" y="783177"/>
                      </a:cubicBezTo>
                      <a:cubicBezTo>
                        <a:pt x="75600" y="767312"/>
                        <a:pt x="68420" y="752421"/>
                        <a:pt x="62659" y="737264"/>
                      </a:cubicBezTo>
                      <a:cubicBezTo>
                        <a:pt x="57075" y="722550"/>
                        <a:pt x="51757" y="707748"/>
                        <a:pt x="46705" y="692857"/>
                      </a:cubicBezTo>
                      <a:cubicBezTo>
                        <a:pt x="36512" y="662544"/>
                        <a:pt x="27560" y="631699"/>
                        <a:pt x="21000" y="600322"/>
                      </a:cubicBezTo>
                      <a:cubicBezTo>
                        <a:pt x="8326" y="539341"/>
                        <a:pt x="5046" y="475700"/>
                        <a:pt x="19937" y="414808"/>
                      </a:cubicBezTo>
                      <a:cubicBezTo>
                        <a:pt x="45109" y="311636"/>
                        <a:pt x="119031" y="231953"/>
                        <a:pt x="180190" y="148635"/>
                      </a:cubicBezTo>
                      <a:cubicBezTo>
                        <a:pt x="214049" y="102545"/>
                        <a:pt x="245426" y="54061"/>
                        <a:pt x="265723" y="348"/>
                      </a:cubicBezTo>
                      <a:cubicBezTo>
                        <a:pt x="265989" y="82"/>
                        <a:pt x="265369" y="-184"/>
                        <a:pt x="265280" y="171"/>
                      </a:cubicBezTo>
                      <a:lnTo>
                        <a:pt x="265280" y="1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0" name="任意多边形: 形状 269"/>
                <p:cNvSpPr/>
                <p:nvPr>
                  <p:custDataLst>
                    <p:tags r:id="rId26"/>
                  </p:custDataLst>
                </p:nvPr>
              </p:nvSpPr>
              <p:spPr>
                <a:xfrm>
                  <a:off x="10459168" y="5035789"/>
                  <a:ext cx="154780" cy="287637"/>
                </a:xfrm>
                <a:custGeom>
                  <a:avLst/>
                  <a:gdLst>
                    <a:gd name="connsiteX0" fmla="*/ 269 w 154780"/>
                    <a:gd name="connsiteY0" fmla="*/ 1498 h 287637"/>
                    <a:gd name="connsiteX1" fmla="*/ 41751 w 154780"/>
                    <a:gd name="connsiteY1" fmla="*/ 50513 h 287637"/>
                    <a:gd name="connsiteX2" fmla="*/ 79066 w 154780"/>
                    <a:gd name="connsiteY2" fmla="*/ 101567 h 287637"/>
                    <a:gd name="connsiteX3" fmla="*/ 132425 w 154780"/>
                    <a:gd name="connsiteY3" fmla="*/ 215110 h 287637"/>
                    <a:gd name="connsiteX4" fmla="*/ 140845 w 154780"/>
                    <a:gd name="connsiteY4" fmla="*/ 249677 h 287637"/>
                    <a:gd name="connsiteX5" fmla="*/ 143770 w 154780"/>
                    <a:gd name="connsiteY5" fmla="*/ 267759 h 287637"/>
                    <a:gd name="connsiteX6" fmla="*/ 146518 w 154780"/>
                    <a:gd name="connsiteY6" fmla="*/ 284866 h 287637"/>
                    <a:gd name="connsiteX7" fmla="*/ 154229 w 154780"/>
                    <a:gd name="connsiteY7" fmla="*/ 284689 h 287637"/>
                    <a:gd name="connsiteX8" fmla="*/ 151393 w 154780"/>
                    <a:gd name="connsiteY8" fmla="*/ 253932 h 287637"/>
                    <a:gd name="connsiteX9" fmla="*/ 144391 w 154780"/>
                    <a:gd name="connsiteY9" fmla="*/ 221757 h 287637"/>
                    <a:gd name="connsiteX10" fmla="*/ 122764 w 154780"/>
                    <a:gd name="connsiteY10" fmla="*/ 161662 h 287637"/>
                    <a:gd name="connsiteX11" fmla="*/ 53805 w 154780"/>
                    <a:gd name="connsiteY11" fmla="*/ 52286 h 287637"/>
                    <a:gd name="connsiteX12" fmla="*/ 1421 w 154780"/>
                    <a:gd name="connsiteY12" fmla="*/ 257 h 287637"/>
                    <a:gd name="connsiteX13" fmla="*/ 269 w 154780"/>
                    <a:gd name="connsiteY13" fmla="*/ 1498 h 287637"/>
                    <a:gd name="connsiteX14" fmla="*/ 269 w 154780"/>
                    <a:gd name="connsiteY14" fmla="*/ 1498 h 287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4780" h="287637">
                      <a:moveTo>
                        <a:pt x="269" y="1498"/>
                      </a:moveTo>
                      <a:cubicBezTo>
                        <a:pt x="15071" y="16921"/>
                        <a:pt x="28544" y="33673"/>
                        <a:pt x="41751" y="50513"/>
                      </a:cubicBezTo>
                      <a:cubicBezTo>
                        <a:pt x="54780" y="67088"/>
                        <a:pt x="67544" y="83929"/>
                        <a:pt x="79066" y="101567"/>
                      </a:cubicBezTo>
                      <a:cubicBezTo>
                        <a:pt x="101934" y="136756"/>
                        <a:pt x="120459" y="174781"/>
                        <a:pt x="132425" y="215110"/>
                      </a:cubicBezTo>
                      <a:cubicBezTo>
                        <a:pt x="135793" y="226455"/>
                        <a:pt x="138629" y="238066"/>
                        <a:pt x="140845" y="249677"/>
                      </a:cubicBezTo>
                      <a:cubicBezTo>
                        <a:pt x="141998" y="255705"/>
                        <a:pt x="142972" y="261732"/>
                        <a:pt x="143770" y="267759"/>
                      </a:cubicBezTo>
                      <a:cubicBezTo>
                        <a:pt x="144479" y="273432"/>
                        <a:pt x="144568" y="279459"/>
                        <a:pt x="146518" y="284866"/>
                      </a:cubicBezTo>
                      <a:cubicBezTo>
                        <a:pt x="147759" y="288323"/>
                        <a:pt x="153520" y="288854"/>
                        <a:pt x="154229" y="284689"/>
                      </a:cubicBezTo>
                      <a:cubicBezTo>
                        <a:pt x="156002" y="274939"/>
                        <a:pt x="153077" y="263593"/>
                        <a:pt x="151393" y="253932"/>
                      </a:cubicBezTo>
                      <a:cubicBezTo>
                        <a:pt x="149532" y="243118"/>
                        <a:pt x="147227" y="232394"/>
                        <a:pt x="144391" y="221757"/>
                      </a:cubicBezTo>
                      <a:cubicBezTo>
                        <a:pt x="138895" y="201194"/>
                        <a:pt x="131539" y="181162"/>
                        <a:pt x="122764" y="161662"/>
                      </a:cubicBezTo>
                      <a:cubicBezTo>
                        <a:pt x="105125" y="122574"/>
                        <a:pt x="81814" y="84816"/>
                        <a:pt x="53805" y="52286"/>
                      </a:cubicBezTo>
                      <a:cubicBezTo>
                        <a:pt x="37674" y="33495"/>
                        <a:pt x="19769" y="16832"/>
                        <a:pt x="1421" y="257"/>
                      </a:cubicBezTo>
                      <a:cubicBezTo>
                        <a:pt x="624" y="-541"/>
                        <a:pt x="-529" y="700"/>
                        <a:pt x="269" y="1498"/>
                      </a:cubicBezTo>
                      <a:lnTo>
                        <a:pt x="269" y="14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1" name="任意多边形: 形状 270"/>
                <p:cNvSpPr/>
                <p:nvPr>
                  <p:custDataLst>
                    <p:tags r:id="rId27"/>
                  </p:custDataLst>
                </p:nvPr>
              </p:nvSpPr>
              <p:spPr>
                <a:xfrm>
                  <a:off x="10335237" y="4923944"/>
                  <a:ext cx="230222" cy="249796"/>
                </a:xfrm>
                <a:custGeom>
                  <a:avLst/>
                  <a:gdLst>
                    <a:gd name="connsiteX0" fmla="*/ 230208 w 230222"/>
                    <a:gd name="connsiteY0" fmla="*/ 248955 h 249796"/>
                    <a:gd name="connsiteX1" fmla="*/ 228258 w 230222"/>
                    <a:gd name="connsiteY1" fmla="*/ 206144 h 249796"/>
                    <a:gd name="connsiteX2" fmla="*/ 229765 w 230222"/>
                    <a:gd name="connsiteY2" fmla="*/ 164042 h 249796"/>
                    <a:gd name="connsiteX3" fmla="*/ 206454 w 230222"/>
                    <a:gd name="connsiteY3" fmla="*/ 96502 h 249796"/>
                    <a:gd name="connsiteX4" fmla="*/ 85112 w 230222"/>
                    <a:gd name="connsiteY4" fmla="*/ 36762 h 249796"/>
                    <a:gd name="connsiteX5" fmla="*/ 8088 w 230222"/>
                    <a:gd name="connsiteY5" fmla="*/ 1130 h 249796"/>
                    <a:gd name="connsiteX6" fmla="*/ 288 w 230222"/>
                    <a:gd name="connsiteY6" fmla="*/ 5917 h 249796"/>
                    <a:gd name="connsiteX7" fmla="*/ 27765 w 230222"/>
                    <a:gd name="connsiteY7" fmla="*/ 83207 h 249796"/>
                    <a:gd name="connsiteX8" fmla="*/ 51076 w 230222"/>
                    <a:gd name="connsiteY8" fmla="*/ 142681 h 249796"/>
                    <a:gd name="connsiteX9" fmla="*/ 84757 w 230222"/>
                    <a:gd name="connsiteY9" fmla="*/ 193381 h 249796"/>
                    <a:gd name="connsiteX10" fmla="*/ 139711 w 230222"/>
                    <a:gd name="connsiteY10" fmla="*/ 225290 h 249796"/>
                    <a:gd name="connsiteX11" fmla="*/ 221433 w 230222"/>
                    <a:gd name="connsiteY11" fmla="*/ 241687 h 249796"/>
                    <a:gd name="connsiteX12" fmla="*/ 223827 w 230222"/>
                    <a:gd name="connsiteY12" fmla="*/ 232115 h 249796"/>
                    <a:gd name="connsiteX13" fmla="*/ 153095 w 230222"/>
                    <a:gd name="connsiteY13" fmla="*/ 218819 h 249796"/>
                    <a:gd name="connsiteX14" fmla="*/ 95394 w 230222"/>
                    <a:gd name="connsiteY14" fmla="*/ 190367 h 249796"/>
                    <a:gd name="connsiteX15" fmla="*/ 38933 w 230222"/>
                    <a:gd name="connsiteY15" fmla="*/ 86664 h 249796"/>
                    <a:gd name="connsiteX16" fmla="*/ 9151 w 230222"/>
                    <a:gd name="connsiteY16" fmla="*/ 3169 h 249796"/>
                    <a:gd name="connsiteX17" fmla="*/ 1351 w 230222"/>
                    <a:gd name="connsiteY17" fmla="*/ 7955 h 249796"/>
                    <a:gd name="connsiteX18" fmla="*/ 132975 w 230222"/>
                    <a:gd name="connsiteY18" fmla="*/ 60871 h 249796"/>
                    <a:gd name="connsiteX19" fmla="*/ 191475 w 230222"/>
                    <a:gd name="connsiteY19" fmla="*/ 93754 h 249796"/>
                    <a:gd name="connsiteX20" fmla="*/ 221079 w 230222"/>
                    <a:gd name="connsiteY20" fmla="*/ 158281 h 249796"/>
                    <a:gd name="connsiteX21" fmla="*/ 223117 w 230222"/>
                    <a:gd name="connsiteY21" fmla="*/ 204194 h 249796"/>
                    <a:gd name="connsiteX22" fmla="*/ 228258 w 230222"/>
                    <a:gd name="connsiteY22" fmla="*/ 249221 h 249796"/>
                    <a:gd name="connsiteX23" fmla="*/ 230208 w 230222"/>
                    <a:gd name="connsiteY23" fmla="*/ 248955 h 249796"/>
                    <a:gd name="connsiteX24" fmla="*/ 230208 w 230222"/>
                    <a:gd name="connsiteY24" fmla="*/ 248955 h 249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30222" h="249796">
                      <a:moveTo>
                        <a:pt x="230208" y="248955"/>
                      </a:moveTo>
                      <a:cubicBezTo>
                        <a:pt x="228347" y="234774"/>
                        <a:pt x="228081" y="220415"/>
                        <a:pt x="228258" y="206144"/>
                      </a:cubicBezTo>
                      <a:cubicBezTo>
                        <a:pt x="228435" y="192140"/>
                        <a:pt x="230385" y="178047"/>
                        <a:pt x="229765" y="164042"/>
                      </a:cubicBezTo>
                      <a:cubicBezTo>
                        <a:pt x="228701" y="139490"/>
                        <a:pt x="222408" y="115647"/>
                        <a:pt x="206454" y="96502"/>
                      </a:cubicBezTo>
                      <a:cubicBezTo>
                        <a:pt x="176406" y="60339"/>
                        <a:pt x="128100" y="49171"/>
                        <a:pt x="85112" y="36762"/>
                      </a:cubicBezTo>
                      <a:cubicBezTo>
                        <a:pt x="57812" y="28873"/>
                        <a:pt x="30247" y="19567"/>
                        <a:pt x="8088" y="1130"/>
                      </a:cubicBezTo>
                      <a:cubicBezTo>
                        <a:pt x="4719" y="-1706"/>
                        <a:pt x="-1396" y="1130"/>
                        <a:pt x="288" y="5917"/>
                      </a:cubicBezTo>
                      <a:cubicBezTo>
                        <a:pt x="9417" y="31710"/>
                        <a:pt x="18635" y="57414"/>
                        <a:pt x="27765" y="83207"/>
                      </a:cubicBezTo>
                      <a:cubicBezTo>
                        <a:pt x="34944" y="103238"/>
                        <a:pt x="41947" y="123447"/>
                        <a:pt x="51076" y="142681"/>
                      </a:cubicBezTo>
                      <a:cubicBezTo>
                        <a:pt x="59762" y="161117"/>
                        <a:pt x="70487" y="178756"/>
                        <a:pt x="84757" y="193381"/>
                      </a:cubicBezTo>
                      <a:cubicBezTo>
                        <a:pt x="100003" y="208892"/>
                        <a:pt x="118971" y="219085"/>
                        <a:pt x="139711" y="225290"/>
                      </a:cubicBezTo>
                      <a:cubicBezTo>
                        <a:pt x="166213" y="233267"/>
                        <a:pt x="194222" y="236812"/>
                        <a:pt x="221433" y="241687"/>
                      </a:cubicBezTo>
                      <a:cubicBezTo>
                        <a:pt x="227638" y="242839"/>
                        <a:pt x="230120" y="233178"/>
                        <a:pt x="223827" y="232115"/>
                      </a:cubicBezTo>
                      <a:cubicBezTo>
                        <a:pt x="200249" y="227860"/>
                        <a:pt x="176406" y="224403"/>
                        <a:pt x="153095" y="218819"/>
                      </a:cubicBezTo>
                      <a:cubicBezTo>
                        <a:pt x="131823" y="213678"/>
                        <a:pt x="111703" y="205347"/>
                        <a:pt x="95394" y="190367"/>
                      </a:cubicBezTo>
                      <a:cubicBezTo>
                        <a:pt x="65967" y="163156"/>
                        <a:pt x="52051" y="123447"/>
                        <a:pt x="38933" y="86664"/>
                      </a:cubicBezTo>
                      <a:cubicBezTo>
                        <a:pt x="29006" y="58832"/>
                        <a:pt x="19078" y="31001"/>
                        <a:pt x="9151" y="3169"/>
                      </a:cubicBezTo>
                      <a:cubicBezTo>
                        <a:pt x="6581" y="4764"/>
                        <a:pt x="4010" y="6360"/>
                        <a:pt x="1351" y="7955"/>
                      </a:cubicBezTo>
                      <a:cubicBezTo>
                        <a:pt x="39021" y="39155"/>
                        <a:pt x="88303" y="45094"/>
                        <a:pt x="132975" y="60871"/>
                      </a:cubicBezTo>
                      <a:cubicBezTo>
                        <a:pt x="154070" y="68316"/>
                        <a:pt x="174988" y="78421"/>
                        <a:pt x="191475" y="93754"/>
                      </a:cubicBezTo>
                      <a:cubicBezTo>
                        <a:pt x="209822" y="110861"/>
                        <a:pt x="218686" y="133640"/>
                        <a:pt x="221079" y="158281"/>
                      </a:cubicBezTo>
                      <a:cubicBezTo>
                        <a:pt x="222497" y="173526"/>
                        <a:pt x="223029" y="188860"/>
                        <a:pt x="223117" y="204194"/>
                      </a:cubicBezTo>
                      <a:cubicBezTo>
                        <a:pt x="223206" y="219528"/>
                        <a:pt x="224092" y="234419"/>
                        <a:pt x="228258" y="249221"/>
                      </a:cubicBezTo>
                      <a:cubicBezTo>
                        <a:pt x="228879" y="250108"/>
                        <a:pt x="230385" y="249930"/>
                        <a:pt x="230208" y="248955"/>
                      </a:cubicBezTo>
                      <a:lnTo>
                        <a:pt x="230208" y="2489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2" name="任意多边形: 形状 271"/>
                <p:cNvSpPr/>
                <p:nvPr>
                  <p:custDataLst>
                    <p:tags r:id="rId28"/>
                  </p:custDataLst>
                </p:nvPr>
              </p:nvSpPr>
              <p:spPr>
                <a:xfrm>
                  <a:off x="10733304" y="4716469"/>
                  <a:ext cx="201286" cy="326066"/>
                </a:xfrm>
                <a:custGeom>
                  <a:avLst/>
                  <a:gdLst>
                    <a:gd name="connsiteX0" fmla="*/ 1258 w 201286"/>
                    <a:gd name="connsiteY0" fmla="*/ 322325 h 326066"/>
                    <a:gd name="connsiteX1" fmla="*/ 11983 w 201286"/>
                    <a:gd name="connsiteY1" fmla="*/ 264534 h 326066"/>
                    <a:gd name="connsiteX2" fmla="*/ 15528 w 201286"/>
                    <a:gd name="connsiteY2" fmla="*/ 186712 h 326066"/>
                    <a:gd name="connsiteX3" fmla="*/ 27051 w 201286"/>
                    <a:gd name="connsiteY3" fmla="*/ 151524 h 326066"/>
                    <a:gd name="connsiteX4" fmla="*/ 49564 w 201286"/>
                    <a:gd name="connsiteY4" fmla="*/ 120502 h 326066"/>
                    <a:gd name="connsiteX5" fmla="*/ 103100 w 201286"/>
                    <a:gd name="connsiteY5" fmla="*/ 65813 h 326066"/>
                    <a:gd name="connsiteX6" fmla="*/ 168247 w 201286"/>
                    <a:gd name="connsiteY6" fmla="*/ 8023 h 326066"/>
                    <a:gd name="connsiteX7" fmla="*/ 160890 w 201286"/>
                    <a:gd name="connsiteY7" fmla="*/ 7226 h 326066"/>
                    <a:gd name="connsiteX8" fmla="*/ 184556 w 201286"/>
                    <a:gd name="connsiteY8" fmla="*/ 168454 h 326066"/>
                    <a:gd name="connsiteX9" fmla="*/ 91755 w 201286"/>
                    <a:gd name="connsiteY9" fmla="*/ 289707 h 326066"/>
                    <a:gd name="connsiteX10" fmla="*/ 10565 w 201286"/>
                    <a:gd name="connsiteY10" fmla="*/ 315234 h 326066"/>
                    <a:gd name="connsiteX11" fmla="*/ 10831 w 201286"/>
                    <a:gd name="connsiteY11" fmla="*/ 326048 h 326066"/>
                    <a:gd name="connsiteX12" fmla="*/ 151406 w 201286"/>
                    <a:gd name="connsiteY12" fmla="*/ 254075 h 326066"/>
                    <a:gd name="connsiteX13" fmla="*/ 200156 w 201286"/>
                    <a:gd name="connsiteY13" fmla="*/ 95241 h 326066"/>
                    <a:gd name="connsiteX14" fmla="*/ 168779 w 201286"/>
                    <a:gd name="connsiteY14" fmla="*/ 2173 h 326066"/>
                    <a:gd name="connsiteX15" fmla="*/ 161422 w 201286"/>
                    <a:gd name="connsiteY15" fmla="*/ 1376 h 326066"/>
                    <a:gd name="connsiteX16" fmla="*/ 48412 w 201286"/>
                    <a:gd name="connsiteY16" fmla="*/ 108004 h 326066"/>
                    <a:gd name="connsiteX17" fmla="*/ 11008 w 201286"/>
                    <a:gd name="connsiteY17" fmla="*/ 168276 h 326066"/>
                    <a:gd name="connsiteX18" fmla="*/ 4537 w 201286"/>
                    <a:gd name="connsiteY18" fmla="*/ 245655 h 326066"/>
                    <a:gd name="connsiteX19" fmla="*/ 105 w 201286"/>
                    <a:gd name="connsiteY19" fmla="*/ 321438 h 326066"/>
                    <a:gd name="connsiteX20" fmla="*/ 1258 w 201286"/>
                    <a:gd name="connsiteY20" fmla="*/ 322325 h 326066"/>
                    <a:gd name="connsiteX21" fmla="*/ 1258 w 201286"/>
                    <a:gd name="connsiteY21" fmla="*/ 322325 h 326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1286" h="326066">
                      <a:moveTo>
                        <a:pt x="1258" y="322325"/>
                      </a:moveTo>
                      <a:cubicBezTo>
                        <a:pt x="15883" y="307345"/>
                        <a:pt x="13667" y="283680"/>
                        <a:pt x="11983" y="264534"/>
                      </a:cubicBezTo>
                      <a:cubicBezTo>
                        <a:pt x="9767" y="238476"/>
                        <a:pt x="10387" y="212417"/>
                        <a:pt x="15528" y="186712"/>
                      </a:cubicBezTo>
                      <a:cubicBezTo>
                        <a:pt x="17921" y="174569"/>
                        <a:pt x="21378" y="162604"/>
                        <a:pt x="27051" y="151524"/>
                      </a:cubicBezTo>
                      <a:cubicBezTo>
                        <a:pt x="32989" y="140090"/>
                        <a:pt x="41144" y="130074"/>
                        <a:pt x="49564" y="120502"/>
                      </a:cubicBezTo>
                      <a:cubicBezTo>
                        <a:pt x="66405" y="101268"/>
                        <a:pt x="84398" y="83186"/>
                        <a:pt x="103100" y="65813"/>
                      </a:cubicBezTo>
                      <a:cubicBezTo>
                        <a:pt x="124284" y="45959"/>
                        <a:pt x="146266" y="26991"/>
                        <a:pt x="168247" y="8023"/>
                      </a:cubicBezTo>
                      <a:cubicBezTo>
                        <a:pt x="165765" y="7757"/>
                        <a:pt x="163283" y="7491"/>
                        <a:pt x="160890" y="7226"/>
                      </a:cubicBezTo>
                      <a:cubicBezTo>
                        <a:pt x="189786" y="54823"/>
                        <a:pt x="198383" y="114563"/>
                        <a:pt x="184556" y="168454"/>
                      </a:cubicBezTo>
                      <a:cubicBezTo>
                        <a:pt x="171438" y="219596"/>
                        <a:pt x="137313" y="263293"/>
                        <a:pt x="91755" y="289707"/>
                      </a:cubicBezTo>
                      <a:cubicBezTo>
                        <a:pt x="66937" y="304066"/>
                        <a:pt x="39194" y="313018"/>
                        <a:pt x="10565" y="315234"/>
                      </a:cubicBezTo>
                      <a:cubicBezTo>
                        <a:pt x="3651" y="315766"/>
                        <a:pt x="3917" y="326579"/>
                        <a:pt x="10831" y="326048"/>
                      </a:cubicBezTo>
                      <a:cubicBezTo>
                        <a:pt x="64898" y="321882"/>
                        <a:pt x="116041" y="295025"/>
                        <a:pt x="151406" y="254075"/>
                      </a:cubicBezTo>
                      <a:cubicBezTo>
                        <a:pt x="189076" y="210467"/>
                        <a:pt x="206006" y="152410"/>
                        <a:pt x="200156" y="95241"/>
                      </a:cubicBezTo>
                      <a:cubicBezTo>
                        <a:pt x="196788" y="62179"/>
                        <a:pt x="186063" y="30536"/>
                        <a:pt x="168779" y="2173"/>
                      </a:cubicBezTo>
                      <a:cubicBezTo>
                        <a:pt x="167095" y="-574"/>
                        <a:pt x="163638" y="-574"/>
                        <a:pt x="161422" y="1376"/>
                      </a:cubicBezTo>
                      <a:cubicBezTo>
                        <a:pt x="122334" y="35323"/>
                        <a:pt x="83068" y="69359"/>
                        <a:pt x="48412" y="108004"/>
                      </a:cubicBezTo>
                      <a:cubicBezTo>
                        <a:pt x="32192" y="126086"/>
                        <a:pt x="17921" y="144699"/>
                        <a:pt x="11008" y="168276"/>
                      </a:cubicBezTo>
                      <a:cubicBezTo>
                        <a:pt x="3740" y="193094"/>
                        <a:pt x="3119" y="219951"/>
                        <a:pt x="4537" y="245655"/>
                      </a:cubicBezTo>
                      <a:cubicBezTo>
                        <a:pt x="5955" y="271005"/>
                        <a:pt x="13578" y="298039"/>
                        <a:pt x="105" y="321438"/>
                      </a:cubicBezTo>
                      <a:cubicBezTo>
                        <a:pt x="-338" y="322148"/>
                        <a:pt x="726" y="322857"/>
                        <a:pt x="1258" y="322325"/>
                      </a:cubicBezTo>
                      <a:lnTo>
                        <a:pt x="1258" y="322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3" name="任意多边形: 形状 272"/>
                <p:cNvSpPr/>
                <p:nvPr>
                  <p:custDataLst>
                    <p:tags r:id="rId29"/>
                  </p:custDataLst>
                </p:nvPr>
              </p:nvSpPr>
              <p:spPr>
                <a:xfrm>
                  <a:off x="10626443" y="5112613"/>
                  <a:ext cx="245620" cy="105607"/>
                </a:xfrm>
                <a:custGeom>
                  <a:avLst/>
                  <a:gdLst>
                    <a:gd name="connsiteX0" fmla="*/ 244795 w 245620"/>
                    <a:gd name="connsiteY0" fmla="*/ 14 h 105607"/>
                    <a:gd name="connsiteX1" fmla="*/ 190993 w 245620"/>
                    <a:gd name="connsiteY1" fmla="*/ 7016 h 105607"/>
                    <a:gd name="connsiteX2" fmla="*/ 136837 w 245620"/>
                    <a:gd name="connsiteY2" fmla="*/ 19602 h 105607"/>
                    <a:gd name="connsiteX3" fmla="*/ 35881 w 245620"/>
                    <a:gd name="connsiteY3" fmla="*/ 62413 h 105607"/>
                    <a:gd name="connsiteX4" fmla="*/ 12127 w 245620"/>
                    <a:gd name="connsiteY4" fmla="*/ 80229 h 105607"/>
                    <a:gd name="connsiteX5" fmla="*/ 249 w 245620"/>
                    <a:gd name="connsiteY5" fmla="*/ 103363 h 105607"/>
                    <a:gd name="connsiteX6" fmla="*/ 4947 w 245620"/>
                    <a:gd name="connsiteY6" fmla="*/ 105136 h 105607"/>
                    <a:gd name="connsiteX7" fmla="*/ 11417 w 245620"/>
                    <a:gd name="connsiteY7" fmla="*/ 97602 h 105607"/>
                    <a:gd name="connsiteX8" fmla="*/ 19483 w 245620"/>
                    <a:gd name="connsiteY8" fmla="*/ 87320 h 105607"/>
                    <a:gd name="connsiteX9" fmla="*/ 40401 w 245620"/>
                    <a:gd name="connsiteY9" fmla="*/ 71543 h 105607"/>
                    <a:gd name="connsiteX10" fmla="*/ 86758 w 245620"/>
                    <a:gd name="connsiteY10" fmla="*/ 47168 h 105607"/>
                    <a:gd name="connsiteX11" fmla="*/ 186916 w 245620"/>
                    <a:gd name="connsiteY11" fmla="*/ 16589 h 105607"/>
                    <a:gd name="connsiteX12" fmla="*/ 244972 w 245620"/>
                    <a:gd name="connsiteY12" fmla="*/ 1698 h 105607"/>
                    <a:gd name="connsiteX13" fmla="*/ 244795 w 245620"/>
                    <a:gd name="connsiteY13" fmla="*/ 14 h 105607"/>
                    <a:gd name="connsiteX14" fmla="*/ 244795 w 245620"/>
                    <a:gd name="connsiteY14" fmla="*/ 14 h 105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5620" h="105607">
                      <a:moveTo>
                        <a:pt x="244795" y="14"/>
                      </a:moveTo>
                      <a:cubicBezTo>
                        <a:pt x="226890" y="2318"/>
                        <a:pt x="208809" y="3825"/>
                        <a:pt x="190993" y="7016"/>
                      </a:cubicBezTo>
                      <a:cubicBezTo>
                        <a:pt x="172823" y="10295"/>
                        <a:pt x="154652" y="14550"/>
                        <a:pt x="136837" y="19602"/>
                      </a:cubicBezTo>
                      <a:cubicBezTo>
                        <a:pt x="101560" y="29529"/>
                        <a:pt x="66992" y="42825"/>
                        <a:pt x="35881" y="62413"/>
                      </a:cubicBezTo>
                      <a:cubicBezTo>
                        <a:pt x="27549" y="67643"/>
                        <a:pt x="18951" y="73050"/>
                        <a:pt x="12127" y="80229"/>
                      </a:cubicBezTo>
                      <a:cubicBezTo>
                        <a:pt x="6543" y="86079"/>
                        <a:pt x="-1523" y="94677"/>
                        <a:pt x="249" y="103363"/>
                      </a:cubicBezTo>
                      <a:cubicBezTo>
                        <a:pt x="693" y="105401"/>
                        <a:pt x="3352" y="106199"/>
                        <a:pt x="4947" y="105136"/>
                      </a:cubicBezTo>
                      <a:cubicBezTo>
                        <a:pt x="8049" y="103097"/>
                        <a:pt x="9467" y="100615"/>
                        <a:pt x="11417" y="97602"/>
                      </a:cubicBezTo>
                      <a:cubicBezTo>
                        <a:pt x="13722" y="93879"/>
                        <a:pt x="16470" y="90422"/>
                        <a:pt x="19483" y="87320"/>
                      </a:cubicBezTo>
                      <a:cubicBezTo>
                        <a:pt x="25511" y="81027"/>
                        <a:pt x="33044" y="76240"/>
                        <a:pt x="40401" y="71543"/>
                      </a:cubicBezTo>
                      <a:cubicBezTo>
                        <a:pt x="55115" y="62059"/>
                        <a:pt x="70715" y="53993"/>
                        <a:pt x="86758" y="47168"/>
                      </a:cubicBezTo>
                      <a:cubicBezTo>
                        <a:pt x="119021" y="33429"/>
                        <a:pt x="152880" y="24477"/>
                        <a:pt x="186916" y="16589"/>
                      </a:cubicBezTo>
                      <a:cubicBezTo>
                        <a:pt x="206416" y="12068"/>
                        <a:pt x="225561" y="6307"/>
                        <a:pt x="244972" y="1698"/>
                      </a:cubicBezTo>
                      <a:cubicBezTo>
                        <a:pt x="245947" y="1432"/>
                        <a:pt x="245770" y="-163"/>
                        <a:pt x="244795" y="14"/>
                      </a:cubicBezTo>
                      <a:lnTo>
                        <a:pt x="244795" y="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4" name="任意多边形: 形状 273"/>
                <p:cNvSpPr/>
                <p:nvPr>
                  <p:custDataLst>
                    <p:tags r:id="rId30"/>
                  </p:custDataLst>
                </p:nvPr>
              </p:nvSpPr>
              <p:spPr>
                <a:xfrm>
                  <a:off x="10704280" y="5033812"/>
                  <a:ext cx="320291" cy="174750"/>
                </a:xfrm>
                <a:custGeom>
                  <a:avLst/>
                  <a:gdLst>
                    <a:gd name="connsiteX0" fmla="*/ 5198 w 320291"/>
                    <a:gd name="connsiteY0" fmla="*/ 121094 h 174750"/>
                    <a:gd name="connsiteX1" fmla="*/ 34093 w 320291"/>
                    <a:gd name="connsiteY1" fmla="*/ 67026 h 174750"/>
                    <a:gd name="connsiteX2" fmla="*/ 79829 w 320291"/>
                    <a:gd name="connsiteY2" fmla="*/ 29711 h 174750"/>
                    <a:gd name="connsiteX3" fmla="*/ 145863 w 320291"/>
                    <a:gd name="connsiteY3" fmla="*/ 14111 h 174750"/>
                    <a:gd name="connsiteX4" fmla="*/ 226698 w 320291"/>
                    <a:gd name="connsiteY4" fmla="*/ 17745 h 174750"/>
                    <a:gd name="connsiteX5" fmla="*/ 316929 w 320291"/>
                    <a:gd name="connsiteY5" fmla="*/ 9325 h 174750"/>
                    <a:gd name="connsiteX6" fmla="*/ 311345 w 320291"/>
                    <a:gd name="connsiteY6" fmla="*/ 2323 h 174750"/>
                    <a:gd name="connsiteX7" fmla="*/ 220405 w 320291"/>
                    <a:gd name="connsiteY7" fmla="*/ 124905 h 174750"/>
                    <a:gd name="connsiteX8" fmla="*/ 156676 w 320291"/>
                    <a:gd name="connsiteY8" fmla="*/ 158232 h 174750"/>
                    <a:gd name="connsiteX9" fmla="*/ 80184 w 320291"/>
                    <a:gd name="connsiteY9" fmla="*/ 160714 h 174750"/>
                    <a:gd name="connsiteX10" fmla="*/ 38702 w 320291"/>
                    <a:gd name="connsiteY10" fmla="*/ 147241 h 174750"/>
                    <a:gd name="connsiteX11" fmla="*/ 13352 w 320291"/>
                    <a:gd name="connsiteY11" fmla="*/ 123221 h 174750"/>
                    <a:gd name="connsiteX12" fmla="*/ 2273 w 320291"/>
                    <a:gd name="connsiteY12" fmla="*/ 123487 h 174750"/>
                    <a:gd name="connsiteX13" fmla="*/ 19734 w 320291"/>
                    <a:gd name="connsiteY13" fmla="*/ 149812 h 174750"/>
                    <a:gd name="connsiteX14" fmla="*/ 56607 w 320291"/>
                    <a:gd name="connsiteY14" fmla="*/ 165944 h 174750"/>
                    <a:gd name="connsiteX15" fmla="*/ 140367 w 320291"/>
                    <a:gd name="connsiteY15" fmla="*/ 172591 h 174750"/>
                    <a:gd name="connsiteX16" fmla="*/ 270750 w 320291"/>
                    <a:gd name="connsiteY16" fmla="*/ 88653 h 174750"/>
                    <a:gd name="connsiteX17" fmla="*/ 319766 w 320291"/>
                    <a:gd name="connsiteY17" fmla="*/ 7109 h 174750"/>
                    <a:gd name="connsiteX18" fmla="*/ 314182 w 320291"/>
                    <a:gd name="connsiteY18" fmla="*/ 107 h 174750"/>
                    <a:gd name="connsiteX19" fmla="*/ 229801 w 320291"/>
                    <a:gd name="connsiteY19" fmla="*/ 8616 h 174750"/>
                    <a:gd name="connsiteX20" fmla="*/ 144710 w 320291"/>
                    <a:gd name="connsiteY20" fmla="*/ 5247 h 174750"/>
                    <a:gd name="connsiteX21" fmla="*/ 30016 w 320291"/>
                    <a:gd name="connsiteY21" fmla="*/ 58606 h 174750"/>
                    <a:gd name="connsiteX22" fmla="*/ 57 w 320291"/>
                    <a:gd name="connsiteY22" fmla="*/ 119765 h 174750"/>
                    <a:gd name="connsiteX23" fmla="*/ 5198 w 320291"/>
                    <a:gd name="connsiteY23" fmla="*/ 121094 h 174750"/>
                    <a:gd name="connsiteX24" fmla="*/ 5198 w 320291"/>
                    <a:gd name="connsiteY24" fmla="*/ 121094 h 17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20291" h="174750">
                      <a:moveTo>
                        <a:pt x="5198" y="121094"/>
                      </a:moveTo>
                      <a:cubicBezTo>
                        <a:pt x="12112" y="101683"/>
                        <a:pt x="20975" y="83069"/>
                        <a:pt x="34093" y="67026"/>
                      </a:cubicBezTo>
                      <a:cubicBezTo>
                        <a:pt x="46680" y="51692"/>
                        <a:pt x="62279" y="38929"/>
                        <a:pt x="79829" y="29711"/>
                      </a:cubicBezTo>
                      <a:cubicBezTo>
                        <a:pt x="100393" y="18986"/>
                        <a:pt x="122817" y="14466"/>
                        <a:pt x="145863" y="14111"/>
                      </a:cubicBezTo>
                      <a:cubicBezTo>
                        <a:pt x="172896" y="13668"/>
                        <a:pt x="199665" y="17479"/>
                        <a:pt x="226698" y="17745"/>
                      </a:cubicBezTo>
                      <a:cubicBezTo>
                        <a:pt x="257012" y="18011"/>
                        <a:pt x="287148" y="14997"/>
                        <a:pt x="316929" y="9325"/>
                      </a:cubicBezTo>
                      <a:cubicBezTo>
                        <a:pt x="315068" y="7020"/>
                        <a:pt x="313207" y="4716"/>
                        <a:pt x="311345" y="2323"/>
                      </a:cubicBezTo>
                      <a:cubicBezTo>
                        <a:pt x="288921" y="48058"/>
                        <a:pt x="261089" y="93262"/>
                        <a:pt x="220405" y="124905"/>
                      </a:cubicBezTo>
                      <a:cubicBezTo>
                        <a:pt x="201349" y="139708"/>
                        <a:pt x="179899" y="151496"/>
                        <a:pt x="156676" y="158232"/>
                      </a:cubicBezTo>
                      <a:cubicBezTo>
                        <a:pt x="131770" y="165412"/>
                        <a:pt x="105534" y="165944"/>
                        <a:pt x="80184" y="160714"/>
                      </a:cubicBezTo>
                      <a:cubicBezTo>
                        <a:pt x="65914" y="157789"/>
                        <a:pt x="51998" y="153269"/>
                        <a:pt x="38702" y="147241"/>
                      </a:cubicBezTo>
                      <a:cubicBezTo>
                        <a:pt x="28687" y="142721"/>
                        <a:pt x="13707" y="136074"/>
                        <a:pt x="13352" y="123221"/>
                      </a:cubicBezTo>
                      <a:cubicBezTo>
                        <a:pt x="13175" y="116131"/>
                        <a:pt x="2096" y="116396"/>
                        <a:pt x="2273" y="123487"/>
                      </a:cubicBezTo>
                      <a:cubicBezTo>
                        <a:pt x="2539" y="135187"/>
                        <a:pt x="10428" y="143696"/>
                        <a:pt x="19734" y="149812"/>
                      </a:cubicBezTo>
                      <a:cubicBezTo>
                        <a:pt x="30814" y="157080"/>
                        <a:pt x="44021" y="161955"/>
                        <a:pt x="56607" y="165944"/>
                      </a:cubicBezTo>
                      <a:cubicBezTo>
                        <a:pt x="83552" y="174364"/>
                        <a:pt x="112447" y="177112"/>
                        <a:pt x="140367" y="172591"/>
                      </a:cubicBezTo>
                      <a:cubicBezTo>
                        <a:pt x="193194" y="163905"/>
                        <a:pt x="238310" y="129958"/>
                        <a:pt x="270750" y="88653"/>
                      </a:cubicBezTo>
                      <a:cubicBezTo>
                        <a:pt x="290427" y="63569"/>
                        <a:pt x="306027" y="35827"/>
                        <a:pt x="319766" y="7109"/>
                      </a:cubicBezTo>
                      <a:cubicBezTo>
                        <a:pt x="321627" y="3120"/>
                        <a:pt x="318259" y="-691"/>
                        <a:pt x="314182" y="107"/>
                      </a:cubicBezTo>
                      <a:cubicBezTo>
                        <a:pt x="286439" y="5779"/>
                        <a:pt x="258075" y="8527"/>
                        <a:pt x="229801" y="8616"/>
                      </a:cubicBezTo>
                      <a:cubicBezTo>
                        <a:pt x="201349" y="8704"/>
                        <a:pt x="173074" y="4627"/>
                        <a:pt x="144710" y="5247"/>
                      </a:cubicBezTo>
                      <a:cubicBezTo>
                        <a:pt x="100304" y="6223"/>
                        <a:pt x="59000" y="24570"/>
                        <a:pt x="30016" y="58606"/>
                      </a:cubicBezTo>
                      <a:cubicBezTo>
                        <a:pt x="15214" y="75979"/>
                        <a:pt x="3337" y="96897"/>
                        <a:pt x="57" y="119765"/>
                      </a:cubicBezTo>
                      <a:cubicBezTo>
                        <a:pt x="-563" y="123221"/>
                        <a:pt x="4046" y="124374"/>
                        <a:pt x="5198" y="121094"/>
                      </a:cubicBezTo>
                      <a:lnTo>
                        <a:pt x="5198" y="1210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75" name="图形 232"/>
            <p:cNvGrpSpPr/>
            <p:nvPr/>
          </p:nvGrpSpPr>
          <p:grpSpPr>
            <a:xfrm>
              <a:off x="6820899" y="4771472"/>
              <a:ext cx="635934" cy="820176"/>
              <a:chOff x="6820899" y="4771472"/>
              <a:chExt cx="635934" cy="820176"/>
            </a:xfrm>
          </p:grpSpPr>
          <p:grpSp>
            <p:nvGrpSpPr>
              <p:cNvPr id="276" name="图形 232"/>
              <p:cNvGrpSpPr/>
              <p:nvPr/>
            </p:nvGrpSpPr>
            <p:grpSpPr>
              <a:xfrm>
                <a:off x="6831319" y="4776077"/>
                <a:ext cx="620891" cy="453519"/>
                <a:chOff x="6831319" y="4776077"/>
                <a:chExt cx="620891" cy="453519"/>
              </a:xfrm>
            </p:grpSpPr>
            <p:sp>
              <p:nvSpPr>
                <p:cNvPr id="277" name="任意多边形: 形状 276"/>
                <p:cNvSpPr/>
                <p:nvPr>
                  <p:custDataLst>
                    <p:tags r:id="rId31"/>
                  </p:custDataLst>
                </p:nvPr>
              </p:nvSpPr>
              <p:spPr>
                <a:xfrm>
                  <a:off x="6849352" y="4776077"/>
                  <a:ext cx="241935" cy="270049"/>
                </a:xfrm>
                <a:custGeom>
                  <a:avLst/>
                  <a:gdLst>
                    <a:gd name="connsiteX0" fmla="*/ 241935 w 241935"/>
                    <a:gd name="connsiteY0" fmla="*/ 263957 h 270049"/>
                    <a:gd name="connsiteX1" fmla="*/ 196111 w 241935"/>
                    <a:gd name="connsiteY1" fmla="*/ 113808 h 270049"/>
                    <a:gd name="connsiteX2" fmla="*/ 9710 w 241935"/>
                    <a:gd name="connsiteY2" fmla="*/ 0 h 270049"/>
                    <a:gd name="connsiteX3" fmla="*/ 55889 w 241935"/>
                    <a:gd name="connsiteY3" fmla="*/ 206255 h 270049"/>
                    <a:gd name="connsiteX4" fmla="*/ 241935 w 241935"/>
                    <a:gd name="connsiteY4" fmla="*/ 263957 h 270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935" h="270049">
                      <a:moveTo>
                        <a:pt x="241935" y="263957"/>
                      </a:moveTo>
                      <a:cubicBezTo>
                        <a:pt x="218536" y="197746"/>
                        <a:pt x="235642" y="148465"/>
                        <a:pt x="196111" y="113808"/>
                      </a:cubicBezTo>
                      <a:cubicBezTo>
                        <a:pt x="156579" y="79152"/>
                        <a:pt x="9710" y="0"/>
                        <a:pt x="9710" y="0"/>
                      </a:cubicBezTo>
                      <a:cubicBezTo>
                        <a:pt x="9710" y="0"/>
                        <a:pt x="-31505" y="114783"/>
                        <a:pt x="55889" y="206255"/>
                      </a:cubicBezTo>
                      <a:cubicBezTo>
                        <a:pt x="143284" y="297727"/>
                        <a:pt x="241935" y="263957"/>
                        <a:pt x="241935" y="26395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8" name="任意多边形: 形状 277"/>
                <p:cNvSpPr/>
                <p:nvPr>
                  <p:custDataLst>
                    <p:tags r:id="rId32"/>
                  </p:custDataLst>
                </p:nvPr>
              </p:nvSpPr>
              <p:spPr>
                <a:xfrm>
                  <a:off x="6831319" y="5067674"/>
                  <a:ext cx="326887" cy="161923"/>
                </a:xfrm>
                <a:custGeom>
                  <a:avLst/>
                  <a:gdLst>
                    <a:gd name="connsiteX0" fmla="*/ 0 w 326887"/>
                    <a:gd name="connsiteY0" fmla="*/ 44155 h 161923"/>
                    <a:gd name="connsiteX1" fmla="*/ 223982 w 326887"/>
                    <a:gd name="connsiteY1" fmla="*/ 3294 h 161923"/>
                    <a:gd name="connsiteX2" fmla="*/ 326888 w 326887"/>
                    <a:gd name="connsiteY2" fmla="*/ 75532 h 161923"/>
                    <a:gd name="connsiteX3" fmla="*/ 157505 w 326887"/>
                    <a:gd name="connsiteY3" fmla="*/ 154861 h 161923"/>
                    <a:gd name="connsiteX4" fmla="*/ 0 w 326887"/>
                    <a:gd name="connsiteY4" fmla="*/ 44155 h 1619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887" h="161923">
                      <a:moveTo>
                        <a:pt x="0" y="44155"/>
                      </a:moveTo>
                      <a:cubicBezTo>
                        <a:pt x="54245" y="38305"/>
                        <a:pt x="177005" y="-13369"/>
                        <a:pt x="223982" y="3294"/>
                      </a:cubicBezTo>
                      <a:cubicBezTo>
                        <a:pt x="270870" y="20046"/>
                        <a:pt x="313327" y="33076"/>
                        <a:pt x="326888" y="75532"/>
                      </a:cubicBezTo>
                      <a:cubicBezTo>
                        <a:pt x="296309" y="159913"/>
                        <a:pt x="210953" y="172854"/>
                        <a:pt x="157505" y="154861"/>
                      </a:cubicBezTo>
                      <a:cubicBezTo>
                        <a:pt x="103969" y="136868"/>
                        <a:pt x="13827" y="92905"/>
                        <a:pt x="0" y="44155"/>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9" name="任意多边形: 形状 278"/>
                <p:cNvSpPr/>
                <p:nvPr>
                  <p:custDataLst>
                    <p:tags r:id="rId33"/>
                  </p:custDataLst>
                </p:nvPr>
              </p:nvSpPr>
              <p:spPr>
                <a:xfrm>
                  <a:off x="7277093" y="4828550"/>
                  <a:ext cx="175118" cy="278758"/>
                </a:xfrm>
                <a:custGeom>
                  <a:avLst/>
                  <a:gdLst>
                    <a:gd name="connsiteX0" fmla="*/ 21247 w 175118"/>
                    <a:gd name="connsiteY0" fmla="*/ 278759 h 278758"/>
                    <a:gd name="connsiteX1" fmla="*/ 5559 w 175118"/>
                    <a:gd name="connsiteY1" fmla="*/ 152187 h 278758"/>
                    <a:gd name="connsiteX2" fmla="*/ 175118 w 175118"/>
                    <a:gd name="connsiteY2" fmla="*/ 0 h 278758"/>
                    <a:gd name="connsiteX3" fmla="*/ 143564 w 175118"/>
                    <a:gd name="connsiteY3" fmla="*/ 201203 h 278758"/>
                    <a:gd name="connsiteX4" fmla="*/ 21247 w 175118"/>
                    <a:gd name="connsiteY4" fmla="*/ 278759 h 278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118" h="278758">
                      <a:moveTo>
                        <a:pt x="21247" y="278759"/>
                      </a:moveTo>
                      <a:cubicBezTo>
                        <a:pt x="26122" y="238695"/>
                        <a:pt x="-14384" y="207141"/>
                        <a:pt x="5559" y="152187"/>
                      </a:cubicBezTo>
                      <a:cubicBezTo>
                        <a:pt x="25502" y="97233"/>
                        <a:pt x="169091" y="27300"/>
                        <a:pt x="175118" y="0"/>
                      </a:cubicBezTo>
                      <a:cubicBezTo>
                        <a:pt x="162887" y="50877"/>
                        <a:pt x="176359" y="153517"/>
                        <a:pt x="143564" y="201203"/>
                      </a:cubicBezTo>
                      <a:cubicBezTo>
                        <a:pt x="110769" y="248888"/>
                        <a:pt x="21247" y="278759"/>
                        <a:pt x="21247" y="278759"/>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0" name="任意多边形: 形状 279"/>
                <p:cNvSpPr/>
                <p:nvPr>
                  <p:custDataLst>
                    <p:tags r:id="rId34"/>
                  </p:custDataLst>
                </p:nvPr>
              </p:nvSpPr>
              <p:spPr>
                <a:xfrm>
                  <a:off x="6852914" y="4785296"/>
                  <a:ext cx="174614" cy="240058"/>
                </a:xfrm>
                <a:custGeom>
                  <a:avLst/>
                  <a:gdLst>
                    <a:gd name="connsiteX0" fmla="*/ 7921 w 174614"/>
                    <a:gd name="connsiteY0" fmla="*/ 3013 h 240058"/>
                    <a:gd name="connsiteX1" fmla="*/ 741 w 174614"/>
                    <a:gd name="connsiteY1" fmla="*/ 23753 h 240058"/>
                    <a:gd name="connsiteX2" fmla="*/ 209 w 174614"/>
                    <a:gd name="connsiteY2" fmla="*/ 46533 h 240058"/>
                    <a:gd name="connsiteX3" fmla="*/ 4730 w 174614"/>
                    <a:gd name="connsiteY3" fmla="*/ 92358 h 240058"/>
                    <a:gd name="connsiteX4" fmla="*/ 29814 w 174614"/>
                    <a:gd name="connsiteY4" fmla="*/ 167432 h 240058"/>
                    <a:gd name="connsiteX5" fmla="*/ 82995 w 174614"/>
                    <a:gd name="connsiteY5" fmla="*/ 220790 h 240058"/>
                    <a:gd name="connsiteX6" fmla="*/ 162944 w 174614"/>
                    <a:gd name="connsiteY6" fmla="*/ 240024 h 240058"/>
                    <a:gd name="connsiteX7" fmla="*/ 168440 w 174614"/>
                    <a:gd name="connsiteY7" fmla="*/ 217422 h 240058"/>
                    <a:gd name="connsiteX8" fmla="*/ 134049 w 174614"/>
                    <a:gd name="connsiteY8" fmla="*/ 202886 h 240058"/>
                    <a:gd name="connsiteX9" fmla="*/ 101963 w 174614"/>
                    <a:gd name="connsiteY9" fmla="*/ 190388 h 240058"/>
                    <a:gd name="connsiteX10" fmla="*/ 56404 w 174614"/>
                    <a:gd name="connsiteY10" fmla="*/ 145007 h 240058"/>
                    <a:gd name="connsiteX11" fmla="*/ 32473 w 174614"/>
                    <a:gd name="connsiteY11" fmla="*/ 79683 h 240058"/>
                    <a:gd name="connsiteX12" fmla="*/ 26534 w 174614"/>
                    <a:gd name="connsiteY12" fmla="*/ 37492 h 240058"/>
                    <a:gd name="connsiteX13" fmla="*/ 23521 w 174614"/>
                    <a:gd name="connsiteY13" fmla="*/ 19676 h 240058"/>
                    <a:gd name="connsiteX14" fmla="*/ 15189 w 174614"/>
                    <a:gd name="connsiteY14" fmla="*/ 1949 h 240058"/>
                    <a:gd name="connsiteX15" fmla="*/ 7921 w 174614"/>
                    <a:gd name="connsiteY15" fmla="*/ 3013 h 240058"/>
                    <a:gd name="connsiteX16" fmla="*/ 7921 w 174614"/>
                    <a:gd name="connsiteY16" fmla="*/ 3013 h 240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4614" h="240058">
                      <a:moveTo>
                        <a:pt x="7921" y="3013"/>
                      </a:moveTo>
                      <a:cubicBezTo>
                        <a:pt x="5173" y="10192"/>
                        <a:pt x="1805" y="15954"/>
                        <a:pt x="741" y="23753"/>
                      </a:cubicBezTo>
                      <a:cubicBezTo>
                        <a:pt x="-234" y="31199"/>
                        <a:pt x="-57" y="39088"/>
                        <a:pt x="209" y="46533"/>
                      </a:cubicBezTo>
                      <a:cubicBezTo>
                        <a:pt x="653" y="61867"/>
                        <a:pt x="2337" y="77201"/>
                        <a:pt x="4730" y="92358"/>
                      </a:cubicBezTo>
                      <a:cubicBezTo>
                        <a:pt x="8984" y="118682"/>
                        <a:pt x="16607" y="144209"/>
                        <a:pt x="29814" y="167432"/>
                      </a:cubicBezTo>
                      <a:cubicBezTo>
                        <a:pt x="42311" y="189502"/>
                        <a:pt x="60836" y="208293"/>
                        <a:pt x="82995" y="220790"/>
                      </a:cubicBezTo>
                      <a:cubicBezTo>
                        <a:pt x="108167" y="234972"/>
                        <a:pt x="134404" y="240556"/>
                        <a:pt x="162944" y="240024"/>
                      </a:cubicBezTo>
                      <a:cubicBezTo>
                        <a:pt x="174467" y="239759"/>
                        <a:pt x="179519" y="222652"/>
                        <a:pt x="168440" y="217422"/>
                      </a:cubicBezTo>
                      <a:cubicBezTo>
                        <a:pt x="157094" y="212016"/>
                        <a:pt x="146015" y="206875"/>
                        <a:pt x="134049" y="202886"/>
                      </a:cubicBezTo>
                      <a:cubicBezTo>
                        <a:pt x="123058" y="199252"/>
                        <a:pt x="112245" y="195884"/>
                        <a:pt x="101963" y="190388"/>
                      </a:cubicBezTo>
                      <a:cubicBezTo>
                        <a:pt x="82640" y="180018"/>
                        <a:pt x="67838" y="163532"/>
                        <a:pt x="56404" y="145007"/>
                      </a:cubicBezTo>
                      <a:cubicBezTo>
                        <a:pt x="44173" y="124975"/>
                        <a:pt x="36993" y="102639"/>
                        <a:pt x="32473" y="79683"/>
                      </a:cubicBezTo>
                      <a:cubicBezTo>
                        <a:pt x="29725" y="65678"/>
                        <a:pt x="28395" y="51585"/>
                        <a:pt x="26534" y="37492"/>
                      </a:cubicBezTo>
                      <a:cubicBezTo>
                        <a:pt x="25736" y="31553"/>
                        <a:pt x="25116" y="25526"/>
                        <a:pt x="23521" y="19676"/>
                      </a:cubicBezTo>
                      <a:cubicBezTo>
                        <a:pt x="21659" y="13029"/>
                        <a:pt x="18025" y="8065"/>
                        <a:pt x="15189" y="1949"/>
                      </a:cubicBezTo>
                      <a:cubicBezTo>
                        <a:pt x="13505" y="-1596"/>
                        <a:pt x="8984" y="265"/>
                        <a:pt x="7921" y="3013"/>
                      </a:cubicBezTo>
                      <a:lnTo>
                        <a:pt x="7921" y="301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1" name="任意多边形: 形状 280"/>
                <p:cNvSpPr/>
                <p:nvPr>
                  <p:custDataLst>
                    <p:tags r:id="rId35"/>
                  </p:custDataLst>
                </p:nvPr>
              </p:nvSpPr>
              <p:spPr>
                <a:xfrm>
                  <a:off x="6845068" y="5071402"/>
                  <a:ext cx="210791" cy="155653"/>
                </a:xfrm>
                <a:custGeom>
                  <a:avLst/>
                  <a:gdLst>
                    <a:gd name="connsiteX0" fmla="*/ 210676 w 210791"/>
                    <a:gd name="connsiteY0" fmla="*/ 19774 h 155653"/>
                    <a:gd name="connsiteX1" fmla="*/ 204294 w 210791"/>
                    <a:gd name="connsiteY1" fmla="*/ 7809 h 155653"/>
                    <a:gd name="connsiteX2" fmla="*/ 178590 w 210791"/>
                    <a:gd name="connsiteY2" fmla="*/ 186 h 155653"/>
                    <a:gd name="connsiteX3" fmla="*/ 123547 w 210791"/>
                    <a:gd name="connsiteY3" fmla="*/ 9227 h 155653"/>
                    <a:gd name="connsiteX4" fmla="*/ 71075 w 210791"/>
                    <a:gd name="connsiteY4" fmla="*/ 27840 h 155653"/>
                    <a:gd name="connsiteX5" fmla="*/ 12044 w 210791"/>
                    <a:gd name="connsiteY5" fmla="*/ 41313 h 155653"/>
                    <a:gd name="connsiteX6" fmla="*/ 5219 w 210791"/>
                    <a:gd name="connsiteY6" fmla="*/ 70031 h 155653"/>
                    <a:gd name="connsiteX7" fmla="*/ 98020 w 210791"/>
                    <a:gd name="connsiteY7" fmla="*/ 130835 h 155653"/>
                    <a:gd name="connsiteX8" fmla="*/ 149251 w 210791"/>
                    <a:gd name="connsiteY8" fmla="*/ 152107 h 155653"/>
                    <a:gd name="connsiteX9" fmla="*/ 200749 w 210791"/>
                    <a:gd name="connsiteY9" fmla="*/ 142091 h 155653"/>
                    <a:gd name="connsiteX10" fmla="*/ 199419 w 210791"/>
                    <a:gd name="connsiteY10" fmla="*/ 133317 h 155653"/>
                    <a:gd name="connsiteX11" fmla="*/ 154392 w 210791"/>
                    <a:gd name="connsiteY11" fmla="*/ 117185 h 155653"/>
                    <a:gd name="connsiteX12" fmla="*/ 110340 w 210791"/>
                    <a:gd name="connsiteY12" fmla="*/ 98217 h 155653"/>
                    <a:gd name="connsiteX13" fmla="*/ 28796 w 210791"/>
                    <a:gd name="connsiteY13" fmla="*/ 45213 h 155653"/>
                    <a:gd name="connsiteX14" fmla="*/ 21971 w 210791"/>
                    <a:gd name="connsiteY14" fmla="*/ 73931 h 155653"/>
                    <a:gd name="connsiteX15" fmla="*/ 126827 w 210791"/>
                    <a:gd name="connsiteY15" fmla="*/ 43529 h 155653"/>
                    <a:gd name="connsiteX16" fmla="*/ 174424 w 210791"/>
                    <a:gd name="connsiteY16" fmla="*/ 28638 h 155653"/>
                    <a:gd name="connsiteX17" fmla="*/ 199951 w 210791"/>
                    <a:gd name="connsiteY17" fmla="*/ 26156 h 155653"/>
                    <a:gd name="connsiteX18" fmla="*/ 210676 w 210791"/>
                    <a:gd name="connsiteY18" fmla="*/ 19774 h 155653"/>
                    <a:gd name="connsiteX19" fmla="*/ 210676 w 210791"/>
                    <a:gd name="connsiteY19" fmla="*/ 19774 h 15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0791" h="155653">
                      <a:moveTo>
                        <a:pt x="210676" y="19774"/>
                      </a:moveTo>
                      <a:cubicBezTo>
                        <a:pt x="211562" y="15697"/>
                        <a:pt x="207130" y="10379"/>
                        <a:pt x="204294" y="7809"/>
                      </a:cubicBezTo>
                      <a:cubicBezTo>
                        <a:pt x="197735" y="1959"/>
                        <a:pt x="186922" y="718"/>
                        <a:pt x="178590" y="186"/>
                      </a:cubicBezTo>
                      <a:cubicBezTo>
                        <a:pt x="159710" y="-966"/>
                        <a:pt x="141363" y="3377"/>
                        <a:pt x="123547" y="9227"/>
                      </a:cubicBezTo>
                      <a:cubicBezTo>
                        <a:pt x="105909" y="15077"/>
                        <a:pt x="88891" y="22611"/>
                        <a:pt x="71075" y="27840"/>
                      </a:cubicBezTo>
                      <a:cubicBezTo>
                        <a:pt x="51664" y="33513"/>
                        <a:pt x="31809" y="37413"/>
                        <a:pt x="12044" y="41313"/>
                      </a:cubicBezTo>
                      <a:cubicBezTo>
                        <a:pt x="-277" y="43795"/>
                        <a:pt x="-4177" y="62231"/>
                        <a:pt x="5219" y="70031"/>
                      </a:cubicBezTo>
                      <a:cubicBezTo>
                        <a:pt x="33759" y="93696"/>
                        <a:pt x="64782" y="114348"/>
                        <a:pt x="98020" y="130835"/>
                      </a:cubicBezTo>
                      <a:cubicBezTo>
                        <a:pt x="114506" y="138989"/>
                        <a:pt x="131613" y="146878"/>
                        <a:pt x="149251" y="152107"/>
                      </a:cubicBezTo>
                      <a:cubicBezTo>
                        <a:pt x="165738" y="157071"/>
                        <a:pt x="190290" y="159198"/>
                        <a:pt x="200749" y="142091"/>
                      </a:cubicBezTo>
                      <a:cubicBezTo>
                        <a:pt x="202344" y="139521"/>
                        <a:pt x="201812" y="135267"/>
                        <a:pt x="199419" y="133317"/>
                      </a:cubicBezTo>
                      <a:cubicBezTo>
                        <a:pt x="187099" y="123301"/>
                        <a:pt x="169106" y="121971"/>
                        <a:pt x="154392" y="117185"/>
                      </a:cubicBezTo>
                      <a:cubicBezTo>
                        <a:pt x="139147" y="112310"/>
                        <a:pt x="124522" y="105396"/>
                        <a:pt x="110340" y="98217"/>
                      </a:cubicBezTo>
                      <a:cubicBezTo>
                        <a:pt x="81268" y="83592"/>
                        <a:pt x="53968" y="65865"/>
                        <a:pt x="28796" y="45213"/>
                      </a:cubicBezTo>
                      <a:cubicBezTo>
                        <a:pt x="26491" y="54785"/>
                        <a:pt x="24275" y="64358"/>
                        <a:pt x="21971" y="73931"/>
                      </a:cubicBezTo>
                      <a:cubicBezTo>
                        <a:pt x="58134" y="66574"/>
                        <a:pt x="92525" y="57267"/>
                        <a:pt x="126827" y="43529"/>
                      </a:cubicBezTo>
                      <a:cubicBezTo>
                        <a:pt x="142072" y="37413"/>
                        <a:pt x="158026" y="31120"/>
                        <a:pt x="174424" y="28638"/>
                      </a:cubicBezTo>
                      <a:cubicBezTo>
                        <a:pt x="182667" y="27397"/>
                        <a:pt x="191974" y="28549"/>
                        <a:pt x="199951" y="26156"/>
                      </a:cubicBezTo>
                      <a:cubicBezTo>
                        <a:pt x="202610" y="25359"/>
                        <a:pt x="209967" y="23143"/>
                        <a:pt x="210676" y="19774"/>
                      </a:cubicBezTo>
                      <a:lnTo>
                        <a:pt x="210676" y="1977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2" name="任意多边形: 形状 281"/>
                <p:cNvSpPr/>
                <p:nvPr>
                  <p:custDataLst>
                    <p:tags r:id="rId36"/>
                  </p:custDataLst>
                </p:nvPr>
              </p:nvSpPr>
              <p:spPr>
                <a:xfrm>
                  <a:off x="7272206" y="4852987"/>
                  <a:ext cx="176759" cy="195219"/>
                </a:xfrm>
                <a:custGeom>
                  <a:avLst/>
                  <a:gdLst>
                    <a:gd name="connsiteX0" fmla="*/ 167951 w 176759"/>
                    <a:gd name="connsiteY0" fmla="*/ 647 h 195219"/>
                    <a:gd name="connsiteX1" fmla="*/ 154301 w 176759"/>
                    <a:gd name="connsiteY1" fmla="*/ 7561 h 195219"/>
                    <a:gd name="connsiteX2" fmla="*/ 141714 w 176759"/>
                    <a:gd name="connsiteY2" fmla="*/ 17488 h 195219"/>
                    <a:gd name="connsiteX3" fmla="*/ 113528 w 176759"/>
                    <a:gd name="connsiteY3" fmla="*/ 34595 h 195219"/>
                    <a:gd name="connsiteX4" fmla="*/ 57156 w 176759"/>
                    <a:gd name="connsiteY4" fmla="*/ 72885 h 195219"/>
                    <a:gd name="connsiteX5" fmla="*/ 15497 w 176759"/>
                    <a:gd name="connsiteY5" fmla="*/ 128105 h 195219"/>
                    <a:gd name="connsiteX6" fmla="*/ 7520 w 176759"/>
                    <a:gd name="connsiteY6" fmla="*/ 193075 h 195219"/>
                    <a:gd name="connsiteX7" fmla="*/ 17359 w 176759"/>
                    <a:gd name="connsiteY7" fmla="*/ 194139 h 195219"/>
                    <a:gd name="connsiteX8" fmla="*/ 34909 w 176759"/>
                    <a:gd name="connsiteY8" fmla="*/ 166307 h 195219"/>
                    <a:gd name="connsiteX9" fmla="*/ 46165 w 176759"/>
                    <a:gd name="connsiteY9" fmla="*/ 138564 h 195219"/>
                    <a:gd name="connsiteX10" fmla="*/ 86229 w 176759"/>
                    <a:gd name="connsiteY10" fmla="*/ 86978 h 195219"/>
                    <a:gd name="connsiteX11" fmla="*/ 138789 w 176759"/>
                    <a:gd name="connsiteY11" fmla="*/ 51879 h 195219"/>
                    <a:gd name="connsiteX12" fmla="*/ 164139 w 176759"/>
                    <a:gd name="connsiteY12" fmla="*/ 32467 h 195219"/>
                    <a:gd name="connsiteX13" fmla="*/ 176725 w 176759"/>
                    <a:gd name="connsiteY13" fmla="*/ 5522 h 195219"/>
                    <a:gd name="connsiteX14" fmla="*/ 167951 w 176759"/>
                    <a:gd name="connsiteY14" fmla="*/ 647 h 195219"/>
                    <a:gd name="connsiteX15" fmla="*/ 167951 w 176759"/>
                    <a:gd name="connsiteY15" fmla="*/ 647 h 195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6759" h="195219">
                      <a:moveTo>
                        <a:pt x="167951" y="647"/>
                      </a:moveTo>
                      <a:cubicBezTo>
                        <a:pt x="163164" y="2952"/>
                        <a:pt x="158732" y="4370"/>
                        <a:pt x="154301" y="7561"/>
                      </a:cubicBezTo>
                      <a:cubicBezTo>
                        <a:pt x="149958" y="10663"/>
                        <a:pt x="146058" y="14297"/>
                        <a:pt x="141714" y="17488"/>
                      </a:cubicBezTo>
                      <a:cubicBezTo>
                        <a:pt x="132762" y="23958"/>
                        <a:pt x="123101" y="29276"/>
                        <a:pt x="113528" y="34595"/>
                      </a:cubicBezTo>
                      <a:cubicBezTo>
                        <a:pt x="93408" y="45585"/>
                        <a:pt x="74086" y="57196"/>
                        <a:pt x="57156" y="72885"/>
                      </a:cubicBezTo>
                      <a:cubicBezTo>
                        <a:pt x="40227" y="88574"/>
                        <a:pt x="26045" y="107630"/>
                        <a:pt x="15497" y="128105"/>
                      </a:cubicBezTo>
                      <a:cubicBezTo>
                        <a:pt x="6811" y="145123"/>
                        <a:pt x="-9675" y="176589"/>
                        <a:pt x="7520" y="193075"/>
                      </a:cubicBezTo>
                      <a:cubicBezTo>
                        <a:pt x="10357" y="195823"/>
                        <a:pt x="14079" y="195645"/>
                        <a:pt x="17359" y="194139"/>
                      </a:cubicBezTo>
                      <a:cubicBezTo>
                        <a:pt x="28084" y="189175"/>
                        <a:pt x="31806" y="176766"/>
                        <a:pt x="34909" y="166307"/>
                      </a:cubicBezTo>
                      <a:cubicBezTo>
                        <a:pt x="37834" y="156734"/>
                        <a:pt x="41556" y="147516"/>
                        <a:pt x="46165" y="138564"/>
                      </a:cubicBezTo>
                      <a:cubicBezTo>
                        <a:pt x="56181" y="118975"/>
                        <a:pt x="69742" y="101514"/>
                        <a:pt x="86229" y="86978"/>
                      </a:cubicBezTo>
                      <a:cubicBezTo>
                        <a:pt x="102094" y="72974"/>
                        <a:pt x="121151" y="63401"/>
                        <a:pt x="138789" y="51879"/>
                      </a:cubicBezTo>
                      <a:cubicBezTo>
                        <a:pt x="147653" y="46029"/>
                        <a:pt x="156428" y="39735"/>
                        <a:pt x="164139" y="32467"/>
                      </a:cubicBezTo>
                      <a:cubicBezTo>
                        <a:pt x="172560" y="24667"/>
                        <a:pt x="175662" y="16602"/>
                        <a:pt x="176725" y="5522"/>
                      </a:cubicBezTo>
                      <a:cubicBezTo>
                        <a:pt x="177257" y="559"/>
                        <a:pt x="171407" y="-1037"/>
                        <a:pt x="167951" y="647"/>
                      </a:cubicBezTo>
                      <a:lnTo>
                        <a:pt x="167951" y="64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3" name="任意多边形: 形状 282"/>
                <p:cNvSpPr/>
                <p:nvPr>
                  <p:custDataLst>
                    <p:tags r:id="rId37"/>
                  </p:custDataLst>
                </p:nvPr>
              </p:nvSpPr>
              <p:spPr>
                <a:xfrm>
                  <a:off x="6925797" y="4866534"/>
                  <a:ext cx="177710" cy="174799"/>
                </a:xfrm>
                <a:custGeom>
                  <a:avLst/>
                  <a:gdLst>
                    <a:gd name="connsiteX0" fmla="*/ 1160 w 177710"/>
                    <a:gd name="connsiteY0" fmla="*/ 10233 h 174799"/>
                    <a:gd name="connsiteX1" fmla="*/ 7630 w 177710"/>
                    <a:gd name="connsiteY1" fmla="*/ 41078 h 174799"/>
                    <a:gd name="connsiteX2" fmla="*/ 22521 w 177710"/>
                    <a:gd name="connsiteY2" fmla="*/ 66605 h 174799"/>
                    <a:gd name="connsiteX3" fmla="*/ 64268 w 177710"/>
                    <a:gd name="connsiteY3" fmla="*/ 114469 h 174799"/>
                    <a:gd name="connsiteX4" fmla="*/ 103356 w 177710"/>
                    <a:gd name="connsiteY4" fmla="*/ 151341 h 174799"/>
                    <a:gd name="connsiteX5" fmla="*/ 160083 w 177710"/>
                    <a:gd name="connsiteY5" fmla="*/ 174741 h 174799"/>
                    <a:gd name="connsiteX6" fmla="*/ 177190 w 177710"/>
                    <a:gd name="connsiteY6" fmla="*/ 161002 h 174799"/>
                    <a:gd name="connsiteX7" fmla="*/ 168415 w 177710"/>
                    <a:gd name="connsiteY7" fmla="*/ 140793 h 174799"/>
                    <a:gd name="connsiteX8" fmla="*/ 131365 w 177710"/>
                    <a:gd name="connsiteY8" fmla="*/ 116685 h 174799"/>
                    <a:gd name="connsiteX9" fmla="*/ 95822 w 177710"/>
                    <a:gd name="connsiteY9" fmla="*/ 83269 h 174799"/>
                    <a:gd name="connsiteX10" fmla="*/ 26509 w 177710"/>
                    <a:gd name="connsiteY10" fmla="*/ 6244 h 174799"/>
                    <a:gd name="connsiteX11" fmla="*/ 1160 w 177710"/>
                    <a:gd name="connsiteY11" fmla="*/ 10233 h 174799"/>
                    <a:gd name="connsiteX12" fmla="*/ 1160 w 177710"/>
                    <a:gd name="connsiteY12" fmla="*/ 10233 h 17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7710" h="174799">
                      <a:moveTo>
                        <a:pt x="1160" y="10233"/>
                      </a:moveTo>
                      <a:cubicBezTo>
                        <a:pt x="-2474" y="20781"/>
                        <a:pt x="3198" y="31683"/>
                        <a:pt x="7630" y="41078"/>
                      </a:cubicBezTo>
                      <a:cubicBezTo>
                        <a:pt x="11885" y="50030"/>
                        <a:pt x="16760" y="58451"/>
                        <a:pt x="22521" y="66605"/>
                      </a:cubicBezTo>
                      <a:cubicBezTo>
                        <a:pt x="34841" y="83801"/>
                        <a:pt x="49643" y="99223"/>
                        <a:pt x="64268" y="114469"/>
                      </a:cubicBezTo>
                      <a:cubicBezTo>
                        <a:pt x="76677" y="127409"/>
                        <a:pt x="89175" y="140350"/>
                        <a:pt x="103356" y="151341"/>
                      </a:cubicBezTo>
                      <a:cubicBezTo>
                        <a:pt x="120286" y="164459"/>
                        <a:pt x="137836" y="175716"/>
                        <a:pt x="160083" y="174741"/>
                      </a:cubicBezTo>
                      <a:cubicBezTo>
                        <a:pt x="168060" y="174386"/>
                        <a:pt x="175240" y="168802"/>
                        <a:pt x="177190" y="161002"/>
                      </a:cubicBezTo>
                      <a:cubicBezTo>
                        <a:pt x="179229" y="152671"/>
                        <a:pt x="175063" y="145402"/>
                        <a:pt x="168415" y="140793"/>
                      </a:cubicBezTo>
                      <a:cubicBezTo>
                        <a:pt x="157956" y="133525"/>
                        <a:pt x="140495" y="123952"/>
                        <a:pt x="131365" y="116685"/>
                      </a:cubicBezTo>
                      <a:cubicBezTo>
                        <a:pt x="118602" y="106580"/>
                        <a:pt x="107168" y="94969"/>
                        <a:pt x="95822" y="83269"/>
                      </a:cubicBezTo>
                      <a:cubicBezTo>
                        <a:pt x="71714" y="58540"/>
                        <a:pt x="47250" y="33722"/>
                        <a:pt x="26509" y="6244"/>
                      </a:cubicBezTo>
                      <a:cubicBezTo>
                        <a:pt x="18887" y="-3594"/>
                        <a:pt x="5148" y="-1467"/>
                        <a:pt x="1160" y="10233"/>
                      </a:cubicBezTo>
                      <a:lnTo>
                        <a:pt x="1160" y="1023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4" name="任意多边形: 形状 283"/>
                <p:cNvSpPr/>
                <p:nvPr>
                  <p:custDataLst>
                    <p:tags r:id="rId38"/>
                  </p:custDataLst>
                </p:nvPr>
              </p:nvSpPr>
              <p:spPr>
                <a:xfrm>
                  <a:off x="6977597" y="5126858"/>
                  <a:ext cx="175432" cy="53283"/>
                </a:xfrm>
                <a:custGeom>
                  <a:avLst/>
                  <a:gdLst>
                    <a:gd name="connsiteX0" fmla="*/ 5555 w 175432"/>
                    <a:gd name="connsiteY0" fmla="*/ 32834 h 53283"/>
                    <a:gd name="connsiteX1" fmla="*/ 52620 w 175432"/>
                    <a:gd name="connsiteY1" fmla="*/ 51270 h 53283"/>
                    <a:gd name="connsiteX2" fmla="*/ 74159 w 175432"/>
                    <a:gd name="connsiteY2" fmla="*/ 50650 h 53283"/>
                    <a:gd name="connsiteX3" fmla="*/ 85593 w 175432"/>
                    <a:gd name="connsiteY3" fmla="*/ 49409 h 53283"/>
                    <a:gd name="connsiteX4" fmla="*/ 93215 w 175432"/>
                    <a:gd name="connsiteY4" fmla="*/ 51004 h 53283"/>
                    <a:gd name="connsiteX5" fmla="*/ 137888 w 175432"/>
                    <a:gd name="connsiteY5" fmla="*/ 47991 h 53283"/>
                    <a:gd name="connsiteX6" fmla="*/ 146308 w 175432"/>
                    <a:gd name="connsiteY6" fmla="*/ 45597 h 53283"/>
                    <a:gd name="connsiteX7" fmla="*/ 147638 w 175432"/>
                    <a:gd name="connsiteY7" fmla="*/ 45243 h 53283"/>
                    <a:gd name="connsiteX8" fmla="*/ 151715 w 175432"/>
                    <a:gd name="connsiteY8" fmla="*/ 45154 h 53283"/>
                    <a:gd name="connsiteX9" fmla="*/ 175292 w 175432"/>
                    <a:gd name="connsiteY9" fmla="*/ 22287 h 53283"/>
                    <a:gd name="connsiteX10" fmla="*/ 158540 w 175432"/>
                    <a:gd name="connsiteY10" fmla="*/ 1368 h 53283"/>
                    <a:gd name="connsiteX11" fmla="*/ 119452 w 175432"/>
                    <a:gd name="connsiteY11" fmla="*/ 6332 h 53283"/>
                    <a:gd name="connsiteX12" fmla="*/ 110943 w 175432"/>
                    <a:gd name="connsiteY12" fmla="*/ 8459 h 53283"/>
                    <a:gd name="connsiteX13" fmla="*/ 108461 w 175432"/>
                    <a:gd name="connsiteY13" fmla="*/ 8282 h 53283"/>
                    <a:gd name="connsiteX14" fmla="*/ 102965 w 175432"/>
                    <a:gd name="connsiteY14" fmla="*/ 6509 h 53283"/>
                    <a:gd name="connsiteX15" fmla="*/ 92506 w 175432"/>
                    <a:gd name="connsiteY15" fmla="*/ 4648 h 53283"/>
                    <a:gd name="connsiteX16" fmla="*/ 53950 w 175432"/>
                    <a:gd name="connsiteY16" fmla="*/ 7130 h 53283"/>
                    <a:gd name="connsiteX17" fmla="*/ 17609 w 175432"/>
                    <a:gd name="connsiteY17" fmla="*/ 1368 h 53283"/>
                    <a:gd name="connsiteX18" fmla="*/ 1212 w 175432"/>
                    <a:gd name="connsiteY18" fmla="*/ 12980 h 53283"/>
                    <a:gd name="connsiteX19" fmla="*/ 5555 w 175432"/>
                    <a:gd name="connsiteY19" fmla="*/ 32834 h 53283"/>
                    <a:gd name="connsiteX20" fmla="*/ 5555 w 175432"/>
                    <a:gd name="connsiteY20" fmla="*/ 32834 h 53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75432" h="53283">
                      <a:moveTo>
                        <a:pt x="5555" y="32834"/>
                      </a:moveTo>
                      <a:cubicBezTo>
                        <a:pt x="16900" y="46395"/>
                        <a:pt x="35780" y="49852"/>
                        <a:pt x="52620" y="51270"/>
                      </a:cubicBezTo>
                      <a:cubicBezTo>
                        <a:pt x="59888" y="51891"/>
                        <a:pt x="66979" y="51625"/>
                        <a:pt x="74159" y="50650"/>
                      </a:cubicBezTo>
                      <a:cubicBezTo>
                        <a:pt x="77970" y="50118"/>
                        <a:pt x="81781" y="49586"/>
                        <a:pt x="85593" y="49409"/>
                      </a:cubicBezTo>
                      <a:cubicBezTo>
                        <a:pt x="88429" y="49232"/>
                        <a:pt x="88518" y="49586"/>
                        <a:pt x="93215" y="51004"/>
                      </a:cubicBezTo>
                      <a:cubicBezTo>
                        <a:pt x="108549" y="55525"/>
                        <a:pt x="122997" y="52688"/>
                        <a:pt x="137888" y="47991"/>
                      </a:cubicBezTo>
                      <a:cubicBezTo>
                        <a:pt x="140635" y="47104"/>
                        <a:pt x="143472" y="46218"/>
                        <a:pt x="146308" y="45597"/>
                      </a:cubicBezTo>
                      <a:cubicBezTo>
                        <a:pt x="148169" y="45154"/>
                        <a:pt x="150829" y="45243"/>
                        <a:pt x="147638" y="45243"/>
                      </a:cubicBezTo>
                      <a:cubicBezTo>
                        <a:pt x="148967" y="45243"/>
                        <a:pt x="150385" y="45243"/>
                        <a:pt x="151715" y="45154"/>
                      </a:cubicBezTo>
                      <a:cubicBezTo>
                        <a:pt x="163238" y="44357"/>
                        <a:pt x="176976" y="35670"/>
                        <a:pt x="175292" y="22287"/>
                      </a:cubicBezTo>
                      <a:cubicBezTo>
                        <a:pt x="173962" y="12093"/>
                        <a:pt x="168644" y="4382"/>
                        <a:pt x="158540" y="1368"/>
                      </a:cubicBezTo>
                      <a:cubicBezTo>
                        <a:pt x="145688" y="-2532"/>
                        <a:pt x="131861" y="2787"/>
                        <a:pt x="119452" y="6332"/>
                      </a:cubicBezTo>
                      <a:cubicBezTo>
                        <a:pt x="116704" y="7130"/>
                        <a:pt x="113779" y="8016"/>
                        <a:pt x="110943" y="8459"/>
                      </a:cubicBezTo>
                      <a:cubicBezTo>
                        <a:pt x="114931" y="7839"/>
                        <a:pt x="109613" y="8282"/>
                        <a:pt x="108461" y="8282"/>
                      </a:cubicBezTo>
                      <a:cubicBezTo>
                        <a:pt x="113158" y="8459"/>
                        <a:pt x="104206" y="6864"/>
                        <a:pt x="102965" y="6509"/>
                      </a:cubicBezTo>
                      <a:cubicBezTo>
                        <a:pt x="99509" y="5534"/>
                        <a:pt x="96140" y="5091"/>
                        <a:pt x="92506" y="4648"/>
                      </a:cubicBezTo>
                      <a:cubicBezTo>
                        <a:pt x="77882" y="3052"/>
                        <a:pt x="68132" y="7661"/>
                        <a:pt x="53950" y="7130"/>
                      </a:cubicBezTo>
                      <a:cubicBezTo>
                        <a:pt x="44111" y="6775"/>
                        <a:pt x="30196" y="1812"/>
                        <a:pt x="17609" y="1368"/>
                      </a:cubicBezTo>
                      <a:cubicBezTo>
                        <a:pt x="10518" y="1102"/>
                        <a:pt x="3605" y="6687"/>
                        <a:pt x="1212" y="12980"/>
                      </a:cubicBezTo>
                      <a:cubicBezTo>
                        <a:pt x="-1536" y="20337"/>
                        <a:pt x="591" y="26895"/>
                        <a:pt x="5555" y="32834"/>
                      </a:cubicBezTo>
                      <a:lnTo>
                        <a:pt x="5555" y="3283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5" name="任意多边形: 形状 284"/>
                <p:cNvSpPr/>
                <p:nvPr>
                  <p:custDataLst>
                    <p:tags r:id="rId39"/>
                  </p:custDataLst>
                </p:nvPr>
              </p:nvSpPr>
              <p:spPr>
                <a:xfrm>
                  <a:off x="7297984" y="4951717"/>
                  <a:ext cx="111153" cy="148418"/>
                </a:xfrm>
                <a:custGeom>
                  <a:avLst/>
                  <a:gdLst>
                    <a:gd name="connsiteX0" fmla="*/ 85712 w 111153"/>
                    <a:gd name="connsiteY0" fmla="*/ 18738 h 148418"/>
                    <a:gd name="connsiteX1" fmla="*/ 89434 w 111153"/>
                    <a:gd name="connsiteY1" fmla="*/ 17320 h 148418"/>
                    <a:gd name="connsiteX2" fmla="*/ 85800 w 111153"/>
                    <a:gd name="connsiteY2" fmla="*/ 15990 h 148418"/>
                    <a:gd name="connsiteX3" fmla="*/ 87573 w 111153"/>
                    <a:gd name="connsiteY3" fmla="*/ 19447 h 148418"/>
                    <a:gd name="connsiteX4" fmla="*/ 98120 w 111153"/>
                    <a:gd name="connsiteY4" fmla="*/ 36 h 148418"/>
                    <a:gd name="connsiteX5" fmla="*/ 77646 w 111153"/>
                    <a:gd name="connsiteY5" fmla="*/ 9609 h 148418"/>
                    <a:gd name="connsiteX6" fmla="*/ 62312 w 111153"/>
                    <a:gd name="connsiteY6" fmla="*/ 23170 h 148418"/>
                    <a:gd name="connsiteX7" fmla="*/ 35898 w 111153"/>
                    <a:gd name="connsiteY7" fmla="*/ 54547 h 148418"/>
                    <a:gd name="connsiteX8" fmla="*/ 14626 w 111153"/>
                    <a:gd name="connsiteY8" fmla="*/ 88583 h 148418"/>
                    <a:gd name="connsiteX9" fmla="*/ 6383 w 111153"/>
                    <a:gd name="connsiteY9" fmla="*/ 106044 h 148418"/>
                    <a:gd name="connsiteX10" fmla="*/ 1419 w 111153"/>
                    <a:gd name="connsiteY10" fmla="*/ 135028 h 148418"/>
                    <a:gd name="connsiteX11" fmla="*/ 29694 w 111153"/>
                    <a:gd name="connsiteY11" fmla="*/ 145753 h 148418"/>
                    <a:gd name="connsiteX12" fmla="*/ 39887 w 111153"/>
                    <a:gd name="connsiteY12" fmla="*/ 134939 h 148418"/>
                    <a:gd name="connsiteX13" fmla="*/ 43078 w 111153"/>
                    <a:gd name="connsiteY13" fmla="*/ 127051 h 148418"/>
                    <a:gd name="connsiteX14" fmla="*/ 43344 w 111153"/>
                    <a:gd name="connsiteY14" fmla="*/ 126519 h 148418"/>
                    <a:gd name="connsiteX15" fmla="*/ 51232 w 111153"/>
                    <a:gd name="connsiteY15" fmla="*/ 108880 h 148418"/>
                    <a:gd name="connsiteX16" fmla="*/ 69403 w 111153"/>
                    <a:gd name="connsiteY16" fmla="*/ 75997 h 148418"/>
                    <a:gd name="connsiteX17" fmla="*/ 88814 w 111153"/>
                    <a:gd name="connsiteY17" fmla="*/ 48431 h 148418"/>
                    <a:gd name="connsiteX18" fmla="*/ 100868 w 111153"/>
                    <a:gd name="connsiteY18" fmla="*/ 33274 h 148418"/>
                    <a:gd name="connsiteX19" fmla="*/ 111150 w 111153"/>
                    <a:gd name="connsiteY19" fmla="*/ 12445 h 148418"/>
                    <a:gd name="connsiteX20" fmla="*/ 86066 w 111153"/>
                    <a:gd name="connsiteY20" fmla="*/ 9697 h 148418"/>
                    <a:gd name="connsiteX21" fmla="*/ 83141 w 111153"/>
                    <a:gd name="connsiteY21" fmla="*/ 14661 h 148418"/>
                    <a:gd name="connsiteX22" fmla="*/ 85712 w 111153"/>
                    <a:gd name="connsiteY22" fmla="*/ 18738 h 148418"/>
                    <a:gd name="connsiteX23" fmla="*/ 85712 w 111153"/>
                    <a:gd name="connsiteY23" fmla="*/ 18738 h 148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1153" h="148418">
                      <a:moveTo>
                        <a:pt x="85712" y="18738"/>
                      </a:moveTo>
                      <a:cubicBezTo>
                        <a:pt x="86864" y="18118"/>
                        <a:pt x="88105" y="17674"/>
                        <a:pt x="89434" y="17320"/>
                      </a:cubicBezTo>
                      <a:cubicBezTo>
                        <a:pt x="88193" y="16877"/>
                        <a:pt x="87041" y="16433"/>
                        <a:pt x="85800" y="15990"/>
                      </a:cubicBezTo>
                      <a:cubicBezTo>
                        <a:pt x="86421" y="17142"/>
                        <a:pt x="87041" y="18295"/>
                        <a:pt x="87573" y="19447"/>
                      </a:cubicBezTo>
                      <a:cubicBezTo>
                        <a:pt x="91118" y="12977"/>
                        <a:pt x="94575" y="6506"/>
                        <a:pt x="98120" y="36"/>
                      </a:cubicBezTo>
                      <a:cubicBezTo>
                        <a:pt x="90409" y="-496"/>
                        <a:pt x="83318" y="4999"/>
                        <a:pt x="77646" y="9609"/>
                      </a:cubicBezTo>
                      <a:cubicBezTo>
                        <a:pt x="72328" y="13863"/>
                        <a:pt x="67187" y="18472"/>
                        <a:pt x="62312" y="23170"/>
                      </a:cubicBezTo>
                      <a:cubicBezTo>
                        <a:pt x="52562" y="32742"/>
                        <a:pt x="44053" y="43556"/>
                        <a:pt x="35898" y="54547"/>
                      </a:cubicBezTo>
                      <a:cubicBezTo>
                        <a:pt x="27921" y="65449"/>
                        <a:pt x="20830" y="76617"/>
                        <a:pt x="14626" y="88583"/>
                      </a:cubicBezTo>
                      <a:cubicBezTo>
                        <a:pt x="11701" y="94255"/>
                        <a:pt x="8953" y="100105"/>
                        <a:pt x="6383" y="106044"/>
                      </a:cubicBezTo>
                      <a:cubicBezTo>
                        <a:pt x="2483" y="115085"/>
                        <a:pt x="-2481" y="125012"/>
                        <a:pt x="1419" y="135028"/>
                      </a:cubicBezTo>
                      <a:cubicBezTo>
                        <a:pt x="6028" y="146905"/>
                        <a:pt x="18260" y="151957"/>
                        <a:pt x="29694" y="145753"/>
                      </a:cubicBezTo>
                      <a:cubicBezTo>
                        <a:pt x="34214" y="143271"/>
                        <a:pt x="37405" y="139371"/>
                        <a:pt x="39887" y="134939"/>
                      </a:cubicBezTo>
                      <a:cubicBezTo>
                        <a:pt x="41305" y="132457"/>
                        <a:pt x="42014" y="129710"/>
                        <a:pt x="43078" y="127051"/>
                      </a:cubicBezTo>
                      <a:cubicBezTo>
                        <a:pt x="42280" y="129178"/>
                        <a:pt x="42812" y="127760"/>
                        <a:pt x="43344" y="126519"/>
                      </a:cubicBezTo>
                      <a:cubicBezTo>
                        <a:pt x="45826" y="120580"/>
                        <a:pt x="48396" y="114730"/>
                        <a:pt x="51232" y="108880"/>
                      </a:cubicBezTo>
                      <a:cubicBezTo>
                        <a:pt x="56728" y="97624"/>
                        <a:pt x="62844" y="86633"/>
                        <a:pt x="69403" y="75997"/>
                      </a:cubicBezTo>
                      <a:cubicBezTo>
                        <a:pt x="76316" y="64917"/>
                        <a:pt x="81280" y="58269"/>
                        <a:pt x="88814" y="48431"/>
                      </a:cubicBezTo>
                      <a:cubicBezTo>
                        <a:pt x="92714" y="43290"/>
                        <a:pt x="96968" y="38415"/>
                        <a:pt x="100868" y="33274"/>
                      </a:cubicBezTo>
                      <a:cubicBezTo>
                        <a:pt x="105832" y="26892"/>
                        <a:pt x="110884" y="20865"/>
                        <a:pt x="111150" y="12445"/>
                      </a:cubicBezTo>
                      <a:cubicBezTo>
                        <a:pt x="111504" y="-1737"/>
                        <a:pt x="88548" y="-4573"/>
                        <a:pt x="86066" y="9697"/>
                      </a:cubicBezTo>
                      <a:cubicBezTo>
                        <a:pt x="85446" y="13065"/>
                        <a:pt x="85268" y="12711"/>
                        <a:pt x="83141" y="14661"/>
                      </a:cubicBezTo>
                      <a:cubicBezTo>
                        <a:pt x="81457" y="16256"/>
                        <a:pt x="83407" y="19802"/>
                        <a:pt x="85712" y="18738"/>
                      </a:cubicBezTo>
                      <a:lnTo>
                        <a:pt x="85712" y="1873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86" name="图形 232"/>
              <p:cNvGrpSpPr/>
              <p:nvPr/>
            </p:nvGrpSpPr>
            <p:grpSpPr>
              <a:xfrm>
                <a:off x="6820899" y="4771472"/>
                <a:ext cx="635934" cy="820176"/>
                <a:chOff x="6820899" y="4771472"/>
                <a:chExt cx="635934" cy="820176"/>
              </a:xfrm>
              <a:solidFill>
                <a:srgbClr val="2E382E"/>
              </a:solidFill>
            </p:grpSpPr>
            <p:sp>
              <p:nvSpPr>
                <p:cNvPr id="287" name="任意多边形: 形状 286"/>
                <p:cNvSpPr/>
                <p:nvPr>
                  <p:custDataLst>
                    <p:tags r:id="rId40"/>
                  </p:custDataLst>
                </p:nvPr>
              </p:nvSpPr>
              <p:spPr>
                <a:xfrm>
                  <a:off x="6918463" y="4881564"/>
                  <a:ext cx="407167" cy="710084"/>
                </a:xfrm>
                <a:custGeom>
                  <a:avLst/>
                  <a:gdLst>
                    <a:gd name="connsiteX0" fmla="*/ 74 w 407167"/>
                    <a:gd name="connsiteY0" fmla="*/ 433 h 710084"/>
                    <a:gd name="connsiteX1" fmla="*/ 237794 w 407167"/>
                    <a:gd name="connsiteY1" fmla="*/ 210943 h 710084"/>
                    <a:gd name="connsiteX2" fmla="*/ 342650 w 407167"/>
                    <a:gd name="connsiteY2" fmla="*/ 328119 h 710084"/>
                    <a:gd name="connsiteX3" fmla="*/ 393527 w 407167"/>
                    <a:gd name="connsiteY3" fmla="*/ 499363 h 710084"/>
                    <a:gd name="connsiteX4" fmla="*/ 394856 w 407167"/>
                    <a:gd name="connsiteY4" fmla="*/ 602003 h 710084"/>
                    <a:gd name="connsiteX5" fmla="*/ 391045 w 407167"/>
                    <a:gd name="connsiteY5" fmla="*/ 654475 h 710084"/>
                    <a:gd name="connsiteX6" fmla="*/ 387145 w 407167"/>
                    <a:gd name="connsiteY6" fmla="*/ 706327 h 710084"/>
                    <a:gd name="connsiteX7" fmla="*/ 394945 w 407167"/>
                    <a:gd name="connsiteY7" fmla="*/ 707213 h 710084"/>
                    <a:gd name="connsiteX8" fmla="*/ 401859 w 407167"/>
                    <a:gd name="connsiteY8" fmla="*/ 661655 h 710084"/>
                    <a:gd name="connsiteX9" fmla="*/ 405581 w 407167"/>
                    <a:gd name="connsiteY9" fmla="*/ 614855 h 710084"/>
                    <a:gd name="connsiteX10" fmla="*/ 405936 w 407167"/>
                    <a:gd name="connsiteY10" fmla="*/ 521256 h 710084"/>
                    <a:gd name="connsiteX11" fmla="*/ 363923 w 407167"/>
                    <a:gd name="connsiteY11" fmla="*/ 347176 h 710084"/>
                    <a:gd name="connsiteX12" fmla="*/ 135598 w 407167"/>
                    <a:gd name="connsiteY12" fmla="*/ 122839 h 710084"/>
                    <a:gd name="connsiteX13" fmla="*/ 428 w 407167"/>
                    <a:gd name="connsiteY13" fmla="*/ 167 h 710084"/>
                    <a:gd name="connsiteX14" fmla="*/ 74 w 407167"/>
                    <a:gd name="connsiteY14" fmla="*/ 433 h 710084"/>
                    <a:gd name="connsiteX15" fmla="*/ 74 w 407167"/>
                    <a:gd name="connsiteY15" fmla="*/ 433 h 710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07167" h="710084">
                      <a:moveTo>
                        <a:pt x="74" y="433"/>
                      </a:moveTo>
                      <a:cubicBezTo>
                        <a:pt x="63448" y="87385"/>
                        <a:pt x="156693" y="142782"/>
                        <a:pt x="237794" y="210943"/>
                      </a:cubicBezTo>
                      <a:cubicBezTo>
                        <a:pt x="278123" y="244802"/>
                        <a:pt x="315705" y="282383"/>
                        <a:pt x="342650" y="328119"/>
                      </a:cubicBezTo>
                      <a:cubicBezTo>
                        <a:pt x="373229" y="380148"/>
                        <a:pt x="388297" y="439622"/>
                        <a:pt x="393527" y="499363"/>
                      </a:cubicBezTo>
                      <a:cubicBezTo>
                        <a:pt x="396541" y="533488"/>
                        <a:pt x="396541" y="567790"/>
                        <a:pt x="394856" y="602003"/>
                      </a:cubicBezTo>
                      <a:cubicBezTo>
                        <a:pt x="393970" y="619553"/>
                        <a:pt x="392729" y="637014"/>
                        <a:pt x="391045" y="654475"/>
                      </a:cubicBezTo>
                      <a:cubicBezTo>
                        <a:pt x="389450" y="671670"/>
                        <a:pt x="386170" y="689043"/>
                        <a:pt x="387145" y="706327"/>
                      </a:cubicBezTo>
                      <a:cubicBezTo>
                        <a:pt x="387411" y="710847"/>
                        <a:pt x="393616" y="711468"/>
                        <a:pt x="394945" y="707213"/>
                      </a:cubicBezTo>
                      <a:cubicBezTo>
                        <a:pt x="399554" y="692500"/>
                        <a:pt x="400352" y="676989"/>
                        <a:pt x="401859" y="661655"/>
                      </a:cubicBezTo>
                      <a:cubicBezTo>
                        <a:pt x="403365" y="646055"/>
                        <a:pt x="404695" y="630455"/>
                        <a:pt x="405581" y="614855"/>
                      </a:cubicBezTo>
                      <a:cubicBezTo>
                        <a:pt x="407443" y="583744"/>
                        <a:pt x="407797" y="552456"/>
                        <a:pt x="405936" y="521256"/>
                      </a:cubicBezTo>
                      <a:cubicBezTo>
                        <a:pt x="402479" y="461249"/>
                        <a:pt x="390425" y="401420"/>
                        <a:pt x="363923" y="347176"/>
                      </a:cubicBezTo>
                      <a:cubicBezTo>
                        <a:pt x="315439" y="247992"/>
                        <a:pt x="221485" y="186568"/>
                        <a:pt x="135598" y="122839"/>
                      </a:cubicBezTo>
                      <a:cubicBezTo>
                        <a:pt x="86582" y="86410"/>
                        <a:pt x="37921" y="49006"/>
                        <a:pt x="428" y="167"/>
                      </a:cubicBezTo>
                      <a:cubicBezTo>
                        <a:pt x="340" y="-187"/>
                        <a:pt x="-192" y="79"/>
                        <a:pt x="74" y="433"/>
                      </a:cubicBezTo>
                      <a:lnTo>
                        <a:pt x="74" y="4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8" name="任意多边形: 形状 287"/>
                <p:cNvSpPr/>
                <p:nvPr>
                  <p:custDataLst>
                    <p:tags r:id="rId41"/>
                  </p:custDataLst>
                </p:nvPr>
              </p:nvSpPr>
              <p:spPr>
                <a:xfrm>
                  <a:off x="7285095" y="4963758"/>
                  <a:ext cx="80958" cy="317120"/>
                </a:xfrm>
                <a:custGeom>
                  <a:avLst/>
                  <a:gdLst>
                    <a:gd name="connsiteX0" fmla="*/ 79278 w 80958"/>
                    <a:gd name="connsiteY0" fmla="*/ 404 h 317120"/>
                    <a:gd name="connsiteX1" fmla="*/ 45863 w 80958"/>
                    <a:gd name="connsiteY1" fmla="*/ 57397 h 317120"/>
                    <a:gd name="connsiteX2" fmla="*/ 22108 w 80958"/>
                    <a:gd name="connsiteY2" fmla="*/ 117226 h 317120"/>
                    <a:gd name="connsiteX3" fmla="*/ 38 w 80958"/>
                    <a:gd name="connsiteY3" fmla="*/ 244329 h 317120"/>
                    <a:gd name="connsiteX4" fmla="*/ 1279 w 80958"/>
                    <a:gd name="connsiteY4" fmla="*/ 279784 h 317120"/>
                    <a:gd name="connsiteX5" fmla="*/ 3318 w 80958"/>
                    <a:gd name="connsiteY5" fmla="*/ 297954 h 317120"/>
                    <a:gd name="connsiteX6" fmla="*/ 7306 w 80958"/>
                    <a:gd name="connsiteY6" fmla="*/ 315149 h 317120"/>
                    <a:gd name="connsiteX7" fmla="*/ 14752 w 80958"/>
                    <a:gd name="connsiteY7" fmla="*/ 312933 h 317120"/>
                    <a:gd name="connsiteX8" fmla="*/ 13156 w 80958"/>
                    <a:gd name="connsiteY8" fmla="*/ 297688 h 317120"/>
                    <a:gd name="connsiteX9" fmla="*/ 11295 w 80958"/>
                    <a:gd name="connsiteY9" fmla="*/ 281468 h 317120"/>
                    <a:gd name="connsiteX10" fmla="*/ 9877 w 80958"/>
                    <a:gd name="connsiteY10" fmla="*/ 250800 h 317120"/>
                    <a:gd name="connsiteX11" fmla="*/ 14752 w 80958"/>
                    <a:gd name="connsiteY11" fmla="*/ 188046 h 317120"/>
                    <a:gd name="connsiteX12" fmla="*/ 50826 w 80958"/>
                    <a:gd name="connsiteY12" fmla="*/ 66704 h 317120"/>
                    <a:gd name="connsiteX13" fmla="*/ 80874 w 80958"/>
                    <a:gd name="connsiteY13" fmla="*/ 1202 h 317120"/>
                    <a:gd name="connsiteX14" fmla="*/ 79278 w 80958"/>
                    <a:gd name="connsiteY14" fmla="*/ 404 h 317120"/>
                    <a:gd name="connsiteX15" fmla="*/ 79278 w 80958"/>
                    <a:gd name="connsiteY15" fmla="*/ 404 h 317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0958" h="317120">
                      <a:moveTo>
                        <a:pt x="79278" y="404"/>
                      </a:moveTo>
                      <a:cubicBezTo>
                        <a:pt x="67401" y="19018"/>
                        <a:pt x="55613" y="37543"/>
                        <a:pt x="45863" y="57397"/>
                      </a:cubicBezTo>
                      <a:cubicBezTo>
                        <a:pt x="36379" y="76631"/>
                        <a:pt x="28668" y="96840"/>
                        <a:pt x="22108" y="117226"/>
                      </a:cubicBezTo>
                      <a:cubicBezTo>
                        <a:pt x="8813" y="158264"/>
                        <a:pt x="659" y="201164"/>
                        <a:pt x="38" y="244329"/>
                      </a:cubicBezTo>
                      <a:cubicBezTo>
                        <a:pt x="-139" y="256118"/>
                        <a:pt x="304" y="267995"/>
                        <a:pt x="1279" y="279784"/>
                      </a:cubicBezTo>
                      <a:cubicBezTo>
                        <a:pt x="1811" y="285811"/>
                        <a:pt x="2520" y="291927"/>
                        <a:pt x="3318" y="297954"/>
                      </a:cubicBezTo>
                      <a:cubicBezTo>
                        <a:pt x="4115" y="303893"/>
                        <a:pt x="4647" y="309742"/>
                        <a:pt x="7306" y="315149"/>
                      </a:cubicBezTo>
                      <a:cubicBezTo>
                        <a:pt x="9256" y="319138"/>
                        <a:pt x="14397" y="316390"/>
                        <a:pt x="14752" y="312933"/>
                      </a:cubicBezTo>
                      <a:cubicBezTo>
                        <a:pt x="15195" y="307792"/>
                        <a:pt x="13865" y="302740"/>
                        <a:pt x="13156" y="297688"/>
                      </a:cubicBezTo>
                      <a:cubicBezTo>
                        <a:pt x="12447" y="292281"/>
                        <a:pt x="11827" y="286874"/>
                        <a:pt x="11295" y="281468"/>
                      </a:cubicBezTo>
                      <a:cubicBezTo>
                        <a:pt x="10409" y="271275"/>
                        <a:pt x="9877" y="261081"/>
                        <a:pt x="9877" y="250800"/>
                      </a:cubicBezTo>
                      <a:cubicBezTo>
                        <a:pt x="9788" y="229793"/>
                        <a:pt x="11472" y="208786"/>
                        <a:pt x="14752" y="188046"/>
                      </a:cubicBezTo>
                      <a:cubicBezTo>
                        <a:pt x="21399" y="145944"/>
                        <a:pt x="34783" y="106058"/>
                        <a:pt x="50826" y="66704"/>
                      </a:cubicBezTo>
                      <a:cubicBezTo>
                        <a:pt x="59867" y="44545"/>
                        <a:pt x="69440" y="22297"/>
                        <a:pt x="80874" y="1202"/>
                      </a:cubicBezTo>
                      <a:cubicBezTo>
                        <a:pt x="81317" y="227"/>
                        <a:pt x="79899" y="-482"/>
                        <a:pt x="79278" y="404"/>
                      </a:cubicBezTo>
                      <a:lnTo>
                        <a:pt x="79278" y="4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9" name="任意多边形: 形状 288"/>
                <p:cNvSpPr/>
                <p:nvPr>
                  <p:custDataLst>
                    <p:tags r:id="rId42"/>
                  </p:custDataLst>
                </p:nvPr>
              </p:nvSpPr>
              <p:spPr>
                <a:xfrm>
                  <a:off x="7273611" y="4824110"/>
                  <a:ext cx="183222" cy="300394"/>
                </a:xfrm>
                <a:custGeom>
                  <a:avLst/>
                  <a:gdLst>
                    <a:gd name="connsiteX0" fmla="*/ 27476 w 183222"/>
                    <a:gd name="connsiteY0" fmla="*/ 299507 h 300394"/>
                    <a:gd name="connsiteX1" fmla="*/ 15776 w 183222"/>
                    <a:gd name="connsiteY1" fmla="*/ 151308 h 300394"/>
                    <a:gd name="connsiteX2" fmla="*/ 122582 w 183222"/>
                    <a:gd name="connsiteY2" fmla="*/ 59659 h 300394"/>
                    <a:gd name="connsiteX3" fmla="*/ 182677 w 183222"/>
                    <a:gd name="connsiteY3" fmla="*/ 6655 h 300394"/>
                    <a:gd name="connsiteX4" fmla="*/ 173814 w 183222"/>
                    <a:gd name="connsiteY4" fmla="*/ 4528 h 300394"/>
                    <a:gd name="connsiteX5" fmla="*/ 167964 w 183222"/>
                    <a:gd name="connsiteY5" fmla="*/ 81995 h 300394"/>
                    <a:gd name="connsiteX6" fmla="*/ 161405 w 183222"/>
                    <a:gd name="connsiteY6" fmla="*/ 145902 h 300394"/>
                    <a:gd name="connsiteX7" fmla="*/ 142525 w 183222"/>
                    <a:gd name="connsiteY7" fmla="*/ 203515 h 300394"/>
                    <a:gd name="connsiteX8" fmla="*/ 97587 w 183222"/>
                    <a:gd name="connsiteY8" fmla="*/ 247123 h 300394"/>
                    <a:gd name="connsiteX9" fmla="*/ 27122 w 183222"/>
                    <a:gd name="connsiteY9" fmla="*/ 281957 h 300394"/>
                    <a:gd name="connsiteX10" fmla="*/ 32351 w 183222"/>
                    <a:gd name="connsiteY10" fmla="*/ 290378 h 300394"/>
                    <a:gd name="connsiteX11" fmla="*/ 97942 w 183222"/>
                    <a:gd name="connsiteY11" fmla="*/ 258203 h 300394"/>
                    <a:gd name="connsiteX12" fmla="*/ 146602 w 183222"/>
                    <a:gd name="connsiteY12" fmla="*/ 215303 h 300394"/>
                    <a:gd name="connsiteX13" fmla="*/ 176384 w 183222"/>
                    <a:gd name="connsiteY13" fmla="*/ 96000 h 300394"/>
                    <a:gd name="connsiteX14" fmla="*/ 183209 w 183222"/>
                    <a:gd name="connsiteY14" fmla="*/ 4351 h 300394"/>
                    <a:gd name="connsiteX15" fmla="*/ 174345 w 183222"/>
                    <a:gd name="connsiteY15" fmla="*/ 2223 h 300394"/>
                    <a:gd name="connsiteX16" fmla="*/ 55928 w 183222"/>
                    <a:gd name="connsiteY16" fmla="*/ 91214 h 300394"/>
                    <a:gd name="connsiteX17" fmla="*/ 10104 w 183222"/>
                    <a:gd name="connsiteY17" fmla="*/ 142800 h 300394"/>
                    <a:gd name="connsiteX18" fmla="*/ 2570 w 183222"/>
                    <a:gd name="connsiteY18" fmla="*/ 212644 h 300394"/>
                    <a:gd name="connsiteX19" fmla="*/ 15245 w 183222"/>
                    <a:gd name="connsiteY19" fmla="*/ 254569 h 300394"/>
                    <a:gd name="connsiteX20" fmla="*/ 25704 w 183222"/>
                    <a:gd name="connsiteY20" fmla="*/ 299684 h 300394"/>
                    <a:gd name="connsiteX21" fmla="*/ 27476 w 183222"/>
                    <a:gd name="connsiteY21" fmla="*/ 299507 h 300394"/>
                    <a:gd name="connsiteX22" fmla="*/ 27476 w 183222"/>
                    <a:gd name="connsiteY22" fmla="*/ 299507 h 300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3222" h="300394">
                      <a:moveTo>
                        <a:pt x="27476" y="299507"/>
                      </a:moveTo>
                      <a:cubicBezTo>
                        <a:pt x="27831" y="249871"/>
                        <a:pt x="-6205" y="200413"/>
                        <a:pt x="15776" y="151308"/>
                      </a:cubicBezTo>
                      <a:cubicBezTo>
                        <a:pt x="35808" y="106636"/>
                        <a:pt x="83405" y="84300"/>
                        <a:pt x="122582" y="59659"/>
                      </a:cubicBezTo>
                      <a:cubicBezTo>
                        <a:pt x="145450" y="45300"/>
                        <a:pt x="167077" y="28903"/>
                        <a:pt x="182677" y="6655"/>
                      </a:cubicBezTo>
                      <a:cubicBezTo>
                        <a:pt x="179752" y="5946"/>
                        <a:pt x="176739" y="5237"/>
                        <a:pt x="173814" y="4528"/>
                      </a:cubicBezTo>
                      <a:cubicBezTo>
                        <a:pt x="171864" y="30321"/>
                        <a:pt x="169914" y="56202"/>
                        <a:pt x="167964" y="81995"/>
                      </a:cubicBezTo>
                      <a:cubicBezTo>
                        <a:pt x="166368" y="103357"/>
                        <a:pt x="165039" y="124718"/>
                        <a:pt x="161405" y="145902"/>
                      </a:cubicBezTo>
                      <a:cubicBezTo>
                        <a:pt x="158036" y="165845"/>
                        <a:pt x="152630" y="185788"/>
                        <a:pt x="142525" y="203515"/>
                      </a:cubicBezTo>
                      <a:cubicBezTo>
                        <a:pt x="131889" y="222305"/>
                        <a:pt x="116023" y="236221"/>
                        <a:pt x="97587" y="247123"/>
                      </a:cubicBezTo>
                      <a:cubicBezTo>
                        <a:pt x="75074" y="260419"/>
                        <a:pt x="50699" y="270701"/>
                        <a:pt x="27122" y="281957"/>
                      </a:cubicBezTo>
                      <a:cubicBezTo>
                        <a:pt x="21361" y="284705"/>
                        <a:pt x="26590" y="293125"/>
                        <a:pt x="32351" y="290378"/>
                      </a:cubicBezTo>
                      <a:cubicBezTo>
                        <a:pt x="54244" y="279918"/>
                        <a:pt x="76758" y="270080"/>
                        <a:pt x="97942" y="258203"/>
                      </a:cubicBezTo>
                      <a:cubicBezTo>
                        <a:pt x="117175" y="247389"/>
                        <a:pt x="134371" y="233828"/>
                        <a:pt x="146602" y="215303"/>
                      </a:cubicBezTo>
                      <a:cubicBezTo>
                        <a:pt x="169736" y="180470"/>
                        <a:pt x="173282" y="136506"/>
                        <a:pt x="176384" y="96000"/>
                      </a:cubicBezTo>
                      <a:cubicBezTo>
                        <a:pt x="178689" y="65421"/>
                        <a:pt x="180904" y="34930"/>
                        <a:pt x="183209" y="4351"/>
                      </a:cubicBezTo>
                      <a:cubicBezTo>
                        <a:pt x="183563" y="-879"/>
                        <a:pt x="176739" y="-1145"/>
                        <a:pt x="174345" y="2223"/>
                      </a:cubicBezTo>
                      <a:cubicBezTo>
                        <a:pt x="145184" y="43794"/>
                        <a:pt x="95017" y="61255"/>
                        <a:pt x="55928" y="91214"/>
                      </a:cubicBezTo>
                      <a:cubicBezTo>
                        <a:pt x="37669" y="105218"/>
                        <a:pt x="20563" y="121970"/>
                        <a:pt x="10104" y="142800"/>
                      </a:cubicBezTo>
                      <a:cubicBezTo>
                        <a:pt x="-976" y="164781"/>
                        <a:pt x="-2039" y="188801"/>
                        <a:pt x="2570" y="212644"/>
                      </a:cubicBezTo>
                      <a:cubicBezTo>
                        <a:pt x="5406" y="227092"/>
                        <a:pt x="11079" y="240565"/>
                        <a:pt x="15245" y="254569"/>
                      </a:cubicBezTo>
                      <a:cubicBezTo>
                        <a:pt x="19676" y="269282"/>
                        <a:pt x="23665" y="284439"/>
                        <a:pt x="25704" y="299684"/>
                      </a:cubicBezTo>
                      <a:cubicBezTo>
                        <a:pt x="25970" y="300659"/>
                        <a:pt x="27476" y="300659"/>
                        <a:pt x="27476" y="299507"/>
                      </a:cubicBezTo>
                      <a:lnTo>
                        <a:pt x="27476" y="2995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0" name="任意多边形: 形状 289"/>
                <p:cNvSpPr/>
                <p:nvPr>
                  <p:custDataLst>
                    <p:tags r:id="rId43"/>
                  </p:custDataLst>
                </p:nvPr>
              </p:nvSpPr>
              <p:spPr>
                <a:xfrm>
                  <a:off x="6846172" y="4771472"/>
                  <a:ext cx="255816" cy="277361"/>
                </a:xfrm>
                <a:custGeom>
                  <a:avLst/>
                  <a:gdLst>
                    <a:gd name="connsiteX0" fmla="*/ 255574 w 255816"/>
                    <a:gd name="connsiteY0" fmla="*/ 266524 h 277361"/>
                    <a:gd name="connsiteX1" fmla="*/ 233859 w 255816"/>
                    <a:gd name="connsiteY1" fmla="*/ 208025 h 277361"/>
                    <a:gd name="connsiteX2" fmla="*/ 211434 w 255816"/>
                    <a:gd name="connsiteY2" fmla="*/ 134280 h 277361"/>
                    <a:gd name="connsiteX3" fmla="*/ 164280 w 255816"/>
                    <a:gd name="connsiteY3" fmla="*/ 81276 h 277361"/>
                    <a:gd name="connsiteX4" fmla="*/ 96119 w 255816"/>
                    <a:gd name="connsiteY4" fmla="*/ 40681 h 277361"/>
                    <a:gd name="connsiteX5" fmla="*/ 15372 w 255816"/>
                    <a:gd name="connsiteY5" fmla="*/ 529 h 277361"/>
                    <a:gd name="connsiteX6" fmla="*/ 8547 w 255816"/>
                    <a:gd name="connsiteY6" fmla="*/ 3542 h 277361"/>
                    <a:gd name="connsiteX7" fmla="*/ 26363 w 255816"/>
                    <a:gd name="connsiteY7" fmla="*/ 169734 h 277361"/>
                    <a:gd name="connsiteX8" fmla="*/ 153998 w 255816"/>
                    <a:gd name="connsiteY8" fmla="*/ 269981 h 277361"/>
                    <a:gd name="connsiteX9" fmla="*/ 246800 w 255816"/>
                    <a:gd name="connsiteY9" fmla="*/ 273704 h 277361"/>
                    <a:gd name="connsiteX10" fmla="*/ 243697 w 255816"/>
                    <a:gd name="connsiteY10" fmla="*/ 263333 h 277361"/>
                    <a:gd name="connsiteX11" fmla="*/ 94169 w 255816"/>
                    <a:gd name="connsiteY11" fmla="*/ 230095 h 277361"/>
                    <a:gd name="connsiteX12" fmla="*/ 12624 w 255816"/>
                    <a:gd name="connsiteY12" fmla="*/ 97053 h 277361"/>
                    <a:gd name="connsiteX13" fmla="*/ 17677 w 255816"/>
                    <a:gd name="connsiteY13" fmla="*/ 5670 h 277361"/>
                    <a:gd name="connsiteX14" fmla="*/ 10852 w 255816"/>
                    <a:gd name="connsiteY14" fmla="*/ 8683 h 277361"/>
                    <a:gd name="connsiteX15" fmla="*/ 150807 w 255816"/>
                    <a:gd name="connsiteY15" fmla="*/ 83048 h 277361"/>
                    <a:gd name="connsiteX16" fmla="*/ 181475 w 255816"/>
                    <a:gd name="connsiteY16" fmla="*/ 106360 h 277361"/>
                    <a:gd name="connsiteX17" fmla="*/ 203457 w 255816"/>
                    <a:gd name="connsiteY17" fmla="*/ 137027 h 277361"/>
                    <a:gd name="connsiteX18" fmla="*/ 228541 w 255816"/>
                    <a:gd name="connsiteY18" fmla="*/ 210506 h 277361"/>
                    <a:gd name="connsiteX19" fmla="*/ 254954 w 255816"/>
                    <a:gd name="connsiteY19" fmla="*/ 267676 h 277361"/>
                    <a:gd name="connsiteX20" fmla="*/ 255574 w 255816"/>
                    <a:gd name="connsiteY20" fmla="*/ 266524 h 277361"/>
                    <a:gd name="connsiteX21" fmla="*/ 255574 w 255816"/>
                    <a:gd name="connsiteY21" fmla="*/ 266524 h 277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5816" h="277361">
                      <a:moveTo>
                        <a:pt x="255574" y="266524"/>
                      </a:moveTo>
                      <a:cubicBezTo>
                        <a:pt x="239709" y="250836"/>
                        <a:pt x="237316" y="228943"/>
                        <a:pt x="233859" y="208025"/>
                      </a:cubicBezTo>
                      <a:cubicBezTo>
                        <a:pt x="229604" y="182675"/>
                        <a:pt x="222602" y="157414"/>
                        <a:pt x="211434" y="134280"/>
                      </a:cubicBezTo>
                      <a:cubicBezTo>
                        <a:pt x="200709" y="112032"/>
                        <a:pt x="184489" y="95191"/>
                        <a:pt x="164280" y="81276"/>
                      </a:cubicBezTo>
                      <a:cubicBezTo>
                        <a:pt x="142476" y="66296"/>
                        <a:pt x="119430" y="53090"/>
                        <a:pt x="96119" y="40681"/>
                      </a:cubicBezTo>
                      <a:cubicBezTo>
                        <a:pt x="69528" y="26588"/>
                        <a:pt x="42406" y="13558"/>
                        <a:pt x="15372" y="529"/>
                      </a:cubicBezTo>
                      <a:cubicBezTo>
                        <a:pt x="12536" y="-801"/>
                        <a:pt x="9434" y="440"/>
                        <a:pt x="8547" y="3542"/>
                      </a:cubicBezTo>
                      <a:cubicBezTo>
                        <a:pt x="-7319" y="58851"/>
                        <a:pt x="-937" y="119123"/>
                        <a:pt x="26363" y="169734"/>
                      </a:cubicBezTo>
                      <a:cubicBezTo>
                        <a:pt x="53042" y="219104"/>
                        <a:pt x="100019" y="255090"/>
                        <a:pt x="153998" y="269981"/>
                      </a:cubicBezTo>
                      <a:cubicBezTo>
                        <a:pt x="184223" y="278312"/>
                        <a:pt x="215954" y="279642"/>
                        <a:pt x="246800" y="273704"/>
                      </a:cubicBezTo>
                      <a:cubicBezTo>
                        <a:pt x="253625" y="272374"/>
                        <a:pt x="250434" y="262004"/>
                        <a:pt x="243697" y="263333"/>
                      </a:cubicBezTo>
                      <a:cubicBezTo>
                        <a:pt x="191934" y="273349"/>
                        <a:pt x="137157" y="260142"/>
                        <a:pt x="94169" y="230095"/>
                      </a:cubicBezTo>
                      <a:cubicBezTo>
                        <a:pt x="49851" y="199250"/>
                        <a:pt x="21222" y="150057"/>
                        <a:pt x="12624" y="97053"/>
                      </a:cubicBezTo>
                      <a:cubicBezTo>
                        <a:pt x="7750" y="66739"/>
                        <a:pt x="9256" y="35185"/>
                        <a:pt x="17677" y="5670"/>
                      </a:cubicBezTo>
                      <a:cubicBezTo>
                        <a:pt x="15372" y="6645"/>
                        <a:pt x="13156" y="7620"/>
                        <a:pt x="10852" y="8683"/>
                      </a:cubicBezTo>
                      <a:cubicBezTo>
                        <a:pt x="58538" y="31463"/>
                        <a:pt x="106401" y="54242"/>
                        <a:pt x="150807" y="83048"/>
                      </a:cubicBezTo>
                      <a:cubicBezTo>
                        <a:pt x="161621" y="90051"/>
                        <a:pt x="172257" y="97319"/>
                        <a:pt x="181475" y="106360"/>
                      </a:cubicBezTo>
                      <a:cubicBezTo>
                        <a:pt x="190605" y="115223"/>
                        <a:pt x="197518" y="125859"/>
                        <a:pt x="203457" y="137027"/>
                      </a:cubicBezTo>
                      <a:cubicBezTo>
                        <a:pt x="215511" y="159984"/>
                        <a:pt x="223754" y="185068"/>
                        <a:pt x="228541" y="210506"/>
                      </a:cubicBezTo>
                      <a:cubicBezTo>
                        <a:pt x="232263" y="230626"/>
                        <a:pt x="235543" y="256331"/>
                        <a:pt x="254954" y="267676"/>
                      </a:cubicBezTo>
                      <a:cubicBezTo>
                        <a:pt x="255486" y="268119"/>
                        <a:pt x="256195" y="267145"/>
                        <a:pt x="255574" y="266524"/>
                      </a:cubicBezTo>
                      <a:lnTo>
                        <a:pt x="255574" y="2665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1" name="任意多边形: 形状 290"/>
                <p:cNvSpPr/>
                <p:nvPr>
                  <p:custDataLst>
                    <p:tags r:id="rId44"/>
                  </p:custDataLst>
                </p:nvPr>
              </p:nvSpPr>
              <p:spPr>
                <a:xfrm>
                  <a:off x="6988003" y="5136870"/>
                  <a:ext cx="263805" cy="47761"/>
                </a:xfrm>
                <a:custGeom>
                  <a:avLst/>
                  <a:gdLst>
                    <a:gd name="connsiteX0" fmla="*/ 821 w 263805"/>
                    <a:gd name="connsiteY0" fmla="*/ 11299 h 47761"/>
                    <a:gd name="connsiteX1" fmla="*/ 53382 w 263805"/>
                    <a:gd name="connsiteY1" fmla="*/ 10502 h 47761"/>
                    <a:gd name="connsiteX2" fmla="*/ 106120 w 263805"/>
                    <a:gd name="connsiteY2" fmla="*/ 9349 h 47761"/>
                    <a:gd name="connsiteX3" fmla="*/ 210799 w 263805"/>
                    <a:gd name="connsiteY3" fmla="*/ 22822 h 47761"/>
                    <a:gd name="connsiteX4" fmla="*/ 238276 w 263805"/>
                    <a:gd name="connsiteY4" fmla="*/ 32749 h 47761"/>
                    <a:gd name="connsiteX5" fmla="*/ 249887 w 263805"/>
                    <a:gd name="connsiteY5" fmla="*/ 40638 h 47761"/>
                    <a:gd name="connsiteX6" fmla="*/ 259814 w 263805"/>
                    <a:gd name="connsiteY6" fmla="*/ 47640 h 47761"/>
                    <a:gd name="connsiteX7" fmla="*/ 263803 w 263805"/>
                    <a:gd name="connsiteY7" fmla="*/ 44449 h 47761"/>
                    <a:gd name="connsiteX8" fmla="*/ 249887 w 263805"/>
                    <a:gd name="connsiteY8" fmla="*/ 27786 h 47761"/>
                    <a:gd name="connsiteX9" fmla="*/ 226753 w 263805"/>
                    <a:gd name="connsiteY9" fmla="*/ 17149 h 47761"/>
                    <a:gd name="connsiteX10" fmla="*/ 173395 w 263805"/>
                    <a:gd name="connsiteY10" fmla="*/ 4563 h 47761"/>
                    <a:gd name="connsiteX11" fmla="*/ 63486 w 263805"/>
                    <a:gd name="connsiteY11" fmla="*/ 1461 h 47761"/>
                    <a:gd name="connsiteX12" fmla="*/ 910 w 263805"/>
                    <a:gd name="connsiteY12" fmla="*/ 9615 h 47761"/>
                    <a:gd name="connsiteX13" fmla="*/ 821 w 263805"/>
                    <a:gd name="connsiteY13" fmla="*/ 11299 h 47761"/>
                    <a:gd name="connsiteX14" fmla="*/ 821 w 263805"/>
                    <a:gd name="connsiteY14" fmla="*/ 11299 h 47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3805" h="47761">
                      <a:moveTo>
                        <a:pt x="821" y="11299"/>
                      </a:moveTo>
                      <a:cubicBezTo>
                        <a:pt x="18371" y="10679"/>
                        <a:pt x="35921" y="11122"/>
                        <a:pt x="53382" y="10502"/>
                      </a:cubicBezTo>
                      <a:cubicBezTo>
                        <a:pt x="70932" y="9881"/>
                        <a:pt x="88482" y="9172"/>
                        <a:pt x="106120" y="9349"/>
                      </a:cubicBezTo>
                      <a:cubicBezTo>
                        <a:pt x="141397" y="9615"/>
                        <a:pt x="176763" y="12984"/>
                        <a:pt x="210799" y="22822"/>
                      </a:cubicBezTo>
                      <a:cubicBezTo>
                        <a:pt x="220017" y="25481"/>
                        <a:pt x="229767" y="28229"/>
                        <a:pt x="238276" y="32749"/>
                      </a:cubicBezTo>
                      <a:cubicBezTo>
                        <a:pt x="242442" y="34965"/>
                        <a:pt x="246342" y="37536"/>
                        <a:pt x="249887" y="40638"/>
                      </a:cubicBezTo>
                      <a:cubicBezTo>
                        <a:pt x="253167" y="43474"/>
                        <a:pt x="255560" y="46311"/>
                        <a:pt x="259814" y="47640"/>
                      </a:cubicBezTo>
                      <a:cubicBezTo>
                        <a:pt x="261764" y="48261"/>
                        <a:pt x="263891" y="46399"/>
                        <a:pt x="263803" y="44449"/>
                      </a:cubicBezTo>
                      <a:cubicBezTo>
                        <a:pt x="263360" y="36738"/>
                        <a:pt x="255737" y="31774"/>
                        <a:pt x="249887" y="27786"/>
                      </a:cubicBezTo>
                      <a:cubicBezTo>
                        <a:pt x="242796" y="22911"/>
                        <a:pt x="234819" y="19897"/>
                        <a:pt x="226753" y="17149"/>
                      </a:cubicBezTo>
                      <a:cubicBezTo>
                        <a:pt x="209381" y="11299"/>
                        <a:pt x="191476" y="7222"/>
                        <a:pt x="173395" y="4563"/>
                      </a:cubicBezTo>
                      <a:cubicBezTo>
                        <a:pt x="136965" y="-844"/>
                        <a:pt x="100093" y="-844"/>
                        <a:pt x="63486" y="1461"/>
                      </a:cubicBezTo>
                      <a:cubicBezTo>
                        <a:pt x="42480" y="2791"/>
                        <a:pt x="21739" y="6779"/>
                        <a:pt x="910" y="9615"/>
                      </a:cubicBezTo>
                      <a:cubicBezTo>
                        <a:pt x="-242" y="9793"/>
                        <a:pt x="-331" y="11299"/>
                        <a:pt x="821" y="11299"/>
                      </a:cubicBezTo>
                      <a:lnTo>
                        <a:pt x="821" y="1129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2" name="任意多边形: 形状 291"/>
                <p:cNvSpPr/>
                <p:nvPr>
                  <p:custDataLst>
                    <p:tags r:id="rId45"/>
                  </p:custDataLst>
                </p:nvPr>
              </p:nvSpPr>
              <p:spPr>
                <a:xfrm>
                  <a:off x="6820899" y="5064493"/>
                  <a:ext cx="340031" cy="166472"/>
                </a:xfrm>
                <a:custGeom>
                  <a:avLst/>
                  <a:gdLst>
                    <a:gd name="connsiteX0" fmla="*/ 339790 w 340031"/>
                    <a:gd name="connsiteY0" fmla="*/ 77916 h 166472"/>
                    <a:gd name="connsiteX1" fmla="*/ 241759 w 340031"/>
                    <a:gd name="connsiteY1" fmla="*/ 3462 h 166472"/>
                    <a:gd name="connsiteX2" fmla="*/ 176080 w 340031"/>
                    <a:gd name="connsiteY2" fmla="*/ 3728 h 166472"/>
                    <a:gd name="connsiteX3" fmla="*/ 98790 w 340031"/>
                    <a:gd name="connsiteY3" fmla="*/ 28014 h 166472"/>
                    <a:gd name="connsiteX4" fmla="*/ 4570 w 340031"/>
                    <a:gd name="connsiteY4" fmla="*/ 45120 h 166472"/>
                    <a:gd name="connsiteX5" fmla="*/ 1379 w 340031"/>
                    <a:gd name="connsiteY5" fmla="*/ 53452 h 166472"/>
                    <a:gd name="connsiteX6" fmla="*/ 129546 w 340031"/>
                    <a:gd name="connsiteY6" fmla="*/ 152369 h 166472"/>
                    <a:gd name="connsiteX7" fmla="*/ 210382 w 340031"/>
                    <a:gd name="connsiteY7" fmla="*/ 166196 h 166472"/>
                    <a:gd name="connsiteX8" fmla="*/ 285722 w 340031"/>
                    <a:gd name="connsiteY8" fmla="*/ 143772 h 166472"/>
                    <a:gd name="connsiteX9" fmla="*/ 321708 w 340031"/>
                    <a:gd name="connsiteY9" fmla="*/ 118245 h 166472"/>
                    <a:gd name="connsiteX10" fmla="*/ 338106 w 340031"/>
                    <a:gd name="connsiteY10" fmla="*/ 81461 h 166472"/>
                    <a:gd name="connsiteX11" fmla="*/ 327470 w 340031"/>
                    <a:gd name="connsiteY11" fmla="*/ 84652 h 166472"/>
                    <a:gd name="connsiteX12" fmla="*/ 309388 w 340031"/>
                    <a:gd name="connsiteY12" fmla="*/ 114167 h 166472"/>
                    <a:gd name="connsiteX13" fmla="*/ 279872 w 340031"/>
                    <a:gd name="connsiteY13" fmla="*/ 134376 h 166472"/>
                    <a:gd name="connsiteX14" fmla="*/ 209053 w 340031"/>
                    <a:gd name="connsiteY14" fmla="*/ 155738 h 166472"/>
                    <a:gd name="connsiteX15" fmla="*/ 68211 w 340031"/>
                    <a:gd name="connsiteY15" fmla="*/ 104772 h 166472"/>
                    <a:gd name="connsiteX16" fmla="*/ 7938 w 340031"/>
                    <a:gd name="connsiteY16" fmla="*/ 46450 h 166472"/>
                    <a:gd name="connsiteX17" fmla="*/ 4748 w 340031"/>
                    <a:gd name="connsiteY17" fmla="*/ 54782 h 166472"/>
                    <a:gd name="connsiteX18" fmla="*/ 83013 w 340031"/>
                    <a:gd name="connsiteY18" fmla="*/ 41930 h 166472"/>
                    <a:gd name="connsiteX19" fmla="*/ 157201 w 340031"/>
                    <a:gd name="connsiteY19" fmla="*/ 17998 h 166472"/>
                    <a:gd name="connsiteX20" fmla="*/ 226780 w 340031"/>
                    <a:gd name="connsiteY20" fmla="*/ 9666 h 166472"/>
                    <a:gd name="connsiteX21" fmla="*/ 284925 w 340031"/>
                    <a:gd name="connsiteY21" fmla="*/ 30495 h 166472"/>
                    <a:gd name="connsiteX22" fmla="*/ 334826 w 340031"/>
                    <a:gd name="connsiteY22" fmla="*/ 80131 h 166472"/>
                    <a:gd name="connsiteX23" fmla="*/ 339790 w 340031"/>
                    <a:gd name="connsiteY23" fmla="*/ 77916 h 166472"/>
                    <a:gd name="connsiteX24" fmla="*/ 339790 w 340031"/>
                    <a:gd name="connsiteY24" fmla="*/ 77916 h 166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0031" h="166472">
                      <a:moveTo>
                        <a:pt x="339790" y="77916"/>
                      </a:moveTo>
                      <a:cubicBezTo>
                        <a:pt x="322949" y="39182"/>
                        <a:pt x="282000" y="12502"/>
                        <a:pt x="241759" y="3462"/>
                      </a:cubicBezTo>
                      <a:cubicBezTo>
                        <a:pt x="219955" y="-1413"/>
                        <a:pt x="197884" y="-970"/>
                        <a:pt x="176080" y="3728"/>
                      </a:cubicBezTo>
                      <a:cubicBezTo>
                        <a:pt x="149667" y="9489"/>
                        <a:pt x="124671" y="20302"/>
                        <a:pt x="98790" y="28014"/>
                      </a:cubicBezTo>
                      <a:cubicBezTo>
                        <a:pt x="68122" y="37143"/>
                        <a:pt x="36568" y="42904"/>
                        <a:pt x="4570" y="45120"/>
                      </a:cubicBezTo>
                      <a:cubicBezTo>
                        <a:pt x="139" y="45386"/>
                        <a:pt x="-1368" y="50261"/>
                        <a:pt x="1379" y="53452"/>
                      </a:cubicBezTo>
                      <a:cubicBezTo>
                        <a:pt x="36922" y="94579"/>
                        <a:pt x="78226" y="132338"/>
                        <a:pt x="129546" y="152369"/>
                      </a:cubicBezTo>
                      <a:cubicBezTo>
                        <a:pt x="155162" y="162385"/>
                        <a:pt x="182816" y="167792"/>
                        <a:pt x="210382" y="166196"/>
                      </a:cubicBezTo>
                      <a:cubicBezTo>
                        <a:pt x="236795" y="164690"/>
                        <a:pt x="262588" y="156535"/>
                        <a:pt x="285722" y="143772"/>
                      </a:cubicBezTo>
                      <a:cubicBezTo>
                        <a:pt x="298663" y="136681"/>
                        <a:pt x="310718" y="128083"/>
                        <a:pt x="321708" y="118245"/>
                      </a:cubicBezTo>
                      <a:cubicBezTo>
                        <a:pt x="332256" y="108849"/>
                        <a:pt x="341651" y="96263"/>
                        <a:pt x="338106" y="81461"/>
                      </a:cubicBezTo>
                      <a:cubicBezTo>
                        <a:pt x="336422" y="74547"/>
                        <a:pt x="325874" y="77738"/>
                        <a:pt x="327470" y="84652"/>
                      </a:cubicBezTo>
                      <a:cubicBezTo>
                        <a:pt x="330395" y="96883"/>
                        <a:pt x="317720" y="107343"/>
                        <a:pt x="309388" y="114167"/>
                      </a:cubicBezTo>
                      <a:cubicBezTo>
                        <a:pt x="300170" y="121790"/>
                        <a:pt x="290243" y="128526"/>
                        <a:pt x="279872" y="134376"/>
                      </a:cubicBezTo>
                      <a:cubicBezTo>
                        <a:pt x="258157" y="146608"/>
                        <a:pt x="234048" y="154408"/>
                        <a:pt x="209053" y="155738"/>
                      </a:cubicBezTo>
                      <a:cubicBezTo>
                        <a:pt x="157467" y="158574"/>
                        <a:pt x="108008" y="136149"/>
                        <a:pt x="68211" y="104772"/>
                      </a:cubicBezTo>
                      <a:cubicBezTo>
                        <a:pt x="46229" y="87400"/>
                        <a:pt x="26463" y="67368"/>
                        <a:pt x="7938" y="46450"/>
                      </a:cubicBezTo>
                      <a:cubicBezTo>
                        <a:pt x="6875" y="49198"/>
                        <a:pt x="5811" y="52034"/>
                        <a:pt x="4748" y="54782"/>
                      </a:cubicBezTo>
                      <a:cubicBezTo>
                        <a:pt x="31161" y="52654"/>
                        <a:pt x="57397" y="48489"/>
                        <a:pt x="83013" y="41930"/>
                      </a:cubicBezTo>
                      <a:cubicBezTo>
                        <a:pt x="108274" y="35459"/>
                        <a:pt x="132383" y="25709"/>
                        <a:pt x="157201" y="17998"/>
                      </a:cubicBezTo>
                      <a:cubicBezTo>
                        <a:pt x="179803" y="10996"/>
                        <a:pt x="203114" y="6653"/>
                        <a:pt x="226780" y="9666"/>
                      </a:cubicBezTo>
                      <a:cubicBezTo>
                        <a:pt x="247343" y="12325"/>
                        <a:pt x="267286" y="19505"/>
                        <a:pt x="284925" y="30495"/>
                      </a:cubicBezTo>
                      <a:cubicBezTo>
                        <a:pt x="305311" y="43082"/>
                        <a:pt x="321177" y="60632"/>
                        <a:pt x="334826" y="80131"/>
                      </a:cubicBezTo>
                      <a:cubicBezTo>
                        <a:pt x="336599" y="82525"/>
                        <a:pt x="341119" y="80929"/>
                        <a:pt x="339790" y="77916"/>
                      </a:cubicBezTo>
                      <a:lnTo>
                        <a:pt x="339790" y="779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93" name="图形 232"/>
            <p:cNvGrpSpPr/>
            <p:nvPr/>
          </p:nvGrpSpPr>
          <p:grpSpPr>
            <a:xfrm>
              <a:off x="7113739" y="3641424"/>
              <a:ext cx="1069945" cy="1459643"/>
              <a:chOff x="7113739" y="3641424"/>
              <a:chExt cx="1069945" cy="1459643"/>
            </a:xfrm>
          </p:grpSpPr>
          <p:grpSp>
            <p:nvGrpSpPr>
              <p:cNvPr id="294" name="图形 232"/>
              <p:cNvGrpSpPr/>
              <p:nvPr/>
            </p:nvGrpSpPr>
            <p:grpSpPr>
              <a:xfrm>
                <a:off x="7118144" y="3646418"/>
                <a:ext cx="1050596" cy="1006726"/>
                <a:chOff x="7118144" y="3646418"/>
                <a:chExt cx="1050596" cy="1006726"/>
              </a:xfrm>
            </p:grpSpPr>
            <p:sp>
              <p:nvSpPr>
                <p:cNvPr id="295" name="任意多边形: 形状 294"/>
                <p:cNvSpPr/>
                <p:nvPr>
                  <p:custDataLst>
                    <p:tags r:id="rId46"/>
                  </p:custDataLst>
                </p:nvPr>
              </p:nvSpPr>
              <p:spPr>
                <a:xfrm>
                  <a:off x="7468991" y="3646418"/>
                  <a:ext cx="200799" cy="468616"/>
                </a:xfrm>
                <a:custGeom>
                  <a:avLst/>
                  <a:gdLst>
                    <a:gd name="connsiteX0" fmla="*/ 121580 w 200799"/>
                    <a:gd name="connsiteY0" fmla="*/ 459309 h 468616"/>
                    <a:gd name="connsiteX1" fmla="*/ 3517 w 200799"/>
                    <a:gd name="connsiteY1" fmla="*/ 239582 h 468616"/>
                    <a:gd name="connsiteX2" fmla="*/ 2897 w 200799"/>
                    <a:gd name="connsiteY2" fmla="*/ 0 h 468616"/>
                    <a:gd name="connsiteX3" fmla="*/ 198693 w 200799"/>
                    <a:gd name="connsiteY3" fmla="*/ 245698 h 468616"/>
                    <a:gd name="connsiteX4" fmla="*/ 133014 w 200799"/>
                    <a:gd name="connsiteY4" fmla="*/ 468616 h 468616"/>
                    <a:gd name="connsiteX5" fmla="*/ 121580 w 200799"/>
                    <a:gd name="connsiteY5" fmla="*/ 459309 h 468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0799" h="468616">
                      <a:moveTo>
                        <a:pt x="121580" y="459309"/>
                      </a:moveTo>
                      <a:cubicBezTo>
                        <a:pt x="66626" y="377322"/>
                        <a:pt x="11051" y="336106"/>
                        <a:pt x="3517" y="239582"/>
                      </a:cubicBezTo>
                      <a:cubicBezTo>
                        <a:pt x="-4017" y="143058"/>
                        <a:pt x="2897" y="0"/>
                        <a:pt x="2897" y="0"/>
                      </a:cubicBezTo>
                      <a:cubicBezTo>
                        <a:pt x="2897" y="0"/>
                        <a:pt x="182561" y="150503"/>
                        <a:pt x="198693" y="245698"/>
                      </a:cubicBezTo>
                      <a:cubicBezTo>
                        <a:pt x="214824" y="340892"/>
                        <a:pt x="133014" y="468616"/>
                        <a:pt x="133014" y="468616"/>
                      </a:cubicBezTo>
                      <a:lnTo>
                        <a:pt x="121580" y="459309"/>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6" name="任意多边形: 形状 295"/>
                <p:cNvSpPr/>
                <p:nvPr>
                  <p:custDataLst>
                    <p:tags r:id="rId47"/>
                  </p:custDataLst>
                </p:nvPr>
              </p:nvSpPr>
              <p:spPr>
                <a:xfrm>
                  <a:off x="7302969" y="3930051"/>
                  <a:ext cx="227443" cy="381872"/>
                </a:xfrm>
                <a:custGeom>
                  <a:avLst/>
                  <a:gdLst>
                    <a:gd name="connsiteX0" fmla="*/ 246 w 227443"/>
                    <a:gd name="connsiteY0" fmla="*/ 0 h 381872"/>
                    <a:gd name="connsiteX1" fmla="*/ 210933 w 227443"/>
                    <a:gd name="connsiteY1" fmla="*/ 185248 h 381872"/>
                    <a:gd name="connsiteX2" fmla="*/ 221215 w 227443"/>
                    <a:gd name="connsiteY2" fmla="*/ 381842 h 381872"/>
                    <a:gd name="connsiteX3" fmla="*/ 84007 w 227443"/>
                    <a:gd name="connsiteY3" fmla="*/ 285406 h 381872"/>
                    <a:gd name="connsiteX4" fmla="*/ 246 w 227443"/>
                    <a:gd name="connsiteY4" fmla="*/ 0 h 381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443" h="381872">
                      <a:moveTo>
                        <a:pt x="246" y="0"/>
                      </a:moveTo>
                      <a:cubicBezTo>
                        <a:pt x="120613" y="70465"/>
                        <a:pt x="185051" y="102463"/>
                        <a:pt x="210933" y="185248"/>
                      </a:cubicBezTo>
                      <a:cubicBezTo>
                        <a:pt x="236814" y="268034"/>
                        <a:pt x="225646" y="380158"/>
                        <a:pt x="221215" y="381842"/>
                      </a:cubicBezTo>
                      <a:cubicBezTo>
                        <a:pt x="216871" y="383526"/>
                        <a:pt x="101202" y="314745"/>
                        <a:pt x="84007" y="285406"/>
                      </a:cubicBezTo>
                      <a:cubicBezTo>
                        <a:pt x="66811" y="256068"/>
                        <a:pt x="-4717" y="52029"/>
                        <a:pt x="246"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7" name="任意多边形: 形状 296"/>
                <p:cNvSpPr/>
                <p:nvPr>
                  <p:custDataLst>
                    <p:tags r:id="rId48"/>
                  </p:custDataLst>
                </p:nvPr>
              </p:nvSpPr>
              <p:spPr>
                <a:xfrm>
                  <a:off x="7118144" y="4292029"/>
                  <a:ext cx="341778" cy="241093"/>
                </a:xfrm>
                <a:custGeom>
                  <a:avLst/>
                  <a:gdLst>
                    <a:gd name="connsiteX0" fmla="*/ 0 w 341778"/>
                    <a:gd name="connsiteY0" fmla="*/ 276 h 241093"/>
                    <a:gd name="connsiteX1" fmla="*/ 238341 w 341778"/>
                    <a:gd name="connsiteY1" fmla="*/ 77477 h 241093"/>
                    <a:gd name="connsiteX2" fmla="*/ 341779 w 341778"/>
                    <a:gd name="connsiteY2" fmla="*/ 224701 h 241093"/>
                    <a:gd name="connsiteX3" fmla="*/ 97676 w 341778"/>
                    <a:gd name="connsiteY3" fmla="*/ 183840 h 241093"/>
                    <a:gd name="connsiteX4" fmla="*/ 0 w 341778"/>
                    <a:gd name="connsiteY4" fmla="*/ 276 h 2410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778" h="241093">
                      <a:moveTo>
                        <a:pt x="0" y="276"/>
                      </a:moveTo>
                      <a:cubicBezTo>
                        <a:pt x="72947" y="-3447"/>
                        <a:pt x="185337" y="30944"/>
                        <a:pt x="238341" y="77477"/>
                      </a:cubicBezTo>
                      <a:cubicBezTo>
                        <a:pt x="291345" y="124011"/>
                        <a:pt x="319531" y="214774"/>
                        <a:pt x="341779" y="224701"/>
                      </a:cubicBezTo>
                      <a:cubicBezTo>
                        <a:pt x="265109" y="269462"/>
                        <a:pt x="126217" y="211317"/>
                        <a:pt x="97676" y="183840"/>
                      </a:cubicBezTo>
                      <a:cubicBezTo>
                        <a:pt x="69136" y="156274"/>
                        <a:pt x="15600" y="92723"/>
                        <a:pt x="0" y="276"/>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8" name="任意多边形: 形状 297"/>
                <p:cNvSpPr/>
                <p:nvPr>
                  <p:custDataLst>
                    <p:tags r:id="rId49"/>
                  </p:custDataLst>
                </p:nvPr>
              </p:nvSpPr>
              <p:spPr>
                <a:xfrm>
                  <a:off x="7723205" y="4035971"/>
                  <a:ext cx="139257" cy="351794"/>
                </a:xfrm>
                <a:custGeom>
                  <a:avLst/>
                  <a:gdLst>
                    <a:gd name="connsiteX0" fmla="*/ 111025 w 139257"/>
                    <a:gd name="connsiteY0" fmla="*/ 0 h 351794"/>
                    <a:gd name="connsiteX1" fmla="*/ 3688 w 139257"/>
                    <a:gd name="connsiteY1" fmla="*/ 171421 h 351794"/>
                    <a:gd name="connsiteX2" fmla="*/ 19022 w 139257"/>
                    <a:gd name="connsiteY2" fmla="*/ 351794 h 351794"/>
                    <a:gd name="connsiteX3" fmla="*/ 133361 w 139257"/>
                    <a:gd name="connsiteY3" fmla="*/ 215739 h 351794"/>
                    <a:gd name="connsiteX4" fmla="*/ 111025 w 139257"/>
                    <a:gd name="connsiteY4" fmla="*/ 0 h 3517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257" h="351794">
                      <a:moveTo>
                        <a:pt x="111025" y="0"/>
                      </a:moveTo>
                      <a:cubicBezTo>
                        <a:pt x="94805" y="66565"/>
                        <a:pt x="17426" y="88724"/>
                        <a:pt x="3688" y="171421"/>
                      </a:cubicBezTo>
                      <a:cubicBezTo>
                        <a:pt x="-10051" y="254118"/>
                        <a:pt x="19022" y="351794"/>
                        <a:pt x="19022" y="351794"/>
                      </a:cubicBezTo>
                      <a:cubicBezTo>
                        <a:pt x="19022" y="351794"/>
                        <a:pt x="116432" y="295068"/>
                        <a:pt x="133361" y="215739"/>
                      </a:cubicBezTo>
                      <a:cubicBezTo>
                        <a:pt x="150202" y="136410"/>
                        <a:pt x="127246" y="18702"/>
                        <a:pt x="111025"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9" name="任意多边形: 形状 298"/>
                <p:cNvSpPr/>
                <p:nvPr>
                  <p:custDataLst>
                    <p:tags r:id="rId50"/>
                  </p:custDataLst>
                </p:nvPr>
              </p:nvSpPr>
              <p:spPr>
                <a:xfrm>
                  <a:off x="7802853" y="4464880"/>
                  <a:ext cx="365887" cy="188263"/>
                </a:xfrm>
                <a:custGeom>
                  <a:avLst/>
                  <a:gdLst>
                    <a:gd name="connsiteX0" fmla="*/ 0 w 365887"/>
                    <a:gd name="connsiteY0" fmla="*/ 59207 h 188263"/>
                    <a:gd name="connsiteX1" fmla="*/ 189237 w 365887"/>
                    <a:gd name="connsiteY1" fmla="*/ 185956 h 188263"/>
                    <a:gd name="connsiteX2" fmla="*/ 365887 w 365887"/>
                    <a:gd name="connsiteY2" fmla="*/ 140929 h 188263"/>
                    <a:gd name="connsiteX3" fmla="*/ 240025 w 365887"/>
                    <a:gd name="connsiteY3" fmla="*/ 40327 h 188263"/>
                    <a:gd name="connsiteX4" fmla="*/ 112390 w 365887"/>
                    <a:gd name="connsiteY4" fmla="*/ 3189 h 188263"/>
                    <a:gd name="connsiteX5" fmla="*/ 0 w 365887"/>
                    <a:gd name="connsiteY5" fmla="*/ 59207 h 18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5887" h="188263">
                      <a:moveTo>
                        <a:pt x="0" y="59207"/>
                      </a:moveTo>
                      <a:cubicBezTo>
                        <a:pt x="33061" y="123911"/>
                        <a:pt x="101842" y="171242"/>
                        <a:pt x="189237" y="185956"/>
                      </a:cubicBezTo>
                      <a:cubicBezTo>
                        <a:pt x="276632" y="200580"/>
                        <a:pt x="365887" y="140929"/>
                        <a:pt x="365887" y="140929"/>
                      </a:cubicBezTo>
                      <a:cubicBezTo>
                        <a:pt x="365887" y="140929"/>
                        <a:pt x="270693" y="59384"/>
                        <a:pt x="240025" y="40327"/>
                      </a:cubicBezTo>
                      <a:cubicBezTo>
                        <a:pt x="209269" y="21271"/>
                        <a:pt x="167964" y="-10107"/>
                        <a:pt x="112390" y="3189"/>
                      </a:cubicBezTo>
                      <a:cubicBezTo>
                        <a:pt x="56815" y="16484"/>
                        <a:pt x="0" y="59207"/>
                        <a:pt x="0" y="59207"/>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0" name="任意多边形: 形状 299"/>
                <p:cNvSpPr/>
                <p:nvPr>
                  <p:custDataLst>
                    <p:tags r:id="rId51"/>
                  </p:custDataLst>
                </p:nvPr>
              </p:nvSpPr>
              <p:spPr>
                <a:xfrm>
                  <a:off x="7862981" y="4472810"/>
                  <a:ext cx="295551" cy="138104"/>
                </a:xfrm>
                <a:custGeom>
                  <a:avLst/>
                  <a:gdLst>
                    <a:gd name="connsiteX0" fmla="*/ 294591 w 295551"/>
                    <a:gd name="connsiteY0" fmla="*/ 128124 h 138104"/>
                    <a:gd name="connsiteX1" fmla="*/ 265164 w 295551"/>
                    <a:gd name="connsiteY1" fmla="*/ 105255 h 138104"/>
                    <a:gd name="connsiteX2" fmla="*/ 236181 w 295551"/>
                    <a:gd name="connsiteY2" fmla="*/ 81147 h 138104"/>
                    <a:gd name="connsiteX3" fmla="*/ 172452 w 295551"/>
                    <a:gd name="connsiteY3" fmla="*/ 30004 h 138104"/>
                    <a:gd name="connsiteX4" fmla="*/ 93477 w 295551"/>
                    <a:gd name="connsiteY4" fmla="*/ 2350 h 138104"/>
                    <a:gd name="connsiteX5" fmla="*/ 7146 w 295551"/>
                    <a:gd name="connsiteY5" fmla="*/ 12897 h 138104"/>
                    <a:gd name="connsiteX6" fmla="*/ 15833 w 295551"/>
                    <a:gd name="connsiteY6" fmla="*/ 42147 h 138104"/>
                    <a:gd name="connsiteX7" fmla="*/ 55187 w 295551"/>
                    <a:gd name="connsiteY7" fmla="*/ 36563 h 138104"/>
                    <a:gd name="connsiteX8" fmla="*/ 94364 w 295551"/>
                    <a:gd name="connsiteY8" fmla="*/ 36386 h 138104"/>
                    <a:gd name="connsiteX9" fmla="*/ 168374 w 295551"/>
                    <a:gd name="connsiteY9" fmla="*/ 62976 h 138104"/>
                    <a:gd name="connsiteX10" fmla="*/ 227849 w 295551"/>
                    <a:gd name="connsiteY10" fmla="*/ 109953 h 138104"/>
                    <a:gd name="connsiteX11" fmla="*/ 291223 w 295551"/>
                    <a:gd name="connsiteY11" fmla="*/ 137342 h 138104"/>
                    <a:gd name="connsiteX12" fmla="*/ 294591 w 295551"/>
                    <a:gd name="connsiteY12" fmla="*/ 128124 h 138104"/>
                    <a:gd name="connsiteX13" fmla="*/ 294591 w 295551"/>
                    <a:gd name="connsiteY13" fmla="*/ 128124 h 138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5551" h="138104">
                      <a:moveTo>
                        <a:pt x="294591" y="128124"/>
                      </a:moveTo>
                      <a:cubicBezTo>
                        <a:pt x="287146" y="118462"/>
                        <a:pt x="275003" y="112258"/>
                        <a:pt x="265164" y="105255"/>
                      </a:cubicBezTo>
                      <a:cubicBezTo>
                        <a:pt x="254883" y="97987"/>
                        <a:pt x="245399" y="89567"/>
                        <a:pt x="236181" y="81147"/>
                      </a:cubicBezTo>
                      <a:cubicBezTo>
                        <a:pt x="216149" y="62799"/>
                        <a:pt x="195763" y="44097"/>
                        <a:pt x="172452" y="30004"/>
                      </a:cubicBezTo>
                      <a:cubicBezTo>
                        <a:pt x="148431" y="15468"/>
                        <a:pt x="121309" y="5806"/>
                        <a:pt x="93477" y="2350"/>
                      </a:cubicBezTo>
                      <a:cubicBezTo>
                        <a:pt x="66798" y="-1019"/>
                        <a:pt x="30192" y="-3057"/>
                        <a:pt x="7146" y="12897"/>
                      </a:cubicBezTo>
                      <a:cubicBezTo>
                        <a:pt x="-5794" y="21849"/>
                        <a:pt x="-122" y="41881"/>
                        <a:pt x="15833" y="42147"/>
                      </a:cubicBezTo>
                      <a:cubicBezTo>
                        <a:pt x="29128" y="42413"/>
                        <a:pt x="41892" y="37981"/>
                        <a:pt x="55187" y="36563"/>
                      </a:cubicBezTo>
                      <a:cubicBezTo>
                        <a:pt x="68128" y="35145"/>
                        <a:pt x="81334" y="34967"/>
                        <a:pt x="94364" y="36386"/>
                      </a:cubicBezTo>
                      <a:cubicBezTo>
                        <a:pt x="120777" y="39311"/>
                        <a:pt x="146215" y="48440"/>
                        <a:pt x="168374" y="62976"/>
                      </a:cubicBezTo>
                      <a:cubicBezTo>
                        <a:pt x="189470" y="76892"/>
                        <a:pt x="207640" y="94796"/>
                        <a:pt x="227849" y="109953"/>
                      </a:cubicBezTo>
                      <a:cubicBezTo>
                        <a:pt x="244690" y="122628"/>
                        <a:pt x="268621" y="142217"/>
                        <a:pt x="291223" y="137342"/>
                      </a:cubicBezTo>
                      <a:cubicBezTo>
                        <a:pt x="294769" y="136455"/>
                        <a:pt x="296896" y="131137"/>
                        <a:pt x="294591" y="128124"/>
                      </a:cubicBezTo>
                      <a:lnTo>
                        <a:pt x="294591" y="12812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1" name="任意多边形: 形状 300"/>
                <p:cNvSpPr/>
                <p:nvPr>
                  <p:custDataLst>
                    <p:tags r:id="rId52"/>
                  </p:custDataLst>
                </p:nvPr>
              </p:nvSpPr>
              <p:spPr>
                <a:xfrm>
                  <a:off x="7705446" y="4051276"/>
                  <a:ext cx="135299" cy="231016"/>
                </a:xfrm>
                <a:custGeom>
                  <a:avLst/>
                  <a:gdLst>
                    <a:gd name="connsiteX0" fmla="*/ 119655 w 135299"/>
                    <a:gd name="connsiteY0" fmla="*/ 1624 h 231016"/>
                    <a:gd name="connsiteX1" fmla="*/ 101573 w 135299"/>
                    <a:gd name="connsiteY1" fmla="*/ 23783 h 231016"/>
                    <a:gd name="connsiteX2" fmla="*/ 83049 w 135299"/>
                    <a:gd name="connsiteY2" fmla="*/ 46917 h 231016"/>
                    <a:gd name="connsiteX3" fmla="*/ 45379 w 135299"/>
                    <a:gd name="connsiteY3" fmla="*/ 94515 h 231016"/>
                    <a:gd name="connsiteX4" fmla="*/ 22511 w 135299"/>
                    <a:gd name="connsiteY4" fmla="*/ 151862 h 231016"/>
                    <a:gd name="connsiteX5" fmla="*/ 12495 w 135299"/>
                    <a:gd name="connsiteY5" fmla="*/ 179516 h 231016"/>
                    <a:gd name="connsiteX6" fmla="*/ 352 w 135299"/>
                    <a:gd name="connsiteY6" fmla="*/ 210716 h 231016"/>
                    <a:gd name="connsiteX7" fmla="*/ 24549 w 135299"/>
                    <a:gd name="connsiteY7" fmla="*/ 228443 h 231016"/>
                    <a:gd name="connsiteX8" fmla="*/ 56369 w 135299"/>
                    <a:gd name="connsiteY8" fmla="*/ 172780 h 231016"/>
                    <a:gd name="connsiteX9" fmla="*/ 76401 w 135299"/>
                    <a:gd name="connsiteY9" fmla="*/ 113571 h 231016"/>
                    <a:gd name="connsiteX10" fmla="*/ 107601 w 135299"/>
                    <a:gd name="connsiteY10" fmla="*/ 62872 h 231016"/>
                    <a:gd name="connsiteX11" fmla="*/ 135255 w 135299"/>
                    <a:gd name="connsiteY11" fmla="*/ 10134 h 231016"/>
                    <a:gd name="connsiteX12" fmla="*/ 119655 w 135299"/>
                    <a:gd name="connsiteY12" fmla="*/ 1624 h 231016"/>
                    <a:gd name="connsiteX13" fmla="*/ 119655 w 135299"/>
                    <a:gd name="connsiteY13" fmla="*/ 1624 h 231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5299" h="231016">
                      <a:moveTo>
                        <a:pt x="119655" y="1624"/>
                      </a:moveTo>
                      <a:cubicBezTo>
                        <a:pt x="111501" y="7120"/>
                        <a:pt x="107246" y="15984"/>
                        <a:pt x="101573" y="23783"/>
                      </a:cubicBezTo>
                      <a:cubicBezTo>
                        <a:pt x="95812" y="31761"/>
                        <a:pt x="89519" y="39472"/>
                        <a:pt x="83049" y="46917"/>
                      </a:cubicBezTo>
                      <a:cubicBezTo>
                        <a:pt x="69665" y="62340"/>
                        <a:pt x="55572" y="76699"/>
                        <a:pt x="45379" y="94515"/>
                      </a:cubicBezTo>
                      <a:cubicBezTo>
                        <a:pt x="35097" y="112419"/>
                        <a:pt x="28892" y="132273"/>
                        <a:pt x="22511" y="151862"/>
                      </a:cubicBezTo>
                      <a:cubicBezTo>
                        <a:pt x="19497" y="161168"/>
                        <a:pt x="16483" y="170564"/>
                        <a:pt x="12495" y="179516"/>
                      </a:cubicBezTo>
                      <a:cubicBezTo>
                        <a:pt x="7974" y="189709"/>
                        <a:pt x="2745" y="199725"/>
                        <a:pt x="352" y="210716"/>
                      </a:cubicBezTo>
                      <a:cubicBezTo>
                        <a:pt x="-2485" y="223923"/>
                        <a:pt x="12406" y="236597"/>
                        <a:pt x="24549" y="228443"/>
                      </a:cubicBezTo>
                      <a:cubicBezTo>
                        <a:pt x="43251" y="215857"/>
                        <a:pt x="49988" y="193343"/>
                        <a:pt x="56369" y="172780"/>
                      </a:cubicBezTo>
                      <a:cubicBezTo>
                        <a:pt x="62485" y="152925"/>
                        <a:pt x="67272" y="132273"/>
                        <a:pt x="76401" y="113571"/>
                      </a:cubicBezTo>
                      <a:cubicBezTo>
                        <a:pt x="85087" y="95933"/>
                        <a:pt x="96078" y="78826"/>
                        <a:pt x="107601" y="62872"/>
                      </a:cubicBezTo>
                      <a:cubicBezTo>
                        <a:pt x="117882" y="48601"/>
                        <a:pt x="136319" y="28836"/>
                        <a:pt x="135255" y="10134"/>
                      </a:cubicBezTo>
                      <a:cubicBezTo>
                        <a:pt x="134900" y="2688"/>
                        <a:pt x="126391" y="-2896"/>
                        <a:pt x="119655" y="1624"/>
                      </a:cubicBezTo>
                      <a:lnTo>
                        <a:pt x="119655" y="162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2" name="任意多边形: 形状 301"/>
                <p:cNvSpPr/>
                <p:nvPr>
                  <p:custDataLst>
                    <p:tags r:id="rId53"/>
                  </p:custDataLst>
                </p:nvPr>
              </p:nvSpPr>
              <p:spPr>
                <a:xfrm>
                  <a:off x="7481728" y="3664763"/>
                  <a:ext cx="185164" cy="256660"/>
                </a:xfrm>
                <a:custGeom>
                  <a:avLst/>
                  <a:gdLst>
                    <a:gd name="connsiteX0" fmla="*/ 1240 w 185164"/>
                    <a:gd name="connsiteY0" fmla="*/ 800 h 256660"/>
                    <a:gd name="connsiteX1" fmla="*/ 3278 w 185164"/>
                    <a:gd name="connsiteY1" fmla="*/ 33949 h 256660"/>
                    <a:gd name="connsiteX2" fmla="*/ 18524 w 185164"/>
                    <a:gd name="connsiteY2" fmla="*/ 67188 h 256660"/>
                    <a:gd name="connsiteX3" fmla="*/ 71439 w 185164"/>
                    <a:gd name="connsiteY3" fmla="*/ 127814 h 256660"/>
                    <a:gd name="connsiteX4" fmla="*/ 128875 w 185164"/>
                    <a:gd name="connsiteY4" fmla="*/ 185516 h 256660"/>
                    <a:gd name="connsiteX5" fmla="*/ 148375 w 185164"/>
                    <a:gd name="connsiteY5" fmla="*/ 219464 h 256660"/>
                    <a:gd name="connsiteX6" fmla="*/ 152806 w 185164"/>
                    <a:gd name="connsiteY6" fmla="*/ 236305 h 256660"/>
                    <a:gd name="connsiteX7" fmla="*/ 159543 w 185164"/>
                    <a:gd name="connsiteY7" fmla="*/ 251284 h 256660"/>
                    <a:gd name="connsiteX8" fmla="*/ 172484 w 185164"/>
                    <a:gd name="connsiteY8" fmla="*/ 254386 h 256660"/>
                    <a:gd name="connsiteX9" fmla="*/ 184715 w 185164"/>
                    <a:gd name="connsiteY9" fmla="*/ 220705 h 256660"/>
                    <a:gd name="connsiteX10" fmla="*/ 169736 w 185164"/>
                    <a:gd name="connsiteY10" fmla="*/ 181971 h 256660"/>
                    <a:gd name="connsiteX11" fmla="*/ 110616 w 185164"/>
                    <a:gd name="connsiteY11" fmla="*/ 118153 h 256660"/>
                    <a:gd name="connsiteX12" fmla="*/ 48571 w 185164"/>
                    <a:gd name="connsiteY12" fmla="*/ 61072 h 256660"/>
                    <a:gd name="connsiteX13" fmla="*/ 24462 w 185164"/>
                    <a:gd name="connsiteY13" fmla="*/ 29961 h 256660"/>
                    <a:gd name="connsiteX14" fmla="*/ 11965 w 185164"/>
                    <a:gd name="connsiteY14" fmla="*/ 14982 h 256660"/>
                    <a:gd name="connsiteX15" fmla="*/ 3012 w 185164"/>
                    <a:gd name="connsiteY15" fmla="*/ 179 h 256660"/>
                    <a:gd name="connsiteX16" fmla="*/ 1240 w 185164"/>
                    <a:gd name="connsiteY16" fmla="*/ 800 h 256660"/>
                    <a:gd name="connsiteX17" fmla="*/ 1240 w 185164"/>
                    <a:gd name="connsiteY17" fmla="*/ 800 h 256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5164" h="256660">
                      <a:moveTo>
                        <a:pt x="1240" y="800"/>
                      </a:moveTo>
                      <a:cubicBezTo>
                        <a:pt x="-1951" y="10284"/>
                        <a:pt x="1860" y="24199"/>
                        <a:pt x="3278" y="33949"/>
                      </a:cubicBezTo>
                      <a:cubicBezTo>
                        <a:pt x="4962" y="45738"/>
                        <a:pt x="11965" y="57438"/>
                        <a:pt x="18524" y="67188"/>
                      </a:cubicBezTo>
                      <a:cubicBezTo>
                        <a:pt x="33503" y="89524"/>
                        <a:pt x="52205" y="109112"/>
                        <a:pt x="71439" y="127814"/>
                      </a:cubicBezTo>
                      <a:cubicBezTo>
                        <a:pt x="90850" y="146605"/>
                        <a:pt x="111768" y="164510"/>
                        <a:pt x="128875" y="185516"/>
                      </a:cubicBezTo>
                      <a:cubicBezTo>
                        <a:pt x="137029" y="195621"/>
                        <a:pt x="144475" y="207055"/>
                        <a:pt x="148375" y="219464"/>
                      </a:cubicBezTo>
                      <a:cubicBezTo>
                        <a:pt x="150147" y="224959"/>
                        <a:pt x="151300" y="230720"/>
                        <a:pt x="152806" y="236305"/>
                      </a:cubicBezTo>
                      <a:cubicBezTo>
                        <a:pt x="154313" y="241888"/>
                        <a:pt x="157416" y="246232"/>
                        <a:pt x="159543" y="251284"/>
                      </a:cubicBezTo>
                      <a:cubicBezTo>
                        <a:pt x="161847" y="256691"/>
                        <a:pt x="167963" y="258552"/>
                        <a:pt x="172484" y="254386"/>
                      </a:cubicBezTo>
                      <a:cubicBezTo>
                        <a:pt x="182677" y="244902"/>
                        <a:pt x="186577" y="234975"/>
                        <a:pt x="184715" y="220705"/>
                      </a:cubicBezTo>
                      <a:cubicBezTo>
                        <a:pt x="182943" y="207055"/>
                        <a:pt x="176738" y="193671"/>
                        <a:pt x="169736" y="181971"/>
                      </a:cubicBezTo>
                      <a:cubicBezTo>
                        <a:pt x="154579" y="156887"/>
                        <a:pt x="132509" y="137210"/>
                        <a:pt x="110616" y="118153"/>
                      </a:cubicBezTo>
                      <a:cubicBezTo>
                        <a:pt x="89432" y="99717"/>
                        <a:pt x="67273" y="82167"/>
                        <a:pt x="48571" y="61072"/>
                      </a:cubicBezTo>
                      <a:cubicBezTo>
                        <a:pt x="39796" y="51233"/>
                        <a:pt x="32439" y="40331"/>
                        <a:pt x="24462" y="29961"/>
                      </a:cubicBezTo>
                      <a:cubicBezTo>
                        <a:pt x="20474" y="24820"/>
                        <a:pt x="15510" y="20565"/>
                        <a:pt x="11965" y="14982"/>
                      </a:cubicBezTo>
                      <a:cubicBezTo>
                        <a:pt x="8774" y="10018"/>
                        <a:pt x="7090" y="4345"/>
                        <a:pt x="3012" y="179"/>
                      </a:cubicBezTo>
                      <a:cubicBezTo>
                        <a:pt x="2392" y="-264"/>
                        <a:pt x="1506" y="179"/>
                        <a:pt x="1240" y="800"/>
                      </a:cubicBezTo>
                      <a:lnTo>
                        <a:pt x="1240" y="80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3" name="任意多边形: 形状 302"/>
                <p:cNvSpPr/>
                <p:nvPr>
                  <p:custDataLst>
                    <p:tags r:id="rId54"/>
                  </p:custDataLst>
                </p:nvPr>
              </p:nvSpPr>
              <p:spPr>
                <a:xfrm>
                  <a:off x="7305918" y="3943003"/>
                  <a:ext cx="97103" cy="251292"/>
                </a:xfrm>
                <a:custGeom>
                  <a:avLst/>
                  <a:gdLst>
                    <a:gd name="connsiteX0" fmla="*/ 133 w 97103"/>
                    <a:gd name="connsiteY0" fmla="*/ 10093 h 251292"/>
                    <a:gd name="connsiteX1" fmla="*/ 6603 w 97103"/>
                    <a:gd name="connsiteY1" fmla="*/ 36507 h 251292"/>
                    <a:gd name="connsiteX2" fmla="*/ 15644 w 97103"/>
                    <a:gd name="connsiteY2" fmla="*/ 65845 h 251292"/>
                    <a:gd name="connsiteX3" fmla="*/ 29826 w 97103"/>
                    <a:gd name="connsiteY3" fmla="*/ 123636 h 251292"/>
                    <a:gd name="connsiteX4" fmla="*/ 55530 w 97103"/>
                    <a:gd name="connsiteY4" fmla="*/ 224237 h 251292"/>
                    <a:gd name="connsiteX5" fmla="*/ 70421 w 97103"/>
                    <a:gd name="connsiteY5" fmla="*/ 242850 h 251292"/>
                    <a:gd name="connsiteX6" fmla="*/ 90009 w 97103"/>
                    <a:gd name="connsiteY6" fmla="*/ 251182 h 251292"/>
                    <a:gd name="connsiteX7" fmla="*/ 92669 w 97103"/>
                    <a:gd name="connsiteY7" fmla="*/ 221844 h 251292"/>
                    <a:gd name="connsiteX8" fmla="*/ 77246 w 97103"/>
                    <a:gd name="connsiteY8" fmla="*/ 175487 h 251292"/>
                    <a:gd name="connsiteX9" fmla="*/ 66078 w 97103"/>
                    <a:gd name="connsiteY9" fmla="*/ 125497 h 251292"/>
                    <a:gd name="connsiteX10" fmla="*/ 46755 w 97103"/>
                    <a:gd name="connsiteY10" fmla="*/ 62831 h 251292"/>
                    <a:gd name="connsiteX11" fmla="*/ 33460 w 97103"/>
                    <a:gd name="connsiteY11" fmla="*/ 30480 h 251292"/>
                    <a:gd name="connsiteX12" fmla="*/ 17240 w 97103"/>
                    <a:gd name="connsiteY12" fmla="*/ 2471 h 251292"/>
                    <a:gd name="connsiteX13" fmla="*/ 133 w 97103"/>
                    <a:gd name="connsiteY13" fmla="*/ 10093 h 251292"/>
                    <a:gd name="connsiteX14" fmla="*/ 133 w 97103"/>
                    <a:gd name="connsiteY14" fmla="*/ 10093 h 251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103" h="251292">
                      <a:moveTo>
                        <a:pt x="133" y="10093"/>
                      </a:moveTo>
                      <a:cubicBezTo>
                        <a:pt x="-842" y="19134"/>
                        <a:pt x="3767" y="28086"/>
                        <a:pt x="6603" y="36507"/>
                      </a:cubicBezTo>
                      <a:cubicBezTo>
                        <a:pt x="9794" y="46257"/>
                        <a:pt x="12808" y="56007"/>
                        <a:pt x="15644" y="65845"/>
                      </a:cubicBezTo>
                      <a:cubicBezTo>
                        <a:pt x="21051" y="84902"/>
                        <a:pt x="25571" y="104313"/>
                        <a:pt x="29826" y="123636"/>
                      </a:cubicBezTo>
                      <a:cubicBezTo>
                        <a:pt x="37183" y="156962"/>
                        <a:pt x="39576" y="193480"/>
                        <a:pt x="55530" y="224237"/>
                      </a:cubicBezTo>
                      <a:cubicBezTo>
                        <a:pt x="59164" y="231150"/>
                        <a:pt x="64394" y="237975"/>
                        <a:pt x="70421" y="242850"/>
                      </a:cubicBezTo>
                      <a:cubicBezTo>
                        <a:pt x="74853" y="246484"/>
                        <a:pt x="83894" y="252157"/>
                        <a:pt x="90009" y="251182"/>
                      </a:cubicBezTo>
                      <a:cubicBezTo>
                        <a:pt x="102684" y="249144"/>
                        <a:pt x="94973" y="229112"/>
                        <a:pt x="92669" y="221844"/>
                      </a:cubicBezTo>
                      <a:cubicBezTo>
                        <a:pt x="87794" y="206244"/>
                        <a:pt x="81235" y="191442"/>
                        <a:pt x="77246" y="175487"/>
                      </a:cubicBezTo>
                      <a:cubicBezTo>
                        <a:pt x="73169" y="158912"/>
                        <a:pt x="69978" y="142072"/>
                        <a:pt x="66078" y="125497"/>
                      </a:cubicBezTo>
                      <a:cubicBezTo>
                        <a:pt x="61026" y="104136"/>
                        <a:pt x="54467" y="83395"/>
                        <a:pt x="46755" y="62831"/>
                      </a:cubicBezTo>
                      <a:cubicBezTo>
                        <a:pt x="42589" y="51929"/>
                        <a:pt x="38158" y="41116"/>
                        <a:pt x="33460" y="30480"/>
                      </a:cubicBezTo>
                      <a:cubicBezTo>
                        <a:pt x="29205" y="20995"/>
                        <a:pt x="25660" y="8941"/>
                        <a:pt x="17240" y="2471"/>
                      </a:cubicBezTo>
                      <a:cubicBezTo>
                        <a:pt x="9794" y="-3025"/>
                        <a:pt x="1108" y="1141"/>
                        <a:pt x="133" y="10093"/>
                      </a:cubicBezTo>
                      <a:lnTo>
                        <a:pt x="133" y="1009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4" name="任意多边形: 形状 303"/>
                <p:cNvSpPr/>
                <p:nvPr>
                  <p:custDataLst>
                    <p:tags r:id="rId55"/>
                  </p:custDataLst>
                </p:nvPr>
              </p:nvSpPr>
              <p:spPr>
                <a:xfrm>
                  <a:off x="7129674" y="4290871"/>
                  <a:ext cx="199074" cy="227322"/>
                </a:xfrm>
                <a:custGeom>
                  <a:avLst/>
                  <a:gdLst>
                    <a:gd name="connsiteX0" fmla="*/ 1233 w 199074"/>
                    <a:gd name="connsiteY0" fmla="*/ 7816 h 227322"/>
                    <a:gd name="connsiteX1" fmla="*/ 7969 w 199074"/>
                    <a:gd name="connsiteY1" fmla="*/ 47259 h 227322"/>
                    <a:gd name="connsiteX2" fmla="*/ 21442 w 199074"/>
                    <a:gd name="connsiteY2" fmla="*/ 87677 h 227322"/>
                    <a:gd name="connsiteX3" fmla="*/ 50426 w 199074"/>
                    <a:gd name="connsiteY3" fmla="*/ 156015 h 227322"/>
                    <a:gd name="connsiteX4" fmla="*/ 106177 w 199074"/>
                    <a:gd name="connsiteY4" fmla="*/ 200953 h 227322"/>
                    <a:gd name="connsiteX5" fmla="*/ 143582 w 199074"/>
                    <a:gd name="connsiteY5" fmla="*/ 216818 h 227322"/>
                    <a:gd name="connsiteX6" fmla="*/ 184708 w 199074"/>
                    <a:gd name="connsiteY6" fmla="*/ 227012 h 227322"/>
                    <a:gd name="connsiteX7" fmla="*/ 193395 w 199074"/>
                    <a:gd name="connsiteY7" fmla="*/ 204941 h 227322"/>
                    <a:gd name="connsiteX8" fmla="*/ 160865 w 199074"/>
                    <a:gd name="connsiteY8" fmla="*/ 183403 h 227322"/>
                    <a:gd name="connsiteX9" fmla="*/ 127982 w 199074"/>
                    <a:gd name="connsiteY9" fmla="*/ 168601 h 227322"/>
                    <a:gd name="connsiteX10" fmla="*/ 78966 w 199074"/>
                    <a:gd name="connsiteY10" fmla="*/ 130665 h 227322"/>
                    <a:gd name="connsiteX11" fmla="*/ 52464 w 199074"/>
                    <a:gd name="connsiteY11" fmla="*/ 69684 h 227322"/>
                    <a:gd name="connsiteX12" fmla="*/ 36244 w 199074"/>
                    <a:gd name="connsiteY12" fmla="*/ 32191 h 227322"/>
                    <a:gd name="connsiteX13" fmla="*/ 16124 w 199074"/>
                    <a:gd name="connsiteY13" fmla="*/ 1257 h 227322"/>
                    <a:gd name="connsiteX14" fmla="*/ 1233 w 199074"/>
                    <a:gd name="connsiteY14" fmla="*/ 7816 h 227322"/>
                    <a:gd name="connsiteX15" fmla="*/ 1233 w 199074"/>
                    <a:gd name="connsiteY15" fmla="*/ 7816 h 22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9074" h="227322">
                      <a:moveTo>
                        <a:pt x="1233" y="7816"/>
                      </a:moveTo>
                      <a:cubicBezTo>
                        <a:pt x="-2933" y="19516"/>
                        <a:pt x="4512" y="35825"/>
                        <a:pt x="7969" y="47259"/>
                      </a:cubicBezTo>
                      <a:cubicBezTo>
                        <a:pt x="12046" y="60820"/>
                        <a:pt x="16655" y="74293"/>
                        <a:pt x="21442" y="87677"/>
                      </a:cubicBezTo>
                      <a:cubicBezTo>
                        <a:pt x="29774" y="110722"/>
                        <a:pt x="37042" y="135274"/>
                        <a:pt x="50426" y="156015"/>
                      </a:cubicBezTo>
                      <a:cubicBezTo>
                        <a:pt x="63987" y="177110"/>
                        <a:pt x="83575" y="190760"/>
                        <a:pt x="106177" y="200953"/>
                      </a:cubicBezTo>
                      <a:cubicBezTo>
                        <a:pt x="118498" y="206537"/>
                        <a:pt x="130907" y="212121"/>
                        <a:pt x="143582" y="216818"/>
                      </a:cubicBezTo>
                      <a:cubicBezTo>
                        <a:pt x="157143" y="221871"/>
                        <a:pt x="170704" y="224175"/>
                        <a:pt x="184708" y="227012"/>
                      </a:cubicBezTo>
                      <a:cubicBezTo>
                        <a:pt x="198624" y="229848"/>
                        <a:pt x="204208" y="212564"/>
                        <a:pt x="193395" y="204941"/>
                      </a:cubicBezTo>
                      <a:cubicBezTo>
                        <a:pt x="182670" y="197408"/>
                        <a:pt x="172565" y="189519"/>
                        <a:pt x="160865" y="183403"/>
                      </a:cubicBezTo>
                      <a:cubicBezTo>
                        <a:pt x="150229" y="177819"/>
                        <a:pt x="138972" y="173476"/>
                        <a:pt x="127982" y="168601"/>
                      </a:cubicBezTo>
                      <a:cubicBezTo>
                        <a:pt x="108216" y="159737"/>
                        <a:pt x="90489" y="149633"/>
                        <a:pt x="78966" y="130665"/>
                      </a:cubicBezTo>
                      <a:cubicBezTo>
                        <a:pt x="67444" y="111786"/>
                        <a:pt x="60707" y="90158"/>
                        <a:pt x="52464" y="69684"/>
                      </a:cubicBezTo>
                      <a:cubicBezTo>
                        <a:pt x="47323" y="57097"/>
                        <a:pt x="42005" y="44511"/>
                        <a:pt x="36244" y="32191"/>
                      </a:cubicBezTo>
                      <a:cubicBezTo>
                        <a:pt x="31192" y="21466"/>
                        <a:pt x="27026" y="7195"/>
                        <a:pt x="16124" y="1257"/>
                      </a:cubicBezTo>
                      <a:cubicBezTo>
                        <a:pt x="9742" y="-2111"/>
                        <a:pt x="3449" y="1700"/>
                        <a:pt x="1233" y="7816"/>
                      </a:cubicBezTo>
                      <a:lnTo>
                        <a:pt x="1233" y="781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5" name="任意多边形: 形状 304"/>
                <p:cNvSpPr/>
                <p:nvPr>
                  <p:custDataLst>
                    <p:tags r:id="rId56"/>
                  </p:custDataLst>
                </p:nvPr>
              </p:nvSpPr>
              <p:spPr>
                <a:xfrm>
                  <a:off x="7535506" y="3835049"/>
                  <a:ext cx="70684" cy="239896"/>
                </a:xfrm>
                <a:custGeom>
                  <a:avLst/>
                  <a:gdLst>
                    <a:gd name="connsiteX0" fmla="*/ 4809 w 70684"/>
                    <a:gd name="connsiteY0" fmla="*/ 2112 h 239896"/>
                    <a:gd name="connsiteX1" fmla="*/ 1175 w 70684"/>
                    <a:gd name="connsiteY1" fmla="*/ 27551 h 239896"/>
                    <a:gd name="connsiteX2" fmla="*/ 6405 w 70684"/>
                    <a:gd name="connsiteY2" fmla="*/ 57509 h 239896"/>
                    <a:gd name="connsiteX3" fmla="*/ 17750 w 70684"/>
                    <a:gd name="connsiteY3" fmla="*/ 119288 h 239896"/>
                    <a:gd name="connsiteX4" fmla="*/ 30070 w 70684"/>
                    <a:gd name="connsiteY4" fmla="*/ 180004 h 239896"/>
                    <a:gd name="connsiteX5" fmla="*/ 47354 w 70684"/>
                    <a:gd name="connsiteY5" fmla="*/ 236996 h 239896"/>
                    <a:gd name="connsiteX6" fmla="*/ 63397 w 70684"/>
                    <a:gd name="connsiteY6" fmla="*/ 234515 h 239896"/>
                    <a:gd name="connsiteX7" fmla="*/ 65968 w 70684"/>
                    <a:gd name="connsiteY7" fmla="*/ 173533 h 239896"/>
                    <a:gd name="connsiteX8" fmla="*/ 52407 w 70684"/>
                    <a:gd name="connsiteY8" fmla="*/ 113261 h 239896"/>
                    <a:gd name="connsiteX9" fmla="*/ 35832 w 70684"/>
                    <a:gd name="connsiteY9" fmla="*/ 53078 h 239896"/>
                    <a:gd name="connsiteX10" fmla="*/ 27500 w 70684"/>
                    <a:gd name="connsiteY10" fmla="*/ 24094 h 239896"/>
                    <a:gd name="connsiteX11" fmla="*/ 13230 w 70684"/>
                    <a:gd name="connsiteY11" fmla="*/ 783 h 239896"/>
                    <a:gd name="connsiteX12" fmla="*/ 4809 w 70684"/>
                    <a:gd name="connsiteY12" fmla="*/ 2112 h 239896"/>
                    <a:gd name="connsiteX13" fmla="*/ 4809 w 70684"/>
                    <a:gd name="connsiteY13" fmla="*/ 2112 h 239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684" h="239896">
                      <a:moveTo>
                        <a:pt x="4809" y="2112"/>
                      </a:moveTo>
                      <a:cubicBezTo>
                        <a:pt x="-1572" y="9646"/>
                        <a:pt x="-243" y="18333"/>
                        <a:pt x="1175" y="27551"/>
                      </a:cubicBezTo>
                      <a:cubicBezTo>
                        <a:pt x="2682" y="37567"/>
                        <a:pt x="4632" y="47494"/>
                        <a:pt x="6405" y="57509"/>
                      </a:cubicBezTo>
                      <a:cubicBezTo>
                        <a:pt x="10039" y="78162"/>
                        <a:pt x="13496" y="98814"/>
                        <a:pt x="17750" y="119288"/>
                      </a:cubicBezTo>
                      <a:cubicBezTo>
                        <a:pt x="22005" y="139497"/>
                        <a:pt x="26348" y="159706"/>
                        <a:pt x="30070" y="180004"/>
                      </a:cubicBezTo>
                      <a:cubicBezTo>
                        <a:pt x="33616" y="199326"/>
                        <a:pt x="33350" y="221663"/>
                        <a:pt x="47354" y="236996"/>
                      </a:cubicBezTo>
                      <a:cubicBezTo>
                        <a:pt x="52229" y="242403"/>
                        <a:pt x="59852" y="239478"/>
                        <a:pt x="63397" y="234515"/>
                      </a:cubicBezTo>
                      <a:cubicBezTo>
                        <a:pt x="75806" y="217319"/>
                        <a:pt x="69336" y="192679"/>
                        <a:pt x="65968" y="173533"/>
                      </a:cubicBezTo>
                      <a:cubicBezTo>
                        <a:pt x="62422" y="153236"/>
                        <a:pt x="57459" y="133293"/>
                        <a:pt x="52407" y="113261"/>
                      </a:cubicBezTo>
                      <a:cubicBezTo>
                        <a:pt x="47354" y="93052"/>
                        <a:pt x="41504" y="73109"/>
                        <a:pt x="35832" y="53078"/>
                      </a:cubicBezTo>
                      <a:cubicBezTo>
                        <a:pt x="33084" y="43416"/>
                        <a:pt x="30425" y="33755"/>
                        <a:pt x="27500" y="24094"/>
                      </a:cubicBezTo>
                      <a:cubicBezTo>
                        <a:pt x="24752" y="15230"/>
                        <a:pt x="22448" y="4860"/>
                        <a:pt x="13230" y="783"/>
                      </a:cubicBezTo>
                      <a:cubicBezTo>
                        <a:pt x="10571" y="-458"/>
                        <a:pt x="6937" y="-369"/>
                        <a:pt x="4809" y="2112"/>
                      </a:cubicBezTo>
                      <a:lnTo>
                        <a:pt x="4809" y="21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6" name="任意多边形: 形状 305"/>
                <p:cNvSpPr/>
                <p:nvPr>
                  <p:custDataLst>
                    <p:tags r:id="rId57"/>
                  </p:custDataLst>
                </p:nvPr>
              </p:nvSpPr>
              <p:spPr>
                <a:xfrm>
                  <a:off x="7410416" y="4096229"/>
                  <a:ext cx="109825" cy="186747"/>
                </a:xfrm>
                <a:custGeom>
                  <a:avLst/>
                  <a:gdLst>
                    <a:gd name="connsiteX0" fmla="*/ 4213 w 109825"/>
                    <a:gd name="connsiteY0" fmla="*/ 1166 h 186747"/>
                    <a:gd name="connsiteX1" fmla="*/ 6695 w 109825"/>
                    <a:gd name="connsiteY1" fmla="*/ 44775 h 186747"/>
                    <a:gd name="connsiteX2" fmla="*/ 31690 w 109825"/>
                    <a:gd name="connsiteY2" fmla="*/ 99552 h 186747"/>
                    <a:gd name="connsiteX3" fmla="*/ 56331 w 109825"/>
                    <a:gd name="connsiteY3" fmla="*/ 150340 h 186747"/>
                    <a:gd name="connsiteX4" fmla="*/ 100737 w 109825"/>
                    <a:gd name="connsiteY4" fmla="*/ 184110 h 186747"/>
                    <a:gd name="connsiteX5" fmla="*/ 109778 w 109825"/>
                    <a:gd name="connsiteY5" fmla="*/ 167358 h 186747"/>
                    <a:gd name="connsiteX6" fmla="*/ 90810 w 109825"/>
                    <a:gd name="connsiteY6" fmla="*/ 113467 h 186747"/>
                    <a:gd name="connsiteX7" fmla="*/ 65638 w 109825"/>
                    <a:gd name="connsiteY7" fmla="*/ 64984 h 186747"/>
                    <a:gd name="connsiteX8" fmla="*/ 35590 w 109825"/>
                    <a:gd name="connsiteY8" fmla="*/ 19602 h 186747"/>
                    <a:gd name="connsiteX9" fmla="*/ 16711 w 109825"/>
                    <a:gd name="connsiteY9" fmla="*/ 3028 h 186747"/>
                    <a:gd name="connsiteX10" fmla="*/ 4213 w 109825"/>
                    <a:gd name="connsiteY10" fmla="*/ 1166 h 186747"/>
                    <a:gd name="connsiteX11" fmla="*/ 4213 w 109825"/>
                    <a:gd name="connsiteY11" fmla="*/ 1166 h 186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825" h="186747">
                      <a:moveTo>
                        <a:pt x="4213" y="1166"/>
                      </a:moveTo>
                      <a:cubicBezTo>
                        <a:pt x="-4473" y="11625"/>
                        <a:pt x="2263" y="32277"/>
                        <a:pt x="6695" y="44775"/>
                      </a:cubicBezTo>
                      <a:cubicBezTo>
                        <a:pt x="13520" y="63743"/>
                        <a:pt x="22649" y="81559"/>
                        <a:pt x="31690" y="99552"/>
                      </a:cubicBezTo>
                      <a:cubicBezTo>
                        <a:pt x="40022" y="116393"/>
                        <a:pt x="48176" y="133322"/>
                        <a:pt x="56331" y="150340"/>
                      </a:cubicBezTo>
                      <a:cubicBezTo>
                        <a:pt x="64219" y="166649"/>
                        <a:pt x="77958" y="195633"/>
                        <a:pt x="100737" y="184110"/>
                      </a:cubicBezTo>
                      <a:cubicBezTo>
                        <a:pt x="106942" y="181008"/>
                        <a:pt x="109512" y="173828"/>
                        <a:pt x="109778" y="167358"/>
                      </a:cubicBezTo>
                      <a:cubicBezTo>
                        <a:pt x="110664" y="148213"/>
                        <a:pt x="98965" y="130042"/>
                        <a:pt x="90810" y="113467"/>
                      </a:cubicBezTo>
                      <a:cubicBezTo>
                        <a:pt x="82744" y="97159"/>
                        <a:pt x="74235" y="81027"/>
                        <a:pt x="65638" y="64984"/>
                      </a:cubicBezTo>
                      <a:cubicBezTo>
                        <a:pt x="57040" y="48852"/>
                        <a:pt x="47822" y="33252"/>
                        <a:pt x="35590" y="19602"/>
                      </a:cubicBezTo>
                      <a:cubicBezTo>
                        <a:pt x="30095" y="13487"/>
                        <a:pt x="24245" y="6662"/>
                        <a:pt x="16711" y="3028"/>
                      </a:cubicBezTo>
                      <a:cubicBezTo>
                        <a:pt x="14318" y="1787"/>
                        <a:pt x="6695" y="-1847"/>
                        <a:pt x="4213" y="1166"/>
                      </a:cubicBezTo>
                      <a:lnTo>
                        <a:pt x="4213" y="116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7" name="任意多边形: 形状 306"/>
                <p:cNvSpPr/>
                <p:nvPr>
                  <p:custDataLst>
                    <p:tags r:id="rId58"/>
                  </p:custDataLst>
                </p:nvPr>
              </p:nvSpPr>
              <p:spPr>
                <a:xfrm>
                  <a:off x="7237976" y="4371867"/>
                  <a:ext cx="198468" cy="143065"/>
                </a:xfrm>
                <a:custGeom>
                  <a:avLst/>
                  <a:gdLst>
                    <a:gd name="connsiteX0" fmla="*/ 4257 w 198468"/>
                    <a:gd name="connsiteY0" fmla="*/ 18646 h 143065"/>
                    <a:gd name="connsiteX1" fmla="*/ 6916 w 198468"/>
                    <a:gd name="connsiteY1" fmla="*/ 20153 h 143065"/>
                    <a:gd name="connsiteX2" fmla="*/ 2485 w 198468"/>
                    <a:gd name="connsiteY2" fmla="*/ 14658 h 143065"/>
                    <a:gd name="connsiteX3" fmla="*/ 43168 w 198468"/>
                    <a:gd name="connsiteY3" fmla="*/ 54721 h 143065"/>
                    <a:gd name="connsiteX4" fmla="*/ 88816 w 198468"/>
                    <a:gd name="connsiteY4" fmla="*/ 87959 h 143065"/>
                    <a:gd name="connsiteX5" fmla="*/ 130740 w 198468"/>
                    <a:gd name="connsiteY5" fmla="*/ 123236 h 143065"/>
                    <a:gd name="connsiteX6" fmla="*/ 186581 w 198468"/>
                    <a:gd name="connsiteY6" fmla="*/ 140077 h 143065"/>
                    <a:gd name="connsiteX7" fmla="*/ 193228 w 198468"/>
                    <a:gd name="connsiteY7" fmla="*/ 111891 h 143065"/>
                    <a:gd name="connsiteX8" fmla="*/ 156799 w 198468"/>
                    <a:gd name="connsiteY8" fmla="*/ 83527 h 143065"/>
                    <a:gd name="connsiteX9" fmla="*/ 112215 w 198468"/>
                    <a:gd name="connsiteY9" fmla="*/ 46655 h 143065"/>
                    <a:gd name="connsiteX10" fmla="*/ 62314 w 198468"/>
                    <a:gd name="connsiteY10" fmla="*/ 13062 h 143065"/>
                    <a:gd name="connsiteX11" fmla="*/ 34925 w 198468"/>
                    <a:gd name="connsiteY11" fmla="*/ 1894 h 143065"/>
                    <a:gd name="connsiteX12" fmla="*/ 19946 w 198468"/>
                    <a:gd name="connsiteY12" fmla="*/ 33 h 143065"/>
                    <a:gd name="connsiteX13" fmla="*/ 7980 w 198468"/>
                    <a:gd name="connsiteY13" fmla="*/ 3046 h 143065"/>
                    <a:gd name="connsiteX14" fmla="*/ 4257 w 198468"/>
                    <a:gd name="connsiteY14" fmla="*/ 18646 h 143065"/>
                    <a:gd name="connsiteX15" fmla="*/ 4257 w 198468"/>
                    <a:gd name="connsiteY15" fmla="*/ 18646 h 143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8468" h="143065">
                      <a:moveTo>
                        <a:pt x="4257" y="18646"/>
                      </a:moveTo>
                      <a:cubicBezTo>
                        <a:pt x="5144" y="19178"/>
                        <a:pt x="6030" y="19621"/>
                        <a:pt x="6916" y="20153"/>
                      </a:cubicBezTo>
                      <a:cubicBezTo>
                        <a:pt x="5410" y="18292"/>
                        <a:pt x="3991" y="16519"/>
                        <a:pt x="2485" y="14658"/>
                      </a:cubicBezTo>
                      <a:cubicBezTo>
                        <a:pt x="9221" y="31144"/>
                        <a:pt x="28987" y="44882"/>
                        <a:pt x="43168" y="54721"/>
                      </a:cubicBezTo>
                      <a:cubicBezTo>
                        <a:pt x="58679" y="65446"/>
                        <a:pt x="73925" y="76348"/>
                        <a:pt x="88816" y="87959"/>
                      </a:cubicBezTo>
                      <a:cubicBezTo>
                        <a:pt x="103263" y="99216"/>
                        <a:pt x="116647" y="111625"/>
                        <a:pt x="130740" y="123236"/>
                      </a:cubicBezTo>
                      <a:cubicBezTo>
                        <a:pt x="145897" y="135645"/>
                        <a:pt x="166283" y="149206"/>
                        <a:pt x="186581" y="140077"/>
                      </a:cubicBezTo>
                      <a:cubicBezTo>
                        <a:pt x="197571" y="135113"/>
                        <a:pt x="203333" y="121463"/>
                        <a:pt x="193228" y="111891"/>
                      </a:cubicBezTo>
                      <a:cubicBezTo>
                        <a:pt x="181617" y="100989"/>
                        <a:pt x="168499" y="93720"/>
                        <a:pt x="156799" y="83527"/>
                      </a:cubicBezTo>
                      <a:cubicBezTo>
                        <a:pt x="142263" y="70853"/>
                        <a:pt x="127638" y="58266"/>
                        <a:pt x="112215" y="46655"/>
                      </a:cubicBezTo>
                      <a:cubicBezTo>
                        <a:pt x="96616" y="34866"/>
                        <a:pt x="79952" y="21837"/>
                        <a:pt x="62314" y="13062"/>
                      </a:cubicBezTo>
                      <a:cubicBezTo>
                        <a:pt x="53627" y="8719"/>
                        <a:pt x="44232" y="4730"/>
                        <a:pt x="34925" y="1894"/>
                      </a:cubicBezTo>
                      <a:cubicBezTo>
                        <a:pt x="30139" y="387"/>
                        <a:pt x="24998" y="-145"/>
                        <a:pt x="19946" y="33"/>
                      </a:cubicBezTo>
                      <a:cubicBezTo>
                        <a:pt x="15603" y="210"/>
                        <a:pt x="11703" y="2603"/>
                        <a:pt x="7980" y="3046"/>
                      </a:cubicBezTo>
                      <a:cubicBezTo>
                        <a:pt x="91" y="4021"/>
                        <a:pt x="-3365" y="14303"/>
                        <a:pt x="4257" y="18646"/>
                      </a:cubicBezTo>
                      <a:lnTo>
                        <a:pt x="4257" y="1864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8" name="任意多边形: 形状 307"/>
                <p:cNvSpPr/>
                <p:nvPr>
                  <p:custDataLst>
                    <p:tags r:id="rId59"/>
                  </p:custDataLst>
                </p:nvPr>
              </p:nvSpPr>
              <p:spPr>
                <a:xfrm>
                  <a:off x="7814791" y="4501830"/>
                  <a:ext cx="218263" cy="94482"/>
                </a:xfrm>
                <a:custGeom>
                  <a:avLst/>
                  <a:gdLst>
                    <a:gd name="connsiteX0" fmla="*/ 217894 w 218263"/>
                    <a:gd name="connsiteY0" fmla="*/ 66752 h 94482"/>
                    <a:gd name="connsiteX1" fmla="*/ 200787 w 218263"/>
                    <a:gd name="connsiteY1" fmla="*/ 56647 h 94482"/>
                    <a:gd name="connsiteX2" fmla="*/ 179426 w 218263"/>
                    <a:gd name="connsiteY2" fmla="*/ 56825 h 94482"/>
                    <a:gd name="connsiteX3" fmla="*/ 123143 w 218263"/>
                    <a:gd name="connsiteY3" fmla="*/ 34046 h 94482"/>
                    <a:gd name="connsiteX4" fmla="*/ 69961 w 218263"/>
                    <a:gd name="connsiteY4" fmla="*/ 7543 h 94482"/>
                    <a:gd name="connsiteX5" fmla="*/ 43016 w 218263"/>
                    <a:gd name="connsiteY5" fmla="*/ 1516 h 94482"/>
                    <a:gd name="connsiteX6" fmla="*/ 24048 w 218263"/>
                    <a:gd name="connsiteY6" fmla="*/ 718 h 94482"/>
                    <a:gd name="connsiteX7" fmla="*/ 3219 w 218263"/>
                    <a:gd name="connsiteY7" fmla="*/ 29348 h 94482"/>
                    <a:gd name="connsiteX8" fmla="*/ 30962 w 218263"/>
                    <a:gd name="connsiteY8" fmla="*/ 44150 h 94482"/>
                    <a:gd name="connsiteX9" fmla="*/ 50816 w 218263"/>
                    <a:gd name="connsiteY9" fmla="*/ 45479 h 94482"/>
                    <a:gd name="connsiteX10" fmla="*/ 112063 w 218263"/>
                    <a:gd name="connsiteY10" fmla="*/ 73222 h 94482"/>
                    <a:gd name="connsiteX11" fmla="*/ 175349 w 218263"/>
                    <a:gd name="connsiteY11" fmla="*/ 94140 h 94482"/>
                    <a:gd name="connsiteX12" fmla="*/ 206637 w 218263"/>
                    <a:gd name="connsiteY12" fmla="*/ 83504 h 94482"/>
                    <a:gd name="connsiteX13" fmla="*/ 217894 w 218263"/>
                    <a:gd name="connsiteY13" fmla="*/ 66752 h 94482"/>
                    <a:gd name="connsiteX14" fmla="*/ 217894 w 218263"/>
                    <a:gd name="connsiteY14" fmla="*/ 66752 h 94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8263" h="94482">
                      <a:moveTo>
                        <a:pt x="217894" y="66752"/>
                      </a:moveTo>
                      <a:cubicBezTo>
                        <a:pt x="215589" y="59395"/>
                        <a:pt x="208055" y="56293"/>
                        <a:pt x="200787" y="56647"/>
                      </a:cubicBezTo>
                      <a:cubicBezTo>
                        <a:pt x="192810" y="57091"/>
                        <a:pt x="187226" y="59306"/>
                        <a:pt x="179426" y="56825"/>
                      </a:cubicBezTo>
                      <a:cubicBezTo>
                        <a:pt x="160281" y="50797"/>
                        <a:pt x="141401" y="42289"/>
                        <a:pt x="123143" y="34046"/>
                      </a:cubicBezTo>
                      <a:cubicBezTo>
                        <a:pt x="105061" y="25891"/>
                        <a:pt x="87866" y="15964"/>
                        <a:pt x="69961" y="7543"/>
                      </a:cubicBezTo>
                      <a:cubicBezTo>
                        <a:pt x="61275" y="3466"/>
                        <a:pt x="52589" y="1516"/>
                        <a:pt x="43016" y="1516"/>
                      </a:cubicBezTo>
                      <a:cubicBezTo>
                        <a:pt x="36368" y="1516"/>
                        <a:pt x="27505" y="1871"/>
                        <a:pt x="24048" y="718"/>
                      </a:cubicBezTo>
                      <a:cubicBezTo>
                        <a:pt x="8980" y="-4068"/>
                        <a:pt x="-6974" y="16141"/>
                        <a:pt x="3219" y="29348"/>
                      </a:cubicBezTo>
                      <a:cubicBezTo>
                        <a:pt x="10575" y="38920"/>
                        <a:pt x="18907" y="43441"/>
                        <a:pt x="30962" y="44150"/>
                      </a:cubicBezTo>
                      <a:cubicBezTo>
                        <a:pt x="38496" y="44593"/>
                        <a:pt x="44877" y="42998"/>
                        <a:pt x="50816" y="45479"/>
                      </a:cubicBezTo>
                      <a:cubicBezTo>
                        <a:pt x="71468" y="54077"/>
                        <a:pt x="91234" y="64890"/>
                        <a:pt x="112063" y="73222"/>
                      </a:cubicBezTo>
                      <a:cubicBezTo>
                        <a:pt x="132095" y="81199"/>
                        <a:pt x="153899" y="91304"/>
                        <a:pt x="175349" y="94140"/>
                      </a:cubicBezTo>
                      <a:cubicBezTo>
                        <a:pt x="187581" y="95824"/>
                        <a:pt x="197508" y="91127"/>
                        <a:pt x="206637" y="83504"/>
                      </a:cubicBezTo>
                      <a:cubicBezTo>
                        <a:pt x="211158" y="79693"/>
                        <a:pt x="220198" y="74197"/>
                        <a:pt x="217894" y="66752"/>
                      </a:cubicBezTo>
                      <a:lnTo>
                        <a:pt x="217894" y="6675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9" name="任意多边形: 形状 308"/>
                <p:cNvSpPr/>
                <p:nvPr>
                  <p:custDataLst>
                    <p:tags r:id="rId60"/>
                  </p:custDataLst>
                </p:nvPr>
              </p:nvSpPr>
              <p:spPr>
                <a:xfrm>
                  <a:off x="7738348" y="4146838"/>
                  <a:ext cx="90181" cy="214663"/>
                </a:xfrm>
                <a:custGeom>
                  <a:avLst/>
                  <a:gdLst>
                    <a:gd name="connsiteX0" fmla="*/ 80725 w 90181"/>
                    <a:gd name="connsiteY0" fmla="*/ 2763 h 214663"/>
                    <a:gd name="connsiteX1" fmla="*/ 63707 w 90181"/>
                    <a:gd name="connsiteY1" fmla="*/ 28113 h 214663"/>
                    <a:gd name="connsiteX2" fmla="*/ 51032 w 90181"/>
                    <a:gd name="connsiteY2" fmla="*/ 55856 h 214663"/>
                    <a:gd name="connsiteX3" fmla="*/ 30558 w 90181"/>
                    <a:gd name="connsiteY3" fmla="*/ 109924 h 214663"/>
                    <a:gd name="connsiteX4" fmla="*/ 7956 w 90181"/>
                    <a:gd name="connsiteY4" fmla="*/ 154153 h 214663"/>
                    <a:gd name="connsiteX5" fmla="*/ 12299 w 90181"/>
                    <a:gd name="connsiteY5" fmla="*/ 211589 h 214663"/>
                    <a:gd name="connsiteX6" fmla="*/ 6449 w 90181"/>
                    <a:gd name="connsiteY6" fmla="*/ 206093 h 214663"/>
                    <a:gd name="connsiteX7" fmla="*/ 7690 w 90181"/>
                    <a:gd name="connsiteY7" fmla="*/ 208309 h 214663"/>
                    <a:gd name="connsiteX8" fmla="*/ 29228 w 90181"/>
                    <a:gd name="connsiteY8" fmla="*/ 210525 h 214663"/>
                    <a:gd name="connsiteX9" fmla="*/ 31267 w 90181"/>
                    <a:gd name="connsiteY9" fmla="*/ 208664 h 214663"/>
                    <a:gd name="connsiteX10" fmla="*/ 20187 w 90181"/>
                    <a:gd name="connsiteY10" fmla="*/ 213539 h 214663"/>
                    <a:gd name="connsiteX11" fmla="*/ 49260 w 90181"/>
                    <a:gd name="connsiteY11" fmla="*/ 170373 h 214663"/>
                    <a:gd name="connsiteX12" fmla="*/ 71241 w 90181"/>
                    <a:gd name="connsiteY12" fmla="*/ 121713 h 214663"/>
                    <a:gd name="connsiteX13" fmla="*/ 84714 w 90181"/>
                    <a:gd name="connsiteY13" fmla="*/ 67024 h 214663"/>
                    <a:gd name="connsiteX14" fmla="*/ 89589 w 90181"/>
                    <a:gd name="connsiteY14" fmla="*/ 38218 h 214663"/>
                    <a:gd name="connsiteX15" fmla="*/ 90121 w 90181"/>
                    <a:gd name="connsiteY15" fmla="*/ 6398 h 214663"/>
                    <a:gd name="connsiteX16" fmla="*/ 80725 w 90181"/>
                    <a:gd name="connsiteY16" fmla="*/ 2763 h 214663"/>
                    <a:gd name="connsiteX17" fmla="*/ 80725 w 90181"/>
                    <a:gd name="connsiteY17" fmla="*/ 2763 h 214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0181" h="214663">
                      <a:moveTo>
                        <a:pt x="80725" y="2763"/>
                      </a:moveTo>
                      <a:cubicBezTo>
                        <a:pt x="75939" y="11804"/>
                        <a:pt x="68405" y="18895"/>
                        <a:pt x="63707" y="28113"/>
                      </a:cubicBezTo>
                      <a:cubicBezTo>
                        <a:pt x="59098" y="37243"/>
                        <a:pt x="54844" y="46461"/>
                        <a:pt x="51032" y="55856"/>
                      </a:cubicBezTo>
                      <a:cubicBezTo>
                        <a:pt x="43676" y="73761"/>
                        <a:pt x="37028" y="91754"/>
                        <a:pt x="30558" y="109924"/>
                      </a:cubicBezTo>
                      <a:cubicBezTo>
                        <a:pt x="24974" y="125701"/>
                        <a:pt x="14426" y="138819"/>
                        <a:pt x="7956" y="154153"/>
                      </a:cubicBezTo>
                      <a:cubicBezTo>
                        <a:pt x="1485" y="169576"/>
                        <a:pt x="-7999" y="202105"/>
                        <a:pt x="12299" y="211589"/>
                      </a:cubicBezTo>
                      <a:cubicBezTo>
                        <a:pt x="10349" y="209728"/>
                        <a:pt x="8399" y="207866"/>
                        <a:pt x="6449" y="206093"/>
                      </a:cubicBezTo>
                      <a:cubicBezTo>
                        <a:pt x="6892" y="206803"/>
                        <a:pt x="7335" y="207600"/>
                        <a:pt x="7690" y="208309"/>
                      </a:cubicBezTo>
                      <a:cubicBezTo>
                        <a:pt x="12299" y="216464"/>
                        <a:pt x="23024" y="216286"/>
                        <a:pt x="29228" y="210525"/>
                      </a:cubicBezTo>
                      <a:cubicBezTo>
                        <a:pt x="29937" y="209905"/>
                        <a:pt x="30558" y="209284"/>
                        <a:pt x="31267" y="208664"/>
                      </a:cubicBezTo>
                      <a:cubicBezTo>
                        <a:pt x="27544" y="210259"/>
                        <a:pt x="23910" y="211943"/>
                        <a:pt x="20187" y="213539"/>
                      </a:cubicBezTo>
                      <a:cubicBezTo>
                        <a:pt x="41992" y="210614"/>
                        <a:pt x="42612" y="186948"/>
                        <a:pt x="49260" y="170373"/>
                      </a:cubicBezTo>
                      <a:cubicBezTo>
                        <a:pt x="55907" y="153710"/>
                        <a:pt x="65746" y="139085"/>
                        <a:pt x="71241" y="121713"/>
                      </a:cubicBezTo>
                      <a:cubicBezTo>
                        <a:pt x="76914" y="103808"/>
                        <a:pt x="80814" y="85372"/>
                        <a:pt x="84714" y="67024"/>
                      </a:cubicBezTo>
                      <a:cubicBezTo>
                        <a:pt x="86753" y="57540"/>
                        <a:pt x="88259" y="47879"/>
                        <a:pt x="89589" y="38218"/>
                      </a:cubicBezTo>
                      <a:cubicBezTo>
                        <a:pt x="91007" y="27493"/>
                        <a:pt x="88880" y="16945"/>
                        <a:pt x="90121" y="6398"/>
                      </a:cubicBezTo>
                      <a:cubicBezTo>
                        <a:pt x="90918" y="1079"/>
                        <a:pt x="83650" y="-2909"/>
                        <a:pt x="80725" y="2763"/>
                      </a:cubicBezTo>
                      <a:lnTo>
                        <a:pt x="80725" y="276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10" name="图形 232"/>
              <p:cNvGrpSpPr/>
              <p:nvPr/>
            </p:nvGrpSpPr>
            <p:grpSpPr>
              <a:xfrm>
                <a:off x="7113739" y="3641424"/>
                <a:ext cx="1069945" cy="1459643"/>
                <a:chOff x="7113739" y="3641424"/>
                <a:chExt cx="1069945" cy="1459643"/>
              </a:xfrm>
              <a:solidFill>
                <a:srgbClr val="2E382E"/>
              </a:solidFill>
            </p:grpSpPr>
            <p:sp>
              <p:nvSpPr>
                <p:cNvPr id="311" name="任意多边形: 形状 310"/>
                <p:cNvSpPr/>
                <p:nvPr>
                  <p:custDataLst>
                    <p:tags r:id="rId61"/>
                  </p:custDataLst>
                </p:nvPr>
              </p:nvSpPr>
              <p:spPr>
                <a:xfrm>
                  <a:off x="7536550" y="3832611"/>
                  <a:ext cx="351085" cy="1268456"/>
                </a:xfrm>
                <a:custGeom>
                  <a:avLst/>
                  <a:gdLst>
                    <a:gd name="connsiteX0" fmla="*/ 42 w 351085"/>
                    <a:gd name="connsiteY0" fmla="*/ 827 h 1268456"/>
                    <a:gd name="connsiteX1" fmla="*/ 52780 w 351085"/>
                    <a:gd name="connsiteY1" fmla="*/ 245373 h 1268456"/>
                    <a:gd name="connsiteX2" fmla="*/ 69089 w 351085"/>
                    <a:gd name="connsiteY2" fmla="*/ 498250 h 1268456"/>
                    <a:gd name="connsiteX3" fmla="*/ 125727 w 351085"/>
                    <a:gd name="connsiteY3" fmla="*/ 765220 h 1268456"/>
                    <a:gd name="connsiteX4" fmla="*/ 208602 w 351085"/>
                    <a:gd name="connsiteY4" fmla="*/ 1010031 h 1268456"/>
                    <a:gd name="connsiteX5" fmla="*/ 324626 w 351085"/>
                    <a:gd name="connsiteY5" fmla="*/ 1240395 h 1268456"/>
                    <a:gd name="connsiteX6" fmla="*/ 342973 w 351085"/>
                    <a:gd name="connsiteY6" fmla="*/ 1266543 h 1268456"/>
                    <a:gd name="connsiteX7" fmla="*/ 350418 w 351085"/>
                    <a:gd name="connsiteY7" fmla="*/ 1261934 h 1268456"/>
                    <a:gd name="connsiteX8" fmla="*/ 286158 w 351085"/>
                    <a:gd name="connsiteY8" fmla="*/ 1149455 h 1268456"/>
                    <a:gd name="connsiteX9" fmla="*/ 230672 w 351085"/>
                    <a:gd name="connsiteY9" fmla="*/ 1032900 h 1268456"/>
                    <a:gd name="connsiteX10" fmla="*/ 144252 w 351085"/>
                    <a:gd name="connsiteY10" fmla="*/ 789329 h 1268456"/>
                    <a:gd name="connsiteX11" fmla="*/ 82828 w 351085"/>
                    <a:gd name="connsiteY11" fmla="*/ 522004 h 1268456"/>
                    <a:gd name="connsiteX12" fmla="*/ 64214 w 351085"/>
                    <a:gd name="connsiteY12" fmla="*/ 268418 h 1268456"/>
                    <a:gd name="connsiteX13" fmla="*/ 13426 w 351085"/>
                    <a:gd name="connsiteY13" fmla="*/ 26443 h 1268456"/>
                    <a:gd name="connsiteX14" fmla="*/ 1194 w 351085"/>
                    <a:gd name="connsiteY14" fmla="*/ 296 h 1268456"/>
                    <a:gd name="connsiteX15" fmla="*/ 42 w 351085"/>
                    <a:gd name="connsiteY15" fmla="*/ 827 h 1268456"/>
                    <a:gd name="connsiteX16" fmla="*/ 42 w 351085"/>
                    <a:gd name="connsiteY16" fmla="*/ 827 h 1268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1085" h="1268456">
                      <a:moveTo>
                        <a:pt x="42" y="827"/>
                      </a:moveTo>
                      <a:cubicBezTo>
                        <a:pt x="33458" y="77586"/>
                        <a:pt x="46310" y="162498"/>
                        <a:pt x="52780" y="245373"/>
                      </a:cubicBezTo>
                      <a:cubicBezTo>
                        <a:pt x="59339" y="329577"/>
                        <a:pt x="59694" y="414223"/>
                        <a:pt x="69089" y="498250"/>
                      </a:cubicBezTo>
                      <a:cubicBezTo>
                        <a:pt x="79194" y="588835"/>
                        <a:pt x="101087" y="677648"/>
                        <a:pt x="125727" y="765220"/>
                      </a:cubicBezTo>
                      <a:cubicBezTo>
                        <a:pt x="149039" y="848183"/>
                        <a:pt x="175984" y="930259"/>
                        <a:pt x="208602" y="1010031"/>
                      </a:cubicBezTo>
                      <a:cubicBezTo>
                        <a:pt x="241131" y="1089715"/>
                        <a:pt x="279244" y="1167182"/>
                        <a:pt x="324626" y="1240395"/>
                      </a:cubicBezTo>
                      <a:cubicBezTo>
                        <a:pt x="330210" y="1249436"/>
                        <a:pt x="336503" y="1258034"/>
                        <a:pt x="342973" y="1266543"/>
                      </a:cubicBezTo>
                      <a:cubicBezTo>
                        <a:pt x="346341" y="1270975"/>
                        <a:pt x="353255" y="1266986"/>
                        <a:pt x="350418" y="1261934"/>
                      </a:cubicBezTo>
                      <a:cubicBezTo>
                        <a:pt x="329412" y="1224175"/>
                        <a:pt x="306278" y="1187746"/>
                        <a:pt x="286158" y="1149455"/>
                      </a:cubicBezTo>
                      <a:cubicBezTo>
                        <a:pt x="266126" y="1111342"/>
                        <a:pt x="247690" y="1072431"/>
                        <a:pt x="230672" y="1032900"/>
                      </a:cubicBezTo>
                      <a:cubicBezTo>
                        <a:pt x="196724" y="953659"/>
                        <a:pt x="168538" y="872026"/>
                        <a:pt x="144252" y="789329"/>
                      </a:cubicBezTo>
                      <a:cubicBezTo>
                        <a:pt x="118548" y="701668"/>
                        <a:pt x="95148" y="612590"/>
                        <a:pt x="82828" y="522004"/>
                      </a:cubicBezTo>
                      <a:cubicBezTo>
                        <a:pt x="71394" y="437978"/>
                        <a:pt x="70419" y="352976"/>
                        <a:pt x="64214" y="268418"/>
                      </a:cubicBezTo>
                      <a:cubicBezTo>
                        <a:pt x="58187" y="185721"/>
                        <a:pt x="46664" y="103024"/>
                        <a:pt x="13426" y="26443"/>
                      </a:cubicBezTo>
                      <a:cubicBezTo>
                        <a:pt x="9615" y="17579"/>
                        <a:pt x="5538" y="8893"/>
                        <a:pt x="1194" y="296"/>
                      </a:cubicBezTo>
                      <a:cubicBezTo>
                        <a:pt x="840" y="-325"/>
                        <a:pt x="-224" y="118"/>
                        <a:pt x="42" y="827"/>
                      </a:cubicBezTo>
                      <a:lnTo>
                        <a:pt x="42" y="8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2" name="任意多边形: 形状 311"/>
                <p:cNvSpPr/>
                <p:nvPr>
                  <p:custDataLst>
                    <p:tags r:id="rId62"/>
                  </p:custDataLst>
                </p:nvPr>
              </p:nvSpPr>
              <p:spPr>
                <a:xfrm>
                  <a:off x="7694406" y="4183757"/>
                  <a:ext cx="100561" cy="592470"/>
                </a:xfrm>
                <a:custGeom>
                  <a:avLst/>
                  <a:gdLst>
                    <a:gd name="connsiteX0" fmla="*/ 98077 w 100561"/>
                    <a:gd name="connsiteY0" fmla="*/ 1210 h 592470"/>
                    <a:gd name="connsiteX1" fmla="*/ 73525 w 100561"/>
                    <a:gd name="connsiteY1" fmla="*/ 118475 h 592470"/>
                    <a:gd name="connsiteX2" fmla="*/ 30891 w 100561"/>
                    <a:gd name="connsiteY2" fmla="*/ 231751 h 592470"/>
                    <a:gd name="connsiteX3" fmla="*/ 2351 w 100561"/>
                    <a:gd name="connsiteY3" fmla="*/ 344141 h 592470"/>
                    <a:gd name="connsiteX4" fmla="*/ 4123 w 100561"/>
                    <a:gd name="connsiteY4" fmla="*/ 460962 h 592470"/>
                    <a:gd name="connsiteX5" fmla="*/ 13784 w 100561"/>
                    <a:gd name="connsiteY5" fmla="*/ 526110 h 592470"/>
                    <a:gd name="connsiteX6" fmla="*/ 30271 w 100561"/>
                    <a:gd name="connsiteY6" fmla="*/ 591168 h 592470"/>
                    <a:gd name="connsiteX7" fmla="*/ 34171 w 100561"/>
                    <a:gd name="connsiteY7" fmla="*/ 590547 h 592470"/>
                    <a:gd name="connsiteX8" fmla="*/ 16621 w 100561"/>
                    <a:gd name="connsiteY8" fmla="*/ 474080 h 592470"/>
                    <a:gd name="connsiteX9" fmla="*/ 12012 w 100561"/>
                    <a:gd name="connsiteY9" fmla="*/ 357082 h 592470"/>
                    <a:gd name="connsiteX10" fmla="*/ 37805 w 100561"/>
                    <a:gd name="connsiteY10" fmla="*/ 242387 h 592470"/>
                    <a:gd name="connsiteX11" fmla="*/ 79463 w 100561"/>
                    <a:gd name="connsiteY11" fmla="*/ 130618 h 592470"/>
                    <a:gd name="connsiteX12" fmla="*/ 93911 w 100561"/>
                    <a:gd name="connsiteY12" fmla="*/ 66800 h 592470"/>
                    <a:gd name="connsiteX13" fmla="*/ 100559 w 100561"/>
                    <a:gd name="connsiteY13" fmla="*/ 1121 h 592470"/>
                    <a:gd name="connsiteX14" fmla="*/ 98077 w 100561"/>
                    <a:gd name="connsiteY14" fmla="*/ 1210 h 592470"/>
                    <a:gd name="connsiteX15" fmla="*/ 98077 w 100561"/>
                    <a:gd name="connsiteY15" fmla="*/ 1210 h 592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0561" h="592470">
                      <a:moveTo>
                        <a:pt x="98077" y="1210"/>
                      </a:moveTo>
                      <a:cubicBezTo>
                        <a:pt x="94088" y="40741"/>
                        <a:pt x="84427" y="80273"/>
                        <a:pt x="73525" y="118475"/>
                      </a:cubicBezTo>
                      <a:cubicBezTo>
                        <a:pt x="62357" y="157474"/>
                        <a:pt x="46048" y="194258"/>
                        <a:pt x="30891" y="231751"/>
                      </a:cubicBezTo>
                      <a:cubicBezTo>
                        <a:pt x="16266" y="268091"/>
                        <a:pt x="6339" y="305141"/>
                        <a:pt x="2351" y="344141"/>
                      </a:cubicBezTo>
                      <a:cubicBezTo>
                        <a:pt x="-1638" y="382963"/>
                        <a:pt x="-220" y="422229"/>
                        <a:pt x="4123" y="460962"/>
                      </a:cubicBezTo>
                      <a:cubicBezTo>
                        <a:pt x="6605" y="482767"/>
                        <a:pt x="9973" y="504482"/>
                        <a:pt x="13784" y="526110"/>
                      </a:cubicBezTo>
                      <a:cubicBezTo>
                        <a:pt x="17773" y="548357"/>
                        <a:pt x="22471" y="569895"/>
                        <a:pt x="30271" y="591168"/>
                      </a:cubicBezTo>
                      <a:cubicBezTo>
                        <a:pt x="30980" y="593118"/>
                        <a:pt x="34348" y="592852"/>
                        <a:pt x="34171" y="590547"/>
                      </a:cubicBezTo>
                      <a:cubicBezTo>
                        <a:pt x="31246" y="551370"/>
                        <a:pt x="21584" y="513080"/>
                        <a:pt x="16621" y="474080"/>
                      </a:cubicBezTo>
                      <a:cubicBezTo>
                        <a:pt x="11657" y="435347"/>
                        <a:pt x="9353" y="396081"/>
                        <a:pt x="12012" y="357082"/>
                      </a:cubicBezTo>
                      <a:cubicBezTo>
                        <a:pt x="14759" y="317550"/>
                        <a:pt x="23800" y="279437"/>
                        <a:pt x="37805" y="242387"/>
                      </a:cubicBezTo>
                      <a:cubicBezTo>
                        <a:pt x="51986" y="205160"/>
                        <a:pt x="68295" y="168908"/>
                        <a:pt x="79463" y="130618"/>
                      </a:cubicBezTo>
                      <a:cubicBezTo>
                        <a:pt x="85579" y="109700"/>
                        <a:pt x="90720" y="88427"/>
                        <a:pt x="93911" y="66800"/>
                      </a:cubicBezTo>
                      <a:cubicBezTo>
                        <a:pt x="97190" y="44996"/>
                        <a:pt x="99052" y="23103"/>
                        <a:pt x="100559" y="1121"/>
                      </a:cubicBezTo>
                      <a:cubicBezTo>
                        <a:pt x="100647" y="-474"/>
                        <a:pt x="98254" y="-297"/>
                        <a:pt x="98077" y="1210"/>
                      </a:cubicBezTo>
                      <a:lnTo>
                        <a:pt x="98077" y="121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3" name="任意多边形: 形状 312"/>
                <p:cNvSpPr/>
                <p:nvPr>
                  <p:custDataLst>
                    <p:tags r:id="rId63"/>
                  </p:custDataLst>
                </p:nvPr>
              </p:nvSpPr>
              <p:spPr>
                <a:xfrm>
                  <a:off x="7378153" y="4066419"/>
                  <a:ext cx="253654" cy="395737"/>
                </a:xfrm>
                <a:custGeom>
                  <a:avLst/>
                  <a:gdLst>
                    <a:gd name="connsiteX0" fmla="*/ 48 w 253654"/>
                    <a:gd name="connsiteY0" fmla="*/ 309 h 395737"/>
                    <a:gd name="connsiteX1" fmla="*/ 49506 w 253654"/>
                    <a:gd name="connsiteY1" fmla="*/ 75117 h 395737"/>
                    <a:gd name="connsiteX2" fmla="*/ 91874 w 253654"/>
                    <a:gd name="connsiteY2" fmla="*/ 155332 h 395737"/>
                    <a:gd name="connsiteX3" fmla="*/ 133001 w 253654"/>
                    <a:gd name="connsiteY3" fmla="*/ 234484 h 395737"/>
                    <a:gd name="connsiteX4" fmla="*/ 185119 w 253654"/>
                    <a:gd name="connsiteY4" fmla="*/ 310179 h 395737"/>
                    <a:gd name="connsiteX5" fmla="*/ 218357 w 253654"/>
                    <a:gd name="connsiteY5" fmla="*/ 351926 h 395737"/>
                    <a:gd name="connsiteX6" fmla="*/ 233425 w 253654"/>
                    <a:gd name="connsiteY6" fmla="*/ 373730 h 395737"/>
                    <a:gd name="connsiteX7" fmla="*/ 247695 w 253654"/>
                    <a:gd name="connsiteY7" fmla="*/ 394826 h 395737"/>
                    <a:gd name="connsiteX8" fmla="*/ 253634 w 253654"/>
                    <a:gd name="connsiteY8" fmla="*/ 392167 h 395737"/>
                    <a:gd name="connsiteX9" fmla="*/ 232539 w 253654"/>
                    <a:gd name="connsiteY9" fmla="*/ 352015 h 395737"/>
                    <a:gd name="connsiteX10" fmla="*/ 203644 w 253654"/>
                    <a:gd name="connsiteY10" fmla="*/ 314876 h 395737"/>
                    <a:gd name="connsiteX11" fmla="*/ 149044 w 253654"/>
                    <a:gd name="connsiteY11" fmla="*/ 239536 h 395737"/>
                    <a:gd name="connsiteX12" fmla="*/ 61561 w 253654"/>
                    <a:gd name="connsiteY12" fmla="*/ 79460 h 395737"/>
                    <a:gd name="connsiteX13" fmla="*/ 491 w 253654"/>
                    <a:gd name="connsiteY13" fmla="*/ 132 h 395737"/>
                    <a:gd name="connsiteX14" fmla="*/ 48 w 253654"/>
                    <a:gd name="connsiteY14" fmla="*/ 309 h 395737"/>
                    <a:gd name="connsiteX15" fmla="*/ 48 w 253654"/>
                    <a:gd name="connsiteY15" fmla="*/ 309 h 395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654" h="395737">
                      <a:moveTo>
                        <a:pt x="48" y="309"/>
                      </a:moveTo>
                      <a:cubicBezTo>
                        <a:pt x="16711" y="25127"/>
                        <a:pt x="34261" y="49413"/>
                        <a:pt x="49506" y="75117"/>
                      </a:cubicBezTo>
                      <a:cubicBezTo>
                        <a:pt x="64929" y="101176"/>
                        <a:pt x="78490" y="128210"/>
                        <a:pt x="91874" y="155332"/>
                      </a:cubicBezTo>
                      <a:cubicBezTo>
                        <a:pt x="105081" y="181923"/>
                        <a:pt x="118288" y="208602"/>
                        <a:pt x="133001" y="234484"/>
                      </a:cubicBezTo>
                      <a:cubicBezTo>
                        <a:pt x="148246" y="261252"/>
                        <a:pt x="165708" y="286247"/>
                        <a:pt x="185119" y="310179"/>
                      </a:cubicBezTo>
                      <a:cubicBezTo>
                        <a:pt x="196287" y="324006"/>
                        <a:pt x="207721" y="337567"/>
                        <a:pt x="218357" y="351926"/>
                      </a:cubicBezTo>
                      <a:cubicBezTo>
                        <a:pt x="223587" y="359017"/>
                        <a:pt x="228639" y="366285"/>
                        <a:pt x="233425" y="373730"/>
                      </a:cubicBezTo>
                      <a:cubicBezTo>
                        <a:pt x="238034" y="380910"/>
                        <a:pt x="241668" y="388710"/>
                        <a:pt x="247695" y="394826"/>
                      </a:cubicBezTo>
                      <a:cubicBezTo>
                        <a:pt x="249645" y="396864"/>
                        <a:pt x="253989" y="395269"/>
                        <a:pt x="253634" y="392167"/>
                      </a:cubicBezTo>
                      <a:cubicBezTo>
                        <a:pt x="251684" y="377630"/>
                        <a:pt x="240870" y="363714"/>
                        <a:pt x="232539" y="352015"/>
                      </a:cubicBezTo>
                      <a:cubicBezTo>
                        <a:pt x="223409" y="339251"/>
                        <a:pt x="213482" y="327019"/>
                        <a:pt x="203644" y="314876"/>
                      </a:cubicBezTo>
                      <a:cubicBezTo>
                        <a:pt x="183966" y="290679"/>
                        <a:pt x="165442" y="266127"/>
                        <a:pt x="149044" y="239536"/>
                      </a:cubicBezTo>
                      <a:cubicBezTo>
                        <a:pt x="117135" y="187773"/>
                        <a:pt x="92229" y="131933"/>
                        <a:pt x="61561" y="79460"/>
                      </a:cubicBezTo>
                      <a:cubicBezTo>
                        <a:pt x="44631" y="50476"/>
                        <a:pt x="26372" y="21759"/>
                        <a:pt x="491" y="132"/>
                      </a:cubicBezTo>
                      <a:cubicBezTo>
                        <a:pt x="225" y="-134"/>
                        <a:pt x="-130" y="43"/>
                        <a:pt x="48" y="309"/>
                      </a:cubicBezTo>
                      <a:lnTo>
                        <a:pt x="48" y="3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4" name="任意多边形: 形状 313"/>
                <p:cNvSpPr/>
                <p:nvPr>
                  <p:custDataLst>
                    <p:tags r:id="rId64"/>
                  </p:custDataLst>
                </p:nvPr>
              </p:nvSpPr>
              <p:spPr>
                <a:xfrm>
                  <a:off x="7459793" y="3641424"/>
                  <a:ext cx="215266" cy="484590"/>
                </a:xfrm>
                <a:custGeom>
                  <a:avLst/>
                  <a:gdLst>
                    <a:gd name="connsiteX0" fmla="*/ 143808 w 215266"/>
                    <a:gd name="connsiteY0" fmla="*/ 474407 h 484590"/>
                    <a:gd name="connsiteX1" fmla="*/ 195128 w 215266"/>
                    <a:gd name="connsiteY1" fmla="*/ 373186 h 484590"/>
                    <a:gd name="connsiteX2" fmla="*/ 214185 w 215266"/>
                    <a:gd name="connsiteY2" fmla="*/ 261327 h 484590"/>
                    <a:gd name="connsiteX3" fmla="*/ 112608 w 215266"/>
                    <a:gd name="connsiteY3" fmla="*/ 98149 h 484590"/>
                    <a:gd name="connsiteX4" fmla="*/ 15375 w 215266"/>
                    <a:gd name="connsiteY4" fmla="*/ 1359 h 484590"/>
                    <a:gd name="connsiteX5" fmla="*/ 7221 w 215266"/>
                    <a:gd name="connsiteY5" fmla="*/ 4993 h 484590"/>
                    <a:gd name="connsiteX6" fmla="*/ 4207 w 215266"/>
                    <a:gd name="connsiteY6" fmla="*/ 207171 h 484590"/>
                    <a:gd name="connsiteX7" fmla="*/ 27873 w 215266"/>
                    <a:gd name="connsiteY7" fmla="*/ 303429 h 484590"/>
                    <a:gd name="connsiteX8" fmla="*/ 75470 w 215266"/>
                    <a:gd name="connsiteY8" fmla="*/ 390735 h 484590"/>
                    <a:gd name="connsiteX9" fmla="*/ 134235 w 215266"/>
                    <a:gd name="connsiteY9" fmla="*/ 482384 h 484590"/>
                    <a:gd name="connsiteX10" fmla="*/ 142567 w 215266"/>
                    <a:gd name="connsiteY10" fmla="*/ 478662 h 484590"/>
                    <a:gd name="connsiteX11" fmla="*/ 91956 w 215266"/>
                    <a:gd name="connsiteY11" fmla="*/ 397028 h 484590"/>
                    <a:gd name="connsiteX12" fmla="*/ 42054 w 215266"/>
                    <a:gd name="connsiteY12" fmla="*/ 311672 h 484590"/>
                    <a:gd name="connsiteX13" fmla="*/ 9880 w 215266"/>
                    <a:gd name="connsiteY13" fmla="*/ 118358 h 484590"/>
                    <a:gd name="connsiteX14" fmla="*/ 16882 w 215266"/>
                    <a:gd name="connsiteY14" fmla="*/ 4816 h 484590"/>
                    <a:gd name="connsiteX15" fmla="*/ 8728 w 215266"/>
                    <a:gd name="connsiteY15" fmla="*/ 8450 h 484590"/>
                    <a:gd name="connsiteX16" fmla="*/ 92843 w 215266"/>
                    <a:gd name="connsiteY16" fmla="*/ 92122 h 484590"/>
                    <a:gd name="connsiteX17" fmla="*/ 160294 w 215266"/>
                    <a:gd name="connsiteY17" fmla="*/ 164803 h 484590"/>
                    <a:gd name="connsiteX18" fmla="*/ 202751 w 215266"/>
                    <a:gd name="connsiteY18" fmla="*/ 249007 h 484590"/>
                    <a:gd name="connsiteX19" fmla="*/ 191405 w 215266"/>
                    <a:gd name="connsiteY19" fmla="*/ 357320 h 484590"/>
                    <a:gd name="connsiteX20" fmla="*/ 140617 w 215266"/>
                    <a:gd name="connsiteY20" fmla="*/ 472723 h 484590"/>
                    <a:gd name="connsiteX21" fmla="*/ 143808 w 215266"/>
                    <a:gd name="connsiteY21" fmla="*/ 474407 h 484590"/>
                    <a:gd name="connsiteX22" fmla="*/ 143808 w 215266"/>
                    <a:gd name="connsiteY22" fmla="*/ 474407 h 484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5266" h="484590">
                      <a:moveTo>
                        <a:pt x="143808" y="474407"/>
                      </a:moveTo>
                      <a:cubicBezTo>
                        <a:pt x="165878" y="443473"/>
                        <a:pt x="181833" y="408640"/>
                        <a:pt x="195128" y="373186"/>
                      </a:cubicBezTo>
                      <a:cubicBezTo>
                        <a:pt x="208423" y="337731"/>
                        <a:pt x="218705" y="299529"/>
                        <a:pt x="214185" y="261327"/>
                      </a:cubicBezTo>
                      <a:cubicBezTo>
                        <a:pt x="206296" y="194851"/>
                        <a:pt x="157901" y="143353"/>
                        <a:pt x="112608" y="98149"/>
                      </a:cubicBezTo>
                      <a:cubicBezTo>
                        <a:pt x="80256" y="65797"/>
                        <a:pt x="47816" y="33623"/>
                        <a:pt x="15375" y="1359"/>
                      </a:cubicBezTo>
                      <a:cubicBezTo>
                        <a:pt x="12096" y="-1831"/>
                        <a:pt x="7575" y="1093"/>
                        <a:pt x="7221" y="4993"/>
                      </a:cubicBezTo>
                      <a:cubicBezTo>
                        <a:pt x="1548" y="72091"/>
                        <a:pt x="-4125" y="139985"/>
                        <a:pt x="4207" y="207171"/>
                      </a:cubicBezTo>
                      <a:cubicBezTo>
                        <a:pt x="8284" y="240055"/>
                        <a:pt x="15641" y="272584"/>
                        <a:pt x="27873" y="303429"/>
                      </a:cubicBezTo>
                      <a:cubicBezTo>
                        <a:pt x="40104" y="334363"/>
                        <a:pt x="56768" y="363347"/>
                        <a:pt x="75470" y="390735"/>
                      </a:cubicBezTo>
                      <a:cubicBezTo>
                        <a:pt x="96034" y="420871"/>
                        <a:pt x="118902" y="449058"/>
                        <a:pt x="134235" y="482384"/>
                      </a:cubicBezTo>
                      <a:cubicBezTo>
                        <a:pt x="136363" y="487082"/>
                        <a:pt x="144429" y="483537"/>
                        <a:pt x="142567" y="478662"/>
                      </a:cubicBezTo>
                      <a:cubicBezTo>
                        <a:pt x="131222" y="448526"/>
                        <a:pt x="110481" y="422999"/>
                        <a:pt x="91956" y="397028"/>
                      </a:cubicBezTo>
                      <a:cubicBezTo>
                        <a:pt x="72900" y="370172"/>
                        <a:pt x="55261" y="341897"/>
                        <a:pt x="42054" y="311672"/>
                      </a:cubicBezTo>
                      <a:cubicBezTo>
                        <a:pt x="15375" y="250868"/>
                        <a:pt x="8728" y="184126"/>
                        <a:pt x="9880" y="118358"/>
                      </a:cubicBezTo>
                      <a:cubicBezTo>
                        <a:pt x="10500" y="80422"/>
                        <a:pt x="13602" y="42575"/>
                        <a:pt x="16882" y="4816"/>
                      </a:cubicBezTo>
                      <a:cubicBezTo>
                        <a:pt x="14134" y="6057"/>
                        <a:pt x="11475" y="7209"/>
                        <a:pt x="8728" y="8450"/>
                      </a:cubicBezTo>
                      <a:cubicBezTo>
                        <a:pt x="36736" y="36370"/>
                        <a:pt x="64834" y="64202"/>
                        <a:pt x="92843" y="92122"/>
                      </a:cubicBezTo>
                      <a:cubicBezTo>
                        <a:pt x="116242" y="115433"/>
                        <a:pt x="139997" y="138567"/>
                        <a:pt x="160294" y="164803"/>
                      </a:cubicBezTo>
                      <a:cubicBezTo>
                        <a:pt x="179617" y="189887"/>
                        <a:pt x="196014" y="217807"/>
                        <a:pt x="202751" y="249007"/>
                      </a:cubicBezTo>
                      <a:cubicBezTo>
                        <a:pt x="210639" y="285436"/>
                        <a:pt x="203105" y="322663"/>
                        <a:pt x="191405" y="357320"/>
                      </a:cubicBezTo>
                      <a:cubicBezTo>
                        <a:pt x="177933" y="397294"/>
                        <a:pt x="158876" y="434787"/>
                        <a:pt x="140617" y="472723"/>
                      </a:cubicBezTo>
                      <a:cubicBezTo>
                        <a:pt x="139465" y="474850"/>
                        <a:pt x="142479" y="476357"/>
                        <a:pt x="143808" y="474407"/>
                      </a:cubicBezTo>
                      <a:lnTo>
                        <a:pt x="143808" y="474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5" name="任意多边形: 形状 314"/>
                <p:cNvSpPr/>
                <p:nvPr>
                  <p:custDataLst>
                    <p:tags r:id="rId65"/>
                  </p:custDataLst>
                </p:nvPr>
              </p:nvSpPr>
              <p:spPr>
                <a:xfrm>
                  <a:off x="7293799" y="3927039"/>
                  <a:ext cx="241977" cy="389764"/>
                </a:xfrm>
                <a:custGeom>
                  <a:avLst/>
                  <a:gdLst>
                    <a:gd name="connsiteX0" fmla="*/ 236322 w 241977"/>
                    <a:gd name="connsiteY0" fmla="*/ 385475 h 389764"/>
                    <a:gd name="connsiteX1" fmla="*/ 241109 w 241977"/>
                    <a:gd name="connsiteY1" fmla="*/ 281771 h 389764"/>
                    <a:gd name="connsiteX2" fmla="*/ 224800 w 241977"/>
                    <a:gd name="connsiteY2" fmla="*/ 187817 h 389764"/>
                    <a:gd name="connsiteX3" fmla="*/ 184559 w 241977"/>
                    <a:gd name="connsiteY3" fmla="*/ 113718 h 389764"/>
                    <a:gd name="connsiteX4" fmla="*/ 111435 w 241977"/>
                    <a:gd name="connsiteY4" fmla="*/ 57257 h 389764"/>
                    <a:gd name="connsiteX5" fmla="*/ 6934 w 241977"/>
                    <a:gd name="connsiteY5" fmla="*/ 619 h 389764"/>
                    <a:gd name="connsiteX6" fmla="*/ 109 w 241977"/>
                    <a:gd name="connsiteY6" fmla="*/ 6203 h 389764"/>
                    <a:gd name="connsiteX7" fmla="*/ 53822 w 241977"/>
                    <a:gd name="connsiteY7" fmla="*/ 198631 h 389764"/>
                    <a:gd name="connsiteX8" fmla="*/ 91403 w 241977"/>
                    <a:gd name="connsiteY8" fmla="*/ 285316 h 389764"/>
                    <a:gd name="connsiteX9" fmla="*/ 148928 w 241977"/>
                    <a:gd name="connsiteY9" fmla="*/ 343284 h 389764"/>
                    <a:gd name="connsiteX10" fmla="*/ 228079 w 241977"/>
                    <a:gd name="connsiteY10" fmla="*/ 389109 h 389764"/>
                    <a:gd name="connsiteX11" fmla="*/ 232866 w 241977"/>
                    <a:gd name="connsiteY11" fmla="*/ 380511 h 389764"/>
                    <a:gd name="connsiteX12" fmla="*/ 104699 w 241977"/>
                    <a:gd name="connsiteY12" fmla="*/ 286469 h 389764"/>
                    <a:gd name="connsiteX13" fmla="*/ 65699 w 241977"/>
                    <a:gd name="connsiteY13" fmla="*/ 201644 h 389764"/>
                    <a:gd name="connsiteX14" fmla="*/ 35386 w 241977"/>
                    <a:gd name="connsiteY14" fmla="*/ 109729 h 389764"/>
                    <a:gd name="connsiteX15" fmla="*/ 9238 w 241977"/>
                    <a:gd name="connsiteY15" fmla="*/ 3455 h 389764"/>
                    <a:gd name="connsiteX16" fmla="*/ 2413 w 241977"/>
                    <a:gd name="connsiteY16" fmla="*/ 9039 h 389764"/>
                    <a:gd name="connsiteX17" fmla="*/ 93176 w 241977"/>
                    <a:gd name="connsiteY17" fmla="*/ 57966 h 389764"/>
                    <a:gd name="connsiteX18" fmla="*/ 168694 w 241977"/>
                    <a:gd name="connsiteY18" fmla="*/ 109907 h 389764"/>
                    <a:gd name="connsiteX19" fmla="*/ 231802 w 241977"/>
                    <a:gd name="connsiteY19" fmla="*/ 271401 h 389764"/>
                    <a:gd name="connsiteX20" fmla="*/ 233309 w 241977"/>
                    <a:gd name="connsiteY20" fmla="*/ 327241 h 389764"/>
                    <a:gd name="connsiteX21" fmla="*/ 233309 w 241977"/>
                    <a:gd name="connsiteY21" fmla="*/ 385297 h 389764"/>
                    <a:gd name="connsiteX22" fmla="*/ 236322 w 241977"/>
                    <a:gd name="connsiteY22" fmla="*/ 385475 h 389764"/>
                    <a:gd name="connsiteX23" fmla="*/ 236322 w 241977"/>
                    <a:gd name="connsiteY23" fmla="*/ 385475 h 38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1977" h="389764">
                      <a:moveTo>
                        <a:pt x="236322" y="385475"/>
                      </a:moveTo>
                      <a:cubicBezTo>
                        <a:pt x="242438" y="351704"/>
                        <a:pt x="242793" y="316073"/>
                        <a:pt x="241109" y="281771"/>
                      </a:cubicBezTo>
                      <a:cubicBezTo>
                        <a:pt x="239602" y="249951"/>
                        <a:pt x="234993" y="218131"/>
                        <a:pt x="224800" y="187817"/>
                      </a:cubicBezTo>
                      <a:cubicBezTo>
                        <a:pt x="215759" y="161049"/>
                        <a:pt x="202641" y="135522"/>
                        <a:pt x="184559" y="113718"/>
                      </a:cubicBezTo>
                      <a:cubicBezTo>
                        <a:pt x="164616" y="89609"/>
                        <a:pt x="138558" y="72414"/>
                        <a:pt x="111435" y="57257"/>
                      </a:cubicBezTo>
                      <a:cubicBezTo>
                        <a:pt x="76867" y="37935"/>
                        <a:pt x="41679" y="19587"/>
                        <a:pt x="6934" y="619"/>
                      </a:cubicBezTo>
                      <a:cubicBezTo>
                        <a:pt x="3034" y="-1508"/>
                        <a:pt x="-689" y="2215"/>
                        <a:pt x="109" y="6203"/>
                      </a:cubicBezTo>
                      <a:cubicBezTo>
                        <a:pt x="13050" y="71616"/>
                        <a:pt x="31043" y="135966"/>
                        <a:pt x="53822" y="198631"/>
                      </a:cubicBezTo>
                      <a:cubicBezTo>
                        <a:pt x="64547" y="228058"/>
                        <a:pt x="75183" y="258460"/>
                        <a:pt x="91403" y="285316"/>
                      </a:cubicBezTo>
                      <a:cubicBezTo>
                        <a:pt x="105851" y="309248"/>
                        <a:pt x="125971" y="327684"/>
                        <a:pt x="148928" y="343284"/>
                      </a:cubicBezTo>
                      <a:cubicBezTo>
                        <a:pt x="174100" y="360391"/>
                        <a:pt x="201311" y="374750"/>
                        <a:pt x="228079" y="389109"/>
                      </a:cubicBezTo>
                      <a:cubicBezTo>
                        <a:pt x="233752" y="392122"/>
                        <a:pt x="238095" y="383968"/>
                        <a:pt x="232866" y="380511"/>
                      </a:cubicBezTo>
                      <a:cubicBezTo>
                        <a:pt x="188459" y="351438"/>
                        <a:pt x="135278" y="332559"/>
                        <a:pt x="104699" y="286469"/>
                      </a:cubicBezTo>
                      <a:cubicBezTo>
                        <a:pt x="87415" y="260498"/>
                        <a:pt x="76513" y="230717"/>
                        <a:pt x="65699" y="201644"/>
                      </a:cubicBezTo>
                      <a:cubicBezTo>
                        <a:pt x="54442" y="171420"/>
                        <a:pt x="44338" y="140663"/>
                        <a:pt x="35386" y="109729"/>
                      </a:cubicBezTo>
                      <a:cubicBezTo>
                        <a:pt x="25281" y="74718"/>
                        <a:pt x="16595" y="39175"/>
                        <a:pt x="9238" y="3455"/>
                      </a:cubicBezTo>
                      <a:cubicBezTo>
                        <a:pt x="6934" y="5317"/>
                        <a:pt x="4718" y="7178"/>
                        <a:pt x="2413" y="9039"/>
                      </a:cubicBezTo>
                      <a:cubicBezTo>
                        <a:pt x="32727" y="25260"/>
                        <a:pt x="62951" y="41657"/>
                        <a:pt x="93176" y="57966"/>
                      </a:cubicBezTo>
                      <a:cubicBezTo>
                        <a:pt x="120121" y="72502"/>
                        <a:pt x="147244" y="87659"/>
                        <a:pt x="168694" y="109907"/>
                      </a:cubicBezTo>
                      <a:cubicBezTo>
                        <a:pt x="210175" y="152717"/>
                        <a:pt x="227282" y="213256"/>
                        <a:pt x="231802" y="271401"/>
                      </a:cubicBezTo>
                      <a:cubicBezTo>
                        <a:pt x="233220" y="290014"/>
                        <a:pt x="233397" y="308628"/>
                        <a:pt x="233309" y="327241"/>
                      </a:cubicBezTo>
                      <a:cubicBezTo>
                        <a:pt x="233132" y="346564"/>
                        <a:pt x="232157" y="366063"/>
                        <a:pt x="233309" y="385297"/>
                      </a:cubicBezTo>
                      <a:cubicBezTo>
                        <a:pt x="233309" y="386893"/>
                        <a:pt x="235968" y="387336"/>
                        <a:pt x="236322" y="385475"/>
                      </a:cubicBezTo>
                      <a:lnTo>
                        <a:pt x="236322" y="3854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6" name="任意多边形: 形状 315"/>
                <p:cNvSpPr/>
                <p:nvPr>
                  <p:custDataLst>
                    <p:tags r:id="rId66"/>
                  </p:custDataLst>
                </p:nvPr>
              </p:nvSpPr>
              <p:spPr>
                <a:xfrm>
                  <a:off x="7714155" y="4017467"/>
                  <a:ext cx="152557" cy="387650"/>
                </a:xfrm>
                <a:custGeom>
                  <a:avLst/>
                  <a:gdLst>
                    <a:gd name="connsiteX0" fmla="*/ 25413 w 152557"/>
                    <a:gd name="connsiteY0" fmla="*/ 386962 h 387650"/>
                    <a:gd name="connsiteX1" fmla="*/ 24526 w 152557"/>
                    <a:gd name="connsiteY1" fmla="*/ 343885 h 387650"/>
                    <a:gd name="connsiteX2" fmla="*/ 13358 w 152557"/>
                    <a:gd name="connsiteY2" fmla="*/ 299213 h 387650"/>
                    <a:gd name="connsiteX3" fmla="*/ 11319 w 152557"/>
                    <a:gd name="connsiteY3" fmla="*/ 217579 h 387650"/>
                    <a:gd name="connsiteX4" fmla="*/ 37644 w 152557"/>
                    <a:gd name="connsiteY4" fmla="*/ 140998 h 387650"/>
                    <a:gd name="connsiteX5" fmla="*/ 87014 w 152557"/>
                    <a:gd name="connsiteY5" fmla="*/ 78687 h 387650"/>
                    <a:gd name="connsiteX6" fmla="*/ 127609 w 152557"/>
                    <a:gd name="connsiteY6" fmla="*/ 6183 h 387650"/>
                    <a:gd name="connsiteX7" fmla="*/ 117771 w 152557"/>
                    <a:gd name="connsiteY7" fmla="*/ 6449 h 387650"/>
                    <a:gd name="connsiteX8" fmla="*/ 142323 w 152557"/>
                    <a:gd name="connsiteY8" fmla="*/ 165993 h 387650"/>
                    <a:gd name="connsiteX9" fmla="*/ 135675 w 152557"/>
                    <a:gd name="connsiteY9" fmla="*/ 241334 h 387650"/>
                    <a:gd name="connsiteX10" fmla="*/ 121848 w 152557"/>
                    <a:gd name="connsiteY10" fmla="*/ 275724 h 387650"/>
                    <a:gd name="connsiteX11" fmla="*/ 97828 w 152557"/>
                    <a:gd name="connsiteY11" fmla="*/ 303999 h 387650"/>
                    <a:gd name="connsiteX12" fmla="*/ 29667 w 152557"/>
                    <a:gd name="connsiteY12" fmla="*/ 365246 h 387650"/>
                    <a:gd name="connsiteX13" fmla="*/ 36758 w 152557"/>
                    <a:gd name="connsiteY13" fmla="*/ 372071 h 387650"/>
                    <a:gd name="connsiteX14" fmla="*/ 100221 w 152557"/>
                    <a:gd name="connsiteY14" fmla="*/ 315699 h 387650"/>
                    <a:gd name="connsiteX15" fmla="*/ 142500 w 152557"/>
                    <a:gd name="connsiteY15" fmla="*/ 254718 h 387650"/>
                    <a:gd name="connsiteX16" fmla="*/ 152427 w 152557"/>
                    <a:gd name="connsiteY16" fmla="*/ 178314 h 387650"/>
                    <a:gd name="connsiteX17" fmla="*/ 147730 w 152557"/>
                    <a:gd name="connsiteY17" fmla="*/ 94730 h 387650"/>
                    <a:gd name="connsiteX18" fmla="*/ 127609 w 152557"/>
                    <a:gd name="connsiteY18" fmla="*/ 3524 h 387650"/>
                    <a:gd name="connsiteX19" fmla="*/ 117771 w 152557"/>
                    <a:gd name="connsiteY19" fmla="*/ 3790 h 387650"/>
                    <a:gd name="connsiteX20" fmla="*/ 81430 w 152557"/>
                    <a:gd name="connsiteY20" fmla="*/ 69912 h 387650"/>
                    <a:gd name="connsiteX21" fmla="*/ 31972 w 152557"/>
                    <a:gd name="connsiteY21" fmla="*/ 131957 h 387650"/>
                    <a:gd name="connsiteX22" fmla="*/ 2810 w 152557"/>
                    <a:gd name="connsiteY22" fmla="*/ 286804 h 387650"/>
                    <a:gd name="connsiteX23" fmla="*/ 15308 w 152557"/>
                    <a:gd name="connsiteY23" fmla="*/ 333869 h 387650"/>
                    <a:gd name="connsiteX24" fmla="*/ 23463 w 152557"/>
                    <a:gd name="connsiteY24" fmla="*/ 386873 h 387650"/>
                    <a:gd name="connsiteX25" fmla="*/ 25413 w 152557"/>
                    <a:gd name="connsiteY25" fmla="*/ 386962 h 387650"/>
                    <a:gd name="connsiteX26" fmla="*/ 25413 w 152557"/>
                    <a:gd name="connsiteY26" fmla="*/ 386962 h 38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557" h="387650">
                      <a:moveTo>
                        <a:pt x="25413" y="386962"/>
                      </a:moveTo>
                      <a:cubicBezTo>
                        <a:pt x="29844" y="372691"/>
                        <a:pt x="27451" y="358244"/>
                        <a:pt x="24526" y="343885"/>
                      </a:cubicBezTo>
                      <a:cubicBezTo>
                        <a:pt x="21513" y="328817"/>
                        <a:pt x="16638" y="314281"/>
                        <a:pt x="13358" y="299213"/>
                      </a:cubicBezTo>
                      <a:cubicBezTo>
                        <a:pt x="7597" y="272533"/>
                        <a:pt x="7065" y="244524"/>
                        <a:pt x="11319" y="217579"/>
                      </a:cubicBezTo>
                      <a:cubicBezTo>
                        <a:pt x="15574" y="190723"/>
                        <a:pt x="24438" y="164664"/>
                        <a:pt x="37644" y="140998"/>
                      </a:cubicBezTo>
                      <a:cubicBezTo>
                        <a:pt x="50851" y="117421"/>
                        <a:pt x="68933" y="98453"/>
                        <a:pt x="87014" y="78687"/>
                      </a:cubicBezTo>
                      <a:cubicBezTo>
                        <a:pt x="105894" y="58124"/>
                        <a:pt x="124418" y="34901"/>
                        <a:pt x="127609" y="6183"/>
                      </a:cubicBezTo>
                      <a:cubicBezTo>
                        <a:pt x="124330" y="6272"/>
                        <a:pt x="121050" y="6361"/>
                        <a:pt x="117771" y="6449"/>
                      </a:cubicBezTo>
                      <a:cubicBezTo>
                        <a:pt x="133902" y="58124"/>
                        <a:pt x="142234" y="111926"/>
                        <a:pt x="142323" y="165993"/>
                      </a:cubicBezTo>
                      <a:cubicBezTo>
                        <a:pt x="142323" y="191077"/>
                        <a:pt x="141525" y="216870"/>
                        <a:pt x="135675" y="241334"/>
                      </a:cubicBezTo>
                      <a:cubicBezTo>
                        <a:pt x="132750" y="253388"/>
                        <a:pt x="128407" y="265088"/>
                        <a:pt x="121848" y="275724"/>
                      </a:cubicBezTo>
                      <a:cubicBezTo>
                        <a:pt x="115289" y="286272"/>
                        <a:pt x="106780" y="295490"/>
                        <a:pt x="97828" y="303999"/>
                      </a:cubicBezTo>
                      <a:cubicBezTo>
                        <a:pt x="75758" y="325094"/>
                        <a:pt x="52092" y="344417"/>
                        <a:pt x="29667" y="365246"/>
                      </a:cubicBezTo>
                      <a:cubicBezTo>
                        <a:pt x="24969" y="369589"/>
                        <a:pt x="32060" y="376060"/>
                        <a:pt x="36758" y="372071"/>
                      </a:cubicBezTo>
                      <a:cubicBezTo>
                        <a:pt x="58208" y="353723"/>
                        <a:pt x="79392" y="334844"/>
                        <a:pt x="100221" y="315699"/>
                      </a:cubicBezTo>
                      <a:cubicBezTo>
                        <a:pt x="119012" y="298415"/>
                        <a:pt x="134434" y="279358"/>
                        <a:pt x="142500" y="254718"/>
                      </a:cubicBezTo>
                      <a:cubicBezTo>
                        <a:pt x="150477" y="230254"/>
                        <a:pt x="151807" y="203841"/>
                        <a:pt x="152427" y="178314"/>
                      </a:cubicBezTo>
                      <a:cubicBezTo>
                        <a:pt x="153048" y="150393"/>
                        <a:pt x="151452" y="122385"/>
                        <a:pt x="147730" y="94730"/>
                      </a:cubicBezTo>
                      <a:cubicBezTo>
                        <a:pt x="143564" y="63797"/>
                        <a:pt x="136827" y="33306"/>
                        <a:pt x="127609" y="3524"/>
                      </a:cubicBezTo>
                      <a:cubicBezTo>
                        <a:pt x="126280" y="-907"/>
                        <a:pt x="118391" y="-1528"/>
                        <a:pt x="117771" y="3790"/>
                      </a:cubicBezTo>
                      <a:cubicBezTo>
                        <a:pt x="114846" y="30115"/>
                        <a:pt x="98537" y="50856"/>
                        <a:pt x="81430" y="69912"/>
                      </a:cubicBezTo>
                      <a:cubicBezTo>
                        <a:pt x="63614" y="89767"/>
                        <a:pt x="45444" y="108735"/>
                        <a:pt x="31972" y="131957"/>
                      </a:cubicBezTo>
                      <a:cubicBezTo>
                        <a:pt x="5115" y="178225"/>
                        <a:pt x="-5610" y="233888"/>
                        <a:pt x="2810" y="286804"/>
                      </a:cubicBezTo>
                      <a:cubicBezTo>
                        <a:pt x="5381" y="303024"/>
                        <a:pt x="10167" y="318269"/>
                        <a:pt x="15308" y="333869"/>
                      </a:cubicBezTo>
                      <a:cubicBezTo>
                        <a:pt x="21069" y="351419"/>
                        <a:pt x="24792" y="368171"/>
                        <a:pt x="23463" y="386873"/>
                      </a:cubicBezTo>
                      <a:cubicBezTo>
                        <a:pt x="23463" y="387848"/>
                        <a:pt x="25147" y="387937"/>
                        <a:pt x="25413" y="386962"/>
                      </a:cubicBezTo>
                      <a:lnTo>
                        <a:pt x="25413" y="38696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7" name="任意多边形: 形状 316"/>
                <p:cNvSpPr/>
                <p:nvPr>
                  <p:custDataLst>
                    <p:tags r:id="rId67"/>
                  </p:custDataLst>
                </p:nvPr>
              </p:nvSpPr>
              <p:spPr>
                <a:xfrm>
                  <a:off x="7222423" y="4377124"/>
                  <a:ext cx="455866" cy="263187"/>
                </a:xfrm>
                <a:custGeom>
                  <a:avLst/>
                  <a:gdLst>
                    <a:gd name="connsiteX0" fmla="*/ 310 w 455866"/>
                    <a:gd name="connsiteY0" fmla="*/ 1424 h 263187"/>
                    <a:gd name="connsiteX1" fmla="*/ 87173 w 455866"/>
                    <a:gd name="connsiteY1" fmla="*/ 62405 h 263187"/>
                    <a:gd name="connsiteX2" fmla="*/ 179443 w 455866"/>
                    <a:gd name="connsiteY2" fmla="*/ 115675 h 263187"/>
                    <a:gd name="connsiteX3" fmla="*/ 276056 w 455866"/>
                    <a:gd name="connsiteY3" fmla="*/ 156004 h 263187"/>
                    <a:gd name="connsiteX4" fmla="*/ 375948 w 455866"/>
                    <a:gd name="connsiteY4" fmla="*/ 192078 h 263187"/>
                    <a:gd name="connsiteX5" fmla="*/ 417784 w 455866"/>
                    <a:gd name="connsiteY5" fmla="*/ 220797 h 263187"/>
                    <a:gd name="connsiteX6" fmla="*/ 434979 w 455866"/>
                    <a:gd name="connsiteY6" fmla="*/ 239942 h 263187"/>
                    <a:gd name="connsiteX7" fmla="*/ 448363 w 455866"/>
                    <a:gd name="connsiteY7" fmla="*/ 261303 h 263187"/>
                    <a:gd name="connsiteX8" fmla="*/ 455720 w 455866"/>
                    <a:gd name="connsiteY8" fmla="*/ 257935 h 263187"/>
                    <a:gd name="connsiteX9" fmla="*/ 431877 w 455866"/>
                    <a:gd name="connsiteY9" fmla="*/ 220708 h 263187"/>
                    <a:gd name="connsiteX10" fmla="*/ 397132 w 455866"/>
                    <a:gd name="connsiteY10" fmla="*/ 192610 h 263187"/>
                    <a:gd name="connsiteX11" fmla="*/ 301849 w 455866"/>
                    <a:gd name="connsiteY11" fmla="*/ 153611 h 263187"/>
                    <a:gd name="connsiteX12" fmla="*/ 199386 w 455866"/>
                    <a:gd name="connsiteY12" fmla="*/ 114788 h 263187"/>
                    <a:gd name="connsiteX13" fmla="*/ 104900 w 455866"/>
                    <a:gd name="connsiteY13" fmla="*/ 63557 h 263187"/>
                    <a:gd name="connsiteX14" fmla="*/ 1020 w 455866"/>
                    <a:gd name="connsiteY14" fmla="*/ 94 h 263187"/>
                    <a:gd name="connsiteX15" fmla="*/ 310 w 455866"/>
                    <a:gd name="connsiteY15" fmla="*/ 1424 h 263187"/>
                    <a:gd name="connsiteX16" fmla="*/ 310 w 455866"/>
                    <a:gd name="connsiteY16" fmla="*/ 1424 h 263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5866" h="263187">
                      <a:moveTo>
                        <a:pt x="310" y="1424"/>
                      </a:moveTo>
                      <a:cubicBezTo>
                        <a:pt x="29206" y="21898"/>
                        <a:pt x="57303" y="43348"/>
                        <a:pt x="87173" y="62405"/>
                      </a:cubicBezTo>
                      <a:cubicBezTo>
                        <a:pt x="117132" y="81550"/>
                        <a:pt x="147800" y="99632"/>
                        <a:pt x="179443" y="115675"/>
                      </a:cubicBezTo>
                      <a:cubicBezTo>
                        <a:pt x="210643" y="131540"/>
                        <a:pt x="242817" y="145190"/>
                        <a:pt x="276056" y="156004"/>
                      </a:cubicBezTo>
                      <a:cubicBezTo>
                        <a:pt x="309649" y="166906"/>
                        <a:pt x="344305" y="175858"/>
                        <a:pt x="375948" y="192078"/>
                      </a:cubicBezTo>
                      <a:cubicBezTo>
                        <a:pt x="391016" y="199790"/>
                        <a:pt x="405375" y="209185"/>
                        <a:pt x="417784" y="220797"/>
                      </a:cubicBezTo>
                      <a:cubicBezTo>
                        <a:pt x="424077" y="226647"/>
                        <a:pt x="429927" y="232940"/>
                        <a:pt x="434979" y="239942"/>
                      </a:cubicBezTo>
                      <a:cubicBezTo>
                        <a:pt x="439943" y="246767"/>
                        <a:pt x="443665" y="254301"/>
                        <a:pt x="448363" y="261303"/>
                      </a:cubicBezTo>
                      <a:cubicBezTo>
                        <a:pt x="450934" y="265203"/>
                        <a:pt x="456872" y="262544"/>
                        <a:pt x="455720" y="257935"/>
                      </a:cubicBezTo>
                      <a:cubicBezTo>
                        <a:pt x="452175" y="243842"/>
                        <a:pt x="441627" y="231078"/>
                        <a:pt x="431877" y="220708"/>
                      </a:cubicBezTo>
                      <a:cubicBezTo>
                        <a:pt x="421684" y="209806"/>
                        <a:pt x="409718" y="200588"/>
                        <a:pt x="397132" y="192610"/>
                      </a:cubicBezTo>
                      <a:cubicBezTo>
                        <a:pt x="367882" y="174263"/>
                        <a:pt x="334555" y="163804"/>
                        <a:pt x="301849" y="153611"/>
                      </a:cubicBezTo>
                      <a:cubicBezTo>
                        <a:pt x="266838" y="142709"/>
                        <a:pt x="232624" y="130388"/>
                        <a:pt x="199386" y="114788"/>
                      </a:cubicBezTo>
                      <a:cubicBezTo>
                        <a:pt x="166945" y="99543"/>
                        <a:pt x="135657" y="81993"/>
                        <a:pt x="104900" y="63557"/>
                      </a:cubicBezTo>
                      <a:cubicBezTo>
                        <a:pt x="70067" y="42728"/>
                        <a:pt x="35233" y="21810"/>
                        <a:pt x="1020" y="94"/>
                      </a:cubicBezTo>
                      <a:cubicBezTo>
                        <a:pt x="222" y="-349"/>
                        <a:pt x="-399" y="892"/>
                        <a:pt x="310" y="1424"/>
                      </a:cubicBezTo>
                      <a:lnTo>
                        <a:pt x="310" y="14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8" name="任意多边形: 形状 317"/>
                <p:cNvSpPr/>
                <p:nvPr>
                  <p:custDataLst>
                    <p:tags r:id="rId68"/>
                  </p:custDataLst>
                </p:nvPr>
              </p:nvSpPr>
              <p:spPr>
                <a:xfrm>
                  <a:off x="7113739" y="4287859"/>
                  <a:ext cx="350001" cy="244503"/>
                </a:xfrm>
                <a:custGeom>
                  <a:avLst/>
                  <a:gdLst>
                    <a:gd name="connsiteX0" fmla="*/ 349286 w 350001"/>
                    <a:gd name="connsiteY0" fmla="*/ 222755 h 244503"/>
                    <a:gd name="connsiteX1" fmla="*/ 324025 w 350001"/>
                    <a:gd name="connsiteY1" fmla="*/ 195987 h 244503"/>
                    <a:gd name="connsiteX2" fmla="*/ 307007 w 350001"/>
                    <a:gd name="connsiteY2" fmla="*/ 161951 h 244503"/>
                    <a:gd name="connsiteX3" fmla="*/ 264551 w 350001"/>
                    <a:gd name="connsiteY3" fmla="*/ 95918 h 244503"/>
                    <a:gd name="connsiteX4" fmla="*/ 113072 w 350001"/>
                    <a:gd name="connsiteY4" fmla="*/ 16323 h 244503"/>
                    <a:gd name="connsiteX5" fmla="*/ 4317 w 350001"/>
                    <a:gd name="connsiteY5" fmla="*/ 14 h 244503"/>
                    <a:gd name="connsiteX6" fmla="*/ 151 w 350001"/>
                    <a:gd name="connsiteY6" fmla="*/ 5775 h 244503"/>
                    <a:gd name="connsiteX7" fmla="*/ 79657 w 350001"/>
                    <a:gd name="connsiteY7" fmla="*/ 174094 h 244503"/>
                    <a:gd name="connsiteX8" fmla="*/ 244607 w 350001"/>
                    <a:gd name="connsiteY8" fmla="*/ 242610 h 244503"/>
                    <a:gd name="connsiteX9" fmla="*/ 296193 w 350001"/>
                    <a:gd name="connsiteY9" fmla="*/ 244471 h 244503"/>
                    <a:gd name="connsiteX10" fmla="*/ 346272 w 350001"/>
                    <a:gd name="connsiteY10" fmla="*/ 232151 h 244503"/>
                    <a:gd name="connsiteX11" fmla="*/ 340777 w 350001"/>
                    <a:gd name="connsiteY11" fmla="*/ 223198 h 244503"/>
                    <a:gd name="connsiteX12" fmla="*/ 298587 w 350001"/>
                    <a:gd name="connsiteY12" fmla="*/ 233923 h 244503"/>
                    <a:gd name="connsiteX13" fmla="*/ 254003 w 350001"/>
                    <a:gd name="connsiteY13" fmla="*/ 232948 h 244503"/>
                    <a:gd name="connsiteX14" fmla="*/ 167317 w 350001"/>
                    <a:gd name="connsiteY14" fmla="*/ 216817 h 244503"/>
                    <a:gd name="connsiteX15" fmla="*/ 92332 w 350001"/>
                    <a:gd name="connsiteY15" fmla="*/ 173651 h 244503"/>
                    <a:gd name="connsiteX16" fmla="*/ 41809 w 350001"/>
                    <a:gd name="connsiteY16" fmla="*/ 100438 h 244503"/>
                    <a:gd name="connsiteX17" fmla="*/ 8660 w 350001"/>
                    <a:gd name="connsiteY17" fmla="*/ 3205 h 244503"/>
                    <a:gd name="connsiteX18" fmla="*/ 4494 w 350001"/>
                    <a:gd name="connsiteY18" fmla="*/ 8966 h 244503"/>
                    <a:gd name="connsiteX19" fmla="*/ 190097 w 350001"/>
                    <a:gd name="connsiteY19" fmla="*/ 52752 h 244503"/>
                    <a:gd name="connsiteX20" fmla="*/ 256130 w 350001"/>
                    <a:gd name="connsiteY20" fmla="*/ 99906 h 244503"/>
                    <a:gd name="connsiteX21" fmla="*/ 299916 w 350001"/>
                    <a:gd name="connsiteY21" fmla="*/ 167447 h 244503"/>
                    <a:gd name="connsiteX22" fmla="*/ 348222 w 350001"/>
                    <a:gd name="connsiteY22" fmla="*/ 225592 h 244503"/>
                    <a:gd name="connsiteX23" fmla="*/ 349286 w 350001"/>
                    <a:gd name="connsiteY23" fmla="*/ 222755 h 244503"/>
                    <a:gd name="connsiteX24" fmla="*/ 349286 w 350001"/>
                    <a:gd name="connsiteY24" fmla="*/ 222755 h 24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50001" h="244503">
                      <a:moveTo>
                        <a:pt x="349286" y="222755"/>
                      </a:moveTo>
                      <a:cubicBezTo>
                        <a:pt x="339182" y="215398"/>
                        <a:pt x="330761" y="206446"/>
                        <a:pt x="324025" y="195987"/>
                      </a:cubicBezTo>
                      <a:cubicBezTo>
                        <a:pt x="317200" y="185262"/>
                        <a:pt x="312148" y="173562"/>
                        <a:pt x="307007" y="161951"/>
                      </a:cubicBezTo>
                      <a:cubicBezTo>
                        <a:pt x="296105" y="137576"/>
                        <a:pt x="283075" y="115329"/>
                        <a:pt x="264551" y="95918"/>
                      </a:cubicBezTo>
                      <a:cubicBezTo>
                        <a:pt x="224221" y="53727"/>
                        <a:pt x="169090" y="29530"/>
                        <a:pt x="113072" y="16323"/>
                      </a:cubicBezTo>
                      <a:cubicBezTo>
                        <a:pt x="77352" y="7903"/>
                        <a:pt x="40746" y="3648"/>
                        <a:pt x="4317" y="14"/>
                      </a:cubicBezTo>
                      <a:cubicBezTo>
                        <a:pt x="1303" y="-252"/>
                        <a:pt x="-558" y="3294"/>
                        <a:pt x="151" y="5775"/>
                      </a:cubicBezTo>
                      <a:cubicBezTo>
                        <a:pt x="17080" y="65427"/>
                        <a:pt x="35605" y="128270"/>
                        <a:pt x="79657" y="174094"/>
                      </a:cubicBezTo>
                      <a:cubicBezTo>
                        <a:pt x="122645" y="218855"/>
                        <a:pt x="184247" y="237291"/>
                        <a:pt x="244607" y="242610"/>
                      </a:cubicBezTo>
                      <a:cubicBezTo>
                        <a:pt x="261714" y="244116"/>
                        <a:pt x="278998" y="244648"/>
                        <a:pt x="296193" y="244471"/>
                      </a:cubicBezTo>
                      <a:cubicBezTo>
                        <a:pt x="313477" y="244205"/>
                        <a:pt x="332091" y="243230"/>
                        <a:pt x="346272" y="232151"/>
                      </a:cubicBezTo>
                      <a:cubicBezTo>
                        <a:pt x="351591" y="228073"/>
                        <a:pt x="346095" y="219032"/>
                        <a:pt x="340777" y="223198"/>
                      </a:cubicBezTo>
                      <a:cubicBezTo>
                        <a:pt x="328723" y="232594"/>
                        <a:pt x="313300" y="233569"/>
                        <a:pt x="298587" y="233923"/>
                      </a:cubicBezTo>
                      <a:cubicBezTo>
                        <a:pt x="283696" y="234189"/>
                        <a:pt x="268894" y="233923"/>
                        <a:pt x="254003" y="232948"/>
                      </a:cubicBezTo>
                      <a:cubicBezTo>
                        <a:pt x="224665" y="230998"/>
                        <a:pt x="195238" y="226123"/>
                        <a:pt x="167317" y="216817"/>
                      </a:cubicBezTo>
                      <a:cubicBezTo>
                        <a:pt x="139752" y="207599"/>
                        <a:pt x="113693" y="193505"/>
                        <a:pt x="92332" y="173651"/>
                      </a:cubicBezTo>
                      <a:cubicBezTo>
                        <a:pt x="70350" y="153265"/>
                        <a:pt x="54218" y="127561"/>
                        <a:pt x="41809" y="100438"/>
                      </a:cubicBezTo>
                      <a:cubicBezTo>
                        <a:pt x="27539" y="69238"/>
                        <a:pt x="18055" y="36089"/>
                        <a:pt x="8660" y="3205"/>
                      </a:cubicBezTo>
                      <a:cubicBezTo>
                        <a:pt x="7242" y="5155"/>
                        <a:pt x="5912" y="7016"/>
                        <a:pt x="4494" y="8966"/>
                      </a:cubicBezTo>
                      <a:cubicBezTo>
                        <a:pt x="67691" y="15171"/>
                        <a:pt x="132661" y="23857"/>
                        <a:pt x="190097" y="52752"/>
                      </a:cubicBezTo>
                      <a:cubicBezTo>
                        <a:pt x="214383" y="64984"/>
                        <a:pt x="236985" y="80584"/>
                        <a:pt x="256130" y="99906"/>
                      </a:cubicBezTo>
                      <a:cubicBezTo>
                        <a:pt x="275541" y="119583"/>
                        <a:pt x="288748" y="142363"/>
                        <a:pt x="299916" y="167447"/>
                      </a:cubicBezTo>
                      <a:cubicBezTo>
                        <a:pt x="309932" y="189783"/>
                        <a:pt x="322164" y="218767"/>
                        <a:pt x="348222" y="225592"/>
                      </a:cubicBezTo>
                      <a:cubicBezTo>
                        <a:pt x="349995" y="226035"/>
                        <a:pt x="350616" y="223730"/>
                        <a:pt x="349286" y="222755"/>
                      </a:cubicBezTo>
                      <a:lnTo>
                        <a:pt x="349286" y="222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9" name="任意多边形: 形状 318"/>
                <p:cNvSpPr/>
                <p:nvPr>
                  <p:custDataLst>
                    <p:tags r:id="rId69"/>
                  </p:custDataLst>
                </p:nvPr>
              </p:nvSpPr>
              <p:spPr>
                <a:xfrm>
                  <a:off x="7696109" y="4517089"/>
                  <a:ext cx="315968" cy="55679"/>
                </a:xfrm>
                <a:custGeom>
                  <a:avLst/>
                  <a:gdLst>
                    <a:gd name="connsiteX0" fmla="*/ 315304 w 315968"/>
                    <a:gd name="connsiteY0" fmla="*/ 53620 h 55679"/>
                    <a:gd name="connsiteX1" fmla="*/ 247586 w 315968"/>
                    <a:gd name="connsiteY1" fmla="*/ 36336 h 55679"/>
                    <a:gd name="connsiteX2" fmla="*/ 184034 w 315968"/>
                    <a:gd name="connsiteY2" fmla="*/ 10898 h 55679"/>
                    <a:gd name="connsiteX3" fmla="*/ 57286 w 315968"/>
                    <a:gd name="connsiteY3" fmla="*/ 8150 h 55679"/>
                    <a:gd name="connsiteX4" fmla="*/ 26795 w 315968"/>
                    <a:gd name="connsiteY4" fmla="*/ 21179 h 55679"/>
                    <a:gd name="connsiteX5" fmla="*/ 647 w 315968"/>
                    <a:gd name="connsiteY5" fmla="*/ 41388 h 55679"/>
                    <a:gd name="connsiteX6" fmla="*/ 6143 w 315968"/>
                    <a:gd name="connsiteY6" fmla="*/ 46618 h 55679"/>
                    <a:gd name="connsiteX7" fmla="*/ 17488 w 315968"/>
                    <a:gd name="connsiteY7" fmla="*/ 38198 h 55679"/>
                    <a:gd name="connsiteX8" fmla="*/ 30074 w 315968"/>
                    <a:gd name="connsiteY8" fmla="*/ 29866 h 55679"/>
                    <a:gd name="connsiteX9" fmla="*/ 57286 w 315968"/>
                    <a:gd name="connsiteY9" fmla="*/ 17545 h 55679"/>
                    <a:gd name="connsiteX10" fmla="*/ 115253 w 315968"/>
                    <a:gd name="connsiteY10" fmla="*/ 8416 h 55679"/>
                    <a:gd name="connsiteX11" fmla="*/ 245636 w 315968"/>
                    <a:gd name="connsiteY11" fmla="*/ 41211 h 55679"/>
                    <a:gd name="connsiteX12" fmla="*/ 315304 w 315968"/>
                    <a:gd name="connsiteY12" fmla="*/ 54950 h 55679"/>
                    <a:gd name="connsiteX13" fmla="*/ 315304 w 315968"/>
                    <a:gd name="connsiteY13" fmla="*/ 53620 h 55679"/>
                    <a:gd name="connsiteX14" fmla="*/ 315304 w 315968"/>
                    <a:gd name="connsiteY14" fmla="*/ 53620 h 55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5968" h="55679">
                      <a:moveTo>
                        <a:pt x="315304" y="53620"/>
                      </a:moveTo>
                      <a:cubicBezTo>
                        <a:pt x="291549" y="55127"/>
                        <a:pt x="268681" y="46352"/>
                        <a:pt x="247586" y="36336"/>
                      </a:cubicBezTo>
                      <a:cubicBezTo>
                        <a:pt x="226845" y="26498"/>
                        <a:pt x="206016" y="17368"/>
                        <a:pt x="184034" y="10898"/>
                      </a:cubicBezTo>
                      <a:cubicBezTo>
                        <a:pt x="142907" y="-1157"/>
                        <a:pt x="98678" y="-4791"/>
                        <a:pt x="57286" y="8150"/>
                      </a:cubicBezTo>
                      <a:cubicBezTo>
                        <a:pt x="46738" y="11429"/>
                        <a:pt x="36456" y="15773"/>
                        <a:pt x="26795" y="21179"/>
                      </a:cubicBezTo>
                      <a:cubicBezTo>
                        <a:pt x="17665" y="26232"/>
                        <a:pt x="6586" y="32525"/>
                        <a:pt x="647" y="41388"/>
                      </a:cubicBezTo>
                      <a:cubicBezTo>
                        <a:pt x="-1746" y="44934"/>
                        <a:pt x="3041" y="48391"/>
                        <a:pt x="6143" y="46618"/>
                      </a:cubicBezTo>
                      <a:cubicBezTo>
                        <a:pt x="10309" y="44402"/>
                        <a:pt x="13677" y="41034"/>
                        <a:pt x="17488" y="38198"/>
                      </a:cubicBezTo>
                      <a:cubicBezTo>
                        <a:pt x="21565" y="35184"/>
                        <a:pt x="25731" y="32436"/>
                        <a:pt x="30074" y="29866"/>
                      </a:cubicBezTo>
                      <a:cubicBezTo>
                        <a:pt x="38672" y="24814"/>
                        <a:pt x="47802" y="20736"/>
                        <a:pt x="57286" y="17545"/>
                      </a:cubicBezTo>
                      <a:cubicBezTo>
                        <a:pt x="75899" y="11252"/>
                        <a:pt x="95576" y="8327"/>
                        <a:pt x="115253" y="8416"/>
                      </a:cubicBezTo>
                      <a:cubicBezTo>
                        <a:pt x="161255" y="8593"/>
                        <a:pt x="203357" y="24902"/>
                        <a:pt x="245636" y="41211"/>
                      </a:cubicBezTo>
                      <a:cubicBezTo>
                        <a:pt x="268061" y="49897"/>
                        <a:pt x="290840" y="58229"/>
                        <a:pt x="315304" y="54950"/>
                      </a:cubicBezTo>
                      <a:cubicBezTo>
                        <a:pt x="316190" y="54950"/>
                        <a:pt x="316190" y="53620"/>
                        <a:pt x="315304" y="53620"/>
                      </a:cubicBezTo>
                      <a:lnTo>
                        <a:pt x="315304" y="536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0" name="任意多边形: 形状 319"/>
                <p:cNvSpPr/>
                <p:nvPr>
                  <p:custDataLst>
                    <p:tags r:id="rId70"/>
                  </p:custDataLst>
                </p:nvPr>
              </p:nvSpPr>
              <p:spPr>
                <a:xfrm>
                  <a:off x="7796463" y="4462923"/>
                  <a:ext cx="387221" cy="195161"/>
                </a:xfrm>
                <a:custGeom>
                  <a:avLst/>
                  <a:gdLst>
                    <a:gd name="connsiteX0" fmla="*/ 2313 w 387221"/>
                    <a:gd name="connsiteY0" fmla="*/ 59125 h 195161"/>
                    <a:gd name="connsiteX1" fmla="*/ 41933 w 387221"/>
                    <a:gd name="connsiteY1" fmla="*/ 40512 h 195161"/>
                    <a:gd name="connsiteX2" fmla="*/ 82262 w 387221"/>
                    <a:gd name="connsiteY2" fmla="*/ 22253 h 195161"/>
                    <a:gd name="connsiteX3" fmla="*/ 165402 w 387221"/>
                    <a:gd name="connsiteY3" fmla="*/ 11085 h 195161"/>
                    <a:gd name="connsiteX4" fmla="*/ 303585 w 387221"/>
                    <a:gd name="connsiteY4" fmla="*/ 96175 h 195161"/>
                    <a:gd name="connsiteX5" fmla="*/ 379457 w 387221"/>
                    <a:gd name="connsiteY5" fmla="*/ 148913 h 195161"/>
                    <a:gd name="connsiteX6" fmla="*/ 380521 w 387221"/>
                    <a:gd name="connsiteY6" fmla="*/ 139252 h 195161"/>
                    <a:gd name="connsiteX7" fmla="*/ 298267 w 387221"/>
                    <a:gd name="connsiteY7" fmla="*/ 166729 h 195161"/>
                    <a:gd name="connsiteX8" fmla="*/ 216988 w 387221"/>
                    <a:gd name="connsiteY8" fmla="*/ 184811 h 195161"/>
                    <a:gd name="connsiteX9" fmla="*/ 136241 w 387221"/>
                    <a:gd name="connsiteY9" fmla="*/ 166197 h 195161"/>
                    <a:gd name="connsiteX10" fmla="*/ 69853 w 387221"/>
                    <a:gd name="connsiteY10" fmla="*/ 129679 h 195161"/>
                    <a:gd name="connsiteX11" fmla="*/ 41224 w 387221"/>
                    <a:gd name="connsiteY11" fmla="*/ 96264 h 195161"/>
                    <a:gd name="connsiteX12" fmla="*/ 10024 w 387221"/>
                    <a:gd name="connsiteY12" fmla="*/ 56112 h 195161"/>
                    <a:gd name="connsiteX13" fmla="*/ 1072 w 387221"/>
                    <a:gd name="connsiteY13" fmla="*/ 61607 h 195161"/>
                    <a:gd name="connsiteX14" fmla="*/ 55760 w 387221"/>
                    <a:gd name="connsiteY14" fmla="*/ 130300 h 195161"/>
                    <a:gd name="connsiteX15" fmla="*/ 121262 w 387221"/>
                    <a:gd name="connsiteY15" fmla="*/ 171870 h 195161"/>
                    <a:gd name="connsiteX16" fmla="*/ 203250 w 387221"/>
                    <a:gd name="connsiteY16" fmla="*/ 194295 h 195161"/>
                    <a:gd name="connsiteX17" fmla="*/ 287187 w 387221"/>
                    <a:gd name="connsiteY17" fmla="*/ 181620 h 195161"/>
                    <a:gd name="connsiteX18" fmla="*/ 383534 w 387221"/>
                    <a:gd name="connsiteY18" fmla="*/ 149356 h 195161"/>
                    <a:gd name="connsiteX19" fmla="*/ 384598 w 387221"/>
                    <a:gd name="connsiteY19" fmla="*/ 139695 h 195161"/>
                    <a:gd name="connsiteX20" fmla="*/ 246770 w 387221"/>
                    <a:gd name="connsiteY20" fmla="*/ 36523 h 195161"/>
                    <a:gd name="connsiteX21" fmla="*/ 172316 w 387221"/>
                    <a:gd name="connsiteY21" fmla="*/ 2487 h 195161"/>
                    <a:gd name="connsiteX22" fmla="*/ 88821 w 387221"/>
                    <a:gd name="connsiteY22" fmla="*/ 10021 h 195161"/>
                    <a:gd name="connsiteX23" fmla="*/ 44503 w 387221"/>
                    <a:gd name="connsiteY23" fmla="*/ 29521 h 195161"/>
                    <a:gd name="connsiteX24" fmla="*/ 22344 w 387221"/>
                    <a:gd name="connsiteY24" fmla="*/ 42728 h 195161"/>
                    <a:gd name="connsiteX25" fmla="*/ 1604 w 387221"/>
                    <a:gd name="connsiteY25" fmla="*/ 57884 h 195161"/>
                    <a:gd name="connsiteX26" fmla="*/ 2313 w 387221"/>
                    <a:gd name="connsiteY26" fmla="*/ 59125 h 195161"/>
                    <a:gd name="connsiteX27" fmla="*/ 2313 w 387221"/>
                    <a:gd name="connsiteY27" fmla="*/ 59125 h 195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87221" h="195161">
                      <a:moveTo>
                        <a:pt x="2313" y="59125"/>
                      </a:moveTo>
                      <a:cubicBezTo>
                        <a:pt x="15165" y="52212"/>
                        <a:pt x="28903" y="47160"/>
                        <a:pt x="41933" y="40512"/>
                      </a:cubicBezTo>
                      <a:cubicBezTo>
                        <a:pt x="55051" y="33776"/>
                        <a:pt x="68435" y="27394"/>
                        <a:pt x="82262" y="22253"/>
                      </a:cubicBezTo>
                      <a:cubicBezTo>
                        <a:pt x="108675" y="12414"/>
                        <a:pt x="137216" y="6653"/>
                        <a:pt x="165402" y="11085"/>
                      </a:cubicBezTo>
                      <a:cubicBezTo>
                        <a:pt x="220888" y="19860"/>
                        <a:pt x="262813" y="60987"/>
                        <a:pt x="303585" y="96175"/>
                      </a:cubicBezTo>
                      <a:cubicBezTo>
                        <a:pt x="326896" y="116384"/>
                        <a:pt x="351359" y="135795"/>
                        <a:pt x="379457" y="148913"/>
                      </a:cubicBezTo>
                      <a:cubicBezTo>
                        <a:pt x="379811" y="145722"/>
                        <a:pt x="380166" y="142443"/>
                        <a:pt x="380521" y="139252"/>
                      </a:cubicBezTo>
                      <a:cubicBezTo>
                        <a:pt x="353132" y="148381"/>
                        <a:pt x="325744" y="157511"/>
                        <a:pt x="298267" y="166729"/>
                      </a:cubicBezTo>
                      <a:cubicBezTo>
                        <a:pt x="271853" y="175592"/>
                        <a:pt x="245174" y="185520"/>
                        <a:pt x="216988" y="184811"/>
                      </a:cubicBezTo>
                      <a:cubicBezTo>
                        <a:pt x="189422" y="184101"/>
                        <a:pt x="162123" y="175149"/>
                        <a:pt x="136241" y="166197"/>
                      </a:cubicBezTo>
                      <a:cubicBezTo>
                        <a:pt x="112309" y="157954"/>
                        <a:pt x="88467" y="147229"/>
                        <a:pt x="69853" y="129679"/>
                      </a:cubicBezTo>
                      <a:cubicBezTo>
                        <a:pt x="59128" y="119575"/>
                        <a:pt x="50264" y="107875"/>
                        <a:pt x="41224" y="96264"/>
                      </a:cubicBezTo>
                      <a:cubicBezTo>
                        <a:pt x="30853" y="82880"/>
                        <a:pt x="20394" y="69496"/>
                        <a:pt x="10024" y="56112"/>
                      </a:cubicBezTo>
                      <a:cubicBezTo>
                        <a:pt x="5947" y="50794"/>
                        <a:pt x="-3094" y="56289"/>
                        <a:pt x="1072" y="61607"/>
                      </a:cubicBezTo>
                      <a:cubicBezTo>
                        <a:pt x="18976" y="84564"/>
                        <a:pt x="35906" y="109027"/>
                        <a:pt x="55760" y="130300"/>
                      </a:cubicBezTo>
                      <a:cubicBezTo>
                        <a:pt x="73842" y="149711"/>
                        <a:pt x="96710" y="162386"/>
                        <a:pt x="121262" y="171870"/>
                      </a:cubicBezTo>
                      <a:cubicBezTo>
                        <a:pt x="147409" y="181974"/>
                        <a:pt x="175329" y="191015"/>
                        <a:pt x="203250" y="194295"/>
                      </a:cubicBezTo>
                      <a:cubicBezTo>
                        <a:pt x="232499" y="197663"/>
                        <a:pt x="259622" y="190749"/>
                        <a:pt x="287187" y="181620"/>
                      </a:cubicBezTo>
                      <a:cubicBezTo>
                        <a:pt x="319362" y="170895"/>
                        <a:pt x="351448" y="160170"/>
                        <a:pt x="383534" y="149356"/>
                      </a:cubicBezTo>
                      <a:cubicBezTo>
                        <a:pt x="387523" y="148027"/>
                        <a:pt x="388852" y="141734"/>
                        <a:pt x="384598" y="139695"/>
                      </a:cubicBezTo>
                      <a:cubicBezTo>
                        <a:pt x="331860" y="115143"/>
                        <a:pt x="293924" y="69319"/>
                        <a:pt x="246770" y="36523"/>
                      </a:cubicBezTo>
                      <a:cubicBezTo>
                        <a:pt x="224345" y="20835"/>
                        <a:pt x="199350" y="7717"/>
                        <a:pt x="172316" y="2487"/>
                      </a:cubicBezTo>
                      <a:cubicBezTo>
                        <a:pt x="144307" y="-2919"/>
                        <a:pt x="115589" y="892"/>
                        <a:pt x="88821" y="10021"/>
                      </a:cubicBezTo>
                      <a:cubicBezTo>
                        <a:pt x="73576" y="15251"/>
                        <a:pt x="58774" y="21898"/>
                        <a:pt x="44503" y="29521"/>
                      </a:cubicBezTo>
                      <a:cubicBezTo>
                        <a:pt x="36881" y="33598"/>
                        <a:pt x="29524" y="37853"/>
                        <a:pt x="22344" y="42728"/>
                      </a:cubicBezTo>
                      <a:cubicBezTo>
                        <a:pt x="15253" y="47603"/>
                        <a:pt x="8783" y="53098"/>
                        <a:pt x="1604" y="57884"/>
                      </a:cubicBezTo>
                      <a:cubicBezTo>
                        <a:pt x="629" y="58328"/>
                        <a:pt x="1426" y="59569"/>
                        <a:pt x="2313" y="59125"/>
                      </a:cubicBezTo>
                      <a:lnTo>
                        <a:pt x="2313" y="591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21" name="图形 232"/>
            <p:cNvGrpSpPr/>
            <p:nvPr/>
          </p:nvGrpSpPr>
          <p:grpSpPr>
            <a:xfrm>
              <a:off x="9710810" y="3049482"/>
              <a:ext cx="816260" cy="1282676"/>
              <a:chOff x="9710810" y="3049482"/>
              <a:chExt cx="816260" cy="1282676"/>
            </a:xfrm>
          </p:grpSpPr>
          <p:grpSp>
            <p:nvGrpSpPr>
              <p:cNvPr id="322" name="图形 232"/>
              <p:cNvGrpSpPr/>
              <p:nvPr/>
            </p:nvGrpSpPr>
            <p:grpSpPr>
              <a:xfrm>
                <a:off x="9727374" y="3054332"/>
                <a:ext cx="795119" cy="1159086"/>
                <a:chOff x="9727374" y="3054332"/>
                <a:chExt cx="795119" cy="1159086"/>
              </a:xfrm>
            </p:grpSpPr>
            <p:sp>
              <p:nvSpPr>
                <p:cNvPr id="323" name="任意多边形: 形状 322"/>
                <p:cNvSpPr/>
                <p:nvPr>
                  <p:custDataLst>
                    <p:tags r:id="rId71"/>
                  </p:custDataLst>
                </p:nvPr>
              </p:nvSpPr>
              <p:spPr>
                <a:xfrm>
                  <a:off x="10258944" y="3054332"/>
                  <a:ext cx="263549" cy="409407"/>
                </a:xfrm>
                <a:custGeom>
                  <a:avLst/>
                  <a:gdLst>
                    <a:gd name="connsiteX0" fmla="*/ 0 w 263549"/>
                    <a:gd name="connsiteY0" fmla="*/ 394694 h 409407"/>
                    <a:gd name="connsiteX1" fmla="*/ 85090 w 263549"/>
                    <a:gd name="connsiteY1" fmla="*/ 160164 h 409407"/>
                    <a:gd name="connsiteX2" fmla="*/ 263248 w 263549"/>
                    <a:gd name="connsiteY2" fmla="*/ 0 h 409407"/>
                    <a:gd name="connsiteX3" fmla="*/ 210598 w 263549"/>
                    <a:gd name="connsiteY3" fmla="*/ 309781 h 409407"/>
                    <a:gd name="connsiteX4" fmla="*/ 709 w 263549"/>
                    <a:gd name="connsiteY4" fmla="*/ 409407 h 409407"/>
                    <a:gd name="connsiteX5" fmla="*/ 0 w 263549"/>
                    <a:gd name="connsiteY5" fmla="*/ 394694 h 409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549" h="409407">
                      <a:moveTo>
                        <a:pt x="0" y="394694"/>
                      </a:moveTo>
                      <a:cubicBezTo>
                        <a:pt x="24463" y="299056"/>
                        <a:pt x="18170" y="230187"/>
                        <a:pt x="85090" y="160164"/>
                      </a:cubicBezTo>
                      <a:cubicBezTo>
                        <a:pt x="152010" y="90142"/>
                        <a:pt x="263248" y="0"/>
                        <a:pt x="263248" y="0"/>
                      </a:cubicBezTo>
                      <a:cubicBezTo>
                        <a:pt x="263248" y="0"/>
                        <a:pt x="270782" y="234264"/>
                        <a:pt x="210598" y="309781"/>
                      </a:cubicBezTo>
                      <a:cubicBezTo>
                        <a:pt x="150415" y="385299"/>
                        <a:pt x="709" y="409407"/>
                        <a:pt x="709" y="409407"/>
                      </a:cubicBezTo>
                      <a:lnTo>
                        <a:pt x="0" y="394694"/>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4" name="任意多边形: 形状 323"/>
                <p:cNvSpPr/>
                <p:nvPr>
                  <p:custDataLst>
                    <p:tags r:id="rId72"/>
                  </p:custDataLst>
                </p:nvPr>
              </p:nvSpPr>
              <p:spPr>
                <a:xfrm>
                  <a:off x="10039082" y="3117707"/>
                  <a:ext cx="188065" cy="419295"/>
                </a:xfrm>
                <a:custGeom>
                  <a:avLst/>
                  <a:gdLst>
                    <a:gd name="connsiteX0" fmla="*/ 159236 w 188065"/>
                    <a:gd name="connsiteY0" fmla="*/ 0 h 419295"/>
                    <a:gd name="connsiteX1" fmla="*/ 161629 w 188065"/>
                    <a:gd name="connsiteY1" fmla="*/ 280532 h 419295"/>
                    <a:gd name="connsiteX2" fmla="*/ 22028 w 188065"/>
                    <a:gd name="connsiteY2" fmla="*/ 419246 h 419295"/>
                    <a:gd name="connsiteX3" fmla="*/ 2439 w 188065"/>
                    <a:gd name="connsiteY3" fmla="*/ 252700 h 419295"/>
                    <a:gd name="connsiteX4" fmla="*/ 159236 w 188065"/>
                    <a:gd name="connsiteY4" fmla="*/ 0 h 419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065" h="419295">
                      <a:moveTo>
                        <a:pt x="159236" y="0"/>
                      </a:moveTo>
                      <a:cubicBezTo>
                        <a:pt x="186978" y="136765"/>
                        <a:pt x="206035" y="206078"/>
                        <a:pt x="161629" y="280532"/>
                      </a:cubicBezTo>
                      <a:cubicBezTo>
                        <a:pt x="117222" y="354985"/>
                        <a:pt x="26194" y="421373"/>
                        <a:pt x="22028" y="419246"/>
                      </a:cubicBezTo>
                      <a:cubicBezTo>
                        <a:pt x="17862" y="417119"/>
                        <a:pt x="-7931" y="285052"/>
                        <a:pt x="2439" y="252700"/>
                      </a:cubicBezTo>
                      <a:cubicBezTo>
                        <a:pt x="12810" y="220437"/>
                        <a:pt x="117222" y="31022"/>
                        <a:pt x="159236"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5" name="任意多边形: 形状 324"/>
                <p:cNvSpPr/>
                <p:nvPr>
                  <p:custDataLst>
                    <p:tags r:id="rId73"/>
                  </p:custDataLst>
                </p:nvPr>
              </p:nvSpPr>
              <p:spPr>
                <a:xfrm>
                  <a:off x="9733213" y="3221322"/>
                  <a:ext cx="173144" cy="404355"/>
                </a:xfrm>
                <a:custGeom>
                  <a:avLst/>
                  <a:gdLst>
                    <a:gd name="connsiteX0" fmla="*/ 71740 w 173144"/>
                    <a:gd name="connsiteY0" fmla="*/ 0 h 404355"/>
                    <a:gd name="connsiteX1" fmla="*/ 173139 w 173144"/>
                    <a:gd name="connsiteY1" fmla="*/ 229123 h 404355"/>
                    <a:gd name="connsiteX2" fmla="*/ 132278 w 173144"/>
                    <a:gd name="connsiteY2" fmla="*/ 404355 h 404355"/>
                    <a:gd name="connsiteX3" fmla="*/ 34 w 173144"/>
                    <a:gd name="connsiteY3" fmla="*/ 195176 h 404355"/>
                    <a:gd name="connsiteX4" fmla="*/ 71740 w 173144"/>
                    <a:gd name="connsiteY4" fmla="*/ 0 h 404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44" h="404355">
                      <a:moveTo>
                        <a:pt x="71740" y="0"/>
                      </a:moveTo>
                      <a:cubicBezTo>
                        <a:pt x="123148" y="51852"/>
                        <a:pt x="172430" y="158569"/>
                        <a:pt x="173139" y="229123"/>
                      </a:cubicBezTo>
                      <a:cubicBezTo>
                        <a:pt x="173759" y="299588"/>
                        <a:pt x="124921" y="381133"/>
                        <a:pt x="132278" y="404355"/>
                      </a:cubicBezTo>
                      <a:cubicBezTo>
                        <a:pt x="47808" y="377056"/>
                        <a:pt x="-1473" y="234796"/>
                        <a:pt x="34" y="195176"/>
                      </a:cubicBezTo>
                      <a:cubicBezTo>
                        <a:pt x="1540" y="155467"/>
                        <a:pt x="13240" y="73302"/>
                        <a:pt x="7174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6" name="任意多边形: 形状 325"/>
                <p:cNvSpPr/>
                <p:nvPr>
                  <p:custDataLst>
                    <p:tags r:id="rId74"/>
                  </p:custDataLst>
                </p:nvPr>
              </p:nvSpPr>
              <p:spPr>
                <a:xfrm>
                  <a:off x="10149834" y="3584196"/>
                  <a:ext cx="323519" cy="179898"/>
                </a:xfrm>
                <a:custGeom>
                  <a:avLst/>
                  <a:gdLst>
                    <a:gd name="connsiteX0" fmla="*/ 323520 w 323519"/>
                    <a:gd name="connsiteY0" fmla="*/ 0 h 179898"/>
                    <a:gd name="connsiteX1" fmla="*/ 124178 w 323519"/>
                    <a:gd name="connsiteY1" fmla="*/ 34213 h 179898"/>
                    <a:gd name="connsiteX2" fmla="*/ 0 w 323519"/>
                    <a:gd name="connsiteY2" fmla="*/ 165925 h 179898"/>
                    <a:gd name="connsiteX3" fmla="*/ 177626 w 323519"/>
                    <a:gd name="connsiteY3" fmla="*/ 160430 h 179898"/>
                    <a:gd name="connsiteX4" fmla="*/ 323520 w 323519"/>
                    <a:gd name="connsiteY4" fmla="*/ 0 h 179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19" h="179898">
                      <a:moveTo>
                        <a:pt x="323520" y="0"/>
                      </a:moveTo>
                      <a:cubicBezTo>
                        <a:pt x="263070" y="32352"/>
                        <a:pt x="194910" y="-10636"/>
                        <a:pt x="124178" y="34213"/>
                      </a:cubicBezTo>
                      <a:cubicBezTo>
                        <a:pt x="53447" y="79063"/>
                        <a:pt x="0" y="165925"/>
                        <a:pt x="0" y="165925"/>
                      </a:cubicBezTo>
                      <a:cubicBezTo>
                        <a:pt x="0" y="165925"/>
                        <a:pt x="107249" y="200759"/>
                        <a:pt x="177626" y="160430"/>
                      </a:cubicBezTo>
                      <a:cubicBezTo>
                        <a:pt x="247914" y="120101"/>
                        <a:pt x="320418" y="24552"/>
                        <a:pt x="32352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7" name="任意多边形: 形状 326"/>
                <p:cNvSpPr/>
                <p:nvPr>
                  <p:custDataLst>
                    <p:tags r:id="rId75"/>
                  </p:custDataLst>
                </p:nvPr>
              </p:nvSpPr>
              <p:spPr>
                <a:xfrm>
                  <a:off x="10074705" y="3886177"/>
                  <a:ext cx="197002" cy="327242"/>
                </a:xfrm>
                <a:custGeom>
                  <a:avLst/>
                  <a:gdLst>
                    <a:gd name="connsiteX0" fmla="*/ 13970 w 197002"/>
                    <a:gd name="connsiteY0" fmla="*/ 0 h 327242"/>
                    <a:gd name="connsiteX1" fmla="*/ 45701 w 197002"/>
                    <a:gd name="connsiteY1" fmla="*/ 225578 h 327242"/>
                    <a:gd name="connsiteX2" fmla="*/ 197002 w 197002"/>
                    <a:gd name="connsiteY2" fmla="*/ 327243 h 327242"/>
                    <a:gd name="connsiteX3" fmla="*/ 188050 w 197002"/>
                    <a:gd name="connsiteY3" fmla="*/ 166369 h 327242"/>
                    <a:gd name="connsiteX4" fmla="*/ 130614 w 197002"/>
                    <a:gd name="connsiteY4" fmla="*/ 46445 h 327242"/>
                    <a:gd name="connsiteX5" fmla="*/ 13970 w 197002"/>
                    <a:gd name="connsiteY5" fmla="*/ 0 h 327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7002" h="327242">
                      <a:moveTo>
                        <a:pt x="13970" y="0"/>
                      </a:moveTo>
                      <a:cubicBezTo>
                        <a:pt x="-12178" y="67806"/>
                        <a:pt x="-1630" y="150592"/>
                        <a:pt x="45701" y="225578"/>
                      </a:cubicBezTo>
                      <a:cubicBezTo>
                        <a:pt x="93033" y="300474"/>
                        <a:pt x="197002" y="327243"/>
                        <a:pt x="197002" y="327243"/>
                      </a:cubicBezTo>
                      <a:cubicBezTo>
                        <a:pt x="197002" y="327243"/>
                        <a:pt x="194343" y="202000"/>
                        <a:pt x="188050" y="166369"/>
                      </a:cubicBezTo>
                      <a:cubicBezTo>
                        <a:pt x="181757" y="130737"/>
                        <a:pt x="177591" y="78974"/>
                        <a:pt x="130614" y="46445"/>
                      </a:cubicBezTo>
                      <a:cubicBezTo>
                        <a:pt x="83637" y="13916"/>
                        <a:pt x="13970" y="0"/>
                        <a:pt x="1397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8" name="任意多边形: 形状 327"/>
                <p:cNvSpPr/>
                <p:nvPr>
                  <p:custDataLst>
                    <p:tags r:id="rId76"/>
                  </p:custDataLst>
                </p:nvPr>
              </p:nvSpPr>
              <p:spPr>
                <a:xfrm>
                  <a:off x="10142106" y="3909926"/>
                  <a:ext cx="126336" cy="296164"/>
                </a:xfrm>
                <a:custGeom>
                  <a:avLst/>
                  <a:gdLst>
                    <a:gd name="connsiteX0" fmla="*/ 125790 w 126336"/>
                    <a:gd name="connsiteY0" fmla="*/ 291704 h 296164"/>
                    <a:gd name="connsiteX1" fmla="*/ 122776 w 126336"/>
                    <a:gd name="connsiteY1" fmla="*/ 250932 h 296164"/>
                    <a:gd name="connsiteX2" fmla="*/ 121890 w 126336"/>
                    <a:gd name="connsiteY2" fmla="*/ 206260 h 296164"/>
                    <a:gd name="connsiteX3" fmla="*/ 114002 w 126336"/>
                    <a:gd name="connsiteY3" fmla="*/ 120195 h 296164"/>
                    <a:gd name="connsiteX4" fmla="*/ 80054 w 126336"/>
                    <a:gd name="connsiteY4" fmla="*/ 50616 h 296164"/>
                    <a:gd name="connsiteX5" fmla="*/ 18984 w 126336"/>
                    <a:gd name="connsiteY5" fmla="*/ 625 h 296164"/>
                    <a:gd name="connsiteX6" fmla="*/ 4359 w 126336"/>
                    <a:gd name="connsiteY6" fmla="*/ 27216 h 296164"/>
                    <a:gd name="connsiteX7" fmla="*/ 55945 w 126336"/>
                    <a:gd name="connsiteY7" fmla="*/ 75345 h 296164"/>
                    <a:gd name="connsiteX8" fmla="*/ 87145 w 126336"/>
                    <a:gd name="connsiteY8" fmla="*/ 138808 h 296164"/>
                    <a:gd name="connsiteX9" fmla="*/ 93881 w 126336"/>
                    <a:gd name="connsiteY9" fmla="*/ 218757 h 296164"/>
                    <a:gd name="connsiteX10" fmla="*/ 115597 w 126336"/>
                    <a:gd name="connsiteY10" fmla="*/ 294718 h 296164"/>
                    <a:gd name="connsiteX11" fmla="*/ 125790 w 126336"/>
                    <a:gd name="connsiteY11" fmla="*/ 291704 h 296164"/>
                    <a:gd name="connsiteX12" fmla="*/ 125790 w 126336"/>
                    <a:gd name="connsiteY12" fmla="*/ 291704 h 296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6336" h="296164">
                      <a:moveTo>
                        <a:pt x="125790" y="291704"/>
                      </a:moveTo>
                      <a:cubicBezTo>
                        <a:pt x="127740" y="278232"/>
                        <a:pt x="123929" y="264316"/>
                        <a:pt x="122776" y="250932"/>
                      </a:cubicBezTo>
                      <a:cubicBezTo>
                        <a:pt x="121447" y="236041"/>
                        <a:pt x="121890" y="221150"/>
                        <a:pt x="121890" y="206260"/>
                      </a:cubicBezTo>
                      <a:cubicBezTo>
                        <a:pt x="121890" y="177276"/>
                        <a:pt x="121447" y="148381"/>
                        <a:pt x="114002" y="120195"/>
                      </a:cubicBezTo>
                      <a:cubicBezTo>
                        <a:pt x="107442" y="95199"/>
                        <a:pt x="95654" y="71179"/>
                        <a:pt x="80054" y="50616"/>
                      </a:cubicBezTo>
                      <a:cubicBezTo>
                        <a:pt x="64454" y="30052"/>
                        <a:pt x="44157" y="7716"/>
                        <a:pt x="18984" y="625"/>
                      </a:cubicBezTo>
                      <a:cubicBezTo>
                        <a:pt x="3207" y="-3807"/>
                        <a:pt x="-5922" y="16402"/>
                        <a:pt x="4359" y="27216"/>
                      </a:cubicBezTo>
                      <a:cubicBezTo>
                        <a:pt x="20491" y="44234"/>
                        <a:pt x="41143" y="56288"/>
                        <a:pt x="55945" y="75345"/>
                      </a:cubicBezTo>
                      <a:cubicBezTo>
                        <a:pt x="70482" y="94136"/>
                        <a:pt x="81295" y="115763"/>
                        <a:pt x="87145" y="138808"/>
                      </a:cubicBezTo>
                      <a:cubicBezTo>
                        <a:pt x="93704" y="164867"/>
                        <a:pt x="92197" y="192078"/>
                        <a:pt x="93881" y="218757"/>
                      </a:cubicBezTo>
                      <a:cubicBezTo>
                        <a:pt x="95388" y="242157"/>
                        <a:pt x="95388" y="278675"/>
                        <a:pt x="115597" y="294718"/>
                      </a:cubicBezTo>
                      <a:cubicBezTo>
                        <a:pt x="118788" y="297200"/>
                        <a:pt x="124992" y="296668"/>
                        <a:pt x="125790" y="291704"/>
                      </a:cubicBezTo>
                      <a:lnTo>
                        <a:pt x="125790" y="29170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9" name="任意多边形: 形状 328"/>
                <p:cNvSpPr/>
                <p:nvPr>
                  <p:custDataLst>
                    <p:tags r:id="rId77"/>
                  </p:custDataLst>
                </p:nvPr>
              </p:nvSpPr>
              <p:spPr>
                <a:xfrm>
                  <a:off x="10210768" y="3587538"/>
                  <a:ext cx="251089" cy="83052"/>
                </a:xfrm>
                <a:custGeom>
                  <a:avLst/>
                  <a:gdLst>
                    <a:gd name="connsiteX0" fmla="*/ 248758 w 251089"/>
                    <a:gd name="connsiteY0" fmla="*/ 4723 h 83052"/>
                    <a:gd name="connsiteX1" fmla="*/ 222079 w 251089"/>
                    <a:gd name="connsiteY1" fmla="*/ 1532 h 83052"/>
                    <a:gd name="connsiteX2" fmla="*/ 190525 w 251089"/>
                    <a:gd name="connsiteY2" fmla="*/ 3748 h 83052"/>
                    <a:gd name="connsiteX3" fmla="*/ 122541 w 251089"/>
                    <a:gd name="connsiteY3" fmla="*/ 8180 h 83052"/>
                    <a:gd name="connsiteX4" fmla="*/ 65726 w 251089"/>
                    <a:gd name="connsiteY4" fmla="*/ 29452 h 83052"/>
                    <a:gd name="connsiteX5" fmla="*/ 7492 w 251089"/>
                    <a:gd name="connsiteY5" fmla="*/ 52055 h 83052"/>
                    <a:gd name="connsiteX6" fmla="*/ 12102 w 251089"/>
                    <a:gd name="connsiteY6" fmla="*/ 81570 h 83052"/>
                    <a:gd name="connsiteX7" fmla="*/ 74855 w 251089"/>
                    <a:gd name="connsiteY7" fmla="*/ 67566 h 83052"/>
                    <a:gd name="connsiteX8" fmla="*/ 131228 w 251089"/>
                    <a:gd name="connsiteY8" fmla="*/ 43634 h 83052"/>
                    <a:gd name="connsiteX9" fmla="*/ 195223 w 251089"/>
                    <a:gd name="connsiteY9" fmla="*/ 32555 h 83052"/>
                    <a:gd name="connsiteX10" fmla="*/ 250797 w 251089"/>
                    <a:gd name="connsiteY10" fmla="*/ 11991 h 83052"/>
                    <a:gd name="connsiteX11" fmla="*/ 248758 w 251089"/>
                    <a:gd name="connsiteY11" fmla="*/ 4723 h 83052"/>
                    <a:gd name="connsiteX12" fmla="*/ 248758 w 251089"/>
                    <a:gd name="connsiteY12" fmla="*/ 4723 h 8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1089" h="83052">
                      <a:moveTo>
                        <a:pt x="248758" y="4723"/>
                      </a:moveTo>
                      <a:cubicBezTo>
                        <a:pt x="240958" y="-2368"/>
                        <a:pt x="231652" y="291"/>
                        <a:pt x="222079" y="1532"/>
                      </a:cubicBezTo>
                      <a:cubicBezTo>
                        <a:pt x="211620" y="2862"/>
                        <a:pt x="201072" y="3394"/>
                        <a:pt x="190525" y="3748"/>
                      </a:cubicBezTo>
                      <a:cubicBezTo>
                        <a:pt x="167568" y="4546"/>
                        <a:pt x="145232" y="3216"/>
                        <a:pt x="122541" y="8180"/>
                      </a:cubicBezTo>
                      <a:cubicBezTo>
                        <a:pt x="102598" y="12523"/>
                        <a:pt x="84339" y="21387"/>
                        <a:pt x="65726" y="29452"/>
                      </a:cubicBezTo>
                      <a:cubicBezTo>
                        <a:pt x="46669" y="37695"/>
                        <a:pt x="25574" y="41950"/>
                        <a:pt x="7492" y="52055"/>
                      </a:cubicBezTo>
                      <a:cubicBezTo>
                        <a:pt x="-4828" y="58968"/>
                        <a:pt x="-1017" y="78379"/>
                        <a:pt x="12102" y="81570"/>
                      </a:cubicBezTo>
                      <a:cubicBezTo>
                        <a:pt x="34083" y="86977"/>
                        <a:pt x="55355" y="76518"/>
                        <a:pt x="74855" y="67566"/>
                      </a:cubicBezTo>
                      <a:cubicBezTo>
                        <a:pt x="93380" y="59057"/>
                        <a:pt x="111551" y="49395"/>
                        <a:pt x="131228" y="43634"/>
                      </a:cubicBezTo>
                      <a:cubicBezTo>
                        <a:pt x="151968" y="37518"/>
                        <a:pt x="173773" y="34859"/>
                        <a:pt x="195223" y="32555"/>
                      </a:cubicBezTo>
                      <a:cubicBezTo>
                        <a:pt x="211000" y="30871"/>
                        <a:pt x="245745" y="31137"/>
                        <a:pt x="250797" y="11991"/>
                      </a:cubicBezTo>
                      <a:cubicBezTo>
                        <a:pt x="251595" y="9509"/>
                        <a:pt x="250708" y="6496"/>
                        <a:pt x="248758" y="4723"/>
                      </a:cubicBezTo>
                      <a:lnTo>
                        <a:pt x="248758" y="472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0" name="任意多边形: 形状 329"/>
                <p:cNvSpPr/>
                <p:nvPr>
                  <p:custDataLst>
                    <p:tags r:id="rId78"/>
                  </p:custDataLst>
                </p:nvPr>
              </p:nvSpPr>
              <p:spPr>
                <a:xfrm>
                  <a:off x="10432700" y="3075275"/>
                  <a:ext cx="83960" cy="298009"/>
                </a:xfrm>
                <a:custGeom>
                  <a:avLst/>
                  <a:gdLst>
                    <a:gd name="connsiteX0" fmla="*/ 82755 w 83960"/>
                    <a:gd name="connsiteY0" fmla="*/ 64 h 298009"/>
                    <a:gd name="connsiteX1" fmla="*/ 58735 w 83960"/>
                    <a:gd name="connsiteY1" fmla="*/ 24172 h 298009"/>
                    <a:gd name="connsiteX2" fmla="*/ 43844 w 83960"/>
                    <a:gd name="connsiteY2" fmla="*/ 59981 h 298009"/>
                    <a:gd name="connsiteX3" fmla="*/ 34272 w 83960"/>
                    <a:gd name="connsiteY3" fmla="*/ 149326 h 298009"/>
                    <a:gd name="connsiteX4" fmla="*/ 26649 w 83960"/>
                    <a:gd name="connsiteY4" fmla="*/ 232821 h 298009"/>
                    <a:gd name="connsiteX5" fmla="*/ 12822 w 83960"/>
                    <a:gd name="connsiteY5" fmla="*/ 262602 h 298009"/>
                    <a:gd name="connsiteX6" fmla="*/ 2806 w 83960"/>
                    <a:gd name="connsiteY6" fmla="*/ 278379 h 298009"/>
                    <a:gd name="connsiteX7" fmla="*/ 2363 w 83960"/>
                    <a:gd name="connsiteY7" fmla="*/ 282545 h 298009"/>
                    <a:gd name="connsiteX8" fmla="*/ 1122 w 83960"/>
                    <a:gd name="connsiteY8" fmla="*/ 282900 h 298009"/>
                    <a:gd name="connsiteX9" fmla="*/ 1565 w 83960"/>
                    <a:gd name="connsiteY9" fmla="*/ 290168 h 298009"/>
                    <a:gd name="connsiteX10" fmla="*/ 2363 w 83960"/>
                    <a:gd name="connsiteY10" fmla="*/ 282988 h 298009"/>
                    <a:gd name="connsiteX11" fmla="*/ 1033 w 83960"/>
                    <a:gd name="connsiteY11" fmla="*/ 285293 h 298009"/>
                    <a:gd name="connsiteX12" fmla="*/ 7947 w 83960"/>
                    <a:gd name="connsiteY12" fmla="*/ 296727 h 298009"/>
                    <a:gd name="connsiteX13" fmla="*/ 10695 w 83960"/>
                    <a:gd name="connsiteY13" fmla="*/ 296727 h 298009"/>
                    <a:gd name="connsiteX14" fmla="*/ 4136 w 83960"/>
                    <a:gd name="connsiteY14" fmla="*/ 294156 h 298009"/>
                    <a:gd name="connsiteX15" fmla="*/ 4667 w 83960"/>
                    <a:gd name="connsiteY15" fmla="*/ 294688 h 298009"/>
                    <a:gd name="connsiteX16" fmla="*/ 16633 w 83960"/>
                    <a:gd name="connsiteY16" fmla="*/ 297525 h 298009"/>
                    <a:gd name="connsiteX17" fmla="*/ 16279 w 83960"/>
                    <a:gd name="connsiteY17" fmla="*/ 297436 h 298009"/>
                    <a:gd name="connsiteX18" fmla="*/ 22483 w 83960"/>
                    <a:gd name="connsiteY18" fmla="*/ 296993 h 298009"/>
                    <a:gd name="connsiteX19" fmla="*/ 29840 w 83960"/>
                    <a:gd name="connsiteY19" fmla="*/ 292827 h 298009"/>
                    <a:gd name="connsiteX20" fmla="*/ 43756 w 83960"/>
                    <a:gd name="connsiteY20" fmla="*/ 279532 h 298009"/>
                    <a:gd name="connsiteX21" fmla="*/ 59267 w 83960"/>
                    <a:gd name="connsiteY21" fmla="*/ 247445 h 298009"/>
                    <a:gd name="connsiteX22" fmla="*/ 67865 w 83960"/>
                    <a:gd name="connsiteY22" fmla="*/ 165546 h 298009"/>
                    <a:gd name="connsiteX23" fmla="*/ 68840 w 83960"/>
                    <a:gd name="connsiteY23" fmla="*/ 75670 h 298009"/>
                    <a:gd name="connsiteX24" fmla="*/ 76019 w 83960"/>
                    <a:gd name="connsiteY24" fmla="*/ 37557 h 298009"/>
                    <a:gd name="connsiteX25" fmla="*/ 78767 w 83960"/>
                    <a:gd name="connsiteY25" fmla="*/ 17879 h 298009"/>
                    <a:gd name="connsiteX26" fmla="*/ 83908 w 83960"/>
                    <a:gd name="connsiteY26" fmla="*/ 950 h 298009"/>
                    <a:gd name="connsiteX27" fmla="*/ 82755 w 83960"/>
                    <a:gd name="connsiteY27" fmla="*/ 64 h 298009"/>
                    <a:gd name="connsiteX28" fmla="*/ 82755 w 83960"/>
                    <a:gd name="connsiteY28" fmla="*/ 64 h 298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3960" h="298009">
                      <a:moveTo>
                        <a:pt x="82755" y="64"/>
                      </a:moveTo>
                      <a:cubicBezTo>
                        <a:pt x="73271" y="4229"/>
                        <a:pt x="65294" y="16373"/>
                        <a:pt x="58735" y="24172"/>
                      </a:cubicBezTo>
                      <a:cubicBezTo>
                        <a:pt x="50669" y="33745"/>
                        <a:pt x="46769" y="48104"/>
                        <a:pt x="43844" y="59981"/>
                      </a:cubicBezTo>
                      <a:cubicBezTo>
                        <a:pt x="36753" y="89142"/>
                        <a:pt x="35069" y="119544"/>
                        <a:pt x="34272" y="149326"/>
                      </a:cubicBezTo>
                      <a:cubicBezTo>
                        <a:pt x="33563" y="176980"/>
                        <a:pt x="33829" y="205875"/>
                        <a:pt x="26649" y="232821"/>
                      </a:cubicBezTo>
                      <a:cubicBezTo>
                        <a:pt x="23724" y="243811"/>
                        <a:pt x="19115" y="253207"/>
                        <a:pt x="12822" y="262602"/>
                      </a:cubicBezTo>
                      <a:cubicBezTo>
                        <a:pt x="9365" y="267832"/>
                        <a:pt x="5377" y="272707"/>
                        <a:pt x="2806" y="278379"/>
                      </a:cubicBezTo>
                      <a:cubicBezTo>
                        <a:pt x="2629" y="279797"/>
                        <a:pt x="2540" y="281127"/>
                        <a:pt x="2363" y="282545"/>
                      </a:cubicBezTo>
                      <a:cubicBezTo>
                        <a:pt x="2629" y="278911"/>
                        <a:pt x="2274" y="279000"/>
                        <a:pt x="1122" y="282900"/>
                      </a:cubicBezTo>
                      <a:cubicBezTo>
                        <a:pt x="679" y="285382"/>
                        <a:pt x="679" y="287775"/>
                        <a:pt x="1565" y="290168"/>
                      </a:cubicBezTo>
                      <a:cubicBezTo>
                        <a:pt x="1831" y="287775"/>
                        <a:pt x="2097" y="285382"/>
                        <a:pt x="2363" y="282988"/>
                      </a:cubicBezTo>
                      <a:cubicBezTo>
                        <a:pt x="1920" y="283786"/>
                        <a:pt x="1477" y="284495"/>
                        <a:pt x="1033" y="285293"/>
                      </a:cubicBezTo>
                      <a:cubicBezTo>
                        <a:pt x="-2069" y="290522"/>
                        <a:pt x="2274" y="296638"/>
                        <a:pt x="7947" y="296727"/>
                      </a:cubicBezTo>
                      <a:cubicBezTo>
                        <a:pt x="8833" y="296727"/>
                        <a:pt x="9808" y="296727"/>
                        <a:pt x="10695" y="296727"/>
                      </a:cubicBezTo>
                      <a:cubicBezTo>
                        <a:pt x="8479" y="295841"/>
                        <a:pt x="6263" y="295043"/>
                        <a:pt x="4136" y="294156"/>
                      </a:cubicBezTo>
                      <a:cubicBezTo>
                        <a:pt x="4313" y="294334"/>
                        <a:pt x="4490" y="294511"/>
                        <a:pt x="4667" y="294688"/>
                      </a:cubicBezTo>
                      <a:cubicBezTo>
                        <a:pt x="7770" y="297790"/>
                        <a:pt x="12467" y="298677"/>
                        <a:pt x="16633" y="297525"/>
                      </a:cubicBezTo>
                      <a:cubicBezTo>
                        <a:pt x="13531" y="297170"/>
                        <a:pt x="13354" y="297170"/>
                        <a:pt x="16279" y="297436"/>
                      </a:cubicBezTo>
                      <a:cubicBezTo>
                        <a:pt x="18317" y="297879"/>
                        <a:pt x="20444" y="297702"/>
                        <a:pt x="22483" y="296993"/>
                      </a:cubicBezTo>
                      <a:cubicBezTo>
                        <a:pt x="25142" y="296284"/>
                        <a:pt x="27624" y="294422"/>
                        <a:pt x="29840" y="292827"/>
                      </a:cubicBezTo>
                      <a:cubicBezTo>
                        <a:pt x="35335" y="288927"/>
                        <a:pt x="39856" y="285027"/>
                        <a:pt x="43756" y="279532"/>
                      </a:cubicBezTo>
                      <a:cubicBezTo>
                        <a:pt x="50758" y="269782"/>
                        <a:pt x="55633" y="258791"/>
                        <a:pt x="59267" y="247445"/>
                      </a:cubicBezTo>
                      <a:cubicBezTo>
                        <a:pt x="67776" y="221121"/>
                        <a:pt x="68130" y="192846"/>
                        <a:pt x="67865" y="165546"/>
                      </a:cubicBezTo>
                      <a:cubicBezTo>
                        <a:pt x="67599" y="135676"/>
                        <a:pt x="65206" y="105451"/>
                        <a:pt x="68840" y="75670"/>
                      </a:cubicBezTo>
                      <a:cubicBezTo>
                        <a:pt x="70435" y="62818"/>
                        <a:pt x="73537" y="50231"/>
                        <a:pt x="76019" y="37557"/>
                      </a:cubicBezTo>
                      <a:cubicBezTo>
                        <a:pt x="77260" y="30997"/>
                        <a:pt x="76994" y="24350"/>
                        <a:pt x="78767" y="17879"/>
                      </a:cubicBezTo>
                      <a:cubicBezTo>
                        <a:pt x="80362" y="12118"/>
                        <a:pt x="83464" y="6889"/>
                        <a:pt x="83908" y="950"/>
                      </a:cubicBezTo>
                      <a:cubicBezTo>
                        <a:pt x="84173" y="418"/>
                        <a:pt x="83376" y="-202"/>
                        <a:pt x="82755" y="64"/>
                      </a:cubicBezTo>
                      <a:lnTo>
                        <a:pt x="82755" y="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1" name="任意多边形: 形状 330"/>
                <p:cNvSpPr/>
                <p:nvPr>
                  <p:custDataLst>
                    <p:tags r:id="rId79"/>
                  </p:custDataLst>
                </p:nvPr>
              </p:nvSpPr>
              <p:spPr>
                <a:xfrm>
                  <a:off x="10056082" y="3132361"/>
                  <a:ext cx="144037" cy="232633"/>
                </a:xfrm>
                <a:custGeom>
                  <a:avLst/>
                  <a:gdLst>
                    <a:gd name="connsiteX0" fmla="*/ 128674 w 144037"/>
                    <a:gd name="connsiteY0" fmla="*/ 1655 h 232633"/>
                    <a:gd name="connsiteX1" fmla="*/ 113695 w 144037"/>
                    <a:gd name="connsiteY1" fmla="*/ 21687 h 232633"/>
                    <a:gd name="connsiteX2" fmla="*/ 98449 w 144037"/>
                    <a:gd name="connsiteY2" fmla="*/ 47391 h 232633"/>
                    <a:gd name="connsiteX3" fmla="*/ 66097 w 144037"/>
                    <a:gd name="connsiteY3" fmla="*/ 95343 h 232633"/>
                    <a:gd name="connsiteX4" fmla="*/ 5825 w 144037"/>
                    <a:gd name="connsiteY4" fmla="*/ 183358 h 232633"/>
                    <a:gd name="connsiteX5" fmla="*/ 6623 w 144037"/>
                    <a:gd name="connsiteY5" fmla="*/ 230069 h 232633"/>
                    <a:gd name="connsiteX6" fmla="*/ 30998 w 144037"/>
                    <a:gd name="connsiteY6" fmla="*/ 212696 h 232633"/>
                    <a:gd name="connsiteX7" fmla="*/ 57145 w 144037"/>
                    <a:gd name="connsiteY7" fmla="*/ 167669 h 232633"/>
                    <a:gd name="connsiteX8" fmla="*/ 87459 w 144037"/>
                    <a:gd name="connsiteY8" fmla="*/ 125213 h 232633"/>
                    <a:gd name="connsiteX9" fmla="*/ 120786 w 144037"/>
                    <a:gd name="connsiteY9" fmla="*/ 68752 h 232633"/>
                    <a:gd name="connsiteX10" fmla="*/ 134524 w 144037"/>
                    <a:gd name="connsiteY10" fmla="*/ 39946 h 232633"/>
                    <a:gd name="connsiteX11" fmla="*/ 143919 w 144037"/>
                    <a:gd name="connsiteY11" fmla="*/ 9809 h 232633"/>
                    <a:gd name="connsiteX12" fmla="*/ 128674 w 144037"/>
                    <a:gd name="connsiteY12" fmla="*/ 1655 h 232633"/>
                    <a:gd name="connsiteX13" fmla="*/ 128674 w 144037"/>
                    <a:gd name="connsiteY13" fmla="*/ 1655 h 232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4037" h="232633">
                      <a:moveTo>
                        <a:pt x="128674" y="1655"/>
                      </a:moveTo>
                      <a:cubicBezTo>
                        <a:pt x="121317" y="6619"/>
                        <a:pt x="117949" y="14064"/>
                        <a:pt x="113695" y="21687"/>
                      </a:cubicBezTo>
                      <a:cubicBezTo>
                        <a:pt x="108820" y="30373"/>
                        <a:pt x="103679" y="38882"/>
                        <a:pt x="98449" y="47391"/>
                      </a:cubicBezTo>
                      <a:cubicBezTo>
                        <a:pt x="88256" y="63788"/>
                        <a:pt x="77177" y="79566"/>
                        <a:pt x="66097" y="95343"/>
                      </a:cubicBezTo>
                      <a:cubicBezTo>
                        <a:pt x="45888" y="124061"/>
                        <a:pt x="19475" y="150563"/>
                        <a:pt x="5825" y="183358"/>
                      </a:cubicBezTo>
                      <a:cubicBezTo>
                        <a:pt x="684" y="195678"/>
                        <a:pt x="-4545" y="219078"/>
                        <a:pt x="6623" y="230069"/>
                      </a:cubicBezTo>
                      <a:cubicBezTo>
                        <a:pt x="16550" y="239819"/>
                        <a:pt x="27275" y="219078"/>
                        <a:pt x="30998" y="212696"/>
                      </a:cubicBezTo>
                      <a:cubicBezTo>
                        <a:pt x="39950" y="197717"/>
                        <a:pt x="47129" y="182117"/>
                        <a:pt x="57145" y="167669"/>
                      </a:cubicBezTo>
                      <a:cubicBezTo>
                        <a:pt x="67072" y="153399"/>
                        <a:pt x="77620" y="139572"/>
                        <a:pt x="87459" y="125213"/>
                      </a:cubicBezTo>
                      <a:cubicBezTo>
                        <a:pt x="99867" y="107131"/>
                        <a:pt x="110858" y="88252"/>
                        <a:pt x="120786" y="68752"/>
                      </a:cubicBezTo>
                      <a:cubicBezTo>
                        <a:pt x="125660" y="59268"/>
                        <a:pt x="130269" y="49695"/>
                        <a:pt x="134524" y="39946"/>
                      </a:cubicBezTo>
                      <a:cubicBezTo>
                        <a:pt x="138601" y="30816"/>
                        <a:pt x="144983" y="20003"/>
                        <a:pt x="143919" y="9809"/>
                      </a:cubicBezTo>
                      <a:cubicBezTo>
                        <a:pt x="143122" y="2807"/>
                        <a:pt x="135410" y="-2954"/>
                        <a:pt x="128674" y="1655"/>
                      </a:cubicBezTo>
                      <a:lnTo>
                        <a:pt x="128674" y="165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2" name="任意多边形: 形状 331"/>
                <p:cNvSpPr/>
                <p:nvPr>
                  <p:custDataLst>
                    <p:tags r:id="rId80"/>
                  </p:custDataLst>
                </p:nvPr>
              </p:nvSpPr>
              <p:spPr>
                <a:xfrm>
                  <a:off x="9727374" y="3233711"/>
                  <a:ext cx="96245" cy="290371"/>
                </a:xfrm>
                <a:custGeom>
                  <a:avLst/>
                  <a:gdLst>
                    <a:gd name="connsiteX0" fmla="*/ 83163 w 96245"/>
                    <a:gd name="connsiteY0" fmla="*/ 551 h 290371"/>
                    <a:gd name="connsiteX1" fmla="*/ 59852 w 96245"/>
                    <a:gd name="connsiteY1" fmla="*/ 27319 h 290371"/>
                    <a:gd name="connsiteX2" fmla="*/ 39377 w 96245"/>
                    <a:gd name="connsiteY2" fmla="*/ 62065 h 290371"/>
                    <a:gd name="connsiteX3" fmla="*/ 4987 w 96245"/>
                    <a:gd name="connsiteY3" fmla="*/ 132707 h 290371"/>
                    <a:gd name="connsiteX4" fmla="*/ 7114 w 96245"/>
                    <a:gd name="connsiteY4" fmla="*/ 207959 h 290371"/>
                    <a:gd name="connsiteX5" fmla="*/ 40618 w 96245"/>
                    <a:gd name="connsiteY5" fmla="*/ 284983 h 290371"/>
                    <a:gd name="connsiteX6" fmla="*/ 62688 w 96245"/>
                    <a:gd name="connsiteY6" fmla="*/ 278424 h 290371"/>
                    <a:gd name="connsiteX7" fmla="*/ 57282 w 96245"/>
                    <a:gd name="connsiteY7" fmla="*/ 239690 h 290371"/>
                    <a:gd name="connsiteX8" fmla="*/ 46291 w 96245"/>
                    <a:gd name="connsiteY8" fmla="*/ 204413 h 290371"/>
                    <a:gd name="connsiteX9" fmla="*/ 42302 w 96245"/>
                    <a:gd name="connsiteY9" fmla="*/ 138114 h 290371"/>
                    <a:gd name="connsiteX10" fmla="*/ 71818 w 96245"/>
                    <a:gd name="connsiteY10" fmla="*/ 75271 h 290371"/>
                    <a:gd name="connsiteX11" fmla="*/ 86708 w 96245"/>
                    <a:gd name="connsiteY11" fmla="*/ 42387 h 290371"/>
                    <a:gd name="connsiteX12" fmla="*/ 95661 w 96245"/>
                    <a:gd name="connsiteY12" fmla="*/ 7554 h 290371"/>
                    <a:gd name="connsiteX13" fmla="*/ 83163 w 96245"/>
                    <a:gd name="connsiteY13" fmla="*/ 551 h 290371"/>
                    <a:gd name="connsiteX14" fmla="*/ 83163 w 96245"/>
                    <a:gd name="connsiteY14" fmla="*/ 551 h 290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245" h="290371">
                      <a:moveTo>
                        <a:pt x="83163" y="551"/>
                      </a:moveTo>
                      <a:cubicBezTo>
                        <a:pt x="71463" y="5515"/>
                        <a:pt x="66411" y="16949"/>
                        <a:pt x="59852" y="27319"/>
                      </a:cubicBezTo>
                      <a:cubicBezTo>
                        <a:pt x="52584" y="38576"/>
                        <a:pt x="45936" y="50365"/>
                        <a:pt x="39377" y="62065"/>
                      </a:cubicBezTo>
                      <a:cubicBezTo>
                        <a:pt x="26791" y="84755"/>
                        <a:pt x="12964" y="107889"/>
                        <a:pt x="4987" y="132707"/>
                      </a:cubicBezTo>
                      <a:cubicBezTo>
                        <a:pt x="-3168" y="157880"/>
                        <a:pt x="-509" y="183052"/>
                        <a:pt x="7114" y="207959"/>
                      </a:cubicBezTo>
                      <a:cubicBezTo>
                        <a:pt x="15534" y="235524"/>
                        <a:pt x="25993" y="260254"/>
                        <a:pt x="40618" y="284983"/>
                      </a:cubicBezTo>
                      <a:cubicBezTo>
                        <a:pt x="46379" y="294733"/>
                        <a:pt x="64018" y="290478"/>
                        <a:pt x="62688" y="278424"/>
                      </a:cubicBezTo>
                      <a:cubicBezTo>
                        <a:pt x="61270" y="265395"/>
                        <a:pt x="60295" y="252542"/>
                        <a:pt x="57282" y="239690"/>
                      </a:cubicBezTo>
                      <a:cubicBezTo>
                        <a:pt x="54534" y="227636"/>
                        <a:pt x="50102" y="216113"/>
                        <a:pt x="46291" y="204413"/>
                      </a:cubicBezTo>
                      <a:cubicBezTo>
                        <a:pt x="39023" y="181900"/>
                        <a:pt x="34857" y="161159"/>
                        <a:pt x="42302" y="138114"/>
                      </a:cubicBezTo>
                      <a:cubicBezTo>
                        <a:pt x="49393" y="116132"/>
                        <a:pt x="61979" y="96012"/>
                        <a:pt x="71818" y="75271"/>
                      </a:cubicBezTo>
                      <a:cubicBezTo>
                        <a:pt x="76959" y="64369"/>
                        <a:pt x="82188" y="53467"/>
                        <a:pt x="86708" y="42387"/>
                      </a:cubicBezTo>
                      <a:cubicBezTo>
                        <a:pt x="91318" y="31131"/>
                        <a:pt x="98320" y="19874"/>
                        <a:pt x="95661" y="7554"/>
                      </a:cubicBezTo>
                      <a:cubicBezTo>
                        <a:pt x="94774" y="2413"/>
                        <a:pt x="87949" y="-1487"/>
                        <a:pt x="83163" y="551"/>
                      </a:cubicBezTo>
                      <a:lnTo>
                        <a:pt x="83163" y="55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3" name="任意多边形: 形状 332"/>
                <p:cNvSpPr/>
                <p:nvPr>
                  <p:custDataLst>
                    <p:tags r:id="rId81"/>
                  </p:custDataLst>
                </p:nvPr>
              </p:nvSpPr>
              <p:spPr>
                <a:xfrm>
                  <a:off x="10279113" y="3232240"/>
                  <a:ext cx="154393" cy="198838"/>
                </a:xfrm>
                <a:custGeom>
                  <a:avLst/>
                  <a:gdLst>
                    <a:gd name="connsiteX0" fmla="*/ 149745 w 154393"/>
                    <a:gd name="connsiteY0" fmla="*/ 1313 h 198838"/>
                    <a:gd name="connsiteX1" fmla="*/ 129093 w 154393"/>
                    <a:gd name="connsiteY1" fmla="*/ 9911 h 198838"/>
                    <a:gd name="connsiteX2" fmla="*/ 108618 w 154393"/>
                    <a:gd name="connsiteY2" fmla="*/ 35438 h 198838"/>
                    <a:gd name="connsiteX3" fmla="*/ 68555 w 154393"/>
                    <a:gd name="connsiteY3" fmla="*/ 87290 h 198838"/>
                    <a:gd name="connsiteX4" fmla="*/ 33278 w 154393"/>
                    <a:gd name="connsiteY4" fmla="*/ 134532 h 198838"/>
                    <a:gd name="connsiteX5" fmla="*/ 217 w 154393"/>
                    <a:gd name="connsiteY5" fmla="*/ 186296 h 198838"/>
                    <a:gd name="connsiteX6" fmla="*/ 13158 w 154393"/>
                    <a:gd name="connsiteY6" fmla="*/ 198616 h 198838"/>
                    <a:gd name="connsiteX7" fmla="*/ 59869 w 154393"/>
                    <a:gd name="connsiteY7" fmla="*/ 159882 h 198838"/>
                    <a:gd name="connsiteX8" fmla="*/ 96741 w 154393"/>
                    <a:gd name="connsiteY8" fmla="*/ 107942 h 198838"/>
                    <a:gd name="connsiteX9" fmla="*/ 132195 w 154393"/>
                    <a:gd name="connsiteY9" fmla="*/ 52722 h 198838"/>
                    <a:gd name="connsiteX10" fmla="*/ 150277 w 154393"/>
                    <a:gd name="connsiteY10" fmla="*/ 23206 h 198838"/>
                    <a:gd name="connsiteX11" fmla="*/ 149745 w 154393"/>
                    <a:gd name="connsiteY11" fmla="*/ 1313 h 198838"/>
                    <a:gd name="connsiteX12" fmla="*/ 149745 w 154393"/>
                    <a:gd name="connsiteY12" fmla="*/ 1313 h 198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4393" h="198838">
                      <a:moveTo>
                        <a:pt x="149745" y="1313"/>
                      </a:moveTo>
                      <a:cubicBezTo>
                        <a:pt x="141679" y="-3030"/>
                        <a:pt x="134145" y="4327"/>
                        <a:pt x="129093" y="9911"/>
                      </a:cubicBezTo>
                      <a:cubicBezTo>
                        <a:pt x="121825" y="17977"/>
                        <a:pt x="115354" y="26929"/>
                        <a:pt x="108618" y="35438"/>
                      </a:cubicBezTo>
                      <a:cubicBezTo>
                        <a:pt x="95057" y="52633"/>
                        <a:pt x="81496" y="69740"/>
                        <a:pt x="68555" y="87290"/>
                      </a:cubicBezTo>
                      <a:cubicBezTo>
                        <a:pt x="56944" y="103155"/>
                        <a:pt x="45332" y="119021"/>
                        <a:pt x="33278" y="134532"/>
                      </a:cubicBezTo>
                      <a:cubicBezTo>
                        <a:pt x="20869" y="150575"/>
                        <a:pt x="3940" y="165555"/>
                        <a:pt x="217" y="186296"/>
                      </a:cubicBezTo>
                      <a:cubicBezTo>
                        <a:pt x="-1290" y="194539"/>
                        <a:pt x="5269" y="200034"/>
                        <a:pt x="13158" y="198616"/>
                      </a:cubicBezTo>
                      <a:cubicBezTo>
                        <a:pt x="34253" y="194893"/>
                        <a:pt x="47548" y="175748"/>
                        <a:pt x="59869" y="159882"/>
                      </a:cubicBezTo>
                      <a:cubicBezTo>
                        <a:pt x="72898" y="143041"/>
                        <a:pt x="84864" y="125580"/>
                        <a:pt x="96741" y="107942"/>
                      </a:cubicBezTo>
                      <a:cubicBezTo>
                        <a:pt x="108973" y="89860"/>
                        <a:pt x="120584" y="71247"/>
                        <a:pt x="132195" y="52722"/>
                      </a:cubicBezTo>
                      <a:cubicBezTo>
                        <a:pt x="138311" y="43060"/>
                        <a:pt x="145047" y="33399"/>
                        <a:pt x="150277" y="23206"/>
                      </a:cubicBezTo>
                      <a:cubicBezTo>
                        <a:pt x="153379" y="17090"/>
                        <a:pt x="157988" y="5833"/>
                        <a:pt x="149745" y="1313"/>
                      </a:cubicBezTo>
                      <a:lnTo>
                        <a:pt x="149745" y="131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4" name="任意多边形: 形状 333"/>
                <p:cNvSpPr/>
                <p:nvPr>
                  <p:custDataLst>
                    <p:tags r:id="rId82"/>
                  </p:custDataLst>
                </p:nvPr>
              </p:nvSpPr>
              <p:spPr>
                <a:xfrm>
                  <a:off x="10062083" y="3312349"/>
                  <a:ext cx="94065" cy="194730"/>
                </a:xfrm>
                <a:custGeom>
                  <a:avLst/>
                  <a:gdLst>
                    <a:gd name="connsiteX0" fmla="*/ 85712 w 94065"/>
                    <a:gd name="connsiteY0" fmla="*/ 1 h 194730"/>
                    <a:gd name="connsiteX1" fmla="*/ 56019 w 94065"/>
                    <a:gd name="connsiteY1" fmla="*/ 28985 h 194730"/>
                    <a:gd name="connsiteX2" fmla="*/ 35367 w 94065"/>
                    <a:gd name="connsiteY2" fmla="*/ 74809 h 194730"/>
                    <a:gd name="connsiteX3" fmla="*/ 16310 w 94065"/>
                    <a:gd name="connsiteY3" fmla="*/ 121698 h 194730"/>
                    <a:gd name="connsiteX4" fmla="*/ 1 w 94065"/>
                    <a:gd name="connsiteY4" fmla="*/ 175588 h 194730"/>
                    <a:gd name="connsiteX5" fmla="*/ 10106 w 94065"/>
                    <a:gd name="connsiteY5" fmla="*/ 192163 h 194730"/>
                    <a:gd name="connsiteX6" fmla="*/ 14804 w 94065"/>
                    <a:gd name="connsiteY6" fmla="*/ 194024 h 194730"/>
                    <a:gd name="connsiteX7" fmla="*/ 33683 w 94065"/>
                    <a:gd name="connsiteY7" fmla="*/ 188529 h 194730"/>
                    <a:gd name="connsiteX8" fmla="*/ 61337 w 94065"/>
                    <a:gd name="connsiteY8" fmla="*/ 135613 h 194730"/>
                    <a:gd name="connsiteX9" fmla="*/ 79862 w 94065"/>
                    <a:gd name="connsiteY9" fmla="*/ 86686 h 194730"/>
                    <a:gd name="connsiteX10" fmla="*/ 93157 w 94065"/>
                    <a:gd name="connsiteY10" fmla="*/ 34746 h 194730"/>
                    <a:gd name="connsiteX11" fmla="*/ 92182 w 94065"/>
                    <a:gd name="connsiteY11" fmla="*/ 9219 h 194730"/>
                    <a:gd name="connsiteX12" fmla="*/ 85712 w 94065"/>
                    <a:gd name="connsiteY12" fmla="*/ 1 h 194730"/>
                    <a:gd name="connsiteX13" fmla="*/ 85712 w 94065"/>
                    <a:gd name="connsiteY13" fmla="*/ 1 h 194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4065" h="194730">
                      <a:moveTo>
                        <a:pt x="85712" y="1"/>
                      </a:moveTo>
                      <a:cubicBezTo>
                        <a:pt x="72151" y="355"/>
                        <a:pt x="61957" y="18880"/>
                        <a:pt x="56019" y="28985"/>
                      </a:cubicBezTo>
                      <a:cubicBezTo>
                        <a:pt x="47510" y="43521"/>
                        <a:pt x="41571" y="59121"/>
                        <a:pt x="35367" y="74809"/>
                      </a:cubicBezTo>
                      <a:cubicBezTo>
                        <a:pt x="29163" y="90498"/>
                        <a:pt x="22692" y="106098"/>
                        <a:pt x="16310" y="121698"/>
                      </a:cubicBezTo>
                      <a:cubicBezTo>
                        <a:pt x="9131" y="139247"/>
                        <a:pt x="356" y="156177"/>
                        <a:pt x="1" y="175588"/>
                      </a:cubicBezTo>
                      <a:cubicBezTo>
                        <a:pt x="-87" y="182324"/>
                        <a:pt x="4256" y="189060"/>
                        <a:pt x="10106" y="192163"/>
                      </a:cubicBezTo>
                      <a:cubicBezTo>
                        <a:pt x="11613" y="192960"/>
                        <a:pt x="13208" y="193492"/>
                        <a:pt x="14804" y="194024"/>
                      </a:cubicBezTo>
                      <a:cubicBezTo>
                        <a:pt x="21451" y="196151"/>
                        <a:pt x="28897" y="193226"/>
                        <a:pt x="33683" y="188529"/>
                      </a:cubicBezTo>
                      <a:cubicBezTo>
                        <a:pt x="48130" y="174347"/>
                        <a:pt x="54158" y="154049"/>
                        <a:pt x="61337" y="135613"/>
                      </a:cubicBezTo>
                      <a:cubicBezTo>
                        <a:pt x="67719" y="119393"/>
                        <a:pt x="73835" y="102995"/>
                        <a:pt x="79862" y="86686"/>
                      </a:cubicBezTo>
                      <a:cubicBezTo>
                        <a:pt x="86066" y="69580"/>
                        <a:pt x="91296" y="52828"/>
                        <a:pt x="93157" y="34746"/>
                      </a:cubicBezTo>
                      <a:cubicBezTo>
                        <a:pt x="94044" y="25882"/>
                        <a:pt x="95019" y="17728"/>
                        <a:pt x="92182" y="9219"/>
                      </a:cubicBezTo>
                      <a:cubicBezTo>
                        <a:pt x="91207" y="6649"/>
                        <a:pt x="89523" y="-88"/>
                        <a:pt x="85712" y="1"/>
                      </a:cubicBezTo>
                      <a:lnTo>
                        <a:pt x="85712" y="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5" name="任意多边形: 形状 334"/>
                <p:cNvSpPr/>
                <p:nvPr>
                  <p:custDataLst>
                    <p:tags r:id="rId83"/>
                  </p:custDataLst>
                </p:nvPr>
              </p:nvSpPr>
              <p:spPr>
                <a:xfrm>
                  <a:off x="9811223" y="3369058"/>
                  <a:ext cx="59675" cy="229221"/>
                </a:xfrm>
                <a:custGeom>
                  <a:avLst/>
                  <a:gdLst>
                    <a:gd name="connsiteX0" fmla="*/ 3391 w 59675"/>
                    <a:gd name="connsiteY0" fmla="*/ 10743 h 229221"/>
                    <a:gd name="connsiteX1" fmla="*/ 4100 w 59675"/>
                    <a:gd name="connsiteY1" fmla="*/ 14200 h 229221"/>
                    <a:gd name="connsiteX2" fmla="*/ 4897 w 59675"/>
                    <a:gd name="connsiteY2" fmla="*/ 6932 h 229221"/>
                    <a:gd name="connsiteX3" fmla="*/ 1884 w 59675"/>
                    <a:gd name="connsiteY3" fmla="*/ 59848 h 229221"/>
                    <a:gd name="connsiteX4" fmla="*/ 8000 w 59675"/>
                    <a:gd name="connsiteY4" fmla="*/ 121892 h 229221"/>
                    <a:gd name="connsiteX5" fmla="*/ 9684 w 59675"/>
                    <a:gd name="connsiteY5" fmla="*/ 177910 h 229221"/>
                    <a:gd name="connsiteX6" fmla="*/ 34147 w 59675"/>
                    <a:gd name="connsiteY6" fmla="*/ 227103 h 229221"/>
                    <a:gd name="connsiteX7" fmla="*/ 59674 w 59675"/>
                    <a:gd name="connsiteY7" fmla="*/ 211592 h 229221"/>
                    <a:gd name="connsiteX8" fmla="*/ 56483 w 59675"/>
                    <a:gd name="connsiteY8" fmla="*/ 165324 h 229221"/>
                    <a:gd name="connsiteX9" fmla="*/ 54179 w 59675"/>
                    <a:gd name="connsiteY9" fmla="*/ 106647 h 229221"/>
                    <a:gd name="connsiteX10" fmla="*/ 44517 w 59675"/>
                    <a:gd name="connsiteY10" fmla="*/ 44868 h 229221"/>
                    <a:gd name="connsiteX11" fmla="*/ 34502 w 59675"/>
                    <a:gd name="connsiteY11" fmla="*/ 18721 h 229221"/>
                    <a:gd name="connsiteX12" fmla="*/ 25727 w 59675"/>
                    <a:gd name="connsiteY12" fmla="*/ 7641 h 229221"/>
                    <a:gd name="connsiteX13" fmla="*/ 16952 w 59675"/>
                    <a:gd name="connsiteY13" fmla="*/ 2234 h 229221"/>
                    <a:gd name="connsiteX14" fmla="*/ 3391 w 59675"/>
                    <a:gd name="connsiteY14" fmla="*/ 10743 h 229221"/>
                    <a:gd name="connsiteX15" fmla="*/ 3391 w 59675"/>
                    <a:gd name="connsiteY15" fmla="*/ 10743 h 229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9675" h="229221">
                      <a:moveTo>
                        <a:pt x="3391" y="10743"/>
                      </a:moveTo>
                      <a:cubicBezTo>
                        <a:pt x="3657" y="11896"/>
                        <a:pt x="3834" y="13048"/>
                        <a:pt x="4100" y="14200"/>
                      </a:cubicBezTo>
                      <a:cubicBezTo>
                        <a:pt x="4366" y="11807"/>
                        <a:pt x="4631" y="9325"/>
                        <a:pt x="4897" y="6932"/>
                      </a:cubicBezTo>
                      <a:cubicBezTo>
                        <a:pt x="-2548" y="21823"/>
                        <a:pt x="288" y="43893"/>
                        <a:pt x="1884" y="59848"/>
                      </a:cubicBezTo>
                      <a:cubicBezTo>
                        <a:pt x="4011" y="80500"/>
                        <a:pt x="6670" y="101063"/>
                        <a:pt x="8000" y="121892"/>
                      </a:cubicBezTo>
                      <a:cubicBezTo>
                        <a:pt x="9240" y="140595"/>
                        <a:pt x="8620" y="159297"/>
                        <a:pt x="9684" y="177910"/>
                      </a:cubicBezTo>
                      <a:cubicBezTo>
                        <a:pt x="10836" y="197499"/>
                        <a:pt x="15711" y="216910"/>
                        <a:pt x="34147" y="227103"/>
                      </a:cubicBezTo>
                      <a:cubicBezTo>
                        <a:pt x="45670" y="233485"/>
                        <a:pt x="59852" y="224621"/>
                        <a:pt x="59674" y="211592"/>
                      </a:cubicBezTo>
                      <a:cubicBezTo>
                        <a:pt x="59408" y="196080"/>
                        <a:pt x="56661" y="180924"/>
                        <a:pt x="56483" y="165324"/>
                      </a:cubicBezTo>
                      <a:cubicBezTo>
                        <a:pt x="56306" y="145735"/>
                        <a:pt x="55863" y="126147"/>
                        <a:pt x="54179" y="106647"/>
                      </a:cubicBezTo>
                      <a:cubicBezTo>
                        <a:pt x="52406" y="86261"/>
                        <a:pt x="50279" y="64545"/>
                        <a:pt x="44517" y="44868"/>
                      </a:cubicBezTo>
                      <a:cubicBezTo>
                        <a:pt x="41947" y="36182"/>
                        <a:pt x="39111" y="26609"/>
                        <a:pt x="34502" y="18721"/>
                      </a:cubicBezTo>
                      <a:cubicBezTo>
                        <a:pt x="32197" y="14821"/>
                        <a:pt x="29183" y="10743"/>
                        <a:pt x="25727" y="7641"/>
                      </a:cubicBezTo>
                      <a:cubicBezTo>
                        <a:pt x="23156" y="5248"/>
                        <a:pt x="19434" y="4450"/>
                        <a:pt x="16952" y="2234"/>
                      </a:cubicBezTo>
                      <a:cubicBezTo>
                        <a:pt x="10570" y="-3527"/>
                        <a:pt x="1707" y="2766"/>
                        <a:pt x="3391" y="10743"/>
                      </a:cubicBezTo>
                      <a:lnTo>
                        <a:pt x="3391" y="1074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6" name="任意多边形: 形状 335"/>
                <p:cNvSpPr/>
                <p:nvPr>
                  <p:custDataLst>
                    <p:tags r:id="rId84"/>
                  </p:custDataLst>
                </p:nvPr>
              </p:nvSpPr>
              <p:spPr>
                <a:xfrm>
                  <a:off x="10092483" y="3888471"/>
                  <a:ext cx="118689" cy="202975"/>
                </a:xfrm>
                <a:custGeom>
                  <a:avLst/>
                  <a:gdLst>
                    <a:gd name="connsiteX0" fmla="*/ 116205 w 118689"/>
                    <a:gd name="connsiteY0" fmla="*/ 198642 h 202975"/>
                    <a:gd name="connsiteX1" fmla="*/ 99364 w 118689"/>
                    <a:gd name="connsiteY1" fmla="*/ 166556 h 202975"/>
                    <a:gd name="connsiteX2" fmla="*/ 78712 w 118689"/>
                    <a:gd name="connsiteY2" fmla="*/ 110007 h 202975"/>
                    <a:gd name="connsiteX3" fmla="*/ 62137 w 118689"/>
                    <a:gd name="connsiteY3" fmla="*/ 50443 h 202975"/>
                    <a:gd name="connsiteX4" fmla="*/ 47779 w 118689"/>
                    <a:gd name="connsiteY4" fmla="*/ 24385 h 202975"/>
                    <a:gd name="connsiteX5" fmla="*/ 35458 w 118689"/>
                    <a:gd name="connsiteY5" fmla="*/ 8962 h 202975"/>
                    <a:gd name="connsiteX6" fmla="*/ 890 w 118689"/>
                    <a:gd name="connsiteY6" fmla="*/ 14369 h 202975"/>
                    <a:gd name="connsiteX7" fmla="*/ 10197 w 118689"/>
                    <a:gd name="connsiteY7" fmla="*/ 46189 h 202975"/>
                    <a:gd name="connsiteX8" fmla="*/ 21897 w 118689"/>
                    <a:gd name="connsiteY8" fmla="*/ 64271 h 202975"/>
                    <a:gd name="connsiteX9" fmla="*/ 42815 w 118689"/>
                    <a:gd name="connsiteY9" fmla="*/ 129772 h 202975"/>
                    <a:gd name="connsiteX10" fmla="*/ 55490 w 118689"/>
                    <a:gd name="connsiteY10" fmla="*/ 160972 h 202975"/>
                    <a:gd name="connsiteX11" fmla="*/ 71799 w 118689"/>
                    <a:gd name="connsiteY11" fmla="*/ 190842 h 202975"/>
                    <a:gd name="connsiteX12" fmla="*/ 97769 w 118689"/>
                    <a:gd name="connsiteY12" fmla="*/ 201656 h 202975"/>
                    <a:gd name="connsiteX13" fmla="*/ 116205 w 118689"/>
                    <a:gd name="connsiteY13" fmla="*/ 198642 h 202975"/>
                    <a:gd name="connsiteX14" fmla="*/ 116205 w 118689"/>
                    <a:gd name="connsiteY14" fmla="*/ 198642 h 20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8689" h="202975">
                      <a:moveTo>
                        <a:pt x="116205" y="198642"/>
                      </a:moveTo>
                      <a:cubicBezTo>
                        <a:pt x="125866" y="184017"/>
                        <a:pt x="104594" y="176660"/>
                        <a:pt x="99364" y="166556"/>
                      </a:cubicBezTo>
                      <a:cubicBezTo>
                        <a:pt x="90412" y="149095"/>
                        <a:pt x="84739" y="128709"/>
                        <a:pt x="78712" y="110007"/>
                      </a:cubicBezTo>
                      <a:cubicBezTo>
                        <a:pt x="72330" y="90329"/>
                        <a:pt x="67544" y="70386"/>
                        <a:pt x="62137" y="50443"/>
                      </a:cubicBezTo>
                      <a:cubicBezTo>
                        <a:pt x="59390" y="40339"/>
                        <a:pt x="54692" y="32096"/>
                        <a:pt x="47779" y="24385"/>
                      </a:cubicBezTo>
                      <a:cubicBezTo>
                        <a:pt x="42549" y="18535"/>
                        <a:pt x="38826" y="16319"/>
                        <a:pt x="35458" y="8962"/>
                      </a:cubicBezTo>
                      <a:cubicBezTo>
                        <a:pt x="28456" y="-6372"/>
                        <a:pt x="4258" y="-345"/>
                        <a:pt x="890" y="14369"/>
                      </a:cubicBezTo>
                      <a:cubicBezTo>
                        <a:pt x="-1946" y="26600"/>
                        <a:pt x="2220" y="36882"/>
                        <a:pt x="10197" y="46189"/>
                      </a:cubicBezTo>
                      <a:cubicBezTo>
                        <a:pt x="16401" y="53457"/>
                        <a:pt x="19327" y="55052"/>
                        <a:pt x="21897" y="64271"/>
                      </a:cubicBezTo>
                      <a:cubicBezTo>
                        <a:pt x="28013" y="86341"/>
                        <a:pt x="34749" y="108234"/>
                        <a:pt x="42815" y="129772"/>
                      </a:cubicBezTo>
                      <a:cubicBezTo>
                        <a:pt x="46715" y="140320"/>
                        <a:pt x="50881" y="150690"/>
                        <a:pt x="55490" y="160972"/>
                      </a:cubicBezTo>
                      <a:cubicBezTo>
                        <a:pt x="59922" y="170899"/>
                        <a:pt x="63822" y="183131"/>
                        <a:pt x="71799" y="190842"/>
                      </a:cubicBezTo>
                      <a:cubicBezTo>
                        <a:pt x="79156" y="197933"/>
                        <a:pt x="88019" y="200415"/>
                        <a:pt x="97769" y="201656"/>
                      </a:cubicBezTo>
                      <a:cubicBezTo>
                        <a:pt x="104860" y="202542"/>
                        <a:pt x="111773" y="205290"/>
                        <a:pt x="116205" y="198642"/>
                      </a:cubicBezTo>
                      <a:lnTo>
                        <a:pt x="116205" y="19864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7" name="任意多边形: 形状 336"/>
                <p:cNvSpPr/>
                <p:nvPr>
                  <p:custDataLst>
                    <p:tags r:id="rId85"/>
                  </p:custDataLst>
                </p:nvPr>
              </p:nvSpPr>
              <p:spPr>
                <a:xfrm>
                  <a:off x="10175958" y="3648456"/>
                  <a:ext cx="208921" cy="101854"/>
                </a:xfrm>
                <a:custGeom>
                  <a:avLst/>
                  <a:gdLst>
                    <a:gd name="connsiteX0" fmla="*/ 202290 w 208921"/>
                    <a:gd name="connsiteY0" fmla="*/ 177 h 101854"/>
                    <a:gd name="connsiteX1" fmla="*/ 176142 w 208921"/>
                    <a:gd name="connsiteY1" fmla="*/ 3368 h 101854"/>
                    <a:gd name="connsiteX2" fmla="*/ 147602 w 208921"/>
                    <a:gd name="connsiteY2" fmla="*/ 11700 h 101854"/>
                    <a:gd name="connsiteX3" fmla="*/ 93091 w 208921"/>
                    <a:gd name="connsiteY3" fmla="*/ 32618 h 101854"/>
                    <a:gd name="connsiteX4" fmla="*/ 39821 w 208921"/>
                    <a:gd name="connsiteY4" fmla="*/ 47243 h 101854"/>
                    <a:gd name="connsiteX5" fmla="*/ 1619 w 208921"/>
                    <a:gd name="connsiteY5" fmla="*/ 89434 h 101854"/>
                    <a:gd name="connsiteX6" fmla="*/ 1442 w 208921"/>
                    <a:gd name="connsiteY6" fmla="*/ 81013 h 101854"/>
                    <a:gd name="connsiteX7" fmla="*/ 644 w 208921"/>
                    <a:gd name="connsiteY7" fmla="*/ 83318 h 101854"/>
                    <a:gd name="connsiteX8" fmla="*/ 14294 w 208921"/>
                    <a:gd name="connsiteY8" fmla="*/ 100336 h 101854"/>
                    <a:gd name="connsiteX9" fmla="*/ 17219 w 208921"/>
                    <a:gd name="connsiteY9" fmla="*/ 100601 h 101854"/>
                    <a:gd name="connsiteX10" fmla="*/ 5962 w 208921"/>
                    <a:gd name="connsiteY10" fmla="*/ 96258 h 101854"/>
                    <a:gd name="connsiteX11" fmla="*/ 59409 w 208921"/>
                    <a:gd name="connsiteY11" fmla="*/ 87838 h 101854"/>
                    <a:gd name="connsiteX12" fmla="*/ 110641 w 208921"/>
                    <a:gd name="connsiteY12" fmla="*/ 71175 h 101854"/>
                    <a:gd name="connsiteX13" fmla="*/ 158947 w 208921"/>
                    <a:gd name="connsiteY13" fmla="*/ 45382 h 101854"/>
                    <a:gd name="connsiteX14" fmla="*/ 184031 w 208921"/>
                    <a:gd name="connsiteY14" fmla="*/ 29427 h 101854"/>
                    <a:gd name="connsiteX15" fmla="*/ 206722 w 208921"/>
                    <a:gd name="connsiteY15" fmla="*/ 9573 h 101854"/>
                    <a:gd name="connsiteX16" fmla="*/ 202290 w 208921"/>
                    <a:gd name="connsiteY16" fmla="*/ 177 h 101854"/>
                    <a:gd name="connsiteX17" fmla="*/ 202290 w 208921"/>
                    <a:gd name="connsiteY17" fmla="*/ 177 h 10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8921" h="101854">
                      <a:moveTo>
                        <a:pt x="202290" y="177"/>
                      </a:moveTo>
                      <a:cubicBezTo>
                        <a:pt x="193692" y="2305"/>
                        <a:pt x="184740" y="1330"/>
                        <a:pt x="176142" y="3368"/>
                      </a:cubicBezTo>
                      <a:cubicBezTo>
                        <a:pt x="166570" y="5673"/>
                        <a:pt x="156997" y="8509"/>
                        <a:pt x="147602" y="11700"/>
                      </a:cubicBezTo>
                      <a:cubicBezTo>
                        <a:pt x="129077" y="17905"/>
                        <a:pt x="111084" y="25173"/>
                        <a:pt x="93091" y="32618"/>
                      </a:cubicBezTo>
                      <a:cubicBezTo>
                        <a:pt x="75807" y="39709"/>
                        <a:pt x="57194" y="40861"/>
                        <a:pt x="39821" y="47243"/>
                      </a:cubicBezTo>
                      <a:cubicBezTo>
                        <a:pt x="23601" y="53182"/>
                        <a:pt x="-5029" y="67718"/>
                        <a:pt x="1619" y="89434"/>
                      </a:cubicBezTo>
                      <a:cubicBezTo>
                        <a:pt x="1530" y="86597"/>
                        <a:pt x="1442" y="83849"/>
                        <a:pt x="1442" y="81013"/>
                      </a:cubicBezTo>
                      <a:cubicBezTo>
                        <a:pt x="1176" y="81811"/>
                        <a:pt x="910" y="82608"/>
                        <a:pt x="644" y="83318"/>
                      </a:cubicBezTo>
                      <a:cubicBezTo>
                        <a:pt x="-2458" y="92713"/>
                        <a:pt x="6228" y="99538"/>
                        <a:pt x="14294" y="100336"/>
                      </a:cubicBezTo>
                      <a:cubicBezTo>
                        <a:pt x="15269" y="100424"/>
                        <a:pt x="16244" y="100513"/>
                        <a:pt x="17219" y="100601"/>
                      </a:cubicBezTo>
                      <a:cubicBezTo>
                        <a:pt x="13496" y="99183"/>
                        <a:pt x="9685" y="97677"/>
                        <a:pt x="5962" y="96258"/>
                      </a:cubicBezTo>
                      <a:cubicBezTo>
                        <a:pt x="22271" y="110706"/>
                        <a:pt x="42923" y="93245"/>
                        <a:pt x="59409" y="87838"/>
                      </a:cubicBezTo>
                      <a:cubicBezTo>
                        <a:pt x="76782" y="82165"/>
                        <a:pt x="93888" y="78886"/>
                        <a:pt x="110641" y="71175"/>
                      </a:cubicBezTo>
                      <a:cubicBezTo>
                        <a:pt x="127216" y="63552"/>
                        <a:pt x="143081" y="54511"/>
                        <a:pt x="158947" y="45382"/>
                      </a:cubicBezTo>
                      <a:cubicBezTo>
                        <a:pt x="167545" y="40418"/>
                        <a:pt x="175876" y="35011"/>
                        <a:pt x="184031" y="29427"/>
                      </a:cubicBezTo>
                      <a:cubicBezTo>
                        <a:pt x="192540" y="23666"/>
                        <a:pt x="198390" y="15334"/>
                        <a:pt x="206722" y="9573"/>
                      </a:cubicBezTo>
                      <a:cubicBezTo>
                        <a:pt x="211331" y="6205"/>
                        <a:pt x="208140" y="-1241"/>
                        <a:pt x="202290" y="177"/>
                      </a:cubicBezTo>
                      <a:lnTo>
                        <a:pt x="202290" y="17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38" name="图形 232"/>
              <p:cNvGrpSpPr/>
              <p:nvPr/>
            </p:nvGrpSpPr>
            <p:grpSpPr>
              <a:xfrm>
                <a:off x="9710810" y="3049482"/>
                <a:ext cx="816260" cy="1282676"/>
                <a:chOff x="9710810" y="3049482"/>
                <a:chExt cx="816260" cy="1282676"/>
              </a:xfrm>
              <a:solidFill>
                <a:srgbClr val="2E382E"/>
              </a:solidFill>
            </p:grpSpPr>
            <p:sp>
              <p:nvSpPr>
                <p:cNvPr id="339" name="任意多边形: 形状 338"/>
                <p:cNvSpPr/>
                <p:nvPr>
                  <p:custDataLst>
                    <p:tags r:id="rId86"/>
                  </p:custDataLst>
                </p:nvPr>
              </p:nvSpPr>
              <p:spPr>
                <a:xfrm>
                  <a:off x="9710810" y="3226978"/>
                  <a:ext cx="716258" cy="1105181"/>
                </a:xfrm>
                <a:custGeom>
                  <a:avLst/>
                  <a:gdLst>
                    <a:gd name="connsiteX0" fmla="*/ 715123 w 716258"/>
                    <a:gd name="connsiteY0" fmla="*/ 371 h 1105181"/>
                    <a:gd name="connsiteX1" fmla="*/ 577915 w 716258"/>
                    <a:gd name="connsiteY1" fmla="*/ 192267 h 1105181"/>
                    <a:gd name="connsiteX2" fmla="*/ 408887 w 716258"/>
                    <a:gd name="connsiteY2" fmla="*/ 363156 h 1105181"/>
                    <a:gd name="connsiteX3" fmla="*/ 243493 w 716258"/>
                    <a:gd name="connsiteY3" fmla="*/ 581289 h 1105181"/>
                    <a:gd name="connsiteX4" fmla="*/ 107881 w 716258"/>
                    <a:gd name="connsiteY4" fmla="*/ 816261 h 1105181"/>
                    <a:gd name="connsiteX5" fmla="*/ 7900 w 716258"/>
                    <a:gd name="connsiteY5" fmla="*/ 1066922 h 1105181"/>
                    <a:gd name="connsiteX6" fmla="*/ 100 w 716258"/>
                    <a:gd name="connsiteY6" fmla="*/ 1099895 h 1105181"/>
                    <a:gd name="connsiteX7" fmla="*/ 8609 w 716258"/>
                    <a:gd name="connsiteY7" fmla="*/ 1102022 h 1105181"/>
                    <a:gd name="connsiteX8" fmla="*/ 51686 w 716258"/>
                    <a:gd name="connsiteY8" fmla="*/ 973678 h 1105181"/>
                    <a:gd name="connsiteX9" fmla="*/ 104956 w 716258"/>
                    <a:gd name="connsiteY9" fmla="*/ 848791 h 1105181"/>
                    <a:gd name="connsiteX10" fmla="*/ 236491 w 716258"/>
                    <a:gd name="connsiteY10" fmla="*/ 612754 h 1105181"/>
                    <a:gd name="connsiteX11" fmla="*/ 400024 w 716258"/>
                    <a:gd name="connsiteY11" fmla="*/ 388683 h 1105181"/>
                    <a:gd name="connsiteX12" fmla="*/ 567279 w 716258"/>
                    <a:gd name="connsiteY12" fmla="*/ 217351 h 1105181"/>
                    <a:gd name="connsiteX13" fmla="*/ 644747 w 716258"/>
                    <a:gd name="connsiteY13" fmla="*/ 127386 h 1105181"/>
                    <a:gd name="connsiteX14" fmla="*/ 704487 w 716258"/>
                    <a:gd name="connsiteY14" fmla="*/ 28291 h 1105181"/>
                    <a:gd name="connsiteX15" fmla="*/ 716187 w 716258"/>
                    <a:gd name="connsiteY15" fmla="*/ 991 h 1105181"/>
                    <a:gd name="connsiteX16" fmla="*/ 715123 w 716258"/>
                    <a:gd name="connsiteY16" fmla="*/ 371 h 1105181"/>
                    <a:gd name="connsiteX17" fmla="*/ 715123 w 716258"/>
                    <a:gd name="connsiteY17" fmla="*/ 371 h 1105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16258" h="1105181">
                      <a:moveTo>
                        <a:pt x="715123" y="371"/>
                      </a:moveTo>
                      <a:cubicBezTo>
                        <a:pt x="682239" y="72077"/>
                        <a:pt x="631540" y="135097"/>
                        <a:pt x="577915" y="192267"/>
                      </a:cubicBezTo>
                      <a:cubicBezTo>
                        <a:pt x="523050" y="250678"/>
                        <a:pt x="463576" y="304568"/>
                        <a:pt x="408887" y="363156"/>
                      </a:cubicBezTo>
                      <a:cubicBezTo>
                        <a:pt x="346399" y="430076"/>
                        <a:pt x="293306" y="504619"/>
                        <a:pt x="243493" y="581289"/>
                      </a:cubicBezTo>
                      <a:cubicBezTo>
                        <a:pt x="194212" y="657161"/>
                        <a:pt x="148122" y="735248"/>
                        <a:pt x="107881" y="816261"/>
                      </a:cubicBezTo>
                      <a:cubicBezTo>
                        <a:pt x="67818" y="896920"/>
                        <a:pt x="33516" y="980503"/>
                        <a:pt x="7900" y="1066922"/>
                      </a:cubicBezTo>
                      <a:cubicBezTo>
                        <a:pt x="4709" y="1077736"/>
                        <a:pt x="2227" y="1088727"/>
                        <a:pt x="100" y="1099895"/>
                      </a:cubicBezTo>
                      <a:cubicBezTo>
                        <a:pt x="-963" y="1105479"/>
                        <a:pt x="6748" y="1107340"/>
                        <a:pt x="8609" y="1102022"/>
                      </a:cubicBezTo>
                      <a:cubicBezTo>
                        <a:pt x="23411" y="1059388"/>
                        <a:pt x="35732" y="1015957"/>
                        <a:pt x="51686" y="973678"/>
                      </a:cubicBezTo>
                      <a:cubicBezTo>
                        <a:pt x="67640" y="931310"/>
                        <a:pt x="85545" y="889651"/>
                        <a:pt x="104956" y="848791"/>
                      </a:cubicBezTo>
                      <a:cubicBezTo>
                        <a:pt x="143601" y="767334"/>
                        <a:pt x="188274" y="688892"/>
                        <a:pt x="236491" y="612754"/>
                      </a:cubicBezTo>
                      <a:cubicBezTo>
                        <a:pt x="285950" y="534666"/>
                        <a:pt x="338156" y="457731"/>
                        <a:pt x="400024" y="388683"/>
                      </a:cubicBezTo>
                      <a:cubicBezTo>
                        <a:pt x="453294" y="329209"/>
                        <a:pt x="512325" y="275230"/>
                        <a:pt x="567279" y="217351"/>
                      </a:cubicBezTo>
                      <a:cubicBezTo>
                        <a:pt x="594579" y="188633"/>
                        <a:pt x="620992" y="159029"/>
                        <a:pt x="644747" y="127386"/>
                      </a:cubicBezTo>
                      <a:cubicBezTo>
                        <a:pt x="668058" y="96275"/>
                        <a:pt x="688178" y="63568"/>
                        <a:pt x="704487" y="28291"/>
                      </a:cubicBezTo>
                      <a:cubicBezTo>
                        <a:pt x="708653" y="19339"/>
                        <a:pt x="712553" y="10210"/>
                        <a:pt x="716187" y="991"/>
                      </a:cubicBezTo>
                      <a:cubicBezTo>
                        <a:pt x="716541" y="194"/>
                        <a:pt x="715478" y="-427"/>
                        <a:pt x="715123" y="371"/>
                      </a:cubicBezTo>
                      <a:lnTo>
                        <a:pt x="715123" y="3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0" name="任意多边形: 形状 339"/>
                <p:cNvSpPr/>
                <p:nvPr>
                  <p:custDataLst>
                    <p:tags r:id="rId87"/>
                  </p:custDataLst>
                </p:nvPr>
              </p:nvSpPr>
              <p:spPr>
                <a:xfrm>
                  <a:off x="9849204" y="3652017"/>
                  <a:ext cx="487245" cy="346023"/>
                </a:xfrm>
                <a:custGeom>
                  <a:avLst/>
                  <a:gdLst>
                    <a:gd name="connsiteX0" fmla="*/ 485435 w 487245"/>
                    <a:gd name="connsiteY0" fmla="*/ 251 h 346023"/>
                    <a:gd name="connsiteX1" fmla="*/ 432520 w 487245"/>
                    <a:gd name="connsiteY1" fmla="*/ 33400 h 346023"/>
                    <a:gd name="connsiteX2" fmla="*/ 377034 w 487245"/>
                    <a:gd name="connsiteY2" fmla="*/ 62296 h 346023"/>
                    <a:gd name="connsiteX3" fmla="*/ 258706 w 487245"/>
                    <a:gd name="connsiteY3" fmla="*/ 107500 h 346023"/>
                    <a:gd name="connsiteX4" fmla="*/ 157306 w 487245"/>
                    <a:gd name="connsiteY4" fmla="*/ 163783 h 346023"/>
                    <a:gd name="connsiteX5" fmla="*/ 76116 w 487245"/>
                    <a:gd name="connsiteY5" fmla="*/ 240896 h 346023"/>
                    <a:gd name="connsiteX6" fmla="*/ 244 w 487245"/>
                    <a:gd name="connsiteY6" fmla="*/ 343093 h 346023"/>
                    <a:gd name="connsiteX7" fmla="*/ 3435 w 487245"/>
                    <a:gd name="connsiteY7" fmla="*/ 345398 h 346023"/>
                    <a:gd name="connsiteX8" fmla="*/ 75053 w 487245"/>
                    <a:gd name="connsiteY8" fmla="*/ 258712 h 346023"/>
                    <a:gd name="connsiteX9" fmla="*/ 154647 w 487245"/>
                    <a:gd name="connsiteY9" fmla="*/ 179649 h 346023"/>
                    <a:gd name="connsiteX10" fmla="*/ 252235 w 487245"/>
                    <a:gd name="connsiteY10" fmla="*/ 121327 h 346023"/>
                    <a:gd name="connsiteX11" fmla="*/ 369322 w 487245"/>
                    <a:gd name="connsiteY11" fmla="*/ 75945 h 346023"/>
                    <a:gd name="connsiteX12" fmla="*/ 430392 w 487245"/>
                    <a:gd name="connsiteY12" fmla="*/ 43062 h 346023"/>
                    <a:gd name="connsiteX13" fmla="*/ 486676 w 487245"/>
                    <a:gd name="connsiteY13" fmla="*/ 2201 h 346023"/>
                    <a:gd name="connsiteX14" fmla="*/ 485435 w 487245"/>
                    <a:gd name="connsiteY14" fmla="*/ 251 h 346023"/>
                    <a:gd name="connsiteX15" fmla="*/ 485435 w 487245"/>
                    <a:gd name="connsiteY15" fmla="*/ 251 h 346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87245" h="346023">
                      <a:moveTo>
                        <a:pt x="485435" y="251"/>
                      </a:moveTo>
                      <a:cubicBezTo>
                        <a:pt x="468506" y="12571"/>
                        <a:pt x="450690" y="23030"/>
                        <a:pt x="432520" y="33400"/>
                      </a:cubicBezTo>
                      <a:cubicBezTo>
                        <a:pt x="414438" y="43771"/>
                        <a:pt x="395825" y="53432"/>
                        <a:pt x="377034" y="62296"/>
                      </a:cubicBezTo>
                      <a:cubicBezTo>
                        <a:pt x="338743" y="80466"/>
                        <a:pt x="298326" y="92609"/>
                        <a:pt x="258706" y="107500"/>
                      </a:cubicBezTo>
                      <a:cubicBezTo>
                        <a:pt x="222188" y="121238"/>
                        <a:pt x="188240" y="140029"/>
                        <a:pt x="157306" y="163783"/>
                      </a:cubicBezTo>
                      <a:cubicBezTo>
                        <a:pt x="127613" y="186563"/>
                        <a:pt x="100757" y="212799"/>
                        <a:pt x="76116" y="240896"/>
                      </a:cubicBezTo>
                      <a:cubicBezTo>
                        <a:pt x="48196" y="272539"/>
                        <a:pt x="20187" y="305778"/>
                        <a:pt x="244" y="343093"/>
                      </a:cubicBezTo>
                      <a:cubicBezTo>
                        <a:pt x="-819" y="345043"/>
                        <a:pt x="1840" y="347082"/>
                        <a:pt x="3435" y="345398"/>
                      </a:cubicBezTo>
                      <a:cubicBezTo>
                        <a:pt x="29494" y="318364"/>
                        <a:pt x="50678" y="287164"/>
                        <a:pt x="75053" y="258712"/>
                      </a:cubicBezTo>
                      <a:cubicBezTo>
                        <a:pt x="99339" y="230349"/>
                        <a:pt x="125486" y="203226"/>
                        <a:pt x="154647" y="179649"/>
                      </a:cubicBezTo>
                      <a:cubicBezTo>
                        <a:pt x="184340" y="155629"/>
                        <a:pt x="216958" y="135863"/>
                        <a:pt x="252235" y="121327"/>
                      </a:cubicBezTo>
                      <a:cubicBezTo>
                        <a:pt x="291057" y="105372"/>
                        <a:pt x="331209" y="93584"/>
                        <a:pt x="369322" y="75945"/>
                      </a:cubicBezTo>
                      <a:cubicBezTo>
                        <a:pt x="390152" y="66373"/>
                        <a:pt x="411424" y="56002"/>
                        <a:pt x="430392" y="43062"/>
                      </a:cubicBezTo>
                      <a:cubicBezTo>
                        <a:pt x="449626" y="30032"/>
                        <a:pt x="468328" y="16471"/>
                        <a:pt x="486676" y="2201"/>
                      </a:cubicBezTo>
                      <a:cubicBezTo>
                        <a:pt x="488006" y="1403"/>
                        <a:pt x="486765" y="-724"/>
                        <a:pt x="485435" y="251"/>
                      </a:cubicBezTo>
                      <a:lnTo>
                        <a:pt x="485435" y="2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1" name="任意多边形: 形状 340"/>
                <p:cNvSpPr/>
                <p:nvPr>
                  <p:custDataLst>
                    <p:tags r:id="rId88"/>
                  </p:custDataLst>
                </p:nvPr>
              </p:nvSpPr>
              <p:spPr>
                <a:xfrm>
                  <a:off x="10017584" y="3264585"/>
                  <a:ext cx="129334" cy="451227"/>
                </a:xfrm>
                <a:custGeom>
                  <a:avLst/>
                  <a:gdLst>
                    <a:gd name="connsiteX0" fmla="*/ 128881 w 129334"/>
                    <a:gd name="connsiteY0" fmla="*/ 168 h 451227"/>
                    <a:gd name="connsiteX1" fmla="*/ 106102 w 129334"/>
                    <a:gd name="connsiteY1" fmla="*/ 87119 h 451227"/>
                    <a:gd name="connsiteX2" fmla="*/ 74282 w 129334"/>
                    <a:gd name="connsiteY2" fmla="*/ 172830 h 451227"/>
                    <a:gd name="connsiteX3" fmla="*/ 42728 w 129334"/>
                    <a:gd name="connsiteY3" fmla="*/ 256413 h 451227"/>
                    <a:gd name="connsiteX4" fmla="*/ 21366 w 129334"/>
                    <a:gd name="connsiteY4" fmla="*/ 344694 h 451227"/>
                    <a:gd name="connsiteX5" fmla="*/ 12591 w 129334"/>
                    <a:gd name="connsiteY5" fmla="*/ 396457 h 451227"/>
                    <a:gd name="connsiteX6" fmla="*/ 6564 w 129334"/>
                    <a:gd name="connsiteY6" fmla="*/ 421807 h 451227"/>
                    <a:gd name="connsiteX7" fmla="*/ 5 w 129334"/>
                    <a:gd name="connsiteY7" fmla="*/ 447866 h 451227"/>
                    <a:gd name="connsiteX8" fmla="*/ 6032 w 129334"/>
                    <a:gd name="connsiteY8" fmla="*/ 450170 h 451227"/>
                    <a:gd name="connsiteX9" fmla="*/ 15605 w 129334"/>
                    <a:gd name="connsiteY9" fmla="*/ 430227 h 451227"/>
                    <a:gd name="connsiteX10" fmla="*/ 21898 w 129334"/>
                    <a:gd name="connsiteY10" fmla="*/ 407005 h 451227"/>
                    <a:gd name="connsiteX11" fmla="*/ 30318 w 129334"/>
                    <a:gd name="connsiteY11" fmla="*/ 360383 h 451227"/>
                    <a:gd name="connsiteX12" fmla="*/ 50261 w 129334"/>
                    <a:gd name="connsiteY12" fmla="*/ 269177 h 451227"/>
                    <a:gd name="connsiteX13" fmla="*/ 110977 w 129334"/>
                    <a:gd name="connsiteY13" fmla="*/ 98199 h 451227"/>
                    <a:gd name="connsiteX14" fmla="*/ 129236 w 129334"/>
                    <a:gd name="connsiteY14" fmla="*/ 168 h 451227"/>
                    <a:gd name="connsiteX15" fmla="*/ 128881 w 129334"/>
                    <a:gd name="connsiteY15" fmla="*/ 168 h 451227"/>
                    <a:gd name="connsiteX16" fmla="*/ 128881 w 129334"/>
                    <a:gd name="connsiteY16" fmla="*/ 168 h 451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9334" h="451227">
                      <a:moveTo>
                        <a:pt x="128881" y="168"/>
                      </a:moveTo>
                      <a:cubicBezTo>
                        <a:pt x="121525" y="29152"/>
                        <a:pt x="115143" y="58490"/>
                        <a:pt x="106102" y="87119"/>
                      </a:cubicBezTo>
                      <a:cubicBezTo>
                        <a:pt x="96884" y="116192"/>
                        <a:pt x="85627" y="144555"/>
                        <a:pt x="74282" y="172830"/>
                      </a:cubicBezTo>
                      <a:cubicBezTo>
                        <a:pt x="63202" y="200484"/>
                        <a:pt x="52123" y="228138"/>
                        <a:pt x="42728" y="256413"/>
                      </a:cubicBezTo>
                      <a:cubicBezTo>
                        <a:pt x="33066" y="285308"/>
                        <a:pt x="26241" y="314647"/>
                        <a:pt x="21366" y="344694"/>
                      </a:cubicBezTo>
                      <a:cubicBezTo>
                        <a:pt x="18619" y="361978"/>
                        <a:pt x="16048" y="379262"/>
                        <a:pt x="12591" y="396457"/>
                      </a:cubicBezTo>
                      <a:cubicBezTo>
                        <a:pt x="10819" y="404966"/>
                        <a:pt x="8869" y="413475"/>
                        <a:pt x="6564" y="421807"/>
                      </a:cubicBezTo>
                      <a:cubicBezTo>
                        <a:pt x="4260" y="430493"/>
                        <a:pt x="626" y="438825"/>
                        <a:pt x="5" y="447866"/>
                      </a:cubicBezTo>
                      <a:cubicBezTo>
                        <a:pt x="-172" y="450880"/>
                        <a:pt x="4171" y="452386"/>
                        <a:pt x="6032" y="450170"/>
                      </a:cubicBezTo>
                      <a:cubicBezTo>
                        <a:pt x="11085" y="444320"/>
                        <a:pt x="13301" y="437407"/>
                        <a:pt x="15605" y="430227"/>
                      </a:cubicBezTo>
                      <a:cubicBezTo>
                        <a:pt x="18087" y="422605"/>
                        <a:pt x="20125" y="414894"/>
                        <a:pt x="21898" y="407005"/>
                      </a:cubicBezTo>
                      <a:cubicBezTo>
                        <a:pt x="25355" y="391582"/>
                        <a:pt x="27837" y="375982"/>
                        <a:pt x="30318" y="360383"/>
                      </a:cubicBezTo>
                      <a:cubicBezTo>
                        <a:pt x="35194" y="329449"/>
                        <a:pt x="41309" y="299135"/>
                        <a:pt x="50261" y="269177"/>
                      </a:cubicBezTo>
                      <a:cubicBezTo>
                        <a:pt x="67634" y="211209"/>
                        <a:pt x="92452" y="155812"/>
                        <a:pt x="110977" y="98199"/>
                      </a:cubicBezTo>
                      <a:cubicBezTo>
                        <a:pt x="121259" y="66379"/>
                        <a:pt x="130388" y="33849"/>
                        <a:pt x="129236" y="168"/>
                      </a:cubicBezTo>
                      <a:cubicBezTo>
                        <a:pt x="129324" y="-9"/>
                        <a:pt x="128970" y="-98"/>
                        <a:pt x="128881" y="168"/>
                      </a:cubicBezTo>
                      <a:lnTo>
                        <a:pt x="128881" y="1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2" name="任意多边形: 形状 341"/>
                <p:cNvSpPr/>
                <p:nvPr>
                  <p:custDataLst>
                    <p:tags r:id="rId89"/>
                  </p:custDataLst>
                </p:nvPr>
              </p:nvSpPr>
              <p:spPr>
                <a:xfrm>
                  <a:off x="10247698" y="3049482"/>
                  <a:ext cx="279372" cy="420115"/>
                </a:xfrm>
                <a:custGeom>
                  <a:avLst/>
                  <a:gdLst>
                    <a:gd name="connsiteX0" fmla="*/ 12043 w 279372"/>
                    <a:gd name="connsiteY0" fmla="*/ 416119 h 420115"/>
                    <a:gd name="connsiteX1" fmla="*/ 125585 w 279372"/>
                    <a:gd name="connsiteY1" fmla="*/ 385451 h 420115"/>
                    <a:gd name="connsiteX2" fmla="*/ 214044 w 279372"/>
                    <a:gd name="connsiteY2" fmla="*/ 331029 h 420115"/>
                    <a:gd name="connsiteX3" fmla="*/ 271923 w 279372"/>
                    <a:gd name="connsiteY3" fmla="*/ 145160 h 420115"/>
                    <a:gd name="connsiteX4" fmla="*/ 279368 w 279372"/>
                    <a:gd name="connsiteY4" fmla="*/ 4761 h 420115"/>
                    <a:gd name="connsiteX5" fmla="*/ 272011 w 279372"/>
                    <a:gd name="connsiteY5" fmla="*/ 773 h 420115"/>
                    <a:gd name="connsiteX6" fmla="*/ 126649 w 279372"/>
                    <a:gd name="connsiteY6" fmla="*/ 124774 h 420115"/>
                    <a:gd name="connsiteX7" fmla="*/ 70720 w 279372"/>
                    <a:gd name="connsiteY7" fmla="*/ 200291 h 420115"/>
                    <a:gd name="connsiteX8" fmla="*/ 32252 w 279372"/>
                    <a:gd name="connsiteY8" fmla="*/ 297436 h 420115"/>
                    <a:gd name="connsiteX9" fmla="*/ 432 w 279372"/>
                    <a:gd name="connsiteY9" fmla="*/ 413283 h 420115"/>
                    <a:gd name="connsiteX10" fmla="*/ 8498 w 279372"/>
                    <a:gd name="connsiteY10" fmla="*/ 417714 h 420115"/>
                    <a:gd name="connsiteX11" fmla="*/ 37216 w 279372"/>
                    <a:gd name="connsiteY11" fmla="*/ 318620 h 420115"/>
                    <a:gd name="connsiteX12" fmla="*/ 72493 w 279372"/>
                    <a:gd name="connsiteY12" fmla="*/ 217841 h 420115"/>
                    <a:gd name="connsiteX13" fmla="*/ 192328 w 279372"/>
                    <a:gd name="connsiteY13" fmla="*/ 75404 h 420115"/>
                    <a:gd name="connsiteX14" fmla="*/ 277064 w 279372"/>
                    <a:gd name="connsiteY14" fmla="*/ 8750 h 420115"/>
                    <a:gd name="connsiteX15" fmla="*/ 269707 w 279372"/>
                    <a:gd name="connsiteY15" fmla="*/ 4761 h 420115"/>
                    <a:gd name="connsiteX16" fmla="*/ 263236 w 279372"/>
                    <a:gd name="connsiteY16" fmla="*/ 126547 h 420115"/>
                    <a:gd name="connsiteX17" fmla="*/ 253309 w 279372"/>
                    <a:gd name="connsiteY17" fmla="*/ 226439 h 420115"/>
                    <a:gd name="connsiteX18" fmla="*/ 216614 w 279372"/>
                    <a:gd name="connsiteY18" fmla="*/ 313656 h 420115"/>
                    <a:gd name="connsiteX19" fmla="*/ 133297 w 279372"/>
                    <a:gd name="connsiteY19" fmla="*/ 372422 h 420115"/>
                    <a:gd name="connsiteX20" fmla="*/ 11511 w 279372"/>
                    <a:gd name="connsiteY20" fmla="*/ 412219 h 420115"/>
                    <a:gd name="connsiteX21" fmla="*/ 12043 w 279372"/>
                    <a:gd name="connsiteY21" fmla="*/ 416119 h 420115"/>
                    <a:gd name="connsiteX22" fmla="*/ 12043 w 279372"/>
                    <a:gd name="connsiteY22" fmla="*/ 416119 h 420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79372" h="420115">
                      <a:moveTo>
                        <a:pt x="12043" y="416119"/>
                      </a:moveTo>
                      <a:cubicBezTo>
                        <a:pt x="51131" y="411776"/>
                        <a:pt x="89156" y="399987"/>
                        <a:pt x="125585" y="385451"/>
                      </a:cubicBezTo>
                      <a:cubicBezTo>
                        <a:pt x="157849" y="372599"/>
                        <a:pt x="189669" y="356290"/>
                        <a:pt x="214044" y="331029"/>
                      </a:cubicBezTo>
                      <a:cubicBezTo>
                        <a:pt x="261286" y="281836"/>
                        <a:pt x="268288" y="209864"/>
                        <a:pt x="271923" y="145160"/>
                      </a:cubicBezTo>
                      <a:cubicBezTo>
                        <a:pt x="274582" y="98361"/>
                        <a:pt x="276886" y="51561"/>
                        <a:pt x="279368" y="4761"/>
                      </a:cubicBezTo>
                      <a:cubicBezTo>
                        <a:pt x="279545" y="1216"/>
                        <a:pt x="274848" y="-1354"/>
                        <a:pt x="272011" y="773"/>
                      </a:cubicBezTo>
                      <a:cubicBezTo>
                        <a:pt x="221135" y="39063"/>
                        <a:pt x="169903" y="77797"/>
                        <a:pt x="126649" y="124774"/>
                      </a:cubicBezTo>
                      <a:cubicBezTo>
                        <a:pt x="105465" y="147908"/>
                        <a:pt x="86231" y="172992"/>
                        <a:pt x="70720" y="200291"/>
                      </a:cubicBezTo>
                      <a:cubicBezTo>
                        <a:pt x="53436" y="230693"/>
                        <a:pt x="41293" y="263755"/>
                        <a:pt x="32252" y="297436"/>
                      </a:cubicBezTo>
                      <a:cubicBezTo>
                        <a:pt x="21793" y="336170"/>
                        <a:pt x="16564" y="376233"/>
                        <a:pt x="432" y="413283"/>
                      </a:cubicBezTo>
                      <a:cubicBezTo>
                        <a:pt x="-1873" y="418601"/>
                        <a:pt x="5662" y="423033"/>
                        <a:pt x="8498" y="417714"/>
                      </a:cubicBezTo>
                      <a:cubicBezTo>
                        <a:pt x="24541" y="387047"/>
                        <a:pt x="29327" y="351947"/>
                        <a:pt x="37216" y="318620"/>
                      </a:cubicBezTo>
                      <a:cubicBezTo>
                        <a:pt x="45459" y="283963"/>
                        <a:pt x="56272" y="249750"/>
                        <a:pt x="72493" y="217841"/>
                      </a:cubicBezTo>
                      <a:cubicBezTo>
                        <a:pt x="101033" y="161912"/>
                        <a:pt x="144997" y="115910"/>
                        <a:pt x="192328" y="75404"/>
                      </a:cubicBezTo>
                      <a:cubicBezTo>
                        <a:pt x="219628" y="52093"/>
                        <a:pt x="248345" y="30377"/>
                        <a:pt x="277064" y="8750"/>
                      </a:cubicBezTo>
                      <a:cubicBezTo>
                        <a:pt x="274582" y="7420"/>
                        <a:pt x="272188" y="6091"/>
                        <a:pt x="269707" y="4761"/>
                      </a:cubicBezTo>
                      <a:cubicBezTo>
                        <a:pt x="267579" y="45356"/>
                        <a:pt x="265364" y="85952"/>
                        <a:pt x="263236" y="126547"/>
                      </a:cubicBezTo>
                      <a:cubicBezTo>
                        <a:pt x="261464" y="159962"/>
                        <a:pt x="259779" y="193555"/>
                        <a:pt x="253309" y="226439"/>
                      </a:cubicBezTo>
                      <a:cubicBezTo>
                        <a:pt x="247105" y="257550"/>
                        <a:pt x="236468" y="288484"/>
                        <a:pt x="216614" y="313656"/>
                      </a:cubicBezTo>
                      <a:cubicBezTo>
                        <a:pt x="195164" y="340867"/>
                        <a:pt x="164673" y="358860"/>
                        <a:pt x="133297" y="372422"/>
                      </a:cubicBezTo>
                      <a:cubicBezTo>
                        <a:pt x="93942" y="389351"/>
                        <a:pt x="52638" y="400430"/>
                        <a:pt x="11511" y="412219"/>
                      </a:cubicBezTo>
                      <a:cubicBezTo>
                        <a:pt x="9473" y="413017"/>
                        <a:pt x="9916" y="416385"/>
                        <a:pt x="12043" y="416119"/>
                      </a:cubicBezTo>
                      <a:lnTo>
                        <a:pt x="12043" y="4161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3" name="任意多边形: 形状 342"/>
                <p:cNvSpPr/>
                <p:nvPr>
                  <p:custDataLst>
                    <p:tags r:id="rId90"/>
                  </p:custDataLst>
                </p:nvPr>
              </p:nvSpPr>
              <p:spPr>
                <a:xfrm>
                  <a:off x="10035395" y="3110689"/>
                  <a:ext cx="198961" cy="431356"/>
                </a:xfrm>
                <a:custGeom>
                  <a:avLst/>
                  <a:gdLst>
                    <a:gd name="connsiteX0" fmla="*/ 29171 w 198961"/>
                    <a:gd name="connsiteY0" fmla="*/ 431139 h 431356"/>
                    <a:gd name="connsiteX1" fmla="*/ 103980 w 198961"/>
                    <a:gd name="connsiteY1" fmla="*/ 371132 h 431356"/>
                    <a:gd name="connsiteX2" fmla="*/ 163986 w 198961"/>
                    <a:gd name="connsiteY2" fmla="*/ 299072 h 431356"/>
                    <a:gd name="connsiteX3" fmla="*/ 196249 w 198961"/>
                    <a:gd name="connsiteY3" fmla="*/ 217084 h 431356"/>
                    <a:gd name="connsiteX4" fmla="*/ 190754 w 198961"/>
                    <a:gd name="connsiteY4" fmla="*/ 120471 h 431356"/>
                    <a:gd name="connsiteX5" fmla="*/ 162922 w 198961"/>
                    <a:gd name="connsiteY5" fmla="*/ 3384 h 431356"/>
                    <a:gd name="connsiteX6" fmla="*/ 154945 w 198961"/>
                    <a:gd name="connsiteY6" fmla="*/ 1522 h 431356"/>
                    <a:gd name="connsiteX7" fmla="*/ 53989 w 198961"/>
                    <a:gd name="connsiteY7" fmla="*/ 157255 h 431356"/>
                    <a:gd name="connsiteX8" fmla="*/ 13040 w 198961"/>
                    <a:gd name="connsiteY8" fmla="*/ 239686 h 431356"/>
                    <a:gd name="connsiteX9" fmla="*/ 1074 w 198961"/>
                    <a:gd name="connsiteY9" fmla="*/ 327967 h 431356"/>
                    <a:gd name="connsiteX10" fmla="*/ 20928 w 198961"/>
                    <a:gd name="connsiteY10" fmla="*/ 427859 h 431356"/>
                    <a:gd name="connsiteX11" fmla="*/ 30501 w 198961"/>
                    <a:gd name="connsiteY11" fmla="*/ 426352 h 431356"/>
                    <a:gd name="connsiteX12" fmla="*/ 13128 w 198961"/>
                    <a:gd name="connsiteY12" fmla="*/ 339755 h 431356"/>
                    <a:gd name="connsiteX13" fmla="*/ 19244 w 198961"/>
                    <a:gd name="connsiteY13" fmla="*/ 253159 h 431356"/>
                    <a:gd name="connsiteX14" fmla="*/ 57889 w 198961"/>
                    <a:gd name="connsiteY14" fmla="*/ 171171 h 431356"/>
                    <a:gd name="connsiteX15" fmla="*/ 103359 w 198961"/>
                    <a:gd name="connsiteY15" fmla="*/ 93349 h 431356"/>
                    <a:gd name="connsiteX16" fmla="*/ 161770 w 198961"/>
                    <a:gd name="connsiteY16" fmla="*/ 8170 h 431356"/>
                    <a:gd name="connsiteX17" fmla="*/ 153793 w 198961"/>
                    <a:gd name="connsiteY17" fmla="*/ 6309 h 431356"/>
                    <a:gd name="connsiteX18" fmla="*/ 177902 w 198961"/>
                    <a:gd name="connsiteY18" fmla="*/ 106910 h 431356"/>
                    <a:gd name="connsiteX19" fmla="*/ 188804 w 198961"/>
                    <a:gd name="connsiteY19" fmla="*/ 203966 h 431356"/>
                    <a:gd name="connsiteX20" fmla="*/ 104777 w 198961"/>
                    <a:gd name="connsiteY20" fmla="*/ 358369 h 431356"/>
                    <a:gd name="connsiteX21" fmla="*/ 27221 w 198961"/>
                    <a:gd name="connsiteY21" fmla="*/ 428923 h 431356"/>
                    <a:gd name="connsiteX22" fmla="*/ 29171 w 198961"/>
                    <a:gd name="connsiteY22" fmla="*/ 431139 h 431356"/>
                    <a:gd name="connsiteX23" fmla="*/ 29171 w 198961"/>
                    <a:gd name="connsiteY23" fmla="*/ 431139 h 43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98961" h="431356">
                      <a:moveTo>
                        <a:pt x="29171" y="431139"/>
                      </a:moveTo>
                      <a:cubicBezTo>
                        <a:pt x="56205" y="414475"/>
                        <a:pt x="81023" y="392937"/>
                        <a:pt x="103980" y="371132"/>
                      </a:cubicBezTo>
                      <a:cubicBezTo>
                        <a:pt x="126670" y="349505"/>
                        <a:pt x="147500" y="325751"/>
                        <a:pt x="163986" y="299072"/>
                      </a:cubicBezTo>
                      <a:cubicBezTo>
                        <a:pt x="179409" y="273988"/>
                        <a:pt x="191109" y="246156"/>
                        <a:pt x="196249" y="217084"/>
                      </a:cubicBezTo>
                      <a:cubicBezTo>
                        <a:pt x="202011" y="184643"/>
                        <a:pt x="197845" y="152380"/>
                        <a:pt x="190754" y="120471"/>
                      </a:cubicBezTo>
                      <a:cubicBezTo>
                        <a:pt x="182068" y="81294"/>
                        <a:pt x="172140" y="42472"/>
                        <a:pt x="162922" y="3384"/>
                      </a:cubicBezTo>
                      <a:cubicBezTo>
                        <a:pt x="162125" y="104"/>
                        <a:pt x="157072" y="-1314"/>
                        <a:pt x="154945" y="1522"/>
                      </a:cubicBezTo>
                      <a:cubicBezTo>
                        <a:pt x="117630" y="50981"/>
                        <a:pt x="83948" y="103010"/>
                        <a:pt x="53989" y="157255"/>
                      </a:cubicBezTo>
                      <a:cubicBezTo>
                        <a:pt x="39187" y="184023"/>
                        <a:pt x="24296" y="211234"/>
                        <a:pt x="13040" y="239686"/>
                      </a:cubicBezTo>
                      <a:cubicBezTo>
                        <a:pt x="1783" y="268315"/>
                        <a:pt x="-2117" y="297388"/>
                        <a:pt x="1074" y="327967"/>
                      </a:cubicBezTo>
                      <a:cubicBezTo>
                        <a:pt x="4531" y="361648"/>
                        <a:pt x="12951" y="394975"/>
                        <a:pt x="20928" y="427859"/>
                      </a:cubicBezTo>
                      <a:cubicBezTo>
                        <a:pt x="22169" y="433177"/>
                        <a:pt x="31387" y="431848"/>
                        <a:pt x="30501" y="426352"/>
                      </a:cubicBezTo>
                      <a:cubicBezTo>
                        <a:pt x="26069" y="397191"/>
                        <a:pt x="17294" y="368917"/>
                        <a:pt x="13128" y="339755"/>
                      </a:cubicBezTo>
                      <a:cubicBezTo>
                        <a:pt x="8874" y="310151"/>
                        <a:pt x="9672" y="281610"/>
                        <a:pt x="19244" y="253159"/>
                      </a:cubicBezTo>
                      <a:cubicBezTo>
                        <a:pt x="28817" y="224618"/>
                        <a:pt x="43619" y="197584"/>
                        <a:pt x="57889" y="171171"/>
                      </a:cubicBezTo>
                      <a:cubicBezTo>
                        <a:pt x="72160" y="144757"/>
                        <a:pt x="87316" y="118787"/>
                        <a:pt x="103359" y="93349"/>
                      </a:cubicBezTo>
                      <a:cubicBezTo>
                        <a:pt x="121707" y="64276"/>
                        <a:pt x="141295" y="35824"/>
                        <a:pt x="161770" y="8170"/>
                      </a:cubicBezTo>
                      <a:cubicBezTo>
                        <a:pt x="159111" y="7550"/>
                        <a:pt x="156452" y="6929"/>
                        <a:pt x="153793" y="6309"/>
                      </a:cubicBezTo>
                      <a:cubicBezTo>
                        <a:pt x="161947" y="39813"/>
                        <a:pt x="169925" y="73317"/>
                        <a:pt x="177902" y="106910"/>
                      </a:cubicBezTo>
                      <a:cubicBezTo>
                        <a:pt x="185525" y="138730"/>
                        <a:pt x="192527" y="171171"/>
                        <a:pt x="188804" y="203966"/>
                      </a:cubicBezTo>
                      <a:cubicBezTo>
                        <a:pt x="182068" y="264061"/>
                        <a:pt x="146436" y="316444"/>
                        <a:pt x="104777" y="358369"/>
                      </a:cubicBezTo>
                      <a:cubicBezTo>
                        <a:pt x="80137" y="383187"/>
                        <a:pt x="51774" y="404105"/>
                        <a:pt x="27221" y="428923"/>
                      </a:cubicBezTo>
                      <a:cubicBezTo>
                        <a:pt x="25981" y="429987"/>
                        <a:pt x="27665" y="432025"/>
                        <a:pt x="29171" y="431139"/>
                      </a:cubicBezTo>
                      <a:lnTo>
                        <a:pt x="29171" y="4311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4" name="任意多边形: 形状 343"/>
                <p:cNvSpPr/>
                <p:nvPr>
                  <p:custDataLst>
                    <p:tags r:id="rId91"/>
                  </p:custDataLst>
                </p:nvPr>
              </p:nvSpPr>
              <p:spPr>
                <a:xfrm>
                  <a:off x="10134288" y="3571673"/>
                  <a:ext cx="356121" cy="196830"/>
                </a:xfrm>
                <a:custGeom>
                  <a:avLst/>
                  <a:gdLst>
                    <a:gd name="connsiteX0" fmla="*/ 1452 w 356121"/>
                    <a:gd name="connsiteY0" fmla="*/ 187489 h 196830"/>
                    <a:gd name="connsiteX1" fmla="*/ 30170 w 356121"/>
                    <a:gd name="connsiteY1" fmla="*/ 161784 h 196830"/>
                    <a:gd name="connsiteX2" fmla="*/ 52861 w 356121"/>
                    <a:gd name="connsiteY2" fmla="*/ 128546 h 196830"/>
                    <a:gd name="connsiteX3" fmla="*/ 109854 w 356121"/>
                    <a:gd name="connsiteY3" fmla="*/ 69781 h 196830"/>
                    <a:gd name="connsiteX4" fmla="*/ 181648 w 356121"/>
                    <a:gd name="connsiteY4" fmla="*/ 35479 h 196830"/>
                    <a:gd name="connsiteX5" fmla="*/ 264079 w 356121"/>
                    <a:gd name="connsiteY5" fmla="*/ 27767 h 196830"/>
                    <a:gd name="connsiteX6" fmla="*/ 353690 w 356121"/>
                    <a:gd name="connsiteY6" fmla="*/ 9686 h 196830"/>
                    <a:gd name="connsiteX7" fmla="*/ 346599 w 356121"/>
                    <a:gd name="connsiteY7" fmla="*/ 2861 h 196830"/>
                    <a:gd name="connsiteX8" fmla="*/ 251316 w 356121"/>
                    <a:gd name="connsiteY8" fmla="*/ 120746 h 196830"/>
                    <a:gd name="connsiteX9" fmla="*/ 192994 w 356121"/>
                    <a:gd name="connsiteY9" fmla="*/ 167014 h 196830"/>
                    <a:gd name="connsiteX10" fmla="*/ 158426 w 356121"/>
                    <a:gd name="connsiteY10" fmla="*/ 182879 h 196830"/>
                    <a:gd name="connsiteX11" fmla="*/ 116678 w 356121"/>
                    <a:gd name="connsiteY11" fmla="*/ 186425 h 196830"/>
                    <a:gd name="connsiteX12" fmla="*/ 20243 w 356121"/>
                    <a:gd name="connsiteY12" fmla="*/ 176055 h 196830"/>
                    <a:gd name="connsiteX13" fmla="*/ 19179 w 356121"/>
                    <a:gd name="connsiteY13" fmla="*/ 185716 h 196830"/>
                    <a:gd name="connsiteX14" fmla="*/ 108347 w 356121"/>
                    <a:gd name="connsiteY14" fmla="*/ 195909 h 196830"/>
                    <a:gd name="connsiteX15" fmla="*/ 151158 w 356121"/>
                    <a:gd name="connsiteY15" fmla="*/ 194934 h 196830"/>
                    <a:gd name="connsiteX16" fmla="*/ 186878 w 356121"/>
                    <a:gd name="connsiteY16" fmla="*/ 182171 h 196830"/>
                    <a:gd name="connsiteX17" fmla="*/ 250252 w 356121"/>
                    <a:gd name="connsiteY17" fmla="*/ 135282 h 196830"/>
                    <a:gd name="connsiteX18" fmla="*/ 304231 w 356121"/>
                    <a:gd name="connsiteY18" fmla="*/ 79619 h 196830"/>
                    <a:gd name="connsiteX19" fmla="*/ 355463 w 356121"/>
                    <a:gd name="connsiteY19" fmla="*/ 7647 h 196830"/>
                    <a:gd name="connsiteX20" fmla="*/ 348372 w 356121"/>
                    <a:gd name="connsiteY20" fmla="*/ 822 h 196830"/>
                    <a:gd name="connsiteX21" fmla="*/ 267448 w 356121"/>
                    <a:gd name="connsiteY21" fmla="*/ 17574 h 196830"/>
                    <a:gd name="connsiteX22" fmla="*/ 185460 w 356121"/>
                    <a:gd name="connsiteY22" fmla="*/ 24488 h 196830"/>
                    <a:gd name="connsiteX23" fmla="*/ 55165 w 356121"/>
                    <a:gd name="connsiteY23" fmla="*/ 111085 h 196830"/>
                    <a:gd name="connsiteX24" fmla="*/ 31234 w 356121"/>
                    <a:gd name="connsiteY24" fmla="*/ 149641 h 196830"/>
                    <a:gd name="connsiteX25" fmla="*/ 477 w 356121"/>
                    <a:gd name="connsiteY25" fmla="*/ 185539 h 196830"/>
                    <a:gd name="connsiteX26" fmla="*/ 1452 w 356121"/>
                    <a:gd name="connsiteY26" fmla="*/ 187489 h 196830"/>
                    <a:gd name="connsiteX27" fmla="*/ 1452 w 356121"/>
                    <a:gd name="connsiteY27" fmla="*/ 187489 h 196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56121" h="196830">
                      <a:moveTo>
                        <a:pt x="1452" y="187489"/>
                      </a:moveTo>
                      <a:cubicBezTo>
                        <a:pt x="13507" y="182082"/>
                        <a:pt x="22370" y="172243"/>
                        <a:pt x="30170" y="161784"/>
                      </a:cubicBezTo>
                      <a:cubicBezTo>
                        <a:pt x="38236" y="151059"/>
                        <a:pt x="45415" y="139803"/>
                        <a:pt x="52861" y="128546"/>
                      </a:cubicBezTo>
                      <a:cubicBezTo>
                        <a:pt x="67929" y="105678"/>
                        <a:pt x="87517" y="85647"/>
                        <a:pt x="109854" y="69781"/>
                      </a:cubicBezTo>
                      <a:cubicBezTo>
                        <a:pt x="131569" y="54358"/>
                        <a:pt x="155944" y="42658"/>
                        <a:pt x="181648" y="35479"/>
                      </a:cubicBezTo>
                      <a:cubicBezTo>
                        <a:pt x="208859" y="27856"/>
                        <a:pt x="236070" y="27235"/>
                        <a:pt x="264079" y="27767"/>
                      </a:cubicBezTo>
                      <a:cubicBezTo>
                        <a:pt x="294747" y="28388"/>
                        <a:pt x="327631" y="28211"/>
                        <a:pt x="353690" y="9686"/>
                      </a:cubicBezTo>
                      <a:cubicBezTo>
                        <a:pt x="351297" y="7381"/>
                        <a:pt x="348904" y="5165"/>
                        <a:pt x="346599" y="2861"/>
                      </a:cubicBezTo>
                      <a:cubicBezTo>
                        <a:pt x="320540" y="46381"/>
                        <a:pt x="288454" y="86178"/>
                        <a:pt x="251316" y="120746"/>
                      </a:cubicBezTo>
                      <a:cubicBezTo>
                        <a:pt x="233234" y="137587"/>
                        <a:pt x="214089" y="153984"/>
                        <a:pt x="192994" y="167014"/>
                      </a:cubicBezTo>
                      <a:cubicBezTo>
                        <a:pt x="182180" y="173750"/>
                        <a:pt x="170657" y="179423"/>
                        <a:pt x="158426" y="182879"/>
                      </a:cubicBezTo>
                      <a:cubicBezTo>
                        <a:pt x="144776" y="186779"/>
                        <a:pt x="130683" y="187223"/>
                        <a:pt x="116678" y="186425"/>
                      </a:cubicBezTo>
                      <a:cubicBezTo>
                        <a:pt x="84415" y="184564"/>
                        <a:pt x="52418" y="179068"/>
                        <a:pt x="20243" y="176055"/>
                      </a:cubicBezTo>
                      <a:cubicBezTo>
                        <a:pt x="14748" y="175523"/>
                        <a:pt x="13684" y="185007"/>
                        <a:pt x="19179" y="185716"/>
                      </a:cubicBezTo>
                      <a:cubicBezTo>
                        <a:pt x="48784" y="189705"/>
                        <a:pt x="78654" y="193250"/>
                        <a:pt x="108347" y="195909"/>
                      </a:cubicBezTo>
                      <a:cubicBezTo>
                        <a:pt x="122617" y="197150"/>
                        <a:pt x="136976" y="197416"/>
                        <a:pt x="151158" y="194934"/>
                      </a:cubicBezTo>
                      <a:cubicBezTo>
                        <a:pt x="163655" y="192718"/>
                        <a:pt x="175621" y="188020"/>
                        <a:pt x="186878" y="182171"/>
                      </a:cubicBezTo>
                      <a:cubicBezTo>
                        <a:pt x="210100" y="170027"/>
                        <a:pt x="230841" y="152655"/>
                        <a:pt x="250252" y="135282"/>
                      </a:cubicBezTo>
                      <a:cubicBezTo>
                        <a:pt x="269575" y="118087"/>
                        <a:pt x="287656" y="99385"/>
                        <a:pt x="304231" y="79619"/>
                      </a:cubicBezTo>
                      <a:cubicBezTo>
                        <a:pt x="323199" y="57017"/>
                        <a:pt x="340306" y="32908"/>
                        <a:pt x="355463" y="7647"/>
                      </a:cubicBezTo>
                      <a:cubicBezTo>
                        <a:pt x="358033" y="3393"/>
                        <a:pt x="352538" y="-2103"/>
                        <a:pt x="348372" y="822"/>
                      </a:cubicBezTo>
                      <a:cubicBezTo>
                        <a:pt x="324795" y="17663"/>
                        <a:pt x="295368" y="17929"/>
                        <a:pt x="267448" y="17574"/>
                      </a:cubicBezTo>
                      <a:cubicBezTo>
                        <a:pt x="239705" y="17308"/>
                        <a:pt x="212582" y="17574"/>
                        <a:pt x="185460" y="24488"/>
                      </a:cubicBezTo>
                      <a:cubicBezTo>
                        <a:pt x="134051" y="37606"/>
                        <a:pt x="86897" y="68451"/>
                        <a:pt x="55165" y="111085"/>
                      </a:cubicBezTo>
                      <a:cubicBezTo>
                        <a:pt x="46125" y="123228"/>
                        <a:pt x="38768" y="136435"/>
                        <a:pt x="31234" y="149641"/>
                      </a:cubicBezTo>
                      <a:cubicBezTo>
                        <a:pt x="23168" y="163646"/>
                        <a:pt x="13241" y="175700"/>
                        <a:pt x="477" y="185539"/>
                      </a:cubicBezTo>
                      <a:cubicBezTo>
                        <a:pt x="-586" y="186691"/>
                        <a:pt x="300" y="188020"/>
                        <a:pt x="1452" y="187489"/>
                      </a:cubicBezTo>
                      <a:lnTo>
                        <a:pt x="1452" y="18748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5" name="任意多边形: 形状 344"/>
                <p:cNvSpPr/>
                <p:nvPr>
                  <p:custDataLst>
                    <p:tags r:id="rId92"/>
                  </p:custDataLst>
                </p:nvPr>
              </p:nvSpPr>
              <p:spPr>
                <a:xfrm>
                  <a:off x="9810356" y="3355908"/>
                  <a:ext cx="124892" cy="513252"/>
                </a:xfrm>
                <a:custGeom>
                  <a:avLst/>
                  <a:gdLst>
                    <a:gd name="connsiteX0" fmla="*/ 4 w 124892"/>
                    <a:gd name="connsiteY0" fmla="*/ 760 h 513252"/>
                    <a:gd name="connsiteX1" fmla="*/ 11881 w 124892"/>
                    <a:gd name="connsiteY1" fmla="*/ 102602 h 513252"/>
                    <a:gd name="connsiteX2" fmla="*/ 32799 w 124892"/>
                    <a:gd name="connsiteY2" fmla="*/ 205242 h 513252"/>
                    <a:gd name="connsiteX3" fmla="*/ 65771 w 124892"/>
                    <a:gd name="connsiteY3" fmla="*/ 303096 h 513252"/>
                    <a:gd name="connsiteX4" fmla="*/ 105480 w 124892"/>
                    <a:gd name="connsiteY4" fmla="*/ 398113 h 513252"/>
                    <a:gd name="connsiteX5" fmla="*/ 114876 w 124892"/>
                    <a:gd name="connsiteY5" fmla="*/ 453333 h 513252"/>
                    <a:gd name="connsiteX6" fmla="*/ 112571 w 124892"/>
                    <a:gd name="connsiteY6" fmla="*/ 481697 h 513252"/>
                    <a:gd name="connsiteX7" fmla="*/ 105037 w 124892"/>
                    <a:gd name="connsiteY7" fmla="*/ 508376 h 513252"/>
                    <a:gd name="connsiteX8" fmla="*/ 112571 w 124892"/>
                    <a:gd name="connsiteY8" fmla="*/ 511301 h 513252"/>
                    <a:gd name="connsiteX9" fmla="*/ 124626 w 124892"/>
                    <a:gd name="connsiteY9" fmla="*/ 464678 h 513252"/>
                    <a:gd name="connsiteX10" fmla="*/ 120548 w 124892"/>
                    <a:gd name="connsiteY10" fmla="*/ 416018 h 513252"/>
                    <a:gd name="connsiteX11" fmla="*/ 84119 w 124892"/>
                    <a:gd name="connsiteY11" fmla="*/ 319493 h 513252"/>
                    <a:gd name="connsiteX12" fmla="*/ 22872 w 124892"/>
                    <a:gd name="connsiteY12" fmla="*/ 117493 h 513252"/>
                    <a:gd name="connsiteX13" fmla="*/ 1511 w 124892"/>
                    <a:gd name="connsiteY13" fmla="*/ 583 h 513252"/>
                    <a:gd name="connsiteX14" fmla="*/ 4 w 124892"/>
                    <a:gd name="connsiteY14" fmla="*/ 760 h 513252"/>
                    <a:gd name="connsiteX15" fmla="*/ 4 w 124892"/>
                    <a:gd name="connsiteY15" fmla="*/ 760 h 513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4892" h="513252">
                      <a:moveTo>
                        <a:pt x="4" y="760"/>
                      </a:moveTo>
                      <a:cubicBezTo>
                        <a:pt x="3815" y="34707"/>
                        <a:pt x="6474" y="68832"/>
                        <a:pt x="11881" y="102602"/>
                      </a:cubicBezTo>
                      <a:cubicBezTo>
                        <a:pt x="17376" y="137082"/>
                        <a:pt x="24113" y="171383"/>
                        <a:pt x="32799" y="205242"/>
                      </a:cubicBezTo>
                      <a:cubicBezTo>
                        <a:pt x="41397" y="238658"/>
                        <a:pt x="52122" y="271364"/>
                        <a:pt x="65771" y="303096"/>
                      </a:cubicBezTo>
                      <a:cubicBezTo>
                        <a:pt x="79333" y="334561"/>
                        <a:pt x="95376" y="365229"/>
                        <a:pt x="105480" y="398113"/>
                      </a:cubicBezTo>
                      <a:cubicBezTo>
                        <a:pt x="110976" y="416018"/>
                        <a:pt x="114521" y="434542"/>
                        <a:pt x="114876" y="453333"/>
                      </a:cubicBezTo>
                      <a:cubicBezTo>
                        <a:pt x="115053" y="462817"/>
                        <a:pt x="114344" y="472301"/>
                        <a:pt x="112571" y="481697"/>
                      </a:cubicBezTo>
                      <a:cubicBezTo>
                        <a:pt x="110798" y="490826"/>
                        <a:pt x="107341" y="499424"/>
                        <a:pt x="105037" y="508376"/>
                      </a:cubicBezTo>
                      <a:cubicBezTo>
                        <a:pt x="103885" y="513073"/>
                        <a:pt x="110089" y="515023"/>
                        <a:pt x="112571" y="511301"/>
                      </a:cubicBezTo>
                      <a:cubicBezTo>
                        <a:pt x="121346" y="498183"/>
                        <a:pt x="123739" y="480101"/>
                        <a:pt x="124626" y="464678"/>
                      </a:cubicBezTo>
                      <a:cubicBezTo>
                        <a:pt x="125600" y="448369"/>
                        <a:pt x="123828" y="431972"/>
                        <a:pt x="120548" y="416018"/>
                      </a:cubicBezTo>
                      <a:cubicBezTo>
                        <a:pt x="113457" y="382159"/>
                        <a:pt x="98301" y="350782"/>
                        <a:pt x="84119" y="319493"/>
                      </a:cubicBezTo>
                      <a:cubicBezTo>
                        <a:pt x="54692" y="254789"/>
                        <a:pt x="36079" y="187161"/>
                        <a:pt x="22872" y="117493"/>
                      </a:cubicBezTo>
                      <a:cubicBezTo>
                        <a:pt x="15515" y="78582"/>
                        <a:pt x="7981" y="39671"/>
                        <a:pt x="1511" y="583"/>
                      </a:cubicBezTo>
                      <a:cubicBezTo>
                        <a:pt x="1333" y="-304"/>
                        <a:pt x="-85" y="-126"/>
                        <a:pt x="4" y="760"/>
                      </a:cubicBezTo>
                      <a:lnTo>
                        <a:pt x="4" y="76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6" name="任意多边形: 形状 345"/>
                <p:cNvSpPr/>
                <p:nvPr>
                  <p:custDataLst>
                    <p:tags r:id="rId93"/>
                  </p:custDataLst>
                </p:nvPr>
              </p:nvSpPr>
              <p:spPr>
                <a:xfrm>
                  <a:off x="9728025" y="3217067"/>
                  <a:ext cx="182786" cy="411018"/>
                </a:xfrm>
                <a:custGeom>
                  <a:avLst/>
                  <a:gdLst>
                    <a:gd name="connsiteX0" fmla="*/ 144114 w 182786"/>
                    <a:gd name="connsiteY0" fmla="*/ 407192 h 411018"/>
                    <a:gd name="connsiteX1" fmla="*/ 148280 w 182786"/>
                    <a:gd name="connsiteY1" fmla="*/ 366686 h 411018"/>
                    <a:gd name="connsiteX2" fmla="*/ 164943 w 182786"/>
                    <a:gd name="connsiteY2" fmla="*/ 326623 h 411018"/>
                    <a:gd name="connsiteX3" fmla="*/ 182759 w 182786"/>
                    <a:gd name="connsiteY3" fmla="*/ 245344 h 411018"/>
                    <a:gd name="connsiteX4" fmla="*/ 135073 w 182786"/>
                    <a:gd name="connsiteY4" fmla="*/ 83673 h 411018"/>
                    <a:gd name="connsiteX5" fmla="*/ 80651 w 182786"/>
                    <a:gd name="connsiteY5" fmla="*/ 2039 h 411018"/>
                    <a:gd name="connsiteX6" fmla="*/ 72940 w 182786"/>
                    <a:gd name="connsiteY6" fmla="*/ 2216 h 411018"/>
                    <a:gd name="connsiteX7" fmla="*/ 258 w 182786"/>
                    <a:gd name="connsiteY7" fmla="*/ 177803 h 411018"/>
                    <a:gd name="connsiteX8" fmla="*/ 61860 w 182786"/>
                    <a:gd name="connsiteY8" fmla="*/ 345413 h 411018"/>
                    <a:gd name="connsiteX9" fmla="*/ 94921 w 182786"/>
                    <a:gd name="connsiteY9" fmla="*/ 384502 h 411018"/>
                    <a:gd name="connsiteX10" fmla="*/ 135162 w 182786"/>
                    <a:gd name="connsiteY10" fmla="*/ 410915 h 411018"/>
                    <a:gd name="connsiteX11" fmla="*/ 137732 w 182786"/>
                    <a:gd name="connsiteY11" fmla="*/ 400722 h 411018"/>
                    <a:gd name="connsiteX12" fmla="*/ 102810 w 182786"/>
                    <a:gd name="connsiteY12" fmla="*/ 377499 h 411018"/>
                    <a:gd name="connsiteX13" fmla="*/ 73648 w 182786"/>
                    <a:gd name="connsiteY13" fmla="*/ 343552 h 411018"/>
                    <a:gd name="connsiteX14" fmla="*/ 28090 w 182786"/>
                    <a:gd name="connsiteY14" fmla="*/ 269453 h 411018"/>
                    <a:gd name="connsiteX15" fmla="*/ 9299 w 182786"/>
                    <a:gd name="connsiteY15" fmla="*/ 186844 h 411018"/>
                    <a:gd name="connsiteX16" fmla="*/ 30040 w 182786"/>
                    <a:gd name="connsiteY16" fmla="*/ 96613 h 411018"/>
                    <a:gd name="connsiteX17" fmla="*/ 80740 w 182786"/>
                    <a:gd name="connsiteY17" fmla="*/ 6471 h 411018"/>
                    <a:gd name="connsiteX18" fmla="*/ 73028 w 182786"/>
                    <a:gd name="connsiteY18" fmla="*/ 6648 h 411018"/>
                    <a:gd name="connsiteX19" fmla="*/ 158916 w 182786"/>
                    <a:gd name="connsiteY19" fmla="*/ 156088 h 411018"/>
                    <a:gd name="connsiteX20" fmla="*/ 173984 w 182786"/>
                    <a:gd name="connsiteY20" fmla="*/ 240646 h 411018"/>
                    <a:gd name="connsiteX21" fmla="*/ 156434 w 182786"/>
                    <a:gd name="connsiteY21" fmla="*/ 324141 h 411018"/>
                    <a:gd name="connsiteX22" fmla="*/ 141277 w 182786"/>
                    <a:gd name="connsiteY22" fmla="*/ 408079 h 411018"/>
                    <a:gd name="connsiteX23" fmla="*/ 144114 w 182786"/>
                    <a:gd name="connsiteY23" fmla="*/ 407192 h 411018"/>
                    <a:gd name="connsiteX24" fmla="*/ 144114 w 182786"/>
                    <a:gd name="connsiteY24" fmla="*/ 407192 h 41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2786" h="411018">
                      <a:moveTo>
                        <a:pt x="144114" y="407192"/>
                      </a:moveTo>
                      <a:cubicBezTo>
                        <a:pt x="142784" y="393276"/>
                        <a:pt x="144114" y="379981"/>
                        <a:pt x="148280" y="366686"/>
                      </a:cubicBezTo>
                      <a:cubicBezTo>
                        <a:pt x="152623" y="352859"/>
                        <a:pt x="159182" y="339829"/>
                        <a:pt x="164943" y="326623"/>
                      </a:cubicBezTo>
                      <a:cubicBezTo>
                        <a:pt x="176200" y="300741"/>
                        <a:pt x="182316" y="273618"/>
                        <a:pt x="182759" y="245344"/>
                      </a:cubicBezTo>
                      <a:cubicBezTo>
                        <a:pt x="183645" y="187908"/>
                        <a:pt x="163259" y="132865"/>
                        <a:pt x="135073" y="83673"/>
                      </a:cubicBezTo>
                      <a:cubicBezTo>
                        <a:pt x="118764" y="55309"/>
                        <a:pt x="99973" y="28452"/>
                        <a:pt x="80651" y="2039"/>
                      </a:cubicBezTo>
                      <a:cubicBezTo>
                        <a:pt x="78612" y="-709"/>
                        <a:pt x="74801" y="-709"/>
                        <a:pt x="72940" y="2216"/>
                      </a:cubicBezTo>
                      <a:cubicBezTo>
                        <a:pt x="38992" y="55752"/>
                        <a:pt x="3804" y="112834"/>
                        <a:pt x="258" y="177803"/>
                      </a:cubicBezTo>
                      <a:cubicBezTo>
                        <a:pt x="-3021" y="239494"/>
                        <a:pt x="25342" y="297550"/>
                        <a:pt x="61860" y="345413"/>
                      </a:cubicBezTo>
                      <a:cubicBezTo>
                        <a:pt x="72230" y="358974"/>
                        <a:pt x="83310" y="372004"/>
                        <a:pt x="94921" y="384502"/>
                      </a:cubicBezTo>
                      <a:cubicBezTo>
                        <a:pt x="106000" y="396379"/>
                        <a:pt x="118587" y="407990"/>
                        <a:pt x="135162" y="410915"/>
                      </a:cubicBezTo>
                      <a:cubicBezTo>
                        <a:pt x="141809" y="412156"/>
                        <a:pt x="144380" y="401874"/>
                        <a:pt x="137732" y="400722"/>
                      </a:cubicBezTo>
                      <a:cubicBezTo>
                        <a:pt x="123284" y="398063"/>
                        <a:pt x="112560" y="387870"/>
                        <a:pt x="102810" y="377499"/>
                      </a:cubicBezTo>
                      <a:cubicBezTo>
                        <a:pt x="92617" y="366597"/>
                        <a:pt x="82778" y="355340"/>
                        <a:pt x="73648" y="343552"/>
                      </a:cubicBezTo>
                      <a:cubicBezTo>
                        <a:pt x="55744" y="320684"/>
                        <a:pt x="39790" y="296043"/>
                        <a:pt x="28090" y="269453"/>
                      </a:cubicBezTo>
                      <a:cubicBezTo>
                        <a:pt x="16656" y="243394"/>
                        <a:pt x="9476" y="215385"/>
                        <a:pt x="9299" y="186844"/>
                      </a:cubicBezTo>
                      <a:cubicBezTo>
                        <a:pt x="9122" y="155556"/>
                        <a:pt x="17542" y="125065"/>
                        <a:pt x="30040" y="96613"/>
                      </a:cubicBezTo>
                      <a:cubicBezTo>
                        <a:pt x="43867" y="64970"/>
                        <a:pt x="62303" y="35543"/>
                        <a:pt x="80740" y="6471"/>
                      </a:cubicBezTo>
                      <a:cubicBezTo>
                        <a:pt x="78169" y="6560"/>
                        <a:pt x="75598" y="6560"/>
                        <a:pt x="73028" y="6648"/>
                      </a:cubicBezTo>
                      <a:cubicBezTo>
                        <a:pt x="106887" y="53005"/>
                        <a:pt x="140125" y="101311"/>
                        <a:pt x="158916" y="156088"/>
                      </a:cubicBezTo>
                      <a:cubicBezTo>
                        <a:pt x="168223" y="183299"/>
                        <a:pt x="173807" y="211839"/>
                        <a:pt x="173984" y="240646"/>
                      </a:cubicBezTo>
                      <a:cubicBezTo>
                        <a:pt x="174161" y="269718"/>
                        <a:pt x="168134" y="297550"/>
                        <a:pt x="156434" y="324141"/>
                      </a:cubicBezTo>
                      <a:cubicBezTo>
                        <a:pt x="145443" y="349047"/>
                        <a:pt x="127628" y="380956"/>
                        <a:pt x="141277" y="408079"/>
                      </a:cubicBezTo>
                      <a:cubicBezTo>
                        <a:pt x="142075" y="409319"/>
                        <a:pt x="144291" y="408610"/>
                        <a:pt x="144114" y="407192"/>
                      </a:cubicBezTo>
                      <a:lnTo>
                        <a:pt x="144114" y="4071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7" name="任意多边形: 形状 346"/>
                <p:cNvSpPr/>
                <p:nvPr>
                  <p:custDataLst>
                    <p:tags r:id="rId94"/>
                  </p:custDataLst>
                </p:nvPr>
              </p:nvSpPr>
              <p:spPr>
                <a:xfrm>
                  <a:off x="9989309" y="3829532"/>
                  <a:ext cx="203723" cy="244350"/>
                </a:xfrm>
                <a:custGeom>
                  <a:avLst/>
                  <a:gdLst>
                    <a:gd name="connsiteX0" fmla="*/ 203512 w 203723"/>
                    <a:gd name="connsiteY0" fmla="*/ 243134 h 244350"/>
                    <a:gd name="connsiteX1" fmla="*/ 172845 w 203723"/>
                    <a:gd name="connsiteY1" fmla="*/ 186141 h 244350"/>
                    <a:gd name="connsiteX2" fmla="*/ 151040 w 203723"/>
                    <a:gd name="connsiteY2" fmla="*/ 123653 h 244350"/>
                    <a:gd name="connsiteX3" fmla="*/ 69761 w 203723"/>
                    <a:gd name="connsiteY3" fmla="*/ 23141 h 244350"/>
                    <a:gd name="connsiteX4" fmla="*/ 38916 w 203723"/>
                    <a:gd name="connsiteY4" fmla="*/ 7718 h 244350"/>
                    <a:gd name="connsiteX5" fmla="*/ 3728 w 203723"/>
                    <a:gd name="connsiteY5" fmla="*/ 273 h 244350"/>
                    <a:gd name="connsiteX6" fmla="*/ 2842 w 203723"/>
                    <a:gd name="connsiteY6" fmla="*/ 8073 h 244350"/>
                    <a:gd name="connsiteX7" fmla="*/ 18175 w 203723"/>
                    <a:gd name="connsiteY7" fmla="*/ 11263 h 244350"/>
                    <a:gd name="connsiteX8" fmla="*/ 33332 w 203723"/>
                    <a:gd name="connsiteY8" fmla="*/ 15518 h 244350"/>
                    <a:gd name="connsiteX9" fmla="*/ 61607 w 203723"/>
                    <a:gd name="connsiteY9" fmla="*/ 28725 h 244350"/>
                    <a:gd name="connsiteX10" fmla="*/ 108938 w 203723"/>
                    <a:gd name="connsiteY10" fmla="*/ 69852 h 244350"/>
                    <a:gd name="connsiteX11" fmla="*/ 168413 w 203723"/>
                    <a:gd name="connsiteY11" fmla="*/ 188535 h 244350"/>
                    <a:gd name="connsiteX12" fmla="*/ 202626 w 203723"/>
                    <a:gd name="connsiteY12" fmla="*/ 244198 h 244350"/>
                    <a:gd name="connsiteX13" fmla="*/ 203512 w 203723"/>
                    <a:gd name="connsiteY13" fmla="*/ 243134 h 244350"/>
                    <a:gd name="connsiteX14" fmla="*/ 203512 w 203723"/>
                    <a:gd name="connsiteY14" fmla="*/ 243134 h 24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3723" h="244350">
                      <a:moveTo>
                        <a:pt x="203512" y="243134"/>
                      </a:moveTo>
                      <a:cubicBezTo>
                        <a:pt x="187824" y="227800"/>
                        <a:pt x="179226" y="206793"/>
                        <a:pt x="172845" y="186141"/>
                      </a:cubicBezTo>
                      <a:cubicBezTo>
                        <a:pt x="166286" y="164957"/>
                        <a:pt x="160170" y="143951"/>
                        <a:pt x="151040" y="123653"/>
                      </a:cubicBezTo>
                      <a:cubicBezTo>
                        <a:pt x="133136" y="83767"/>
                        <a:pt x="107077" y="47072"/>
                        <a:pt x="69761" y="23141"/>
                      </a:cubicBezTo>
                      <a:cubicBezTo>
                        <a:pt x="60100" y="16936"/>
                        <a:pt x="49730" y="11795"/>
                        <a:pt x="38916" y="7718"/>
                      </a:cubicBezTo>
                      <a:cubicBezTo>
                        <a:pt x="28546" y="3818"/>
                        <a:pt x="14985" y="-1234"/>
                        <a:pt x="3728" y="273"/>
                      </a:cubicBezTo>
                      <a:cubicBezTo>
                        <a:pt x="-704" y="893"/>
                        <a:pt x="-1413" y="6477"/>
                        <a:pt x="2842" y="8073"/>
                      </a:cubicBezTo>
                      <a:cubicBezTo>
                        <a:pt x="7805" y="9845"/>
                        <a:pt x="13123" y="10200"/>
                        <a:pt x="18175" y="11263"/>
                      </a:cubicBezTo>
                      <a:cubicBezTo>
                        <a:pt x="23316" y="12416"/>
                        <a:pt x="28368" y="13834"/>
                        <a:pt x="33332" y="15518"/>
                      </a:cubicBezTo>
                      <a:cubicBezTo>
                        <a:pt x="43171" y="18886"/>
                        <a:pt x="52655" y="23406"/>
                        <a:pt x="61607" y="28725"/>
                      </a:cubicBezTo>
                      <a:cubicBezTo>
                        <a:pt x="79689" y="39449"/>
                        <a:pt x="95554" y="53631"/>
                        <a:pt x="108938" y="69852"/>
                      </a:cubicBezTo>
                      <a:cubicBezTo>
                        <a:pt x="137745" y="104774"/>
                        <a:pt x="152636" y="146787"/>
                        <a:pt x="168413" y="188535"/>
                      </a:cubicBezTo>
                      <a:cubicBezTo>
                        <a:pt x="176213" y="209275"/>
                        <a:pt x="185431" y="229573"/>
                        <a:pt x="202626" y="244198"/>
                      </a:cubicBezTo>
                      <a:cubicBezTo>
                        <a:pt x="203246" y="244729"/>
                        <a:pt x="204133" y="243755"/>
                        <a:pt x="203512" y="243134"/>
                      </a:cubicBezTo>
                      <a:lnTo>
                        <a:pt x="203512" y="24313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8" name="任意多边形: 形状 347"/>
                <p:cNvSpPr/>
                <p:nvPr>
                  <p:custDataLst>
                    <p:tags r:id="rId95"/>
                  </p:custDataLst>
                </p:nvPr>
              </p:nvSpPr>
              <p:spPr>
                <a:xfrm>
                  <a:off x="10069376" y="3878660"/>
                  <a:ext cx="212836" cy="347922"/>
                </a:xfrm>
                <a:custGeom>
                  <a:avLst/>
                  <a:gdLst>
                    <a:gd name="connsiteX0" fmla="*/ 18058 w 212836"/>
                    <a:gd name="connsiteY0" fmla="*/ 3085 h 347922"/>
                    <a:gd name="connsiteX1" fmla="*/ 54487 w 212836"/>
                    <a:gd name="connsiteY1" fmla="*/ 18685 h 347922"/>
                    <a:gd name="connsiteX2" fmla="*/ 91182 w 212836"/>
                    <a:gd name="connsiteY2" fmla="*/ 34196 h 347922"/>
                    <a:gd name="connsiteX3" fmla="*/ 151720 w 212836"/>
                    <a:gd name="connsiteY3" fmla="*/ 78071 h 347922"/>
                    <a:gd name="connsiteX4" fmla="*/ 191075 w 212836"/>
                    <a:gd name="connsiteY4" fmla="*/ 241160 h 347922"/>
                    <a:gd name="connsiteX5" fmla="*/ 202597 w 212836"/>
                    <a:gd name="connsiteY5" fmla="*/ 344243 h 347922"/>
                    <a:gd name="connsiteX6" fmla="*/ 210131 w 212836"/>
                    <a:gd name="connsiteY6" fmla="*/ 338127 h 347922"/>
                    <a:gd name="connsiteX7" fmla="*/ 134880 w 212836"/>
                    <a:gd name="connsiteY7" fmla="*/ 295139 h 347922"/>
                    <a:gd name="connsiteX8" fmla="*/ 69821 w 212836"/>
                    <a:gd name="connsiteY8" fmla="*/ 249403 h 347922"/>
                    <a:gd name="connsiteX9" fmla="*/ 30999 w 212836"/>
                    <a:gd name="connsiteY9" fmla="*/ 182217 h 347922"/>
                    <a:gd name="connsiteX10" fmla="*/ 10435 w 212836"/>
                    <a:gd name="connsiteY10" fmla="*/ 103863 h 347922"/>
                    <a:gd name="connsiteX11" fmla="*/ 16374 w 212836"/>
                    <a:gd name="connsiteY11" fmla="*/ 56444 h 347922"/>
                    <a:gd name="connsiteX12" fmla="*/ 25503 w 212836"/>
                    <a:gd name="connsiteY12" fmla="*/ 6453 h 347922"/>
                    <a:gd name="connsiteX13" fmla="*/ 15310 w 212836"/>
                    <a:gd name="connsiteY13" fmla="*/ 3882 h 347922"/>
                    <a:gd name="connsiteX14" fmla="*/ 6979 w 212836"/>
                    <a:gd name="connsiteY14" fmla="*/ 49530 h 347922"/>
                    <a:gd name="connsiteX15" fmla="*/ 331 w 212836"/>
                    <a:gd name="connsiteY15" fmla="*/ 93404 h 347922"/>
                    <a:gd name="connsiteX16" fmla="*/ 16551 w 212836"/>
                    <a:gd name="connsiteY16" fmla="*/ 175038 h 347922"/>
                    <a:gd name="connsiteX17" fmla="*/ 53867 w 212836"/>
                    <a:gd name="connsiteY17" fmla="*/ 246389 h 347922"/>
                    <a:gd name="connsiteX18" fmla="*/ 116177 w 212836"/>
                    <a:gd name="connsiteY18" fmla="*/ 296557 h 347922"/>
                    <a:gd name="connsiteX19" fmla="*/ 205079 w 212836"/>
                    <a:gd name="connsiteY19" fmla="*/ 347257 h 347922"/>
                    <a:gd name="connsiteX20" fmla="*/ 212613 w 212836"/>
                    <a:gd name="connsiteY20" fmla="*/ 341141 h 347922"/>
                    <a:gd name="connsiteX21" fmla="*/ 195506 w 212836"/>
                    <a:gd name="connsiteY21" fmla="*/ 154918 h 347922"/>
                    <a:gd name="connsiteX22" fmla="*/ 163332 w 212836"/>
                    <a:gd name="connsiteY22" fmla="*/ 77096 h 347922"/>
                    <a:gd name="connsiteX23" fmla="*/ 103148 w 212836"/>
                    <a:gd name="connsiteY23" fmla="*/ 29764 h 347922"/>
                    <a:gd name="connsiteX24" fmla="*/ 62908 w 212836"/>
                    <a:gd name="connsiteY24" fmla="*/ 12658 h 347922"/>
                    <a:gd name="connsiteX25" fmla="*/ 41635 w 212836"/>
                    <a:gd name="connsiteY25" fmla="*/ 6364 h 347922"/>
                    <a:gd name="connsiteX26" fmla="*/ 18412 w 212836"/>
                    <a:gd name="connsiteY26" fmla="*/ 1401 h 347922"/>
                    <a:gd name="connsiteX27" fmla="*/ 18058 w 212836"/>
                    <a:gd name="connsiteY27" fmla="*/ 3085 h 347922"/>
                    <a:gd name="connsiteX28" fmla="*/ 18058 w 212836"/>
                    <a:gd name="connsiteY28" fmla="*/ 3085 h 34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12836" h="347922">
                      <a:moveTo>
                        <a:pt x="18058" y="3085"/>
                      </a:moveTo>
                      <a:cubicBezTo>
                        <a:pt x="30467" y="7605"/>
                        <a:pt x="42078" y="14076"/>
                        <a:pt x="54487" y="18685"/>
                      </a:cubicBezTo>
                      <a:cubicBezTo>
                        <a:pt x="66896" y="23382"/>
                        <a:pt x="79217" y="28435"/>
                        <a:pt x="91182" y="34196"/>
                      </a:cubicBezTo>
                      <a:cubicBezTo>
                        <a:pt x="113696" y="45098"/>
                        <a:pt x="135146" y="59103"/>
                        <a:pt x="151720" y="78071"/>
                      </a:cubicBezTo>
                      <a:cubicBezTo>
                        <a:pt x="190631" y="122654"/>
                        <a:pt x="190543" y="185408"/>
                        <a:pt x="191075" y="241160"/>
                      </a:cubicBezTo>
                      <a:cubicBezTo>
                        <a:pt x="191429" y="275817"/>
                        <a:pt x="192581" y="310827"/>
                        <a:pt x="202597" y="344243"/>
                      </a:cubicBezTo>
                      <a:cubicBezTo>
                        <a:pt x="205079" y="342204"/>
                        <a:pt x="207649" y="340166"/>
                        <a:pt x="210131" y="338127"/>
                      </a:cubicBezTo>
                      <a:cubicBezTo>
                        <a:pt x="185047" y="323768"/>
                        <a:pt x="159963" y="309498"/>
                        <a:pt x="134880" y="295139"/>
                      </a:cubicBezTo>
                      <a:cubicBezTo>
                        <a:pt x="111834" y="282021"/>
                        <a:pt x="87725" y="269435"/>
                        <a:pt x="69821" y="249403"/>
                      </a:cubicBezTo>
                      <a:cubicBezTo>
                        <a:pt x="52537" y="230081"/>
                        <a:pt x="41369" y="205706"/>
                        <a:pt x="30999" y="182217"/>
                      </a:cubicBezTo>
                      <a:cubicBezTo>
                        <a:pt x="20096" y="157488"/>
                        <a:pt x="10612" y="131252"/>
                        <a:pt x="10435" y="103863"/>
                      </a:cubicBezTo>
                      <a:cubicBezTo>
                        <a:pt x="10347" y="87909"/>
                        <a:pt x="13538" y="72132"/>
                        <a:pt x="16374" y="56444"/>
                      </a:cubicBezTo>
                      <a:cubicBezTo>
                        <a:pt x="19388" y="39780"/>
                        <a:pt x="22401" y="23116"/>
                        <a:pt x="25503" y="6453"/>
                      </a:cubicBezTo>
                      <a:cubicBezTo>
                        <a:pt x="26744" y="-195"/>
                        <a:pt x="16551" y="-2765"/>
                        <a:pt x="15310" y="3882"/>
                      </a:cubicBezTo>
                      <a:cubicBezTo>
                        <a:pt x="12562" y="19128"/>
                        <a:pt x="9815" y="34285"/>
                        <a:pt x="6979" y="49530"/>
                      </a:cubicBezTo>
                      <a:cubicBezTo>
                        <a:pt x="4319" y="64066"/>
                        <a:pt x="1395" y="78691"/>
                        <a:pt x="331" y="93404"/>
                      </a:cubicBezTo>
                      <a:cubicBezTo>
                        <a:pt x="-1708" y="121679"/>
                        <a:pt x="5915" y="149156"/>
                        <a:pt x="16551" y="175038"/>
                      </a:cubicBezTo>
                      <a:cubicBezTo>
                        <a:pt x="26656" y="199679"/>
                        <a:pt x="37824" y="225028"/>
                        <a:pt x="53867" y="246389"/>
                      </a:cubicBezTo>
                      <a:cubicBezTo>
                        <a:pt x="70353" y="268371"/>
                        <a:pt x="92600" y="282996"/>
                        <a:pt x="116177" y="296557"/>
                      </a:cubicBezTo>
                      <a:cubicBezTo>
                        <a:pt x="145782" y="313487"/>
                        <a:pt x="175475" y="330327"/>
                        <a:pt x="205079" y="347257"/>
                      </a:cubicBezTo>
                      <a:cubicBezTo>
                        <a:pt x="209068" y="349561"/>
                        <a:pt x="213942" y="345484"/>
                        <a:pt x="212613" y="341141"/>
                      </a:cubicBezTo>
                      <a:cubicBezTo>
                        <a:pt x="194265" y="280691"/>
                        <a:pt x="206231" y="216519"/>
                        <a:pt x="195506" y="154918"/>
                      </a:cubicBezTo>
                      <a:cubicBezTo>
                        <a:pt x="190631" y="126997"/>
                        <a:pt x="181059" y="99520"/>
                        <a:pt x="163332" y="77096"/>
                      </a:cubicBezTo>
                      <a:cubicBezTo>
                        <a:pt x="147289" y="56798"/>
                        <a:pt x="126105" y="41464"/>
                        <a:pt x="103148" y="29764"/>
                      </a:cubicBezTo>
                      <a:cubicBezTo>
                        <a:pt x="90118" y="23116"/>
                        <a:pt x="76646" y="17621"/>
                        <a:pt x="62908" y="12658"/>
                      </a:cubicBezTo>
                      <a:cubicBezTo>
                        <a:pt x="55905" y="10176"/>
                        <a:pt x="48815" y="8137"/>
                        <a:pt x="41635" y="6364"/>
                      </a:cubicBezTo>
                      <a:cubicBezTo>
                        <a:pt x="33924" y="4503"/>
                        <a:pt x="26124" y="3439"/>
                        <a:pt x="18412" y="1401"/>
                      </a:cubicBezTo>
                      <a:cubicBezTo>
                        <a:pt x="17438" y="1401"/>
                        <a:pt x="17172" y="2730"/>
                        <a:pt x="18058" y="3085"/>
                      </a:cubicBezTo>
                      <a:lnTo>
                        <a:pt x="18058" y="30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49" name="图形 232"/>
            <p:cNvGrpSpPr/>
            <p:nvPr/>
          </p:nvGrpSpPr>
          <p:grpSpPr>
            <a:xfrm>
              <a:off x="7591624" y="2930101"/>
              <a:ext cx="865158" cy="1250295"/>
              <a:chOff x="7591624" y="2930101"/>
              <a:chExt cx="865158" cy="1250295"/>
            </a:xfrm>
          </p:grpSpPr>
          <p:grpSp>
            <p:nvGrpSpPr>
              <p:cNvPr id="350" name="图形 232"/>
              <p:cNvGrpSpPr/>
              <p:nvPr/>
            </p:nvGrpSpPr>
            <p:grpSpPr>
              <a:xfrm>
                <a:off x="7596421" y="2934940"/>
                <a:ext cx="807784" cy="1148450"/>
                <a:chOff x="7596421" y="2934940"/>
                <a:chExt cx="807784" cy="1148450"/>
              </a:xfrm>
            </p:grpSpPr>
            <p:sp>
              <p:nvSpPr>
                <p:cNvPr id="351" name="任意多边形: 形状 350"/>
                <p:cNvSpPr/>
                <p:nvPr>
                  <p:custDataLst>
                    <p:tags r:id="rId96"/>
                  </p:custDataLst>
                </p:nvPr>
              </p:nvSpPr>
              <p:spPr>
                <a:xfrm>
                  <a:off x="7596421" y="2934940"/>
                  <a:ext cx="278404" cy="398859"/>
                </a:xfrm>
                <a:custGeom>
                  <a:avLst/>
                  <a:gdLst>
                    <a:gd name="connsiteX0" fmla="*/ 278404 w 278404"/>
                    <a:gd name="connsiteY0" fmla="*/ 384146 h 398859"/>
                    <a:gd name="connsiteX1" fmla="*/ 184273 w 278404"/>
                    <a:gd name="connsiteY1" fmla="*/ 153162 h 398859"/>
                    <a:gd name="connsiteX2" fmla="*/ 0 w 278404"/>
                    <a:gd name="connsiteY2" fmla="*/ 0 h 398859"/>
                    <a:gd name="connsiteX3" fmla="*/ 64615 w 278404"/>
                    <a:gd name="connsiteY3" fmla="*/ 307477 h 398859"/>
                    <a:gd name="connsiteX4" fmla="*/ 278227 w 278404"/>
                    <a:gd name="connsiteY4" fmla="*/ 398860 h 398859"/>
                    <a:gd name="connsiteX5" fmla="*/ 278404 w 278404"/>
                    <a:gd name="connsiteY5" fmla="*/ 384146 h 398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8404" h="398859">
                      <a:moveTo>
                        <a:pt x="278404" y="384146"/>
                      </a:moveTo>
                      <a:cubicBezTo>
                        <a:pt x="250218" y="289572"/>
                        <a:pt x="253852" y="220437"/>
                        <a:pt x="184273" y="153162"/>
                      </a:cubicBezTo>
                      <a:cubicBezTo>
                        <a:pt x="114694" y="85799"/>
                        <a:pt x="0" y="0"/>
                        <a:pt x="0" y="0"/>
                      </a:cubicBezTo>
                      <a:cubicBezTo>
                        <a:pt x="0" y="0"/>
                        <a:pt x="1507" y="234352"/>
                        <a:pt x="64615" y="307477"/>
                      </a:cubicBezTo>
                      <a:cubicBezTo>
                        <a:pt x="127724" y="380601"/>
                        <a:pt x="278227" y="398860"/>
                        <a:pt x="278227" y="398860"/>
                      </a:cubicBezTo>
                      <a:lnTo>
                        <a:pt x="278404" y="384146"/>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2" name="任意多边形: 形状 351"/>
                <p:cNvSpPr/>
                <p:nvPr>
                  <p:custDataLst>
                    <p:tags r:id="rId97"/>
                  </p:custDataLst>
                </p:nvPr>
              </p:nvSpPr>
              <p:spPr>
                <a:xfrm>
                  <a:off x="7900661" y="2985728"/>
                  <a:ext cx="192073" cy="413723"/>
                </a:xfrm>
                <a:custGeom>
                  <a:avLst/>
                  <a:gdLst>
                    <a:gd name="connsiteX0" fmla="*/ 21939 w 192073"/>
                    <a:gd name="connsiteY0" fmla="*/ 0 h 413723"/>
                    <a:gd name="connsiteX1" fmla="*/ 30536 w 192073"/>
                    <a:gd name="connsiteY1" fmla="*/ 280443 h 413723"/>
                    <a:gd name="connsiteX2" fmla="*/ 175455 w 192073"/>
                    <a:gd name="connsiteY2" fmla="*/ 413662 h 413723"/>
                    <a:gd name="connsiteX3" fmla="*/ 188573 w 192073"/>
                    <a:gd name="connsiteY3" fmla="*/ 246495 h 413723"/>
                    <a:gd name="connsiteX4" fmla="*/ 21939 w 192073"/>
                    <a:gd name="connsiteY4" fmla="*/ 0 h 4137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073" h="413723">
                      <a:moveTo>
                        <a:pt x="21939" y="0"/>
                      </a:moveTo>
                      <a:cubicBezTo>
                        <a:pt x="-486" y="137740"/>
                        <a:pt x="-16795" y="207762"/>
                        <a:pt x="30536" y="280443"/>
                      </a:cubicBezTo>
                      <a:cubicBezTo>
                        <a:pt x="77868" y="353124"/>
                        <a:pt x="171378" y="415967"/>
                        <a:pt x="175455" y="413662"/>
                      </a:cubicBezTo>
                      <a:cubicBezTo>
                        <a:pt x="179533" y="411358"/>
                        <a:pt x="200185" y="278404"/>
                        <a:pt x="188573" y="246495"/>
                      </a:cubicBezTo>
                      <a:cubicBezTo>
                        <a:pt x="176873" y="214498"/>
                        <a:pt x="65104" y="29250"/>
                        <a:pt x="21939"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3" name="任意多边形: 形状 352"/>
                <p:cNvSpPr/>
                <p:nvPr>
                  <p:custDataLst>
                    <p:tags r:id="rId98"/>
                  </p:custDataLst>
                </p:nvPr>
              </p:nvSpPr>
              <p:spPr>
                <a:xfrm>
                  <a:off x="8227256" y="3073921"/>
                  <a:ext cx="171816" cy="406305"/>
                </a:xfrm>
                <a:custGeom>
                  <a:avLst/>
                  <a:gdLst>
                    <a:gd name="connsiteX0" fmla="*/ 92431 w 171816"/>
                    <a:gd name="connsiteY0" fmla="*/ 0 h 406305"/>
                    <a:gd name="connsiteX1" fmla="*/ 72 w 171816"/>
                    <a:gd name="connsiteY1" fmla="*/ 232845 h 406305"/>
                    <a:gd name="connsiteX2" fmla="*/ 47670 w 171816"/>
                    <a:gd name="connsiteY2" fmla="*/ 406305 h 406305"/>
                    <a:gd name="connsiteX3" fmla="*/ 171671 w 171816"/>
                    <a:gd name="connsiteY3" fmla="*/ 192162 h 406305"/>
                    <a:gd name="connsiteX4" fmla="*/ 92431 w 171816"/>
                    <a:gd name="connsiteY4" fmla="*/ 0 h 406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816" h="406305">
                      <a:moveTo>
                        <a:pt x="92431" y="0"/>
                      </a:moveTo>
                      <a:cubicBezTo>
                        <a:pt x="43061" y="53802"/>
                        <a:pt x="-2055" y="162380"/>
                        <a:pt x="72" y="232845"/>
                      </a:cubicBezTo>
                      <a:cubicBezTo>
                        <a:pt x="2200" y="303311"/>
                        <a:pt x="54140" y="382817"/>
                        <a:pt x="47670" y="406305"/>
                      </a:cubicBezTo>
                      <a:cubicBezTo>
                        <a:pt x="130987" y="375726"/>
                        <a:pt x="174684" y="231693"/>
                        <a:pt x="171671" y="192162"/>
                      </a:cubicBezTo>
                      <a:cubicBezTo>
                        <a:pt x="168569" y="152630"/>
                        <a:pt x="153766" y="70908"/>
                        <a:pt x="92431"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4" name="任意多边形: 形状 353"/>
                <p:cNvSpPr/>
                <p:nvPr>
                  <p:custDataLst>
                    <p:tags r:id="rId99"/>
                  </p:custDataLst>
                </p:nvPr>
              </p:nvSpPr>
              <p:spPr>
                <a:xfrm>
                  <a:off x="7665911" y="3462499"/>
                  <a:ext cx="329724" cy="171011"/>
                </a:xfrm>
                <a:custGeom>
                  <a:avLst/>
                  <a:gdLst>
                    <a:gd name="connsiteX0" fmla="*/ 0 w 329724"/>
                    <a:gd name="connsiteY0" fmla="*/ 0 h 171011"/>
                    <a:gd name="connsiteX1" fmla="*/ 200494 w 329724"/>
                    <a:gd name="connsiteY1" fmla="*/ 26502 h 171011"/>
                    <a:gd name="connsiteX2" fmla="*/ 329724 w 329724"/>
                    <a:gd name="connsiteY2" fmla="*/ 153251 h 171011"/>
                    <a:gd name="connsiteX3" fmla="*/ 152010 w 329724"/>
                    <a:gd name="connsiteY3" fmla="*/ 154669 h 171011"/>
                    <a:gd name="connsiteX4" fmla="*/ 0 w 329724"/>
                    <a:gd name="connsiteY4" fmla="*/ 0 h 1710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724" h="171011">
                      <a:moveTo>
                        <a:pt x="0" y="0"/>
                      </a:moveTo>
                      <a:cubicBezTo>
                        <a:pt x="61690" y="29959"/>
                        <a:pt x="128078" y="-15600"/>
                        <a:pt x="200494" y="26502"/>
                      </a:cubicBezTo>
                      <a:cubicBezTo>
                        <a:pt x="272997" y="68604"/>
                        <a:pt x="329724" y="153251"/>
                        <a:pt x="329724" y="153251"/>
                      </a:cubicBezTo>
                      <a:cubicBezTo>
                        <a:pt x="329724" y="153251"/>
                        <a:pt x="223893" y="192251"/>
                        <a:pt x="152010" y="154669"/>
                      </a:cubicBezTo>
                      <a:cubicBezTo>
                        <a:pt x="80215" y="117087"/>
                        <a:pt x="4077" y="24463"/>
                        <a:pt x="0"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5" name="任意多边形: 形状 354"/>
                <p:cNvSpPr/>
                <p:nvPr>
                  <p:custDataLst>
                    <p:tags r:id="rId100"/>
                  </p:custDataLst>
                </p:nvPr>
              </p:nvSpPr>
              <p:spPr>
                <a:xfrm>
                  <a:off x="7891518" y="3749235"/>
                  <a:ext cx="187753" cy="334155"/>
                </a:xfrm>
                <a:custGeom>
                  <a:avLst/>
                  <a:gdLst>
                    <a:gd name="connsiteX0" fmla="*/ 170594 w 187753"/>
                    <a:gd name="connsiteY0" fmla="*/ 0 h 334155"/>
                    <a:gd name="connsiteX1" fmla="*/ 147726 w 187753"/>
                    <a:gd name="connsiteY1" fmla="*/ 226641 h 334155"/>
                    <a:gd name="connsiteX2" fmla="*/ 502 w 187753"/>
                    <a:gd name="connsiteY2" fmla="*/ 334156 h 334155"/>
                    <a:gd name="connsiteX3" fmla="*/ 3162 w 187753"/>
                    <a:gd name="connsiteY3" fmla="*/ 173016 h 334155"/>
                    <a:gd name="connsiteX4" fmla="*/ 55811 w 187753"/>
                    <a:gd name="connsiteY4" fmla="*/ 50965 h 334155"/>
                    <a:gd name="connsiteX5" fmla="*/ 170594 w 187753"/>
                    <a:gd name="connsiteY5" fmla="*/ 0 h 334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753" h="334155">
                      <a:moveTo>
                        <a:pt x="170594" y="0"/>
                      </a:moveTo>
                      <a:cubicBezTo>
                        <a:pt x="199401" y="66743"/>
                        <a:pt x="192044" y="149883"/>
                        <a:pt x="147726" y="226641"/>
                      </a:cubicBezTo>
                      <a:cubicBezTo>
                        <a:pt x="103320" y="303311"/>
                        <a:pt x="502" y="334156"/>
                        <a:pt x="502" y="334156"/>
                      </a:cubicBezTo>
                      <a:cubicBezTo>
                        <a:pt x="502" y="334156"/>
                        <a:pt x="-1713" y="208825"/>
                        <a:pt x="3162" y="173016"/>
                      </a:cubicBezTo>
                      <a:cubicBezTo>
                        <a:pt x="8037" y="137208"/>
                        <a:pt x="10164" y="85267"/>
                        <a:pt x="55811" y="50965"/>
                      </a:cubicBezTo>
                      <a:cubicBezTo>
                        <a:pt x="101458" y="16664"/>
                        <a:pt x="170594" y="0"/>
                        <a:pt x="170594"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6" name="任意多边形: 形状 355"/>
                <p:cNvSpPr/>
                <p:nvPr>
                  <p:custDataLst>
                    <p:tags r:id="rId101"/>
                  </p:custDataLst>
                </p:nvPr>
              </p:nvSpPr>
              <p:spPr>
                <a:xfrm>
                  <a:off x="7894250" y="3775626"/>
                  <a:ext cx="115923" cy="300063"/>
                </a:xfrm>
                <a:custGeom>
                  <a:avLst/>
                  <a:gdLst>
                    <a:gd name="connsiteX0" fmla="*/ 11332 w 115923"/>
                    <a:gd name="connsiteY0" fmla="*/ 298281 h 300063"/>
                    <a:gd name="connsiteX1" fmla="*/ 29945 w 115923"/>
                    <a:gd name="connsiteY1" fmla="*/ 223472 h 300063"/>
                    <a:gd name="connsiteX2" fmla="*/ 34022 w 115923"/>
                    <a:gd name="connsiteY2" fmla="*/ 139712 h 300063"/>
                    <a:gd name="connsiteX3" fmla="*/ 62386 w 115923"/>
                    <a:gd name="connsiteY3" fmla="*/ 76692 h 300063"/>
                    <a:gd name="connsiteX4" fmla="*/ 112022 w 115923"/>
                    <a:gd name="connsiteY4" fmla="*/ 26613 h 300063"/>
                    <a:gd name="connsiteX5" fmla="*/ 96156 w 115923"/>
                    <a:gd name="connsiteY5" fmla="*/ 820 h 300063"/>
                    <a:gd name="connsiteX6" fmla="*/ 37125 w 115923"/>
                    <a:gd name="connsiteY6" fmla="*/ 53292 h 300063"/>
                    <a:gd name="connsiteX7" fmla="*/ 6368 w 115923"/>
                    <a:gd name="connsiteY7" fmla="*/ 122516 h 300063"/>
                    <a:gd name="connsiteX8" fmla="*/ 1405 w 115923"/>
                    <a:gd name="connsiteY8" fmla="*/ 208138 h 300063"/>
                    <a:gd name="connsiteX9" fmla="*/ 2468 w 115923"/>
                    <a:gd name="connsiteY9" fmla="*/ 252101 h 300063"/>
                    <a:gd name="connsiteX10" fmla="*/ 873 w 115923"/>
                    <a:gd name="connsiteY10" fmla="*/ 295976 h 300063"/>
                    <a:gd name="connsiteX11" fmla="*/ 11332 w 115923"/>
                    <a:gd name="connsiteY11" fmla="*/ 298281 h 300063"/>
                    <a:gd name="connsiteX12" fmla="*/ 11332 w 115923"/>
                    <a:gd name="connsiteY12" fmla="*/ 298281 h 30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5923" h="300063">
                      <a:moveTo>
                        <a:pt x="11332" y="298281"/>
                      </a:moveTo>
                      <a:cubicBezTo>
                        <a:pt x="30388" y="281617"/>
                        <a:pt x="29325" y="246606"/>
                        <a:pt x="29945" y="223472"/>
                      </a:cubicBezTo>
                      <a:cubicBezTo>
                        <a:pt x="30743" y="195552"/>
                        <a:pt x="27907" y="167189"/>
                        <a:pt x="34022" y="139712"/>
                      </a:cubicBezTo>
                      <a:cubicBezTo>
                        <a:pt x="39075" y="117021"/>
                        <a:pt x="48825" y="95571"/>
                        <a:pt x="62386" y="76692"/>
                      </a:cubicBezTo>
                      <a:cubicBezTo>
                        <a:pt x="76479" y="57103"/>
                        <a:pt x="96599" y="44251"/>
                        <a:pt x="112022" y="26613"/>
                      </a:cubicBezTo>
                      <a:cubicBezTo>
                        <a:pt x="121949" y="15267"/>
                        <a:pt x="111579" y="-4232"/>
                        <a:pt x="96156" y="820"/>
                      </a:cubicBezTo>
                      <a:cubicBezTo>
                        <a:pt x="71249" y="8885"/>
                        <a:pt x="51927" y="32197"/>
                        <a:pt x="37125" y="53292"/>
                      </a:cubicBezTo>
                      <a:cubicBezTo>
                        <a:pt x="22677" y="74033"/>
                        <a:pt x="12041" y="97876"/>
                        <a:pt x="6368" y="122516"/>
                      </a:cubicBezTo>
                      <a:cubicBezTo>
                        <a:pt x="-191" y="150702"/>
                        <a:pt x="341" y="179420"/>
                        <a:pt x="1405" y="208138"/>
                      </a:cubicBezTo>
                      <a:cubicBezTo>
                        <a:pt x="1936" y="222763"/>
                        <a:pt x="3000" y="237388"/>
                        <a:pt x="2468" y="252101"/>
                      </a:cubicBezTo>
                      <a:cubicBezTo>
                        <a:pt x="1936" y="266549"/>
                        <a:pt x="-1609" y="281617"/>
                        <a:pt x="873" y="295976"/>
                      </a:cubicBezTo>
                      <a:cubicBezTo>
                        <a:pt x="1936" y="300851"/>
                        <a:pt x="8229" y="301028"/>
                        <a:pt x="11332" y="298281"/>
                      </a:cubicBezTo>
                      <a:lnTo>
                        <a:pt x="11332" y="29828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7" name="任意多边形: 形状 356"/>
                <p:cNvSpPr/>
                <p:nvPr>
                  <p:custDataLst>
                    <p:tags r:id="rId102"/>
                  </p:custDataLst>
                </p:nvPr>
              </p:nvSpPr>
              <p:spPr>
                <a:xfrm>
                  <a:off x="7677893" y="3464764"/>
                  <a:ext cx="253052" cy="74796"/>
                </a:xfrm>
                <a:custGeom>
                  <a:avLst/>
                  <a:gdLst>
                    <a:gd name="connsiteX0" fmla="*/ 339 w 253052"/>
                    <a:gd name="connsiteY0" fmla="*/ 12714 h 74796"/>
                    <a:gd name="connsiteX1" fmla="*/ 52899 w 253052"/>
                    <a:gd name="connsiteY1" fmla="*/ 30707 h 74796"/>
                    <a:gd name="connsiteX2" fmla="*/ 119376 w 253052"/>
                    <a:gd name="connsiteY2" fmla="*/ 39127 h 74796"/>
                    <a:gd name="connsiteX3" fmla="*/ 176989 w 253052"/>
                    <a:gd name="connsiteY3" fmla="*/ 60754 h 74796"/>
                    <a:gd name="connsiteX4" fmla="*/ 241782 w 253052"/>
                    <a:gd name="connsiteY4" fmla="*/ 72809 h 74796"/>
                    <a:gd name="connsiteX5" fmla="*/ 244884 w 253052"/>
                    <a:gd name="connsiteY5" fmla="*/ 43116 h 74796"/>
                    <a:gd name="connsiteX6" fmla="*/ 186296 w 253052"/>
                    <a:gd name="connsiteY6" fmla="*/ 23084 h 74796"/>
                    <a:gd name="connsiteX7" fmla="*/ 126201 w 253052"/>
                    <a:gd name="connsiteY7" fmla="*/ 3496 h 74796"/>
                    <a:gd name="connsiteX8" fmla="*/ 62117 w 253052"/>
                    <a:gd name="connsiteY8" fmla="*/ 2078 h 74796"/>
                    <a:gd name="connsiteX9" fmla="*/ 28347 w 253052"/>
                    <a:gd name="connsiteY9" fmla="*/ 1014 h 74796"/>
                    <a:gd name="connsiteX10" fmla="*/ 2111 w 253052"/>
                    <a:gd name="connsiteY10" fmla="*/ 5269 h 74796"/>
                    <a:gd name="connsiteX11" fmla="*/ 339 w 253052"/>
                    <a:gd name="connsiteY11" fmla="*/ 12714 h 74796"/>
                    <a:gd name="connsiteX12" fmla="*/ 339 w 253052"/>
                    <a:gd name="connsiteY12" fmla="*/ 12714 h 74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3052" h="74796">
                      <a:moveTo>
                        <a:pt x="339" y="12714"/>
                      </a:moveTo>
                      <a:cubicBezTo>
                        <a:pt x="5923" y="30884"/>
                        <a:pt x="37477" y="29555"/>
                        <a:pt x="52899" y="30707"/>
                      </a:cubicBezTo>
                      <a:cubicBezTo>
                        <a:pt x="75147" y="32391"/>
                        <a:pt x="97572" y="33987"/>
                        <a:pt x="119376" y="39127"/>
                      </a:cubicBezTo>
                      <a:cubicBezTo>
                        <a:pt x="139408" y="43914"/>
                        <a:pt x="158021" y="52866"/>
                        <a:pt x="176989" y="60754"/>
                      </a:cubicBezTo>
                      <a:cubicBezTo>
                        <a:pt x="197375" y="69175"/>
                        <a:pt x="219446" y="79102"/>
                        <a:pt x="241782" y="72809"/>
                      </a:cubicBezTo>
                      <a:cubicBezTo>
                        <a:pt x="254900" y="69086"/>
                        <a:pt x="257382" y="49409"/>
                        <a:pt x="244884" y="43116"/>
                      </a:cubicBezTo>
                      <a:cubicBezTo>
                        <a:pt x="226536" y="33898"/>
                        <a:pt x="205441" y="30530"/>
                        <a:pt x="186296" y="23084"/>
                      </a:cubicBezTo>
                      <a:cubicBezTo>
                        <a:pt x="166619" y="15462"/>
                        <a:pt x="147208" y="6953"/>
                        <a:pt x="126201" y="3496"/>
                      </a:cubicBezTo>
                      <a:cubicBezTo>
                        <a:pt x="104751" y="-49"/>
                        <a:pt x="83745" y="1901"/>
                        <a:pt x="62117" y="2078"/>
                      </a:cubicBezTo>
                      <a:cubicBezTo>
                        <a:pt x="50861" y="2166"/>
                        <a:pt x="39604" y="2078"/>
                        <a:pt x="28347" y="1014"/>
                      </a:cubicBezTo>
                      <a:cubicBezTo>
                        <a:pt x="18775" y="128"/>
                        <a:pt x="9557" y="-2088"/>
                        <a:pt x="2111" y="5269"/>
                      </a:cubicBezTo>
                      <a:cubicBezTo>
                        <a:pt x="161" y="7219"/>
                        <a:pt x="-459" y="10232"/>
                        <a:pt x="339" y="12714"/>
                      </a:cubicBezTo>
                      <a:lnTo>
                        <a:pt x="339" y="1271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8" name="任意多边形: 形状 357"/>
                <p:cNvSpPr/>
                <p:nvPr>
                  <p:custDataLst>
                    <p:tags r:id="rId103"/>
                  </p:custDataLst>
                </p:nvPr>
              </p:nvSpPr>
              <p:spPr>
                <a:xfrm>
                  <a:off x="7602709" y="2955722"/>
                  <a:ext cx="95194" cy="295262"/>
                </a:xfrm>
                <a:custGeom>
                  <a:avLst/>
                  <a:gdLst>
                    <a:gd name="connsiteX0" fmla="*/ 6 w 95194"/>
                    <a:gd name="connsiteY0" fmla="*/ 1022 h 295262"/>
                    <a:gd name="connsiteX1" fmla="*/ 5235 w 95194"/>
                    <a:gd name="connsiteY1" fmla="*/ 16179 h 295262"/>
                    <a:gd name="connsiteX2" fmla="*/ 8869 w 95194"/>
                    <a:gd name="connsiteY2" fmla="*/ 35767 h 295262"/>
                    <a:gd name="connsiteX3" fmla="*/ 17999 w 95194"/>
                    <a:gd name="connsiteY3" fmla="*/ 75299 h 295262"/>
                    <a:gd name="connsiteX4" fmla="*/ 22519 w 95194"/>
                    <a:gd name="connsiteY4" fmla="*/ 165175 h 295262"/>
                    <a:gd name="connsiteX5" fmla="*/ 34396 w 95194"/>
                    <a:gd name="connsiteY5" fmla="*/ 246720 h 295262"/>
                    <a:gd name="connsiteX6" fmla="*/ 50262 w 95194"/>
                    <a:gd name="connsiteY6" fmla="*/ 277033 h 295262"/>
                    <a:gd name="connsiteX7" fmla="*/ 64444 w 95194"/>
                    <a:gd name="connsiteY7" fmla="*/ 290063 h 295262"/>
                    <a:gd name="connsiteX8" fmla="*/ 73219 w 95194"/>
                    <a:gd name="connsiteY8" fmla="*/ 294672 h 295262"/>
                    <a:gd name="connsiteX9" fmla="*/ 77384 w 95194"/>
                    <a:gd name="connsiteY9" fmla="*/ 295115 h 295262"/>
                    <a:gd name="connsiteX10" fmla="*/ 79069 w 95194"/>
                    <a:gd name="connsiteY10" fmla="*/ 294938 h 295262"/>
                    <a:gd name="connsiteX11" fmla="*/ 90946 w 95194"/>
                    <a:gd name="connsiteY11" fmla="*/ 291481 h 295262"/>
                    <a:gd name="connsiteX12" fmla="*/ 91389 w 95194"/>
                    <a:gd name="connsiteY12" fmla="*/ 290949 h 295262"/>
                    <a:gd name="connsiteX13" fmla="*/ 84918 w 95194"/>
                    <a:gd name="connsiteY13" fmla="*/ 293785 h 295262"/>
                    <a:gd name="connsiteX14" fmla="*/ 87666 w 95194"/>
                    <a:gd name="connsiteY14" fmla="*/ 293697 h 295262"/>
                    <a:gd name="connsiteX15" fmla="*/ 94048 w 95194"/>
                    <a:gd name="connsiteY15" fmla="*/ 281997 h 295262"/>
                    <a:gd name="connsiteX16" fmla="*/ 92630 w 95194"/>
                    <a:gd name="connsiteY16" fmla="*/ 279781 h 295262"/>
                    <a:gd name="connsiteX17" fmla="*/ 93693 w 95194"/>
                    <a:gd name="connsiteY17" fmla="*/ 286872 h 295262"/>
                    <a:gd name="connsiteX18" fmla="*/ 93782 w 95194"/>
                    <a:gd name="connsiteY18" fmla="*/ 279515 h 295262"/>
                    <a:gd name="connsiteX19" fmla="*/ 92453 w 95194"/>
                    <a:gd name="connsiteY19" fmla="*/ 276590 h 295262"/>
                    <a:gd name="connsiteX20" fmla="*/ 91921 w 95194"/>
                    <a:gd name="connsiteY20" fmla="*/ 275083 h 295262"/>
                    <a:gd name="connsiteX21" fmla="*/ 83146 w 95194"/>
                    <a:gd name="connsiteY21" fmla="*/ 262054 h 295262"/>
                    <a:gd name="connsiteX22" fmla="*/ 67369 w 95194"/>
                    <a:gd name="connsiteY22" fmla="*/ 233425 h 295262"/>
                    <a:gd name="connsiteX23" fmla="*/ 55757 w 95194"/>
                    <a:gd name="connsiteY23" fmla="*/ 149398 h 295262"/>
                    <a:gd name="connsiteX24" fmla="*/ 43526 w 95194"/>
                    <a:gd name="connsiteY24" fmla="*/ 61915 h 295262"/>
                    <a:gd name="connsiteX25" fmla="*/ 28280 w 95194"/>
                    <a:gd name="connsiteY25" fmla="*/ 25574 h 295262"/>
                    <a:gd name="connsiteX26" fmla="*/ 15428 w 95194"/>
                    <a:gd name="connsiteY26" fmla="*/ 12013 h 295262"/>
                    <a:gd name="connsiteX27" fmla="*/ 1601 w 95194"/>
                    <a:gd name="connsiteY27" fmla="*/ 136 h 295262"/>
                    <a:gd name="connsiteX28" fmla="*/ 6 w 95194"/>
                    <a:gd name="connsiteY28" fmla="*/ 1022 h 295262"/>
                    <a:gd name="connsiteX29" fmla="*/ 6 w 95194"/>
                    <a:gd name="connsiteY29" fmla="*/ 1022 h 29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5194" h="295262">
                      <a:moveTo>
                        <a:pt x="6" y="1022"/>
                      </a:moveTo>
                      <a:cubicBezTo>
                        <a:pt x="626" y="6518"/>
                        <a:pt x="3462" y="10861"/>
                        <a:pt x="5235" y="16179"/>
                      </a:cubicBezTo>
                      <a:cubicBezTo>
                        <a:pt x="7451" y="22738"/>
                        <a:pt x="7451" y="29120"/>
                        <a:pt x="8869" y="35767"/>
                      </a:cubicBezTo>
                      <a:cubicBezTo>
                        <a:pt x="11617" y="48974"/>
                        <a:pt x="15871" y="61915"/>
                        <a:pt x="17999" y="75299"/>
                      </a:cubicBezTo>
                      <a:cubicBezTo>
                        <a:pt x="22696" y="104903"/>
                        <a:pt x="21633" y="135216"/>
                        <a:pt x="22519" y="165175"/>
                      </a:cubicBezTo>
                      <a:cubicBezTo>
                        <a:pt x="23317" y="192564"/>
                        <a:pt x="24824" y="220750"/>
                        <a:pt x="34396" y="246720"/>
                      </a:cubicBezTo>
                      <a:cubicBezTo>
                        <a:pt x="38296" y="257445"/>
                        <a:pt x="43348" y="267904"/>
                        <a:pt x="50262" y="277033"/>
                      </a:cubicBezTo>
                      <a:cubicBezTo>
                        <a:pt x="54428" y="282440"/>
                        <a:pt x="58682" y="286340"/>
                        <a:pt x="64444" y="290063"/>
                      </a:cubicBezTo>
                      <a:cubicBezTo>
                        <a:pt x="67103" y="291835"/>
                        <a:pt x="70116" y="293874"/>
                        <a:pt x="73219" y="294672"/>
                      </a:cubicBezTo>
                      <a:cubicBezTo>
                        <a:pt x="74637" y="294849"/>
                        <a:pt x="75966" y="294938"/>
                        <a:pt x="77384" y="295115"/>
                      </a:cubicBezTo>
                      <a:cubicBezTo>
                        <a:pt x="82348" y="294317"/>
                        <a:pt x="82880" y="294229"/>
                        <a:pt x="79069" y="294938"/>
                      </a:cubicBezTo>
                      <a:cubicBezTo>
                        <a:pt x="83323" y="295913"/>
                        <a:pt x="87932" y="294672"/>
                        <a:pt x="90946" y="291481"/>
                      </a:cubicBezTo>
                      <a:cubicBezTo>
                        <a:pt x="91123" y="291304"/>
                        <a:pt x="91300" y="291126"/>
                        <a:pt x="91389" y="290949"/>
                      </a:cubicBezTo>
                      <a:cubicBezTo>
                        <a:pt x="89262" y="291924"/>
                        <a:pt x="87046" y="292899"/>
                        <a:pt x="84918" y="293785"/>
                      </a:cubicBezTo>
                      <a:cubicBezTo>
                        <a:pt x="85805" y="293785"/>
                        <a:pt x="86780" y="293697"/>
                        <a:pt x="87666" y="293697"/>
                      </a:cubicBezTo>
                      <a:cubicBezTo>
                        <a:pt x="93339" y="293431"/>
                        <a:pt x="97239" y="286960"/>
                        <a:pt x="94048" y="281997"/>
                      </a:cubicBezTo>
                      <a:cubicBezTo>
                        <a:pt x="93605" y="281288"/>
                        <a:pt x="93073" y="280490"/>
                        <a:pt x="92630" y="279781"/>
                      </a:cubicBezTo>
                      <a:cubicBezTo>
                        <a:pt x="92984" y="282174"/>
                        <a:pt x="93339" y="284479"/>
                        <a:pt x="93693" y="286872"/>
                      </a:cubicBezTo>
                      <a:cubicBezTo>
                        <a:pt x="94402" y="284479"/>
                        <a:pt x="94402" y="281997"/>
                        <a:pt x="93782" y="279515"/>
                      </a:cubicBezTo>
                      <a:cubicBezTo>
                        <a:pt x="93339" y="278540"/>
                        <a:pt x="92896" y="277565"/>
                        <a:pt x="92453" y="276590"/>
                      </a:cubicBezTo>
                      <a:cubicBezTo>
                        <a:pt x="92718" y="280579"/>
                        <a:pt x="92541" y="280047"/>
                        <a:pt x="91921" y="275083"/>
                      </a:cubicBezTo>
                      <a:cubicBezTo>
                        <a:pt x="89350" y="270474"/>
                        <a:pt x="86248" y="266397"/>
                        <a:pt x="83146" y="262054"/>
                      </a:cubicBezTo>
                      <a:cubicBezTo>
                        <a:pt x="76498" y="252924"/>
                        <a:pt x="70914" y="244238"/>
                        <a:pt x="67369" y="233425"/>
                      </a:cubicBezTo>
                      <a:cubicBezTo>
                        <a:pt x="58505" y="206657"/>
                        <a:pt x="57619" y="177318"/>
                        <a:pt x="55757" y="149398"/>
                      </a:cubicBezTo>
                      <a:cubicBezTo>
                        <a:pt x="53807" y="120060"/>
                        <a:pt x="51237" y="90367"/>
                        <a:pt x="43526" y="61915"/>
                      </a:cubicBezTo>
                      <a:cubicBezTo>
                        <a:pt x="40246" y="49594"/>
                        <a:pt x="35992" y="35856"/>
                        <a:pt x="28280" y="25574"/>
                      </a:cubicBezTo>
                      <a:cubicBezTo>
                        <a:pt x="24646" y="20699"/>
                        <a:pt x="19594" y="16533"/>
                        <a:pt x="15428" y="12013"/>
                      </a:cubicBezTo>
                      <a:cubicBezTo>
                        <a:pt x="11174" y="7493"/>
                        <a:pt x="7451" y="2440"/>
                        <a:pt x="1601" y="136"/>
                      </a:cubicBezTo>
                      <a:cubicBezTo>
                        <a:pt x="892" y="-219"/>
                        <a:pt x="-83" y="136"/>
                        <a:pt x="6" y="1022"/>
                      </a:cubicBezTo>
                      <a:lnTo>
                        <a:pt x="6" y="102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9" name="任意多边形: 形状 358"/>
                <p:cNvSpPr/>
                <p:nvPr>
                  <p:custDataLst>
                    <p:tags r:id="rId104"/>
                  </p:custDataLst>
                </p:nvPr>
              </p:nvSpPr>
              <p:spPr>
                <a:xfrm>
                  <a:off x="7921804" y="2999996"/>
                  <a:ext cx="151140" cy="227816"/>
                </a:xfrm>
                <a:custGeom>
                  <a:avLst/>
                  <a:gdLst>
                    <a:gd name="connsiteX0" fmla="*/ 87 w 151140"/>
                    <a:gd name="connsiteY0" fmla="*/ 10284 h 227816"/>
                    <a:gd name="connsiteX1" fmla="*/ 7709 w 151140"/>
                    <a:gd name="connsiteY1" fmla="*/ 34127 h 227816"/>
                    <a:gd name="connsiteX2" fmla="*/ 21891 w 151140"/>
                    <a:gd name="connsiteY2" fmla="*/ 61781 h 227816"/>
                    <a:gd name="connsiteX3" fmla="*/ 51052 w 151140"/>
                    <a:gd name="connsiteY3" fmla="*/ 109733 h 227816"/>
                    <a:gd name="connsiteX4" fmla="*/ 113274 w 151140"/>
                    <a:gd name="connsiteY4" fmla="*/ 196241 h 227816"/>
                    <a:gd name="connsiteX5" fmla="*/ 127102 w 151140"/>
                    <a:gd name="connsiteY5" fmla="*/ 217514 h 227816"/>
                    <a:gd name="connsiteX6" fmla="*/ 140308 w 151140"/>
                    <a:gd name="connsiteY6" fmla="*/ 227796 h 227816"/>
                    <a:gd name="connsiteX7" fmla="*/ 149438 w 151140"/>
                    <a:gd name="connsiteY7" fmla="*/ 191101 h 227816"/>
                    <a:gd name="connsiteX8" fmla="*/ 124442 w 151140"/>
                    <a:gd name="connsiteY8" fmla="*/ 146074 h 227816"/>
                    <a:gd name="connsiteX9" fmla="*/ 89963 w 151140"/>
                    <a:gd name="connsiteY9" fmla="*/ 103883 h 227816"/>
                    <a:gd name="connsiteX10" fmla="*/ 51495 w 151140"/>
                    <a:gd name="connsiteY10" fmla="*/ 52652 h 227816"/>
                    <a:gd name="connsiteX11" fmla="*/ 34389 w 151140"/>
                    <a:gd name="connsiteY11" fmla="*/ 26770 h 227816"/>
                    <a:gd name="connsiteX12" fmla="*/ 14712 w 151140"/>
                    <a:gd name="connsiteY12" fmla="*/ 1332 h 227816"/>
                    <a:gd name="connsiteX13" fmla="*/ 87 w 151140"/>
                    <a:gd name="connsiteY13" fmla="*/ 10284 h 227816"/>
                    <a:gd name="connsiteX14" fmla="*/ 87 w 151140"/>
                    <a:gd name="connsiteY14" fmla="*/ 10284 h 22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1140" h="227816">
                      <a:moveTo>
                        <a:pt x="87" y="10284"/>
                      </a:moveTo>
                      <a:cubicBezTo>
                        <a:pt x="-711" y="18793"/>
                        <a:pt x="4164" y="26682"/>
                        <a:pt x="7709" y="34127"/>
                      </a:cubicBezTo>
                      <a:cubicBezTo>
                        <a:pt x="12230" y="43434"/>
                        <a:pt x="16927" y="52652"/>
                        <a:pt x="21891" y="61781"/>
                      </a:cubicBezTo>
                      <a:cubicBezTo>
                        <a:pt x="30843" y="78179"/>
                        <a:pt x="40239" y="94399"/>
                        <a:pt x="51052" y="109733"/>
                      </a:cubicBezTo>
                      <a:cubicBezTo>
                        <a:pt x="71616" y="138806"/>
                        <a:pt x="95813" y="165042"/>
                        <a:pt x="113274" y="196241"/>
                      </a:cubicBezTo>
                      <a:cubicBezTo>
                        <a:pt x="117352" y="203510"/>
                        <a:pt x="121695" y="211044"/>
                        <a:pt x="127102" y="217514"/>
                      </a:cubicBezTo>
                      <a:cubicBezTo>
                        <a:pt x="130381" y="221414"/>
                        <a:pt x="134458" y="228239"/>
                        <a:pt x="140308" y="227796"/>
                      </a:cubicBezTo>
                      <a:cubicBezTo>
                        <a:pt x="154313" y="226732"/>
                        <a:pt x="151476" y="199521"/>
                        <a:pt x="149438" y="191101"/>
                      </a:cubicBezTo>
                      <a:cubicBezTo>
                        <a:pt x="145538" y="174526"/>
                        <a:pt x="134458" y="159458"/>
                        <a:pt x="124442" y="146074"/>
                      </a:cubicBezTo>
                      <a:cubicBezTo>
                        <a:pt x="113540" y="131538"/>
                        <a:pt x="101309" y="118065"/>
                        <a:pt x="89963" y="103883"/>
                      </a:cubicBezTo>
                      <a:cubicBezTo>
                        <a:pt x="76668" y="87220"/>
                        <a:pt x="63727" y="70202"/>
                        <a:pt x="51495" y="52652"/>
                      </a:cubicBezTo>
                      <a:cubicBezTo>
                        <a:pt x="45645" y="44143"/>
                        <a:pt x="39884" y="35545"/>
                        <a:pt x="34389" y="26770"/>
                      </a:cubicBezTo>
                      <a:cubicBezTo>
                        <a:pt x="28716" y="17818"/>
                        <a:pt x="24196" y="6739"/>
                        <a:pt x="14712" y="1332"/>
                      </a:cubicBezTo>
                      <a:cubicBezTo>
                        <a:pt x="7621" y="-2745"/>
                        <a:pt x="796" y="3193"/>
                        <a:pt x="87" y="10284"/>
                      </a:cubicBezTo>
                      <a:lnTo>
                        <a:pt x="87" y="1028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0" name="任意多边形: 形状 359"/>
                <p:cNvSpPr/>
                <p:nvPr>
                  <p:custDataLst>
                    <p:tags r:id="rId105"/>
                  </p:custDataLst>
                </p:nvPr>
              </p:nvSpPr>
              <p:spPr>
                <a:xfrm>
                  <a:off x="8301826" y="3086651"/>
                  <a:ext cx="102380" cy="288594"/>
                </a:xfrm>
                <a:custGeom>
                  <a:avLst/>
                  <a:gdLst>
                    <a:gd name="connsiteX0" fmla="*/ 400 w 102380"/>
                    <a:gd name="connsiteY0" fmla="*/ 7834 h 288594"/>
                    <a:gd name="connsiteX1" fmla="*/ 9884 w 102380"/>
                    <a:gd name="connsiteY1" fmla="*/ 40452 h 288594"/>
                    <a:gd name="connsiteX2" fmla="*/ 26016 w 102380"/>
                    <a:gd name="connsiteY2" fmla="*/ 72803 h 288594"/>
                    <a:gd name="connsiteX3" fmla="*/ 58899 w 102380"/>
                    <a:gd name="connsiteY3" fmla="*/ 136444 h 288594"/>
                    <a:gd name="connsiteX4" fmla="*/ 57924 w 102380"/>
                    <a:gd name="connsiteY4" fmla="*/ 200882 h 288594"/>
                    <a:gd name="connsiteX5" fmla="*/ 48263 w 102380"/>
                    <a:gd name="connsiteY5" fmla="*/ 236336 h 288594"/>
                    <a:gd name="connsiteX6" fmla="*/ 44009 w 102380"/>
                    <a:gd name="connsiteY6" fmla="*/ 277286 h 288594"/>
                    <a:gd name="connsiteX7" fmla="*/ 66433 w 102380"/>
                    <a:gd name="connsiteY7" fmla="*/ 282781 h 288594"/>
                    <a:gd name="connsiteX8" fmla="*/ 96392 w 102380"/>
                    <a:gd name="connsiteY8" fmla="*/ 206377 h 288594"/>
                    <a:gd name="connsiteX9" fmla="*/ 96038 w 102380"/>
                    <a:gd name="connsiteY9" fmla="*/ 129176 h 288594"/>
                    <a:gd name="connsiteX10" fmla="*/ 59963 w 102380"/>
                    <a:gd name="connsiteY10" fmla="*/ 61813 h 288594"/>
                    <a:gd name="connsiteX11" fmla="*/ 38336 w 102380"/>
                    <a:gd name="connsiteY11" fmla="*/ 27865 h 288594"/>
                    <a:gd name="connsiteX12" fmla="*/ 12809 w 102380"/>
                    <a:gd name="connsiteY12" fmla="*/ 477 h 288594"/>
                    <a:gd name="connsiteX13" fmla="*/ 400 w 102380"/>
                    <a:gd name="connsiteY13" fmla="*/ 7834 h 288594"/>
                    <a:gd name="connsiteX14" fmla="*/ 400 w 102380"/>
                    <a:gd name="connsiteY14" fmla="*/ 7834 h 288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2380" h="288594">
                      <a:moveTo>
                        <a:pt x="400" y="7834"/>
                      </a:moveTo>
                      <a:cubicBezTo>
                        <a:pt x="-1727" y="19711"/>
                        <a:pt x="5098" y="29904"/>
                        <a:pt x="9884" y="40452"/>
                      </a:cubicBezTo>
                      <a:cubicBezTo>
                        <a:pt x="14936" y="51442"/>
                        <a:pt x="20520" y="62079"/>
                        <a:pt x="26016" y="72803"/>
                      </a:cubicBezTo>
                      <a:cubicBezTo>
                        <a:pt x="36918" y="93899"/>
                        <a:pt x="50745" y="114019"/>
                        <a:pt x="58899" y="136444"/>
                      </a:cubicBezTo>
                      <a:cubicBezTo>
                        <a:pt x="66965" y="158514"/>
                        <a:pt x="64040" y="178812"/>
                        <a:pt x="57924" y="200882"/>
                      </a:cubicBezTo>
                      <a:cubicBezTo>
                        <a:pt x="54645" y="212670"/>
                        <a:pt x="50745" y="224370"/>
                        <a:pt x="48263" y="236336"/>
                      </a:cubicBezTo>
                      <a:cubicBezTo>
                        <a:pt x="45515" y="249986"/>
                        <a:pt x="44984" y="263458"/>
                        <a:pt x="44009" y="277286"/>
                      </a:cubicBezTo>
                      <a:cubicBezTo>
                        <a:pt x="43122" y="289429"/>
                        <a:pt x="61027" y="292620"/>
                        <a:pt x="66433" y="282781"/>
                      </a:cubicBezTo>
                      <a:cubicBezTo>
                        <a:pt x="79817" y="258052"/>
                        <a:pt x="89035" y="233500"/>
                        <a:pt x="96392" y="206377"/>
                      </a:cubicBezTo>
                      <a:cubicBezTo>
                        <a:pt x="103394" y="180584"/>
                        <a:pt x="105433" y="154703"/>
                        <a:pt x="96038" y="129176"/>
                      </a:cubicBezTo>
                      <a:cubicBezTo>
                        <a:pt x="87263" y="105333"/>
                        <a:pt x="72992" y="83528"/>
                        <a:pt x="59963" y="61813"/>
                      </a:cubicBezTo>
                      <a:cubicBezTo>
                        <a:pt x="53049" y="50290"/>
                        <a:pt x="45870" y="38945"/>
                        <a:pt x="38336" y="27865"/>
                      </a:cubicBezTo>
                      <a:cubicBezTo>
                        <a:pt x="31156" y="17406"/>
                        <a:pt x="25041" y="5086"/>
                        <a:pt x="12809" y="477"/>
                      </a:cubicBezTo>
                      <a:cubicBezTo>
                        <a:pt x="7757" y="-1473"/>
                        <a:pt x="1198" y="2870"/>
                        <a:pt x="400" y="7834"/>
                      </a:cubicBezTo>
                      <a:lnTo>
                        <a:pt x="400" y="783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1" name="任意多边形: 形状 360"/>
                <p:cNvSpPr/>
                <p:nvPr>
                  <p:custDataLst>
                    <p:tags r:id="rId106"/>
                  </p:custDataLst>
                </p:nvPr>
              </p:nvSpPr>
              <p:spPr>
                <a:xfrm>
                  <a:off x="7692588" y="3108894"/>
                  <a:ext cx="161120" cy="193670"/>
                </a:xfrm>
                <a:custGeom>
                  <a:avLst/>
                  <a:gdLst>
                    <a:gd name="connsiteX0" fmla="*/ 180 w 161120"/>
                    <a:gd name="connsiteY0" fmla="*/ 12358 h 193670"/>
                    <a:gd name="connsiteX1" fmla="*/ 13918 w 161120"/>
                    <a:gd name="connsiteY1" fmla="*/ 37974 h 193670"/>
                    <a:gd name="connsiteX2" fmla="*/ 31911 w 161120"/>
                    <a:gd name="connsiteY2" fmla="*/ 64298 h 193670"/>
                    <a:gd name="connsiteX3" fmla="*/ 67366 w 161120"/>
                    <a:gd name="connsiteY3" fmla="*/ 114466 h 193670"/>
                    <a:gd name="connsiteX4" fmla="*/ 102377 w 161120"/>
                    <a:gd name="connsiteY4" fmla="*/ 159227 h 193670"/>
                    <a:gd name="connsiteX5" fmla="*/ 148467 w 161120"/>
                    <a:gd name="connsiteY5" fmla="*/ 193529 h 193670"/>
                    <a:gd name="connsiteX6" fmla="*/ 160787 w 161120"/>
                    <a:gd name="connsiteY6" fmla="*/ 180588 h 193670"/>
                    <a:gd name="connsiteX7" fmla="*/ 129854 w 161120"/>
                    <a:gd name="connsiteY7" fmla="*/ 135030 h 193670"/>
                    <a:gd name="connsiteX8" fmla="*/ 94754 w 161120"/>
                    <a:gd name="connsiteY8" fmla="*/ 91864 h 193670"/>
                    <a:gd name="connsiteX9" fmla="*/ 55843 w 161120"/>
                    <a:gd name="connsiteY9" fmla="*/ 44976 h 193670"/>
                    <a:gd name="connsiteX10" fmla="*/ 36343 w 161120"/>
                    <a:gd name="connsiteY10" fmla="*/ 22108 h 193670"/>
                    <a:gd name="connsiteX11" fmla="*/ 14184 w 161120"/>
                    <a:gd name="connsiteY11" fmla="*/ 1101 h 193670"/>
                    <a:gd name="connsiteX12" fmla="*/ 180 w 161120"/>
                    <a:gd name="connsiteY12" fmla="*/ 12358 h 193670"/>
                    <a:gd name="connsiteX13" fmla="*/ 180 w 161120"/>
                    <a:gd name="connsiteY13" fmla="*/ 12358 h 193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1120" h="193670">
                      <a:moveTo>
                        <a:pt x="180" y="12358"/>
                      </a:moveTo>
                      <a:cubicBezTo>
                        <a:pt x="1775" y="21931"/>
                        <a:pt x="8600" y="30174"/>
                        <a:pt x="13918" y="37974"/>
                      </a:cubicBezTo>
                      <a:cubicBezTo>
                        <a:pt x="19857" y="46748"/>
                        <a:pt x="25884" y="55523"/>
                        <a:pt x="31911" y="64298"/>
                      </a:cubicBezTo>
                      <a:cubicBezTo>
                        <a:pt x="43523" y="81139"/>
                        <a:pt x="55223" y="97980"/>
                        <a:pt x="67366" y="114466"/>
                      </a:cubicBezTo>
                      <a:cubicBezTo>
                        <a:pt x="78622" y="129711"/>
                        <a:pt x="90056" y="144780"/>
                        <a:pt x="102377" y="159227"/>
                      </a:cubicBezTo>
                      <a:cubicBezTo>
                        <a:pt x="114963" y="174029"/>
                        <a:pt x="128081" y="190515"/>
                        <a:pt x="148467" y="193529"/>
                      </a:cubicBezTo>
                      <a:cubicBezTo>
                        <a:pt x="156444" y="194681"/>
                        <a:pt x="162649" y="188654"/>
                        <a:pt x="160787" y="180588"/>
                      </a:cubicBezTo>
                      <a:cubicBezTo>
                        <a:pt x="156444" y="161798"/>
                        <a:pt x="141997" y="149211"/>
                        <a:pt x="129854" y="135030"/>
                      </a:cubicBezTo>
                      <a:cubicBezTo>
                        <a:pt x="117799" y="120937"/>
                        <a:pt x="106277" y="106400"/>
                        <a:pt x="94754" y="91864"/>
                      </a:cubicBezTo>
                      <a:cubicBezTo>
                        <a:pt x="82079" y="75998"/>
                        <a:pt x="69050" y="60398"/>
                        <a:pt x="55843" y="44976"/>
                      </a:cubicBezTo>
                      <a:cubicBezTo>
                        <a:pt x="49373" y="37353"/>
                        <a:pt x="42902" y="29730"/>
                        <a:pt x="36343" y="22108"/>
                      </a:cubicBezTo>
                      <a:cubicBezTo>
                        <a:pt x="29784" y="14485"/>
                        <a:pt x="23491" y="5356"/>
                        <a:pt x="14184" y="1101"/>
                      </a:cubicBezTo>
                      <a:cubicBezTo>
                        <a:pt x="5941" y="-2710"/>
                        <a:pt x="-1238" y="3938"/>
                        <a:pt x="180" y="12358"/>
                      </a:cubicBezTo>
                      <a:lnTo>
                        <a:pt x="180" y="1235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2" name="任意多边形: 形状 361"/>
                <p:cNvSpPr/>
                <p:nvPr>
                  <p:custDataLst>
                    <p:tags r:id="rId107"/>
                  </p:custDataLst>
                </p:nvPr>
              </p:nvSpPr>
              <p:spPr>
                <a:xfrm>
                  <a:off x="7972745" y="3178000"/>
                  <a:ext cx="100452" cy="192359"/>
                </a:xfrm>
                <a:custGeom>
                  <a:avLst/>
                  <a:gdLst>
                    <a:gd name="connsiteX0" fmla="*/ 6404 w 100452"/>
                    <a:gd name="connsiteY0" fmla="*/ 865 h 192359"/>
                    <a:gd name="connsiteX1" fmla="*/ 3213 w 100452"/>
                    <a:gd name="connsiteY1" fmla="*/ 43144 h 192359"/>
                    <a:gd name="connsiteX2" fmla="*/ 19434 w 100452"/>
                    <a:gd name="connsiteY2" fmla="*/ 91805 h 192359"/>
                    <a:gd name="connsiteX3" fmla="*/ 40706 w 100452"/>
                    <a:gd name="connsiteY3" fmla="*/ 141618 h 192359"/>
                    <a:gd name="connsiteX4" fmla="*/ 67651 w 100452"/>
                    <a:gd name="connsiteY4" fmla="*/ 186823 h 192359"/>
                    <a:gd name="connsiteX5" fmla="*/ 86619 w 100452"/>
                    <a:gd name="connsiteY5" fmla="*/ 191343 h 192359"/>
                    <a:gd name="connsiteX6" fmla="*/ 91228 w 100452"/>
                    <a:gd name="connsiteY6" fmla="*/ 189304 h 192359"/>
                    <a:gd name="connsiteX7" fmla="*/ 100446 w 100452"/>
                    <a:gd name="connsiteY7" fmla="*/ 172286 h 192359"/>
                    <a:gd name="connsiteX8" fmla="*/ 80947 w 100452"/>
                    <a:gd name="connsiteY8" fmla="*/ 116712 h 192359"/>
                    <a:gd name="connsiteX9" fmla="*/ 60117 w 100452"/>
                    <a:gd name="connsiteY9" fmla="*/ 70621 h 192359"/>
                    <a:gd name="connsiteX10" fmla="*/ 34324 w 100452"/>
                    <a:gd name="connsiteY10" fmla="*/ 21872 h 192359"/>
                    <a:gd name="connsiteX11" fmla="*/ 16065 w 100452"/>
                    <a:gd name="connsiteY11" fmla="*/ 2992 h 192359"/>
                    <a:gd name="connsiteX12" fmla="*/ 6404 w 100452"/>
                    <a:gd name="connsiteY12" fmla="*/ 865 h 192359"/>
                    <a:gd name="connsiteX13" fmla="*/ 6404 w 100452"/>
                    <a:gd name="connsiteY13" fmla="*/ 865 h 192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0452" h="192359">
                      <a:moveTo>
                        <a:pt x="6404" y="865"/>
                      </a:moveTo>
                      <a:cubicBezTo>
                        <a:pt x="-4055" y="10260"/>
                        <a:pt x="909" y="31178"/>
                        <a:pt x="3213" y="43144"/>
                      </a:cubicBezTo>
                      <a:cubicBezTo>
                        <a:pt x="6493" y="60074"/>
                        <a:pt x="12875" y="75851"/>
                        <a:pt x="19434" y="91805"/>
                      </a:cubicBezTo>
                      <a:cubicBezTo>
                        <a:pt x="26347" y="108469"/>
                        <a:pt x="33261" y="125132"/>
                        <a:pt x="40706" y="141618"/>
                      </a:cubicBezTo>
                      <a:cubicBezTo>
                        <a:pt x="47974" y="157750"/>
                        <a:pt x="54001" y="174857"/>
                        <a:pt x="67651" y="186823"/>
                      </a:cubicBezTo>
                      <a:cubicBezTo>
                        <a:pt x="72526" y="191077"/>
                        <a:pt x="80238" y="194002"/>
                        <a:pt x="86619" y="191343"/>
                      </a:cubicBezTo>
                      <a:cubicBezTo>
                        <a:pt x="88126" y="190722"/>
                        <a:pt x="89722" y="190013"/>
                        <a:pt x="91228" y="189304"/>
                      </a:cubicBezTo>
                      <a:cubicBezTo>
                        <a:pt x="97167" y="186291"/>
                        <a:pt x="100624" y="178668"/>
                        <a:pt x="100446" y="172286"/>
                      </a:cubicBezTo>
                      <a:cubicBezTo>
                        <a:pt x="99826" y="152255"/>
                        <a:pt x="89190" y="134528"/>
                        <a:pt x="80947" y="116712"/>
                      </a:cubicBezTo>
                      <a:cubicBezTo>
                        <a:pt x="73944" y="101378"/>
                        <a:pt x="66854" y="86044"/>
                        <a:pt x="60117" y="70621"/>
                      </a:cubicBezTo>
                      <a:cubicBezTo>
                        <a:pt x="52672" y="53692"/>
                        <a:pt x="45227" y="36851"/>
                        <a:pt x="34324" y="21872"/>
                      </a:cubicBezTo>
                      <a:cubicBezTo>
                        <a:pt x="29006" y="14515"/>
                        <a:pt x="24043" y="7424"/>
                        <a:pt x="16065" y="2992"/>
                      </a:cubicBezTo>
                      <a:cubicBezTo>
                        <a:pt x="13672" y="1663"/>
                        <a:pt x="9063" y="-1528"/>
                        <a:pt x="6404" y="865"/>
                      </a:cubicBezTo>
                      <a:lnTo>
                        <a:pt x="6404" y="86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3" name="任意多边形: 形状 362"/>
                <p:cNvSpPr/>
                <p:nvPr>
                  <p:custDataLst>
                    <p:tags r:id="rId108"/>
                  </p:custDataLst>
                </p:nvPr>
              </p:nvSpPr>
              <p:spPr>
                <a:xfrm>
                  <a:off x="8267707" y="3222298"/>
                  <a:ext cx="52999" cy="229996"/>
                </a:xfrm>
                <a:custGeom>
                  <a:avLst/>
                  <a:gdLst>
                    <a:gd name="connsiteX0" fmla="*/ 34431 w 52999"/>
                    <a:gd name="connsiteY0" fmla="*/ 2480 h 229996"/>
                    <a:gd name="connsiteX1" fmla="*/ 25833 w 52999"/>
                    <a:gd name="connsiteY1" fmla="*/ 8241 h 229996"/>
                    <a:gd name="connsiteX2" fmla="*/ 17501 w 52999"/>
                    <a:gd name="connsiteY2" fmla="*/ 19675 h 229996"/>
                    <a:gd name="connsiteX3" fmla="*/ 8549 w 52999"/>
                    <a:gd name="connsiteY3" fmla="*/ 46266 h 229996"/>
                    <a:gd name="connsiteX4" fmla="*/ 1370 w 52999"/>
                    <a:gd name="connsiteY4" fmla="*/ 108311 h 229996"/>
                    <a:gd name="connsiteX5" fmla="*/ 1370 w 52999"/>
                    <a:gd name="connsiteY5" fmla="*/ 167076 h 229996"/>
                    <a:gd name="connsiteX6" fmla="*/ 40 w 52999"/>
                    <a:gd name="connsiteY6" fmla="*/ 213344 h 229996"/>
                    <a:gd name="connsiteX7" fmla="*/ 26276 w 52999"/>
                    <a:gd name="connsiteY7" fmla="*/ 227526 h 229996"/>
                    <a:gd name="connsiteX8" fmla="*/ 48612 w 52999"/>
                    <a:gd name="connsiteY8" fmla="*/ 178865 h 229996"/>
                    <a:gd name="connsiteX9" fmla="*/ 48169 w 52999"/>
                    <a:gd name="connsiteY9" fmla="*/ 121163 h 229996"/>
                    <a:gd name="connsiteX10" fmla="*/ 51715 w 52999"/>
                    <a:gd name="connsiteY10" fmla="*/ 60979 h 229996"/>
                    <a:gd name="connsiteX11" fmla="*/ 46840 w 52999"/>
                    <a:gd name="connsiteY11" fmla="*/ 6380 h 229996"/>
                    <a:gd name="connsiteX12" fmla="*/ 47992 w 52999"/>
                    <a:gd name="connsiteY12" fmla="*/ 13648 h 229996"/>
                    <a:gd name="connsiteX13" fmla="*/ 48524 w 52999"/>
                    <a:gd name="connsiteY13" fmla="*/ 10191 h 229996"/>
                    <a:gd name="connsiteX14" fmla="*/ 34431 w 52999"/>
                    <a:gd name="connsiteY14" fmla="*/ 2480 h 229996"/>
                    <a:gd name="connsiteX15" fmla="*/ 34431 w 52999"/>
                    <a:gd name="connsiteY15" fmla="*/ 2480 h 229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999" h="229996">
                      <a:moveTo>
                        <a:pt x="34431" y="2480"/>
                      </a:moveTo>
                      <a:cubicBezTo>
                        <a:pt x="32037" y="4785"/>
                        <a:pt x="28315" y="5760"/>
                        <a:pt x="25833" y="8241"/>
                      </a:cubicBezTo>
                      <a:cubicBezTo>
                        <a:pt x="22554" y="11521"/>
                        <a:pt x="19717" y="15687"/>
                        <a:pt x="17501" y="19675"/>
                      </a:cubicBezTo>
                      <a:cubicBezTo>
                        <a:pt x="13247" y="27741"/>
                        <a:pt x="10676" y="37491"/>
                        <a:pt x="8549" y="46266"/>
                      </a:cubicBezTo>
                      <a:cubicBezTo>
                        <a:pt x="3586" y="66120"/>
                        <a:pt x="2345" y="87925"/>
                        <a:pt x="1370" y="108311"/>
                      </a:cubicBezTo>
                      <a:cubicBezTo>
                        <a:pt x="483" y="127899"/>
                        <a:pt x="838" y="147488"/>
                        <a:pt x="1370" y="167076"/>
                      </a:cubicBezTo>
                      <a:cubicBezTo>
                        <a:pt x="1813" y="182587"/>
                        <a:pt x="-314" y="197921"/>
                        <a:pt x="40" y="213344"/>
                      </a:cubicBezTo>
                      <a:cubicBezTo>
                        <a:pt x="306" y="226462"/>
                        <a:pt x="15108" y="234262"/>
                        <a:pt x="26276" y="227526"/>
                      </a:cubicBezTo>
                      <a:cubicBezTo>
                        <a:pt x="43826" y="216889"/>
                        <a:pt x="48081" y="198010"/>
                        <a:pt x="48612" y="178865"/>
                      </a:cubicBezTo>
                      <a:cubicBezTo>
                        <a:pt x="49144" y="159631"/>
                        <a:pt x="47726" y="140397"/>
                        <a:pt x="48169" y="121163"/>
                      </a:cubicBezTo>
                      <a:cubicBezTo>
                        <a:pt x="48701" y="101043"/>
                        <a:pt x="49765" y="80922"/>
                        <a:pt x="51715" y="60979"/>
                      </a:cubicBezTo>
                      <a:cubicBezTo>
                        <a:pt x="53221" y="44671"/>
                        <a:pt x="54994" y="21182"/>
                        <a:pt x="46840" y="6380"/>
                      </a:cubicBezTo>
                      <a:cubicBezTo>
                        <a:pt x="47194" y="8773"/>
                        <a:pt x="47549" y="11255"/>
                        <a:pt x="47992" y="13648"/>
                      </a:cubicBezTo>
                      <a:cubicBezTo>
                        <a:pt x="48169" y="12496"/>
                        <a:pt x="48347" y="11343"/>
                        <a:pt x="48524" y="10191"/>
                      </a:cubicBezTo>
                      <a:cubicBezTo>
                        <a:pt x="49853" y="2125"/>
                        <a:pt x="40635" y="-3459"/>
                        <a:pt x="34431" y="2480"/>
                      </a:cubicBezTo>
                      <a:lnTo>
                        <a:pt x="34431" y="248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4" name="任意多边形: 形状 363"/>
                <p:cNvSpPr/>
                <p:nvPr>
                  <p:custDataLst>
                    <p:tags r:id="rId109"/>
                  </p:custDataLst>
                </p:nvPr>
              </p:nvSpPr>
              <p:spPr>
                <a:xfrm>
                  <a:off x="7947751" y="3752472"/>
                  <a:ext cx="111595" cy="206040"/>
                </a:xfrm>
                <a:custGeom>
                  <a:avLst/>
                  <a:gdLst>
                    <a:gd name="connsiteX0" fmla="*/ 8885 w 111595"/>
                    <a:gd name="connsiteY0" fmla="*/ 205943 h 206040"/>
                    <a:gd name="connsiteX1" fmla="*/ 50987 w 111595"/>
                    <a:gd name="connsiteY1" fmla="*/ 186532 h 206040"/>
                    <a:gd name="connsiteX2" fmla="*/ 64282 w 111595"/>
                    <a:gd name="connsiteY2" fmla="*/ 155066 h 206040"/>
                    <a:gd name="connsiteX3" fmla="*/ 75096 w 111595"/>
                    <a:gd name="connsiteY3" fmla="*/ 123955 h 206040"/>
                    <a:gd name="connsiteX4" fmla="*/ 92114 w 111595"/>
                    <a:gd name="connsiteY4" fmla="*/ 61113 h 206040"/>
                    <a:gd name="connsiteX5" fmla="*/ 102484 w 111595"/>
                    <a:gd name="connsiteY5" fmla="*/ 45513 h 206040"/>
                    <a:gd name="connsiteX6" fmla="*/ 110373 w 111595"/>
                    <a:gd name="connsiteY6" fmla="*/ 13338 h 206040"/>
                    <a:gd name="connsiteX7" fmla="*/ 75539 w 111595"/>
                    <a:gd name="connsiteY7" fmla="*/ 9615 h 206040"/>
                    <a:gd name="connsiteX8" fmla="*/ 63750 w 111595"/>
                    <a:gd name="connsiteY8" fmla="*/ 25481 h 206040"/>
                    <a:gd name="connsiteX9" fmla="*/ 50189 w 111595"/>
                    <a:gd name="connsiteY9" fmla="*/ 53579 h 206040"/>
                    <a:gd name="connsiteX10" fmla="*/ 34323 w 111595"/>
                    <a:gd name="connsiteY10" fmla="*/ 118992 h 206040"/>
                    <a:gd name="connsiteX11" fmla="*/ 24574 w 111595"/>
                    <a:gd name="connsiteY11" fmla="*/ 150369 h 206040"/>
                    <a:gd name="connsiteX12" fmla="*/ 15621 w 111595"/>
                    <a:gd name="connsiteY12" fmla="*/ 173325 h 206040"/>
                    <a:gd name="connsiteX13" fmla="*/ 642 w 111595"/>
                    <a:gd name="connsiteY13" fmla="*/ 190609 h 206040"/>
                    <a:gd name="connsiteX14" fmla="*/ 8885 w 111595"/>
                    <a:gd name="connsiteY14" fmla="*/ 205943 h 206040"/>
                    <a:gd name="connsiteX15" fmla="*/ 8885 w 111595"/>
                    <a:gd name="connsiteY15" fmla="*/ 205943 h 206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1595" h="206040">
                      <a:moveTo>
                        <a:pt x="8885" y="205943"/>
                      </a:moveTo>
                      <a:cubicBezTo>
                        <a:pt x="22269" y="206918"/>
                        <a:pt x="42389" y="200625"/>
                        <a:pt x="50987" y="186532"/>
                      </a:cubicBezTo>
                      <a:cubicBezTo>
                        <a:pt x="56837" y="177048"/>
                        <a:pt x="60294" y="165437"/>
                        <a:pt x="64282" y="155066"/>
                      </a:cubicBezTo>
                      <a:cubicBezTo>
                        <a:pt x="68271" y="144784"/>
                        <a:pt x="71728" y="134414"/>
                        <a:pt x="75096" y="123955"/>
                      </a:cubicBezTo>
                      <a:cubicBezTo>
                        <a:pt x="81743" y="103214"/>
                        <a:pt x="86796" y="82208"/>
                        <a:pt x="92114" y="61113"/>
                      </a:cubicBezTo>
                      <a:cubicBezTo>
                        <a:pt x="93886" y="53933"/>
                        <a:pt x="97609" y="51717"/>
                        <a:pt x="102484" y="45513"/>
                      </a:cubicBezTo>
                      <a:cubicBezTo>
                        <a:pt x="110107" y="35852"/>
                        <a:pt x="113652" y="25481"/>
                        <a:pt x="110373" y="13338"/>
                      </a:cubicBezTo>
                      <a:cubicBezTo>
                        <a:pt x="106384" y="-1287"/>
                        <a:pt x="81921" y="-5807"/>
                        <a:pt x="75539" y="9615"/>
                      </a:cubicBezTo>
                      <a:cubicBezTo>
                        <a:pt x="72614" y="16618"/>
                        <a:pt x="68980" y="19188"/>
                        <a:pt x="63750" y="25481"/>
                      </a:cubicBezTo>
                      <a:cubicBezTo>
                        <a:pt x="56837" y="33902"/>
                        <a:pt x="52405" y="42854"/>
                        <a:pt x="50189" y="53579"/>
                      </a:cubicBezTo>
                      <a:cubicBezTo>
                        <a:pt x="45580" y="75560"/>
                        <a:pt x="40617" y="97364"/>
                        <a:pt x="34323" y="118992"/>
                      </a:cubicBezTo>
                      <a:cubicBezTo>
                        <a:pt x="31221" y="129539"/>
                        <a:pt x="27853" y="139910"/>
                        <a:pt x="24574" y="150369"/>
                      </a:cubicBezTo>
                      <a:cubicBezTo>
                        <a:pt x="22269" y="157548"/>
                        <a:pt x="20585" y="167475"/>
                        <a:pt x="15621" y="173325"/>
                      </a:cubicBezTo>
                      <a:cubicBezTo>
                        <a:pt x="10569" y="179264"/>
                        <a:pt x="3124" y="182455"/>
                        <a:pt x="642" y="190609"/>
                      </a:cubicBezTo>
                      <a:cubicBezTo>
                        <a:pt x="-1397" y="197257"/>
                        <a:pt x="1440" y="205411"/>
                        <a:pt x="8885" y="205943"/>
                      </a:cubicBezTo>
                      <a:lnTo>
                        <a:pt x="8885" y="20594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5" name="任意多边形: 形状 364"/>
                <p:cNvSpPr/>
                <p:nvPr>
                  <p:custDataLst>
                    <p:tags r:id="rId110"/>
                  </p:custDataLst>
                </p:nvPr>
              </p:nvSpPr>
              <p:spPr>
                <a:xfrm>
                  <a:off x="7757083" y="3523079"/>
                  <a:ext cx="211897" cy="94625"/>
                </a:xfrm>
                <a:custGeom>
                  <a:avLst/>
                  <a:gdLst>
                    <a:gd name="connsiteX0" fmla="*/ 2516 w 211897"/>
                    <a:gd name="connsiteY0" fmla="*/ 9708 h 94625"/>
                    <a:gd name="connsiteX1" fmla="*/ 26005 w 211897"/>
                    <a:gd name="connsiteY1" fmla="*/ 28764 h 94625"/>
                    <a:gd name="connsiteX2" fmla="*/ 51798 w 211897"/>
                    <a:gd name="connsiteY2" fmla="*/ 43744 h 94625"/>
                    <a:gd name="connsiteX3" fmla="*/ 101079 w 211897"/>
                    <a:gd name="connsiteY3" fmla="*/ 67587 h 94625"/>
                    <a:gd name="connsiteX4" fmla="*/ 152931 w 211897"/>
                    <a:gd name="connsiteY4" fmla="*/ 82212 h 94625"/>
                    <a:gd name="connsiteX5" fmla="*/ 206555 w 211897"/>
                    <a:gd name="connsiteY5" fmla="*/ 88416 h 94625"/>
                    <a:gd name="connsiteX6" fmla="*/ 195476 w 211897"/>
                    <a:gd name="connsiteY6" fmla="*/ 93291 h 94625"/>
                    <a:gd name="connsiteX7" fmla="*/ 198312 w 211897"/>
                    <a:gd name="connsiteY7" fmla="*/ 92937 h 94625"/>
                    <a:gd name="connsiteX8" fmla="*/ 211076 w 211897"/>
                    <a:gd name="connsiteY8" fmla="*/ 75298 h 94625"/>
                    <a:gd name="connsiteX9" fmla="*/ 210189 w 211897"/>
                    <a:gd name="connsiteY9" fmla="*/ 72994 h 94625"/>
                    <a:gd name="connsiteX10" fmla="*/ 210367 w 211897"/>
                    <a:gd name="connsiteY10" fmla="*/ 81414 h 94625"/>
                    <a:gd name="connsiteX11" fmla="*/ 170303 w 211897"/>
                    <a:gd name="connsiteY11" fmla="*/ 40819 h 94625"/>
                    <a:gd name="connsiteX12" fmla="*/ 116502 w 211897"/>
                    <a:gd name="connsiteY12" fmla="*/ 28233 h 94625"/>
                    <a:gd name="connsiteX13" fmla="*/ 61193 w 211897"/>
                    <a:gd name="connsiteY13" fmla="*/ 9531 h 94625"/>
                    <a:gd name="connsiteX14" fmla="*/ 32387 w 211897"/>
                    <a:gd name="connsiteY14" fmla="*/ 2351 h 94625"/>
                    <a:gd name="connsiteX15" fmla="*/ 6150 w 211897"/>
                    <a:gd name="connsiteY15" fmla="*/ 135 h 94625"/>
                    <a:gd name="connsiteX16" fmla="*/ 2516 w 211897"/>
                    <a:gd name="connsiteY16" fmla="*/ 9708 h 94625"/>
                    <a:gd name="connsiteX17" fmla="*/ 2516 w 211897"/>
                    <a:gd name="connsiteY17" fmla="*/ 9708 h 9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1897" h="94625">
                      <a:moveTo>
                        <a:pt x="2516" y="9708"/>
                      </a:moveTo>
                      <a:cubicBezTo>
                        <a:pt x="11025" y="15292"/>
                        <a:pt x="17319" y="23269"/>
                        <a:pt x="26005" y="28764"/>
                      </a:cubicBezTo>
                      <a:cubicBezTo>
                        <a:pt x="34425" y="33994"/>
                        <a:pt x="42934" y="39135"/>
                        <a:pt x="51798" y="43744"/>
                      </a:cubicBezTo>
                      <a:cubicBezTo>
                        <a:pt x="68018" y="52253"/>
                        <a:pt x="84150" y="60673"/>
                        <a:pt x="101079" y="67587"/>
                      </a:cubicBezTo>
                      <a:cubicBezTo>
                        <a:pt x="118186" y="74678"/>
                        <a:pt x="135381" y="77248"/>
                        <a:pt x="152931" y="82212"/>
                      </a:cubicBezTo>
                      <a:cubicBezTo>
                        <a:pt x="169683" y="86998"/>
                        <a:pt x="190690" y="103484"/>
                        <a:pt x="206555" y="88416"/>
                      </a:cubicBezTo>
                      <a:cubicBezTo>
                        <a:pt x="202833" y="90012"/>
                        <a:pt x="199199" y="91696"/>
                        <a:pt x="195476" y="93291"/>
                      </a:cubicBezTo>
                      <a:cubicBezTo>
                        <a:pt x="196451" y="93203"/>
                        <a:pt x="197337" y="93025"/>
                        <a:pt x="198312" y="92937"/>
                      </a:cubicBezTo>
                      <a:cubicBezTo>
                        <a:pt x="206467" y="91784"/>
                        <a:pt x="214533" y="84427"/>
                        <a:pt x="211076" y="75298"/>
                      </a:cubicBezTo>
                      <a:cubicBezTo>
                        <a:pt x="210810" y="74500"/>
                        <a:pt x="210455" y="73703"/>
                        <a:pt x="210189" y="72994"/>
                      </a:cubicBezTo>
                      <a:cubicBezTo>
                        <a:pt x="210278" y="75830"/>
                        <a:pt x="210367" y="78578"/>
                        <a:pt x="210367" y="81414"/>
                      </a:cubicBezTo>
                      <a:cubicBezTo>
                        <a:pt x="216128" y="59610"/>
                        <a:pt x="186701" y="46048"/>
                        <a:pt x="170303" y="40819"/>
                      </a:cubicBezTo>
                      <a:cubicBezTo>
                        <a:pt x="152665" y="35235"/>
                        <a:pt x="134052" y="34703"/>
                        <a:pt x="116502" y="28233"/>
                      </a:cubicBezTo>
                      <a:cubicBezTo>
                        <a:pt x="98154" y="21585"/>
                        <a:pt x="79895" y="15026"/>
                        <a:pt x="61193" y="9531"/>
                      </a:cubicBezTo>
                      <a:cubicBezTo>
                        <a:pt x="51709" y="6783"/>
                        <a:pt x="42136" y="4212"/>
                        <a:pt x="32387" y="2351"/>
                      </a:cubicBezTo>
                      <a:cubicBezTo>
                        <a:pt x="23700" y="667"/>
                        <a:pt x="14837" y="1997"/>
                        <a:pt x="6150" y="135"/>
                      </a:cubicBezTo>
                      <a:cubicBezTo>
                        <a:pt x="389" y="-1106"/>
                        <a:pt x="-2359" y="6517"/>
                        <a:pt x="2516" y="9708"/>
                      </a:cubicBezTo>
                      <a:lnTo>
                        <a:pt x="2516" y="970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66" name="图形 232"/>
              <p:cNvGrpSpPr/>
              <p:nvPr/>
            </p:nvGrpSpPr>
            <p:grpSpPr>
              <a:xfrm>
                <a:off x="7591624" y="2930101"/>
                <a:ext cx="865158" cy="1250295"/>
                <a:chOff x="7591624" y="2930101"/>
                <a:chExt cx="865158" cy="1250295"/>
              </a:xfrm>
              <a:solidFill>
                <a:srgbClr val="2E382E"/>
              </a:solidFill>
            </p:grpSpPr>
            <p:sp>
              <p:nvSpPr>
                <p:cNvPr id="367" name="任意多边形: 形状 366"/>
                <p:cNvSpPr/>
                <p:nvPr>
                  <p:custDataLst>
                    <p:tags r:id="rId111"/>
                  </p:custDataLst>
                </p:nvPr>
              </p:nvSpPr>
              <p:spPr>
                <a:xfrm>
                  <a:off x="7698221" y="3103761"/>
                  <a:ext cx="758561" cy="1076635"/>
                </a:xfrm>
                <a:custGeom>
                  <a:avLst/>
                  <a:gdLst>
                    <a:gd name="connsiteX0" fmla="*/ 42 w 758561"/>
                    <a:gd name="connsiteY0" fmla="*/ 827 h 1076635"/>
                    <a:gd name="connsiteX1" fmla="*/ 58542 w 758561"/>
                    <a:gd name="connsiteY1" fmla="*/ 101695 h 1076635"/>
                    <a:gd name="connsiteX2" fmla="*/ 136275 w 758561"/>
                    <a:gd name="connsiteY2" fmla="*/ 190507 h 1076635"/>
                    <a:gd name="connsiteX3" fmla="*/ 310887 w 758561"/>
                    <a:gd name="connsiteY3" fmla="*/ 355635 h 1076635"/>
                    <a:gd name="connsiteX4" fmla="*/ 484347 w 758561"/>
                    <a:gd name="connsiteY4" fmla="*/ 566588 h 1076635"/>
                    <a:gd name="connsiteX5" fmla="*/ 628468 w 758561"/>
                    <a:gd name="connsiteY5" fmla="*/ 795445 h 1076635"/>
                    <a:gd name="connsiteX6" fmla="*/ 738199 w 758561"/>
                    <a:gd name="connsiteY6" fmla="*/ 1042118 h 1076635"/>
                    <a:gd name="connsiteX7" fmla="*/ 749988 w 758561"/>
                    <a:gd name="connsiteY7" fmla="*/ 1073672 h 1076635"/>
                    <a:gd name="connsiteX8" fmla="*/ 758408 w 758561"/>
                    <a:gd name="connsiteY8" fmla="*/ 1071101 h 1076635"/>
                    <a:gd name="connsiteX9" fmla="*/ 713204 w 758561"/>
                    <a:gd name="connsiteY9" fmla="*/ 943643 h 1076635"/>
                    <a:gd name="connsiteX10" fmla="*/ 655591 w 758561"/>
                    <a:gd name="connsiteY10" fmla="*/ 821681 h 1076635"/>
                    <a:gd name="connsiteX11" fmla="*/ 514306 w 758561"/>
                    <a:gd name="connsiteY11" fmla="*/ 589988 h 1076635"/>
                    <a:gd name="connsiteX12" fmla="*/ 342885 w 758561"/>
                    <a:gd name="connsiteY12" fmla="*/ 372831 h 1076635"/>
                    <a:gd name="connsiteX13" fmla="*/ 167829 w 758561"/>
                    <a:gd name="connsiteY13" fmla="*/ 208057 h 1076635"/>
                    <a:gd name="connsiteX14" fmla="*/ 15199 w 758561"/>
                    <a:gd name="connsiteY14" fmla="*/ 26177 h 1076635"/>
                    <a:gd name="connsiteX15" fmla="*/ 1106 w 758561"/>
                    <a:gd name="connsiteY15" fmla="*/ 295 h 1076635"/>
                    <a:gd name="connsiteX16" fmla="*/ 42 w 758561"/>
                    <a:gd name="connsiteY16" fmla="*/ 827 h 1076635"/>
                    <a:gd name="connsiteX17" fmla="*/ 42 w 758561"/>
                    <a:gd name="connsiteY17" fmla="*/ 827 h 1076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8561" h="1076635">
                      <a:moveTo>
                        <a:pt x="42" y="827"/>
                      </a:moveTo>
                      <a:cubicBezTo>
                        <a:pt x="15731" y="36459"/>
                        <a:pt x="35231" y="70495"/>
                        <a:pt x="58542" y="101695"/>
                      </a:cubicBezTo>
                      <a:cubicBezTo>
                        <a:pt x="82119" y="133249"/>
                        <a:pt x="108621" y="162499"/>
                        <a:pt x="136275" y="190507"/>
                      </a:cubicBezTo>
                      <a:cubicBezTo>
                        <a:pt x="192559" y="247500"/>
                        <a:pt x="253894" y="299352"/>
                        <a:pt x="310887" y="355635"/>
                      </a:cubicBezTo>
                      <a:cubicBezTo>
                        <a:pt x="375946" y="419896"/>
                        <a:pt x="431786" y="491957"/>
                        <a:pt x="484347" y="566588"/>
                      </a:cubicBezTo>
                      <a:cubicBezTo>
                        <a:pt x="536376" y="640244"/>
                        <a:pt x="585214" y="716293"/>
                        <a:pt x="628468" y="795445"/>
                      </a:cubicBezTo>
                      <a:cubicBezTo>
                        <a:pt x="671634" y="874508"/>
                        <a:pt x="709215" y="956762"/>
                        <a:pt x="738199" y="1042118"/>
                      </a:cubicBezTo>
                      <a:cubicBezTo>
                        <a:pt x="741833" y="1052754"/>
                        <a:pt x="745910" y="1063213"/>
                        <a:pt x="749988" y="1073672"/>
                      </a:cubicBezTo>
                      <a:cubicBezTo>
                        <a:pt x="752026" y="1078901"/>
                        <a:pt x="759738" y="1076686"/>
                        <a:pt x="758408" y="1071101"/>
                      </a:cubicBezTo>
                      <a:cubicBezTo>
                        <a:pt x="748038" y="1027315"/>
                        <a:pt x="730665" y="984948"/>
                        <a:pt x="713204" y="943643"/>
                      </a:cubicBezTo>
                      <a:cubicBezTo>
                        <a:pt x="695743" y="902162"/>
                        <a:pt x="676420" y="861567"/>
                        <a:pt x="655591" y="821681"/>
                      </a:cubicBezTo>
                      <a:cubicBezTo>
                        <a:pt x="613666" y="741466"/>
                        <a:pt x="565714" y="664442"/>
                        <a:pt x="514306" y="589988"/>
                      </a:cubicBezTo>
                      <a:cubicBezTo>
                        <a:pt x="461922" y="514116"/>
                        <a:pt x="406879" y="439396"/>
                        <a:pt x="342885" y="372831"/>
                      </a:cubicBezTo>
                      <a:cubicBezTo>
                        <a:pt x="287310" y="315040"/>
                        <a:pt x="225797" y="263366"/>
                        <a:pt x="167829" y="208057"/>
                      </a:cubicBezTo>
                      <a:cubicBezTo>
                        <a:pt x="110748" y="153635"/>
                        <a:pt x="55174" y="94781"/>
                        <a:pt x="15199" y="26177"/>
                      </a:cubicBezTo>
                      <a:cubicBezTo>
                        <a:pt x="10235" y="17668"/>
                        <a:pt x="5538" y="9070"/>
                        <a:pt x="1106" y="295"/>
                      </a:cubicBezTo>
                      <a:cubicBezTo>
                        <a:pt x="840" y="-325"/>
                        <a:pt x="-224" y="118"/>
                        <a:pt x="42" y="827"/>
                      </a:cubicBezTo>
                      <a:lnTo>
                        <a:pt x="42" y="8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8" name="任意多边形: 形状 367"/>
                <p:cNvSpPr/>
                <p:nvPr>
                  <p:custDataLst>
                    <p:tags r:id="rId112"/>
                  </p:custDataLst>
                </p:nvPr>
              </p:nvSpPr>
              <p:spPr>
                <a:xfrm>
                  <a:off x="7805334" y="3524698"/>
                  <a:ext cx="500105" cy="327027"/>
                </a:xfrm>
                <a:custGeom>
                  <a:avLst/>
                  <a:gdLst>
                    <a:gd name="connsiteX0" fmla="*/ 533 w 500105"/>
                    <a:gd name="connsiteY0" fmla="*/ 2593 h 327027"/>
                    <a:gd name="connsiteX1" fmla="*/ 51676 w 500105"/>
                    <a:gd name="connsiteY1" fmla="*/ 37072 h 327027"/>
                    <a:gd name="connsiteX2" fmla="*/ 106187 w 500105"/>
                    <a:gd name="connsiteY2" fmla="*/ 65347 h 327027"/>
                    <a:gd name="connsiteX3" fmla="*/ 224249 w 500105"/>
                    <a:gd name="connsiteY3" fmla="*/ 107006 h 327027"/>
                    <a:gd name="connsiteX4" fmla="*/ 328130 w 500105"/>
                    <a:gd name="connsiteY4" fmla="*/ 158680 h 327027"/>
                    <a:gd name="connsiteX5" fmla="*/ 412068 w 500105"/>
                    <a:gd name="connsiteY5" fmla="*/ 232248 h 327027"/>
                    <a:gd name="connsiteX6" fmla="*/ 496803 w 500105"/>
                    <a:gd name="connsiteY6" fmla="*/ 326468 h 327027"/>
                    <a:gd name="connsiteX7" fmla="*/ 499817 w 500105"/>
                    <a:gd name="connsiteY7" fmla="*/ 323986 h 327027"/>
                    <a:gd name="connsiteX8" fmla="*/ 430149 w 500105"/>
                    <a:gd name="connsiteY8" fmla="*/ 235616 h 327027"/>
                    <a:gd name="connsiteX9" fmla="*/ 346743 w 500105"/>
                    <a:gd name="connsiteY9" fmla="*/ 158858 h 327027"/>
                    <a:gd name="connsiteX10" fmla="*/ 248535 w 500105"/>
                    <a:gd name="connsiteY10" fmla="*/ 104347 h 327027"/>
                    <a:gd name="connsiteX11" fmla="*/ 125155 w 500105"/>
                    <a:gd name="connsiteY11" fmla="*/ 63309 h 327027"/>
                    <a:gd name="connsiteX12" fmla="*/ 62932 w 500105"/>
                    <a:gd name="connsiteY12" fmla="*/ 34679 h 327027"/>
                    <a:gd name="connsiteX13" fmla="*/ 1685 w 500105"/>
                    <a:gd name="connsiteY13" fmla="*/ 112 h 327027"/>
                    <a:gd name="connsiteX14" fmla="*/ 533 w 500105"/>
                    <a:gd name="connsiteY14" fmla="*/ 2593 h 327027"/>
                    <a:gd name="connsiteX15" fmla="*/ 533 w 500105"/>
                    <a:gd name="connsiteY15" fmla="*/ 2593 h 327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0105" h="327027">
                      <a:moveTo>
                        <a:pt x="533" y="2593"/>
                      </a:moveTo>
                      <a:cubicBezTo>
                        <a:pt x="17196" y="14559"/>
                        <a:pt x="33949" y="26613"/>
                        <a:pt x="51676" y="37072"/>
                      </a:cubicBezTo>
                      <a:cubicBezTo>
                        <a:pt x="69314" y="47532"/>
                        <a:pt x="87485" y="57015"/>
                        <a:pt x="106187" y="65347"/>
                      </a:cubicBezTo>
                      <a:cubicBezTo>
                        <a:pt x="144566" y="82365"/>
                        <a:pt x="184540" y="93711"/>
                        <a:pt x="224249" y="107006"/>
                      </a:cubicBezTo>
                      <a:cubicBezTo>
                        <a:pt x="261299" y="119415"/>
                        <a:pt x="296044" y="136256"/>
                        <a:pt x="328130" y="158680"/>
                      </a:cubicBezTo>
                      <a:cubicBezTo>
                        <a:pt x="358709" y="180042"/>
                        <a:pt x="386364" y="205391"/>
                        <a:pt x="412068" y="232248"/>
                      </a:cubicBezTo>
                      <a:cubicBezTo>
                        <a:pt x="441318" y="262739"/>
                        <a:pt x="466313" y="297218"/>
                        <a:pt x="496803" y="326468"/>
                      </a:cubicBezTo>
                      <a:cubicBezTo>
                        <a:pt x="498399" y="328063"/>
                        <a:pt x="500969" y="325936"/>
                        <a:pt x="499817" y="323986"/>
                      </a:cubicBezTo>
                      <a:cubicBezTo>
                        <a:pt x="480849" y="291545"/>
                        <a:pt x="455499" y="263182"/>
                        <a:pt x="430149" y="235616"/>
                      </a:cubicBezTo>
                      <a:cubicBezTo>
                        <a:pt x="404534" y="207785"/>
                        <a:pt x="377057" y="181548"/>
                        <a:pt x="346743" y="158858"/>
                      </a:cubicBezTo>
                      <a:cubicBezTo>
                        <a:pt x="316519" y="136256"/>
                        <a:pt x="283901" y="117642"/>
                        <a:pt x="248535" y="104347"/>
                      </a:cubicBezTo>
                      <a:cubicBezTo>
                        <a:pt x="207940" y="89013"/>
                        <a:pt x="165484" y="79529"/>
                        <a:pt x="125155" y="63309"/>
                      </a:cubicBezTo>
                      <a:cubicBezTo>
                        <a:pt x="103882" y="54799"/>
                        <a:pt x="83673" y="44341"/>
                        <a:pt x="62932" y="34679"/>
                      </a:cubicBezTo>
                      <a:cubicBezTo>
                        <a:pt x="41749" y="24841"/>
                        <a:pt x="21096" y="13141"/>
                        <a:pt x="1685" y="112"/>
                      </a:cubicBezTo>
                      <a:cubicBezTo>
                        <a:pt x="444" y="-509"/>
                        <a:pt x="-708" y="1618"/>
                        <a:pt x="533" y="2593"/>
                      </a:cubicBezTo>
                      <a:lnTo>
                        <a:pt x="533" y="259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9" name="任意多边形: 形状 368"/>
                <p:cNvSpPr/>
                <p:nvPr>
                  <p:custDataLst>
                    <p:tags r:id="rId113"/>
                  </p:custDataLst>
                </p:nvPr>
              </p:nvSpPr>
              <p:spPr>
                <a:xfrm>
                  <a:off x="7979681" y="3130417"/>
                  <a:ext cx="146703" cy="445936"/>
                </a:xfrm>
                <a:custGeom>
                  <a:avLst/>
                  <a:gdLst>
                    <a:gd name="connsiteX0" fmla="*/ 0 w 146703"/>
                    <a:gd name="connsiteY0" fmla="*/ 230 h 445936"/>
                    <a:gd name="connsiteX1" fmla="*/ 18525 w 146703"/>
                    <a:gd name="connsiteY1" fmla="*/ 87448 h 445936"/>
                    <a:gd name="connsiteX2" fmla="*/ 51586 w 146703"/>
                    <a:gd name="connsiteY2" fmla="*/ 170676 h 445936"/>
                    <a:gd name="connsiteX3" fmla="*/ 110440 w 146703"/>
                    <a:gd name="connsiteY3" fmla="*/ 343427 h 445936"/>
                    <a:gd name="connsiteX4" fmla="*/ 121697 w 146703"/>
                    <a:gd name="connsiteY4" fmla="*/ 396697 h 445936"/>
                    <a:gd name="connsiteX5" fmla="*/ 129053 w 146703"/>
                    <a:gd name="connsiteY5" fmla="*/ 421692 h 445936"/>
                    <a:gd name="connsiteX6" fmla="*/ 140753 w 146703"/>
                    <a:gd name="connsiteY6" fmla="*/ 445003 h 445936"/>
                    <a:gd name="connsiteX7" fmla="*/ 146692 w 146703"/>
                    <a:gd name="connsiteY7" fmla="*/ 442344 h 445936"/>
                    <a:gd name="connsiteX8" fmla="*/ 140399 w 146703"/>
                    <a:gd name="connsiteY8" fmla="*/ 420363 h 445936"/>
                    <a:gd name="connsiteX9" fmla="*/ 133662 w 146703"/>
                    <a:gd name="connsiteY9" fmla="*/ 397229 h 445936"/>
                    <a:gd name="connsiteX10" fmla="*/ 123558 w 146703"/>
                    <a:gd name="connsiteY10" fmla="*/ 350961 h 445936"/>
                    <a:gd name="connsiteX11" fmla="*/ 99804 w 146703"/>
                    <a:gd name="connsiteY11" fmla="*/ 261351 h 445936"/>
                    <a:gd name="connsiteX12" fmla="*/ 30225 w 146703"/>
                    <a:gd name="connsiteY12" fmla="*/ 95691 h 445936"/>
                    <a:gd name="connsiteX13" fmla="*/ 532 w 146703"/>
                    <a:gd name="connsiteY13" fmla="*/ 53 h 445936"/>
                    <a:gd name="connsiteX14" fmla="*/ 0 w 146703"/>
                    <a:gd name="connsiteY14" fmla="*/ 230 h 445936"/>
                    <a:gd name="connsiteX15" fmla="*/ 0 w 146703"/>
                    <a:gd name="connsiteY15" fmla="*/ 230 h 445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6703" h="445936">
                      <a:moveTo>
                        <a:pt x="0" y="230"/>
                      </a:moveTo>
                      <a:cubicBezTo>
                        <a:pt x="177" y="30455"/>
                        <a:pt x="8598" y="59173"/>
                        <a:pt x="18525" y="87448"/>
                      </a:cubicBezTo>
                      <a:cubicBezTo>
                        <a:pt x="28363" y="115634"/>
                        <a:pt x="39975" y="143199"/>
                        <a:pt x="51586" y="170676"/>
                      </a:cubicBezTo>
                      <a:cubicBezTo>
                        <a:pt x="75429" y="227137"/>
                        <a:pt x="98208" y="283244"/>
                        <a:pt x="110440" y="343427"/>
                      </a:cubicBezTo>
                      <a:cubicBezTo>
                        <a:pt x="114074" y="361243"/>
                        <a:pt x="117354" y="379059"/>
                        <a:pt x="121697" y="396697"/>
                      </a:cubicBezTo>
                      <a:cubicBezTo>
                        <a:pt x="123824" y="405117"/>
                        <a:pt x="126128" y="413538"/>
                        <a:pt x="129053" y="421692"/>
                      </a:cubicBezTo>
                      <a:cubicBezTo>
                        <a:pt x="131978" y="430024"/>
                        <a:pt x="134726" y="438444"/>
                        <a:pt x="140753" y="445003"/>
                      </a:cubicBezTo>
                      <a:cubicBezTo>
                        <a:pt x="142792" y="447131"/>
                        <a:pt x="146958" y="445358"/>
                        <a:pt x="146692" y="442344"/>
                      </a:cubicBezTo>
                      <a:cubicBezTo>
                        <a:pt x="145894" y="434544"/>
                        <a:pt x="142792" y="427720"/>
                        <a:pt x="140399" y="420363"/>
                      </a:cubicBezTo>
                      <a:cubicBezTo>
                        <a:pt x="137917" y="412740"/>
                        <a:pt x="135701" y="405029"/>
                        <a:pt x="133662" y="397229"/>
                      </a:cubicBezTo>
                      <a:cubicBezTo>
                        <a:pt x="129674" y="381895"/>
                        <a:pt x="126660" y="366384"/>
                        <a:pt x="123558" y="350961"/>
                      </a:cubicBezTo>
                      <a:cubicBezTo>
                        <a:pt x="117531" y="320559"/>
                        <a:pt x="110440" y="290600"/>
                        <a:pt x="99804" y="261351"/>
                      </a:cubicBezTo>
                      <a:cubicBezTo>
                        <a:pt x="79329" y="204978"/>
                        <a:pt x="51320" y="151797"/>
                        <a:pt x="30225" y="95691"/>
                      </a:cubicBezTo>
                      <a:cubicBezTo>
                        <a:pt x="18436" y="64402"/>
                        <a:pt x="9927" y="32050"/>
                        <a:pt x="532" y="53"/>
                      </a:cubicBezTo>
                      <a:cubicBezTo>
                        <a:pt x="355" y="-36"/>
                        <a:pt x="0" y="-36"/>
                        <a:pt x="0" y="230"/>
                      </a:cubicBezTo>
                      <a:lnTo>
                        <a:pt x="0" y="23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0" name="任意多边形: 形状 369"/>
                <p:cNvSpPr/>
                <p:nvPr>
                  <p:custDataLst>
                    <p:tags r:id="rId114"/>
                  </p:custDataLst>
                </p:nvPr>
              </p:nvSpPr>
              <p:spPr>
                <a:xfrm>
                  <a:off x="7591624" y="2930101"/>
                  <a:ext cx="295082" cy="409397"/>
                </a:xfrm>
                <a:custGeom>
                  <a:avLst/>
                  <a:gdLst>
                    <a:gd name="connsiteX0" fmla="*/ 283556 w 295082"/>
                    <a:gd name="connsiteY0" fmla="*/ 401926 h 409397"/>
                    <a:gd name="connsiteX1" fmla="*/ 170723 w 295082"/>
                    <a:gd name="connsiteY1" fmla="*/ 370726 h 409397"/>
                    <a:gd name="connsiteX2" fmla="*/ 81822 w 295082"/>
                    <a:gd name="connsiteY2" fmla="*/ 319140 h 409397"/>
                    <a:gd name="connsiteX3" fmla="*/ 22170 w 295082"/>
                    <a:gd name="connsiteY3" fmla="*/ 140362 h 409397"/>
                    <a:gd name="connsiteX4" fmla="*/ 9672 w 295082"/>
                    <a:gd name="connsiteY4" fmla="*/ 4750 h 409397"/>
                    <a:gd name="connsiteX5" fmla="*/ 2493 w 295082"/>
                    <a:gd name="connsiteY5" fmla="*/ 9093 h 409397"/>
                    <a:gd name="connsiteX6" fmla="*/ 151135 w 295082"/>
                    <a:gd name="connsiteY6" fmla="*/ 126624 h 409397"/>
                    <a:gd name="connsiteX7" fmla="*/ 209546 w 295082"/>
                    <a:gd name="connsiteY7" fmla="*/ 200457 h 409397"/>
                    <a:gd name="connsiteX8" fmla="*/ 250850 w 295082"/>
                    <a:gd name="connsiteY8" fmla="*/ 297513 h 409397"/>
                    <a:gd name="connsiteX9" fmla="*/ 286747 w 295082"/>
                    <a:gd name="connsiteY9" fmla="*/ 407155 h 409397"/>
                    <a:gd name="connsiteX10" fmla="*/ 294547 w 295082"/>
                    <a:gd name="connsiteY10" fmla="*/ 402280 h 409397"/>
                    <a:gd name="connsiteX11" fmla="*/ 262638 w 295082"/>
                    <a:gd name="connsiteY11" fmla="*/ 302477 h 409397"/>
                    <a:gd name="connsiteX12" fmla="*/ 222575 w 295082"/>
                    <a:gd name="connsiteY12" fmla="*/ 203116 h 409397"/>
                    <a:gd name="connsiteX13" fmla="*/ 95028 w 295082"/>
                    <a:gd name="connsiteY13" fmla="*/ 64225 h 409397"/>
                    <a:gd name="connsiteX14" fmla="*/ 7191 w 295082"/>
                    <a:gd name="connsiteY14" fmla="*/ 673 h 409397"/>
                    <a:gd name="connsiteX15" fmla="*/ 11 w 295082"/>
                    <a:gd name="connsiteY15" fmla="*/ 5016 h 409397"/>
                    <a:gd name="connsiteX16" fmla="*/ 11622 w 295082"/>
                    <a:gd name="connsiteY16" fmla="*/ 130878 h 409397"/>
                    <a:gd name="connsiteX17" fmla="*/ 26070 w 295082"/>
                    <a:gd name="connsiteY17" fmla="*/ 231037 h 409397"/>
                    <a:gd name="connsiteX18" fmla="*/ 67817 w 295082"/>
                    <a:gd name="connsiteY18" fmla="*/ 317545 h 409397"/>
                    <a:gd name="connsiteX19" fmla="*/ 153794 w 295082"/>
                    <a:gd name="connsiteY19" fmla="*/ 373917 h 409397"/>
                    <a:gd name="connsiteX20" fmla="*/ 283113 w 295082"/>
                    <a:gd name="connsiteY20" fmla="*/ 405649 h 409397"/>
                    <a:gd name="connsiteX21" fmla="*/ 283556 w 295082"/>
                    <a:gd name="connsiteY21" fmla="*/ 401926 h 409397"/>
                    <a:gd name="connsiteX22" fmla="*/ 283556 w 295082"/>
                    <a:gd name="connsiteY22" fmla="*/ 401926 h 409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95082" h="409397">
                      <a:moveTo>
                        <a:pt x="283556" y="401926"/>
                      </a:moveTo>
                      <a:cubicBezTo>
                        <a:pt x="245620" y="392619"/>
                        <a:pt x="207507" y="383933"/>
                        <a:pt x="170723" y="370726"/>
                      </a:cubicBezTo>
                      <a:cubicBezTo>
                        <a:pt x="138371" y="359115"/>
                        <a:pt x="106197" y="343958"/>
                        <a:pt x="81822" y="319140"/>
                      </a:cubicBezTo>
                      <a:cubicBezTo>
                        <a:pt x="35997" y="272429"/>
                        <a:pt x="27931" y="202407"/>
                        <a:pt x="22170" y="140362"/>
                      </a:cubicBezTo>
                      <a:cubicBezTo>
                        <a:pt x="17916" y="95158"/>
                        <a:pt x="13838" y="49954"/>
                        <a:pt x="9672" y="4750"/>
                      </a:cubicBezTo>
                      <a:cubicBezTo>
                        <a:pt x="7279" y="6168"/>
                        <a:pt x="4886" y="7675"/>
                        <a:pt x="2493" y="9093"/>
                      </a:cubicBezTo>
                      <a:cubicBezTo>
                        <a:pt x="54433" y="45079"/>
                        <a:pt x="106551" y="81508"/>
                        <a:pt x="151135" y="126624"/>
                      </a:cubicBezTo>
                      <a:cubicBezTo>
                        <a:pt x="173205" y="149049"/>
                        <a:pt x="193237" y="173512"/>
                        <a:pt x="209546" y="200457"/>
                      </a:cubicBezTo>
                      <a:cubicBezTo>
                        <a:pt x="227805" y="230682"/>
                        <a:pt x="240834" y="263743"/>
                        <a:pt x="250850" y="297513"/>
                      </a:cubicBezTo>
                      <a:cubicBezTo>
                        <a:pt x="261752" y="334120"/>
                        <a:pt x="267602" y="373651"/>
                        <a:pt x="286747" y="407155"/>
                      </a:cubicBezTo>
                      <a:cubicBezTo>
                        <a:pt x="289761" y="412385"/>
                        <a:pt x="297118" y="407510"/>
                        <a:pt x="294547" y="402280"/>
                      </a:cubicBezTo>
                      <a:cubicBezTo>
                        <a:pt x="279213" y="370460"/>
                        <a:pt x="272211" y="336158"/>
                        <a:pt x="262638" y="302477"/>
                      </a:cubicBezTo>
                      <a:cubicBezTo>
                        <a:pt x="252800" y="268086"/>
                        <a:pt x="240302" y="234228"/>
                        <a:pt x="222575" y="203116"/>
                      </a:cubicBezTo>
                      <a:cubicBezTo>
                        <a:pt x="191109" y="147896"/>
                        <a:pt x="144664" y="103136"/>
                        <a:pt x="95028" y="64225"/>
                      </a:cubicBezTo>
                      <a:cubicBezTo>
                        <a:pt x="66576" y="41888"/>
                        <a:pt x="36884" y="21236"/>
                        <a:pt x="7191" y="673"/>
                      </a:cubicBezTo>
                      <a:cubicBezTo>
                        <a:pt x="4266" y="-1366"/>
                        <a:pt x="-255" y="1559"/>
                        <a:pt x="11" y="5016"/>
                      </a:cubicBezTo>
                      <a:cubicBezTo>
                        <a:pt x="3911" y="46941"/>
                        <a:pt x="7722" y="88865"/>
                        <a:pt x="11622" y="130878"/>
                      </a:cubicBezTo>
                      <a:cubicBezTo>
                        <a:pt x="14725" y="164471"/>
                        <a:pt x="17916" y="198242"/>
                        <a:pt x="26070" y="231037"/>
                      </a:cubicBezTo>
                      <a:cubicBezTo>
                        <a:pt x="33870" y="262414"/>
                        <a:pt x="46722" y="292816"/>
                        <a:pt x="67817" y="317545"/>
                      </a:cubicBezTo>
                      <a:cubicBezTo>
                        <a:pt x="90508" y="344136"/>
                        <a:pt x="121708" y="361242"/>
                        <a:pt x="153794" y="373917"/>
                      </a:cubicBezTo>
                      <a:cubicBezTo>
                        <a:pt x="195009" y="390137"/>
                        <a:pt x="238884" y="402458"/>
                        <a:pt x="283113" y="405649"/>
                      </a:cubicBezTo>
                      <a:cubicBezTo>
                        <a:pt x="285240" y="405737"/>
                        <a:pt x="285595" y="402369"/>
                        <a:pt x="283556" y="401926"/>
                      </a:cubicBezTo>
                      <a:lnTo>
                        <a:pt x="283556" y="4019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1" name="任意多边形: 形状 370"/>
                <p:cNvSpPr/>
                <p:nvPr>
                  <p:custDataLst>
                    <p:tags r:id="rId115"/>
                  </p:custDataLst>
                </p:nvPr>
              </p:nvSpPr>
              <p:spPr>
                <a:xfrm>
                  <a:off x="7893249" y="2978348"/>
                  <a:ext cx="203809" cy="426121"/>
                </a:xfrm>
                <a:custGeom>
                  <a:avLst/>
                  <a:gdLst>
                    <a:gd name="connsiteX0" fmla="*/ 181360 w 203809"/>
                    <a:gd name="connsiteY0" fmla="*/ 423436 h 426121"/>
                    <a:gd name="connsiteX1" fmla="*/ 109832 w 203809"/>
                    <a:gd name="connsiteY1" fmla="*/ 363962 h 426121"/>
                    <a:gd name="connsiteX2" fmla="*/ 48762 w 203809"/>
                    <a:gd name="connsiteY2" fmla="*/ 296244 h 426121"/>
                    <a:gd name="connsiteX3" fmla="*/ 13396 w 203809"/>
                    <a:gd name="connsiteY3" fmla="*/ 217270 h 426121"/>
                    <a:gd name="connsiteX4" fmla="*/ 15701 w 203809"/>
                    <a:gd name="connsiteY4" fmla="*/ 120302 h 426121"/>
                    <a:gd name="connsiteX5" fmla="*/ 38303 w 203809"/>
                    <a:gd name="connsiteY5" fmla="*/ 6051 h 426121"/>
                    <a:gd name="connsiteX6" fmla="*/ 29616 w 203809"/>
                    <a:gd name="connsiteY6" fmla="*/ 7381 h 426121"/>
                    <a:gd name="connsiteX7" fmla="*/ 133231 w 203809"/>
                    <a:gd name="connsiteY7" fmla="*/ 154870 h 426121"/>
                    <a:gd name="connsiteX8" fmla="*/ 176929 w 203809"/>
                    <a:gd name="connsiteY8" fmla="*/ 234376 h 426121"/>
                    <a:gd name="connsiteX9" fmla="*/ 190844 w 203809"/>
                    <a:gd name="connsiteY9" fmla="*/ 276390 h 426121"/>
                    <a:gd name="connsiteX10" fmla="*/ 192972 w 203809"/>
                    <a:gd name="connsiteY10" fmla="*/ 319910 h 426121"/>
                    <a:gd name="connsiteX11" fmla="*/ 177904 w 203809"/>
                    <a:gd name="connsiteY11" fmla="*/ 419802 h 426121"/>
                    <a:gd name="connsiteX12" fmla="*/ 187476 w 203809"/>
                    <a:gd name="connsiteY12" fmla="*/ 422195 h 426121"/>
                    <a:gd name="connsiteX13" fmla="*/ 202633 w 203809"/>
                    <a:gd name="connsiteY13" fmla="*/ 331610 h 426121"/>
                    <a:gd name="connsiteX14" fmla="*/ 192440 w 203809"/>
                    <a:gd name="connsiteY14" fmla="*/ 244481 h 426121"/>
                    <a:gd name="connsiteX15" fmla="*/ 150249 w 203809"/>
                    <a:gd name="connsiteY15" fmla="*/ 163557 h 426121"/>
                    <a:gd name="connsiteX16" fmla="*/ 99461 w 203809"/>
                    <a:gd name="connsiteY16" fmla="*/ 84139 h 426121"/>
                    <a:gd name="connsiteX17" fmla="*/ 37062 w 203809"/>
                    <a:gd name="connsiteY17" fmla="*/ 1354 h 426121"/>
                    <a:gd name="connsiteX18" fmla="*/ 29173 w 203809"/>
                    <a:gd name="connsiteY18" fmla="*/ 3658 h 426121"/>
                    <a:gd name="connsiteX19" fmla="*/ 8255 w 203809"/>
                    <a:gd name="connsiteY19" fmla="*/ 109489 h 426121"/>
                    <a:gd name="connsiteX20" fmla="*/ 2405 w 203809"/>
                    <a:gd name="connsiteY20" fmla="*/ 209115 h 426121"/>
                    <a:gd name="connsiteX21" fmla="*/ 93611 w 203809"/>
                    <a:gd name="connsiteY21" fmla="*/ 360859 h 426121"/>
                    <a:gd name="connsiteX22" fmla="*/ 179499 w 203809"/>
                    <a:gd name="connsiteY22" fmla="*/ 425918 h 426121"/>
                    <a:gd name="connsiteX23" fmla="*/ 181360 w 203809"/>
                    <a:gd name="connsiteY23" fmla="*/ 423436 h 426121"/>
                    <a:gd name="connsiteX24" fmla="*/ 181360 w 203809"/>
                    <a:gd name="connsiteY24" fmla="*/ 423436 h 426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03809" h="426121">
                      <a:moveTo>
                        <a:pt x="181360" y="423436"/>
                      </a:moveTo>
                      <a:cubicBezTo>
                        <a:pt x="158758" y="402252"/>
                        <a:pt x="133054" y="384525"/>
                        <a:pt x="109832" y="363962"/>
                      </a:cubicBezTo>
                      <a:cubicBezTo>
                        <a:pt x="87052" y="343664"/>
                        <a:pt x="65957" y="321505"/>
                        <a:pt x="48762" y="296244"/>
                      </a:cubicBezTo>
                      <a:cubicBezTo>
                        <a:pt x="32453" y="272224"/>
                        <a:pt x="19778" y="245633"/>
                        <a:pt x="13396" y="217270"/>
                      </a:cubicBezTo>
                      <a:cubicBezTo>
                        <a:pt x="6128" y="185006"/>
                        <a:pt x="9673" y="152477"/>
                        <a:pt x="15701" y="120302"/>
                      </a:cubicBezTo>
                      <a:cubicBezTo>
                        <a:pt x="22880" y="82101"/>
                        <a:pt x="30680" y="44076"/>
                        <a:pt x="38303" y="6051"/>
                      </a:cubicBezTo>
                      <a:cubicBezTo>
                        <a:pt x="35378" y="6494"/>
                        <a:pt x="32541" y="6938"/>
                        <a:pt x="29616" y="7381"/>
                      </a:cubicBezTo>
                      <a:cubicBezTo>
                        <a:pt x="67287" y="54180"/>
                        <a:pt x="102032" y="103462"/>
                        <a:pt x="133231" y="154870"/>
                      </a:cubicBezTo>
                      <a:cubicBezTo>
                        <a:pt x="148831" y="180663"/>
                        <a:pt x="164608" y="206899"/>
                        <a:pt x="176929" y="234376"/>
                      </a:cubicBezTo>
                      <a:cubicBezTo>
                        <a:pt x="182956" y="247849"/>
                        <a:pt x="188097" y="261853"/>
                        <a:pt x="190844" y="276390"/>
                      </a:cubicBezTo>
                      <a:cubicBezTo>
                        <a:pt x="193592" y="290660"/>
                        <a:pt x="193858" y="305462"/>
                        <a:pt x="192972" y="319910"/>
                      </a:cubicBezTo>
                      <a:cubicBezTo>
                        <a:pt x="191022" y="353680"/>
                        <a:pt x="181715" y="386298"/>
                        <a:pt x="177904" y="419802"/>
                      </a:cubicBezTo>
                      <a:cubicBezTo>
                        <a:pt x="177195" y="425918"/>
                        <a:pt x="186147" y="428577"/>
                        <a:pt x="187476" y="422195"/>
                      </a:cubicBezTo>
                      <a:cubicBezTo>
                        <a:pt x="193503" y="392325"/>
                        <a:pt x="199619" y="362012"/>
                        <a:pt x="202633" y="331610"/>
                      </a:cubicBezTo>
                      <a:cubicBezTo>
                        <a:pt x="205558" y="301739"/>
                        <a:pt x="203342" y="272667"/>
                        <a:pt x="192440" y="244481"/>
                      </a:cubicBezTo>
                      <a:cubicBezTo>
                        <a:pt x="181449" y="216117"/>
                        <a:pt x="165672" y="189615"/>
                        <a:pt x="150249" y="163557"/>
                      </a:cubicBezTo>
                      <a:cubicBezTo>
                        <a:pt x="134295" y="136523"/>
                        <a:pt x="117277" y="110021"/>
                        <a:pt x="99461" y="84139"/>
                      </a:cubicBezTo>
                      <a:cubicBezTo>
                        <a:pt x="79784" y="55687"/>
                        <a:pt x="58955" y="28121"/>
                        <a:pt x="37062" y="1354"/>
                      </a:cubicBezTo>
                      <a:cubicBezTo>
                        <a:pt x="34757" y="-1394"/>
                        <a:pt x="29794" y="379"/>
                        <a:pt x="29173" y="3658"/>
                      </a:cubicBezTo>
                      <a:cubicBezTo>
                        <a:pt x="22348" y="38935"/>
                        <a:pt x="15169" y="74212"/>
                        <a:pt x="8255" y="109489"/>
                      </a:cubicBezTo>
                      <a:cubicBezTo>
                        <a:pt x="1874" y="142373"/>
                        <a:pt x="-3179" y="175700"/>
                        <a:pt x="2405" y="209115"/>
                      </a:cubicBezTo>
                      <a:cubicBezTo>
                        <a:pt x="12421" y="269121"/>
                        <a:pt x="49825" y="320353"/>
                        <a:pt x="93611" y="360859"/>
                      </a:cubicBezTo>
                      <a:cubicBezTo>
                        <a:pt x="119670" y="384968"/>
                        <a:pt x="148477" y="408457"/>
                        <a:pt x="179499" y="425918"/>
                      </a:cubicBezTo>
                      <a:cubicBezTo>
                        <a:pt x="181006" y="426804"/>
                        <a:pt x="182601" y="424588"/>
                        <a:pt x="181360" y="423436"/>
                      </a:cubicBezTo>
                      <a:lnTo>
                        <a:pt x="181360" y="4234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2" name="任意多边形: 形状 371"/>
                <p:cNvSpPr/>
                <p:nvPr>
                  <p:custDataLst>
                    <p:tags r:id="rId116"/>
                  </p:custDataLst>
                </p:nvPr>
              </p:nvSpPr>
              <p:spPr>
                <a:xfrm>
                  <a:off x="7648695" y="3450671"/>
                  <a:ext cx="362803" cy="188054"/>
                </a:xfrm>
                <a:custGeom>
                  <a:avLst/>
                  <a:gdLst>
                    <a:gd name="connsiteX0" fmla="*/ 362363 w 362803"/>
                    <a:gd name="connsiteY0" fmla="*/ 171904 h 188054"/>
                    <a:gd name="connsiteX1" fmla="*/ 332936 w 362803"/>
                    <a:gd name="connsiteY1" fmla="*/ 141502 h 188054"/>
                    <a:gd name="connsiteX2" fmla="*/ 311043 w 362803"/>
                    <a:gd name="connsiteY2" fmla="*/ 107732 h 188054"/>
                    <a:gd name="connsiteX3" fmla="*/ 253164 w 362803"/>
                    <a:gd name="connsiteY3" fmla="*/ 52778 h 188054"/>
                    <a:gd name="connsiteX4" fmla="*/ 180305 w 362803"/>
                    <a:gd name="connsiteY4" fmla="*/ 20248 h 188054"/>
                    <a:gd name="connsiteX5" fmla="*/ 99470 w 362803"/>
                    <a:gd name="connsiteY5" fmla="*/ 13867 h 188054"/>
                    <a:gd name="connsiteX6" fmla="*/ 7555 w 362803"/>
                    <a:gd name="connsiteY6" fmla="*/ 749 h 188054"/>
                    <a:gd name="connsiteX7" fmla="*/ 730 w 362803"/>
                    <a:gd name="connsiteY7" fmla="*/ 7839 h 188054"/>
                    <a:gd name="connsiteX8" fmla="*/ 103547 w 362803"/>
                    <a:gd name="connsiteY8" fmla="*/ 125193 h 188054"/>
                    <a:gd name="connsiteX9" fmla="*/ 167542 w 362803"/>
                    <a:gd name="connsiteY9" fmla="*/ 171372 h 188054"/>
                    <a:gd name="connsiteX10" fmla="*/ 244300 w 362803"/>
                    <a:gd name="connsiteY10" fmla="*/ 187504 h 188054"/>
                    <a:gd name="connsiteX11" fmla="*/ 293227 w 362803"/>
                    <a:gd name="connsiteY11" fmla="*/ 180590 h 188054"/>
                    <a:gd name="connsiteX12" fmla="*/ 343661 w 362803"/>
                    <a:gd name="connsiteY12" fmla="*/ 172701 h 188054"/>
                    <a:gd name="connsiteX13" fmla="*/ 342154 w 362803"/>
                    <a:gd name="connsiteY13" fmla="*/ 163040 h 188054"/>
                    <a:gd name="connsiteX14" fmla="*/ 256887 w 362803"/>
                    <a:gd name="connsiteY14" fmla="*/ 175893 h 188054"/>
                    <a:gd name="connsiteX15" fmla="*/ 213633 w 362803"/>
                    <a:gd name="connsiteY15" fmla="*/ 176956 h 188054"/>
                    <a:gd name="connsiteX16" fmla="*/ 177558 w 362803"/>
                    <a:gd name="connsiteY16" fmla="*/ 165079 h 188054"/>
                    <a:gd name="connsiteX17" fmla="*/ 116399 w 362803"/>
                    <a:gd name="connsiteY17" fmla="*/ 122711 h 188054"/>
                    <a:gd name="connsiteX18" fmla="*/ 61711 w 362803"/>
                    <a:gd name="connsiteY18" fmla="*/ 70416 h 188054"/>
                    <a:gd name="connsiteX19" fmla="*/ 9416 w 362803"/>
                    <a:gd name="connsiteY19" fmla="*/ 2521 h 188054"/>
                    <a:gd name="connsiteX20" fmla="*/ 2591 w 362803"/>
                    <a:gd name="connsiteY20" fmla="*/ 9612 h 188054"/>
                    <a:gd name="connsiteX21" fmla="*/ 82363 w 362803"/>
                    <a:gd name="connsiteY21" fmla="*/ 24769 h 188054"/>
                    <a:gd name="connsiteX22" fmla="*/ 166301 w 362803"/>
                    <a:gd name="connsiteY22" fmla="*/ 26719 h 188054"/>
                    <a:gd name="connsiteX23" fmla="*/ 302711 w 362803"/>
                    <a:gd name="connsiteY23" fmla="*/ 109770 h 188054"/>
                    <a:gd name="connsiteX24" fmla="*/ 328593 w 362803"/>
                    <a:gd name="connsiteY24" fmla="*/ 144959 h 188054"/>
                    <a:gd name="connsiteX25" fmla="*/ 361477 w 362803"/>
                    <a:gd name="connsiteY25" fmla="*/ 173411 h 188054"/>
                    <a:gd name="connsiteX26" fmla="*/ 362363 w 362803"/>
                    <a:gd name="connsiteY26" fmla="*/ 171904 h 188054"/>
                    <a:gd name="connsiteX27" fmla="*/ 362363 w 362803"/>
                    <a:gd name="connsiteY27" fmla="*/ 171904 h 188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62803" h="188054">
                      <a:moveTo>
                        <a:pt x="362363" y="171904"/>
                      </a:moveTo>
                      <a:cubicBezTo>
                        <a:pt x="350752" y="163661"/>
                        <a:pt x="340736" y="153468"/>
                        <a:pt x="332936" y="141502"/>
                      </a:cubicBezTo>
                      <a:cubicBezTo>
                        <a:pt x="325579" y="130245"/>
                        <a:pt x="319020" y="118545"/>
                        <a:pt x="311043" y="107732"/>
                      </a:cubicBezTo>
                      <a:cubicBezTo>
                        <a:pt x="295177" y="86105"/>
                        <a:pt x="275412" y="67668"/>
                        <a:pt x="253164" y="52778"/>
                      </a:cubicBezTo>
                      <a:cubicBezTo>
                        <a:pt x="230916" y="37975"/>
                        <a:pt x="206187" y="26896"/>
                        <a:pt x="180305" y="20248"/>
                      </a:cubicBezTo>
                      <a:cubicBezTo>
                        <a:pt x="153626" y="13423"/>
                        <a:pt x="126858" y="12449"/>
                        <a:pt x="99470" y="13867"/>
                      </a:cubicBezTo>
                      <a:cubicBezTo>
                        <a:pt x="68536" y="15462"/>
                        <a:pt x="34855" y="18564"/>
                        <a:pt x="7555" y="749"/>
                      </a:cubicBezTo>
                      <a:cubicBezTo>
                        <a:pt x="3212" y="-2088"/>
                        <a:pt x="-1929" y="3762"/>
                        <a:pt x="730" y="7839"/>
                      </a:cubicBezTo>
                      <a:cubicBezTo>
                        <a:pt x="29271" y="51537"/>
                        <a:pt x="63927" y="91245"/>
                        <a:pt x="103547" y="125193"/>
                      </a:cubicBezTo>
                      <a:cubicBezTo>
                        <a:pt x="123401" y="142211"/>
                        <a:pt x="144497" y="158874"/>
                        <a:pt x="167542" y="171372"/>
                      </a:cubicBezTo>
                      <a:cubicBezTo>
                        <a:pt x="191651" y="184490"/>
                        <a:pt x="217001" y="189897"/>
                        <a:pt x="244300" y="187504"/>
                      </a:cubicBezTo>
                      <a:cubicBezTo>
                        <a:pt x="260698" y="186086"/>
                        <a:pt x="277007" y="183072"/>
                        <a:pt x="293227" y="180590"/>
                      </a:cubicBezTo>
                      <a:cubicBezTo>
                        <a:pt x="310068" y="178020"/>
                        <a:pt x="326909" y="175627"/>
                        <a:pt x="343661" y="172701"/>
                      </a:cubicBezTo>
                      <a:cubicBezTo>
                        <a:pt x="349068" y="171727"/>
                        <a:pt x="347649" y="162331"/>
                        <a:pt x="342154" y="163040"/>
                      </a:cubicBezTo>
                      <a:cubicBezTo>
                        <a:pt x="313613" y="166852"/>
                        <a:pt x="285339" y="172081"/>
                        <a:pt x="256887" y="175893"/>
                      </a:cubicBezTo>
                      <a:cubicBezTo>
                        <a:pt x="242616" y="177754"/>
                        <a:pt x="227903" y="179083"/>
                        <a:pt x="213633" y="176956"/>
                      </a:cubicBezTo>
                      <a:cubicBezTo>
                        <a:pt x="201046" y="175095"/>
                        <a:pt x="188903" y="170752"/>
                        <a:pt x="177558" y="165079"/>
                      </a:cubicBezTo>
                      <a:cubicBezTo>
                        <a:pt x="155399" y="154000"/>
                        <a:pt x="135367" y="138488"/>
                        <a:pt x="116399" y="122711"/>
                      </a:cubicBezTo>
                      <a:cubicBezTo>
                        <a:pt x="96988" y="106579"/>
                        <a:pt x="78729" y="89030"/>
                        <a:pt x="61711" y="70416"/>
                      </a:cubicBezTo>
                      <a:cubicBezTo>
                        <a:pt x="42477" y="49232"/>
                        <a:pt x="25016" y="26453"/>
                        <a:pt x="9416" y="2521"/>
                      </a:cubicBezTo>
                      <a:cubicBezTo>
                        <a:pt x="7112" y="4914"/>
                        <a:pt x="4896" y="7308"/>
                        <a:pt x="2591" y="9612"/>
                      </a:cubicBezTo>
                      <a:cubicBezTo>
                        <a:pt x="26257" y="25123"/>
                        <a:pt x="54975" y="26098"/>
                        <a:pt x="82363" y="24769"/>
                      </a:cubicBezTo>
                      <a:cubicBezTo>
                        <a:pt x="110638" y="23439"/>
                        <a:pt x="138292" y="21312"/>
                        <a:pt x="166301" y="26719"/>
                      </a:cubicBezTo>
                      <a:cubicBezTo>
                        <a:pt x="219571" y="37089"/>
                        <a:pt x="269384" y="66782"/>
                        <a:pt x="302711" y="109770"/>
                      </a:cubicBezTo>
                      <a:cubicBezTo>
                        <a:pt x="311663" y="121293"/>
                        <a:pt x="319375" y="133702"/>
                        <a:pt x="328593" y="144959"/>
                      </a:cubicBezTo>
                      <a:cubicBezTo>
                        <a:pt x="337899" y="156393"/>
                        <a:pt x="347472" y="167827"/>
                        <a:pt x="361477" y="173411"/>
                      </a:cubicBezTo>
                      <a:cubicBezTo>
                        <a:pt x="362540" y="174031"/>
                        <a:pt x="363338" y="172613"/>
                        <a:pt x="362363" y="171904"/>
                      </a:cubicBezTo>
                      <a:lnTo>
                        <a:pt x="362363" y="1719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3" name="任意多边形: 形状 372"/>
                <p:cNvSpPr/>
                <p:nvPr>
                  <p:custDataLst>
                    <p:tags r:id="rId117"/>
                  </p:custDataLst>
                </p:nvPr>
              </p:nvSpPr>
              <p:spPr>
                <a:xfrm>
                  <a:off x="8212287" y="3208662"/>
                  <a:ext cx="107149" cy="517098"/>
                </a:xfrm>
                <a:custGeom>
                  <a:avLst/>
                  <a:gdLst>
                    <a:gd name="connsiteX0" fmla="*/ 105805 w 107149"/>
                    <a:gd name="connsiteY0" fmla="*/ 517 h 517098"/>
                    <a:gd name="connsiteX1" fmla="*/ 90826 w 107149"/>
                    <a:gd name="connsiteY1" fmla="*/ 105727 h 517098"/>
                    <a:gd name="connsiteX2" fmla="*/ 72035 w 107149"/>
                    <a:gd name="connsiteY2" fmla="*/ 209342 h 517098"/>
                    <a:gd name="connsiteX3" fmla="*/ 40126 w 107149"/>
                    <a:gd name="connsiteY3" fmla="*/ 311450 h 517098"/>
                    <a:gd name="connsiteX4" fmla="*/ 5027 w 107149"/>
                    <a:gd name="connsiteY4" fmla="*/ 409747 h 517098"/>
                    <a:gd name="connsiteX5" fmla="*/ 329 w 107149"/>
                    <a:gd name="connsiteY5" fmla="*/ 464258 h 517098"/>
                    <a:gd name="connsiteX6" fmla="*/ 14599 w 107149"/>
                    <a:gd name="connsiteY6" fmla="*/ 515312 h 517098"/>
                    <a:gd name="connsiteX7" fmla="*/ 21956 w 107149"/>
                    <a:gd name="connsiteY7" fmla="*/ 511944 h 517098"/>
                    <a:gd name="connsiteX8" fmla="*/ 14422 w 107149"/>
                    <a:gd name="connsiteY8" fmla="*/ 489696 h 517098"/>
                    <a:gd name="connsiteX9" fmla="*/ 10345 w 107149"/>
                    <a:gd name="connsiteY9" fmla="*/ 465942 h 517098"/>
                    <a:gd name="connsiteX10" fmla="*/ 13624 w 107149"/>
                    <a:gd name="connsiteY10" fmla="*/ 416838 h 517098"/>
                    <a:gd name="connsiteX11" fmla="*/ 48015 w 107149"/>
                    <a:gd name="connsiteY11" fmla="*/ 318187 h 517098"/>
                    <a:gd name="connsiteX12" fmla="*/ 97473 w 107149"/>
                    <a:gd name="connsiteY12" fmla="*/ 116984 h 517098"/>
                    <a:gd name="connsiteX13" fmla="*/ 107135 w 107149"/>
                    <a:gd name="connsiteY13" fmla="*/ 694 h 517098"/>
                    <a:gd name="connsiteX14" fmla="*/ 105805 w 107149"/>
                    <a:gd name="connsiteY14" fmla="*/ 517 h 517098"/>
                    <a:gd name="connsiteX15" fmla="*/ 105805 w 107149"/>
                    <a:gd name="connsiteY15" fmla="*/ 517 h 517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7149" h="517098">
                      <a:moveTo>
                        <a:pt x="105805" y="517"/>
                      </a:moveTo>
                      <a:cubicBezTo>
                        <a:pt x="101373" y="35705"/>
                        <a:pt x="95789" y="70628"/>
                        <a:pt x="90826" y="105727"/>
                      </a:cubicBezTo>
                      <a:cubicBezTo>
                        <a:pt x="85862" y="140472"/>
                        <a:pt x="80101" y="175129"/>
                        <a:pt x="72035" y="209342"/>
                      </a:cubicBezTo>
                      <a:cubicBezTo>
                        <a:pt x="63881" y="244087"/>
                        <a:pt x="53421" y="278301"/>
                        <a:pt x="40126" y="311450"/>
                      </a:cubicBezTo>
                      <a:cubicBezTo>
                        <a:pt x="27185" y="343714"/>
                        <a:pt x="12560" y="375711"/>
                        <a:pt x="5027" y="409747"/>
                      </a:cubicBezTo>
                      <a:cubicBezTo>
                        <a:pt x="1127" y="427563"/>
                        <a:pt x="-823" y="446088"/>
                        <a:pt x="329" y="464258"/>
                      </a:cubicBezTo>
                      <a:cubicBezTo>
                        <a:pt x="1481" y="481099"/>
                        <a:pt x="4495" y="501308"/>
                        <a:pt x="14599" y="515312"/>
                      </a:cubicBezTo>
                      <a:cubicBezTo>
                        <a:pt x="17258" y="518946"/>
                        <a:pt x="23374" y="516642"/>
                        <a:pt x="21956" y="511944"/>
                      </a:cubicBezTo>
                      <a:cubicBezTo>
                        <a:pt x="19740" y="504410"/>
                        <a:pt x="16460" y="497231"/>
                        <a:pt x="14422" y="489696"/>
                      </a:cubicBezTo>
                      <a:cubicBezTo>
                        <a:pt x="12295" y="481897"/>
                        <a:pt x="11054" y="474008"/>
                        <a:pt x="10345" y="465942"/>
                      </a:cubicBezTo>
                      <a:cubicBezTo>
                        <a:pt x="9104" y="449545"/>
                        <a:pt x="10433" y="432970"/>
                        <a:pt x="13624" y="416838"/>
                      </a:cubicBezTo>
                      <a:cubicBezTo>
                        <a:pt x="20449" y="382536"/>
                        <a:pt x="34985" y="350450"/>
                        <a:pt x="48015" y="318187"/>
                      </a:cubicBezTo>
                      <a:cubicBezTo>
                        <a:pt x="73985" y="253660"/>
                        <a:pt x="88610" y="185765"/>
                        <a:pt x="97473" y="116984"/>
                      </a:cubicBezTo>
                      <a:cubicBezTo>
                        <a:pt x="102437" y="78339"/>
                        <a:pt x="104298" y="39517"/>
                        <a:pt x="107135" y="694"/>
                      </a:cubicBezTo>
                      <a:cubicBezTo>
                        <a:pt x="107312" y="-104"/>
                        <a:pt x="105894" y="-281"/>
                        <a:pt x="105805" y="517"/>
                      </a:cubicBezTo>
                      <a:lnTo>
                        <a:pt x="105805" y="5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4" name="任意多边形: 形状 373"/>
                <p:cNvSpPr/>
                <p:nvPr>
                  <p:custDataLst>
                    <p:tags r:id="rId118"/>
                  </p:custDataLst>
                </p:nvPr>
              </p:nvSpPr>
              <p:spPr>
                <a:xfrm>
                  <a:off x="8222867" y="3069364"/>
                  <a:ext cx="180822" cy="413214"/>
                </a:xfrm>
                <a:custGeom>
                  <a:avLst/>
                  <a:gdLst>
                    <a:gd name="connsiteX0" fmla="*/ 48071 w 180822"/>
                    <a:gd name="connsiteY0" fmla="*/ 410419 h 413214"/>
                    <a:gd name="connsiteX1" fmla="*/ 34598 w 180822"/>
                    <a:gd name="connsiteY1" fmla="*/ 337206 h 413214"/>
                    <a:gd name="connsiteX2" fmla="*/ 17757 w 180822"/>
                    <a:gd name="connsiteY2" fmla="*/ 297941 h 413214"/>
                    <a:gd name="connsiteX3" fmla="*/ 9691 w 180822"/>
                    <a:gd name="connsiteY3" fmla="*/ 256814 h 413214"/>
                    <a:gd name="connsiteX4" fmla="*/ 49400 w 180822"/>
                    <a:gd name="connsiteY4" fmla="*/ 90533 h 413214"/>
                    <a:gd name="connsiteX5" fmla="*/ 100720 w 180822"/>
                    <a:gd name="connsiteY5" fmla="*/ 6684 h 413214"/>
                    <a:gd name="connsiteX6" fmla="*/ 93009 w 180822"/>
                    <a:gd name="connsiteY6" fmla="*/ 6861 h 413214"/>
                    <a:gd name="connsiteX7" fmla="*/ 170299 w 180822"/>
                    <a:gd name="connsiteY7" fmla="*/ 169507 h 413214"/>
                    <a:gd name="connsiteX8" fmla="*/ 119865 w 180822"/>
                    <a:gd name="connsiteY8" fmla="*/ 334015 h 413214"/>
                    <a:gd name="connsiteX9" fmla="*/ 88843 w 180822"/>
                    <a:gd name="connsiteY9" fmla="*/ 374344 h 413214"/>
                    <a:gd name="connsiteX10" fmla="*/ 51350 w 180822"/>
                    <a:gd name="connsiteY10" fmla="*/ 402973 h 413214"/>
                    <a:gd name="connsiteX11" fmla="*/ 54364 w 180822"/>
                    <a:gd name="connsiteY11" fmla="*/ 413078 h 413214"/>
                    <a:gd name="connsiteX12" fmla="*/ 89375 w 180822"/>
                    <a:gd name="connsiteY12" fmla="*/ 389678 h 413214"/>
                    <a:gd name="connsiteX13" fmla="*/ 118802 w 180822"/>
                    <a:gd name="connsiteY13" fmla="*/ 353249 h 413214"/>
                    <a:gd name="connsiteX14" fmla="*/ 164449 w 180822"/>
                    <a:gd name="connsiteY14" fmla="*/ 273122 h 413214"/>
                    <a:gd name="connsiteX15" fmla="*/ 180669 w 180822"/>
                    <a:gd name="connsiteY15" fmla="*/ 184132 h 413214"/>
                    <a:gd name="connsiteX16" fmla="*/ 157181 w 180822"/>
                    <a:gd name="connsiteY16" fmla="*/ 95231 h 413214"/>
                    <a:gd name="connsiteX17" fmla="*/ 100543 w 180822"/>
                    <a:gd name="connsiteY17" fmla="*/ 2075 h 413214"/>
                    <a:gd name="connsiteX18" fmla="*/ 92831 w 180822"/>
                    <a:gd name="connsiteY18" fmla="*/ 2252 h 413214"/>
                    <a:gd name="connsiteX19" fmla="*/ 12085 w 180822"/>
                    <a:gd name="connsiteY19" fmla="*/ 157010 h 413214"/>
                    <a:gd name="connsiteX20" fmla="*/ 17491 w 180822"/>
                    <a:gd name="connsiteY20" fmla="*/ 321872 h 413214"/>
                    <a:gd name="connsiteX21" fmla="*/ 37789 w 180822"/>
                    <a:gd name="connsiteY21" fmla="*/ 364949 h 413214"/>
                    <a:gd name="connsiteX22" fmla="*/ 45234 w 180822"/>
                    <a:gd name="connsiteY22" fmla="*/ 409710 h 413214"/>
                    <a:gd name="connsiteX23" fmla="*/ 48071 w 180822"/>
                    <a:gd name="connsiteY23" fmla="*/ 410419 h 413214"/>
                    <a:gd name="connsiteX24" fmla="*/ 48071 w 180822"/>
                    <a:gd name="connsiteY24" fmla="*/ 410419 h 413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0822" h="413214">
                      <a:moveTo>
                        <a:pt x="48071" y="410419"/>
                      </a:moveTo>
                      <a:cubicBezTo>
                        <a:pt x="59150" y="386222"/>
                        <a:pt x="45323" y="359010"/>
                        <a:pt x="34598" y="337206"/>
                      </a:cubicBezTo>
                      <a:cubicBezTo>
                        <a:pt x="28305" y="324354"/>
                        <a:pt x="22012" y="311590"/>
                        <a:pt x="17757" y="297941"/>
                      </a:cubicBezTo>
                      <a:cubicBezTo>
                        <a:pt x="13591" y="284557"/>
                        <a:pt x="10932" y="270729"/>
                        <a:pt x="9691" y="256814"/>
                      </a:cubicBezTo>
                      <a:cubicBezTo>
                        <a:pt x="4551" y="198580"/>
                        <a:pt x="22721" y="141587"/>
                        <a:pt x="49400" y="90533"/>
                      </a:cubicBezTo>
                      <a:cubicBezTo>
                        <a:pt x="64557" y="61461"/>
                        <a:pt x="82373" y="33895"/>
                        <a:pt x="100720" y="6684"/>
                      </a:cubicBezTo>
                      <a:cubicBezTo>
                        <a:pt x="98150" y="6773"/>
                        <a:pt x="95579" y="6773"/>
                        <a:pt x="93009" y="6861"/>
                      </a:cubicBezTo>
                      <a:cubicBezTo>
                        <a:pt x="126779" y="55877"/>
                        <a:pt x="163385" y="108704"/>
                        <a:pt x="170299" y="169507"/>
                      </a:cubicBezTo>
                      <a:cubicBezTo>
                        <a:pt x="177035" y="228893"/>
                        <a:pt x="152749" y="285886"/>
                        <a:pt x="119865" y="334015"/>
                      </a:cubicBezTo>
                      <a:cubicBezTo>
                        <a:pt x="110293" y="348020"/>
                        <a:pt x="99834" y="361403"/>
                        <a:pt x="88843" y="374344"/>
                      </a:cubicBezTo>
                      <a:cubicBezTo>
                        <a:pt x="78561" y="386487"/>
                        <a:pt x="67482" y="399428"/>
                        <a:pt x="51350" y="402973"/>
                      </a:cubicBezTo>
                      <a:cubicBezTo>
                        <a:pt x="44791" y="404392"/>
                        <a:pt x="47805" y="414496"/>
                        <a:pt x="54364" y="413078"/>
                      </a:cubicBezTo>
                      <a:cubicBezTo>
                        <a:pt x="68634" y="409887"/>
                        <a:pt x="79802" y="400226"/>
                        <a:pt x="89375" y="389678"/>
                      </a:cubicBezTo>
                      <a:cubicBezTo>
                        <a:pt x="99834" y="378156"/>
                        <a:pt x="109584" y="365835"/>
                        <a:pt x="118802" y="353249"/>
                      </a:cubicBezTo>
                      <a:cubicBezTo>
                        <a:pt x="137061" y="328431"/>
                        <a:pt x="153192" y="301840"/>
                        <a:pt x="164449" y="273122"/>
                      </a:cubicBezTo>
                      <a:cubicBezTo>
                        <a:pt x="175528" y="244848"/>
                        <a:pt x="181910" y="214623"/>
                        <a:pt x="180669" y="184132"/>
                      </a:cubicBezTo>
                      <a:cubicBezTo>
                        <a:pt x="179340" y="153199"/>
                        <a:pt x="170210" y="123240"/>
                        <a:pt x="157181" y="95231"/>
                      </a:cubicBezTo>
                      <a:cubicBezTo>
                        <a:pt x="141758" y="62259"/>
                        <a:pt x="121195" y="31945"/>
                        <a:pt x="100543" y="2075"/>
                      </a:cubicBezTo>
                      <a:cubicBezTo>
                        <a:pt x="98504" y="-850"/>
                        <a:pt x="94781" y="-584"/>
                        <a:pt x="92831" y="2252"/>
                      </a:cubicBezTo>
                      <a:cubicBezTo>
                        <a:pt x="60391" y="50559"/>
                        <a:pt x="28925" y="100815"/>
                        <a:pt x="12085" y="157010"/>
                      </a:cubicBezTo>
                      <a:cubicBezTo>
                        <a:pt x="-3959" y="210546"/>
                        <a:pt x="-5820" y="270109"/>
                        <a:pt x="17491" y="321872"/>
                      </a:cubicBezTo>
                      <a:cubicBezTo>
                        <a:pt x="24050" y="336320"/>
                        <a:pt x="32028" y="350147"/>
                        <a:pt x="37789" y="364949"/>
                      </a:cubicBezTo>
                      <a:cubicBezTo>
                        <a:pt x="43462" y="379485"/>
                        <a:pt x="46121" y="394110"/>
                        <a:pt x="45234" y="409710"/>
                      </a:cubicBezTo>
                      <a:cubicBezTo>
                        <a:pt x="45234" y="411217"/>
                        <a:pt x="47539" y="411749"/>
                        <a:pt x="48071" y="410419"/>
                      </a:cubicBezTo>
                      <a:lnTo>
                        <a:pt x="48071" y="4104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5" name="任意多边形: 形状 374"/>
                <p:cNvSpPr/>
                <p:nvPr>
                  <p:custDataLst>
                    <p:tags r:id="rId119"/>
                  </p:custDataLst>
                </p:nvPr>
              </p:nvSpPr>
              <p:spPr>
                <a:xfrm>
                  <a:off x="7965035" y="3689092"/>
                  <a:ext cx="194256" cy="251792"/>
                </a:xfrm>
                <a:custGeom>
                  <a:avLst/>
                  <a:gdLst>
                    <a:gd name="connsiteX0" fmla="*/ 1174 w 194256"/>
                    <a:gd name="connsiteY0" fmla="*/ 251596 h 251792"/>
                    <a:gd name="connsiteX1" fmla="*/ 30601 w 194256"/>
                    <a:gd name="connsiteY1" fmla="*/ 202049 h 251792"/>
                    <a:gd name="connsiteX2" fmla="*/ 51164 w 194256"/>
                    <a:gd name="connsiteY2" fmla="*/ 141688 h 251792"/>
                    <a:gd name="connsiteX3" fmla="*/ 127125 w 194256"/>
                    <a:gd name="connsiteY3" fmla="*/ 35237 h 251792"/>
                    <a:gd name="connsiteX4" fmla="*/ 158147 w 194256"/>
                    <a:gd name="connsiteY4" fmla="*/ 17776 h 251792"/>
                    <a:gd name="connsiteX5" fmla="*/ 173836 w 194256"/>
                    <a:gd name="connsiteY5" fmla="*/ 12369 h 251792"/>
                    <a:gd name="connsiteX6" fmla="*/ 191563 w 194256"/>
                    <a:gd name="connsiteY6" fmla="*/ 7848 h 251792"/>
                    <a:gd name="connsiteX7" fmla="*/ 190322 w 194256"/>
                    <a:gd name="connsiteY7" fmla="*/ 137 h 251792"/>
                    <a:gd name="connsiteX8" fmla="*/ 160363 w 194256"/>
                    <a:gd name="connsiteY8" fmla="*/ 6962 h 251792"/>
                    <a:gd name="connsiteX9" fmla="*/ 131911 w 194256"/>
                    <a:gd name="connsiteY9" fmla="*/ 21144 h 251792"/>
                    <a:gd name="connsiteX10" fmla="*/ 85378 w 194256"/>
                    <a:gd name="connsiteY10" fmla="*/ 63245 h 251792"/>
                    <a:gd name="connsiteX11" fmla="*/ 30601 w 194256"/>
                    <a:gd name="connsiteY11" fmla="*/ 184765 h 251792"/>
                    <a:gd name="connsiteX12" fmla="*/ 199 w 194256"/>
                    <a:gd name="connsiteY12" fmla="*/ 250444 h 251792"/>
                    <a:gd name="connsiteX13" fmla="*/ 1174 w 194256"/>
                    <a:gd name="connsiteY13" fmla="*/ 251596 h 251792"/>
                    <a:gd name="connsiteX14" fmla="*/ 1174 w 194256"/>
                    <a:gd name="connsiteY14" fmla="*/ 251596 h 251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4256" h="251792">
                      <a:moveTo>
                        <a:pt x="1174" y="251596"/>
                      </a:moveTo>
                      <a:cubicBezTo>
                        <a:pt x="15710" y="238123"/>
                        <a:pt x="24130" y="220485"/>
                        <a:pt x="30601" y="202049"/>
                      </a:cubicBezTo>
                      <a:cubicBezTo>
                        <a:pt x="37603" y="182017"/>
                        <a:pt x="43542" y="161543"/>
                        <a:pt x="51164" y="141688"/>
                      </a:cubicBezTo>
                      <a:cubicBezTo>
                        <a:pt x="66941" y="100650"/>
                        <a:pt x="90873" y="61207"/>
                        <a:pt x="127125" y="35237"/>
                      </a:cubicBezTo>
                      <a:cubicBezTo>
                        <a:pt x="136786" y="28323"/>
                        <a:pt x="147156" y="22296"/>
                        <a:pt x="158147" y="17776"/>
                      </a:cubicBezTo>
                      <a:cubicBezTo>
                        <a:pt x="163288" y="15648"/>
                        <a:pt x="168518" y="13876"/>
                        <a:pt x="173836" y="12369"/>
                      </a:cubicBezTo>
                      <a:cubicBezTo>
                        <a:pt x="179686" y="10773"/>
                        <a:pt x="185979" y="10153"/>
                        <a:pt x="191563" y="7848"/>
                      </a:cubicBezTo>
                      <a:cubicBezTo>
                        <a:pt x="195817" y="6076"/>
                        <a:pt x="194754" y="580"/>
                        <a:pt x="190322" y="137"/>
                      </a:cubicBezTo>
                      <a:cubicBezTo>
                        <a:pt x="180572" y="-838"/>
                        <a:pt x="169315" y="3594"/>
                        <a:pt x="160363" y="6962"/>
                      </a:cubicBezTo>
                      <a:cubicBezTo>
                        <a:pt x="150436" y="10685"/>
                        <a:pt x="140863" y="15471"/>
                        <a:pt x="131911" y="21144"/>
                      </a:cubicBezTo>
                      <a:cubicBezTo>
                        <a:pt x="114095" y="32312"/>
                        <a:pt x="98407" y="46848"/>
                        <a:pt x="85378" y="63245"/>
                      </a:cubicBezTo>
                      <a:cubicBezTo>
                        <a:pt x="57280" y="98700"/>
                        <a:pt x="41503" y="141334"/>
                        <a:pt x="30601" y="184765"/>
                      </a:cubicBezTo>
                      <a:cubicBezTo>
                        <a:pt x="24751" y="208165"/>
                        <a:pt x="17128" y="232539"/>
                        <a:pt x="199" y="250444"/>
                      </a:cubicBezTo>
                      <a:cubicBezTo>
                        <a:pt x="-422" y="251242"/>
                        <a:pt x="553" y="252217"/>
                        <a:pt x="1174" y="251596"/>
                      </a:cubicBezTo>
                      <a:lnTo>
                        <a:pt x="1174" y="25159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6" name="任意多边形: 形状 375"/>
                <p:cNvSpPr/>
                <p:nvPr>
                  <p:custDataLst>
                    <p:tags r:id="rId120"/>
                  </p:custDataLst>
                </p:nvPr>
              </p:nvSpPr>
              <p:spPr>
                <a:xfrm>
                  <a:off x="7881663" y="3741899"/>
                  <a:ext cx="203659" cy="355004"/>
                </a:xfrm>
                <a:custGeom>
                  <a:avLst/>
                  <a:gdLst>
                    <a:gd name="connsiteX0" fmla="*/ 180981 w 203659"/>
                    <a:gd name="connsiteY0" fmla="*/ 1486 h 355004"/>
                    <a:gd name="connsiteX1" fmla="*/ 141627 w 203659"/>
                    <a:gd name="connsiteY1" fmla="*/ 12566 h 355004"/>
                    <a:gd name="connsiteX2" fmla="*/ 106261 w 203659"/>
                    <a:gd name="connsiteY2" fmla="*/ 28254 h 355004"/>
                    <a:gd name="connsiteX3" fmla="*/ 44926 w 203659"/>
                    <a:gd name="connsiteY3" fmla="*/ 75142 h 355004"/>
                    <a:gd name="connsiteX4" fmla="*/ 7344 w 203659"/>
                    <a:gd name="connsiteY4" fmla="*/ 237789 h 355004"/>
                    <a:gd name="connsiteX5" fmla="*/ 165 w 203659"/>
                    <a:gd name="connsiteY5" fmla="*/ 348494 h 355004"/>
                    <a:gd name="connsiteX6" fmla="*/ 8053 w 203659"/>
                    <a:gd name="connsiteY6" fmla="*/ 354256 h 355004"/>
                    <a:gd name="connsiteX7" fmla="*/ 85343 w 203659"/>
                    <a:gd name="connsiteY7" fmla="*/ 306127 h 355004"/>
                    <a:gd name="connsiteX8" fmla="*/ 148806 w 203659"/>
                    <a:gd name="connsiteY8" fmla="*/ 256313 h 355004"/>
                    <a:gd name="connsiteX9" fmla="*/ 185767 w 203659"/>
                    <a:gd name="connsiteY9" fmla="*/ 185228 h 355004"/>
                    <a:gd name="connsiteX10" fmla="*/ 203583 w 203659"/>
                    <a:gd name="connsiteY10" fmla="*/ 103240 h 355004"/>
                    <a:gd name="connsiteX11" fmla="*/ 195872 w 203659"/>
                    <a:gd name="connsiteY11" fmla="*/ 55465 h 355004"/>
                    <a:gd name="connsiteX12" fmla="*/ 184349 w 203659"/>
                    <a:gd name="connsiteY12" fmla="*/ 3702 h 355004"/>
                    <a:gd name="connsiteX13" fmla="*/ 174245 w 203659"/>
                    <a:gd name="connsiteY13" fmla="*/ 6716 h 355004"/>
                    <a:gd name="connsiteX14" fmla="*/ 183817 w 203659"/>
                    <a:gd name="connsiteY14" fmla="*/ 49881 h 355004"/>
                    <a:gd name="connsiteX15" fmla="*/ 192238 w 203659"/>
                    <a:gd name="connsiteY15" fmla="*/ 92870 h 355004"/>
                    <a:gd name="connsiteX16" fmla="*/ 178942 w 203659"/>
                    <a:gd name="connsiteY16" fmla="*/ 173705 h 355004"/>
                    <a:gd name="connsiteX17" fmla="*/ 144906 w 203659"/>
                    <a:gd name="connsiteY17" fmla="*/ 243993 h 355004"/>
                    <a:gd name="connsiteX18" fmla="*/ 85255 w 203659"/>
                    <a:gd name="connsiteY18" fmla="*/ 293629 h 355004"/>
                    <a:gd name="connsiteX19" fmla="*/ 2558 w 203659"/>
                    <a:gd name="connsiteY19" fmla="*/ 345215 h 355004"/>
                    <a:gd name="connsiteX20" fmla="*/ 10446 w 203659"/>
                    <a:gd name="connsiteY20" fmla="*/ 350976 h 355004"/>
                    <a:gd name="connsiteX21" fmla="*/ 19133 w 203659"/>
                    <a:gd name="connsiteY21" fmla="*/ 167678 h 355004"/>
                    <a:gd name="connsiteX22" fmla="*/ 45723 w 203659"/>
                    <a:gd name="connsiteY22" fmla="*/ 89944 h 355004"/>
                    <a:gd name="connsiteX23" fmla="*/ 102361 w 203659"/>
                    <a:gd name="connsiteY23" fmla="*/ 40840 h 355004"/>
                    <a:gd name="connsiteX24" fmla="*/ 141095 w 203659"/>
                    <a:gd name="connsiteY24" fmla="*/ 21872 h 355004"/>
                    <a:gd name="connsiteX25" fmla="*/ 160684 w 203659"/>
                    <a:gd name="connsiteY25" fmla="*/ 12920 h 355004"/>
                    <a:gd name="connsiteX26" fmla="*/ 181602 w 203659"/>
                    <a:gd name="connsiteY26" fmla="*/ 2816 h 355004"/>
                    <a:gd name="connsiteX27" fmla="*/ 180981 w 203659"/>
                    <a:gd name="connsiteY27" fmla="*/ 1486 h 355004"/>
                    <a:gd name="connsiteX28" fmla="*/ 180981 w 203659"/>
                    <a:gd name="connsiteY28" fmla="*/ 1486 h 355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3659" h="355004">
                      <a:moveTo>
                        <a:pt x="180981" y="1486"/>
                      </a:moveTo>
                      <a:cubicBezTo>
                        <a:pt x="167952" y="5475"/>
                        <a:pt x="154479" y="7602"/>
                        <a:pt x="141627" y="12566"/>
                      </a:cubicBezTo>
                      <a:cubicBezTo>
                        <a:pt x="129573" y="17263"/>
                        <a:pt x="117695" y="22404"/>
                        <a:pt x="106261" y="28254"/>
                      </a:cubicBezTo>
                      <a:cubicBezTo>
                        <a:pt x="83305" y="40043"/>
                        <a:pt x="61500" y="55111"/>
                        <a:pt x="44926" y="75142"/>
                      </a:cubicBezTo>
                      <a:cubicBezTo>
                        <a:pt x="7255" y="120612"/>
                        <a:pt x="6015" y="181682"/>
                        <a:pt x="7344" y="237789"/>
                      </a:cubicBezTo>
                      <a:cubicBezTo>
                        <a:pt x="8230" y="274838"/>
                        <a:pt x="9560" y="312331"/>
                        <a:pt x="165" y="348494"/>
                      </a:cubicBezTo>
                      <a:cubicBezTo>
                        <a:pt x="-988" y="352926"/>
                        <a:pt x="4153" y="356649"/>
                        <a:pt x="8053" y="354256"/>
                      </a:cubicBezTo>
                      <a:cubicBezTo>
                        <a:pt x="33846" y="338213"/>
                        <a:pt x="59550" y="322170"/>
                        <a:pt x="85343" y="306127"/>
                      </a:cubicBezTo>
                      <a:cubicBezTo>
                        <a:pt x="108211" y="291856"/>
                        <a:pt x="131877" y="277675"/>
                        <a:pt x="148806" y="256313"/>
                      </a:cubicBezTo>
                      <a:cubicBezTo>
                        <a:pt x="165470" y="235218"/>
                        <a:pt x="176017" y="210046"/>
                        <a:pt x="185767" y="185228"/>
                      </a:cubicBezTo>
                      <a:cubicBezTo>
                        <a:pt x="196049" y="159080"/>
                        <a:pt x="204558" y="131603"/>
                        <a:pt x="203583" y="103240"/>
                      </a:cubicBezTo>
                      <a:cubicBezTo>
                        <a:pt x="203051" y="87108"/>
                        <a:pt x="199329" y="71154"/>
                        <a:pt x="195872" y="55465"/>
                      </a:cubicBezTo>
                      <a:cubicBezTo>
                        <a:pt x="192060" y="38181"/>
                        <a:pt x="188161" y="20986"/>
                        <a:pt x="184349" y="3702"/>
                      </a:cubicBezTo>
                      <a:cubicBezTo>
                        <a:pt x="182842" y="-2945"/>
                        <a:pt x="172827" y="157"/>
                        <a:pt x="174245" y="6716"/>
                      </a:cubicBezTo>
                      <a:cubicBezTo>
                        <a:pt x="177436" y="21075"/>
                        <a:pt x="180627" y="35522"/>
                        <a:pt x="183817" y="49881"/>
                      </a:cubicBezTo>
                      <a:cubicBezTo>
                        <a:pt x="187008" y="64152"/>
                        <a:pt x="190554" y="78333"/>
                        <a:pt x="192238" y="92870"/>
                      </a:cubicBezTo>
                      <a:cubicBezTo>
                        <a:pt x="195340" y="120701"/>
                        <a:pt x="188604" y="147823"/>
                        <a:pt x="178942" y="173705"/>
                      </a:cubicBezTo>
                      <a:cubicBezTo>
                        <a:pt x="169990" y="197903"/>
                        <a:pt x="159886" y="222898"/>
                        <a:pt x="144906" y="243993"/>
                      </a:cubicBezTo>
                      <a:cubicBezTo>
                        <a:pt x="129573" y="265620"/>
                        <a:pt x="107414" y="279802"/>
                        <a:pt x="85255" y="293629"/>
                      </a:cubicBezTo>
                      <a:cubicBezTo>
                        <a:pt x="57689" y="310824"/>
                        <a:pt x="30123" y="328020"/>
                        <a:pt x="2558" y="345215"/>
                      </a:cubicBezTo>
                      <a:cubicBezTo>
                        <a:pt x="5217" y="347165"/>
                        <a:pt x="7787" y="349026"/>
                        <a:pt x="10446" y="350976"/>
                      </a:cubicBezTo>
                      <a:cubicBezTo>
                        <a:pt x="26046" y="290793"/>
                        <a:pt x="12219" y="228659"/>
                        <a:pt x="19133" y="167678"/>
                      </a:cubicBezTo>
                      <a:cubicBezTo>
                        <a:pt x="22235" y="140201"/>
                        <a:pt x="29858" y="112901"/>
                        <a:pt x="45723" y="89944"/>
                      </a:cubicBezTo>
                      <a:cubicBezTo>
                        <a:pt x="60171" y="69204"/>
                        <a:pt x="80557" y="53338"/>
                        <a:pt x="102361" y="40840"/>
                      </a:cubicBezTo>
                      <a:cubicBezTo>
                        <a:pt x="114859" y="33661"/>
                        <a:pt x="127888" y="27545"/>
                        <a:pt x="141095" y="21872"/>
                      </a:cubicBezTo>
                      <a:cubicBezTo>
                        <a:pt x="147743" y="19036"/>
                        <a:pt x="154124" y="16022"/>
                        <a:pt x="160684" y="12920"/>
                      </a:cubicBezTo>
                      <a:cubicBezTo>
                        <a:pt x="167686" y="9641"/>
                        <a:pt x="174333" y="5741"/>
                        <a:pt x="181602" y="2816"/>
                      </a:cubicBezTo>
                      <a:cubicBezTo>
                        <a:pt x="182311" y="2550"/>
                        <a:pt x="181956" y="1220"/>
                        <a:pt x="180981" y="1486"/>
                      </a:cubicBezTo>
                      <a:lnTo>
                        <a:pt x="180981" y="14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77" name="图形 232"/>
            <p:cNvGrpSpPr/>
            <p:nvPr/>
          </p:nvGrpSpPr>
          <p:grpSpPr>
            <a:xfrm>
              <a:off x="6745741" y="2865823"/>
              <a:ext cx="4305718" cy="2979971"/>
              <a:chOff x="6745741" y="2865823"/>
              <a:chExt cx="4305718" cy="2979971"/>
            </a:xfrm>
          </p:grpSpPr>
          <p:grpSp>
            <p:nvGrpSpPr>
              <p:cNvPr id="378" name="图形 232"/>
              <p:cNvGrpSpPr/>
              <p:nvPr/>
            </p:nvGrpSpPr>
            <p:grpSpPr>
              <a:xfrm>
                <a:off x="7230622" y="2870148"/>
                <a:ext cx="2724567" cy="2839528"/>
                <a:chOff x="7230622" y="2870148"/>
                <a:chExt cx="2724567" cy="2839528"/>
              </a:xfrm>
            </p:grpSpPr>
            <p:sp>
              <p:nvSpPr>
                <p:cNvPr id="379" name="任意多边形: 形状 378"/>
                <p:cNvSpPr/>
                <p:nvPr>
                  <p:custDataLst>
                    <p:tags r:id="rId121"/>
                  </p:custDataLst>
                </p:nvPr>
              </p:nvSpPr>
              <p:spPr>
                <a:xfrm>
                  <a:off x="7384759" y="4506451"/>
                  <a:ext cx="452927" cy="1199502"/>
                </a:xfrm>
                <a:custGeom>
                  <a:avLst/>
                  <a:gdLst>
                    <a:gd name="connsiteX0" fmla="*/ 452928 w 452927"/>
                    <a:gd name="connsiteY0" fmla="*/ 50077 h 1199502"/>
                    <a:gd name="connsiteX1" fmla="*/ 186666 w 452927"/>
                    <a:gd name="connsiteY1" fmla="*/ 1199502 h 1199502"/>
                    <a:gd name="connsiteX2" fmla="*/ 0 w 452927"/>
                    <a:gd name="connsiteY2" fmla="*/ 1153058 h 1199502"/>
                    <a:gd name="connsiteX3" fmla="*/ 261475 w 452927"/>
                    <a:gd name="connsiteY3" fmla="*/ 9304 h 1199502"/>
                    <a:gd name="connsiteX4" fmla="*/ 452928 w 452927"/>
                    <a:gd name="connsiteY4" fmla="*/ 50077 h 11995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927" h="1199502">
                      <a:moveTo>
                        <a:pt x="452928" y="50077"/>
                      </a:moveTo>
                      <a:lnTo>
                        <a:pt x="186666" y="1199502"/>
                      </a:lnTo>
                      <a:lnTo>
                        <a:pt x="0" y="1153058"/>
                      </a:lnTo>
                      <a:lnTo>
                        <a:pt x="261475" y="9304"/>
                      </a:lnTo>
                      <a:cubicBezTo>
                        <a:pt x="327242" y="-25884"/>
                        <a:pt x="452928" y="50077"/>
                        <a:pt x="452928" y="5007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0" name="任意多边形: 形状 379"/>
                <p:cNvSpPr/>
                <p:nvPr>
                  <p:custDataLst>
                    <p:tags r:id="rId122"/>
                  </p:custDataLst>
                </p:nvPr>
              </p:nvSpPr>
              <p:spPr>
                <a:xfrm>
                  <a:off x="8825796" y="3398770"/>
                  <a:ext cx="1066594" cy="96790"/>
                </a:xfrm>
                <a:custGeom>
                  <a:avLst/>
                  <a:gdLst>
                    <a:gd name="connsiteX0" fmla="*/ 1057954 w 1066594"/>
                    <a:gd name="connsiteY0" fmla="*/ 0 h 96790"/>
                    <a:gd name="connsiteX1" fmla="*/ 1061588 w 1066594"/>
                    <a:gd name="connsiteY1" fmla="*/ 81101 h 96790"/>
                    <a:gd name="connsiteX2" fmla="*/ 1056713 w 1066594"/>
                    <a:gd name="connsiteY2" fmla="*/ 96790 h 96790"/>
                    <a:gd name="connsiteX3" fmla="*/ 10902 w 1066594"/>
                    <a:gd name="connsiteY3" fmla="*/ 96524 h 96790"/>
                    <a:gd name="connsiteX4" fmla="*/ 21538 w 1066594"/>
                    <a:gd name="connsiteY4" fmla="*/ 47065 h 96790"/>
                    <a:gd name="connsiteX5" fmla="*/ 0 w 1066594"/>
                    <a:gd name="connsiteY5" fmla="*/ 443 h 96790"/>
                    <a:gd name="connsiteX6" fmla="*/ 1057954 w 1066594"/>
                    <a:gd name="connsiteY6" fmla="*/ 0 h 9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6594" h="96790">
                      <a:moveTo>
                        <a:pt x="1057954" y="0"/>
                      </a:moveTo>
                      <a:cubicBezTo>
                        <a:pt x="1075149" y="41393"/>
                        <a:pt x="1061322" y="74188"/>
                        <a:pt x="1061588" y="81101"/>
                      </a:cubicBezTo>
                      <a:cubicBezTo>
                        <a:pt x="1061943" y="88015"/>
                        <a:pt x="1056713" y="96790"/>
                        <a:pt x="1056713" y="96790"/>
                      </a:cubicBezTo>
                      <a:lnTo>
                        <a:pt x="10902" y="96524"/>
                      </a:lnTo>
                      <a:cubicBezTo>
                        <a:pt x="10902" y="96524"/>
                        <a:pt x="28629" y="84913"/>
                        <a:pt x="21538" y="47065"/>
                      </a:cubicBezTo>
                      <a:cubicBezTo>
                        <a:pt x="14448" y="9218"/>
                        <a:pt x="0" y="443"/>
                        <a:pt x="0" y="443"/>
                      </a:cubicBezTo>
                      <a:lnTo>
                        <a:pt x="1057954"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1" name="任意多边形: 形状 380"/>
                <p:cNvSpPr/>
                <p:nvPr>
                  <p:custDataLst>
                    <p:tags r:id="rId123"/>
                  </p:custDataLst>
                </p:nvPr>
              </p:nvSpPr>
              <p:spPr>
                <a:xfrm>
                  <a:off x="8363369" y="4249937"/>
                  <a:ext cx="1448871" cy="235944"/>
                </a:xfrm>
                <a:custGeom>
                  <a:avLst/>
                  <a:gdLst>
                    <a:gd name="connsiteX0" fmla="*/ 1428643 w 1448871"/>
                    <a:gd name="connsiteY0" fmla="*/ 2836 h 235944"/>
                    <a:gd name="connsiteX1" fmla="*/ 1445661 w 1448871"/>
                    <a:gd name="connsiteY1" fmla="*/ 152985 h 235944"/>
                    <a:gd name="connsiteX2" fmla="*/ 1428466 w 1448871"/>
                    <a:gd name="connsiteY2" fmla="*/ 231693 h 235944"/>
                    <a:gd name="connsiteX3" fmla="*/ 622857 w 1448871"/>
                    <a:gd name="connsiteY3" fmla="*/ 230630 h 235944"/>
                    <a:gd name="connsiteX4" fmla="*/ 13931 w 1448871"/>
                    <a:gd name="connsiteY4" fmla="*/ 234086 h 235944"/>
                    <a:gd name="connsiteX5" fmla="*/ 1700 w 1448871"/>
                    <a:gd name="connsiteY5" fmla="*/ 91649 h 235944"/>
                    <a:gd name="connsiteX6" fmla="*/ 17388 w 1448871"/>
                    <a:gd name="connsiteY6" fmla="*/ 0 h 235944"/>
                    <a:gd name="connsiteX7" fmla="*/ 931486 w 1448871"/>
                    <a:gd name="connsiteY7" fmla="*/ 0 h 235944"/>
                    <a:gd name="connsiteX8" fmla="*/ 1428643 w 1448871"/>
                    <a:gd name="connsiteY8" fmla="*/ 2836 h 23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8871" h="235944">
                      <a:moveTo>
                        <a:pt x="1428643" y="2836"/>
                      </a:moveTo>
                      <a:cubicBezTo>
                        <a:pt x="1452929" y="47420"/>
                        <a:pt x="1450625" y="119392"/>
                        <a:pt x="1445661" y="152985"/>
                      </a:cubicBezTo>
                      <a:cubicBezTo>
                        <a:pt x="1440609" y="186578"/>
                        <a:pt x="1428466" y="231693"/>
                        <a:pt x="1428466" y="231693"/>
                      </a:cubicBezTo>
                      <a:lnTo>
                        <a:pt x="622857" y="230630"/>
                      </a:lnTo>
                      <a:cubicBezTo>
                        <a:pt x="622857" y="230630"/>
                        <a:pt x="14109" y="239759"/>
                        <a:pt x="13931" y="234086"/>
                      </a:cubicBezTo>
                      <a:cubicBezTo>
                        <a:pt x="13665" y="228325"/>
                        <a:pt x="-5746" y="136676"/>
                        <a:pt x="1700" y="91649"/>
                      </a:cubicBezTo>
                      <a:cubicBezTo>
                        <a:pt x="9145" y="46622"/>
                        <a:pt x="17388" y="0"/>
                        <a:pt x="17388" y="0"/>
                      </a:cubicBezTo>
                      <a:lnTo>
                        <a:pt x="931486" y="0"/>
                      </a:lnTo>
                      <a:lnTo>
                        <a:pt x="1428643" y="2836"/>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2" name="任意多边形: 形状 381"/>
                <p:cNvSpPr/>
                <p:nvPr>
                  <p:custDataLst>
                    <p:tags r:id="rId124"/>
                  </p:custDataLst>
                </p:nvPr>
              </p:nvSpPr>
              <p:spPr>
                <a:xfrm>
                  <a:off x="8344458" y="3104766"/>
                  <a:ext cx="1426934" cy="136321"/>
                </a:xfrm>
                <a:custGeom>
                  <a:avLst/>
                  <a:gdLst>
                    <a:gd name="connsiteX0" fmla="*/ 1415734 w 1426934"/>
                    <a:gd name="connsiteY0" fmla="*/ 0 h 136321"/>
                    <a:gd name="connsiteX1" fmla="*/ 1421850 w 1426934"/>
                    <a:gd name="connsiteY1" fmla="*/ 135878 h 136321"/>
                    <a:gd name="connsiteX2" fmla="*/ 13786 w 1426934"/>
                    <a:gd name="connsiteY2" fmla="*/ 136321 h 136321"/>
                    <a:gd name="connsiteX3" fmla="*/ 490 w 1426934"/>
                    <a:gd name="connsiteY3" fmla="*/ 69402 h 136321"/>
                    <a:gd name="connsiteX4" fmla="*/ 14140 w 1426934"/>
                    <a:gd name="connsiteY4" fmla="*/ 0 h 136321"/>
                    <a:gd name="connsiteX5" fmla="*/ 1415734 w 1426934"/>
                    <a:gd name="connsiteY5" fmla="*/ 0 h 136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934" h="136321">
                      <a:moveTo>
                        <a:pt x="1415734" y="0"/>
                      </a:moveTo>
                      <a:cubicBezTo>
                        <a:pt x="1426548" y="39620"/>
                        <a:pt x="1431334" y="105388"/>
                        <a:pt x="1421850" y="135878"/>
                      </a:cubicBezTo>
                      <a:lnTo>
                        <a:pt x="13786" y="136321"/>
                      </a:lnTo>
                      <a:cubicBezTo>
                        <a:pt x="13786" y="136321"/>
                        <a:pt x="-3055" y="103083"/>
                        <a:pt x="490" y="69402"/>
                      </a:cubicBezTo>
                      <a:cubicBezTo>
                        <a:pt x="3947" y="35720"/>
                        <a:pt x="14140" y="0"/>
                        <a:pt x="14140" y="0"/>
                      </a:cubicBezTo>
                      <a:lnTo>
                        <a:pt x="1415734"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3" name="任意多边形: 形状 382"/>
                <p:cNvSpPr/>
                <p:nvPr>
                  <p:custDataLst>
                    <p:tags r:id="rId125"/>
                  </p:custDataLst>
                </p:nvPr>
              </p:nvSpPr>
              <p:spPr>
                <a:xfrm>
                  <a:off x="8346202" y="3196061"/>
                  <a:ext cx="1426793" cy="45026"/>
                </a:xfrm>
                <a:custGeom>
                  <a:avLst/>
                  <a:gdLst>
                    <a:gd name="connsiteX0" fmla="*/ 1418156 w 1426793"/>
                    <a:gd name="connsiteY0" fmla="*/ 0 h 45026"/>
                    <a:gd name="connsiteX1" fmla="*/ 1420195 w 1426793"/>
                    <a:gd name="connsiteY1" fmla="*/ 44850 h 45026"/>
                    <a:gd name="connsiteX2" fmla="*/ 12130 w 1426793"/>
                    <a:gd name="connsiteY2" fmla="*/ 45027 h 45026"/>
                    <a:gd name="connsiteX3" fmla="*/ 785 w 1426793"/>
                    <a:gd name="connsiteY3" fmla="*/ 22957 h 45026"/>
                    <a:gd name="connsiteX4" fmla="*/ 16474 w 1426793"/>
                    <a:gd name="connsiteY4" fmla="*/ 89 h 45026"/>
                    <a:gd name="connsiteX5" fmla="*/ 1418156 w 1426793"/>
                    <a:gd name="connsiteY5" fmla="*/ 0 h 4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793" h="45026">
                      <a:moveTo>
                        <a:pt x="1418156" y="0"/>
                      </a:moveTo>
                      <a:cubicBezTo>
                        <a:pt x="1427817" y="13118"/>
                        <a:pt x="1430565" y="34745"/>
                        <a:pt x="1420195" y="44850"/>
                      </a:cubicBezTo>
                      <a:lnTo>
                        <a:pt x="12130" y="45027"/>
                      </a:lnTo>
                      <a:cubicBezTo>
                        <a:pt x="12130" y="45027"/>
                        <a:pt x="-3647" y="34036"/>
                        <a:pt x="785" y="22957"/>
                      </a:cubicBezTo>
                      <a:cubicBezTo>
                        <a:pt x="5306" y="11877"/>
                        <a:pt x="16474" y="89"/>
                        <a:pt x="16474" y="89"/>
                      </a:cubicBezTo>
                      <a:lnTo>
                        <a:pt x="1418156" y="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4" name="任意多边形: 形状 383"/>
                <p:cNvSpPr/>
                <p:nvPr>
                  <p:custDataLst>
                    <p:tags r:id="rId126"/>
                  </p:custDataLst>
                </p:nvPr>
              </p:nvSpPr>
              <p:spPr>
                <a:xfrm>
                  <a:off x="8342213" y="3109198"/>
                  <a:ext cx="1426793" cy="45026"/>
                </a:xfrm>
                <a:custGeom>
                  <a:avLst/>
                  <a:gdLst>
                    <a:gd name="connsiteX0" fmla="*/ 1418156 w 1426793"/>
                    <a:gd name="connsiteY0" fmla="*/ 0 h 45026"/>
                    <a:gd name="connsiteX1" fmla="*/ 1420195 w 1426793"/>
                    <a:gd name="connsiteY1" fmla="*/ 44850 h 45026"/>
                    <a:gd name="connsiteX2" fmla="*/ 12130 w 1426793"/>
                    <a:gd name="connsiteY2" fmla="*/ 45027 h 45026"/>
                    <a:gd name="connsiteX3" fmla="*/ 785 w 1426793"/>
                    <a:gd name="connsiteY3" fmla="*/ 22957 h 45026"/>
                    <a:gd name="connsiteX4" fmla="*/ 16474 w 1426793"/>
                    <a:gd name="connsiteY4" fmla="*/ 0 h 45026"/>
                    <a:gd name="connsiteX5" fmla="*/ 1418156 w 1426793"/>
                    <a:gd name="connsiteY5" fmla="*/ 0 h 4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793" h="45026">
                      <a:moveTo>
                        <a:pt x="1418156" y="0"/>
                      </a:moveTo>
                      <a:cubicBezTo>
                        <a:pt x="1427817" y="13118"/>
                        <a:pt x="1430565" y="34745"/>
                        <a:pt x="1420195" y="44850"/>
                      </a:cubicBezTo>
                      <a:lnTo>
                        <a:pt x="12130" y="45027"/>
                      </a:lnTo>
                      <a:cubicBezTo>
                        <a:pt x="12130" y="45027"/>
                        <a:pt x="-3647" y="34036"/>
                        <a:pt x="785" y="22957"/>
                      </a:cubicBezTo>
                      <a:cubicBezTo>
                        <a:pt x="5305" y="11877"/>
                        <a:pt x="16474" y="0"/>
                        <a:pt x="16474" y="0"/>
                      </a:cubicBezTo>
                      <a:lnTo>
                        <a:pt x="1418156"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5" name="任意多边形: 形状 384"/>
                <p:cNvSpPr/>
                <p:nvPr>
                  <p:custDataLst>
                    <p:tags r:id="rId127"/>
                  </p:custDataLst>
                </p:nvPr>
              </p:nvSpPr>
              <p:spPr>
                <a:xfrm>
                  <a:off x="8346001" y="3495205"/>
                  <a:ext cx="1447573" cy="207141"/>
                </a:xfrm>
                <a:custGeom>
                  <a:avLst/>
                  <a:gdLst>
                    <a:gd name="connsiteX0" fmla="*/ 1441668 w 1447573"/>
                    <a:gd name="connsiteY0" fmla="*/ 3811 h 207141"/>
                    <a:gd name="connsiteX1" fmla="*/ 1440782 w 1447573"/>
                    <a:gd name="connsiteY1" fmla="*/ 171953 h 207141"/>
                    <a:gd name="connsiteX2" fmla="*/ 1430145 w 1447573"/>
                    <a:gd name="connsiteY2" fmla="*/ 207141 h 207141"/>
                    <a:gd name="connsiteX3" fmla="*/ 625423 w 1447573"/>
                    <a:gd name="connsiteY3" fmla="*/ 192871 h 207141"/>
                    <a:gd name="connsiteX4" fmla="*/ 362176 w 1447573"/>
                    <a:gd name="connsiteY4" fmla="*/ 204039 h 207141"/>
                    <a:gd name="connsiteX5" fmla="*/ 61081 w 1447573"/>
                    <a:gd name="connsiteY5" fmla="*/ 201025 h 207141"/>
                    <a:gd name="connsiteX6" fmla="*/ 17561 w 1447573"/>
                    <a:gd name="connsiteY6" fmla="*/ 201025 h 207141"/>
                    <a:gd name="connsiteX7" fmla="*/ 1075 w 1447573"/>
                    <a:gd name="connsiteY7" fmla="*/ 79063 h 207141"/>
                    <a:gd name="connsiteX8" fmla="*/ 18270 w 1447573"/>
                    <a:gd name="connsiteY8" fmla="*/ 0 h 207141"/>
                    <a:gd name="connsiteX9" fmla="*/ 1441668 w 1447573"/>
                    <a:gd name="connsiteY9" fmla="*/ 3811 h 207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7573" h="207141">
                      <a:moveTo>
                        <a:pt x="1441668" y="3811"/>
                      </a:moveTo>
                      <a:cubicBezTo>
                        <a:pt x="1453456" y="46179"/>
                        <a:pt x="1444593" y="152276"/>
                        <a:pt x="1440782" y="171953"/>
                      </a:cubicBezTo>
                      <a:cubicBezTo>
                        <a:pt x="1436970" y="191630"/>
                        <a:pt x="1430145" y="207141"/>
                        <a:pt x="1430145" y="207141"/>
                      </a:cubicBezTo>
                      <a:lnTo>
                        <a:pt x="625423" y="192871"/>
                      </a:lnTo>
                      <a:lnTo>
                        <a:pt x="362176" y="204039"/>
                      </a:lnTo>
                      <a:lnTo>
                        <a:pt x="61081" y="201025"/>
                      </a:lnTo>
                      <a:lnTo>
                        <a:pt x="17561" y="201025"/>
                      </a:lnTo>
                      <a:cubicBezTo>
                        <a:pt x="17561" y="201025"/>
                        <a:pt x="-5130" y="114429"/>
                        <a:pt x="1075" y="79063"/>
                      </a:cubicBezTo>
                      <a:cubicBezTo>
                        <a:pt x="7279" y="43697"/>
                        <a:pt x="18270" y="0"/>
                        <a:pt x="18270" y="0"/>
                      </a:cubicBezTo>
                      <a:lnTo>
                        <a:pt x="1441668" y="3811"/>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6" name="任意多边形: 形状 385"/>
                <p:cNvSpPr/>
                <p:nvPr>
                  <p:custDataLst>
                    <p:tags r:id="rId128"/>
                  </p:custDataLst>
                </p:nvPr>
              </p:nvSpPr>
              <p:spPr>
                <a:xfrm>
                  <a:off x="8359124" y="5356463"/>
                  <a:ext cx="1551849" cy="353212"/>
                </a:xfrm>
                <a:custGeom>
                  <a:avLst/>
                  <a:gdLst>
                    <a:gd name="connsiteX0" fmla="*/ 361 w 1551849"/>
                    <a:gd name="connsiteY0" fmla="*/ 219107 h 353212"/>
                    <a:gd name="connsiteX1" fmla="*/ 5235 w 1551849"/>
                    <a:gd name="connsiteY1" fmla="*/ 255536 h 353212"/>
                    <a:gd name="connsiteX2" fmla="*/ 28281 w 1551849"/>
                    <a:gd name="connsiteY2" fmla="*/ 342931 h 353212"/>
                    <a:gd name="connsiteX3" fmla="*/ 1540935 w 1551849"/>
                    <a:gd name="connsiteY3" fmla="*/ 353213 h 353212"/>
                    <a:gd name="connsiteX4" fmla="*/ 1549532 w 1551849"/>
                    <a:gd name="connsiteY4" fmla="*/ 245698 h 353212"/>
                    <a:gd name="connsiteX5" fmla="*/ 1539782 w 1551849"/>
                    <a:gd name="connsiteY5" fmla="*/ 50079 h 353212"/>
                    <a:gd name="connsiteX6" fmla="*/ 1317041 w 1551849"/>
                    <a:gd name="connsiteY6" fmla="*/ 26857 h 353212"/>
                    <a:gd name="connsiteX7" fmla="*/ 991838 w 1551849"/>
                    <a:gd name="connsiteY7" fmla="*/ 19943 h 353212"/>
                    <a:gd name="connsiteX8" fmla="*/ 9667 w 1551849"/>
                    <a:gd name="connsiteY8" fmla="*/ 0 h 353212"/>
                    <a:gd name="connsiteX9" fmla="*/ 5679 w 1551849"/>
                    <a:gd name="connsiteY9" fmla="*/ 53358 h 353212"/>
                    <a:gd name="connsiteX10" fmla="*/ 361 w 1551849"/>
                    <a:gd name="connsiteY10" fmla="*/ 219107 h 353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51849" h="353212">
                      <a:moveTo>
                        <a:pt x="361" y="219107"/>
                      </a:moveTo>
                      <a:cubicBezTo>
                        <a:pt x="892" y="229921"/>
                        <a:pt x="2665" y="242595"/>
                        <a:pt x="5235" y="255536"/>
                      </a:cubicBezTo>
                      <a:cubicBezTo>
                        <a:pt x="13213" y="297461"/>
                        <a:pt x="28281" y="342931"/>
                        <a:pt x="28281" y="342931"/>
                      </a:cubicBezTo>
                      <a:lnTo>
                        <a:pt x="1540935" y="353213"/>
                      </a:lnTo>
                      <a:cubicBezTo>
                        <a:pt x="1540935" y="353213"/>
                        <a:pt x="1546253" y="304995"/>
                        <a:pt x="1549532" y="245698"/>
                      </a:cubicBezTo>
                      <a:cubicBezTo>
                        <a:pt x="1553255" y="176030"/>
                        <a:pt x="1554053" y="91029"/>
                        <a:pt x="1539782" y="50079"/>
                      </a:cubicBezTo>
                      <a:lnTo>
                        <a:pt x="1317041" y="26857"/>
                      </a:lnTo>
                      <a:lnTo>
                        <a:pt x="991838" y="19943"/>
                      </a:lnTo>
                      <a:lnTo>
                        <a:pt x="9667" y="0"/>
                      </a:lnTo>
                      <a:lnTo>
                        <a:pt x="5679" y="53358"/>
                      </a:lnTo>
                      <a:cubicBezTo>
                        <a:pt x="5590" y="53358"/>
                        <a:pt x="-1678" y="173105"/>
                        <a:pt x="361" y="219107"/>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7" name="任意多边形: 形状 386"/>
                <p:cNvSpPr/>
                <p:nvPr>
                  <p:custDataLst>
                    <p:tags r:id="rId129"/>
                  </p:custDataLst>
                </p:nvPr>
              </p:nvSpPr>
              <p:spPr>
                <a:xfrm>
                  <a:off x="8267283" y="2870236"/>
                  <a:ext cx="1592091" cy="234529"/>
                </a:xfrm>
                <a:custGeom>
                  <a:avLst/>
                  <a:gdLst>
                    <a:gd name="connsiteX0" fmla="*/ 1586508 w 1592091"/>
                    <a:gd name="connsiteY0" fmla="*/ 3723 h 234529"/>
                    <a:gd name="connsiteX1" fmla="*/ 1585001 w 1592091"/>
                    <a:gd name="connsiteY1" fmla="*/ 39088 h 234529"/>
                    <a:gd name="connsiteX2" fmla="*/ 553904 w 1592091"/>
                    <a:gd name="connsiteY2" fmla="*/ 39088 h 234529"/>
                    <a:gd name="connsiteX3" fmla="*/ 535290 w 1592091"/>
                    <a:gd name="connsiteY3" fmla="*/ 115492 h 234529"/>
                    <a:gd name="connsiteX4" fmla="*/ 562501 w 1592091"/>
                    <a:gd name="connsiteY4" fmla="*/ 196150 h 234529"/>
                    <a:gd name="connsiteX5" fmla="*/ 1592092 w 1592091"/>
                    <a:gd name="connsiteY5" fmla="*/ 197303 h 234529"/>
                    <a:gd name="connsiteX6" fmla="*/ 1590053 w 1592091"/>
                    <a:gd name="connsiteY6" fmla="*/ 234530 h 234529"/>
                    <a:gd name="connsiteX7" fmla="*/ 27409 w 1592091"/>
                    <a:gd name="connsiteY7" fmla="*/ 233466 h 234529"/>
                    <a:gd name="connsiteX8" fmla="*/ 20 w 1592091"/>
                    <a:gd name="connsiteY8" fmla="*/ 115492 h 234529"/>
                    <a:gd name="connsiteX9" fmla="*/ 19520 w 1592091"/>
                    <a:gd name="connsiteY9" fmla="*/ 0 h 234529"/>
                    <a:gd name="connsiteX10" fmla="*/ 1586508 w 1592091"/>
                    <a:gd name="connsiteY10" fmla="*/ 3723 h 234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2091" h="234529">
                      <a:moveTo>
                        <a:pt x="1586508" y="3723"/>
                      </a:moveTo>
                      <a:lnTo>
                        <a:pt x="1585001" y="39088"/>
                      </a:lnTo>
                      <a:lnTo>
                        <a:pt x="553904" y="39088"/>
                      </a:lnTo>
                      <a:cubicBezTo>
                        <a:pt x="553904" y="39088"/>
                        <a:pt x="529706" y="76936"/>
                        <a:pt x="535290" y="115492"/>
                      </a:cubicBezTo>
                      <a:cubicBezTo>
                        <a:pt x="540963" y="154049"/>
                        <a:pt x="562501" y="196150"/>
                        <a:pt x="562501" y="196150"/>
                      </a:cubicBezTo>
                      <a:lnTo>
                        <a:pt x="1592092" y="197303"/>
                      </a:lnTo>
                      <a:lnTo>
                        <a:pt x="1590053" y="234530"/>
                      </a:lnTo>
                      <a:lnTo>
                        <a:pt x="27409" y="233466"/>
                      </a:lnTo>
                      <a:cubicBezTo>
                        <a:pt x="27409" y="233466"/>
                        <a:pt x="-866" y="160519"/>
                        <a:pt x="20" y="115492"/>
                      </a:cubicBezTo>
                      <a:cubicBezTo>
                        <a:pt x="907" y="70465"/>
                        <a:pt x="19520" y="0"/>
                        <a:pt x="19520" y="0"/>
                      </a:cubicBezTo>
                      <a:lnTo>
                        <a:pt x="1586508" y="372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8" name="任意多边形: 形状 387"/>
                <p:cNvSpPr/>
                <p:nvPr>
                  <p:custDataLst>
                    <p:tags r:id="rId130"/>
                  </p:custDataLst>
                </p:nvPr>
              </p:nvSpPr>
              <p:spPr>
                <a:xfrm>
                  <a:off x="8342926" y="3240555"/>
                  <a:ext cx="1437112" cy="158214"/>
                </a:xfrm>
                <a:custGeom>
                  <a:avLst/>
                  <a:gdLst>
                    <a:gd name="connsiteX0" fmla="*/ 1416025 w 1437112"/>
                    <a:gd name="connsiteY0" fmla="*/ 0 h 158214"/>
                    <a:gd name="connsiteX1" fmla="*/ 1430738 w 1437112"/>
                    <a:gd name="connsiteY1" fmla="*/ 152719 h 158214"/>
                    <a:gd name="connsiteX2" fmla="*/ 12215 w 1437112"/>
                    <a:gd name="connsiteY2" fmla="*/ 158214 h 158214"/>
                    <a:gd name="connsiteX3" fmla="*/ 781 w 1437112"/>
                    <a:gd name="connsiteY3" fmla="*/ 74454 h 158214"/>
                    <a:gd name="connsiteX4" fmla="*/ 15406 w 1437112"/>
                    <a:gd name="connsiteY4" fmla="*/ 443 h 158214"/>
                    <a:gd name="connsiteX5" fmla="*/ 1416025 w 1437112"/>
                    <a:gd name="connsiteY5" fmla="*/ 0 h 15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7112" h="158214">
                      <a:moveTo>
                        <a:pt x="1416025" y="0"/>
                      </a:moveTo>
                      <a:cubicBezTo>
                        <a:pt x="1438627" y="39886"/>
                        <a:pt x="1442261" y="121519"/>
                        <a:pt x="1430738" y="152719"/>
                      </a:cubicBezTo>
                      <a:lnTo>
                        <a:pt x="12215" y="158214"/>
                      </a:lnTo>
                      <a:cubicBezTo>
                        <a:pt x="12215" y="158214"/>
                        <a:pt x="-3650" y="116024"/>
                        <a:pt x="781" y="74454"/>
                      </a:cubicBezTo>
                      <a:cubicBezTo>
                        <a:pt x="5213" y="32884"/>
                        <a:pt x="15406" y="443"/>
                        <a:pt x="15406" y="443"/>
                      </a:cubicBezTo>
                      <a:lnTo>
                        <a:pt x="1416025" y="0"/>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9" name="任意多边形: 形状 388"/>
                <p:cNvSpPr/>
                <p:nvPr>
                  <p:custDataLst>
                    <p:tags r:id="rId131"/>
                  </p:custDataLst>
                </p:nvPr>
              </p:nvSpPr>
              <p:spPr>
                <a:xfrm>
                  <a:off x="8345022" y="3347716"/>
                  <a:ext cx="1436857" cy="51054"/>
                </a:xfrm>
                <a:custGeom>
                  <a:avLst/>
                  <a:gdLst>
                    <a:gd name="connsiteX0" fmla="*/ 1418804 w 1436857"/>
                    <a:gd name="connsiteY0" fmla="*/ 0 h 51054"/>
                    <a:gd name="connsiteX1" fmla="*/ 1428820 w 1436857"/>
                    <a:gd name="connsiteY1" fmla="*/ 49281 h 51054"/>
                    <a:gd name="connsiteX2" fmla="*/ 10208 w 1436857"/>
                    <a:gd name="connsiteY2" fmla="*/ 51054 h 51054"/>
                    <a:gd name="connsiteX3" fmla="*/ 1344 w 1436857"/>
                    <a:gd name="connsiteY3" fmla="*/ 24020 h 51054"/>
                    <a:gd name="connsiteX4" fmla="*/ 18273 w 1436857"/>
                    <a:gd name="connsiteY4" fmla="*/ 177 h 51054"/>
                    <a:gd name="connsiteX5" fmla="*/ 1418804 w 1436857"/>
                    <a:gd name="connsiteY5" fmla="*/ 0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6857" h="51054">
                      <a:moveTo>
                        <a:pt x="1418804" y="0"/>
                      </a:moveTo>
                      <a:cubicBezTo>
                        <a:pt x="1440165" y="12852"/>
                        <a:pt x="1441317" y="39266"/>
                        <a:pt x="1428820" y="49281"/>
                      </a:cubicBezTo>
                      <a:lnTo>
                        <a:pt x="10208" y="51054"/>
                      </a:lnTo>
                      <a:cubicBezTo>
                        <a:pt x="10208" y="51054"/>
                        <a:pt x="-4417" y="37404"/>
                        <a:pt x="1344" y="24020"/>
                      </a:cubicBezTo>
                      <a:cubicBezTo>
                        <a:pt x="7017" y="10636"/>
                        <a:pt x="18273" y="177"/>
                        <a:pt x="18273" y="177"/>
                      </a:cubicBezTo>
                      <a:lnTo>
                        <a:pt x="1418804" y="0"/>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0" name="任意多边形: 形状 389"/>
                <p:cNvSpPr/>
                <p:nvPr>
                  <p:custDataLst>
                    <p:tags r:id="rId132"/>
                  </p:custDataLst>
                </p:nvPr>
              </p:nvSpPr>
              <p:spPr>
                <a:xfrm>
                  <a:off x="8340147" y="3241087"/>
                  <a:ext cx="1436857" cy="51054"/>
                </a:xfrm>
                <a:custGeom>
                  <a:avLst/>
                  <a:gdLst>
                    <a:gd name="connsiteX0" fmla="*/ 1418804 w 1436857"/>
                    <a:gd name="connsiteY0" fmla="*/ 0 h 51054"/>
                    <a:gd name="connsiteX1" fmla="*/ 1428819 w 1436857"/>
                    <a:gd name="connsiteY1" fmla="*/ 49281 h 51054"/>
                    <a:gd name="connsiteX2" fmla="*/ 10208 w 1436857"/>
                    <a:gd name="connsiteY2" fmla="*/ 51054 h 51054"/>
                    <a:gd name="connsiteX3" fmla="*/ 1344 w 1436857"/>
                    <a:gd name="connsiteY3" fmla="*/ 24020 h 51054"/>
                    <a:gd name="connsiteX4" fmla="*/ 18273 w 1436857"/>
                    <a:gd name="connsiteY4" fmla="*/ 177 h 51054"/>
                    <a:gd name="connsiteX5" fmla="*/ 1418804 w 1436857"/>
                    <a:gd name="connsiteY5" fmla="*/ 0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6857" h="51054">
                      <a:moveTo>
                        <a:pt x="1418804" y="0"/>
                      </a:moveTo>
                      <a:cubicBezTo>
                        <a:pt x="1440165" y="12852"/>
                        <a:pt x="1441317" y="39266"/>
                        <a:pt x="1428819" y="49281"/>
                      </a:cubicBezTo>
                      <a:lnTo>
                        <a:pt x="10208" y="51054"/>
                      </a:lnTo>
                      <a:cubicBezTo>
                        <a:pt x="10208" y="51054"/>
                        <a:pt x="-4417" y="37404"/>
                        <a:pt x="1344" y="24020"/>
                      </a:cubicBezTo>
                      <a:cubicBezTo>
                        <a:pt x="7017" y="10636"/>
                        <a:pt x="18273" y="177"/>
                        <a:pt x="18273" y="177"/>
                      </a:cubicBezTo>
                      <a:lnTo>
                        <a:pt x="1418804"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1" name="任意多边形: 形状 390"/>
                <p:cNvSpPr/>
                <p:nvPr>
                  <p:custDataLst>
                    <p:tags r:id="rId133"/>
                  </p:custDataLst>
                </p:nvPr>
              </p:nvSpPr>
              <p:spPr>
                <a:xfrm>
                  <a:off x="8345946" y="3961517"/>
                  <a:ext cx="1514758" cy="298366"/>
                </a:xfrm>
                <a:custGeom>
                  <a:avLst/>
                  <a:gdLst>
                    <a:gd name="connsiteX0" fmla="*/ 1501640 w 1514758"/>
                    <a:gd name="connsiteY0" fmla="*/ 0 h 298366"/>
                    <a:gd name="connsiteX1" fmla="*/ 1500399 w 1514758"/>
                    <a:gd name="connsiteY1" fmla="*/ 27300 h 298366"/>
                    <a:gd name="connsiteX2" fmla="*/ 65567 w 1514758"/>
                    <a:gd name="connsiteY2" fmla="*/ 27300 h 298366"/>
                    <a:gd name="connsiteX3" fmla="*/ 34811 w 1514758"/>
                    <a:gd name="connsiteY3" fmla="*/ 170003 h 298366"/>
                    <a:gd name="connsiteX4" fmla="*/ 71240 w 1514758"/>
                    <a:gd name="connsiteY4" fmla="*/ 263071 h 298366"/>
                    <a:gd name="connsiteX5" fmla="*/ 1508820 w 1514758"/>
                    <a:gd name="connsiteY5" fmla="*/ 265375 h 298366"/>
                    <a:gd name="connsiteX6" fmla="*/ 1514758 w 1514758"/>
                    <a:gd name="connsiteY6" fmla="*/ 292852 h 298366"/>
                    <a:gd name="connsiteX7" fmla="*/ 41902 w 1514758"/>
                    <a:gd name="connsiteY7" fmla="*/ 292852 h 298366"/>
                    <a:gd name="connsiteX8" fmla="*/ 331 w 1514758"/>
                    <a:gd name="connsiteY8" fmla="*/ 144565 h 298366"/>
                    <a:gd name="connsiteX9" fmla="*/ 26834 w 1514758"/>
                    <a:gd name="connsiteY9" fmla="*/ 0 h 298366"/>
                    <a:gd name="connsiteX10" fmla="*/ 1501640 w 1514758"/>
                    <a:gd name="connsiteY10" fmla="*/ 0 h 29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4758" h="298366">
                      <a:moveTo>
                        <a:pt x="1501640" y="0"/>
                      </a:moveTo>
                      <a:cubicBezTo>
                        <a:pt x="1504654" y="12320"/>
                        <a:pt x="1500399" y="27300"/>
                        <a:pt x="1500399" y="27300"/>
                      </a:cubicBezTo>
                      <a:lnTo>
                        <a:pt x="65567" y="27300"/>
                      </a:lnTo>
                      <a:cubicBezTo>
                        <a:pt x="65567" y="27300"/>
                        <a:pt x="25504" y="100158"/>
                        <a:pt x="34811" y="170003"/>
                      </a:cubicBezTo>
                      <a:cubicBezTo>
                        <a:pt x="44117" y="239848"/>
                        <a:pt x="71240" y="263071"/>
                        <a:pt x="71240" y="263071"/>
                      </a:cubicBezTo>
                      <a:lnTo>
                        <a:pt x="1508820" y="265375"/>
                      </a:lnTo>
                      <a:lnTo>
                        <a:pt x="1514758" y="292852"/>
                      </a:lnTo>
                      <a:cubicBezTo>
                        <a:pt x="1514758" y="292852"/>
                        <a:pt x="44029" y="305261"/>
                        <a:pt x="41902" y="292852"/>
                      </a:cubicBezTo>
                      <a:cubicBezTo>
                        <a:pt x="39774" y="280443"/>
                        <a:pt x="4143" y="234264"/>
                        <a:pt x="331" y="144565"/>
                      </a:cubicBezTo>
                      <a:cubicBezTo>
                        <a:pt x="-3480" y="54865"/>
                        <a:pt x="26834" y="0"/>
                        <a:pt x="26834" y="0"/>
                      </a:cubicBezTo>
                      <a:lnTo>
                        <a:pt x="1501640" y="0"/>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2" name="任意多边形: 形状 391"/>
                <p:cNvSpPr/>
                <p:nvPr>
                  <p:custDataLst>
                    <p:tags r:id="rId134"/>
                  </p:custDataLst>
                </p:nvPr>
              </p:nvSpPr>
              <p:spPr>
                <a:xfrm>
                  <a:off x="8370475" y="4481630"/>
                  <a:ext cx="1456502" cy="240645"/>
                </a:xfrm>
                <a:custGeom>
                  <a:avLst/>
                  <a:gdLst>
                    <a:gd name="connsiteX0" fmla="*/ 2305 w 1456502"/>
                    <a:gd name="connsiteY0" fmla="*/ 149085 h 240645"/>
                    <a:gd name="connsiteX1" fmla="*/ 14359 w 1456502"/>
                    <a:gd name="connsiteY1" fmla="*/ 196062 h 240645"/>
                    <a:gd name="connsiteX2" fmla="*/ 766520 w 1456502"/>
                    <a:gd name="connsiteY2" fmla="*/ 206964 h 240645"/>
                    <a:gd name="connsiteX3" fmla="*/ 784247 w 1456502"/>
                    <a:gd name="connsiteY3" fmla="*/ 213789 h 240645"/>
                    <a:gd name="connsiteX4" fmla="*/ 1436162 w 1456502"/>
                    <a:gd name="connsiteY4" fmla="*/ 240645 h 240645"/>
                    <a:gd name="connsiteX5" fmla="*/ 1454155 w 1456502"/>
                    <a:gd name="connsiteY5" fmla="*/ 169028 h 240645"/>
                    <a:gd name="connsiteX6" fmla="*/ 1454952 w 1456502"/>
                    <a:gd name="connsiteY6" fmla="*/ 163621 h 240645"/>
                    <a:gd name="connsiteX7" fmla="*/ 1427741 w 1456502"/>
                    <a:gd name="connsiteY7" fmla="*/ 0 h 240645"/>
                    <a:gd name="connsiteX8" fmla="*/ 16486 w 1456502"/>
                    <a:gd name="connsiteY8" fmla="*/ 0 h 240645"/>
                    <a:gd name="connsiteX9" fmla="*/ 3280 w 1456502"/>
                    <a:gd name="connsiteY9" fmla="*/ 79240 h 240645"/>
                    <a:gd name="connsiteX10" fmla="*/ 2305 w 1456502"/>
                    <a:gd name="connsiteY10" fmla="*/ 149085 h 240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6502" h="240645">
                      <a:moveTo>
                        <a:pt x="2305" y="149085"/>
                      </a:moveTo>
                      <a:cubicBezTo>
                        <a:pt x="6382" y="177625"/>
                        <a:pt x="14359" y="196062"/>
                        <a:pt x="14359" y="196062"/>
                      </a:cubicBezTo>
                      <a:lnTo>
                        <a:pt x="766520" y="206964"/>
                      </a:lnTo>
                      <a:lnTo>
                        <a:pt x="784247" y="213789"/>
                      </a:lnTo>
                      <a:lnTo>
                        <a:pt x="1436162" y="240645"/>
                      </a:lnTo>
                      <a:cubicBezTo>
                        <a:pt x="1436162" y="240645"/>
                        <a:pt x="1443607" y="224159"/>
                        <a:pt x="1454155" y="169028"/>
                      </a:cubicBezTo>
                      <a:cubicBezTo>
                        <a:pt x="1454509" y="167255"/>
                        <a:pt x="1454775" y="165482"/>
                        <a:pt x="1454952" y="163621"/>
                      </a:cubicBezTo>
                      <a:cubicBezTo>
                        <a:pt x="1462930" y="108756"/>
                        <a:pt x="1438023" y="33150"/>
                        <a:pt x="1427741" y="0"/>
                      </a:cubicBezTo>
                      <a:lnTo>
                        <a:pt x="16486" y="0"/>
                      </a:lnTo>
                      <a:cubicBezTo>
                        <a:pt x="16486" y="0"/>
                        <a:pt x="14713" y="14713"/>
                        <a:pt x="3280" y="79240"/>
                      </a:cubicBezTo>
                      <a:cubicBezTo>
                        <a:pt x="-1418" y="105388"/>
                        <a:pt x="-443" y="129674"/>
                        <a:pt x="2305" y="149085"/>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3" name="任意多边形: 形状 392"/>
                <p:cNvSpPr/>
                <p:nvPr>
                  <p:custDataLst>
                    <p:tags r:id="rId135"/>
                  </p:custDataLst>
                </p:nvPr>
              </p:nvSpPr>
              <p:spPr>
                <a:xfrm>
                  <a:off x="8363296" y="4945017"/>
                  <a:ext cx="1591893" cy="155913"/>
                </a:xfrm>
                <a:custGeom>
                  <a:avLst/>
                  <a:gdLst>
                    <a:gd name="connsiteX0" fmla="*/ 1583297 w 1591893"/>
                    <a:gd name="connsiteY0" fmla="*/ 51763 h 155913"/>
                    <a:gd name="connsiteX1" fmla="*/ 1591008 w 1591893"/>
                    <a:gd name="connsiteY1" fmla="*/ 155910 h 155913"/>
                    <a:gd name="connsiteX2" fmla="*/ 12320 w 1591893"/>
                    <a:gd name="connsiteY2" fmla="*/ 93510 h 155913"/>
                    <a:gd name="connsiteX3" fmla="*/ 0 w 1591893"/>
                    <a:gd name="connsiteY3" fmla="*/ 0 h 155913"/>
                    <a:gd name="connsiteX4" fmla="*/ 820056 w 1591893"/>
                    <a:gd name="connsiteY4" fmla="*/ 10104 h 155913"/>
                    <a:gd name="connsiteX5" fmla="*/ 1583297 w 1591893"/>
                    <a:gd name="connsiteY5" fmla="*/ 51763 h 15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1893" h="155913">
                      <a:moveTo>
                        <a:pt x="1583297" y="51763"/>
                      </a:moveTo>
                      <a:cubicBezTo>
                        <a:pt x="1583297" y="51763"/>
                        <a:pt x="1595174" y="156619"/>
                        <a:pt x="1591008" y="155910"/>
                      </a:cubicBezTo>
                      <a:cubicBezTo>
                        <a:pt x="1586842" y="155201"/>
                        <a:pt x="12320" y="93510"/>
                        <a:pt x="12320" y="93510"/>
                      </a:cubicBezTo>
                      <a:lnTo>
                        <a:pt x="0" y="0"/>
                      </a:lnTo>
                      <a:lnTo>
                        <a:pt x="820056" y="10104"/>
                      </a:lnTo>
                      <a:lnTo>
                        <a:pt x="1583297" y="5176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4" name="任意多边形: 形状 393"/>
                <p:cNvSpPr/>
                <p:nvPr>
                  <p:custDataLst>
                    <p:tags r:id="rId136"/>
                  </p:custDataLst>
                </p:nvPr>
              </p:nvSpPr>
              <p:spPr>
                <a:xfrm>
                  <a:off x="9598521" y="5382857"/>
                  <a:ext cx="143333" cy="317511"/>
                </a:xfrm>
                <a:custGeom>
                  <a:avLst/>
                  <a:gdLst>
                    <a:gd name="connsiteX0" fmla="*/ 142792 w 143333"/>
                    <a:gd name="connsiteY0" fmla="*/ 4008 h 317511"/>
                    <a:gd name="connsiteX1" fmla="*/ 130737 w 143333"/>
                    <a:gd name="connsiteY1" fmla="*/ 317512 h 317511"/>
                    <a:gd name="connsiteX2" fmla="*/ 14359 w 143333"/>
                    <a:gd name="connsiteY2" fmla="*/ 317423 h 317511"/>
                    <a:gd name="connsiteX3" fmla="*/ 29427 w 143333"/>
                    <a:gd name="connsiteY3" fmla="*/ 171972 h 317511"/>
                    <a:gd name="connsiteX4" fmla="*/ 0 w 143333"/>
                    <a:gd name="connsiteY4" fmla="*/ 19 h 317511"/>
                    <a:gd name="connsiteX5" fmla="*/ 142792 w 143333"/>
                    <a:gd name="connsiteY5" fmla="*/ 4008 h 317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333" h="317511">
                      <a:moveTo>
                        <a:pt x="142792" y="4008"/>
                      </a:moveTo>
                      <a:cubicBezTo>
                        <a:pt x="145362" y="60469"/>
                        <a:pt x="138360" y="309534"/>
                        <a:pt x="130737" y="317512"/>
                      </a:cubicBezTo>
                      <a:lnTo>
                        <a:pt x="14359" y="317423"/>
                      </a:lnTo>
                      <a:cubicBezTo>
                        <a:pt x="14359" y="317423"/>
                        <a:pt x="34479" y="231624"/>
                        <a:pt x="29427" y="171972"/>
                      </a:cubicBezTo>
                      <a:cubicBezTo>
                        <a:pt x="24375" y="112232"/>
                        <a:pt x="0" y="19"/>
                        <a:pt x="0" y="19"/>
                      </a:cubicBezTo>
                      <a:cubicBezTo>
                        <a:pt x="0" y="19"/>
                        <a:pt x="142615" y="-512"/>
                        <a:pt x="142792" y="4008"/>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5" name="任意多边形: 形状 394"/>
                <p:cNvSpPr/>
                <p:nvPr>
                  <p:custDataLst>
                    <p:tags r:id="rId137"/>
                  </p:custDataLst>
                </p:nvPr>
              </p:nvSpPr>
              <p:spPr>
                <a:xfrm>
                  <a:off x="9408397" y="5377647"/>
                  <a:ext cx="106779" cy="321924"/>
                </a:xfrm>
                <a:custGeom>
                  <a:avLst/>
                  <a:gdLst>
                    <a:gd name="connsiteX0" fmla="*/ 86508 w 106779"/>
                    <a:gd name="connsiteY0" fmla="*/ 3279 h 321924"/>
                    <a:gd name="connsiteX1" fmla="*/ 106629 w 106779"/>
                    <a:gd name="connsiteY1" fmla="*/ 256334 h 321924"/>
                    <a:gd name="connsiteX2" fmla="*/ 100956 w 106779"/>
                    <a:gd name="connsiteY2" fmla="*/ 321924 h 321924"/>
                    <a:gd name="connsiteX3" fmla="*/ 10193 w 106779"/>
                    <a:gd name="connsiteY3" fmla="*/ 315631 h 321924"/>
                    <a:gd name="connsiteX4" fmla="*/ 23754 w 106779"/>
                    <a:gd name="connsiteY4" fmla="*/ 159012 h 321924"/>
                    <a:gd name="connsiteX5" fmla="*/ 0 w 106779"/>
                    <a:gd name="connsiteY5" fmla="*/ 0 h 321924"/>
                    <a:gd name="connsiteX6" fmla="*/ 86508 w 106779"/>
                    <a:gd name="connsiteY6" fmla="*/ 3279 h 321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779" h="321924">
                      <a:moveTo>
                        <a:pt x="86508" y="3279"/>
                      </a:moveTo>
                      <a:cubicBezTo>
                        <a:pt x="101488" y="79506"/>
                        <a:pt x="107870" y="227793"/>
                        <a:pt x="106629" y="256334"/>
                      </a:cubicBezTo>
                      <a:cubicBezTo>
                        <a:pt x="105388" y="284786"/>
                        <a:pt x="100956" y="321924"/>
                        <a:pt x="100956" y="321924"/>
                      </a:cubicBezTo>
                      <a:lnTo>
                        <a:pt x="10193" y="315631"/>
                      </a:lnTo>
                      <a:cubicBezTo>
                        <a:pt x="10193" y="315631"/>
                        <a:pt x="30048" y="215473"/>
                        <a:pt x="23754" y="159012"/>
                      </a:cubicBezTo>
                      <a:cubicBezTo>
                        <a:pt x="17461" y="102551"/>
                        <a:pt x="0" y="0"/>
                        <a:pt x="0" y="0"/>
                      </a:cubicBezTo>
                      <a:lnTo>
                        <a:pt x="86508" y="3279"/>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6" name="任意多边形: 形状 395"/>
                <p:cNvSpPr/>
                <p:nvPr>
                  <p:custDataLst>
                    <p:tags r:id="rId138"/>
                  </p:custDataLst>
                </p:nvPr>
              </p:nvSpPr>
              <p:spPr>
                <a:xfrm>
                  <a:off x="8110153" y="4492216"/>
                  <a:ext cx="238340" cy="1211135"/>
                </a:xfrm>
                <a:custGeom>
                  <a:avLst/>
                  <a:gdLst>
                    <a:gd name="connsiteX0" fmla="*/ 238341 w 238340"/>
                    <a:gd name="connsiteY0" fmla="*/ 15030 h 1211135"/>
                    <a:gd name="connsiteX1" fmla="*/ 217512 w 238340"/>
                    <a:gd name="connsiteY1" fmla="*/ 1210635 h 1211135"/>
                    <a:gd name="connsiteX2" fmla="*/ 92713 w 238340"/>
                    <a:gd name="connsiteY2" fmla="*/ 1210724 h 1211135"/>
                    <a:gd name="connsiteX3" fmla="*/ 0 w 238340"/>
                    <a:gd name="connsiteY3" fmla="*/ 1194060 h 1211135"/>
                    <a:gd name="connsiteX4" fmla="*/ 38113 w 238340"/>
                    <a:gd name="connsiteY4" fmla="*/ 51 h 1211135"/>
                    <a:gd name="connsiteX5" fmla="*/ 238341 w 238340"/>
                    <a:gd name="connsiteY5" fmla="*/ 15030 h 1211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340" h="1211135">
                      <a:moveTo>
                        <a:pt x="238341" y="15030"/>
                      </a:moveTo>
                      <a:cubicBezTo>
                        <a:pt x="237632" y="18044"/>
                        <a:pt x="217512" y="1210635"/>
                        <a:pt x="217512" y="1210635"/>
                      </a:cubicBezTo>
                      <a:cubicBezTo>
                        <a:pt x="217512" y="1210635"/>
                        <a:pt x="155644" y="1211699"/>
                        <a:pt x="92713" y="1210724"/>
                      </a:cubicBezTo>
                      <a:cubicBezTo>
                        <a:pt x="29782" y="1209838"/>
                        <a:pt x="0" y="1194060"/>
                        <a:pt x="0" y="1194060"/>
                      </a:cubicBezTo>
                      <a:lnTo>
                        <a:pt x="38113" y="51"/>
                      </a:lnTo>
                      <a:cubicBezTo>
                        <a:pt x="38025" y="228"/>
                        <a:pt x="180285" y="-2431"/>
                        <a:pt x="238341" y="1503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7" name="任意多边形: 形状 396"/>
                <p:cNvSpPr/>
                <p:nvPr>
                  <p:custDataLst>
                    <p:tags r:id="rId139"/>
                  </p:custDataLst>
                </p:nvPr>
              </p:nvSpPr>
              <p:spPr>
                <a:xfrm>
                  <a:off x="7584810" y="4606606"/>
                  <a:ext cx="332028" cy="1085130"/>
                </a:xfrm>
                <a:custGeom>
                  <a:avLst/>
                  <a:gdLst>
                    <a:gd name="connsiteX0" fmla="*/ 0 w 332028"/>
                    <a:gd name="connsiteY0" fmla="*/ 1056536 h 1085130"/>
                    <a:gd name="connsiteX1" fmla="*/ 2039 w 332028"/>
                    <a:gd name="connsiteY1" fmla="*/ 1057866 h 1085130"/>
                    <a:gd name="connsiteX2" fmla="*/ 94131 w 332028"/>
                    <a:gd name="connsiteY2" fmla="*/ 1084899 h 1085130"/>
                    <a:gd name="connsiteX3" fmla="*/ 331851 w 332028"/>
                    <a:gd name="connsiteY3" fmla="*/ 21450 h 1085130"/>
                    <a:gd name="connsiteX4" fmla="*/ 332029 w 332028"/>
                    <a:gd name="connsiteY4" fmla="*/ 20209 h 1085130"/>
                    <a:gd name="connsiteX5" fmla="*/ 316074 w 332028"/>
                    <a:gd name="connsiteY5" fmla="*/ 16309 h 1085130"/>
                    <a:gd name="connsiteX6" fmla="*/ 311908 w 332028"/>
                    <a:gd name="connsiteY6" fmla="*/ 15334 h 1085130"/>
                    <a:gd name="connsiteX7" fmla="*/ 243482 w 332028"/>
                    <a:gd name="connsiteY7" fmla="*/ 0 h 1085130"/>
                    <a:gd name="connsiteX8" fmla="*/ 15334 w 332028"/>
                    <a:gd name="connsiteY8" fmla="*/ 989704 h 1085130"/>
                    <a:gd name="connsiteX9" fmla="*/ 5850 w 332028"/>
                    <a:gd name="connsiteY9" fmla="*/ 1030920 h 1085130"/>
                    <a:gd name="connsiteX10" fmla="*/ 0 w 332028"/>
                    <a:gd name="connsiteY10" fmla="*/ 1056536 h 1085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2028" h="1085130">
                      <a:moveTo>
                        <a:pt x="0" y="1056536"/>
                      </a:moveTo>
                      <a:cubicBezTo>
                        <a:pt x="0" y="1056536"/>
                        <a:pt x="709" y="1056979"/>
                        <a:pt x="2039" y="1057866"/>
                      </a:cubicBezTo>
                      <a:cubicBezTo>
                        <a:pt x="11345" y="1063715"/>
                        <a:pt x="52118" y="1087736"/>
                        <a:pt x="94131" y="1084899"/>
                      </a:cubicBezTo>
                      <a:cubicBezTo>
                        <a:pt x="98563" y="1064601"/>
                        <a:pt x="322722" y="61513"/>
                        <a:pt x="331851" y="21450"/>
                      </a:cubicBezTo>
                      <a:cubicBezTo>
                        <a:pt x="332029" y="20652"/>
                        <a:pt x="332029" y="20209"/>
                        <a:pt x="332029" y="20209"/>
                      </a:cubicBezTo>
                      <a:cubicBezTo>
                        <a:pt x="328661" y="19323"/>
                        <a:pt x="322988" y="17993"/>
                        <a:pt x="316074" y="16309"/>
                      </a:cubicBezTo>
                      <a:cubicBezTo>
                        <a:pt x="314745" y="16043"/>
                        <a:pt x="313327" y="15689"/>
                        <a:pt x="311908" y="15334"/>
                      </a:cubicBezTo>
                      <a:cubicBezTo>
                        <a:pt x="284609" y="9041"/>
                        <a:pt x="243482" y="0"/>
                        <a:pt x="243482" y="0"/>
                      </a:cubicBezTo>
                      <a:lnTo>
                        <a:pt x="15334" y="989704"/>
                      </a:lnTo>
                      <a:lnTo>
                        <a:pt x="5850" y="1030920"/>
                      </a:lnTo>
                      <a:lnTo>
                        <a:pt x="0" y="1056536"/>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8" name="任意多边形: 形状 397"/>
                <p:cNvSpPr/>
                <p:nvPr>
                  <p:custDataLst>
                    <p:tags r:id="rId140"/>
                  </p:custDataLst>
                </p:nvPr>
              </p:nvSpPr>
              <p:spPr>
                <a:xfrm>
                  <a:off x="7588798" y="4663865"/>
                  <a:ext cx="205457" cy="146974"/>
                </a:xfrm>
                <a:custGeom>
                  <a:avLst/>
                  <a:gdLst>
                    <a:gd name="connsiteX0" fmla="*/ 205457 w 205457"/>
                    <a:gd name="connsiteY0" fmla="*/ 54333 h 146974"/>
                    <a:gd name="connsiteX1" fmla="*/ 21450 w 205457"/>
                    <a:gd name="connsiteY1" fmla="*/ 88 h 146974"/>
                    <a:gd name="connsiteX2" fmla="*/ 0 w 205457"/>
                    <a:gd name="connsiteY2" fmla="*/ 94042 h 146974"/>
                    <a:gd name="connsiteX3" fmla="*/ 187198 w 205457"/>
                    <a:gd name="connsiteY3" fmla="*/ 146691 h 146974"/>
                    <a:gd name="connsiteX4" fmla="*/ 205457 w 205457"/>
                    <a:gd name="connsiteY4" fmla="*/ 54333 h 146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457" h="146974">
                      <a:moveTo>
                        <a:pt x="205457" y="54333"/>
                      </a:moveTo>
                      <a:cubicBezTo>
                        <a:pt x="198809" y="51940"/>
                        <a:pt x="23932" y="-2482"/>
                        <a:pt x="21450" y="88"/>
                      </a:cubicBezTo>
                      <a:cubicBezTo>
                        <a:pt x="18968" y="2659"/>
                        <a:pt x="0" y="94042"/>
                        <a:pt x="0" y="94042"/>
                      </a:cubicBezTo>
                      <a:cubicBezTo>
                        <a:pt x="0" y="94042"/>
                        <a:pt x="187376" y="151478"/>
                        <a:pt x="187198" y="146691"/>
                      </a:cubicBezTo>
                      <a:cubicBezTo>
                        <a:pt x="186932" y="141817"/>
                        <a:pt x="205457" y="54333"/>
                        <a:pt x="205457" y="54333"/>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9" name="任意多边形: 形状 398"/>
                <p:cNvSpPr/>
                <p:nvPr>
                  <p:custDataLst>
                    <p:tags r:id="rId141"/>
                  </p:custDataLst>
                </p:nvPr>
              </p:nvSpPr>
              <p:spPr>
                <a:xfrm>
                  <a:off x="9613589" y="3398770"/>
                  <a:ext cx="99932" cy="95194"/>
                </a:xfrm>
                <a:custGeom>
                  <a:avLst/>
                  <a:gdLst>
                    <a:gd name="connsiteX0" fmla="*/ 79772 w 99932"/>
                    <a:gd name="connsiteY0" fmla="*/ 3723 h 95194"/>
                    <a:gd name="connsiteX1" fmla="*/ 95815 w 99932"/>
                    <a:gd name="connsiteY1" fmla="*/ 95194 h 95194"/>
                    <a:gd name="connsiteX2" fmla="*/ 12675 w 99932"/>
                    <a:gd name="connsiteY2" fmla="*/ 92979 h 95194"/>
                    <a:gd name="connsiteX3" fmla="*/ 14802 w 99932"/>
                    <a:gd name="connsiteY3" fmla="*/ 44229 h 95194"/>
                    <a:gd name="connsiteX4" fmla="*/ 0 w 99932"/>
                    <a:gd name="connsiteY4" fmla="*/ 0 h 95194"/>
                    <a:gd name="connsiteX5" fmla="*/ 79772 w 99932"/>
                    <a:gd name="connsiteY5" fmla="*/ 3723 h 95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932" h="95194">
                      <a:moveTo>
                        <a:pt x="79772" y="3723"/>
                      </a:moveTo>
                      <a:cubicBezTo>
                        <a:pt x="106983" y="44318"/>
                        <a:pt x="100247" y="90586"/>
                        <a:pt x="95815" y="95194"/>
                      </a:cubicBezTo>
                      <a:cubicBezTo>
                        <a:pt x="89699" y="95194"/>
                        <a:pt x="12675" y="92979"/>
                        <a:pt x="12675" y="92979"/>
                      </a:cubicBezTo>
                      <a:cubicBezTo>
                        <a:pt x="12675" y="92979"/>
                        <a:pt x="18614" y="64881"/>
                        <a:pt x="14802" y="44229"/>
                      </a:cubicBezTo>
                      <a:cubicBezTo>
                        <a:pt x="10991" y="23577"/>
                        <a:pt x="0" y="0"/>
                        <a:pt x="0" y="0"/>
                      </a:cubicBezTo>
                      <a:lnTo>
                        <a:pt x="79772" y="3723"/>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0" name="任意多边形: 形状 399"/>
                <p:cNvSpPr/>
                <p:nvPr>
                  <p:custDataLst>
                    <p:tags r:id="rId142"/>
                  </p:custDataLst>
                </p:nvPr>
              </p:nvSpPr>
              <p:spPr>
                <a:xfrm>
                  <a:off x="8994558" y="3398770"/>
                  <a:ext cx="103112" cy="96790"/>
                </a:xfrm>
                <a:custGeom>
                  <a:avLst/>
                  <a:gdLst>
                    <a:gd name="connsiteX0" fmla="*/ 78886 w 103112"/>
                    <a:gd name="connsiteY0" fmla="*/ 0 h 96790"/>
                    <a:gd name="connsiteX1" fmla="*/ 102729 w 103112"/>
                    <a:gd name="connsiteY1" fmla="*/ 95460 h 96790"/>
                    <a:gd name="connsiteX2" fmla="*/ 4343 w 103112"/>
                    <a:gd name="connsiteY2" fmla="*/ 96790 h 96790"/>
                    <a:gd name="connsiteX3" fmla="*/ 13650 w 103112"/>
                    <a:gd name="connsiteY3" fmla="*/ 48838 h 96790"/>
                    <a:gd name="connsiteX4" fmla="*/ 0 w 103112"/>
                    <a:gd name="connsiteY4" fmla="*/ 0 h 96790"/>
                    <a:gd name="connsiteX5" fmla="*/ 78886 w 103112"/>
                    <a:gd name="connsiteY5" fmla="*/ 0 h 9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112" h="96790">
                      <a:moveTo>
                        <a:pt x="78886" y="0"/>
                      </a:moveTo>
                      <a:cubicBezTo>
                        <a:pt x="100158" y="25350"/>
                        <a:pt x="104590" y="83938"/>
                        <a:pt x="102729" y="95460"/>
                      </a:cubicBezTo>
                      <a:lnTo>
                        <a:pt x="4343" y="96790"/>
                      </a:lnTo>
                      <a:cubicBezTo>
                        <a:pt x="4343" y="96790"/>
                        <a:pt x="18259" y="70022"/>
                        <a:pt x="13650" y="48838"/>
                      </a:cubicBezTo>
                      <a:cubicBezTo>
                        <a:pt x="9041" y="27654"/>
                        <a:pt x="0" y="0"/>
                        <a:pt x="0" y="0"/>
                      </a:cubicBezTo>
                      <a:lnTo>
                        <a:pt x="78886"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1" name="任意多边形: 形状 400"/>
                <p:cNvSpPr/>
                <p:nvPr>
                  <p:custDataLst>
                    <p:tags r:id="rId143"/>
                  </p:custDataLst>
                </p:nvPr>
              </p:nvSpPr>
              <p:spPr>
                <a:xfrm>
                  <a:off x="8227716" y="3685949"/>
                  <a:ext cx="1567575" cy="274707"/>
                </a:xfrm>
                <a:custGeom>
                  <a:avLst/>
                  <a:gdLst>
                    <a:gd name="connsiteX0" fmla="*/ 1565183 w 1567575"/>
                    <a:gd name="connsiteY0" fmla="*/ 16752 h 274707"/>
                    <a:gd name="connsiteX1" fmla="*/ 1562346 w 1567575"/>
                    <a:gd name="connsiteY1" fmla="*/ 43431 h 274707"/>
                    <a:gd name="connsiteX2" fmla="*/ 1459440 w 1567575"/>
                    <a:gd name="connsiteY2" fmla="*/ 50700 h 274707"/>
                    <a:gd name="connsiteX3" fmla="*/ 1210375 w 1567575"/>
                    <a:gd name="connsiteY3" fmla="*/ 41836 h 274707"/>
                    <a:gd name="connsiteX4" fmla="*/ 871609 w 1567575"/>
                    <a:gd name="connsiteY4" fmla="*/ 34213 h 274707"/>
                    <a:gd name="connsiteX5" fmla="*/ 800081 w 1567575"/>
                    <a:gd name="connsiteY5" fmla="*/ 40418 h 274707"/>
                    <a:gd name="connsiteX6" fmla="*/ 781910 w 1567575"/>
                    <a:gd name="connsiteY6" fmla="*/ 125419 h 274707"/>
                    <a:gd name="connsiteX7" fmla="*/ 809033 w 1567575"/>
                    <a:gd name="connsiteY7" fmla="*/ 234086 h 274707"/>
                    <a:gd name="connsiteX8" fmla="*/ 1567576 w 1567575"/>
                    <a:gd name="connsiteY8" fmla="*/ 237366 h 274707"/>
                    <a:gd name="connsiteX9" fmla="*/ 1562967 w 1567575"/>
                    <a:gd name="connsiteY9" fmla="*/ 274681 h 274707"/>
                    <a:gd name="connsiteX10" fmla="*/ 778188 w 1567575"/>
                    <a:gd name="connsiteY10" fmla="*/ 274681 h 274707"/>
                    <a:gd name="connsiteX11" fmla="*/ 28951 w 1567575"/>
                    <a:gd name="connsiteY11" fmla="*/ 270516 h 274707"/>
                    <a:gd name="connsiteX12" fmla="*/ 943 w 1567575"/>
                    <a:gd name="connsiteY12" fmla="*/ 145806 h 274707"/>
                    <a:gd name="connsiteX13" fmla="*/ 2095 w 1567575"/>
                    <a:gd name="connsiteY13" fmla="*/ 50788 h 274707"/>
                    <a:gd name="connsiteX14" fmla="*/ 36751 w 1567575"/>
                    <a:gd name="connsiteY14" fmla="*/ 16841 h 274707"/>
                    <a:gd name="connsiteX15" fmla="*/ 444741 w 1567575"/>
                    <a:gd name="connsiteY15" fmla="*/ 9927 h 274707"/>
                    <a:gd name="connsiteX16" fmla="*/ 768438 w 1567575"/>
                    <a:gd name="connsiteY16" fmla="*/ 0 h 274707"/>
                    <a:gd name="connsiteX17" fmla="*/ 1164550 w 1567575"/>
                    <a:gd name="connsiteY17" fmla="*/ 7445 h 274707"/>
                    <a:gd name="connsiteX18" fmla="*/ 1565183 w 1567575"/>
                    <a:gd name="connsiteY18" fmla="*/ 16752 h 27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67575" h="274707">
                      <a:moveTo>
                        <a:pt x="1565183" y="16752"/>
                      </a:moveTo>
                      <a:cubicBezTo>
                        <a:pt x="1565271" y="18968"/>
                        <a:pt x="1562346" y="43431"/>
                        <a:pt x="1562346" y="43431"/>
                      </a:cubicBezTo>
                      <a:lnTo>
                        <a:pt x="1459440" y="50700"/>
                      </a:lnTo>
                      <a:cubicBezTo>
                        <a:pt x="1459440" y="50700"/>
                        <a:pt x="1219593" y="42457"/>
                        <a:pt x="1210375" y="41836"/>
                      </a:cubicBezTo>
                      <a:cubicBezTo>
                        <a:pt x="1201156" y="41215"/>
                        <a:pt x="889071" y="34213"/>
                        <a:pt x="871609" y="34213"/>
                      </a:cubicBezTo>
                      <a:cubicBezTo>
                        <a:pt x="854148" y="34213"/>
                        <a:pt x="800081" y="40418"/>
                        <a:pt x="800081" y="40418"/>
                      </a:cubicBezTo>
                      <a:cubicBezTo>
                        <a:pt x="800081" y="40418"/>
                        <a:pt x="778188" y="44406"/>
                        <a:pt x="781910" y="125419"/>
                      </a:cubicBezTo>
                      <a:cubicBezTo>
                        <a:pt x="785633" y="206432"/>
                        <a:pt x="809033" y="234086"/>
                        <a:pt x="809033" y="234086"/>
                      </a:cubicBezTo>
                      <a:lnTo>
                        <a:pt x="1567576" y="237366"/>
                      </a:lnTo>
                      <a:lnTo>
                        <a:pt x="1562967" y="274681"/>
                      </a:lnTo>
                      <a:lnTo>
                        <a:pt x="778188" y="274681"/>
                      </a:lnTo>
                      <a:cubicBezTo>
                        <a:pt x="778188" y="274681"/>
                        <a:pt x="30547" y="275302"/>
                        <a:pt x="28951" y="270516"/>
                      </a:cubicBezTo>
                      <a:cubicBezTo>
                        <a:pt x="27356" y="265641"/>
                        <a:pt x="3602" y="204039"/>
                        <a:pt x="943" y="145806"/>
                      </a:cubicBezTo>
                      <a:cubicBezTo>
                        <a:pt x="-1716" y="87572"/>
                        <a:pt x="2095" y="50788"/>
                        <a:pt x="2095" y="50788"/>
                      </a:cubicBezTo>
                      <a:lnTo>
                        <a:pt x="36751" y="16841"/>
                      </a:lnTo>
                      <a:lnTo>
                        <a:pt x="444741" y="9927"/>
                      </a:lnTo>
                      <a:lnTo>
                        <a:pt x="768438" y="0"/>
                      </a:lnTo>
                      <a:lnTo>
                        <a:pt x="1164550" y="7445"/>
                      </a:lnTo>
                      <a:lnTo>
                        <a:pt x="1565183" y="16752"/>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2" name="任意多边形: 形状 401"/>
                <p:cNvSpPr/>
                <p:nvPr>
                  <p:custDataLst>
                    <p:tags r:id="rId144"/>
                  </p:custDataLst>
                </p:nvPr>
              </p:nvSpPr>
              <p:spPr>
                <a:xfrm>
                  <a:off x="8346721" y="4671045"/>
                  <a:ext cx="1495652" cy="318556"/>
                </a:xfrm>
                <a:custGeom>
                  <a:avLst/>
                  <a:gdLst>
                    <a:gd name="connsiteX0" fmla="*/ 1473034 w 1495652"/>
                    <a:gd name="connsiteY0" fmla="*/ 54865 h 318556"/>
                    <a:gd name="connsiteX1" fmla="*/ 1486152 w 1495652"/>
                    <a:gd name="connsiteY1" fmla="*/ 269009 h 318556"/>
                    <a:gd name="connsiteX2" fmla="*/ 1468159 w 1495652"/>
                    <a:gd name="connsiteY2" fmla="*/ 318556 h 318556"/>
                    <a:gd name="connsiteX3" fmla="*/ 801974 w 1495652"/>
                    <a:gd name="connsiteY3" fmla="*/ 283634 h 318556"/>
                    <a:gd name="connsiteX4" fmla="*/ 16575 w 1495652"/>
                    <a:gd name="connsiteY4" fmla="*/ 273972 h 318556"/>
                    <a:gd name="connsiteX5" fmla="*/ 7445 w 1495652"/>
                    <a:gd name="connsiteY5" fmla="*/ 227793 h 318556"/>
                    <a:gd name="connsiteX6" fmla="*/ 356935 w 1495652"/>
                    <a:gd name="connsiteY6" fmla="*/ 227084 h 318556"/>
                    <a:gd name="connsiteX7" fmla="*/ 761557 w 1495652"/>
                    <a:gd name="connsiteY7" fmla="*/ 245875 h 318556"/>
                    <a:gd name="connsiteX8" fmla="*/ 771838 w 1495652"/>
                    <a:gd name="connsiteY8" fmla="*/ 89876 h 318556"/>
                    <a:gd name="connsiteX9" fmla="*/ 757213 w 1495652"/>
                    <a:gd name="connsiteY9" fmla="*/ 57790 h 318556"/>
                    <a:gd name="connsiteX10" fmla="*/ 0 w 1495652"/>
                    <a:gd name="connsiteY10" fmla="*/ 45470 h 318556"/>
                    <a:gd name="connsiteX11" fmla="*/ 2836 w 1495652"/>
                    <a:gd name="connsiteY11" fmla="*/ 17638 h 318556"/>
                    <a:gd name="connsiteX12" fmla="*/ 29427 w 1495652"/>
                    <a:gd name="connsiteY12" fmla="*/ 0 h 318556"/>
                    <a:gd name="connsiteX13" fmla="*/ 68515 w 1495652"/>
                    <a:gd name="connsiteY13" fmla="*/ 7268 h 318556"/>
                    <a:gd name="connsiteX14" fmla="*/ 790363 w 1495652"/>
                    <a:gd name="connsiteY14" fmla="*/ 17638 h 318556"/>
                    <a:gd name="connsiteX15" fmla="*/ 847179 w 1495652"/>
                    <a:gd name="connsiteY15" fmla="*/ 32263 h 318556"/>
                    <a:gd name="connsiteX16" fmla="*/ 1117960 w 1495652"/>
                    <a:gd name="connsiteY16" fmla="*/ 33150 h 318556"/>
                    <a:gd name="connsiteX17" fmla="*/ 1338928 w 1495652"/>
                    <a:gd name="connsiteY17" fmla="*/ 43520 h 318556"/>
                    <a:gd name="connsiteX18" fmla="*/ 1473034 w 1495652"/>
                    <a:gd name="connsiteY18" fmla="*/ 54865 h 31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95652" h="318556">
                      <a:moveTo>
                        <a:pt x="1473034" y="54865"/>
                      </a:moveTo>
                      <a:cubicBezTo>
                        <a:pt x="1508311" y="88458"/>
                        <a:pt x="1493686" y="247825"/>
                        <a:pt x="1486152" y="269009"/>
                      </a:cubicBezTo>
                      <a:cubicBezTo>
                        <a:pt x="1478529" y="290104"/>
                        <a:pt x="1468159" y="318556"/>
                        <a:pt x="1468159" y="318556"/>
                      </a:cubicBezTo>
                      <a:lnTo>
                        <a:pt x="801974" y="283634"/>
                      </a:lnTo>
                      <a:lnTo>
                        <a:pt x="16575" y="273972"/>
                      </a:lnTo>
                      <a:lnTo>
                        <a:pt x="7445" y="227793"/>
                      </a:lnTo>
                      <a:lnTo>
                        <a:pt x="356935" y="227084"/>
                      </a:lnTo>
                      <a:cubicBezTo>
                        <a:pt x="356935" y="227084"/>
                        <a:pt x="754643" y="266527"/>
                        <a:pt x="761557" y="245875"/>
                      </a:cubicBezTo>
                      <a:cubicBezTo>
                        <a:pt x="768470" y="225223"/>
                        <a:pt x="774054" y="91915"/>
                        <a:pt x="771838" y="89876"/>
                      </a:cubicBezTo>
                      <a:cubicBezTo>
                        <a:pt x="769711" y="87838"/>
                        <a:pt x="757213" y="57790"/>
                        <a:pt x="757213" y="57790"/>
                      </a:cubicBezTo>
                      <a:lnTo>
                        <a:pt x="0" y="45470"/>
                      </a:lnTo>
                      <a:lnTo>
                        <a:pt x="2836" y="17638"/>
                      </a:lnTo>
                      <a:lnTo>
                        <a:pt x="29427" y="0"/>
                      </a:lnTo>
                      <a:lnTo>
                        <a:pt x="68515" y="7268"/>
                      </a:lnTo>
                      <a:lnTo>
                        <a:pt x="790363" y="17638"/>
                      </a:lnTo>
                      <a:lnTo>
                        <a:pt x="847179" y="32263"/>
                      </a:lnTo>
                      <a:cubicBezTo>
                        <a:pt x="847179" y="32263"/>
                        <a:pt x="1113440" y="28807"/>
                        <a:pt x="1117960" y="33150"/>
                      </a:cubicBezTo>
                      <a:cubicBezTo>
                        <a:pt x="1122481" y="37404"/>
                        <a:pt x="1338928" y="43520"/>
                        <a:pt x="1338928" y="43520"/>
                      </a:cubicBezTo>
                      <a:lnTo>
                        <a:pt x="1473034" y="54865"/>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3" name="任意多边形: 形状 402"/>
                <p:cNvSpPr/>
                <p:nvPr>
                  <p:custDataLst>
                    <p:tags r:id="rId145"/>
                  </p:custDataLst>
                </p:nvPr>
              </p:nvSpPr>
              <p:spPr>
                <a:xfrm>
                  <a:off x="8385776" y="5045441"/>
                  <a:ext cx="1487436" cy="357112"/>
                </a:xfrm>
                <a:custGeom>
                  <a:avLst/>
                  <a:gdLst>
                    <a:gd name="connsiteX0" fmla="*/ 1460392 w 1487436"/>
                    <a:gd name="connsiteY0" fmla="*/ 306945 h 357112"/>
                    <a:gd name="connsiteX1" fmla="*/ 1486628 w 1487436"/>
                    <a:gd name="connsiteY1" fmla="*/ 347806 h 357112"/>
                    <a:gd name="connsiteX2" fmla="*/ 1481221 w 1487436"/>
                    <a:gd name="connsiteY2" fmla="*/ 357113 h 357112"/>
                    <a:gd name="connsiteX3" fmla="*/ 1284185 w 1487436"/>
                    <a:gd name="connsiteY3" fmla="*/ 340804 h 357112"/>
                    <a:gd name="connsiteX4" fmla="*/ 47098 w 1487436"/>
                    <a:gd name="connsiteY4" fmla="*/ 311022 h 357112"/>
                    <a:gd name="connsiteX5" fmla="*/ 299 w 1487436"/>
                    <a:gd name="connsiteY5" fmla="*/ 196328 h 357112"/>
                    <a:gd name="connsiteX6" fmla="*/ 8365 w 1487436"/>
                    <a:gd name="connsiteY6" fmla="*/ 85711 h 357112"/>
                    <a:gd name="connsiteX7" fmla="*/ 56582 w 1487436"/>
                    <a:gd name="connsiteY7" fmla="*/ 0 h 357112"/>
                    <a:gd name="connsiteX8" fmla="*/ 660013 w 1487436"/>
                    <a:gd name="connsiteY8" fmla="*/ 11877 h 357112"/>
                    <a:gd name="connsiteX9" fmla="*/ 1358727 w 1487436"/>
                    <a:gd name="connsiteY9" fmla="*/ 47775 h 357112"/>
                    <a:gd name="connsiteX10" fmla="*/ 1435574 w 1487436"/>
                    <a:gd name="connsiteY10" fmla="*/ 55486 h 357112"/>
                    <a:gd name="connsiteX11" fmla="*/ 1455340 w 1487436"/>
                    <a:gd name="connsiteY11" fmla="*/ 77024 h 357112"/>
                    <a:gd name="connsiteX12" fmla="*/ 1385052 w 1487436"/>
                    <a:gd name="connsiteY12" fmla="*/ 80570 h 357112"/>
                    <a:gd name="connsiteX13" fmla="*/ 1365463 w 1487436"/>
                    <a:gd name="connsiteY13" fmla="*/ 196416 h 357112"/>
                    <a:gd name="connsiteX14" fmla="*/ 1382481 w 1487436"/>
                    <a:gd name="connsiteY14" fmla="*/ 302956 h 357112"/>
                    <a:gd name="connsiteX15" fmla="*/ 1460392 w 1487436"/>
                    <a:gd name="connsiteY15" fmla="*/ 306945 h 357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87436" h="357112">
                      <a:moveTo>
                        <a:pt x="1460392" y="306945"/>
                      </a:moveTo>
                      <a:cubicBezTo>
                        <a:pt x="1484501" y="318024"/>
                        <a:pt x="1489730" y="338410"/>
                        <a:pt x="1486628" y="347806"/>
                      </a:cubicBezTo>
                      <a:cubicBezTo>
                        <a:pt x="1483437" y="357113"/>
                        <a:pt x="1481221" y="357113"/>
                        <a:pt x="1481221" y="357113"/>
                      </a:cubicBezTo>
                      <a:lnTo>
                        <a:pt x="1284185" y="340804"/>
                      </a:lnTo>
                      <a:lnTo>
                        <a:pt x="47098" y="311022"/>
                      </a:lnTo>
                      <a:cubicBezTo>
                        <a:pt x="47098" y="311022"/>
                        <a:pt x="2071" y="235948"/>
                        <a:pt x="299" y="196328"/>
                      </a:cubicBezTo>
                      <a:cubicBezTo>
                        <a:pt x="-1474" y="156708"/>
                        <a:pt x="5085" y="97765"/>
                        <a:pt x="8365" y="85711"/>
                      </a:cubicBezTo>
                      <a:cubicBezTo>
                        <a:pt x="11644" y="73656"/>
                        <a:pt x="56582" y="0"/>
                        <a:pt x="56582" y="0"/>
                      </a:cubicBezTo>
                      <a:cubicBezTo>
                        <a:pt x="56582" y="0"/>
                        <a:pt x="647161" y="11877"/>
                        <a:pt x="660013" y="11877"/>
                      </a:cubicBezTo>
                      <a:cubicBezTo>
                        <a:pt x="672865" y="11877"/>
                        <a:pt x="1358727" y="47775"/>
                        <a:pt x="1358727" y="47775"/>
                      </a:cubicBezTo>
                      <a:cubicBezTo>
                        <a:pt x="1358727" y="47775"/>
                        <a:pt x="1420151" y="50700"/>
                        <a:pt x="1435574" y="55486"/>
                      </a:cubicBezTo>
                      <a:cubicBezTo>
                        <a:pt x="1450997" y="60184"/>
                        <a:pt x="1463494" y="74720"/>
                        <a:pt x="1455340" y="77024"/>
                      </a:cubicBezTo>
                      <a:cubicBezTo>
                        <a:pt x="1447185" y="79329"/>
                        <a:pt x="1385052" y="80570"/>
                        <a:pt x="1385052" y="80570"/>
                      </a:cubicBezTo>
                      <a:cubicBezTo>
                        <a:pt x="1385052" y="80570"/>
                        <a:pt x="1355713" y="146603"/>
                        <a:pt x="1365463" y="196416"/>
                      </a:cubicBezTo>
                      <a:cubicBezTo>
                        <a:pt x="1375213" y="246230"/>
                        <a:pt x="1382481" y="302956"/>
                        <a:pt x="1382481" y="302956"/>
                      </a:cubicBezTo>
                      <a:lnTo>
                        <a:pt x="1460392" y="306945"/>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4" name="任意多边形: 形状 403"/>
                <p:cNvSpPr/>
                <p:nvPr>
                  <p:custDataLst>
                    <p:tags r:id="rId146"/>
                  </p:custDataLst>
                </p:nvPr>
              </p:nvSpPr>
              <p:spPr>
                <a:xfrm>
                  <a:off x="8801547" y="2909236"/>
                  <a:ext cx="1020246" cy="157948"/>
                </a:xfrm>
                <a:custGeom>
                  <a:avLst/>
                  <a:gdLst>
                    <a:gd name="connsiteX0" fmla="*/ 1013245 w 1020246"/>
                    <a:gd name="connsiteY0" fmla="*/ 620 h 157948"/>
                    <a:gd name="connsiteX1" fmla="*/ 1002165 w 1020246"/>
                    <a:gd name="connsiteY1" fmla="*/ 103349 h 157948"/>
                    <a:gd name="connsiteX2" fmla="*/ 1020247 w 1020246"/>
                    <a:gd name="connsiteY2" fmla="*/ 154669 h 157948"/>
                    <a:gd name="connsiteX3" fmla="*/ 826490 w 1020246"/>
                    <a:gd name="connsiteY3" fmla="*/ 157948 h 157948"/>
                    <a:gd name="connsiteX4" fmla="*/ 256918 w 1020246"/>
                    <a:gd name="connsiteY4" fmla="*/ 157328 h 157948"/>
                    <a:gd name="connsiteX5" fmla="*/ 28238 w 1020246"/>
                    <a:gd name="connsiteY5" fmla="*/ 157062 h 157948"/>
                    <a:gd name="connsiteX6" fmla="*/ 318 w 1020246"/>
                    <a:gd name="connsiteY6" fmla="*/ 68781 h 157948"/>
                    <a:gd name="connsiteX7" fmla="*/ 15297 w 1020246"/>
                    <a:gd name="connsiteY7" fmla="*/ 0 h 157948"/>
                    <a:gd name="connsiteX8" fmla="*/ 1013245 w 1020246"/>
                    <a:gd name="connsiteY8" fmla="*/ 620 h 157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0246" h="157948">
                      <a:moveTo>
                        <a:pt x="1013245" y="620"/>
                      </a:moveTo>
                      <a:cubicBezTo>
                        <a:pt x="1000570" y="42722"/>
                        <a:pt x="1000836" y="89699"/>
                        <a:pt x="1002165" y="103349"/>
                      </a:cubicBezTo>
                      <a:cubicBezTo>
                        <a:pt x="1003495" y="116999"/>
                        <a:pt x="1020247" y="154669"/>
                        <a:pt x="1020247" y="154669"/>
                      </a:cubicBezTo>
                      <a:lnTo>
                        <a:pt x="826490" y="157948"/>
                      </a:lnTo>
                      <a:cubicBezTo>
                        <a:pt x="826490" y="157948"/>
                        <a:pt x="294145" y="157328"/>
                        <a:pt x="256918" y="157328"/>
                      </a:cubicBezTo>
                      <a:cubicBezTo>
                        <a:pt x="219691" y="157328"/>
                        <a:pt x="28238" y="157062"/>
                        <a:pt x="28238" y="157062"/>
                      </a:cubicBezTo>
                      <a:cubicBezTo>
                        <a:pt x="28238" y="157062"/>
                        <a:pt x="-3494" y="100956"/>
                        <a:pt x="318" y="68781"/>
                      </a:cubicBezTo>
                      <a:cubicBezTo>
                        <a:pt x="4129" y="36695"/>
                        <a:pt x="15297" y="0"/>
                        <a:pt x="15297" y="0"/>
                      </a:cubicBezTo>
                      <a:lnTo>
                        <a:pt x="1013245" y="62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5" name="任意多边形: 形状 404"/>
                <p:cNvSpPr/>
                <p:nvPr>
                  <p:custDataLst>
                    <p:tags r:id="rId147"/>
                  </p:custDataLst>
                </p:nvPr>
              </p:nvSpPr>
              <p:spPr>
                <a:xfrm>
                  <a:off x="8235395" y="3399302"/>
                  <a:ext cx="611877" cy="97814"/>
                </a:xfrm>
                <a:custGeom>
                  <a:avLst/>
                  <a:gdLst>
                    <a:gd name="connsiteX0" fmla="*/ 590401 w 611877"/>
                    <a:gd name="connsiteY0" fmla="*/ 0 h 97814"/>
                    <a:gd name="connsiteX1" fmla="*/ 611763 w 611877"/>
                    <a:gd name="connsiteY1" fmla="*/ 72415 h 97814"/>
                    <a:gd name="connsiteX2" fmla="*/ 601303 w 611877"/>
                    <a:gd name="connsiteY2" fmla="*/ 96081 h 97814"/>
                    <a:gd name="connsiteX3" fmla="*/ 4254 w 611877"/>
                    <a:gd name="connsiteY3" fmla="*/ 96081 h 97814"/>
                    <a:gd name="connsiteX4" fmla="*/ 17461 w 611877"/>
                    <a:gd name="connsiteY4" fmla="*/ 51231 h 97814"/>
                    <a:gd name="connsiteX5" fmla="*/ 0 w 611877"/>
                    <a:gd name="connsiteY5" fmla="*/ 975 h 97814"/>
                    <a:gd name="connsiteX6" fmla="*/ 590401 w 611877"/>
                    <a:gd name="connsiteY6" fmla="*/ 0 h 9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877" h="97814">
                      <a:moveTo>
                        <a:pt x="590401" y="0"/>
                      </a:moveTo>
                      <a:cubicBezTo>
                        <a:pt x="563633" y="0"/>
                        <a:pt x="614599" y="59031"/>
                        <a:pt x="611763" y="72415"/>
                      </a:cubicBezTo>
                      <a:cubicBezTo>
                        <a:pt x="608926" y="85799"/>
                        <a:pt x="601303" y="96081"/>
                        <a:pt x="601303" y="96081"/>
                      </a:cubicBezTo>
                      <a:cubicBezTo>
                        <a:pt x="601303" y="96081"/>
                        <a:pt x="532" y="99981"/>
                        <a:pt x="4254" y="96081"/>
                      </a:cubicBezTo>
                      <a:cubicBezTo>
                        <a:pt x="7977" y="92181"/>
                        <a:pt x="23843" y="76049"/>
                        <a:pt x="17461" y="51231"/>
                      </a:cubicBezTo>
                      <a:cubicBezTo>
                        <a:pt x="11079" y="26413"/>
                        <a:pt x="0" y="975"/>
                        <a:pt x="0" y="975"/>
                      </a:cubicBezTo>
                      <a:cubicBezTo>
                        <a:pt x="0" y="975"/>
                        <a:pt x="602278" y="0"/>
                        <a:pt x="590401" y="0"/>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6" name="任意多边形: 形状 405"/>
                <p:cNvSpPr/>
                <p:nvPr>
                  <p:custDataLst>
                    <p:tags r:id="rId148"/>
                  </p:custDataLst>
                </p:nvPr>
              </p:nvSpPr>
              <p:spPr>
                <a:xfrm>
                  <a:off x="9013798" y="3722556"/>
                  <a:ext cx="750293" cy="201318"/>
                </a:xfrm>
                <a:custGeom>
                  <a:avLst/>
                  <a:gdLst>
                    <a:gd name="connsiteX0" fmla="*/ 726894 w 750293"/>
                    <a:gd name="connsiteY0" fmla="*/ 10636 h 201318"/>
                    <a:gd name="connsiteX1" fmla="*/ 715903 w 750293"/>
                    <a:gd name="connsiteY1" fmla="*/ 123115 h 201318"/>
                    <a:gd name="connsiteX2" fmla="*/ 750293 w 750293"/>
                    <a:gd name="connsiteY2" fmla="*/ 197569 h 201318"/>
                    <a:gd name="connsiteX3" fmla="*/ 221405 w 750293"/>
                    <a:gd name="connsiteY3" fmla="*/ 192605 h 201318"/>
                    <a:gd name="connsiteX4" fmla="*/ 19405 w 750293"/>
                    <a:gd name="connsiteY4" fmla="*/ 200316 h 201318"/>
                    <a:gd name="connsiteX5" fmla="*/ 82 w 750293"/>
                    <a:gd name="connsiteY5" fmla="*/ 103526 h 201318"/>
                    <a:gd name="connsiteX6" fmla="*/ 13998 w 750293"/>
                    <a:gd name="connsiteY6" fmla="*/ 3811 h 201318"/>
                    <a:gd name="connsiteX7" fmla="*/ 354447 w 750293"/>
                    <a:gd name="connsiteY7" fmla="*/ 0 h 201318"/>
                    <a:gd name="connsiteX8" fmla="*/ 561766 w 750293"/>
                    <a:gd name="connsiteY8" fmla="*/ 12941 h 201318"/>
                    <a:gd name="connsiteX9" fmla="*/ 726894 w 750293"/>
                    <a:gd name="connsiteY9" fmla="*/ 10636 h 20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0293" h="201318">
                      <a:moveTo>
                        <a:pt x="726894" y="10636"/>
                      </a:moveTo>
                      <a:cubicBezTo>
                        <a:pt x="706685" y="62134"/>
                        <a:pt x="708014" y="95106"/>
                        <a:pt x="715903" y="123115"/>
                      </a:cubicBezTo>
                      <a:cubicBezTo>
                        <a:pt x="723703" y="151123"/>
                        <a:pt x="750293" y="197569"/>
                        <a:pt x="750293" y="197569"/>
                      </a:cubicBezTo>
                      <a:lnTo>
                        <a:pt x="221405" y="192605"/>
                      </a:lnTo>
                      <a:cubicBezTo>
                        <a:pt x="221405" y="192605"/>
                        <a:pt x="19582" y="204837"/>
                        <a:pt x="19405" y="200316"/>
                      </a:cubicBezTo>
                      <a:cubicBezTo>
                        <a:pt x="19227" y="195796"/>
                        <a:pt x="1412" y="133751"/>
                        <a:pt x="82" y="103526"/>
                      </a:cubicBezTo>
                      <a:cubicBezTo>
                        <a:pt x="-1247" y="73301"/>
                        <a:pt x="13998" y="3811"/>
                        <a:pt x="13998" y="3811"/>
                      </a:cubicBezTo>
                      <a:lnTo>
                        <a:pt x="354447" y="0"/>
                      </a:lnTo>
                      <a:cubicBezTo>
                        <a:pt x="354447" y="0"/>
                        <a:pt x="555650" y="12941"/>
                        <a:pt x="561766" y="12941"/>
                      </a:cubicBezTo>
                      <a:cubicBezTo>
                        <a:pt x="567793" y="12941"/>
                        <a:pt x="726894" y="10636"/>
                        <a:pt x="726894" y="10636"/>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7" name="任意多边形: 形状 406"/>
                <p:cNvSpPr/>
                <p:nvPr>
                  <p:custDataLst>
                    <p:tags r:id="rId149"/>
                  </p:custDataLst>
                </p:nvPr>
              </p:nvSpPr>
              <p:spPr>
                <a:xfrm>
                  <a:off x="8378778" y="3987804"/>
                  <a:ext cx="1413499" cy="236871"/>
                </a:xfrm>
                <a:custGeom>
                  <a:avLst/>
                  <a:gdLst>
                    <a:gd name="connsiteX0" fmla="*/ 2510 w 1413499"/>
                    <a:gd name="connsiteY0" fmla="*/ 140259 h 236871"/>
                    <a:gd name="connsiteX1" fmla="*/ 2510 w 1413499"/>
                    <a:gd name="connsiteY1" fmla="*/ 140436 h 236871"/>
                    <a:gd name="connsiteX2" fmla="*/ 9513 w 1413499"/>
                    <a:gd name="connsiteY2" fmla="*/ 185463 h 236871"/>
                    <a:gd name="connsiteX3" fmla="*/ 28924 w 1413499"/>
                    <a:gd name="connsiteY3" fmla="*/ 230135 h 236871"/>
                    <a:gd name="connsiteX4" fmla="*/ 38408 w 1413499"/>
                    <a:gd name="connsiteY4" fmla="*/ 236871 h 236871"/>
                    <a:gd name="connsiteX5" fmla="*/ 1409068 w 1413499"/>
                    <a:gd name="connsiteY5" fmla="*/ 236871 h 236871"/>
                    <a:gd name="connsiteX6" fmla="*/ 1390543 w 1413499"/>
                    <a:gd name="connsiteY6" fmla="*/ 61107 h 236871"/>
                    <a:gd name="connsiteX7" fmla="*/ 1390632 w 1413499"/>
                    <a:gd name="connsiteY7" fmla="*/ 60930 h 236871"/>
                    <a:gd name="connsiteX8" fmla="*/ 1407384 w 1413499"/>
                    <a:gd name="connsiteY8" fmla="*/ 18562 h 236871"/>
                    <a:gd name="connsiteX9" fmla="*/ 1413499 w 1413499"/>
                    <a:gd name="connsiteY9" fmla="*/ 7571 h 236871"/>
                    <a:gd name="connsiteX10" fmla="*/ 1413234 w 1413499"/>
                    <a:gd name="connsiteY10" fmla="*/ 1101 h 236871"/>
                    <a:gd name="connsiteX11" fmla="*/ 1347377 w 1413499"/>
                    <a:gd name="connsiteY11" fmla="*/ 215 h 236871"/>
                    <a:gd name="connsiteX12" fmla="*/ 539730 w 1413499"/>
                    <a:gd name="connsiteY12" fmla="*/ 1101 h 236871"/>
                    <a:gd name="connsiteX13" fmla="*/ 32824 w 1413499"/>
                    <a:gd name="connsiteY13" fmla="*/ 1101 h 236871"/>
                    <a:gd name="connsiteX14" fmla="*/ 6676 w 1413499"/>
                    <a:gd name="connsiteY14" fmla="*/ 59068 h 236871"/>
                    <a:gd name="connsiteX15" fmla="*/ 2510 w 1413499"/>
                    <a:gd name="connsiteY15" fmla="*/ 140259 h 2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3499" h="236871">
                      <a:moveTo>
                        <a:pt x="2510" y="140259"/>
                      </a:moveTo>
                      <a:lnTo>
                        <a:pt x="2510" y="140436"/>
                      </a:lnTo>
                      <a:cubicBezTo>
                        <a:pt x="4372" y="155415"/>
                        <a:pt x="6853" y="170661"/>
                        <a:pt x="9513" y="185463"/>
                      </a:cubicBezTo>
                      <a:cubicBezTo>
                        <a:pt x="13944" y="210369"/>
                        <a:pt x="22365" y="223399"/>
                        <a:pt x="28924" y="230135"/>
                      </a:cubicBezTo>
                      <a:cubicBezTo>
                        <a:pt x="34242" y="235542"/>
                        <a:pt x="38408" y="236871"/>
                        <a:pt x="38408" y="236871"/>
                      </a:cubicBezTo>
                      <a:lnTo>
                        <a:pt x="1409068" y="236871"/>
                      </a:lnTo>
                      <a:cubicBezTo>
                        <a:pt x="1374589" y="193174"/>
                        <a:pt x="1373082" y="120847"/>
                        <a:pt x="1390543" y="61107"/>
                      </a:cubicBezTo>
                      <a:lnTo>
                        <a:pt x="1390632" y="60930"/>
                      </a:lnTo>
                      <a:cubicBezTo>
                        <a:pt x="1395063" y="45773"/>
                        <a:pt x="1400736" y="31414"/>
                        <a:pt x="1407384" y="18562"/>
                      </a:cubicBezTo>
                      <a:cubicBezTo>
                        <a:pt x="1409334" y="14751"/>
                        <a:pt x="1411372" y="11117"/>
                        <a:pt x="1413499" y="7571"/>
                      </a:cubicBezTo>
                      <a:lnTo>
                        <a:pt x="1413234" y="1101"/>
                      </a:lnTo>
                      <a:cubicBezTo>
                        <a:pt x="1413234" y="1101"/>
                        <a:pt x="1348352" y="1101"/>
                        <a:pt x="1347377" y="215"/>
                      </a:cubicBezTo>
                      <a:cubicBezTo>
                        <a:pt x="1346580" y="-583"/>
                        <a:pt x="539730" y="1101"/>
                        <a:pt x="539730" y="1101"/>
                      </a:cubicBezTo>
                      <a:lnTo>
                        <a:pt x="32824" y="1101"/>
                      </a:lnTo>
                      <a:cubicBezTo>
                        <a:pt x="32824" y="1101"/>
                        <a:pt x="18997" y="26362"/>
                        <a:pt x="6676" y="59068"/>
                      </a:cubicBezTo>
                      <a:cubicBezTo>
                        <a:pt x="-1655" y="80961"/>
                        <a:pt x="-1124" y="110034"/>
                        <a:pt x="2510" y="140259"/>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8" name="任意多边形: 形状 407"/>
                <p:cNvSpPr/>
                <p:nvPr>
                  <p:custDataLst>
                    <p:tags r:id="rId150"/>
                  </p:custDataLst>
                </p:nvPr>
              </p:nvSpPr>
              <p:spPr>
                <a:xfrm>
                  <a:off x="8381909" y="4713235"/>
                  <a:ext cx="736307" cy="203684"/>
                </a:xfrm>
                <a:custGeom>
                  <a:avLst/>
                  <a:gdLst>
                    <a:gd name="connsiteX0" fmla="*/ 722025 w 736307"/>
                    <a:gd name="connsiteY0" fmla="*/ 15600 h 203684"/>
                    <a:gd name="connsiteX1" fmla="*/ 733725 w 736307"/>
                    <a:gd name="connsiteY1" fmla="*/ 138272 h 203684"/>
                    <a:gd name="connsiteX2" fmla="*/ 726368 w 736307"/>
                    <a:gd name="connsiteY2" fmla="*/ 203685 h 203684"/>
                    <a:gd name="connsiteX3" fmla="*/ 270959 w 736307"/>
                    <a:gd name="connsiteY3" fmla="*/ 184983 h 203684"/>
                    <a:gd name="connsiteX4" fmla="*/ 12941 w 736307"/>
                    <a:gd name="connsiteY4" fmla="*/ 185514 h 203684"/>
                    <a:gd name="connsiteX5" fmla="*/ 26147 w 736307"/>
                    <a:gd name="connsiteY5" fmla="*/ 100513 h 203684"/>
                    <a:gd name="connsiteX6" fmla="*/ 0 w 736307"/>
                    <a:gd name="connsiteY6" fmla="*/ 0 h 203684"/>
                    <a:gd name="connsiteX7" fmla="*/ 539879 w 736307"/>
                    <a:gd name="connsiteY7" fmla="*/ 11523 h 203684"/>
                    <a:gd name="connsiteX8" fmla="*/ 722025 w 736307"/>
                    <a:gd name="connsiteY8" fmla="*/ 15600 h 203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6307" h="203684">
                      <a:moveTo>
                        <a:pt x="722025" y="15600"/>
                      </a:moveTo>
                      <a:cubicBezTo>
                        <a:pt x="734080" y="43254"/>
                        <a:pt x="740107" y="96790"/>
                        <a:pt x="733725" y="138272"/>
                      </a:cubicBezTo>
                      <a:cubicBezTo>
                        <a:pt x="727343" y="179842"/>
                        <a:pt x="726368" y="203685"/>
                        <a:pt x="726368" y="203685"/>
                      </a:cubicBezTo>
                      <a:lnTo>
                        <a:pt x="270959" y="184983"/>
                      </a:lnTo>
                      <a:lnTo>
                        <a:pt x="12941" y="185514"/>
                      </a:lnTo>
                      <a:cubicBezTo>
                        <a:pt x="12941" y="185514"/>
                        <a:pt x="28275" y="128078"/>
                        <a:pt x="26147" y="100513"/>
                      </a:cubicBezTo>
                      <a:cubicBezTo>
                        <a:pt x="24109" y="72947"/>
                        <a:pt x="0" y="0"/>
                        <a:pt x="0" y="0"/>
                      </a:cubicBezTo>
                      <a:lnTo>
                        <a:pt x="539879" y="11523"/>
                      </a:lnTo>
                      <a:lnTo>
                        <a:pt x="722025" y="1560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9" name="任意多边形: 形状 408"/>
                <p:cNvSpPr/>
                <p:nvPr>
                  <p:custDataLst>
                    <p:tags r:id="rId151"/>
                  </p:custDataLst>
                </p:nvPr>
              </p:nvSpPr>
              <p:spPr>
                <a:xfrm>
                  <a:off x="8428856" y="5093482"/>
                  <a:ext cx="1347113" cy="258904"/>
                </a:xfrm>
                <a:custGeom>
                  <a:avLst/>
                  <a:gdLst>
                    <a:gd name="connsiteX0" fmla="*/ 1347113 w 1347113"/>
                    <a:gd name="connsiteY0" fmla="*/ 31377 h 258904"/>
                    <a:gd name="connsiteX1" fmla="*/ 1323093 w 1347113"/>
                    <a:gd name="connsiteY1" fmla="*/ 159898 h 258904"/>
                    <a:gd name="connsiteX2" fmla="*/ 1340731 w 1347113"/>
                    <a:gd name="connsiteY2" fmla="*/ 258904 h 258904"/>
                    <a:gd name="connsiteX3" fmla="*/ 650970 w 1347113"/>
                    <a:gd name="connsiteY3" fmla="*/ 242152 h 258904"/>
                    <a:gd name="connsiteX4" fmla="*/ 38853 w 1347113"/>
                    <a:gd name="connsiteY4" fmla="*/ 233466 h 258904"/>
                    <a:gd name="connsiteX5" fmla="*/ 1271 w 1347113"/>
                    <a:gd name="connsiteY5" fmla="*/ 166635 h 258904"/>
                    <a:gd name="connsiteX6" fmla="*/ 6323 w 1347113"/>
                    <a:gd name="connsiteY6" fmla="*/ 74720 h 258904"/>
                    <a:gd name="connsiteX7" fmla="*/ 39296 w 1347113"/>
                    <a:gd name="connsiteY7" fmla="*/ 0 h 258904"/>
                    <a:gd name="connsiteX8" fmla="*/ 593800 w 1347113"/>
                    <a:gd name="connsiteY8" fmla="*/ 9395 h 258904"/>
                    <a:gd name="connsiteX9" fmla="*/ 1018896 w 1347113"/>
                    <a:gd name="connsiteY9" fmla="*/ 19854 h 258904"/>
                    <a:gd name="connsiteX10" fmla="*/ 1284714 w 1347113"/>
                    <a:gd name="connsiteY10" fmla="*/ 26502 h 258904"/>
                    <a:gd name="connsiteX11" fmla="*/ 1347113 w 1347113"/>
                    <a:gd name="connsiteY11" fmla="*/ 31377 h 258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47113" h="258904">
                      <a:moveTo>
                        <a:pt x="1347113" y="31377"/>
                      </a:moveTo>
                      <a:cubicBezTo>
                        <a:pt x="1328854" y="70465"/>
                        <a:pt x="1316268" y="129408"/>
                        <a:pt x="1323093" y="159898"/>
                      </a:cubicBezTo>
                      <a:cubicBezTo>
                        <a:pt x="1329918" y="190389"/>
                        <a:pt x="1340731" y="258904"/>
                        <a:pt x="1340731" y="258904"/>
                      </a:cubicBezTo>
                      <a:lnTo>
                        <a:pt x="650970" y="242152"/>
                      </a:lnTo>
                      <a:lnTo>
                        <a:pt x="38853" y="233466"/>
                      </a:lnTo>
                      <a:cubicBezTo>
                        <a:pt x="38853" y="233466"/>
                        <a:pt x="4196" y="193668"/>
                        <a:pt x="1271" y="166635"/>
                      </a:cubicBezTo>
                      <a:cubicBezTo>
                        <a:pt x="-1654" y="139601"/>
                        <a:pt x="651" y="89079"/>
                        <a:pt x="6323" y="74720"/>
                      </a:cubicBezTo>
                      <a:cubicBezTo>
                        <a:pt x="11996" y="60361"/>
                        <a:pt x="39296" y="0"/>
                        <a:pt x="39296" y="0"/>
                      </a:cubicBezTo>
                      <a:cubicBezTo>
                        <a:pt x="39296" y="0"/>
                        <a:pt x="594952" y="10459"/>
                        <a:pt x="593800" y="9395"/>
                      </a:cubicBezTo>
                      <a:cubicBezTo>
                        <a:pt x="592736" y="8331"/>
                        <a:pt x="1018896" y="19854"/>
                        <a:pt x="1018896" y="19854"/>
                      </a:cubicBezTo>
                      <a:lnTo>
                        <a:pt x="1284714" y="26502"/>
                      </a:lnTo>
                      <a:lnTo>
                        <a:pt x="1347113" y="31377"/>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0" name="任意多边形: 形状 409"/>
                <p:cNvSpPr/>
                <p:nvPr>
                  <p:custDataLst>
                    <p:tags r:id="rId152"/>
                  </p:custDataLst>
                </p:nvPr>
              </p:nvSpPr>
              <p:spPr>
                <a:xfrm>
                  <a:off x="9533720" y="4303384"/>
                  <a:ext cx="111804" cy="125400"/>
                </a:xfrm>
                <a:custGeom>
                  <a:avLst/>
                  <a:gdLst>
                    <a:gd name="connsiteX0" fmla="*/ 46364 w 111804"/>
                    <a:gd name="connsiteY0" fmla="*/ 0 h 125400"/>
                    <a:gd name="connsiteX1" fmla="*/ 109916 w 111804"/>
                    <a:gd name="connsiteY1" fmla="*/ 75783 h 125400"/>
                    <a:gd name="connsiteX2" fmla="*/ 58153 w 111804"/>
                    <a:gd name="connsiteY2" fmla="*/ 124887 h 125400"/>
                    <a:gd name="connsiteX3" fmla="*/ 1869 w 111804"/>
                    <a:gd name="connsiteY3" fmla="*/ 86774 h 125400"/>
                    <a:gd name="connsiteX4" fmla="*/ 6567 w 111804"/>
                    <a:gd name="connsiteY4" fmla="*/ 28452 h 125400"/>
                    <a:gd name="connsiteX5" fmla="*/ 46364 w 111804"/>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4" h="125400">
                      <a:moveTo>
                        <a:pt x="46364" y="0"/>
                      </a:moveTo>
                      <a:cubicBezTo>
                        <a:pt x="80489" y="0"/>
                        <a:pt x="121084" y="36163"/>
                        <a:pt x="109916" y="75783"/>
                      </a:cubicBezTo>
                      <a:cubicBezTo>
                        <a:pt x="98748" y="115403"/>
                        <a:pt x="83503" y="128256"/>
                        <a:pt x="58153" y="124887"/>
                      </a:cubicBezTo>
                      <a:cubicBezTo>
                        <a:pt x="32803" y="121431"/>
                        <a:pt x="4706" y="110263"/>
                        <a:pt x="1869" y="86774"/>
                      </a:cubicBezTo>
                      <a:cubicBezTo>
                        <a:pt x="-967" y="63286"/>
                        <a:pt x="-1410" y="43875"/>
                        <a:pt x="6567" y="28452"/>
                      </a:cubicBezTo>
                      <a:cubicBezTo>
                        <a:pt x="14456" y="12941"/>
                        <a:pt x="30765" y="0"/>
                        <a:pt x="46364"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1" name="任意多边形: 形状 410"/>
                <p:cNvSpPr/>
                <p:nvPr>
                  <p:custDataLst>
                    <p:tags r:id="rId153"/>
                  </p:custDataLst>
                </p:nvPr>
              </p:nvSpPr>
              <p:spPr>
                <a:xfrm>
                  <a:off x="9540634" y="4516641"/>
                  <a:ext cx="111804" cy="125400"/>
                </a:xfrm>
                <a:custGeom>
                  <a:avLst/>
                  <a:gdLst>
                    <a:gd name="connsiteX0" fmla="*/ 46364 w 111804"/>
                    <a:gd name="connsiteY0" fmla="*/ 0 h 125400"/>
                    <a:gd name="connsiteX1" fmla="*/ 109916 w 111804"/>
                    <a:gd name="connsiteY1" fmla="*/ 75784 h 125400"/>
                    <a:gd name="connsiteX2" fmla="*/ 58153 w 111804"/>
                    <a:gd name="connsiteY2" fmla="*/ 124887 h 125400"/>
                    <a:gd name="connsiteX3" fmla="*/ 1869 w 111804"/>
                    <a:gd name="connsiteY3" fmla="*/ 86774 h 125400"/>
                    <a:gd name="connsiteX4" fmla="*/ 6567 w 111804"/>
                    <a:gd name="connsiteY4" fmla="*/ 28363 h 125400"/>
                    <a:gd name="connsiteX5" fmla="*/ 46364 w 111804"/>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4" h="125400">
                      <a:moveTo>
                        <a:pt x="46364" y="0"/>
                      </a:moveTo>
                      <a:cubicBezTo>
                        <a:pt x="80489" y="0"/>
                        <a:pt x="121084" y="36163"/>
                        <a:pt x="109916" y="75784"/>
                      </a:cubicBezTo>
                      <a:cubicBezTo>
                        <a:pt x="98748" y="115403"/>
                        <a:pt x="83503" y="128256"/>
                        <a:pt x="58153" y="124887"/>
                      </a:cubicBezTo>
                      <a:cubicBezTo>
                        <a:pt x="32803" y="121431"/>
                        <a:pt x="4706" y="110263"/>
                        <a:pt x="1869" y="86774"/>
                      </a:cubicBezTo>
                      <a:cubicBezTo>
                        <a:pt x="-967" y="63286"/>
                        <a:pt x="-1410" y="43875"/>
                        <a:pt x="6567" y="28363"/>
                      </a:cubicBezTo>
                      <a:cubicBezTo>
                        <a:pt x="14544" y="12852"/>
                        <a:pt x="30853" y="0"/>
                        <a:pt x="46364" y="0"/>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2" name="任意多边形: 形状 411"/>
                <p:cNvSpPr/>
                <p:nvPr>
                  <p:custDataLst>
                    <p:tags r:id="rId154"/>
                  </p:custDataLst>
                </p:nvPr>
              </p:nvSpPr>
              <p:spPr>
                <a:xfrm>
                  <a:off x="7684348" y="4509724"/>
                  <a:ext cx="455675" cy="1195615"/>
                </a:xfrm>
                <a:custGeom>
                  <a:avLst/>
                  <a:gdLst>
                    <a:gd name="connsiteX0" fmla="*/ 455675 w 455675"/>
                    <a:gd name="connsiteY0" fmla="*/ 51058 h 1195615"/>
                    <a:gd name="connsiteX1" fmla="*/ 266438 w 455675"/>
                    <a:gd name="connsiteY1" fmla="*/ 269 h 1195615"/>
                    <a:gd name="connsiteX2" fmla="*/ 0 w 455675"/>
                    <a:gd name="connsiteY2" fmla="*/ 1154924 h 1195615"/>
                    <a:gd name="connsiteX3" fmla="*/ 91561 w 455675"/>
                    <a:gd name="connsiteY3" fmla="*/ 1190822 h 1195615"/>
                    <a:gd name="connsiteX4" fmla="*/ 194200 w 455675"/>
                    <a:gd name="connsiteY4" fmla="*/ 1194988 h 1195615"/>
                    <a:gd name="connsiteX5" fmla="*/ 455675 w 455675"/>
                    <a:gd name="connsiteY5" fmla="*/ 51058 h 1195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5675" h="1195615">
                      <a:moveTo>
                        <a:pt x="455675" y="51058"/>
                      </a:moveTo>
                      <a:cubicBezTo>
                        <a:pt x="446191" y="47512"/>
                        <a:pt x="263957" y="-4162"/>
                        <a:pt x="266438" y="269"/>
                      </a:cubicBezTo>
                      <a:cubicBezTo>
                        <a:pt x="269009" y="4701"/>
                        <a:pt x="0" y="1154924"/>
                        <a:pt x="0" y="1154924"/>
                      </a:cubicBezTo>
                      <a:cubicBezTo>
                        <a:pt x="0" y="1154924"/>
                        <a:pt x="38025" y="1183642"/>
                        <a:pt x="91561" y="1190822"/>
                      </a:cubicBezTo>
                      <a:cubicBezTo>
                        <a:pt x="145096" y="1198001"/>
                        <a:pt x="194200" y="1194988"/>
                        <a:pt x="194200" y="1194988"/>
                      </a:cubicBezTo>
                      <a:lnTo>
                        <a:pt x="455675" y="5105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3" name="任意多边形: 形状 412"/>
                <p:cNvSpPr/>
                <p:nvPr>
                  <p:custDataLst>
                    <p:tags r:id="rId155"/>
                  </p:custDataLst>
                </p:nvPr>
              </p:nvSpPr>
              <p:spPr>
                <a:xfrm>
                  <a:off x="7231151" y="4605454"/>
                  <a:ext cx="387162" cy="1097574"/>
                </a:xfrm>
                <a:custGeom>
                  <a:avLst/>
                  <a:gdLst>
                    <a:gd name="connsiteX0" fmla="*/ 387163 w 387162"/>
                    <a:gd name="connsiteY0" fmla="*/ 32263 h 1097574"/>
                    <a:gd name="connsiteX1" fmla="*/ 241623 w 387162"/>
                    <a:gd name="connsiteY1" fmla="*/ 0 h 1097574"/>
                    <a:gd name="connsiteX2" fmla="*/ 3 w 387162"/>
                    <a:gd name="connsiteY2" fmla="*/ 1057334 h 1097574"/>
                    <a:gd name="connsiteX3" fmla="*/ 142618 w 387162"/>
                    <a:gd name="connsiteY3" fmla="*/ 1097574 h 1097574"/>
                    <a:gd name="connsiteX4" fmla="*/ 387163 w 387162"/>
                    <a:gd name="connsiteY4" fmla="*/ 32263 h 1097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162" h="1097574">
                      <a:moveTo>
                        <a:pt x="387163" y="32263"/>
                      </a:moveTo>
                      <a:cubicBezTo>
                        <a:pt x="377856" y="32263"/>
                        <a:pt x="241623" y="0"/>
                        <a:pt x="241623" y="0"/>
                      </a:cubicBezTo>
                      <a:cubicBezTo>
                        <a:pt x="241623" y="0"/>
                        <a:pt x="-972" y="1058220"/>
                        <a:pt x="3" y="1057334"/>
                      </a:cubicBezTo>
                      <a:cubicBezTo>
                        <a:pt x="978" y="1056447"/>
                        <a:pt x="85802" y="1097574"/>
                        <a:pt x="142618" y="1097574"/>
                      </a:cubicBezTo>
                      <a:cubicBezTo>
                        <a:pt x="143681" y="1087824"/>
                        <a:pt x="387163" y="32263"/>
                        <a:pt x="387163" y="32263"/>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4" name="任意多边形: 形状 413"/>
                <p:cNvSpPr/>
                <p:nvPr>
                  <p:custDataLst>
                    <p:tags r:id="rId156"/>
                  </p:custDataLst>
                </p:nvPr>
              </p:nvSpPr>
              <p:spPr>
                <a:xfrm>
                  <a:off x="9304162" y="3770507"/>
                  <a:ext cx="76649" cy="89345"/>
                </a:xfrm>
                <a:custGeom>
                  <a:avLst/>
                  <a:gdLst>
                    <a:gd name="connsiteX0" fmla="*/ 75784 w 76649"/>
                    <a:gd name="connsiteY0" fmla="*/ 2748 h 89345"/>
                    <a:gd name="connsiteX1" fmla="*/ 76581 w 76649"/>
                    <a:gd name="connsiteY1" fmla="*/ 89345 h 89345"/>
                    <a:gd name="connsiteX2" fmla="*/ 40329 w 76649"/>
                    <a:gd name="connsiteY2" fmla="*/ 67540 h 89345"/>
                    <a:gd name="connsiteX3" fmla="*/ 10636 w 76649"/>
                    <a:gd name="connsiteY3" fmla="*/ 89345 h 89345"/>
                    <a:gd name="connsiteX4" fmla="*/ 0 w 76649"/>
                    <a:gd name="connsiteY4" fmla="*/ 0 h 89345"/>
                    <a:gd name="connsiteX5" fmla="*/ 75784 w 76649"/>
                    <a:gd name="connsiteY5" fmla="*/ 2748 h 8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49" h="89345">
                      <a:moveTo>
                        <a:pt x="75784" y="2748"/>
                      </a:moveTo>
                      <a:cubicBezTo>
                        <a:pt x="75784" y="2748"/>
                        <a:pt x="76936" y="89699"/>
                        <a:pt x="76581" y="89345"/>
                      </a:cubicBezTo>
                      <a:cubicBezTo>
                        <a:pt x="76227" y="88990"/>
                        <a:pt x="40329" y="67540"/>
                        <a:pt x="40329" y="67540"/>
                      </a:cubicBezTo>
                      <a:lnTo>
                        <a:pt x="10636" y="89345"/>
                      </a:lnTo>
                      <a:lnTo>
                        <a:pt x="0" y="0"/>
                      </a:lnTo>
                      <a:lnTo>
                        <a:pt x="75784" y="274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5" name="任意多边形: 形状 414"/>
                <p:cNvSpPr/>
                <p:nvPr>
                  <p:custDataLst>
                    <p:tags r:id="rId157"/>
                  </p:custDataLst>
                </p:nvPr>
              </p:nvSpPr>
              <p:spPr>
                <a:xfrm>
                  <a:off x="8693109" y="5188321"/>
                  <a:ext cx="191984" cy="99626"/>
                </a:xfrm>
                <a:custGeom>
                  <a:avLst/>
                  <a:gdLst>
                    <a:gd name="connsiteX0" fmla="*/ 191985 w 191984"/>
                    <a:gd name="connsiteY0" fmla="*/ 0 h 99626"/>
                    <a:gd name="connsiteX1" fmla="*/ 144033 w 191984"/>
                    <a:gd name="connsiteY1" fmla="*/ 99626 h 99626"/>
                    <a:gd name="connsiteX2" fmla="*/ 54422 w 191984"/>
                    <a:gd name="connsiteY2" fmla="*/ 95106 h 99626"/>
                    <a:gd name="connsiteX3" fmla="*/ 32263 w 191984"/>
                    <a:gd name="connsiteY3" fmla="*/ 12409 h 99626"/>
                    <a:gd name="connsiteX4" fmla="*/ 0 w 191984"/>
                    <a:gd name="connsiteY4" fmla="*/ 89 h 99626"/>
                    <a:gd name="connsiteX5" fmla="*/ 191985 w 191984"/>
                    <a:gd name="connsiteY5" fmla="*/ 89 h 9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1984" h="99626">
                      <a:moveTo>
                        <a:pt x="191985" y="0"/>
                      </a:moveTo>
                      <a:cubicBezTo>
                        <a:pt x="157771" y="8598"/>
                        <a:pt x="144033" y="99626"/>
                        <a:pt x="144033" y="99626"/>
                      </a:cubicBezTo>
                      <a:lnTo>
                        <a:pt x="54422" y="95106"/>
                      </a:lnTo>
                      <a:cubicBezTo>
                        <a:pt x="54422" y="95106"/>
                        <a:pt x="59297" y="18968"/>
                        <a:pt x="32263" y="12409"/>
                      </a:cubicBezTo>
                      <a:cubicBezTo>
                        <a:pt x="5141" y="5761"/>
                        <a:pt x="0" y="89"/>
                        <a:pt x="0" y="89"/>
                      </a:cubicBezTo>
                      <a:lnTo>
                        <a:pt x="191985" y="89"/>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6" name="任意多边形: 形状 415"/>
                <p:cNvSpPr/>
                <p:nvPr>
                  <p:custDataLst>
                    <p:tags r:id="rId158"/>
                  </p:custDataLst>
                </p:nvPr>
              </p:nvSpPr>
              <p:spPr>
                <a:xfrm>
                  <a:off x="8759408" y="5188765"/>
                  <a:ext cx="75163" cy="98473"/>
                </a:xfrm>
                <a:custGeom>
                  <a:avLst/>
                  <a:gdLst>
                    <a:gd name="connsiteX0" fmla="*/ 75163 w 75163"/>
                    <a:gd name="connsiteY0" fmla="*/ 3900 h 98473"/>
                    <a:gd name="connsiteX1" fmla="*/ 71883 w 75163"/>
                    <a:gd name="connsiteY1" fmla="*/ 98474 h 98473"/>
                    <a:gd name="connsiteX2" fmla="*/ 0 w 75163"/>
                    <a:gd name="connsiteY2" fmla="*/ 72326 h 98473"/>
                    <a:gd name="connsiteX3" fmla="*/ 621 w 75163"/>
                    <a:gd name="connsiteY3" fmla="*/ 0 h 98473"/>
                    <a:gd name="connsiteX4" fmla="*/ 75163 w 75163"/>
                    <a:gd name="connsiteY4" fmla="*/ 3900 h 98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63" h="98473">
                      <a:moveTo>
                        <a:pt x="75163" y="3900"/>
                      </a:moveTo>
                      <a:cubicBezTo>
                        <a:pt x="74808" y="5938"/>
                        <a:pt x="71883" y="98474"/>
                        <a:pt x="71883" y="98474"/>
                      </a:cubicBezTo>
                      <a:lnTo>
                        <a:pt x="0" y="72326"/>
                      </a:lnTo>
                      <a:lnTo>
                        <a:pt x="621" y="0"/>
                      </a:lnTo>
                      <a:lnTo>
                        <a:pt x="75163" y="390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7" name="任意多边形: 形状 416"/>
                <p:cNvSpPr/>
                <p:nvPr>
                  <p:custDataLst>
                    <p:tags r:id="rId159"/>
                  </p:custDataLst>
                </p:nvPr>
              </p:nvSpPr>
              <p:spPr>
                <a:xfrm>
                  <a:off x="8802930" y="2903209"/>
                  <a:ext cx="1018420" cy="163089"/>
                </a:xfrm>
                <a:custGeom>
                  <a:avLst/>
                  <a:gdLst>
                    <a:gd name="connsiteX0" fmla="*/ 997680 w 1018420"/>
                    <a:gd name="connsiteY0" fmla="*/ 42102 h 163089"/>
                    <a:gd name="connsiteX1" fmla="*/ 42100 w 1018420"/>
                    <a:gd name="connsiteY1" fmla="*/ 56284 h 163089"/>
                    <a:gd name="connsiteX2" fmla="*/ 26855 w 1018420"/>
                    <a:gd name="connsiteY2" fmla="*/ 163089 h 163089"/>
                    <a:gd name="connsiteX3" fmla="*/ 264 w 1018420"/>
                    <a:gd name="connsiteY3" fmla="*/ 65058 h 163089"/>
                    <a:gd name="connsiteX4" fmla="*/ 13648 w 1018420"/>
                    <a:gd name="connsiteY4" fmla="*/ 0 h 163089"/>
                    <a:gd name="connsiteX5" fmla="*/ 971266 w 1018420"/>
                    <a:gd name="connsiteY5" fmla="*/ 3279 h 163089"/>
                    <a:gd name="connsiteX6" fmla="*/ 1018421 w 1018420"/>
                    <a:gd name="connsiteY6" fmla="*/ 6027 h 163089"/>
                    <a:gd name="connsiteX7" fmla="*/ 997680 w 1018420"/>
                    <a:gd name="connsiteY7" fmla="*/ 42102 h 16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8420" h="163089">
                      <a:moveTo>
                        <a:pt x="997680" y="42102"/>
                      </a:moveTo>
                      <a:cubicBezTo>
                        <a:pt x="836275" y="42102"/>
                        <a:pt x="67184" y="19677"/>
                        <a:pt x="42100" y="56284"/>
                      </a:cubicBezTo>
                      <a:cubicBezTo>
                        <a:pt x="16928" y="92890"/>
                        <a:pt x="26855" y="163089"/>
                        <a:pt x="26855" y="163089"/>
                      </a:cubicBezTo>
                      <a:cubicBezTo>
                        <a:pt x="26855" y="163089"/>
                        <a:pt x="-3104" y="102640"/>
                        <a:pt x="264" y="65058"/>
                      </a:cubicBezTo>
                      <a:cubicBezTo>
                        <a:pt x="3632" y="27477"/>
                        <a:pt x="13648" y="0"/>
                        <a:pt x="13648" y="0"/>
                      </a:cubicBezTo>
                      <a:lnTo>
                        <a:pt x="971266" y="3279"/>
                      </a:lnTo>
                      <a:lnTo>
                        <a:pt x="1018421" y="6027"/>
                      </a:lnTo>
                      <a:lnTo>
                        <a:pt x="997680" y="42102"/>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8" name="任意多边形: 形状 417"/>
                <p:cNvSpPr/>
                <p:nvPr>
                  <p:custDataLst>
                    <p:tags r:id="rId160"/>
                  </p:custDataLst>
                </p:nvPr>
              </p:nvSpPr>
              <p:spPr>
                <a:xfrm>
                  <a:off x="8265653" y="2925988"/>
                  <a:ext cx="1591683" cy="178777"/>
                </a:xfrm>
                <a:custGeom>
                  <a:avLst/>
                  <a:gdLst>
                    <a:gd name="connsiteX0" fmla="*/ 4575 w 1591683"/>
                    <a:gd name="connsiteY0" fmla="*/ 0 h 178777"/>
                    <a:gd name="connsiteX1" fmla="*/ 103138 w 1591683"/>
                    <a:gd name="connsiteY1" fmla="*/ 120190 h 178777"/>
                    <a:gd name="connsiteX2" fmla="*/ 518218 w 1591683"/>
                    <a:gd name="connsiteY2" fmla="*/ 153694 h 178777"/>
                    <a:gd name="connsiteX3" fmla="*/ 833583 w 1591683"/>
                    <a:gd name="connsiteY3" fmla="*/ 153694 h 178777"/>
                    <a:gd name="connsiteX4" fmla="*/ 1590797 w 1591683"/>
                    <a:gd name="connsiteY4" fmla="*/ 159101 h 178777"/>
                    <a:gd name="connsiteX5" fmla="*/ 1591683 w 1591683"/>
                    <a:gd name="connsiteY5" fmla="*/ 178778 h 178777"/>
                    <a:gd name="connsiteX6" fmla="*/ 197003 w 1591683"/>
                    <a:gd name="connsiteY6" fmla="*/ 177803 h 178777"/>
                    <a:gd name="connsiteX7" fmla="*/ 29039 w 1591683"/>
                    <a:gd name="connsiteY7" fmla="*/ 177714 h 178777"/>
                    <a:gd name="connsiteX8" fmla="*/ 3423 w 1591683"/>
                    <a:gd name="connsiteY8" fmla="*/ 98474 h 178777"/>
                    <a:gd name="connsiteX9" fmla="*/ 4575 w 1591683"/>
                    <a:gd name="connsiteY9" fmla="*/ 0 h 17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1683" h="178777">
                      <a:moveTo>
                        <a:pt x="4575" y="0"/>
                      </a:moveTo>
                      <a:cubicBezTo>
                        <a:pt x="2359" y="75517"/>
                        <a:pt x="19555" y="108135"/>
                        <a:pt x="103138" y="120190"/>
                      </a:cubicBezTo>
                      <a:cubicBezTo>
                        <a:pt x="186810" y="132244"/>
                        <a:pt x="509621" y="153694"/>
                        <a:pt x="518218" y="153694"/>
                      </a:cubicBezTo>
                      <a:cubicBezTo>
                        <a:pt x="526816" y="153694"/>
                        <a:pt x="817363" y="153694"/>
                        <a:pt x="833583" y="153694"/>
                      </a:cubicBezTo>
                      <a:cubicBezTo>
                        <a:pt x="849715" y="153694"/>
                        <a:pt x="1590797" y="159101"/>
                        <a:pt x="1590797" y="159101"/>
                      </a:cubicBezTo>
                      <a:lnTo>
                        <a:pt x="1591683" y="178778"/>
                      </a:lnTo>
                      <a:cubicBezTo>
                        <a:pt x="1591683" y="178778"/>
                        <a:pt x="197889" y="176916"/>
                        <a:pt x="197003" y="177803"/>
                      </a:cubicBezTo>
                      <a:cubicBezTo>
                        <a:pt x="196117" y="178778"/>
                        <a:pt x="29039" y="177714"/>
                        <a:pt x="29039" y="177714"/>
                      </a:cubicBezTo>
                      <a:lnTo>
                        <a:pt x="3423" y="98474"/>
                      </a:lnTo>
                      <a:cubicBezTo>
                        <a:pt x="3423" y="98474"/>
                        <a:pt x="-4997" y="26679"/>
                        <a:pt x="4575" y="0"/>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9" name="任意多边形: 形状 418"/>
                <p:cNvSpPr/>
                <p:nvPr>
                  <p:custDataLst>
                    <p:tags r:id="rId161"/>
                  </p:custDataLst>
                </p:nvPr>
              </p:nvSpPr>
              <p:spPr>
                <a:xfrm>
                  <a:off x="8265773" y="2870148"/>
                  <a:ext cx="1588638" cy="88015"/>
                </a:xfrm>
                <a:custGeom>
                  <a:avLst/>
                  <a:gdLst>
                    <a:gd name="connsiteX0" fmla="*/ 24 w 1588638"/>
                    <a:gd name="connsiteY0" fmla="*/ 88015 h 88015"/>
                    <a:gd name="connsiteX1" fmla="*/ 498510 w 1588638"/>
                    <a:gd name="connsiteY1" fmla="*/ 86420 h 88015"/>
                    <a:gd name="connsiteX2" fmla="*/ 584043 w 1588638"/>
                    <a:gd name="connsiteY2" fmla="*/ 23222 h 88015"/>
                    <a:gd name="connsiteX3" fmla="*/ 1588638 w 1588638"/>
                    <a:gd name="connsiteY3" fmla="*/ 18170 h 88015"/>
                    <a:gd name="connsiteX4" fmla="*/ 1588018 w 1588638"/>
                    <a:gd name="connsiteY4" fmla="*/ 3723 h 88015"/>
                    <a:gd name="connsiteX5" fmla="*/ 28564 w 1588638"/>
                    <a:gd name="connsiteY5" fmla="*/ 0 h 88015"/>
                    <a:gd name="connsiteX6" fmla="*/ 24 w 1588638"/>
                    <a:gd name="connsiteY6" fmla="*/ 88015 h 8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8638" h="88015">
                      <a:moveTo>
                        <a:pt x="24" y="88015"/>
                      </a:moveTo>
                      <a:cubicBezTo>
                        <a:pt x="64196" y="61779"/>
                        <a:pt x="438858" y="50788"/>
                        <a:pt x="498510" y="86420"/>
                      </a:cubicBezTo>
                      <a:cubicBezTo>
                        <a:pt x="509589" y="23222"/>
                        <a:pt x="584043" y="23222"/>
                        <a:pt x="584043" y="23222"/>
                      </a:cubicBezTo>
                      <a:lnTo>
                        <a:pt x="1588638" y="18170"/>
                      </a:lnTo>
                      <a:lnTo>
                        <a:pt x="1588018" y="3723"/>
                      </a:lnTo>
                      <a:lnTo>
                        <a:pt x="28564" y="0"/>
                      </a:lnTo>
                      <a:cubicBezTo>
                        <a:pt x="28564" y="89"/>
                        <a:pt x="-951" y="47420"/>
                        <a:pt x="24" y="88015"/>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0" name="任意多边形: 形状 419"/>
                <p:cNvSpPr/>
                <p:nvPr>
                  <p:custDataLst>
                    <p:tags r:id="rId162"/>
                  </p:custDataLst>
                </p:nvPr>
              </p:nvSpPr>
              <p:spPr>
                <a:xfrm>
                  <a:off x="9330841" y="3557250"/>
                  <a:ext cx="334170" cy="65413"/>
                </a:xfrm>
                <a:custGeom>
                  <a:avLst/>
                  <a:gdLst>
                    <a:gd name="connsiteX0" fmla="*/ 329015 w 334170"/>
                    <a:gd name="connsiteY0" fmla="*/ 9927 h 65413"/>
                    <a:gd name="connsiteX1" fmla="*/ 329370 w 334170"/>
                    <a:gd name="connsiteY1" fmla="*/ 50168 h 65413"/>
                    <a:gd name="connsiteX2" fmla="*/ 284254 w 334170"/>
                    <a:gd name="connsiteY2" fmla="*/ 65413 h 65413"/>
                    <a:gd name="connsiteX3" fmla="*/ 103704 w 334170"/>
                    <a:gd name="connsiteY3" fmla="*/ 63108 h 65413"/>
                    <a:gd name="connsiteX4" fmla="*/ 8066 w 334170"/>
                    <a:gd name="connsiteY4" fmla="*/ 59120 h 65413"/>
                    <a:gd name="connsiteX5" fmla="*/ 0 w 334170"/>
                    <a:gd name="connsiteY5" fmla="*/ 7711 h 65413"/>
                    <a:gd name="connsiteX6" fmla="*/ 24198 w 334170"/>
                    <a:gd name="connsiteY6" fmla="*/ 0 h 65413"/>
                    <a:gd name="connsiteX7" fmla="*/ 167610 w 334170"/>
                    <a:gd name="connsiteY7" fmla="*/ 2571 h 65413"/>
                    <a:gd name="connsiteX8" fmla="*/ 323431 w 334170"/>
                    <a:gd name="connsiteY8" fmla="*/ 6559 h 65413"/>
                    <a:gd name="connsiteX9" fmla="*/ 329015 w 334170"/>
                    <a:gd name="connsiteY9" fmla="*/ 9927 h 65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170" h="65413">
                      <a:moveTo>
                        <a:pt x="329015" y="9927"/>
                      </a:moveTo>
                      <a:cubicBezTo>
                        <a:pt x="334067" y="25970"/>
                        <a:pt x="337347" y="41836"/>
                        <a:pt x="329370" y="50168"/>
                      </a:cubicBezTo>
                      <a:cubicBezTo>
                        <a:pt x="321393" y="58500"/>
                        <a:pt x="298347" y="65413"/>
                        <a:pt x="284254" y="65413"/>
                      </a:cubicBezTo>
                      <a:cubicBezTo>
                        <a:pt x="270161" y="65413"/>
                        <a:pt x="103704" y="63108"/>
                        <a:pt x="103704" y="63108"/>
                      </a:cubicBezTo>
                      <a:lnTo>
                        <a:pt x="8066" y="59120"/>
                      </a:lnTo>
                      <a:lnTo>
                        <a:pt x="0" y="7711"/>
                      </a:lnTo>
                      <a:lnTo>
                        <a:pt x="24198" y="0"/>
                      </a:lnTo>
                      <a:lnTo>
                        <a:pt x="167610" y="2571"/>
                      </a:lnTo>
                      <a:lnTo>
                        <a:pt x="323431" y="6559"/>
                      </a:lnTo>
                      <a:lnTo>
                        <a:pt x="329015" y="9927"/>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1" name="任意多边形: 形状 420"/>
                <p:cNvSpPr/>
                <p:nvPr>
                  <p:custDataLst>
                    <p:tags r:id="rId163"/>
                  </p:custDataLst>
                </p:nvPr>
              </p:nvSpPr>
              <p:spPr>
                <a:xfrm>
                  <a:off x="8475952" y="3556275"/>
                  <a:ext cx="92535" cy="57701"/>
                </a:xfrm>
                <a:custGeom>
                  <a:avLst/>
                  <a:gdLst>
                    <a:gd name="connsiteX0" fmla="*/ 2570 w 92535"/>
                    <a:gd name="connsiteY0" fmla="*/ 57702 h 57701"/>
                    <a:gd name="connsiteX1" fmla="*/ 92536 w 92535"/>
                    <a:gd name="connsiteY1" fmla="*/ 57702 h 57701"/>
                    <a:gd name="connsiteX2" fmla="*/ 89876 w 92535"/>
                    <a:gd name="connsiteY2" fmla="*/ 0 h 57701"/>
                    <a:gd name="connsiteX3" fmla="*/ 0 w 92535"/>
                    <a:gd name="connsiteY3" fmla="*/ 0 h 57701"/>
                  </a:gdLst>
                  <a:ahLst/>
                  <a:cxnLst>
                    <a:cxn ang="0">
                      <a:pos x="connsiteX0" y="connsiteY0"/>
                    </a:cxn>
                    <a:cxn ang="0">
                      <a:pos x="connsiteX1" y="connsiteY1"/>
                    </a:cxn>
                    <a:cxn ang="0">
                      <a:pos x="connsiteX2" y="connsiteY2"/>
                    </a:cxn>
                    <a:cxn ang="0">
                      <a:pos x="connsiteX3" y="connsiteY3"/>
                    </a:cxn>
                  </a:cxnLst>
                  <a:rect l="l" t="t" r="r" b="b"/>
                  <a:pathLst>
                    <a:path w="92535" h="57701">
                      <a:moveTo>
                        <a:pt x="2570" y="57702"/>
                      </a:moveTo>
                      <a:lnTo>
                        <a:pt x="92536" y="57702"/>
                      </a:lnTo>
                      <a:lnTo>
                        <a:pt x="89876" y="0"/>
                      </a:lnTo>
                      <a:lnTo>
                        <a:pt x="0"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2" name="任意多边形: 形状 421"/>
                <p:cNvSpPr/>
                <p:nvPr>
                  <p:custDataLst>
                    <p:tags r:id="rId164"/>
                  </p:custDataLst>
                </p:nvPr>
              </p:nvSpPr>
              <p:spPr>
                <a:xfrm>
                  <a:off x="8378772" y="3987804"/>
                  <a:ext cx="1413240" cy="230135"/>
                </a:xfrm>
                <a:custGeom>
                  <a:avLst/>
                  <a:gdLst>
                    <a:gd name="connsiteX0" fmla="*/ 2517 w 1413240"/>
                    <a:gd name="connsiteY0" fmla="*/ 140259 h 230135"/>
                    <a:gd name="connsiteX1" fmla="*/ 2517 w 1413240"/>
                    <a:gd name="connsiteY1" fmla="*/ 140436 h 230135"/>
                    <a:gd name="connsiteX2" fmla="*/ 28930 w 1413240"/>
                    <a:gd name="connsiteY2" fmla="*/ 230135 h 230135"/>
                    <a:gd name="connsiteX3" fmla="*/ 67664 w 1413240"/>
                    <a:gd name="connsiteY3" fmla="*/ 83798 h 230135"/>
                    <a:gd name="connsiteX4" fmla="*/ 1390461 w 1413240"/>
                    <a:gd name="connsiteY4" fmla="*/ 61107 h 230135"/>
                    <a:gd name="connsiteX5" fmla="*/ 1390550 w 1413240"/>
                    <a:gd name="connsiteY5" fmla="*/ 60930 h 230135"/>
                    <a:gd name="connsiteX6" fmla="*/ 1407302 w 1413240"/>
                    <a:gd name="connsiteY6" fmla="*/ 18562 h 230135"/>
                    <a:gd name="connsiteX7" fmla="*/ 1413240 w 1413240"/>
                    <a:gd name="connsiteY7" fmla="*/ 3583 h 230135"/>
                    <a:gd name="connsiteX8" fmla="*/ 1413151 w 1413240"/>
                    <a:gd name="connsiteY8" fmla="*/ 1101 h 230135"/>
                    <a:gd name="connsiteX9" fmla="*/ 1347295 w 1413240"/>
                    <a:gd name="connsiteY9" fmla="*/ 215 h 230135"/>
                    <a:gd name="connsiteX10" fmla="*/ 539648 w 1413240"/>
                    <a:gd name="connsiteY10" fmla="*/ 1101 h 230135"/>
                    <a:gd name="connsiteX11" fmla="*/ 32742 w 1413240"/>
                    <a:gd name="connsiteY11" fmla="*/ 1101 h 230135"/>
                    <a:gd name="connsiteX12" fmla="*/ 6594 w 1413240"/>
                    <a:gd name="connsiteY12" fmla="*/ 59068 h 230135"/>
                    <a:gd name="connsiteX13" fmla="*/ 2517 w 1413240"/>
                    <a:gd name="connsiteY13" fmla="*/ 140259 h 23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3240" h="230135">
                      <a:moveTo>
                        <a:pt x="2517" y="140259"/>
                      </a:moveTo>
                      <a:lnTo>
                        <a:pt x="2517" y="140436"/>
                      </a:lnTo>
                      <a:lnTo>
                        <a:pt x="28930" y="230135"/>
                      </a:lnTo>
                      <a:cubicBezTo>
                        <a:pt x="28930" y="230135"/>
                        <a:pt x="20510" y="132902"/>
                        <a:pt x="67664" y="83798"/>
                      </a:cubicBezTo>
                      <a:cubicBezTo>
                        <a:pt x="114730" y="34605"/>
                        <a:pt x="1095836" y="61107"/>
                        <a:pt x="1390461" y="61107"/>
                      </a:cubicBezTo>
                      <a:lnTo>
                        <a:pt x="1390550" y="60930"/>
                      </a:lnTo>
                      <a:lnTo>
                        <a:pt x="1407302" y="18562"/>
                      </a:lnTo>
                      <a:lnTo>
                        <a:pt x="1413240" y="3583"/>
                      </a:lnTo>
                      <a:lnTo>
                        <a:pt x="1413151" y="1101"/>
                      </a:lnTo>
                      <a:cubicBezTo>
                        <a:pt x="1413151" y="1101"/>
                        <a:pt x="1348270" y="1101"/>
                        <a:pt x="1347295" y="215"/>
                      </a:cubicBezTo>
                      <a:cubicBezTo>
                        <a:pt x="1346498" y="-583"/>
                        <a:pt x="539648" y="1101"/>
                        <a:pt x="539648" y="1101"/>
                      </a:cubicBezTo>
                      <a:lnTo>
                        <a:pt x="32742" y="1101"/>
                      </a:lnTo>
                      <a:cubicBezTo>
                        <a:pt x="32742" y="1101"/>
                        <a:pt x="18915" y="26362"/>
                        <a:pt x="6594" y="59068"/>
                      </a:cubicBezTo>
                      <a:cubicBezTo>
                        <a:pt x="-1649" y="80961"/>
                        <a:pt x="-1117" y="110034"/>
                        <a:pt x="2517" y="140259"/>
                      </a:cubicBez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3" name="任意多边形: 形状 422"/>
                <p:cNvSpPr/>
                <p:nvPr>
                  <p:custDataLst>
                    <p:tags r:id="rId165"/>
                  </p:custDataLst>
                </p:nvPr>
              </p:nvSpPr>
              <p:spPr>
                <a:xfrm>
                  <a:off x="8366569" y="4395565"/>
                  <a:ext cx="1449441" cy="90339"/>
                </a:xfrm>
                <a:custGeom>
                  <a:avLst/>
                  <a:gdLst>
                    <a:gd name="connsiteX0" fmla="*/ 1431913 w 1449441"/>
                    <a:gd name="connsiteY0" fmla="*/ 1064 h 90339"/>
                    <a:gd name="connsiteX1" fmla="*/ 1444677 w 1449441"/>
                    <a:gd name="connsiteY1" fmla="*/ 58588 h 90339"/>
                    <a:gd name="connsiteX2" fmla="*/ 1425354 w 1449441"/>
                    <a:gd name="connsiteY2" fmla="*/ 88724 h 90339"/>
                    <a:gd name="connsiteX3" fmla="*/ 619835 w 1449441"/>
                    <a:gd name="connsiteY3" fmla="*/ 88281 h 90339"/>
                    <a:gd name="connsiteX4" fmla="*/ 10731 w 1449441"/>
                    <a:gd name="connsiteY4" fmla="*/ 89611 h 90339"/>
                    <a:gd name="connsiteX5" fmla="*/ 2488 w 1449441"/>
                    <a:gd name="connsiteY5" fmla="*/ 35100 h 90339"/>
                    <a:gd name="connsiteX6" fmla="*/ 20747 w 1449441"/>
                    <a:gd name="connsiteY6" fmla="*/ 0 h 90339"/>
                    <a:gd name="connsiteX7" fmla="*/ 934845 w 1449441"/>
                    <a:gd name="connsiteY7" fmla="*/ 0 h 90339"/>
                    <a:gd name="connsiteX8" fmla="*/ 1431913 w 1449441"/>
                    <a:gd name="connsiteY8" fmla="*/ 1064 h 9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9441" h="90339">
                      <a:moveTo>
                        <a:pt x="1431913" y="1064"/>
                      </a:moveTo>
                      <a:cubicBezTo>
                        <a:pt x="1454959" y="18170"/>
                        <a:pt x="1450704" y="45647"/>
                        <a:pt x="1444677" y="58588"/>
                      </a:cubicBezTo>
                      <a:cubicBezTo>
                        <a:pt x="1438738" y="71440"/>
                        <a:pt x="1425354" y="88724"/>
                        <a:pt x="1425354" y="88724"/>
                      </a:cubicBezTo>
                      <a:lnTo>
                        <a:pt x="619835" y="88281"/>
                      </a:lnTo>
                      <a:cubicBezTo>
                        <a:pt x="619835" y="88281"/>
                        <a:pt x="10908" y="91827"/>
                        <a:pt x="10731" y="89611"/>
                      </a:cubicBezTo>
                      <a:cubicBezTo>
                        <a:pt x="10642" y="87395"/>
                        <a:pt x="-6198" y="52295"/>
                        <a:pt x="2488" y="35100"/>
                      </a:cubicBezTo>
                      <a:cubicBezTo>
                        <a:pt x="11174" y="17905"/>
                        <a:pt x="20747" y="0"/>
                        <a:pt x="20747" y="0"/>
                      </a:cubicBezTo>
                      <a:lnTo>
                        <a:pt x="934845" y="0"/>
                      </a:lnTo>
                      <a:lnTo>
                        <a:pt x="1431913" y="10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4" name="任意多边形: 形状 423"/>
                <p:cNvSpPr/>
                <p:nvPr>
                  <p:custDataLst>
                    <p:tags r:id="rId166"/>
                  </p:custDataLst>
                </p:nvPr>
              </p:nvSpPr>
              <p:spPr>
                <a:xfrm>
                  <a:off x="8372780" y="4624156"/>
                  <a:ext cx="1452647" cy="98119"/>
                </a:xfrm>
                <a:custGeom>
                  <a:avLst/>
                  <a:gdLst>
                    <a:gd name="connsiteX0" fmla="*/ 0 w 1452647"/>
                    <a:gd name="connsiteY0" fmla="*/ 6559 h 98119"/>
                    <a:gd name="connsiteX1" fmla="*/ 12054 w 1452647"/>
                    <a:gd name="connsiteY1" fmla="*/ 53536 h 98119"/>
                    <a:gd name="connsiteX2" fmla="*/ 764216 w 1452647"/>
                    <a:gd name="connsiteY2" fmla="*/ 64438 h 98119"/>
                    <a:gd name="connsiteX3" fmla="*/ 781943 w 1452647"/>
                    <a:gd name="connsiteY3" fmla="*/ 71263 h 98119"/>
                    <a:gd name="connsiteX4" fmla="*/ 1433857 w 1452647"/>
                    <a:gd name="connsiteY4" fmla="*/ 98120 h 98119"/>
                    <a:gd name="connsiteX5" fmla="*/ 1451850 w 1452647"/>
                    <a:gd name="connsiteY5" fmla="*/ 26502 h 98119"/>
                    <a:gd name="connsiteX6" fmla="*/ 1452648 w 1452647"/>
                    <a:gd name="connsiteY6" fmla="*/ 21095 h 98119"/>
                    <a:gd name="connsiteX7" fmla="*/ 1451407 w 1452647"/>
                    <a:gd name="connsiteY7" fmla="*/ 17550 h 98119"/>
                    <a:gd name="connsiteX8" fmla="*/ 643937 w 1452647"/>
                    <a:gd name="connsiteY8" fmla="*/ 17550 h 98119"/>
                    <a:gd name="connsiteX9" fmla="*/ 1950 w 1452647"/>
                    <a:gd name="connsiteY9" fmla="*/ 0 h 98119"/>
                    <a:gd name="connsiteX10" fmla="*/ 0 w 1452647"/>
                    <a:gd name="connsiteY10" fmla="*/ 6559 h 98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2647" h="98119">
                      <a:moveTo>
                        <a:pt x="0" y="6559"/>
                      </a:moveTo>
                      <a:cubicBezTo>
                        <a:pt x="4077" y="35100"/>
                        <a:pt x="12054" y="53536"/>
                        <a:pt x="12054" y="53536"/>
                      </a:cubicBezTo>
                      <a:lnTo>
                        <a:pt x="764216" y="64438"/>
                      </a:lnTo>
                      <a:lnTo>
                        <a:pt x="781943" y="71263"/>
                      </a:lnTo>
                      <a:lnTo>
                        <a:pt x="1433857" y="98120"/>
                      </a:lnTo>
                      <a:cubicBezTo>
                        <a:pt x="1433857" y="98120"/>
                        <a:pt x="1441302" y="81633"/>
                        <a:pt x="1451850" y="26502"/>
                      </a:cubicBezTo>
                      <a:cubicBezTo>
                        <a:pt x="1452205" y="24729"/>
                        <a:pt x="1452471" y="22957"/>
                        <a:pt x="1452648" y="21095"/>
                      </a:cubicBezTo>
                      <a:cubicBezTo>
                        <a:pt x="1451850" y="18791"/>
                        <a:pt x="1451407" y="17550"/>
                        <a:pt x="1451407" y="17550"/>
                      </a:cubicBezTo>
                      <a:cubicBezTo>
                        <a:pt x="1388299" y="32175"/>
                        <a:pt x="643937" y="17550"/>
                        <a:pt x="643937" y="17550"/>
                      </a:cubicBezTo>
                      <a:cubicBezTo>
                        <a:pt x="643937" y="17550"/>
                        <a:pt x="4698" y="0"/>
                        <a:pt x="1950" y="0"/>
                      </a:cubicBezTo>
                      <a:cubicBezTo>
                        <a:pt x="1595" y="89"/>
                        <a:pt x="798" y="2571"/>
                        <a:pt x="0" y="6559"/>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5" name="任意多边形: 形状 424"/>
                <p:cNvSpPr/>
                <p:nvPr>
                  <p:custDataLst>
                    <p:tags r:id="rId167"/>
                  </p:custDataLst>
                </p:nvPr>
              </p:nvSpPr>
              <p:spPr>
                <a:xfrm>
                  <a:off x="9227223" y="4702067"/>
                  <a:ext cx="114431" cy="255195"/>
                </a:xfrm>
                <a:custGeom>
                  <a:avLst/>
                  <a:gdLst>
                    <a:gd name="connsiteX0" fmla="*/ 89259 w 114431"/>
                    <a:gd name="connsiteY0" fmla="*/ 0 h 255195"/>
                    <a:gd name="connsiteX1" fmla="*/ 107696 w 114431"/>
                    <a:gd name="connsiteY1" fmla="*/ 175144 h 255195"/>
                    <a:gd name="connsiteX2" fmla="*/ 80130 w 114431"/>
                    <a:gd name="connsiteY2" fmla="*/ 254384 h 255195"/>
                    <a:gd name="connsiteX3" fmla="*/ 3 w 114431"/>
                    <a:gd name="connsiteY3" fmla="*/ 250484 h 255195"/>
                    <a:gd name="connsiteX4" fmla="*/ 24112 w 114431"/>
                    <a:gd name="connsiteY4" fmla="*/ 131712 h 255195"/>
                    <a:gd name="connsiteX5" fmla="*/ 3726 w 114431"/>
                    <a:gd name="connsiteY5" fmla="*/ 4254 h 255195"/>
                    <a:gd name="connsiteX6" fmla="*/ 89259 w 114431"/>
                    <a:gd name="connsiteY6" fmla="*/ 0 h 25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431" h="255195">
                      <a:moveTo>
                        <a:pt x="89259" y="0"/>
                      </a:moveTo>
                      <a:cubicBezTo>
                        <a:pt x="120016" y="64881"/>
                        <a:pt x="117800" y="150149"/>
                        <a:pt x="107696" y="175144"/>
                      </a:cubicBezTo>
                      <a:cubicBezTo>
                        <a:pt x="97591" y="200139"/>
                        <a:pt x="80130" y="254384"/>
                        <a:pt x="80130" y="254384"/>
                      </a:cubicBezTo>
                      <a:cubicBezTo>
                        <a:pt x="80130" y="254384"/>
                        <a:pt x="269" y="257841"/>
                        <a:pt x="3" y="250484"/>
                      </a:cubicBezTo>
                      <a:cubicBezTo>
                        <a:pt x="-351" y="243127"/>
                        <a:pt x="26860" y="192694"/>
                        <a:pt x="24112" y="131712"/>
                      </a:cubicBezTo>
                      <a:cubicBezTo>
                        <a:pt x="21365" y="70820"/>
                        <a:pt x="3726" y="4254"/>
                        <a:pt x="3726" y="4254"/>
                      </a:cubicBezTo>
                      <a:lnTo>
                        <a:pt x="89259"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6" name="任意多边形: 形状 425"/>
                <p:cNvSpPr/>
                <p:nvPr>
                  <p:custDataLst>
                    <p:tags r:id="rId168"/>
                  </p:custDataLst>
                </p:nvPr>
              </p:nvSpPr>
              <p:spPr>
                <a:xfrm>
                  <a:off x="8364359" y="5598704"/>
                  <a:ext cx="1544296" cy="110971"/>
                </a:xfrm>
                <a:custGeom>
                  <a:avLst/>
                  <a:gdLst>
                    <a:gd name="connsiteX0" fmla="*/ 0 w 1544296"/>
                    <a:gd name="connsiteY0" fmla="*/ 13295 h 110971"/>
                    <a:gd name="connsiteX1" fmla="*/ 23045 w 1544296"/>
                    <a:gd name="connsiteY1" fmla="*/ 100690 h 110971"/>
                    <a:gd name="connsiteX2" fmla="*/ 1535699 w 1544296"/>
                    <a:gd name="connsiteY2" fmla="*/ 110972 h 110971"/>
                    <a:gd name="connsiteX3" fmla="*/ 1544297 w 1544296"/>
                    <a:gd name="connsiteY3" fmla="*/ 3457 h 110971"/>
                    <a:gd name="connsiteX4" fmla="*/ 80215 w 1544296"/>
                    <a:gd name="connsiteY4" fmla="*/ 20475 h 110971"/>
                    <a:gd name="connsiteX5" fmla="*/ 3634 w 1544296"/>
                    <a:gd name="connsiteY5" fmla="*/ 0 h 110971"/>
                    <a:gd name="connsiteX6" fmla="*/ 0 w 1544296"/>
                    <a:gd name="connsiteY6" fmla="*/ 13295 h 11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4296" h="110971">
                      <a:moveTo>
                        <a:pt x="0" y="13295"/>
                      </a:moveTo>
                      <a:cubicBezTo>
                        <a:pt x="7977" y="55220"/>
                        <a:pt x="23045" y="100690"/>
                        <a:pt x="23045" y="100690"/>
                      </a:cubicBezTo>
                      <a:lnTo>
                        <a:pt x="1535699" y="110972"/>
                      </a:lnTo>
                      <a:cubicBezTo>
                        <a:pt x="1535699" y="110972"/>
                        <a:pt x="1541017" y="62754"/>
                        <a:pt x="1544297" y="3457"/>
                      </a:cubicBezTo>
                      <a:cubicBezTo>
                        <a:pt x="1438111" y="58765"/>
                        <a:pt x="136765" y="20475"/>
                        <a:pt x="80215" y="20475"/>
                      </a:cubicBezTo>
                      <a:cubicBezTo>
                        <a:pt x="22602" y="20475"/>
                        <a:pt x="3634" y="0"/>
                        <a:pt x="3634" y="0"/>
                      </a:cubicBezTo>
                      <a:lnTo>
                        <a:pt x="0" y="13295"/>
                      </a:lnTo>
                      <a:close/>
                    </a:path>
                  </a:pathLst>
                </a:custGeom>
                <a:solidFill>
                  <a:srgbClr val="E2E6E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7" name="任意多边形: 形状 426"/>
                <p:cNvSpPr/>
                <p:nvPr>
                  <p:custDataLst>
                    <p:tags r:id="rId169"/>
                  </p:custDataLst>
                </p:nvPr>
              </p:nvSpPr>
              <p:spPr>
                <a:xfrm>
                  <a:off x="8169300" y="5435615"/>
                  <a:ext cx="101349" cy="194821"/>
                </a:xfrm>
                <a:custGeom>
                  <a:avLst/>
                  <a:gdLst>
                    <a:gd name="connsiteX0" fmla="*/ 47393 w 101349"/>
                    <a:gd name="connsiteY0" fmla="*/ 0 h 194821"/>
                    <a:gd name="connsiteX1" fmla="*/ 98802 w 101349"/>
                    <a:gd name="connsiteY1" fmla="*/ 118417 h 194821"/>
                    <a:gd name="connsiteX2" fmla="*/ 45354 w 101349"/>
                    <a:gd name="connsiteY2" fmla="*/ 194821 h 194821"/>
                    <a:gd name="connsiteX3" fmla="*/ 948 w 101349"/>
                    <a:gd name="connsiteY3" fmla="*/ 79329 h 194821"/>
                    <a:gd name="connsiteX4" fmla="*/ 47393 w 101349"/>
                    <a:gd name="connsiteY4" fmla="*/ 0 h 1948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349" h="194821">
                      <a:moveTo>
                        <a:pt x="47393" y="0"/>
                      </a:moveTo>
                      <a:cubicBezTo>
                        <a:pt x="94458" y="0"/>
                        <a:pt x="107576" y="80747"/>
                        <a:pt x="98802" y="118417"/>
                      </a:cubicBezTo>
                      <a:cubicBezTo>
                        <a:pt x="90027" y="155999"/>
                        <a:pt x="95877" y="194821"/>
                        <a:pt x="45354" y="194821"/>
                      </a:cubicBezTo>
                      <a:cubicBezTo>
                        <a:pt x="-5966" y="194821"/>
                        <a:pt x="948" y="79329"/>
                        <a:pt x="948" y="79329"/>
                      </a:cubicBezTo>
                      <a:cubicBezTo>
                        <a:pt x="948" y="79329"/>
                        <a:pt x="-10663" y="0"/>
                        <a:pt x="47393" y="0"/>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8" name="任意多边形: 形状 427"/>
                <p:cNvSpPr/>
                <p:nvPr>
                  <p:custDataLst>
                    <p:tags r:id="rId170"/>
                  </p:custDataLst>
                </p:nvPr>
              </p:nvSpPr>
              <p:spPr>
                <a:xfrm>
                  <a:off x="7723965" y="5409644"/>
                  <a:ext cx="208564" cy="144298"/>
                </a:xfrm>
                <a:custGeom>
                  <a:avLst/>
                  <a:gdLst>
                    <a:gd name="connsiteX0" fmla="*/ 208562 w 208564"/>
                    <a:gd name="connsiteY0" fmla="*/ 52827 h 144298"/>
                    <a:gd name="connsiteX1" fmla="*/ 185960 w 208564"/>
                    <a:gd name="connsiteY1" fmla="*/ 144299 h 144298"/>
                    <a:gd name="connsiteX2" fmla="*/ 3 w 208564"/>
                    <a:gd name="connsiteY2" fmla="*/ 92536 h 144298"/>
                    <a:gd name="connsiteX3" fmla="*/ 21187 w 208564"/>
                    <a:gd name="connsiteY3" fmla="*/ 0 h 144298"/>
                    <a:gd name="connsiteX4" fmla="*/ 208562 w 208564"/>
                    <a:gd name="connsiteY4" fmla="*/ 52827 h 144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564" h="144298">
                      <a:moveTo>
                        <a:pt x="208562" y="52827"/>
                      </a:moveTo>
                      <a:cubicBezTo>
                        <a:pt x="208828" y="57790"/>
                        <a:pt x="185960" y="144299"/>
                        <a:pt x="185960" y="144299"/>
                      </a:cubicBezTo>
                      <a:cubicBezTo>
                        <a:pt x="185960" y="144299"/>
                        <a:pt x="269" y="98740"/>
                        <a:pt x="3" y="92536"/>
                      </a:cubicBezTo>
                      <a:cubicBezTo>
                        <a:pt x="-263" y="86331"/>
                        <a:pt x="17996" y="0"/>
                        <a:pt x="21187" y="0"/>
                      </a:cubicBezTo>
                      <a:cubicBezTo>
                        <a:pt x="24378" y="0"/>
                        <a:pt x="208562" y="52827"/>
                        <a:pt x="208562" y="5282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9" name="任意多边形: 形状 428"/>
                <p:cNvSpPr/>
                <p:nvPr>
                  <p:custDataLst>
                    <p:tags r:id="rId171"/>
                  </p:custDataLst>
                </p:nvPr>
              </p:nvSpPr>
              <p:spPr>
                <a:xfrm>
                  <a:off x="7586760" y="4621586"/>
                  <a:ext cx="329812" cy="1070151"/>
                </a:xfrm>
                <a:custGeom>
                  <a:avLst/>
                  <a:gdLst>
                    <a:gd name="connsiteX0" fmla="*/ 0 w 329812"/>
                    <a:gd name="connsiteY0" fmla="*/ 1042886 h 1070151"/>
                    <a:gd name="connsiteX1" fmla="*/ 92092 w 329812"/>
                    <a:gd name="connsiteY1" fmla="*/ 1069920 h 1070151"/>
                    <a:gd name="connsiteX2" fmla="*/ 329813 w 329812"/>
                    <a:gd name="connsiteY2" fmla="*/ 6470 h 1070151"/>
                    <a:gd name="connsiteX3" fmla="*/ 314124 w 329812"/>
                    <a:gd name="connsiteY3" fmla="*/ 1329 h 1070151"/>
                    <a:gd name="connsiteX4" fmla="*/ 309958 w 329812"/>
                    <a:gd name="connsiteY4" fmla="*/ 0 h 1070151"/>
                    <a:gd name="connsiteX5" fmla="*/ 309870 w 329812"/>
                    <a:gd name="connsiteY5" fmla="*/ 355 h 1070151"/>
                    <a:gd name="connsiteX6" fmla="*/ 85533 w 329812"/>
                    <a:gd name="connsiteY6" fmla="*/ 925178 h 1070151"/>
                    <a:gd name="connsiteX7" fmla="*/ 13295 w 329812"/>
                    <a:gd name="connsiteY7" fmla="*/ 974725 h 1070151"/>
                    <a:gd name="connsiteX8" fmla="*/ 9395 w 329812"/>
                    <a:gd name="connsiteY8" fmla="*/ 977118 h 1070151"/>
                    <a:gd name="connsiteX9" fmla="*/ 3811 w 329812"/>
                    <a:gd name="connsiteY9" fmla="*/ 1015941 h 1070151"/>
                    <a:gd name="connsiteX10" fmla="*/ 0 w 329812"/>
                    <a:gd name="connsiteY10" fmla="*/ 1042886 h 1070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9812" h="1070151">
                      <a:moveTo>
                        <a:pt x="0" y="1042886"/>
                      </a:moveTo>
                      <a:cubicBezTo>
                        <a:pt x="9307" y="1048736"/>
                        <a:pt x="50079" y="1072756"/>
                        <a:pt x="92092" y="1069920"/>
                      </a:cubicBezTo>
                      <a:cubicBezTo>
                        <a:pt x="96524" y="1049622"/>
                        <a:pt x="320683" y="46534"/>
                        <a:pt x="329813" y="6470"/>
                      </a:cubicBezTo>
                      <a:lnTo>
                        <a:pt x="314124" y="1329"/>
                      </a:lnTo>
                      <a:lnTo>
                        <a:pt x="309958" y="0"/>
                      </a:lnTo>
                      <a:cubicBezTo>
                        <a:pt x="309958" y="89"/>
                        <a:pt x="309870" y="266"/>
                        <a:pt x="309870" y="355"/>
                      </a:cubicBezTo>
                      <a:cubicBezTo>
                        <a:pt x="228059" y="283988"/>
                        <a:pt x="117885" y="891408"/>
                        <a:pt x="85533" y="925178"/>
                      </a:cubicBezTo>
                      <a:cubicBezTo>
                        <a:pt x="48838" y="963468"/>
                        <a:pt x="21273" y="969761"/>
                        <a:pt x="13295" y="974725"/>
                      </a:cubicBezTo>
                      <a:cubicBezTo>
                        <a:pt x="10636" y="976409"/>
                        <a:pt x="9395" y="977118"/>
                        <a:pt x="9395" y="977118"/>
                      </a:cubicBezTo>
                      <a:lnTo>
                        <a:pt x="3811" y="1015941"/>
                      </a:lnTo>
                      <a:lnTo>
                        <a:pt x="0" y="1042886"/>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0" name="任意多边形: 形状 429"/>
                <p:cNvSpPr/>
                <p:nvPr>
                  <p:custDataLst>
                    <p:tags r:id="rId172"/>
                  </p:custDataLst>
                </p:nvPr>
              </p:nvSpPr>
              <p:spPr>
                <a:xfrm>
                  <a:off x="7230622" y="4556616"/>
                  <a:ext cx="607153" cy="1147535"/>
                </a:xfrm>
                <a:custGeom>
                  <a:avLst/>
                  <a:gdLst>
                    <a:gd name="connsiteX0" fmla="*/ 354099 w 607153"/>
                    <a:gd name="connsiteY0" fmla="*/ 81101 h 1147535"/>
                    <a:gd name="connsiteX1" fmla="*/ 123203 w 607153"/>
                    <a:gd name="connsiteY1" fmla="*/ 1055649 h 1147535"/>
                    <a:gd name="connsiteX2" fmla="*/ 0 w 607153"/>
                    <a:gd name="connsiteY2" fmla="*/ 1073731 h 1147535"/>
                    <a:gd name="connsiteX3" fmla="*/ 532 w 607153"/>
                    <a:gd name="connsiteY3" fmla="*/ 1106172 h 1147535"/>
                    <a:gd name="connsiteX4" fmla="*/ 89167 w 607153"/>
                    <a:gd name="connsiteY4" fmla="*/ 1142069 h 1147535"/>
                    <a:gd name="connsiteX5" fmla="*/ 143235 w 607153"/>
                    <a:gd name="connsiteY5" fmla="*/ 1146412 h 1147535"/>
                    <a:gd name="connsiteX6" fmla="*/ 153871 w 607153"/>
                    <a:gd name="connsiteY6" fmla="*/ 1095180 h 1147535"/>
                    <a:gd name="connsiteX7" fmla="*/ 227705 w 607153"/>
                    <a:gd name="connsiteY7" fmla="*/ 1126115 h 1147535"/>
                    <a:gd name="connsiteX8" fmla="*/ 342842 w 607153"/>
                    <a:gd name="connsiteY8" fmla="*/ 1142158 h 1147535"/>
                    <a:gd name="connsiteX9" fmla="*/ 607153 w 607153"/>
                    <a:gd name="connsiteY9" fmla="*/ 0 h 1147535"/>
                    <a:gd name="connsiteX10" fmla="*/ 454789 w 607153"/>
                    <a:gd name="connsiteY10" fmla="*/ 488736 h 1147535"/>
                    <a:gd name="connsiteX11" fmla="*/ 320417 w 607153"/>
                    <a:gd name="connsiteY11" fmla="*/ 1055738 h 1147535"/>
                    <a:gd name="connsiteX12" fmla="*/ 194289 w 607153"/>
                    <a:gd name="connsiteY12" fmla="*/ 1058308 h 1147535"/>
                    <a:gd name="connsiteX13" fmla="*/ 372003 w 607153"/>
                    <a:gd name="connsiteY13" fmla="*/ 245698 h 1147535"/>
                    <a:gd name="connsiteX14" fmla="*/ 387780 w 607153"/>
                    <a:gd name="connsiteY14" fmla="*/ 81101 h 1147535"/>
                    <a:gd name="connsiteX15" fmla="*/ 354099 w 607153"/>
                    <a:gd name="connsiteY15" fmla="*/ 81101 h 1147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07153" h="1147535">
                      <a:moveTo>
                        <a:pt x="354099" y="81101"/>
                      </a:moveTo>
                      <a:cubicBezTo>
                        <a:pt x="315543" y="260588"/>
                        <a:pt x="160608" y="1016650"/>
                        <a:pt x="123203" y="1055649"/>
                      </a:cubicBezTo>
                      <a:cubicBezTo>
                        <a:pt x="85799" y="1094737"/>
                        <a:pt x="0" y="1073731"/>
                        <a:pt x="0" y="1073731"/>
                      </a:cubicBezTo>
                      <a:lnTo>
                        <a:pt x="532" y="1106172"/>
                      </a:lnTo>
                      <a:cubicBezTo>
                        <a:pt x="532" y="1106172"/>
                        <a:pt x="67540" y="1141271"/>
                        <a:pt x="89167" y="1142069"/>
                      </a:cubicBezTo>
                      <a:cubicBezTo>
                        <a:pt x="110794" y="1142866"/>
                        <a:pt x="139424" y="1150312"/>
                        <a:pt x="143235" y="1146412"/>
                      </a:cubicBezTo>
                      <a:cubicBezTo>
                        <a:pt x="147046" y="1142512"/>
                        <a:pt x="153871" y="1095180"/>
                        <a:pt x="153871" y="1095180"/>
                      </a:cubicBezTo>
                      <a:cubicBezTo>
                        <a:pt x="153871" y="1095180"/>
                        <a:pt x="176207" y="1115567"/>
                        <a:pt x="227705" y="1126115"/>
                      </a:cubicBezTo>
                      <a:cubicBezTo>
                        <a:pt x="279202" y="1136662"/>
                        <a:pt x="342842" y="1142158"/>
                        <a:pt x="342842" y="1142158"/>
                      </a:cubicBezTo>
                      <a:lnTo>
                        <a:pt x="607153" y="0"/>
                      </a:lnTo>
                      <a:cubicBezTo>
                        <a:pt x="607153" y="0"/>
                        <a:pt x="476948" y="424121"/>
                        <a:pt x="454789" y="488736"/>
                      </a:cubicBezTo>
                      <a:cubicBezTo>
                        <a:pt x="432630" y="553352"/>
                        <a:pt x="342310" y="1032870"/>
                        <a:pt x="320417" y="1055738"/>
                      </a:cubicBezTo>
                      <a:cubicBezTo>
                        <a:pt x="298525" y="1078606"/>
                        <a:pt x="205369" y="1112642"/>
                        <a:pt x="194289" y="1058308"/>
                      </a:cubicBezTo>
                      <a:cubicBezTo>
                        <a:pt x="183210" y="1004063"/>
                        <a:pt x="372003" y="245698"/>
                        <a:pt x="372003" y="245698"/>
                      </a:cubicBezTo>
                      <a:lnTo>
                        <a:pt x="387780" y="81101"/>
                      </a:lnTo>
                      <a:lnTo>
                        <a:pt x="354099" y="81101"/>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1" name="任意多边形: 形状 430"/>
                <p:cNvSpPr/>
                <p:nvPr>
                  <p:custDataLst>
                    <p:tags r:id="rId173"/>
                  </p:custDataLst>
                </p:nvPr>
              </p:nvSpPr>
              <p:spPr>
                <a:xfrm>
                  <a:off x="7832546" y="4509994"/>
                  <a:ext cx="303354" cy="518517"/>
                </a:xfrm>
                <a:custGeom>
                  <a:avLst/>
                  <a:gdLst>
                    <a:gd name="connsiteX0" fmla="*/ 302070 w 303354"/>
                    <a:gd name="connsiteY0" fmla="*/ 59031 h 518517"/>
                    <a:gd name="connsiteX1" fmla="*/ 103969 w 303354"/>
                    <a:gd name="connsiteY1" fmla="*/ 242861 h 518517"/>
                    <a:gd name="connsiteX2" fmla="*/ 0 w 303354"/>
                    <a:gd name="connsiteY2" fmla="*/ 518518 h 518517"/>
                    <a:gd name="connsiteX3" fmla="*/ 118240 w 303354"/>
                    <a:gd name="connsiteY3" fmla="*/ 0 h 518517"/>
                    <a:gd name="connsiteX4" fmla="*/ 302070 w 303354"/>
                    <a:gd name="connsiteY4" fmla="*/ 59031 h 518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354" h="518517">
                      <a:moveTo>
                        <a:pt x="302070" y="59031"/>
                      </a:moveTo>
                      <a:cubicBezTo>
                        <a:pt x="231693" y="59031"/>
                        <a:pt x="142792" y="131447"/>
                        <a:pt x="103969" y="242861"/>
                      </a:cubicBezTo>
                      <a:cubicBezTo>
                        <a:pt x="65236" y="354276"/>
                        <a:pt x="0" y="518518"/>
                        <a:pt x="0" y="518518"/>
                      </a:cubicBezTo>
                      <a:lnTo>
                        <a:pt x="118240" y="0"/>
                      </a:lnTo>
                      <a:cubicBezTo>
                        <a:pt x="118240" y="0"/>
                        <a:pt x="321304" y="38911"/>
                        <a:pt x="302070" y="59031"/>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2" name="任意多边形: 形状 431"/>
                <p:cNvSpPr/>
                <p:nvPr>
                  <p:custDataLst>
                    <p:tags r:id="rId174"/>
                  </p:custDataLst>
                </p:nvPr>
              </p:nvSpPr>
              <p:spPr>
                <a:xfrm>
                  <a:off x="8139846" y="4655976"/>
                  <a:ext cx="201025" cy="126702"/>
                </a:xfrm>
                <a:custGeom>
                  <a:avLst/>
                  <a:gdLst>
                    <a:gd name="connsiteX0" fmla="*/ 196239 w 201025"/>
                    <a:gd name="connsiteY0" fmla="*/ 20564 h 126702"/>
                    <a:gd name="connsiteX1" fmla="*/ 38645 w 201025"/>
                    <a:gd name="connsiteY1" fmla="*/ 0 h 126702"/>
                    <a:gd name="connsiteX2" fmla="*/ 6027 w 201025"/>
                    <a:gd name="connsiteY2" fmla="*/ 4520 h 126702"/>
                    <a:gd name="connsiteX3" fmla="*/ 0 w 201025"/>
                    <a:gd name="connsiteY3" fmla="*/ 97854 h 126702"/>
                    <a:gd name="connsiteX4" fmla="*/ 100335 w 201025"/>
                    <a:gd name="connsiteY4" fmla="*/ 108756 h 126702"/>
                    <a:gd name="connsiteX5" fmla="*/ 201025 w 201025"/>
                    <a:gd name="connsiteY5" fmla="*/ 126572 h 126702"/>
                    <a:gd name="connsiteX6" fmla="*/ 196239 w 201025"/>
                    <a:gd name="connsiteY6" fmla="*/ 20564 h 126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025" h="126702">
                      <a:moveTo>
                        <a:pt x="196239" y="20564"/>
                      </a:moveTo>
                      <a:cubicBezTo>
                        <a:pt x="163798" y="4520"/>
                        <a:pt x="58056" y="0"/>
                        <a:pt x="38645" y="0"/>
                      </a:cubicBezTo>
                      <a:cubicBezTo>
                        <a:pt x="19145" y="0"/>
                        <a:pt x="6027" y="4520"/>
                        <a:pt x="6027" y="4520"/>
                      </a:cubicBezTo>
                      <a:lnTo>
                        <a:pt x="0" y="97854"/>
                      </a:lnTo>
                      <a:cubicBezTo>
                        <a:pt x="0" y="97854"/>
                        <a:pt x="63552" y="104324"/>
                        <a:pt x="100335" y="108756"/>
                      </a:cubicBezTo>
                      <a:cubicBezTo>
                        <a:pt x="137119" y="113187"/>
                        <a:pt x="201114" y="128256"/>
                        <a:pt x="201025" y="126572"/>
                      </a:cubicBezTo>
                      <a:cubicBezTo>
                        <a:pt x="200937" y="124799"/>
                        <a:pt x="196239" y="20564"/>
                        <a:pt x="196239" y="20564"/>
                      </a:cubicBezTo>
                      <a:close/>
                    </a:path>
                  </a:pathLst>
                </a:custGeom>
                <a:solidFill>
                  <a:srgbClr val="A5CAC2"/>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3" name="任意多边形: 形状 432"/>
                <p:cNvSpPr/>
                <p:nvPr>
                  <p:custDataLst>
                    <p:tags r:id="rId175"/>
                  </p:custDataLst>
                </p:nvPr>
              </p:nvSpPr>
              <p:spPr>
                <a:xfrm>
                  <a:off x="8381998" y="4717046"/>
                  <a:ext cx="736033" cy="201697"/>
                </a:xfrm>
                <a:custGeom>
                  <a:avLst/>
                  <a:gdLst>
                    <a:gd name="connsiteX0" fmla="*/ 19500 w 736033"/>
                    <a:gd name="connsiteY0" fmla="*/ 52206 h 201697"/>
                    <a:gd name="connsiteX1" fmla="*/ 677087 w 736033"/>
                    <a:gd name="connsiteY1" fmla="*/ 78354 h 201697"/>
                    <a:gd name="connsiteX2" fmla="*/ 695966 w 736033"/>
                    <a:gd name="connsiteY2" fmla="*/ 197657 h 201697"/>
                    <a:gd name="connsiteX3" fmla="*/ 726191 w 736033"/>
                    <a:gd name="connsiteY3" fmla="*/ 199873 h 201697"/>
                    <a:gd name="connsiteX4" fmla="*/ 721848 w 736033"/>
                    <a:gd name="connsiteY4" fmla="*/ 11788 h 201697"/>
                    <a:gd name="connsiteX5" fmla="*/ 0 w 736033"/>
                    <a:gd name="connsiteY5" fmla="*/ 0 h 201697"/>
                    <a:gd name="connsiteX6" fmla="*/ 19500 w 736033"/>
                    <a:gd name="connsiteY6" fmla="*/ 52206 h 20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6033" h="201697">
                      <a:moveTo>
                        <a:pt x="19500" y="52206"/>
                      </a:moveTo>
                      <a:cubicBezTo>
                        <a:pt x="204216" y="52206"/>
                        <a:pt x="656523" y="58677"/>
                        <a:pt x="677087" y="78354"/>
                      </a:cubicBezTo>
                      <a:cubicBezTo>
                        <a:pt x="697650" y="97942"/>
                        <a:pt x="695966" y="197657"/>
                        <a:pt x="695966" y="197657"/>
                      </a:cubicBezTo>
                      <a:cubicBezTo>
                        <a:pt x="695966" y="197657"/>
                        <a:pt x="724596" y="205014"/>
                        <a:pt x="726191" y="199873"/>
                      </a:cubicBezTo>
                      <a:cubicBezTo>
                        <a:pt x="727786" y="194732"/>
                        <a:pt x="750034" y="65856"/>
                        <a:pt x="721848" y="11788"/>
                      </a:cubicBezTo>
                      <a:cubicBezTo>
                        <a:pt x="698537" y="7711"/>
                        <a:pt x="0" y="0"/>
                        <a:pt x="0" y="0"/>
                      </a:cubicBezTo>
                      <a:lnTo>
                        <a:pt x="19500" y="52206"/>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4" name="任意多边形: 形状 433"/>
                <p:cNvSpPr/>
                <p:nvPr>
                  <p:custDataLst>
                    <p:tags r:id="rId176"/>
                  </p:custDataLst>
                </p:nvPr>
              </p:nvSpPr>
              <p:spPr>
                <a:xfrm>
                  <a:off x="8424172" y="5093482"/>
                  <a:ext cx="1351796" cy="233465"/>
                </a:xfrm>
                <a:custGeom>
                  <a:avLst/>
                  <a:gdLst>
                    <a:gd name="connsiteX0" fmla="*/ 1331765 w 1351796"/>
                    <a:gd name="connsiteY0" fmla="*/ 77290 h 233465"/>
                    <a:gd name="connsiteX1" fmla="*/ 407917 w 1351796"/>
                    <a:gd name="connsiteY1" fmla="*/ 43963 h 233465"/>
                    <a:gd name="connsiteX2" fmla="*/ 84574 w 1351796"/>
                    <a:gd name="connsiteY2" fmla="*/ 60627 h 233465"/>
                    <a:gd name="connsiteX3" fmla="*/ 43359 w 1351796"/>
                    <a:gd name="connsiteY3" fmla="*/ 233466 h 233465"/>
                    <a:gd name="connsiteX4" fmla="*/ 2587 w 1351796"/>
                    <a:gd name="connsiteY4" fmla="*/ 105299 h 233465"/>
                    <a:gd name="connsiteX5" fmla="*/ 43713 w 1351796"/>
                    <a:gd name="connsiteY5" fmla="*/ 0 h 233465"/>
                    <a:gd name="connsiteX6" fmla="*/ 535286 w 1351796"/>
                    <a:gd name="connsiteY6" fmla="*/ 6914 h 233465"/>
                    <a:gd name="connsiteX7" fmla="*/ 953823 w 1351796"/>
                    <a:gd name="connsiteY7" fmla="*/ 17284 h 233465"/>
                    <a:gd name="connsiteX8" fmla="*/ 1193139 w 1351796"/>
                    <a:gd name="connsiteY8" fmla="*/ 24109 h 233465"/>
                    <a:gd name="connsiteX9" fmla="*/ 1351797 w 1351796"/>
                    <a:gd name="connsiteY9" fmla="*/ 31377 h 233465"/>
                    <a:gd name="connsiteX10" fmla="*/ 1331765 w 1351796"/>
                    <a:gd name="connsiteY10" fmla="*/ 77290 h 233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1796" h="233465">
                      <a:moveTo>
                        <a:pt x="1331765" y="77290"/>
                      </a:moveTo>
                      <a:cubicBezTo>
                        <a:pt x="1173462" y="67186"/>
                        <a:pt x="521282" y="43963"/>
                        <a:pt x="407917" y="43963"/>
                      </a:cubicBezTo>
                      <a:cubicBezTo>
                        <a:pt x="294552" y="43963"/>
                        <a:pt x="123663" y="45381"/>
                        <a:pt x="84574" y="60627"/>
                      </a:cubicBezTo>
                      <a:cubicBezTo>
                        <a:pt x="45486" y="75872"/>
                        <a:pt x="36357" y="199784"/>
                        <a:pt x="43359" y="233466"/>
                      </a:cubicBezTo>
                      <a:cubicBezTo>
                        <a:pt x="1700" y="193757"/>
                        <a:pt x="-4681" y="150237"/>
                        <a:pt x="2587" y="105299"/>
                      </a:cubicBezTo>
                      <a:cubicBezTo>
                        <a:pt x="9855" y="60361"/>
                        <a:pt x="43713" y="0"/>
                        <a:pt x="43713" y="0"/>
                      </a:cubicBezTo>
                      <a:lnTo>
                        <a:pt x="535286" y="6914"/>
                      </a:lnTo>
                      <a:lnTo>
                        <a:pt x="953823" y="17284"/>
                      </a:lnTo>
                      <a:cubicBezTo>
                        <a:pt x="953823" y="17284"/>
                        <a:pt x="1192164" y="23222"/>
                        <a:pt x="1193139" y="24109"/>
                      </a:cubicBezTo>
                      <a:cubicBezTo>
                        <a:pt x="1194026" y="24995"/>
                        <a:pt x="1351797" y="31377"/>
                        <a:pt x="1351797" y="31377"/>
                      </a:cubicBezTo>
                      <a:lnTo>
                        <a:pt x="1331765" y="77290"/>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5" name="任意多边形: 形状 434"/>
                <p:cNvSpPr/>
                <p:nvPr>
                  <p:custDataLst>
                    <p:tags r:id="rId177"/>
                  </p:custDataLst>
                </p:nvPr>
              </p:nvSpPr>
              <p:spPr>
                <a:xfrm>
                  <a:off x="8395701" y="4473167"/>
                  <a:ext cx="1393311" cy="58676"/>
                </a:xfrm>
                <a:custGeom>
                  <a:avLst/>
                  <a:gdLst>
                    <a:gd name="connsiteX0" fmla="*/ 1391702 w 1393311"/>
                    <a:gd name="connsiteY0" fmla="*/ 41081 h 58676"/>
                    <a:gd name="connsiteX1" fmla="*/ 1365288 w 1393311"/>
                    <a:gd name="connsiteY1" fmla="*/ 49767 h 58676"/>
                    <a:gd name="connsiteX2" fmla="*/ 1330720 w 1393311"/>
                    <a:gd name="connsiteY2" fmla="*/ 51186 h 58676"/>
                    <a:gd name="connsiteX3" fmla="*/ 1262471 w 1393311"/>
                    <a:gd name="connsiteY3" fmla="*/ 52515 h 58676"/>
                    <a:gd name="connsiteX4" fmla="*/ 1125972 w 1393311"/>
                    <a:gd name="connsiteY4" fmla="*/ 53667 h 58676"/>
                    <a:gd name="connsiteX5" fmla="*/ 852975 w 1393311"/>
                    <a:gd name="connsiteY5" fmla="*/ 55795 h 58676"/>
                    <a:gd name="connsiteX6" fmla="*/ 583257 w 1393311"/>
                    <a:gd name="connsiteY6" fmla="*/ 57390 h 58676"/>
                    <a:gd name="connsiteX7" fmla="*/ 314691 w 1393311"/>
                    <a:gd name="connsiteY7" fmla="*/ 57390 h 58676"/>
                    <a:gd name="connsiteX8" fmla="*/ 164099 w 1393311"/>
                    <a:gd name="connsiteY8" fmla="*/ 43740 h 58676"/>
                    <a:gd name="connsiteX9" fmla="*/ 22460 w 1393311"/>
                    <a:gd name="connsiteY9" fmla="*/ 42854 h 58676"/>
                    <a:gd name="connsiteX10" fmla="*/ 12178 w 1393311"/>
                    <a:gd name="connsiteY10" fmla="*/ 8197 h 58676"/>
                    <a:gd name="connsiteX11" fmla="*/ 138572 w 1393311"/>
                    <a:gd name="connsiteY11" fmla="*/ 4652 h 58676"/>
                    <a:gd name="connsiteX12" fmla="*/ 270373 w 1393311"/>
                    <a:gd name="connsiteY12" fmla="*/ 19897 h 58676"/>
                    <a:gd name="connsiteX13" fmla="*/ 541066 w 1393311"/>
                    <a:gd name="connsiteY13" fmla="*/ 23354 h 58676"/>
                    <a:gd name="connsiteX14" fmla="*/ 1085732 w 1393311"/>
                    <a:gd name="connsiteY14" fmla="*/ 24063 h 58676"/>
                    <a:gd name="connsiteX15" fmla="*/ 1239869 w 1393311"/>
                    <a:gd name="connsiteY15" fmla="*/ 24329 h 58676"/>
                    <a:gd name="connsiteX16" fmla="*/ 1314766 w 1393311"/>
                    <a:gd name="connsiteY16" fmla="*/ 25127 h 58676"/>
                    <a:gd name="connsiteX17" fmla="*/ 1390726 w 1393311"/>
                    <a:gd name="connsiteY17" fmla="*/ 34788 h 58676"/>
                    <a:gd name="connsiteX18" fmla="*/ 1391702 w 1393311"/>
                    <a:gd name="connsiteY18" fmla="*/ 41081 h 58676"/>
                    <a:gd name="connsiteX19" fmla="*/ 1391702 w 1393311"/>
                    <a:gd name="connsiteY19" fmla="*/ 41081 h 58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93311" h="58676">
                      <a:moveTo>
                        <a:pt x="1391702" y="41081"/>
                      </a:moveTo>
                      <a:cubicBezTo>
                        <a:pt x="1383015" y="44893"/>
                        <a:pt x="1374949" y="48438"/>
                        <a:pt x="1365288" y="49767"/>
                      </a:cubicBezTo>
                      <a:cubicBezTo>
                        <a:pt x="1354120" y="51363"/>
                        <a:pt x="1342066" y="50831"/>
                        <a:pt x="1330720" y="51186"/>
                      </a:cubicBezTo>
                      <a:cubicBezTo>
                        <a:pt x="1308030" y="51717"/>
                        <a:pt x="1285250" y="52249"/>
                        <a:pt x="1262471" y="52515"/>
                      </a:cubicBezTo>
                      <a:cubicBezTo>
                        <a:pt x="1217001" y="53047"/>
                        <a:pt x="1171442" y="53401"/>
                        <a:pt x="1125972" y="53667"/>
                      </a:cubicBezTo>
                      <a:cubicBezTo>
                        <a:pt x="1034944" y="54199"/>
                        <a:pt x="944003" y="54997"/>
                        <a:pt x="852975" y="55795"/>
                      </a:cubicBezTo>
                      <a:cubicBezTo>
                        <a:pt x="763098" y="56593"/>
                        <a:pt x="673133" y="56947"/>
                        <a:pt x="583257" y="57390"/>
                      </a:cubicBezTo>
                      <a:cubicBezTo>
                        <a:pt x="493824" y="57833"/>
                        <a:pt x="404213" y="60049"/>
                        <a:pt x="314691" y="57390"/>
                      </a:cubicBezTo>
                      <a:cubicBezTo>
                        <a:pt x="264257" y="55883"/>
                        <a:pt x="214267" y="51097"/>
                        <a:pt x="164099" y="43740"/>
                      </a:cubicBezTo>
                      <a:cubicBezTo>
                        <a:pt x="116857" y="36827"/>
                        <a:pt x="68373" y="29913"/>
                        <a:pt x="22460" y="42854"/>
                      </a:cubicBezTo>
                      <a:cubicBezTo>
                        <a:pt x="478" y="49058"/>
                        <a:pt x="-9715" y="14313"/>
                        <a:pt x="12178" y="8197"/>
                      </a:cubicBezTo>
                      <a:cubicBezTo>
                        <a:pt x="53039" y="-3236"/>
                        <a:pt x="96116" y="-1021"/>
                        <a:pt x="138572" y="4652"/>
                      </a:cubicBezTo>
                      <a:cubicBezTo>
                        <a:pt x="182535" y="10502"/>
                        <a:pt x="226144" y="17150"/>
                        <a:pt x="270373" y="19897"/>
                      </a:cubicBezTo>
                      <a:cubicBezTo>
                        <a:pt x="360604" y="25481"/>
                        <a:pt x="451013" y="23354"/>
                        <a:pt x="541066" y="23354"/>
                      </a:cubicBezTo>
                      <a:cubicBezTo>
                        <a:pt x="722592" y="23265"/>
                        <a:pt x="904206" y="24063"/>
                        <a:pt x="1085732" y="24063"/>
                      </a:cubicBezTo>
                      <a:cubicBezTo>
                        <a:pt x="1137140" y="24063"/>
                        <a:pt x="1188460" y="24063"/>
                        <a:pt x="1239869" y="24329"/>
                      </a:cubicBezTo>
                      <a:cubicBezTo>
                        <a:pt x="1264864" y="24506"/>
                        <a:pt x="1289771" y="24772"/>
                        <a:pt x="1314766" y="25127"/>
                      </a:cubicBezTo>
                      <a:cubicBezTo>
                        <a:pt x="1341002" y="25570"/>
                        <a:pt x="1365909" y="24418"/>
                        <a:pt x="1390726" y="34788"/>
                      </a:cubicBezTo>
                      <a:cubicBezTo>
                        <a:pt x="1393120" y="35852"/>
                        <a:pt x="1394626" y="39840"/>
                        <a:pt x="1391702" y="41081"/>
                      </a:cubicBezTo>
                      <a:lnTo>
                        <a:pt x="1391702" y="4108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6" name="任意多边形: 形状 435"/>
                <p:cNvSpPr/>
                <p:nvPr>
                  <p:custDataLst>
                    <p:tags r:id="rId178"/>
                  </p:custDataLst>
                </p:nvPr>
              </p:nvSpPr>
              <p:spPr>
                <a:xfrm>
                  <a:off x="8131600" y="4495102"/>
                  <a:ext cx="199748" cy="510242"/>
                </a:xfrm>
                <a:custGeom>
                  <a:avLst/>
                  <a:gdLst>
                    <a:gd name="connsiteX0" fmla="*/ 196951 w 199748"/>
                    <a:gd name="connsiteY0" fmla="*/ 28808 h 510242"/>
                    <a:gd name="connsiteX1" fmla="*/ 162294 w 199748"/>
                    <a:gd name="connsiteY1" fmla="*/ 30492 h 510242"/>
                    <a:gd name="connsiteX2" fmla="*/ 122054 w 199748"/>
                    <a:gd name="connsiteY2" fmla="*/ 28364 h 510242"/>
                    <a:gd name="connsiteX3" fmla="*/ 43788 w 199748"/>
                    <a:gd name="connsiteY3" fmla="*/ 43255 h 510242"/>
                    <a:gd name="connsiteX4" fmla="*/ 54513 w 199748"/>
                    <a:gd name="connsiteY4" fmla="*/ 29074 h 510242"/>
                    <a:gd name="connsiteX5" fmla="*/ 43079 w 199748"/>
                    <a:gd name="connsiteY5" fmla="*/ 272556 h 510242"/>
                    <a:gd name="connsiteX6" fmla="*/ 33329 w 199748"/>
                    <a:gd name="connsiteY6" fmla="*/ 393898 h 510242"/>
                    <a:gd name="connsiteX7" fmla="*/ 26327 w 199748"/>
                    <a:gd name="connsiteY7" fmla="*/ 453638 h 510242"/>
                    <a:gd name="connsiteX8" fmla="*/ 19414 w 199748"/>
                    <a:gd name="connsiteY8" fmla="*/ 480494 h 510242"/>
                    <a:gd name="connsiteX9" fmla="*/ 11702 w 199748"/>
                    <a:gd name="connsiteY9" fmla="*/ 508237 h 510242"/>
                    <a:gd name="connsiteX10" fmla="*/ 3725 w 199748"/>
                    <a:gd name="connsiteY10" fmla="*/ 506996 h 510242"/>
                    <a:gd name="connsiteX11" fmla="*/ 1952 w 199748"/>
                    <a:gd name="connsiteY11" fmla="*/ 479785 h 510242"/>
                    <a:gd name="connsiteX12" fmla="*/ 2 w 199748"/>
                    <a:gd name="connsiteY12" fmla="*/ 449383 h 510242"/>
                    <a:gd name="connsiteX13" fmla="*/ 3725 w 199748"/>
                    <a:gd name="connsiteY13" fmla="*/ 388757 h 510242"/>
                    <a:gd name="connsiteX14" fmla="*/ 12146 w 199748"/>
                    <a:gd name="connsiteY14" fmla="*/ 269542 h 510242"/>
                    <a:gd name="connsiteX15" fmla="*/ 24643 w 199748"/>
                    <a:gd name="connsiteY15" fmla="*/ 28276 h 510242"/>
                    <a:gd name="connsiteX16" fmla="*/ 35368 w 199748"/>
                    <a:gd name="connsiteY16" fmla="*/ 14094 h 510242"/>
                    <a:gd name="connsiteX17" fmla="*/ 121610 w 199748"/>
                    <a:gd name="connsiteY17" fmla="*/ 1 h 510242"/>
                    <a:gd name="connsiteX18" fmla="*/ 165485 w 199748"/>
                    <a:gd name="connsiteY18" fmla="*/ 3812 h 510242"/>
                    <a:gd name="connsiteX19" fmla="*/ 199078 w 199748"/>
                    <a:gd name="connsiteY19" fmla="*/ 20476 h 510242"/>
                    <a:gd name="connsiteX20" fmla="*/ 196951 w 199748"/>
                    <a:gd name="connsiteY20" fmla="*/ 28808 h 510242"/>
                    <a:gd name="connsiteX21" fmla="*/ 196951 w 199748"/>
                    <a:gd name="connsiteY21" fmla="*/ 28808 h 51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9748" h="510242">
                      <a:moveTo>
                        <a:pt x="196951" y="28808"/>
                      </a:moveTo>
                      <a:cubicBezTo>
                        <a:pt x="187112" y="35721"/>
                        <a:pt x="173640" y="31999"/>
                        <a:pt x="162294" y="30492"/>
                      </a:cubicBezTo>
                      <a:cubicBezTo>
                        <a:pt x="148910" y="28719"/>
                        <a:pt x="135438" y="28099"/>
                        <a:pt x="122054" y="28364"/>
                      </a:cubicBezTo>
                      <a:cubicBezTo>
                        <a:pt x="95108" y="29074"/>
                        <a:pt x="68872" y="34480"/>
                        <a:pt x="43788" y="43255"/>
                      </a:cubicBezTo>
                      <a:cubicBezTo>
                        <a:pt x="47334" y="38558"/>
                        <a:pt x="50968" y="33860"/>
                        <a:pt x="54513" y="29074"/>
                      </a:cubicBezTo>
                      <a:cubicBezTo>
                        <a:pt x="52120" y="110352"/>
                        <a:pt x="48752" y="191543"/>
                        <a:pt x="43079" y="272556"/>
                      </a:cubicBezTo>
                      <a:cubicBezTo>
                        <a:pt x="40243" y="313062"/>
                        <a:pt x="37229" y="353568"/>
                        <a:pt x="33329" y="393898"/>
                      </a:cubicBezTo>
                      <a:cubicBezTo>
                        <a:pt x="31379" y="413841"/>
                        <a:pt x="30139" y="434049"/>
                        <a:pt x="26327" y="453638"/>
                      </a:cubicBezTo>
                      <a:cubicBezTo>
                        <a:pt x="24554" y="462767"/>
                        <a:pt x="21895" y="471631"/>
                        <a:pt x="19414" y="480494"/>
                      </a:cubicBezTo>
                      <a:cubicBezTo>
                        <a:pt x="16755" y="489801"/>
                        <a:pt x="15514" y="499374"/>
                        <a:pt x="11702" y="508237"/>
                      </a:cubicBezTo>
                      <a:cubicBezTo>
                        <a:pt x="10284" y="511517"/>
                        <a:pt x="4434" y="510542"/>
                        <a:pt x="3725" y="506996"/>
                      </a:cubicBezTo>
                      <a:cubicBezTo>
                        <a:pt x="1952" y="497867"/>
                        <a:pt x="2484" y="488915"/>
                        <a:pt x="1952" y="479785"/>
                      </a:cubicBezTo>
                      <a:cubicBezTo>
                        <a:pt x="1332" y="469681"/>
                        <a:pt x="2" y="459577"/>
                        <a:pt x="2" y="449383"/>
                      </a:cubicBezTo>
                      <a:cubicBezTo>
                        <a:pt x="-86" y="429086"/>
                        <a:pt x="2307" y="408877"/>
                        <a:pt x="3725" y="388757"/>
                      </a:cubicBezTo>
                      <a:cubicBezTo>
                        <a:pt x="6561" y="349048"/>
                        <a:pt x="9575" y="309251"/>
                        <a:pt x="12146" y="269542"/>
                      </a:cubicBezTo>
                      <a:cubicBezTo>
                        <a:pt x="17286" y="189238"/>
                        <a:pt x="21807" y="108846"/>
                        <a:pt x="24643" y="28276"/>
                      </a:cubicBezTo>
                      <a:cubicBezTo>
                        <a:pt x="24909" y="21185"/>
                        <a:pt x="28898" y="16399"/>
                        <a:pt x="35368" y="14094"/>
                      </a:cubicBezTo>
                      <a:cubicBezTo>
                        <a:pt x="62934" y="4610"/>
                        <a:pt x="92006" y="-87"/>
                        <a:pt x="121610" y="1"/>
                      </a:cubicBezTo>
                      <a:cubicBezTo>
                        <a:pt x="136235" y="1"/>
                        <a:pt x="150949" y="1419"/>
                        <a:pt x="165485" y="3812"/>
                      </a:cubicBezTo>
                      <a:cubicBezTo>
                        <a:pt x="177540" y="5762"/>
                        <a:pt x="192785" y="8421"/>
                        <a:pt x="199078" y="20476"/>
                      </a:cubicBezTo>
                      <a:cubicBezTo>
                        <a:pt x="200496" y="23844"/>
                        <a:pt x="199610" y="26947"/>
                        <a:pt x="196951" y="28808"/>
                      </a:cubicBezTo>
                      <a:lnTo>
                        <a:pt x="196951" y="28808"/>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7" name="任意多边形: 形状 436"/>
                <p:cNvSpPr/>
                <p:nvPr>
                  <p:custDataLst>
                    <p:tags r:id="rId179"/>
                  </p:custDataLst>
                </p:nvPr>
              </p:nvSpPr>
              <p:spPr>
                <a:xfrm>
                  <a:off x="7665861" y="4519832"/>
                  <a:ext cx="147569" cy="48707"/>
                </a:xfrm>
                <a:custGeom>
                  <a:avLst/>
                  <a:gdLst>
                    <a:gd name="connsiteX0" fmla="*/ 144083 w 147569"/>
                    <a:gd name="connsiteY0" fmla="*/ 47331 h 48707"/>
                    <a:gd name="connsiteX1" fmla="*/ 113149 w 147569"/>
                    <a:gd name="connsiteY1" fmla="*/ 42545 h 48707"/>
                    <a:gd name="connsiteX2" fmla="*/ 79645 w 147569"/>
                    <a:gd name="connsiteY2" fmla="*/ 32529 h 48707"/>
                    <a:gd name="connsiteX3" fmla="*/ 47648 w 147569"/>
                    <a:gd name="connsiteY3" fmla="*/ 28009 h 48707"/>
                    <a:gd name="connsiteX4" fmla="*/ 13080 w 147569"/>
                    <a:gd name="connsiteY4" fmla="*/ 27743 h 48707"/>
                    <a:gd name="connsiteX5" fmla="*/ 9091 w 147569"/>
                    <a:gd name="connsiteY5" fmla="*/ 2127 h 48707"/>
                    <a:gd name="connsiteX6" fmla="*/ 48268 w 147569"/>
                    <a:gd name="connsiteY6" fmla="*/ 1064 h 48707"/>
                    <a:gd name="connsiteX7" fmla="*/ 85052 w 147569"/>
                    <a:gd name="connsiteY7" fmla="*/ 6825 h 48707"/>
                    <a:gd name="connsiteX8" fmla="*/ 119531 w 147569"/>
                    <a:gd name="connsiteY8" fmla="*/ 17816 h 48707"/>
                    <a:gd name="connsiteX9" fmla="*/ 147363 w 147569"/>
                    <a:gd name="connsiteY9" fmla="*/ 41393 h 48707"/>
                    <a:gd name="connsiteX10" fmla="*/ 144083 w 147569"/>
                    <a:gd name="connsiteY10" fmla="*/ 47331 h 48707"/>
                    <a:gd name="connsiteX11" fmla="*/ 144083 w 147569"/>
                    <a:gd name="connsiteY11" fmla="*/ 47331 h 48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7569" h="48707">
                      <a:moveTo>
                        <a:pt x="144083" y="47331"/>
                      </a:moveTo>
                      <a:cubicBezTo>
                        <a:pt x="132915" y="50966"/>
                        <a:pt x="123963" y="46711"/>
                        <a:pt x="113149" y="42545"/>
                      </a:cubicBezTo>
                      <a:cubicBezTo>
                        <a:pt x="102247" y="38379"/>
                        <a:pt x="90991" y="35011"/>
                        <a:pt x="79645" y="32529"/>
                      </a:cubicBezTo>
                      <a:cubicBezTo>
                        <a:pt x="69098" y="30225"/>
                        <a:pt x="58373" y="28718"/>
                        <a:pt x="47648" y="28009"/>
                      </a:cubicBezTo>
                      <a:cubicBezTo>
                        <a:pt x="36125" y="27300"/>
                        <a:pt x="24514" y="28718"/>
                        <a:pt x="13080" y="27743"/>
                      </a:cubicBezTo>
                      <a:cubicBezTo>
                        <a:pt x="-1279" y="26502"/>
                        <a:pt x="-5533" y="5939"/>
                        <a:pt x="9091" y="2127"/>
                      </a:cubicBezTo>
                      <a:cubicBezTo>
                        <a:pt x="21412" y="-1064"/>
                        <a:pt x="35505" y="0"/>
                        <a:pt x="48268" y="1064"/>
                      </a:cubicBezTo>
                      <a:cubicBezTo>
                        <a:pt x="60589" y="2039"/>
                        <a:pt x="72909" y="3989"/>
                        <a:pt x="85052" y="6825"/>
                      </a:cubicBezTo>
                      <a:cubicBezTo>
                        <a:pt x="96752" y="9573"/>
                        <a:pt x="108275" y="13295"/>
                        <a:pt x="119531" y="17816"/>
                      </a:cubicBezTo>
                      <a:cubicBezTo>
                        <a:pt x="131763" y="22779"/>
                        <a:pt x="143463" y="27832"/>
                        <a:pt x="147363" y="41393"/>
                      </a:cubicBezTo>
                      <a:cubicBezTo>
                        <a:pt x="148161" y="44140"/>
                        <a:pt x="146565" y="46534"/>
                        <a:pt x="144083" y="47331"/>
                      </a:cubicBezTo>
                      <a:lnTo>
                        <a:pt x="144083" y="473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8" name="任意多边形: 形状 437"/>
                <p:cNvSpPr/>
                <p:nvPr>
                  <p:custDataLst>
                    <p:tags r:id="rId180"/>
                  </p:custDataLst>
                </p:nvPr>
              </p:nvSpPr>
              <p:spPr>
                <a:xfrm>
                  <a:off x="7420290" y="4628318"/>
                  <a:ext cx="123985" cy="299526"/>
                </a:xfrm>
                <a:custGeom>
                  <a:avLst/>
                  <a:gdLst>
                    <a:gd name="connsiteX0" fmla="*/ 121797 w 123985"/>
                    <a:gd name="connsiteY0" fmla="*/ 20922 h 299526"/>
                    <a:gd name="connsiteX1" fmla="*/ 85811 w 123985"/>
                    <a:gd name="connsiteY1" fmla="*/ 25620 h 299526"/>
                    <a:gd name="connsiteX2" fmla="*/ 72072 w 123985"/>
                    <a:gd name="connsiteY2" fmla="*/ 30052 h 299526"/>
                    <a:gd name="connsiteX3" fmla="*/ 68261 w 123985"/>
                    <a:gd name="connsiteY3" fmla="*/ 45474 h 299526"/>
                    <a:gd name="connsiteX4" fmla="*/ 50534 w 123985"/>
                    <a:gd name="connsiteY4" fmla="*/ 130831 h 299526"/>
                    <a:gd name="connsiteX5" fmla="*/ 34580 w 123985"/>
                    <a:gd name="connsiteY5" fmla="*/ 214414 h 299526"/>
                    <a:gd name="connsiteX6" fmla="*/ 11357 w 123985"/>
                    <a:gd name="connsiteY6" fmla="*/ 297022 h 299526"/>
                    <a:gd name="connsiteX7" fmla="*/ 1607 w 123985"/>
                    <a:gd name="connsiteY7" fmla="*/ 294186 h 299526"/>
                    <a:gd name="connsiteX8" fmla="*/ 8875 w 123985"/>
                    <a:gd name="connsiteY8" fmla="*/ 198016 h 299526"/>
                    <a:gd name="connsiteX9" fmla="*/ 27577 w 123985"/>
                    <a:gd name="connsiteY9" fmla="*/ 102024 h 299526"/>
                    <a:gd name="connsiteX10" fmla="*/ 37416 w 123985"/>
                    <a:gd name="connsiteY10" fmla="*/ 56376 h 299526"/>
                    <a:gd name="connsiteX11" fmla="*/ 49293 w 123985"/>
                    <a:gd name="connsiteY11" fmla="*/ 15427 h 299526"/>
                    <a:gd name="connsiteX12" fmla="*/ 77036 w 123985"/>
                    <a:gd name="connsiteY12" fmla="*/ 4 h 299526"/>
                    <a:gd name="connsiteX13" fmla="*/ 121354 w 123985"/>
                    <a:gd name="connsiteY13" fmla="*/ 9666 h 299526"/>
                    <a:gd name="connsiteX14" fmla="*/ 121797 w 123985"/>
                    <a:gd name="connsiteY14" fmla="*/ 20922 h 299526"/>
                    <a:gd name="connsiteX15" fmla="*/ 121797 w 123985"/>
                    <a:gd name="connsiteY15" fmla="*/ 20922 h 299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3985" h="299526">
                      <a:moveTo>
                        <a:pt x="121797" y="20922"/>
                      </a:moveTo>
                      <a:cubicBezTo>
                        <a:pt x="112933" y="29786"/>
                        <a:pt x="97600" y="26152"/>
                        <a:pt x="85811" y="25620"/>
                      </a:cubicBezTo>
                      <a:cubicBezTo>
                        <a:pt x="79518" y="25354"/>
                        <a:pt x="74909" y="23847"/>
                        <a:pt x="72072" y="30052"/>
                      </a:cubicBezTo>
                      <a:cubicBezTo>
                        <a:pt x="69945" y="34749"/>
                        <a:pt x="69325" y="40422"/>
                        <a:pt x="68261" y="45474"/>
                      </a:cubicBezTo>
                      <a:cubicBezTo>
                        <a:pt x="62411" y="73926"/>
                        <a:pt x="56295" y="102290"/>
                        <a:pt x="50534" y="130831"/>
                      </a:cubicBezTo>
                      <a:cubicBezTo>
                        <a:pt x="44950" y="158573"/>
                        <a:pt x="39632" y="186494"/>
                        <a:pt x="34580" y="214414"/>
                      </a:cubicBezTo>
                      <a:cubicBezTo>
                        <a:pt x="29527" y="242689"/>
                        <a:pt x="24209" y="271406"/>
                        <a:pt x="11357" y="297022"/>
                      </a:cubicBezTo>
                      <a:cubicBezTo>
                        <a:pt x="8875" y="301986"/>
                        <a:pt x="2316" y="298795"/>
                        <a:pt x="1607" y="294186"/>
                      </a:cubicBezTo>
                      <a:cubicBezTo>
                        <a:pt x="-3002" y="261834"/>
                        <a:pt x="3203" y="229393"/>
                        <a:pt x="8875" y="198016"/>
                      </a:cubicBezTo>
                      <a:cubicBezTo>
                        <a:pt x="14725" y="165930"/>
                        <a:pt x="20930" y="133933"/>
                        <a:pt x="27577" y="102024"/>
                      </a:cubicBezTo>
                      <a:cubicBezTo>
                        <a:pt x="30768" y="86779"/>
                        <a:pt x="33871" y="71533"/>
                        <a:pt x="37416" y="56376"/>
                      </a:cubicBezTo>
                      <a:cubicBezTo>
                        <a:pt x="40607" y="42993"/>
                        <a:pt x="42468" y="27481"/>
                        <a:pt x="49293" y="15427"/>
                      </a:cubicBezTo>
                      <a:cubicBezTo>
                        <a:pt x="55143" y="5057"/>
                        <a:pt x="64893" y="-173"/>
                        <a:pt x="77036" y="4"/>
                      </a:cubicBezTo>
                      <a:cubicBezTo>
                        <a:pt x="89445" y="182"/>
                        <a:pt x="112490" y="-705"/>
                        <a:pt x="121354" y="9666"/>
                      </a:cubicBezTo>
                      <a:cubicBezTo>
                        <a:pt x="124456" y="12945"/>
                        <a:pt x="125077" y="17731"/>
                        <a:pt x="121797" y="20922"/>
                      </a:cubicBezTo>
                      <a:lnTo>
                        <a:pt x="121797" y="20922"/>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9" name="任意多边形: 形状 438"/>
                <p:cNvSpPr/>
                <p:nvPr>
                  <p:custDataLst>
                    <p:tags r:id="rId181"/>
                  </p:custDataLst>
                </p:nvPr>
              </p:nvSpPr>
              <p:spPr>
                <a:xfrm>
                  <a:off x="9153179" y="3489926"/>
                  <a:ext cx="632785" cy="37387"/>
                </a:xfrm>
                <a:custGeom>
                  <a:avLst/>
                  <a:gdLst>
                    <a:gd name="connsiteX0" fmla="*/ 630944 w 632785"/>
                    <a:gd name="connsiteY0" fmla="*/ 25488 h 37387"/>
                    <a:gd name="connsiteX1" fmla="*/ 600542 w 632785"/>
                    <a:gd name="connsiteY1" fmla="*/ 32224 h 37387"/>
                    <a:gd name="connsiteX2" fmla="*/ 569963 w 632785"/>
                    <a:gd name="connsiteY2" fmla="*/ 31338 h 37387"/>
                    <a:gd name="connsiteX3" fmla="*/ 508805 w 632785"/>
                    <a:gd name="connsiteY3" fmla="*/ 28679 h 37387"/>
                    <a:gd name="connsiteX4" fmla="*/ 384183 w 632785"/>
                    <a:gd name="connsiteY4" fmla="*/ 26906 h 37387"/>
                    <a:gd name="connsiteX5" fmla="*/ 137421 w 632785"/>
                    <a:gd name="connsiteY5" fmla="*/ 33288 h 37387"/>
                    <a:gd name="connsiteX6" fmla="*/ 70856 w 632785"/>
                    <a:gd name="connsiteY6" fmla="*/ 35681 h 37387"/>
                    <a:gd name="connsiteX7" fmla="*/ 4291 w 632785"/>
                    <a:gd name="connsiteY7" fmla="*/ 31515 h 37387"/>
                    <a:gd name="connsiteX8" fmla="*/ 4025 w 632785"/>
                    <a:gd name="connsiteY8" fmla="*/ 16890 h 37387"/>
                    <a:gd name="connsiteX9" fmla="*/ 59599 w 632785"/>
                    <a:gd name="connsiteY9" fmla="*/ 8824 h 37387"/>
                    <a:gd name="connsiteX10" fmla="*/ 121733 w 632785"/>
                    <a:gd name="connsiteY10" fmla="*/ 6520 h 37387"/>
                    <a:gd name="connsiteX11" fmla="*/ 246000 w 632785"/>
                    <a:gd name="connsiteY11" fmla="*/ 2177 h 37387"/>
                    <a:gd name="connsiteX12" fmla="*/ 492939 w 632785"/>
                    <a:gd name="connsiteY12" fmla="*/ 1911 h 37387"/>
                    <a:gd name="connsiteX13" fmla="*/ 562872 w 632785"/>
                    <a:gd name="connsiteY13" fmla="*/ 5545 h 37387"/>
                    <a:gd name="connsiteX14" fmla="*/ 597263 w 632785"/>
                    <a:gd name="connsiteY14" fmla="*/ 9179 h 37387"/>
                    <a:gd name="connsiteX15" fmla="*/ 612685 w 632785"/>
                    <a:gd name="connsiteY15" fmla="*/ 12813 h 37387"/>
                    <a:gd name="connsiteX16" fmla="*/ 631387 w 632785"/>
                    <a:gd name="connsiteY16" fmla="*/ 21854 h 37387"/>
                    <a:gd name="connsiteX17" fmla="*/ 630944 w 632785"/>
                    <a:gd name="connsiteY17" fmla="*/ 25488 h 37387"/>
                    <a:gd name="connsiteX18" fmla="*/ 630944 w 632785"/>
                    <a:gd name="connsiteY18" fmla="*/ 25488 h 37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2785" h="37387">
                      <a:moveTo>
                        <a:pt x="630944" y="25488"/>
                      </a:moveTo>
                      <a:cubicBezTo>
                        <a:pt x="620219" y="26286"/>
                        <a:pt x="611622" y="31958"/>
                        <a:pt x="600542" y="32224"/>
                      </a:cubicBezTo>
                      <a:cubicBezTo>
                        <a:pt x="590349" y="32490"/>
                        <a:pt x="580156" y="31692"/>
                        <a:pt x="569963" y="31338"/>
                      </a:cubicBezTo>
                      <a:cubicBezTo>
                        <a:pt x="549577" y="30540"/>
                        <a:pt x="529191" y="29388"/>
                        <a:pt x="508805" y="28679"/>
                      </a:cubicBezTo>
                      <a:cubicBezTo>
                        <a:pt x="467235" y="27172"/>
                        <a:pt x="425753" y="26640"/>
                        <a:pt x="384183" y="26906"/>
                      </a:cubicBezTo>
                      <a:cubicBezTo>
                        <a:pt x="301841" y="27260"/>
                        <a:pt x="219587" y="30274"/>
                        <a:pt x="137421" y="33288"/>
                      </a:cubicBezTo>
                      <a:cubicBezTo>
                        <a:pt x="115263" y="34086"/>
                        <a:pt x="93015" y="34883"/>
                        <a:pt x="70856" y="35681"/>
                      </a:cubicBezTo>
                      <a:cubicBezTo>
                        <a:pt x="49850" y="36479"/>
                        <a:pt x="24323" y="40822"/>
                        <a:pt x="4291" y="31515"/>
                      </a:cubicBezTo>
                      <a:cubicBezTo>
                        <a:pt x="-1825" y="28679"/>
                        <a:pt x="-938" y="19815"/>
                        <a:pt x="4025" y="16890"/>
                      </a:cubicBezTo>
                      <a:cubicBezTo>
                        <a:pt x="19448" y="7850"/>
                        <a:pt x="41961" y="9445"/>
                        <a:pt x="59599" y="8824"/>
                      </a:cubicBezTo>
                      <a:cubicBezTo>
                        <a:pt x="80340" y="8027"/>
                        <a:pt x="100992" y="7317"/>
                        <a:pt x="121733" y="6520"/>
                      </a:cubicBezTo>
                      <a:cubicBezTo>
                        <a:pt x="163126" y="5013"/>
                        <a:pt x="204519" y="3418"/>
                        <a:pt x="246000" y="2177"/>
                      </a:cubicBezTo>
                      <a:cubicBezTo>
                        <a:pt x="328165" y="-305"/>
                        <a:pt x="410508" y="-1014"/>
                        <a:pt x="492939" y="1911"/>
                      </a:cubicBezTo>
                      <a:cubicBezTo>
                        <a:pt x="516250" y="2709"/>
                        <a:pt x="539650" y="3418"/>
                        <a:pt x="562872" y="5545"/>
                      </a:cubicBezTo>
                      <a:cubicBezTo>
                        <a:pt x="574306" y="6609"/>
                        <a:pt x="585829" y="7317"/>
                        <a:pt x="597263" y="9179"/>
                      </a:cubicBezTo>
                      <a:cubicBezTo>
                        <a:pt x="602492" y="9977"/>
                        <a:pt x="607722" y="10774"/>
                        <a:pt x="612685" y="12813"/>
                      </a:cubicBezTo>
                      <a:cubicBezTo>
                        <a:pt x="619244" y="15561"/>
                        <a:pt x="624297" y="19993"/>
                        <a:pt x="631387" y="21854"/>
                      </a:cubicBezTo>
                      <a:cubicBezTo>
                        <a:pt x="633603" y="22474"/>
                        <a:pt x="632983" y="25399"/>
                        <a:pt x="630944" y="25488"/>
                      </a:cubicBezTo>
                      <a:lnTo>
                        <a:pt x="630944" y="25488"/>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0" name="任意多边形: 形状 439"/>
                <p:cNvSpPr/>
                <p:nvPr>
                  <p:custDataLst>
                    <p:tags r:id="rId182"/>
                  </p:custDataLst>
                </p:nvPr>
              </p:nvSpPr>
              <p:spPr>
                <a:xfrm>
                  <a:off x="8835987" y="3400874"/>
                  <a:ext cx="1062742" cy="25623"/>
                </a:xfrm>
                <a:custGeom>
                  <a:avLst/>
                  <a:gdLst>
                    <a:gd name="connsiteX0" fmla="*/ 1059374 w 1062742"/>
                    <a:gd name="connsiteY0" fmla="*/ 17927 h 25623"/>
                    <a:gd name="connsiteX1" fmla="*/ 957089 w 1062742"/>
                    <a:gd name="connsiteY1" fmla="*/ 24841 h 25623"/>
                    <a:gd name="connsiteX2" fmla="*/ 855956 w 1062742"/>
                    <a:gd name="connsiteY2" fmla="*/ 25107 h 25623"/>
                    <a:gd name="connsiteX3" fmla="*/ 649346 w 1062742"/>
                    <a:gd name="connsiteY3" fmla="*/ 25550 h 25623"/>
                    <a:gd name="connsiteX4" fmla="*/ 243927 w 1062742"/>
                    <a:gd name="connsiteY4" fmla="*/ 25195 h 25623"/>
                    <a:gd name="connsiteX5" fmla="*/ 11525 w 1062742"/>
                    <a:gd name="connsiteY5" fmla="*/ 24575 h 25623"/>
                    <a:gd name="connsiteX6" fmla="*/ 11082 w 1062742"/>
                    <a:gd name="connsiteY6" fmla="*/ 1264 h 25623"/>
                    <a:gd name="connsiteX7" fmla="*/ 829099 w 1062742"/>
                    <a:gd name="connsiteY7" fmla="*/ 732 h 25623"/>
                    <a:gd name="connsiteX8" fmla="*/ 943439 w 1062742"/>
                    <a:gd name="connsiteY8" fmla="*/ 1264 h 25623"/>
                    <a:gd name="connsiteX9" fmla="*/ 1059197 w 1062742"/>
                    <a:gd name="connsiteY9" fmla="*/ 8532 h 25623"/>
                    <a:gd name="connsiteX10" fmla="*/ 1059374 w 1062742"/>
                    <a:gd name="connsiteY10" fmla="*/ 17927 h 25623"/>
                    <a:gd name="connsiteX11" fmla="*/ 1059374 w 1062742"/>
                    <a:gd name="connsiteY11" fmla="*/ 17927 h 25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2742" h="25623">
                      <a:moveTo>
                        <a:pt x="1059374" y="17927"/>
                      </a:moveTo>
                      <a:cubicBezTo>
                        <a:pt x="1025870" y="24664"/>
                        <a:pt x="991480" y="24752"/>
                        <a:pt x="957089" y="24841"/>
                      </a:cubicBezTo>
                      <a:cubicBezTo>
                        <a:pt x="923408" y="24929"/>
                        <a:pt x="889726" y="25018"/>
                        <a:pt x="855956" y="25107"/>
                      </a:cubicBezTo>
                      <a:cubicBezTo>
                        <a:pt x="787086" y="25284"/>
                        <a:pt x="718216" y="25373"/>
                        <a:pt x="649346" y="25550"/>
                      </a:cubicBezTo>
                      <a:cubicBezTo>
                        <a:pt x="514266" y="25816"/>
                        <a:pt x="379097" y="25284"/>
                        <a:pt x="243927" y="25195"/>
                      </a:cubicBezTo>
                      <a:cubicBezTo>
                        <a:pt x="166460" y="25195"/>
                        <a:pt x="88992" y="24220"/>
                        <a:pt x="11525" y="24575"/>
                      </a:cubicBezTo>
                      <a:cubicBezTo>
                        <a:pt x="-3543" y="24664"/>
                        <a:pt x="-3986" y="1352"/>
                        <a:pt x="11082" y="1264"/>
                      </a:cubicBezTo>
                      <a:cubicBezTo>
                        <a:pt x="283725" y="-66"/>
                        <a:pt x="556368" y="-509"/>
                        <a:pt x="829099" y="732"/>
                      </a:cubicBezTo>
                      <a:cubicBezTo>
                        <a:pt x="867213" y="909"/>
                        <a:pt x="905326" y="1086"/>
                        <a:pt x="943439" y="1264"/>
                      </a:cubicBezTo>
                      <a:cubicBezTo>
                        <a:pt x="982084" y="1441"/>
                        <a:pt x="1020907" y="909"/>
                        <a:pt x="1059197" y="8532"/>
                      </a:cubicBezTo>
                      <a:cubicBezTo>
                        <a:pt x="1063983" y="9507"/>
                        <a:pt x="1063806" y="16952"/>
                        <a:pt x="1059374" y="17927"/>
                      </a:cubicBezTo>
                      <a:lnTo>
                        <a:pt x="1059374" y="17927"/>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1" name="任意多边形: 形状 440"/>
                <p:cNvSpPr/>
                <p:nvPr>
                  <p:custDataLst>
                    <p:tags r:id="rId183"/>
                  </p:custDataLst>
                </p:nvPr>
              </p:nvSpPr>
              <p:spPr>
                <a:xfrm>
                  <a:off x="8601736" y="4245479"/>
                  <a:ext cx="1193611" cy="53042"/>
                </a:xfrm>
                <a:custGeom>
                  <a:avLst/>
                  <a:gdLst>
                    <a:gd name="connsiteX0" fmla="*/ 1191428 w 1193611"/>
                    <a:gd name="connsiteY0" fmla="*/ 24844 h 53042"/>
                    <a:gd name="connsiteX1" fmla="*/ 1140729 w 1193611"/>
                    <a:gd name="connsiteY1" fmla="*/ 33353 h 53042"/>
                    <a:gd name="connsiteX2" fmla="*/ 1083470 w 1193611"/>
                    <a:gd name="connsiteY2" fmla="*/ 33619 h 53042"/>
                    <a:gd name="connsiteX3" fmla="*/ 966737 w 1193611"/>
                    <a:gd name="connsiteY3" fmla="*/ 34151 h 53042"/>
                    <a:gd name="connsiteX4" fmla="*/ 737880 w 1193611"/>
                    <a:gd name="connsiteY4" fmla="*/ 38494 h 53042"/>
                    <a:gd name="connsiteX5" fmla="*/ 278128 w 1193611"/>
                    <a:gd name="connsiteY5" fmla="*/ 47446 h 53042"/>
                    <a:gd name="connsiteX6" fmla="*/ 150581 w 1193611"/>
                    <a:gd name="connsiteY6" fmla="*/ 50549 h 53042"/>
                    <a:gd name="connsiteX7" fmla="*/ 84637 w 1193611"/>
                    <a:gd name="connsiteY7" fmla="*/ 52233 h 53042"/>
                    <a:gd name="connsiteX8" fmla="*/ 53880 w 1193611"/>
                    <a:gd name="connsiteY8" fmla="*/ 53030 h 53042"/>
                    <a:gd name="connsiteX9" fmla="*/ 18603 w 1193611"/>
                    <a:gd name="connsiteY9" fmla="*/ 49928 h 53042"/>
                    <a:gd name="connsiteX10" fmla="*/ 167 w 1193611"/>
                    <a:gd name="connsiteY10" fmla="*/ 33531 h 53042"/>
                    <a:gd name="connsiteX11" fmla="*/ 12930 w 1193611"/>
                    <a:gd name="connsiteY11" fmla="*/ 13676 h 53042"/>
                    <a:gd name="connsiteX12" fmla="*/ 70543 w 1193611"/>
                    <a:gd name="connsiteY12" fmla="*/ 8092 h 53042"/>
                    <a:gd name="connsiteX13" fmla="*/ 127713 w 1193611"/>
                    <a:gd name="connsiteY13" fmla="*/ 7029 h 53042"/>
                    <a:gd name="connsiteX14" fmla="*/ 244269 w 1193611"/>
                    <a:gd name="connsiteY14" fmla="*/ 4901 h 53042"/>
                    <a:gd name="connsiteX15" fmla="*/ 475253 w 1193611"/>
                    <a:gd name="connsiteY15" fmla="*/ 1179 h 53042"/>
                    <a:gd name="connsiteX16" fmla="*/ 937576 w 1193611"/>
                    <a:gd name="connsiteY16" fmla="*/ 2331 h 53042"/>
                    <a:gd name="connsiteX17" fmla="*/ 1065300 w 1193611"/>
                    <a:gd name="connsiteY17" fmla="*/ 4547 h 53042"/>
                    <a:gd name="connsiteX18" fmla="*/ 1131422 w 1193611"/>
                    <a:gd name="connsiteY18" fmla="*/ 6053 h 53042"/>
                    <a:gd name="connsiteX19" fmla="*/ 1191340 w 1193611"/>
                    <a:gd name="connsiteY19" fmla="*/ 16690 h 53042"/>
                    <a:gd name="connsiteX20" fmla="*/ 1191428 w 1193611"/>
                    <a:gd name="connsiteY20" fmla="*/ 24844 h 53042"/>
                    <a:gd name="connsiteX21" fmla="*/ 1191428 w 1193611"/>
                    <a:gd name="connsiteY21" fmla="*/ 24844 h 5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93611" h="53042">
                      <a:moveTo>
                        <a:pt x="1191428" y="24844"/>
                      </a:moveTo>
                      <a:cubicBezTo>
                        <a:pt x="1176360" y="34772"/>
                        <a:pt x="1158633" y="32910"/>
                        <a:pt x="1140729" y="33353"/>
                      </a:cubicBezTo>
                      <a:cubicBezTo>
                        <a:pt x="1121672" y="33796"/>
                        <a:pt x="1102527" y="33531"/>
                        <a:pt x="1083470" y="33619"/>
                      </a:cubicBezTo>
                      <a:cubicBezTo>
                        <a:pt x="1044559" y="33619"/>
                        <a:pt x="1005648" y="33796"/>
                        <a:pt x="966737" y="34151"/>
                      </a:cubicBezTo>
                      <a:cubicBezTo>
                        <a:pt x="890422" y="34860"/>
                        <a:pt x="814196" y="37253"/>
                        <a:pt x="737880" y="38494"/>
                      </a:cubicBezTo>
                      <a:cubicBezTo>
                        <a:pt x="584541" y="40976"/>
                        <a:pt x="431290" y="43901"/>
                        <a:pt x="278128" y="47446"/>
                      </a:cubicBezTo>
                      <a:cubicBezTo>
                        <a:pt x="235583" y="48421"/>
                        <a:pt x="193126" y="49485"/>
                        <a:pt x="150581" y="50549"/>
                      </a:cubicBezTo>
                      <a:cubicBezTo>
                        <a:pt x="128600" y="51080"/>
                        <a:pt x="106618" y="51701"/>
                        <a:pt x="84637" y="52233"/>
                      </a:cubicBezTo>
                      <a:cubicBezTo>
                        <a:pt x="74355" y="52499"/>
                        <a:pt x="64162" y="52853"/>
                        <a:pt x="53880" y="53030"/>
                      </a:cubicBezTo>
                      <a:cubicBezTo>
                        <a:pt x="42003" y="53208"/>
                        <a:pt x="30480" y="51346"/>
                        <a:pt x="18603" y="49928"/>
                      </a:cubicBezTo>
                      <a:cubicBezTo>
                        <a:pt x="9474" y="48865"/>
                        <a:pt x="1496" y="43192"/>
                        <a:pt x="167" y="33531"/>
                      </a:cubicBezTo>
                      <a:cubicBezTo>
                        <a:pt x="-985" y="25110"/>
                        <a:pt x="3890" y="15183"/>
                        <a:pt x="12930" y="13676"/>
                      </a:cubicBezTo>
                      <a:cubicBezTo>
                        <a:pt x="32253" y="10485"/>
                        <a:pt x="50778" y="8447"/>
                        <a:pt x="70543" y="8092"/>
                      </a:cubicBezTo>
                      <a:cubicBezTo>
                        <a:pt x="89600" y="7738"/>
                        <a:pt x="108657" y="7383"/>
                        <a:pt x="127713" y="7029"/>
                      </a:cubicBezTo>
                      <a:cubicBezTo>
                        <a:pt x="166536" y="6319"/>
                        <a:pt x="205447" y="5610"/>
                        <a:pt x="244269" y="4901"/>
                      </a:cubicBezTo>
                      <a:cubicBezTo>
                        <a:pt x="321293" y="3483"/>
                        <a:pt x="398229" y="2242"/>
                        <a:pt x="475253" y="1179"/>
                      </a:cubicBezTo>
                      <a:cubicBezTo>
                        <a:pt x="629302" y="-949"/>
                        <a:pt x="783350" y="26"/>
                        <a:pt x="937576" y="2331"/>
                      </a:cubicBezTo>
                      <a:cubicBezTo>
                        <a:pt x="980121" y="2951"/>
                        <a:pt x="1022755" y="3660"/>
                        <a:pt x="1065300" y="4547"/>
                      </a:cubicBezTo>
                      <a:cubicBezTo>
                        <a:pt x="1087282" y="4990"/>
                        <a:pt x="1109352" y="5167"/>
                        <a:pt x="1131422" y="6053"/>
                      </a:cubicBezTo>
                      <a:cubicBezTo>
                        <a:pt x="1151454" y="6851"/>
                        <a:pt x="1173790" y="4901"/>
                        <a:pt x="1191340" y="16690"/>
                      </a:cubicBezTo>
                      <a:cubicBezTo>
                        <a:pt x="1194353" y="18728"/>
                        <a:pt x="1194353" y="22894"/>
                        <a:pt x="1191428" y="24844"/>
                      </a:cubicBezTo>
                      <a:lnTo>
                        <a:pt x="1191428" y="24844"/>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2" name="任意多边形: 形状 441"/>
                <p:cNvSpPr/>
                <p:nvPr>
                  <p:custDataLst>
                    <p:tags r:id="rId184"/>
                  </p:custDataLst>
                </p:nvPr>
              </p:nvSpPr>
              <p:spPr>
                <a:xfrm>
                  <a:off x="8368816" y="4250510"/>
                  <a:ext cx="208845" cy="39647"/>
                </a:xfrm>
                <a:custGeom>
                  <a:avLst/>
                  <a:gdLst>
                    <a:gd name="connsiteX0" fmla="*/ 205875 w 208845"/>
                    <a:gd name="connsiteY0" fmla="*/ 29031 h 39647"/>
                    <a:gd name="connsiteX1" fmla="*/ 184248 w 208845"/>
                    <a:gd name="connsiteY1" fmla="*/ 37008 h 39647"/>
                    <a:gd name="connsiteX2" fmla="*/ 158987 w 208845"/>
                    <a:gd name="connsiteY2" fmla="*/ 39136 h 39647"/>
                    <a:gd name="connsiteX3" fmla="*/ 108997 w 208845"/>
                    <a:gd name="connsiteY3" fmla="*/ 39224 h 39647"/>
                    <a:gd name="connsiteX4" fmla="*/ 58918 w 208845"/>
                    <a:gd name="connsiteY4" fmla="*/ 37274 h 39647"/>
                    <a:gd name="connsiteX5" fmla="*/ 33834 w 208845"/>
                    <a:gd name="connsiteY5" fmla="*/ 36122 h 39647"/>
                    <a:gd name="connsiteX6" fmla="*/ 7952 w 208845"/>
                    <a:gd name="connsiteY6" fmla="*/ 30272 h 39647"/>
                    <a:gd name="connsiteX7" fmla="*/ 7420 w 208845"/>
                    <a:gd name="connsiteY7" fmla="*/ 3327 h 39647"/>
                    <a:gd name="connsiteX8" fmla="*/ 58208 w 208845"/>
                    <a:gd name="connsiteY8" fmla="*/ 4036 h 39647"/>
                    <a:gd name="connsiteX9" fmla="*/ 106603 w 208845"/>
                    <a:gd name="connsiteY9" fmla="*/ 7936 h 39647"/>
                    <a:gd name="connsiteX10" fmla="*/ 154821 w 208845"/>
                    <a:gd name="connsiteY10" fmla="*/ 8468 h 39647"/>
                    <a:gd name="connsiteX11" fmla="*/ 179728 w 208845"/>
                    <a:gd name="connsiteY11" fmla="*/ 7582 h 39647"/>
                    <a:gd name="connsiteX12" fmla="*/ 203305 w 208845"/>
                    <a:gd name="connsiteY12" fmla="*/ 11127 h 39647"/>
                    <a:gd name="connsiteX13" fmla="*/ 205875 w 208845"/>
                    <a:gd name="connsiteY13" fmla="*/ 29031 h 39647"/>
                    <a:gd name="connsiteX14" fmla="*/ 205875 w 208845"/>
                    <a:gd name="connsiteY14" fmla="*/ 29031 h 3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845" h="39647">
                      <a:moveTo>
                        <a:pt x="205875" y="29031"/>
                      </a:moveTo>
                      <a:cubicBezTo>
                        <a:pt x="200734" y="35502"/>
                        <a:pt x="192137" y="36122"/>
                        <a:pt x="184248" y="37008"/>
                      </a:cubicBezTo>
                      <a:cubicBezTo>
                        <a:pt x="175916" y="37984"/>
                        <a:pt x="167407" y="38693"/>
                        <a:pt x="158987" y="39136"/>
                      </a:cubicBezTo>
                      <a:cubicBezTo>
                        <a:pt x="142412" y="39934"/>
                        <a:pt x="125660" y="39668"/>
                        <a:pt x="108997" y="39224"/>
                      </a:cubicBezTo>
                      <a:cubicBezTo>
                        <a:pt x="92245" y="38781"/>
                        <a:pt x="75581" y="38161"/>
                        <a:pt x="58918" y="37274"/>
                      </a:cubicBezTo>
                      <a:cubicBezTo>
                        <a:pt x="50586" y="36831"/>
                        <a:pt x="42254" y="36299"/>
                        <a:pt x="33834" y="36122"/>
                      </a:cubicBezTo>
                      <a:cubicBezTo>
                        <a:pt x="24793" y="35945"/>
                        <a:pt x="15841" y="35590"/>
                        <a:pt x="7952" y="30272"/>
                      </a:cubicBezTo>
                      <a:cubicBezTo>
                        <a:pt x="-1266" y="24068"/>
                        <a:pt x="-3748" y="8556"/>
                        <a:pt x="7420" y="3327"/>
                      </a:cubicBezTo>
                      <a:cubicBezTo>
                        <a:pt x="22577" y="-3764"/>
                        <a:pt x="41722" y="2441"/>
                        <a:pt x="58208" y="4036"/>
                      </a:cubicBezTo>
                      <a:cubicBezTo>
                        <a:pt x="74340" y="5632"/>
                        <a:pt x="90472" y="7138"/>
                        <a:pt x="106603" y="7936"/>
                      </a:cubicBezTo>
                      <a:cubicBezTo>
                        <a:pt x="122647" y="8734"/>
                        <a:pt x="138778" y="8822"/>
                        <a:pt x="154821" y="8468"/>
                      </a:cubicBezTo>
                      <a:cubicBezTo>
                        <a:pt x="163153" y="8291"/>
                        <a:pt x="171396" y="7936"/>
                        <a:pt x="179728" y="7582"/>
                      </a:cubicBezTo>
                      <a:cubicBezTo>
                        <a:pt x="187794" y="7227"/>
                        <a:pt x="196303" y="5986"/>
                        <a:pt x="203305" y="11127"/>
                      </a:cubicBezTo>
                      <a:cubicBezTo>
                        <a:pt x="209687" y="15913"/>
                        <a:pt x="210573" y="23004"/>
                        <a:pt x="205875" y="29031"/>
                      </a:cubicBezTo>
                      <a:lnTo>
                        <a:pt x="205875" y="290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3" name="任意多边形: 形状 442"/>
                <p:cNvSpPr/>
                <p:nvPr>
                  <p:custDataLst>
                    <p:tags r:id="rId185"/>
                  </p:custDataLst>
                </p:nvPr>
              </p:nvSpPr>
              <p:spPr>
                <a:xfrm>
                  <a:off x="9136025" y="4693071"/>
                  <a:ext cx="690374" cy="62853"/>
                </a:xfrm>
                <a:custGeom>
                  <a:avLst/>
                  <a:gdLst>
                    <a:gd name="connsiteX0" fmla="*/ 682844 w 690374"/>
                    <a:gd name="connsiteY0" fmla="*/ 59075 h 62853"/>
                    <a:gd name="connsiteX1" fmla="*/ 618849 w 690374"/>
                    <a:gd name="connsiteY1" fmla="*/ 61645 h 62853"/>
                    <a:gd name="connsiteX2" fmla="*/ 553525 w 690374"/>
                    <a:gd name="connsiteY2" fmla="*/ 58897 h 62853"/>
                    <a:gd name="connsiteX3" fmla="*/ 425092 w 690374"/>
                    <a:gd name="connsiteY3" fmla="*/ 53491 h 62853"/>
                    <a:gd name="connsiteX4" fmla="*/ 164946 w 690374"/>
                    <a:gd name="connsiteY4" fmla="*/ 41791 h 62853"/>
                    <a:gd name="connsiteX5" fmla="*/ 14975 w 690374"/>
                    <a:gd name="connsiteY5" fmla="*/ 30357 h 62853"/>
                    <a:gd name="connsiteX6" fmla="*/ 14355 w 690374"/>
                    <a:gd name="connsiteY6" fmla="*/ 43 h 62853"/>
                    <a:gd name="connsiteX7" fmla="*/ 535443 w 690374"/>
                    <a:gd name="connsiteY7" fmla="*/ 26634 h 62853"/>
                    <a:gd name="connsiteX8" fmla="*/ 609454 w 690374"/>
                    <a:gd name="connsiteY8" fmla="*/ 29913 h 62853"/>
                    <a:gd name="connsiteX9" fmla="*/ 682401 w 690374"/>
                    <a:gd name="connsiteY9" fmla="*/ 38245 h 62853"/>
                    <a:gd name="connsiteX10" fmla="*/ 682844 w 690374"/>
                    <a:gd name="connsiteY10" fmla="*/ 59075 h 62853"/>
                    <a:gd name="connsiteX11" fmla="*/ 682844 w 690374"/>
                    <a:gd name="connsiteY11" fmla="*/ 59075 h 62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90374" h="62853">
                      <a:moveTo>
                        <a:pt x="682844" y="59075"/>
                      </a:moveTo>
                      <a:cubicBezTo>
                        <a:pt x="662369" y="64836"/>
                        <a:pt x="640210" y="62531"/>
                        <a:pt x="618849" y="61645"/>
                      </a:cubicBezTo>
                      <a:cubicBezTo>
                        <a:pt x="597045" y="60759"/>
                        <a:pt x="575329" y="59784"/>
                        <a:pt x="553525" y="58897"/>
                      </a:cubicBezTo>
                      <a:cubicBezTo>
                        <a:pt x="510714" y="57125"/>
                        <a:pt x="467903" y="55263"/>
                        <a:pt x="425092" y="53491"/>
                      </a:cubicBezTo>
                      <a:cubicBezTo>
                        <a:pt x="338406" y="49856"/>
                        <a:pt x="251632" y="47109"/>
                        <a:pt x="164946" y="41791"/>
                      </a:cubicBezTo>
                      <a:cubicBezTo>
                        <a:pt x="114956" y="38777"/>
                        <a:pt x="64966" y="35320"/>
                        <a:pt x="14975" y="30357"/>
                      </a:cubicBezTo>
                      <a:cubicBezTo>
                        <a:pt x="-4347" y="28407"/>
                        <a:pt x="-5411" y="-1286"/>
                        <a:pt x="14355" y="43"/>
                      </a:cubicBezTo>
                      <a:cubicBezTo>
                        <a:pt x="188080" y="11211"/>
                        <a:pt x="361717" y="19011"/>
                        <a:pt x="535443" y="26634"/>
                      </a:cubicBezTo>
                      <a:cubicBezTo>
                        <a:pt x="560084" y="27698"/>
                        <a:pt x="584813" y="28850"/>
                        <a:pt x="609454" y="29913"/>
                      </a:cubicBezTo>
                      <a:cubicBezTo>
                        <a:pt x="633474" y="30977"/>
                        <a:pt x="659356" y="29736"/>
                        <a:pt x="682401" y="38245"/>
                      </a:cubicBezTo>
                      <a:cubicBezTo>
                        <a:pt x="692505" y="41879"/>
                        <a:pt x="693392" y="56061"/>
                        <a:pt x="682844" y="59075"/>
                      </a:cubicBezTo>
                      <a:lnTo>
                        <a:pt x="682844" y="59075"/>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4" name="任意多边形: 形状 443"/>
                <p:cNvSpPr/>
                <p:nvPr>
                  <p:custDataLst>
                    <p:tags r:id="rId186"/>
                  </p:custDataLst>
                </p:nvPr>
              </p:nvSpPr>
              <p:spPr>
                <a:xfrm>
                  <a:off x="8400041" y="5392359"/>
                  <a:ext cx="1455460" cy="79322"/>
                </a:xfrm>
                <a:custGeom>
                  <a:avLst/>
                  <a:gdLst>
                    <a:gd name="connsiteX0" fmla="*/ 1442848 w 1455460"/>
                    <a:gd name="connsiteY0" fmla="*/ 78001 h 79322"/>
                    <a:gd name="connsiteX1" fmla="*/ 1372206 w 1455460"/>
                    <a:gd name="connsiteY1" fmla="*/ 78976 h 79322"/>
                    <a:gd name="connsiteX2" fmla="*/ 1303690 w 1455460"/>
                    <a:gd name="connsiteY2" fmla="*/ 76672 h 79322"/>
                    <a:gd name="connsiteX3" fmla="*/ 1164532 w 1455460"/>
                    <a:gd name="connsiteY3" fmla="*/ 71265 h 79322"/>
                    <a:gd name="connsiteX4" fmla="*/ 888522 w 1455460"/>
                    <a:gd name="connsiteY4" fmla="*/ 61426 h 79322"/>
                    <a:gd name="connsiteX5" fmla="*/ 335258 w 1455460"/>
                    <a:gd name="connsiteY5" fmla="*/ 49195 h 79322"/>
                    <a:gd name="connsiteX6" fmla="*/ 22286 w 1455460"/>
                    <a:gd name="connsiteY6" fmla="*/ 45029 h 79322"/>
                    <a:gd name="connsiteX7" fmla="*/ 21400 w 1455460"/>
                    <a:gd name="connsiteY7" fmla="*/ 2 h 79322"/>
                    <a:gd name="connsiteX8" fmla="*/ 576790 w 1455460"/>
                    <a:gd name="connsiteY8" fmla="*/ 9132 h 79322"/>
                    <a:gd name="connsiteX9" fmla="*/ 1132712 w 1455460"/>
                    <a:gd name="connsiteY9" fmla="*/ 27656 h 79322"/>
                    <a:gd name="connsiteX10" fmla="*/ 1287470 w 1455460"/>
                    <a:gd name="connsiteY10" fmla="*/ 36697 h 79322"/>
                    <a:gd name="connsiteX11" fmla="*/ 1367065 w 1455460"/>
                    <a:gd name="connsiteY11" fmla="*/ 42547 h 79322"/>
                    <a:gd name="connsiteX12" fmla="*/ 1445773 w 1455460"/>
                    <a:gd name="connsiteY12" fmla="*/ 52651 h 79322"/>
                    <a:gd name="connsiteX13" fmla="*/ 1442848 w 1455460"/>
                    <a:gd name="connsiteY13" fmla="*/ 78001 h 79322"/>
                    <a:gd name="connsiteX14" fmla="*/ 1442848 w 1455460"/>
                    <a:gd name="connsiteY14" fmla="*/ 78001 h 79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55460" h="79322">
                      <a:moveTo>
                        <a:pt x="1442848" y="78001"/>
                      </a:moveTo>
                      <a:cubicBezTo>
                        <a:pt x="1419448" y="80217"/>
                        <a:pt x="1395871" y="78976"/>
                        <a:pt x="1372206" y="78976"/>
                      </a:cubicBezTo>
                      <a:cubicBezTo>
                        <a:pt x="1349426" y="78888"/>
                        <a:pt x="1326558" y="77469"/>
                        <a:pt x="1303690" y="76672"/>
                      </a:cubicBezTo>
                      <a:cubicBezTo>
                        <a:pt x="1257334" y="74899"/>
                        <a:pt x="1210889" y="72949"/>
                        <a:pt x="1164532" y="71265"/>
                      </a:cubicBezTo>
                      <a:cubicBezTo>
                        <a:pt x="1072529" y="67897"/>
                        <a:pt x="980525" y="64351"/>
                        <a:pt x="888522" y="61426"/>
                      </a:cubicBezTo>
                      <a:cubicBezTo>
                        <a:pt x="704071" y="55576"/>
                        <a:pt x="519620" y="51942"/>
                        <a:pt x="335258" y="49195"/>
                      </a:cubicBezTo>
                      <a:cubicBezTo>
                        <a:pt x="230934" y="47599"/>
                        <a:pt x="126610" y="46358"/>
                        <a:pt x="22286" y="45029"/>
                      </a:cubicBezTo>
                      <a:cubicBezTo>
                        <a:pt x="-6786" y="44674"/>
                        <a:pt x="-7761" y="-353"/>
                        <a:pt x="21400" y="2"/>
                      </a:cubicBezTo>
                      <a:cubicBezTo>
                        <a:pt x="206471" y="2572"/>
                        <a:pt x="391631" y="5054"/>
                        <a:pt x="576790" y="9132"/>
                      </a:cubicBezTo>
                      <a:cubicBezTo>
                        <a:pt x="762038" y="13120"/>
                        <a:pt x="947375" y="17640"/>
                        <a:pt x="1132712" y="27656"/>
                      </a:cubicBezTo>
                      <a:cubicBezTo>
                        <a:pt x="1184298" y="30404"/>
                        <a:pt x="1235884" y="33240"/>
                        <a:pt x="1287470" y="36697"/>
                      </a:cubicBezTo>
                      <a:cubicBezTo>
                        <a:pt x="1313972" y="38470"/>
                        <a:pt x="1340563" y="40242"/>
                        <a:pt x="1367065" y="42547"/>
                      </a:cubicBezTo>
                      <a:cubicBezTo>
                        <a:pt x="1393301" y="44763"/>
                        <a:pt x="1419891" y="47068"/>
                        <a:pt x="1445773" y="52651"/>
                      </a:cubicBezTo>
                      <a:cubicBezTo>
                        <a:pt x="1461550" y="55931"/>
                        <a:pt x="1456232" y="76760"/>
                        <a:pt x="1442848" y="78001"/>
                      </a:cubicBezTo>
                      <a:lnTo>
                        <a:pt x="1442848" y="7800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5" name="任意多边形: 形状 444"/>
                <p:cNvSpPr/>
                <p:nvPr>
                  <p:custDataLst>
                    <p:tags r:id="rId187"/>
                  </p:custDataLst>
                </p:nvPr>
              </p:nvSpPr>
              <p:spPr>
                <a:xfrm>
                  <a:off x="8256493" y="5042681"/>
                  <a:ext cx="43257" cy="574229"/>
                </a:xfrm>
                <a:custGeom>
                  <a:avLst/>
                  <a:gdLst>
                    <a:gd name="connsiteX0" fmla="*/ 27297 w 43257"/>
                    <a:gd name="connsiteY0" fmla="*/ 3203 h 574229"/>
                    <a:gd name="connsiteX1" fmla="*/ 41212 w 43257"/>
                    <a:gd name="connsiteY1" fmla="*/ 111338 h 574229"/>
                    <a:gd name="connsiteX2" fmla="*/ 43251 w 43257"/>
                    <a:gd name="connsiteY2" fmla="*/ 224526 h 574229"/>
                    <a:gd name="connsiteX3" fmla="*/ 39174 w 43257"/>
                    <a:gd name="connsiteY3" fmla="*/ 446203 h 574229"/>
                    <a:gd name="connsiteX4" fmla="*/ 36869 w 43257"/>
                    <a:gd name="connsiteY4" fmla="*/ 509135 h 574229"/>
                    <a:gd name="connsiteX5" fmla="*/ 24106 w 43257"/>
                    <a:gd name="connsiteY5" fmla="*/ 569938 h 574229"/>
                    <a:gd name="connsiteX6" fmla="*/ 7176 w 43257"/>
                    <a:gd name="connsiteY6" fmla="*/ 567368 h 574229"/>
                    <a:gd name="connsiteX7" fmla="*/ 174 w 43257"/>
                    <a:gd name="connsiteY7" fmla="*/ 512680 h 574229"/>
                    <a:gd name="connsiteX8" fmla="*/ 2301 w 43257"/>
                    <a:gd name="connsiteY8" fmla="*/ 458435 h 574229"/>
                    <a:gd name="connsiteX9" fmla="*/ 5492 w 43257"/>
                    <a:gd name="connsiteY9" fmla="*/ 347641 h 574229"/>
                    <a:gd name="connsiteX10" fmla="*/ 8329 w 43257"/>
                    <a:gd name="connsiteY10" fmla="*/ 125875 h 574229"/>
                    <a:gd name="connsiteX11" fmla="*/ 18699 w 43257"/>
                    <a:gd name="connsiteY11" fmla="*/ 3114 h 574229"/>
                    <a:gd name="connsiteX12" fmla="*/ 27297 w 43257"/>
                    <a:gd name="connsiteY12" fmla="*/ 3203 h 574229"/>
                    <a:gd name="connsiteX13" fmla="*/ 27297 w 43257"/>
                    <a:gd name="connsiteY13" fmla="*/ 3203 h 574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257" h="574229">
                      <a:moveTo>
                        <a:pt x="27297" y="3203"/>
                      </a:moveTo>
                      <a:cubicBezTo>
                        <a:pt x="41301" y="37859"/>
                        <a:pt x="39972" y="75086"/>
                        <a:pt x="41212" y="111338"/>
                      </a:cubicBezTo>
                      <a:cubicBezTo>
                        <a:pt x="42453" y="149097"/>
                        <a:pt x="43340" y="186856"/>
                        <a:pt x="43251" y="224526"/>
                      </a:cubicBezTo>
                      <a:cubicBezTo>
                        <a:pt x="42985" y="298448"/>
                        <a:pt x="41567" y="372370"/>
                        <a:pt x="39174" y="446203"/>
                      </a:cubicBezTo>
                      <a:cubicBezTo>
                        <a:pt x="38465" y="467210"/>
                        <a:pt x="37756" y="488216"/>
                        <a:pt x="36869" y="509135"/>
                      </a:cubicBezTo>
                      <a:cubicBezTo>
                        <a:pt x="35894" y="529964"/>
                        <a:pt x="34476" y="551768"/>
                        <a:pt x="24106" y="569938"/>
                      </a:cubicBezTo>
                      <a:cubicBezTo>
                        <a:pt x="19940" y="577295"/>
                        <a:pt x="10190" y="574370"/>
                        <a:pt x="7176" y="567368"/>
                      </a:cubicBezTo>
                      <a:cubicBezTo>
                        <a:pt x="-92" y="550084"/>
                        <a:pt x="-358" y="530850"/>
                        <a:pt x="174" y="512680"/>
                      </a:cubicBezTo>
                      <a:cubicBezTo>
                        <a:pt x="706" y="494598"/>
                        <a:pt x="1681" y="476517"/>
                        <a:pt x="2301" y="458435"/>
                      </a:cubicBezTo>
                      <a:cubicBezTo>
                        <a:pt x="3631" y="421563"/>
                        <a:pt x="4695" y="384601"/>
                        <a:pt x="5492" y="347641"/>
                      </a:cubicBezTo>
                      <a:cubicBezTo>
                        <a:pt x="7088" y="273719"/>
                        <a:pt x="7354" y="199797"/>
                        <a:pt x="8329" y="125875"/>
                      </a:cubicBezTo>
                      <a:cubicBezTo>
                        <a:pt x="8861" y="85013"/>
                        <a:pt x="4783" y="41582"/>
                        <a:pt x="18699" y="3114"/>
                      </a:cubicBezTo>
                      <a:cubicBezTo>
                        <a:pt x="20206" y="-1140"/>
                        <a:pt x="25613" y="-963"/>
                        <a:pt x="27297" y="3203"/>
                      </a:cubicBezTo>
                      <a:lnTo>
                        <a:pt x="27297" y="3203"/>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446" name="图形 232"/>
              <p:cNvGrpSpPr/>
              <p:nvPr/>
            </p:nvGrpSpPr>
            <p:grpSpPr>
              <a:xfrm>
                <a:off x="7225311" y="2865823"/>
                <a:ext cx="2729213" cy="2847525"/>
                <a:chOff x="7225311" y="2865823"/>
                <a:chExt cx="2729213" cy="2847525"/>
              </a:xfrm>
              <a:solidFill>
                <a:srgbClr val="2E382E"/>
              </a:solidFill>
            </p:grpSpPr>
            <p:sp>
              <p:nvSpPr>
                <p:cNvPr id="447" name="任意多边形: 形状 446"/>
                <p:cNvSpPr/>
                <p:nvPr>
                  <p:custDataLst>
                    <p:tags r:id="rId188"/>
                  </p:custDataLst>
                </p:nvPr>
              </p:nvSpPr>
              <p:spPr>
                <a:xfrm>
                  <a:off x="9896767" y="5403500"/>
                  <a:ext cx="24042" cy="306687"/>
                </a:xfrm>
                <a:custGeom>
                  <a:avLst/>
                  <a:gdLst>
                    <a:gd name="connsiteX0" fmla="*/ 3380 w 24042"/>
                    <a:gd name="connsiteY0" fmla="*/ 649 h 306687"/>
                    <a:gd name="connsiteX1" fmla="*/ 13396 w 24042"/>
                    <a:gd name="connsiteY1" fmla="*/ 28658 h 306687"/>
                    <a:gd name="connsiteX2" fmla="*/ 18803 w 24042"/>
                    <a:gd name="connsiteY2" fmla="*/ 57730 h 306687"/>
                    <a:gd name="connsiteX3" fmla="*/ 23766 w 24042"/>
                    <a:gd name="connsiteY3" fmla="*/ 117293 h 306687"/>
                    <a:gd name="connsiteX4" fmla="*/ 18271 w 24042"/>
                    <a:gd name="connsiteY4" fmla="*/ 236065 h 306687"/>
                    <a:gd name="connsiteX5" fmla="*/ 10471 w 24042"/>
                    <a:gd name="connsiteY5" fmla="*/ 303162 h 306687"/>
                    <a:gd name="connsiteX6" fmla="*/ 633 w 24042"/>
                    <a:gd name="connsiteY6" fmla="*/ 302896 h 306687"/>
                    <a:gd name="connsiteX7" fmla="*/ 12 w 24042"/>
                    <a:gd name="connsiteY7" fmla="*/ 289158 h 306687"/>
                    <a:gd name="connsiteX8" fmla="*/ 4887 w 24042"/>
                    <a:gd name="connsiteY8" fmla="*/ 288626 h 306687"/>
                    <a:gd name="connsiteX9" fmla="*/ 10382 w 24042"/>
                    <a:gd name="connsiteY9" fmla="*/ 300414 h 306687"/>
                    <a:gd name="connsiteX10" fmla="*/ 544 w 24042"/>
                    <a:gd name="connsiteY10" fmla="*/ 300148 h 306687"/>
                    <a:gd name="connsiteX11" fmla="*/ 10826 w 24042"/>
                    <a:gd name="connsiteY11" fmla="*/ 67834 h 306687"/>
                    <a:gd name="connsiteX12" fmla="*/ 6128 w 24042"/>
                    <a:gd name="connsiteY12" fmla="*/ 34685 h 306687"/>
                    <a:gd name="connsiteX13" fmla="*/ 1608 w 24042"/>
                    <a:gd name="connsiteY13" fmla="*/ 915 h 306687"/>
                    <a:gd name="connsiteX14" fmla="*/ 3380 w 24042"/>
                    <a:gd name="connsiteY14" fmla="*/ 649 h 306687"/>
                    <a:gd name="connsiteX15" fmla="*/ 3380 w 24042"/>
                    <a:gd name="connsiteY15" fmla="*/ 649 h 30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042" h="306687">
                      <a:moveTo>
                        <a:pt x="3380" y="649"/>
                      </a:moveTo>
                      <a:cubicBezTo>
                        <a:pt x="6394" y="10133"/>
                        <a:pt x="11003" y="19174"/>
                        <a:pt x="13396" y="28658"/>
                      </a:cubicBezTo>
                      <a:cubicBezTo>
                        <a:pt x="15878" y="38230"/>
                        <a:pt x="17296" y="48069"/>
                        <a:pt x="18803" y="57730"/>
                      </a:cubicBezTo>
                      <a:cubicBezTo>
                        <a:pt x="21728" y="77496"/>
                        <a:pt x="23146" y="97439"/>
                        <a:pt x="23766" y="117293"/>
                      </a:cubicBezTo>
                      <a:cubicBezTo>
                        <a:pt x="24919" y="157091"/>
                        <a:pt x="22348" y="196711"/>
                        <a:pt x="18271" y="236065"/>
                      </a:cubicBezTo>
                      <a:cubicBezTo>
                        <a:pt x="15966" y="258490"/>
                        <a:pt x="13219" y="280826"/>
                        <a:pt x="10471" y="303162"/>
                      </a:cubicBezTo>
                      <a:cubicBezTo>
                        <a:pt x="9851" y="308037"/>
                        <a:pt x="1519" y="307771"/>
                        <a:pt x="633" y="302896"/>
                      </a:cubicBezTo>
                      <a:cubicBezTo>
                        <a:pt x="-254" y="298198"/>
                        <a:pt x="455" y="293855"/>
                        <a:pt x="12" y="289158"/>
                      </a:cubicBezTo>
                      <a:cubicBezTo>
                        <a:pt x="-254" y="286144"/>
                        <a:pt x="3912" y="286144"/>
                        <a:pt x="4887" y="288626"/>
                      </a:cubicBezTo>
                      <a:cubicBezTo>
                        <a:pt x="6483" y="292703"/>
                        <a:pt x="9142" y="296160"/>
                        <a:pt x="10382" y="300414"/>
                      </a:cubicBezTo>
                      <a:cubicBezTo>
                        <a:pt x="7103" y="300326"/>
                        <a:pt x="3823" y="300237"/>
                        <a:pt x="544" y="300148"/>
                      </a:cubicBezTo>
                      <a:cubicBezTo>
                        <a:pt x="10028" y="223567"/>
                        <a:pt x="19601" y="145745"/>
                        <a:pt x="10826" y="67834"/>
                      </a:cubicBezTo>
                      <a:cubicBezTo>
                        <a:pt x="9585" y="56755"/>
                        <a:pt x="8078" y="45764"/>
                        <a:pt x="6128" y="34685"/>
                      </a:cubicBezTo>
                      <a:cubicBezTo>
                        <a:pt x="4089" y="23340"/>
                        <a:pt x="4355" y="12171"/>
                        <a:pt x="1608" y="915"/>
                      </a:cubicBezTo>
                      <a:cubicBezTo>
                        <a:pt x="1342" y="-60"/>
                        <a:pt x="3026" y="-415"/>
                        <a:pt x="3380" y="649"/>
                      </a:cubicBezTo>
                      <a:lnTo>
                        <a:pt x="3380" y="64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8" name="任意多边形: 形状 447"/>
                <p:cNvSpPr/>
                <p:nvPr>
                  <p:custDataLst>
                    <p:tags r:id="rId189"/>
                  </p:custDataLst>
                </p:nvPr>
              </p:nvSpPr>
              <p:spPr>
                <a:xfrm>
                  <a:off x="8356293" y="5356516"/>
                  <a:ext cx="31732" cy="351894"/>
                </a:xfrm>
                <a:custGeom>
                  <a:avLst/>
                  <a:gdLst>
                    <a:gd name="connsiteX0" fmla="*/ 21184 w 31732"/>
                    <a:gd name="connsiteY0" fmla="*/ 4467 h 351894"/>
                    <a:gd name="connsiteX1" fmla="*/ 17639 w 31732"/>
                    <a:gd name="connsiteY1" fmla="*/ 5797 h 351894"/>
                    <a:gd name="connsiteX2" fmla="*/ 16664 w 31732"/>
                    <a:gd name="connsiteY2" fmla="*/ 12710 h 351894"/>
                    <a:gd name="connsiteX3" fmla="*/ 15334 w 31732"/>
                    <a:gd name="connsiteY3" fmla="*/ 30615 h 351894"/>
                    <a:gd name="connsiteX4" fmla="*/ 13030 w 31732"/>
                    <a:gd name="connsiteY4" fmla="*/ 65449 h 351894"/>
                    <a:gd name="connsiteX5" fmla="*/ 11257 w 31732"/>
                    <a:gd name="connsiteY5" fmla="*/ 135559 h 351894"/>
                    <a:gd name="connsiteX6" fmla="*/ 21007 w 31732"/>
                    <a:gd name="connsiteY6" fmla="*/ 276135 h 351894"/>
                    <a:gd name="connsiteX7" fmla="*/ 26857 w 31732"/>
                    <a:gd name="connsiteY7" fmla="*/ 314869 h 351894"/>
                    <a:gd name="connsiteX8" fmla="*/ 30491 w 31732"/>
                    <a:gd name="connsiteY8" fmla="*/ 335078 h 351894"/>
                    <a:gd name="connsiteX9" fmla="*/ 28984 w 31732"/>
                    <a:gd name="connsiteY9" fmla="*/ 350855 h 351894"/>
                    <a:gd name="connsiteX10" fmla="*/ 24464 w 31732"/>
                    <a:gd name="connsiteY10" fmla="*/ 351387 h 351894"/>
                    <a:gd name="connsiteX11" fmla="*/ 17550 w 31732"/>
                    <a:gd name="connsiteY11" fmla="*/ 337382 h 351894"/>
                    <a:gd name="connsiteX12" fmla="*/ 13916 w 31732"/>
                    <a:gd name="connsiteY12" fmla="*/ 316021 h 351894"/>
                    <a:gd name="connsiteX13" fmla="*/ 8509 w 31732"/>
                    <a:gd name="connsiteY13" fmla="*/ 278085 h 351894"/>
                    <a:gd name="connsiteX14" fmla="*/ 1419 w 31732"/>
                    <a:gd name="connsiteY14" fmla="*/ 198845 h 351894"/>
                    <a:gd name="connsiteX15" fmla="*/ 5230 w 31732"/>
                    <a:gd name="connsiteY15" fmla="*/ 40542 h 351894"/>
                    <a:gd name="connsiteX16" fmla="*/ 7712 w 31732"/>
                    <a:gd name="connsiteY16" fmla="*/ 19181 h 351894"/>
                    <a:gd name="connsiteX17" fmla="*/ 12587 w 31732"/>
                    <a:gd name="connsiteY17" fmla="*/ 3935 h 351894"/>
                    <a:gd name="connsiteX18" fmla="*/ 19943 w 31732"/>
                    <a:gd name="connsiteY18" fmla="*/ 213 h 351894"/>
                    <a:gd name="connsiteX19" fmla="*/ 21716 w 31732"/>
                    <a:gd name="connsiteY19" fmla="*/ 4379 h 351894"/>
                    <a:gd name="connsiteX20" fmla="*/ 21184 w 31732"/>
                    <a:gd name="connsiteY20" fmla="*/ 4467 h 351894"/>
                    <a:gd name="connsiteX21" fmla="*/ 21184 w 31732"/>
                    <a:gd name="connsiteY21" fmla="*/ 4467 h 351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1732" h="351894">
                      <a:moveTo>
                        <a:pt x="21184" y="4467"/>
                      </a:moveTo>
                      <a:cubicBezTo>
                        <a:pt x="20121" y="3226"/>
                        <a:pt x="18348" y="4999"/>
                        <a:pt x="17639" y="5797"/>
                      </a:cubicBezTo>
                      <a:cubicBezTo>
                        <a:pt x="16043" y="7747"/>
                        <a:pt x="16664" y="10317"/>
                        <a:pt x="16664" y="12710"/>
                      </a:cubicBezTo>
                      <a:cubicBezTo>
                        <a:pt x="16487" y="18737"/>
                        <a:pt x="15866" y="24676"/>
                        <a:pt x="15334" y="30615"/>
                      </a:cubicBezTo>
                      <a:cubicBezTo>
                        <a:pt x="14359" y="42226"/>
                        <a:pt x="13562" y="53837"/>
                        <a:pt x="13030" y="65449"/>
                      </a:cubicBezTo>
                      <a:cubicBezTo>
                        <a:pt x="11877" y="88759"/>
                        <a:pt x="11080" y="112159"/>
                        <a:pt x="11257" y="135559"/>
                      </a:cubicBezTo>
                      <a:cubicBezTo>
                        <a:pt x="11523" y="182447"/>
                        <a:pt x="14802" y="229424"/>
                        <a:pt x="21007" y="276135"/>
                      </a:cubicBezTo>
                      <a:cubicBezTo>
                        <a:pt x="22691" y="289076"/>
                        <a:pt x="24641" y="302017"/>
                        <a:pt x="26857" y="314869"/>
                      </a:cubicBezTo>
                      <a:cubicBezTo>
                        <a:pt x="28009" y="321605"/>
                        <a:pt x="29250" y="328342"/>
                        <a:pt x="30491" y="335078"/>
                      </a:cubicBezTo>
                      <a:cubicBezTo>
                        <a:pt x="31555" y="340750"/>
                        <a:pt x="33239" y="346512"/>
                        <a:pt x="28984" y="350855"/>
                      </a:cubicBezTo>
                      <a:cubicBezTo>
                        <a:pt x="27743" y="352185"/>
                        <a:pt x="26059" y="352096"/>
                        <a:pt x="24464" y="351387"/>
                      </a:cubicBezTo>
                      <a:cubicBezTo>
                        <a:pt x="19057" y="348816"/>
                        <a:pt x="18525" y="342789"/>
                        <a:pt x="17550" y="337382"/>
                      </a:cubicBezTo>
                      <a:cubicBezTo>
                        <a:pt x="16221" y="330291"/>
                        <a:pt x="15068" y="323112"/>
                        <a:pt x="13916" y="316021"/>
                      </a:cubicBezTo>
                      <a:cubicBezTo>
                        <a:pt x="11877" y="303435"/>
                        <a:pt x="10105" y="290760"/>
                        <a:pt x="8509" y="278085"/>
                      </a:cubicBezTo>
                      <a:cubicBezTo>
                        <a:pt x="5230" y="251760"/>
                        <a:pt x="2748" y="225258"/>
                        <a:pt x="1419" y="198845"/>
                      </a:cubicBezTo>
                      <a:cubicBezTo>
                        <a:pt x="-1241" y="145929"/>
                        <a:pt x="-266" y="92837"/>
                        <a:pt x="5230" y="40542"/>
                      </a:cubicBezTo>
                      <a:cubicBezTo>
                        <a:pt x="5939" y="33362"/>
                        <a:pt x="6737" y="26272"/>
                        <a:pt x="7712" y="19181"/>
                      </a:cubicBezTo>
                      <a:cubicBezTo>
                        <a:pt x="8509" y="13597"/>
                        <a:pt x="8775" y="8013"/>
                        <a:pt x="12587" y="3935"/>
                      </a:cubicBezTo>
                      <a:cubicBezTo>
                        <a:pt x="14093" y="2340"/>
                        <a:pt x="17373" y="-851"/>
                        <a:pt x="19943" y="213"/>
                      </a:cubicBezTo>
                      <a:cubicBezTo>
                        <a:pt x="21716" y="922"/>
                        <a:pt x="22159" y="2694"/>
                        <a:pt x="21716" y="4379"/>
                      </a:cubicBezTo>
                      <a:cubicBezTo>
                        <a:pt x="21627" y="4467"/>
                        <a:pt x="21362" y="4644"/>
                        <a:pt x="21184" y="4467"/>
                      </a:cubicBezTo>
                      <a:lnTo>
                        <a:pt x="21184" y="44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9" name="任意多边形: 形状 448"/>
                <p:cNvSpPr/>
                <p:nvPr>
                  <p:custDataLst>
                    <p:tags r:id="rId190"/>
                  </p:custDataLst>
                </p:nvPr>
              </p:nvSpPr>
              <p:spPr>
                <a:xfrm>
                  <a:off x="8364115" y="5351763"/>
                  <a:ext cx="1535252" cy="55222"/>
                </a:xfrm>
                <a:custGeom>
                  <a:avLst/>
                  <a:gdLst>
                    <a:gd name="connsiteX0" fmla="*/ 1534792 w 1535252"/>
                    <a:gd name="connsiteY0" fmla="*/ 55222 h 55222"/>
                    <a:gd name="connsiteX1" fmla="*/ 1385530 w 1535252"/>
                    <a:gd name="connsiteY1" fmla="*/ 43700 h 55222"/>
                    <a:gd name="connsiteX2" fmla="*/ 1235913 w 1535252"/>
                    <a:gd name="connsiteY2" fmla="*/ 35634 h 55222"/>
                    <a:gd name="connsiteX3" fmla="*/ 938895 w 1535252"/>
                    <a:gd name="connsiteY3" fmla="*/ 28277 h 55222"/>
                    <a:gd name="connsiteX4" fmla="*/ 340517 w 1535252"/>
                    <a:gd name="connsiteY4" fmla="*/ 16134 h 55222"/>
                    <a:gd name="connsiteX5" fmla="*/ 4677 w 1535252"/>
                    <a:gd name="connsiteY5" fmla="*/ 9398 h 55222"/>
                    <a:gd name="connsiteX6" fmla="*/ 4499 w 1535252"/>
                    <a:gd name="connsiteY6" fmla="*/ 2 h 55222"/>
                    <a:gd name="connsiteX7" fmla="*/ 605980 w 1535252"/>
                    <a:gd name="connsiteY7" fmla="*/ 12234 h 55222"/>
                    <a:gd name="connsiteX8" fmla="*/ 905214 w 1535252"/>
                    <a:gd name="connsiteY8" fmla="*/ 18350 h 55222"/>
                    <a:gd name="connsiteX9" fmla="*/ 1202586 w 1535252"/>
                    <a:gd name="connsiteY9" fmla="*/ 25352 h 55222"/>
                    <a:gd name="connsiteX10" fmla="*/ 1368866 w 1535252"/>
                    <a:gd name="connsiteY10" fmla="*/ 34216 h 55222"/>
                    <a:gd name="connsiteX11" fmla="*/ 1534969 w 1535252"/>
                    <a:gd name="connsiteY11" fmla="*/ 54247 h 55222"/>
                    <a:gd name="connsiteX12" fmla="*/ 1534792 w 1535252"/>
                    <a:gd name="connsiteY12" fmla="*/ 55222 h 55222"/>
                    <a:gd name="connsiteX13" fmla="*/ 1534792 w 1535252"/>
                    <a:gd name="connsiteY13" fmla="*/ 55222 h 55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35252" h="55222">
                      <a:moveTo>
                        <a:pt x="1534792" y="55222"/>
                      </a:moveTo>
                      <a:cubicBezTo>
                        <a:pt x="1485156" y="53538"/>
                        <a:pt x="1435254" y="47245"/>
                        <a:pt x="1385530" y="43700"/>
                      </a:cubicBezTo>
                      <a:cubicBezTo>
                        <a:pt x="1335716" y="40154"/>
                        <a:pt x="1285815" y="37584"/>
                        <a:pt x="1235913" y="35634"/>
                      </a:cubicBezTo>
                      <a:cubicBezTo>
                        <a:pt x="1136907" y="31823"/>
                        <a:pt x="1037901" y="30227"/>
                        <a:pt x="938895" y="28277"/>
                      </a:cubicBezTo>
                      <a:cubicBezTo>
                        <a:pt x="739465" y="24289"/>
                        <a:pt x="539947" y="20211"/>
                        <a:pt x="340517" y="16134"/>
                      </a:cubicBezTo>
                      <a:cubicBezTo>
                        <a:pt x="228570" y="13830"/>
                        <a:pt x="116623" y="11614"/>
                        <a:pt x="4677" y="9398"/>
                      </a:cubicBezTo>
                      <a:cubicBezTo>
                        <a:pt x="-1439" y="9309"/>
                        <a:pt x="-1617" y="-175"/>
                        <a:pt x="4499" y="2"/>
                      </a:cubicBezTo>
                      <a:cubicBezTo>
                        <a:pt x="204993" y="4168"/>
                        <a:pt x="405486" y="8245"/>
                        <a:pt x="605980" y="12234"/>
                      </a:cubicBezTo>
                      <a:cubicBezTo>
                        <a:pt x="705695" y="14273"/>
                        <a:pt x="805410" y="16311"/>
                        <a:pt x="905214" y="18350"/>
                      </a:cubicBezTo>
                      <a:cubicBezTo>
                        <a:pt x="1004308" y="20389"/>
                        <a:pt x="1103403" y="21807"/>
                        <a:pt x="1202586" y="25352"/>
                      </a:cubicBezTo>
                      <a:cubicBezTo>
                        <a:pt x="1257983" y="27391"/>
                        <a:pt x="1313469" y="29961"/>
                        <a:pt x="1368866" y="34216"/>
                      </a:cubicBezTo>
                      <a:cubicBezTo>
                        <a:pt x="1423997" y="38470"/>
                        <a:pt x="1480547" y="42016"/>
                        <a:pt x="1534969" y="54247"/>
                      </a:cubicBezTo>
                      <a:cubicBezTo>
                        <a:pt x="1535412" y="54425"/>
                        <a:pt x="1535324" y="55222"/>
                        <a:pt x="1534792" y="55222"/>
                      </a:cubicBezTo>
                      <a:lnTo>
                        <a:pt x="1534792" y="5522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0" name="任意多边形: 形状 449"/>
                <p:cNvSpPr/>
                <p:nvPr>
                  <p:custDataLst>
                    <p:tags r:id="rId191"/>
                  </p:custDataLst>
                </p:nvPr>
              </p:nvSpPr>
              <p:spPr>
                <a:xfrm>
                  <a:off x="9723534" y="5385822"/>
                  <a:ext cx="25317" cy="320062"/>
                </a:xfrm>
                <a:custGeom>
                  <a:avLst/>
                  <a:gdLst>
                    <a:gd name="connsiteX0" fmla="*/ 18842 w 25317"/>
                    <a:gd name="connsiteY0" fmla="*/ 1043 h 320062"/>
                    <a:gd name="connsiteX1" fmla="*/ 23097 w 25317"/>
                    <a:gd name="connsiteY1" fmla="*/ 32774 h 320062"/>
                    <a:gd name="connsiteX2" fmla="*/ 24338 w 25317"/>
                    <a:gd name="connsiteY2" fmla="*/ 64417 h 320062"/>
                    <a:gd name="connsiteX3" fmla="*/ 25313 w 25317"/>
                    <a:gd name="connsiteY3" fmla="*/ 126639 h 320062"/>
                    <a:gd name="connsiteX4" fmla="*/ 21945 w 25317"/>
                    <a:gd name="connsiteY4" fmla="*/ 251793 h 320062"/>
                    <a:gd name="connsiteX5" fmla="*/ 11131 w 25317"/>
                    <a:gd name="connsiteY5" fmla="*/ 316142 h 320062"/>
                    <a:gd name="connsiteX6" fmla="*/ 849 w 25317"/>
                    <a:gd name="connsiteY6" fmla="*/ 311622 h 320062"/>
                    <a:gd name="connsiteX7" fmla="*/ 6434 w 25317"/>
                    <a:gd name="connsiteY7" fmla="*/ 304265 h 320062"/>
                    <a:gd name="connsiteX8" fmla="*/ 12904 w 25317"/>
                    <a:gd name="connsiteY8" fmla="*/ 308165 h 320062"/>
                    <a:gd name="connsiteX9" fmla="*/ 10599 w 25317"/>
                    <a:gd name="connsiteY9" fmla="*/ 317471 h 320062"/>
                    <a:gd name="connsiteX10" fmla="*/ 318 w 25317"/>
                    <a:gd name="connsiteY10" fmla="*/ 312951 h 320062"/>
                    <a:gd name="connsiteX11" fmla="*/ 10599 w 25317"/>
                    <a:gd name="connsiteY11" fmla="*/ 256579 h 320062"/>
                    <a:gd name="connsiteX12" fmla="*/ 13613 w 25317"/>
                    <a:gd name="connsiteY12" fmla="*/ 194977 h 320062"/>
                    <a:gd name="connsiteX13" fmla="*/ 15386 w 25317"/>
                    <a:gd name="connsiteY13" fmla="*/ 71863 h 320062"/>
                    <a:gd name="connsiteX14" fmla="*/ 14942 w 25317"/>
                    <a:gd name="connsiteY14" fmla="*/ 36940 h 320062"/>
                    <a:gd name="connsiteX15" fmla="*/ 16715 w 25317"/>
                    <a:gd name="connsiteY15" fmla="*/ 954 h 320062"/>
                    <a:gd name="connsiteX16" fmla="*/ 18842 w 25317"/>
                    <a:gd name="connsiteY16" fmla="*/ 1043 h 320062"/>
                    <a:gd name="connsiteX17" fmla="*/ 18842 w 25317"/>
                    <a:gd name="connsiteY17" fmla="*/ 1043 h 320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317" h="320062">
                      <a:moveTo>
                        <a:pt x="18842" y="1043"/>
                      </a:moveTo>
                      <a:cubicBezTo>
                        <a:pt x="20261" y="11679"/>
                        <a:pt x="22477" y="22049"/>
                        <a:pt x="23097" y="32774"/>
                      </a:cubicBezTo>
                      <a:cubicBezTo>
                        <a:pt x="23718" y="43322"/>
                        <a:pt x="24072" y="53870"/>
                        <a:pt x="24338" y="64417"/>
                      </a:cubicBezTo>
                      <a:cubicBezTo>
                        <a:pt x="24958" y="85158"/>
                        <a:pt x="25224" y="105899"/>
                        <a:pt x="25313" y="126639"/>
                      </a:cubicBezTo>
                      <a:cubicBezTo>
                        <a:pt x="25402" y="168475"/>
                        <a:pt x="24161" y="210222"/>
                        <a:pt x="21945" y="251793"/>
                      </a:cubicBezTo>
                      <a:cubicBezTo>
                        <a:pt x="20792" y="273686"/>
                        <a:pt x="19108" y="295756"/>
                        <a:pt x="11131" y="316142"/>
                      </a:cubicBezTo>
                      <a:cubicBezTo>
                        <a:pt x="7675" y="314635"/>
                        <a:pt x="4306" y="313128"/>
                        <a:pt x="849" y="311622"/>
                      </a:cubicBezTo>
                      <a:cubicBezTo>
                        <a:pt x="2179" y="308785"/>
                        <a:pt x="4306" y="306569"/>
                        <a:pt x="6434" y="304265"/>
                      </a:cubicBezTo>
                      <a:cubicBezTo>
                        <a:pt x="9270" y="301251"/>
                        <a:pt x="13347" y="304708"/>
                        <a:pt x="12904" y="308165"/>
                      </a:cubicBezTo>
                      <a:cubicBezTo>
                        <a:pt x="12461" y="311533"/>
                        <a:pt x="11929" y="314458"/>
                        <a:pt x="10599" y="317471"/>
                      </a:cubicBezTo>
                      <a:cubicBezTo>
                        <a:pt x="8118" y="323055"/>
                        <a:pt x="-1898" y="318712"/>
                        <a:pt x="318" y="312951"/>
                      </a:cubicBezTo>
                      <a:cubicBezTo>
                        <a:pt x="7320" y="295047"/>
                        <a:pt x="9359" y="275813"/>
                        <a:pt x="10599" y="256579"/>
                      </a:cubicBezTo>
                      <a:cubicBezTo>
                        <a:pt x="11929" y="236104"/>
                        <a:pt x="12904" y="215541"/>
                        <a:pt x="13613" y="194977"/>
                      </a:cubicBezTo>
                      <a:cubicBezTo>
                        <a:pt x="15120" y="154028"/>
                        <a:pt x="15740" y="112901"/>
                        <a:pt x="15386" y="71863"/>
                      </a:cubicBezTo>
                      <a:cubicBezTo>
                        <a:pt x="15297" y="60251"/>
                        <a:pt x="14942" y="48551"/>
                        <a:pt x="14942" y="36940"/>
                      </a:cubicBezTo>
                      <a:cubicBezTo>
                        <a:pt x="14942" y="24797"/>
                        <a:pt x="16272" y="13097"/>
                        <a:pt x="16715" y="954"/>
                      </a:cubicBezTo>
                      <a:cubicBezTo>
                        <a:pt x="16804" y="-376"/>
                        <a:pt x="18665" y="-287"/>
                        <a:pt x="18842" y="1043"/>
                      </a:cubicBezTo>
                      <a:lnTo>
                        <a:pt x="18842" y="104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1" name="任意多边形: 形状 450"/>
                <p:cNvSpPr/>
                <p:nvPr>
                  <p:custDataLst>
                    <p:tags r:id="rId192"/>
                  </p:custDataLst>
                </p:nvPr>
              </p:nvSpPr>
              <p:spPr>
                <a:xfrm>
                  <a:off x="9603130" y="5386000"/>
                  <a:ext cx="31624" cy="318202"/>
                </a:xfrm>
                <a:custGeom>
                  <a:avLst/>
                  <a:gdLst>
                    <a:gd name="connsiteX0" fmla="*/ 2127 w 31624"/>
                    <a:gd name="connsiteY0" fmla="*/ 777 h 318202"/>
                    <a:gd name="connsiteX1" fmla="*/ 7800 w 31624"/>
                    <a:gd name="connsiteY1" fmla="*/ 15047 h 318202"/>
                    <a:gd name="connsiteX2" fmla="*/ 11966 w 31624"/>
                    <a:gd name="connsiteY2" fmla="*/ 31888 h 318202"/>
                    <a:gd name="connsiteX3" fmla="*/ 17993 w 31624"/>
                    <a:gd name="connsiteY3" fmla="*/ 63885 h 318202"/>
                    <a:gd name="connsiteX4" fmla="*/ 26502 w 31624"/>
                    <a:gd name="connsiteY4" fmla="*/ 126373 h 318202"/>
                    <a:gd name="connsiteX5" fmla="*/ 30136 w 31624"/>
                    <a:gd name="connsiteY5" fmla="*/ 253742 h 318202"/>
                    <a:gd name="connsiteX6" fmla="*/ 24729 w 31624"/>
                    <a:gd name="connsiteY6" fmla="*/ 287513 h 318202"/>
                    <a:gd name="connsiteX7" fmla="*/ 20032 w 31624"/>
                    <a:gd name="connsiteY7" fmla="*/ 302847 h 318202"/>
                    <a:gd name="connsiteX8" fmla="*/ 12675 w 31624"/>
                    <a:gd name="connsiteY8" fmla="*/ 317206 h 318202"/>
                    <a:gd name="connsiteX9" fmla="*/ 5761 w 31624"/>
                    <a:gd name="connsiteY9" fmla="*/ 314192 h 318202"/>
                    <a:gd name="connsiteX10" fmla="*/ 9395 w 31624"/>
                    <a:gd name="connsiteY10" fmla="*/ 301695 h 318202"/>
                    <a:gd name="connsiteX11" fmla="*/ 14005 w 31624"/>
                    <a:gd name="connsiteY11" fmla="*/ 287336 h 318202"/>
                    <a:gd name="connsiteX12" fmla="*/ 19588 w 31624"/>
                    <a:gd name="connsiteY12" fmla="*/ 257554 h 318202"/>
                    <a:gd name="connsiteX13" fmla="*/ 20829 w 31624"/>
                    <a:gd name="connsiteY13" fmla="*/ 196129 h 318202"/>
                    <a:gd name="connsiteX14" fmla="*/ 10105 w 31624"/>
                    <a:gd name="connsiteY14" fmla="*/ 71242 h 318202"/>
                    <a:gd name="connsiteX15" fmla="*/ 4255 w 31624"/>
                    <a:gd name="connsiteY15" fmla="*/ 35965 h 318202"/>
                    <a:gd name="connsiteX16" fmla="*/ 1241 w 31624"/>
                    <a:gd name="connsiteY16" fmla="*/ 18326 h 318202"/>
                    <a:gd name="connsiteX17" fmla="*/ 0 w 31624"/>
                    <a:gd name="connsiteY17" fmla="*/ 954 h 318202"/>
                    <a:gd name="connsiteX18" fmla="*/ 2127 w 31624"/>
                    <a:gd name="connsiteY18" fmla="*/ 777 h 318202"/>
                    <a:gd name="connsiteX19" fmla="*/ 2127 w 31624"/>
                    <a:gd name="connsiteY19" fmla="*/ 777 h 31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1624" h="318202">
                      <a:moveTo>
                        <a:pt x="2127" y="777"/>
                      </a:moveTo>
                      <a:cubicBezTo>
                        <a:pt x="3900" y="5563"/>
                        <a:pt x="6293" y="10172"/>
                        <a:pt x="7800" y="15047"/>
                      </a:cubicBezTo>
                      <a:cubicBezTo>
                        <a:pt x="9484" y="20542"/>
                        <a:pt x="10636" y="26304"/>
                        <a:pt x="11966" y="31888"/>
                      </a:cubicBezTo>
                      <a:cubicBezTo>
                        <a:pt x="14359" y="42524"/>
                        <a:pt x="16220" y="53160"/>
                        <a:pt x="17993" y="63885"/>
                      </a:cubicBezTo>
                      <a:cubicBezTo>
                        <a:pt x="21450" y="84626"/>
                        <a:pt x="24463" y="105455"/>
                        <a:pt x="26502" y="126373"/>
                      </a:cubicBezTo>
                      <a:cubicBezTo>
                        <a:pt x="30668" y="168475"/>
                        <a:pt x="33504" y="211818"/>
                        <a:pt x="30136" y="253742"/>
                      </a:cubicBezTo>
                      <a:cubicBezTo>
                        <a:pt x="29250" y="265177"/>
                        <a:pt x="27566" y="276522"/>
                        <a:pt x="24729" y="287513"/>
                      </a:cubicBezTo>
                      <a:cubicBezTo>
                        <a:pt x="23400" y="292742"/>
                        <a:pt x="21804" y="297883"/>
                        <a:pt x="20032" y="302847"/>
                      </a:cubicBezTo>
                      <a:cubicBezTo>
                        <a:pt x="18170" y="307987"/>
                        <a:pt x="16575" y="313395"/>
                        <a:pt x="12675" y="317206"/>
                      </a:cubicBezTo>
                      <a:cubicBezTo>
                        <a:pt x="10370" y="319422"/>
                        <a:pt x="5584" y="317738"/>
                        <a:pt x="5761" y="314192"/>
                      </a:cubicBezTo>
                      <a:cubicBezTo>
                        <a:pt x="5939" y="309583"/>
                        <a:pt x="7800" y="305949"/>
                        <a:pt x="9395" y="301695"/>
                      </a:cubicBezTo>
                      <a:cubicBezTo>
                        <a:pt x="11168" y="296997"/>
                        <a:pt x="12675" y="292211"/>
                        <a:pt x="14005" y="287336"/>
                      </a:cubicBezTo>
                      <a:cubicBezTo>
                        <a:pt x="16664" y="277585"/>
                        <a:pt x="18525" y="267658"/>
                        <a:pt x="19588" y="257554"/>
                      </a:cubicBezTo>
                      <a:cubicBezTo>
                        <a:pt x="21627" y="237256"/>
                        <a:pt x="21272" y="216604"/>
                        <a:pt x="20829" y="196129"/>
                      </a:cubicBezTo>
                      <a:cubicBezTo>
                        <a:pt x="19854" y="154471"/>
                        <a:pt x="16220" y="112724"/>
                        <a:pt x="10105" y="71242"/>
                      </a:cubicBezTo>
                      <a:cubicBezTo>
                        <a:pt x="8332" y="59454"/>
                        <a:pt x="6205" y="47754"/>
                        <a:pt x="4255" y="35965"/>
                      </a:cubicBezTo>
                      <a:cubicBezTo>
                        <a:pt x="3279" y="30115"/>
                        <a:pt x="2216" y="24176"/>
                        <a:pt x="1241" y="18326"/>
                      </a:cubicBezTo>
                      <a:cubicBezTo>
                        <a:pt x="355" y="12477"/>
                        <a:pt x="532" y="6715"/>
                        <a:pt x="0" y="954"/>
                      </a:cubicBezTo>
                      <a:cubicBezTo>
                        <a:pt x="0" y="-287"/>
                        <a:pt x="1773" y="-287"/>
                        <a:pt x="2127" y="777"/>
                      </a:cubicBezTo>
                      <a:lnTo>
                        <a:pt x="2127" y="77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2" name="任意多边形: 形状 451"/>
                <p:cNvSpPr/>
                <p:nvPr>
                  <p:custDataLst>
                    <p:tags r:id="rId193"/>
                  </p:custDataLst>
                </p:nvPr>
              </p:nvSpPr>
              <p:spPr>
                <a:xfrm>
                  <a:off x="9492060" y="5386444"/>
                  <a:ext cx="28603" cy="317859"/>
                </a:xfrm>
                <a:custGeom>
                  <a:avLst/>
                  <a:gdLst>
                    <a:gd name="connsiteX0" fmla="*/ 6746 w 28603"/>
                    <a:gd name="connsiteY0" fmla="*/ 67 h 317859"/>
                    <a:gd name="connsiteX1" fmla="*/ 8785 w 28603"/>
                    <a:gd name="connsiteY1" fmla="*/ 27987 h 317859"/>
                    <a:gd name="connsiteX2" fmla="*/ 13926 w 28603"/>
                    <a:gd name="connsiteY2" fmla="*/ 58123 h 317859"/>
                    <a:gd name="connsiteX3" fmla="*/ 22612 w 28603"/>
                    <a:gd name="connsiteY3" fmla="*/ 119990 h 317859"/>
                    <a:gd name="connsiteX4" fmla="*/ 28462 w 28603"/>
                    <a:gd name="connsiteY4" fmla="*/ 244966 h 317859"/>
                    <a:gd name="connsiteX5" fmla="*/ 27309 w 28603"/>
                    <a:gd name="connsiteY5" fmla="*/ 279180 h 317859"/>
                    <a:gd name="connsiteX6" fmla="*/ 24473 w 28603"/>
                    <a:gd name="connsiteY6" fmla="*/ 314546 h 317859"/>
                    <a:gd name="connsiteX7" fmla="*/ 15255 w 28603"/>
                    <a:gd name="connsiteY7" fmla="*/ 313038 h 317859"/>
                    <a:gd name="connsiteX8" fmla="*/ 17028 w 28603"/>
                    <a:gd name="connsiteY8" fmla="*/ 282282 h 317859"/>
                    <a:gd name="connsiteX9" fmla="*/ 18269 w 28603"/>
                    <a:gd name="connsiteY9" fmla="*/ 250285 h 317859"/>
                    <a:gd name="connsiteX10" fmla="*/ 17737 w 28603"/>
                    <a:gd name="connsiteY10" fmla="*/ 187265 h 317859"/>
                    <a:gd name="connsiteX11" fmla="*/ 5239 w 28603"/>
                    <a:gd name="connsiteY11" fmla="*/ 61580 h 317859"/>
                    <a:gd name="connsiteX12" fmla="*/ 276 w 28603"/>
                    <a:gd name="connsiteY12" fmla="*/ 28873 h 317859"/>
                    <a:gd name="connsiteX13" fmla="*/ 6480 w 28603"/>
                    <a:gd name="connsiteY13" fmla="*/ 67 h 317859"/>
                    <a:gd name="connsiteX14" fmla="*/ 6746 w 28603"/>
                    <a:gd name="connsiteY14" fmla="*/ 67 h 317859"/>
                    <a:gd name="connsiteX15" fmla="*/ 6746 w 28603"/>
                    <a:gd name="connsiteY15" fmla="*/ 67 h 31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603" h="317859">
                      <a:moveTo>
                        <a:pt x="6746" y="67"/>
                      </a:moveTo>
                      <a:cubicBezTo>
                        <a:pt x="6391" y="9196"/>
                        <a:pt x="7721" y="18857"/>
                        <a:pt x="8785" y="27987"/>
                      </a:cubicBezTo>
                      <a:cubicBezTo>
                        <a:pt x="10026" y="38091"/>
                        <a:pt x="12241" y="48107"/>
                        <a:pt x="13926" y="58123"/>
                      </a:cubicBezTo>
                      <a:cubicBezTo>
                        <a:pt x="17560" y="78686"/>
                        <a:pt x="20396" y="99338"/>
                        <a:pt x="22612" y="119990"/>
                      </a:cubicBezTo>
                      <a:cubicBezTo>
                        <a:pt x="27221" y="161561"/>
                        <a:pt x="29171" y="203308"/>
                        <a:pt x="28462" y="244966"/>
                      </a:cubicBezTo>
                      <a:cubicBezTo>
                        <a:pt x="28284" y="256401"/>
                        <a:pt x="27930" y="267746"/>
                        <a:pt x="27309" y="279180"/>
                      </a:cubicBezTo>
                      <a:cubicBezTo>
                        <a:pt x="26689" y="290791"/>
                        <a:pt x="26955" y="303289"/>
                        <a:pt x="24473" y="314546"/>
                      </a:cubicBezTo>
                      <a:cubicBezTo>
                        <a:pt x="23321" y="319863"/>
                        <a:pt x="15521" y="318357"/>
                        <a:pt x="15255" y="313038"/>
                      </a:cubicBezTo>
                      <a:cubicBezTo>
                        <a:pt x="14723" y="302846"/>
                        <a:pt x="16407" y="292387"/>
                        <a:pt x="17028" y="282282"/>
                      </a:cubicBezTo>
                      <a:cubicBezTo>
                        <a:pt x="17648" y="271646"/>
                        <a:pt x="18003" y="261009"/>
                        <a:pt x="18269" y="250285"/>
                      </a:cubicBezTo>
                      <a:cubicBezTo>
                        <a:pt x="18712" y="229278"/>
                        <a:pt x="18534" y="208271"/>
                        <a:pt x="17737" y="187265"/>
                      </a:cubicBezTo>
                      <a:cubicBezTo>
                        <a:pt x="16053" y="145251"/>
                        <a:pt x="11887" y="103327"/>
                        <a:pt x="5239" y="61580"/>
                      </a:cubicBezTo>
                      <a:cubicBezTo>
                        <a:pt x="3555" y="50677"/>
                        <a:pt x="1162" y="39864"/>
                        <a:pt x="276" y="28873"/>
                      </a:cubicBezTo>
                      <a:cubicBezTo>
                        <a:pt x="-699" y="17971"/>
                        <a:pt x="807" y="9019"/>
                        <a:pt x="6480" y="67"/>
                      </a:cubicBezTo>
                      <a:cubicBezTo>
                        <a:pt x="6657" y="-22"/>
                        <a:pt x="6746" y="-22"/>
                        <a:pt x="6746" y="67"/>
                      </a:cubicBezTo>
                      <a:lnTo>
                        <a:pt x="6746" y="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3" name="任意多边形: 形状 452"/>
                <p:cNvSpPr/>
                <p:nvPr>
                  <p:custDataLst>
                    <p:tags r:id="rId194"/>
                  </p:custDataLst>
                </p:nvPr>
              </p:nvSpPr>
              <p:spPr>
                <a:xfrm>
                  <a:off x="9408571" y="5380020"/>
                  <a:ext cx="31114" cy="326693"/>
                </a:xfrm>
                <a:custGeom>
                  <a:avLst/>
                  <a:gdLst>
                    <a:gd name="connsiteX0" fmla="*/ 1688 w 31114"/>
                    <a:gd name="connsiteY0" fmla="*/ 641 h 326693"/>
                    <a:gd name="connsiteX1" fmla="*/ 16047 w 31114"/>
                    <a:gd name="connsiteY1" fmla="*/ 63749 h 326693"/>
                    <a:gd name="connsiteX2" fmla="*/ 25177 w 31114"/>
                    <a:gd name="connsiteY2" fmla="*/ 126060 h 326693"/>
                    <a:gd name="connsiteX3" fmla="*/ 29963 w 31114"/>
                    <a:gd name="connsiteY3" fmla="*/ 252898 h 326693"/>
                    <a:gd name="connsiteX4" fmla="*/ 20036 w 31114"/>
                    <a:gd name="connsiteY4" fmla="*/ 323097 h 326693"/>
                    <a:gd name="connsiteX5" fmla="*/ 10020 w 31114"/>
                    <a:gd name="connsiteY5" fmla="*/ 321501 h 326693"/>
                    <a:gd name="connsiteX6" fmla="*/ 11083 w 31114"/>
                    <a:gd name="connsiteY6" fmla="*/ 309446 h 326693"/>
                    <a:gd name="connsiteX7" fmla="*/ 16845 w 31114"/>
                    <a:gd name="connsiteY7" fmla="*/ 309624 h 326693"/>
                    <a:gd name="connsiteX8" fmla="*/ 19947 w 31114"/>
                    <a:gd name="connsiteY8" fmla="*/ 320438 h 326693"/>
                    <a:gd name="connsiteX9" fmla="*/ 10197 w 31114"/>
                    <a:gd name="connsiteY9" fmla="*/ 320172 h 326693"/>
                    <a:gd name="connsiteX10" fmla="*/ 8336 w 31114"/>
                    <a:gd name="connsiteY10" fmla="*/ 71194 h 326693"/>
                    <a:gd name="connsiteX11" fmla="*/ 4 w 31114"/>
                    <a:gd name="connsiteY11" fmla="*/ 906 h 326693"/>
                    <a:gd name="connsiteX12" fmla="*/ 1688 w 31114"/>
                    <a:gd name="connsiteY12" fmla="*/ 641 h 326693"/>
                    <a:gd name="connsiteX13" fmla="*/ 1688 w 31114"/>
                    <a:gd name="connsiteY13" fmla="*/ 641 h 326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114" h="326693">
                      <a:moveTo>
                        <a:pt x="1688" y="641"/>
                      </a:moveTo>
                      <a:cubicBezTo>
                        <a:pt x="9134" y="21115"/>
                        <a:pt x="12502" y="42477"/>
                        <a:pt x="16047" y="63749"/>
                      </a:cubicBezTo>
                      <a:cubicBezTo>
                        <a:pt x="19504" y="84490"/>
                        <a:pt x="22606" y="105230"/>
                        <a:pt x="25177" y="126060"/>
                      </a:cubicBezTo>
                      <a:cubicBezTo>
                        <a:pt x="30317" y="168250"/>
                        <a:pt x="32710" y="210795"/>
                        <a:pt x="29963" y="252898"/>
                      </a:cubicBezTo>
                      <a:cubicBezTo>
                        <a:pt x="28456" y="276652"/>
                        <a:pt x="25177" y="300140"/>
                        <a:pt x="20036" y="323097"/>
                      </a:cubicBezTo>
                      <a:cubicBezTo>
                        <a:pt x="18795" y="328770"/>
                        <a:pt x="10197" y="327351"/>
                        <a:pt x="10020" y="321501"/>
                      </a:cubicBezTo>
                      <a:cubicBezTo>
                        <a:pt x="9931" y="317424"/>
                        <a:pt x="10374" y="313435"/>
                        <a:pt x="11083" y="309446"/>
                      </a:cubicBezTo>
                      <a:cubicBezTo>
                        <a:pt x="11615" y="306256"/>
                        <a:pt x="15870" y="306965"/>
                        <a:pt x="16845" y="309624"/>
                      </a:cubicBezTo>
                      <a:cubicBezTo>
                        <a:pt x="18174" y="313170"/>
                        <a:pt x="19327" y="316715"/>
                        <a:pt x="19947" y="320438"/>
                      </a:cubicBezTo>
                      <a:cubicBezTo>
                        <a:pt x="16667" y="320349"/>
                        <a:pt x="13388" y="320260"/>
                        <a:pt x="10197" y="320172"/>
                      </a:cubicBezTo>
                      <a:cubicBezTo>
                        <a:pt x="28367" y="239159"/>
                        <a:pt x="20833" y="153891"/>
                        <a:pt x="8336" y="71194"/>
                      </a:cubicBezTo>
                      <a:cubicBezTo>
                        <a:pt x="4790" y="47795"/>
                        <a:pt x="4" y="24484"/>
                        <a:pt x="4" y="906"/>
                      </a:cubicBezTo>
                      <a:cubicBezTo>
                        <a:pt x="-84" y="-157"/>
                        <a:pt x="1334" y="-335"/>
                        <a:pt x="1688" y="641"/>
                      </a:cubicBezTo>
                      <a:lnTo>
                        <a:pt x="1688" y="6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4" name="任意多边形: 形状 453"/>
                <p:cNvSpPr/>
                <p:nvPr>
                  <p:custDataLst>
                    <p:tags r:id="rId195"/>
                  </p:custDataLst>
                </p:nvPr>
              </p:nvSpPr>
              <p:spPr>
                <a:xfrm>
                  <a:off x="8462124" y="5323587"/>
                  <a:ext cx="1414606" cy="76663"/>
                </a:xfrm>
                <a:custGeom>
                  <a:avLst/>
                  <a:gdLst>
                    <a:gd name="connsiteX0" fmla="*/ 1405494 w 1414606"/>
                    <a:gd name="connsiteY0" fmla="*/ 72939 h 76663"/>
                    <a:gd name="connsiteX1" fmla="*/ 1402658 w 1414606"/>
                    <a:gd name="connsiteY1" fmla="*/ 48653 h 76663"/>
                    <a:gd name="connsiteX2" fmla="*/ 1374649 w 1414606"/>
                    <a:gd name="connsiteY2" fmla="*/ 35269 h 76663"/>
                    <a:gd name="connsiteX3" fmla="*/ 1308350 w 1414606"/>
                    <a:gd name="connsiteY3" fmla="*/ 33053 h 76663"/>
                    <a:gd name="connsiteX4" fmla="*/ 1165823 w 1414606"/>
                    <a:gd name="connsiteY4" fmla="*/ 29064 h 76663"/>
                    <a:gd name="connsiteX5" fmla="*/ 884406 w 1414606"/>
                    <a:gd name="connsiteY5" fmla="*/ 21264 h 76663"/>
                    <a:gd name="connsiteX6" fmla="*/ 602190 w 1414606"/>
                    <a:gd name="connsiteY6" fmla="*/ 14262 h 76663"/>
                    <a:gd name="connsiteX7" fmla="*/ 321216 w 1414606"/>
                    <a:gd name="connsiteY7" fmla="*/ 9210 h 76663"/>
                    <a:gd name="connsiteX8" fmla="*/ 38025 w 1414606"/>
                    <a:gd name="connsiteY8" fmla="*/ 6640 h 76663"/>
                    <a:gd name="connsiteX9" fmla="*/ 3103 w 1414606"/>
                    <a:gd name="connsiteY9" fmla="*/ 6462 h 76663"/>
                    <a:gd name="connsiteX10" fmla="*/ 3014 w 1414606"/>
                    <a:gd name="connsiteY10" fmla="*/ 169 h 76663"/>
                    <a:gd name="connsiteX11" fmla="*/ 294714 w 1414606"/>
                    <a:gd name="connsiteY11" fmla="*/ 1321 h 76663"/>
                    <a:gd name="connsiteX12" fmla="*/ 585438 w 1414606"/>
                    <a:gd name="connsiteY12" fmla="*/ 6374 h 76663"/>
                    <a:gd name="connsiteX13" fmla="*/ 874656 w 1414606"/>
                    <a:gd name="connsiteY13" fmla="*/ 13464 h 76663"/>
                    <a:gd name="connsiteX14" fmla="*/ 1165823 w 1414606"/>
                    <a:gd name="connsiteY14" fmla="*/ 21530 h 76663"/>
                    <a:gd name="connsiteX15" fmla="*/ 1312515 w 1414606"/>
                    <a:gd name="connsiteY15" fmla="*/ 25519 h 76663"/>
                    <a:gd name="connsiteX16" fmla="*/ 1378992 w 1414606"/>
                    <a:gd name="connsiteY16" fmla="*/ 28621 h 76663"/>
                    <a:gd name="connsiteX17" fmla="*/ 1414003 w 1414606"/>
                    <a:gd name="connsiteY17" fmla="*/ 57162 h 76663"/>
                    <a:gd name="connsiteX18" fmla="*/ 1410192 w 1414606"/>
                    <a:gd name="connsiteY18" fmla="*/ 75509 h 76663"/>
                    <a:gd name="connsiteX19" fmla="*/ 1405494 w 1414606"/>
                    <a:gd name="connsiteY19" fmla="*/ 72939 h 76663"/>
                    <a:gd name="connsiteX20" fmla="*/ 1405494 w 1414606"/>
                    <a:gd name="connsiteY20" fmla="*/ 72939 h 76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14606" h="76663">
                      <a:moveTo>
                        <a:pt x="1405494" y="72939"/>
                      </a:moveTo>
                      <a:cubicBezTo>
                        <a:pt x="1410280" y="65405"/>
                        <a:pt x="1408065" y="55832"/>
                        <a:pt x="1402658" y="48653"/>
                      </a:cubicBezTo>
                      <a:cubicBezTo>
                        <a:pt x="1396010" y="39878"/>
                        <a:pt x="1385019" y="36598"/>
                        <a:pt x="1374649" y="35269"/>
                      </a:cubicBezTo>
                      <a:cubicBezTo>
                        <a:pt x="1352845" y="32521"/>
                        <a:pt x="1330243" y="33673"/>
                        <a:pt x="1308350" y="33053"/>
                      </a:cubicBezTo>
                      <a:cubicBezTo>
                        <a:pt x="1260841" y="31812"/>
                        <a:pt x="1213332" y="30482"/>
                        <a:pt x="1165823" y="29064"/>
                      </a:cubicBezTo>
                      <a:cubicBezTo>
                        <a:pt x="1072047" y="26405"/>
                        <a:pt x="978271" y="23835"/>
                        <a:pt x="884406" y="21264"/>
                      </a:cubicBezTo>
                      <a:cubicBezTo>
                        <a:pt x="790363" y="18694"/>
                        <a:pt x="696233" y="16301"/>
                        <a:pt x="602190" y="14262"/>
                      </a:cubicBezTo>
                      <a:cubicBezTo>
                        <a:pt x="508503" y="12224"/>
                        <a:pt x="414815" y="10451"/>
                        <a:pt x="321216" y="9210"/>
                      </a:cubicBezTo>
                      <a:cubicBezTo>
                        <a:pt x="226819" y="7969"/>
                        <a:pt x="132422" y="7171"/>
                        <a:pt x="38025" y="6640"/>
                      </a:cubicBezTo>
                      <a:cubicBezTo>
                        <a:pt x="26414" y="6551"/>
                        <a:pt x="14714" y="6551"/>
                        <a:pt x="3103" y="6462"/>
                      </a:cubicBezTo>
                      <a:cubicBezTo>
                        <a:pt x="-975" y="6462"/>
                        <a:pt x="-1063" y="258"/>
                        <a:pt x="3014" y="169"/>
                      </a:cubicBezTo>
                      <a:cubicBezTo>
                        <a:pt x="100247" y="-274"/>
                        <a:pt x="197392" y="169"/>
                        <a:pt x="294714" y="1321"/>
                      </a:cubicBezTo>
                      <a:cubicBezTo>
                        <a:pt x="391592" y="2562"/>
                        <a:pt x="488560" y="4246"/>
                        <a:pt x="585438" y="6374"/>
                      </a:cubicBezTo>
                      <a:cubicBezTo>
                        <a:pt x="681785" y="8501"/>
                        <a:pt x="778220" y="10894"/>
                        <a:pt x="874656" y="13464"/>
                      </a:cubicBezTo>
                      <a:cubicBezTo>
                        <a:pt x="971712" y="16035"/>
                        <a:pt x="1068768" y="18960"/>
                        <a:pt x="1165823" y="21530"/>
                      </a:cubicBezTo>
                      <a:cubicBezTo>
                        <a:pt x="1214750" y="22860"/>
                        <a:pt x="1263589" y="24189"/>
                        <a:pt x="1312515" y="25519"/>
                      </a:cubicBezTo>
                      <a:cubicBezTo>
                        <a:pt x="1334320" y="26139"/>
                        <a:pt x="1357276" y="24721"/>
                        <a:pt x="1378992" y="28621"/>
                      </a:cubicBezTo>
                      <a:cubicBezTo>
                        <a:pt x="1394769" y="31457"/>
                        <a:pt x="1410192" y="40498"/>
                        <a:pt x="1414003" y="57162"/>
                      </a:cubicBezTo>
                      <a:cubicBezTo>
                        <a:pt x="1415510" y="63721"/>
                        <a:pt x="1414180" y="70280"/>
                        <a:pt x="1410192" y="75509"/>
                      </a:cubicBezTo>
                      <a:cubicBezTo>
                        <a:pt x="1408153" y="78168"/>
                        <a:pt x="1403721" y="75775"/>
                        <a:pt x="1405494" y="72939"/>
                      </a:cubicBezTo>
                      <a:lnTo>
                        <a:pt x="1405494" y="729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5" name="任意多边形: 形状 454"/>
                <p:cNvSpPr/>
                <p:nvPr>
                  <p:custDataLst>
                    <p:tags r:id="rId196"/>
                  </p:custDataLst>
                </p:nvPr>
              </p:nvSpPr>
              <p:spPr>
                <a:xfrm>
                  <a:off x="8422302" y="5093856"/>
                  <a:ext cx="45195" cy="234179"/>
                </a:xfrm>
                <a:custGeom>
                  <a:avLst/>
                  <a:gdLst>
                    <a:gd name="connsiteX0" fmla="*/ 43456 w 45195"/>
                    <a:gd name="connsiteY0" fmla="*/ 234155 h 234179"/>
                    <a:gd name="connsiteX1" fmla="*/ 27856 w 45195"/>
                    <a:gd name="connsiteY1" fmla="*/ 218555 h 234179"/>
                    <a:gd name="connsiteX2" fmla="*/ 15004 w 45195"/>
                    <a:gd name="connsiteY2" fmla="*/ 197549 h 234179"/>
                    <a:gd name="connsiteX3" fmla="*/ 1975 w 45195"/>
                    <a:gd name="connsiteY3" fmla="*/ 154206 h 234179"/>
                    <a:gd name="connsiteX4" fmla="*/ 13054 w 45195"/>
                    <a:gd name="connsiteY4" fmla="*/ 53605 h 234179"/>
                    <a:gd name="connsiteX5" fmla="*/ 23513 w 45195"/>
                    <a:gd name="connsiteY5" fmla="*/ 27457 h 234179"/>
                    <a:gd name="connsiteX6" fmla="*/ 37695 w 45195"/>
                    <a:gd name="connsiteY6" fmla="*/ 1221 h 234179"/>
                    <a:gd name="connsiteX7" fmla="*/ 44963 w 45195"/>
                    <a:gd name="connsiteY7" fmla="*/ 5564 h 234179"/>
                    <a:gd name="connsiteX8" fmla="*/ 34238 w 45195"/>
                    <a:gd name="connsiteY8" fmla="*/ 27191 h 234179"/>
                    <a:gd name="connsiteX9" fmla="*/ 24577 w 45195"/>
                    <a:gd name="connsiteY9" fmla="*/ 49971 h 234179"/>
                    <a:gd name="connsiteX10" fmla="*/ 12079 w 45195"/>
                    <a:gd name="connsiteY10" fmla="*/ 97391 h 234179"/>
                    <a:gd name="connsiteX11" fmla="*/ 20854 w 45195"/>
                    <a:gd name="connsiteY11" fmla="*/ 188685 h 234179"/>
                    <a:gd name="connsiteX12" fmla="*/ 31668 w 45195"/>
                    <a:gd name="connsiteY12" fmla="*/ 210490 h 234179"/>
                    <a:gd name="connsiteX13" fmla="*/ 43899 w 45195"/>
                    <a:gd name="connsiteY13" fmla="*/ 233890 h 234179"/>
                    <a:gd name="connsiteX14" fmla="*/ 43456 w 45195"/>
                    <a:gd name="connsiteY14" fmla="*/ 234155 h 234179"/>
                    <a:gd name="connsiteX15" fmla="*/ 43456 w 45195"/>
                    <a:gd name="connsiteY15" fmla="*/ 234155 h 234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5195" h="234179">
                      <a:moveTo>
                        <a:pt x="43456" y="234155"/>
                      </a:moveTo>
                      <a:cubicBezTo>
                        <a:pt x="36897" y="230698"/>
                        <a:pt x="32377" y="224228"/>
                        <a:pt x="27856" y="218555"/>
                      </a:cubicBezTo>
                      <a:cubicBezTo>
                        <a:pt x="22627" y="211997"/>
                        <a:pt x="18549" y="205083"/>
                        <a:pt x="15004" y="197549"/>
                      </a:cubicBezTo>
                      <a:cubicBezTo>
                        <a:pt x="8445" y="183722"/>
                        <a:pt x="4190" y="169185"/>
                        <a:pt x="1975" y="154206"/>
                      </a:cubicBezTo>
                      <a:cubicBezTo>
                        <a:pt x="-3166" y="120170"/>
                        <a:pt x="2152" y="85336"/>
                        <a:pt x="13054" y="53605"/>
                      </a:cubicBezTo>
                      <a:cubicBezTo>
                        <a:pt x="16156" y="44741"/>
                        <a:pt x="19613" y="35966"/>
                        <a:pt x="23513" y="27457"/>
                      </a:cubicBezTo>
                      <a:cubicBezTo>
                        <a:pt x="27590" y="18594"/>
                        <a:pt x="31579" y="8755"/>
                        <a:pt x="37695" y="1221"/>
                      </a:cubicBezTo>
                      <a:cubicBezTo>
                        <a:pt x="40265" y="-1970"/>
                        <a:pt x="46470" y="1664"/>
                        <a:pt x="44963" y="5564"/>
                      </a:cubicBezTo>
                      <a:cubicBezTo>
                        <a:pt x="42215" y="13098"/>
                        <a:pt x="37695" y="19923"/>
                        <a:pt x="34238" y="27191"/>
                      </a:cubicBezTo>
                      <a:cubicBezTo>
                        <a:pt x="30693" y="34637"/>
                        <a:pt x="27413" y="42260"/>
                        <a:pt x="24577" y="49971"/>
                      </a:cubicBezTo>
                      <a:cubicBezTo>
                        <a:pt x="18904" y="65305"/>
                        <a:pt x="14561" y="81170"/>
                        <a:pt x="12079" y="97391"/>
                      </a:cubicBezTo>
                      <a:cubicBezTo>
                        <a:pt x="7381" y="127615"/>
                        <a:pt x="8888" y="159436"/>
                        <a:pt x="20854" y="188685"/>
                      </a:cubicBezTo>
                      <a:cubicBezTo>
                        <a:pt x="23956" y="196219"/>
                        <a:pt x="28211" y="203133"/>
                        <a:pt x="31668" y="210490"/>
                      </a:cubicBezTo>
                      <a:cubicBezTo>
                        <a:pt x="35302" y="218378"/>
                        <a:pt x="41417" y="225558"/>
                        <a:pt x="43899" y="233890"/>
                      </a:cubicBezTo>
                      <a:cubicBezTo>
                        <a:pt x="43811" y="234067"/>
                        <a:pt x="43633" y="234244"/>
                        <a:pt x="43456" y="234155"/>
                      </a:cubicBezTo>
                      <a:lnTo>
                        <a:pt x="43456" y="2341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6" name="任意多边形: 形状 455"/>
                <p:cNvSpPr/>
                <p:nvPr>
                  <p:custDataLst>
                    <p:tags r:id="rId197"/>
                  </p:custDataLst>
                </p:nvPr>
              </p:nvSpPr>
              <p:spPr>
                <a:xfrm>
                  <a:off x="8464716" y="5090113"/>
                  <a:ext cx="1360346" cy="37088"/>
                </a:xfrm>
                <a:custGeom>
                  <a:avLst/>
                  <a:gdLst>
                    <a:gd name="connsiteX0" fmla="*/ 1359648 w 1360346"/>
                    <a:gd name="connsiteY0" fmla="*/ 36607 h 37088"/>
                    <a:gd name="connsiteX1" fmla="*/ 1227050 w 1360346"/>
                    <a:gd name="connsiteY1" fmla="*/ 34745 h 37088"/>
                    <a:gd name="connsiteX2" fmla="*/ 1094362 w 1360346"/>
                    <a:gd name="connsiteY2" fmla="*/ 30313 h 37088"/>
                    <a:gd name="connsiteX3" fmla="*/ 828987 w 1360346"/>
                    <a:gd name="connsiteY3" fmla="*/ 22336 h 37088"/>
                    <a:gd name="connsiteX4" fmla="*/ 301074 w 1360346"/>
                    <a:gd name="connsiteY4" fmla="*/ 10991 h 37088"/>
                    <a:gd name="connsiteX5" fmla="*/ 3347 w 1360346"/>
                    <a:gd name="connsiteY5" fmla="*/ 6736 h 37088"/>
                    <a:gd name="connsiteX6" fmla="*/ 3170 w 1360346"/>
                    <a:gd name="connsiteY6" fmla="*/ 0 h 37088"/>
                    <a:gd name="connsiteX7" fmla="*/ 533742 w 1360346"/>
                    <a:gd name="connsiteY7" fmla="*/ 7179 h 37088"/>
                    <a:gd name="connsiteX8" fmla="*/ 1061744 w 1360346"/>
                    <a:gd name="connsiteY8" fmla="*/ 21184 h 37088"/>
                    <a:gd name="connsiteX9" fmla="*/ 1210652 w 1360346"/>
                    <a:gd name="connsiteY9" fmla="*/ 26413 h 37088"/>
                    <a:gd name="connsiteX10" fmla="*/ 1359648 w 1360346"/>
                    <a:gd name="connsiteY10" fmla="*/ 35100 h 37088"/>
                    <a:gd name="connsiteX11" fmla="*/ 1359648 w 1360346"/>
                    <a:gd name="connsiteY11" fmla="*/ 36607 h 37088"/>
                    <a:gd name="connsiteX12" fmla="*/ 1359648 w 1360346"/>
                    <a:gd name="connsiteY12" fmla="*/ 36607 h 37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0346" h="37088">
                      <a:moveTo>
                        <a:pt x="1359648" y="36607"/>
                      </a:moveTo>
                      <a:cubicBezTo>
                        <a:pt x="1315596" y="37936"/>
                        <a:pt x="1271190" y="36252"/>
                        <a:pt x="1227050" y="34745"/>
                      </a:cubicBezTo>
                      <a:cubicBezTo>
                        <a:pt x="1182821" y="33238"/>
                        <a:pt x="1138591" y="31820"/>
                        <a:pt x="1094362" y="30313"/>
                      </a:cubicBezTo>
                      <a:cubicBezTo>
                        <a:pt x="1005904" y="27388"/>
                        <a:pt x="917446" y="24729"/>
                        <a:pt x="828987" y="22336"/>
                      </a:cubicBezTo>
                      <a:cubicBezTo>
                        <a:pt x="652957" y="17550"/>
                        <a:pt x="477016" y="13916"/>
                        <a:pt x="301074" y="10991"/>
                      </a:cubicBezTo>
                      <a:cubicBezTo>
                        <a:pt x="201802" y="9395"/>
                        <a:pt x="102531" y="7977"/>
                        <a:pt x="3347" y="6736"/>
                      </a:cubicBezTo>
                      <a:cubicBezTo>
                        <a:pt x="-996" y="6648"/>
                        <a:pt x="-1173" y="0"/>
                        <a:pt x="3170" y="0"/>
                      </a:cubicBezTo>
                      <a:cubicBezTo>
                        <a:pt x="179998" y="886"/>
                        <a:pt x="356826" y="3545"/>
                        <a:pt x="533742" y="7179"/>
                      </a:cubicBezTo>
                      <a:cubicBezTo>
                        <a:pt x="709684" y="10814"/>
                        <a:pt x="885714" y="15511"/>
                        <a:pt x="1061744" y="21184"/>
                      </a:cubicBezTo>
                      <a:cubicBezTo>
                        <a:pt x="1111380" y="22779"/>
                        <a:pt x="1161016" y="24552"/>
                        <a:pt x="1210652" y="26413"/>
                      </a:cubicBezTo>
                      <a:cubicBezTo>
                        <a:pt x="1260288" y="28275"/>
                        <a:pt x="1310101" y="29781"/>
                        <a:pt x="1359648" y="35100"/>
                      </a:cubicBezTo>
                      <a:cubicBezTo>
                        <a:pt x="1360535" y="35277"/>
                        <a:pt x="1360623" y="36607"/>
                        <a:pt x="1359648" y="36607"/>
                      </a:cubicBezTo>
                      <a:lnTo>
                        <a:pt x="1359648" y="366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7" name="任意多边形: 形状 456"/>
                <p:cNvSpPr/>
                <p:nvPr>
                  <p:custDataLst>
                    <p:tags r:id="rId198"/>
                  </p:custDataLst>
                </p:nvPr>
              </p:nvSpPr>
              <p:spPr>
                <a:xfrm>
                  <a:off x="8438424" y="5041442"/>
                  <a:ext cx="1413735" cy="84886"/>
                </a:xfrm>
                <a:custGeom>
                  <a:avLst/>
                  <a:gdLst>
                    <a:gd name="connsiteX0" fmla="*/ 1386295 w 1413735"/>
                    <a:gd name="connsiteY0" fmla="*/ 81201 h 84886"/>
                    <a:gd name="connsiteX1" fmla="*/ 1409872 w 1413735"/>
                    <a:gd name="connsiteY1" fmla="*/ 70476 h 84886"/>
                    <a:gd name="connsiteX2" fmla="*/ 1410847 w 1413735"/>
                    <a:gd name="connsiteY2" fmla="*/ 72692 h 84886"/>
                    <a:gd name="connsiteX3" fmla="*/ 1350929 w 1413735"/>
                    <a:gd name="connsiteY3" fmla="*/ 57269 h 84886"/>
                    <a:gd name="connsiteX4" fmla="*/ 1282237 w 1413735"/>
                    <a:gd name="connsiteY4" fmla="*/ 52483 h 84886"/>
                    <a:gd name="connsiteX5" fmla="*/ 1144852 w 1413735"/>
                    <a:gd name="connsiteY5" fmla="*/ 43708 h 84886"/>
                    <a:gd name="connsiteX6" fmla="*/ 867334 w 1413735"/>
                    <a:gd name="connsiteY6" fmla="*/ 28994 h 84886"/>
                    <a:gd name="connsiteX7" fmla="*/ 315134 w 1413735"/>
                    <a:gd name="connsiteY7" fmla="*/ 10558 h 84886"/>
                    <a:gd name="connsiteX8" fmla="*/ 160997 w 1413735"/>
                    <a:gd name="connsiteY8" fmla="*/ 8342 h 84886"/>
                    <a:gd name="connsiteX9" fmla="*/ 82555 w 1413735"/>
                    <a:gd name="connsiteY9" fmla="*/ 7810 h 84886"/>
                    <a:gd name="connsiteX10" fmla="*/ 4112 w 1413735"/>
                    <a:gd name="connsiteY10" fmla="*/ 8254 h 84886"/>
                    <a:gd name="connsiteX11" fmla="*/ 3935 w 1413735"/>
                    <a:gd name="connsiteY11" fmla="*/ 10 h 84886"/>
                    <a:gd name="connsiteX12" fmla="*/ 144068 w 1413735"/>
                    <a:gd name="connsiteY12" fmla="*/ 2138 h 84886"/>
                    <a:gd name="connsiteX13" fmla="*/ 284200 w 1413735"/>
                    <a:gd name="connsiteY13" fmla="*/ 4354 h 84886"/>
                    <a:gd name="connsiteX14" fmla="*/ 561718 w 1413735"/>
                    <a:gd name="connsiteY14" fmla="*/ 11356 h 84886"/>
                    <a:gd name="connsiteX15" fmla="*/ 1119590 w 1413735"/>
                    <a:gd name="connsiteY15" fmla="*/ 37237 h 84886"/>
                    <a:gd name="connsiteX16" fmla="*/ 1276564 w 1413735"/>
                    <a:gd name="connsiteY16" fmla="*/ 47608 h 84886"/>
                    <a:gd name="connsiteX17" fmla="*/ 1353234 w 1413735"/>
                    <a:gd name="connsiteY17" fmla="*/ 53103 h 84886"/>
                    <a:gd name="connsiteX18" fmla="*/ 1412797 w 1413735"/>
                    <a:gd name="connsiteY18" fmla="*/ 69501 h 84886"/>
                    <a:gd name="connsiteX19" fmla="*/ 1413506 w 1413735"/>
                    <a:gd name="connsiteY19" fmla="*/ 72160 h 84886"/>
                    <a:gd name="connsiteX20" fmla="*/ 1385852 w 1413735"/>
                    <a:gd name="connsiteY20" fmla="*/ 83151 h 84886"/>
                    <a:gd name="connsiteX21" fmla="*/ 1386295 w 1413735"/>
                    <a:gd name="connsiteY21" fmla="*/ 81201 h 84886"/>
                    <a:gd name="connsiteX22" fmla="*/ 1386295 w 1413735"/>
                    <a:gd name="connsiteY22" fmla="*/ 81201 h 84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13735" h="84886">
                      <a:moveTo>
                        <a:pt x="1386295" y="81201"/>
                      </a:moveTo>
                      <a:cubicBezTo>
                        <a:pt x="1395690" y="83860"/>
                        <a:pt x="1406238" y="79428"/>
                        <a:pt x="1409872" y="70476"/>
                      </a:cubicBezTo>
                      <a:cubicBezTo>
                        <a:pt x="1410226" y="71185"/>
                        <a:pt x="1410492" y="71983"/>
                        <a:pt x="1410847" y="72692"/>
                      </a:cubicBezTo>
                      <a:cubicBezTo>
                        <a:pt x="1392499" y="61523"/>
                        <a:pt x="1371581" y="58776"/>
                        <a:pt x="1350929" y="57269"/>
                      </a:cubicBezTo>
                      <a:cubicBezTo>
                        <a:pt x="1328061" y="55585"/>
                        <a:pt x="1305105" y="53990"/>
                        <a:pt x="1282237" y="52483"/>
                      </a:cubicBezTo>
                      <a:cubicBezTo>
                        <a:pt x="1236501" y="49380"/>
                        <a:pt x="1190676" y="46278"/>
                        <a:pt x="1144852" y="43708"/>
                      </a:cubicBezTo>
                      <a:cubicBezTo>
                        <a:pt x="1052316" y="38567"/>
                        <a:pt x="959869" y="33249"/>
                        <a:pt x="867334" y="28994"/>
                      </a:cubicBezTo>
                      <a:cubicBezTo>
                        <a:pt x="683238" y="20485"/>
                        <a:pt x="499142" y="13837"/>
                        <a:pt x="315134" y="10558"/>
                      </a:cubicBezTo>
                      <a:cubicBezTo>
                        <a:pt x="263726" y="9672"/>
                        <a:pt x="212406" y="8785"/>
                        <a:pt x="160997" y="8342"/>
                      </a:cubicBezTo>
                      <a:cubicBezTo>
                        <a:pt x="134850" y="8076"/>
                        <a:pt x="108702" y="7899"/>
                        <a:pt x="82555" y="7810"/>
                      </a:cubicBezTo>
                      <a:cubicBezTo>
                        <a:pt x="56407" y="7722"/>
                        <a:pt x="30171" y="6924"/>
                        <a:pt x="4112" y="8254"/>
                      </a:cubicBezTo>
                      <a:cubicBezTo>
                        <a:pt x="-1206" y="8520"/>
                        <a:pt x="-1472" y="-344"/>
                        <a:pt x="3935" y="10"/>
                      </a:cubicBezTo>
                      <a:cubicBezTo>
                        <a:pt x="50557" y="2758"/>
                        <a:pt x="97445" y="1517"/>
                        <a:pt x="144068" y="2138"/>
                      </a:cubicBezTo>
                      <a:cubicBezTo>
                        <a:pt x="190779" y="2758"/>
                        <a:pt x="237490" y="3379"/>
                        <a:pt x="284200" y="4354"/>
                      </a:cubicBezTo>
                      <a:cubicBezTo>
                        <a:pt x="376647" y="6126"/>
                        <a:pt x="469183" y="8342"/>
                        <a:pt x="561718" y="11356"/>
                      </a:cubicBezTo>
                      <a:cubicBezTo>
                        <a:pt x="747676" y="17472"/>
                        <a:pt x="933722" y="25006"/>
                        <a:pt x="1119590" y="37237"/>
                      </a:cubicBezTo>
                      <a:cubicBezTo>
                        <a:pt x="1171885" y="40694"/>
                        <a:pt x="1224269" y="44062"/>
                        <a:pt x="1276564" y="47608"/>
                      </a:cubicBezTo>
                      <a:cubicBezTo>
                        <a:pt x="1302091" y="49380"/>
                        <a:pt x="1327707" y="50799"/>
                        <a:pt x="1353234" y="53103"/>
                      </a:cubicBezTo>
                      <a:cubicBezTo>
                        <a:pt x="1373797" y="54964"/>
                        <a:pt x="1394627" y="58244"/>
                        <a:pt x="1412797" y="69501"/>
                      </a:cubicBezTo>
                      <a:cubicBezTo>
                        <a:pt x="1413772" y="70121"/>
                        <a:pt x="1413949" y="71185"/>
                        <a:pt x="1413506" y="72160"/>
                      </a:cubicBezTo>
                      <a:cubicBezTo>
                        <a:pt x="1409074" y="82885"/>
                        <a:pt x="1397020" y="87760"/>
                        <a:pt x="1385852" y="83151"/>
                      </a:cubicBezTo>
                      <a:cubicBezTo>
                        <a:pt x="1384699" y="82530"/>
                        <a:pt x="1385054" y="80846"/>
                        <a:pt x="1386295" y="81201"/>
                      </a:cubicBezTo>
                      <a:lnTo>
                        <a:pt x="1386295" y="812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8" name="任意多边形: 形状 457"/>
                <p:cNvSpPr/>
                <p:nvPr>
                  <p:custDataLst>
                    <p:tags r:id="rId199"/>
                  </p:custDataLst>
                </p:nvPr>
              </p:nvSpPr>
              <p:spPr>
                <a:xfrm>
                  <a:off x="8380016" y="5048712"/>
                  <a:ext cx="66115" cy="302757"/>
                </a:xfrm>
                <a:custGeom>
                  <a:avLst/>
                  <a:gdLst>
                    <a:gd name="connsiteX0" fmla="*/ 65888 w 66115"/>
                    <a:gd name="connsiteY0" fmla="*/ 806 h 302757"/>
                    <a:gd name="connsiteX1" fmla="*/ 29813 w 66115"/>
                    <a:gd name="connsiteY1" fmla="*/ 47429 h 302757"/>
                    <a:gd name="connsiteX2" fmla="*/ 13593 w 66115"/>
                    <a:gd name="connsiteY2" fmla="*/ 107878 h 302757"/>
                    <a:gd name="connsiteX3" fmla="*/ 21748 w 66115"/>
                    <a:gd name="connsiteY3" fmla="*/ 236222 h 302757"/>
                    <a:gd name="connsiteX4" fmla="*/ 36284 w 66115"/>
                    <a:gd name="connsiteY4" fmla="*/ 269727 h 302757"/>
                    <a:gd name="connsiteX5" fmla="*/ 45236 w 66115"/>
                    <a:gd name="connsiteY5" fmla="*/ 284529 h 302757"/>
                    <a:gd name="connsiteX6" fmla="*/ 53302 w 66115"/>
                    <a:gd name="connsiteY6" fmla="*/ 299774 h 302757"/>
                    <a:gd name="connsiteX7" fmla="*/ 49491 w 66115"/>
                    <a:gd name="connsiteY7" fmla="*/ 302610 h 302757"/>
                    <a:gd name="connsiteX8" fmla="*/ 38677 w 66115"/>
                    <a:gd name="connsiteY8" fmla="*/ 292240 h 302757"/>
                    <a:gd name="connsiteX9" fmla="*/ 29459 w 66115"/>
                    <a:gd name="connsiteY9" fmla="*/ 277526 h 302757"/>
                    <a:gd name="connsiteX10" fmla="*/ 15189 w 66115"/>
                    <a:gd name="connsiteY10" fmla="*/ 246681 h 302757"/>
                    <a:gd name="connsiteX11" fmla="*/ 918 w 66115"/>
                    <a:gd name="connsiteY11" fmla="*/ 179939 h 302757"/>
                    <a:gd name="connsiteX12" fmla="*/ 20861 w 66115"/>
                    <a:gd name="connsiteY12" fmla="*/ 45833 h 302757"/>
                    <a:gd name="connsiteX13" fmla="*/ 65622 w 66115"/>
                    <a:gd name="connsiteY13" fmla="*/ 9 h 302757"/>
                    <a:gd name="connsiteX14" fmla="*/ 65888 w 66115"/>
                    <a:gd name="connsiteY14" fmla="*/ 806 h 302757"/>
                    <a:gd name="connsiteX15" fmla="*/ 65888 w 66115"/>
                    <a:gd name="connsiteY15" fmla="*/ 806 h 302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115" h="302757">
                      <a:moveTo>
                        <a:pt x="65888" y="806"/>
                      </a:moveTo>
                      <a:cubicBezTo>
                        <a:pt x="49047" y="11443"/>
                        <a:pt x="37170" y="29258"/>
                        <a:pt x="29813" y="47429"/>
                      </a:cubicBezTo>
                      <a:cubicBezTo>
                        <a:pt x="22014" y="66574"/>
                        <a:pt x="17050" y="87315"/>
                        <a:pt x="13593" y="107878"/>
                      </a:cubicBezTo>
                      <a:cubicBezTo>
                        <a:pt x="6591" y="149980"/>
                        <a:pt x="7921" y="194652"/>
                        <a:pt x="21748" y="236222"/>
                      </a:cubicBezTo>
                      <a:cubicBezTo>
                        <a:pt x="25559" y="247745"/>
                        <a:pt x="30434" y="259002"/>
                        <a:pt x="36284" y="269727"/>
                      </a:cubicBezTo>
                      <a:cubicBezTo>
                        <a:pt x="39032" y="274779"/>
                        <a:pt x="42045" y="279742"/>
                        <a:pt x="45236" y="284529"/>
                      </a:cubicBezTo>
                      <a:cubicBezTo>
                        <a:pt x="48604" y="289581"/>
                        <a:pt x="53125" y="293658"/>
                        <a:pt x="53302" y="299774"/>
                      </a:cubicBezTo>
                      <a:cubicBezTo>
                        <a:pt x="53390" y="301813"/>
                        <a:pt x="51440" y="303231"/>
                        <a:pt x="49491" y="302610"/>
                      </a:cubicBezTo>
                      <a:cubicBezTo>
                        <a:pt x="43995" y="301015"/>
                        <a:pt x="41779" y="296761"/>
                        <a:pt x="38677" y="292240"/>
                      </a:cubicBezTo>
                      <a:cubicBezTo>
                        <a:pt x="35397" y="287454"/>
                        <a:pt x="32295" y="282579"/>
                        <a:pt x="29459" y="277526"/>
                      </a:cubicBezTo>
                      <a:cubicBezTo>
                        <a:pt x="23875" y="267599"/>
                        <a:pt x="19177" y="257318"/>
                        <a:pt x="15189" y="246681"/>
                      </a:cubicBezTo>
                      <a:cubicBezTo>
                        <a:pt x="7123" y="225143"/>
                        <a:pt x="2691" y="202541"/>
                        <a:pt x="918" y="179939"/>
                      </a:cubicBezTo>
                      <a:cubicBezTo>
                        <a:pt x="-2627" y="134735"/>
                        <a:pt x="4109" y="87137"/>
                        <a:pt x="20861" y="45833"/>
                      </a:cubicBezTo>
                      <a:cubicBezTo>
                        <a:pt x="29282" y="25181"/>
                        <a:pt x="41779" y="4174"/>
                        <a:pt x="65622" y="9"/>
                      </a:cubicBezTo>
                      <a:cubicBezTo>
                        <a:pt x="66065" y="-80"/>
                        <a:pt x="66331" y="540"/>
                        <a:pt x="65888" y="806"/>
                      </a:cubicBezTo>
                      <a:lnTo>
                        <a:pt x="65888" y="80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9" name="任意多边形: 形状 458"/>
                <p:cNvSpPr/>
                <p:nvPr>
                  <p:custDataLst>
                    <p:tags r:id="rId200"/>
                  </p:custDataLst>
                </p:nvPr>
              </p:nvSpPr>
              <p:spPr>
                <a:xfrm>
                  <a:off x="9746984" y="5128100"/>
                  <a:ext cx="32537" cy="227558"/>
                </a:xfrm>
                <a:custGeom>
                  <a:avLst/>
                  <a:gdLst>
                    <a:gd name="connsiteX0" fmla="*/ 30935 w 32537"/>
                    <a:gd name="connsiteY0" fmla="*/ 6065 h 227558"/>
                    <a:gd name="connsiteX1" fmla="*/ 24908 w 32537"/>
                    <a:gd name="connsiteY1" fmla="*/ 17322 h 227558"/>
                    <a:gd name="connsiteX2" fmla="*/ 21097 w 32537"/>
                    <a:gd name="connsiteY2" fmla="*/ 30352 h 227558"/>
                    <a:gd name="connsiteX3" fmla="*/ 14981 w 32537"/>
                    <a:gd name="connsiteY3" fmla="*/ 56853 h 227558"/>
                    <a:gd name="connsiteX4" fmla="*/ 9485 w 32537"/>
                    <a:gd name="connsiteY4" fmla="*/ 114821 h 227558"/>
                    <a:gd name="connsiteX5" fmla="*/ 14183 w 32537"/>
                    <a:gd name="connsiteY5" fmla="*/ 172346 h 227558"/>
                    <a:gd name="connsiteX6" fmla="*/ 20299 w 32537"/>
                    <a:gd name="connsiteY6" fmla="*/ 200354 h 227558"/>
                    <a:gd name="connsiteX7" fmla="*/ 24110 w 32537"/>
                    <a:gd name="connsiteY7" fmla="*/ 213738 h 227558"/>
                    <a:gd name="connsiteX8" fmla="*/ 25440 w 32537"/>
                    <a:gd name="connsiteY8" fmla="*/ 226059 h 227558"/>
                    <a:gd name="connsiteX9" fmla="*/ 21008 w 32537"/>
                    <a:gd name="connsiteY9" fmla="*/ 227123 h 227558"/>
                    <a:gd name="connsiteX10" fmla="*/ 12410 w 32537"/>
                    <a:gd name="connsiteY10" fmla="*/ 207534 h 227558"/>
                    <a:gd name="connsiteX11" fmla="*/ 6649 w 32537"/>
                    <a:gd name="connsiteY11" fmla="*/ 183425 h 227558"/>
                    <a:gd name="connsiteX12" fmla="*/ 533 w 32537"/>
                    <a:gd name="connsiteY12" fmla="*/ 135207 h 227558"/>
                    <a:gd name="connsiteX13" fmla="*/ 9574 w 32537"/>
                    <a:gd name="connsiteY13" fmla="*/ 38063 h 227558"/>
                    <a:gd name="connsiteX14" fmla="*/ 17462 w 32537"/>
                    <a:gd name="connsiteY14" fmla="*/ 12093 h 227558"/>
                    <a:gd name="connsiteX15" fmla="*/ 29251 w 32537"/>
                    <a:gd name="connsiteY15" fmla="*/ 38 h 227558"/>
                    <a:gd name="connsiteX16" fmla="*/ 30935 w 32537"/>
                    <a:gd name="connsiteY16" fmla="*/ 6065 h 227558"/>
                    <a:gd name="connsiteX17" fmla="*/ 30935 w 32537"/>
                    <a:gd name="connsiteY17" fmla="*/ 6065 h 22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2537" h="227558">
                      <a:moveTo>
                        <a:pt x="30935" y="6065"/>
                      </a:moveTo>
                      <a:cubicBezTo>
                        <a:pt x="26858" y="7927"/>
                        <a:pt x="26060" y="13422"/>
                        <a:pt x="24908" y="17322"/>
                      </a:cubicBezTo>
                      <a:cubicBezTo>
                        <a:pt x="23578" y="21665"/>
                        <a:pt x="22249" y="26008"/>
                        <a:pt x="21097" y="30352"/>
                      </a:cubicBezTo>
                      <a:cubicBezTo>
                        <a:pt x="18703" y="39038"/>
                        <a:pt x="16665" y="47901"/>
                        <a:pt x="14981" y="56853"/>
                      </a:cubicBezTo>
                      <a:cubicBezTo>
                        <a:pt x="11435" y="75910"/>
                        <a:pt x="9574" y="95321"/>
                        <a:pt x="9485" y="114821"/>
                      </a:cubicBezTo>
                      <a:cubicBezTo>
                        <a:pt x="9397" y="133966"/>
                        <a:pt x="10903" y="153289"/>
                        <a:pt x="14183" y="172346"/>
                      </a:cubicBezTo>
                      <a:cubicBezTo>
                        <a:pt x="15778" y="181741"/>
                        <a:pt x="17817" y="191137"/>
                        <a:pt x="20299" y="200354"/>
                      </a:cubicBezTo>
                      <a:cubicBezTo>
                        <a:pt x="21451" y="204786"/>
                        <a:pt x="22780" y="209307"/>
                        <a:pt x="24110" y="213738"/>
                      </a:cubicBezTo>
                      <a:cubicBezTo>
                        <a:pt x="25440" y="218170"/>
                        <a:pt x="27301" y="221804"/>
                        <a:pt x="25440" y="226059"/>
                      </a:cubicBezTo>
                      <a:cubicBezTo>
                        <a:pt x="24730" y="227654"/>
                        <a:pt x="22426" y="227920"/>
                        <a:pt x="21008" y="227123"/>
                      </a:cubicBezTo>
                      <a:cubicBezTo>
                        <a:pt x="15158" y="223666"/>
                        <a:pt x="14094" y="213473"/>
                        <a:pt x="12410" y="207534"/>
                      </a:cubicBezTo>
                      <a:cubicBezTo>
                        <a:pt x="10194" y="199557"/>
                        <a:pt x="8244" y="191491"/>
                        <a:pt x="6649" y="183425"/>
                      </a:cubicBezTo>
                      <a:cubicBezTo>
                        <a:pt x="3458" y="167471"/>
                        <a:pt x="1419" y="151339"/>
                        <a:pt x="533" y="135207"/>
                      </a:cubicBezTo>
                      <a:cubicBezTo>
                        <a:pt x="-1328" y="102412"/>
                        <a:pt x="1685" y="69529"/>
                        <a:pt x="9574" y="38063"/>
                      </a:cubicBezTo>
                      <a:cubicBezTo>
                        <a:pt x="11790" y="29288"/>
                        <a:pt x="14360" y="20602"/>
                        <a:pt x="17462" y="12093"/>
                      </a:cubicBezTo>
                      <a:cubicBezTo>
                        <a:pt x="19501" y="6509"/>
                        <a:pt x="21983" y="-582"/>
                        <a:pt x="29251" y="38"/>
                      </a:cubicBezTo>
                      <a:cubicBezTo>
                        <a:pt x="32176" y="304"/>
                        <a:pt x="34037" y="4647"/>
                        <a:pt x="30935" y="6065"/>
                      </a:cubicBezTo>
                      <a:lnTo>
                        <a:pt x="30935" y="60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0" name="任意多边形: 形状 459"/>
                <p:cNvSpPr/>
                <p:nvPr>
                  <p:custDataLst>
                    <p:tags r:id="rId201"/>
                  </p:custDataLst>
                </p:nvPr>
              </p:nvSpPr>
              <p:spPr>
                <a:xfrm>
                  <a:off x="9780081" y="5086298"/>
                  <a:ext cx="174443" cy="15436"/>
                </a:xfrm>
                <a:custGeom>
                  <a:avLst/>
                  <a:gdLst>
                    <a:gd name="connsiteX0" fmla="*/ 174311 w 174443"/>
                    <a:gd name="connsiteY0" fmla="*/ 14807 h 15436"/>
                    <a:gd name="connsiteX1" fmla="*/ 153482 w 174443"/>
                    <a:gd name="connsiteY1" fmla="*/ 14629 h 15436"/>
                    <a:gd name="connsiteX2" fmla="*/ 132564 w 174443"/>
                    <a:gd name="connsiteY2" fmla="*/ 13300 h 15436"/>
                    <a:gd name="connsiteX3" fmla="*/ 87271 w 174443"/>
                    <a:gd name="connsiteY3" fmla="*/ 12679 h 15436"/>
                    <a:gd name="connsiteX4" fmla="*/ 43042 w 174443"/>
                    <a:gd name="connsiteY4" fmla="*/ 11616 h 15436"/>
                    <a:gd name="connsiteX5" fmla="*/ 1117 w 174443"/>
                    <a:gd name="connsiteY5" fmla="*/ 3993 h 15436"/>
                    <a:gd name="connsiteX6" fmla="*/ 2092 w 174443"/>
                    <a:gd name="connsiteY6" fmla="*/ 93 h 15436"/>
                    <a:gd name="connsiteX7" fmla="*/ 45967 w 174443"/>
                    <a:gd name="connsiteY7" fmla="*/ 2929 h 15436"/>
                    <a:gd name="connsiteX8" fmla="*/ 90196 w 174443"/>
                    <a:gd name="connsiteY8" fmla="*/ 4170 h 15436"/>
                    <a:gd name="connsiteX9" fmla="*/ 133361 w 174443"/>
                    <a:gd name="connsiteY9" fmla="*/ 5854 h 15436"/>
                    <a:gd name="connsiteX10" fmla="*/ 174311 w 174443"/>
                    <a:gd name="connsiteY10" fmla="*/ 14275 h 15436"/>
                    <a:gd name="connsiteX11" fmla="*/ 174311 w 174443"/>
                    <a:gd name="connsiteY11" fmla="*/ 14807 h 15436"/>
                    <a:gd name="connsiteX12" fmla="*/ 174311 w 174443"/>
                    <a:gd name="connsiteY12" fmla="*/ 14807 h 15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4443" h="15436">
                      <a:moveTo>
                        <a:pt x="174311" y="14807"/>
                      </a:moveTo>
                      <a:cubicBezTo>
                        <a:pt x="167575" y="16048"/>
                        <a:pt x="160395" y="15161"/>
                        <a:pt x="153482" y="14629"/>
                      </a:cubicBezTo>
                      <a:cubicBezTo>
                        <a:pt x="146479" y="14098"/>
                        <a:pt x="139477" y="13654"/>
                        <a:pt x="132564" y="13300"/>
                      </a:cubicBezTo>
                      <a:cubicBezTo>
                        <a:pt x="117496" y="12591"/>
                        <a:pt x="102339" y="12679"/>
                        <a:pt x="87271" y="12679"/>
                      </a:cubicBezTo>
                      <a:cubicBezTo>
                        <a:pt x="72557" y="12679"/>
                        <a:pt x="57755" y="12502"/>
                        <a:pt x="43042" y="11616"/>
                      </a:cubicBezTo>
                      <a:cubicBezTo>
                        <a:pt x="28771" y="10729"/>
                        <a:pt x="14590" y="10020"/>
                        <a:pt x="1117" y="3993"/>
                      </a:cubicBezTo>
                      <a:cubicBezTo>
                        <a:pt x="-1010" y="3018"/>
                        <a:pt x="231" y="182"/>
                        <a:pt x="2092" y="93"/>
                      </a:cubicBezTo>
                      <a:cubicBezTo>
                        <a:pt x="16717" y="-528"/>
                        <a:pt x="31342" y="2132"/>
                        <a:pt x="45967" y="2929"/>
                      </a:cubicBezTo>
                      <a:cubicBezTo>
                        <a:pt x="60680" y="3727"/>
                        <a:pt x="75482" y="3904"/>
                        <a:pt x="90196" y="4170"/>
                      </a:cubicBezTo>
                      <a:cubicBezTo>
                        <a:pt x="104555" y="4436"/>
                        <a:pt x="119003" y="4791"/>
                        <a:pt x="133361" y="5854"/>
                      </a:cubicBezTo>
                      <a:cubicBezTo>
                        <a:pt x="146479" y="6829"/>
                        <a:pt x="162611" y="7184"/>
                        <a:pt x="174311" y="14275"/>
                      </a:cubicBezTo>
                      <a:cubicBezTo>
                        <a:pt x="174488" y="14541"/>
                        <a:pt x="174488" y="14807"/>
                        <a:pt x="174311" y="14807"/>
                      </a:cubicBezTo>
                      <a:lnTo>
                        <a:pt x="174311" y="148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1" name="任意多边形: 形状 460"/>
                <p:cNvSpPr/>
                <p:nvPr>
                  <p:custDataLst>
                    <p:tags r:id="rId202"/>
                  </p:custDataLst>
                </p:nvPr>
              </p:nvSpPr>
              <p:spPr>
                <a:xfrm>
                  <a:off x="8363782" y="4934773"/>
                  <a:ext cx="1590450" cy="169047"/>
                </a:xfrm>
                <a:custGeom>
                  <a:avLst/>
                  <a:gdLst>
                    <a:gd name="connsiteX0" fmla="*/ 1588305 w 1590450"/>
                    <a:gd name="connsiteY0" fmla="*/ 168370 h 169047"/>
                    <a:gd name="connsiteX1" fmla="*/ 1582367 w 1590450"/>
                    <a:gd name="connsiteY1" fmla="*/ 143818 h 169047"/>
                    <a:gd name="connsiteX2" fmla="*/ 1579442 w 1590450"/>
                    <a:gd name="connsiteY2" fmla="*/ 116518 h 169047"/>
                    <a:gd name="connsiteX3" fmla="*/ 1578201 w 1590450"/>
                    <a:gd name="connsiteY3" fmla="*/ 61919 h 169047"/>
                    <a:gd name="connsiteX4" fmla="*/ 1582987 w 1590450"/>
                    <a:gd name="connsiteY4" fmla="*/ 66705 h 169047"/>
                    <a:gd name="connsiteX5" fmla="*/ 965198 w 1590450"/>
                    <a:gd name="connsiteY5" fmla="*/ 31783 h 169047"/>
                    <a:gd name="connsiteX6" fmla="*/ 350776 w 1590450"/>
                    <a:gd name="connsiteY6" fmla="*/ 10776 h 169047"/>
                    <a:gd name="connsiteX7" fmla="*/ 4477 w 1590450"/>
                    <a:gd name="connsiteY7" fmla="*/ 10067 h 169047"/>
                    <a:gd name="connsiteX8" fmla="*/ 4300 w 1590450"/>
                    <a:gd name="connsiteY8" fmla="*/ 1026 h 169047"/>
                    <a:gd name="connsiteX9" fmla="*/ 621469 w 1590450"/>
                    <a:gd name="connsiteY9" fmla="*/ 7940 h 169047"/>
                    <a:gd name="connsiteX10" fmla="*/ 1236068 w 1590450"/>
                    <a:gd name="connsiteY10" fmla="*/ 36658 h 169047"/>
                    <a:gd name="connsiteX11" fmla="*/ 1582810 w 1590450"/>
                    <a:gd name="connsiteY11" fmla="*/ 57310 h 169047"/>
                    <a:gd name="connsiteX12" fmla="*/ 1587597 w 1590450"/>
                    <a:gd name="connsiteY12" fmla="*/ 62096 h 169047"/>
                    <a:gd name="connsiteX13" fmla="*/ 1590255 w 1590450"/>
                    <a:gd name="connsiteY13" fmla="*/ 168104 h 169047"/>
                    <a:gd name="connsiteX14" fmla="*/ 1588305 w 1590450"/>
                    <a:gd name="connsiteY14" fmla="*/ 168370 h 169047"/>
                    <a:gd name="connsiteX15" fmla="*/ 1588305 w 1590450"/>
                    <a:gd name="connsiteY15" fmla="*/ 168370 h 169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90450" h="169047">
                      <a:moveTo>
                        <a:pt x="1588305" y="168370"/>
                      </a:moveTo>
                      <a:cubicBezTo>
                        <a:pt x="1585735" y="160039"/>
                        <a:pt x="1583519" y="152416"/>
                        <a:pt x="1582367" y="143818"/>
                      </a:cubicBezTo>
                      <a:cubicBezTo>
                        <a:pt x="1581126" y="134777"/>
                        <a:pt x="1580151" y="125648"/>
                        <a:pt x="1579442" y="116518"/>
                      </a:cubicBezTo>
                      <a:cubicBezTo>
                        <a:pt x="1578201" y="98348"/>
                        <a:pt x="1577935" y="80089"/>
                        <a:pt x="1578201" y="61919"/>
                      </a:cubicBezTo>
                      <a:cubicBezTo>
                        <a:pt x="1579797" y="63514"/>
                        <a:pt x="1581392" y="65110"/>
                        <a:pt x="1582987" y="66705"/>
                      </a:cubicBezTo>
                      <a:cubicBezTo>
                        <a:pt x="1377087" y="54385"/>
                        <a:pt x="1171098" y="41887"/>
                        <a:pt x="965198" y="31783"/>
                      </a:cubicBezTo>
                      <a:cubicBezTo>
                        <a:pt x="760361" y="21678"/>
                        <a:pt x="555524" y="13967"/>
                        <a:pt x="350776" y="10776"/>
                      </a:cubicBezTo>
                      <a:cubicBezTo>
                        <a:pt x="235284" y="9003"/>
                        <a:pt x="119792" y="8560"/>
                        <a:pt x="4477" y="10067"/>
                      </a:cubicBezTo>
                      <a:cubicBezTo>
                        <a:pt x="-1373" y="10156"/>
                        <a:pt x="-1550" y="1115"/>
                        <a:pt x="4300" y="1026"/>
                      </a:cubicBezTo>
                      <a:cubicBezTo>
                        <a:pt x="209846" y="-1721"/>
                        <a:pt x="415657" y="1204"/>
                        <a:pt x="621469" y="7940"/>
                      </a:cubicBezTo>
                      <a:cubicBezTo>
                        <a:pt x="826306" y="14676"/>
                        <a:pt x="1031231" y="25047"/>
                        <a:pt x="1236068" y="36658"/>
                      </a:cubicBezTo>
                      <a:cubicBezTo>
                        <a:pt x="1351649" y="43217"/>
                        <a:pt x="1467229" y="50308"/>
                        <a:pt x="1582810" y="57310"/>
                      </a:cubicBezTo>
                      <a:cubicBezTo>
                        <a:pt x="1585292" y="57487"/>
                        <a:pt x="1587597" y="59437"/>
                        <a:pt x="1587597" y="62096"/>
                      </a:cubicBezTo>
                      <a:cubicBezTo>
                        <a:pt x="1587065" y="97462"/>
                        <a:pt x="1591408" y="132916"/>
                        <a:pt x="1590255" y="168104"/>
                      </a:cubicBezTo>
                      <a:cubicBezTo>
                        <a:pt x="1590078" y="169168"/>
                        <a:pt x="1588571" y="169434"/>
                        <a:pt x="1588305" y="168370"/>
                      </a:cubicBezTo>
                      <a:lnTo>
                        <a:pt x="1588305" y="16837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2" name="任意多边形: 形状 461"/>
                <p:cNvSpPr/>
                <p:nvPr>
                  <p:custDataLst>
                    <p:tags r:id="rId203"/>
                  </p:custDataLst>
                </p:nvPr>
              </p:nvSpPr>
              <p:spPr>
                <a:xfrm>
                  <a:off x="8352525" y="4939906"/>
                  <a:ext cx="92830" cy="109701"/>
                </a:xfrm>
                <a:custGeom>
                  <a:avLst/>
                  <a:gdLst>
                    <a:gd name="connsiteX0" fmla="*/ 92670 w 92830"/>
                    <a:gd name="connsiteY0" fmla="*/ 104294 h 109701"/>
                    <a:gd name="connsiteX1" fmla="*/ 85845 w 92830"/>
                    <a:gd name="connsiteY1" fmla="*/ 107308 h 109701"/>
                    <a:gd name="connsiteX2" fmla="*/ 78666 w 92830"/>
                    <a:gd name="connsiteY2" fmla="*/ 108992 h 109701"/>
                    <a:gd name="connsiteX3" fmla="*/ 66346 w 92830"/>
                    <a:gd name="connsiteY3" fmla="*/ 109701 h 109701"/>
                    <a:gd name="connsiteX4" fmla="*/ 38780 w 92830"/>
                    <a:gd name="connsiteY4" fmla="*/ 107308 h 109701"/>
                    <a:gd name="connsiteX5" fmla="*/ 17862 w 92830"/>
                    <a:gd name="connsiteY5" fmla="*/ 98710 h 109701"/>
                    <a:gd name="connsiteX6" fmla="*/ 16887 w 92830"/>
                    <a:gd name="connsiteY6" fmla="*/ 87985 h 109701"/>
                    <a:gd name="connsiteX7" fmla="*/ 15203 w 92830"/>
                    <a:gd name="connsiteY7" fmla="*/ 75045 h 109701"/>
                    <a:gd name="connsiteX8" fmla="*/ 1730 w 92830"/>
                    <a:gd name="connsiteY8" fmla="*/ 25497 h 109701"/>
                    <a:gd name="connsiteX9" fmla="*/ 1996 w 92830"/>
                    <a:gd name="connsiteY9" fmla="*/ 3516 h 109701"/>
                    <a:gd name="connsiteX10" fmla="*/ 13873 w 92830"/>
                    <a:gd name="connsiteY10" fmla="*/ 4402 h 109701"/>
                    <a:gd name="connsiteX11" fmla="*/ 8378 w 92830"/>
                    <a:gd name="connsiteY11" fmla="*/ 7504 h 109701"/>
                    <a:gd name="connsiteX12" fmla="*/ 7669 w 92830"/>
                    <a:gd name="connsiteY12" fmla="*/ 6973 h 109701"/>
                    <a:gd name="connsiteX13" fmla="*/ 10239 w 92830"/>
                    <a:gd name="connsiteY13" fmla="*/ 8036 h 109701"/>
                    <a:gd name="connsiteX14" fmla="*/ 9530 w 92830"/>
                    <a:gd name="connsiteY14" fmla="*/ 7947 h 109701"/>
                    <a:gd name="connsiteX15" fmla="*/ 12189 w 92830"/>
                    <a:gd name="connsiteY15" fmla="*/ 6884 h 109701"/>
                    <a:gd name="connsiteX16" fmla="*/ 11392 w 92830"/>
                    <a:gd name="connsiteY16" fmla="*/ 8125 h 109701"/>
                    <a:gd name="connsiteX17" fmla="*/ 9973 w 92830"/>
                    <a:gd name="connsiteY17" fmla="*/ 11138 h 109701"/>
                    <a:gd name="connsiteX18" fmla="*/ 10505 w 92830"/>
                    <a:gd name="connsiteY18" fmla="*/ 21154 h 109701"/>
                    <a:gd name="connsiteX19" fmla="*/ 14671 w 92830"/>
                    <a:gd name="connsiteY19" fmla="*/ 39767 h 109701"/>
                    <a:gd name="connsiteX20" fmla="*/ 25130 w 92830"/>
                    <a:gd name="connsiteY20" fmla="*/ 78413 h 109701"/>
                    <a:gd name="connsiteX21" fmla="*/ 26105 w 92830"/>
                    <a:gd name="connsiteY21" fmla="*/ 87365 h 109701"/>
                    <a:gd name="connsiteX22" fmla="*/ 26637 w 92830"/>
                    <a:gd name="connsiteY22" fmla="*/ 95519 h 109701"/>
                    <a:gd name="connsiteX23" fmla="*/ 37273 w 92830"/>
                    <a:gd name="connsiteY23" fmla="*/ 97824 h 109701"/>
                    <a:gd name="connsiteX24" fmla="*/ 48264 w 92830"/>
                    <a:gd name="connsiteY24" fmla="*/ 99508 h 109701"/>
                    <a:gd name="connsiteX25" fmla="*/ 69980 w 92830"/>
                    <a:gd name="connsiteY25" fmla="*/ 101103 h 109701"/>
                    <a:gd name="connsiteX26" fmla="*/ 80350 w 92830"/>
                    <a:gd name="connsiteY26" fmla="*/ 101635 h 109701"/>
                    <a:gd name="connsiteX27" fmla="*/ 92582 w 92830"/>
                    <a:gd name="connsiteY27" fmla="*/ 103674 h 109701"/>
                    <a:gd name="connsiteX28" fmla="*/ 92670 w 92830"/>
                    <a:gd name="connsiteY28" fmla="*/ 104294 h 109701"/>
                    <a:gd name="connsiteX29" fmla="*/ 92670 w 92830"/>
                    <a:gd name="connsiteY29" fmla="*/ 104294 h 10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2830" h="109701">
                      <a:moveTo>
                        <a:pt x="92670" y="104294"/>
                      </a:moveTo>
                      <a:cubicBezTo>
                        <a:pt x="90011" y="104826"/>
                        <a:pt x="88239" y="106333"/>
                        <a:pt x="85845" y="107308"/>
                      </a:cubicBezTo>
                      <a:cubicBezTo>
                        <a:pt x="83630" y="108194"/>
                        <a:pt x="81059" y="108637"/>
                        <a:pt x="78666" y="108992"/>
                      </a:cubicBezTo>
                      <a:cubicBezTo>
                        <a:pt x="74677" y="109612"/>
                        <a:pt x="70423" y="109701"/>
                        <a:pt x="66346" y="109701"/>
                      </a:cubicBezTo>
                      <a:cubicBezTo>
                        <a:pt x="57128" y="109701"/>
                        <a:pt x="47909" y="108815"/>
                        <a:pt x="38780" y="107308"/>
                      </a:cubicBezTo>
                      <a:cubicBezTo>
                        <a:pt x="32221" y="106244"/>
                        <a:pt x="20964" y="106067"/>
                        <a:pt x="17862" y="98710"/>
                      </a:cubicBezTo>
                      <a:cubicBezTo>
                        <a:pt x="16444" y="95342"/>
                        <a:pt x="17064" y="91531"/>
                        <a:pt x="16887" y="87985"/>
                      </a:cubicBezTo>
                      <a:cubicBezTo>
                        <a:pt x="16710" y="83642"/>
                        <a:pt x="16089" y="79299"/>
                        <a:pt x="15203" y="75045"/>
                      </a:cubicBezTo>
                      <a:cubicBezTo>
                        <a:pt x="11746" y="58293"/>
                        <a:pt x="4567" y="42338"/>
                        <a:pt x="1730" y="25497"/>
                      </a:cubicBezTo>
                      <a:cubicBezTo>
                        <a:pt x="578" y="18938"/>
                        <a:pt x="-1638" y="9366"/>
                        <a:pt x="1996" y="3516"/>
                      </a:cubicBezTo>
                      <a:cubicBezTo>
                        <a:pt x="4921" y="-1182"/>
                        <a:pt x="11746" y="-1448"/>
                        <a:pt x="13873" y="4402"/>
                      </a:cubicBezTo>
                      <a:cubicBezTo>
                        <a:pt x="15203" y="7859"/>
                        <a:pt x="10771" y="9366"/>
                        <a:pt x="8378" y="7504"/>
                      </a:cubicBezTo>
                      <a:cubicBezTo>
                        <a:pt x="8112" y="7327"/>
                        <a:pt x="7935" y="7150"/>
                        <a:pt x="7669" y="6973"/>
                      </a:cubicBezTo>
                      <a:cubicBezTo>
                        <a:pt x="8555" y="7327"/>
                        <a:pt x="9353" y="7681"/>
                        <a:pt x="10239" y="8036"/>
                      </a:cubicBezTo>
                      <a:cubicBezTo>
                        <a:pt x="9973" y="8036"/>
                        <a:pt x="9796" y="7947"/>
                        <a:pt x="9530" y="7947"/>
                      </a:cubicBezTo>
                      <a:cubicBezTo>
                        <a:pt x="10417" y="7593"/>
                        <a:pt x="11303" y="7238"/>
                        <a:pt x="12189" y="6884"/>
                      </a:cubicBezTo>
                      <a:cubicBezTo>
                        <a:pt x="13785" y="5200"/>
                        <a:pt x="11746" y="7593"/>
                        <a:pt x="11392" y="8125"/>
                      </a:cubicBezTo>
                      <a:cubicBezTo>
                        <a:pt x="10505" y="9454"/>
                        <a:pt x="10239" y="9454"/>
                        <a:pt x="9973" y="11138"/>
                      </a:cubicBezTo>
                      <a:cubicBezTo>
                        <a:pt x="9530" y="14241"/>
                        <a:pt x="10151" y="18052"/>
                        <a:pt x="10505" y="21154"/>
                      </a:cubicBezTo>
                      <a:cubicBezTo>
                        <a:pt x="11303" y="27447"/>
                        <a:pt x="12898" y="33652"/>
                        <a:pt x="14671" y="39767"/>
                      </a:cubicBezTo>
                      <a:cubicBezTo>
                        <a:pt x="18394" y="52620"/>
                        <a:pt x="23003" y="65206"/>
                        <a:pt x="25130" y="78413"/>
                      </a:cubicBezTo>
                      <a:cubicBezTo>
                        <a:pt x="25573" y="81426"/>
                        <a:pt x="25928" y="84351"/>
                        <a:pt x="26105" y="87365"/>
                      </a:cubicBezTo>
                      <a:cubicBezTo>
                        <a:pt x="26194" y="89403"/>
                        <a:pt x="25219" y="94101"/>
                        <a:pt x="26637" y="95519"/>
                      </a:cubicBezTo>
                      <a:cubicBezTo>
                        <a:pt x="28144" y="97026"/>
                        <a:pt x="35235" y="97469"/>
                        <a:pt x="37273" y="97824"/>
                      </a:cubicBezTo>
                      <a:cubicBezTo>
                        <a:pt x="40907" y="98533"/>
                        <a:pt x="44541" y="99065"/>
                        <a:pt x="48264" y="99508"/>
                      </a:cubicBezTo>
                      <a:cubicBezTo>
                        <a:pt x="55532" y="100483"/>
                        <a:pt x="62712" y="100838"/>
                        <a:pt x="69980" y="101103"/>
                      </a:cubicBezTo>
                      <a:cubicBezTo>
                        <a:pt x="73436" y="101192"/>
                        <a:pt x="76893" y="101281"/>
                        <a:pt x="80350" y="101635"/>
                      </a:cubicBezTo>
                      <a:cubicBezTo>
                        <a:pt x="84339" y="101990"/>
                        <a:pt x="88682" y="103851"/>
                        <a:pt x="92582" y="103674"/>
                      </a:cubicBezTo>
                      <a:cubicBezTo>
                        <a:pt x="92848" y="103762"/>
                        <a:pt x="92936" y="104206"/>
                        <a:pt x="92670" y="104294"/>
                      </a:cubicBezTo>
                      <a:lnTo>
                        <a:pt x="92670" y="1042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3" name="任意多边形: 形状 462"/>
                <p:cNvSpPr/>
                <p:nvPr>
                  <p:custDataLst>
                    <p:tags r:id="rId204"/>
                  </p:custDataLst>
                </p:nvPr>
              </p:nvSpPr>
              <p:spPr>
                <a:xfrm>
                  <a:off x="9812575" y="4725839"/>
                  <a:ext cx="38352" cy="256965"/>
                </a:xfrm>
                <a:custGeom>
                  <a:avLst/>
                  <a:gdLst>
                    <a:gd name="connsiteX0" fmla="*/ 5230 w 38352"/>
                    <a:gd name="connsiteY0" fmla="*/ 71 h 256965"/>
                    <a:gd name="connsiteX1" fmla="*/ 11612 w 38352"/>
                    <a:gd name="connsiteY1" fmla="*/ 7428 h 256965"/>
                    <a:gd name="connsiteX2" fmla="*/ 17551 w 38352"/>
                    <a:gd name="connsiteY2" fmla="*/ 19216 h 256965"/>
                    <a:gd name="connsiteX3" fmla="*/ 26148 w 38352"/>
                    <a:gd name="connsiteY3" fmla="*/ 43946 h 256965"/>
                    <a:gd name="connsiteX4" fmla="*/ 36430 w 38352"/>
                    <a:gd name="connsiteY4" fmla="*/ 95266 h 256965"/>
                    <a:gd name="connsiteX5" fmla="*/ 29782 w 38352"/>
                    <a:gd name="connsiteY5" fmla="*/ 199679 h 256965"/>
                    <a:gd name="connsiteX6" fmla="*/ 9751 w 38352"/>
                    <a:gd name="connsiteY6" fmla="*/ 254544 h 256965"/>
                    <a:gd name="connsiteX7" fmla="*/ 1 w 38352"/>
                    <a:gd name="connsiteY7" fmla="*/ 251708 h 256965"/>
                    <a:gd name="connsiteX8" fmla="*/ 1330 w 38352"/>
                    <a:gd name="connsiteY8" fmla="*/ 243110 h 256965"/>
                    <a:gd name="connsiteX9" fmla="*/ 7003 w 38352"/>
                    <a:gd name="connsiteY9" fmla="*/ 242489 h 256965"/>
                    <a:gd name="connsiteX10" fmla="*/ 10283 w 38352"/>
                    <a:gd name="connsiteY10" fmla="*/ 250555 h 256965"/>
                    <a:gd name="connsiteX11" fmla="*/ 710 w 38352"/>
                    <a:gd name="connsiteY11" fmla="*/ 249049 h 256965"/>
                    <a:gd name="connsiteX12" fmla="*/ 18880 w 38352"/>
                    <a:gd name="connsiteY12" fmla="*/ 52455 h 256965"/>
                    <a:gd name="connsiteX13" fmla="*/ 10726 w 38352"/>
                    <a:gd name="connsiteY13" fmla="*/ 25687 h 256965"/>
                    <a:gd name="connsiteX14" fmla="*/ 6028 w 38352"/>
                    <a:gd name="connsiteY14" fmla="*/ 11594 h 256965"/>
                    <a:gd name="connsiteX15" fmla="*/ 4344 w 38352"/>
                    <a:gd name="connsiteY15" fmla="*/ 337 h 256965"/>
                    <a:gd name="connsiteX16" fmla="*/ 5230 w 38352"/>
                    <a:gd name="connsiteY16" fmla="*/ 71 h 256965"/>
                    <a:gd name="connsiteX17" fmla="*/ 5230 w 38352"/>
                    <a:gd name="connsiteY17" fmla="*/ 71 h 256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352" h="256965">
                      <a:moveTo>
                        <a:pt x="5230" y="71"/>
                      </a:moveTo>
                      <a:cubicBezTo>
                        <a:pt x="8421" y="1578"/>
                        <a:pt x="9839" y="4592"/>
                        <a:pt x="11612" y="7428"/>
                      </a:cubicBezTo>
                      <a:cubicBezTo>
                        <a:pt x="14005" y="11239"/>
                        <a:pt x="15867" y="15139"/>
                        <a:pt x="17551" y="19216"/>
                      </a:cubicBezTo>
                      <a:cubicBezTo>
                        <a:pt x="20919" y="27282"/>
                        <a:pt x="23666" y="35526"/>
                        <a:pt x="26148" y="43946"/>
                      </a:cubicBezTo>
                      <a:cubicBezTo>
                        <a:pt x="31112" y="60787"/>
                        <a:pt x="34480" y="77982"/>
                        <a:pt x="36430" y="95266"/>
                      </a:cubicBezTo>
                      <a:cubicBezTo>
                        <a:pt x="40419" y="130277"/>
                        <a:pt x="38203" y="165997"/>
                        <a:pt x="29782" y="199679"/>
                      </a:cubicBezTo>
                      <a:cubicBezTo>
                        <a:pt x="25085" y="218646"/>
                        <a:pt x="18526" y="237260"/>
                        <a:pt x="9751" y="254544"/>
                      </a:cubicBezTo>
                      <a:cubicBezTo>
                        <a:pt x="7446" y="259064"/>
                        <a:pt x="-88" y="256760"/>
                        <a:pt x="1" y="251708"/>
                      </a:cubicBezTo>
                      <a:cubicBezTo>
                        <a:pt x="1" y="248694"/>
                        <a:pt x="710" y="246035"/>
                        <a:pt x="1330" y="243110"/>
                      </a:cubicBezTo>
                      <a:cubicBezTo>
                        <a:pt x="1862" y="240717"/>
                        <a:pt x="5851" y="240008"/>
                        <a:pt x="7003" y="242489"/>
                      </a:cubicBezTo>
                      <a:cubicBezTo>
                        <a:pt x="8244" y="245149"/>
                        <a:pt x="9573" y="247719"/>
                        <a:pt x="10283" y="250555"/>
                      </a:cubicBezTo>
                      <a:cubicBezTo>
                        <a:pt x="7092" y="250023"/>
                        <a:pt x="3901" y="249580"/>
                        <a:pt x="710" y="249049"/>
                      </a:cubicBezTo>
                      <a:cubicBezTo>
                        <a:pt x="28896" y="188510"/>
                        <a:pt x="35898" y="119109"/>
                        <a:pt x="18880" y="52455"/>
                      </a:cubicBezTo>
                      <a:cubicBezTo>
                        <a:pt x="16576" y="43414"/>
                        <a:pt x="13739" y="34551"/>
                        <a:pt x="10726" y="25687"/>
                      </a:cubicBezTo>
                      <a:cubicBezTo>
                        <a:pt x="9130" y="20989"/>
                        <a:pt x="7269" y="16380"/>
                        <a:pt x="6028" y="11594"/>
                      </a:cubicBezTo>
                      <a:cubicBezTo>
                        <a:pt x="5053" y="7960"/>
                        <a:pt x="3280" y="3883"/>
                        <a:pt x="4344" y="337"/>
                      </a:cubicBezTo>
                      <a:cubicBezTo>
                        <a:pt x="4610" y="71"/>
                        <a:pt x="4964" y="-106"/>
                        <a:pt x="5230" y="71"/>
                      </a:cubicBezTo>
                      <a:lnTo>
                        <a:pt x="5230" y="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4" name="任意多边形: 形状 463"/>
                <p:cNvSpPr/>
                <p:nvPr>
                  <p:custDataLst>
                    <p:tags r:id="rId205"/>
                  </p:custDataLst>
                </p:nvPr>
              </p:nvSpPr>
              <p:spPr>
                <a:xfrm>
                  <a:off x="9137004" y="4682085"/>
                  <a:ext cx="30394" cy="274412"/>
                </a:xfrm>
                <a:custGeom>
                  <a:avLst/>
                  <a:gdLst>
                    <a:gd name="connsiteX0" fmla="*/ 2562 w 30394"/>
                    <a:gd name="connsiteY0" fmla="*/ 216 h 274412"/>
                    <a:gd name="connsiteX1" fmla="*/ 14084 w 30394"/>
                    <a:gd name="connsiteY1" fmla="*/ 21045 h 274412"/>
                    <a:gd name="connsiteX2" fmla="*/ 21530 w 30394"/>
                    <a:gd name="connsiteY2" fmla="*/ 46927 h 274412"/>
                    <a:gd name="connsiteX3" fmla="*/ 29330 w 30394"/>
                    <a:gd name="connsiteY3" fmla="*/ 100286 h 274412"/>
                    <a:gd name="connsiteX4" fmla="*/ 25075 w 30394"/>
                    <a:gd name="connsiteY4" fmla="*/ 209662 h 274412"/>
                    <a:gd name="connsiteX5" fmla="*/ 16300 w 30394"/>
                    <a:gd name="connsiteY5" fmla="*/ 271086 h 274412"/>
                    <a:gd name="connsiteX6" fmla="*/ 7171 w 30394"/>
                    <a:gd name="connsiteY6" fmla="*/ 267098 h 274412"/>
                    <a:gd name="connsiteX7" fmla="*/ 12932 w 30394"/>
                    <a:gd name="connsiteY7" fmla="*/ 259741 h 274412"/>
                    <a:gd name="connsiteX8" fmla="*/ 17187 w 30394"/>
                    <a:gd name="connsiteY8" fmla="*/ 261602 h 274412"/>
                    <a:gd name="connsiteX9" fmla="*/ 16211 w 30394"/>
                    <a:gd name="connsiteY9" fmla="*/ 271086 h 274412"/>
                    <a:gd name="connsiteX10" fmla="*/ 6462 w 30394"/>
                    <a:gd name="connsiteY10" fmla="*/ 269580 h 274412"/>
                    <a:gd name="connsiteX11" fmla="*/ 13730 w 30394"/>
                    <a:gd name="connsiteY11" fmla="*/ 217728 h 274412"/>
                    <a:gd name="connsiteX12" fmla="*/ 19048 w 30394"/>
                    <a:gd name="connsiteY12" fmla="*/ 162951 h 274412"/>
                    <a:gd name="connsiteX13" fmla="*/ 13641 w 30394"/>
                    <a:gd name="connsiteY13" fmla="*/ 57031 h 274412"/>
                    <a:gd name="connsiteX14" fmla="*/ 6550 w 30394"/>
                    <a:gd name="connsiteY14" fmla="*/ 28048 h 274412"/>
                    <a:gd name="connsiteX15" fmla="*/ 346 w 30394"/>
                    <a:gd name="connsiteY15" fmla="*/ 925 h 274412"/>
                    <a:gd name="connsiteX16" fmla="*/ 2562 w 30394"/>
                    <a:gd name="connsiteY16" fmla="*/ 216 h 274412"/>
                    <a:gd name="connsiteX17" fmla="*/ 2562 w 30394"/>
                    <a:gd name="connsiteY17" fmla="*/ 216 h 274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0394" h="274412">
                      <a:moveTo>
                        <a:pt x="2562" y="216"/>
                      </a:moveTo>
                      <a:cubicBezTo>
                        <a:pt x="9298" y="4825"/>
                        <a:pt x="11603" y="13777"/>
                        <a:pt x="14084" y="21045"/>
                      </a:cubicBezTo>
                      <a:cubicBezTo>
                        <a:pt x="17009" y="29554"/>
                        <a:pt x="19402" y="38241"/>
                        <a:pt x="21530" y="46927"/>
                      </a:cubicBezTo>
                      <a:cubicBezTo>
                        <a:pt x="25696" y="64477"/>
                        <a:pt x="28089" y="82381"/>
                        <a:pt x="29330" y="100286"/>
                      </a:cubicBezTo>
                      <a:cubicBezTo>
                        <a:pt x="31989" y="136981"/>
                        <a:pt x="29330" y="173587"/>
                        <a:pt x="25075" y="209662"/>
                      </a:cubicBezTo>
                      <a:cubicBezTo>
                        <a:pt x="22682" y="230048"/>
                        <a:pt x="20643" y="251143"/>
                        <a:pt x="16300" y="271086"/>
                      </a:cubicBezTo>
                      <a:cubicBezTo>
                        <a:pt x="13287" y="269757"/>
                        <a:pt x="10273" y="268427"/>
                        <a:pt x="7171" y="267098"/>
                      </a:cubicBezTo>
                      <a:cubicBezTo>
                        <a:pt x="8766" y="264261"/>
                        <a:pt x="10894" y="262223"/>
                        <a:pt x="12932" y="259741"/>
                      </a:cubicBezTo>
                      <a:cubicBezTo>
                        <a:pt x="14261" y="258146"/>
                        <a:pt x="17364" y="259475"/>
                        <a:pt x="17187" y="261602"/>
                      </a:cubicBezTo>
                      <a:cubicBezTo>
                        <a:pt x="17009" y="264882"/>
                        <a:pt x="17009" y="267895"/>
                        <a:pt x="16211" y="271086"/>
                      </a:cubicBezTo>
                      <a:cubicBezTo>
                        <a:pt x="14971" y="276227"/>
                        <a:pt x="6018" y="275163"/>
                        <a:pt x="6462" y="269580"/>
                      </a:cubicBezTo>
                      <a:cubicBezTo>
                        <a:pt x="8057" y="252207"/>
                        <a:pt x="11514" y="235012"/>
                        <a:pt x="13730" y="217728"/>
                      </a:cubicBezTo>
                      <a:cubicBezTo>
                        <a:pt x="16034" y="199557"/>
                        <a:pt x="17984" y="181298"/>
                        <a:pt x="19048" y="162951"/>
                      </a:cubicBezTo>
                      <a:cubicBezTo>
                        <a:pt x="21175" y="127851"/>
                        <a:pt x="20555" y="92043"/>
                        <a:pt x="13641" y="57031"/>
                      </a:cubicBezTo>
                      <a:cubicBezTo>
                        <a:pt x="11691" y="47281"/>
                        <a:pt x="9387" y="37620"/>
                        <a:pt x="6550" y="28048"/>
                      </a:cubicBezTo>
                      <a:cubicBezTo>
                        <a:pt x="4068" y="19627"/>
                        <a:pt x="-1427" y="9700"/>
                        <a:pt x="346" y="925"/>
                      </a:cubicBezTo>
                      <a:cubicBezTo>
                        <a:pt x="700" y="216"/>
                        <a:pt x="1853" y="-316"/>
                        <a:pt x="2562" y="216"/>
                      </a:cubicBezTo>
                      <a:lnTo>
                        <a:pt x="2562" y="2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5" name="任意多边形: 形状 464"/>
                <p:cNvSpPr/>
                <p:nvPr>
                  <p:custDataLst>
                    <p:tags r:id="rId206"/>
                  </p:custDataLst>
                </p:nvPr>
              </p:nvSpPr>
              <p:spPr>
                <a:xfrm>
                  <a:off x="8381354" y="4673406"/>
                  <a:ext cx="762478" cy="18667"/>
                </a:xfrm>
                <a:custGeom>
                  <a:avLst/>
                  <a:gdLst>
                    <a:gd name="connsiteX0" fmla="*/ 761935 w 762478"/>
                    <a:gd name="connsiteY0" fmla="*/ 13327 h 18667"/>
                    <a:gd name="connsiteX1" fmla="*/ 689165 w 762478"/>
                    <a:gd name="connsiteY1" fmla="*/ 17670 h 18667"/>
                    <a:gd name="connsiteX2" fmla="*/ 615420 w 762478"/>
                    <a:gd name="connsiteY2" fmla="*/ 18468 h 18667"/>
                    <a:gd name="connsiteX3" fmla="*/ 466690 w 762478"/>
                    <a:gd name="connsiteY3" fmla="*/ 18468 h 18667"/>
                    <a:gd name="connsiteX4" fmla="*/ 169052 w 762478"/>
                    <a:gd name="connsiteY4" fmla="*/ 14036 h 18667"/>
                    <a:gd name="connsiteX5" fmla="*/ 85291 w 762478"/>
                    <a:gd name="connsiteY5" fmla="*/ 11732 h 18667"/>
                    <a:gd name="connsiteX6" fmla="*/ 44519 w 762478"/>
                    <a:gd name="connsiteY6" fmla="*/ 10402 h 18667"/>
                    <a:gd name="connsiteX7" fmla="*/ 2683 w 762478"/>
                    <a:gd name="connsiteY7" fmla="*/ 7743 h 18667"/>
                    <a:gd name="connsiteX8" fmla="*/ 2506 w 762478"/>
                    <a:gd name="connsiteY8" fmla="*/ 741 h 18667"/>
                    <a:gd name="connsiteX9" fmla="*/ 38758 w 762478"/>
                    <a:gd name="connsiteY9" fmla="*/ 741 h 18667"/>
                    <a:gd name="connsiteX10" fmla="*/ 76250 w 762478"/>
                    <a:gd name="connsiteY10" fmla="*/ 1982 h 18667"/>
                    <a:gd name="connsiteX11" fmla="*/ 150172 w 762478"/>
                    <a:gd name="connsiteY11" fmla="*/ 4109 h 18667"/>
                    <a:gd name="connsiteX12" fmla="*/ 298991 w 762478"/>
                    <a:gd name="connsiteY12" fmla="*/ 7300 h 18667"/>
                    <a:gd name="connsiteX13" fmla="*/ 596541 w 762478"/>
                    <a:gd name="connsiteY13" fmla="*/ 9338 h 18667"/>
                    <a:gd name="connsiteX14" fmla="*/ 680213 w 762478"/>
                    <a:gd name="connsiteY14" fmla="*/ 9161 h 18667"/>
                    <a:gd name="connsiteX15" fmla="*/ 720985 w 762478"/>
                    <a:gd name="connsiteY15" fmla="*/ 9072 h 18667"/>
                    <a:gd name="connsiteX16" fmla="*/ 762024 w 762478"/>
                    <a:gd name="connsiteY16" fmla="*/ 11820 h 18667"/>
                    <a:gd name="connsiteX17" fmla="*/ 761935 w 762478"/>
                    <a:gd name="connsiteY17" fmla="*/ 13327 h 18667"/>
                    <a:gd name="connsiteX18" fmla="*/ 761935 w 762478"/>
                    <a:gd name="connsiteY18" fmla="*/ 13327 h 1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2478" h="18667">
                      <a:moveTo>
                        <a:pt x="761935" y="13327"/>
                      </a:moveTo>
                      <a:cubicBezTo>
                        <a:pt x="738535" y="18734"/>
                        <a:pt x="713185" y="17316"/>
                        <a:pt x="689165" y="17670"/>
                      </a:cubicBezTo>
                      <a:cubicBezTo>
                        <a:pt x="664613" y="18113"/>
                        <a:pt x="639973" y="18379"/>
                        <a:pt x="615420" y="18468"/>
                      </a:cubicBezTo>
                      <a:cubicBezTo>
                        <a:pt x="565873" y="18734"/>
                        <a:pt x="516237" y="18734"/>
                        <a:pt x="466690" y="18468"/>
                      </a:cubicBezTo>
                      <a:cubicBezTo>
                        <a:pt x="367507" y="17936"/>
                        <a:pt x="268324" y="16429"/>
                        <a:pt x="169052" y="14036"/>
                      </a:cubicBezTo>
                      <a:cubicBezTo>
                        <a:pt x="141132" y="13327"/>
                        <a:pt x="113211" y="12618"/>
                        <a:pt x="85291" y="11732"/>
                      </a:cubicBezTo>
                      <a:cubicBezTo>
                        <a:pt x="71730" y="11288"/>
                        <a:pt x="58080" y="10934"/>
                        <a:pt x="44519" y="10402"/>
                      </a:cubicBezTo>
                      <a:cubicBezTo>
                        <a:pt x="30603" y="9959"/>
                        <a:pt x="16510" y="10313"/>
                        <a:pt x="2683" y="7743"/>
                      </a:cubicBezTo>
                      <a:cubicBezTo>
                        <a:pt x="-774" y="7122"/>
                        <a:pt x="-951" y="1095"/>
                        <a:pt x="2506" y="741"/>
                      </a:cubicBezTo>
                      <a:cubicBezTo>
                        <a:pt x="14471" y="-677"/>
                        <a:pt x="26615" y="298"/>
                        <a:pt x="38758" y="741"/>
                      </a:cubicBezTo>
                      <a:cubicBezTo>
                        <a:pt x="51255" y="1184"/>
                        <a:pt x="63753" y="1539"/>
                        <a:pt x="76250" y="1982"/>
                      </a:cubicBezTo>
                      <a:cubicBezTo>
                        <a:pt x="100891" y="2779"/>
                        <a:pt x="125532" y="3489"/>
                        <a:pt x="150172" y="4109"/>
                      </a:cubicBezTo>
                      <a:cubicBezTo>
                        <a:pt x="199808" y="5439"/>
                        <a:pt x="249444" y="6502"/>
                        <a:pt x="298991" y="7300"/>
                      </a:cubicBezTo>
                      <a:cubicBezTo>
                        <a:pt x="398175" y="8895"/>
                        <a:pt x="497358" y="9516"/>
                        <a:pt x="596541" y="9338"/>
                      </a:cubicBezTo>
                      <a:cubicBezTo>
                        <a:pt x="624461" y="9250"/>
                        <a:pt x="652381" y="9161"/>
                        <a:pt x="680213" y="9161"/>
                      </a:cubicBezTo>
                      <a:cubicBezTo>
                        <a:pt x="693774" y="9161"/>
                        <a:pt x="707424" y="9161"/>
                        <a:pt x="720985" y="9072"/>
                      </a:cubicBezTo>
                      <a:cubicBezTo>
                        <a:pt x="734635" y="8984"/>
                        <a:pt x="748462" y="9161"/>
                        <a:pt x="762024" y="11820"/>
                      </a:cubicBezTo>
                      <a:cubicBezTo>
                        <a:pt x="762644" y="11909"/>
                        <a:pt x="762644" y="13150"/>
                        <a:pt x="761935" y="13327"/>
                      </a:cubicBezTo>
                      <a:lnTo>
                        <a:pt x="761935" y="133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6" name="任意多边形: 形状 465"/>
                <p:cNvSpPr/>
                <p:nvPr>
                  <p:custDataLst>
                    <p:tags r:id="rId207"/>
                  </p:custDataLst>
                </p:nvPr>
              </p:nvSpPr>
              <p:spPr>
                <a:xfrm>
                  <a:off x="8348982" y="4893073"/>
                  <a:ext cx="764570" cy="41655"/>
                </a:xfrm>
                <a:custGeom>
                  <a:avLst/>
                  <a:gdLst>
                    <a:gd name="connsiteX0" fmla="*/ 763639 w 764570"/>
                    <a:gd name="connsiteY0" fmla="*/ 28190 h 41655"/>
                    <a:gd name="connsiteX1" fmla="*/ 746089 w 764570"/>
                    <a:gd name="connsiteY1" fmla="*/ 29785 h 41655"/>
                    <a:gd name="connsiteX2" fmla="*/ 726235 w 764570"/>
                    <a:gd name="connsiteY2" fmla="*/ 29165 h 41655"/>
                    <a:gd name="connsiteX3" fmla="*/ 688742 w 764570"/>
                    <a:gd name="connsiteY3" fmla="*/ 27037 h 41655"/>
                    <a:gd name="connsiteX4" fmla="*/ 615972 w 764570"/>
                    <a:gd name="connsiteY4" fmla="*/ 22960 h 41655"/>
                    <a:gd name="connsiteX5" fmla="*/ 468217 w 764570"/>
                    <a:gd name="connsiteY5" fmla="*/ 16313 h 41655"/>
                    <a:gd name="connsiteX6" fmla="*/ 171642 w 764570"/>
                    <a:gd name="connsiteY6" fmla="*/ 10108 h 41655"/>
                    <a:gd name="connsiteX7" fmla="*/ 5273 w 764570"/>
                    <a:gd name="connsiteY7" fmla="*/ 10817 h 41655"/>
                    <a:gd name="connsiteX8" fmla="*/ 10325 w 764570"/>
                    <a:gd name="connsiteY8" fmla="*/ 5854 h 41655"/>
                    <a:gd name="connsiteX9" fmla="*/ 13694 w 764570"/>
                    <a:gd name="connsiteY9" fmla="*/ 38206 h 41655"/>
                    <a:gd name="connsiteX10" fmla="*/ 6514 w 764570"/>
                    <a:gd name="connsiteY10" fmla="*/ 39003 h 41655"/>
                    <a:gd name="connsiteX11" fmla="*/ 44 w 764570"/>
                    <a:gd name="connsiteY11" fmla="*/ 5588 h 41655"/>
                    <a:gd name="connsiteX12" fmla="*/ 5096 w 764570"/>
                    <a:gd name="connsiteY12" fmla="*/ 624 h 41655"/>
                    <a:gd name="connsiteX13" fmla="*/ 302645 w 764570"/>
                    <a:gd name="connsiteY13" fmla="*/ 1954 h 41655"/>
                    <a:gd name="connsiteX14" fmla="*/ 598245 w 764570"/>
                    <a:gd name="connsiteY14" fmla="*/ 12590 h 41655"/>
                    <a:gd name="connsiteX15" fmla="*/ 682094 w 764570"/>
                    <a:gd name="connsiteY15" fmla="*/ 17376 h 41655"/>
                    <a:gd name="connsiteX16" fmla="*/ 724019 w 764570"/>
                    <a:gd name="connsiteY16" fmla="*/ 20213 h 41655"/>
                    <a:gd name="connsiteX17" fmla="*/ 743873 w 764570"/>
                    <a:gd name="connsiteY17" fmla="*/ 22163 h 41655"/>
                    <a:gd name="connsiteX18" fmla="*/ 763993 w 764570"/>
                    <a:gd name="connsiteY18" fmla="*/ 26506 h 41655"/>
                    <a:gd name="connsiteX19" fmla="*/ 763639 w 764570"/>
                    <a:gd name="connsiteY19" fmla="*/ 28190 h 41655"/>
                    <a:gd name="connsiteX20" fmla="*/ 763639 w 764570"/>
                    <a:gd name="connsiteY20" fmla="*/ 28190 h 41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4570" h="41655">
                      <a:moveTo>
                        <a:pt x="763639" y="28190"/>
                      </a:moveTo>
                      <a:cubicBezTo>
                        <a:pt x="757789" y="28544"/>
                        <a:pt x="751939" y="29697"/>
                        <a:pt x="746089" y="29785"/>
                      </a:cubicBezTo>
                      <a:cubicBezTo>
                        <a:pt x="739530" y="29874"/>
                        <a:pt x="732882" y="29519"/>
                        <a:pt x="726235" y="29165"/>
                      </a:cubicBezTo>
                      <a:cubicBezTo>
                        <a:pt x="713737" y="28544"/>
                        <a:pt x="701239" y="27747"/>
                        <a:pt x="688742" y="27037"/>
                      </a:cubicBezTo>
                      <a:cubicBezTo>
                        <a:pt x="664456" y="25708"/>
                        <a:pt x="640258" y="24290"/>
                        <a:pt x="615972" y="22960"/>
                      </a:cubicBezTo>
                      <a:cubicBezTo>
                        <a:pt x="566691" y="20390"/>
                        <a:pt x="517409" y="18174"/>
                        <a:pt x="468217" y="16313"/>
                      </a:cubicBezTo>
                      <a:cubicBezTo>
                        <a:pt x="369299" y="12679"/>
                        <a:pt x="270471" y="10640"/>
                        <a:pt x="171642" y="10108"/>
                      </a:cubicBezTo>
                      <a:cubicBezTo>
                        <a:pt x="116156" y="9842"/>
                        <a:pt x="60759" y="10108"/>
                        <a:pt x="5273" y="10817"/>
                      </a:cubicBezTo>
                      <a:cubicBezTo>
                        <a:pt x="6957" y="9133"/>
                        <a:pt x="8641" y="7538"/>
                        <a:pt x="10325" y="5854"/>
                      </a:cubicBezTo>
                      <a:cubicBezTo>
                        <a:pt x="11921" y="16667"/>
                        <a:pt x="14137" y="27392"/>
                        <a:pt x="13694" y="38206"/>
                      </a:cubicBezTo>
                      <a:cubicBezTo>
                        <a:pt x="13516" y="42283"/>
                        <a:pt x="7932" y="42992"/>
                        <a:pt x="6514" y="39003"/>
                      </a:cubicBezTo>
                      <a:cubicBezTo>
                        <a:pt x="2703" y="28101"/>
                        <a:pt x="1728" y="16844"/>
                        <a:pt x="44" y="5588"/>
                      </a:cubicBezTo>
                      <a:cubicBezTo>
                        <a:pt x="-399" y="2751"/>
                        <a:pt x="2614" y="624"/>
                        <a:pt x="5096" y="624"/>
                      </a:cubicBezTo>
                      <a:cubicBezTo>
                        <a:pt x="104190" y="-528"/>
                        <a:pt x="203374" y="-85"/>
                        <a:pt x="302645" y="1954"/>
                      </a:cubicBezTo>
                      <a:cubicBezTo>
                        <a:pt x="401120" y="3992"/>
                        <a:pt x="499682" y="7538"/>
                        <a:pt x="598245" y="12590"/>
                      </a:cubicBezTo>
                      <a:cubicBezTo>
                        <a:pt x="626165" y="14008"/>
                        <a:pt x="654174" y="15515"/>
                        <a:pt x="682094" y="17376"/>
                      </a:cubicBezTo>
                      <a:cubicBezTo>
                        <a:pt x="696099" y="18263"/>
                        <a:pt x="710014" y="19149"/>
                        <a:pt x="724019" y="20213"/>
                      </a:cubicBezTo>
                      <a:cubicBezTo>
                        <a:pt x="730666" y="20744"/>
                        <a:pt x="737314" y="21276"/>
                        <a:pt x="743873" y="22163"/>
                      </a:cubicBezTo>
                      <a:cubicBezTo>
                        <a:pt x="750698" y="23049"/>
                        <a:pt x="757257" y="25176"/>
                        <a:pt x="763993" y="26506"/>
                      </a:cubicBezTo>
                      <a:cubicBezTo>
                        <a:pt x="764968" y="26683"/>
                        <a:pt x="764614" y="28190"/>
                        <a:pt x="763639" y="28190"/>
                      </a:cubicBezTo>
                      <a:lnTo>
                        <a:pt x="763639" y="2819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7" name="任意多边形: 形状 466"/>
                <p:cNvSpPr/>
                <p:nvPr>
                  <p:custDataLst>
                    <p:tags r:id="rId208"/>
                  </p:custDataLst>
                </p:nvPr>
              </p:nvSpPr>
              <p:spPr>
                <a:xfrm>
                  <a:off x="9103993" y="4726144"/>
                  <a:ext cx="21947" cy="193363"/>
                </a:xfrm>
                <a:custGeom>
                  <a:avLst/>
                  <a:gdLst>
                    <a:gd name="connsiteX0" fmla="*/ 119 w 21947"/>
                    <a:gd name="connsiteY0" fmla="*/ 187407 h 193363"/>
                    <a:gd name="connsiteX1" fmla="*/ 11553 w 21947"/>
                    <a:gd name="connsiteY1" fmla="*/ 97353 h 193363"/>
                    <a:gd name="connsiteX2" fmla="*/ 2423 w 21947"/>
                    <a:gd name="connsiteY2" fmla="*/ 6148 h 193363"/>
                    <a:gd name="connsiteX3" fmla="*/ 12084 w 21947"/>
                    <a:gd name="connsiteY3" fmla="*/ 3754 h 193363"/>
                    <a:gd name="connsiteX4" fmla="*/ 9248 w 21947"/>
                    <a:gd name="connsiteY4" fmla="*/ 190155 h 193363"/>
                    <a:gd name="connsiteX5" fmla="*/ 119 w 21947"/>
                    <a:gd name="connsiteY5" fmla="*/ 187407 h 193363"/>
                    <a:gd name="connsiteX6" fmla="*/ 119 w 21947"/>
                    <a:gd name="connsiteY6" fmla="*/ 187407 h 193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47" h="193363">
                      <a:moveTo>
                        <a:pt x="119" y="187407"/>
                      </a:moveTo>
                      <a:cubicBezTo>
                        <a:pt x="6589" y="157803"/>
                        <a:pt x="11109" y="128021"/>
                        <a:pt x="11553" y="97353"/>
                      </a:cubicBezTo>
                      <a:cubicBezTo>
                        <a:pt x="11996" y="66863"/>
                        <a:pt x="8982" y="36284"/>
                        <a:pt x="2423" y="6148"/>
                      </a:cubicBezTo>
                      <a:cubicBezTo>
                        <a:pt x="1094" y="-234"/>
                        <a:pt x="10755" y="-2628"/>
                        <a:pt x="12084" y="3754"/>
                      </a:cubicBezTo>
                      <a:cubicBezTo>
                        <a:pt x="25291" y="65001"/>
                        <a:pt x="26089" y="130769"/>
                        <a:pt x="9248" y="190155"/>
                      </a:cubicBezTo>
                      <a:cubicBezTo>
                        <a:pt x="7741" y="195916"/>
                        <a:pt x="-1122" y="193257"/>
                        <a:pt x="119" y="187407"/>
                      </a:cubicBezTo>
                      <a:lnTo>
                        <a:pt x="119" y="187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8" name="任意多边形: 形状 467"/>
                <p:cNvSpPr/>
                <p:nvPr>
                  <p:custDataLst>
                    <p:tags r:id="rId209"/>
                  </p:custDataLst>
                </p:nvPr>
              </p:nvSpPr>
              <p:spPr>
                <a:xfrm>
                  <a:off x="8340764" y="4666446"/>
                  <a:ext cx="766706" cy="66115"/>
                </a:xfrm>
                <a:custGeom>
                  <a:avLst/>
                  <a:gdLst>
                    <a:gd name="connsiteX0" fmla="*/ 763259 w 766706"/>
                    <a:gd name="connsiteY0" fmla="*/ 66023 h 66115"/>
                    <a:gd name="connsiteX1" fmla="*/ 615326 w 766706"/>
                    <a:gd name="connsiteY1" fmla="*/ 64427 h 66115"/>
                    <a:gd name="connsiteX2" fmla="*/ 467393 w 766706"/>
                    <a:gd name="connsiteY2" fmla="*/ 62034 h 66115"/>
                    <a:gd name="connsiteX3" fmla="*/ 172680 w 766706"/>
                    <a:gd name="connsiteY3" fmla="*/ 57159 h 66115"/>
                    <a:gd name="connsiteX4" fmla="*/ 6045 w 766706"/>
                    <a:gd name="connsiteY4" fmla="*/ 54412 h 66115"/>
                    <a:gd name="connsiteX5" fmla="*/ 1702 w 766706"/>
                    <a:gd name="connsiteY5" fmla="*/ 51132 h 66115"/>
                    <a:gd name="connsiteX6" fmla="*/ 14023 w 766706"/>
                    <a:gd name="connsiteY6" fmla="*/ 8676 h 66115"/>
                    <a:gd name="connsiteX7" fmla="*/ 58429 w 766706"/>
                    <a:gd name="connsiteY7" fmla="*/ 4421 h 66115"/>
                    <a:gd name="connsiteX8" fmla="*/ 53643 w 766706"/>
                    <a:gd name="connsiteY8" fmla="*/ 12664 h 66115"/>
                    <a:gd name="connsiteX9" fmla="*/ 19075 w 766706"/>
                    <a:gd name="connsiteY9" fmla="*/ 16032 h 66115"/>
                    <a:gd name="connsiteX10" fmla="*/ 10034 w 766706"/>
                    <a:gd name="connsiteY10" fmla="*/ 49005 h 66115"/>
                    <a:gd name="connsiteX11" fmla="*/ 5691 w 766706"/>
                    <a:gd name="connsiteY11" fmla="*/ 45725 h 66115"/>
                    <a:gd name="connsiteX12" fmla="*/ 301468 w 766706"/>
                    <a:gd name="connsiteY12" fmla="*/ 50512 h 66115"/>
                    <a:gd name="connsiteX13" fmla="*/ 596181 w 766706"/>
                    <a:gd name="connsiteY13" fmla="*/ 55298 h 66115"/>
                    <a:gd name="connsiteX14" fmla="*/ 762904 w 766706"/>
                    <a:gd name="connsiteY14" fmla="*/ 58755 h 66115"/>
                    <a:gd name="connsiteX15" fmla="*/ 763259 w 766706"/>
                    <a:gd name="connsiteY15" fmla="*/ 66023 h 66115"/>
                    <a:gd name="connsiteX16" fmla="*/ 763259 w 766706"/>
                    <a:gd name="connsiteY16" fmla="*/ 66023 h 66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66706" h="66115">
                      <a:moveTo>
                        <a:pt x="763259" y="66023"/>
                      </a:moveTo>
                      <a:cubicBezTo>
                        <a:pt x="713977" y="66466"/>
                        <a:pt x="664696" y="65225"/>
                        <a:pt x="615326" y="64427"/>
                      </a:cubicBezTo>
                      <a:cubicBezTo>
                        <a:pt x="566045" y="63630"/>
                        <a:pt x="516763" y="62832"/>
                        <a:pt x="467393" y="62034"/>
                      </a:cubicBezTo>
                      <a:cubicBezTo>
                        <a:pt x="369185" y="60439"/>
                        <a:pt x="270888" y="58755"/>
                        <a:pt x="172680" y="57159"/>
                      </a:cubicBezTo>
                      <a:cubicBezTo>
                        <a:pt x="117106" y="56273"/>
                        <a:pt x="61531" y="55298"/>
                        <a:pt x="6045" y="54412"/>
                      </a:cubicBezTo>
                      <a:cubicBezTo>
                        <a:pt x="4095" y="54412"/>
                        <a:pt x="2323" y="52993"/>
                        <a:pt x="1702" y="51132"/>
                      </a:cubicBezTo>
                      <a:cubicBezTo>
                        <a:pt x="-2818" y="35621"/>
                        <a:pt x="1791" y="18603"/>
                        <a:pt x="14023" y="8676"/>
                      </a:cubicBezTo>
                      <a:cubicBezTo>
                        <a:pt x="26432" y="-1340"/>
                        <a:pt x="43627" y="-2581"/>
                        <a:pt x="58429" y="4421"/>
                      </a:cubicBezTo>
                      <a:cubicBezTo>
                        <a:pt x="64190" y="7080"/>
                        <a:pt x="59404" y="15500"/>
                        <a:pt x="53643" y="12664"/>
                      </a:cubicBezTo>
                      <a:cubicBezTo>
                        <a:pt x="42475" y="7169"/>
                        <a:pt x="28293" y="8233"/>
                        <a:pt x="19075" y="16032"/>
                      </a:cubicBezTo>
                      <a:cubicBezTo>
                        <a:pt x="9768" y="23921"/>
                        <a:pt x="6577" y="37128"/>
                        <a:pt x="10034" y="49005"/>
                      </a:cubicBezTo>
                      <a:cubicBezTo>
                        <a:pt x="8616" y="47941"/>
                        <a:pt x="7198" y="46789"/>
                        <a:pt x="5691" y="45725"/>
                      </a:cubicBezTo>
                      <a:cubicBezTo>
                        <a:pt x="104254" y="47321"/>
                        <a:pt x="202905" y="48916"/>
                        <a:pt x="301468" y="50512"/>
                      </a:cubicBezTo>
                      <a:cubicBezTo>
                        <a:pt x="399676" y="52107"/>
                        <a:pt x="497973" y="53702"/>
                        <a:pt x="596181" y="55298"/>
                      </a:cubicBezTo>
                      <a:cubicBezTo>
                        <a:pt x="651755" y="56184"/>
                        <a:pt x="707330" y="56539"/>
                        <a:pt x="762904" y="58755"/>
                      </a:cubicBezTo>
                      <a:cubicBezTo>
                        <a:pt x="767868" y="58843"/>
                        <a:pt x="767956" y="66023"/>
                        <a:pt x="763259" y="66023"/>
                      </a:cubicBezTo>
                      <a:lnTo>
                        <a:pt x="763259" y="660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9" name="任意多边形: 形状 468"/>
                <p:cNvSpPr/>
                <p:nvPr>
                  <p:custDataLst>
                    <p:tags r:id="rId210"/>
                  </p:custDataLst>
                </p:nvPr>
              </p:nvSpPr>
              <p:spPr>
                <a:xfrm>
                  <a:off x="8379256" y="4715035"/>
                  <a:ext cx="34356" cy="182909"/>
                </a:xfrm>
                <a:custGeom>
                  <a:avLst/>
                  <a:gdLst>
                    <a:gd name="connsiteX0" fmla="*/ 6554 w 34356"/>
                    <a:gd name="connsiteY0" fmla="*/ 1834 h 182909"/>
                    <a:gd name="connsiteX1" fmla="*/ 23128 w 34356"/>
                    <a:gd name="connsiteY1" fmla="*/ 45709 h 182909"/>
                    <a:gd name="connsiteX2" fmla="*/ 32790 w 34356"/>
                    <a:gd name="connsiteY2" fmla="*/ 92420 h 182909"/>
                    <a:gd name="connsiteX3" fmla="*/ 33410 w 34356"/>
                    <a:gd name="connsiteY3" fmla="*/ 137624 h 182909"/>
                    <a:gd name="connsiteX4" fmla="*/ 23217 w 34356"/>
                    <a:gd name="connsiteY4" fmla="*/ 180612 h 182909"/>
                    <a:gd name="connsiteX5" fmla="*/ 14265 w 34356"/>
                    <a:gd name="connsiteY5" fmla="*/ 176712 h 182909"/>
                    <a:gd name="connsiteX6" fmla="*/ 23572 w 34356"/>
                    <a:gd name="connsiteY6" fmla="*/ 134521 h 182909"/>
                    <a:gd name="connsiteX7" fmla="*/ 22863 w 34356"/>
                    <a:gd name="connsiteY7" fmla="*/ 92242 h 182909"/>
                    <a:gd name="connsiteX8" fmla="*/ 13910 w 34356"/>
                    <a:gd name="connsiteY8" fmla="*/ 48102 h 182909"/>
                    <a:gd name="connsiteX9" fmla="*/ 83 w 34356"/>
                    <a:gd name="connsiteY9" fmla="*/ 4493 h 182909"/>
                    <a:gd name="connsiteX10" fmla="*/ 6554 w 34356"/>
                    <a:gd name="connsiteY10" fmla="*/ 1834 h 182909"/>
                    <a:gd name="connsiteX11" fmla="*/ 6554 w 34356"/>
                    <a:gd name="connsiteY11" fmla="*/ 1834 h 182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356" h="182909">
                      <a:moveTo>
                        <a:pt x="6554" y="1834"/>
                      </a:moveTo>
                      <a:cubicBezTo>
                        <a:pt x="14354" y="15218"/>
                        <a:pt x="18874" y="31084"/>
                        <a:pt x="23128" y="45709"/>
                      </a:cubicBezTo>
                      <a:cubicBezTo>
                        <a:pt x="27649" y="61042"/>
                        <a:pt x="30928" y="76642"/>
                        <a:pt x="32790" y="92420"/>
                      </a:cubicBezTo>
                      <a:cubicBezTo>
                        <a:pt x="34563" y="107488"/>
                        <a:pt x="34917" y="122644"/>
                        <a:pt x="33410" y="137624"/>
                      </a:cubicBezTo>
                      <a:cubicBezTo>
                        <a:pt x="31992" y="151983"/>
                        <a:pt x="29688" y="167760"/>
                        <a:pt x="23217" y="180612"/>
                      </a:cubicBezTo>
                      <a:cubicBezTo>
                        <a:pt x="20735" y="185487"/>
                        <a:pt x="13024" y="181853"/>
                        <a:pt x="14265" y="176712"/>
                      </a:cubicBezTo>
                      <a:cubicBezTo>
                        <a:pt x="17899" y="162530"/>
                        <a:pt x="22242" y="149235"/>
                        <a:pt x="23572" y="134521"/>
                      </a:cubicBezTo>
                      <a:cubicBezTo>
                        <a:pt x="24813" y="120517"/>
                        <a:pt x="24458" y="106335"/>
                        <a:pt x="22863" y="92242"/>
                      </a:cubicBezTo>
                      <a:cubicBezTo>
                        <a:pt x="21178" y="77352"/>
                        <a:pt x="17899" y="62638"/>
                        <a:pt x="13910" y="48102"/>
                      </a:cubicBezTo>
                      <a:cubicBezTo>
                        <a:pt x="9833" y="33477"/>
                        <a:pt x="3451" y="19207"/>
                        <a:pt x="83" y="4493"/>
                      </a:cubicBezTo>
                      <a:cubicBezTo>
                        <a:pt x="-714" y="593"/>
                        <a:pt x="4426" y="-1889"/>
                        <a:pt x="6554" y="1834"/>
                      </a:cubicBezTo>
                      <a:lnTo>
                        <a:pt x="6554" y="183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0" name="任意多边形: 形状 469"/>
                <p:cNvSpPr/>
                <p:nvPr>
                  <p:custDataLst>
                    <p:tags r:id="rId211"/>
                  </p:custDataLst>
                </p:nvPr>
              </p:nvSpPr>
              <p:spPr>
                <a:xfrm>
                  <a:off x="9132789" y="4684364"/>
                  <a:ext cx="688357" cy="43834"/>
                </a:xfrm>
                <a:custGeom>
                  <a:avLst/>
                  <a:gdLst>
                    <a:gd name="connsiteX0" fmla="*/ 687409 w 688357"/>
                    <a:gd name="connsiteY0" fmla="*/ 42876 h 43834"/>
                    <a:gd name="connsiteX1" fmla="*/ 654259 w 688357"/>
                    <a:gd name="connsiteY1" fmla="*/ 42698 h 43834"/>
                    <a:gd name="connsiteX2" fmla="*/ 620312 w 688357"/>
                    <a:gd name="connsiteY2" fmla="*/ 39950 h 43834"/>
                    <a:gd name="connsiteX3" fmla="*/ 551353 w 688357"/>
                    <a:gd name="connsiteY3" fmla="*/ 34810 h 43834"/>
                    <a:gd name="connsiteX4" fmla="*/ 413348 w 688357"/>
                    <a:gd name="connsiteY4" fmla="*/ 27630 h 43834"/>
                    <a:gd name="connsiteX5" fmla="*/ 137780 w 688357"/>
                    <a:gd name="connsiteY5" fmla="*/ 25680 h 43834"/>
                    <a:gd name="connsiteX6" fmla="*/ 68733 w 688357"/>
                    <a:gd name="connsiteY6" fmla="*/ 24705 h 43834"/>
                    <a:gd name="connsiteX7" fmla="*/ 2079 w 688357"/>
                    <a:gd name="connsiteY7" fmla="*/ 7687 h 43834"/>
                    <a:gd name="connsiteX8" fmla="*/ 5092 w 688357"/>
                    <a:gd name="connsiteY8" fmla="*/ 242 h 43834"/>
                    <a:gd name="connsiteX9" fmla="*/ 65630 w 688357"/>
                    <a:gd name="connsiteY9" fmla="*/ 15044 h 43834"/>
                    <a:gd name="connsiteX10" fmla="*/ 126789 w 688357"/>
                    <a:gd name="connsiteY10" fmla="*/ 16551 h 43834"/>
                    <a:gd name="connsiteX11" fmla="*/ 262047 w 688357"/>
                    <a:gd name="connsiteY11" fmla="*/ 15044 h 43834"/>
                    <a:gd name="connsiteX12" fmla="*/ 534690 w 688357"/>
                    <a:gd name="connsiteY12" fmla="*/ 24528 h 43834"/>
                    <a:gd name="connsiteX13" fmla="*/ 611359 w 688357"/>
                    <a:gd name="connsiteY13" fmla="*/ 30289 h 43834"/>
                    <a:gd name="connsiteX14" fmla="*/ 649650 w 688357"/>
                    <a:gd name="connsiteY14" fmla="*/ 33835 h 43834"/>
                    <a:gd name="connsiteX15" fmla="*/ 687231 w 688357"/>
                    <a:gd name="connsiteY15" fmla="*/ 40394 h 43834"/>
                    <a:gd name="connsiteX16" fmla="*/ 687409 w 688357"/>
                    <a:gd name="connsiteY16" fmla="*/ 42876 h 43834"/>
                    <a:gd name="connsiteX17" fmla="*/ 687409 w 688357"/>
                    <a:gd name="connsiteY17" fmla="*/ 42876 h 43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8357" h="43834">
                      <a:moveTo>
                        <a:pt x="687409" y="42876"/>
                      </a:moveTo>
                      <a:cubicBezTo>
                        <a:pt x="676418" y="44648"/>
                        <a:pt x="665516" y="43584"/>
                        <a:pt x="654259" y="42698"/>
                      </a:cubicBezTo>
                      <a:cubicBezTo>
                        <a:pt x="642914" y="41812"/>
                        <a:pt x="631657" y="40926"/>
                        <a:pt x="620312" y="39950"/>
                      </a:cubicBezTo>
                      <a:cubicBezTo>
                        <a:pt x="597355" y="38089"/>
                        <a:pt x="574310" y="36316"/>
                        <a:pt x="551353" y="34810"/>
                      </a:cubicBezTo>
                      <a:cubicBezTo>
                        <a:pt x="505351" y="31707"/>
                        <a:pt x="459350" y="29314"/>
                        <a:pt x="413348" y="27630"/>
                      </a:cubicBezTo>
                      <a:cubicBezTo>
                        <a:pt x="321433" y="24173"/>
                        <a:pt x="229518" y="23553"/>
                        <a:pt x="137780" y="25680"/>
                      </a:cubicBezTo>
                      <a:cubicBezTo>
                        <a:pt x="114823" y="26212"/>
                        <a:pt x="91778" y="26744"/>
                        <a:pt x="68733" y="24705"/>
                      </a:cubicBezTo>
                      <a:cubicBezTo>
                        <a:pt x="46397" y="22667"/>
                        <a:pt x="22288" y="18767"/>
                        <a:pt x="2079" y="7687"/>
                      </a:cubicBezTo>
                      <a:cubicBezTo>
                        <a:pt x="-2087" y="5383"/>
                        <a:pt x="572" y="-1354"/>
                        <a:pt x="5092" y="242"/>
                      </a:cubicBezTo>
                      <a:cubicBezTo>
                        <a:pt x="25124" y="7244"/>
                        <a:pt x="44535" y="12917"/>
                        <a:pt x="65630" y="15044"/>
                      </a:cubicBezTo>
                      <a:cubicBezTo>
                        <a:pt x="86017" y="17083"/>
                        <a:pt x="106403" y="16994"/>
                        <a:pt x="126789" y="16551"/>
                      </a:cubicBezTo>
                      <a:cubicBezTo>
                        <a:pt x="171816" y="15576"/>
                        <a:pt x="216931" y="14867"/>
                        <a:pt x="262047" y="15044"/>
                      </a:cubicBezTo>
                      <a:cubicBezTo>
                        <a:pt x="352898" y="15398"/>
                        <a:pt x="443838" y="18501"/>
                        <a:pt x="534690" y="24528"/>
                      </a:cubicBezTo>
                      <a:cubicBezTo>
                        <a:pt x="560217" y="26212"/>
                        <a:pt x="585832" y="28162"/>
                        <a:pt x="611359" y="30289"/>
                      </a:cubicBezTo>
                      <a:cubicBezTo>
                        <a:pt x="624123" y="31353"/>
                        <a:pt x="636887" y="32505"/>
                        <a:pt x="649650" y="33835"/>
                      </a:cubicBezTo>
                      <a:cubicBezTo>
                        <a:pt x="662325" y="35076"/>
                        <a:pt x="675088" y="35873"/>
                        <a:pt x="687231" y="40394"/>
                      </a:cubicBezTo>
                      <a:cubicBezTo>
                        <a:pt x="688561" y="40660"/>
                        <a:pt x="688827" y="42610"/>
                        <a:pt x="687409" y="42876"/>
                      </a:cubicBezTo>
                      <a:lnTo>
                        <a:pt x="687409" y="428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1" name="任意多边形: 形状 470"/>
                <p:cNvSpPr/>
                <p:nvPr>
                  <p:custDataLst>
                    <p:tags r:id="rId212"/>
                  </p:custDataLst>
                </p:nvPr>
              </p:nvSpPr>
              <p:spPr>
                <a:xfrm>
                  <a:off x="9790750" y="4472096"/>
                  <a:ext cx="39256" cy="250882"/>
                </a:xfrm>
                <a:custGeom>
                  <a:avLst/>
                  <a:gdLst>
                    <a:gd name="connsiteX0" fmla="*/ 1173 w 39256"/>
                    <a:gd name="connsiteY0" fmla="*/ 316 h 250882"/>
                    <a:gd name="connsiteX1" fmla="*/ 34678 w 39256"/>
                    <a:gd name="connsiteY1" fmla="*/ 93826 h 250882"/>
                    <a:gd name="connsiteX2" fmla="*/ 36362 w 39256"/>
                    <a:gd name="connsiteY2" fmla="*/ 193010 h 250882"/>
                    <a:gd name="connsiteX3" fmla="*/ 24130 w 39256"/>
                    <a:gd name="connsiteY3" fmla="*/ 247698 h 250882"/>
                    <a:gd name="connsiteX4" fmla="*/ 14823 w 39256"/>
                    <a:gd name="connsiteY4" fmla="*/ 244950 h 250882"/>
                    <a:gd name="connsiteX5" fmla="*/ 16419 w 39256"/>
                    <a:gd name="connsiteY5" fmla="*/ 53497 h 250882"/>
                    <a:gd name="connsiteX6" fmla="*/ 21 w 39256"/>
                    <a:gd name="connsiteY6" fmla="*/ 848 h 250882"/>
                    <a:gd name="connsiteX7" fmla="*/ 1173 w 39256"/>
                    <a:gd name="connsiteY7" fmla="*/ 316 h 250882"/>
                    <a:gd name="connsiteX8" fmla="*/ 1173 w 39256"/>
                    <a:gd name="connsiteY8" fmla="*/ 316 h 250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256" h="250882">
                      <a:moveTo>
                        <a:pt x="1173" y="316"/>
                      </a:moveTo>
                      <a:cubicBezTo>
                        <a:pt x="20762" y="27350"/>
                        <a:pt x="29360" y="61740"/>
                        <a:pt x="34678" y="93826"/>
                      </a:cubicBezTo>
                      <a:cubicBezTo>
                        <a:pt x="40173" y="126888"/>
                        <a:pt x="40705" y="160215"/>
                        <a:pt x="36362" y="193010"/>
                      </a:cubicBezTo>
                      <a:cubicBezTo>
                        <a:pt x="33880" y="211623"/>
                        <a:pt x="29803" y="229882"/>
                        <a:pt x="24130" y="247698"/>
                      </a:cubicBezTo>
                      <a:cubicBezTo>
                        <a:pt x="22269" y="253459"/>
                        <a:pt x="12962" y="250711"/>
                        <a:pt x="14823" y="244950"/>
                      </a:cubicBezTo>
                      <a:cubicBezTo>
                        <a:pt x="34235" y="183880"/>
                        <a:pt x="34678" y="116606"/>
                        <a:pt x="16419" y="53497"/>
                      </a:cubicBezTo>
                      <a:cubicBezTo>
                        <a:pt x="11278" y="35770"/>
                        <a:pt x="4896" y="18575"/>
                        <a:pt x="21" y="848"/>
                      </a:cubicBezTo>
                      <a:cubicBezTo>
                        <a:pt x="-156" y="50"/>
                        <a:pt x="819" y="-305"/>
                        <a:pt x="1173" y="316"/>
                      </a:cubicBezTo>
                      <a:lnTo>
                        <a:pt x="1173" y="3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2" name="任意多边形: 形状 471"/>
                <p:cNvSpPr/>
                <p:nvPr>
                  <p:custDataLst>
                    <p:tags r:id="rId213"/>
                  </p:custDataLst>
                </p:nvPr>
              </p:nvSpPr>
              <p:spPr>
                <a:xfrm>
                  <a:off x="8382883" y="4476732"/>
                  <a:ext cx="1413428" cy="9646"/>
                </a:xfrm>
                <a:custGeom>
                  <a:avLst/>
                  <a:gdLst>
                    <a:gd name="connsiteX0" fmla="*/ 1410724 w 1413428"/>
                    <a:gd name="connsiteY0" fmla="*/ 7735 h 9646"/>
                    <a:gd name="connsiteX1" fmla="*/ 1340525 w 1413428"/>
                    <a:gd name="connsiteY1" fmla="*/ 9596 h 9646"/>
                    <a:gd name="connsiteX2" fmla="*/ 1273162 w 1413428"/>
                    <a:gd name="connsiteY2" fmla="*/ 9596 h 9646"/>
                    <a:gd name="connsiteX3" fmla="*/ 1135600 w 1413428"/>
                    <a:gd name="connsiteY3" fmla="*/ 9596 h 9646"/>
                    <a:gd name="connsiteX4" fmla="*/ 860475 w 1413428"/>
                    <a:gd name="connsiteY4" fmla="*/ 9596 h 9646"/>
                    <a:gd name="connsiteX5" fmla="*/ 312973 w 1413428"/>
                    <a:gd name="connsiteY5" fmla="*/ 9242 h 9646"/>
                    <a:gd name="connsiteX6" fmla="*/ 4078 w 1413428"/>
                    <a:gd name="connsiteY6" fmla="*/ 8976 h 9646"/>
                    <a:gd name="connsiteX7" fmla="*/ 3901 w 1413428"/>
                    <a:gd name="connsiteY7" fmla="*/ 733 h 9646"/>
                    <a:gd name="connsiteX8" fmla="*/ 554239 w 1413428"/>
                    <a:gd name="connsiteY8" fmla="*/ 201 h 9646"/>
                    <a:gd name="connsiteX9" fmla="*/ 1101741 w 1413428"/>
                    <a:gd name="connsiteY9" fmla="*/ 112 h 9646"/>
                    <a:gd name="connsiteX10" fmla="*/ 1256144 w 1413428"/>
                    <a:gd name="connsiteY10" fmla="*/ 112 h 9646"/>
                    <a:gd name="connsiteX11" fmla="*/ 1331927 w 1413428"/>
                    <a:gd name="connsiteY11" fmla="*/ 112 h 9646"/>
                    <a:gd name="connsiteX12" fmla="*/ 1410547 w 1413428"/>
                    <a:gd name="connsiteY12" fmla="*/ 1973 h 9646"/>
                    <a:gd name="connsiteX13" fmla="*/ 1410724 w 1413428"/>
                    <a:gd name="connsiteY13" fmla="*/ 7735 h 9646"/>
                    <a:gd name="connsiteX14" fmla="*/ 1410724 w 1413428"/>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13428" h="9646">
                      <a:moveTo>
                        <a:pt x="1410724" y="7735"/>
                      </a:moveTo>
                      <a:cubicBezTo>
                        <a:pt x="1387502" y="10128"/>
                        <a:pt x="1364013" y="9596"/>
                        <a:pt x="1340525" y="9596"/>
                      </a:cubicBezTo>
                      <a:cubicBezTo>
                        <a:pt x="1318100" y="9596"/>
                        <a:pt x="1295587" y="9596"/>
                        <a:pt x="1273162" y="9596"/>
                      </a:cubicBezTo>
                      <a:cubicBezTo>
                        <a:pt x="1227337" y="9596"/>
                        <a:pt x="1181424" y="9596"/>
                        <a:pt x="1135600" y="9596"/>
                      </a:cubicBezTo>
                      <a:cubicBezTo>
                        <a:pt x="1043862" y="9596"/>
                        <a:pt x="952124" y="9596"/>
                        <a:pt x="860475" y="9596"/>
                      </a:cubicBezTo>
                      <a:cubicBezTo>
                        <a:pt x="677974" y="9596"/>
                        <a:pt x="495474" y="9419"/>
                        <a:pt x="312973" y="9242"/>
                      </a:cubicBezTo>
                      <a:cubicBezTo>
                        <a:pt x="209979" y="9153"/>
                        <a:pt x="107073" y="8976"/>
                        <a:pt x="4078" y="8976"/>
                      </a:cubicBezTo>
                      <a:cubicBezTo>
                        <a:pt x="-1240" y="8976"/>
                        <a:pt x="-1417" y="733"/>
                        <a:pt x="3901" y="733"/>
                      </a:cubicBezTo>
                      <a:cubicBezTo>
                        <a:pt x="187377" y="733"/>
                        <a:pt x="370764" y="378"/>
                        <a:pt x="554239" y="201"/>
                      </a:cubicBezTo>
                      <a:cubicBezTo>
                        <a:pt x="736740" y="23"/>
                        <a:pt x="919240" y="112"/>
                        <a:pt x="1101741" y="112"/>
                      </a:cubicBezTo>
                      <a:cubicBezTo>
                        <a:pt x="1153238" y="112"/>
                        <a:pt x="1204735" y="112"/>
                        <a:pt x="1256144" y="112"/>
                      </a:cubicBezTo>
                      <a:cubicBezTo>
                        <a:pt x="1281405" y="112"/>
                        <a:pt x="1306666" y="112"/>
                        <a:pt x="1331927" y="112"/>
                      </a:cubicBezTo>
                      <a:cubicBezTo>
                        <a:pt x="1358075" y="112"/>
                        <a:pt x="1384399" y="-686"/>
                        <a:pt x="1410547" y="1973"/>
                      </a:cubicBezTo>
                      <a:cubicBezTo>
                        <a:pt x="1414358" y="2417"/>
                        <a:pt x="1414358" y="7380"/>
                        <a:pt x="1410724" y="7735"/>
                      </a:cubicBezTo>
                      <a:lnTo>
                        <a:pt x="141072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3" name="任意多边形: 形状 472"/>
                <p:cNvSpPr/>
                <p:nvPr>
                  <p:custDataLst>
                    <p:tags r:id="rId214"/>
                  </p:custDataLst>
                </p:nvPr>
              </p:nvSpPr>
              <p:spPr>
                <a:xfrm>
                  <a:off x="8379094" y="5701054"/>
                  <a:ext cx="1522659" cy="9646"/>
                </a:xfrm>
                <a:custGeom>
                  <a:avLst/>
                  <a:gdLst>
                    <a:gd name="connsiteX0" fmla="*/ 1519724 w 1522659"/>
                    <a:gd name="connsiteY0" fmla="*/ 7735 h 9646"/>
                    <a:gd name="connsiteX1" fmla="*/ 1444118 w 1522659"/>
                    <a:gd name="connsiteY1" fmla="*/ 9596 h 9646"/>
                    <a:gd name="connsiteX2" fmla="*/ 1371525 w 1522659"/>
                    <a:gd name="connsiteY2" fmla="*/ 9596 h 9646"/>
                    <a:gd name="connsiteX3" fmla="*/ 1223327 w 1522659"/>
                    <a:gd name="connsiteY3" fmla="*/ 9596 h 9646"/>
                    <a:gd name="connsiteX4" fmla="*/ 926929 w 1522659"/>
                    <a:gd name="connsiteY4" fmla="*/ 9596 h 9646"/>
                    <a:gd name="connsiteX5" fmla="*/ 337148 w 1522659"/>
                    <a:gd name="connsiteY5" fmla="*/ 9242 h 9646"/>
                    <a:gd name="connsiteX6" fmla="*/ 4411 w 1522659"/>
                    <a:gd name="connsiteY6" fmla="*/ 8976 h 9646"/>
                    <a:gd name="connsiteX7" fmla="*/ 4233 w 1522659"/>
                    <a:gd name="connsiteY7" fmla="*/ 733 h 9646"/>
                    <a:gd name="connsiteX8" fmla="*/ 597028 w 1522659"/>
                    <a:gd name="connsiteY8" fmla="*/ 201 h 9646"/>
                    <a:gd name="connsiteX9" fmla="*/ 1186809 w 1522659"/>
                    <a:gd name="connsiteY9" fmla="*/ 112 h 9646"/>
                    <a:gd name="connsiteX10" fmla="*/ 1353178 w 1522659"/>
                    <a:gd name="connsiteY10" fmla="*/ 112 h 9646"/>
                    <a:gd name="connsiteX11" fmla="*/ 1434811 w 1522659"/>
                    <a:gd name="connsiteY11" fmla="*/ 112 h 9646"/>
                    <a:gd name="connsiteX12" fmla="*/ 1519547 w 1522659"/>
                    <a:gd name="connsiteY12" fmla="*/ 1974 h 9646"/>
                    <a:gd name="connsiteX13" fmla="*/ 1519724 w 1522659"/>
                    <a:gd name="connsiteY13" fmla="*/ 7735 h 9646"/>
                    <a:gd name="connsiteX14" fmla="*/ 1519724 w 1522659"/>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22659" h="9646">
                      <a:moveTo>
                        <a:pt x="1519724" y="7735"/>
                      </a:moveTo>
                      <a:cubicBezTo>
                        <a:pt x="1494729" y="10128"/>
                        <a:pt x="1469379" y="9596"/>
                        <a:pt x="1444118" y="9596"/>
                      </a:cubicBezTo>
                      <a:cubicBezTo>
                        <a:pt x="1419920" y="9596"/>
                        <a:pt x="1395723" y="9596"/>
                        <a:pt x="1371525" y="9596"/>
                      </a:cubicBezTo>
                      <a:cubicBezTo>
                        <a:pt x="1322155" y="9596"/>
                        <a:pt x="1272696" y="9596"/>
                        <a:pt x="1223327" y="9596"/>
                      </a:cubicBezTo>
                      <a:cubicBezTo>
                        <a:pt x="1124498" y="9596"/>
                        <a:pt x="1025758" y="9596"/>
                        <a:pt x="926929" y="9596"/>
                      </a:cubicBezTo>
                      <a:cubicBezTo>
                        <a:pt x="730336" y="9596"/>
                        <a:pt x="533742" y="9419"/>
                        <a:pt x="337148" y="9242"/>
                      </a:cubicBezTo>
                      <a:cubicBezTo>
                        <a:pt x="226265" y="9153"/>
                        <a:pt x="115382" y="8976"/>
                        <a:pt x="4411" y="8976"/>
                      </a:cubicBezTo>
                      <a:cubicBezTo>
                        <a:pt x="-1351" y="8976"/>
                        <a:pt x="-1528" y="733"/>
                        <a:pt x="4233" y="733"/>
                      </a:cubicBezTo>
                      <a:cubicBezTo>
                        <a:pt x="201802" y="733"/>
                        <a:pt x="399459" y="378"/>
                        <a:pt x="597028" y="201"/>
                      </a:cubicBezTo>
                      <a:cubicBezTo>
                        <a:pt x="793622" y="23"/>
                        <a:pt x="990215" y="112"/>
                        <a:pt x="1186809" y="112"/>
                      </a:cubicBezTo>
                      <a:cubicBezTo>
                        <a:pt x="1242295" y="112"/>
                        <a:pt x="1297692" y="112"/>
                        <a:pt x="1353178" y="112"/>
                      </a:cubicBezTo>
                      <a:cubicBezTo>
                        <a:pt x="1380389" y="112"/>
                        <a:pt x="1407600" y="112"/>
                        <a:pt x="1434811" y="112"/>
                      </a:cubicBezTo>
                      <a:cubicBezTo>
                        <a:pt x="1462997" y="112"/>
                        <a:pt x="1491360" y="-685"/>
                        <a:pt x="1519547" y="1974"/>
                      </a:cubicBezTo>
                      <a:cubicBezTo>
                        <a:pt x="1523712" y="2417"/>
                        <a:pt x="1523624" y="7380"/>
                        <a:pt x="1519724" y="7735"/>
                      </a:cubicBezTo>
                      <a:lnTo>
                        <a:pt x="151972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4" name="任意多边形: 形状 473"/>
                <p:cNvSpPr/>
                <p:nvPr>
                  <p:custDataLst>
                    <p:tags r:id="rId215"/>
                  </p:custDataLst>
                </p:nvPr>
              </p:nvSpPr>
              <p:spPr>
                <a:xfrm>
                  <a:off x="8367428" y="4485087"/>
                  <a:ext cx="23368" cy="195247"/>
                </a:xfrm>
                <a:custGeom>
                  <a:avLst/>
                  <a:gdLst>
                    <a:gd name="connsiteX0" fmla="*/ 21750 w 23368"/>
                    <a:gd name="connsiteY0" fmla="*/ 443 h 195247"/>
                    <a:gd name="connsiteX1" fmla="*/ 19356 w 23368"/>
                    <a:gd name="connsiteY1" fmla="*/ 21627 h 195247"/>
                    <a:gd name="connsiteX2" fmla="*/ 14393 w 23368"/>
                    <a:gd name="connsiteY2" fmla="*/ 45647 h 195247"/>
                    <a:gd name="connsiteX3" fmla="*/ 10670 w 23368"/>
                    <a:gd name="connsiteY3" fmla="*/ 94663 h 195247"/>
                    <a:gd name="connsiteX4" fmla="*/ 12443 w 23368"/>
                    <a:gd name="connsiteY4" fmla="*/ 143678 h 195247"/>
                    <a:gd name="connsiteX5" fmla="*/ 14570 w 23368"/>
                    <a:gd name="connsiteY5" fmla="*/ 166546 h 195247"/>
                    <a:gd name="connsiteX6" fmla="*/ 22547 w 23368"/>
                    <a:gd name="connsiteY6" fmla="*/ 187642 h 195247"/>
                    <a:gd name="connsiteX7" fmla="*/ 14393 w 23368"/>
                    <a:gd name="connsiteY7" fmla="*/ 193757 h 195247"/>
                    <a:gd name="connsiteX8" fmla="*/ 1895 w 23368"/>
                    <a:gd name="connsiteY8" fmla="*/ 149440 h 195247"/>
                    <a:gd name="connsiteX9" fmla="*/ 123 w 23368"/>
                    <a:gd name="connsiteY9" fmla="*/ 96436 h 195247"/>
                    <a:gd name="connsiteX10" fmla="*/ 4909 w 23368"/>
                    <a:gd name="connsiteY10" fmla="*/ 44850 h 195247"/>
                    <a:gd name="connsiteX11" fmla="*/ 10404 w 23368"/>
                    <a:gd name="connsiteY11" fmla="*/ 19943 h 195247"/>
                    <a:gd name="connsiteX12" fmla="*/ 14481 w 23368"/>
                    <a:gd name="connsiteY12" fmla="*/ 6825 h 195247"/>
                    <a:gd name="connsiteX13" fmla="*/ 20952 w 23368"/>
                    <a:gd name="connsiteY13" fmla="*/ 0 h 195247"/>
                    <a:gd name="connsiteX14" fmla="*/ 21750 w 23368"/>
                    <a:gd name="connsiteY14" fmla="*/ 443 h 195247"/>
                    <a:gd name="connsiteX15" fmla="*/ 21750 w 23368"/>
                    <a:gd name="connsiteY15" fmla="*/ 443 h 195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368" h="195247">
                      <a:moveTo>
                        <a:pt x="21750" y="443"/>
                      </a:moveTo>
                      <a:cubicBezTo>
                        <a:pt x="25472" y="7091"/>
                        <a:pt x="21041" y="14979"/>
                        <a:pt x="19356" y="21627"/>
                      </a:cubicBezTo>
                      <a:cubicBezTo>
                        <a:pt x="17318" y="29516"/>
                        <a:pt x="15722" y="37581"/>
                        <a:pt x="14393" y="45647"/>
                      </a:cubicBezTo>
                      <a:cubicBezTo>
                        <a:pt x="11822" y="61779"/>
                        <a:pt x="10759" y="78265"/>
                        <a:pt x="10670" y="94663"/>
                      </a:cubicBezTo>
                      <a:cubicBezTo>
                        <a:pt x="10581" y="110972"/>
                        <a:pt x="11202" y="127369"/>
                        <a:pt x="12443" y="143678"/>
                      </a:cubicBezTo>
                      <a:cubicBezTo>
                        <a:pt x="12975" y="151301"/>
                        <a:pt x="13418" y="158923"/>
                        <a:pt x="14570" y="166546"/>
                      </a:cubicBezTo>
                      <a:cubicBezTo>
                        <a:pt x="15722" y="174612"/>
                        <a:pt x="18470" y="180639"/>
                        <a:pt x="22547" y="187642"/>
                      </a:cubicBezTo>
                      <a:cubicBezTo>
                        <a:pt x="25738" y="193048"/>
                        <a:pt x="18913" y="197746"/>
                        <a:pt x="14393" y="193757"/>
                      </a:cubicBezTo>
                      <a:cubicBezTo>
                        <a:pt x="2782" y="183476"/>
                        <a:pt x="3048" y="163178"/>
                        <a:pt x="1895" y="149440"/>
                      </a:cubicBezTo>
                      <a:cubicBezTo>
                        <a:pt x="477" y="131713"/>
                        <a:pt x="-321" y="114074"/>
                        <a:pt x="123" y="96436"/>
                      </a:cubicBezTo>
                      <a:cubicBezTo>
                        <a:pt x="566" y="79151"/>
                        <a:pt x="1984" y="61868"/>
                        <a:pt x="4909" y="44850"/>
                      </a:cubicBezTo>
                      <a:cubicBezTo>
                        <a:pt x="6327" y="36429"/>
                        <a:pt x="8188" y="28186"/>
                        <a:pt x="10404" y="19943"/>
                      </a:cubicBezTo>
                      <a:cubicBezTo>
                        <a:pt x="11645" y="15511"/>
                        <a:pt x="12886" y="11079"/>
                        <a:pt x="14481" y="6825"/>
                      </a:cubicBezTo>
                      <a:cubicBezTo>
                        <a:pt x="15988" y="3014"/>
                        <a:pt x="17141" y="1418"/>
                        <a:pt x="20952" y="0"/>
                      </a:cubicBezTo>
                      <a:cubicBezTo>
                        <a:pt x="21306" y="0"/>
                        <a:pt x="21661" y="177"/>
                        <a:pt x="21750" y="443"/>
                      </a:cubicBezTo>
                      <a:lnTo>
                        <a:pt x="21750" y="44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5" name="任意多边形: 形状 474"/>
                <p:cNvSpPr/>
                <p:nvPr>
                  <p:custDataLst>
                    <p:tags r:id="rId216"/>
                  </p:custDataLst>
                </p:nvPr>
              </p:nvSpPr>
              <p:spPr>
                <a:xfrm>
                  <a:off x="9539245" y="4511977"/>
                  <a:ext cx="114387" cy="134799"/>
                </a:xfrm>
                <a:custGeom>
                  <a:avLst/>
                  <a:gdLst>
                    <a:gd name="connsiteX0" fmla="*/ 88259 w 114387"/>
                    <a:gd name="connsiteY0" fmla="*/ 25937 h 134799"/>
                    <a:gd name="connsiteX1" fmla="*/ 112811 w 114387"/>
                    <a:gd name="connsiteY1" fmla="*/ 53857 h 134799"/>
                    <a:gd name="connsiteX2" fmla="*/ 109000 w 114387"/>
                    <a:gd name="connsiteY2" fmla="*/ 93832 h 134799"/>
                    <a:gd name="connsiteX3" fmla="*/ 52007 w 114387"/>
                    <a:gd name="connsiteY3" fmla="*/ 134515 h 134799"/>
                    <a:gd name="connsiteX4" fmla="*/ 19832 w 114387"/>
                    <a:gd name="connsiteY4" fmla="*/ 115991 h 134799"/>
                    <a:gd name="connsiteX5" fmla="*/ 1130 w 114387"/>
                    <a:gd name="connsiteY5" fmla="*/ 78852 h 134799"/>
                    <a:gd name="connsiteX6" fmla="*/ 6182 w 114387"/>
                    <a:gd name="connsiteY6" fmla="*/ 37194 h 134799"/>
                    <a:gd name="connsiteX7" fmla="*/ 24353 w 114387"/>
                    <a:gd name="connsiteY7" fmla="*/ 8121 h 134799"/>
                    <a:gd name="connsiteX8" fmla="*/ 65037 w 114387"/>
                    <a:gd name="connsiteY8" fmla="*/ 2980 h 134799"/>
                    <a:gd name="connsiteX9" fmla="*/ 100580 w 114387"/>
                    <a:gd name="connsiteY9" fmla="*/ 33294 h 134799"/>
                    <a:gd name="connsiteX10" fmla="*/ 94730 w 114387"/>
                    <a:gd name="connsiteY10" fmla="*/ 37726 h 134799"/>
                    <a:gd name="connsiteX11" fmla="*/ 35698 w 114387"/>
                    <a:gd name="connsiteY11" fmla="*/ 12907 h 134799"/>
                    <a:gd name="connsiteX12" fmla="*/ 17528 w 114387"/>
                    <a:gd name="connsiteY12" fmla="*/ 35598 h 134799"/>
                    <a:gd name="connsiteX13" fmla="*/ 9994 w 114387"/>
                    <a:gd name="connsiteY13" fmla="*/ 66886 h 134799"/>
                    <a:gd name="connsiteX14" fmla="*/ 21605 w 114387"/>
                    <a:gd name="connsiteY14" fmla="*/ 101189 h 134799"/>
                    <a:gd name="connsiteX15" fmla="*/ 44916 w 114387"/>
                    <a:gd name="connsiteY15" fmla="*/ 123082 h 134799"/>
                    <a:gd name="connsiteX16" fmla="*/ 96680 w 114387"/>
                    <a:gd name="connsiteY16" fmla="*/ 97377 h 134799"/>
                    <a:gd name="connsiteX17" fmla="*/ 104568 w 114387"/>
                    <a:gd name="connsiteY17" fmla="*/ 59707 h 134799"/>
                    <a:gd name="connsiteX18" fmla="*/ 87107 w 114387"/>
                    <a:gd name="connsiteY18" fmla="*/ 27355 h 134799"/>
                    <a:gd name="connsiteX19" fmla="*/ 88259 w 114387"/>
                    <a:gd name="connsiteY19" fmla="*/ 25937 h 134799"/>
                    <a:gd name="connsiteX20" fmla="*/ 88259 w 114387"/>
                    <a:gd name="connsiteY20" fmla="*/ 25937 h 13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4387" h="134799">
                      <a:moveTo>
                        <a:pt x="88259" y="25937"/>
                      </a:moveTo>
                      <a:cubicBezTo>
                        <a:pt x="100580" y="31610"/>
                        <a:pt x="109354" y="40473"/>
                        <a:pt x="112811" y="53857"/>
                      </a:cubicBezTo>
                      <a:cubicBezTo>
                        <a:pt x="116268" y="67153"/>
                        <a:pt x="113609" y="81512"/>
                        <a:pt x="109000" y="93832"/>
                      </a:cubicBezTo>
                      <a:cubicBezTo>
                        <a:pt x="100136" y="117320"/>
                        <a:pt x="79395" y="137441"/>
                        <a:pt x="52007" y="134515"/>
                      </a:cubicBezTo>
                      <a:cubicBezTo>
                        <a:pt x="38978" y="133186"/>
                        <a:pt x="27987" y="126361"/>
                        <a:pt x="19832" y="115991"/>
                      </a:cubicBezTo>
                      <a:cubicBezTo>
                        <a:pt x="11767" y="105620"/>
                        <a:pt x="3878" y="91527"/>
                        <a:pt x="1130" y="78852"/>
                      </a:cubicBezTo>
                      <a:cubicBezTo>
                        <a:pt x="-1972" y="64937"/>
                        <a:pt x="1839" y="50135"/>
                        <a:pt x="6182" y="37194"/>
                      </a:cubicBezTo>
                      <a:cubicBezTo>
                        <a:pt x="9905" y="26292"/>
                        <a:pt x="15223" y="15389"/>
                        <a:pt x="24353" y="8121"/>
                      </a:cubicBezTo>
                      <a:cubicBezTo>
                        <a:pt x="35698" y="-920"/>
                        <a:pt x="51032" y="-2072"/>
                        <a:pt x="65037" y="2980"/>
                      </a:cubicBezTo>
                      <a:cubicBezTo>
                        <a:pt x="80193" y="8476"/>
                        <a:pt x="92159" y="19821"/>
                        <a:pt x="100580" y="33294"/>
                      </a:cubicBezTo>
                      <a:cubicBezTo>
                        <a:pt x="102884" y="37016"/>
                        <a:pt x="97832" y="40828"/>
                        <a:pt x="94730" y="37726"/>
                      </a:cubicBezTo>
                      <a:cubicBezTo>
                        <a:pt x="79750" y="22569"/>
                        <a:pt x="58212" y="1562"/>
                        <a:pt x="35698" y="12907"/>
                      </a:cubicBezTo>
                      <a:cubicBezTo>
                        <a:pt x="26746" y="17428"/>
                        <a:pt x="21251" y="26557"/>
                        <a:pt x="17528" y="35598"/>
                      </a:cubicBezTo>
                      <a:cubicBezTo>
                        <a:pt x="13628" y="45260"/>
                        <a:pt x="10437" y="56428"/>
                        <a:pt x="9994" y="66886"/>
                      </a:cubicBezTo>
                      <a:cubicBezTo>
                        <a:pt x="9462" y="79207"/>
                        <a:pt x="15489" y="90552"/>
                        <a:pt x="21605" y="101189"/>
                      </a:cubicBezTo>
                      <a:cubicBezTo>
                        <a:pt x="27012" y="110584"/>
                        <a:pt x="34191" y="119625"/>
                        <a:pt x="44916" y="123082"/>
                      </a:cubicBezTo>
                      <a:cubicBezTo>
                        <a:pt x="67075" y="130261"/>
                        <a:pt x="87195" y="115725"/>
                        <a:pt x="96680" y="97377"/>
                      </a:cubicBezTo>
                      <a:cubicBezTo>
                        <a:pt x="102352" y="86386"/>
                        <a:pt x="106341" y="72471"/>
                        <a:pt x="104568" y="59707"/>
                      </a:cubicBezTo>
                      <a:cubicBezTo>
                        <a:pt x="102973" y="48273"/>
                        <a:pt x="95970" y="35066"/>
                        <a:pt x="87107" y="27355"/>
                      </a:cubicBezTo>
                      <a:cubicBezTo>
                        <a:pt x="86220" y="26557"/>
                        <a:pt x="87373" y="25494"/>
                        <a:pt x="88259" y="25937"/>
                      </a:cubicBezTo>
                      <a:lnTo>
                        <a:pt x="88259" y="259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6" name="任意多边形: 形状 475"/>
                <p:cNvSpPr/>
                <p:nvPr>
                  <p:custDataLst>
                    <p:tags r:id="rId217"/>
                  </p:custDataLst>
                </p:nvPr>
              </p:nvSpPr>
              <p:spPr>
                <a:xfrm>
                  <a:off x="9303234" y="4706130"/>
                  <a:ext cx="43421" cy="256894"/>
                </a:xfrm>
                <a:custGeom>
                  <a:avLst/>
                  <a:gdLst>
                    <a:gd name="connsiteX0" fmla="*/ 9348 w 43421"/>
                    <a:gd name="connsiteY0" fmla="*/ 14 h 256894"/>
                    <a:gd name="connsiteX1" fmla="*/ 33280 w 43421"/>
                    <a:gd name="connsiteY1" fmla="*/ 31745 h 256894"/>
                    <a:gd name="connsiteX2" fmla="*/ 40991 w 43421"/>
                    <a:gd name="connsiteY2" fmla="*/ 81204 h 256894"/>
                    <a:gd name="connsiteX3" fmla="*/ 42409 w 43421"/>
                    <a:gd name="connsiteY3" fmla="*/ 140324 h 256894"/>
                    <a:gd name="connsiteX4" fmla="*/ 28848 w 43421"/>
                    <a:gd name="connsiteY4" fmla="*/ 195189 h 256894"/>
                    <a:gd name="connsiteX5" fmla="*/ 17502 w 43421"/>
                    <a:gd name="connsiteY5" fmla="*/ 227187 h 256894"/>
                    <a:gd name="connsiteX6" fmla="*/ 12096 w 43421"/>
                    <a:gd name="connsiteY6" fmla="*/ 242432 h 256894"/>
                    <a:gd name="connsiteX7" fmla="*/ 4561 w 43421"/>
                    <a:gd name="connsiteY7" fmla="*/ 256170 h 256894"/>
                    <a:gd name="connsiteX8" fmla="*/ 41 w 43421"/>
                    <a:gd name="connsiteY8" fmla="*/ 254220 h 256894"/>
                    <a:gd name="connsiteX9" fmla="*/ 1903 w 43421"/>
                    <a:gd name="connsiteY9" fmla="*/ 241634 h 256894"/>
                    <a:gd name="connsiteX10" fmla="*/ 6600 w 43421"/>
                    <a:gd name="connsiteY10" fmla="*/ 228427 h 256894"/>
                    <a:gd name="connsiteX11" fmla="*/ 15996 w 43421"/>
                    <a:gd name="connsiteY11" fmla="*/ 201926 h 256894"/>
                    <a:gd name="connsiteX12" fmla="*/ 30975 w 43421"/>
                    <a:gd name="connsiteY12" fmla="*/ 151137 h 256894"/>
                    <a:gd name="connsiteX13" fmla="*/ 32570 w 43421"/>
                    <a:gd name="connsiteY13" fmla="*/ 95829 h 256894"/>
                    <a:gd name="connsiteX14" fmla="*/ 26543 w 43421"/>
                    <a:gd name="connsiteY14" fmla="*/ 44509 h 256894"/>
                    <a:gd name="connsiteX15" fmla="*/ 19896 w 43421"/>
                    <a:gd name="connsiteY15" fmla="*/ 21375 h 256894"/>
                    <a:gd name="connsiteX16" fmla="*/ 8905 w 43421"/>
                    <a:gd name="connsiteY16" fmla="*/ 634 h 256894"/>
                    <a:gd name="connsiteX17" fmla="*/ 9348 w 43421"/>
                    <a:gd name="connsiteY17" fmla="*/ 14 h 256894"/>
                    <a:gd name="connsiteX18" fmla="*/ 9348 w 43421"/>
                    <a:gd name="connsiteY18" fmla="*/ 14 h 25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421" h="256894">
                      <a:moveTo>
                        <a:pt x="9348" y="14"/>
                      </a:moveTo>
                      <a:cubicBezTo>
                        <a:pt x="23264" y="3648"/>
                        <a:pt x="29645" y="19248"/>
                        <a:pt x="33280" y="31745"/>
                      </a:cubicBezTo>
                      <a:cubicBezTo>
                        <a:pt x="37889" y="47788"/>
                        <a:pt x="39218" y="64806"/>
                        <a:pt x="40991" y="81204"/>
                      </a:cubicBezTo>
                      <a:cubicBezTo>
                        <a:pt x="43118" y="100881"/>
                        <a:pt x="44447" y="120735"/>
                        <a:pt x="42409" y="140324"/>
                      </a:cubicBezTo>
                      <a:cubicBezTo>
                        <a:pt x="40459" y="159292"/>
                        <a:pt x="35052" y="177374"/>
                        <a:pt x="28848" y="195189"/>
                      </a:cubicBezTo>
                      <a:cubicBezTo>
                        <a:pt x="25125" y="205914"/>
                        <a:pt x="21314" y="216550"/>
                        <a:pt x="17502" y="227187"/>
                      </a:cubicBezTo>
                      <a:cubicBezTo>
                        <a:pt x="15730" y="232239"/>
                        <a:pt x="13868" y="237380"/>
                        <a:pt x="12096" y="242432"/>
                      </a:cubicBezTo>
                      <a:cubicBezTo>
                        <a:pt x="10057" y="248105"/>
                        <a:pt x="8461" y="251739"/>
                        <a:pt x="4561" y="256170"/>
                      </a:cubicBezTo>
                      <a:cubicBezTo>
                        <a:pt x="3055" y="257855"/>
                        <a:pt x="130" y="256348"/>
                        <a:pt x="41" y="254220"/>
                      </a:cubicBezTo>
                      <a:cubicBezTo>
                        <a:pt x="-136" y="249346"/>
                        <a:pt x="218" y="246332"/>
                        <a:pt x="1903" y="241634"/>
                      </a:cubicBezTo>
                      <a:cubicBezTo>
                        <a:pt x="3498" y="237203"/>
                        <a:pt x="5005" y="232771"/>
                        <a:pt x="6600" y="228427"/>
                      </a:cubicBezTo>
                      <a:cubicBezTo>
                        <a:pt x="9702" y="219564"/>
                        <a:pt x="12893" y="210789"/>
                        <a:pt x="15996" y="201926"/>
                      </a:cubicBezTo>
                      <a:cubicBezTo>
                        <a:pt x="21934" y="185351"/>
                        <a:pt x="27873" y="168599"/>
                        <a:pt x="30975" y="151137"/>
                      </a:cubicBezTo>
                      <a:cubicBezTo>
                        <a:pt x="34254" y="132967"/>
                        <a:pt x="33989" y="114354"/>
                        <a:pt x="32570" y="95829"/>
                      </a:cubicBezTo>
                      <a:cubicBezTo>
                        <a:pt x="31330" y="78811"/>
                        <a:pt x="29734" y="61438"/>
                        <a:pt x="26543" y="44509"/>
                      </a:cubicBezTo>
                      <a:cubicBezTo>
                        <a:pt x="25036" y="36709"/>
                        <a:pt x="23175" y="28732"/>
                        <a:pt x="19896" y="21375"/>
                      </a:cubicBezTo>
                      <a:cubicBezTo>
                        <a:pt x="16704" y="14196"/>
                        <a:pt x="12273" y="7636"/>
                        <a:pt x="8905" y="634"/>
                      </a:cubicBezTo>
                      <a:cubicBezTo>
                        <a:pt x="8816" y="280"/>
                        <a:pt x="8993" y="-75"/>
                        <a:pt x="9348" y="14"/>
                      </a:cubicBezTo>
                      <a:lnTo>
                        <a:pt x="9348" y="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7" name="任意多边形: 形状 476"/>
                <p:cNvSpPr/>
                <p:nvPr>
                  <p:custDataLst>
                    <p:tags r:id="rId218"/>
                  </p:custDataLst>
                </p:nvPr>
              </p:nvSpPr>
              <p:spPr>
                <a:xfrm>
                  <a:off x="9221942" y="4711966"/>
                  <a:ext cx="35002" cy="246187"/>
                </a:xfrm>
                <a:custGeom>
                  <a:avLst/>
                  <a:gdLst>
                    <a:gd name="connsiteX0" fmla="*/ 17959 w 35002"/>
                    <a:gd name="connsiteY0" fmla="*/ 1623 h 246187"/>
                    <a:gd name="connsiteX1" fmla="*/ 22303 w 35002"/>
                    <a:gd name="connsiteY1" fmla="*/ 17135 h 246187"/>
                    <a:gd name="connsiteX2" fmla="*/ 25493 w 35002"/>
                    <a:gd name="connsiteY2" fmla="*/ 34330 h 246187"/>
                    <a:gd name="connsiteX3" fmla="*/ 30546 w 35002"/>
                    <a:gd name="connsiteY3" fmla="*/ 65884 h 246187"/>
                    <a:gd name="connsiteX4" fmla="*/ 34978 w 35002"/>
                    <a:gd name="connsiteY4" fmla="*/ 130145 h 246187"/>
                    <a:gd name="connsiteX5" fmla="*/ 29216 w 35002"/>
                    <a:gd name="connsiteY5" fmla="*/ 187847 h 246187"/>
                    <a:gd name="connsiteX6" fmla="*/ 9982 w 35002"/>
                    <a:gd name="connsiteY6" fmla="*/ 243598 h 246187"/>
                    <a:gd name="connsiteX7" fmla="*/ 498 w 35002"/>
                    <a:gd name="connsiteY7" fmla="*/ 237926 h 246187"/>
                    <a:gd name="connsiteX8" fmla="*/ 18403 w 35002"/>
                    <a:gd name="connsiteY8" fmla="*/ 184656 h 246187"/>
                    <a:gd name="connsiteX9" fmla="*/ 23809 w 35002"/>
                    <a:gd name="connsiteY9" fmla="*/ 126954 h 246187"/>
                    <a:gd name="connsiteX10" fmla="*/ 19644 w 35002"/>
                    <a:gd name="connsiteY10" fmla="*/ 64555 h 246187"/>
                    <a:gd name="connsiteX11" fmla="*/ 15478 w 35002"/>
                    <a:gd name="connsiteY11" fmla="*/ 33266 h 246187"/>
                    <a:gd name="connsiteX12" fmla="*/ 12021 w 35002"/>
                    <a:gd name="connsiteY12" fmla="*/ 2333 h 246187"/>
                    <a:gd name="connsiteX13" fmla="*/ 17959 w 35002"/>
                    <a:gd name="connsiteY13" fmla="*/ 1623 h 246187"/>
                    <a:gd name="connsiteX14" fmla="*/ 17959 w 35002"/>
                    <a:gd name="connsiteY14" fmla="*/ 1623 h 246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02" h="246187">
                      <a:moveTo>
                        <a:pt x="17959" y="1623"/>
                      </a:moveTo>
                      <a:cubicBezTo>
                        <a:pt x="20619" y="6498"/>
                        <a:pt x="21328" y="11817"/>
                        <a:pt x="22303" y="17135"/>
                      </a:cubicBezTo>
                      <a:cubicBezTo>
                        <a:pt x="23366" y="22807"/>
                        <a:pt x="24430" y="28569"/>
                        <a:pt x="25493" y="34330"/>
                      </a:cubicBezTo>
                      <a:cubicBezTo>
                        <a:pt x="27355" y="44789"/>
                        <a:pt x="29128" y="55337"/>
                        <a:pt x="30546" y="65884"/>
                      </a:cubicBezTo>
                      <a:cubicBezTo>
                        <a:pt x="33382" y="87245"/>
                        <a:pt x="35243" y="108784"/>
                        <a:pt x="34978" y="130145"/>
                      </a:cubicBezTo>
                      <a:cubicBezTo>
                        <a:pt x="34800" y="149556"/>
                        <a:pt x="33028" y="168967"/>
                        <a:pt x="29216" y="187847"/>
                      </a:cubicBezTo>
                      <a:cubicBezTo>
                        <a:pt x="25405" y="206903"/>
                        <a:pt x="19644" y="226846"/>
                        <a:pt x="9982" y="243598"/>
                      </a:cubicBezTo>
                      <a:cubicBezTo>
                        <a:pt x="6526" y="249626"/>
                        <a:pt x="-2161" y="244042"/>
                        <a:pt x="498" y="237926"/>
                      </a:cubicBezTo>
                      <a:cubicBezTo>
                        <a:pt x="7944" y="220465"/>
                        <a:pt x="14591" y="203447"/>
                        <a:pt x="18403" y="184656"/>
                      </a:cubicBezTo>
                      <a:cubicBezTo>
                        <a:pt x="22214" y="165776"/>
                        <a:pt x="23809" y="146365"/>
                        <a:pt x="23809" y="126954"/>
                      </a:cubicBezTo>
                      <a:cubicBezTo>
                        <a:pt x="23809" y="106125"/>
                        <a:pt x="22214" y="85295"/>
                        <a:pt x="19644" y="64555"/>
                      </a:cubicBezTo>
                      <a:cubicBezTo>
                        <a:pt x="18403" y="54096"/>
                        <a:pt x="17073" y="43725"/>
                        <a:pt x="15478" y="33266"/>
                      </a:cubicBezTo>
                      <a:cubicBezTo>
                        <a:pt x="14060" y="23428"/>
                        <a:pt x="10426" y="12082"/>
                        <a:pt x="12021" y="2333"/>
                      </a:cubicBezTo>
                      <a:cubicBezTo>
                        <a:pt x="12376" y="-504"/>
                        <a:pt x="16630" y="-770"/>
                        <a:pt x="17959" y="1623"/>
                      </a:cubicBezTo>
                      <a:lnTo>
                        <a:pt x="17959" y="16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8" name="任意多边形: 形状 477"/>
                <p:cNvSpPr/>
                <p:nvPr>
                  <p:custDataLst>
                    <p:tags r:id="rId219"/>
                  </p:custDataLst>
                </p:nvPr>
              </p:nvSpPr>
              <p:spPr>
                <a:xfrm>
                  <a:off x="9788110" y="4248427"/>
                  <a:ext cx="29842" cy="227814"/>
                </a:xfrm>
                <a:custGeom>
                  <a:avLst/>
                  <a:gdLst>
                    <a:gd name="connsiteX0" fmla="*/ 3281 w 29842"/>
                    <a:gd name="connsiteY0" fmla="*/ 227265 h 227814"/>
                    <a:gd name="connsiteX1" fmla="*/ 5586 w 29842"/>
                    <a:gd name="connsiteY1" fmla="*/ 216186 h 227814"/>
                    <a:gd name="connsiteX2" fmla="*/ 8511 w 29842"/>
                    <a:gd name="connsiteY2" fmla="*/ 203334 h 227814"/>
                    <a:gd name="connsiteX3" fmla="*/ 13297 w 29842"/>
                    <a:gd name="connsiteY3" fmla="*/ 177097 h 227814"/>
                    <a:gd name="connsiteX4" fmla="*/ 20300 w 29842"/>
                    <a:gd name="connsiteY4" fmla="*/ 117357 h 227814"/>
                    <a:gd name="connsiteX5" fmla="*/ 16931 w 29842"/>
                    <a:gd name="connsiteY5" fmla="*/ 57794 h 227814"/>
                    <a:gd name="connsiteX6" fmla="*/ 9486 w 29842"/>
                    <a:gd name="connsiteY6" fmla="*/ 29874 h 227814"/>
                    <a:gd name="connsiteX7" fmla="*/ 4611 w 29842"/>
                    <a:gd name="connsiteY7" fmla="*/ 17288 h 227814"/>
                    <a:gd name="connsiteX8" fmla="*/ 2 w 29842"/>
                    <a:gd name="connsiteY8" fmla="*/ 3638 h 227814"/>
                    <a:gd name="connsiteX9" fmla="*/ 6473 w 29842"/>
                    <a:gd name="connsiteY9" fmla="*/ 1067 h 227814"/>
                    <a:gd name="connsiteX10" fmla="*/ 13563 w 29842"/>
                    <a:gd name="connsiteY10" fmla="*/ 13919 h 227814"/>
                    <a:gd name="connsiteX11" fmla="*/ 18438 w 29842"/>
                    <a:gd name="connsiteY11" fmla="*/ 27569 h 227814"/>
                    <a:gd name="connsiteX12" fmla="*/ 26150 w 29842"/>
                    <a:gd name="connsiteY12" fmla="*/ 57528 h 227814"/>
                    <a:gd name="connsiteX13" fmla="*/ 29163 w 29842"/>
                    <a:gd name="connsiteY13" fmla="*/ 118598 h 227814"/>
                    <a:gd name="connsiteX14" fmla="*/ 21452 w 29842"/>
                    <a:gd name="connsiteY14" fmla="*/ 179491 h 227814"/>
                    <a:gd name="connsiteX15" fmla="*/ 15513 w 29842"/>
                    <a:gd name="connsiteY15" fmla="*/ 207322 h 227814"/>
                    <a:gd name="connsiteX16" fmla="*/ 10816 w 29842"/>
                    <a:gd name="connsiteY16" fmla="*/ 218490 h 227814"/>
                    <a:gd name="connsiteX17" fmla="*/ 3991 w 29842"/>
                    <a:gd name="connsiteY17" fmla="*/ 227708 h 227814"/>
                    <a:gd name="connsiteX18" fmla="*/ 3281 w 29842"/>
                    <a:gd name="connsiteY18" fmla="*/ 227265 h 227814"/>
                    <a:gd name="connsiteX19" fmla="*/ 3281 w 29842"/>
                    <a:gd name="connsiteY19" fmla="*/ 227265 h 22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842" h="227814">
                      <a:moveTo>
                        <a:pt x="3281" y="227265"/>
                      </a:moveTo>
                      <a:cubicBezTo>
                        <a:pt x="2927" y="223542"/>
                        <a:pt x="4700" y="219731"/>
                        <a:pt x="5586" y="216186"/>
                      </a:cubicBezTo>
                      <a:cubicBezTo>
                        <a:pt x="6561" y="211931"/>
                        <a:pt x="7536" y="207588"/>
                        <a:pt x="8511" y="203334"/>
                      </a:cubicBezTo>
                      <a:cubicBezTo>
                        <a:pt x="10372" y="194647"/>
                        <a:pt x="12057" y="185961"/>
                        <a:pt x="13297" y="177097"/>
                      </a:cubicBezTo>
                      <a:cubicBezTo>
                        <a:pt x="16134" y="157243"/>
                        <a:pt x="19059" y="137389"/>
                        <a:pt x="20300" y="117357"/>
                      </a:cubicBezTo>
                      <a:cubicBezTo>
                        <a:pt x="21540" y="97591"/>
                        <a:pt x="20831" y="77560"/>
                        <a:pt x="16931" y="57794"/>
                      </a:cubicBezTo>
                      <a:cubicBezTo>
                        <a:pt x="15070" y="48399"/>
                        <a:pt x="12588" y="39003"/>
                        <a:pt x="9486" y="29874"/>
                      </a:cubicBezTo>
                      <a:cubicBezTo>
                        <a:pt x="8068" y="25619"/>
                        <a:pt x="6384" y="21453"/>
                        <a:pt x="4611" y="17288"/>
                      </a:cubicBezTo>
                      <a:cubicBezTo>
                        <a:pt x="2750" y="12856"/>
                        <a:pt x="-86" y="8513"/>
                        <a:pt x="2" y="3638"/>
                      </a:cubicBezTo>
                      <a:cubicBezTo>
                        <a:pt x="91" y="92"/>
                        <a:pt x="3902" y="-1060"/>
                        <a:pt x="6473" y="1067"/>
                      </a:cubicBezTo>
                      <a:cubicBezTo>
                        <a:pt x="10372" y="4258"/>
                        <a:pt x="11791" y="9399"/>
                        <a:pt x="13563" y="13919"/>
                      </a:cubicBezTo>
                      <a:cubicBezTo>
                        <a:pt x="15336" y="18440"/>
                        <a:pt x="16931" y="22960"/>
                        <a:pt x="18438" y="27569"/>
                      </a:cubicBezTo>
                      <a:cubicBezTo>
                        <a:pt x="21718" y="37408"/>
                        <a:pt x="24288" y="47424"/>
                        <a:pt x="26150" y="57528"/>
                      </a:cubicBezTo>
                      <a:cubicBezTo>
                        <a:pt x="29872" y="77826"/>
                        <a:pt x="30581" y="98212"/>
                        <a:pt x="29163" y="118598"/>
                      </a:cubicBezTo>
                      <a:cubicBezTo>
                        <a:pt x="27745" y="139073"/>
                        <a:pt x="24731" y="159370"/>
                        <a:pt x="21452" y="179491"/>
                      </a:cubicBezTo>
                      <a:cubicBezTo>
                        <a:pt x="19945" y="188797"/>
                        <a:pt x="18438" y="198370"/>
                        <a:pt x="15513" y="207322"/>
                      </a:cubicBezTo>
                      <a:cubicBezTo>
                        <a:pt x="14272" y="211133"/>
                        <a:pt x="12677" y="214945"/>
                        <a:pt x="10816" y="218490"/>
                      </a:cubicBezTo>
                      <a:cubicBezTo>
                        <a:pt x="9043" y="221770"/>
                        <a:pt x="7359" y="225847"/>
                        <a:pt x="3991" y="227708"/>
                      </a:cubicBezTo>
                      <a:cubicBezTo>
                        <a:pt x="3813" y="227974"/>
                        <a:pt x="3370" y="227708"/>
                        <a:pt x="3281" y="227265"/>
                      </a:cubicBezTo>
                      <a:lnTo>
                        <a:pt x="3281" y="2272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9" name="任意多边形: 形状 478"/>
                <p:cNvSpPr/>
                <p:nvPr>
                  <p:custDataLst>
                    <p:tags r:id="rId220"/>
                  </p:custDataLst>
                </p:nvPr>
              </p:nvSpPr>
              <p:spPr>
                <a:xfrm>
                  <a:off x="8359107" y="4230144"/>
                  <a:ext cx="33176" cy="258700"/>
                </a:xfrm>
                <a:custGeom>
                  <a:avLst/>
                  <a:gdLst>
                    <a:gd name="connsiteX0" fmla="*/ 33173 w 33176"/>
                    <a:gd name="connsiteY0" fmla="*/ 1356 h 258700"/>
                    <a:gd name="connsiteX1" fmla="*/ 22271 w 33176"/>
                    <a:gd name="connsiteY1" fmla="*/ 48422 h 258700"/>
                    <a:gd name="connsiteX2" fmla="*/ 13762 w 33176"/>
                    <a:gd name="connsiteY2" fmla="*/ 97083 h 258700"/>
                    <a:gd name="connsiteX3" fmla="*/ 13318 w 33176"/>
                    <a:gd name="connsiteY3" fmla="*/ 197064 h 258700"/>
                    <a:gd name="connsiteX4" fmla="*/ 17573 w 33176"/>
                    <a:gd name="connsiteY4" fmla="*/ 226225 h 258700"/>
                    <a:gd name="connsiteX5" fmla="*/ 22980 w 33176"/>
                    <a:gd name="connsiteY5" fmla="*/ 253968 h 258700"/>
                    <a:gd name="connsiteX6" fmla="*/ 13939 w 33176"/>
                    <a:gd name="connsiteY6" fmla="*/ 256184 h 258700"/>
                    <a:gd name="connsiteX7" fmla="*/ 7823 w 33176"/>
                    <a:gd name="connsiteY7" fmla="*/ 231720 h 258700"/>
                    <a:gd name="connsiteX8" fmla="*/ 3657 w 33176"/>
                    <a:gd name="connsiteY8" fmla="*/ 205750 h 258700"/>
                    <a:gd name="connsiteX9" fmla="*/ 23 w 33176"/>
                    <a:gd name="connsiteY9" fmla="*/ 154253 h 258700"/>
                    <a:gd name="connsiteX10" fmla="*/ 11280 w 33176"/>
                    <a:gd name="connsiteY10" fmla="*/ 52322 h 258700"/>
                    <a:gd name="connsiteX11" fmla="*/ 30780 w 33176"/>
                    <a:gd name="connsiteY11" fmla="*/ 381 h 258700"/>
                    <a:gd name="connsiteX12" fmla="*/ 33173 w 33176"/>
                    <a:gd name="connsiteY12" fmla="*/ 1356 h 258700"/>
                    <a:gd name="connsiteX13" fmla="*/ 33173 w 33176"/>
                    <a:gd name="connsiteY13" fmla="*/ 1356 h 25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176" h="258700">
                      <a:moveTo>
                        <a:pt x="33173" y="1356"/>
                      </a:moveTo>
                      <a:cubicBezTo>
                        <a:pt x="32286" y="17399"/>
                        <a:pt x="25993" y="32911"/>
                        <a:pt x="22271" y="48422"/>
                      </a:cubicBezTo>
                      <a:cubicBezTo>
                        <a:pt x="18459" y="64465"/>
                        <a:pt x="15623" y="80685"/>
                        <a:pt x="13762" y="97083"/>
                      </a:cubicBezTo>
                      <a:cubicBezTo>
                        <a:pt x="9862" y="130144"/>
                        <a:pt x="9596" y="163648"/>
                        <a:pt x="13318" y="197064"/>
                      </a:cubicBezTo>
                      <a:cubicBezTo>
                        <a:pt x="14382" y="206814"/>
                        <a:pt x="15800" y="216475"/>
                        <a:pt x="17573" y="226225"/>
                      </a:cubicBezTo>
                      <a:cubicBezTo>
                        <a:pt x="19257" y="235354"/>
                        <a:pt x="22536" y="244838"/>
                        <a:pt x="22980" y="253968"/>
                      </a:cubicBezTo>
                      <a:cubicBezTo>
                        <a:pt x="23246" y="258488"/>
                        <a:pt x="15977" y="260793"/>
                        <a:pt x="13939" y="256184"/>
                      </a:cubicBezTo>
                      <a:cubicBezTo>
                        <a:pt x="10482" y="248561"/>
                        <a:pt x="9418" y="239786"/>
                        <a:pt x="7823" y="231720"/>
                      </a:cubicBezTo>
                      <a:cubicBezTo>
                        <a:pt x="6228" y="223123"/>
                        <a:pt x="4809" y="214436"/>
                        <a:pt x="3657" y="205750"/>
                      </a:cubicBezTo>
                      <a:cubicBezTo>
                        <a:pt x="1441" y="188643"/>
                        <a:pt x="200" y="171448"/>
                        <a:pt x="23" y="154253"/>
                      </a:cubicBezTo>
                      <a:cubicBezTo>
                        <a:pt x="-331" y="119773"/>
                        <a:pt x="3391" y="85560"/>
                        <a:pt x="11280" y="52322"/>
                      </a:cubicBezTo>
                      <a:cubicBezTo>
                        <a:pt x="15446" y="34861"/>
                        <a:pt x="19612" y="14563"/>
                        <a:pt x="30780" y="381"/>
                      </a:cubicBezTo>
                      <a:cubicBezTo>
                        <a:pt x="31577" y="-505"/>
                        <a:pt x="33261" y="293"/>
                        <a:pt x="33173" y="1356"/>
                      </a:cubicBezTo>
                      <a:lnTo>
                        <a:pt x="33173" y="135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0" name="任意多边形: 形状 479"/>
                <p:cNvSpPr/>
                <p:nvPr>
                  <p:custDataLst>
                    <p:tags r:id="rId221"/>
                  </p:custDataLst>
                </p:nvPr>
              </p:nvSpPr>
              <p:spPr>
                <a:xfrm>
                  <a:off x="8378253" y="4244225"/>
                  <a:ext cx="1416507" cy="10974"/>
                </a:xfrm>
                <a:custGeom>
                  <a:avLst/>
                  <a:gdLst>
                    <a:gd name="connsiteX0" fmla="*/ 1413671 w 1416507"/>
                    <a:gd name="connsiteY0" fmla="*/ 8637 h 10974"/>
                    <a:gd name="connsiteX1" fmla="*/ 1275399 w 1416507"/>
                    <a:gd name="connsiteY1" fmla="*/ 10587 h 10974"/>
                    <a:gd name="connsiteX2" fmla="*/ 1137128 w 1416507"/>
                    <a:gd name="connsiteY2" fmla="*/ 10764 h 10974"/>
                    <a:gd name="connsiteX3" fmla="*/ 863333 w 1416507"/>
                    <a:gd name="connsiteY3" fmla="*/ 10764 h 10974"/>
                    <a:gd name="connsiteX4" fmla="*/ 312995 w 1416507"/>
                    <a:gd name="connsiteY4" fmla="*/ 10498 h 10974"/>
                    <a:gd name="connsiteX5" fmla="*/ 233932 w 1416507"/>
                    <a:gd name="connsiteY5" fmla="*/ 8548 h 10974"/>
                    <a:gd name="connsiteX6" fmla="*/ 157705 w 1416507"/>
                    <a:gd name="connsiteY6" fmla="*/ 8105 h 10974"/>
                    <a:gd name="connsiteX7" fmla="*/ 2504 w 1416507"/>
                    <a:gd name="connsiteY7" fmla="*/ 8194 h 10974"/>
                    <a:gd name="connsiteX8" fmla="*/ 2416 w 1416507"/>
                    <a:gd name="connsiteY8" fmla="*/ 3141 h 10974"/>
                    <a:gd name="connsiteX9" fmla="*/ 278959 w 1416507"/>
                    <a:gd name="connsiteY9" fmla="*/ 1723 h 10974"/>
                    <a:gd name="connsiteX10" fmla="*/ 552665 w 1416507"/>
                    <a:gd name="connsiteY10" fmla="*/ 482 h 10974"/>
                    <a:gd name="connsiteX11" fmla="*/ 1103003 w 1416507"/>
                    <a:gd name="connsiteY11" fmla="*/ 482 h 10974"/>
                    <a:gd name="connsiteX12" fmla="*/ 1258204 w 1416507"/>
                    <a:gd name="connsiteY12" fmla="*/ 660 h 10974"/>
                    <a:gd name="connsiteX13" fmla="*/ 1334431 w 1416507"/>
                    <a:gd name="connsiteY13" fmla="*/ 748 h 10974"/>
                    <a:gd name="connsiteX14" fmla="*/ 1413494 w 1416507"/>
                    <a:gd name="connsiteY14" fmla="*/ 2610 h 10974"/>
                    <a:gd name="connsiteX15" fmla="*/ 1413671 w 1416507"/>
                    <a:gd name="connsiteY15" fmla="*/ 8637 h 10974"/>
                    <a:gd name="connsiteX16" fmla="*/ 1413671 w 1416507"/>
                    <a:gd name="connsiteY16" fmla="*/ 8637 h 1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6507" h="10974">
                      <a:moveTo>
                        <a:pt x="1413671" y="8637"/>
                      </a:moveTo>
                      <a:cubicBezTo>
                        <a:pt x="1368023" y="12360"/>
                        <a:pt x="1321401" y="10498"/>
                        <a:pt x="1275399" y="10587"/>
                      </a:cubicBezTo>
                      <a:cubicBezTo>
                        <a:pt x="1229309" y="10675"/>
                        <a:pt x="1183218" y="10675"/>
                        <a:pt x="1137128" y="10764"/>
                      </a:cubicBezTo>
                      <a:cubicBezTo>
                        <a:pt x="1045922" y="10853"/>
                        <a:pt x="954627" y="10764"/>
                        <a:pt x="863333" y="10764"/>
                      </a:cubicBezTo>
                      <a:cubicBezTo>
                        <a:pt x="679857" y="10764"/>
                        <a:pt x="496470" y="11030"/>
                        <a:pt x="312995" y="10498"/>
                      </a:cubicBezTo>
                      <a:cubicBezTo>
                        <a:pt x="286670" y="10410"/>
                        <a:pt x="260257" y="8814"/>
                        <a:pt x="233932" y="8548"/>
                      </a:cubicBezTo>
                      <a:cubicBezTo>
                        <a:pt x="208493" y="8282"/>
                        <a:pt x="183144" y="8105"/>
                        <a:pt x="157705" y="8105"/>
                      </a:cubicBezTo>
                      <a:cubicBezTo>
                        <a:pt x="105942" y="8105"/>
                        <a:pt x="54179" y="8017"/>
                        <a:pt x="2504" y="8194"/>
                      </a:cubicBezTo>
                      <a:cubicBezTo>
                        <a:pt x="-775" y="8194"/>
                        <a:pt x="-864" y="3141"/>
                        <a:pt x="2416" y="3141"/>
                      </a:cubicBezTo>
                      <a:cubicBezTo>
                        <a:pt x="94597" y="3407"/>
                        <a:pt x="186955" y="4648"/>
                        <a:pt x="278959" y="1723"/>
                      </a:cubicBezTo>
                      <a:cubicBezTo>
                        <a:pt x="369987" y="-1202"/>
                        <a:pt x="461459" y="482"/>
                        <a:pt x="552665" y="482"/>
                      </a:cubicBezTo>
                      <a:cubicBezTo>
                        <a:pt x="736141" y="482"/>
                        <a:pt x="919528" y="482"/>
                        <a:pt x="1103003" y="482"/>
                      </a:cubicBezTo>
                      <a:cubicBezTo>
                        <a:pt x="1154766" y="482"/>
                        <a:pt x="1206441" y="571"/>
                        <a:pt x="1258204" y="660"/>
                      </a:cubicBezTo>
                      <a:cubicBezTo>
                        <a:pt x="1283643" y="660"/>
                        <a:pt x="1308992" y="660"/>
                        <a:pt x="1334431" y="748"/>
                      </a:cubicBezTo>
                      <a:cubicBezTo>
                        <a:pt x="1360756" y="926"/>
                        <a:pt x="1387169" y="482"/>
                        <a:pt x="1413494" y="2610"/>
                      </a:cubicBezTo>
                      <a:cubicBezTo>
                        <a:pt x="1417482" y="2964"/>
                        <a:pt x="1417482" y="8371"/>
                        <a:pt x="1413671" y="8637"/>
                      </a:cubicBezTo>
                      <a:lnTo>
                        <a:pt x="1413671" y="86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1" name="任意多边形: 形状 480"/>
                <p:cNvSpPr/>
                <p:nvPr>
                  <p:custDataLst>
                    <p:tags r:id="rId222"/>
                  </p:custDataLst>
                </p:nvPr>
              </p:nvSpPr>
              <p:spPr>
                <a:xfrm>
                  <a:off x="9530028" y="4298952"/>
                  <a:ext cx="117993" cy="133840"/>
                </a:xfrm>
                <a:custGeom>
                  <a:avLst/>
                  <a:gdLst>
                    <a:gd name="connsiteX0" fmla="*/ 87372 w 117993"/>
                    <a:gd name="connsiteY0" fmla="*/ 25351 h 133840"/>
                    <a:gd name="connsiteX1" fmla="*/ 116533 w 117993"/>
                    <a:gd name="connsiteY1" fmla="*/ 91738 h 133840"/>
                    <a:gd name="connsiteX2" fmla="*/ 64415 w 117993"/>
                    <a:gd name="connsiteY2" fmla="*/ 133840 h 133840"/>
                    <a:gd name="connsiteX3" fmla="*/ 22402 w 117993"/>
                    <a:gd name="connsiteY3" fmla="*/ 119393 h 133840"/>
                    <a:gd name="connsiteX4" fmla="*/ 420 w 117993"/>
                    <a:gd name="connsiteY4" fmla="*/ 87661 h 133840"/>
                    <a:gd name="connsiteX5" fmla="*/ 775 w 117993"/>
                    <a:gd name="connsiteY5" fmla="*/ 65591 h 133840"/>
                    <a:gd name="connsiteX6" fmla="*/ 4054 w 117993"/>
                    <a:gd name="connsiteY6" fmla="*/ 42014 h 133840"/>
                    <a:gd name="connsiteX7" fmla="*/ 25150 w 117993"/>
                    <a:gd name="connsiteY7" fmla="*/ 10105 h 133840"/>
                    <a:gd name="connsiteX8" fmla="*/ 104656 w 117993"/>
                    <a:gd name="connsiteY8" fmla="*/ 25173 h 133840"/>
                    <a:gd name="connsiteX9" fmla="*/ 98186 w 117993"/>
                    <a:gd name="connsiteY9" fmla="*/ 30048 h 133840"/>
                    <a:gd name="connsiteX10" fmla="*/ 38268 w 117993"/>
                    <a:gd name="connsiteY10" fmla="*/ 13207 h 133840"/>
                    <a:gd name="connsiteX11" fmla="*/ 16109 w 117993"/>
                    <a:gd name="connsiteY11" fmla="*/ 35189 h 133840"/>
                    <a:gd name="connsiteX12" fmla="*/ 9284 w 117993"/>
                    <a:gd name="connsiteY12" fmla="*/ 73214 h 133840"/>
                    <a:gd name="connsiteX13" fmla="*/ 19034 w 117993"/>
                    <a:gd name="connsiteY13" fmla="*/ 106275 h 133840"/>
                    <a:gd name="connsiteX14" fmla="*/ 52538 w 117993"/>
                    <a:gd name="connsiteY14" fmla="*/ 123204 h 133840"/>
                    <a:gd name="connsiteX15" fmla="*/ 104833 w 117993"/>
                    <a:gd name="connsiteY15" fmla="*/ 100513 h 133840"/>
                    <a:gd name="connsiteX16" fmla="*/ 110151 w 117993"/>
                    <a:gd name="connsiteY16" fmla="*/ 59652 h 133840"/>
                    <a:gd name="connsiteX17" fmla="*/ 87106 w 117993"/>
                    <a:gd name="connsiteY17" fmla="*/ 26591 h 133840"/>
                    <a:gd name="connsiteX18" fmla="*/ 87372 w 117993"/>
                    <a:gd name="connsiteY18" fmla="*/ 25351 h 133840"/>
                    <a:gd name="connsiteX19" fmla="*/ 87372 w 117993"/>
                    <a:gd name="connsiteY19" fmla="*/ 25351 h 1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993" h="133840">
                      <a:moveTo>
                        <a:pt x="87372" y="25351"/>
                      </a:moveTo>
                      <a:cubicBezTo>
                        <a:pt x="118926" y="27212"/>
                        <a:pt x="120256" y="69580"/>
                        <a:pt x="116533" y="91738"/>
                      </a:cubicBezTo>
                      <a:cubicBezTo>
                        <a:pt x="112456" y="116113"/>
                        <a:pt x="89145" y="133929"/>
                        <a:pt x="64415" y="133840"/>
                      </a:cubicBezTo>
                      <a:cubicBezTo>
                        <a:pt x="49790" y="133752"/>
                        <a:pt x="34900" y="127015"/>
                        <a:pt x="22402" y="119393"/>
                      </a:cubicBezTo>
                      <a:cubicBezTo>
                        <a:pt x="10170" y="112036"/>
                        <a:pt x="2104" y="101843"/>
                        <a:pt x="420" y="87661"/>
                      </a:cubicBezTo>
                      <a:cubicBezTo>
                        <a:pt x="-466" y="80304"/>
                        <a:pt x="243" y="72948"/>
                        <a:pt x="775" y="65591"/>
                      </a:cubicBezTo>
                      <a:cubicBezTo>
                        <a:pt x="1395" y="57702"/>
                        <a:pt x="2104" y="49637"/>
                        <a:pt x="4054" y="42014"/>
                      </a:cubicBezTo>
                      <a:cubicBezTo>
                        <a:pt x="7334" y="29073"/>
                        <a:pt x="14336" y="17905"/>
                        <a:pt x="25150" y="10105"/>
                      </a:cubicBezTo>
                      <a:cubicBezTo>
                        <a:pt x="49968" y="-7888"/>
                        <a:pt x="86486" y="-1240"/>
                        <a:pt x="104656" y="25173"/>
                      </a:cubicBezTo>
                      <a:cubicBezTo>
                        <a:pt x="107315" y="29073"/>
                        <a:pt x="101288" y="33859"/>
                        <a:pt x="98186" y="30048"/>
                      </a:cubicBezTo>
                      <a:cubicBezTo>
                        <a:pt x="83738" y="12144"/>
                        <a:pt x="59009" y="3546"/>
                        <a:pt x="38268" y="13207"/>
                      </a:cubicBezTo>
                      <a:cubicBezTo>
                        <a:pt x="28518" y="17728"/>
                        <a:pt x="20630" y="25439"/>
                        <a:pt x="16109" y="35189"/>
                      </a:cubicBezTo>
                      <a:cubicBezTo>
                        <a:pt x="10791" y="46800"/>
                        <a:pt x="10082" y="60450"/>
                        <a:pt x="9284" y="73214"/>
                      </a:cubicBezTo>
                      <a:cubicBezTo>
                        <a:pt x="8575" y="85268"/>
                        <a:pt x="9107" y="97411"/>
                        <a:pt x="19034" y="106275"/>
                      </a:cubicBezTo>
                      <a:cubicBezTo>
                        <a:pt x="27986" y="114252"/>
                        <a:pt x="41104" y="120190"/>
                        <a:pt x="52538" y="123204"/>
                      </a:cubicBezTo>
                      <a:cubicBezTo>
                        <a:pt x="73190" y="128611"/>
                        <a:pt x="95172" y="118772"/>
                        <a:pt x="104833" y="100513"/>
                      </a:cubicBezTo>
                      <a:cubicBezTo>
                        <a:pt x="111215" y="88459"/>
                        <a:pt x="111392" y="73214"/>
                        <a:pt x="110151" y="59652"/>
                      </a:cubicBezTo>
                      <a:cubicBezTo>
                        <a:pt x="108999" y="46003"/>
                        <a:pt x="102706" y="29162"/>
                        <a:pt x="87106" y="26591"/>
                      </a:cubicBezTo>
                      <a:cubicBezTo>
                        <a:pt x="86486" y="26503"/>
                        <a:pt x="86663" y="25262"/>
                        <a:pt x="87372" y="25351"/>
                      </a:cubicBezTo>
                      <a:lnTo>
                        <a:pt x="87372" y="25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2" name="任意多边形: 形状 481"/>
                <p:cNvSpPr/>
                <p:nvPr>
                  <p:custDataLst>
                    <p:tags r:id="rId223"/>
                  </p:custDataLst>
                </p:nvPr>
              </p:nvSpPr>
              <p:spPr>
                <a:xfrm>
                  <a:off x="9761949" y="4243675"/>
                  <a:ext cx="107751" cy="13612"/>
                </a:xfrm>
                <a:custGeom>
                  <a:avLst/>
                  <a:gdLst>
                    <a:gd name="connsiteX0" fmla="*/ 106910 w 107751"/>
                    <a:gd name="connsiteY0" fmla="*/ 10783 h 13612"/>
                    <a:gd name="connsiteX1" fmla="*/ 51424 w 107751"/>
                    <a:gd name="connsiteY1" fmla="*/ 12112 h 13612"/>
                    <a:gd name="connsiteX2" fmla="*/ 990 w 107751"/>
                    <a:gd name="connsiteY2" fmla="*/ 4844 h 13612"/>
                    <a:gd name="connsiteX3" fmla="*/ 3738 w 107751"/>
                    <a:gd name="connsiteY3" fmla="*/ 57 h 13612"/>
                    <a:gd name="connsiteX4" fmla="*/ 29886 w 107751"/>
                    <a:gd name="connsiteY4" fmla="*/ 4667 h 13612"/>
                    <a:gd name="connsiteX5" fmla="*/ 56831 w 107751"/>
                    <a:gd name="connsiteY5" fmla="*/ 3160 h 13612"/>
                    <a:gd name="connsiteX6" fmla="*/ 107353 w 107751"/>
                    <a:gd name="connsiteY6" fmla="*/ 9453 h 13612"/>
                    <a:gd name="connsiteX7" fmla="*/ 106910 w 107751"/>
                    <a:gd name="connsiteY7" fmla="*/ 10783 h 13612"/>
                    <a:gd name="connsiteX8" fmla="*/ 106910 w 107751"/>
                    <a:gd name="connsiteY8" fmla="*/ 10783 h 1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51" h="13612">
                      <a:moveTo>
                        <a:pt x="106910" y="10783"/>
                      </a:moveTo>
                      <a:cubicBezTo>
                        <a:pt x="88208" y="7414"/>
                        <a:pt x="69949" y="10162"/>
                        <a:pt x="51424" y="12112"/>
                      </a:cubicBezTo>
                      <a:cubicBezTo>
                        <a:pt x="35204" y="13885"/>
                        <a:pt x="14818" y="16278"/>
                        <a:pt x="990" y="4844"/>
                      </a:cubicBezTo>
                      <a:cubicBezTo>
                        <a:pt x="-1491" y="2805"/>
                        <a:pt x="1168" y="-474"/>
                        <a:pt x="3738" y="57"/>
                      </a:cubicBezTo>
                      <a:cubicBezTo>
                        <a:pt x="12424" y="2007"/>
                        <a:pt x="21022" y="4401"/>
                        <a:pt x="29886" y="4667"/>
                      </a:cubicBezTo>
                      <a:cubicBezTo>
                        <a:pt x="38926" y="4933"/>
                        <a:pt x="47879" y="4046"/>
                        <a:pt x="56831" y="3160"/>
                      </a:cubicBezTo>
                      <a:cubicBezTo>
                        <a:pt x="73494" y="1564"/>
                        <a:pt x="92108" y="-31"/>
                        <a:pt x="107353" y="9453"/>
                      </a:cubicBezTo>
                      <a:cubicBezTo>
                        <a:pt x="108151" y="9985"/>
                        <a:pt x="107619" y="10960"/>
                        <a:pt x="106910" y="10783"/>
                      </a:cubicBezTo>
                      <a:lnTo>
                        <a:pt x="106910" y="1078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3" name="任意多边形: 形状 482"/>
                <p:cNvSpPr/>
                <p:nvPr>
                  <p:custDataLst>
                    <p:tags r:id="rId224"/>
                  </p:custDataLst>
                </p:nvPr>
              </p:nvSpPr>
              <p:spPr>
                <a:xfrm>
                  <a:off x="9851633" y="4223789"/>
                  <a:ext cx="12314" cy="30747"/>
                </a:xfrm>
                <a:custGeom>
                  <a:avLst/>
                  <a:gdLst>
                    <a:gd name="connsiteX0" fmla="*/ 8982 w 12314"/>
                    <a:gd name="connsiteY0" fmla="*/ 30579 h 30747"/>
                    <a:gd name="connsiteX1" fmla="*/ 8539 w 12314"/>
                    <a:gd name="connsiteY1" fmla="*/ 29161 h 30747"/>
                    <a:gd name="connsiteX2" fmla="*/ 8185 w 12314"/>
                    <a:gd name="connsiteY2" fmla="*/ 27743 h 30747"/>
                    <a:gd name="connsiteX3" fmla="*/ 8894 w 12314"/>
                    <a:gd name="connsiteY3" fmla="*/ 28629 h 30747"/>
                    <a:gd name="connsiteX4" fmla="*/ 7121 w 12314"/>
                    <a:gd name="connsiteY4" fmla="*/ 22513 h 30747"/>
                    <a:gd name="connsiteX5" fmla="*/ 6235 w 12314"/>
                    <a:gd name="connsiteY5" fmla="*/ 18968 h 30747"/>
                    <a:gd name="connsiteX6" fmla="*/ 4994 w 12314"/>
                    <a:gd name="connsiteY6" fmla="*/ 15954 h 30747"/>
                    <a:gd name="connsiteX7" fmla="*/ 2689 w 12314"/>
                    <a:gd name="connsiteY7" fmla="*/ 9927 h 30747"/>
                    <a:gd name="connsiteX8" fmla="*/ 119 w 12314"/>
                    <a:gd name="connsiteY8" fmla="*/ 2216 h 30747"/>
                    <a:gd name="connsiteX9" fmla="*/ 4019 w 12314"/>
                    <a:gd name="connsiteY9" fmla="*/ 89 h 30747"/>
                    <a:gd name="connsiteX10" fmla="*/ 9957 w 12314"/>
                    <a:gd name="connsiteY10" fmla="*/ 7711 h 30747"/>
                    <a:gd name="connsiteX11" fmla="*/ 12262 w 12314"/>
                    <a:gd name="connsiteY11" fmla="*/ 16043 h 30747"/>
                    <a:gd name="connsiteX12" fmla="*/ 12085 w 12314"/>
                    <a:gd name="connsiteY12" fmla="*/ 23754 h 30747"/>
                    <a:gd name="connsiteX13" fmla="*/ 11198 w 12314"/>
                    <a:gd name="connsiteY13" fmla="*/ 27832 h 30747"/>
                    <a:gd name="connsiteX14" fmla="*/ 10578 w 12314"/>
                    <a:gd name="connsiteY14" fmla="*/ 28452 h 30747"/>
                    <a:gd name="connsiteX15" fmla="*/ 10401 w 12314"/>
                    <a:gd name="connsiteY15" fmla="*/ 28984 h 30747"/>
                    <a:gd name="connsiteX16" fmla="*/ 9337 w 12314"/>
                    <a:gd name="connsiteY16" fmla="*/ 30579 h 30747"/>
                    <a:gd name="connsiteX17" fmla="*/ 8982 w 12314"/>
                    <a:gd name="connsiteY17" fmla="*/ 30579 h 30747"/>
                    <a:gd name="connsiteX18" fmla="*/ 8982 w 12314"/>
                    <a:gd name="connsiteY18" fmla="*/ 30579 h 3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314" h="30747">
                      <a:moveTo>
                        <a:pt x="8982" y="30579"/>
                      </a:moveTo>
                      <a:cubicBezTo>
                        <a:pt x="9071" y="29959"/>
                        <a:pt x="8716" y="29693"/>
                        <a:pt x="8539" y="29161"/>
                      </a:cubicBezTo>
                      <a:cubicBezTo>
                        <a:pt x="8362" y="28718"/>
                        <a:pt x="8451" y="28275"/>
                        <a:pt x="8185" y="27743"/>
                      </a:cubicBezTo>
                      <a:cubicBezTo>
                        <a:pt x="8451" y="28009"/>
                        <a:pt x="8628" y="28275"/>
                        <a:pt x="8894" y="28629"/>
                      </a:cubicBezTo>
                      <a:cubicBezTo>
                        <a:pt x="7210" y="27300"/>
                        <a:pt x="7476" y="24463"/>
                        <a:pt x="7121" y="22513"/>
                      </a:cubicBezTo>
                      <a:cubicBezTo>
                        <a:pt x="6855" y="21361"/>
                        <a:pt x="6678" y="20120"/>
                        <a:pt x="6235" y="18968"/>
                      </a:cubicBezTo>
                      <a:cubicBezTo>
                        <a:pt x="5880" y="17904"/>
                        <a:pt x="5349" y="17018"/>
                        <a:pt x="4994" y="15954"/>
                      </a:cubicBezTo>
                      <a:cubicBezTo>
                        <a:pt x="4285" y="13827"/>
                        <a:pt x="3664" y="11789"/>
                        <a:pt x="2689" y="9927"/>
                      </a:cubicBezTo>
                      <a:cubicBezTo>
                        <a:pt x="1449" y="7446"/>
                        <a:pt x="-501" y="5052"/>
                        <a:pt x="119" y="2216"/>
                      </a:cubicBezTo>
                      <a:cubicBezTo>
                        <a:pt x="473" y="443"/>
                        <a:pt x="2335" y="-266"/>
                        <a:pt x="4019" y="89"/>
                      </a:cubicBezTo>
                      <a:cubicBezTo>
                        <a:pt x="7299" y="798"/>
                        <a:pt x="8805" y="4964"/>
                        <a:pt x="9957" y="7711"/>
                      </a:cubicBezTo>
                      <a:cubicBezTo>
                        <a:pt x="11021" y="10282"/>
                        <a:pt x="12085" y="13207"/>
                        <a:pt x="12262" y="16043"/>
                      </a:cubicBezTo>
                      <a:cubicBezTo>
                        <a:pt x="12351" y="18613"/>
                        <a:pt x="12351" y="21184"/>
                        <a:pt x="12085" y="23754"/>
                      </a:cubicBezTo>
                      <a:cubicBezTo>
                        <a:pt x="11996" y="24995"/>
                        <a:pt x="11907" y="26768"/>
                        <a:pt x="11198" y="27832"/>
                      </a:cubicBezTo>
                      <a:cubicBezTo>
                        <a:pt x="11021" y="28098"/>
                        <a:pt x="10666" y="28186"/>
                        <a:pt x="10578" y="28452"/>
                      </a:cubicBezTo>
                      <a:cubicBezTo>
                        <a:pt x="10489" y="28541"/>
                        <a:pt x="10489" y="28806"/>
                        <a:pt x="10401" y="28984"/>
                      </a:cubicBezTo>
                      <a:cubicBezTo>
                        <a:pt x="10135" y="29604"/>
                        <a:pt x="9514" y="29870"/>
                        <a:pt x="9337" y="30579"/>
                      </a:cubicBezTo>
                      <a:cubicBezTo>
                        <a:pt x="9337" y="30845"/>
                        <a:pt x="8982" y="30756"/>
                        <a:pt x="8982" y="30579"/>
                      </a:cubicBezTo>
                      <a:lnTo>
                        <a:pt x="8982" y="3057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4" name="任意多边形: 形状 483"/>
                <p:cNvSpPr/>
                <p:nvPr>
                  <p:custDataLst>
                    <p:tags r:id="rId225"/>
                  </p:custDataLst>
                </p:nvPr>
              </p:nvSpPr>
              <p:spPr>
                <a:xfrm>
                  <a:off x="8415501" y="4220303"/>
                  <a:ext cx="1437137" cy="9211"/>
                </a:xfrm>
                <a:custGeom>
                  <a:avLst/>
                  <a:gdLst>
                    <a:gd name="connsiteX0" fmla="*/ 1434035 w 1437137"/>
                    <a:gd name="connsiteY0" fmla="*/ 7564 h 9211"/>
                    <a:gd name="connsiteX1" fmla="*/ 1293991 w 1437137"/>
                    <a:gd name="connsiteY1" fmla="*/ 8628 h 9211"/>
                    <a:gd name="connsiteX2" fmla="*/ 1153947 w 1437137"/>
                    <a:gd name="connsiteY2" fmla="*/ 8628 h 9211"/>
                    <a:gd name="connsiteX3" fmla="*/ 873770 w 1437137"/>
                    <a:gd name="connsiteY3" fmla="*/ 8628 h 9211"/>
                    <a:gd name="connsiteX4" fmla="*/ 316252 w 1437137"/>
                    <a:gd name="connsiteY4" fmla="*/ 7298 h 9211"/>
                    <a:gd name="connsiteX5" fmla="*/ 1773 w 1437137"/>
                    <a:gd name="connsiteY5" fmla="*/ 6146 h 9211"/>
                    <a:gd name="connsiteX6" fmla="*/ 1685 w 1437137"/>
                    <a:gd name="connsiteY6" fmla="*/ 2601 h 9211"/>
                    <a:gd name="connsiteX7" fmla="*/ 561950 w 1437137"/>
                    <a:gd name="connsiteY7" fmla="*/ 473 h 9211"/>
                    <a:gd name="connsiteX8" fmla="*/ 1119379 w 1437137"/>
                    <a:gd name="connsiteY8" fmla="*/ 119 h 9211"/>
                    <a:gd name="connsiteX9" fmla="*/ 1276618 w 1437137"/>
                    <a:gd name="connsiteY9" fmla="*/ 119 h 9211"/>
                    <a:gd name="connsiteX10" fmla="*/ 1353820 w 1437137"/>
                    <a:gd name="connsiteY10" fmla="*/ 119 h 9211"/>
                    <a:gd name="connsiteX11" fmla="*/ 1433858 w 1437137"/>
                    <a:gd name="connsiteY11" fmla="*/ 1094 h 9211"/>
                    <a:gd name="connsiteX12" fmla="*/ 1434035 w 1437137"/>
                    <a:gd name="connsiteY12" fmla="*/ 7564 h 9211"/>
                    <a:gd name="connsiteX13" fmla="*/ 1434035 w 1437137"/>
                    <a:gd name="connsiteY13" fmla="*/ 7564 h 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7137" h="9211">
                      <a:moveTo>
                        <a:pt x="1434035" y="7564"/>
                      </a:moveTo>
                      <a:cubicBezTo>
                        <a:pt x="1387679" y="10489"/>
                        <a:pt x="1340525" y="8628"/>
                        <a:pt x="1293991" y="8628"/>
                      </a:cubicBezTo>
                      <a:cubicBezTo>
                        <a:pt x="1247280" y="8628"/>
                        <a:pt x="1200569" y="8628"/>
                        <a:pt x="1153947" y="8628"/>
                      </a:cubicBezTo>
                      <a:cubicBezTo>
                        <a:pt x="1060525" y="8628"/>
                        <a:pt x="967192" y="8628"/>
                        <a:pt x="873770" y="8628"/>
                      </a:cubicBezTo>
                      <a:cubicBezTo>
                        <a:pt x="687990" y="8628"/>
                        <a:pt x="502121" y="7475"/>
                        <a:pt x="316252" y="7298"/>
                      </a:cubicBezTo>
                      <a:cubicBezTo>
                        <a:pt x="211396" y="7210"/>
                        <a:pt x="106541" y="6323"/>
                        <a:pt x="1773" y="6146"/>
                      </a:cubicBezTo>
                      <a:cubicBezTo>
                        <a:pt x="-531" y="6146"/>
                        <a:pt x="-620" y="2601"/>
                        <a:pt x="1685" y="2601"/>
                      </a:cubicBezTo>
                      <a:cubicBezTo>
                        <a:pt x="188440" y="2246"/>
                        <a:pt x="375195" y="562"/>
                        <a:pt x="561950" y="473"/>
                      </a:cubicBezTo>
                      <a:cubicBezTo>
                        <a:pt x="747730" y="385"/>
                        <a:pt x="933599" y="119"/>
                        <a:pt x="1119379" y="119"/>
                      </a:cubicBezTo>
                      <a:cubicBezTo>
                        <a:pt x="1171762" y="119"/>
                        <a:pt x="1224235" y="119"/>
                        <a:pt x="1276618" y="119"/>
                      </a:cubicBezTo>
                      <a:cubicBezTo>
                        <a:pt x="1302323" y="119"/>
                        <a:pt x="1328116" y="119"/>
                        <a:pt x="1353820" y="119"/>
                      </a:cubicBezTo>
                      <a:cubicBezTo>
                        <a:pt x="1380499" y="119"/>
                        <a:pt x="1407178" y="-502"/>
                        <a:pt x="1433858" y="1094"/>
                      </a:cubicBezTo>
                      <a:cubicBezTo>
                        <a:pt x="1438201" y="1360"/>
                        <a:pt x="1438201" y="7298"/>
                        <a:pt x="1434035" y="7564"/>
                      </a:cubicBezTo>
                      <a:lnTo>
                        <a:pt x="1434035" y="75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5" name="任意多边形: 形状 484"/>
                <p:cNvSpPr/>
                <p:nvPr>
                  <p:custDataLst>
                    <p:tags r:id="rId226"/>
                  </p:custDataLst>
                </p:nvPr>
              </p:nvSpPr>
              <p:spPr>
                <a:xfrm>
                  <a:off x="8416842" y="4224144"/>
                  <a:ext cx="831" cy="886"/>
                </a:xfrm>
                <a:custGeom>
                  <a:avLst/>
                  <a:gdLst>
                    <a:gd name="connsiteX0" fmla="*/ 433 w 831"/>
                    <a:gd name="connsiteY0" fmla="*/ 886 h 886"/>
                    <a:gd name="connsiteX1" fmla="*/ 433 w 831"/>
                    <a:gd name="connsiteY1" fmla="*/ 0 h 886"/>
                    <a:gd name="connsiteX2" fmla="*/ 433 w 831"/>
                    <a:gd name="connsiteY2" fmla="*/ 886 h 886"/>
                    <a:gd name="connsiteX3" fmla="*/ 433 w 831"/>
                    <a:gd name="connsiteY3" fmla="*/ 886 h 886"/>
                  </a:gdLst>
                  <a:ahLst/>
                  <a:cxnLst>
                    <a:cxn ang="0">
                      <a:pos x="connsiteX0" y="connsiteY0"/>
                    </a:cxn>
                    <a:cxn ang="0">
                      <a:pos x="connsiteX1" y="connsiteY1"/>
                    </a:cxn>
                    <a:cxn ang="0">
                      <a:pos x="connsiteX2" y="connsiteY2"/>
                    </a:cxn>
                    <a:cxn ang="0">
                      <a:pos x="connsiteX3" y="connsiteY3"/>
                    </a:cxn>
                  </a:cxnLst>
                  <a:rect l="l" t="t" r="r" b="b"/>
                  <a:pathLst>
                    <a:path w="831" h="886">
                      <a:moveTo>
                        <a:pt x="433" y="886"/>
                      </a:moveTo>
                      <a:cubicBezTo>
                        <a:pt x="-99" y="886"/>
                        <a:pt x="-188" y="0"/>
                        <a:pt x="433" y="0"/>
                      </a:cubicBezTo>
                      <a:cubicBezTo>
                        <a:pt x="965" y="0"/>
                        <a:pt x="965" y="886"/>
                        <a:pt x="433" y="886"/>
                      </a:cubicBezTo>
                      <a:lnTo>
                        <a:pt x="433" y="8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6" name="任意多边形: 形状 485"/>
                <p:cNvSpPr/>
                <p:nvPr>
                  <p:custDataLst>
                    <p:tags r:id="rId227"/>
                  </p:custDataLst>
                </p:nvPr>
              </p:nvSpPr>
              <p:spPr>
                <a:xfrm>
                  <a:off x="8376773" y="3983231"/>
                  <a:ext cx="38383" cy="242702"/>
                </a:xfrm>
                <a:custGeom>
                  <a:avLst/>
                  <a:gdLst>
                    <a:gd name="connsiteX0" fmla="*/ 37222 w 38383"/>
                    <a:gd name="connsiteY0" fmla="*/ 242597 h 242702"/>
                    <a:gd name="connsiteX1" fmla="*/ 12848 w 38383"/>
                    <a:gd name="connsiteY1" fmla="*/ 205902 h 242702"/>
                    <a:gd name="connsiteX2" fmla="*/ 2477 w 38383"/>
                    <a:gd name="connsiteY2" fmla="*/ 155468 h 242702"/>
                    <a:gd name="connsiteX3" fmla="*/ 7796 w 38383"/>
                    <a:gd name="connsiteY3" fmla="*/ 52917 h 242702"/>
                    <a:gd name="connsiteX4" fmla="*/ 16925 w 38383"/>
                    <a:gd name="connsiteY4" fmla="*/ 25972 h 242702"/>
                    <a:gd name="connsiteX5" fmla="*/ 30486 w 38383"/>
                    <a:gd name="connsiteY5" fmla="*/ 1065 h 242702"/>
                    <a:gd name="connsiteX6" fmla="*/ 37134 w 38383"/>
                    <a:gd name="connsiteY6" fmla="*/ 5054 h 242702"/>
                    <a:gd name="connsiteX7" fmla="*/ 26941 w 38383"/>
                    <a:gd name="connsiteY7" fmla="*/ 25794 h 242702"/>
                    <a:gd name="connsiteX8" fmla="*/ 18698 w 38383"/>
                    <a:gd name="connsiteY8" fmla="*/ 47865 h 242702"/>
                    <a:gd name="connsiteX9" fmla="*/ 9746 w 38383"/>
                    <a:gd name="connsiteY9" fmla="*/ 95639 h 242702"/>
                    <a:gd name="connsiteX10" fmla="*/ 17811 w 38383"/>
                    <a:gd name="connsiteY10" fmla="*/ 192607 h 242702"/>
                    <a:gd name="connsiteX11" fmla="*/ 38109 w 38383"/>
                    <a:gd name="connsiteY11" fmla="*/ 241533 h 242702"/>
                    <a:gd name="connsiteX12" fmla="*/ 37222 w 38383"/>
                    <a:gd name="connsiteY12" fmla="*/ 242597 h 242702"/>
                    <a:gd name="connsiteX13" fmla="*/ 37222 w 38383"/>
                    <a:gd name="connsiteY13" fmla="*/ 242597 h 24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83" h="242702">
                      <a:moveTo>
                        <a:pt x="37222" y="242597"/>
                      </a:moveTo>
                      <a:cubicBezTo>
                        <a:pt x="23484" y="234176"/>
                        <a:pt x="17191" y="220704"/>
                        <a:pt x="12848" y="205902"/>
                      </a:cubicBezTo>
                      <a:cubicBezTo>
                        <a:pt x="7973" y="189327"/>
                        <a:pt x="4605" y="172397"/>
                        <a:pt x="2477" y="155468"/>
                      </a:cubicBezTo>
                      <a:cubicBezTo>
                        <a:pt x="-1777" y="121078"/>
                        <a:pt x="-891" y="85978"/>
                        <a:pt x="7796" y="52917"/>
                      </a:cubicBezTo>
                      <a:cubicBezTo>
                        <a:pt x="10189" y="43699"/>
                        <a:pt x="13291" y="34746"/>
                        <a:pt x="16925" y="25972"/>
                      </a:cubicBezTo>
                      <a:cubicBezTo>
                        <a:pt x="20470" y="17551"/>
                        <a:pt x="24193" y="7890"/>
                        <a:pt x="30486" y="1065"/>
                      </a:cubicBezTo>
                      <a:cubicBezTo>
                        <a:pt x="32968" y="-1683"/>
                        <a:pt x="38463" y="1331"/>
                        <a:pt x="37134" y="5054"/>
                      </a:cubicBezTo>
                      <a:cubicBezTo>
                        <a:pt x="34563" y="12322"/>
                        <a:pt x="30132" y="18792"/>
                        <a:pt x="26941" y="25794"/>
                      </a:cubicBezTo>
                      <a:cubicBezTo>
                        <a:pt x="23750" y="32974"/>
                        <a:pt x="21002" y="40331"/>
                        <a:pt x="18698" y="47865"/>
                      </a:cubicBezTo>
                      <a:cubicBezTo>
                        <a:pt x="14000" y="63287"/>
                        <a:pt x="11075" y="79419"/>
                        <a:pt x="9746" y="95639"/>
                      </a:cubicBezTo>
                      <a:cubicBezTo>
                        <a:pt x="7264" y="127903"/>
                        <a:pt x="10809" y="160609"/>
                        <a:pt x="17811" y="192607"/>
                      </a:cubicBezTo>
                      <a:cubicBezTo>
                        <a:pt x="21357" y="208916"/>
                        <a:pt x="24902" y="229567"/>
                        <a:pt x="38109" y="241533"/>
                      </a:cubicBezTo>
                      <a:cubicBezTo>
                        <a:pt x="38818" y="241976"/>
                        <a:pt x="38020" y="243040"/>
                        <a:pt x="37222" y="242597"/>
                      </a:cubicBezTo>
                      <a:lnTo>
                        <a:pt x="37222" y="24259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7" name="任意多边形: 形状 486"/>
                <p:cNvSpPr/>
                <p:nvPr>
                  <p:custDataLst>
                    <p:tags r:id="rId228"/>
                  </p:custDataLst>
                </p:nvPr>
              </p:nvSpPr>
              <p:spPr>
                <a:xfrm>
                  <a:off x="8340979" y="3965244"/>
                  <a:ext cx="45992" cy="277718"/>
                </a:xfrm>
                <a:custGeom>
                  <a:avLst/>
                  <a:gdLst>
                    <a:gd name="connsiteX0" fmla="*/ 44299 w 45992"/>
                    <a:gd name="connsiteY0" fmla="*/ 277602 h 277718"/>
                    <a:gd name="connsiteX1" fmla="*/ 18949 w 45992"/>
                    <a:gd name="connsiteY1" fmla="*/ 237982 h 277718"/>
                    <a:gd name="connsiteX2" fmla="*/ 7249 w 45992"/>
                    <a:gd name="connsiteY2" fmla="*/ 179394 h 277718"/>
                    <a:gd name="connsiteX3" fmla="*/ 4147 w 45992"/>
                    <a:gd name="connsiteY3" fmla="*/ 59027 h 277718"/>
                    <a:gd name="connsiteX4" fmla="*/ 26394 w 45992"/>
                    <a:gd name="connsiteY4" fmla="*/ 1679 h 277718"/>
                    <a:gd name="connsiteX5" fmla="*/ 33130 w 45992"/>
                    <a:gd name="connsiteY5" fmla="*/ 5668 h 277718"/>
                    <a:gd name="connsiteX6" fmla="*/ 13985 w 45992"/>
                    <a:gd name="connsiteY6" fmla="*/ 54151 h 277718"/>
                    <a:gd name="connsiteX7" fmla="*/ 8490 w 45992"/>
                    <a:gd name="connsiteY7" fmla="*/ 106890 h 277718"/>
                    <a:gd name="connsiteX8" fmla="*/ 24356 w 45992"/>
                    <a:gd name="connsiteY8" fmla="*/ 225838 h 277718"/>
                    <a:gd name="connsiteX9" fmla="*/ 31978 w 45992"/>
                    <a:gd name="connsiteY9" fmla="*/ 252341 h 277718"/>
                    <a:gd name="connsiteX10" fmla="*/ 45894 w 45992"/>
                    <a:gd name="connsiteY10" fmla="*/ 276095 h 277718"/>
                    <a:gd name="connsiteX11" fmla="*/ 44299 w 45992"/>
                    <a:gd name="connsiteY11" fmla="*/ 277602 h 277718"/>
                    <a:gd name="connsiteX12" fmla="*/ 44299 w 45992"/>
                    <a:gd name="connsiteY12" fmla="*/ 277602 h 27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992" h="277718">
                      <a:moveTo>
                        <a:pt x="44299" y="277602"/>
                      </a:moveTo>
                      <a:cubicBezTo>
                        <a:pt x="30294" y="270954"/>
                        <a:pt x="22760" y="251720"/>
                        <a:pt x="18949" y="237982"/>
                      </a:cubicBezTo>
                      <a:cubicBezTo>
                        <a:pt x="13542" y="218836"/>
                        <a:pt x="10529" y="198893"/>
                        <a:pt x="7249" y="179394"/>
                      </a:cubicBezTo>
                      <a:cubicBezTo>
                        <a:pt x="513" y="139419"/>
                        <a:pt x="-3476" y="98558"/>
                        <a:pt x="4147" y="59027"/>
                      </a:cubicBezTo>
                      <a:cubicBezTo>
                        <a:pt x="8047" y="38995"/>
                        <a:pt x="14606" y="18254"/>
                        <a:pt x="26394" y="1679"/>
                      </a:cubicBezTo>
                      <a:cubicBezTo>
                        <a:pt x="29142" y="-2221"/>
                        <a:pt x="35435" y="1325"/>
                        <a:pt x="33130" y="5668"/>
                      </a:cubicBezTo>
                      <a:cubicBezTo>
                        <a:pt x="24887" y="21179"/>
                        <a:pt x="18062" y="36868"/>
                        <a:pt x="13985" y="54151"/>
                      </a:cubicBezTo>
                      <a:cubicBezTo>
                        <a:pt x="9997" y="71347"/>
                        <a:pt x="8401" y="89074"/>
                        <a:pt x="8490" y="106890"/>
                      </a:cubicBezTo>
                      <a:cubicBezTo>
                        <a:pt x="8667" y="146510"/>
                        <a:pt x="16024" y="186839"/>
                        <a:pt x="24356" y="225838"/>
                      </a:cubicBezTo>
                      <a:cubicBezTo>
                        <a:pt x="26217" y="234791"/>
                        <a:pt x="28522" y="243832"/>
                        <a:pt x="31978" y="252341"/>
                      </a:cubicBezTo>
                      <a:cubicBezTo>
                        <a:pt x="35524" y="261115"/>
                        <a:pt x="41019" y="268029"/>
                        <a:pt x="45894" y="276095"/>
                      </a:cubicBezTo>
                      <a:cubicBezTo>
                        <a:pt x="46337" y="277159"/>
                        <a:pt x="45185" y="278045"/>
                        <a:pt x="44299" y="277602"/>
                      </a:cubicBezTo>
                      <a:lnTo>
                        <a:pt x="44299" y="2776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8" name="任意多边形: 形状 487"/>
                <p:cNvSpPr/>
                <p:nvPr>
                  <p:custDataLst>
                    <p:tags r:id="rId229"/>
                  </p:custDataLst>
                </p:nvPr>
              </p:nvSpPr>
              <p:spPr>
                <a:xfrm>
                  <a:off x="8408444" y="3983894"/>
                  <a:ext cx="1441702" cy="9809"/>
                </a:xfrm>
                <a:custGeom>
                  <a:avLst/>
                  <a:gdLst>
                    <a:gd name="connsiteX0" fmla="*/ 3070 w 1441702"/>
                    <a:gd name="connsiteY0" fmla="*/ 1732 h 9809"/>
                    <a:gd name="connsiteX1" fmla="*/ 283690 w 1441702"/>
                    <a:gd name="connsiteY1" fmla="*/ 403 h 9809"/>
                    <a:gd name="connsiteX2" fmla="*/ 564310 w 1441702"/>
                    <a:gd name="connsiteY2" fmla="*/ 314 h 9809"/>
                    <a:gd name="connsiteX3" fmla="*/ 1122714 w 1441702"/>
                    <a:gd name="connsiteY3" fmla="*/ 314 h 9809"/>
                    <a:gd name="connsiteX4" fmla="*/ 1437725 w 1441702"/>
                    <a:gd name="connsiteY4" fmla="*/ 935 h 9809"/>
                    <a:gd name="connsiteX5" fmla="*/ 1437902 w 1441702"/>
                    <a:gd name="connsiteY5" fmla="*/ 9000 h 9809"/>
                    <a:gd name="connsiteX6" fmla="*/ 1157282 w 1441702"/>
                    <a:gd name="connsiteY6" fmla="*/ 9621 h 9809"/>
                    <a:gd name="connsiteX7" fmla="*/ 876662 w 1441702"/>
                    <a:gd name="connsiteY7" fmla="*/ 9621 h 9809"/>
                    <a:gd name="connsiteX8" fmla="*/ 318258 w 1441702"/>
                    <a:gd name="connsiteY8" fmla="*/ 9621 h 9809"/>
                    <a:gd name="connsiteX9" fmla="*/ 160752 w 1441702"/>
                    <a:gd name="connsiteY9" fmla="*/ 9355 h 9809"/>
                    <a:gd name="connsiteX10" fmla="*/ 3247 w 1441702"/>
                    <a:gd name="connsiteY10" fmla="*/ 8203 h 9809"/>
                    <a:gd name="connsiteX11" fmla="*/ 3070 w 1441702"/>
                    <a:gd name="connsiteY11" fmla="*/ 1732 h 9809"/>
                    <a:gd name="connsiteX12" fmla="*/ 3070 w 1441702"/>
                    <a:gd name="connsiteY12" fmla="*/ 1732 h 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1702" h="9809">
                      <a:moveTo>
                        <a:pt x="3070" y="1732"/>
                      </a:moveTo>
                      <a:cubicBezTo>
                        <a:pt x="96403" y="-1193"/>
                        <a:pt x="190179" y="492"/>
                        <a:pt x="283690" y="403"/>
                      </a:cubicBezTo>
                      <a:cubicBezTo>
                        <a:pt x="377200" y="226"/>
                        <a:pt x="470800" y="314"/>
                        <a:pt x="564310" y="314"/>
                      </a:cubicBezTo>
                      <a:cubicBezTo>
                        <a:pt x="750445" y="314"/>
                        <a:pt x="936579" y="314"/>
                        <a:pt x="1122714" y="314"/>
                      </a:cubicBezTo>
                      <a:cubicBezTo>
                        <a:pt x="1227747" y="314"/>
                        <a:pt x="1332692" y="-572"/>
                        <a:pt x="1437725" y="935"/>
                      </a:cubicBezTo>
                      <a:cubicBezTo>
                        <a:pt x="1442954" y="1023"/>
                        <a:pt x="1443043" y="8912"/>
                        <a:pt x="1437902" y="9000"/>
                      </a:cubicBezTo>
                      <a:cubicBezTo>
                        <a:pt x="1344392" y="10330"/>
                        <a:pt x="1250792" y="9621"/>
                        <a:pt x="1157282" y="9621"/>
                      </a:cubicBezTo>
                      <a:cubicBezTo>
                        <a:pt x="1063771" y="9621"/>
                        <a:pt x="970172" y="9621"/>
                        <a:pt x="876662" y="9621"/>
                      </a:cubicBezTo>
                      <a:cubicBezTo>
                        <a:pt x="690527" y="9621"/>
                        <a:pt x="504392" y="9887"/>
                        <a:pt x="318258" y="9621"/>
                      </a:cubicBezTo>
                      <a:cubicBezTo>
                        <a:pt x="265786" y="9532"/>
                        <a:pt x="213225" y="9444"/>
                        <a:pt x="160752" y="9355"/>
                      </a:cubicBezTo>
                      <a:cubicBezTo>
                        <a:pt x="108280" y="9266"/>
                        <a:pt x="55719" y="9887"/>
                        <a:pt x="3247" y="8203"/>
                      </a:cubicBezTo>
                      <a:cubicBezTo>
                        <a:pt x="-1007" y="8026"/>
                        <a:pt x="-1096" y="1821"/>
                        <a:pt x="3070" y="1732"/>
                      </a:cubicBezTo>
                      <a:lnTo>
                        <a:pt x="3070" y="17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9" name="任意多边形: 形状 488"/>
                <p:cNvSpPr/>
                <p:nvPr>
                  <p:custDataLst>
                    <p:tags r:id="rId230"/>
                  </p:custDataLst>
                </p:nvPr>
              </p:nvSpPr>
              <p:spPr>
                <a:xfrm>
                  <a:off x="9844357" y="3958655"/>
                  <a:ext cx="9635" cy="31058"/>
                </a:xfrm>
                <a:custGeom>
                  <a:avLst/>
                  <a:gdLst>
                    <a:gd name="connsiteX0" fmla="*/ 1280 w 9635"/>
                    <a:gd name="connsiteY0" fmla="*/ 28832 h 31058"/>
                    <a:gd name="connsiteX1" fmla="*/ 1811 w 9635"/>
                    <a:gd name="connsiteY1" fmla="*/ 27237 h 31058"/>
                    <a:gd name="connsiteX2" fmla="*/ 1811 w 9635"/>
                    <a:gd name="connsiteY2" fmla="*/ 28300 h 31058"/>
                    <a:gd name="connsiteX3" fmla="*/ 2875 w 9635"/>
                    <a:gd name="connsiteY3" fmla="*/ 22362 h 31058"/>
                    <a:gd name="connsiteX4" fmla="*/ 3141 w 9635"/>
                    <a:gd name="connsiteY4" fmla="*/ 19880 h 31058"/>
                    <a:gd name="connsiteX5" fmla="*/ 2786 w 9635"/>
                    <a:gd name="connsiteY5" fmla="*/ 16778 h 31058"/>
                    <a:gd name="connsiteX6" fmla="*/ 659 w 9635"/>
                    <a:gd name="connsiteY6" fmla="*/ 6053 h 31058"/>
                    <a:gd name="connsiteX7" fmla="*/ 2343 w 9635"/>
                    <a:gd name="connsiteY7" fmla="*/ 26 h 31058"/>
                    <a:gd name="connsiteX8" fmla="*/ 7573 w 9635"/>
                    <a:gd name="connsiteY8" fmla="*/ 5255 h 31058"/>
                    <a:gd name="connsiteX9" fmla="*/ 9611 w 9635"/>
                    <a:gd name="connsiteY9" fmla="*/ 17487 h 31058"/>
                    <a:gd name="connsiteX10" fmla="*/ 8636 w 9635"/>
                    <a:gd name="connsiteY10" fmla="*/ 21298 h 31058"/>
                    <a:gd name="connsiteX11" fmla="*/ 7750 w 9635"/>
                    <a:gd name="connsiteY11" fmla="*/ 24401 h 31058"/>
                    <a:gd name="connsiteX12" fmla="*/ 6509 w 9635"/>
                    <a:gd name="connsiteY12" fmla="*/ 27591 h 31058"/>
                    <a:gd name="connsiteX13" fmla="*/ 4470 w 9635"/>
                    <a:gd name="connsiteY13" fmla="*/ 30428 h 31058"/>
                    <a:gd name="connsiteX14" fmla="*/ 1280 w 9635"/>
                    <a:gd name="connsiteY14" fmla="*/ 28832 h 31058"/>
                    <a:gd name="connsiteX15" fmla="*/ 1280 w 9635"/>
                    <a:gd name="connsiteY15" fmla="*/ 28832 h 3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35" h="31058">
                      <a:moveTo>
                        <a:pt x="1280" y="28832"/>
                      </a:moveTo>
                      <a:cubicBezTo>
                        <a:pt x="1457" y="28300"/>
                        <a:pt x="1723" y="27769"/>
                        <a:pt x="1811" y="27237"/>
                      </a:cubicBezTo>
                      <a:cubicBezTo>
                        <a:pt x="1811" y="27591"/>
                        <a:pt x="1811" y="27946"/>
                        <a:pt x="1811" y="28300"/>
                      </a:cubicBezTo>
                      <a:cubicBezTo>
                        <a:pt x="1368" y="26439"/>
                        <a:pt x="2520" y="24223"/>
                        <a:pt x="2875" y="22362"/>
                      </a:cubicBezTo>
                      <a:cubicBezTo>
                        <a:pt x="3052" y="21564"/>
                        <a:pt x="3141" y="20678"/>
                        <a:pt x="3141" y="19880"/>
                      </a:cubicBezTo>
                      <a:cubicBezTo>
                        <a:pt x="3141" y="18728"/>
                        <a:pt x="2786" y="17930"/>
                        <a:pt x="2786" y="16778"/>
                      </a:cubicBezTo>
                      <a:cubicBezTo>
                        <a:pt x="2698" y="13055"/>
                        <a:pt x="2166" y="9598"/>
                        <a:pt x="659" y="6053"/>
                      </a:cubicBezTo>
                      <a:cubicBezTo>
                        <a:pt x="-227" y="3926"/>
                        <a:pt x="-670" y="380"/>
                        <a:pt x="2343" y="26"/>
                      </a:cubicBezTo>
                      <a:cubicBezTo>
                        <a:pt x="5268" y="-329"/>
                        <a:pt x="6686" y="3039"/>
                        <a:pt x="7573" y="5255"/>
                      </a:cubicBezTo>
                      <a:cubicBezTo>
                        <a:pt x="8991" y="9067"/>
                        <a:pt x="9789" y="13410"/>
                        <a:pt x="9611" y="17487"/>
                      </a:cubicBezTo>
                      <a:cubicBezTo>
                        <a:pt x="9523" y="18728"/>
                        <a:pt x="8991" y="19969"/>
                        <a:pt x="8636" y="21298"/>
                      </a:cubicBezTo>
                      <a:cubicBezTo>
                        <a:pt x="8370" y="22362"/>
                        <a:pt x="8104" y="23426"/>
                        <a:pt x="7750" y="24401"/>
                      </a:cubicBezTo>
                      <a:cubicBezTo>
                        <a:pt x="7395" y="25464"/>
                        <a:pt x="6952" y="26528"/>
                        <a:pt x="6509" y="27591"/>
                      </a:cubicBezTo>
                      <a:cubicBezTo>
                        <a:pt x="5977" y="28744"/>
                        <a:pt x="5179" y="29453"/>
                        <a:pt x="4470" y="30428"/>
                      </a:cubicBezTo>
                      <a:cubicBezTo>
                        <a:pt x="3496" y="31757"/>
                        <a:pt x="482" y="30871"/>
                        <a:pt x="1280" y="28832"/>
                      </a:cubicBezTo>
                      <a:lnTo>
                        <a:pt x="1280" y="288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0" name="任意多边形: 形状 489"/>
                <p:cNvSpPr/>
                <p:nvPr>
                  <p:custDataLst>
                    <p:tags r:id="rId231"/>
                  </p:custDataLst>
                </p:nvPr>
              </p:nvSpPr>
              <p:spPr>
                <a:xfrm>
                  <a:off x="8369943" y="3957743"/>
                  <a:ext cx="1479693" cy="7407"/>
                </a:xfrm>
                <a:custGeom>
                  <a:avLst/>
                  <a:gdLst>
                    <a:gd name="connsiteX0" fmla="*/ 1477644 w 1479693"/>
                    <a:gd name="connsiteY0" fmla="*/ 5901 h 7407"/>
                    <a:gd name="connsiteX1" fmla="*/ 1404076 w 1479693"/>
                    <a:gd name="connsiteY1" fmla="*/ 7319 h 7407"/>
                    <a:gd name="connsiteX2" fmla="*/ 1333433 w 1479693"/>
                    <a:gd name="connsiteY2" fmla="*/ 7319 h 7407"/>
                    <a:gd name="connsiteX3" fmla="*/ 1189223 w 1479693"/>
                    <a:gd name="connsiteY3" fmla="*/ 7319 h 7407"/>
                    <a:gd name="connsiteX4" fmla="*/ 900803 w 1479693"/>
                    <a:gd name="connsiteY4" fmla="*/ 7319 h 7407"/>
                    <a:gd name="connsiteX5" fmla="*/ 326888 w 1479693"/>
                    <a:gd name="connsiteY5" fmla="*/ 7408 h 7407"/>
                    <a:gd name="connsiteX6" fmla="*/ 3103 w 1479693"/>
                    <a:gd name="connsiteY6" fmla="*/ 6876 h 7407"/>
                    <a:gd name="connsiteX7" fmla="*/ 3014 w 1479693"/>
                    <a:gd name="connsiteY7" fmla="*/ 583 h 7407"/>
                    <a:gd name="connsiteX8" fmla="*/ 579854 w 1479693"/>
                    <a:gd name="connsiteY8" fmla="*/ 51 h 7407"/>
                    <a:gd name="connsiteX9" fmla="*/ 1153769 w 1479693"/>
                    <a:gd name="connsiteY9" fmla="*/ 140 h 7407"/>
                    <a:gd name="connsiteX10" fmla="*/ 1315618 w 1479693"/>
                    <a:gd name="connsiteY10" fmla="*/ 140 h 7407"/>
                    <a:gd name="connsiteX11" fmla="*/ 1395124 w 1479693"/>
                    <a:gd name="connsiteY11" fmla="*/ 140 h 7407"/>
                    <a:gd name="connsiteX12" fmla="*/ 1477555 w 1479693"/>
                    <a:gd name="connsiteY12" fmla="*/ 1558 h 7407"/>
                    <a:gd name="connsiteX13" fmla="*/ 1477644 w 1479693"/>
                    <a:gd name="connsiteY13" fmla="*/ 5901 h 7407"/>
                    <a:gd name="connsiteX14" fmla="*/ 1477644 w 1479693"/>
                    <a:gd name="connsiteY14" fmla="*/ 5901 h 7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9693" h="7407">
                      <a:moveTo>
                        <a:pt x="1477644" y="5901"/>
                      </a:moveTo>
                      <a:cubicBezTo>
                        <a:pt x="1453269" y="7851"/>
                        <a:pt x="1428628" y="7319"/>
                        <a:pt x="1404076" y="7319"/>
                      </a:cubicBezTo>
                      <a:cubicBezTo>
                        <a:pt x="1380499" y="7319"/>
                        <a:pt x="1357010" y="7319"/>
                        <a:pt x="1333433" y="7319"/>
                      </a:cubicBezTo>
                      <a:cubicBezTo>
                        <a:pt x="1285393" y="7319"/>
                        <a:pt x="1237264" y="7319"/>
                        <a:pt x="1189223" y="7319"/>
                      </a:cubicBezTo>
                      <a:cubicBezTo>
                        <a:pt x="1093054" y="7319"/>
                        <a:pt x="996884" y="7319"/>
                        <a:pt x="900803" y="7319"/>
                      </a:cubicBezTo>
                      <a:cubicBezTo>
                        <a:pt x="709528" y="7319"/>
                        <a:pt x="518164" y="7319"/>
                        <a:pt x="326888" y="7408"/>
                      </a:cubicBezTo>
                      <a:cubicBezTo>
                        <a:pt x="218930" y="7408"/>
                        <a:pt x="111061" y="6876"/>
                        <a:pt x="3103" y="6876"/>
                      </a:cubicBezTo>
                      <a:cubicBezTo>
                        <a:pt x="-975" y="6876"/>
                        <a:pt x="-1063" y="583"/>
                        <a:pt x="3014" y="583"/>
                      </a:cubicBezTo>
                      <a:cubicBezTo>
                        <a:pt x="195353" y="672"/>
                        <a:pt x="387604" y="51"/>
                        <a:pt x="579854" y="51"/>
                      </a:cubicBezTo>
                      <a:cubicBezTo>
                        <a:pt x="771129" y="51"/>
                        <a:pt x="962494" y="51"/>
                        <a:pt x="1153769" y="140"/>
                      </a:cubicBezTo>
                      <a:cubicBezTo>
                        <a:pt x="1207748" y="140"/>
                        <a:pt x="1261727" y="140"/>
                        <a:pt x="1315618" y="140"/>
                      </a:cubicBezTo>
                      <a:cubicBezTo>
                        <a:pt x="1342120" y="140"/>
                        <a:pt x="1368622" y="140"/>
                        <a:pt x="1395124" y="140"/>
                      </a:cubicBezTo>
                      <a:cubicBezTo>
                        <a:pt x="1422601" y="140"/>
                        <a:pt x="1450078" y="-658"/>
                        <a:pt x="1477555" y="1558"/>
                      </a:cubicBezTo>
                      <a:cubicBezTo>
                        <a:pt x="1480391" y="1913"/>
                        <a:pt x="1480391" y="5724"/>
                        <a:pt x="1477644" y="5901"/>
                      </a:cubicBezTo>
                      <a:lnTo>
                        <a:pt x="1477644" y="59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1" name="任意多边形: 形状 490"/>
                <p:cNvSpPr/>
                <p:nvPr>
                  <p:custDataLst>
                    <p:tags r:id="rId232"/>
                  </p:custDataLst>
                </p:nvPr>
              </p:nvSpPr>
              <p:spPr>
                <a:xfrm>
                  <a:off x="9753293" y="3991021"/>
                  <a:ext cx="42578" cy="243454"/>
                </a:xfrm>
                <a:custGeom>
                  <a:avLst/>
                  <a:gdLst>
                    <a:gd name="connsiteX0" fmla="*/ 42087 w 42578"/>
                    <a:gd name="connsiteY0" fmla="*/ 898 h 243454"/>
                    <a:gd name="connsiteX1" fmla="*/ 33400 w 42578"/>
                    <a:gd name="connsiteY1" fmla="*/ 21816 h 243454"/>
                    <a:gd name="connsiteX2" fmla="*/ 23473 w 42578"/>
                    <a:gd name="connsiteY2" fmla="*/ 44152 h 243454"/>
                    <a:gd name="connsiteX3" fmla="*/ 11862 w 42578"/>
                    <a:gd name="connsiteY3" fmla="*/ 89976 h 243454"/>
                    <a:gd name="connsiteX4" fmla="*/ 19573 w 42578"/>
                    <a:gd name="connsiteY4" fmla="*/ 186678 h 243454"/>
                    <a:gd name="connsiteX5" fmla="*/ 29678 w 42578"/>
                    <a:gd name="connsiteY5" fmla="*/ 213357 h 243454"/>
                    <a:gd name="connsiteX6" fmla="*/ 35794 w 42578"/>
                    <a:gd name="connsiteY6" fmla="*/ 225589 h 243454"/>
                    <a:gd name="connsiteX7" fmla="*/ 42353 w 42578"/>
                    <a:gd name="connsiteY7" fmla="*/ 237998 h 243454"/>
                    <a:gd name="connsiteX8" fmla="*/ 34996 w 42578"/>
                    <a:gd name="connsiteY8" fmla="*/ 242163 h 243454"/>
                    <a:gd name="connsiteX9" fmla="*/ 21967 w 42578"/>
                    <a:gd name="connsiteY9" fmla="*/ 219650 h 243454"/>
                    <a:gd name="connsiteX10" fmla="*/ 12482 w 42578"/>
                    <a:gd name="connsiteY10" fmla="*/ 196339 h 243454"/>
                    <a:gd name="connsiteX11" fmla="*/ 1403 w 42578"/>
                    <a:gd name="connsiteY11" fmla="*/ 146260 h 243454"/>
                    <a:gd name="connsiteX12" fmla="*/ 12926 w 42578"/>
                    <a:gd name="connsiteY12" fmla="*/ 46102 h 243454"/>
                    <a:gd name="connsiteX13" fmla="*/ 24537 w 42578"/>
                    <a:gd name="connsiteY13" fmla="*/ 20220 h 243454"/>
                    <a:gd name="connsiteX14" fmla="*/ 41112 w 42578"/>
                    <a:gd name="connsiteY14" fmla="*/ 11 h 243454"/>
                    <a:gd name="connsiteX15" fmla="*/ 42087 w 42578"/>
                    <a:gd name="connsiteY15" fmla="*/ 898 h 243454"/>
                    <a:gd name="connsiteX16" fmla="*/ 42087 w 42578"/>
                    <a:gd name="connsiteY16" fmla="*/ 898 h 24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578" h="243454">
                      <a:moveTo>
                        <a:pt x="42087" y="898"/>
                      </a:moveTo>
                      <a:cubicBezTo>
                        <a:pt x="41200" y="8254"/>
                        <a:pt x="36591" y="15345"/>
                        <a:pt x="33400" y="21816"/>
                      </a:cubicBezTo>
                      <a:cubicBezTo>
                        <a:pt x="29766" y="29172"/>
                        <a:pt x="26310" y="36440"/>
                        <a:pt x="23473" y="44152"/>
                      </a:cubicBezTo>
                      <a:cubicBezTo>
                        <a:pt x="18067" y="58954"/>
                        <a:pt x="14078" y="74288"/>
                        <a:pt x="11862" y="89976"/>
                      </a:cubicBezTo>
                      <a:cubicBezTo>
                        <a:pt x="7341" y="121885"/>
                        <a:pt x="9912" y="155301"/>
                        <a:pt x="19573" y="186678"/>
                      </a:cubicBezTo>
                      <a:cubicBezTo>
                        <a:pt x="22321" y="195719"/>
                        <a:pt x="25689" y="204671"/>
                        <a:pt x="29678" y="213357"/>
                      </a:cubicBezTo>
                      <a:cubicBezTo>
                        <a:pt x="31628" y="217523"/>
                        <a:pt x="33578" y="221600"/>
                        <a:pt x="35794" y="225589"/>
                      </a:cubicBezTo>
                      <a:cubicBezTo>
                        <a:pt x="38098" y="229666"/>
                        <a:pt x="40846" y="233566"/>
                        <a:pt x="42353" y="237998"/>
                      </a:cubicBezTo>
                      <a:cubicBezTo>
                        <a:pt x="43771" y="242341"/>
                        <a:pt x="38187" y="245266"/>
                        <a:pt x="34996" y="242163"/>
                      </a:cubicBezTo>
                      <a:cubicBezTo>
                        <a:pt x="29057" y="236314"/>
                        <a:pt x="25423" y="227007"/>
                        <a:pt x="21967" y="219650"/>
                      </a:cubicBezTo>
                      <a:cubicBezTo>
                        <a:pt x="18421" y="212027"/>
                        <a:pt x="15230" y="204227"/>
                        <a:pt x="12482" y="196339"/>
                      </a:cubicBezTo>
                      <a:cubicBezTo>
                        <a:pt x="6898" y="180030"/>
                        <a:pt x="3264" y="163189"/>
                        <a:pt x="1403" y="146260"/>
                      </a:cubicBezTo>
                      <a:cubicBezTo>
                        <a:pt x="-2320" y="112490"/>
                        <a:pt x="1314" y="77479"/>
                        <a:pt x="12926" y="46102"/>
                      </a:cubicBezTo>
                      <a:cubicBezTo>
                        <a:pt x="16205" y="37238"/>
                        <a:pt x="20105" y="28552"/>
                        <a:pt x="24537" y="20220"/>
                      </a:cubicBezTo>
                      <a:cubicBezTo>
                        <a:pt x="28348" y="13129"/>
                        <a:pt x="33578" y="3734"/>
                        <a:pt x="41112" y="11"/>
                      </a:cubicBezTo>
                      <a:cubicBezTo>
                        <a:pt x="41644" y="-77"/>
                        <a:pt x="42087" y="366"/>
                        <a:pt x="42087" y="898"/>
                      </a:cubicBezTo>
                      <a:lnTo>
                        <a:pt x="42087" y="8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2" name="任意多边形: 形状 491"/>
                <p:cNvSpPr/>
                <p:nvPr>
                  <p:custDataLst>
                    <p:tags r:id="rId233"/>
                  </p:custDataLst>
                </p:nvPr>
              </p:nvSpPr>
              <p:spPr>
                <a:xfrm>
                  <a:off x="9603783" y="4028259"/>
                  <a:ext cx="168730" cy="8155"/>
                </a:xfrm>
                <a:custGeom>
                  <a:avLst/>
                  <a:gdLst>
                    <a:gd name="connsiteX0" fmla="*/ 411 w 168730"/>
                    <a:gd name="connsiteY0" fmla="*/ 3635 h 8155"/>
                    <a:gd name="connsiteX1" fmla="*/ 82576 w 168730"/>
                    <a:gd name="connsiteY1" fmla="*/ 2482 h 8155"/>
                    <a:gd name="connsiteX2" fmla="*/ 123082 w 168730"/>
                    <a:gd name="connsiteY2" fmla="*/ 2394 h 8155"/>
                    <a:gd name="connsiteX3" fmla="*/ 142759 w 168730"/>
                    <a:gd name="connsiteY3" fmla="*/ 1774 h 8155"/>
                    <a:gd name="connsiteX4" fmla="*/ 164652 w 168730"/>
                    <a:gd name="connsiteY4" fmla="*/ 1 h 8155"/>
                    <a:gd name="connsiteX5" fmla="*/ 164830 w 168730"/>
                    <a:gd name="connsiteY5" fmla="*/ 8155 h 8155"/>
                    <a:gd name="connsiteX6" fmla="*/ 144000 w 168730"/>
                    <a:gd name="connsiteY6" fmla="*/ 6382 h 8155"/>
                    <a:gd name="connsiteX7" fmla="*/ 124235 w 168730"/>
                    <a:gd name="connsiteY7" fmla="*/ 5762 h 8155"/>
                    <a:gd name="connsiteX8" fmla="*/ 82576 w 168730"/>
                    <a:gd name="connsiteY8" fmla="*/ 5674 h 8155"/>
                    <a:gd name="connsiteX9" fmla="*/ 322 w 168730"/>
                    <a:gd name="connsiteY9" fmla="*/ 4521 h 8155"/>
                    <a:gd name="connsiteX10" fmla="*/ 411 w 168730"/>
                    <a:gd name="connsiteY10" fmla="*/ 3635 h 8155"/>
                    <a:gd name="connsiteX11" fmla="*/ 411 w 168730"/>
                    <a:gd name="connsiteY11" fmla="*/ 3635 h 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730" h="8155">
                      <a:moveTo>
                        <a:pt x="411" y="3635"/>
                      </a:moveTo>
                      <a:cubicBezTo>
                        <a:pt x="27711" y="1951"/>
                        <a:pt x="55187" y="2482"/>
                        <a:pt x="82576" y="2482"/>
                      </a:cubicBezTo>
                      <a:cubicBezTo>
                        <a:pt x="96048" y="2482"/>
                        <a:pt x="109610" y="2394"/>
                        <a:pt x="123082" y="2394"/>
                      </a:cubicBezTo>
                      <a:cubicBezTo>
                        <a:pt x="129641" y="2394"/>
                        <a:pt x="136200" y="2128"/>
                        <a:pt x="142759" y="1774"/>
                      </a:cubicBezTo>
                      <a:cubicBezTo>
                        <a:pt x="150116" y="1419"/>
                        <a:pt x="157296" y="1"/>
                        <a:pt x="164652" y="1"/>
                      </a:cubicBezTo>
                      <a:cubicBezTo>
                        <a:pt x="169970" y="-88"/>
                        <a:pt x="170148" y="8244"/>
                        <a:pt x="164830" y="8155"/>
                      </a:cubicBezTo>
                      <a:cubicBezTo>
                        <a:pt x="157916" y="8067"/>
                        <a:pt x="150914" y="6737"/>
                        <a:pt x="144000" y="6382"/>
                      </a:cubicBezTo>
                      <a:cubicBezTo>
                        <a:pt x="137441" y="6117"/>
                        <a:pt x="130794" y="5762"/>
                        <a:pt x="124235" y="5762"/>
                      </a:cubicBezTo>
                      <a:cubicBezTo>
                        <a:pt x="110319" y="5674"/>
                        <a:pt x="96492" y="5674"/>
                        <a:pt x="82576" y="5674"/>
                      </a:cubicBezTo>
                      <a:cubicBezTo>
                        <a:pt x="55187" y="5585"/>
                        <a:pt x="27799" y="6205"/>
                        <a:pt x="322" y="4521"/>
                      </a:cubicBezTo>
                      <a:cubicBezTo>
                        <a:pt x="-121" y="4344"/>
                        <a:pt x="-121" y="3635"/>
                        <a:pt x="411" y="3635"/>
                      </a:cubicBezTo>
                      <a:lnTo>
                        <a:pt x="411" y="36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3" name="任意多边形: 形状 492"/>
                <p:cNvSpPr/>
                <p:nvPr>
                  <p:custDataLst>
                    <p:tags r:id="rId234"/>
                  </p:custDataLst>
                </p:nvPr>
              </p:nvSpPr>
              <p:spPr>
                <a:xfrm>
                  <a:off x="9483327" y="4096390"/>
                  <a:ext cx="268079" cy="8038"/>
                </a:xfrm>
                <a:custGeom>
                  <a:avLst/>
                  <a:gdLst>
                    <a:gd name="connsiteX0" fmla="*/ 588 w 268079"/>
                    <a:gd name="connsiteY0" fmla="*/ 3488 h 8038"/>
                    <a:gd name="connsiteX1" fmla="*/ 33560 w 268079"/>
                    <a:gd name="connsiteY1" fmla="*/ 1006 h 8038"/>
                    <a:gd name="connsiteX2" fmla="*/ 66532 w 268079"/>
                    <a:gd name="connsiteY2" fmla="*/ 474 h 8038"/>
                    <a:gd name="connsiteX3" fmla="*/ 132566 w 268079"/>
                    <a:gd name="connsiteY3" fmla="*/ 385 h 8038"/>
                    <a:gd name="connsiteX4" fmla="*/ 198600 w 268079"/>
                    <a:gd name="connsiteY4" fmla="*/ 385 h 8038"/>
                    <a:gd name="connsiteX5" fmla="*/ 264633 w 268079"/>
                    <a:gd name="connsiteY5" fmla="*/ 562 h 8038"/>
                    <a:gd name="connsiteX6" fmla="*/ 264810 w 268079"/>
                    <a:gd name="connsiteY6" fmla="*/ 7476 h 8038"/>
                    <a:gd name="connsiteX7" fmla="*/ 198777 w 268079"/>
                    <a:gd name="connsiteY7" fmla="*/ 7653 h 8038"/>
                    <a:gd name="connsiteX8" fmla="*/ 132743 w 268079"/>
                    <a:gd name="connsiteY8" fmla="*/ 7653 h 8038"/>
                    <a:gd name="connsiteX9" fmla="*/ 66710 w 268079"/>
                    <a:gd name="connsiteY9" fmla="*/ 7565 h 8038"/>
                    <a:gd name="connsiteX10" fmla="*/ 33737 w 268079"/>
                    <a:gd name="connsiteY10" fmla="*/ 7033 h 8038"/>
                    <a:gd name="connsiteX11" fmla="*/ 676 w 268079"/>
                    <a:gd name="connsiteY11" fmla="*/ 4551 h 8038"/>
                    <a:gd name="connsiteX12" fmla="*/ 588 w 268079"/>
                    <a:gd name="connsiteY12" fmla="*/ 3488 h 8038"/>
                    <a:gd name="connsiteX13" fmla="*/ 588 w 268079"/>
                    <a:gd name="connsiteY13" fmla="*/ 3488 h 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79" h="8038">
                      <a:moveTo>
                        <a:pt x="588" y="3488"/>
                      </a:moveTo>
                      <a:cubicBezTo>
                        <a:pt x="11579" y="2778"/>
                        <a:pt x="22481" y="1538"/>
                        <a:pt x="33560" y="1006"/>
                      </a:cubicBezTo>
                      <a:cubicBezTo>
                        <a:pt x="44551" y="562"/>
                        <a:pt x="55542" y="651"/>
                        <a:pt x="66532" y="474"/>
                      </a:cubicBezTo>
                      <a:cubicBezTo>
                        <a:pt x="88514" y="208"/>
                        <a:pt x="110496" y="385"/>
                        <a:pt x="132566" y="385"/>
                      </a:cubicBezTo>
                      <a:cubicBezTo>
                        <a:pt x="154548" y="385"/>
                        <a:pt x="176529" y="385"/>
                        <a:pt x="198600" y="385"/>
                      </a:cubicBezTo>
                      <a:cubicBezTo>
                        <a:pt x="220493" y="385"/>
                        <a:pt x="242652" y="-590"/>
                        <a:pt x="264633" y="562"/>
                      </a:cubicBezTo>
                      <a:cubicBezTo>
                        <a:pt x="269153" y="828"/>
                        <a:pt x="269242" y="7299"/>
                        <a:pt x="264810" y="7476"/>
                      </a:cubicBezTo>
                      <a:cubicBezTo>
                        <a:pt x="243006" y="8628"/>
                        <a:pt x="220759" y="7653"/>
                        <a:pt x="198777" y="7653"/>
                      </a:cubicBezTo>
                      <a:cubicBezTo>
                        <a:pt x="176795" y="7653"/>
                        <a:pt x="154814" y="7653"/>
                        <a:pt x="132743" y="7653"/>
                      </a:cubicBezTo>
                      <a:cubicBezTo>
                        <a:pt x="110762" y="7653"/>
                        <a:pt x="88780" y="7831"/>
                        <a:pt x="66710" y="7565"/>
                      </a:cubicBezTo>
                      <a:cubicBezTo>
                        <a:pt x="55719" y="7476"/>
                        <a:pt x="44728" y="7565"/>
                        <a:pt x="33737" y="7033"/>
                      </a:cubicBezTo>
                      <a:cubicBezTo>
                        <a:pt x="22658" y="6590"/>
                        <a:pt x="11756" y="5260"/>
                        <a:pt x="676" y="4551"/>
                      </a:cubicBezTo>
                      <a:cubicBezTo>
                        <a:pt x="-210" y="4728"/>
                        <a:pt x="-210" y="3488"/>
                        <a:pt x="588" y="3488"/>
                      </a:cubicBezTo>
                      <a:lnTo>
                        <a:pt x="588" y="34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4" name="任意多边形: 形状 493"/>
                <p:cNvSpPr/>
                <p:nvPr>
                  <p:custDataLst>
                    <p:tags r:id="rId235"/>
                  </p:custDataLst>
                </p:nvPr>
              </p:nvSpPr>
              <p:spPr>
                <a:xfrm>
                  <a:off x="9625033" y="4176370"/>
                  <a:ext cx="146537" cy="7267"/>
                </a:xfrm>
                <a:custGeom>
                  <a:avLst/>
                  <a:gdLst>
                    <a:gd name="connsiteX0" fmla="*/ 787 w 146537"/>
                    <a:gd name="connsiteY0" fmla="*/ 2748 h 7267"/>
                    <a:gd name="connsiteX1" fmla="*/ 142958 w 146537"/>
                    <a:gd name="connsiteY1" fmla="*/ 0 h 7267"/>
                    <a:gd name="connsiteX2" fmla="*/ 143136 w 146537"/>
                    <a:gd name="connsiteY2" fmla="*/ 7268 h 7267"/>
                    <a:gd name="connsiteX3" fmla="*/ 136665 w 146537"/>
                    <a:gd name="connsiteY3" fmla="*/ 7268 h 7267"/>
                    <a:gd name="connsiteX4" fmla="*/ 136488 w 146537"/>
                    <a:gd name="connsiteY4" fmla="*/ 0 h 7267"/>
                    <a:gd name="connsiteX5" fmla="*/ 142958 w 146537"/>
                    <a:gd name="connsiteY5" fmla="*/ 0 h 7267"/>
                    <a:gd name="connsiteX6" fmla="*/ 143136 w 146537"/>
                    <a:gd name="connsiteY6" fmla="*/ 7268 h 7267"/>
                    <a:gd name="connsiteX7" fmla="*/ 876 w 146537"/>
                    <a:gd name="connsiteY7" fmla="*/ 4520 h 7267"/>
                    <a:gd name="connsiteX8" fmla="*/ 787 w 146537"/>
                    <a:gd name="connsiteY8" fmla="*/ 2748 h 7267"/>
                    <a:gd name="connsiteX9" fmla="*/ 787 w 146537"/>
                    <a:gd name="connsiteY9" fmla="*/ 2748 h 7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537" h="7267">
                      <a:moveTo>
                        <a:pt x="787" y="2748"/>
                      </a:moveTo>
                      <a:cubicBezTo>
                        <a:pt x="48118" y="709"/>
                        <a:pt x="95450" y="0"/>
                        <a:pt x="142958" y="0"/>
                      </a:cubicBezTo>
                      <a:cubicBezTo>
                        <a:pt x="147656" y="0"/>
                        <a:pt x="147745" y="7268"/>
                        <a:pt x="143136" y="7268"/>
                      </a:cubicBezTo>
                      <a:cubicBezTo>
                        <a:pt x="141008" y="7268"/>
                        <a:pt x="138793" y="7268"/>
                        <a:pt x="136665" y="7268"/>
                      </a:cubicBezTo>
                      <a:cubicBezTo>
                        <a:pt x="131968" y="7268"/>
                        <a:pt x="131879" y="0"/>
                        <a:pt x="136488" y="0"/>
                      </a:cubicBezTo>
                      <a:cubicBezTo>
                        <a:pt x="138615" y="0"/>
                        <a:pt x="140831" y="0"/>
                        <a:pt x="142958" y="0"/>
                      </a:cubicBezTo>
                      <a:cubicBezTo>
                        <a:pt x="147656" y="0"/>
                        <a:pt x="147745" y="7268"/>
                        <a:pt x="143136" y="7268"/>
                      </a:cubicBezTo>
                      <a:cubicBezTo>
                        <a:pt x="95716" y="7268"/>
                        <a:pt x="48384" y="6559"/>
                        <a:pt x="876" y="4520"/>
                      </a:cubicBezTo>
                      <a:cubicBezTo>
                        <a:pt x="-277" y="4343"/>
                        <a:pt x="-277" y="2748"/>
                        <a:pt x="787" y="2748"/>
                      </a:cubicBezTo>
                      <a:lnTo>
                        <a:pt x="787" y="274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5" name="任意多边形: 形状 494"/>
                <p:cNvSpPr/>
                <p:nvPr>
                  <p:custDataLst>
                    <p:tags r:id="rId236"/>
                  </p:custDataLst>
                </p:nvPr>
              </p:nvSpPr>
              <p:spPr>
                <a:xfrm>
                  <a:off x="9042988" y="4086786"/>
                  <a:ext cx="200926" cy="11217"/>
                </a:xfrm>
                <a:custGeom>
                  <a:avLst/>
                  <a:gdLst>
                    <a:gd name="connsiteX0" fmla="*/ 200370 w 200926"/>
                    <a:gd name="connsiteY0" fmla="*/ 9368 h 11217"/>
                    <a:gd name="connsiteX1" fmla="*/ 100212 w 200926"/>
                    <a:gd name="connsiteY1" fmla="*/ 10964 h 11217"/>
                    <a:gd name="connsiteX2" fmla="*/ 50045 w 200926"/>
                    <a:gd name="connsiteY2" fmla="*/ 8837 h 11217"/>
                    <a:gd name="connsiteX3" fmla="*/ 26024 w 200926"/>
                    <a:gd name="connsiteY3" fmla="*/ 6887 h 11217"/>
                    <a:gd name="connsiteX4" fmla="*/ 1472 w 200926"/>
                    <a:gd name="connsiteY4" fmla="*/ 4139 h 11217"/>
                    <a:gd name="connsiteX5" fmla="*/ 1915 w 200926"/>
                    <a:gd name="connsiteY5" fmla="*/ 239 h 11217"/>
                    <a:gd name="connsiteX6" fmla="*/ 26999 w 200926"/>
                    <a:gd name="connsiteY6" fmla="*/ 1303 h 11217"/>
                    <a:gd name="connsiteX7" fmla="*/ 52083 w 200926"/>
                    <a:gd name="connsiteY7" fmla="*/ 2455 h 11217"/>
                    <a:gd name="connsiteX8" fmla="*/ 101098 w 200926"/>
                    <a:gd name="connsiteY8" fmla="*/ 4848 h 11217"/>
                    <a:gd name="connsiteX9" fmla="*/ 200282 w 200926"/>
                    <a:gd name="connsiteY9" fmla="*/ 8128 h 11217"/>
                    <a:gd name="connsiteX10" fmla="*/ 200370 w 200926"/>
                    <a:gd name="connsiteY10" fmla="*/ 9368 h 11217"/>
                    <a:gd name="connsiteX11" fmla="*/ 200370 w 200926"/>
                    <a:gd name="connsiteY11" fmla="*/ 9368 h 1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926" h="11217">
                      <a:moveTo>
                        <a:pt x="200370" y="9368"/>
                      </a:moveTo>
                      <a:cubicBezTo>
                        <a:pt x="167043" y="10521"/>
                        <a:pt x="133628" y="11762"/>
                        <a:pt x="100212" y="10964"/>
                      </a:cubicBezTo>
                      <a:cubicBezTo>
                        <a:pt x="83549" y="10609"/>
                        <a:pt x="66708" y="10166"/>
                        <a:pt x="50045" y="8837"/>
                      </a:cubicBezTo>
                      <a:cubicBezTo>
                        <a:pt x="42067" y="8216"/>
                        <a:pt x="34090" y="7507"/>
                        <a:pt x="26024" y="6887"/>
                      </a:cubicBezTo>
                      <a:cubicBezTo>
                        <a:pt x="17959" y="6266"/>
                        <a:pt x="9361" y="6178"/>
                        <a:pt x="1472" y="4139"/>
                      </a:cubicBezTo>
                      <a:cubicBezTo>
                        <a:pt x="-921" y="3518"/>
                        <a:pt x="-123" y="416"/>
                        <a:pt x="1915" y="239"/>
                      </a:cubicBezTo>
                      <a:cubicBezTo>
                        <a:pt x="10070" y="-559"/>
                        <a:pt x="18756" y="859"/>
                        <a:pt x="26999" y="1303"/>
                      </a:cubicBezTo>
                      <a:cubicBezTo>
                        <a:pt x="35331" y="1746"/>
                        <a:pt x="43751" y="2100"/>
                        <a:pt x="52083" y="2455"/>
                      </a:cubicBezTo>
                      <a:cubicBezTo>
                        <a:pt x="68392" y="3164"/>
                        <a:pt x="84790" y="4139"/>
                        <a:pt x="101098" y="4848"/>
                      </a:cubicBezTo>
                      <a:cubicBezTo>
                        <a:pt x="134160" y="6266"/>
                        <a:pt x="167221" y="8039"/>
                        <a:pt x="200282" y="8128"/>
                      </a:cubicBezTo>
                      <a:cubicBezTo>
                        <a:pt x="201079" y="8216"/>
                        <a:pt x="201168" y="9368"/>
                        <a:pt x="200370" y="9368"/>
                      </a:cubicBezTo>
                      <a:lnTo>
                        <a:pt x="200370" y="93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6" name="任意多边形: 形状 495"/>
                <p:cNvSpPr/>
                <p:nvPr>
                  <p:custDataLst>
                    <p:tags r:id="rId237"/>
                  </p:custDataLst>
                </p:nvPr>
              </p:nvSpPr>
              <p:spPr>
                <a:xfrm>
                  <a:off x="8650484" y="4125404"/>
                  <a:ext cx="232626" cy="11557"/>
                </a:xfrm>
                <a:custGeom>
                  <a:avLst/>
                  <a:gdLst>
                    <a:gd name="connsiteX0" fmla="*/ 232304 w 232626"/>
                    <a:gd name="connsiteY0" fmla="*/ 11257 h 11557"/>
                    <a:gd name="connsiteX1" fmla="*/ 116901 w 232626"/>
                    <a:gd name="connsiteY1" fmla="*/ 10193 h 11557"/>
                    <a:gd name="connsiteX2" fmla="*/ 1409 w 232626"/>
                    <a:gd name="connsiteY2" fmla="*/ 2836 h 11557"/>
                    <a:gd name="connsiteX3" fmla="*/ 1320 w 232626"/>
                    <a:gd name="connsiteY3" fmla="*/ 0 h 11557"/>
                    <a:gd name="connsiteX4" fmla="*/ 116724 w 232626"/>
                    <a:gd name="connsiteY4" fmla="*/ 5850 h 11557"/>
                    <a:gd name="connsiteX5" fmla="*/ 232216 w 232626"/>
                    <a:gd name="connsiteY5" fmla="*/ 10636 h 11557"/>
                    <a:gd name="connsiteX6" fmla="*/ 232304 w 232626"/>
                    <a:gd name="connsiteY6" fmla="*/ 11257 h 11557"/>
                    <a:gd name="connsiteX7" fmla="*/ 232304 w 232626"/>
                    <a:gd name="connsiteY7" fmla="*/ 11257 h 1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626" h="11557">
                      <a:moveTo>
                        <a:pt x="232304" y="11257"/>
                      </a:moveTo>
                      <a:cubicBezTo>
                        <a:pt x="193837" y="11966"/>
                        <a:pt x="155457" y="11345"/>
                        <a:pt x="116901" y="10193"/>
                      </a:cubicBezTo>
                      <a:cubicBezTo>
                        <a:pt x="78522" y="9041"/>
                        <a:pt x="39699" y="7888"/>
                        <a:pt x="1409" y="2836"/>
                      </a:cubicBezTo>
                      <a:cubicBezTo>
                        <a:pt x="-364" y="2570"/>
                        <a:pt x="-541" y="0"/>
                        <a:pt x="1320" y="0"/>
                      </a:cubicBezTo>
                      <a:cubicBezTo>
                        <a:pt x="39699" y="532"/>
                        <a:pt x="78345" y="3811"/>
                        <a:pt x="116724" y="5850"/>
                      </a:cubicBezTo>
                      <a:cubicBezTo>
                        <a:pt x="155192" y="7800"/>
                        <a:pt x="193748" y="9218"/>
                        <a:pt x="232216" y="10636"/>
                      </a:cubicBezTo>
                      <a:cubicBezTo>
                        <a:pt x="232748" y="10636"/>
                        <a:pt x="232748" y="11257"/>
                        <a:pt x="232304" y="11257"/>
                      </a:cubicBezTo>
                      <a:lnTo>
                        <a:pt x="232304" y="112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7" name="任意多边形: 形状 496"/>
                <p:cNvSpPr/>
                <p:nvPr>
                  <p:custDataLst>
                    <p:tags r:id="rId238"/>
                  </p:custDataLst>
                </p:nvPr>
              </p:nvSpPr>
              <p:spPr>
                <a:xfrm>
                  <a:off x="8473469" y="4032514"/>
                  <a:ext cx="165306" cy="9405"/>
                </a:xfrm>
                <a:custGeom>
                  <a:avLst/>
                  <a:gdLst>
                    <a:gd name="connsiteX0" fmla="*/ 1153 w 165306"/>
                    <a:gd name="connsiteY0" fmla="*/ 0 h 9405"/>
                    <a:gd name="connsiteX1" fmla="*/ 83230 w 165306"/>
                    <a:gd name="connsiteY1" fmla="*/ 532 h 9405"/>
                    <a:gd name="connsiteX2" fmla="*/ 123736 w 165306"/>
                    <a:gd name="connsiteY2" fmla="*/ 1950 h 9405"/>
                    <a:gd name="connsiteX3" fmla="*/ 143502 w 165306"/>
                    <a:gd name="connsiteY3" fmla="*/ 3191 h 9405"/>
                    <a:gd name="connsiteX4" fmla="*/ 163799 w 165306"/>
                    <a:gd name="connsiteY4" fmla="*/ 4875 h 9405"/>
                    <a:gd name="connsiteX5" fmla="*/ 163888 w 165306"/>
                    <a:gd name="connsiteY5" fmla="*/ 8864 h 9405"/>
                    <a:gd name="connsiteX6" fmla="*/ 144743 w 165306"/>
                    <a:gd name="connsiteY6" fmla="*/ 9129 h 9405"/>
                    <a:gd name="connsiteX7" fmla="*/ 125066 w 165306"/>
                    <a:gd name="connsiteY7" fmla="*/ 9041 h 9405"/>
                    <a:gd name="connsiteX8" fmla="*/ 83407 w 165306"/>
                    <a:gd name="connsiteY8" fmla="*/ 7623 h 9405"/>
                    <a:gd name="connsiteX9" fmla="*/ 1242 w 165306"/>
                    <a:gd name="connsiteY9" fmla="*/ 2482 h 9405"/>
                    <a:gd name="connsiteX10" fmla="*/ 1153 w 165306"/>
                    <a:gd name="connsiteY10" fmla="*/ 0 h 9405"/>
                    <a:gd name="connsiteX11" fmla="*/ 1153 w 165306"/>
                    <a:gd name="connsiteY11" fmla="*/ 0 h 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306" h="9405">
                      <a:moveTo>
                        <a:pt x="1153" y="0"/>
                      </a:moveTo>
                      <a:cubicBezTo>
                        <a:pt x="28542" y="177"/>
                        <a:pt x="55841" y="-89"/>
                        <a:pt x="83230" y="532"/>
                      </a:cubicBezTo>
                      <a:cubicBezTo>
                        <a:pt x="96702" y="886"/>
                        <a:pt x="110264" y="1329"/>
                        <a:pt x="123736" y="1950"/>
                      </a:cubicBezTo>
                      <a:cubicBezTo>
                        <a:pt x="130295" y="2216"/>
                        <a:pt x="136854" y="2836"/>
                        <a:pt x="143502" y="3191"/>
                      </a:cubicBezTo>
                      <a:cubicBezTo>
                        <a:pt x="150150" y="3545"/>
                        <a:pt x="157152" y="3368"/>
                        <a:pt x="163799" y="4875"/>
                      </a:cubicBezTo>
                      <a:cubicBezTo>
                        <a:pt x="165749" y="5318"/>
                        <a:pt x="165838" y="8509"/>
                        <a:pt x="163888" y="8864"/>
                      </a:cubicBezTo>
                      <a:cubicBezTo>
                        <a:pt x="157683" y="9838"/>
                        <a:pt x="151036" y="9218"/>
                        <a:pt x="144743" y="9129"/>
                      </a:cubicBezTo>
                      <a:cubicBezTo>
                        <a:pt x="138184" y="9041"/>
                        <a:pt x="131625" y="9129"/>
                        <a:pt x="125066" y="9041"/>
                      </a:cubicBezTo>
                      <a:cubicBezTo>
                        <a:pt x="111239" y="8686"/>
                        <a:pt x="97323" y="8243"/>
                        <a:pt x="83407" y="7623"/>
                      </a:cubicBezTo>
                      <a:cubicBezTo>
                        <a:pt x="56018" y="6382"/>
                        <a:pt x="28630" y="4255"/>
                        <a:pt x="1242" y="2482"/>
                      </a:cubicBezTo>
                      <a:cubicBezTo>
                        <a:pt x="-354" y="2305"/>
                        <a:pt x="-442" y="0"/>
                        <a:pt x="1153" y="0"/>
                      </a:cubicBezTo>
                      <a:lnTo>
                        <a:pt x="1153"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8" name="任意多边形: 形状 497"/>
                <p:cNvSpPr/>
                <p:nvPr>
                  <p:custDataLst>
                    <p:tags r:id="rId239"/>
                  </p:custDataLst>
                </p:nvPr>
              </p:nvSpPr>
              <p:spPr>
                <a:xfrm>
                  <a:off x="8960799" y="3684066"/>
                  <a:ext cx="50667" cy="278713"/>
                </a:xfrm>
                <a:custGeom>
                  <a:avLst/>
                  <a:gdLst>
                    <a:gd name="connsiteX0" fmla="*/ 40584 w 50667"/>
                    <a:gd name="connsiteY0" fmla="*/ 6935 h 278713"/>
                    <a:gd name="connsiteX1" fmla="*/ 23655 w 50667"/>
                    <a:gd name="connsiteY1" fmla="*/ 215318 h 278713"/>
                    <a:gd name="connsiteX2" fmla="*/ 35089 w 50667"/>
                    <a:gd name="connsiteY2" fmla="*/ 243681 h 278713"/>
                    <a:gd name="connsiteX3" fmla="*/ 50245 w 50667"/>
                    <a:gd name="connsiteY3" fmla="*/ 271867 h 278713"/>
                    <a:gd name="connsiteX4" fmla="*/ 43332 w 50667"/>
                    <a:gd name="connsiteY4" fmla="*/ 277097 h 278713"/>
                    <a:gd name="connsiteX5" fmla="*/ 28796 w 50667"/>
                    <a:gd name="connsiteY5" fmla="*/ 252367 h 278713"/>
                    <a:gd name="connsiteX6" fmla="*/ 17716 w 50667"/>
                    <a:gd name="connsiteY6" fmla="*/ 226840 h 278713"/>
                    <a:gd name="connsiteX7" fmla="*/ 3357 w 50667"/>
                    <a:gd name="connsiteY7" fmla="*/ 171975 h 278713"/>
                    <a:gd name="connsiteX8" fmla="*/ 8853 w 50667"/>
                    <a:gd name="connsiteY8" fmla="*/ 60294 h 278713"/>
                    <a:gd name="connsiteX9" fmla="*/ 32518 w 50667"/>
                    <a:gd name="connsiteY9" fmla="*/ 2149 h 278713"/>
                    <a:gd name="connsiteX10" fmla="*/ 40584 w 50667"/>
                    <a:gd name="connsiteY10" fmla="*/ 6935 h 278713"/>
                    <a:gd name="connsiteX11" fmla="*/ 40584 w 50667"/>
                    <a:gd name="connsiteY11" fmla="*/ 6935 h 2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67" h="278713">
                      <a:moveTo>
                        <a:pt x="40584" y="6935"/>
                      </a:moveTo>
                      <a:cubicBezTo>
                        <a:pt x="5750" y="68803"/>
                        <a:pt x="344" y="146005"/>
                        <a:pt x="23655" y="215318"/>
                      </a:cubicBezTo>
                      <a:cubicBezTo>
                        <a:pt x="26934" y="224979"/>
                        <a:pt x="30657" y="234463"/>
                        <a:pt x="35089" y="243681"/>
                      </a:cubicBezTo>
                      <a:cubicBezTo>
                        <a:pt x="39698" y="253342"/>
                        <a:pt x="45814" y="262206"/>
                        <a:pt x="50245" y="271867"/>
                      </a:cubicBezTo>
                      <a:cubicBezTo>
                        <a:pt x="52195" y="276122"/>
                        <a:pt x="46966" y="281440"/>
                        <a:pt x="43332" y="277097"/>
                      </a:cubicBezTo>
                      <a:cubicBezTo>
                        <a:pt x="37304" y="269740"/>
                        <a:pt x="32961" y="260788"/>
                        <a:pt x="28796" y="252367"/>
                      </a:cubicBezTo>
                      <a:cubicBezTo>
                        <a:pt x="24718" y="244036"/>
                        <a:pt x="20996" y="235527"/>
                        <a:pt x="17716" y="226840"/>
                      </a:cubicBezTo>
                      <a:cubicBezTo>
                        <a:pt x="10980" y="209024"/>
                        <a:pt x="6282" y="190588"/>
                        <a:pt x="3357" y="171975"/>
                      </a:cubicBezTo>
                      <a:cubicBezTo>
                        <a:pt x="-2493" y="134571"/>
                        <a:pt x="-720" y="96280"/>
                        <a:pt x="8853" y="60294"/>
                      </a:cubicBezTo>
                      <a:cubicBezTo>
                        <a:pt x="14259" y="39908"/>
                        <a:pt x="22237" y="20320"/>
                        <a:pt x="32518" y="2149"/>
                      </a:cubicBezTo>
                      <a:cubicBezTo>
                        <a:pt x="35354" y="-2903"/>
                        <a:pt x="43420" y="1883"/>
                        <a:pt x="40584" y="6935"/>
                      </a:cubicBezTo>
                      <a:lnTo>
                        <a:pt x="40584" y="69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9" name="任意多边形: 形状 498"/>
                <p:cNvSpPr/>
                <p:nvPr>
                  <p:custDataLst>
                    <p:tags r:id="rId240"/>
                  </p:custDataLst>
                </p:nvPr>
              </p:nvSpPr>
              <p:spPr>
                <a:xfrm>
                  <a:off x="8264222" y="3682663"/>
                  <a:ext cx="734042" cy="29011"/>
                </a:xfrm>
                <a:custGeom>
                  <a:avLst/>
                  <a:gdLst>
                    <a:gd name="connsiteX0" fmla="*/ 732551 w 734042"/>
                    <a:gd name="connsiteY0" fmla="*/ 5325 h 29011"/>
                    <a:gd name="connsiteX1" fmla="*/ 716774 w 734042"/>
                    <a:gd name="connsiteY1" fmla="*/ 8870 h 29011"/>
                    <a:gd name="connsiteX2" fmla="*/ 698250 w 734042"/>
                    <a:gd name="connsiteY2" fmla="*/ 10554 h 29011"/>
                    <a:gd name="connsiteX3" fmla="*/ 663327 w 734042"/>
                    <a:gd name="connsiteY3" fmla="*/ 13302 h 29011"/>
                    <a:gd name="connsiteX4" fmla="*/ 592330 w 734042"/>
                    <a:gd name="connsiteY4" fmla="*/ 17202 h 29011"/>
                    <a:gd name="connsiteX5" fmla="*/ 449893 w 734042"/>
                    <a:gd name="connsiteY5" fmla="*/ 19595 h 29011"/>
                    <a:gd name="connsiteX6" fmla="*/ 307012 w 734042"/>
                    <a:gd name="connsiteY6" fmla="*/ 17025 h 29011"/>
                    <a:gd name="connsiteX7" fmla="*/ 164309 w 734042"/>
                    <a:gd name="connsiteY7" fmla="*/ 19063 h 29011"/>
                    <a:gd name="connsiteX8" fmla="*/ 4676 w 734042"/>
                    <a:gd name="connsiteY8" fmla="*/ 28991 h 29011"/>
                    <a:gd name="connsiteX9" fmla="*/ 4499 w 734042"/>
                    <a:gd name="connsiteY9" fmla="*/ 19418 h 29011"/>
                    <a:gd name="connsiteX10" fmla="*/ 289285 w 734042"/>
                    <a:gd name="connsiteY10" fmla="*/ 7363 h 29011"/>
                    <a:gd name="connsiteX11" fmla="*/ 432166 w 734042"/>
                    <a:gd name="connsiteY11" fmla="*/ 9845 h 29011"/>
                    <a:gd name="connsiteX12" fmla="*/ 574692 w 734042"/>
                    <a:gd name="connsiteY12" fmla="*/ 8516 h 29011"/>
                    <a:gd name="connsiteX13" fmla="*/ 653400 w 734042"/>
                    <a:gd name="connsiteY13" fmla="*/ 4704 h 29011"/>
                    <a:gd name="connsiteX14" fmla="*/ 693729 w 734042"/>
                    <a:gd name="connsiteY14" fmla="*/ 1957 h 29011"/>
                    <a:gd name="connsiteX15" fmla="*/ 713318 w 734042"/>
                    <a:gd name="connsiteY15" fmla="*/ 539 h 29011"/>
                    <a:gd name="connsiteX16" fmla="*/ 723156 w 734042"/>
                    <a:gd name="connsiteY16" fmla="*/ 7 h 29011"/>
                    <a:gd name="connsiteX17" fmla="*/ 732463 w 734042"/>
                    <a:gd name="connsiteY17" fmla="*/ 1159 h 29011"/>
                    <a:gd name="connsiteX18" fmla="*/ 732551 w 734042"/>
                    <a:gd name="connsiteY18" fmla="*/ 5325 h 29011"/>
                    <a:gd name="connsiteX19" fmla="*/ 732551 w 734042"/>
                    <a:gd name="connsiteY19" fmla="*/ 5325 h 2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4042" h="29011">
                      <a:moveTo>
                        <a:pt x="732551" y="5325"/>
                      </a:moveTo>
                      <a:cubicBezTo>
                        <a:pt x="727233" y="7275"/>
                        <a:pt x="722536" y="8250"/>
                        <a:pt x="716774" y="8870"/>
                      </a:cubicBezTo>
                      <a:cubicBezTo>
                        <a:pt x="710658" y="9491"/>
                        <a:pt x="704454" y="10023"/>
                        <a:pt x="698250" y="10554"/>
                      </a:cubicBezTo>
                      <a:cubicBezTo>
                        <a:pt x="686638" y="11618"/>
                        <a:pt x="675027" y="12504"/>
                        <a:pt x="663327" y="13302"/>
                      </a:cubicBezTo>
                      <a:cubicBezTo>
                        <a:pt x="639662" y="14898"/>
                        <a:pt x="615996" y="16227"/>
                        <a:pt x="592330" y="17202"/>
                      </a:cubicBezTo>
                      <a:cubicBezTo>
                        <a:pt x="544910" y="19152"/>
                        <a:pt x="497401" y="19950"/>
                        <a:pt x="449893" y="19595"/>
                      </a:cubicBezTo>
                      <a:cubicBezTo>
                        <a:pt x="402296" y="19152"/>
                        <a:pt x="354610" y="17379"/>
                        <a:pt x="307012" y="17025"/>
                      </a:cubicBezTo>
                      <a:cubicBezTo>
                        <a:pt x="259415" y="16670"/>
                        <a:pt x="211818" y="17291"/>
                        <a:pt x="164309" y="19063"/>
                      </a:cubicBezTo>
                      <a:cubicBezTo>
                        <a:pt x="110951" y="21013"/>
                        <a:pt x="57769" y="24382"/>
                        <a:pt x="4676" y="28991"/>
                      </a:cubicBezTo>
                      <a:cubicBezTo>
                        <a:pt x="-1439" y="29522"/>
                        <a:pt x="-1617" y="19950"/>
                        <a:pt x="4499" y="19418"/>
                      </a:cubicBezTo>
                      <a:cubicBezTo>
                        <a:pt x="98985" y="11175"/>
                        <a:pt x="194002" y="7186"/>
                        <a:pt x="289285" y="7363"/>
                      </a:cubicBezTo>
                      <a:cubicBezTo>
                        <a:pt x="336882" y="7452"/>
                        <a:pt x="384568" y="9048"/>
                        <a:pt x="432166" y="9845"/>
                      </a:cubicBezTo>
                      <a:cubicBezTo>
                        <a:pt x="479763" y="10643"/>
                        <a:pt x="527272" y="10200"/>
                        <a:pt x="574692" y="8516"/>
                      </a:cubicBezTo>
                      <a:cubicBezTo>
                        <a:pt x="600928" y="7629"/>
                        <a:pt x="627164" y="6300"/>
                        <a:pt x="653400" y="4704"/>
                      </a:cubicBezTo>
                      <a:cubicBezTo>
                        <a:pt x="666873" y="3818"/>
                        <a:pt x="680345" y="2932"/>
                        <a:pt x="693729" y="1957"/>
                      </a:cubicBezTo>
                      <a:cubicBezTo>
                        <a:pt x="700288" y="1514"/>
                        <a:pt x="706847" y="1070"/>
                        <a:pt x="713318" y="539"/>
                      </a:cubicBezTo>
                      <a:cubicBezTo>
                        <a:pt x="716597" y="273"/>
                        <a:pt x="719877" y="7"/>
                        <a:pt x="723156" y="7"/>
                      </a:cubicBezTo>
                      <a:cubicBezTo>
                        <a:pt x="726347" y="-82"/>
                        <a:pt x="729272" y="716"/>
                        <a:pt x="732463" y="1159"/>
                      </a:cubicBezTo>
                      <a:cubicBezTo>
                        <a:pt x="734856" y="1514"/>
                        <a:pt x="734236" y="4704"/>
                        <a:pt x="732551" y="5325"/>
                      </a:cubicBezTo>
                      <a:lnTo>
                        <a:pt x="732551" y="5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0" name="任意多边形: 形状 499"/>
                <p:cNvSpPr/>
                <p:nvPr>
                  <p:custDataLst>
                    <p:tags r:id="rId241"/>
                  </p:custDataLst>
                </p:nvPr>
              </p:nvSpPr>
              <p:spPr>
                <a:xfrm>
                  <a:off x="8222125" y="3701106"/>
                  <a:ext cx="155573" cy="267647"/>
                </a:xfrm>
                <a:custGeom>
                  <a:avLst/>
                  <a:gdLst>
                    <a:gd name="connsiteX0" fmla="*/ 154112 w 155573"/>
                    <a:gd name="connsiteY0" fmla="*/ 265818 h 267647"/>
                    <a:gd name="connsiteX1" fmla="*/ 125483 w 155573"/>
                    <a:gd name="connsiteY1" fmla="*/ 266793 h 267647"/>
                    <a:gd name="connsiteX2" fmla="*/ 95169 w 155573"/>
                    <a:gd name="connsiteY2" fmla="*/ 265020 h 267647"/>
                    <a:gd name="connsiteX3" fmla="*/ 34631 w 155573"/>
                    <a:gd name="connsiteY3" fmla="*/ 259879 h 267647"/>
                    <a:gd name="connsiteX4" fmla="*/ 30200 w 155573"/>
                    <a:gd name="connsiteY4" fmla="*/ 256423 h 267647"/>
                    <a:gd name="connsiteX5" fmla="*/ 4407 w 155573"/>
                    <a:gd name="connsiteY5" fmla="*/ 142792 h 267647"/>
                    <a:gd name="connsiteX6" fmla="*/ 63 w 155573"/>
                    <a:gd name="connsiteY6" fmla="*/ 85534 h 267647"/>
                    <a:gd name="connsiteX7" fmla="*/ 7066 w 155573"/>
                    <a:gd name="connsiteY7" fmla="*/ 33948 h 267647"/>
                    <a:gd name="connsiteX8" fmla="*/ 19829 w 155573"/>
                    <a:gd name="connsiteY8" fmla="*/ 12764 h 267647"/>
                    <a:gd name="connsiteX9" fmla="*/ 40393 w 155573"/>
                    <a:gd name="connsiteY9" fmla="*/ 0 h 267647"/>
                    <a:gd name="connsiteX10" fmla="*/ 43318 w 155573"/>
                    <a:gd name="connsiteY10" fmla="*/ 6825 h 267647"/>
                    <a:gd name="connsiteX11" fmla="*/ 27363 w 155573"/>
                    <a:gd name="connsiteY11" fmla="*/ 20298 h 267647"/>
                    <a:gd name="connsiteX12" fmla="*/ 16195 w 155573"/>
                    <a:gd name="connsiteY12" fmla="*/ 38113 h 267647"/>
                    <a:gd name="connsiteX13" fmla="*/ 9370 w 155573"/>
                    <a:gd name="connsiteY13" fmla="*/ 87661 h 267647"/>
                    <a:gd name="connsiteX14" fmla="*/ 22665 w 155573"/>
                    <a:gd name="connsiteY14" fmla="*/ 194821 h 267647"/>
                    <a:gd name="connsiteX15" fmla="*/ 38974 w 155573"/>
                    <a:gd name="connsiteY15" fmla="*/ 254118 h 267647"/>
                    <a:gd name="connsiteX16" fmla="*/ 34543 w 155573"/>
                    <a:gd name="connsiteY16" fmla="*/ 250661 h 267647"/>
                    <a:gd name="connsiteX17" fmla="*/ 96144 w 155573"/>
                    <a:gd name="connsiteY17" fmla="*/ 255979 h 267647"/>
                    <a:gd name="connsiteX18" fmla="*/ 126458 w 155573"/>
                    <a:gd name="connsiteY18" fmla="*/ 258107 h 267647"/>
                    <a:gd name="connsiteX19" fmla="*/ 154555 w 155573"/>
                    <a:gd name="connsiteY19" fmla="*/ 262095 h 267647"/>
                    <a:gd name="connsiteX20" fmla="*/ 154112 w 155573"/>
                    <a:gd name="connsiteY20" fmla="*/ 265818 h 267647"/>
                    <a:gd name="connsiteX21" fmla="*/ 154112 w 155573"/>
                    <a:gd name="connsiteY21" fmla="*/ 265818 h 2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573" h="267647">
                      <a:moveTo>
                        <a:pt x="154112" y="265818"/>
                      </a:moveTo>
                      <a:cubicBezTo>
                        <a:pt x="145337" y="268920"/>
                        <a:pt x="134789" y="267236"/>
                        <a:pt x="125483" y="266793"/>
                      </a:cubicBezTo>
                      <a:cubicBezTo>
                        <a:pt x="115378" y="266350"/>
                        <a:pt x="105274" y="265729"/>
                        <a:pt x="95169" y="265020"/>
                      </a:cubicBezTo>
                      <a:cubicBezTo>
                        <a:pt x="74960" y="263602"/>
                        <a:pt x="54840" y="261829"/>
                        <a:pt x="34631" y="259879"/>
                      </a:cubicBezTo>
                      <a:cubicBezTo>
                        <a:pt x="32504" y="259702"/>
                        <a:pt x="30820" y="258461"/>
                        <a:pt x="30200" y="256423"/>
                      </a:cubicBezTo>
                      <a:cubicBezTo>
                        <a:pt x="17879" y="219285"/>
                        <a:pt x="9282" y="181260"/>
                        <a:pt x="4407" y="142792"/>
                      </a:cubicBezTo>
                      <a:cubicBezTo>
                        <a:pt x="2013" y="123735"/>
                        <a:pt x="418" y="104590"/>
                        <a:pt x="63" y="85534"/>
                      </a:cubicBezTo>
                      <a:cubicBezTo>
                        <a:pt x="-291" y="68072"/>
                        <a:pt x="684" y="50079"/>
                        <a:pt x="7066" y="33948"/>
                      </a:cubicBezTo>
                      <a:cubicBezTo>
                        <a:pt x="10168" y="26148"/>
                        <a:pt x="14334" y="18968"/>
                        <a:pt x="19829" y="12764"/>
                      </a:cubicBezTo>
                      <a:cubicBezTo>
                        <a:pt x="25059" y="6736"/>
                        <a:pt x="31972" y="89"/>
                        <a:pt x="40393" y="0"/>
                      </a:cubicBezTo>
                      <a:cubicBezTo>
                        <a:pt x="44115" y="0"/>
                        <a:pt x="45356" y="4432"/>
                        <a:pt x="43318" y="6825"/>
                      </a:cubicBezTo>
                      <a:cubicBezTo>
                        <a:pt x="38886" y="12232"/>
                        <a:pt x="32150" y="15068"/>
                        <a:pt x="27363" y="20298"/>
                      </a:cubicBezTo>
                      <a:cubicBezTo>
                        <a:pt x="22665" y="25439"/>
                        <a:pt x="18943" y="31643"/>
                        <a:pt x="16195" y="38113"/>
                      </a:cubicBezTo>
                      <a:cubicBezTo>
                        <a:pt x="9725" y="53536"/>
                        <a:pt x="8927" y="70820"/>
                        <a:pt x="9370" y="87661"/>
                      </a:cubicBezTo>
                      <a:cubicBezTo>
                        <a:pt x="10257" y="123470"/>
                        <a:pt x="14865" y="159544"/>
                        <a:pt x="22665" y="194821"/>
                      </a:cubicBezTo>
                      <a:cubicBezTo>
                        <a:pt x="27097" y="214853"/>
                        <a:pt x="32593" y="234618"/>
                        <a:pt x="38974" y="254118"/>
                      </a:cubicBezTo>
                      <a:cubicBezTo>
                        <a:pt x="37468" y="252966"/>
                        <a:pt x="35961" y="251814"/>
                        <a:pt x="34543" y="250661"/>
                      </a:cubicBezTo>
                      <a:cubicBezTo>
                        <a:pt x="55106" y="252700"/>
                        <a:pt x="75581" y="254473"/>
                        <a:pt x="96144" y="255979"/>
                      </a:cubicBezTo>
                      <a:cubicBezTo>
                        <a:pt x="106249" y="256689"/>
                        <a:pt x="116353" y="257398"/>
                        <a:pt x="126458" y="258107"/>
                      </a:cubicBezTo>
                      <a:cubicBezTo>
                        <a:pt x="135676" y="258727"/>
                        <a:pt x="145869" y="258284"/>
                        <a:pt x="154555" y="262095"/>
                      </a:cubicBezTo>
                      <a:cubicBezTo>
                        <a:pt x="156328" y="262982"/>
                        <a:pt x="155530" y="265286"/>
                        <a:pt x="154112" y="265818"/>
                      </a:cubicBezTo>
                      <a:lnTo>
                        <a:pt x="154112" y="2658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1" name="任意多边形: 形状 500"/>
                <p:cNvSpPr/>
                <p:nvPr>
                  <p:custDataLst>
                    <p:tags r:id="rId242"/>
                  </p:custDataLst>
                </p:nvPr>
              </p:nvSpPr>
              <p:spPr>
                <a:xfrm>
                  <a:off x="9001925" y="3684313"/>
                  <a:ext cx="791948" cy="21330"/>
                </a:xfrm>
                <a:custGeom>
                  <a:avLst/>
                  <a:gdLst>
                    <a:gd name="connsiteX0" fmla="*/ 790973 w 791948"/>
                    <a:gd name="connsiteY0" fmla="*/ 19451 h 21330"/>
                    <a:gd name="connsiteX1" fmla="*/ 752328 w 791948"/>
                    <a:gd name="connsiteY1" fmla="*/ 21313 h 21330"/>
                    <a:gd name="connsiteX2" fmla="*/ 713683 w 791948"/>
                    <a:gd name="connsiteY2" fmla="*/ 20870 h 21330"/>
                    <a:gd name="connsiteX3" fmla="*/ 637368 w 791948"/>
                    <a:gd name="connsiteY3" fmla="*/ 19629 h 21330"/>
                    <a:gd name="connsiteX4" fmla="*/ 483674 w 791948"/>
                    <a:gd name="connsiteY4" fmla="*/ 16970 h 21330"/>
                    <a:gd name="connsiteX5" fmla="*/ 176374 w 791948"/>
                    <a:gd name="connsiteY5" fmla="*/ 11740 h 21330"/>
                    <a:gd name="connsiteX6" fmla="*/ 91284 w 791948"/>
                    <a:gd name="connsiteY6" fmla="*/ 10322 h 21330"/>
                    <a:gd name="connsiteX7" fmla="*/ 3978 w 791948"/>
                    <a:gd name="connsiteY7" fmla="*/ 8461 h 21330"/>
                    <a:gd name="connsiteX8" fmla="*/ 3801 w 791948"/>
                    <a:gd name="connsiteY8" fmla="*/ 395 h 21330"/>
                    <a:gd name="connsiteX9" fmla="*/ 81180 w 791948"/>
                    <a:gd name="connsiteY9" fmla="*/ 1458 h 21330"/>
                    <a:gd name="connsiteX10" fmla="*/ 157495 w 791948"/>
                    <a:gd name="connsiteY10" fmla="*/ 2877 h 21330"/>
                    <a:gd name="connsiteX11" fmla="*/ 311189 w 791948"/>
                    <a:gd name="connsiteY11" fmla="*/ 5713 h 21330"/>
                    <a:gd name="connsiteX12" fmla="*/ 618577 w 791948"/>
                    <a:gd name="connsiteY12" fmla="*/ 11208 h 21330"/>
                    <a:gd name="connsiteX13" fmla="*/ 791062 w 791948"/>
                    <a:gd name="connsiteY13" fmla="*/ 17236 h 21330"/>
                    <a:gd name="connsiteX14" fmla="*/ 790973 w 791948"/>
                    <a:gd name="connsiteY14" fmla="*/ 19451 h 21330"/>
                    <a:gd name="connsiteX15" fmla="*/ 790973 w 791948"/>
                    <a:gd name="connsiteY15" fmla="*/ 19451 h 2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1948" h="21330">
                      <a:moveTo>
                        <a:pt x="790973" y="19451"/>
                      </a:moveTo>
                      <a:cubicBezTo>
                        <a:pt x="778121" y="20249"/>
                        <a:pt x="765269" y="21224"/>
                        <a:pt x="752328" y="21313"/>
                      </a:cubicBezTo>
                      <a:cubicBezTo>
                        <a:pt x="739476" y="21401"/>
                        <a:pt x="726535" y="21136"/>
                        <a:pt x="713683" y="20870"/>
                      </a:cubicBezTo>
                      <a:cubicBezTo>
                        <a:pt x="688245" y="20515"/>
                        <a:pt x="662806" y="20072"/>
                        <a:pt x="637368" y="19629"/>
                      </a:cubicBezTo>
                      <a:cubicBezTo>
                        <a:pt x="586136" y="18742"/>
                        <a:pt x="534905" y="17856"/>
                        <a:pt x="483674" y="16970"/>
                      </a:cubicBezTo>
                      <a:cubicBezTo>
                        <a:pt x="381211" y="15197"/>
                        <a:pt x="278748" y="13424"/>
                        <a:pt x="176374" y="11740"/>
                      </a:cubicBezTo>
                      <a:cubicBezTo>
                        <a:pt x="148011" y="11297"/>
                        <a:pt x="119648" y="10854"/>
                        <a:pt x="91284" y="10322"/>
                      </a:cubicBezTo>
                      <a:cubicBezTo>
                        <a:pt x="62300" y="9879"/>
                        <a:pt x="32962" y="10765"/>
                        <a:pt x="3978" y="8461"/>
                      </a:cubicBezTo>
                      <a:cubicBezTo>
                        <a:pt x="-1251" y="8017"/>
                        <a:pt x="-1340" y="661"/>
                        <a:pt x="3801" y="395"/>
                      </a:cubicBezTo>
                      <a:cubicBezTo>
                        <a:pt x="29417" y="-757"/>
                        <a:pt x="55475" y="927"/>
                        <a:pt x="81180" y="1458"/>
                      </a:cubicBezTo>
                      <a:cubicBezTo>
                        <a:pt x="106618" y="1901"/>
                        <a:pt x="132057" y="2433"/>
                        <a:pt x="157495" y="2877"/>
                      </a:cubicBezTo>
                      <a:cubicBezTo>
                        <a:pt x="208726" y="3851"/>
                        <a:pt x="259958" y="4827"/>
                        <a:pt x="311189" y="5713"/>
                      </a:cubicBezTo>
                      <a:cubicBezTo>
                        <a:pt x="413652" y="7574"/>
                        <a:pt x="516114" y="9436"/>
                        <a:pt x="618577" y="11208"/>
                      </a:cubicBezTo>
                      <a:cubicBezTo>
                        <a:pt x="676013" y="12272"/>
                        <a:pt x="733715" y="11740"/>
                        <a:pt x="791062" y="17236"/>
                      </a:cubicBezTo>
                      <a:cubicBezTo>
                        <a:pt x="792214" y="17501"/>
                        <a:pt x="792303" y="19363"/>
                        <a:pt x="790973" y="19451"/>
                      </a:cubicBezTo>
                      <a:lnTo>
                        <a:pt x="790973" y="194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2" name="任意多边形: 形状 501"/>
                <p:cNvSpPr/>
                <p:nvPr>
                  <p:custDataLst>
                    <p:tags r:id="rId243"/>
                  </p:custDataLst>
                </p:nvPr>
              </p:nvSpPr>
              <p:spPr>
                <a:xfrm>
                  <a:off x="9023452" y="3701286"/>
                  <a:ext cx="770684" cy="40041"/>
                </a:xfrm>
                <a:custGeom>
                  <a:avLst/>
                  <a:gdLst>
                    <a:gd name="connsiteX0" fmla="*/ 770421 w 770684"/>
                    <a:gd name="connsiteY0" fmla="*/ 2390 h 40041"/>
                    <a:gd name="connsiteX1" fmla="*/ 770598 w 770684"/>
                    <a:gd name="connsiteY1" fmla="*/ 27119 h 40041"/>
                    <a:gd name="connsiteX2" fmla="*/ 767762 w 770684"/>
                    <a:gd name="connsiteY2" fmla="*/ 32172 h 40041"/>
                    <a:gd name="connsiteX3" fmla="*/ 619918 w 770684"/>
                    <a:gd name="connsiteY3" fmla="*/ 39971 h 40041"/>
                    <a:gd name="connsiteX4" fmla="*/ 471719 w 770684"/>
                    <a:gd name="connsiteY4" fmla="*/ 35274 h 40041"/>
                    <a:gd name="connsiteX5" fmla="*/ 322368 w 770684"/>
                    <a:gd name="connsiteY5" fmla="*/ 26056 h 40041"/>
                    <a:gd name="connsiteX6" fmla="*/ 173018 w 770684"/>
                    <a:gd name="connsiteY6" fmla="*/ 23662 h 40041"/>
                    <a:gd name="connsiteX7" fmla="*/ 4344 w 770684"/>
                    <a:gd name="connsiteY7" fmla="*/ 29512 h 40041"/>
                    <a:gd name="connsiteX8" fmla="*/ 4167 w 770684"/>
                    <a:gd name="connsiteY8" fmla="*/ 20649 h 40041"/>
                    <a:gd name="connsiteX9" fmla="*/ 302425 w 770684"/>
                    <a:gd name="connsiteY9" fmla="*/ 16129 h 40041"/>
                    <a:gd name="connsiteX10" fmla="*/ 599000 w 770684"/>
                    <a:gd name="connsiteY10" fmla="*/ 30753 h 40041"/>
                    <a:gd name="connsiteX11" fmla="*/ 682849 w 770684"/>
                    <a:gd name="connsiteY11" fmla="*/ 29069 h 40041"/>
                    <a:gd name="connsiteX12" fmla="*/ 766433 w 770684"/>
                    <a:gd name="connsiteY12" fmla="*/ 23928 h 40041"/>
                    <a:gd name="connsiteX13" fmla="*/ 762355 w 770684"/>
                    <a:gd name="connsiteY13" fmla="*/ 28006 h 40041"/>
                    <a:gd name="connsiteX14" fmla="*/ 765989 w 770684"/>
                    <a:gd name="connsiteY14" fmla="*/ 1060 h 40041"/>
                    <a:gd name="connsiteX15" fmla="*/ 770421 w 770684"/>
                    <a:gd name="connsiteY15" fmla="*/ 2390 h 40041"/>
                    <a:gd name="connsiteX16" fmla="*/ 770421 w 770684"/>
                    <a:gd name="connsiteY16" fmla="*/ 2390 h 40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0684" h="40041">
                      <a:moveTo>
                        <a:pt x="770421" y="2390"/>
                      </a:moveTo>
                      <a:cubicBezTo>
                        <a:pt x="769889" y="10545"/>
                        <a:pt x="769357" y="18965"/>
                        <a:pt x="770598" y="27119"/>
                      </a:cubicBezTo>
                      <a:cubicBezTo>
                        <a:pt x="770953" y="29158"/>
                        <a:pt x="770244" y="31906"/>
                        <a:pt x="767762" y="32172"/>
                      </a:cubicBezTo>
                      <a:cubicBezTo>
                        <a:pt x="719101" y="38376"/>
                        <a:pt x="669199" y="39528"/>
                        <a:pt x="619918" y="39971"/>
                      </a:cubicBezTo>
                      <a:cubicBezTo>
                        <a:pt x="570548" y="40415"/>
                        <a:pt x="521178" y="38731"/>
                        <a:pt x="471719" y="35274"/>
                      </a:cubicBezTo>
                      <a:cubicBezTo>
                        <a:pt x="421906" y="31817"/>
                        <a:pt x="372182" y="28006"/>
                        <a:pt x="322368" y="26056"/>
                      </a:cubicBezTo>
                      <a:cubicBezTo>
                        <a:pt x="272555" y="24017"/>
                        <a:pt x="222742" y="23219"/>
                        <a:pt x="173018" y="23662"/>
                      </a:cubicBezTo>
                      <a:cubicBezTo>
                        <a:pt x="116645" y="24106"/>
                        <a:pt x="60451" y="26233"/>
                        <a:pt x="4344" y="29512"/>
                      </a:cubicBezTo>
                      <a:cubicBezTo>
                        <a:pt x="-1328" y="29867"/>
                        <a:pt x="-1506" y="21003"/>
                        <a:pt x="4167" y="20649"/>
                      </a:cubicBezTo>
                      <a:cubicBezTo>
                        <a:pt x="103173" y="14090"/>
                        <a:pt x="202799" y="12849"/>
                        <a:pt x="302425" y="16129"/>
                      </a:cubicBezTo>
                      <a:cubicBezTo>
                        <a:pt x="401343" y="19408"/>
                        <a:pt x="500171" y="30488"/>
                        <a:pt x="599000" y="30753"/>
                      </a:cubicBezTo>
                      <a:cubicBezTo>
                        <a:pt x="627009" y="30842"/>
                        <a:pt x="654929" y="30222"/>
                        <a:pt x="682849" y="29069"/>
                      </a:cubicBezTo>
                      <a:cubicBezTo>
                        <a:pt x="710769" y="27828"/>
                        <a:pt x="738512" y="25435"/>
                        <a:pt x="766433" y="23928"/>
                      </a:cubicBezTo>
                      <a:cubicBezTo>
                        <a:pt x="765103" y="25258"/>
                        <a:pt x="763685" y="26676"/>
                        <a:pt x="762355" y="28006"/>
                      </a:cubicBezTo>
                      <a:cubicBezTo>
                        <a:pt x="761557" y="18433"/>
                        <a:pt x="762267" y="9747"/>
                        <a:pt x="765989" y="1060"/>
                      </a:cubicBezTo>
                      <a:cubicBezTo>
                        <a:pt x="766964" y="-978"/>
                        <a:pt x="770510" y="174"/>
                        <a:pt x="770421" y="2390"/>
                      </a:cubicBezTo>
                      <a:lnTo>
                        <a:pt x="770421" y="239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3" name="任意多边形: 形状 502"/>
                <p:cNvSpPr/>
                <p:nvPr>
                  <p:custDataLst>
                    <p:tags r:id="rId244"/>
                  </p:custDataLst>
                </p:nvPr>
              </p:nvSpPr>
              <p:spPr>
                <a:xfrm>
                  <a:off x="9004055" y="3725912"/>
                  <a:ext cx="39089" cy="204841"/>
                </a:xfrm>
                <a:custGeom>
                  <a:avLst/>
                  <a:gdLst>
                    <a:gd name="connsiteX0" fmla="*/ 23653 w 39089"/>
                    <a:gd name="connsiteY0" fmla="*/ 632 h 204841"/>
                    <a:gd name="connsiteX1" fmla="*/ 20905 w 39089"/>
                    <a:gd name="connsiteY1" fmla="*/ 11977 h 204841"/>
                    <a:gd name="connsiteX2" fmla="*/ 16473 w 39089"/>
                    <a:gd name="connsiteY2" fmla="*/ 22968 h 204841"/>
                    <a:gd name="connsiteX3" fmla="*/ 10446 w 39089"/>
                    <a:gd name="connsiteY3" fmla="*/ 46368 h 204841"/>
                    <a:gd name="connsiteX4" fmla="*/ 13814 w 39089"/>
                    <a:gd name="connsiteY4" fmla="*/ 97156 h 204841"/>
                    <a:gd name="connsiteX5" fmla="*/ 22589 w 39089"/>
                    <a:gd name="connsiteY5" fmla="*/ 151135 h 204841"/>
                    <a:gd name="connsiteX6" fmla="*/ 37391 w 39089"/>
                    <a:gd name="connsiteY6" fmla="*/ 195985 h 204841"/>
                    <a:gd name="connsiteX7" fmla="*/ 28528 w 39089"/>
                    <a:gd name="connsiteY7" fmla="*/ 199442 h 204841"/>
                    <a:gd name="connsiteX8" fmla="*/ 29769 w 39089"/>
                    <a:gd name="connsiteY8" fmla="*/ 193060 h 204841"/>
                    <a:gd name="connsiteX9" fmla="*/ 35087 w 39089"/>
                    <a:gd name="connsiteY9" fmla="*/ 192528 h 204841"/>
                    <a:gd name="connsiteX10" fmla="*/ 38810 w 39089"/>
                    <a:gd name="connsiteY10" fmla="*/ 198289 h 204841"/>
                    <a:gd name="connsiteX11" fmla="*/ 30212 w 39089"/>
                    <a:gd name="connsiteY11" fmla="*/ 203164 h 204841"/>
                    <a:gd name="connsiteX12" fmla="*/ 13105 w 39089"/>
                    <a:gd name="connsiteY12" fmla="*/ 155744 h 204841"/>
                    <a:gd name="connsiteX13" fmla="*/ 3533 w 39089"/>
                    <a:gd name="connsiteY13" fmla="*/ 96447 h 204841"/>
                    <a:gd name="connsiteX14" fmla="*/ 1317 w 39089"/>
                    <a:gd name="connsiteY14" fmla="*/ 43620 h 204841"/>
                    <a:gd name="connsiteX15" fmla="*/ 8142 w 39089"/>
                    <a:gd name="connsiteY15" fmla="*/ 19334 h 204841"/>
                    <a:gd name="connsiteX16" fmla="*/ 22855 w 39089"/>
                    <a:gd name="connsiteY16" fmla="*/ 12 h 204841"/>
                    <a:gd name="connsiteX17" fmla="*/ 23653 w 39089"/>
                    <a:gd name="connsiteY17" fmla="*/ 632 h 204841"/>
                    <a:gd name="connsiteX18" fmla="*/ 23653 w 39089"/>
                    <a:gd name="connsiteY18" fmla="*/ 632 h 204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89" h="204841">
                      <a:moveTo>
                        <a:pt x="23653" y="632"/>
                      </a:moveTo>
                      <a:cubicBezTo>
                        <a:pt x="22767" y="4355"/>
                        <a:pt x="22146" y="8432"/>
                        <a:pt x="20905" y="11977"/>
                      </a:cubicBezTo>
                      <a:cubicBezTo>
                        <a:pt x="19576" y="15700"/>
                        <a:pt x="17803" y="19334"/>
                        <a:pt x="16473" y="22968"/>
                      </a:cubicBezTo>
                      <a:cubicBezTo>
                        <a:pt x="13637" y="30502"/>
                        <a:pt x="11599" y="38302"/>
                        <a:pt x="10446" y="46368"/>
                      </a:cubicBezTo>
                      <a:cubicBezTo>
                        <a:pt x="8053" y="63475"/>
                        <a:pt x="11067" y="80138"/>
                        <a:pt x="13814" y="97156"/>
                      </a:cubicBezTo>
                      <a:cubicBezTo>
                        <a:pt x="16739" y="115149"/>
                        <a:pt x="19664" y="133142"/>
                        <a:pt x="22589" y="151135"/>
                      </a:cubicBezTo>
                      <a:cubicBezTo>
                        <a:pt x="25071" y="166380"/>
                        <a:pt x="27376" y="183221"/>
                        <a:pt x="37391" y="195985"/>
                      </a:cubicBezTo>
                      <a:cubicBezTo>
                        <a:pt x="34466" y="197137"/>
                        <a:pt x="31542" y="198289"/>
                        <a:pt x="28528" y="199442"/>
                      </a:cubicBezTo>
                      <a:cubicBezTo>
                        <a:pt x="28351" y="196782"/>
                        <a:pt x="29148" y="195542"/>
                        <a:pt x="29769" y="193060"/>
                      </a:cubicBezTo>
                      <a:cubicBezTo>
                        <a:pt x="30389" y="190489"/>
                        <a:pt x="33669" y="190578"/>
                        <a:pt x="35087" y="192528"/>
                      </a:cubicBezTo>
                      <a:cubicBezTo>
                        <a:pt x="36771" y="194832"/>
                        <a:pt x="37746" y="195630"/>
                        <a:pt x="38810" y="198289"/>
                      </a:cubicBezTo>
                      <a:cubicBezTo>
                        <a:pt x="40582" y="202987"/>
                        <a:pt x="33492" y="207330"/>
                        <a:pt x="30212" y="203164"/>
                      </a:cubicBezTo>
                      <a:cubicBezTo>
                        <a:pt x="19221" y="189160"/>
                        <a:pt x="15764" y="172585"/>
                        <a:pt x="13105" y="155744"/>
                      </a:cubicBezTo>
                      <a:cubicBezTo>
                        <a:pt x="9914" y="135978"/>
                        <a:pt x="6724" y="116213"/>
                        <a:pt x="3533" y="96447"/>
                      </a:cubicBezTo>
                      <a:cubicBezTo>
                        <a:pt x="696" y="78631"/>
                        <a:pt x="-1520" y="61347"/>
                        <a:pt x="1317" y="43620"/>
                      </a:cubicBezTo>
                      <a:cubicBezTo>
                        <a:pt x="2646" y="35288"/>
                        <a:pt x="4951" y="27134"/>
                        <a:pt x="8142" y="19334"/>
                      </a:cubicBezTo>
                      <a:cubicBezTo>
                        <a:pt x="11510" y="11002"/>
                        <a:pt x="15676" y="5418"/>
                        <a:pt x="22855" y="12"/>
                      </a:cubicBezTo>
                      <a:cubicBezTo>
                        <a:pt x="23298" y="-77"/>
                        <a:pt x="23742" y="366"/>
                        <a:pt x="23653" y="632"/>
                      </a:cubicBezTo>
                      <a:lnTo>
                        <a:pt x="23653" y="6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4" name="任意多边形: 形状 503"/>
                <p:cNvSpPr/>
                <p:nvPr>
                  <p:custDataLst>
                    <p:tags r:id="rId245"/>
                  </p:custDataLst>
                </p:nvPr>
              </p:nvSpPr>
              <p:spPr>
                <a:xfrm>
                  <a:off x="9786692" y="3923164"/>
                  <a:ext cx="9020" cy="41869"/>
                </a:xfrm>
                <a:custGeom>
                  <a:avLst/>
                  <a:gdLst>
                    <a:gd name="connsiteX0" fmla="*/ 6472 w 9020"/>
                    <a:gd name="connsiteY0" fmla="*/ 417 h 41869"/>
                    <a:gd name="connsiteX1" fmla="*/ 7447 w 9020"/>
                    <a:gd name="connsiteY1" fmla="*/ 5646 h 41869"/>
                    <a:gd name="connsiteX2" fmla="*/ 7979 w 9020"/>
                    <a:gd name="connsiteY2" fmla="*/ 10521 h 41869"/>
                    <a:gd name="connsiteX3" fmla="*/ 8954 w 9020"/>
                    <a:gd name="connsiteY3" fmla="*/ 20182 h 41869"/>
                    <a:gd name="connsiteX4" fmla="*/ 8954 w 9020"/>
                    <a:gd name="connsiteY4" fmla="*/ 29844 h 41869"/>
                    <a:gd name="connsiteX5" fmla="*/ 8777 w 9020"/>
                    <a:gd name="connsiteY5" fmla="*/ 34453 h 41869"/>
                    <a:gd name="connsiteX6" fmla="*/ 8688 w 9020"/>
                    <a:gd name="connsiteY6" fmla="*/ 36757 h 41869"/>
                    <a:gd name="connsiteX7" fmla="*/ 7536 w 9020"/>
                    <a:gd name="connsiteY7" fmla="*/ 40125 h 41869"/>
                    <a:gd name="connsiteX8" fmla="*/ 711 w 9020"/>
                    <a:gd name="connsiteY8" fmla="*/ 39062 h 41869"/>
                    <a:gd name="connsiteX9" fmla="*/ 357 w 9020"/>
                    <a:gd name="connsiteY9" fmla="*/ 28780 h 41869"/>
                    <a:gd name="connsiteX10" fmla="*/ 1332 w 9020"/>
                    <a:gd name="connsiteY10" fmla="*/ 18941 h 41869"/>
                    <a:gd name="connsiteX11" fmla="*/ 3193 w 9020"/>
                    <a:gd name="connsiteY11" fmla="*/ 9723 h 41869"/>
                    <a:gd name="connsiteX12" fmla="*/ 4079 w 9020"/>
                    <a:gd name="connsiteY12" fmla="*/ 5292 h 41869"/>
                    <a:gd name="connsiteX13" fmla="*/ 4877 w 9020"/>
                    <a:gd name="connsiteY13" fmla="*/ 3696 h 41869"/>
                    <a:gd name="connsiteX14" fmla="*/ 5586 w 9020"/>
                    <a:gd name="connsiteY14" fmla="*/ 328 h 41869"/>
                    <a:gd name="connsiteX15" fmla="*/ 6472 w 9020"/>
                    <a:gd name="connsiteY15" fmla="*/ 417 h 41869"/>
                    <a:gd name="connsiteX16" fmla="*/ 6472 w 9020"/>
                    <a:gd name="connsiteY16" fmla="*/ 417 h 41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20" h="41869">
                      <a:moveTo>
                        <a:pt x="6472" y="417"/>
                      </a:moveTo>
                      <a:cubicBezTo>
                        <a:pt x="6650" y="2278"/>
                        <a:pt x="7093" y="3785"/>
                        <a:pt x="7447" y="5646"/>
                      </a:cubicBezTo>
                      <a:cubicBezTo>
                        <a:pt x="7713" y="7242"/>
                        <a:pt x="7802" y="8926"/>
                        <a:pt x="7979" y="10521"/>
                      </a:cubicBezTo>
                      <a:cubicBezTo>
                        <a:pt x="8334" y="13712"/>
                        <a:pt x="8865" y="16991"/>
                        <a:pt x="8954" y="20182"/>
                      </a:cubicBezTo>
                      <a:cubicBezTo>
                        <a:pt x="9043" y="23373"/>
                        <a:pt x="9043" y="26653"/>
                        <a:pt x="8954" y="29844"/>
                      </a:cubicBezTo>
                      <a:cubicBezTo>
                        <a:pt x="8865" y="31351"/>
                        <a:pt x="8865" y="32946"/>
                        <a:pt x="8777" y="34453"/>
                      </a:cubicBezTo>
                      <a:cubicBezTo>
                        <a:pt x="8777" y="35250"/>
                        <a:pt x="8688" y="35960"/>
                        <a:pt x="8688" y="36757"/>
                      </a:cubicBezTo>
                      <a:cubicBezTo>
                        <a:pt x="8600" y="38087"/>
                        <a:pt x="8068" y="38973"/>
                        <a:pt x="7536" y="40125"/>
                      </a:cubicBezTo>
                      <a:cubicBezTo>
                        <a:pt x="6029" y="43139"/>
                        <a:pt x="1686" y="41898"/>
                        <a:pt x="711" y="39062"/>
                      </a:cubicBezTo>
                      <a:cubicBezTo>
                        <a:pt x="-441" y="35782"/>
                        <a:pt x="91" y="32148"/>
                        <a:pt x="357" y="28780"/>
                      </a:cubicBezTo>
                      <a:cubicBezTo>
                        <a:pt x="622" y="25501"/>
                        <a:pt x="977" y="22221"/>
                        <a:pt x="1332" y="18941"/>
                      </a:cubicBezTo>
                      <a:cubicBezTo>
                        <a:pt x="1686" y="15839"/>
                        <a:pt x="2572" y="12825"/>
                        <a:pt x="3193" y="9723"/>
                      </a:cubicBezTo>
                      <a:cubicBezTo>
                        <a:pt x="3459" y="8305"/>
                        <a:pt x="3636" y="6710"/>
                        <a:pt x="4079" y="5292"/>
                      </a:cubicBezTo>
                      <a:cubicBezTo>
                        <a:pt x="4257" y="4671"/>
                        <a:pt x="4611" y="4228"/>
                        <a:pt x="4877" y="3696"/>
                      </a:cubicBezTo>
                      <a:cubicBezTo>
                        <a:pt x="5320" y="2632"/>
                        <a:pt x="5409" y="1480"/>
                        <a:pt x="5586" y="328"/>
                      </a:cubicBezTo>
                      <a:cubicBezTo>
                        <a:pt x="5675" y="-204"/>
                        <a:pt x="6384" y="-27"/>
                        <a:pt x="6472" y="417"/>
                      </a:cubicBezTo>
                      <a:lnTo>
                        <a:pt x="6472" y="4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5" name="任意多边形: 形状 504"/>
                <p:cNvSpPr/>
                <p:nvPr>
                  <p:custDataLst>
                    <p:tags r:id="rId246"/>
                  </p:custDataLst>
                </p:nvPr>
              </p:nvSpPr>
              <p:spPr>
                <a:xfrm>
                  <a:off x="9028959" y="3910020"/>
                  <a:ext cx="767596" cy="17117"/>
                </a:xfrm>
                <a:custGeom>
                  <a:avLst/>
                  <a:gdLst>
                    <a:gd name="connsiteX0" fmla="*/ 766421 w 767596"/>
                    <a:gd name="connsiteY0" fmla="*/ 14536 h 17117"/>
                    <a:gd name="connsiteX1" fmla="*/ 691879 w 767596"/>
                    <a:gd name="connsiteY1" fmla="*/ 14714 h 17117"/>
                    <a:gd name="connsiteX2" fmla="*/ 617159 w 767596"/>
                    <a:gd name="connsiteY2" fmla="*/ 13207 h 17117"/>
                    <a:gd name="connsiteX3" fmla="*/ 468606 w 767596"/>
                    <a:gd name="connsiteY3" fmla="*/ 10193 h 17117"/>
                    <a:gd name="connsiteX4" fmla="*/ 170790 w 767596"/>
                    <a:gd name="connsiteY4" fmla="*/ 10016 h 17117"/>
                    <a:gd name="connsiteX5" fmla="*/ 4244 w 767596"/>
                    <a:gd name="connsiteY5" fmla="*/ 17107 h 17117"/>
                    <a:gd name="connsiteX6" fmla="*/ 4067 w 767596"/>
                    <a:gd name="connsiteY6" fmla="*/ 8420 h 17117"/>
                    <a:gd name="connsiteX7" fmla="*/ 301262 w 767596"/>
                    <a:gd name="connsiteY7" fmla="*/ 0 h 17117"/>
                    <a:gd name="connsiteX8" fmla="*/ 599343 w 767596"/>
                    <a:gd name="connsiteY8" fmla="*/ 4964 h 17117"/>
                    <a:gd name="connsiteX9" fmla="*/ 681774 w 767596"/>
                    <a:gd name="connsiteY9" fmla="*/ 7623 h 17117"/>
                    <a:gd name="connsiteX10" fmla="*/ 766244 w 767596"/>
                    <a:gd name="connsiteY10" fmla="*/ 11966 h 17117"/>
                    <a:gd name="connsiteX11" fmla="*/ 766421 w 767596"/>
                    <a:gd name="connsiteY11" fmla="*/ 14536 h 17117"/>
                    <a:gd name="connsiteX12" fmla="*/ 766421 w 767596"/>
                    <a:gd name="connsiteY12" fmla="*/ 14536 h 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7596" h="17117">
                      <a:moveTo>
                        <a:pt x="766421" y="14536"/>
                      </a:moveTo>
                      <a:cubicBezTo>
                        <a:pt x="741692" y="16486"/>
                        <a:pt x="716785" y="15245"/>
                        <a:pt x="691879" y="14714"/>
                      </a:cubicBezTo>
                      <a:cubicBezTo>
                        <a:pt x="666972" y="14182"/>
                        <a:pt x="642065" y="13650"/>
                        <a:pt x="617159" y="13207"/>
                      </a:cubicBezTo>
                      <a:cubicBezTo>
                        <a:pt x="567700" y="12320"/>
                        <a:pt x="518153" y="11079"/>
                        <a:pt x="468606" y="10193"/>
                      </a:cubicBezTo>
                      <a:cubicBezTo>
                        <a:pt x="369245" y="8420"/>
                        <a:pt x="269973" y="7711"/>
                        <a:pt x="170790" y="10016"/>
                      </a:cubicBezTo>
                      <a:cubicBezTo>
                        <a:pt x="115216" y="11345"/>
                        <a:pt x="59641" y="13561"/>
                        <a:pt x="4244" y="17107"/>
                      </a:cubicBezTo>
                      <a:cubicBezTo>
                        <a:pt x="-1340" y="17461"/>
                        <a:pt x="-1429" y="8775"/>
                        <a:pt x="4067" y="8420"/>
                      </a:cubicBezTo>
                      <a:cubicBezTo>
                        <a:pt x="102807" y="2216"/>
                        <a:pt x="201990" y="0"/>
                        <a:pt x="301262" y="0"/>
                      </a:cubicBezTo>
                      <a:cubicBezTo>
                        <a:pt x="400534" y="0"/>
                        <a:pt x="499983" y="1684"/>
                        <a:pt x="599343" y="4964"/>
                      </a:cubicBezTo>
                      <a:cubicBezTo>
                        <a:pt x="626820" y="5850"/>
                        <a:pt x="654297" y="6736"/>
                        <a:pt x="681774" y="7623"/>
                      </a:cubicBezTo>
                      <a:cubicBezTo>
                        <a:pt x="709872" y="8509"/>
                        <a:pt x="738235" y="8332"/>
                        <a:pt x="766244" y="11966"/>
                      </a:cubicBezTo>
                      <a:cubicBezTo>
                        <a:pt x="768016" y="12143"/>
                        <a:pt x="768016" y="14359"/>
                        <a:pt x="766421" y="14536"/>
                      </a:cubicBezTo>
                      <a:lnTo>
                        <a:pt x="766421" y="145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6" name="任意多边形: 形状 505"/>
                <p:cNvSpPr/>
                <p:nvPr>
                  <p:custDataLst>
                    <p:tags r:id="rId247"/>
                  </p:custDataLst>
                </p:nvPr>
              </p:nvSpPr>
              <p:spPr>
                <a:xfrm>
                  <a:off x="9719982" y="3733498"/>
                  <a:ext cx="47389" cy="192210"/>
                </a:xfrm>
                <a:custGeom>
                  <a:avLst/>
                  <a:gdLst>
                    <a:gd name="connsiteX0" fmla="*/ 27890 w 47389"/>
                    <a:gd name="connsiteY0" fmla="*/ 1466 h 192210"/>
                    <a:gd name="connsiteX1" fmla="*/ 19026 w 47389"/>
                    <a:gd name="connsiteY1" fmla="*/ 20346 h 192210"/>
                    <a:gd name="connsiteX2" fmla="*/ 11492 w 47389"/>
                    <a:gd name="connsiteY2" fmla="*/ 42682 h 192210"/>
                    <a:gd name="connsiteX3" fmla="*/ 11404 w 47389"/>
                    <a:gd name="connsiteY3" fmla="*/ 92938 h 192210"/>
                    <a:gd name="connsiteX4" fmla="*/ 22749 w 47389"/>
                    <a:gd name="connsiteY4" fmla="*/ 140447 h 192210"/>
                    <a:gd name="connsiteX5" fmla="*/ 32499 w 47389"/>
                    <a:gd name="connsiteY5" fmla="*/ 163404 h 192210"/>
                    <a:gd name="connsiteX6" fmla="*/ 37994 w 47389"/>
                    <a:gd name="connsiteY6" fmla="*/ 173774 h 192210"/>
                    <a:gd name="connsiteX7" fmla="*/ 40919 w 47389"/>
                    <a:gd name="connsiteY7" fmla="*/ 178826 h 192210"/>
                    <a:gd name="connsiteX8" fmla="*/ 43933 w 47389"/>
                    <a:gd name="connsiteY8" fmla="*/ 183258 h 192210"/>
                    <a:gd name="connsiteX9" fmla="*/ 47390 w 47389"/>
                    <a:gd name="connsiteY9" fmla="*/ 186715 h 192210"/>
                    <a:gd name="connsiteX10" fmla="*/ 42160 w 47389"/>
                    <a:gd name="connsiteY10" fmla="*/ 192210 h 192210"/>
                    <a:gd name="connsiteX11" fmla="*/ 33474 w 47389"/>
                    <a:gd name="connsiteY11" fmla="*/ 185385 h 192210"/>
                    <a:gd name="connsiteX12" fmla="*/ 19912 w 47389"/>
                    <a:gd name="connsiteY12" fmla="*/ 159504 h 192210"/>
                    <a:gd name="connsiteX13" fmla="*/ 2806 w 47389"/>
                    <a:gd name="connsiteY13" fmla="*/ 102068 h 192210"/>
                    <a:gd name="connsiteX14" fmla="*/ 1831 w 47389"/>
                    <a:gd name="connsiteY14" fmla="*/ 43125 h 192210"/>
                    <a:gd name="connsiteX15" fmla="*/ 11138 w 47389"/>
                    <a:gd name="connsiteY15" fmla="*/ 15825 h 192210"/>
                    <a:gd name="connsiteX16" fmla="*/ 26560 w 47389"/>
                    <a:gd name="connsiteY16" fmla="*/ 48 h 192210"/>
                    <a:gd name="connsiteX17" fmla="*/ 27890 w 47389"/>
                    <a:gd name="connsiteY17" fmla="*/ 1466 h 192210"/>
                    <a:gd name="connsiteX18" fmla="*/ 27890 w 47389"/>
                    <a:gd name="connsiteY18" fmla="*/ 1466 h 192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389" h="192210">
                      <a:moveTo>
                        <a:pt x="27890" y="1466"/>
                      </a:moveTo>
                      <a:cubicBezTo>
                        <a:pt x="24256" y="7139"/>
                        <a:pt x="21685" y="14141"/>
                        <a:pt x="19026" y="20346"/>
                      </a:cubicBezTo>
                      <a:cubicBezTo>
                        <a:pt x="15924" y="27525"/>
                        <a:pt x="12999" y="34882"/>
                        <a:pt x="11492" y="42682"/>
                      </a:cubicBezTo>
                      <a:cubicBezTo>
                        <a:pt x="8479" y="58814"/>
                        <a:pt x="9365" y="76452"/>
                        <a:pt x="11404" y="92938"/>
                      </a:cubicBezTo>
                      <a:cubicBezTo>
                        <a:pt x="13354" y="109070"/>
                        <a:pt x="17254" y="125024"/>
                        <a:pt x="22749" y="140447"/>
                      </a:cubicBezTo>
                      <a:cubicBezTo>
                        <a:pt x="25585" y="148247"/>
                        <a:pt x="28776" y="155958"/>
                        <a:pt x="32499" y="163404"/>
                      </a:cubicBezTo>
                      <a:cubicBezTo>
                        <a:pt x="34271" y="166860"/>
                        <a:pt x="36044" y="170317"/>
                        <a:pt x="37994" y="173774"/>
                      </a:cubicBezTo>
                      <a:cubicBezTo>
                        <a:pt x="38969" y="175458"/>
                        <a:pt x="39944" y="177142"/>
                        <a:pt x="40919" y="178826"/>
                      </a:cubicBezTo>
                      <a:cubicBezTo>
                        <a:pt x="41628" y="180067"/>
                        <a:pt x="43933" y="183258"/>
                        <a:pt x="43933" y="183258"/>
                      </a:cubicBezTo>
                      <a:cubicBezTo>
                        <a:pt x="45705" y="183524"/>
                        <a:pt x="47390" y="184765"/>
                        <a:pt x="47390" y="186715"/>
                      </a:cubicBezTo>
                      <a:cubicBezTo>
                        <a:pt x="47390" y="189640"/>
                        <a:pt x="45351" y="192210"/>
                        <a:pt x="42160" y="192210"/>
                      </a:cubicBezTo>
                      <a:cubicBezTo>
                        <a:pt x="38171" y="192121"/>
                        <a:pt x="35424" y="188399"/>
                        <a:pt x="33474" y="185385"/>
                      </a:cubicBezTo>
                      <a:cubicBezTo>
                        <a:pt x="28244" y="177231"/>
                        <a:pt x="23812" y="168278"/>
                        <a:pt x="19912" y="159504"/>
                      </a:cubicBezTo>
                      <a:cubicBezTo>
                        <a:pt x="11669" y="141067"/>
                        <a:pt x="5908" y="121745"/>
                        <a:pt x="2806" y="102068"/>
                      </a:cubicBezTo>
                      <a:cubicBezTo>
                        <a:pt x="-208" y="82657"/>
                        <a:pt x="-1183" y="62359"/>
                        <a:pt x="1831" y="43125"/>
                      </a:cubicBezTo>
                      <a:cubicBezTo>
                        <a:pt x="3338" y="33375"/>
                        <a:pt x="7060" y="24600"/>
                        <a:pt x="11138" y="15825"/>
                      </a:cubicBezTo>
                      <a:cubicBezTo>
                        <a:pt x="14683" y="8291"/>
                        <a:pt x="17874" y="1821"/>
                        <a:pt x="26560" y="48"/>
                      </a:cubicBezTo>
                      <a:cubicBezTo>
                        <a:pt x="27447" y="-218"/>
                        <a:pt x="28333" y="669"/>
                        <a:pt x="27890" y="1466"/>
                      </a:cubicBezTo>
                      <a:lnTo>
                        <a:pt x="27890" y="14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7" name="任意多边形: 形状 506"/>
                <p:cNvSpPr/>
                <p:nvPr>
                  <p:custDataLst>
                    <p:tags r:id="rId248"/>
                  </p:custDataLst>
                </p:nvPr>
              </p:nvSpPr>
              <p:spPr>
                <a:xfrm>
                  <a:off x="9777414" y="3488609"/>
                  <a:ext cx="26221" cy="209124"/>
                </a:xfrm>
                <a:custGeom>
                  <a:avLst/>
                  <a:gdLst>
                    <a:gd name="connsiteX0" fmla="*/ 7950 w 26221"/>
                    <a:gd name="connsiteY0" fmla="*/ 658 h 209124"/>
                    <a:gd name="connsiteX1" fmla="*/ 25589 w 26221"/>
                    <a:gd name="connsiteY1" fmla="*/ 105868 h 209124"/>
                    <a:gd name="connsiteX2" fmla="*/ 18941 w 26221"/>
                    <a:gd name="connsiteY2" fmla="*/ 159581 h 209124"/>
                    <a:gd name="connsiteX3" fmla="*/ 13445 w 26221"/>
                    <a:gd name="connsiteY3" fmla="*/ 185995 h 209124"/>
                    <a:gd name="connsiteX4" fmla="*/ 4582 w 26221"/>
                    <a:gd name="connsiteY4" fmla="*/ 208774 h 209124"/>
                    <a:gd name="connsiteX5" fmla="*/ 1037 w 26221"/>
                    <a:gd name="connsiteY5" fmla="*/ 207267 h 209124"/>
                    <a:gd name="connsiteX6" fmla="*/ 4228 w 26221"/>
                    <a:gd name="connsiteY6" fmla="*/ 183247 h 209124"/>
                    <a:gd name="connsiteX7" fmla="*/ 9457 w 26221"/>
                    <a:gd name="connsiteY7" fmla="*/ 158961 h 209124"/>
                    <a:gd name="connsiteX8" fmla="*/ 16371 w 26221"/>
                    <a:gd name="connsiteY8" fmla="*/ 105691 h 209124"/>
                    <a:gd name="connsiteX9" fmla="*/ 5734 w 26221"/>
                    <a:gd name="connsiteY9" fmla="*/ 1544 h 209124"/>
                    <a:gd name="connsiteX10" fmla="*/ 7950 w 26221"/>
                    <a:gd name="connsiteY10" fmla="*/ 658 h 209124"/>
                    <a:gd name="connsiteX11" fmla="*/ 7950 w 26221"/>
                    <a:gd name="connsiteY11" fmla="*/ 658 h 20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221" h="209124">
                      <a:moveTo>
                        <a:pt x="7950" y="658"/>
                      </a:moveTo>
                      <a:cubicBezTo>
                        <a:pt x="25855" y="32389"/>
                        <a:pt x="27538" y="71123"/>
                        <a:pt x="25589" y="105868"/>
                      </a:cubicBezTo>
                      <a:cubicBezTo>
                        <a:pt x="24614" y="123950"/>
                        <a:pt x="22221" y="141854"/>
                        <a:pt x="18941" y="159581"/>
                      </a:cubicBezTo>
                      <a:cubicBezTo>
                        <a:pt x="17345" y="168445"/>
                        <a:pt x="15484" y="177220"/>
                        <a:pt x="13445" y="185995"/>
                      </a:cubicBezTo>
                      <a:cubicBezTo>
                        <a:pt x="11761" y="193263"/>
                        <a:pt x="11052" y="204253"/>
                        <a:pt x="4582" y="208774"/>
                      </a:cubicBezTo>
                      <a:cubicBezTo>
                        <a:pt x="3164" y="209749"/>
                        <a:pt x="1568" y="208508"/>
                        <a:pt x="1037" y="207267"/>
                      </a:cubicBezTo>
                      <a:cubicBezTo>
                        <a:pt x="-2066" y="200176"/>
                        <a:pt x="2632" y="190160"/>
                        <a:pt x="4228" y="183247"/>
                      </a:cubicBezTo>
                      <a:cubicBezTo>
                        <a:pt x="6089" y="175181"/>
                        <a:pt x="7861" y="167115"/>
                        <a:pt x="9457" y="158961"/>
                      </a:cubicBezTo>
                      <a:cubicBezTo>
                        <a:pt x="12825" y="141411"/>
                        <a:pt x="15307" y="123684"/>
                        <a:pt x="16371" y="105691"/>
                      </a:cubicBezTo>
                      <a:cubicBezTo>
                        <a:pt x="18409" y="70591"/>
                        <a:pt x="13357" y="36112"/>
                        <a:pt x="5734" y="1544"/>
                      </a:cubicBezTo>
                      <a:cubicBezTo>
                        <a:pt x="5468" y="215"/>
                        <a:pt x="7241" y="-672"/>
                        <a:pt x="7950" y="658"/>
                      </a:cubicBezTo>
                      <a:lnTo>
                        <a:pt x="7950" y="65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8" name="任意多边形: 形状 507"/>
                <p:cNvSpPr/>
                <p:nvPr>
                  <p:custDataLst>
                    <p:tags r:id="rId249"/>
                  </p:custDataLst>
                </p:nvPr>
              </p:nvSpPr>
              <p:spPr>
                <a:xfrm>
                  <a:off x="8193580" y="3491571"/>
                  <a:ext cx="1690380" cy="8047"/>
                </a:xfrm>
                <a:custGeom>
                  <a:avLst/>
                  <a:gdLst>
                    <a:gd name="connsiteX0" fmla="*/ 1688929 w 1690380"/>
                    <a:gd name="connsiteY0" fmla="*/ 5495 h 8047"/>
                    <a:gd name="connsiteX1" fmla="*/ 1604725 w 1690380"/>
                    <a:gd name="connsiteY1" fmla="*/ 7800 h 8047"/>
                    <a:gd name="connsiteX2" fmla="*/ 1523801 w 1690380"/>
                    <a:gd name="connsiteY2" fmla="*/ 7977 h 8047"/>
                    <a:gd name="connsiteX3" fmla="*/ 1358673 w 1690380"/>
                    <a:gd name="connsiteY3" fmla="*/ 7977 h 8047"/>
                    <a:gd name="connsiteX4" fmla="*/ 1031785 w 1690380"/>
                    <a:gd name="connsiteY4" fmla="*/ 7445 h 8047"/>
                    <a:gd name="connsiteX5" fmla="*/ 374553 w 1690380"/>
                    <a:gd name="connsiteY5" fmla="*/ 7357 h 8047"/>
                    <a:gd name="connsiteX6" fmla="*/ 3879 w 1690380"/>
                    <a:gd name="connsiteY6" fmla="*/ 7888 h 8047"/>
                    <a:gd name="connsiteX7" fmla="*/ 3702 w 1690380"/>
                    <a:gd name="connsiteY7" fmla="*/ 89 h 8047"/>
                    <a:gd name="connsiteX8" fmla="*/ 660934 w 1690380"/>
                    <a:gd name="connsiteY8" fmla="*/ 975 h 8047"/>
                    <a:gd name="connsiteX9" fmla="*/ 1318078 w 1690380"/>
                    <a:gd name="connsiteY9" fmla="*/ 0 h 8047"/>
                    <a:gd name="connsiteX10" fmla="*/ 1503415 w 1690380"/>
                    <a:gd name="connsiteY10" fmla="*/ 0 h 8047"/>
                    <a:gd name="connsiteX11" fmla="*/ 1594444 w 1690380"/>
                    <a:gd name="connsiteY11" fmla="*/ 89 h 8047"/>
                    <a:gd name="connsiteX12" fmla="*/ 1688841 w 1690380"/>
                    <a:gd name="connsiteY12" fmla="*/ 2393 h 8047"/>
                    <a:gd name="connsiteX13" fmla="*/ 1688929 w 1690380"/>
                    <a:gd name="connsiteY13" fmla="*/ 5495 h 8047"/>
                    <a:gd name="connsiteX14" fmla="*/ 1688929 w 1690380"/>
                    <a:gd name="connsiteY14" fmla="*/ 5495 h 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90380" h="8047">
                      <a:moveTo>
                        <a:pt x="1688929" y="5495"/>
                      </a:moveTo>
                      <a:cubicBezTo>
                        <a:pt x="1660832" y="6293"/>
                        <a:pt x="1632912" y="7623"/>
                        <a:pt x="1604725" y="7800"/>
                      </a:cubicBezTo>
                      <a:cubicBezTo>
                        <a:pt x="1577780" y="7977"/>
                        <a:pt x="1550835" y="7977"/>
                        <a:pt x="1523801" y="7977"/>
                      </a:cubicBezTo>
                      <a:cubicBezTo>
                        <a:pt x="1468758" y="7977"/>
                        <a:pt x="1413716" y="7977"/>
                        <a:pt x="1358673" y="7977"/>
                      </a:cubicBezTo>
                      <a:cubicBezTo>
                        <a:pt x="1249740" y="7977"/>
                        <a:pt x="1140719" y="8332"/>
                        <a:pt x="1031785" y="7445"/>
                      </a:cubicBezTo>
                      <a:cubicBezTo>
                        <a:pt x="812678" y="5673"/>
                        <a:pt x="593571" y="6736"/>
                        <a:pt x="374553" y="7357"/>
                      </a:cubicBezTo>
                      <a:cubicBezTo>
                        <a:pt x="250995" y="7711"/>
                        <a:pt x="127437" y="7888"/>
                        <a:pt x="3879" y="7888"/>
                      </a:cubicBezTo>
                      <a:cubicBezTo>
                        <a:pt x="-1173" y="7888"/>
                        <a:pt x="-1350" y="0"/>
                        <a:pt x="3702" y="89"/>
                      </a:cubicBezTo>
                      <a:cubicBezTo>
                        <a:pt x="222720" y="177"/>
                        <a:pt x="441827" y="975"/>
                        <a:pt x="660934" y="975"/>
                      </a:cubicBezTo>
                      <a:cubicBezTo>
                        <a:pt x="880041" y="975"/>
                        <a:pt x="1099060" y="89"/>
                        <a:pt x="1318078" y="0"/>
                      </a:cubicBezTo>
                      <a:cubicBezTo>
                        <a:pt x="1379857" y="0"/>
                        <a:pt x="1441636" y="0"/>
                        <a:pt x="1503415" y="0"/>
                      </a:cubicBezTo>
                      <a:cubicBezTo>
                        <a:pt x="1533728" y="0"/>
                        <a:pt x="1564042" y="0"/>
                        <a:pt x="1594444" y="89"/>
                      </a:cubicBezTo>
                      <a:cubicBezTo>
                        <a:pt x="1625998" y="266"/>
                        <a:pt x="1657375" y="1507"/>
                        <a:pt x="1688841" y="2393"/>
                      </a:cubicBezTo>
                      <a:cubicBezTo>
                        <a:pt x="1690879" y="2571"/>
                        <a:pt x="1690879" y="5495"/>
                        <a:pt x="1688929" y="5495"/>
                      </a:cubicBezTo>
                      <a:lnTo>
                        <a:pt x="1688929" y="549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9" name="任意多边形: 形状 508"/>
                <p:cNvSpPr/>
                <p:nvPr>
                  <p:custDataLst>
                    <p:tags r:id="rId250"/>
                  </p:custDataLst>
                </p:nvPr>
              </p:nvSpPr>
              <p:spPr>
                <a:xfrm>
                  <a:off x="8341887" y="3499056"/>
                  <a:ext cx="33712" cy="199301"/>
                </a:xfrm>
                <a:custGeom>
                  <a:avLst/>
                  <a:gdLst>
                    <a:gd name="connsiteX0" fmla="*/ 23182 w 33712"/>
                    <a:gd name="connsiteY0" fmla="*/ 1113 h 199301"/>
                    <a:gd name="connsiteX1" fmla="*/ 14938 w 33712"/>
                    <a:gd name="connsiteY1" fmla="*/ 20701 h 199301"/>
                    <a:gd name="connsiteX2" fmla="*/ 10241 w 33712"/>
                    <a:gd name="connsiteY2" fmla="*/ 41796 h 199301"/>
                    <a:gd name="connsiteX3" fmla="*/ 10595 w 33712"/>
                    <a:gd name="connsiteY3" fmla="*/ 87709 h 199301"/>
                    <a:gd name="connsiteX4" fmla="*/ 16534 w 33712"/>
                    <a:gd name="connsiteY4" fmla="*/ 141688 h 199301"/>
                    <a:gd name="connsiteX5" fmla="*/ 22295 w 33712"/>
                    <a:gd name="connsiteY5" fmla="*/ 167836 h 199301"/>
                    <a:gd name="connsiteX6" fmla="*/ 25841 w 33712"/>
                    <a:gd name="connsiteY6" fmla="*/ 179713 h 199301"/>
                    <a:gd name="connsiteX7" fmla="*/ 27879 w 33712"/>
                    <a:gd name="connsiteY7" fmla="*/ 185563 h 199301"/>
                    <a:gd name="connsiteX8" fmla="*/ 29298 w 33712"/>
                    <a:gd name="connsiteY8" fmla="*/ 189463 h 199301"/>
                    <a:gd name="connsiteX9" fmla="*/ 26727 w 33712"/>
                    <a:gd name="connsiteY9" fmla="*/ 188754 h 199301"/>
                    <a:gd name="connsiteX10" fmla="*/ 24688 w 33712"/>
                    <a:gd name="connsiteY10" fmla="*/ 191413 h 199301"/>
                    <a:gd name="connsiteX11" fmla="*/ 24954 w 33712"/>
                    <a:gd name="connsiteY11" fmla="*/ 190704 h 199301"/>
                    <a:gd name="connsiteX12" fmla="*/ 31602 w 33712"/>
                    <a:gd name="connsiteY12" fmla="*/ 189109 h 199301"/>
                    <a:gd name="connsiteX13" fmla="*/ 27348 w 33712"/>
                    <a:gd name="connsiteY13" fmla="*/ 199302 h 199301"/>
                    <a:gd name="connsiteX14" fmla="*/ 16091 w 33712"/>
                    <a:gd name="connsiteY14" fmla="*/ 183259 h 199301"/>
                    <a:gd name="connsiteX15" fmla="*/ 4834 w 33712"/>
                    <a:gd name="connsiteY15" fmla="*/ 133623 h 199301"/>
                    <a:gd name="connsiteX16" fmla="*/ 491 w 33712"/>
                    <a:gd name="connsiteY16" fmla="*/ 81328 h 199301"/>
                    <a:gd name="connsiteX17" fmla="*/ 1466 w 33712"/>
                    <a:gd name="connsiteY17" fmla="*/ 38694 h 199301"/>
                    <a:gd name="connsiteX18" fmla="*/ 7405 w 33712"/>
                    <a:gd name="connsiteY18" fmla="*/ 16535 h 199301"/>
                    <a:gd name="connsiteX19" fmla="*/ 21852 w 33712"/>
                    <a:gd name="connsiteY19" fmla="*/ 137 h 199301"/>
                    <a:gd name="connsiteX20" fmla="*/ 23182 w 33712"/>
                    <a:gd name="connsiteY20" fmla="*/ 1113 h 199301"/>
                    <a:gd name="connsiteX21" fmla="*/ 23182 w 33712"/>
                    <a:gd name="connsiteY21" fmla="*/ 1113 h 19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3712" h="199301">
                      <a:moveTo>
                        <a:pt x="23182" y="1113"/>
                      </a:moveTo>
                      <a:cubicBezTo>
                        <a:pt x="19016" y="6963"/>
                        <a:pt x="17420" y="14053"/>
                        <a:pt x="14938" y="20701"/>
                      </a:cubicBezTo>
                      <a:cubicBezTo>
                        <a:pt x="12457" y="27437"/>
                        <a:pt x="11038" y="34528"/>
                        <a:pt x="10241" y="41796"/>
                      </a:cubicBezTo>
                      <a:cubicBezTo>
                        <a:pt x="8645" y="56953"/>
                        <a:pt x="9620" y="72464"/>
                        <a:pt x="10595" y="87709"/>
                      </a:cubicBezTo>
                      <a:cubicBezTo>
                        <a:pt x="11748" y="105702"/>
                        <a:pt x="13432" y="123784"/>
                        <a:pt x="16534" y="141688"/>
                      </a:cubicBezTo>
                      <a:cubicBezTo>
                        <a:pt x="18041" y="150464"/>
                        <a:pt x="19991" y="159238"/>
                        <a:pt x="22295" y="167836"/>
                      </a:cubicBezTo>
                      <a:cubicBezTo>
                        <a:pt x="23359" y="171825"/>
                        <a:pt x="24511" y="175813"/>
                        <a:pt x="25841" y="179713"/>
                      </a:cubicBezTo>
                      <a:cubicBezTo>
                        <a:pt x="26461" y="181663"/>
                        <a:pt x="27170" y="183613"/>
                        <a:pt x="27879" y="185563"/>
                      </a:cubicBezTo>
                      <a:cubicBezTo>
                        <a:pt x="28323" y="186893"/>
                        <a:pt x="28854" y="188134"/>
                        <a:pt x="29298" y="189463"/>
                      </a:cubicBezTo>
                      <a:cubicBezTo>
                        <a:pt x="25841" y="189640"/>
                        <a:pt x="25043" y="189374"/>
                        <a:pt x="26727" y="188754"/>
                      </a:cubicBezTo>
                      <a:cubicBezTo>
                        <a:pt x="26018" y="189640"/>
                        <a:pt x="25398" y="190527"/>
                        <a:pt x="24688" y="191413"/>
                      </a:cubicBezTo>
                      <a:cubicBezTo>
                        <a:pt x="24777" y="191147"/>
                        <a:pt x="24866" y="190970"/>
                        <a:pt x="24954" y="190704"/>
                      </a:cubicBezTo>
                      <a:cubicBezTo>
                        <a:pt x="25929" y="187690"/>
                        <a:pt x="29209" y="187159"/>
                        <a:pt x="31602" y="189109"/>
                      </a:cubicBezTo>
                      <a:cubicBezTo>
                        <a:pt x="36211" y="192831"/>
                        <a:pt x="32577" y="199302"/>
                        <a:pt x="27348" y="199302"/>
                      </a:cubicBezTo>
                      <a:cubicBezTo>
                        <a:pt x="19813" y="199213"/>
                        <a:pt x="17863" y="188754"/>
                        <a:pt x="16091" y="183259"/>
                      </a:cubicBezTo>
                      <a:cubicBezTo>
                        <a:pt x="10773" y="167038"/>
                        <a:pt x="7316" y="150375"/>
                        <a:pt x="4834" y="133623"/>
                      </a:cubicBezTo>
                      <a:cubicBezTo>
                        <a:pt x="2352" y="116250"/>
                        <a:pt x="1200" y="98700"/>
                        <a:pt x="491" y="81328"/>
                      </a:cubicBezTo>
                      <a:cubicBezTo>
                        <a:pt x="-130" y="67057"/>
                        <a:pt x="-484" y="52787"/>
                        <a:pt x="1466" y="38694"/>
                      </a:cubicBezTo>
                      <a:cubicBezTo>
                        <a:pt x="2530" y="31071"/>
                        <a:pt x="4391" y="23537"/>
                        <a:pt x="7405" y="16535"/>
                      </a:cubicBezTo>
                      <a:cubicBezTo>
                        <a:pt x="10418" y="9533"/>
                        <a:pt x="16179" y="4924"/>
                        <a:pt x="21852" y="137"/>
                      </a:cubicBezTo>
                      <a:cubicBezTo>
                        <a:pt x="22561" y="-306"/>
                        <a:pt x="23713" y="403"/>
                        <a:pt x="23182" y="1113"/>
                      </a:cubicBezTo>
                      <a:lnTo>
                        <a:pt x="23182" y="111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0" name="任意多边形: 形状 509"/>
                <p:cNvSpPr/>
                <p:nvPr>
                  <p:custDataLst>
                    <p:tags r:id="rId251"/>
                  </p:custDataLst>
                </p:nvPr>
              </p:nvSpPr>
              <p:spPr>
                <a:xfrm>
                  <a:off x="8187995" y="3394781"/>
                  <a:ext cx="1697682" cy="8448"/>
                </a:xfrm>
                <a:custGeom>
                  <a:avLst/>
                  <a:gdLst>
                    <a:gd name="connsiteX0" fmla="*/ 1695754 w 1697682"/>
                    <a:gd name="connsiteY0" fmla="*/ 6027 h 8448"/>
                    <a:gd name="connsiteX1" fmla="*/ 1530272 w 1697682"/>
                    <a:gd name="connsiteY1" fmla="*/ 7800 h 8448"/>
                    <a:gd name="connsiteX2" fmla="*/ 1364701 w 1697682"/>
                    <a:gd name="connsiteY2" fmla="*/ 7800 h 8448"/>
                    <a:gd name="connsiteX3" fmla="*/ 1033647 w 1697682"/>
                    <a:gd name="connsiteY3" fmla="*/ 7800 h 8448"/>
                    <a:gd name="connsiteX4" fmla="*/ 374908 w 1697682"/>
                    <a:gd name="connsiteY4" fmla="*/ 7889 h 8448"/>
                    <a:gd name="connsiteX5" fmla="*/ 189128 w 1697682"/>
                    <a:gd name="connsiteY5" fmla="*/ 7889 h 8448"/>
                    <a:gd name="connsiteX6" fmla="*/ 3347 w 1697682"/>
                    <a:gd name="connsiteY6" fmla="*/ 7357 h 8448"/>
                    <a:gd name="connsiteX7" fmla="*/ 3170 w 1697682"/>
                    <a:gd name="connsiteY7" fmla="*/ 532 h 8448"/>
                    <a:gd name="connsiteX8" fmla="*/ 168741 w 1697682"/>
                    <a:gd name="connsiteY8" fmla="*/ 0 h 8448"/>
                    <a:gd name="connsiteX9" fmla="*/ 334312 w 1697682"/>
                    <a:gd name="connsiteY9" fmla="*/ 0 h 8448"/>
                    <a:gd name="connsiteX10" fmla="*/ 665366 w 1697682"/>
                    <a:gd name="connsiteY10" fmla="*/ 0 h 8448"/>
                    <a:gd name="connsiteX11" fmla="*/ 1324106 w 1697682"/>
                    <a:gd name="connsiteY11" fmla="*/ 89 h 8448"/>
                    <a:gd name="connsiteX12" fmla="*/ 1509886 w 1697682"/>
                    <a:gd name="connsiteY12" fmla="*/ 89 h 8448"/>
                    <a:gd name="connsiteX13" fmla="*/ 1601092 w 1697682"/>
                    <a:gd name="connsiteY13" fmla="*/ 89 h 8448"/>
                    <a:gd name="connsiteX14" fmla="*/ 1695754 w 1697682"/>
                    <a:gd name="connsiteY14" fmla="*/ 1862 h 8448"/>
                    <a:gd name="connsiteX15" fmla="*/ 1695754 w 1697682"/>
                    <a:gd name="connsiteY15" fmla="*/ 6027 h 8448"/>
                    <a:gd name="connsiteX16" fmla="*/ 1695754 w 1697682"/>
                    <a:gd name="connsiteY16" fmla="*/ 6027 h 8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97682" h="8448">
                      <a:moveTo>
                        <a:pt x="1695754" y="6027"/>
                      </a:moveTo>
                      <a:cubicBezTo>
                        <a:pt x="1641066" y="10105"/>
                        <a:pt x="1585315" y="7800"/>
                        <a:pt x="1530272" y="7800"/>
                      </a:cubicBezTo>
                      <a:cubicBezTo>
                        <a:pt x="1475052" y="7800"/>
                        <a:pt x="1419921" y="7800"/>
                        <a:pt x="1364701" y="7800"/>
                      </a:cubicBezTo>
                      <a:cubicBezTo>
                        <a:pt x="1254349" y="7800"/>
                        <a:pt x="1143998" y="7800"/>
                        <a:pt x="1033647" y="7800"/>
                      </a:cubicBezTo>
                      <a:cubicBezTo>
                        <a:pt x="814097" y="7800"/>
                        <a:pt x="594458" y="7800"/>
                        <a:pt x="374908" y="7889"/>
                      </a:cubicBezTo>
                      <a:cubicBezTo>
                        <a:pt x="312951" y="7889"/>
                        <a:pt x="250995" y="7889"/>
                        <a:pt x="189128" y="7889"/>
                      </a:cubicBezTo>
                      <a:cubicBezTo>
                        <a:pt x="127171" y="7889"/>
                        <a:pt x="65215" y="6382"/>
                        <a:pt x="3347" y="7357"/>
                      </a:cubicBezTo>
                      <a:cubicBezTo>
                        <a:pt x="-996" y="7445"/>
                        <a:pt x="-1173" y="443"/>
                        <a:pt x="3170" y="532"/>
                      </a:cubicBezTo>
                      <a:cubicBezTo>
                        <a:pt x="58390" y="1418"/>
                        <a:pt x="113521" y="0"/>
                        <a:pt x="168741" y="0"/>
                      </a:cubicBezTo>
                      <a:cubicBezTo>
                        <a:pt x="223961" y="0"/>
                        <a:pt x="279093" y="0"/>
                        <a:pt x="334312" y="0"/>
                      </a:cubicBezTo>
                      <a:cubicBezTo>
                        <a:pt x="444664" y="0"/>
                        <a:pt x="555015" y="0"/>
                        <a:pt x="665366" y="0"/>
                      </a:cubicBezTo>
                      <a:cubicBezTo>
                        <a:pt x="884916" y="0"/>
                        <a:pt x="1104555" y="0"/>
                        <a:pt x="1324106" y="89"/>
                      </a:cubicBezTo>
                      <a:cubicBezTo>
                        <a:pt x="1386062" y="89"/>
                        <a:pt x="1448018" y="89"/>
                        <a:pt x="1509886" y="89"/>
                      </a:cubicBezTo>
                      <a:cubicBezTo>
                        <a:pt x="1540288" y="89"/>
                        <a:pt x="1570689" y="89"/>
                        <a:pt x="1601092" y="89"/>
                      </a:cubicBezTo>
                      <a:cubicBezTo>
                        <a:pt x="1632646" y="89"/>
                        <a:pt x="1664200" y="-532"/>
                        <a:pt x="1695754" y="1862"/>
                      </a:cubicBezTo>
                      <a:cubicBezTo>
                        <a:pt x="1698325" y="2216"/>
                        <a:pt x="1698325" y="5850"/>
                        <a:pt x="1695754" y="6027"/>
                      </a:cubicBezTo>
                      <a:lnTo>
                        <a:pt x="1695754" y="60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1" name="任意多边形: 形状 510"/>
                <p:cNvSpPr/>
                <p:nvPr>
                  <p:custDataLst>
                    <p:tags r:id="rId252"/>
                  </p:custDataLst>
                </p:nvPr>
              </p:nvSpPr>
              <p:spPr>
                <a:xfrm>
                  <a:off x="8229262" y="3398508"/>
                  <a:ext cx="28923" cy="97650"/>
                </a:xfrm>
                <a:custGeom>
                  <a:avLst/>
                  <a:gdLst>
                    <a:gd name="connsiteX0" fmla="*/ 2144 w 28923"/>
                    <a:gd name="connsiteY0" fmla="*/ 85 h 97650"/>
                    <a:gd name="connsiteX1" fmla="*/ 13046 w 28923"/>
                    <a:gd name="connsiteY1" fmla="*/ 10278 h 97650"/>
                    <a:gd name="connsiteX2" fmla="*/ 21024 w 28923"/>
                    <a:gd name="connsiteY2" fmla="*/ 25346 h 97650"/>
                    <a:gd name="connsiteX3" fmla="*/ 28735 w 28923"/>
                    <a:gd name="connsiteY3" fmla="*/ 57786 h 97650"/>
                    <a:gd name="connsiteX4" fmla="*/ 24658 w 28923"/>
                    <a:gd name="connsiteY4" fmla="*/ 90138 h 97650"/>
                    <a:gd name="connsiteX5" fmla="*/ 14110 w 28923"/>
                    <a:gd name="connsiteY5" fmla="*/ 97406 h 97650"/>
                    <a:gd name="connsiteX6" fmla="*/ 9412 w 28923"/>
                    <a:gd name="connsiteY6" fmla="*/ 89606 h 97650"/>
                    <a:gd name="connsiteX7" fmla="*/ 12603 w 28923"/>
                    <a:gd name="connsiteY7" fmla="*/ 89252 h 97650"/>
                    <a:gd name="connsiteX8" fmla="*/ 12071 w 28923"/>
                    <a:gd name="connsiteY8" fmla="*/ 89429 h 97650"/>
                    <a:gd name="connsiteX9" fmla="*/ 14287 w 28923"/>
                    <a:gd name="connsiteY9" fmla="*/ 88720 h 97650"/>
                    <a:gd name="connsiteX10" fmla="*/ 16681 w 28923"/>
                    <a:gd name="connsiteY10" fmla="*/ 84288 h 97650"/>
                    <a:gd name="connsiteX11" fmla="*/ 19162 w 28923"/>
                    <a:gd name="connsiteY11" fmla="*/ 71791 h 97650"/>
                    <a:gd name="connsiteX12" fmla="*/ 18276 w 28923"/>
                    <a:gd name="connsiteY12" fmla="*/ 46707 h 97650"/>
                    <a:gd name="connsiteX13" fmla="*/ 10831 w 28923"/>
                    <a:gd name="connsiteY13" fmla="*/ 23218 h 97650"/>
                    <a:gd name="connsiteX14" fmla="*/ 4449 w 28923"/>
                    <a:gd name="connsiteY14" fmla="*/ 11873 h 97650"/>
                    <a:gd name="connsiteX15" fmla="*/ 17 w 28923"/>
                    <a:gd name="connsiteY15" fmla="*/ 1769 h 97650"/>
                    <a:gd name="connsiteX16" fmla="*/ 2144 w 28923"/>
                    <a:gd name="connsiteY16" fmla="*/ 85 h 97650"/>
                    <a:gd name="connsiteX17" fmla="*/ 2144 w 28923"/>
                    <a:gd name="connsiteY17" fmla="*/ 85 h 9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923" h="97650">
                      <a:moveTo>
                        <a:pt x="2144" y="85"/>
                      </a:moveTo>
                      <a:cubicBezTo>
                        <a:pt x="6842" y="1325"/>
                        <a:pt x="10476" y="6378"/>
                        <a:pt x="13046" y="10278"/>
                      </a:cubicBezTo>
                      <a:cubicBezTo>
                        <a:pt x="16149" y="15064"/>
                        <a:pt x="18808" y="20116"/>
                        <a:pt x="21024" y="25346"/>
                      </a:cubicBezTo>
                      <a:cubicBezTo>
                        <a:pt x="25455" y="35716"/>
                        <a:pt x="28114" y="46707"/>
                        <a:pt x="28735" y="57786"/>
                      </a:cubicBezTo>
                      <a:cubicBezTo>
                        <a:pt x="29355" y="68423"/>
                        <a:pt x="28558" y="80300"/>
                        <a:pt x="24658" y="90138"/>
                      </a:cubicBezTo>
                      <a:cubicBezTo>
                        <a:pt x="22974" y="94393"/>
                        <a:pt x="19251" y="98736"/>
                        <a:pt x="14110" y="97406"/>
                      </a:cubicBezTo>
                      <a:cubicBezTo>
                        <a:pt x="10565" y="96431"/>
                        <a:pt x="8969" y="92975"/>
                        <a:pt x="9412" y="89606"/>
                      </a:cubicBezTo>
                      <a:cubicBezTo>
                        <a:pt x="9590" y="88100"/>
                        <a:pt x="11894" y="88100"/>
                        <a:pt x="12603" y="89252"/>
                      </a:cubicBezTo>
                      <a:cubicBezTo>
                        <a:pt x="12781" y="89518"/>
                        <a:pt x="10476" y="89872"/>
                        <a:pt x="12071" y="89429"/>
                      </a:cubicBezTo>
                      <a:cubicBezTo>
                        <a:pt x="12515" y="89340"/>
                        <a:pt x="13933" y="88986"/>
                        <a:pt x="14287" y="88720"/>
                      </a:cubicBezTo>
                      <a:cubicBezTo>
                        <a:pt x="15794" y="87745"/>
                        <a:pt x="16149" y="86061"/>
                        <a:pt x="16681" y="84288"/>
                      </a:cubicBezTo>
                      <a:cubicBezTo>
                        <a:pt x="17833" y="80211"/>
                        <a:pt x="18631" y="76045"/>
                        <a:pt x="19162" y="71791"/>
                      </a:cubicBezTo>
                      <a:cubicBezTo>
                        <a:pt x="20049" y="63547"/>
                        <a:pt x="19783" y="55039"/>
                        <a:pt x="18276" y="46707"/>
                      </a:cubicBezTo>
                      <a:cubicBezTo>
                        <a:pt x="16858" y="38641"/>
                        <a:pt x="14376" y="30664"/>
                        <a:pt x="10831" y="23218"/>
                      </a:cubicBezTo>
                      <a:cubicBezTo>
                        <a:pt x="8969" y="19318"/>
                        <a:pt x="6576" y="15684"/>
                        <a:pt x="4449" y="11873"/>
                      </a:cubicBezTo>
                      <a:cubicBezTo>
                        <a:pt x="2676" y="8682"/>
                        <a:pt x="372" y="5403"/>
                        <a:pt x="17" y="1769"/>
                      </a:cubicBezTo>
                      <a:cubicBezTo>
                        <a:pt x="-160" y="528"/>
                        <a:pt x="1081" y="-270"/>
                        <a:pt x="2144" y="85"/>
                      </a:cubicBezTo>
                      <a:lnTo>
                        <a:pt x="2144" y="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2" name="任意多边形: 形状 511"/>
                <p:cNvSpPr/>
                <p:nvPr>
                  <p:custDataLst>
                    <p:tags r:id="rId253"/>
                  </p:custDataLst>
                </p:nvPr>
              </p:nvSpPr>
              <p:spPr>
                <a:xfrm>
                  <a:off x="8825144" y="3398689"/>
                  <a:ext cx="27442" cy="99414"/>
                </a:xfrm>
                <a:custGeom>
                  <a:avLst/>
                  <a:gdLst>
                    <a:gd name="connsiteX0" fmla="*/ 917 w 27442"/>
                    <a:gd name="connsiteY0" fmla="*/ 81 h 99414"/>
                    <a:gd name="connsiteX1" fmla="*/ 10313 w 27442"/>
                    <a:gd name="connsiteY1" fmla="*/ 7970 h 99414"/>
                    <a:gd name="connsiteX2" fmla="*/ 17581 w 27442"/>
                    <a:gd name="connsiteY2" fmla="*/ 19492 h 99414"/>
                    <a:gd name="connsiteX3" fmla="*/ 26090 w 27442"/>
                    <a:gd name="connsiteY3" fmla="*/ 46083 h 99414"/>
                    <a:gd name="connsiteX4" fmla="*/ 26799 w 27442"/>
                    <a:gd name="connsiteY4" fmla="*/ 72940 h 99414"/>
                    <a:gd name="connsiteX5" fmla="*/ 24317 w 27442"/>
                    <a:gd name="connsiteY5" fmla="*/ 86146 h 99414"/>
                    <a:gd name="connsiteX6" fmla="*/ 18822 w 27442"/>
                    <a:gd name="connsiteY6" fmla="*/ 98378 h 99414"/>
                    <a:gd name="connsiteX7" fmla="*/ 11908 w 27442"/>
                    <a:gd name="connsiteY7" fmla="*/ 95364 h 99414"/>
                    <a:gd name="connsiteX8" fmla="*/ 14833 w 27442"/>
                    <a:gd name="connsiteY8" fmla="*/ 84108 h 99414"/>
                    <a:gd name="connsiteX9" fmla="*/ 17315 w 27442"/>
                    <a:gd name="connsiteY9" fmla="*/ 72319 h 99414"/>
                    <a:gd name="connsiteX10" fmla="*/ 17049 w 27442"/>
                    <a:gd name="connsiteY10" fmla="*/ 47058 h 99414"/>
                    <a:gd name="connsiteX11" fmla="*/ 31 w 27442"/>
                    <a:gd name="connsiteY11" fmla="*/ 613 h 99414"/>
                    <a:gd name="connsiteX12" fmla="*/ 917 w 27442"/>
                    <a:gd name="connsiteY12" fmla="*/ 81 h 99414"/>
                    <a:gd name="connsiteX13" fmla="*/ 917 w 27442"/>
                    <a:gd name="connsiteY13" fmla="*/ 81 h 99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442" h="99414">
                      <a:moveTo>
                        <a:pt x="917" y="81"/>
                      </a:moveTo>
                      <a:cubicBezTo>
                        <a:pt x="4817" y="2474"/>
                        <a:pt x="7388" y="4336"/>
                        <a:pt x="10313" y="7970"/>
                      </a:cubicBezTo>
                      <a:cubicBezTo>
                        <a:pt x="13149" y="11604"/>
                        <a:pt x="15542" y="15326"/>
                        <a:pt x="17581" y="19492"/>
                      </a:cubicBezTo>
                      <a:cubicBezTo>
                        <a:pt x="21658" y="28001"/>
                        <a:pt x="24583" y="36865"/>
                        <a:pt x="26090" y="46083"/>
                      </a:cubicBezTo>
                      <a:cubicBezTo>
                        <a:pt x="27597" y="55035"/>
                        <a:pt x="27863" y="64076"/>
                        <a:pt x="26799" y="72940"/>
                      </a:cubicBezTo>
                      <a:cubicBezTo>
                        <a:pt x="26267" y="77371"/>
                        <a:pt x="25470" y="81803"/>
                        <a:pt x="24317" y="86146"/>
                      </a:cubicBezTo>
                      <a:cubicBezTo>
                        <a:pt x="23165" y="90401"/>
                        <a:pt x="22101" y="95276"/>
                        <a:pt x="18822" y="98378"/>
                      </a:cubicBezTo>
                      <a:cubicBezTo>
                        <a:pt x="16429" y="100683"/>
                        <a:pt x="11997" y="98910"/>
                        <a:pt x="11908" y="95364"/>
                      </a:cubicBezTo>
                      <a:cubicBezTo>
                        <a:pt x="11820" y="91376"/>
                        <a:pt x="13770" y="87830"/>
                        <a:pt x="14833" y="84108"/>
                      </a:cubicBezTo>
                      <a:cubicBezTo>
                        <a:pt x="15985" y="80296"/>
                        <a:pt x="16783" y="76308"/>
                        <a:pt x="17315" y="72319"/>
                      </a:cubicBezTo>
                      <a:cubicBezTo>
                        <a:pt x="18467" y="64076"/>
                        <a:pt x="18201" y="55478"/>
                        <a:pt x="17049" y="47058"/>
                      </a:cubicBezTo>
                      <a:cubicBezTo>
                        <a:pt x="14656" y="30306"/>
                        <a:pt x="5970" y="16213"/>
                        <a:pt x="31" y="613"/>
                      </a:cubicBezTo>
                      <a:cubicBezTo>
                        <a:pt x="-146" y="258"/>
                        <a:pt x="474" y="-185"/>
                        <a:pt x="917" y="81"/>
                      </a:cubicBezTo>
                      <a:lnTo>
                        <a:pt x="917" y="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3" name="任意多边形: 形状 512"/>
                <p:cNvSpPr/>
                <p:nvPr>
                  <p:custDataLst>
                    <p:tags r:id="rId254"/>
                  </p:custDataLst>
                </p:nvPr>
              </p:nvSpPr>
              <p:spPr>
                <a:xfrm>
                  <a:off x="9879134" y="3393704"/>
                  <a:ext cx="23194" cy="102761"/>
                </a:xfrm>
                <a:custGeom>
                  <a:avLst/>
                  <a:gdLst>
                    <a:gd name="connsiteX0" fmla="*/ 2311 w 23194"/>
                    <a:gd name="connsiteY0" fmla="*/ 191 h 102761"/>
                    <a:gd name="connsiteX1" fmla="*/ 8516 w 23194"/>
                    <a:gd name="connsiteY1" fmla="*/ 6927 h 102761"/>
                    <a:gd name="connsiteX2" fmla="*/ 12859 w 23194"/>
                    <a:gd name="connsiteY2" fmla="*/ 12423 h 102761"/>
                    <a:gd name="connsiteX3" fmla="*/ 19063 w 23194"/>
                    <a:gd name="connsiteY3" fmla="*/ 27846 h 102761"/>
                    <a:gd name="connsiteX4" fmla="*/ 23052 w 23194"/>
                    <a:gd name="connsiteY4" fmla="*/ 61882 h 102761"/>
                    <a:gd name="connsiteX5" fmla="*/ 16050 w 23194"/>
                    <a:gd name="connsiteY5" fmla="*/ 93968 h 102761"/>
                    <a:gd name="connsiteX6" fmla="*/ 7452 w 23194"/>
                    <a:gd name="connsiteY6" fmla="*/ 102565 h 102761"/>
                    <a:gd name="connsiteX7" fmla="*/ 7 w 23194"/>
                    <a:gd name="connsiteY7" fmla="*/ 96449 h 102761"/>
                    <a:gd name="connsiteX8" fmla="*/ 4438 w 23194"/>
                    <a:gd name="connsiteY8" fmla="*/ 93968 h 102761"/>
                    <a:gd name="connsiteX9" fmla="*/ 5147 w 23194"/>
                    <a:gd name="connsiteY9" fmla="*/ 94322 h 102761"/>
                    <a:gd name="connsiteX10" fmla="*/ 2488 w 23194"/>
                    <a:gd name="connsiteY10" fmla="*/ 93879 h 102761"/>
                    <a:gd name="connsiteX11" fmla="*/ 7629 w 23194"/>
                    <a:gd name="connsiteY11" fmla="*/ 89447 h 102761"/>
                    <a:gd name="connsiteX12" fmla="*/ 11618 w 23194"/>
                    <a:gd name="connsiteY12" fmla="*/ 76861 h 102761"/>
                    <a:gd name="connsiteX13" fmla="*/ 14011 w 23194"/>
                    <a:gd name="connsiteY13" fmla="*/ 51511 h 102761"/>
                    <a:gd name="connsiteX14" fmla="*/ 9845 w 23194"/>
                    <a:gd name="connsiteY14" fmla="*/ 26870 h 102761"/>
                    <a:gd name="connsiteX15" fmla="*/ 5679 w 23194"/>
                    <a:gd name="connsiteY15" fmla="*/ 14373 h 102761"/>
                    <a:gd name="connsiteX16" fmla="*/ 4350 w 23194"/>
                    <a:gd name="connsiteY16" fmla="*/ 8789 h 102761"/>
                    <a:gd name="connsiteX17" fmla="*/ 1602 w 23194"/>
                    <a:gd name="connsiteY17" fmla="*/ 723 h 102761"/>
                    <a:gd name="connsiteX18" fmla="*/ 2311 w 23194"/>
                    <a:gd name="connsiteY18" fmla="*/ 191 h 102761"/>
                    <a:gd name="connsiteX19" fmla="*/ 2311 w 23194"/>
                    <a:gd name="connsiteY19" fmla="*/ 191 h 102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194" h="102761">
                      <a:moveTo>
                        <a:pt x="2311" y="191"/>
                      </a:moveTo>
                      <a:cubicBezTo>
                        <a:pt x="4350" y="2496"/>
                        <a:pt x="6211" y="4712"/>
                        <a:pt x="8516" y="6927"/>
                      </a:cubicBezTo>
                      <a:cubicBezTo>
                        <a:pt x="10200" y="8523"/>
                        <a:pt x="11618" y="10473"/>
                        <a:pt x="12859" y="12423"/>
                      </a:cubicBezTo>
                      <a:cubicBezTo>
                        <a:pt x="15784" y="17121"/>
                        <a:pt x="17556" y="22616"/>
                        <a:pt x="19063" y="27846"/>
                      </a:cubicBezTo>
                      <a:cubicBezTo>
                        <a:pt x="22254" y="38925"/>
                        <a:pt x="23672" y="50536"/>
                        <a:pt x="23052" y="61882"/>
                      </a:cubicBezTo>
                      <a:cubicBezTo>
                        <a:pt x="22520" y="72961"/>
                        <a:pt x="20216" y="83775"/>
                        <a:pt x="16050" y="93968"/>
                      </a:cubicBezTo>
                      <a:cubicBezTo>
                        <a:pt x="14454" y="97779"/>
                        <a:pt x="11706" y="101502"/>
                        <a:pt x="7452" y="102565"/>
                      </a:cubicBezTo>
                      <a:cubicBezTo>
                        <a:pt x="3197" y="103540"/>
                        <a:pt x="-171" y="100792"/>
                        <a:pt x="7" y="96449"/>
                      </a:cubicBezTo>
                      <a:cubicBezTo>
                        <a:pt x="95" y="94145"/>
                        <a:pt x="2311" y="92904"/>
                        <a:pt x="4438" y="93968"/>
                      </a:cubicBezTo>
                      <a:cubicBezTo>
                        <a:pt x="4704" y="94056"/>
                        <a:pt x="4882" y="94234"/>
                        <a:pt x="5147" y="94322"/>
                      </a:cubicBezTo>
                      <a:cubicBezTo>
                        <a:pt x="4261" y="94145"/>
                        <a:pt x="3375" y="94056"/>
                        <a:pt x="2488" y="93879"/>
                      </a:cubicBezTo>
                      <a:cubicBezTo>
                        <a:pt x="5236" y="92993"/>
                        <a:pt x="6388" y="92284"/>
                        <a:pt x="7629" y="89447"/>
                      </a:cubicBezTo>
                      <a:cubicBezTo>
                        <a:pt x="9313" y="85459"/>
                        <a:pt x="10554" y="81115"/>
                        <a:pt x="11618" y="76861"/>
                      </a:cubicBezTo>
                      <a:cubicBezTo>
                        <a:pt x="13568" y="68618"/>
                        <a:pt x="14366" y="60109"/>
                        <a:pt x="14011" y="51511"/>
                      </a:cubicBezTo>
                      <a:cubicBezTo>
                        <a:pt x="13656" y="43179"/>
                        <a:pt x="12238" y="34936"/>
                        <a:pt x="9845" y="26870"/>
                      </a:cubicBezTo>
                      <a:cubicBezTo>
                        <a:pt x="8604" y="22705"/>
                        <a:pt x="6832" y="18627"/>
                        <a:pt x="5679" y="14373"/>
                      </a:cubicBezTo>
                      <a:cubicBezTo>
                        <a:pt x="5147" y="12512"/>
                        <a:pt x="4704" y="10739"/>
                        <a:pt x="4350" y="8789"/>
                      </a:cubicBezTo>
                      <a:cubicBezTo>
                        <a:pt x="3907" y="5775"/>
                        <a:pt x="2843" y="3471"/>
                        <a:pt x="1602" y="723"/>
                      </a:cubicBezTo>
                      <a:cubicBezTo>
                        <a:pt x="1247" y="369"/>
                        <a:pt x="1868" y="-341"/>
                        <a:pt x="2311" y="191"/>
                      </a:cubicBezTo>
                      <a:lnTo>
                        <a:pt x="2311" y="19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4" name="任意多边形: 形状 513"/>
                <p:cNvSpPr/>
                <p:nvPr>
                  <p:custDataLst>
                    <p:tags r:id="rId255"/>
                  </p:custDataLst>
                </p:nvPr>
              </p:nvSpPr>
              <p:spPr>
                <a:xfrm>
                  <a:off x="9689527" y="3398605"/>
                  <a:ext cx="28499" cy="99258"/>
                </a:xfrm>
                <a:custGeom>
                  <a:avLst/>
                  <a:gdLst>
                    <a:gd name="connsiteX0" fmla="*/ 6493 w 28499"/>
                    <a:gd name="connsiteY0" fmla="*/ 1317 h 99258"/>
                    <a:gd name="connsiteX1" fmla="*/ 26879 w 28499"/>
                    <a:gd name="connsiteY1" fmla="*/ 48737 h 99258"/>
                    <a:gd name="connsiteX2" fmla="*/ 28297 w 28499"/>
                    <a:gd name="connsiteY2" fmla="*/ 73732 h 99258"/>
                    <a:gd name="connsiteX3" fmla="*/ 22536 w 28499"/>
                    <a:gd name="connsiteY3" fmla="*/ 98107 h 99258"/>
                    <a:gd name="connsiteX4" fmla="*/ 15977 w 28499"/>
                    <a:gd name="connsiteY4" fmla="*/ 95271 h 99258"/>
                    <a:gd name="connsiteX5" fmla="*/ 17572 w 28499"/>
                    <a:gd name="connsiteY5" fmla="*/ 83925 h 99258"/>
                    <a:gd name="connsiteX6" fmla="*/ 18991 w 28499"/>
                    <a:gd name="connsiteY6" fmla="*/ 71959 h 99258"/>
                    <a:gd name="connsiteX7" fmla="*/ 17750 w 28499"/>
                    <a:gd name="connsiteY7" fmla="*/ 49357 h 99258"/>
                    <a:gd name="connsiteX8" fmla="*/ 466 w 28499"/>
                    <a:gd name="connsiteY8" fmla="*/ 5749 h 99258"/>
                    <a:gd name="connsiteX9" fmla="*/ 6493 w 28499"/>
                    <a:gd name="connsiteY9" fmla="*/ 1317 h 99258"/>
                    <a:gd name="connsiteX10" fmla="*/ 6493 w 28499"/>
                    <a:gd name="connsiteY10" fmla="*/ 1317 h 99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99" h="99258">
                      <a:moveTo>
                        <a:pt x="6493" y="1317"/>
                      </a:moveTo>
                      <a:cubicBezTo>
                        <a:pt x="17572" y="14701"/>
                        <a:pt x="24131" y="31985"/>
                        <a:pt x="26879" y="48737"/>
                      </a:cubicBezTo>
                      <a:cubicBezTo>
                        <a:pt x="28297" y="57069"/>
                        <a:pt x="28829" y="65400"/>
                        <a:pt x="28297" y="73732"/>
                      </a:cubicBezTo>
                      <a:cubicBezTo>
                        <a:pt x="27854" y="81443"/>
                        <a:pt x="27677" y="92168"/>
                        <a:pt x="22536" y="98107"/>
                      </a:cubicBezTo>
                      <a:cubicBezTo>
                        <a:pt x="20231" y="100854"/>
                        <a:pt x="16420" y="98195"/>
                        <a:pt x="15977" y="95271"/>
                      </a:cubicBezTo>
                      <a:cubicBezTo>
                        <a:pt x="15445" y="91371"/>
                        <a:pt x="16952" y="87736"/>
                        <a:pt x="17572" y="83925"/>
                      </a:cubicBezTo>
                      <a:cubicBezTo>
                        <a:pt x="18281" y="79936"/>
                        <a:pt x="18813" y="75948"/>
                        <a:pt x="18991" y="71959"/>
                      </a:cubicBezTo>
                      <a:cubicBezTo>
                        <a:pt x="19345" y="64425"/>
                        <a:pt x="18991" y="56891"/>
                        <a:pt x="17750" y="49357"/>
                      </a:cubicBezTo>
                      <a:cubicBezTo>
                        <a:pt x="15091" y="33580"/>
                        <a:pt x="8531" y="19576"/>
                        <a:pt x="466" y="5749"/>
                      </a:cubicBezTo>
                      <a:cubicBezTo>
                        <a:pt x="-1573" y="2114"/>
                        <a:pt x="3568" y="-2229"/>
                        <a:pt x="6493" y="1317"/>
                      </a:cubicBezTo>
                      <a:lnTo>
                        <a:pt x="6493" y="13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5" name="任意多边形: 形状 514"/>
                <p:cNvSpPr/>
                <p:nvPr>
                  <p:custDataLst>
                    <p:tags r:id="rId256"/>
                  </p:custDataLst>
                </p:nvPr>
              </p:nvSpPr>
              <p:spPr>
                <a:xfrm>
                  <a:off x="9613515" y="3401947"/>
                  <a:ext cx="24956" cy="96170"/>
                </a:xfrm>
                <a:custGeom>
                  <a:avLst/>
                  <a:gdLst>
                    <a:gd name="connsiteX0" fmla="*/ 251 w 24956"/>
                    <a:gd name="connsiteY0" fmla="*/ 102 h 96170"/>
                    <a:gd name="connsiteX1" fmla="*/ 5746 w 24956"/>
                    <a:gd name="connsiteY1" fmla="*/ 3116 h 96170"/>
                    <a:gd name="connsiteX2" fmla="*/ 9735 w 24956"/>
                    <a:gd name="connsiteY2" fmla="*/ 7991 h 96170"/>
                    <a:gd name="connsiteX3" fmla="*/ 15230 w 24956"/>
                    <a:gd name="connsiteY3" fmla="*/ 18716 h 96170"/>
                    <a:gd name="connsiteX4" fmla="*/ 22764 w 24956"/>
                    <a:gd name="connsiteY4" fmla="*/ 43268 h 96170"/>
                    <a:gd name="connsiteX5" fmla="*/ 21789 w 24956"/>
                    <a:gd name="connsiteY5" fmla="*/ 92815 h 96170"/>
                    <a:gd name="connsiteX6" fmla="*/ 11951 w 24956"/>
                    <a:gd name="connsiteY6" fmla="*/ 91220 h 96170"/>
                    <a:gd name="connsiteX7" fmla="*/ 13812 w 24956"/>
                    <a:gd name="connsiteY7" fmla="*/ 83508 h 96170"/>
                    <a:gd name="connsiteX8" fmla="*/ 19042 w 24956"/>
                    <a:gd name="connsiteY8" fmla="*/ 83597 h 96170"/>
                    <a:gd name="connsiteX9" fmla="*/ 21789 w 24956"/>
                    <a:gd name="connsiteY9" fmla="*/ 90067 h 96170"/>
                    <a:gd name="connsiteX10" fmla="*/ 12216 w 24956"/>
                    <a:gd name="connsiteY10" fmla="*/ 89801 h 96170"/>
                    <a:gd name="connsiteX11" fmla="*/ 13280 w 24956"/>
                    <a:gd name="connsiteY11" fmla="*/ 43977 h 96170"/>
                    <a:gd name="connsiteX12" fmla="*/ 6898 w 24956"/>
                    <a:gd name="connsiteY12" fmla="*/ 22084 h 96170"/>
                    <a:gd name="connsiteX13" fmla="*/ 2378 w 24956"/>
                    <a:gd name="connsiteY13" fmla="*/ 11625 h 96170"/>
                    <a:gd name="connsiteX14" fmla="*/ 339 w 24956"/>
                    <a:gd name="connsiteY14" fmla="*/ 6041 h 96170"/>
                    <a:gd name="connsiteX15" fmla="*/ 73 w 24956"/>
                    <a:gd name="connsiteY15" fmla="*/ 102 h 96170"/>
                    <a:gd name="connsiteX16" fmla="*/ 251 w 24956"/>
                    <a:gd name="connsiteY16" fmla="*/ 102 h 96170"/>
                    <a:gd name="connsiteX17" fmla="*/ 251 w 24956"/>
                    <a:gd name="connsiteY17" fmla="*/ 102 h 96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956" h="96170">
                      <a:moveTo>
                        <a:pt x="251" y="102"/>
                      </a:moveTo>
                      <a:cubicBezTo>
                        <a:pt x="1669" y="1432"/>
                        <a:pt x="4151" y="1786"/>
                        <a:pt x="5746" y="3116"/>
                      </a:cubicBezTo>
                      <a:cubicBezTo>
                        <a:pt x="7342" y="4445"/>
                        <a:pt x="8583" y="6307"/>
                        <a:pt x="9735" y="7991"/>
                      </a:cubicBezTo>
                      <a:cubicBezTo>
                        <a:pt x="11951" y="11359"/>
                        <a:pt x="13635" y="15082"/>
                        <a:pt x="15230" y="18716"/>
                      </a:cubicBezTo>
                      <a:cubicBezTo>
                        <a:pt x="18687" y="26604"/>
                        <a:pt x="21169" y="34936"/>
                        <a:pt x="22764" y="43268"/>
                      </a:cubicBezTo>
                      <a:cubicBezTo>
                        <a:pt x="25955" y="59931"/>
                        <a:pt x="25689" y="76595"/>
                        <a:pt x="21789" y="92815"/>
                      </a:cubicBezTo>
                      <a:cubicBezTo>
                        <a:pt x="20548" y="98045"/>
                        <a:pt x="11596" y="96892"/>
                        <a:pt x="11951" y="91220"/>
                      </a:cubicBezTo>
                      <a:cubicBezTo>
                        <a:pt x="12128" y="88383"/>
                        <a:pt x="13192" y="86256"/>
                        <a:pt x="13812" y="83508"/>
                      </a:cubicBezTo>
                      <a:cubicBezTo>
                        <a:pt x="14344" y="80761"/>
                        <a:pt x="18155" y="81293"/>
                        <a:pt x="19042" y="83597"/>
                      </a:cubicBezTo>
                      <a:cubicBezTo>
                        <a:pt x="19928" y="85990"/>
                        <a:pt x="21257" y="87674"/>
                        <a:pt x="21789" y="90067"/>
                      </a:cubicBezTo>
                      <a:cubicBezTo>
                        <a:pt x="18598" y="89979"/>
                        <a:pt x="15407" y="89890"/>
                        <a:pt x="12216" y="89801"/>
                      </a:cubicBezTo>
                      <a:cubicBezTo>
                        <a:pt x="15762" y="74999"/>
                        <a:pt x="16205" y="59222"/>
                        <a:pt x="13280" y="43977"/>
                      </a:cubicBezTo>
                      <a:cubicBezTo>
                        <a:pt x="11862" y="36532"/>
                        <a:pt x="9646" y="29175"/>
                        <a:pt x="6898" y="22084"/>
                      </a:cubicBezTo>
                      <a:cubicBezTo>
                        <a:pt x="5480" y="18539"/>
                        <a:pt x="3885" y="15082"/>
                        <a:pt x="2378" y="11625"/>
                      </a:cubicBezTo>
                      <a:cubicBezTo>
                        <a:pt x="1580" y="9852"/>
                        <a:pt x="694" y="7902"/>
                        <a:pt x="339" y="6041"/>
                      </a:cubicBezTo>
                      <a:cubicBezTo>
                        <a:pt x="-15" y="4179"/>
                        <a:pt x="783" y="1786"/>
                        <a:pt x="73" y="102"/>
                      </a:cubicBezTo>
                      <a:cubicBezTo>
                        <a:pt x="-104" y="14"/>
                        <a:pt x="73" y="-75"/>
                        <a:pt x="251" y="102"/>
                      </a:cubicBezTo>
                      <a:lnTo>
                        <a:pt x="251" y="1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6" name="任意多边形: 形状 515"/>
                <p:cNvSpPr/>
                <p:nvPr>
                  <p:custDataLst>
                    <p:tags r:id="rId257"/>
                  </p:custDataLst>
                </p:nvPr>
              </p:nvSpPr>
              <p:spPr>
                <a:xfrm>
                  <a:off x="9072916" y="3401673"/>
                  <a:ext cx="33215" cy="99851"/>
                </a:xfrm>
                <a:custGeom>
                  <a:avLst/>
                  <a:gdLst>
                    <a:gd name="connsiteX0" fmla="*/ 705 w 33215"/>
                    <a:gd name="connsiteY0" fmla="*/ 22 h 99851"/>
                    <a:gd name="connsiteX1" fmla="*/ 17457 w 33215"/>
                    <a:gd name="connsiteY1" fmla="*/ 17572 h 99851"/>
                    <a:gd name="connsiteX2" fmla="*/ 28005 w 33215"/>
                    <a:gd name="connsiteY2" fmla="*/ 42833 h 99851"/>
                    <a:gd name="connsiteX3" fmla="*/ 31550 w 33215"/>
                    <a:gd name="connsiteY3" fmla="*/ 96547 h 99851"/>
                    <a:gd name="connsiteX4" fmla="*/ 22066 w 33215"/>
                    <a:gd name="connsiteY4" fmla="*/ 95040 h 99851"/>
                    <a:gd name="connsiteX5" fmla="*/ 22509 w 33215"/>
                    <a:gd name="connsiteY5" fmla="*/ 89988 h 99851"/>
                    <a:gd name="connsiteX6" fmla="*/ 30664 w 33215"/>
                    <a:gd name="connsiteY6" fmla="*/ 89101 h 99851"/>
                    <a:gd name="connsiteX7" fmla="*/ 31550 w 33215"/>
                    <a:gd name="connsiteY7" fmla="*/ 93976 h 99851"/>
                    <a:gd name="connsiteX8" fmla="*/ 22243 w 33215"/>
                    <a:gd name="connsiteY8" fmla="*/ 93710 h 99851"/>
                    <a:gd name="connsiteX9" fmla="*/ 18964 w 33215"/>
                    <a:gd name="connsiteY9" fmla="*/ 44252 h 99851"/>
                    <a:gd name="connsiteX10" fmla="*/ 9569 w 33215"/>
                    <a:gd name="connsiteY10" fmla="*/ 21118 h 99851"/>
                    <a:gd name="connsiteX11" fmla="*/ 3364 w 33215"/>
                    <a:gd name="connsiteY11" fmla="*/ 10393 h 99851"/>
                    <a:gd name="connsiteX12" fmla="*/ 350 w 33215"/>
                    <a:gd name="connsiteY12" fmla="*/ 200 h 99851"/>
                    <a:gd name="connsiteX13" fmla="*/ 705 w 33215"/>
                    <a:gd name="connsiteY13" fmla="*/ 22 h 99851"/>
                    <a:gd name="connsiteX14" fmla="*/ 705 w 33215"/>
                    <a:gd name="connsiteY14" fmla="*/ 22 h 99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215" h="99851">
                      <a:moveTo>
                        <a:pt x="705" y="22"/>
                      </a:moveTo>
                      <a:cubicBezTo>
                        <a:pt x="8328" y="-598"/>
                        <a:pt x="14355" y="11900"/>
                        <a:pt x="17457" y="17572"/>
                      </a:cubicBezTo>
                      <a:cubicBezTo>
                        <a:pt x="21889" y="25638"/>
                        <a:pt x="25434" y="34147"/>
                        <a:pt x="28005" y="42833"/>
                      </a:cubicBezTo>
                      <a:cubicBezTo>
                        <a:pt x="33234" y="60295"/>
                        <a:pt x="34741" y="78997"/>
                        <a:pt x="31550" y="96547"/>
                      </a:cubicBezTo>
                      <a:cubicBezTo>
                        <a:pt x="30575" y="101776"/>
                        <a:pt x="21534" y="100446"/>
                        <a:pt x="22066" y="95040"/>
                      </a:cubicBezTo>
                      <a:cubicBezTo>
                        <a:pt x="22243" y="93355"/>
                        <a:pt x="22421" y="91672"/>
                        <a:pt x="22509" y="89988"/>
                      </a:cubicBezTo>
                      <a:cubicBezTo>
                        <a:pt x="22864" y="85822"/>
                        <a:pt x="29777" y="84049"/>
                        <a:pt x="30664" y="89101"/>
                      </a:cubicBezTo>
                      <a:cubicBezTo>
                        <a:pt x="30930" y="90697"/>
                        <a:pt x="31284" y="92381"/>
                        <a:pt x="31550" y="93976"/>
                      </a:cubicBezTo>
                      <a:cubicBezTo>
                        <a:pt x="28448" y="93888"/>
                        <a:pt x="25346" y="93799"/>
                        <a:pt x="22243" y="93710"/>
                      </a:cubicBezTo>
                      <a:cubicBezTo>
                        <a:pt x="24548" y="77224"/>
                        <a:pt x="23662" y="60560"/>
                        <a:pt x="18964" y="44252"/>
                      </a:cubicBezTo>
                      <a:cubicBezTo>
                        <a:pt x="16659" y="36274"/>
                        <a:pt x="13557" y="28474"/>
                        <a:pt x="9569" y="21118"/>
                      </a:cubicBezTo>
                      <a:cubicBezTo>
                        <a:pt x="7619" y="17483"/>
                        <a:pt x="5403" y="13938"/>
                        <a:pt x="3364" y="10393"/>
                      </a:cubicBezTo>
                      <a:cubicBezTo>
                        <a:pt x="1414" y="7025"/>
                        <a:pt x="-890" y="4011"/>
                        <a:pt x="350" y="200"/>
                      </a:cubicBezTo>
                      <a:cubicBezTo>
                        <a:pt x="350" y="200"/>
                        <a:pt x="439" y="111"/>
                        <a:pt x="705" y="22"/>
                      </a:cubicBezTo>
                      <a:lnTo>
                        <a:pt x="705" y="2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7" name="任意多边形: 形状 516"/>
                <p:cNvSpPr/>
                <p:nvPr>
                  <p:custDataLst>
                    <p:tags r:id="rId258"/>
                  </p:custDataLst>
                </p:nvPr>
              </p:nvSpPr>
              <p:spPr>
                <a:xfrm>
                  <a:off x="8994095" y="3405598"/>
                  <a:ext cx="19255" cy="94420"/>
                </a:xfrm>
                <a:custGeom>
                  <a:avLst/>
                  <a:gdLst>
                    <a:gd name="connsiteX0" fmla="*/ 1083 w 19255"/>
                    <a:gd name="connsiteY0" fmla="*/ 86 h 94420"/>
                    <a:gd name="connsiteX1" fmla="*/ 13138 w 19255"/>
                    <a:gd name="connsiteY1" fmla="*/ 18167 h 94420"/>
                    <a:gd name="connsiteX2" fmla="*/ 18633 w 19255"/>
                    <a:gd name="connsiteY2" fmla="*/ 42719 h 94420"/>
                    <a:gd name="connsiteX3" fmla="*/ 12783 w 19255"/>
                    <a:gd name="connsiteY3" fmla="*/ 91203 h 94420"/>
                    <a:gd name="connsiteX4" fmla="*/ 3122 w 19255"/>
                    <a:gd name="connsiteY4" fmla="*/ 88366 h 94420"/>
                    <a:gd name="connsiteX5" fmla="*/ 9326 w 19255"/>
                    <a:gd name="connsiteY5" fmla="*/ 43251 h 94420"/>
                    <a:gd name="connsiteX6" fmla="*/ 4983 w 19255"/>
                    <a:gd name="connsiteY6" fmla="*/ 21003 h 94420"/>
                    <a:gd name="connsiteX7" fmla="*/ 108 w 19255"/>
                    <a:gd name="connsiteY7" fmla="*/ 440 h 94420"/>
                    <a:gd name="connsiteX8" fmla="*/ 1083 w 19255"/>
                    <a:gd name="connsiteY8" fmla="*/ 86 h 94420"/>
                    <a:gd name="connsiteX9" fmla="*/ 1083 w 19255"/>
                    <a:gd name="connsiteY9" fmla="*/ 86 h 94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255" h="94420">
                      <a:moveTo>
                        <a:pt x="1083" y="86"/>
                      </a:moveTo>
                      <a:cubicBezTo>
                        <a:pt x="7554" y="3276"/>
                        <a:pt x="10922" y="11963"/>
                        <a:pt x="13138" y="18167"/>
                      </a:cubicBezTo>
                      <a:cubicBezTo>
                        <a:pt x="15974" y="26144"/>
                        <a:pt x="17747" y="34387"/>
                        <a:pt x="18633" y="42719"/>
                      </a:cubicBezTo>
                      <a:cubicBezTo>
                        <a:pt x="20406" y="59206"/>
                        <a:pt x="18367" y="75869"/>
                        <a:pt x="12783" y="91203"/>
                      </a:cubicBezTo>
                      <a:cubicBezTo>
                        <a:pt x="10656" y="97053"/>
                        <a:pt x="906" y="94216"/>
                        <a:pt x="3122" y="88366"/>
                      </a:cubicBezTo>
                      <a:cubicBezTo>
                        <a:pt x="8529" y="74096"/>
                        <a:pt x="10656" y="58851"/>
                        <a:pt x="9326" y="43251"/>
                      </a:cubicBezTo>
                      <a:cubicBezTo>
                        <a:pt x="8706" y="35806"/>
                        <a:pt x="7111" y="28272"/>
                        <a:pt x="4983" y="21003"/>
                      </a:cubicBezTo>
                      <a:cubicBezTo>
                        <a:pt x="3122" y="14622"/>
                        <a:pt x="-689" y="7088"/>
                        <a:pt x="108" y="440"/>
                      </a:cubicBezTo>
                      <a:cubicBezTo>
                        <a:pt x="197" y="-3"/>
                        <a:pt x="729" y="-92"/>
                        <a:pt x="1083" y="86"/>
                      </a:cubicBezTo>
                      <a:lnTo>
                        <a:pt x="1083" y="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8" name="任意多边形: 形状 517"/>
                <p:cNvSpPr/>
                <p:nvPr>
                  <p:custDataLst>
                    <p:tags r:id="rId259"/>
                  </p:custDataLst>
                </p:nvPr>
              </p:nvSpPr>
              <p:spPr>
                <a:xfrm>
                  <a:off x="9328320" y="3550470"/>
                  <a:ext cx="343851" cy="75675"/>
                </a:xfrm>
                <a:custGeom>
                  <a:avLst/>
                  <a:gdLst>
                    <a:gd name="connsiteX0" fmla="*/ 332777 w 343851"/>
                    <a:gd name="connsiteY0" fmla="*/ 14669 h 75675"/>
                    <a:gd name="connsiteX1" fmla="*/ 336322 w 343851"/>
                    <a:gd name="connsiteY1" fmla="*/ 60937 h 75675"/>
                    <a:gd name="connsiteX2" fmla="*/ 272593 w 343851"/>
                    <a:gd name="connsiteY2" fmla="*/ 75296 h 75675"/>
                    <a:gd name="connsiteX3" fmla="*/ 98247 w 343851"/>
                    <a:gd name="connsiteY3" fmla="*/ 75296 h 75675"/>
                    <a:gd name="connsiteX4" fmla="*/ 55170 w 343851"/>
                    <a:gd name="connsiteY4" fmla="*/ 75296 h 75675"/>
                    <a:gd name="connsiteX5" fmla="*/ 34164 w 343851"/>
                    <a:gd name="connsiteY5" fmla="*/ 75296 h 75675"/>
                    <a:gd name="connsiteX6" fmla="*/ 16082 w 343851"/>
                    <a:gd name="connsiteY6" fmla="*/ 74676 h 75675"/>
                    <a:gd name="connsiteX7" fmla="*/ 5268 w 343851"/>
                    <a:gd name="connsiteY7" fmla="*/ 67585 h 75675"/>
                    <a:gd name="connsiteX8" fmla="*/ 4116 w 343851"/>
                    <a:gd name="connsiteY8" fmla="*/ 51985 h 75675"/>
                    <a:gd name="connsiteX9" fmla="*/ 748 w 343851"/>
                    <a:gd name="connsiteY9" fmla="*/ 19013 h 75675"/>
                    <a:gd name="connsiteX10" fmla="*/ 53575 w 343851"/>
                    <a:gd name="connsiteY10" fmla="*/ 488 h 75675"/>
                    <a:gd name="connsiteX11" fmla="*/ 139640 w 343851"/>
                    <a:gd name="connsiteY11" fmla="*/ 3235 h 75675"/>
                    <a:gd name="connsiteX12" fmla="*/ 336056 w 343851"/>
                    <a:gd name="connsiteY12" fmla="*/ 9351 h 75675"/>
                    <a:gd name="connsiteX13" fmla="*/ 337652 w 343851"/>
                    <a:gd name="connsiteY13" fmla="*/ 19810 h 75675"/>
                    <a:gd name="connsiteX14" fmla="*/ 328611 w 343851"/>
                    <a:gd name="connsiteY14" fmla="*/ 21494 h 75675"/>
                    <a:gd name="connsiteX15" fmla="*/ 325509 w 343851"/>
                    <a:gd name="connsiteY15" fmla="*/ 14492 h 75675"/>
                    <a:gd name="connsiteX16" fmla="*/ 334549 w 343851"/>
                    <a:gd name="connsiteY16" fmla="*/ 9528 h 75675"/>
                    <a:gd name="connsiteX17" fmla="*/ 336145 w 343851"/>
                    <a:gd name="connsiteY17" fmla="*/ 19987 h 75675"/>
                    <a:gd name="connsiteX18" fmla="*/ 179437 w 343851"/>
                    <a:gd name="connsiteY18" fmla="*/ 14581 h 75675"/>
                    <a:gd name="connsiteX19" fmla="*/ 102147 w 343851"/>
                    <a:gd name="connsiteY19" fmla="*/ 11922 h 75675"/>
                    <a:gd name="connsiteX20" fmla="*/ 62438 w 343851"/>
                    <a:gd name="connsiteY20" fmla="*/ 10592 h 75675"/>
                    <a:gd name="connsiteX21" fmla="*/ 28314 w 343851"/>
                    <a:gd name="connsiteY21" fmla="*/ 10149 h 75675"/>
                    <a:gd name="connsiteX22" fmla="*/ 9612 w 343851"/>
                    <a:gd name="connsiteY22" fmla="*/ 25394 h 75675"/>
                    <a:gd name="connsiteX23" fmla="*/ 13689 w 343851"/>
                    <a:gd name="connsiteY23" fmla="*/ 55708 h 75675"/>
                    <a:gd name="connsiteX24" fmla="*/ 19184 w 343851"/>
                    <a:gd name="connsiteY24" fmla="*/ 65546 h 75675"/>
                    <a:gd name="connsiteX25" fmla="*/ 38241 w 343851"/>
                    <a:gd name="connsiteY25" fmla="*/ 65723 h 75675"/>
                    <a:gd name="connsiteX26" fmla="*/ 76886 w 343851"/>
                    <a:gd name="connsiteY26" fmla="*/ 65723 h 75675"/>
                    <a:gd name="connsiteX27" fmla="*/ 232441 w 343851"/>
                    <a:gd name="connsiteY27" fmla="*/ 65812 h 75675"/>
                    <a:gd name="connsiteX28" fmla="*/ 276582 w 343851"/>
                    <a:gd name="connsiteY28" fmla="*/ 65901 h 75675"/>
                    <a:gd name="connsiteX29" fmla="*/ 317266 w 343851"/>
                    <a:gd name="connsiteY29" fmla="*/ 63596 h 75675"/>
                    <a:gd name="connsiteX30" fmla="*/ 330916 w 343851"/>
                    <a:gd name="connsiteY30" fmla="*/ 15999 h 75675"/>
                    <a:gd name="connsiteX31" fmla="*/ 332777 w 343851"/>
                    <a:gd name="connsiteY31" fmla="*/ 14669 h 75675"/>
                    <a:gd name="connsiteX32" fmla="*/ 332777 w 343851"/>
                    <a:gd name="connsiteY32" fmla="*/ 14669 h 7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43851" h="75675">
                      <a:moveTo>
                        <a:pt x="332777" y="14669"/>
                      </a:moveTo>
                      <a:cubicBezTo>
                        <a:pt x="347313" y="26369"/>
                        <a:pt x="346515" y="47464"/>
                        <a:pt x="336322" y="60937"/>
                      </a:cubicBezTo>
                      <a:cubicBezTo>
                        <a:pt x="322140" y="79551"/>
                        <a:pt x="293777" y="75207"/>
                        <a:pt x="272593" y="75296"/>
                      </a:cubicBezTo>
                      <a:cubicBezTo>
                        <a:pt x="214448" y="75473"/>
                        <a:pt x="156392" y="75296"/>
                        <a:pt x="98247" y="75296"/>
                      </a:cubicBezTo>
                      <a:cubicBezTo>
                        <a:pt x="83888" y="75296"/>
                        <a:pt x="69529" y="75296"/>
                        <a:pt x="55170" y="75296"/>
                      </a:cubicBezTo>
                      <a:cubicBezTo>
                        <a:pt x="48168" y="75296"/>
                        <a:pt x="41166" y="75296"/>
                        <a:pt x="34164" y="75296"/>
                      </a:cubicBezTo>
                      <a:cubicBezTo>
                        <a:pt x="28225" y="75296"/>
                        <a:pt x="22021" y="75828"/>
                        <a:pt x="16082" y="74676"/>
                      </a:cubicBezTo>
                      <a:cubicBezTo>
                        <a:pt x="11739" y="73789"/>
                        <a:pt x="7484" y="71662"/>
                        <a:pt x="5268" y="67585"/>
                      </a:cubicBezTo>
                      <a:cubicBezTo>
                        <a:pt x="2521" y="62621"/>
                        <a:pt x="4294" y="57214"/>
                        <a:pt x="4116" y="51985"/>
                      </a:cubicBezTo>
                      <a:cubicBezTo>
                        <a:pt x="3673" y="40906"/>
                        <a:pt x="-2000" y="30003"/>
                        <a:pt x="748" y="19013"/>
                      </a:cubicBezTo>
                      <a:cubicBezTo>
                        <a:pt x="6332" y="-3412"/>
                        <a:pt x="35582" y="-44"/>
                        <a:pt x="53575" y="488"/>
                      </a:cubicBezTo>
                      <a:cubicBezTo>
                        <a:pt x="82293" y="1463"/>
                        <a:pt x="110922" y="2349"/>
                        <a:pt x="139640" y="3235"/>
                      </a:cubicBezTo>
                      <a:cubicBezTo>
                        <a:pt x="205142" y="5274"/>
                        <a:pt x="270555" y="7313"/>
                        <a:pt x="336056" y="9351"/>
                      </a:cubicBezTo>
                      <a:cubicBezTo>
                        <a:pt x="342349" y="9528"/>
                        <a:pt x="343147" y="17949"/>
                        <a:pt x="337652" y="19810"/>
                      </a:cubicBezTo>
                      <a:cubicBezTo>
                        <a:pt x="334815" y="20785"/>
                        <a:pt x="331625" y="21051"/>
                        <a:pt x="328611" y="21494"/>
                      </a:cubicBezTo>
                      <a:cubicBezTo>
                        <a:pt x="324445" y="22115"/>
                        <a:pt x="321786" y="16797"/>
                        <a:pt x="325509" y="14492"/>
                      </a:cubicBezTo>
                      <a:cubicBezTo>
                        <a:pt x="328522" y="12631"/>
                        <a:pt x="331270" y="10769"/>
                        <a:pt x="334549" y="9528"/>
                      </a:cubicBezTo>
                      <a:cubicBezTo>
                        <a:pt x="335081" y="12985"/>
                        <a:pt x="335613" y="16442"/>
                        <a:pt x="336145" y="19987"/>
                      </a:cubicBezTo>
                      <a:cubicBezTo>
                        <a:pt x="283939" y="18215"/>
                        <a:pt x="231644" y="16442"/>
                        <a:pt x="179437" y="14581"/>
                      </a:cubicBezTo>
                      <a:cubicBezTo>
                        <a:pt x="153645" y="13694"/>
                        <a:pt x="127940" y="12808"/>
                        <a:pt x="102147" y="11922"/>
                      </a:cubicBezTo>
                      <a:cubicBezTo>
                        <a:pt x="88940" y="11478"/>
                        <a:pt x="75645" y="11035"/>
                        <a:pt x="62438" y="10592"/>
                      </a:cubicBezTo>
                      <a:cubicBezTo>
                        <a:pt x="51182" y="10237"/>
                        <a:pt x="39482" y="8908"/>
                        <a:pt x="28314" y="10149"/>
                      </a:cubicBezTo>
                      <a:cubicBezTo>
                        <a:pt x="19096" y="11124"/>
                        <a:pt x="9966" y="14935"/>
                        <a:pt x="9612" y="25394"/>
                      </a:cubicBezTo>
                      <a:cubicBezTo>
                        <a:pt x="9257" y="35587"/>
                        <a:pt x="14309" y="45426"/>
                        <a:pt x="13689" y="55708"/>
                      </a:cubicBezTo>
                      <a:cubicBezTo>
                        <a:pt x="13334" y="61203"/>
                        <a:pt x="12625" y="64749"/>
                        <a:pt x="19184" y="65546"/>
                      </a:cubicBezTo>
                      <a:cubicBezTo>
                        <a:pt x="25477" y="66255"/>
                        <a:pt x="31948" y="65723"/>
                        <a:pt x="38241" y="65723"/>
                      </a:cubicBezTo>
                      <a:cubicBezTo>
                        <a:pt x="51093" y="65723"/>
                        <a:pt x="63945" y="65723"/>
                        <a:pt x="76886" y="65723"/>
                      </a:cubicBezTo>
                      <a:cubicBezTo>
                        <a:pt x="128738" y="65723"/>
                        <a:pt x="180590" y="65812"/>
                        <a:pt x="232441" y="65812"/>
                      </a:cubicBezTo>
                      <a:cubicBezTo>
                        <a:pt x="247155" y="65812"/>
                        <a:pt x="261868" y="65812"/>
                        <a:pt x="276582" y="65901"/>
                      </a:cubicBezTo>
                      <a:cubicBezTo>
                        <a:pt x="289700" y="65989"/>
                        <a:pt x="304768" y="67851"/>
                        <a:pt x="317266" y="63596"/>
                      </a:cubicBezTo>
                      <a:cubicBezTo>
                        <a:pt x="335879" y="57303"/>
                        <a:pt x="339425" y="32396"/>
                        <a:pt x="330916" y="15999"/>
                      </a:cubicBezTo>
                      <a:cubicBezTo>
                        <a:pt x="330649" y="14758"/>
                        <a:pt x="331890" y="13960"/>
                        <a:pt x="332777" y="14669"/>
                      </a:cubicBezTo>
                      <a:lnTo>
                        <a:pt x="332777" y="146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9" name="任意多边形: 形状 518"/>
                <p:cNvSpPr/>
                <p:nvPr>
                  <p:custDataLst>
                    <p:tags r:id="rId260"/>
                  </p:custDataLst>
                </p:nvPr>
              </p:nvSpPr>
              <p:spPr>
                <a:xfrm>
                  <a:off x="8468576" y="3547000"/>
                  <a:ext cx="107089" cy="74198"/>
                </a:xfrm>
                <a:custGeom>
                  <a:avLst/>
                  <a:gdLst>
                    <a:gd name="connsiteX0" fmla="*/ 98847 w 107089"/>
                    <a:gd name="connsiteY0" fmla="*/ 19557 h 74198"/>
                    <a:gd name="connsiteX1" fmla="*/ 103279 w 107089"/>
                    <a:gd name="connsiteY1" fmla="*/ 54569 h 74198"/>
                    <a:gd name="connsiteX2" fmla="*/ 101417 w 107089"/>
                    <a:gd name="connsiteY2" fmla="*/ 67686 h 74198"/>
                    <a:gd name="connsiteX3" fmla="*/ 90427 w 107089"/>
                    <a:gd name="connsiteY3" fmla="*/ 72739 h 74198"/>
                    <a:gd name="connsiteX4" fmla="*/ 56213 w 107089"/>
                    <a:gd name="connsiteY4" fmla="*/ 73448 h 74198"/>
                    <a:gd name="connsiteX5" fmla="*/ 21823 w 107089"/>
                    <a:gd name="connsiteY5" fmla="*/ 73448 h 74198"/>
                    <a:gd name="connsiteX6" fmla="*/ 18 w 107089"/>
                    <a:gd name="connsiteY6" fmla="*/ 33562 h 74198"/>
                    <a:gd name="connsiteX7" fmla="*/ 7996 w 107089"/>
                    <a:gd name="connsiteY7" fmla="*/ 6705 h 74198"/>
                    <a:gd name="connsiteX8" fmla="*/ 32991 w 107089"/>
                    <a:gd name="connsiteY8" fmla="*/ 1564 h 74198"/>
                    <a:gd name="connsiteX9" fmla="*/ 50807 w 107089"/>
                    <a:gd name="connsiteY9" fmla="*/ 6351 h 74198"/>
                    <a:gd name="connsiteX10" fmla="*/ 68888 w 107089"/>
                    <a:gd name="connsiteY10" fmla="*/ 7237 h 74198"/>
                    <a:gd name="connsiteX11" fmla="*/ 104697 w 107089"/>
                    <a:gd name="connsiteY11" fmla="*/ 12112 h 74198"/>
                    <a:gd name="connsiteX12" fmla="*/ 102392 w 107089"/>
                    <a:gd name="connsiteY12" fmla="*/ 21064 h 74198"/>
                    <a:gd name="connsiteX13" fmla="*/ 76865 w 107089"/>
                    <a:gd name="connsiteY13" fmla="*/ 17785 h 74198"/>
                    <a:gd name="connsiteX14" fmla="*/ 50895 w 107089"/>
                    <a:gd name="connsiteY14" fmla="*/ 16455 h 74198"/>
                    <a:gd name="connsiteX15" fmla="*/ 38575 w 107089"/>
                    <a:gd name="connsiteY15" fmla="*/ 13885 h 74198"/>
                    <a:gd name="connsiteX16" fmla="*/ 25280 w 107089"/>
                    <a:gd name="connsiteY16" fmla="*/ 9896 h 74198"/>
                    <a:gd name="connsiteX17" fmla="*/ 10477 w 107089"/>
                    <a:gd name="connsiteY17" fmla="*/ 24521 h 74198"/>
                    <a:gd name="connsiteX18" fmla="*/ 10212 w 107089"/>
                    <a:gd name="connsiteY18" fmla="*/ 46946 h 74198"/>
                    <a:gd name="connsiteX19" fmla="*/ 18721 w 107089"/>
                    <a:gd name="connsiteY19" fmla="*/ 62812 h 74198"/>
                    <a:gd name="connsiteX20" fmla="*/ 32104 w 107089"/>
                    <a:gd name="connsiteY20" fmla="*/ 64230 h 74198"/>
                    <a:gd name="connsiteX21" fmla="*/ 46375 w 107089"/>
                    <a:gd name="connsiteY21" fmla="*/ 64053 h 74198"/>
                    <a:gd name="connsiteX22" fmla="*/ 75979 w 107089"/>
                    <a:gd name="connsiteY22" fmla="*/ 63698 h 74198"/>
                    <a:gd name="connsiteX23" fmla="*/ 90161 w 107089"/>
                    <a:gd name="connsiteY23" fmla="*/ 63521 h 74198"/>
                    <a:gd name="connsiteX24" fmla="*/ 94415 w 107089"/>
                    <a:gd name="connsiteY24" fmla="*/ 59178 h 74198"/>
                    <a:gd name="connsiteX25" fmla="*/ 94327 w 107089"/>
                    <a:gd name="connsiteY25" fmla="*/ 51643 h 74198"/>
                    <a:gd name="connsiteX26" fmla="*/ 96543 w 107089"/>
                    <a:gd name="connsiteY26" fmla="*/ 19646 h 74198"/>
                    <a:gd name="connsiteX27" fmla="*/ 98847 w 107089"/>
                    <a:gd name="connsiteY27" fmla="*/ 19557 h 74198"/>
                    <a:gd name="connsiteX28" fmla="*/ 98847 w 107089"/>
                    <a:gd name="connsiteY28" fmla="*/ 19557 h 74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07089" h="74198">
                      <a:moveTo>
                        <a:pt x="98847" y="19557"/>
                      </a:moveTo>
                      <a:cubicBezTo>
                        <a:pt x="101417" y="31346"/>
                        <a:pt x="102658" y="42603"/>
                        <a:pt x="103279" y="54569"/>
                      </a:cubicBezTo>
                      <a:cubicBezTo>
                        <a:pt x="103545" y="59089"/>
                        <a:pt x="104165" y="63875"/>
                        <a:pt x="101417" y="67686"/>
                      </a:cubicBezTo>
                      <a:cubicBezTo>
                        <a:pt x="98936" y="71232"/>
                        <a:pt x="94593" y="72296"/>
                        <a:pt x="90427" y="72739"/>
                      </a:cubicBezTo>
                      <a:cubicBezTo>
                        <a:pt x="79170" y="73714"/>
                        <a:pt x="67559" y="73271"/>
                        <a:pt x="56213" y="73448"/>
                      </a:cubicBezTo>
                      <a:cubicBezTo>
                        <a:pt x="45045" y="73625"/>
                        <a:pt x="32991" y="75043"/>
                        <a:pt x="21823" y="73448"/>
                      </a:cubicBezTo>
                      <a:cubicBezTo>
                        <a:pt x="2146" y="70523"/>
                        <a:pt x="-247" y="49339"/>
                        <a:pt x="18" y="33562"/>
                      </a:cubicBezTo>
                      <a:cubicBezTo>
                        <a:pt x="196" y="23901"/>
                        <a:pt x="1348" y="13973"/>
                        <a:pt x="7996" y="6705"/>
                      </a:cubicBezTo>
                      <a:cubicBezTo>
                        <a:pt x="14555" y="-474"/>
                        <a:pt x="23684" y="-1360"/>
                        <a:pt x="32991" y="1564"/>
                      </a:cubicBezTo>
                      <a:cubicBezTo>
                        <a:pt x="38929" y="3426"/>
                        <a:pt x="44602" y="5553"/>
                        <a:pt x="50807" y="6351"/>
                      </a:cubicBezTo>
                      <a:cubicBezTo>
                        <a:pt x="56834" y="7060"/>
                        <a:pt x="62861" y="7148"/>
                        <a:pt x="68888" y="7237"/>
                      </a:cubicBezTo>
                      <a:cubicBezTo>
                        <a:pt x="80322" y="7326"/>
                        <a:pt x="94061" y="6528"/>
                        <a:pt x="104697" y="12112"/>
                      </a:cubicBezTo>
                      <a:cubicBezTo>
                        <a:pt x="108863" y="14328"/>
                        <a:pt x="107267" y="21685"/>
                        <a:pt x="102392" y="21064"/>
                      </a:cubicBezTo>
                      <a:cubicBezTo>
                        <a:pt x="93795" y="20001"/>
                        <a:pt x="85552" y="18051"/>
                        <a:pt x="76865" y="17785"/>
                      </a:cubicBezTo>
                      <a:cubicBezTo>
                        <a:pt x="68179" y="17430"/>
                        <a:pt x="59582" y="17607"/>
                        <a:pt x="50895" y="16455"/>
                      </a:cubicBezTo>
                      <a:cubicBezTo>
                        <a:pt x="46729" y="15923"/>
                        <a:pt x="42652" y="15126"/>
                        <a:pt x="38575" y="13885"/>
                      </a:cubicBezTo>
                      <a:cubicBezTo>
                        <a:pt x="34143" y="12555"/>
                        <a:pt x="29800" y="10428"/>
                        <a:pt x="25280" y="9896"/>
                      </a:cubicBezTo>
                      <a:cubicBezTo>
                        <a:pt x="16416" y="8833"/>
                        <a:pt x="11807" y="16987"/>
                        <a:pt x="10477" y="24521"/>
                      </a:cubicBezTo>
                      <a:cubicBezTo>
                        <a:pt x="9237" y="31612"/>
                        <a:pt x="9325" y="39678"/>
                        <a:pt x="10212" y="46946"/>
                      </a:cubicBezTo>
                      <a:cubicBezTo>
                        <a:pt x="10921" y="52796"/>
                        <a:pt x="12782" y="59975"/>
                        <a:pt x="18721" y="62812"/>
                      </a:cubicBezTo>
                      <a:cubicBezTo>
                        <a:pt x="22886" y="64762"/>
                        <a:pt x="27673" y="64319"/>
                        <a:pt x="32104" y="64230"/>
                      </a:cubicBezTo>
                      <a:cubicBezTo>
                        <a:pt x="36891" y="64141"/>
                        <a:pt x="41677" y="64141"/>
                        <a:pt x="46375" y="64053"/>
                      </a:cubicBezTo>
                      <a:cubicBezTo>
                        <a:pt x="56213" y="63964"/>
                        <a:pt x="66052" y="63787"/>
                        <a:pt x="75979" y="63698"/>
                      </a:cubicBezTo>
                      <a:cubicBezTo>
                        <a:pt x="80588" y="63698"/>
                        <a:pt x="85552" y="64053"/>
                        <a:pt x="90161" y="63521"/>
                      </a:cubicBezTo>
                      <a:cubicBezTo>
                        <a:pt x="93263" y="63166"/>
                        <a:pt x="94238" y="62369"/>
                        <a:pt x="94415" y="59178"/>
                      </a:cubicBezTo>
                      <a:cubicBezTo>
                        <a:pt x="94593" y="56696"/>
                        <a:pt x="94327" y="54125"/>
                        <a:pt x="94327" y="51643"/>
                      </a:cubicBezTo>
                      <a:cubicBezTo>
                        <a:pt x="94149" y="40653"/>
                        <a:pt x="94858" y="30460"/>
                        <a:pt x="96543" y="19646"/>
                      </a:cubicBezTo>
                      <a:cubicBezTo>
                        <a:pt x="96720" y="18405"/>
                        <a:pt x="98581" y="18494"/>
                        <a:pt x="98847" y="19557"/>
                      </a:cubicBezTo>
                      <a:lnTo>
                        <a:pt x="98847" y="195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0" name="任意多边形: 形状 519"/>
                <p:cNvSpPr/>
                <p:nvPr>
                  <p:custDataLst>
                    <p:tags r:id="rId261"/>
                  </p:custDataLst>
                </p:nvPr>
              </p:nvSpPr>
              <p:spPr>
                <a:xfrm>
                  <a:off x="8245439" y="3428486"/>
                  <a:ext cx="65429" cy="5265"/>
                </a:xfrm>
                <a:custGeom>
                  <a:avLst/>
                  <a:gdLst>
                    <a:gd name="connsiteX0" fmla="*/ 64941 w 65429"/>
                    <a:gd name="connsiteY0" fmla="*/ 1484 h 5265"/>
                    <a:gd name="connsiteX1" fmla="*/ 33742 w 65429"/>
                    <a:gd name="connsiteY1" fmla="*/ 3611 h 5265"/>
                    <a:gd name="connsiteX2" fmla="*/ 17610 w 65429"/>
                    <a:gd name="connsiteY2" fmla="*/ 4497 h 5265"/>
                    <a:gd name="connsiteX3" fmla="*/ 1478 w 65429"/>
                    <a:gd name="connsiteY3" fmla="*/ 5207 h 5265"/>
                    <a:gd name="connsiteX4" fmla="*/ 1035 w 65429"/>
                    <a:gd name="connsiteY4" fmla="*/ 2370 h 5265"/>
                    <a:gd name="connsiteX5" fmla="*/ 16280 w 65429"/>
                    <a:gd name="connsiteY5" fmla="*/ 1307 h 5265"/>
                    <a:gd name="connsiteX6" fmla="*/ 32412 w 65429"/>
                    <a:gd name="connsiteY6" fmla="*/ 598 h 5265"/>
                    <a:gd name="connsiteX7" fmla="*/ 64764 w 65429"/>
                    <a:gd name="connsiteY7" fmla="*/ 243 h 5265"/>
                    <a:gd name="connsiteX8" fmla="*/ 64941 w 65429"/>
                    <a:gd name="connsiteY8" fmla="*/ 1484 h 5265"/>
                    <a:gd name="connsiteX9" fmla="*/ 64941 w 65429"/>
                    <a:gd name="connsiteY9" fmla="*/ 1484 h 5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429" h="5265">
                      <a:moveTo>
                        <a:pt x="64941" y="1484"/>
                      </a:moveTo>
                      <a:cubicBezTo>
                        <a:pt x="54571" y="2636"/>
                        <a:pt x="44200" y="3079"/>
                        <a:pt x="33742" y="3611"/>
                      </a:cubicBezTo>
                      <a:cubicBezTo>
                        <a:pt x="28335" y="3877"/>
                        <a:pt x="23017" y="4231"/>
                        <a:pt x="17610" y="4497"/>
                      </a:cubicBezTo>
                      <a:cubicBezTo>
                        <a:pt x="12292" y="4763"/>
                        <a:pt x="6796" y="5473"/>
                        <a:pt x="1478" y="5207"/>
                      </a:cubicBezTo>
                      <a:cubicBezTo>
                        <a:pt x="-117" y="5118"/>
                        <a:pt x="-649" y="2636"/>
                        <a:pt x="1035" y="2370"/>
                      </a:cubicBezTo>
                      <a:cubicBezTo>
                        <a:pt x="5999" y="1484"/>
                        <a:pt x="11228" y="1573"/>
                        <a:pt x="16280" y="1307"/>
                      </a:cubicBezTo>
                      <a:cubicBezTo>
                        <a:pt x="21687" y="1041"/>
                        <a:pt x="27005" y="775"/>
                        <a:pt x="32412" y="598"/>
                      </a:cubicBezTo>
                      <a:cubicBezTo>
                        <a:pt x="43225" y="154"/>
                        <a:pt x="53862" y="-289"/>
                        <a:pt x="64764" y="243"/>
                      </a:cubicBezTo>
                      <a:cubicBezTo>
                        <a:pt x="65473" y="243"/>
                        <a:pt x="65739" y="1395"/>
                        <a:pt x="64941" y="1484"/>
                      </a:cubicBezTo>
                      <a:lnTo>
                        <a:pt x="64941" y="148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1" name="任意多边形: 形状 520"/>
                <p:cNvSpPr/>
                <p:nvPr>
                  <p:custDataLst>
                    <p:tags r:id="rId262"/>
                  </p:custDataLst>
                </p:nvPr>
              </p:nvSpPr>
              <p:spPr>
                <a:xfrm>
                  <a:off x="8249489" y="3474066"/>
                  <a:ext cx="152608" cy="5134"/>
                </a:xfrm>
                <a:custGeom>
                  <a:avLst/>
                  <a:gdLst>
                    <a:gd name="connsiteX0" fmla="*/ 151388 w 152608"/>
                    <a:gd name="connsiteY0" fmla="*/ 4565 h 5134"/>
                    <a:gd name="connsiteX1" fmla="*/ 76669 w 152608"/>
                    <a:gd name="connsiteY1" fmla="*/ 4033 h 5134"/>
                    <a:gd name="connsiteX2" fmla="*/ 40417 w 152608"/>
                    <a:gd name="connsiteY2" fmla="*/ 4210 h 5134"/>
                    <a:gd name="connsiteX3" fmla="*/ 1949 w 152608"/>
                    <a:gd name="connsiteY3" fmla="*/ 4742 h 5134"/>
                    <a:gd name="connsiteX4" fmla="*/ 1329 w 152608"/>
                    <a:gd name="connsiteY4" fmla="*/ 931 h 5134"/>
                    <a:gd name="connsiteX5" fmla="*/ 36960 w 152608"/>
                    <a:gd name="connsiteY5" fmla="*/ 133 h 5134"/>
                    <a:gd name="connsiteX6" fmla="*/ 75428 w 152608"/>
                    <a:gd name="connsiteY6" fmla="*/ 44 h 5134"/>
                    <a:gd name="connsiteX7" fmla="*/ 151300 w 152608"/>
                    <a:gd name="connsiteY7" fmla="*/ 1994 h 5134"/>
                    <a:gd name="connsiteX8" fmla="*/ 151388 w 152608"/>
                    <a:gd name="connsiteY8" fmla="*/ 4565 h 5134"/>
                    <a:gd name="connsiteX9" fmla="*/ 151388 w 152608"/>
                    <a:gd name="connsiteY9" fmla="*/ 4565 h 5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608" h="5134">
                      <a:moveTo>
                        <a:pt x="151388" y="4565"/>
                      </a:moveTo>
                      <a:cubicBezTo>
                        <a:pt x="126482" y="4299"/>
                        <a:pt x="101575" y="4033"/>
                        <a:pt x="76669" y="4033"/>
                      </a:cubicBezTo>
                      <a:cubicBezTo>
                        <a:pt x="64614" y="4033"/>
                        <a:pt x="52471" y="4122"/>
                        <a:pt x="40417" y="4210"/>
                      </a:cubicBezTo>
                      <a:cubicBezTo>
                        <a:pt x="27742" y="4387"/>
                        <a:pt x="14624" y="5806"/>
                        <a:pt x="1949" y="4742"/>
                      </a:cubicBezTo>
                      <a:cubicBezTo>
                        <a:pt x="-90" y="4565"/>
                        <a:pt x="-887" y="1285"/>
                        <a:pt x="1329" y="931"/>
                      </a:cubicBezTo>
                      <a:cubicBezTo>
                        <a:pt x="12851" y="-576"/>
                        <a:pt x="25260" y="222"/>
                        <a:pt x="36960" y="133"/>
                      </a:cubicBezTo>
                      <a:cubicBezTo>
                        <a:pt x="49812" y="44"/>
                        <a:pt x="62576" y="44"/>
                        <a:pt x="75428" y="44"/>
                      </a:cubicBezTo>
                      <a:cubicBezTo>
                        <a:pt x="100689" y="133"/>
                        <a:pt x="126039" y="842"/>
                        <a:pt x="151300" y="1994"/>
                      </a:cubicBezTo>
                      <a:cubicBezTo>
                        <a:pt x="152984" y="2172"/>
                        <a:pt x="153073" y="4653"/>
                        <a:pt x="151388" y="4565"/>
                      </a:cubicBezTo>
                      <a:lnTo>
                        <a:pt x="151388" y="45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2" name="任意多边形: 形状 521"/>
                <p:cNvSpPr/>
                <p:nvPr>
                  <p:custDataLst>
                    <p:tags r:id="rId263"/>
                  </p:custDataLst>
                </p:nvPr>
              </p:nvSpPr>
              <p:spPr>
                <a:xfrm>
                  <a:off x="8441838" y="3447072"/>
                  <a:ext cx="164840" cy="9843"/>
                </a:xfrm>
                <a:custGeom>
                  <a:avLst/>
                  <a:gdLst>
                    <a:gd name="connsiteX0" fmla="*/ 164319 w 164840"/>
                    <a:gd name="connsiteY0" fmla="*/ 1157 h 9843"/>
                    <a:gd name="connsiteX1" fmla="*/ 82066 w 164840"/>
                    <a:gd name="connsiteY1" fmla="*/ 8336 h 9843"/>
                    <a:gd name="connsiteX2" fmla="*/ 41825 w 164840"/>
                    <a:gd name="connsiteY2" fmla="*/ 9843 h 9843"/>
                    <a:gd name="connsiteX3" fmla="*/ 1141 w 164840"/>
                    <a:gd name="connsiteY3" fmla="*/ 7450 h 9843"/>
                    <a:gd name="connsiteX4" fmla="*/ 1053 w 164840"/>
                    <a:gd name="connsiteY4" fmla="*/ 4437 h 9843"/>
                    <a:gd name="connsiteX5" fmla="*/ 40584 w 164840"/>
                    <a:gd name="connsiteY5" fmla="*/ 2930 h 9843"/>
                    <a:gd name="connsiteX6" fmla="*/ 81888 w 164840"/>
                    <a:gd name="connsiteY6" fmla="*/ 3018 h 9843"/>
                    <a:gd name="connsiteX7" fmla="*/ 164231 w 164840"/>
                    <a:gd name="connsiteY7" fmla="*/ 5 h 9843"/>
                    <a:gd name="connsiteX8" fmla="*/ 164319 w 164840"/>
                    <a:gd name="connsiteY8" fmla="*/ 1157 h 9843"/>
                    <a:gd name="connsiteX9" fmla="*/ 164319 w 164840"/>
                    <a:gd name="connsiteY9" fmla="*/ 1157 h 9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840" h="9843">
                      <a:moveTo>
                        <a:pt x="164319" y="1157"/>
                      </a:moveTo>
                      <a:cubicBezTo>
                        <a:pt x="136931" y="3993"/>
                        <a:pt x="109543" y="6120"/>
                        <a:pt x="82066" y="8336"/>
                      </a:cubicBezTo>
                      <a:cubicBezTo>
                        <a:pt x="68770" y="9400"/>
                        <a:pt x="55298" y="9843"/>
                        <a:pt x="41825" y="9843"/>
                      </a:cubicBezTo>
                      <a:cubicBezTo>
                        <a:pt x="28353" y="9843"/>
                        <a:pt x="14437" y="9932"/>
                        <a:pt x="1141" y="7450"/>
                      </a:cubicBezTo>
                      <a:cubicBezTo>
                        <a:pt x="-365" y="7184"/>
                        <a:pt x="-365" y="4703"/>
                        <a:pt x="1053" y="4437"/>
                      </a:cubicBezTo>
                      <a:cubicBezTo>
                        <a:pt x="13994" y="2664"/>
                        <a:pt x="27466" y="3018"/>
                        <a:pt x="40584" y="2930"/>
                      </a:cubicBezTo>
                      <a:cubicBezTo>
                        <a:pt x="54323" y="2841"/>
                        <a:pt x="68150" y="2841"/>
                        <a:pt x="81888" y="3018"/>
                      </a:cubicBezTo>
                      <a:cubicBezTo>
                        <a:pt x="109365" y="3373"/>
                        <a:pt x="136931" y="2043"/>
                        <a:pt x="164231" y="5"/>
                      </a:cubicBezTo>
                      <a:cubicBezTo>
                        <a:pt x="165029" y="-84"/>
                        <a:pt x="165029" y="1068"/>
                        <a:pt x="164319" y="1157"/>
                      </a:cubicBezTo>
                      <a:lnTo>
                        <a:pt x="164319" y="11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3" name="任意多边形: 形状 522"/>
                <p:cNvSpPr/>
                <p:nvPr>
                  <p:custDataLst>
                    <p:tags r:id="rId264"/>
                  </p:custDataLst>
                </p:nvPr>
              </p:nvSpPr>
              <p:spPr>
                <a:xfrm>
                  <a:off x="8665921" y="3461493"/>
                  <a:ext cx="92032" cy="7415"/>
                </a:xfrm>
                <a:custGeom>
                  <a:avLst/>
                  <a:gdLst>
                    <a:gd name="connsiteX0" fmla="*/ 91625 w 92032"/>
                    <a:gd name="connsiteY0" fmla="*/ 1271 h 7415"/>
                    <a:gd name="connsiteX1" fmla="*/ 68048 w 92032"/>
                    <a:gd name="connsiteY1" fmla="*/ 5792 h 7415"/>
                    <a:gd name="connsiteX2" fmla="*/ 46510 w 92032"/>
                    <a:gd name="connsiteY2" fmla="*/ 7299 h 7415"/>
                    <a:gd name="connsiteX3" fmla="*/ 24085 w 92032"/>
                    <a:gd name="connsiteY3" fmla="*/ 7121 h 7415"/>
                    <a:gd name="connsiteX4" fmla="*/ 12208 w 92032"/>
                    <a:gd name="connsiteY4" fmla="*/ 6058 h 7415"/>
                    <a:gd name="connsiteX5" fmla="*/ 1483 w 92032"/>
                    <a:gd name="connsiteY5" fmla="*/ 4196 h 7415"/>
                    <a:gd name="connsiteX6" fmla="*/ 1394 w 92032"/>
                    <a:gd name="connsiteY6" fmla="*/ 385 h 7415"/>
                    <a:gd name="connsiteX7" fmla="*/ 22224 w 92032"/>
                    <a:gd name="connsiteY7" fmla="*/ 828 h 7415"/>
                    <a:gd name="connsiteX8" fmla="*/ 45446 w 92032"/>
                    <a:gd name="connsiteY8" fmla="*/ 1271 h 7415"/>
                    <a:gd name="connsiteX9" fmla="*/ 68048 w 92032"/>
                    <a:gd name="connsiteY9" fmla="*/ 740 h 7415"/>
                    <a:gd name="connsiteX10" fmla="*/ 91359 w 92032"/>
                    <a:gd name="connsiteY10" fmla="*/ 119 h 7415"/>
                    <a:gd name="connsiteX11" fmla="*/ 91625 w 92032"/>
                    <a:gd name="connsiteY11" fmla="*/ 1271 h 7415"/>
                    <a:gd name="connsiteX12" fmla="*/ 91625 w 92032"/>
                    <a:gd name="connsiteY12" fmla="*/ 1271 h 7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32" h="7415">
                      <a:moveTo>
                        <a:pt x="91625" y="1271"/>
                      </a:moveTo>
                      <a:cubicBezTo>
                        <a:pt x="83737" y="2778"/>
                        <a:pt x="76025" y="4817"/>
                        <a:pt x="68048" y="5792"/>
                      </a:cubicBezTo>
                      <a:cubicBezTo>
                        <a:pt x="60957" y="6678"/>
                        <a:pt x="53689" y="7033"/>
                        <a:pt x="46510" y="7299"/>
                      </a:cubicBezTo>
                      <a:cubicBezTo>
                        <a:pt x="39064" y="7476"/>
                        <a:pt x="31619" y="7476"/>
                        <a:pt x="24085" y="7121"/>
                      </a:cubicBezTo>
                      <a:cubicBezTo>
                        <a:pt x="20096" y="6944"/>
                        <a:pt x="16196" y="6501"/>
                        <a:pt x="12208" y="6058"/>
                      </a:cubicBezTo>
                      <a:cubicBezTo>
                        <a:pt x="8662" y="5614"/>
                        <a:pt x="4940" y="5526"/>
                        <a:pt x="1483" y="4196"/>
                      </a:cubicBezTo>
                      <a:cubicBezTo>
                        <a:pt x="-201" y="3576"/>
                        <a:pt x="-733" y="651"/>
                        <a:pt x="1394" y="385"/>
                      </a:cubicBezTo>
                      <a:cubicBezTo>
                        <a:pt x="7953" y="-590"/>
                        <a:pt x="15487" y="562"/>
                        <a:pt x="22224" y="828"/>
                      </a:cubicBezTo>
                      <a:cubicBezTo>
                        <a:pt x="29935" y="1183"/>
                        <a:pt x="37735" y="1271"/>
                        <a:pt x="45446" y="1271"/>
                      </a:cubicBezTo>
                      <a:cubicBezTo>
                        <a:pt x="52980" y="1271"/>
                        <a:pt x="60514" y="828"/>
                        <a:pt x="68048" y="740"/>
                      </a:cubicBezTo>
                      <a:cubicBezTo>
                        <a:pt x="75848" y="562"/>
                        <a:pt x="83648" y="828"/>
                        <a:pt x="91359" y="119"/>
                      </a:cubicBezTo>
                      <a:cubicBezTo>
                        <a:pt x="92157" y="30"/>
                        <a:pt x="92246" y="1183"/>
                        <a:pt x="91625" y="1271"/>
                      </a:cubicBezTo>
                      <a:lnTo>
                        <a:pt x="91625" y="12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4" name="任意多边形: 形状 523"/>
                <p:cNvSpPr/>
                <p:nvPr>
                  <p:custDataLst>
                    <p:tags r:id="rId265"/>
                  </p:custDataLst>
                </p:nvPr>
              </p:nvSpPr>
              <p:spPr>
                <a:xfrm>
                  <a:off x="8708818" y="3425712"/>
                  <a:ext cx="84971" cy="5357"/>
                </a:xfrm>
                <a:custGeom>
                  <a:avLst/>
                  <a:gdLst>
                    <a:gd name="connsiteX0" fmla="*/ 84715 w 84971"/>
                    <a:gd name="connsiteY0" fmla="*/ 4080 h 5357"/>
                    <a:gd name="connsiteX1" fmla="*/ 43676 w 84971"/>
                    <a:gd name="connsiteY1" fmla="*/ 4966 h 5357"/>
                    <a:gd name="connsiteX2" fmla="*/ 1043 w 84971"/>
                    <a:gd name="connsiteY2" fmla="*/ 2130 h 5357"/>
                    <a:gd name="connsiteX3" fmla="*/ 954 w 84971"/>
                    <a:gd name="connsiteY3" fmla="*/ 3 h 5357"/>
                    <a:gd name="connsiteX4" fmla="*/ 42701 w 84971"/>
                    <a:gd name="connsiteY4" fmla="*/ 1775 h 5357"/>
                    <a:gd name="connsiteX5" fmla="*/ 84537 w 84971"/>
                    <a:gd name="connsiteY5" fmla="*/ 3371 h 5357"/>
                    <a:gd name="connsiteX6" fmla="*/ 84715 w 84971"/>
                    <a:gd name="connsiteY6" fmla="*/ 4080 h 5357"/>
                    <a:gd name="connsiteX7" fmla="*/ 84715 w 84971"/>
                    <a:gd name="connsiteY7" fmla="*/ 4080 h 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971" h="5357">
                      <a:moveTo>
                        <a:pt x="84715" y="4080"/>
                      </a:moveTo>
                      <a:cubicBezTo>
                        <a:pt x="71242" y="5941"/>
                        <a:pt x="57326" y="5321"/>
                        <a:pt x="43676" y="4966"/>
                      </a:cubicBezTo>
                      <a:cubicBezTo>
                        <a:pt x="29406" y="4612"/>
                        <a:pt x="15224" y="3725"/>
                        <a:pt x="1043" y="2130"/>
                      </a:cubicBezTo>
                      <a:cubicBezTo>
                        <a:pt x="-287" y="1953"/>
                        <a:pt x="-376" y="-86"/>
                        <a:pt x="954" y="3"/>
                      </a:cubicBezTo>
                      <a:cubicBezTo>
                        <a:pt x="14870" y="623"/>
                        <a:pt x="28786" y="1244"/>
                        <a:pt x="42701" y="1775"/>
                      </a:cubicBezTo>
                      <a:cubicBezTo>
                        <a:pt x="56617" y="2307"/>
                        <a:pt x="70622" y="1864"/>
                        <a:pt x="84537" y="3371"/>
                      </a:cubicBezTo>
                      <a:cubicBezTo>
                        <a:pt x="84980" y="3459"/>
                        <a:pt x="85158" y="4080"/>
                        <a:pt x="84715" y="4080"/>
                      </a:cubicBezTo>
                      <a:lnTo>
                        <a:pt x="84715" y="408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5" name="任意多边形: 形状 524"/>
                <p:cNvSpPr/>
                <p:nvPr>
                  <p:custDataLst>
                    <p:tags r:id="rId266"/>
                  </p:custDataLst>
                </p:nvPr>
              </p:nvSpPr>
              <p:spPr>
                <a:xfrm>
                  <a:off x="9754513" y="3237448"/>
                  <a:ext cx="29984" cy="157167"/>
                </a:xfrm>
                <a:custGeom>
                  <a:avLst/>
                  <a:gdLst>
                    <a:gd name="connsiteX0" fmla="*/ 17734 w 29984"/>
                    <a:gd name="connsiteY0" fmla="*/ 155826 h 157167"/>
                    <a:gd name="connsiteX1" fmla="*/ 20393 w 29984"/>
                    <a:gd name="connsiteY1" fmla="*/ 119043 h 157167"/>
                    <a:gd name="connsiteX2" fmla="*/ 20216 w 29984"/>
                    <a:gd name="connsiteY2" fmla="*/ 80663 h 157167"/>
                    <a:gd name="connsiteX3" fmla="*/ 14277 w 29984"/>
                    <a:gd name="connsiteY3" fmla="*/ 42727 h 157167"/>
                    <a:gd name="connsiteX4" fmla="*/ 9490 w 29984"/>
                    <a:gd name="connsiteY4" fmla="*/ 25000 h 157167"/>
                    <a:gd name="connsiteX5" fmla="*/ 2223 w 29984"/>
                    <a:gd name="connsiteY5" fmla="*/ 8248 h 157167"/>
                    <a:gd name="connsiteX6" fmla="*/ 6654 w 29984"/>
                    <a:gd name="connsiteY6" fmla="*/ 537 h 157167"/>
                    <a:gd name="connsiteX7" fmla="*/ 15163 w 29984"/>
                    <a:gd name="connsiteY7" fmla="*/ 12946 h 157167"/>
                    <a:gd name="connsiteX8" fmla="*/ 21279 w 29984"/>
                    <a:gd name="connsiteY8" fmla="*/ 32534 h 157167"/>
                    <a:gd name="connsiteX9" fmla="*/ 28902 w 29984"/>
                    <a:gd name="connsiteY9" fmla="*/ 74813 h 157167"/>
                    <a:gd name="connsiteX10" fmla="*/ 29256 w 29984"/>
                    <a:gd name="connsiteY10" fmla="*/ 117270 h 157167"/>
                    <a:gd name="connsiteX11" fmla="*/ 20216 w 29984"/>
                    <a:gd name="connsiteY11" fmla="*/ 156535 h 157167"/>
                    <a:gd name="connsiteX12" fmla="*/ 17734 w 29984"/>
                    <a:gd name="connsiteY12" fmla="*/ 155826 h 157167"/>
                    <a:gd name="connsiteX13" fmla="*/ 17734 w 29984"/>
                    <a:gd name="connsiteY13" fmla="*/ 155826 h 157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984" h="157167">
                      <a:moveTo>
                        <a:pt x="17734" y="155826"/>
                      </a:moveTo>
                      <a:cubicBezTo>
                        <a:pt x="16581" y="143506"/>
                        <a:pt x="19506" y="131274"/>
                        <a:pt x="20393" y="119043"/>
                      </a:cubicBezTo>
                      <a:cubicBezTo>
                        <a:pt x="21279" y="106279"/>
                        <a:pt x="21279" y="93515"/>
                        <a:pt x="20216" y="80663"/>
                      </a:cubicBezTo>
                      <a:cubicBezTo>
                        <a:pt x="19152" y="67900"/>
                        <a:pt x="17290" y="55225"/>
                        <a:pt x="14277" y="42727"/>
                      </a:cubicBezTo>
                      <a:cubicBezTo>
                        <a:pt x="12859" y="36789"/>
                        <a:pt x="11263" y="30850"/>
                        <a:pt x="9490" y="25000"/>
                      </a:cubicBezTo>
                      <a:cubicBezTo>
                        <a:pt x="7984" y="20214"/>
                        <a:pt x="6654" y="11439"/>
                        <a:pt x="2223" y="8248"/>
                      </a:cubicBezTo>
                      <a:cubicBezTo>
                        <a:pt x="-2653" y="4791"/>
                        <a:pt x="1247" y="-1945"/>
                        <a:pt x="6654" y="537"/>
                      </a:cubicBezTo>
                      <a:cubicBezTo>
                        <a:pt x="11618" y="2930"/>
                        <a:pt x="13479" y="8159"/>
                        <a:pt x="15163" y="12946"/>
                      </a:cubicBezTo>
                      <a:cubicBezTo>
                        <a:pt x="17468" y="19416"/>
                        <a:pt x="19506" y="25887"/>
                        <a:pt x="21279" y="32534"/>
                      </a:cubicBezTo>
                      <a:cubicBezTo>
                        <a:pt x="25002" y="46450"/>
                        <a:pt x="27572" y="60632"/>
                        <a:pt x="28902" y="74813"/>
                      </a:cubicBezTo>
                      <a:cubicBezTo>
                        <a:pt x="30231" y="88995"/>
                        <a:pt x="30320" y="103177"/>
                        <a:pt x="29256" y="117270"/>
                      </a:cubicBezTo>
                      <a:cubicBezTo>
                        <a:pt x="28281" y="130654"/>
                        <a:pt x="27306" y="145190"/>
                        <a:pt x="20216" y="156535"/>
                      </a:cubicBezTo>
                      <a:cubicBezTo>
                        <a:pt x="19595" y="157688"/>
                        <a:pt x="17911" y="157156"/>
                        <a:pt x="17734" y="155826"/>
                      </a:cubicBezTo>
                      <a:lnTo>
                        <a:pt x="17734" y="1558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6" name="任意多边形: 形状 525"/>
                <p:cNvSpPr/>
                <p:nvPr>
                  <p:custDataLst>
                    <p:tags r:id="rId267"/>
                  </p:custDataLst>
                </p:nvPr>
              </p:nvSpPr>
              <p:spPr>
                <a:xfrm>
                  <a:off x="8351528" y="3235924"/>
                  <a:ext cx="1418413" cy="9256"/>
                </a:xfrm>
                <a:custGeom>
                  <a:avLst/>
                  <a:gdLst>
                    <a:gd name="connsiteX0" fmla="*/ 1414868 w 1418413"/>
                    <a:gd name="connsiteY0" fmla="*/ 8354 h 9256"/>
                    <a:gd name="connsiteX1" fmla="*/ 1276951 w 1418413"/>
                    <a:gd name="connsiteY1" fmla="*/ 9152 h 9256"/>
                    <a:gd name="connsiteX2" fmla="*/ 1139034 w 1418413"/>
                    <a:gd name="connsiteY2" fmla="*/ 9152 h 9256"/>
                    <a:gd name="connsiteX3" fmla="*/ 863112 w 1418413"/>
                    <a:gd name="connsiteY3" fmla="*/ 9152 h 9256"/>
                    <a:gd name="connsiteX4" fmla="*/ 314103 w 1418413"/>
                    <a:gd name="connsiteY4" fmla="*/ 9152 h 9256"/>
                    <a:gd name="connsiteX5" fmla="*/ 4411 w 1418413"/>
                    <a:gd name="connsiteY5" fmla="*/ 9152 h 9256"/>
                    <a:gd name="connsiteX6" fmla="*/ 4233 w 1418413"/>
                    <a:gd name="connsiteY6" fmla="*/ 199 h 9256"/>
                    <a:gd name="connsiteX7" fmla="*/ 556078 w 1418413"/>
                    <a:gd name="connsiteY7" fmla="*/ 199 h 9256"/>
                    <a:gd name="connsiteX8" fmla="*/ 1105087 w 1418413"/>
                    <a:gd name="connsiteY8" fmla="*/ 199 h 9256"/>
                    <a:gd name="connsiteX9" fmla="*/ 1259933 w 1418413"/>
                    <a:gd name="connsiteY9" fmla="*/ 199 h 9256"/>
                    <a:gd name="connsiteX10" fmla="*/ 1414779 w 1418413"/>
                    <a:gd name="connsiteY10" fmla="*/ 997 h 9256"/>
                    <a:gd name="connsiteX11" fmla="*/ 1414868 w 1418413"/>
                    <a:gd name="connsiteY11" fmla="*/ 8354 h 9256"/>
                    <a:gd name="connsiteX12" fmla="*/ 1414868 w 1418413"/>
                    <a:gd name="connsiteY12" fmla="*/ 8354 h 9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18413" h="9256">
                      <a:moveTo>
                        <a:pt x="1414868" y="8354"/>
                      </a:moveTo>
                      <a:cubicBezTo>
                        <a:pt x="1368955" y="9683"/>
                        <a:pt x="1322953" y="9152"/>
                        <a:pt x="1276951" y="9152"/>
                      </a:cubicBezTo>
                      <a:cubicBezTo>
                        <a:pt x="1230949" y="9152"/>
                        <a:pt x="1184948" y="9152"/>
                        <a:pt x="1139034" y="9152"/>
                      </a:cubicBezTo>
                      <a:cubicBezTo>
                        <a:pt x="1047031" y="9152"/>
                        <a:pt x="955115" y="9152"/>
                        <a:pt x="863112" y="9152"/>
                      </a:cubicBezTo>
                      <a:cubicBezTo>
                        <a:pt x="680079" y="9152"/>
                        <a:pt x="497136" y="9152"/>
                        <a:pt x="314103" y="9152"/>
                      </a:cubicBezTo>
                      <a:cubicBezTo>
                        <a:pt x="210843" y="9152"/>
                        <a:pt x="107671" y="9152"/>
                        <a:pt x="4411" y="9152"/>
                      </a:cubicBezTo>
                      <a:cubicBezTo>
                        <a:pt x="-1351" y="9152"/>
                        <a:pt x="-1528" y="199"/>
                        <a:pt x="4233" y="199"/>
                      </a:cubicBezTo>
                      <a:cubicBezTo>
                        <a:pt x="188152" y="199"/>
                        <a:pt x="372071" y="199"/>
                        <a:pt x="556078" y="199"/>
                      </a:cubicBezTo>
                      <a:cubicBezTo>
                        <a:pt x="739111" y="199"/>
                        <a:pt x="922054" y="199"/>
                        <a:pt x="1105087" y="199"/>
                      </a:cubicBezTo>
                      <a:cubicBezTo>
                        <a:pt x="1156673" y="199"/>
                        <a:pt x="1208347" y="199"/>
                        <a:pt x="1259933" y="199"/>
                      </a:cubicBezTo>
                      <a:cubicBezTo>
                        <a:pt x="1311519" y="199"/>
                        <a:pt x="1363193" y="-598"/>
                        <a:pt x="1414779" y="997"/>
                      </a:cubicBezTo>
                      <a:cubicBezTo>
                        <a:pt x="1419566" y="1086"/>
                        <a:pt x="1419654" y="8265"/>
                        <a:pt x="1414868" y="8354"/>
                      </a:cubicBezTo>
                      <a:lnTo>
                        <a:pt x="1414868" y="835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7" name="任意多边形: 形状 526"/>
                <p:cNvSpPr/>
                <p:nvPr>
                  <p:custDataLst>
                    <p:tags r:id="rId268"/>
                  </p:custDataLst>
                </p:nvPr>
              </p:nvSpPr>
              <p:spPr>
                <a:xfrm>
                  <a:off x="8338912" y="3237938"/>
                  <a:ext cx="19428" cy="155891"/>
                </a:xfrm>
                <a:custGeom>
                  <a:avLst/>
                  <a:gdLst>
                    <a:gd name="connsiteX0" fmla="*/ 19065 w 19428"/>
                    <a:gd name="connsiteY0" fmla="*/ 1908 h 155891"/>
                    <a:gd name="connsiteX1" fmla="*/ 17293 w 19428"/>
                    <a:gd name="connsiteY1" fmla="*/ 18306 h 155891"/>
                    <a:gd name="connsiteX2" fmla="*/ 13836 w 19428"/>
                    <a:gd name="connsiteY2" fmla="*/ 37008 h 155891"/>
                    <a:gd name="connsiteX3" fmla="*/ 10733 w 19428"/>
                    <a:gd name="connsiteY3" fmla="*/ 75653 h 155891"/>
                    <a:gd name="connsiteX4" fmla="*/ 12329 w 19428"/>
                    <a:gd name="connsiteY4" fmla="*/ 112880 h 155891"/>
                    <a:gd name="connsiteX5" fmla="*/ 15077 w 19428"/>
                    <a:gd name="connsiteY5" fmla="*/ 132469 h 155891"/>
                    <a:gd name="connsiteX6" fmla="*/ 17913 w 19428"/>
                    <a:gd name="connsiteY6" fmla="*/ 151791 h 155891"/>
                    <a:gd name="connsiteX7" fmla="*/ 10024 w 19428"/>
                    <a:gd name="connsiteY7" fmla="*/ 153741 h 155891"/>
                    <a:gd name="connsiteX8" fmla="*/ 4706 w 19428"/>
                    <a:gd name="connsiteY8" fmla="*/ 135128 h 155891"/>
                    <a:gd name="connsiteX9" fmla="*/ 1870 w 19428"/>
                    <a:gd name="connsiteY9" fmla="*/ 115628 h 155891"/>
                    <a:gd name="connsiteX10" fmla="*/ 97 w 19428"/>
                    <a:gd name="connsiteY10" fmla="*/ 75387 h 155891"/>
                    <a:gd name="connsiteX11" fmla="*/ 3820 w 19428"/>
                    <a:gd name="connsiteY11" fmla="*/ 37185 h 155891"/>
                    <a:gd name="connsiteX12" fmla="*/ 7720 w 19428"/>
                    <a:gd name="connsiteY12" fmla="*/ 17597 h 155891"/>
                    <a:gd name="connsiteX13" fmla="*/ 14633 w 19428"/>
                    <a:gd name="connsiteY13" fmla="*/ 667 h 155891"/>
                    <a:gd name="connsiteX14" fmla="*/ 19065 w 19428"/>
                    <a:gd name="connsiteY14" fmla="*/ 1908 h 155891"/>
                    <a:gd name="connsiteX15" fmla="*/ 19065 w 19428"/>
                    <a:gd name="connsiteY15" fmla="*/ 1908 h 15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428" h="155891">
                      <a:moveTo>
                        <a:pt x="19065" y="1908"/>
                      </a:moveTo>
                      <a:cubicBezTo>
                        <a:pt x="20218" y="7404"/>
                        <a:pt x="18356" y="12988"/>
                        <a:pt x="17293" y="18306"/>
                      </a:cubicBezTo>
                      <a:cubicBezTo>
                        <a:pt x="16052" y="24510"/>
                        <a:pt x="14811" y="30715"/>
                        <a:pt x="13836" y="37008"/>
                      </a:cubicBezTo>
                      <a:cubicBezTo>
                        <a:pt x="11886" y="49772"/>
                        <a:pt x="10999" y="62624"/>
                        <a:pt x="10733" y="75653"/>
                      </a:cubicBezTo>
                      <a:cubicBezTo>
                        <a:pt x="10468" y="88062"/>
                        <a:pt x="10999" y="100471"/>
                        <a:pt x="12329" y="112880"/>
                      </a:cubicBezTo>
                      <a:cubicBezTo>
                        <a:pt x="13038" y="119439"/>
                        <a:pt x="13924" y="125998"/>
                        <a:pt x="15077" y="132469"/>
                      </a:cubicBezTo>
                      <a:cubicBezTo>
                        <a:pt x="16229" y="138850"/>
                        <a:pt x="18445" y="145321"/>
                        <a:pt x="17913" y="151791"/>
                      </a:cubicBezTo>
                      <a:cubicBezTo>
                        <a:pt x="17558" y="155780"/>
                        <a:pt x="12418" y="157641"/>
                        <a:pt x="10024" y="153741"/>
                      </a:cubicBezTo>
                      <a:cubicBezTo>
                        <a:pt x="6568" y="147980"/>
                        <a:pt x="5770" y="141510"/>
                        <a:pt x="4706" y="135128"/>
                      </a:cubicBezTo>
                      <a:cubicBezTo>
                        <a:pt x="3554" y="128657"/>
                        <a:pt x="2579" y="122187"/>
                        <a:pt x="1870" y="115628"/>
                      </a:cubicBezTo>
                      <a:cubicBezTo>
                        <a:pt x="363" y="102244"/>
                        <a:pt x="-257" y="88771"/>
                        <a:pt x="97" y="75387"/>
                      </a:cubicBezTo>
                      <a:cubicBezTo>
                        <a:pt x="452" y="62535"/>
                        <a:pt x="1781" y="49772"/>
                        <a:pt x="3820" y="37185"/>
                      </a:cubicBezTo>
                      <a:cubicBezTo>
                        <a:pt x="4884" y="30626"/>
                        <a:pt x="6124" y="24067"/>
                        <a:pt x="7720" y="17597"/>
                      </a:cubicBezTo>
                      <a:cubicBezTo>
                        <a:pt x="9138" y="11924"/>
                        <a:pt x="10379" y="4922"/>
                        <a:pt x="14633" y="667"/>
                      </a:cubicBezTo>
                      <a:cubicBezTo>
                        <a:pt x="15963" y="-573"/>
                        <a:pt x="18622" y="-41"/>
                        <a:pt x="19065" y="1908"/>
                      </a:cubicBezTo>
                      <a:lnTo>
                        <a:pt x="19065" y="19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8" name="任意多边形: 形状 527"/>
                <p:cNvSpPr/>
                <p:nvPr>
                  <p:custDataLst>
                    <p:tags r:id="rId269"/>
                  </p:custDataLst>
                </p:nvPr>
              </p:nvSpPr>
              <p:spPr>
                <a:xfrm>
                  <a:off x="9754187" y="3105660"/>
                  <a:ext cx="24412" cy="135665"/>
                </a:xfrm>
                <a:custGeom>
                  <a:avLst/>
                  <a:gdLst>
                    <a:gd name="connsiteX0" fmla="*/ 10791 w 24412"/>
                    <a:gd name="connsiteY0" fmla="*/ 135250 h 135665"/>
                    <a:gd name="connsiteX1" fmla="*/ 11500 w 24412"/>
                    <a:gd name="connsiteY1" fmla="*/ 120536 h 135665"/>
                    <a:gd name="connsiteX2" fmla="*/ 13805 w 24412"/>
                    <a:gd name="connsiteY2" fmla="*/ 102809 h 135665"/>
                    <a:gd name="connsiteX3" fmla="*/ 14957 w 24412"/>
                    <a:gd name="connsiteY3" fmla="*/ 68773 h 135665"/>
                    <a:gd name="connsiteX4" fmla="*/ 687 w 24412"/>
                    <a:gd name="connsiteY4" fmla="*/ 7083 h 135665"/>
                    <a:gd name="connsiteX5" fmla="*/ 8841 w 24412"/>
                    <a:gd name="connsiteY5" fmla="*/ 2474 h 135665"/>
                    <a:gd name="connsiteX6" fmla="*/ 24352 w 24412"/>
                    <a:gd name="connsiteY6" fmla="*/ 67178 h 135665"/>
                    <a:gd name="connsiteX7" fmla="*/ 22668 w 24412"/>
                    <a:gd name="connsiteY7" fmla="*/ 101746 h 135665"/>
                    <a:gd name="connsiteX8" fmla="*/ 19300 w 24412"/>
                    <a:gd name="connsiteY8" fmla="*/ 119739 h 135665"/>
                    <a:gd name="connsiteX9" fmla="*/ 11500 w 24412"/>
                    <a:gd name="connsiteY9" fmla="*/ 135516 h 135665"/>
                    <a:gd name="connsiteX10" fmla="*/ 10791 w 24412"/>
                    <a:gd name="connsiteY10" fmla="*/ 135250 h 135665"/>
                    <a:gd name="connsiteX11" fmla="*/ 10791 w 24412"/>
                    <a:gd name="connsiteY11" fmla="*/ 135250 h 13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412" h="135665">
                      <a:moveTo>
                        <a:pt x="10791" y="135250"/>
                      </a:moveTo>
                      <a:cubicBezTo>
                        <a:pt x="11323" y="130375"/>
                        <a:pt x="10968" y="125411"/>
                        <a:pt x="11500" y="120536"/>
                      </a:cubicBezTo>
                      <a:cubicBezTo>
                        <a:pt x="12209" y="114598"/>
                        <a:pt x="13096" y="108748"/>
                        <a:pt x="13805" y="102809"/>
                      </a:cubicBezTo>
                      <a:cubicBezTo>
                        <a:pt x="15045" y="91552"/>
                        <a:pt x="15223" y="80207"/>
                        <a:pt x="14957" y="68773"/>
                      </a:cubicBezTo>
                      <a:cubicBezTo>
                        <a:pt x="14514" y="47678"/>
                        <a:pt x="11412" y="26139"/>
                        <a:pt x="687" y="7083"/>
                      </a:cubicBezTo>
                      <a:cubicBezTo>
                        <a:pt x="-2416" y="1587"/>
                        <a:pt x="5828" y="-3022"/>
                        <a:pt x="8841" y="2474"/>
                      </a:cubicBezTo>
                      <a:cubicBezTo>
                        <a:pt x="20009" y="22505"/>
                        <a:pt x="23732" y="44930"/>
                        <a:pt x="24352" y="67178"/>
                      </a:cubicBezTo>
                      <a:cubicBezTo>
                        <a:pt x="24618" y="78789"/>
                        <a:pt x="23998" y="90311"/>
                        <a:pt x="22668" y="101746"/>
                      </a:cubicBezTo>
                      <a:cubicBezTo>
                        <a:pt x="21959" y="107861"/>
                        <a:pt x="20984" y="113889"/>
                        <a:pt x="19300" y="119739"/>
                      </a:cubicBezTo>
                      <a:cubicBezTo>
                        <a:pt x="17616" y="125677"/>
                        <a:pt x="14514" y="130286"/>
                        <a:pt x="11500" y="135516"/>
                      </a:cubicBezTo>
                      <a:cubicBezTo>
                        <a:pt x="11323" y="135782"/>
                        <a:pt x="10791" y="135693"/>
                        <a:pt x="10791" y="135250"/>
                      </a:cubicBezTo>
                      <a:lnTo>
                        <a:pt x="10791" y="13525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9" name="任意多边形: 形状 528"/>
                <p:cNvSpPr/>
                <p:nvPr>
                  <p:custDataLst>
                    <p:tags r:id="rId270"/>
                  </p:custDataLst>
                </p:nvPr>
              </p:nvSpPr>
              <p:spPr>
                <a:xfrm>
                  <a:off x="8287312" y="3099563"/>
                  <a:ext cx="1573847" cy="10203"/>
                </a:xfrm>
                <a:custGeom>
                  <a:avLst/>
                  <a:gdLst>
                    <a:gd name="connsiteX0" fmla="*/ 1570113 w 1573847"/>
                    <a:gd name="connsiteY0" fmla="*/ 9103 h 10203"/>
                    <a:gd name="connsiteX1" fmla="*/ 1263877 w 1573847"/>
                    <a:gd name="connsiteY1" fmla="*/ 9723 h 10203"/>
                    <a:gd name="connsiteX2" fmla="*/ 957641 w 1573847"/>
                    <a:gd name="connsiteY2" fmla="*/ 9723 h 10203"/>
                    <a:gd name="connsiteX3" fmla="*/ 348272 w 1573847"/>
                    <a:gd name="connsiteY3" fmla="*/ 9723 h 10203"/>
                    <a:gd name="connsiteX4" fmla="*/ 4544 w 1573847"/>
                    <a:gd name="connsiteY4" fmla="*/ 9723 h 10203"/>
                    <a:gd name="connsiteX5" fmla="*/ 4366 w 1573847"/>
                    <a:gd name="connsiteY5" fmla="*/ 594 h 10203"/>
                    <a:gd name="connsiteX6" fmla="*/ 616838 w 1573847"/>
                    <a:gd name="connsiteY6" fmla="*/ 594 h 10203"/>
                    <a:gd name="connsiteX7" fmla="*/ 1226207 w 1573847"/>
                    <a:gd name="connsiteY7" fmla="*/ 594 h 10203"/>
                    <a:gd name="connsiteX8" fmla="*/ 1569936 w 1573847"/>
                    <a:gd name="connsiteY8" fmla="*/ 1214 h 10203"/>
                    <a:gd name="connsiteX9" fmla="*/ 1570113 w 1573847"/>
                    <a:gd name="connsiteY9" fmla="*/ 9103 h 10203"/>
                    <a:gd name="connsiteX10" fmla="*/ 1570113 w 1573847"/>
                    <a:gd name="connsiteY10" fmla="*/ 9103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73847" h="10203">
                      <a:moveTo>
                        <a:pt x="1570113" y="9103"/>
                      </a:moveTo>
                      <a:cubicBezTo>
                        <a:pt x="1468182" y="11141"/>
                        <a:pt x="1365897" y="9723"/>
                        <a:pt x="1263877" y="9723"/>
                      </a:cubicBezTo>
                      <a:cubicBezTo>
                        <a:pt x="1161769" y="9723"/>
                        <a:pt x="1059750" y="9723"/>
                        <a:pt x="957641" y="9723"/>
                      </a:cubicBezTo>
                      <a:cubicBezTo>
                        <a:pt x="754489" y="9723"/>
                        <a:pt x="551425" y="9723"/>
                        <a:pt x="348272" y="9723"/>
                      </a:cubicBezTo>
                      <a:cubicBezTo>
                        <a:pt x="233666" y="9723"/>
                        <a:pt x="119149" y="9723"/>
                        <a:pt x="4544" y="9723"/>
                      </a:cubicBezTo>
                      <a:cubicBezTo>
                        <a:pt x="-1395" y="9723"/>
                        <a:pt x="-1572" y="594"/>
                        <a:pt x="4366" y="594"/>
                      </a:cubicBezTo>
                      <a:cubicBezTo>
                        <a:pt x="208494" y="594"/>
                        <a:pt x="412710" y="594"/>
                        <a:pt x="616838" y="594"/>
                      </a:cubicBezTo>
                      <a:cubicBezTo>
                        <a:pt x="819991" y="594"/>
                        <a:pt x="1023055" y="594"/>
                        <a:pt x="1226207" y="594"/>
                      </a:cubicBezTo>
                      <a:cubicBezTo>
                        <a:pt x="1340724" y="594"/>
                        <a:pt x="1455330" y="-1090"/>
                        <a:pt x="1569936" y="1214"/>
                      </a:cubicBezTo>
                      <a:cubicBezTo>
                        <a:pt x="1575077" y="1303"/>
                        <a:pt x="1575165" y="9014"/>
                        <a:pt x="1570113" y="9103"/>
                      </a:cubicBezTo>
                      <a:lnTo>
                        <a:pt x="1570113" y="910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0" name="任意多边形: 形状 529"/>
                <p:cNvSpPr/>
                <p:nvPr>
                  <p:custDataLst>
                    <p:tags r:id="rId271"/>
                  </p:custDataLst>
                </p:nvPr>
              </p:nvSpPr>
              <p:spPr>
                <a:xfrm>
                  <a:off x="8340321" y="3106982"/>
                  <a:ext cx="21806" cy="137641"/>
                </a:xfrm>
                <a:custGeom>
                  <a:avLst/>
                  <a:gdLst>
                    <a:gd name="connsiteX0" fmla="*/ 18631 w 21806"/>
                    <a:gd name="connsiteY0" fmla="*/ 355 h 137641"/>
                    <a:gd name="connsiteX1" fmla="*/ 18720 w 21806"/>
                    <a:gd name="connsiteY1" fmla="*/ 9484 h 137641"/>
                    <a:gd name="connsiteX2" fmla="*/ 16770 w 21806"/>
                    <a:gd name="connsiteY2" fmla="*/ 17195 h 137641"/>
                    <a:gd name="connsiteX3" fmla="*/ 12693 w 21806"/>
                    <a:gd name="connsiteY3" fmla="*/ 34391 h 137641"/>
                    <a:gd name="connsiteX4" fmla="*/ 9679 w 21806"/>
                    <a:gd name="connsiteY4" fmla="*/ 69490 h 137641"/>
                    <a:gd name="connsiteX5" fmla="*/ 13579 w 21806"/>
                    <a:gd name="connsiteY5" fmla="*/ 103881 h 137641"/>
                    <a:gd name="connsiteX6" fmla="*/ 18365 w 21806"/>
                    <a:gd name="connsiteY6" fmla="*/ 121342 h 137641"/>
                    <a:gd name="connsiteX7" fmla="*/ 21024 w 21806"/>
                    <a:gd name="connsiteY7" fmla="*/ 135967 h 137641"/>
                    <a:gd name="connsiteX8" fmla="*/ 17124 w 21806"/>
                    <a:gd name="connsiteY8" fmla="*/ 137474 h 137641"/>
                    <a:gd name="connsiteX9" fmla="*/ 9325 w 21806"/>
                    <a:gd name="connsiteY9" fmla="*/ 124533 h 137641"/>
                    <a:gd name="connsiteX10" fmla="*/ 4272 w 21806"/>
                    <a:gd name="connsiteY10" fmla="*/ 106185 h 137641"/>
                    <a:gd name="connsiteX11" fmla="*/ 18 w 21806"/>
                    <a:gd name="connsiteY11" fmla="*/ 69224 h 137641"/>
                    <a:gd name="connsiteX12" fmla="*/ 3297 w 21806"/>
                    <a:gd name="connsiteY12" fmla="*/ 33504 h 137641"/>
                    <a:gd name="connsiteX13" fmla="*/ 7995 w 21806"/>
                    <a:gd name="connsiteY13" fmla="*/ 15511 h 137641"/>
                    <a:gd name="connsiteX14" fmla="*/ 11186 w 21806"/>
                    <a:gd name="connsiteY14" fmla="*/ 7711 h 137641"/>
                    <a:gd name="connsiteX15" fmla="*/ 18099 w 21806"/>
                    <a:gd name="connsiteY15" fmla="*/ 89 h 137641"/>
                    <a:gd name="connsiteX16" fmla="*/ 18631 w 21806"/>
                    <a:gd name="connsiteY16" fmla="*/ 355 h 137641"/>
                    <a:gd name="connsiteX17" fmla="*/ 18631 w 21806"/>
                    <a:gd name="connsiteY17" fmla="*/ 355 h 137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806" h="137641">
                      <a:moveTo>
                        <a:pt x="18631" y="355"/>
                      </a:moveTo>
                      <a:cubicBezTo>
                        <a:pt x="18099" y="3368"/>
                        <a:pt x="19074" y="6470"/>
                        <a:pt x="18720" y="9484"/>
                      </a:cubicBezTo>
                      <a:cubicBezTo>
                        <a:pt x="18454" y="12054"/>
                        <a:pt x="17479" y="14714"/>
                        <a:pt x="16770" y="17195"/>
                      </a:cubicBezTo>
                      <a:cubicBezTo>
                        <a:pt x="15263" y="22868"/>
                        <a:pt x="13756" y="28541"/>
                        <a:pt x="12693" y="34391"/>
                      </a:cubicBezTo>
                      <a:cubicBezTo>
                        <a:pt x="10565" y="45913"/>
                        <a:pt x="9590" y="57702"/>
                        <a:pt x="9679" y="69490"/>
                      </a:cubicBezTo>
                      <a:cubicBezTo>
                        <a:pt x="9856" y="81013"/>
                        <a:pt x="11097" y="92536"/>
                        <a:pt x="13579" y="103881"/>
                      </a:cubicBezTo>
                      <a:cubicBezTo>
                        <a:pt x="14820" y="109731"/>
                        <a:pt x="16415" y="115581"/>
                        <a:pt x="18365" y="121342"/>
                      </a:cubicBezTo>
                      <a:cubicBezTo>
                        <a:pt x="19961" y="126217"/>
                        <a:pt x="23329" y="131181"/>
                        <a:pt x="21024" y="135967"/>
                      </a:cubicBezTo>
                      <a:cubicBezTo>
                        <a:pt x="20493" y="137208"/>
                        <a:pt x="18454" y="138006"/>
                        <a:pt x="17124" y="137474"/>
                      </a:cubicBezTo>
                      <a:cubicBezTo>
                        <a:pt x="11895" y="135169"/>
                        <a:pt x="11009" y="129585"/>
                        <a:pt x="9325" y="124533"/>
                      </a:cubicBezTo>
                      <a:cubicBezTo>
                        <a:pt x="7286" y="118506"/>
                        <a:pt x="5602" y="112390"/>
                        <a:pt x="4272" y="106185"/>
                      </a:cubicBezTo>
                      <a:cubicBezTo>
                        <a:pt x="1613" y="94042"/>
                        <a:pt x="195" y="81633"/>
                        <a:pt x="18" y="69224"/>
                      </a:cubicBezTo>
                      <a:cubicBezTo>
                        <a:pt x="-159" y="57170"/>
                        <a:pt x="993" y="45204"/>
                        <a:pt x="3297" y="33504"/>
                      </a:cubicBezTo>
                      <a:cubicBezTo>
                        <a:pt x="4538" y="27388"/>
                        <a:pt x="5956" y="21361"/>
                        <a:pt x="7995" y="15511"/>
                      </a:cubicBezTo>
                      <a:cubicBezTo>
                        <a:pt x="8881" y="12941"/>
                        <a:pt x="9856" y="10016"/>
                        <a:pt x="11186" y="7711"/>
                      </a:cubicBezTo>
                      <a:cubicBezTo>
                        <a:pt x="12959" y="4609"/>
                        <a:pt x="15972" y="2925"/>
                        <a:pt x="18099" y="89"/>
                      </a:cubicBezTo>
                      <a:cubicBezTo>
                        <a:pt x="18277" y="-89"/>
                        <a:pt x="18720" y="0"/>
                        <a:pt x="18631" y="355"/>
                      </a:cubicBezTo>
                      <a:lnTo>
                        <a:pt x="18631" y="3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1" name="任意多边形: 形状 530"/>
                <p:cNvSpPr/>
                <p:nvPr>
                  <p:custDataLst>
                    <p:tags r:id="rId272"/>
                  </p:custDataLst>
                </p:nvPr>
              </p:nvSpPr>
              <p:spPr>
                <a:xfrm>
                  <a:off x="9852986" y="3069911"/>
                  <a:ext cx="9452" cy="32163"/>
                </a:xfrm>
                <a:custGeom>
                  <a:avLst/>
                  <a:gdLst>
                    <a:gd name="connsiteX0" fmla="*/ 3464 w 9452"/>
                    <a:gd name="connsiteY0" fmla="*/ 31575 h 32163"/>
                    <a:gd name="connsiteX1" fmla="*/ 7 w 9452"/>
                    <a:gd name="connsiteY1" fmla="*/ 16419 h 32163"/>
                    <a:gd name="connsiteX2" fmla="*/ 628 w 9452"/>
                    <a:gd name="connsiteY2" fmla="*/ 8442 h 32163"/>
                    <a:gd name="connsiteX3" fmla="*/ 1337 w 9452"/>
                    <a:gd name="connsiteY3" fmla="*/ 4719 h 32163"/>
                    <a:gd name="connsiteX4" fmla="*/ 2046 w 9452"/>
                    <a:gd name="connsiteY4" fmla="*/ 2326 h 32163"/>
                    <a:gd name="connsiteX5" fmla="*/ 4084 w 9452"/>
                    <a:gd name="connsiteY5" fmla="*/ 464 h 32163"/>
                    <a:gd name="connsiteX6" fmla="*/ 9225 w 9452"/>
                    <a:gd name="connsiteY6" fmla="*/ 2680 h 32163"/>
                    <a:gd name="connsiteX7" fmla="*/ 7896 w 9452"/>
                    <a:gd name="connsiteY7" fmla="*/ 10392 h 32163"/>
                    <a:gd name="connsiteX8" fmla="*/ 6478 w 9452"/>
                    <a:gd name="connsiteY8" fmla="*/ 17217 h 32163"/>
                    <a:gd name="connsiteX9" fmla="*/ 5503 w 9452"/>
                    <a:gd name="connsiteY9" fmla="*/ 31487 h 32163"/>
                    <a:gd name="connsiteX10" fmla="*/ 3464 w 9452"/>
                    <a:gd name="connsiteY10" fmla="*/ 31575 h 32163"/>
                    <a:gd name="connsiteX11" fmla="*/ 3464 w 9452"/>
                    <a:gd name="connsiteY11" fmla="*/ 31575 h 3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52" h="32163">
                      <a:moveTo>
                        <a:pt x="3464" y="31575"/>
                      </a:moveTo>
                      <a:cubicBezTo>
                        <a:pt x="628" y="26967"/>
                        <a:pt x="-82" y="21648"/>
                        <a:pt x="7" y="16419"/>
                      </a:cubicBezTo>
                      <a:cubicBezTo>
                        <a:pt x="96" y="13760"/>
                        <a:pt x="273" y="11012"/>
                        <a:pt x="628" y="8442"/>
                      </a:cubicBezTo>
                      <a:cubicBezTo>
                        <a:pt x="805" y="7201"/>
                        <a:pt x="1071" y="5960"/>
                        <a:pt x="1337" y="4719"/>
                      </a:cubicBezTo>
                      <a:cubicBezTo>
                        <a:pt x="1514" y="3921"/>
                        <a:pt x="1691" y="3035"/>
                        <a:pt x="2046" y="2326"/>
                      </a:cubicBezTo>
                      <a:cubicBezTo>
                        <a:pt x="2489" y="1528"/>
                        <a:pt x="3287" y="996"/>
                        <a:pt x="4084" y="464"/>
                      </a:cubicBezTo>
                      <a:cubicBezTo>
                        <a:pt x="5946" y="-776"/>
                        <a:pt x="8694" y="642"/>
                        <a:pt x="9225" y="2680"/>
                      </a:cubicBezTo>
                      <a:cubicBezTo>
                        <a:pt x="10023" y="5428"/>
                        <a:pt x="8516" y="7910"/>
                        <a:pt x="7896" y="10392"/>
                      </a:cubicBezTo>
                      <a:cubicBezTo>
                        <a:pt x="7275" y="12607"/>
                        <a:pt x="6744" y="14912"/>
                        <a:pt x="6478" y="17217"/>
                      </a:cubicBezTo>
                      <a:cubicBezTo>
                        <a:pt x="6034" y="21914"/>
                        <a:pt x="6034" y="26789"/>
                        <a:pt x="5503" y="31487"/>
                      </a:cubicBezTo>
                      <a:cubicBezTo>
                        <a:pt x="5325" y="32373"/>
                        <a:pt x="3907" y="32373"/>
                        <a:pt x="3464" y="31575"/>
                      </a:cubicBezTo>
                      <a:lnTo>
                        <a:pt x="3464" y="315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2" name="任意多边形: 形状 531"/>
                <p:cNvSpPr/>
                <p:nvPr>
                  <p:custDataLst>
                    <p:tags r:id="rId273"/>
                  </p:custDataLst>
                </p:nvPr>
              </p:nvSpPr>
              <p:spPr>
                <a:xfrm>
                  <a:off x="8831446" y="3063807"/>
                  <a:ext cx="1030898" cy="7313"/>
                </a:xfrm>
                <a:custGeom>
                  <a:avLst/>
                  <a:gdLst>
                    <a:gd name="connsiteX0" fmla="*/ 1028018 w 1030898"/>
                    <a:gd name="connsiteY0" fmla="*/ 6746 h 7313"/>
                    <a:gd name="connsiteX1" fmla="*/ 827347 w 1030898"/>
                    <a:gd name="connsiteY1" fmla="*/ 7012 h 7313"/>
                    <a:gd name="connsiteX2" fmla="*/ 626676 w 1030898"/>
                    <a:gd name="connsiteY2" fmla="*/ 7100 h 7313"/>
                    <a:gd name="connsiteX3" fmla="*/ 227461 w 1030898"/>
                    <a:gd name="connsiteY3" fmla="*/ 6923 h 7313"/>
                    <a:gd name="connsiteX4" fmla="*/ 114983 w 1030898"/>
                    <a:gd name="connsiteY4" fmla="*/ 6923 h 7313"/>
                    <a:gd name="connsiteX5" fmla="*/ 2504 w 1030898"/>
                    <a:gd name="connsiteY5" fmla="*/ 6214 h 7313"/>
                    <a:gd name="connsiteX6" fmla="*/ 2416 w 1030898"/>
                    <a:gd name="connsiteY6" fmla="*/ 1162 h 7313"/>
                    <a:gd name="connsiteX7" fmla="*/ 203087 w 1030898"/>
                    <a:gd name="connsiteY7" fmla="*/ 453 h 7313"/>
                    <a:gd name="connsiteX8" fmla="*/ 403757 w 1030898"/>
                    <a:gd name="connsiteY8" fmla="*/ 364 h 7313"/>
                    <a:gd name="connsiteX9" fmla="*/ 802972 w 1030898"/>
                    <a:gd name="connsiteY9" fmla="*/ 364 h 7313"/>
                    <a:gd name="connsiteX10" fmla="*/ 1027929 w 1030898"/>
                    <a:gd name="connsiteY10" fmla="*/ 630 h 7313"/>
                    <a:gd name="connsiteX11" fmla="*/ 1028018 w 1030898"/>
                    <a:gd name="connsiteY11" fmla="*/ 6746 h 7313"/>
                    <a:gd name="connsiteX12" fmla="*/ 1028018 w 1030898"/>
                    <a:gd name="connsiteY12" fmla="*/ 6746 h 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898" h="7313">
                      <a:moveTo>
                        <a:pt x="1028018" y="6746"/>
                      </a:moveTo>
                      <a:cubicBezTo>
                        <a:pt x="961186" y="7898"/>
                        <a:pt x="894178" y="6923"/>
                        <a:pt x="827347" y="7012"/>
                      </a:cubicBezTo>
                      <a:cubicBezTo>
                        <a:pt x="760427" y="7012"/>
                        <a:pt x="693507" y="7012"/>
                        <a:pt x="626676" y="7100"/>
                      </a:cubicBezTo>
                      <a:cubicBezTo>
                        <a:pt x="493634" y="7100"/>
                        <a:pt x="360503" y="6923"/>
                        <a:pt x="227461" y="6923"/>
                      </a:cubicBezTo>
                      <a:cubicBezTo>
                        <a:pt x="189969" y="6923"/>
                        <a:pt x="152476" y="7189"/>
                        <a:pt x="114983" y="6923"/>
                      </a:cubicBezTo>
                      <a:cubicBezTo>
                        <a:pt x="77490" y="6657"/>
                        <a:pt x="39997" y="7012"/>
                        <a:pt x="2504" y="6214"/>
                      </a:cubicBezTo>
                      <a:cubicBezTo>
                        <a:pt x="-775" y="6125"/>
                        <a:pt x="-864" y="1251"/>
                        <a:pt x="2416" y="1162"/>
                      </a:cubicBezTo>
                      <a:cubicBezTo>
                        <a:pt x="69247" y="-168"/>
                        <a:pt x="136255" y="453"/>
                        <a:pt x="203087" y="453"/>
                      </a:cubicBezTo>
                      <a:cubicBezTo>
                        <a:pt x="270006" y="453"/>
                        <a:pt x="336926" y="453"/>
                        <a:pt x="403757" y="364"/>
                      </a:cubicBezTo>
                      <a:cubicBezTo>
                        <a:pt x="536799" y="276"/>
                        <a:pt x="669930" y="276"/>
                        <a:pt x="802972" y="364"/>
                      </a:cubicBezTo>
                      <a:cubicBezTo>
                        <a:pt x="877958" y="364"/>
                        <a:pt x="952943" y="-611"/>
                        <a:pt x="1027929" y="630"/>
                      </a:cubicBezTo>
                      <a:cubicBezTo>
                        <a:pt x="1031829" y="719"/>
                        <a:pt x="1031918" y="6657"/>
                        <a:pt x="1028018" y="6746"/>
                      </a:cubicBezTo>
                      <a:lnTo>
                        <a:pt x="1028018" y="67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3" name="任意多边形: 形状 532"/>
                <p:cNvSpPr/>
                <p:nvPr>
                  <p:custDataLst>
                    <p:tags r:id="rId274"/>
                  </p:custDataLst>
                </p:nvPr>
              </p:nvSpPr>
              <p:spPr>
                <a:xfrm>
                  <a:off x="8799064" y="2900849"/>
                  <a:ext cx="35418" cy="170066"/>
                </a:xfrm>
                <a:custGeom>
                  <a:avLst/>
                  <a:gdLst>
                    <a:gd name="connsiteX0" fmla="*/ 35418 w 35418"/>
                    <a:gd name="connsiteY0" fmla="*/ 166867 h 170066"/>
                    <a:gd name="connsiteX1" fmla="*/ 35418 w 35418"/>
                    <a:gd name="connsiteY1" fmla="*/ 167311 h 170066"/>
                    <a:gd name="connsiteX2" fmla="*/ 32670 w 35418"/>
                    <a:gd name="connsiteY2" fmla="*/ 170058 h 170066"/>
                    <a:gd name="connsiteX3" fmla="*/ 20971 w 35418"/>
                    <a:gd name="connsiteY3" fmla="*/ 154458 h 170066"/>
                    <a:gd name="connsiteX4" fmla="*/ 11930 w 35418"/>
                    <a:gd name="connsiteY4" fmla="*/ 132477 h 170066"/>
                    <a:gd name="connsiteX5" fmla="*/ 762 w 35418"/>
                    <a:gd name="connsiteY5" fmla="*/ 83727 h 170066"/>
                    <a:gd name="connsiteX6" fmla="*/ 3066 w 35418"/>
                    <a:gd name="connsiteY6" fmla="*/ 37460 h 170066"/>
                    <a:gd name="connsiteX7" fmla="*/ 9448 w 35418"/>
                    <a:gd name="connsiteY7" fmla="*/ 16098 h 170066"/>
                    <a:gd name="connsiteX8" fmla="*/ 20262 w 35418"/>
                    <a:gd name="connsiteY8" fmla="*/ 55 h 170066"/>
                    <a:gd name="connsiteX9" fmla="*/ 23187 w 35418"/>
                    <a:gd name="connsiteY9" fmla="*/ 1828 h 170066"/>
                    <a:gd name="connsiteX10" fmla="*/ 18134 w 35418"/>
                    <a:gd name="connsiteY10" fmla="*/ 17960 h 170066"/>
                    <a:gd name="connsiteX11" fmla="*/ 11841 w 35418"/>
                    <a:gd name="connsiteY11" fmla="*/ 38169 h 170066"/>
                    <a:gd name="connsiteX12" fmla="*/ 9005 w 35418"/>
                    <a:gd name="connsiteY12" fmla="*/ 80182 h 170066"/>
                    <a:gd name="connsiteX13" fmla="*/ 17957 w 35418"/>
                    <a:gd name="connsiteY13" fmla="*/ 124677 h 170066"/>
                    <a:gd name="connsiteX14" fmla="*/ 25402 w 35418"/>
                    <a:gd name="connsiteY14" fmla="*/ 144974 h 170066"/>
                    <a:gd name="connsiteX15" fmla="*/ 30455 w 35418"/>
                    <a:gd name="connsiteY15" fmla="*/ 156231 h 170066"/>
                    <a:gd name="connsiteX16" fmla="*/ 34266 w 35418"/>
                    <a:gd name="connsiteY16" fmla="*/ 165095 h 170066"/>
                    <a:gd name="connsiteX17" fmla="*/ 35418 w 35418"/>
                    <a:gd name="connsiteY17" fmla="*/ 166867 h 170066"/>
                    <a:gd name="connsiteX18" fmla="*/ 35418 w 35418"/>
                    <a:gd name="connsiteY18" fmla="*/ 166867 h 17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18" h="170066">
                      <a:moveTo>
                        <a:pt x="35418" y="166867"/>
                      </a:moveTo>
                      <a:cubicBezTo>
                        <a:pt x="35418" y="167045"/>
                        <a:pt x="35418" y="167133"/>
                        <a:pt x="35418" y="167311"/>
                      </a:cubicBezTo>
                      <a:cubicBezTo>
                        <a:pt x="35330" y="168906"/>
                        <a:pt x="34266" y="169970"/>
                        <a:pt x="32670" y="170058"/>
                      </a:cubicBezTo>
                      <a:cubicBezTo>
                        <a:pt x="26200" y="170413"/>
                        <a:pt x="23098" y="159068"/>
                        <a:pt x="20971" y="154458"/>
                      </a:cubicBezTo>
                      <a:cubicBezTo>
                        <a:pt x="17691" y="147279"/>
                        <a:pt x="14589" y="139922"/>
                        <a:pt x="11930" y="132477"/>
                      </a:cubicBezTo>
                      <a:cubicBezTo>
                        <a:pt x="6257" y="116700"/>
                        <a:pt x="2357" y="100214"/>
                        <a:pt x="762" y="83727"/>
                      </a:cubicBezTo>
                      <a:cubicBezTo>
                        <a:pt x="-745" y="68216"/>
                        <a:pt x="-36" y="52528"/>
                        <a:pt x="3066" y="37460"/>
                      </a:cubicBezTo>
                      <a:cubicBezTo>
                        <a:pt x="4573" y="30103"/>
                        <a:pt x="6700" y="23012"/>
                        <a:pt x="9448" y="16098"/>
                      </a:cubicBezTo>
                      <a:cubicBezTo>
                        <a:pt x="11487" y="10957"/>
                        <a:pt x="14146" y="1296"/>
                        <a:pt x="20262" y="55"/>
                      </a:cubicBezTo>
                      <a:cubicBezTo>
                        <a:pt x="21502" y="-211"/>
                        <a:pt x="22832" y="499"/>
                        <a:pt x="23187" y="1828"/>
                      </a:cubicBezTo>
                      <a:cubicBezTo>
                        <a:pt x="24871" y="7057"/>
                        <a:pt x="20084" y="13262"/>
                        <a:pt x="18134" y="17960"/>
                      </a:cubicBezTo>
                      <a:cubicBezTo>
                        <a:pt x="15475" y="24519"/>
                        <a:pt x="13437" y="31255"/>
                        <a:pt x="11841" y="38169"/>
                      </a:cubicBezTo>
                      <a:cubicBezTo>
                        <a:pt x="8827" y="51818"/>
                        <a:pt x="8030" y="66000"/>
                        <a:pt x="9005" y="80182"/>
                      </a:cubicBezTo>
                      <a:cubicBezTo>
                        <a:pt x="10068" y="95250"/>
                        <a:pt x="13348" y="110141"/>
                        <a:pt x="17957" y="124677"/>
                      </a:cubicBezTo>
                      <a:cubicBezTo>
                        <a:pt x="20173" y="131502"/>
                        <a:pt x="22655" y="138238"/>
                        <a:pt x="25402" y="144974"/>
                      </a:cubicBezTo>
                      <a:cubicBezTo>
                        <a:pt x="26998" y="148786"/>
                        <a:pt x="28682" y="152508"/>
                        <a:pt x="30455" y="156231"/>
                      </a:cubicBezTo>
                      <a:cubicBezTo>
                        <a:pt x="30986" y="157295"/>
                        <a:pt x="33645" y="164740"/>
                        <a:pt x="34266" y="165095"/>
                      </a:cubicBezTo>
                      <a:cubicBezTo>
                        <a:pt x="34886" y="165272"/>
                        <a:pt x="35418" y="166247"/>
                        <a:pt x="35418" y="166867"/>
                      </a:cubicBezTo>
                      <a:lnTo>
                        <a:pt x="35418" y="1668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4" name="任意多边形: 形状 533"/>
                <p:cNvSpPr/>
                <p:nvPr>
                  <p:custDataLst>
                    <p:tags r:id="rId275"/>
                  </p:custDataLst>
                </p:nvPr>
              </p:nvSpPr>
              <p:spPr>
                <a:xfrm>
                  <a:off x="8761824" y="2887651"/>
                  <a:ext cx="34539" cy="214682"/>
                </a:xfrm>
                <a:custGeom>
                  <a:avLst/>
                  <a:gdLst>
                    <a:gd name="connsiteX0" fmla="*/ 28164 w 34539"/>
                    <a:gd name="connsiteY0" fmla="*/ 755 h 214682"/>
                    <a:gd name="connsiteX1" fmla="*/ 25239 w 34539"/>
                    <a:gd name="connsiteY1" fmla="*/ 12898 h 214682"/>
                    <a:gd name="connsiteX2" fmla="*/ 20275 w 34539"/>
                    <a:gd name="connsiteY2" fmla="*/ 26282 h 214682"/>
                    <a:gd name="connsiteX3" fmla="*/ 13095 w 34539"/>
                    <a:gd name="connsiteY3" fmla="*/ 52075 h 214682"/>
                    <a:gd name="connsiteX4" fmla="*/ 8309 w 34539"/>
                    <a:gd name="connsiteY4" fmla="*/ 107561 h 214682"/>
                    <a:gd name="connsiteX5" fmla="*/ 16552 w 34539"/>
                    <a:gd name="connsiteY5" fmla="*/ 163136 h 214682"/>
                    <a:gd name="connsiteX6" fmla="*/ 25327 w 34539"/>
                    <a:gd name="connsiteY6" fmla="*/ 189194 h 214682"/>
                    <a:gd name="connsiteX7" fmla="*/ 31797 w 34539"/>
                    <a:gd name="connsiteY7" fmla="*/ 203199 h 214682"/>
                    <a:gd name="connsiteX8" fmla="*/ 33747 w 34539"/>
                    <a:gd name="connsiteY8" fmla="*/ 213392 h 214682"/>
                    <a:gd name="connsiteX9" fmla="*/ 30645 w 34539"/>
                    <a:gd name="connsiteY9" fmla="*/ 214633 h 214682"/>
                    <a:gd name="connsiteX10" fmla="*/ 20364 w 34539"/>
                    <a:gd name="connsiteY10" fmla="*/ 198856 h 214682"/>
                    <a:gd name="connsiteX11" fmla="*/ 11854 w 34539"/>
                    <a:gd name="connsiteY11" fmla="*/ 176520 h 214682"/>
                    <a:gd name="connsiteX12" fmla="*/ 2016 w 34539"/>
                    <a:gd name="connsiteY12" fmla="*/ 132645 h 214682"/>
                    <a:gd name="connsiteX13" fmla="*/ 7689 w 34539"/>
                    <a:gd name="connsiteY13" fmla="*/ 42946 h 214682"/>
                    <a:gd name="connsiteX14" fmla="*/ 15754 w 34539"/>
                    <a:gd name="connsiteY14" fmla="*/ 18394 h 214682"/>
                    <a:gd name="connsiteX15" fmla="*/ 27011 w 34539"/>
                    <a:gd name="connsiteY15" fmla="*/ 46 h 214682"/>
                    <a:gd name="connsiteX16" fmla="*/ 28164 w 34539"/>
                    <a:gd name="connsiteY16" fmla="*/ 755 h 214682"/>
                    <a:gd name="connsiteX17" fmla="*/ 28164 w 34539"/>
                    <a:gd name="connsiteY17" fmla="*/ 755 h 21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39" h="214682">
                      <a:moveTo>
                        <a:pt x="28164" y="755"/>
                      </a:moveTo>
                      <a:cubicBezTo>
                        <a:pt x="28518" y="4921"/>
                        <a:pt x="26568" y="9176"/>
                        <a:pt x="25239" y="12898"/>
                      </a:cubicBezTo>
                      <a:cubicBezTo>
                        <a:pt x="23643" y="17330"/>
                        <a:pt x="21870" y="21762"/>
                        <a:pt x="20275" y="26282"/>
                      </a:cubicBezTo>
                      <a:cubicBezTo>
                        <a:pt x="17350" y="34703"/>
                        <a:pt x="14957" y="43389"/>
                        <a:pt x="13095" y="52075"/>
                      </a:cubicBezTo>
                      <a:cubicBezTo>
                        <a:pt x="9284" y="70068"/>
                        <a:pt x="7777" y="88948"/>
                        <a:pt x="8309" y="107561"/>
                      </a:cubicBezTo>
                      <a:cubicBezTo>
                        <a:pt x="8841" y="126263"/>
                        <a:pt x="11589" y="144877"/>
                        <a:pt x="16552" y="163136"/>
                      </a:cubicBezTo>
                      <a:cubicBezTo>
                        <a:pt x="18945" y="171999"/>
                        <a:pt x="21870" y="180685"/>
                        <a:pt x="25327" y="189194"/>
                      </a:cubicBezTo>
                      <a:cubicBezTo>
                        <a:pt x="27277" y="193981"/>
                        <a:pt x="29404" y="198590"/>
                        <a:pt x="31797" y="203199"/>
                      </a:cubicBezTo>
                      <a:cubicBezTo>
                        <a:pt x="33659" y="206744"/>
                        <a:pt x="35697" y="209669"/>
                        <a:pt x="33747" y="213392"/>
                      </a:cubicBezTo>
                      <a:cubicBezTo>
                        <a:pt x="33127" y="214544"/>
                        <a:pt x="31797" y="214810"/>
                        <a:pt x="30645" y="214633"/>
                      </a:cubicBezTo>
                      <a:cubicBezTo>
                        <a:pt x="24707" y="213569"/>
                        <a:pt x="22402" y="203731"/>
                        <a:pt x="20364" y="198856"/>
                      </a:cubicBezTo>
                      <a:cubicBezTo>
                        <a:pt x="17173" y="191499"/>
                        <a:pt x="14336" y="184142"/>
                        <a:pt x="11854" y="176520"/>
                      </a:cubicBezTo>
                      <a:cubicBezTo>
                        <a:pt x="7157" y="162161"/>
                        <a:pt x="3966" y="147536"/>
                        <a:pt x="2016" y="132645"/>
                      </a:cubicBezTo>
                      <a:cubicBezTo>
                        <a:pt x="-1973" y="102420"/>
                        <a:pt x="-23" y="72018"/>
                        <a:pt x="7689" y="42946"/>
                      </a:cubicBezTo>
                      <a:cubicBezTo>
                        <a:pt x="9904" y="34614"/>
                        <a:pt x="12652" y="26371"/>
                        <a:pt x="15754" y="18394"/>
                      </a:cubicBezTo>
                      <a:cubicBezTo>
                        <a:pt x="18148" y="12278"/>
                        <a:pt x="21161" y="3592"/>
                        <a:pt x="27011" y="46"/>
                      </a:cubicBezTo>
                      <a:cubicBezTo>
                        <a:pt x="27632" y="-131"/>
                        <a:pt x="28164" y="223"/>
                        <a:pt x="28164" y="755"/>
                      </a:cubicBezTo>
                      <a:lnTo>
                        <a:pt x="28164" y="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5" name="任意多边形: 形状 534"/>
                <p:cNvSpPr/>
                <p:nvPr>
                  <p:custDataLst>
                    <p:tags r:id="rId276"/>
                  </p:custDataLst>
                </p:nvPr>
              </p:nvSpPr>
              <p:spPr>
                <a:xfrm>
                  <a:off x="8819015" y="2903612"/>
                  <a:ext cx="1037768" cy="11424"/>
                </a:xfrm>
                <a:custGeom>
                  <a:avLst/>
                  <a:gdLst>
                    <a:gd name="connsiteX0" fmla="*/ 3767 w 1037768"/>
                    <a:gd name="connsiteY0" fmla="*/ 1723 h 11424"/>
                    <a:gd name="connsiteX1" fmla="*/ 105344 w 1037768"/>
                    <a:gd name="connsiteY1" fmla="*/ 39 h 11424"/>
                    <a:gd name="connsiteX2" fmla="*/ 204704 w 1037768"/>
                    <a:gd name="connsiteY2" fmla="*/ 39 h 11424"/>
                    <a:gd name="connsiteX3" fmla="*/ 405729 w 1037768"/>
                    <a:gd name="connsiteY3" fmla="*/ 39 h 11424"/>
                    <a:gd name="connsiteX4" fmla="*/ 807780 w 1037768"/>
                    <a:gd name="connsiteY4" fmla="*/ 305 h 11424"/>
                    <a:gd name="connsiteX5" fmla="*/ 1033092 w 1037768"/>
                    <a:gd name="connsiteY5" fmla="*/ 926 h 11424"/>
                    <a:gd name="connsiteX6" fmla="*/ 1033269 w 1037768"/>
                    <a:gd name="connsiteY6" fmla="*/ 10410 h 11424"/>
                    <a:gd name="connsiteX7" fmla="*/ 631307 w 1037768"/>
                    <a:gd name="connsiteY7" fmla="*/ 11385 h 11424"/>
                    <a:gd name="connsiteX8" fmla="*/ 229256 w 1037768"/>
                    <a:gd name="connsiteY8" fmla="*/ 11385 h 11424"/>
                    <a:gd name="connsiteX9" fmla="*/ 116600 w 1037768"/>
                    <a:gd name="connsiteY9" fmla="*/ 11385 h 11424"/>
                    <a:gd name="connsiteX10" fmla="*/ 3945 w 1037768"/>
                    <a:gd name="connsiteY10" fmla="*/ 9701 h 11424"/>
                    <a:gd name="connsiteX11" fmla="*/ 3767 w 1037768"/>
                    <a:gd name="connsiteY11" fmla="*/ 1723 h 11424"/>
                    <a:gd name="connsiteX12" fmla="*/ 3767 w 1037768"/>
                    <a:gd name="connsiteY12" fmla="*/ 1723 h 1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7768" h="11424">
                      <a:moveTo>
                        <a:pt x="3767" y="1723"/>
                      </a:moveTo>
                      <a:cubicBezTo>
                        <a:pt x="37537" y="-404"/>
                        <a:pt x="71485" y="128"/>
                        <a:pt x="105344" y="39"/>
                      </a:cubicBezTo>
                      <a:cubicBezTo>
                        <a:pt x="138493" y="-49"/>
                        <a:pt x="171643" y="39"/>
                        <a:pt x="204704" y="39"/>
                      </a:cubicBezTo>
                      <a:cubicBezTo>
                        <a:pt x="271713" y="39"/>
                        <a:pt x="338721" y="39"/>
                        <a:pt x="405729" y="39"/>
                      </a:cubicBezTo>
                      <a:cubicBezTo>
                        <a:pt x="539746" y="39"/>
                        <a:pt x="673763" y="39"/>
                        <a:pt x="807780" y="305"/>
                      </a:cubicBezTo>
                      <a:cubicBezTo>
                        <a:pt x="882855" y="483"/>
                        <a:pt x="958017" y="926"/>
                        <a:pt x="1033092" y="926"/>
                      </a:cubicBezTo>
                      <a:cubicBezTo>
                        <a:pt x="1039208" y="926"/>
                        <a:pt x="1039385" y="10410"/>
                        <a:pt x="1033269" y="10410"/>
                      </a:cubicBezTo>
                      <a:cubicBezTo>
                        <a:pt x="899252" y="10498"/>
                        <a:pt x="765324" y="11296"/>
                        <a:pt x="631307" y="11385"/>
                      </a:cubicBezTo>
                      <a:cubicBezTo>
                        <a:pt x="497290" y="11385"/>
                        <a:pt x="363273" y="11385"/>
                        <a:pt x="229256" y="11385"/>
                      </a:cubicBezTo>
                      <a:cubicBezTo>
                        <a:pt x="191675" y="11385"/>
                        <a:pt x="154182" y="11473"/>
                        <a:pt x="116600" y="11385"/>
                      </a:cubicBezTo>
                      <a:cubicBezTo>
                        <a:pt x="79108" y="11296"/>
                        <a:pt x="41437" y="12005"/>
                        <a:pt x="3945" y="9701"/>
                      </a:cubicBezTo>
                      <a:cubicBezTo>
                        <a:pt x="-1285" y="9346"/>
                        <a:pt x="-1285" y="1989"/>
                        <a:pt x="3767" y="1723"/>
                      </a:cubicBezTo>
                      <a:lnTo>
                        <a:pt x="3767" y="17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6" name="任意多边形: 形状 535"/>
                <p:cNvSpPr/>
                <p:nvPr>
                  <p:custDataLst>
                    <p:tags r:id="rId277"/>
                  </p:custDataLst>
                </p:nvPr>
              </p:nvSpPr>
              <p:spPr>
                <a:xfrm>
                  <a:off x="9851652" y="2876141"/>
                  <a:ext cx="6526" cy="40772"/>
                </a:xfrm>
                <a:custGeom>
                  <a:avLst/>
                  <a:gdLst>
                    <a:gd name="connsiteX0" fmla="*/ 4621 w 6526"/>
                    <a:gd name="connsiteY0" fmla="*/ 32563 h 40772"/>
                    <a:gd name="connsiteX1" fmla="*/ 5951 w 6526"/>
                    <a:gd name="connsiteY1" fmla="*/ 37615 h 40772"/>
                    <a:gd name="connsiteX2" fmla="*/ 810 w 6526"/>
                    <a:gd name="connsiteY2" fmla="*/ 38147 h 40772"/>
                    <a:gd name="connsiteX3" fmla="*/ 455 w 6526"/>
                    <a:gd name="connsiteY3" fmla="*/ 19356 h 40772"/>
                    <a:gd name="connsiteX4" fmla="*/ 367 w 6526"/>
                    <a:gd name="connsiteY4" fmla="*/ 9961 h 40772"/>
                    <a:gd name="connsiteX5" fmla="*/ 544 w 6526"/>
                    <a:gd name="connsiteY5" fmla="*/ 5529 h 40772"/>
                    <a:gd name="connsiteX6" fmla="*/ 2139 w 6526"/>
                    <a:gd name="connsiteY6" fmla="*/ 920 h 40772"/>
                    <a:gd name="connsiteX7" fmla="*/ 4710 w 6526"/>
                    <a:gd name="connsiteY7" fmla="*/ 1008 h 40772"/>
                    <a:gd name="connsiteX8" fmla="*/ 6305 w 6526"/>
                    <a:gd name="connsiteY8" fmla="*/ 5706 h 40772"/>
                    <a:gd name="connsiteX9" fmla="*/ 6482 w 6526"/>
                    <a:gd name="connsiteY9" fmla="*/ 10138 h 40772"/>
                    <a:gd name="connsiteX10" fmla="*/ 6394 w 6526"/>
                    <a:gd name="connsiteY10" fmla="*/ 19533 h 40772"/>
                    <a:gd name="connsiteX11" fmla="*/ 5951 w 6526"/>
                    <a:gd name="connsiteY11" fmla="*/ 38324 h 40772"/>
                    <a:gd name="connsiteX12" fmla="*/ 721 w 6526"/>
                    <a:gd name="connsiteY12" fmla="*/ 38236 h 40772"/>
                    <a:gd name="connsiteX13" fmla="*/ 12 w 6526"/>
                    <a:gd name="connsiteY13" fmla="*/ 33715 h 40772"/>
                    <a:gd name="connsiteX14" fmla="*/ 4621 w 6526"/>
                    <a:gd name="connsiteY14" fmla="*/ 32563 h 40772"/>
                    <a:gd name="connsiteX15" fmla="*/ 4621 w 6526"/>
                    <a:gd name="connsiteY15" fmla="*/ 32563 h 4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26" h="40772">
                      <a:moveTo>
                        <a:pt x="4621" y="32563"/>
                      </a:moveTo>
                      <a:cubicBezTo>
                        <a:pt x="5064" y="34247"/>
                        <a:pt x="5508" y="35931"/>
                        <a:pt x="5951" y="37615"/>
                      </a:cubicBezTo>
                      <a:cubicBezTo>
                        <a:pt x="4267" y="37792"/>
                        <a:pt x="2494" y="37969"/>
                        <a:pt x="810" y="38147"/>
                      </a:cubicBezTo>
                      <a:cubicBezTo>
                        <a:pt x="278" y="31854"/>
                        <a:pt x="455" y="25561"/>
                        <a:pt x="455" y="19356"/>
                      </a:cubicBezTo>
                      <a:cubicBezTo>
                        <a:pt x="455" y="16254"/>
                        <a:pt x="367" y="13063"/>
                        <a:pt x="367" y="9961"/>
                      </a:cubicBezTo>
                      <a:cubicBezTo>
                        <a:pt x="367" y="8543"/>
                        <a:pt x="189" y="6947"/>
                        <a:pt x="544" y="5529"/>
                      </a:cubicBezTo>
                      <a:cubicBezTo>
                        <a:pt x="987" y="3933"/>
                        <a:pt x="1696" y="2515"/>
                        <a:pt x="2139" y="920"/>
                      </a:cubicBezTo>
                      <a:cubicBezTo>
                        <a:pt x="2494" y="-321"/>
                        <a:pt x="4355" y="-321"/>
                        <a:pt x="4710" y="1008"/>
                      </a:cubicBezTo>
                      <a:cubicBezTo>
                        <a:pt x="5153" y="2604"/>
                        <a:pt x="5862" y="4111"/>
                        <a:pt x="6305" y="5706"/>
                      </a:cubicBezTo>
                      <a:cubicBezTo>
                        <a:pt x="6660" y="7124"/>
                        <a:pt x="6482" y="8720"/>
                        <a:pt x="6482" y="10138"/>
                      </a:cubicBezTo>
                      <a:cubicBezTo>
                        <a:pt x="6482" y="13240"/>
                        <a:pt x="6394" y="16431"/>
                        <a:pt x="6394" y="19533"/>
                      </a:cubicBezTo>
                      <a:cubicBezTo>
                        <a:pt x="6305" y="25826"/>
                        <a:pt x="6571" y="32120"/>
                        <a:pt x="5951" y="38324"/>
                      </a:cubicBezTo>
                      <a:cubicBezTo>
                        <a:pt x="5685" y="41604"/>
                        <a:pt x="1164" y="41604"/>
                        <a:pt x="721" y="38236"/>
                      </a:cubicBezTo>
                      <a:cubicBezTo>
                        <a:pt x="544" y="36729"/>
                        <a:pt x="278" y="35222"/>
                        <a:pt x="12" y="33715"/>
                      </a:cubicBezTo>
                      <a:cubicBezTo>
                        <a:pt x="-254" y="30879"/>
                        <a:pt x="3912" y="29638"/>
                        <a:pt x="4621" y="32563"/>
                      </a:cubicBezTo>
                      <a:lnTo>
                        <a:pt x="4621" y="32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7" name="任意多边形: 形状 536"/>
                <p:cNvSpPr/>
                <p:nvPr>
                  <p:custDataLst>
                    <p:tags r:id="rId278"/>
                  </p:custDataLst>
                </p:nvPr>
              </p:nvSpPr>
              <p:spPr>
                <a:xfrm>
                  <a:off x="8790496" y="2869135"/>
                  <a:ext cx="1069866" cy="9383"/>
                </a:xfrm>
                <a:custGeom>
                  <a:avLst/>
                  <a:gdLst>
                    <a:gd name="connsiteX0" fmla="*/ 1068258 w 1069866"/>
                    <a:gd name="connsiteY0" fmla="*/ 6951 h 9383"/>
                    <a:gd name="connsiteX1" fmla="*/ 1016850 w 1069866"/>
                    <a:gd name="connsiteY1" fmla="*/ 9345 h 9383"/>
                    <a:gd name="connsiteX2" fmla="*/ 964909 w 1069866"/>
                    <a:gd name="connsiteY2" fmla="*/ 9345 h 9383"/>
                    <a:gd name="connsiteX3" fmla="*/ 859965 w 1069866"/>
                    <a:gd name="connsiteY3" fmla="*/ 9345 h 9383"/>
                    <a:gd name="connsiteX4" fmla="*/ 652292 w 1069866"/>
                    <a:gd name="connsiteY4" fmla="*/ 9345 h 9383"/>
                    <a:gd name="connsiteX5" fmla="*/ 236945 w 1069866"/>
                    <a:gd name="connsiteY5" fmla="*/ 9256 h 9383"/>
                    <a:gd name="connsiteX6" fmla="*/ 2770 w 1069866"/>
                    <a:gd name="connsiteY6" fmla="*/ 7572 h 9383"/>
                    <a:gd name="connsiteX7" fmla="*/ 2682 w 1069866"/>
                    <a:gd name="connsiteY7" fmla="*/ 1899 h 9383"/>
                    <a:gd name="connsiteX8" fmla="*/ 210355 w 1069866"/>
                    <a:gd name="connsiteY8" fmla="*/ 215 h 9383"/>
                    <a:gd name="connsiteX9" fmla="*/ 418028 w 1069866"/>
                    <a:gd name="connsiteY9" fmla="*/ 126 h 9383"/>
                    <a:gd name="connsiteX10" fmla="*/ 833374 w 1069866"/>
                    <a:gd name="connsiteY10" fmla="*/ 38 h 9383"/>
                    <a:gd name="connsiteX11" fmla="*/ 950461 w 1069866"/>
                    <a:gd name="connsiteY11" fmla="*/ 38 h 9383"/>
                    <a:gd name="connsiteX12" fmla="*/ 1007897 w 1069866"/>
                    <a:gd name="connsiteY12" fmla="*/ 38 h 9383"/>
                    <a:gd name="connsiteX13" fmla="*/ 1067638 w 1069866"/>
                    <a:gd name="connsiteY13" fmla="*/ 2431 h 9383"/>
                    <a:gd name="connsiteX14" fmla="*/ 1068258 w 1069866"/>
                    <a:gd name="connsiteY14" fmla="*/ 6951 h 9383"/>
                    <a:gd name="connsiteX15" fmla="*/ 1068258 w 1069866"/>
                    <a:gd name="connsiteY15" fmla="*/ 6951 h 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69866" h="9383">
                      <a:moveTo>
                        <a:pt x="1068258" y="6951"/>
                      </a:moveTo>
                      <a:cubicBezTo>
                        <a:pt x="1051240" y="9522"/>
                        <a:pt x="1034133" y="9256"/>
                        <a:pt x="1016850" y="9345"/>
                      </a:cubicBezTo>
                      <a:cubicBezTo>
                        <a:pt x="999565" y="9433"/>
                        <a:pt x="982282" y="9345"/>
                        <a:pt x="964909" y="9345"/>
                      </a:cubicBezTo>
                      <a:cubicBezTo>
                        <a:pt x="929898" y="9345"/>
                        <a:pt x="894976" y="9345"/>
                        <a:pt x="859965" y="9345"/>
                      </a:cubicBezTo>
                      <a:cubicBezTo>
                        <a:pt x="790740" y="9345"/>
                        <a:pt x="721516" y="9345"/>
                        <a:pt x="652292" y="9345"/>
                      </a:cubicBezTo>
                      <a:cubicBezTo>
                        <a:pt x="513843" y="9345"/>
                        <a:pt x="375394" y="9345"/>
                        <a:pt x="236945" y="9256"/>
                      </a:cubicBezTo>
                      <a:cubicBezTo>
                        <a:pt x="158946" y="9167"/>
                        <a:pt x="80858" y="10054"/>
                        <a:pt x="2770" y="7572"/>
                      </a:cubicBezTo>
                      <a:cubicBezTo>
                        <a:pt x="-864" y="7483"/>
                        <a:pt x="-952" y="2076"/>
                        <a:pt x="2682" y="1899"/>
                      </a:cubicBezTo>
                      <a:cubicBezTo>
                        <a:pt x="71817" y="-317"/>
                        <a:pt x="141042" y="304"/>
                        <a:pt x="210355" y="215"/>
                      </a:cubicBezTo>
                      <a:cubicBezTo>
                        <a:pt x="279579" y="215"/>
                        <a:pt x="348804" y="126"/>
                        <a:pt x="418028" y="126"/>
                      </a:cubicBezTo>
                      <a:cubicBezTo>
                        <a:pt x="556477" y="126"/>
                        <a:pt x="694925" y="38"/>
                        <a:pt x="833374" y="38"/>
                      </a:cubicBezTo>
                      <a:cubicBezTo>
                        <a:pt x="872373" y="38"/>
                        <a:pt x="911462" y="38"/>
                        <a:pt x="950461" y="38"/>
                      </a:cubicBezTo>
                      <a:cubicBezTo>
                        <a:pt x="969607" y="38"/>
                        <a:pt x="988752" y="38"/>
                        <a:pt x="1007897" y="38"/>
                      </a:cubicBezTo>
                      <a:cubicBezTo>
                        <a:pt x="1027840" y="38"/>
                        <a:pt x="1047783" y="-494"/>
                        <a:pt x="1067638" y="2431"/>
                      </a:cubicBezTo>
                      <a:cubicBezTo>
                        <a:pt x="1069853" y="2874"/>
                        <a:pt x="1071006" y="6597"/>
                        <a:pt x="1068258" y="6951"/>
                      </a:cubicBezTo>
                      <a:lnTo>
                        <a:pt x="1068258" y="69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8" name="任意多边形: 形状 537"/>
                <p:cNvSpPr/>
                <p:nvPr>
                  <p:custDataLst>
                    <p:tags r:id="rId279"/>
                  </p:custDataLst>
                </p:nvPr>
              </p:nvSpPr>
              <p:spPr>
                <a:xfrm>
                  <a:off x="8771778" y="2869774"/>
                  <a:ext cx="24743" cy="45596"/>
                </a:xfrm>
                <a:custGeom>
                  <a:avLst/>
                  <a:gdLst>
                    <a:gd name="connsiteX0" fmla="*/ 15727 w 24743"/>
                    <a:gd name="connsiteY0" fmla="*/ 10123 h 45596"/>
                    <a:gd name="connsiteX1" fmla="*/ 15284 w 24743"/>
                    <a:gd name="connsiteY1" fmla="*/ 7819 h 45596"/>
                    <a:gd name="connsiteX2" fmla="*/ 15284 w 24743"/>
                    <a:gd name="connsiteY2" fmla="*/ 5603 h 45596"/>
                    <a:gd name="connsiteX3" fmla="*/ 19627 w 24743"/>
                    <a:gd name="connsiteY3" fmla="*/ 107 h 45596"/>
                    <a:gd name="connsiteX4" fmla="*/ 24236 w 24743"/>
                    <a:gd name="connsiteY4" fmla="*/ 5957 h 45596"/>
                    <a:gd name="connsiteX5" fmla="*/ 13423 w 24743"/>
                    <a:gd name="connsiteY5" fmla="*/ 25103 h 45596"/>
                    <a:gd name="connsiteX6" fmla="*/ 9523 w 24743"/>
                    <a:gd name="connsiteY6" fmla="*/ 34675 h 45596"/>
                    <a:gd name="connsiteX7" fmla="*/ 7484 w 24743"/>
                    <a:gd name="connsiteY7" fmla="*/ 40171 h 45596"/>
                    <a:gd name="connsiteX8" fmla="*/ 4027 w 24743"/>
                    <a:gd name="connsiteY8" fmla="*/ 44603 h 45596"/>
                    <a:gd name="connsiteX9" fmla="*/ 5623 w 24743"/>
                    <a:gd name="connsiteY9" fmla="*/ 43362 h 45596"/>
                    <a:gd name="connsiteX10" fmla="*/ 5002 w 24743"/>
                    <a:gd name="connsiteY10" fmla="*/ 44514 h 45596"/>
                    <a:gd name="connsiteX11" fmla="*/ 570 w 24743"/>
                    <a:gd name="connsiteY11" fmla="*/ 43184 h 45596"/>
                    <a:gd name="connsiteX12" fmla="*/ 482 w 24743"/>
                    <a:gd name="connsiteY12" fmla="*/ 41855 h 45596"/>
                    <a:gd name="connsiteX13" fmla="*/ 1280 w 24743"/>
                    <a:gd name="connsiteY13" fmla="*/ 43805 h 45596"/>
                    <a:gd name="connsiteX14" fmla="*/ 1545 w 24743"/>
                    <a:gd name="connsiteY14" fmla="*/ 32282 h 45596"/>
                    <a:gd name="connsiteX15" fmla="*/ 5623 w 24743"/>
                    <a:gd name="connsiteY15" fmla="*/ 20848 h 45596"/>
                    <a:gd name="connsiteX16" fmla="*/ 17854 w 24743"/>
                    <a:gd name="connsiteY16" fmla="*/ 994 h 45596"/>
                    <a:gd name="connsiteX17" fmla="*/ 20779 w 24743"/>
                    <a:gd name="connsiteY17" fmla="*/ 7730 h 45596"/>
                    <a:gd name="connsiteX18" fmla="*/ 18386 w 24743"/>
                    <a:gd name="connsiteY18" fmla="*/ 7376 h 45596"/>
                    <a:gd name="connsiteX19" fmla="*/ 20070 w 24743"/>
                    <a:gd name="connsiteY19" fmla="*/ 7376 h 45596"/>
                    <a:gd name="connsiteX20" fmla="*/ 18741 w 24743"/>
                    <a:gd name="connsiteY20" fmla="*/ 7730 h 45596"/>
                    <a:gd name="connsiteX21" fmla="*/ 17234 w 24743"/>
                    <a:gd name="connsiteY21" fmla="*/ 7641 h 45596"/>
                    <a:gd name="connsiteX22" fmla="*/ 17500 w 24743"/>
                    <a:gd name="connsiteY22" fmla="*/ 8262 h 45596"/>
                    <a:gd name="connsiteX23" fmla="*/ 17145 w 24743"/>
                    <a:gd name="connsiteY23" fmla="*/ 9769 h 45596"/>
                    <a:gd name="connsiteX24" fmla="*/ 15727 w 24743"/>
                    <a:gd name="connsiteY24" fmla="*/ 10123 h 45596"/>
                    <a:gd name="connsiteX25" fmla="*/ 15727 w 24743"/>
                    <a:gd name="connsiteY25" fmla="*/ 10123 h 4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743" h="45596">
                      <a:moveTo>
                        <a:pt x="15727" y="10123"/>
                      </a:moveTo>
                      <a:cubicBezTo>
                        <a:pt x="15373" y="9326"/>
                        <a:pt x="15195" y="8705"/>
                        <a:pt x="15284" y="7819"/>
                      </a:cubicBezTo>
                      <a:cubicBezTo>
                        <a:pt x="15373" y="6844"/>
                        <a:pt x="15373" y="6578"/>
                        <a:pt x="15284" y="5603"/>
                      </a:cubicBezTo>
                      <a:cubicBezTo>
                        <a:pt x="14929" y="3121"/>
                        <a:pt x="17411" y="639"/>
                        <a:pt x="19627" y="107"/>
                      </a:cubicBezTo>
                      <a:cubicBezTo>
                        <a:pt x="22818" y="-690"/>
                        <a:pt x="26009" y="3121"/>
                        <a:pt x="24236" y="5957"/>
                      </a:cubicBezTo>
                      <a:cubicBezTo>
                        <a:pt x="20336" y="12251"/>
                        <a:pt x="16348" y="18278"/>
                        <a:pt x="13423" y="25103"/>
                      </a:cubicBezTo>
                      <a:cubicBezTo>
                        <a:pt x="12004" y="28205"/>
                        <a:pt x="10764" y="31484"/>
                        <a:pt x="9523" y="34675"/>
                      </a:cubicBezTo>
                      <a:cubicBezTo>
                        <a:pt x="8814" y="36537"/>
                        <a:pt x="8282" y="38398"/>
                        <a:pt x="7484" y="40171"/>
                      </a:cubicBezTo>
                      <a:cubicBezTo>
                        <a:pt x="6686" y="42209"/>
                        <a:pt x="6243" y="43716"/>
                        <a:pt x="4027" y="44603"/>
                      </a:cubicBezTo>
                      <a:cubicBezTo>
                        <a:pt x="4559" y="44159"/>
                        <a:pt x="5091" y="43805"/>
                        <a:pt x="5623" y="43362"/>
                      </a:cubicBezTo>
                      <a:cubicBezTo>
                        <a:pt x="5445" y="43716"/>
                        <a:pt x="5180" y="44071"/>
                        <a:pt x="5002" y="44514"/>
                      </a:cubicBezTo>
                      <a:cubicBezTo>
                        <a:pt x="3850" y="46552"/>
                        <a:pt x="748" y="45489"/>
                        <a:pt x="570" y="43184"/>
                      </a:cubicBezTo>
                      <a:cubicBezTo>
                        <a:pt x="570" y="42741"/>
                        <a:pt x="482" y="42298"/>
                        <a:pt x="482" y="41855"/>
                      </a:cubicBezTo>
                      <a:cubicBezTo>
                        <a:pt x="748" y="42475"/>
                        <a:pt x="1014" y="43184"/>
                        <a:pt x="1280" y="43805"/>
                      </a:cubicBezTo>
                      <a:cubicBezTo>
                        <a:pt x="-1291" y="40791"/>
                        <a:pt x="659" y="35650"/>
                        <a:pt x="1545" y="32282"/>
                      </a:cubicBezTo>
                      <a:cubicBezTo>
                        <a:pt x="2520" y="28294"/>
                        <a:pt x="3939" y="24571"/>
                        <a:pt x="5623" y="20848"/>
                      </a:cubicBezTo>
                      <a:cubicBezTo>
                        <a:pt x="8814" y="13846"/>
                        <a:pt x="12714" y="6755"/>
                        <a:pt x="17854" y="994"/>
                      </a:cubicBezTo>
                      <a:cubicBezTo>
                        <a:pt x="18829" y="3210"/>
                        <a:pt x="19804" y="5514"/>
                        <a:pt x="20779" y="7730"/>
                      </a:cubicBezTo>
                      <a:cubicBezTo>
                        <a:pt x="19893" y="7819"/>
                        <a:pt x="19184" y="7641"/>
                        <a:pt x="18386" y="7376"/>
                      </a:cubicBezTo>
                      <a:cubicBezTo>
                        <a:pt x="18918" y="7376"/>
                        <a:pt x="19538" y="7376"/>
                        <a:pt x="20070" y="7376"/>
                      </a:cubicBezTo>
                      <a:cubicBezTo>
                        <a:pt x="19627" y="7464"/>
                        <a:pt x="19184" y="7641"/>
                        <a:pt x="18741" y="7730"/>
                      </a:cubicBezTo>
                      <a:cubicBezTo>
                        <a:pt x="18298" y="7819"/>
                        <a:pt x="17588" y="7641"/>
                        <a:pt x="17234" y="7641"/>
                      </a:cubicBezTo>
                      <a:cubicBezTo>
                        <a:pt x="18032" y="7464"/>
                        <a:pt x="17588" y="7641"/>
                        <a:pt x="17500" y="8262"/>
                      </a:cubicBezTo>
                      <a:cubicBezTo>
                        <a:pt x="17411" y="8794"/>
                        <a:pt x="17234" y="9237"/>
                        <a:pt x="17145" y="9769"/>
                      </a:cubicBezTo>
                      <a:cubicBezTo>
                        <a:pt x="16879" y="10478"/>
                        <a:pt x="15993" y="10655"/>
                        <a:pt x="15727" y="10123"/>
                      </a:cubicBezTo>
                      <a:lnTo>
                        <a:pt x="15727" y="101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9" name="任意多边形: 形状 538"/>
                <p:cNvSpPr/>
                <p:nvPr>
                  <p:custDataLst>
                    <p:tags r:id="rId280"/>
                  </p:custDataLst>
                </p:nvPr>
              </p:nvSpPr>
              <p:spPr>
                <a:xfrm>
                  <a:off x="8283180" y="2865823"/>
                  <a:ext cx="507184" cy="8429"/>
                </a:xfrm>
                <a:custGeom>
                  <a:avLst/>
                  <a:gdLst>
                    <a:gd name="connsiteX0" fmla="*/ 506453 w 507184"/>
                    <a:gd name="connsiteY0" fmla="*/ 5388 h 8429"/>
                    <a:gd name="connsiteX1" fmla="*/ 484206 w 507184"/>
                    <a:gd name="connsiteY1" fmla="*/ 7072 h 8429"/>
                    <a:gd name="connsiteX2" fmla="*/ 457792 w 507184"/>
                    <a:gd name="connsiteY2" fmla="*/ 7869 h 8429"/>
                    <a:gd name="connsiteX3" fmla="*/ 409309 w 507184"/>
                    <a:gd name="connsiteY3" fmla="*/ 8224 h 8429"/>
                    <a:gd name="connsiteX4" fmla="*/ 311189 w 507184"/>
                    <a:gd name="connsiteY4" fmla="*/ 8401 h 8429"/>
                    <a:gd name="connsiteX5" fmla="*/ 113886 w 507184"/>
                    <a:gd name="connsiteY5" fmla="*/ 8401 h 8429"/>
                    <a:gd name="connsiteX6" fmla="*/ 3712 w 507184"/>
                    <a:gd name="connsiteY6" fmla="*/ 8047 h 8429"/>
                    <a:gd name="connsiteX7" fmla="*/ 3535 w 507184"/>
                    <a:gd name="connsiteY7" fmla="*/ 513 h 8429"/>
                    <a:gd name="connsiteX8" fmla="*/ 200838 w 507184"/>
                    <a:gd name="connsiteY8" fmla="*/ 158 h 8429"/>
                    <a:gd name="connsiteX9" fmla="*/ 398140 w 507184"/>
                    <a:gd name="connsiteY9" fmla="*/ 336 h 8429"/>
                    <a:gd name="connsiteX10" fmla="*/ 452119 w 507184"/>
                    <a:gd name="connsiteY10" fmla="*/ 690 h 8429"/>
                    <a:gd name="connsiteX11" fmla="*/ 479685 w 507184"/>
                    <a:gd name="connsiteY11" fmla="*/ 1399 h 8429"/>
                    <a:gd name="connsiteX12" fmla="*/ 506453 w 507184"/>
                    <a:gd name="connsiteY12" fmla="*/ 3261 h 8429"/>
                    <a:gd name="connsiteX13" fmla="*/ 506453 w 507184"/>
                    <a:gd name="connsiteY13" fmla="*/ 5388 h 8429"/>
                    <a:gd name="connsiteX14" fmla="*/ 506453 w 507184"/>
                    <a:gd name="connsiteY14" fmla="*/ 5388 h 8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7184" h="8429">
                      <a:moveTo>
                        <a:pt x="506453" y="5388"/>
                      </a:moveTo>
                      <a:cubicBezTo>
                        <a:pt x="499185" y="6806"/>
                        <a:pt x="491651" y="6717"/>
                        <a:pt x="484206" y="7072"/>
                      </a:cubicBezTo>
                      <a:cubicBezTo>
                        <a:pt x="475431" y="7426"/>
                        <a:pt x="466567" y="7781"/>
                        <a:pt x="457792" y="7869"/>
                      </a:cubicBezTo>
                      <a:cubicBezTo>
                        <a:pt x="441661" y="8047"/>
                        <a:pt x="425440" y="8224"/>
                        <a:pt x="409309" y="8224"/>
                      </a:cubicBezTo>
                      <a:cubicBezTo>
                        <a:pt x="376602" y="8313"/>
                        <a:pt x="343896" y="8401"/>
                        <a:pt x="311189" y="8401"/>
                      </a:cubicBezTo>
                      <a:cubicBezTo>
                        <a:pt x="245421" y="8401"/>
                        <a:pt x="179654" y="8401"/>
                        <a:pt x="113886" y="8401"/>
                      </a:cubicBezTo>
                      <a:cubicBezTo>
                        <a:pt x="77191" y="8401"/>
                        <a:pt x="40407" y="8579"/>
                        <a:pt x="3712" y="8047"/>
                      </a:cubicBezTo>
                      <a:cubicBezTo>
                        <a:pt x="-1163" y="7958"/>
                        <a:pt x="-1251" y="601"/>
                        <a:pt x="3535" y="513"/>
                      </a:cubicBezTo>
                      <a:cubicBezTo>
                        <a:pt x="69214" y="-374"/>
                        <a:pt x="135070" y="158"/>
                        <a:pt x="200838" y="158"/>
                      </a:cubicBezTo>
                      <a:cubicBezTo>
                        <a:pt x="266605" y="158"/>
                        <a:pt x="332373" y="158"/>
                        <a:pt x="398140" y="336"/>
                      </a:cubicBezTo>
                      <a:cubicBezTo>
                        <a:pt x="416133" y="424"/>
                        <a:pt x="434126" y="424"/>
                        <a:pt x="452119" y="690"/>
                      </a:cubicBezTo>
                      <a:cubicBezTo>
                        <a:pt x="461338" y="779"/>
                        <a:pt x="470467" y="1045"/>
                        <a:pt x="479685" y="1399"/>
                      </a:cubicBezTo>
                      <a:cubicBezTo>
                        <a:pt x="488549" y="1754"/>
                        <a:pt x="497678" y="1576"/>
                        <a:pt x="506453" y="3261"/>
                      </a:cubicBezTo>
                      <a:cubicBezTo>
                        <a:pt x="507428" y="3615"/>
                        <a:pt x="507428" y="5210"/>
                        <a:pt x="506453" y="5388"/>
                      </a:cubicBezTo>
                      <a:lnTo>
                        <a:pt x="506453" y="53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0" name="任意多边形: 形状 539"/>
                <p:cNvSpPr/>
                <p:nvPr>
                  <p:custDataLst>
                    <p:tags r:id="rId281"/>
                  </p:custDataLst>
                </p:nvPr>
              </p:nvSpPr>
              <p:spPr>
                <a:xfrm>
                  <a:off x="8262280" y="2870656"/>
                  <a:ext cx="35337" cy="235250"/>
                </a:xfrm>
                <a:custGeom>
                  <a:avLst/>
                  <a:gdLst>
                    <a:gd name="connsiteX0" fmla="*/ 33387 w 35337"/>
                    <a:gd name="connsiteY0" fmla="*/ 2239 h 235250"/>
                    <a:gd name="connsiteX1" fmla="*/ 12380 w 35337"/>
                    <a:gd name="connsiteY1" fmla="*/ 53293 h 235250"/>
                    <a:gd name="connsiteX2" fmla="*/ 9190 w 35337"/>
                    <a:gd name="connsiteY2" fmla="*/ 112236 h 235250"/>
                    <a:gd name="connsiteX3" fmla="*/ 18053 w 35337"/>
                    <a:gd name="connsiteY3" fmla="*/ 175521 h 235250"/>
                    <a:gd name="connsiteX4" fmla="*/ 27183 w 35337"/>
                    <a:gd name="connsiteY4" fmla="*/ 206987 h 235250"/>
                    <a:gd name="connsiteX5" fmla="*/ 32855 w 35337"/>
                    <a:gd name="connsiteY5" fmla="*/ 222409 h 235250"/>
                    <a:gd name="connsiteX6" fmla="*/ 34362 w 35337"/>
                    <a:gd name="connsiteY6" fmla="*/ 234198 h 235250"/>
                    <a:gd name="connsiteX7" fmla="*/ 31880 w 35337"/>
                    <a:gd name="connsiteY7" fmla="*/ 235173 h 235250"/>
                    <a:gd name="connsiteX8" fmla="*/ 21244 w 35337"/>
                    <a:gd name="connsiteY8" fmla="*/ 216914 h 235250"/>
                    <a:gd name="connsiteX9" fmla="*/ 12824 w 35337"/>
                    <a:gd name="connsiteY9" fmla="*/ 190501 h 235250"/>
                    <a:gd name="connsiteX10" fmla="*/ 2719 w 35337"/>
                    <a:gd name="connsiteY10" fmla="*/ 139269 h 235250"/>
                    <a:gd name="connsiteX11" fmla="*/ 7062 w 35337"/>
                    <a:gd name="connsiteY11" fmla="*/ 40707 h 235250"/>
                    <a:gd name="connsiteX12" fmla="*/ 31348 w 35337"/>
                    <a:gd name="connsiteY12" fmla="*/ 200 h 235250"/>
                    <a:gd name="connsiteX13" fmla="*/ 33387 w 35337"/>
                    <a:gd name="connsiteY13" fmla="*/ 2239 h 235250"/>
                    <a:gd name="connsiteX14" fmla="*/ 33387 w 35337"/>
                    <a:gd name="connsiteY14" fmla="*/ 2239 h 23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337" h="235250">
                      <a:moveTo>
                        <a:pt x="33387" y="2239"/>
                      </a:moveTo>
                      <a:cubicBezTo>
                        <a:pt x="23637" y="18371"/>
                        <a:pt x="15926" y="34414"/>
                        <a:pt x="12380" y="53293"/>
                      </a:cubicBezTo>
                      <a:cubicBezTo>
                        <a:pt x="8835" y="72527"/>
                        <a:pt x="8392" y="92558"/>
                        <a:pt x="9190" y="112236"/>
                      </a:cubicBezTo>
                      <a:cubicBezTo>
                        <a:pt x="10076" y="133508"/>
                        <a:pt x="13089" y="154692"/>
                        <a:pt x="18053" y="175521"/>
                      </a:cubicBezTo>
                      <a:cubicBezTo>
                        <a:pt x="20623" y="186158"/>
                        <a:pt x="23637" y="196617"/>
                        <a:pt x="27183" y="206987"/>
                      </a:cubicBezTo>
                      <a:cubicBezTo>
                        <a:pt x="28955" y="212128"/>
                        <a:pt x="30817" y="217269"/>
                        <a:pt x="32855" y="222409"/>
                      </a:cubicBezTo>
                      <a:cubicBezTo>
                        <a:pt x="34362" y="226309"/>
                        <a:pt x="36667" y="230387"/>
                        <a:pt x="34362" y="234198"/>
                      </a:cubicBezTo>
                      <a:cubicBezTo>
                        <a:pt x="33919" y="234996"/>
                        <a:pt x="32855" y="235439"/>
                        <a:pt x="31880" y="235173"/>
                      </a:cubicBezTo>
                      <a:cubicBezTo>
                        <a:pt x="25498" y="233312"/>
                        <a:pt x="23283" y="222409"/>
                        <a:pt x="21244" y="216914"/>
                      </a:cubicBezTo>
                      <a:cubicBezTo>
                        <a:pt x="18053" y="208228"/>
                        <a:pt x="15305" y="199453"/>
                        <a:pt x="12824" y="190501"/>
                      </a:cubicBezTo>
                      <a:cubicBezTo>
                        <a:pt x="8215" y="173660"/>
                        <a:pt x="4846" y="156553"/>
                        <a:pt x="2719" y="139269"/>
                      </a:cubicBezTo>
                      <a:cubicBezTo>
                        <a:pt x="-1181" y="106740"/>
                        <a:pt x="-1801" y="71995"/>
                        <a:pt x="7062" y="40707"/>
                      </a:cubicBezTo>
                      <a:cubicBezTo>
                        <a:pt x="11317" y="25461"/>
                        <a:pt x="18496" y="9773"/>
                        <a:pt x="31348" y="200"/>
                      </a:cubicBezTo>
                      <a:cubicBezTo>
                        <a:pt x="32501" y="-597"/>
                        <a:pt x="34007" y="1175"/>
                        <a:pt x="33387" y="2239"/>
                      </a:cubicBezTo>
                      <a:lnTo>
                        <a:pt x="33387" y="22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1" name="任意多边形: 形状 540"/>
                <p:cNvSpPr/>
                <p:nvPr>
                  <p:custDataLst>
                    <p:tags r:id="rId282"/>
                  </p:custDataLst>
                </p:nvPr>
              </p:nvSpPr>
              <p:spPr>
                <a:xfrm>
                  <a:off x="9798326" y="2910034"/>
                  <a:ext cx="23976" cy="155491"/>
                </a:xfrm>
                <a:custGeom>
                  <a:avLst/>
                  <a:gdLst>
                    <a:gd name="connsiteX0" fmla="*/ 23025 w 23976"/>
                    <a:gd name="connsiteY0" fmla="*/ 5407 h 155491"/>
                    <a:gd name="connsiteX1" fmla="*/ 19036 w 23976"/>
                    <a:gd name="connsiteY1" fmla="*/ 13295 h 155491"/>
                    <a:gd name="connsiteX2" fmla="*/ 16289 w 23976"/>
                    <a:gd name="connsiteY2" fmla="*/ 22513 h 155491"/>
                    <a:gd name="connsiteX3" fmla="*/ 12743 w 23976"/>
                    <a:gd name="connsiteY3" fmla="*/ 41659 h 155491"/>
                    <a:gd name="connsiteX4" fmla="*/ 10350 w 23976"/>
                    <a:gd name="connsiteY4" fmla="*/ 80215 h 155491"/>
                    <a:gd name="connsiteX5" fmla="*/ 11857 w 23976"/>
                    <a:gd name="connsiteY5" fmla="*/ 117176 h 155491"/>
                    <a:gd name="connsiteX6" fmla="*/ 16377 w 23976"/>
                    <a:gd name="connsiteY6" fmla="*/ 135081 h 155491"/>
                    <a:gd name="connsiteX7" fmla="*/ 23025 w 23976"/>
                    <a:gd name="connsiteY7" fmla="*/ 151478 h 155491"/>
                    <a:gd name="connsiteX8" fmla="*/ 16820 w 23976"/>
                    <a:gd name="connsiteY8" fmla="*/ 154935 h 155491"/>
                    <a:gd name="connsiteX9" fmla="*/ 6007 w 23976"/>
                    <a:gd name="connsiteY9" fmla="*/ 135878 h 155491"/>
                    <a:gd name="connsiteX10" fmla="*/ 1132 w 23976"/>
                    <a:gd name="connsiteY10" fmla="*/ 112833 h 155491"/>
                    <a:gd name="connsiteX11" fmla="*/ 955 w 23976"/>
                    <a:gd name="connsiteY11" fmla="*/ 63729 h 155491"/>
                    <a:gd name="connsiteX12" fmla="*/ 8843 w 23976"/>
                    <a:gd name="connsiteY12" fmla="*/ 14359 h 155491"/>
                    <a:gd name="connsiteX13" fmla="*/ 19656 w 23976"/>
                    <a:gd name="connsiteY13" fmla="*/ 0 h 155491"/>
                    <a:gd name="connsiteX14" fmla="*/ 23379 w 23976"/>
                    <a:gd name="connsiteY14" fmla="*/ 5407 h 155491"/>
                    <a:gd name="connsiteX15" fmla="*/ 23025 w 23976"/>
                    <a:gd name="connsiteY15" fmla="*/ 5407 h 155491"/>
                    <a:gd name="connsiteX16" fmla="*/ 23025 w 23976"/>
                    <a:gd name="connsiteY16" fmla="*/ 5407 h 15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976" h="155491">
                      <a:moveTo>
                        <a:pt x="23025" y="5407"/>
                      </a:moveTo>
                      <a:cubicBezTo>
                        <a:pt x="21163" y="4166"/>
                        <a:pt x="19302" y="12498"/>
                        <a:pt x="19036" y="13295"/>
                      </a:cubicBezTo>
                      <a:cubicBezTo>
                        <a:pt x="18061" y="16397"/>
                        <a:pt x="17086" y="19411"/>
                        <a:pt x="16289" y="22513"/>
                      </a:cubicBezTo>
                      <a:cubicBezTo>
                        <a:pt x="14693" y="28807"/>
                        <a:pt x="13541" y="35188"/>
                        <a:pt x="12743" y="41659"/>
                      </a:cubicBezTo>
                      <a:cubicBezTo>
                        <a:pt x="11148" y="54422"/>
                        <a:pt x="10704" y="67363"/>
                        <a:pt x="10350" y="80215"/>
                      </a:cubicBezTo>
                      <a:cubicBezTo>
                        <a:pt x="9995" y="92536"/>
                        <a:pt x="9995" y="104944"/>
                        <a:pt x="11857" y="117176"/>
                      </a:cubicBezTo>
                      <a:cubicBezTo>
                        <a:pt x="12832" y="123203"/>
                        <a:pt x="14339" y="129231"/>
                        <a:pt x="16377" y="135081"/>
                      </a:cubicBezTo>
                      <a:cubicBezTo>
                        <a:pt x="18327" y="140399"/>
                        <a:pt x="22936" y="145894"/>
                        <a:pt x="23025" y="151478"/>
                      </a:cubicBezTo>
                      <a:cubicBezTo>
                        <a:pt x="23113" y="154758"/>
                        <a:pt x="19656" y="156442"/>
                        <a:pt x="16820" y="154935"/>
                      </a:cubicBezTo>
                      <a:cubicBezTo>
                        <a:pt x="10793" y="151744"/>
                        <a:pt x="8045" y="141905"/>
                        <a:pt x="6007" y="135878"/>
                      </a:cubicBezTo>
                      <a:cubicBezTo>
                        <a:pt x="3436" y="128344"/>
                        <a:pt x="2018" y="120633"/>
                        <a:pt x="1132" y="112833"/>
                      </a:cubicBezTo>
                      <a:cubicBezTo>
                        <a:pt x="-730" y="96436"/>
                        <a:pt x="68" y="79949"/>
                        <a:pt x="955" y="63729"/>
                      </a:cubicBezTo>
                      <a:cubicBezTo>
                        <a:pt x="1841" y="47065"/>
                        <a:pt x="3436" y="30047"/>
                        <a:pt x="8843" y="14359"/>
                      </a:cubicBezTo>
                      <a:cubicBezTo>
                        <a:pt x="10439" y="9750"/>
                        <a:pt x="13186" y="0"/>
                        <a:pt x="19656" y="0"/>
                      </a:cubicBezTo>
                      <a:cubicBezTo>
                        <a:pt x="22404" y="0"/>
                        <a:pt x="25241" y="3102"/>
                        <a:pt x="23379" y="5407"/>
                      </a:cubicBezTo>
                      <a:cubicBezTo>
                        <a:pt x="23291" y="5407"/>
                        <a:pt x="23113" y="5495"/>
                        <a:pt x="23025" y="5407"/>
                      </a:cubicBezTo>
                      <a:lnTo>
                        <a:pt x="23025" y="5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2" name="任意多边形: 形状 541"/>
                <p:cNvSpPr/>
                <p:nvPr>
                  <p:custDataLst>
                    <p:tags r:id="rId283"/>
                  </p:custDataLst>
                </p:nvPr>
              </p:nvSpPr>
              <p:spPr>
                <a:xfrm>
                  <a:off x="9674091" y="2955060"/>
                  <a:ext cx="128713" cy="8863"/>
                </a:xfrm>
                <a:custGeom>
                  <a:avLst/>
                  <a:gdLst>
                    <a:gd name="connsiteX0" fmla="*/ 744 w 128713"/>
                    <a:gd name="connsiteY0" fmla="*/ 3457 h 8863"/>
                    <a:gd name="connsiteX1" fmla="*/ 61549 w 128713"/>
                    <a:gd name="connsiteY1" fmla="*/ 1064 h 8863"/>
                    <a:gd name="connsiteX2" fmla="*/ 124302 w 128713"/>
                    <a:gd name="connsiteY2" fmla="*/ 0 h 8863"/>
                    <a:gd name="connsiteX3" fmla="*/ 124480 w 128713"/>
                    <a:gd name="connsiteY3" fmla="*/ 8864 h 8863"/>
                    <a:gd name="connsiteX4" fmla="*/ 62789 w 128713"/>
                    <a:gd name="connsiteY4" fmla="*/ 7889 h 8863"/>
                    <a:gd name="connsiteX5" fmla="*/ 1099 w 128713"/>
                    <a:gd name="connsiteY5" fmla="*/ 5495 h 8863"/>
                    <a:gd name="connsiteX6" fmla="*/ 744 w 128713"/>
                    <a:gd name="connsiteY6" fmla="*/ 3457 h 8863"/>
                    <a:gd name="connsiteX7" fmla="*/ 744 w 128713"/>
                    <a:gd name="connsiteY7" fmla="*/ 3457 h 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713" h="8863">
                      <a:moveTo>
                        <a:pt x="744" y="3457"/>
                      </a:moveTo>
                      <a:cubicBezTo>
                        <a:pt x="20865" y="975"/>
                        <a:pt x="41162" y="1418"/>
                        <a:pt x="61549" y="1064"/>
                      </a:cubicBezTo>
                      <a:cubicBezTo>
                        <a:pt x="82466" y="709"/>
                        <a:pt x="103385" y="89"/>
                        <a:pt x="124302" y="0"/>
                      </a:cubicBezTo>
                      <a:cubicBezTo>
                        <a:pt x="130064" y="0"/>
                        <a:pt x="130241" y="8864"/>
                        <a:pt x="124480" y="8864"/>
                      </a:cubicBezTo>
                      <a:cubicBezTo>
                        <a:pt x="103916" y="8775"/>
                        <a:pt x="83353" y="8243"/>
                        <a:pt x="62789" y="7889"/>
                      </a:cubicBezTo>
                      <a:cubicBezTo>
                        <a:pt x="42137" y="7534"/>
                        <a:pt x="21663" y="7977"/>
                        <a:pt x="1099" y="5495"/>
                      </a:cubicBezTo>
                      <a:cubicBezTo>
                        <a:pt x="-53" y="5407"/>
                        <a:pt x="-496" y="3634"/>
                        <a:pt x="744" y="3457"/>
                      </a:cubicBezTo>
                      <a:lnTo>
                        <a:pt x="744" y="34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3" name="任意多边形: 形状 542"/>
                <p:cNvSpPr/>
                <p:nvPr>
                  <p:custDataLst>
                    <p:tags r:id="rId284"/>
                  </p:custDataLst>
                </p:nvPr>
              </p:nvSpPr>
              <p:spPr>
                <a:xfrm>
                  <a:off x="9396423" y="3008412"/>
                  <a:ext cx="242272" cy="20572"/>
                </a:xfrm>
                <a:custGeom>
                  <a:avLst/>
                  <a:gdLst>
                    <a:gd name="connsiteX0" fmla="*/ 451 w 242272"/>
                    <a:gd name="connsiteY0" fmla="*/ 5945 h 20572"/>
                    <a:gd name="connsiteX1" fmla="*/ 58419 w 242272"/>
                    <a:gd name="connsiteY1" fmla="*/ 7 h 20572"/>
                    <a:gd name="connsiteX2" fmla="*/ 117716 w 242272"/>
                    <a:gd name="connsiteY2" fmla="*/ 2843 h 20572"/>
                    <a:gd name="connsiteX3" fmla="*/ 237729 w 242272"/>
                    <a:gd name="connsiteY3" fmla="*/ 11441 h 20572"/>
                    <a:gd name="connsiteX4" fmla="*/ 237906 w 242272"/>
                    <a:gd name="connsiteY4" fmla="*/ 20570 h 20572"/>
                    <a:gd name="connsiteX5" fmla="*/ 118957 w 242272"/>
                    <a:gd name="connsiteY5" fmla="*/ 12061 h 20572"/>
                    <a:gd name="connsiteX6" fmla="*/ 60724 w 242272"/>
                    <a:gd name="connsiteY6" fmla="*/ 8516 h 20572"/>
                    <a:gd name="connsiteX7" fmla="*/ 629 w 242272"/>
                    <a:gd name="connsiteY7" fmla="*/ 7186 h 20572"/>
                    <a:gd name="connsiteX8" fmla="*/ 451 w 242272"/>
                    <a:gd name="connsiteY8" fmla="*/ 5945 h 20572"/>
                    <a:gd name="connsiteX9" fmla="*/ 451 w 242272"/>
                    <a:gd name="connsiteY9" fmla="*/ 5945 h 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272" h="20572">
                      <a:moveTo>
                        <a:pt x="451" y="5945"/>
                      </a:moveTo>
                      <a:cubicBezTo>
                        <a:pt x="19774" y="3286"/>
                        <a:pt x="38742" y="-171"/>
                        <a:pt x="58419" y="7"/>
                      </a:cubicBezTo>
                      <a:cubicBezTo>
                        <a:pt x="78185" y="184"/>
                        <a:pt x="97951" y="1336"/>
                        <a:pt x="117716" y="2843"/>
                      </a:cubicBezTo>
                      <a:cubicBezTo>
                        <a:pt x="157691" y="5945"/>
                        <a:pt x="197666" y="10554"/>
                        <a:pt x="237729" y="11441"/>
                      </a:cubicBezTo>
                      <a:cubicBezTo>
                        <a:pt x="243667" y="11618"/>
                        <a:pt x="243845" y="20747"/>
                        <a:pt x="237906" y="20570"/>
                      </a:cubicBezTo>
                      <a:cubicBezTo>
                        <a:pt x="198197" y="19684"/>
                        <a:pt x="158577" y="15341"/>
                        <a:pt x="118957" y="12061"/>
                      </a:cubicBezTo>
                      <a:cubicBezTo>
                        <a:pt x="99546" y="10466"/>
                        <a:pt x="80135" y="9047"/>
                        <a:pt x="60724" y="8516"/>
                      </a:cubicBezTo>
                      <a:cubicBezTo>
                        <a:pt x="40692" y="7984"/>
                        <a:pt x="20572" y="5768"/>
                        <a:pt x="629" y="7186"/>
                      </a:cubicBezTo>
                      <a:cubicBezTo>
                        <a:pt x="-80" y="7363"/>
                        <a:pt x="-258" y="6034"/>
                        <a:pt x="451" y="5945"/>
                      </a:cubicBezTo>
                      <a:lnTo>
                        <a:pt x="451" y="594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4" name="任意多边形: 形状 543"/>
                <p:cNvSpPr/>
                <p:nvPr>
                  <p:custDataLst>
                    <p:tags r:id="rId285"/>
                  </p:custDataLst>
                </p:nvPr>
              </p:nvSpPr>
              <p:spPr>
                <a:xfrm>
                  <a:off x="9747884" y="3017082"/>
                  <a:ext cx="58876" cy="11590"/>
                </a:xfrm>
                <a:custGeom>
                  <a:avLst/>
                  <a:gdLst>
                    <a:gd name="connsiteX0" fmla="*/ 165 w 58876"/>
                    <a:gd name="connsiteY0" fmla="*/ 24 h 11590"/>
                    <a:gd name="connsiteX1" fmla="*/ 28528 w 58876"/>
                    <a:gd name="connsiteY1" fmla="*/ 1974 h 11590"/>
                    <a:gd name="connsiteX2" fmla="*/ 35619 w 58876"/>
                    <a:gd name="connsiteY2" fmla="*/ 1708 h 11590"/>
                    <a:gd name="connsiteX3" fmla="*/ 42621 w 58876"/>
                    <a:gd name="connsiteY3" fmla="*/ 1176 h 11590"/>
                    <a:gd name="connsiteX4" fmla="*/ 56625 w 58876"/>
                    <a:gd name="connsiteY4" fmla="*/ 3835 h 11590"/>
                    <a:gd name="connsiteX5" fmla="*/ 53523 w 58876"/>
                    <a:gd name="connsiteY5" fmla="*/ 11458 h 11590"/>
                    <a:gd name="connsiteX6" fmla="*/ 40051 w 58876"/>
                    <a:gd name="connsiteY6" fmla="*/ 8444 h 11590"/>
                    <a:gd name="connsiteX7" fmla="*/ 25603 w 58876"/>
                    <a:gd name="connsiteY7" fmla="*/ 7558 h 11590"/>
                    <a:gd name="connsiteX8" fmla="*/ 76 w 58876"/>
                    <a:gd name="connsiteY8" fmla="*/ 290 h 11590"/>
                    <a:gd name="connsiteX9" fmla="*/ 165 w 58876"/>
                    <a:gd name="connsiteY9" fmla="*/ 24 h 11590"/>
                    <a:gd name="connsiteX10" fmla="*/ 165 w 58876"/>
                    <a:gd name="connsiteY10" fmla="*/ 24 h 11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76" h="11590">
                      <a:moveTo>
                        <a:pt x="165" y="24"/>
                      </a:moveTo>
                      <a:cubicBezTo>
                        <a:pt x="9205" y="4455"/>
                        <a:pt x="19132" y="2771"/>
                        <a:pt x="28528" y="1974"/>
                      </a:cubicBezTo>
                      <a:cubicBezTo>
                        <a:pt x="30832" y="1796"/>
                        <a:pt x="33226" y="1708"/>
                        <a:pt x="35619" y="1708"/>
                      </a:cubicBezTo>
                      <a:cubicBezTo>
                        <a:pt x="38012" y="1619"/>
                        <a:pt x="40228" y="1176"/>
                        <a:pt x="42621" y="1176"/>
                      </a:cubicBezTo>
                      <a:cubicBezTo>
                        <a:pt x="47407" y="1087"/>
                        <a:pt x="52194" y="1885"/>
                        <a:pt x="56625" y="3835"/>
                      </a:cubicBezTo>
                      <a:cubicBezTo>
                        <a:pt x="61234" y="5962"/>
                        <a:pt x="58044" y="12610"/>
                        <a:pt x="53523" y="11458"/>
                      </a:cubicBezTo>
                      <a:cubicBezTo>
                        <a:pt x="49003" y="10305"/>
                        <a:pt x="44571" y="9330"/>
                        <a:pt x="40051" y="8444"/>
                      </a:cubicBezTo>
                      <a:cubicBezTo>
                        <a:pt x="35264" y="7558"/>
                        <a:pt x="30478" y="7912"/>
                        <a:pt x="25603" y="7558"/>
                      </a:cubicBezTo>
                      <a:cubicBezTo>
                        <a:pt x="16562" y="6937"/>
                        <a:pt x="7876" y="5164"/>
                        <a:pt x="76" y="290"/>
                      </a:cubicBezTo>
                      <a:cubicBezTo>
                        <a:pt x="-101" y="112"/>
                        <a:pt x="76" y="-65"/>
                        <a:pt x="165" y="24"/>
                      </a:cubicBezTo>
                      <a:lnTo>
                        <a:pt x="165" y="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nvGrpSpPr>
                <p:cNvPr id="545" name="图形 232"/>
                <p:cNvGrpSpPr/>
                <p:nvPr/>
              </p:nvGrpSpPr>
              <p:grpSpPr>
                <a:xfrm>
                  <a:off x="7682352" y="4508541"/>
                  <a:ext cx="458033" cy="1204808"/>
                  <a:chOff x="7682352" y="4508541"/>
                  <a:chExt cx="458033" cy="1204808"/>
                </a:xfrm>
                <a:solidFill>
                  <a:srgbClr val="2E382E"/>
                </a:solidFill>
              </p:grpSpPr>
              <p:sp>
                <p:nvSpPr>
                  <p:cNvPr id="546" name="任意多边形: 形状 545"/>
                  <p:cNvSpPr/>
                  <p:nvPr>
                    <p:custDataLst>
                      <p:tags r:id="rId286"/>
                    </p:custDataLst>
                  </p:nvPr>
                </p:nvSpPr>
                <p:spPr>
                  <a:xfrm>
                    <a:off x="7873807" y="4560398"/>
                    <a:ext cx="266577" cy="1148890"/>
                  </a:xfrm>
                  <a:custGeom>
                    <a:avLst/>
                    <a:gdLst>
                      <a:gd name="connsiteX0" fmla="*/ 266570 w 266577"/>
                      <a:gd name="connsiteY0" fmla="*/ 472 h 1148890"/>
                      <a:gd name="connsiteX1" fmla="*/ 219416 w 266577"/>
                      <a:gd name="connsiteY1" fmla="*/ 225341 h 1148890"/>
                      <a:gd name="connsiteX2" fmla="*/ 168628 w 266577"/>
                      <a:gd name="connsiteY2" fmla="*/ 447993 h 1148890"/>
                      <a:gd name="connsiteX3" fmla="*/ 117574 w 266577"/>
                      <a:gd name="connsiteY3" fmla="*/ 671709 h 1148890"/>
                      <a:gd name="connsiteX4" fmla="*/ 66697 w 266577"/>
                      <a:gd name="connsiteY4" fmla="*/ 894362 h 1148890"/>
                      <a:gd name="connsiteX5" fmla="*/ 15555 w 266577"/>
                      <a:gd name="connsiteY5" fmla="*/ 1118078 h 1148890"/>
                      <a:gd name="connsiteX6" fmla="*/ 9261 w 266577"/>
                      <a:gd name="connsiteY6" fmla="*/ 1145644 h 1148890"/>
                      <a:gd name="connsiteX7" fmla="*/ 132 w 266577"/>
                      <a:gd name="connsiteY7" fmla="*/ 1142896 h 1148890"/>
                      <a:gd name="connsiteX8" fmla="*/ 51275 w 266577"/>
                      <a:gd name="connsiteY8" fmla="*/ 919180 h 1148890"/>
                      <a:gd name="connsiteX9" fmla="*/ 102151 w 266577"/>
                      <a:gd name="connsiteY9" fmla="*/ 696616 h 1148890"/>
                      <a:gd name="connsiteX10" fmla="*/ 153383 w 266577"/>
                      <a:gd name="connsiteY10" fmla="*/ 472900 h 1148890"/>
                      <a:gd name="connsiteX11" fmla="*/ 204348 w 266577"/>
                      <a:gd name="connsiteY11" fmla="*/ 250336 h 1148890"/>
                      <a:gd name="connsiteX12" fmla="*/ 229964 w 266577"/>
                      <a:gd name="connsiteY12" fmla="*/ 139098 h 1148890"/>
                      <a:gd name="connsiteX13" fmla="*/ 257618 w 266577"/>
                      <a:gd name="connsiteY13" fmla="*/ 27329 h 1148890"/>
                      <a:gd name="connsiteX14" fmla="*/ 265773 w 266577"/>
                      <a:gd name="connsiteY14" fmla="*/ 295 h 1148890"/>
                      <a:gd name="connsiteX15" fmla="*/ 266570 w 266577"/>
                      <a:gd name="connsiteY15" fmla="*/ 472 h 1148890"/>
                      <a:gd name="connsiteX16" fmla="*/ 266570 w 266577"/>
                      <a:gd name="connsiteY16" fmla="*/ 472 h 1148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577" h="1148890">
                        <a:moveTo>
                          <a:pt x="266570" y="472"/>
                        </a:moveTo>
                        <a:cubicBezTo>
                          <a:pt x="254604" y="76344"/>
                          <a:pt x="236434" y="150710"/>
                          <a:pt x="219416" y="225341"/>
                        </a:cubicBezTo>
                        <a:cubicBezTo>
                          <a:pt x="202487" y="299529"/>
                          <a:pt x="185557" y="373717"/>
                          <a:pt x="168628" y="447993"/>
                        </a:cubicBezTo>
                        <a:cubicBezTo>
                          <a:pt x="151610" y="522536"/>
                          <a:pt x="134592" y="597167"/>
                          <a:pt x="117574" y="671709"/>
                        </a:cubicBezTo>
                        <a:cubicBezTo>
                          <a:pt x="100645" y="745897"/>
                          <a:pt x="83715" y="820085"/>
                          <a:pt x="66697" y="894362"/>
                        </a:cubicBezTo>
                        <a:cubicBezTo>
                          <a:pt x="49679" y="968904"/>
                          <a:pt x="32661" y="1043535"/>
                          <a:pt x="15555" y="1118078"/>
                        </a:cubicBezTo>
                        <a:cubicBezTo>
                          <a:pt x="13427" y="1127296"/>
                          <a:pt x="11389" y="1136425"/>
                          <a:pt x="9261" y="1145644"/>
                        </a:cubicBezTo>
                        <a:cubicBezTo>
                          <a:pt x="7932" y="1151494"/>
                          <a:pt x="-1198" y="1148746"/>
                          <a:pt x="132" y="1142896"/>
                        </a:cubicBezTo>
                        <a:cubicBezTo>
                          <a:pt x="17150" y="1068353"/>
                          <a:pt x="34257" y="993722"/>
                          <a:pt x="51275" y="919180"/>
                        </a:cubicBezTo>
                        <a:cubicBezTo>
                          <a:pt x="68204" y="844992"/>
                          <a:pt x="85222" y="770804"/>
                          <a:pt x="102151" y="696616"/>
                        </a:cubicBezTo>
                        <a:cubicBezTo>
                          <a:pt x="119258" y="622073"/>
                          <a:pt x="136276" y="547531"/>
                          <a:pt x="153383" y="472900"/>
                        </a:cubicBezTo>
                        <a:cubicBezTo>
                          <a:pt x="170401" y="398712"/>
                          <a:pt x="187330" y="324524"/>
                          <a:pt x="204348" y="250336"/>
                        </a:cubicBezTo>
                        <a:cubicBezTo>
                          <a:pt x="212857" y="213198"/>
                          <a:pt x="221278" y="176148"/>
                          <a:pt x="229964" y="139098"/>
                        </a:cubicBezTo>
                        <a:cubicBezTo>
                          <a:pt x="238650" y="101871"/>
                          <a:pt x="245830" y="63581"/>
                          <a:pt x="257618" y="27329"/>
                        </a:cubicBezTo>
                        <a:cubicBezTo>
                          <a:pt x="260543" y="18377"/>
                          <a:pt x="263025" y="9336"/>
                          <a:pt x="265773" y="295"/>
                        </a:cubicBezTo>
                        <a:cubicBezTo>
                          <a:pt x="265950" y="-237"/>
                          <a:pt x="266659" y="29"/>
                          <a:pt x="266570" y="472"/>
                        </a:cubicBezTo>
                        <a:lnTo>
                          <a:pt x="266570" y="4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7" name="任意多边形: 形状 546"/>
                  <p:cNvSpPr/>
                  <p:nvPr>
                    <p:custDataLst>
                      <p:tags r:id="rId287"/>
                    </p:custDataLst>
                  </p:nvPr>
                </p:nvSpPr>
                <p:spPr>
                  <a:xfrm>
                    <a:off x="7949397" y="4510333"/>
                    <a:ext cx="190957" cy="50901"/>
                  </a:xfrm>
                  <a:custGeom>
                    <a:avLst/>
                    <a:gdLst>
                      <a:gd name="connsiteX0" fmla="*/ 190626 w 190957"/>
                      <a:gd name="connsiteY0" fmla="*/ 50892 h 50901"/>
                      <a:gd name="connsiteX1" fmla="*/ 145333 w 190957"/>
                      <a:gd name="connsiteY1" fmla="*/ 38572 h 50901"/>
                      <a:gd name="connsiteX2" fmla="*/ 97824 w 190957"/>
                      <a:gd name="connsiteY2" fmla="*/ 26872 h 50901"/>
                      <a:gd name="connsiteX3" fmla="*/ 2984 w 190957"/>
                      <a:gd name="connsiteY3" fmla="*/ 7992 h 50901"/>
                      <a:gd name="connsiteX4" fmla="*/ 5023 w 190957"/>
                      <a:gd name="connsiteY4" fmla="*/ 192 h 50901"/>
                      <a:gd name="connsiteX5" fmla="*/ 99774 w 190957"/>
                      <a:gd name="connsiteY5" fmla="*/ 19338 h 50901"/>
                      <a:gd name="connsiteX6" fmla="*/ 147106 w 190957"/>
                      <a:gd name="connsiteY6" fmla="*/ 31924 h 50901"/>
                      <a:gd name="connsiteX7" fmla="*/ 190803 w 190957"/>
                      <a:gd name="connsiteY7" fmla="*/ 50183 h 50901"/>
                      <a:gd name="connsiteX8" fmla="*/ 190626 w 190957"/>
                      <a:gd name="connsiteY8" fmla="*/ 50892 h 50901"/>
                      <a:gd name="connsiteX9" fmla="*/ 190626 w 190957"/>
                      <a:gd name="connsiteY9" fmla="*/ 50892 h 50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957" h="50901">
                        <a:moveTo>
                          <a:pt x="190626" y="50892"/>
                        </a:moveTo>
                        <a:cubicBezTo>
                          <a:pt x="175380" y="48853"/>
                          <a:pt x="160224" y="42737"/>
                          <a:pt x="145333" y="38572"/>
                        </a:cubicBezTo>
                        <a:cubicBezTo>
                          <a:pt x="129644" y="34140"/>
                          <a:pt x="113779" y="30240"/>
                          <a:pt x="97824" y="26872"/>
                        </a:cubicBezTo>
                        <a:cubicBezTo>
                          <a:pt x="66270" y="20224"/>
                          <a:pt x="34184" y="16944"/>
                          <a:pt x="2984" y="7992"/>
                        </a:cubicBezTo>
                        <a:cubicBezTo>
                          <a:pt x="-2157" y="6485"/>
                          <a:pt x="-118" y="-1314"/>
                          <a:pt x="5023" y="192"/>
                        </a:cubicBezTo>
                        <a:cubicBezTo>
                          <a:pt x="36134" y="9056"/>
                          <a:pt x="68309" y="12513"/>
                          <a:pt x="99774" y="19338"/>
                        </a:cubicBezTo>
                        <a:cubicBezTo>
                          <a:pt x="115728" y="22794"/>
                          <a:pt x="131506" y="26960"/>
                          <a:pt x="147106" y="31924"/>
                        </a:cubicBezTo>
                        <a:cubicBezTo>
                          <a:pt x="161730" y="36622"/>
                          <a:pt x="177951" y="41319"/>
                          <a:pt x="190803" y="50183"/>
                        </a:cubicBezTo>
                        <a:cubicBezTo>
                          <a:pt x="191069" y="50449"/>
                          <a:pt x="190980" y="50980"/>
                          <a:pt x="190626" y="50892"/>
                        </a:cubicBezTo>
                        <a:lnTo>
                          <a:pt x="190626" y="508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8" name="任意多边形: 形状 547"/>
                  <p:cNvSpPr/>
                  <p:nvPr>
                    <p:custDataLst>
                      <p:tags r:id="rId288"/>
                    </p:custDataLst>
                  </p:nvPr>
                </p:nvSpPr>
                <p:spPr>
                  <a:xfrm>
                    <a:off x="7682352" y="4508541"/>
                    <a:ext cx="269884" cy="1159942"/>
                  </a:xfrm>
                  <a:custGeom>
                    <a:avLst/>
                    <a:gdLst>
                      <a:gd name="connsiteX0" fmla="*/ 269852 w 269884"/>
                      <a:gd name="connsiteY0" fmla="*/ 1896 h 1159942"/>
                      <a:gd name="connsiteX1" fmla="*/ 246452 w 269884"/>
                      <a:gd name="connsiteY1" fmla="*/ 114817 h 1159942"/>
                      <a:gd name="connsiteX2" fmla="*/ 220748 w 269884"/>
                      <a:gd name="connsiteY2" fmla="*/ 228271 h 1159942"/>
                      <a:gd name="connsiteX3" fmla="*/ 169783 w 269884"/>
                      <a:gd name="connsiteY3" fmla="*/ 452962 h 1159942"/>
                      <a:gd name="connsiteX4" fmla="*/ 118285 w 269884"/>
                      <a:gd name="connsiteY4" fmla="*/ 678628 h 1159942"/>
                      <a:gd name="connsiteX5" fmla="*/ 67054 w 269884"/>
                      <a:gd name="connsiteY5" fmla="*/ 903230 h 1159942"/>
                      <a:gd name="connsiteX6" fmla="*/ 15468 w 269884"/>
                      <a:gd name="connsiteY6" fmla="*/ 1128896 h 1159942"/>
                      <a:gd name="connsiteX7" fmla="*/ 9086 w 269884"/>
                      <a:gd name="connsiteY7" fmla="*/ 1156728 h 1159942"/>
                      <a:gd name="connsiteX8" fmla="*/ 134 w 269884"/>
                      <a:gd name="connsiteY8" fmla="*/ 1154069 h 1159942"/>
                      <a:gd name="connsiteX9" fmla="*/ 51720 w 269884"/>
                      <a:gd name="connsiteY9" fmla="*/ 928403 h 1159942"/>
                      <a:gd name="connsiteX10" fmla="*/ 103129 w 269884"/>
                      <a:gd name="connsiteY10" fmla="*/ 703889 h 1159942"/>
                      <a:gd name="connsiteX11" fmla="*/ 154803 w 269884"/>
                      <a:gd name="connsiteY11" fmla="*/ 478223 h 1159942"/>
                      <a:gd name="connsiteX12" fmla="*/ 206478 w 269884"/>
                      <a:gd name="connsiteY12" fmla="*/ 253798 h 1159942"/>
                      <a:gd name="connsiteX13" fmla="*/ 259216 w 269884"/>
                      <a:gd name="connsiteY13" fmla="*/ 28486 h 1159942"/>
                      <a:gd name="connsiteX14" fmla="*/ 267016 w 269884"/>
                      <a:gd name="connsiteY14" fmla="*/ 1098 h 1159942"/>
                      <a:gd name="connsiteX15" fmla="*/ 269852 w 269884"/>
                      <a:gd name="connsiteY15" fmla="*/ 1896 h 1159942"/>
                      <a:gd name="connsiteX16" fmla="*/ 269852 w 269884"/>
                      <a:gd name="connsiteY16" fmla="*/ 1896 h 115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9884" h="1159942">
                        <a:moveTo>
                          <a:pt x="269852" y="1896"/>
                        </a:moveTo>
                        <a:cubicBezTo>
                          <a:pt x="263382" y="39920"/>
                          <a:pt x="254961" y="77324"/>
                          <a:pt x="246452" y="114817"/>
                        </a:cubicBezTo>
                        <a:cubicBezTo>
                          <a:pt x="237943" y="152665"/>
                          <a:pt x="229346" y="190423"/>
                          <a:pt x="220748" y="228271"/>
                        </a:cubicBezTo>
                        <a:cubicBezTo>
                          <a:pt x="203730" y="303168"/>
                          <a:pt x="186801" y="378065"/>
                          <a:pt x="169783" y="452962"/>
                        </a:cubicBezTo>
                        <a:cubicBezTo>
                          <a:pt x="152676" y="528213"/>
                          <a:pt x="135481" y="603376"/>
                          <a:pt x="118285" y="678628"/>
                        </a:cubicBezTo>
                        <a:cubicBezTo>
                          <a:pt x="101179" y="753525"/>
                          <a:pt x="84161" y="828333"/>
                          <a:pt x="67054" y="903230"/>
                        </a:cubicBezTo>
                        <a:cubicBezTo>
                          <a:pt x="49859" y="978482"/>
                          <a:pt x="32663" y="1053645"/>
                          <a:pt x="15468" y="1128896"/>
                        </a:cubicBezTo>
                        <a:cubicBezTo>
                          <a:pt x="13341" y="1138204"/>
                          <a:pt x="11214" y="1147421"/>
                          <a:pt x="9086" y="1156728"/>
                        </a:cubicBezTo>
                        <a:cubicBezTo>
                          <a:pt x="7757" y="1162490"/>
                          <a:pt x="-1195" y="1159831"/>
                          <a:pt x="134" y="1154069"/>
                        </a:cubicBezTo>
                        <a:cubicBezTo>
                          <a:pt x="17329" y="1078818"/>
                          <a:pt x="34525" y="1003655"/>
                          <a:pt x="51720" y="928403"/>
                        </a:cubicBezTo>
                        <a:cubicBezTo>
                          <a:pt x="68827" y="853595"/>
                          <a:pt x="85933" y="778698"/>
                          <a:pt x="103129" y="703889"/>
                        </a:cubicBezTo>
                        <a:cubicBezTo>
                          <a:pt x="120324" y="628638"/>
                          <a:pt x="137608" y="553475"/>
                          <a:pt x="154803" y="478223"/>
                        </a:cubicBezTo>
                        <a:cubicBezTo>
                          <a:pt x="171910" y="403415"/>
                          <a:pt x="189194" y="328606"/>
                          <a:pt x="206478" y="253798"/>
                        </a:cubicBezTo>
                        <a:cubicBezTo>
                          <a:pt x="223762" y="178635"/>
                          <a:pt x="240071" y="103117"/>
                          <a:pt x="259216" y="28486"/>
                        </a:cubicBezTo>
                        <a:cubicBezTo>
                          <a:pt x="261609" y="19268"/>
                          <a:pt x="264357" y="10227"/>
                          <a:pt x="267016" y="1098"/>
                        </a:cubicBezTo>
                        <a:cubicBezTo>
                          <a:pt x="267548" y="-852"/>
                          <a:pt x="270207" y="34"/>
                          <a:pt x="269852" y="1896"/>
                        </a:cubicBezTo>
                        <a:lnTo>
                          <a:pt x="269852" y="189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9" name="任意多边形: 形状 548"/>
                  <p:cNvSpPr/>
                  <p:nvPr>
                    <p:custDataLst>
                      <p:tags r:id="rId289"/>
                    </p:custDataLst>
                  </p:nvPr>
                </p:nvSpPr>
                <p:spPr>
                  <a:xfrm>
                    <a:off x="7687623" y="5661781"/>
                    <a:ext cx="198857" cy="51568"/>
                  </a:xfrm>
                  <a:custGeom>
                    <a:avLst/>
                    <a:gdLst>
                      <a:gd name="connsiteX0" fmla="*/ 198193 w 198857"/>
                      <a:gd name="connsiteY0" fmla="*/ 48604 h 51568"/>
                      <a:gd name="connsiteX1" fmla="*/ 140757 w 198857"/>
                      <a:gd name="connsiteY1" fmla="*/ 50199 h 51568"/>
                      <a:gd name="connsiteX2" fmla="*/ 82523 w 198857"/>
                      <a:gd name="connsiteY2" fmla="*/ 42222 h 51568"/>
                      <a:gd name="connsiteX3" fmla="*/ 31912 w 198857"/>
                      <a:gd name="connsiteY3" fmla="*/ 28661 h 51568"/>
                      <a:gd name="connsiteX4" fmla="*/ 11615 w 198857"/>
                      <a:gd name="connsiteY4" fmla="*/ 17315 h 51568"/>
                      <a:gd name="connsiteX5" fmla="*/ 270 w 198857"/>
                      <a:gd name="connsiteY5" fmla="*/ 1981 h 51568"/>
                      <a:gd name="connsiteX6" fmla="*/ 2929 w 198857"/>
                      <a:gd name="connsiteY6" fmla="*/ 31 h 51568"/>
                      <a:gd name="connsiteX7" fmla="*/ 10729 w 198857"/>
                      <a:gd name="connsiteY7" fmla="*/ 4729 h 51568"/>
                      <a:gd name="connsiteX8" fmla="*/ 18883 w 198857"/>
                      <a:gd name="connsiteY8" fmla="*/ 11465 h 51568"/>
                      <a:gd name="connsiteX9" fmla="*/ 39003 w 198857"/>
                      <a:gd name="connsiteY9" fmla="*/ 21747 h 51568"/>
                      <a:gd name="connsiteX10" fmla="*/ 87930 w 198857"/>
                      <a:gd name="connsiteY10" fmla="*/ 34067 h 51568"/>
                      <a:gd name="connsiteX11" fmla="*/ 143770 w 198857"/>
                      <a:gd name="connsiteY11" fmla="*/ 41601 h 51568"/>
                      <a:gd name="connsiteX12" fmla="*/ 198193 w 198857"/>
                      <a:gd name="connsiteY12" fmla="*/ 46742 h 51568"/>
                      <a:gd name="connsiteX13" fmla="*/ 198193 w 198857"/>
                      <a:gd name="connsiteY13" fmla="*/ 48604 h 51568"/>
                      <a:gd name="connsiteX14" fmla="*/ 198193 w 198857"/>
                      <a:gd name="connsiteY14" fmla="*/ 48604 h 51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8857" h="51568">
                        <a:moveTo>
                          <a:pt x="198193" y="48604"/>
                        </a:moveTo>
                        <a:cubicBezTo>
                          <a:pt x="179313" y="52769"/>
                          <a:pt x="160168" y="51794"/>
                          <a:pt x="140757" y="50199"/>
                        </a:cubicBezTo>
                        <a:cubicBezTo>
                          <a:pt x="121257" y="48604"/>
                          <a:pt x="101846" y="45944"/>
                          <a:pt x="82523" y="42222"/>
                        </a:cubicBezTo>
                        <a:cubicBezTo>
                          <a:pt x="65505" y="38942"/>
                          <a:pt x="48133" y="35485"/>
                          <a:pt x="31912" y="28661"/>
                        </a:cubicBezTo>
                        <a:cubicBezTo>
                          <a:pt x="24733" y="25647"/>
                          <a:pt x="17819" y="22013"/>
                          <a:pt x="11615" y="17315"/>
                        </a:cubicBezTo>
                        <a:cubicBezTo>
                          <a:pt x="7449" y="14213"/>
                          <a:pt x="-1680" y="8008"/>
                          <a:pt x="270" y="1981"/>
                        </a:cubicBezTo>
                        <a:cubicBezTo>
                          <a:pt x="713" y="740"/>
                          <a:pt x="1599" y="120"/>
                          <a:pt x="2929" y="31"/>
                        </a:cubicBezTo>
                        <a:cubicBezTo>
                          <a:pt x="6385" y="-323"/>
                          <a:pt x="8424" y="2424"/>
                          <a:pt x="10729" y="4729"/>
                        </a:cubicBezTo>
                        <a:cubicBezTo>
                          <a:pt x="13210" y="7211"/>
                          <a:pt x="15958" y="9515"/>
                          <a:pt x="18883" y="11465"/>
                        </a:cubicBezTo>
                        <a:cubicBezTo>
                          <a:pt x="25087" y="15808"/>
                          <a:pt x="32001" y="19088"/>
                          <a:pt x="39003" y="21747"/>
                        </a:cubicBezTo>
                        <a:cubicBezTo>
                          <a:pt x="54780" y="27685"/>
                          <a:pt x="71532" y="30965"/>
                          <a:pt x="87930" y="34067"/>
                        </a:cubicBezTo>
                        <a:cubicBezTo>
                          <a:pt x="106455" y="37524"/>
                          <a:pt x="125068" y="40094"/>
                          <a:pt x="143770" y="41601"/>
                        </a:cubicBezTo>
                        <a:cubicBezTo>
                          <a:pt x="162029" y="43108"/>
                          <a:pt x="180022" y="43463"/>
                          <a:pt x="198193" y="46742"/>
                        </a:cubicBezTo>
                        <a:cubicBezTo>
                          <a:pt x="199079" y="46920"/>
                          <a:pt x="199079" y="48426"/>
                          <a:pt x="198193" y="48604"/>
                        </a:cubicBezTo>
                        <a:lnTo>
                          <a:pt x="198193" y="486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0" name="任意多边形: 形状 549"/>
                  <p:cNvSpPr/>
                  <p:nvPr>
                    <p:custDataLst>
                      <p:tags r:id="rId290"/>
                    </p:custDataLst>
                  </p:nvPr>
                </p:nvSpPr>
                <p:spPr>
                  <a:xfrm>
                    <a:off x="7723010" y="5497785"/>
                    <a:ext cx="193529" cy="60241"/>
                  </a:xfrm>
                  <a:custGeom>
                    <a:avLst/>
                    <a:gdLst>
                      <a:gd name="connsiteX0" fmla="*/ 192765 w 193529"/>
                      <a:gd name="connsiteY0" fmla="*/ 57576 h 60241"/>
                      <a:gd name="connsiteX1" fmla="*/ 183813 w 193529"/>
                      <a:gd name="connsiteY1" fmla="*/ 60235 h 60241"/>
                      <a:gd name="connsiteX2" fmla="*/ 172290 w 193529"/>
                      <a:gd name="connsiteY2" fmla="*/ 58640 h 60241"/>
                      <a:gd name="connsiteX3" fmla="*/ 148979 w 193529"/>
                      <a:gd name="connsiteY3" fmla="*/ 52790 h 60241"/>
                      <a:gd name="connsiteX4" fmla="*/ 101293 w 193529"/>
                      <a:gd name="connsiteY4" fmla="*/ 36924 h 60241"/>
                      <a:gd name="connsiteX5" fmla="*/ 3439 w 193529"/>
                      <a:gd name="connsiteY5" fmla="*/ 9004 h 60241"/>
                      <a:gd name="connsiteX6" fmla="*/ 5744 w 193529"/>
                      <a:gd name="connsiteY6" fmla="*/ 140 h 60241"/>
                      <a:gd name="connsiteX7" fmla="*/ 101559 w 193529"/>
                      <a:gd name="connsiteY7" fmla="*/ 27352 h 60241"/>
                      <a:gd name="connsiteX8" fmla="*/ 148270 w 193529"/>
                      <a:gd name="connsiteY8" fmla="*/ 42951 h 60241"/>
                      <a:gd name="connsiteX9" fmla="*/ 170517 w 193529"/>
                      <a:gd name="connsiteY9" fmla="*/ 49067 h 60241"/>
                      <a:gd name="connsiteX10" fmla="*/ 183635 w 193529"/>
                      <a:gd name="connsiteY10" fmla="*/ 51283 h 60241"/>
                      <a:gd name="connsiteX11" fmla="*/ 192765 w 193529"/>
                      <a:gd name="connsiteY11" fmla="*/ 55095 h 60241"/>
                      <a:gd name="connsiteX12" fmla="*/ 192765 w 193529"/>
                      <a:gd name="connsiteY12" fmla="*/ 57576 h 60241"/>
                      <a:gd name="connsiteX13" fmla="*/ 192765 w 193529"/>
                      <a:gd name="connsiteY13" fmla="*/ 57576 h 6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529" h="60241">
                        <a:moveTo>
                          <a:pt x="192765" y="57576"/>
                        </a:moveTo>
                        <a:cubicBezTo>
                          <a:pt x="189397" y="59438"/>
                          <a:pt x="187890" y="60324"/>
                          <a:pt x="183813" y="60235"/>
                        </a:cubicBezTo>
                        <a:cubicBezTo>
                          <a:pt x="180001" y="60058"/>
                          <a:pt x="176101" y="59260"/>
                          <a:pt x="172290" y="58640"/>
                        </a:cubicBezTo>
                        <a:cubicBezTo>
                          <a:pt x="164402" y="57222"/>
                          <a:pt x="156690" y="55095"/>
                          <a:pt x="148979" y="52790"/>
                        </a:cubicBezTo>
                        <a:cubicBezTo>
                          <a:pt x="133025" y="47826"/>
                          <a:pt x="117247" y="42065"/>
                          <a:pt x="101293" y="36924"/>
                        </a:cubicBezTo>
                        <a:cubicBezTo>
                          <a:pt x="68852" y="26465"/>
                          <a:pt x="36146" y="18222"/>
                          <a:pt x="3439" y="9004"/>
                        </a:cubicBezTo>
                        <a:cubicBezTo>
                          <a:pt x="-2499" y="7320"/>
                          <a:pt x="-106" y="-1189"/>
                          <a:pt x="5744" y="140"/>
                        </a:cubicBezTo>
                        <a:cubicBezTo>
                          <a:pt x="38007" y="7143"/>
                          <a:pt x="70093" y="17247"/>
                          <a:pt x="101559" y="27352"/>
                        </a:cubicBezTo>
                        <a:cubicBezTo>
                          <a:pt x="117159" y="32404"/>
                          <a:pt x="132670" y="37899"/>
                          <a:pt x="148270" y="42951"/>
                        </a:cubicBezTo>
                        <a:cubicBezTo>
                          <a:pt x="155627" y="45256"/>
                          <a:pt x="162983" y="47383"/>
                          <a:pt x="170517" y="49067"/>
                        </a:cubicBezTo>
                        <a:cubicBezTo>
                          <a:pt x="174860" y="50042"/>
                          <a:pt x="179204" y="50574"/>
                          <a:pt x="183635" y="51283"/>
                        </a:cubicBezTo>
                        <a:cubicBezTo>
                          <a:pt x="187801" y="51992"/>
                          <a:pt x="189308" y="52879"/>
                          <a:pt x="192765" y="55095"/>
                        </a:cubicBezTo>
                        <a:cubicBezTo>
                          <a:pt x="193740" y="55538"/>
                          <a:pt x="193828" y="56956"/>
                          <a:pt x="192765" y="57576"/>
                        </a:cubicBezTo>
                        <a:lnTo>
                          <a:pt x="192765" y="575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1" name="任意多边形: 形状 550"/>
                  <p:cNvSpPr/>
                  <p:nvPr>
                    <p:custDataLst>
                      <p:tags r:id="rId291"/>
                    </p:custDataLst>
                  </p:nvPr>
                </p:nvSpPr>
                <p:spPr>
                  <a:xfrm>
                    <a:off x="7739742" y="5404830"/>
                    <a:ext cx="193915" cy="58887"/>
                  </a:xfrm>
                  <a:custGeom>
                    <a:avLst/>
                    <a:gdLst>
                      <a:gd name="connsiteX0" fmla="*/ 192785 w 193915"/>
                      <a:gd name="connsiteY0" fmla="*/ 58882 h 58887"/>
                      <a:gd name="connsiteX1" fmla="*/ 172487 w 193915"/>
                      <a:gd name="connsiteY1" fmla="*/ 55071 h 58887"/>
                      <a:gd name="connsiteX2" fmla="*/ 147492 w 193915"/>
                      <a:gd name="connsiteY2" fmla="*/ 50285 h 58887"/>
                      <a:gd name="connsiteX3" fmla="*/ 95906 w 193915"/>
                      <a:gd name="connsiteY3" fmla="*/ 35039 h 58887"/>
                      <a:gd name="connsiteX4" fmla="*/ 71797 w 193915"/>
                      <a:gd name="connsiteY4" fmla="*/ 26530 h 58887"/>
                      <a:gd name="connsiteX5" fmla="*/ 47954 w 193915"/>
                      <a:gd name="connsiteY5" fmla="*/ 21478 h 58887"/>
                      <a:gd name="connsiteX6" fmla="*/ 24555 w 193915"/>
                      <a:gd name="connsiteY6" fmla="*/ 14565 h 58887"/>
                      <a:gd name="connsiteX7" fmla="*/ 2750 w 193915"/>
                      <a:gd name="connsiteY7" fmla="*/ 9512 h 58887"/>
                      <a:gd name="connsiteX8" fmla="*/ 7891 w 193915"/>
                      <a:gd name="connsiteY8" fmla="*/ 649 h 58887"/>
                      <a:gd name="connsiteX9" fmla="*/ 31025 w 193915"/>
                      <a:gd name="connsiteY9" fmla="*/ 6233 h 58887"/>
                      <a:gd name="connsiteX10" fmla="*/ 53007 w 193915"/>
                      <a:gd name="connsiteY10" fmla="*/ 13412 h 58887"/>
                      <a:gd name="connsiteX11" fmla="*/ 77913 w 193915"/>
                      <a:gd name="connsiteY11" fmla="*/ 18908 h 58887"/>
                      <a:gd name="connsiteX12" fmla="*/ 101933 w 193915"/>
                      <a:gd name="connsiteY12" fmla="*/ 27771 h 58887"/>
                      <a:gd name="connsiteX13" fmla="*/ 152722 w 193915"/>
                      <a:gd name="connsiteY13" fmla="*/ 42396 h 58887"/>
                      <a:gd name="connsiteX14" fmla="*/ 177894 w 193915"/>
                      <a:gd name="connsiteY14" fmla="*/ 47448 h 58887"/>
                      <a:gd name="connsiteX15" fmla="*/ 193671 w 193915"/>
                      <a:gd name="connsiteY15" fmla="*/ 57110 h 58887"/>
                      <a:gd name="connsiteX16" fmla="*/ 192785 w 193915"/>
                      <a:gd name="connsiteY16" fmla="*/ 58882 h 58887"/>
                      <a:gd name="connsiteX17" fmla="*/ 192785 w 193915"/>
                      <a:gd name="connsiteY17" fmla="*/ 58882 h 58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3915" h="58887">
                        <a:moveTo>
                          <a:pt x="192785" y="58882"/>
                        </a:moveTo>
                        <a:cubicBezTo>
                          <a:pt x="185960" y="58262"/>
                          <a:pt x="179312" y="56223"/>
                          <a:pt x="172487" y="55071"/>
                        </a:cubicBezTo>
                        <a:cubicBezTo>
                          <a:pt x="164156" y="53653"/>
                          <a:pt x="155824" y="52058"/>
                          <a:pt x="147492" y="50285"/>
                        </a:cubicBezTo>
                        <a:cubicBezTo>
                          <a:pt x="129942" y="46473"/>
                          <a:pt x="112747" y="41510"/>
                          <a:pt x="95906" y="35039"/>
                        </a:cubicBezTo>
                        <a:cubicBezTo>
                          <a:pt x="87929" y="31937"/>
                          <a:pt x="79952" y="28835"/>
                          <a:pt x="71797" y="26530"/>
                        </a:cubicBezTo>
                        <a:cubicBezTo>
                          <a:pt x="63909" y="24403"/>
                          <a:pt x="55754" y="23960"/>
                          <a:pt x="47954" y="21478"/>
                        </a:cubicBezTo>
                        <a:cubicBezTo>
                          <a:pt x="39889" y="18996"/>
                          <a:pt x="32975" y="15540"/>
                          <a:pt x="24555" y="14565"/>
                        </a:cubicBezTo>
                        <a:cubicBezTo>
                          <a:pt x="17109" y="13678"/>
                          <a:pt x="9664" y="13058"/>
                          <a:pt x="2750" y="9512"/>
                        </a:cubicBezTo>
                        <a:cubicBezTo>
                          <a:pt x="-3366" y="6410"/>
                          <a:pt x="1775" y="-2453"/>
                          <a:pt x="7891" y="649"/>
                        </a:cubicBezTo>
                        <a:cubicBezTo>
                          <a:pt x="15336" y="4460"/>
                          <a:pt x="23048" y="4815"/>
                          <a:pt x="31025" y="6233"/>
                        </a:cubicBezTo>
                        <a:cubicBezTo>
                          <a:pt x="38736" y="7562"/>
                          <a:pt x="45473" y="11551"/>
                          <a:pt x="53007" y="13412"/>
                        </a:cubicBezTo>
                        <a:cubicBezTo>
                          <a:pt x="61338" y="15451"/>
                          <a:pt x="69670" y="16249"/>
                          <a:pt x="77913" y="18908"/>
                        </a:cubicBezTo>
                        <a:cubicBezTo>
                          <a:pt x="86068" y="21478"/>
                          <a:pt x="93956" y="24758"/>
                          <a:pt x="101933" y="27771"/>
                        </a:cubicBezTo>
                        <a:cubicBezTo>
                          <a:pt x="118508" y="34065"/>
                          <a:pt x="135526" y="38674"/>
                          <a:pt x="152722" y="42396"/>
                        </a:cubicBezTo>
                        <a:cubicBezTo>
                          <a:pt x="161053" y="44169"/>
                          <a:pt x="169562" y="45676"/>
                          <a:pt x="177894" y="47448"/>
                        </a:cubicBezTo>
                        <a:cubicBezTo>
                          <a:pt x="184010" y="48778"/>
                          <a:pt x="190835" y="50994"/>
                          <a:pt x="193671" y="57110"/>
                        </a:cubicBezTo>
                        <a:cubicBezTo>
                          <a:pt x="194203" y="57819"/>
                          <a:pt x="193848" y="58971"/>
                          <a:pt x="192785" y="58882"/>
                        </a:cubicBezTo>
                        <a:lnTo>
                          <a:pt x="192785" y="588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52" name="图形 232"/>
                <p:cNvGrpSpPr/>
                <p:nvPr/>
              </p:nvGrpSpPr>
              <p:grpSpPr>
                <a:xfrm>
                  <a:off x="7384397" y="4507118"/>
                  <a:ext cx="457944" cy="1204744"/>
                  <a:chOff x="7384397" y="4507118"/>
                  <a:chExt cx="457944" cy="1204744"/>
                </a:xfrm>
                <a:solidFill>
                  <a:srgbClr val="2E382E"/>
                </a:solidFill>
              </p:grpSpPr>
              <p:sp>
                <p:nvSpPr>
                  <p:cNvPr id="553" name="任意多边形: 形状 552"/>
                  <p:cNvSpPr/>
                  <p:nvPr>
                    <p:custDataLst>
                      <p:tags r:id="rId292"/>
                    </p:custDataLst>
                  </p:nvPr>
                </p:nvSpPr>
                <p:spPr>
                  <a:xfrm>
                    <a:off x="7384397" y="4511090"/>
                    <a:ext cx="266577" cy="1148916"/>
                  </a:xfrm>
                  <a:custGeom>
                    <a:avLst/>
                    <a:gdLst>
                      <a:gd name="connsiteX0" fmla="*/ 8 w 266577"/>
                      <a:gd name="connsiteY0" fmla="*/ 1148419 h 1148916"/>
                      <a:gd name="connsiteX1" fmla="*/ 47162 w 266577"/>
                      <a:gd name="connsiteY1" fmla="*/ 923550 h 1148916"/>
                      <a:gd name="connsiteX2" fmla="*/ 97950 w 266577"/>
                      <a:gd name="connsiteY2" fmla="*/ 700898 h 1148916"/>
                      <a:gd name="connsiteX3" fmla="*/ 149004 w 266577"/>
                      <a:gd name="connsiteY3" fmla="*/ 477181 h 1148916"/>
                      <a:gd name="connsiteX4" fmla="*/ 199881 w 266577"/>
                      <a:gd name="connsiteY4" fmla="*/ 254529 h 1148916"/>
                      <a:gd name="connsiteX5" fmla="*/ 251023 w 266577"/>
                      <a:gd name="connsiteY5" fmla="*/ 30813 h 1148916"/>
                      <a:gd name="connsiteX6" fmla="*/ 257317 w 266577"/>
                      <a:gd name="connsiteY6" fmla="*/ 3247 h 1148916"/>
                      <a:gd name="connsiteX7" fmla="*/ 266446 w 266577"/>
                      <a:gd name="connsiteY7" fmla="*/ 5995 h 1148916"/>
                      <a:gd name="connsiteX8" fmla="*/ 215303 w 266577"/>
                      <a:gd name="connsiteY8" fmla="*/ 229711 h 1148916"/>
                      <a:gd name="connsiteX9" fmla="*/ 164427 w 266577"/>
                      <a:gd name="connsiteY9" fmla="*/ 452275 h 1148916"/>
                      <a:gd name="connsiteX10" fmla="*/ 113195 w 266577"/>
                      <a:gd name="connsiteY10" fmla="*/ 675991 h 1148916"/>
                      <a:gd name="connsiteX11" fmla="*/ 62230 w 266577"/>
                      <a:gd name="connsiteY11" fmla="*/ 898555 h 1148916"/>
                      <a:gd name="connsiteX12" fmla="*/ 36614 w 266577"/>
                      <a:gd name="connsiteY12" fmla="*/ 1009793 h 1148916"/>
                      <a:gd name="connsiteX13" fmla="*/ 8960 w 266577"/>
                      <a:gd name="connsiteY13" fmla="*/ 1121562 h 1148916"/>
                      <a:gd name="connsiteX14" fmla="*/ 805 w 266577"/>
                      <a:gd name="connsiteY14" fmla="*/ 1148596 h 1148916"/>
                      <a:gd name="connsiteX15" fmla="*/ 8 w 266577"/>
                      <a:gd name="connsiteY15" fmla="*/ 1148419 h 1148916"/>
                      <a:gd name="connsiteX16" fmla="*/ 8 w 266577"/>
                      <a:gd name="connsiteY16" fmla="*/ 1148419 h 1148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577" h="1148916">
                        <a:moveTo>
                          <a:pt x="8" y="1148419"/>
                        </a:moveTo>
                        <a:cubicBezTo>
                          <a:pt x="11973" y="1072547"/>
                          <a:pt x="30144" y="998181"/>
                          <a:pt x="47162" y="923550"/>
                        </a:cubicBezTo>
                        <a:cubicBezTo>
                          <a:pt x="64091" y="849362"/>
                          <a:pt x="81021" y="775174"/>
                          <a:pt x="97950" y="700898"/>
                        </a:cubicBezTo>
                        <a:cubicBezTo>
                          <a:pt x="114968" y="626355"/>
                          <a:pt x="131986" y="551724"/>
                          <a:pt x="149004" y="477181"/>
                        </a:cubicBezTo>
                        <a:cubicBezTo>
                          <a:pt x="165933" y="402994"/>
                          <a:pt x="182863" y="328806"/>
                          <a:pt x="199881" y="254529"/>
                        </a:cubicBezTo>
                        <a:cubicBezTo>
                          <a:pt x="216899" y="179986"/>
                          <a:pt x="233917" y="105355"/>
                          <a:pt x="251023" y="30813"/>
                        </a:cubicBezTo>
                        <a:cubicBezTo>
                          <a:pt x="253151" y="21595"/>
                          <a:pt x="255189" y="12465"/>
                          <a:pt x="257317" y="3247"/>
                        </a:cubicBezTo>
                        <a:cubicBezTo>
                          <a:pt x="258646" y="-2603"/>
                          <a:pt x="267776" y="145"/>
                          <a:pt x="266446" y="5995"/>
                        </a:cubicBezTo>
                        <a:cubicBezTo>
                          <a:pt x="249428" y="80537"/>
                          <a:pt x="232321" y="155169"/>
                          <a:pt x="215303" y="229711"/>
                        </a:cubicBezTo>
                        <a:cubicBezTo>
                          <a:pt x="198374" y="303899"/>
                          <a:pt x="181356" y="378087"/>
                          <a:pt x="164427" y="452275"/>
                        </a:cubicBezTo>
                        <a:cubicBezTo>
                          <a:pt x="147320" y="526817"/>
                          <a:pt x="130302" y="601360"/>
                          <a:pt x="113195" y="675991"/>
                        </a:cubicBezTo>
                        <a:cubicBezTo>
                          <a:pt x="96177" y="750179"/>
                          <a:pt x="79248" y="824367"/>
                          <a:pt x="62230" y="898555"/>
                        </a:cubicBezTo>
                        <a:cubicBezTo>
                          <a:pt x="53721" y="935693"/>
                          <a:pt x="45300" y="972743"/>
                          <a:pt x="36614" y="1009793"/>
                        </a:cubicBezTo>
                        <a:cubicBezTo>
                          <a:pt x="27928" y="1047019"/>
                          <a:pt x="20748" y="1085310"/>
                          <a:pt x="8960" y="1121562"/>
                        </a:cubicBezTo>
                        <a:cubicBezTo>
                          <a:pt x="6035" y="1130514"/>
                          <a:pt x="3553" y="1139555"/>
                          <a:pt x="805" y="1148596"/>
                        </a:cubicBezTo>
                        <a:cubicBezTo>
                          <a:pt x="628" y="1149127"/>
                          <a:pt x="-81" y="1148951"/>
                          <a:pt x="8" y="1148419"/>
                        </a:cubicBezTo>
                        <a:lnTo>
                          <a:pt x="8" y="11484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4" name="任意多边形: 形状 553"/>
                  <p:cNvSpPr/>
                  <p:nvPr>
                    <p:custDataLst>
                      <p:tags r:id="rId293"/>
                    </p:custDataLst>
                  </p:nvPr>
                </p:nvSpPr>
                <p:spPr>
                  <a:xfrm>
                    <a:off x="7384401" y="5659145"/>
                    <a:ext cx="190984" cy="50900"/>
                  </a:xfrm>
                  <a:custGeom>
                    <a:avLst/>
                    <a:gdLst>
                      <a:gd name="connsiteX0" fmla="*/ 359 w 190984"/>
                      <a:gd name="connsiteY0" fmla="*/ 9 h 50900"/>
                      <a:gd name="connsiteX1" fmla="*/ 45651 w 190984"/>
                      <a:gd name="connsiteY1" fmla="*/ 12329 h 50900"/>
                      <a:gd name="connsiteX2" fmla="*/ 93160 w 190984"/>
                      <a:gd name="connsiteY2" fmla="*/ 24029 h 50900"/>
                      <a:gd name="connsiteX3" fmla="*/ 188000 w 190984"/>
                      <a:gd name="connsiteY3" fmla="*/ 42908 h 50900"/>
                      <a:gd name="connsiteX4" fmla="*/ 185962 w 190984"/>
                      <a:gd name="connsiteY4" fmla="*/ 50708 h 50900"/>
                      <a:gd name="connsiteX5" fmla="*/ 91210 w 190984"/>
                      <a:gd name="connsiteY5" fmla="*/ 31563 h 50900"/>
                      <a:gd name="connsiteX6" fmla="*/ 43879 w 190984"/>
                      <a:gd name="connsiteY6" fmla="*/ 18977 h 50900"/>
                      <a:gd name="connsiteX7" fmla="*/ 181 w 190984"/>
                      <a:gd name="connsiteY7" fmla="*/ 718 h 50900"/>
                      <a:gd name="connsiteX8" fmla="*/ 359 w 190984"/>
                      <a:gd name="connsiteY8" fmla="*/ 9 h 50900"/>
                      <a:gd name="connsiteX9" fmla="*/ 359 w 190984"/>
                      <a:gd name="connsiteY9" fmla="*/ 9 h 50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984" h="50900">
                        <a:moveTo>
                          <a:pt x="359" y="9"/>
                        </a:moveTo>
                        <a:cubicBezTo>
                          <a:pt x="15604" y="2047"/>
                          <a:pt x="30761" y="8075"/>
                          <a:pt x="45651" y="12329"/>
                        </a:cubicBezTo>
                        <a:cubicBezTo>
                          <a:pt x="61340" y="16761"/>
                          <a:pt x="77206" y="20661"/>
                          <a:pt x="93160" y="24029"/>
                        </a:cubicBezTo>
                        <a:cubicBezTo>
                          <a:pt x="124714" y="30677"/>
                          <a:pt x="156800" y="33956"/>
                          <a:pt x="188000" y="42908"/>
                        </a:cubicBezTo>
                        <a:cubicBezTo>
                          <a:pt x="193141" y="44415"/>
                          <a:pt x="191102" y="52215"/>
                          <a:pt x="185962" y="50708"/>
                        </a:cubicBezTo>
                        <a:cubicBezTo>
                          <a:pt x="154850" y="41845"/>
                          <a:pt x="122676" y="38388"/>
                          <a:pt x="91210" y="31563"/>
                        </a:cubicBezTo>
                        <a:cubicBezTo>
                          <a:pt x="75256" y="28106"/>
                          <a:pt x="59479" y="23940"/>
                          <a:pt x="43879" y="18977"/>
                        </a:cubicBezTo>
                        <a:cubicBezTo>
                          <a:pt x="29254" y="14279"/>
                          <a:pt x="13034" y="9581"/>
                          <a:pt x="181" y="718"/>
                        </a:cubicBezTo>
                        <a:cubicBezTo>
                          <a:pt x="-84" y="540"/>
                          <a:pt x="-84" y="-80"/>
                          <a:pt x="359" y="9"/>
                        </a:cubicBezTo>
                        <a:lnTo>
                          <a:pt x="359" y="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5" name="任意多边形: 形状 554"/>
                  <p:cNvSpPr/>
                  <p:nvPr>
                    <p:custDataLst>
                      <p:tags r:id="rId294"/>
                    </p:custDataLst>
                  </p:nvPr>
                </p:nvSpPr>
                <p:spPr>
                  <a:xfrm>
                    <a:off x="7572471" y="4551984"/>
                    <a:ext cx="269870" cy="1159878"/>
                  </a:xfrm>
                  <a:custGeom>
                    <a:avLst/>
                    <a:gdLst>
                      <a:gd name="connsiteX0" fmla="*/ 19 w 269870"/>
                      <a:gd name="connsiteY0" fmla="*/ 1158046 h 1159878"/>
                      <a:gd name="connsiteX1" fmla="*/ 23418 w 269870"/>
                      <a:gd name="connsiteY1" fmla="*/ 1045125 h 1159878"/>
                      <a:gd name="connsiteX2" fmla="*/ 49123 w 269870"/>
                      <a:gd name="connsiteY2" fmla="*/ 931671 h 1159878"/>
                      <a:gd name="connsiteX3" fmla="*/ 100088 w 269870"/>
                      <a:gd name="connsiteY3" fmla="*/ 706980 h 1159878"/>
                      <a:gd name="connsiteX4" fmla="*/ 151585 w 269870"/>
                      <a:gd name="connsiteY4" fmla="*/ 481314 h 1159878"/>
                      <a:gd name="connsiteX5" fmla="*/ 202817 w 269870"/>
                      <a:gd name="connsiteY5" fmla="*/ 256712 h 1159878"/>
                      <a:gd name="connsiteX6" fmla="*/ 254403 w 269870"/>
                      <a:gd name="connsiteY6" fmla="*/ 31045 h 1159878"/>
                      <a:gd name="connsiteX7" fmla="*/ 260784 w 269870"/>
                      <a:gd name="connsiteY7" fmla="*/ 3214 h 1159878"/>
                      <a:gd name="connsiteX8" fmla="*/ 269737 w 269870"/>
                      <a:gd name="connsiteY8" fmla="*/ 5873 h 1159878"/>
                      <a:gd name="connsiteX9" fmla="*/ 218151 w 269870"/>
                      <a:gd name="connsiteY9" fmla="*/ 231539 h 1159878"/>
                      <a:gd name="connsiteX10" fmla="*/ 166742 w 269870"/>
                      <a:gd name="connsiteY10" fmla="*/ 456053 h 1159878"/>
                      <a:gd name="connsiteX11" fmla="*/ 115068 w 269870"/>
                      <a:gd name="connsiteY11" fmla="*/ 681719 h 1159878"/>
                      <a:gd name="connsiteX12" fmla="*/ 63393 w 269870"/>
                      <a:gd name="connsiteY12" fmla="*/ 906144 h 1159878"/>
                      <a:gd name="connsiteX13" fmla="*/ 10655 w 269870"/>
                      <a:gd name="connsiteY13" fmla="*/ 1131456 h 1159878"/>
                      <a:gd name="connsiteX14" fmla="*/ 2855 w 269870"/>
                      <a:gd name="connsiteY14" fmla="*/ 1158844 h 1159878"/>
                      <a:gd name="connsiteX15" fmla="*/ 19 w 269870"/>
                      <a:gd name="connsiteY15" fmla="*/ 1158046 h 1159878"/>
                      <a:gd name="connsiteX16" fmla="*/ 19 w 269870"/>
                      <a:gd name="connsiteY16" fmla="*/ 1158046 h 1159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9870" h="1159878">
                        <a:moveTo>
                          <a:pt x="19" y="1158046"/>
                        </a:moveTo>
                        <a:cubicBezTo>
                          <a:pt x="6489" y="1120022"/>
                          <a:pt x="14909" y="1082617"/>
                          <a:pt x="23418" y="1045125"/>
                        </a:cubicBezTo>
                        <a:cubicBezTo>
                          <a:pt x="31927" y="1007277"/>
                          <a:pt x="40525" y="969519"/>
                          <a:pt x="49123" y="931671"/>
                        </a:cubicBezTo>
                        <a:cubicBezTo>
                          <a:pt x="66141" y="856774"/>
                          <a:pt x="83070" y="781877"/>
                          <a:pt x="100088" y="706980"/>
                        </a:cubicBezTo>
                        <a:cubicBezTo>
                          <a:pt x="117195" y="631729"/>
                          <a:pt x="134390" y="556566"/>
                          <a:pt x="151585" y="481314"/>
                        </a:cubicBezTo>
                        <a:cubicBezTo>
                          <a:pt x="168692" y="406417"/>
                          <a:pt x="185710" y="331609"/>
                          <a:pt x="202817" y="256712"/>
                        </a:cubicBezTo>
                        <a:cubicBezTo>
                          <a:pt x="220012" y="181460"/>
                          <a:pt x="237207" y="106297"/>
                          <a:pt x="254403" y="31045"/>
                        </a:cubicBezTo>
                        <a:cubicBezTo>
                          <a:pt x="256530" y="21739"/>
                          <a:pt x="258657" y="12521"/>
                          <a:pt x="260784" y="3214"/>
                        </a:cubicBezTo>
                        <a:cubicBezTo>
                          <a:pt x="262114" y="-2547"/>
                          <a:pt x="271066" y="112"/>
                          <a:pt x="269737" y="5873"/>
                        </a:cubicBezTo>
                        <a:cubicBezTo>
                          <a:pt x="252541" y="81125"/>
                          <a:pt x="235346" y="156287"/>
                          <a:pt x="218151" y="231539"/>
                        </a:cubicBezTo>
                        <a:cubicBezTo>
                          <a:pt x="201044" y="306348"/>
                          <a:pt x="183937" y="381245"/>
                          <a:pt x="166742" y="456053"/>
                        </a:cubicBezTo>
                        <a:cubicBezTo>
                          <a:pt x="149547" y="531304"/>
                          <a:pt x="132263" y="606467"/>
                          <a:pt x="115068" y="681719"/>
                        </a:cubicBezTo>
                        <a:cubicBezTo>
                          <a:pt x="97961" y="756527"/>
                          <a:pt x="80677" y="831336"/>
                          <a:pt x="63393" y="906144"/>
                        </a:cubicBezTo>
                        <a:cubicBezTo>
                          <a:pt x="46109" y="981307"/>
                          <a:pt x="29800" y="1056825"/>
                          <a:pt x="10655" y="1131456"/>
                        </a:cubicBezTo>
                        <a:cubicBezTo>
                          <a:pt x="8262" y="1140674"/>
                          <a:pt x="5514" y="1149715"/>
                          <a:pt x="2855" y="1158844"/>
                        </a:cubicBezTo>
                        <a:cubicBezTo>
                          <a:pt x="2412" y="1160706"/>
                          <a:pt x="-247" y="1159819"/>
                          <a:pt x="19" y="1158046"/>
                        </a:cubicBezTo>
                        <a:lnTo>
                          <a:pt x="19" y="11580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6" name="任意多边形: 形状 555"/>
                  <p:cNvSpPr/>
                  <p:nvPr>
                    <p:custDataLst>
                      <p:tags r:id="rId295"/>
                    </p:custDataLst>
                  </p:nvPr>
                </p:nvSpPr>
                <p:spPr>
                  <a:xfrm>
                    <a:off x="7638301" y="4507118"/>
                    <a:ext cx="198857" cy="51567"/>
                  </a:xfrm>
                  <a:custGeom>
                    <a:avLst/>
                    <a:gdLst>
                      <a:gd name="connsiteX0" fmla="*/ 665 w 198857"/>
                      <a:gd name="connsiteY0" fmla="*/ 2965 h 51567"/>
                      <a:gd name="connsiteX1" fmla="*/ 58101 w 198857"/>
                      <a:gd name="connsiteY1" fmla="*/ 1369 h 51567"/>
                      <a:gd name="connsiteX2" fmla="*/ 116334 w 198857"/>
                      <a:gd name="connsiteY2" fmla="*/ 9346 h 51567"/>
                      <a:gd name="connsiteX3" fmla="*/ 166945 w 198857"/>
                      <a:gd name="connsiteY3" fmla="*/ 22908 h 51567"/>
                      <a:gd name="connsiteX4" fmla="*/ 187243 w 198857"/>
                      <a:gd name="connsiteY4" fmla="*/ 34253 h 51567"/>
                      <a:gd name="connsiteX5" fmla="*/ 198588 w 198857"/>
                      <a:gd name="connsiteY5" fmla="*/ 49587 h 51567"/>
                      <a:gd name="connsiteX6" fmla="*/ 195929 w 198857"/>
                      <a:gd name="connsiteY6" fmla="*/ 51537 h 51567"/>
                      <a:gd name="connsiteX7" fmla="*/ 188129 w 198857"/>
                      <a:gd name="connsiteY7" fmla="*/ 46839 h 51567"/>
                      <a:gd name="connsiteX8" fmla="*/ 179974 w 198857"/>
                      <a:gd name="connsiteY8" fmla="*/ 40103 h 51567"/>
                      <a:gd name="connsiteX9" fmla="*/ 159854 w 198857"/>
                      <a:gd name="connsiteY9" fmla="*/ 29821 h 51567"/>
                      <a:gd name="connsiteX10" fmla="*/ 110927 w 198857"/>
                      <a:gd name="connsiteY10" fmla="*/ 17501 h 51567"/>
                      <a:gd name="connsiteX11" fmla="*/ 55087 w 198857"/>
                      <a:gd name="connsiteY11" fmla="*/ 9967 h 51567"/>
                      <a:gd name="connsiteX12" fmla="*/ 665 w 198857"/>
                      <a:gd name="connsiteY12" fmla="*/ 4826 h 51567"/>
                      <a:gd name="connsiteX13" fmla="*/ 665 w 198857"/>
                      <a:gd name="connsiteY13" fmla="*/ 2965 h 51567"/>
                      <a:gd name="connsiteX14" fmla="*/ 665 w 198857"/>
                      <a:gd name="connsiteY14" fmla="*/ 2965 h 51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8857" h="51567">
                        <a:moveTo>
                          <a:pt x="665" y="2965"/>
                        </a:moveTo>
                        <a:cubicBezTo>
                          <a:pt x="19544" y="-1201"/>
                          <a:pt x="38689" y="-226"/>
                          <a:pt x="58101" y="1369"/>
                        </a:cubicBezTo>
                        <a:cubicBezTo>
                          <a:pt x="77600" y="2965"/>
                          <a:pt x="97012" y="5624"/>
                          <a:pt x="116334" y="9346"/>
                        </a:cubicBezTo>
                        <a:cubicBezTo>
                          <a:pt x="133352" y="12626"/>
                          <a:pt x="150725" y="16083"/>
                          <a:pt x="166945" y="22908"/>
                        </a:cubicBezTo>
                        <a:cubicBezTo>
                          <a:pt x="174125" y="25921"/>
                          <a:pt x="181038" y="29555"/>
                          <a:pt x="187243" y="34253"/>
                        </a:cubicBezTo>
                        <a:cubicBezTo>
                          <a:pt x="191408" y="37355"/>
                          <a:pt x="200538" y="43560"/>
                          <a:pt x="198588" y="49587"/>
                        </a:cubicBezTo>
                        <a:cubicBezTo>
                          <a:pt x="198145" y="50828"/>
                          <a:pt x="197258" y="51448"/>
                          <a:pt x="195929" y="51537"/>
                        </a:cubicBezTo>
                        <a:cubicBezTo>
                          <a:pt x="192472" y="51891"/>
                          <a:pt x="190433" y="49144"/>
                          <a:pt x="188129" y="46839"/>
                        </a:cubicBezTo>
                        <a:cubicBezTo>
                          <a:pt x="185647" y="44357"/>
                          <a:pt x="182899" y="42053"/>
                          <a:pt x="179974" y="40103"/>
                        </a:cubicBezTo>
                        <a:cubicBezTo>
                          <a:pt x="173770" y="35760"/>
                          <a:pt x="166856" y="32480"/>
                          <a:pt x="159854" y="29821"/>
                        </a:cubicBezTo>
                        <a:cubicBezTo>
                          <a:pt x="144077" y="23882"/>
                          <a:pt x="127325" y="20603"/>
                          <a:pt x="110927" y="17501"/>
                        </a:cubicBezTo>
                        <a:cubicBezTo>
                          <a:pt x="92403" y="14044"/>
                          <a:pt x="73789" y="11474"/>
                          <a:pt x="55087" y="9967"/>
                        </a:cubicBezTo>
                        <a:cubicBezTo>
                          <a:pt x="36828" y="8460"/>
                          <a:pt x="18835" y="8105"/>
                          <a:pt x="665" y="4826"/>
                        </a:cubicBezTo>
                        <a:cubicBezTo>
                          <a:pt x="-222" y="4560"/>
                          <a:pt x="-222" y="3142"/>
                          <a:pt x="665" y="2965"/>
                        </a:cubicBezTo>
                        <a:lnTo>
                          <a:pt x="665" y="29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7" name="任意多边形: 形状 556"/>
                  <p:cNvSpPr/>
                  <p:nvPr>
                    <p:custDataLst>
                      <p:tags r:id="rId296"/>
                    </p:custDataLst>
                  </p:nvPr>
                </p:nvSpPr>
                <p:spPr>
                  <a:xfrm>
                    <a:off x="7608243" y="4662352"/>
                    <a:ext cx="193529" cy="60241"/>
                  </a:xfrm>
                  <a:custGeom>
                    <a:avLst/>
                    <a:gdLst>
                      <a:gd name="connsiteX0" fmla="*/ 765 w 193529"/>
                      <a:gd name="connsiteY0" fmla="*/ 2665 h 60241"/>
                      <a:gd name="connsiteX1" fmla="*/ 9717 w 193529"/>
                      <a:gd name="connsiteY1" fmla="*/ 6 h 60241"/>
                      <a:gd name="connsiteX2" fmla="*/ 21240 w 193529"/>
                      <a:gd name="connsiteY2" fmla="*/ 1601 h 60241"/>
                      <a:gd name="connsiteX3" fmla="*/ 44551 w 193529"/>
                      <a:gd name="connsiteY3" fmla="*/ 7451 h 60241"/>
                      <a:gd name="connsiteX4" fmla="*/ 92237 w 193529"/>
                      <a:gd name="connsiteY4" fmla="*/ 23317 h 60241"/>
                      <a:gd name="connsiteX5" fmla="*/ 190090 w 193529"/>
                      <a:gd name="connsiteY5" fmla="*/ 51237 h 60241"/>
                      <a:gd name="connsiteX6" fmla="*/ 187786 w 193529"/>
                      <a:gd name="connsiteY6" fmla="*/ 60101 h 60241"/>
                      <a:gd name="connsiteX7" fmla="*/ 91971 w 193529"/>
                      <a:gd name="connsiteY7" fmla="*/ 32890 h 60241"/>
                      <a:gd name="connsiteX8" fmla="*/ 45260 w 193529"/>
                      <a:gd name="connsiteY8" fmla="*/ 17290 h 60241"/>
                      <a:gd name="connsiteX9" fmla="*/ 23012 w 193529"/>
                      <a:gd name="connsiteY9" fmla="*/ 11174 h 60241"/>
                      <a:gd name="connsiteX10" fmla="*/ 9894 w 193529"/>
                      <a:gd name="connsiteY10" fmla="*/ 8958 h 60241"/>
                      <a:gd name="connsiteX11" fmla="*/ 765 w 193529"/>
                      <a:gd name="connsiteY11" fmla="*/ 5147 h 60241"/>
                      <a:gd name="connsiteX12" fmla="*/ 765 w 193529"/>
                      <a:gd name="connsiteY12" fmla="*/ 2665 h 60241"/>
                      <a:gd name="connsiteX13" fmla="*/ 765 w 193529"/>
                      <a:gd name="connsiteY13" fmla="*/ 2665 h 6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529" h="60241">
                        <a:moveTo>
                          <a:pt x="765" y="2665"/>
                        </a:moveTo>
                        <a:cubicBezTo>
                          <a:pt x="4133" y="804"/>
                          <a:pt x="5640" y="-83"/>
                          <a:pt x="9717" y="6"/>
                        </a:cubicBezTo>
                        <a:cubicBezTo>
                          <a:pt x="13528" y="183"/>
                          <a:pt x="17428" y="981"/>
                          <a:pt x="21240" y="1601"/>
                        </a:cubicBezTo>
                        <a:cubicBezTo>
                          <a:pt x="29128" y="3020"/>
                          <a:pt x="36840" y="5147"/>
                          <a:pt x="44551" y="7451"/>
                        </a:cubicBezTo>
                        <a:cubicBezTo>
                          <a:pt x="60505" y="12415"/>
                          <a:pt x="76282" y="18176"/>
                          <a:pt x="92237" y="23317"/>
                        </a:cubicBezTo>
                        <a:cubicBezTo>
                          <a:pt x="124677" y="33776"/>
                          <a:pt x="157384" y="42019"/>
                          <a:pt x="190090" y="51237"/>
                        </a:cubicBezTo>
                        <a:cubicBezTo>
                          <a:pt x="196029" y="52921"/>
                          <a:pt x="193636" y="61430"/>
                          <a:pt x="187786" y="60101"/>
                        </a:cubicBezTo>
                        <a:cubicBezTo>
                          <a:pt x="155522" y="53099"/>
                          <a:pt x="123436" y="42994"/>
                          <a:pt x="91971" y="32890"/>
                        </a:cubicBezTo>
                        <a:cubicBezTo>
                          <a:pt x="76371" y="27838"/>
                          <a:pt x="60860" y="22342"/>
                          <a:pt x="45260" y="17290"/>
                        </a:cubicBezTo>
                        <a:cubicBezTo>
                          <a:pt x="37903" y="14985"/>
                          <a:pt x="30546" y="12858"/>
                          <a:pt x="23012" y="11174"/>
                        </a:cubicBezTo>
                        <a:cubicBezTo>
                          <a:pt x="18669" y="10199"/>
                          <a:pt x="14326" y="9667"/>
                          <a:pt x="9894" y="8958"/>
                        </a:cubicBezTo>
                        <a:cubicBezTo>
                          <a:pt x="5728" y="8249"/>
                          <a:pt x="4222" y="7363"/>
                          <a:pt x="765" y="5147"/>
                        </a:cubicBezTo>
                        <a:cubicBezTo>
                          <a:pt x="-210" y="4704"/>
                          <a:pt x="-299" y="3286"/>
                          <a:pt x="765" y="2665"/>
                        </a:cubicBezTo>
                        <a:lnTo>
                          <a:pt x="765" y="26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8" name="任意多边形: 形状 557"/>
                  <p:cNvSpPr/>
                  <p:nvPr>
                    <p:custDataLst>
                      <p:tags r:id="rId297"/>
                    </p:custDataLst>
                  </p:nvPr>
                </p:nvSpPr>
                <p:spPr>
                  <a:xfrm>
                    <a:off x="7591092" y="4756662"/>
                    <a:ext cx="193859" cy="58886"/>
                  </a:xfrm>
                  <a:custGeom>
                    <a:avLst/>
                    <a:gdLst>
                      <a:gd name="connsiteX0" fmla="*/ 1075 w 193859"/>
                      <a:gd name="connsiteY0" fmla="*/ 5 h 58886"/>
                      <a:gd name="connsiteX1" fmla="*/ 21373 w 193859"/>
                      <a:gd name="connsiteY1" fmla="*/ 3816 h 58886"/>
                      <a:gd name="connsiteX2" fmla="*/ 46368 w 193859"/>
                      <a:gd name="connsiteY2" fmla="*/ 8602 h 58886"/>
                      <a:gd name="connsiteX3" fmla="*/ 97954 w 193859"/>
                      <a:gd name="connsiteY3" fmla="*/ 23848 h 58886"/>
                      <a:gd name="connsiteX4" fmla="*/ 122063 w 193859"/>
                      <a:gd name="connsiteY4" fmla="*/ 32357 h 58886"/>
                      <a:gd name="connsiteX5" fmla="*/ 145905 w 193859"/>
                      <a:gd name="connsiteY5" fmla="*/ 37409 h 58886"/>
                      <a:gd name="connsiteX6" fmla="*/ 169305 w 193859"/>
                      <a:gd name="connsiteY6" fmla="*/ 44323 h 58886"/>
                      <a:gd name="connsiteX7" fmla="*/ 191110 w 193859"/>
                      <a:gd name="connsiteY7" fmla="*/ 49375 h 58886"/>
                      <a:gd name="connsiteX8" fmla="*/ 185969 w 193859"/>
                      <a:gd name="connsiteY8" fmla="*/ 58238 h 58886"/>
                      <a:gd name="connsiteX9" fmla="*/ 162835 w 193859"/>
                      <a:gd name="connsiteY9" fmla="*/ 52654 h 58886"/>
                      <a:gd name="connsiteX10" fmla="*/ 140853 w 193859"/>
                      <a:gd name="connsiteY10" fmla="*/ 45475 h 58886"/>
                      <a:gd name="connsiteX11" fmla="*/ 115947 w 193859"/>
                      <a:gd name="connsiteY11" fmla="*/ 39979 h 58886"/>
                      <a:gd name="connsiteX12" fmla="*/ 91926 w 193859"/>
                      <a:gd name="connsiteY12" fmla="*/ 31116 h 58886"/>
                      <a:gd name="connsiteX13" fmla="*/ 41138 w 193859"/>
                      <a:gd name="connsiteY13" fmla="*/ 16491 h 58886"/>
                      <a:gd name="connsiteX14" fmla="*/ 15966 w 193859"/>
                      <a:gd name="connsiteY14" fmla="*/ 11439 h 58886"/>
                      <a:gd name="connsiteX15" fmla="*/ 189 w 193859"/>
                      <a:gd name="connsiteY15" fmla="*/ 1777 h 58886"/>
                      <a:gd name="connsiteX16" fmla="*/ 1075 w 193859"/>
                      <a:gd name="connsiteY16" fmla="*/ 5 h 58886"/>
                      <a:gd name="connsiteX17" fmla="*/ 1075 w 193859"/>
                      <a:gd name="connsiteY17" fmla="*/ 5 h 5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3859" h="58886">
                        <a:moveTo>
                          <a:pt x="1075" y="5"/>
                        </a:moveTo>
                        <a:cubicBezTo>
                          <a:pt x="7900" y="625"/>
                          <a:pt x="14548" y="2664"/>
                          <a:pt x="21373" y="3816"/>
                        </a:cubicBezTo>
                        <a:cubicBezTo>
                          <a:pt x="29704" y="5234"/>
                          <a:pt x="38036" y="6830"/>
                          <a:pt x="46368" y="8602"/>
                        </a:cubicBezTo>
                        <a:cubicBezTo>
                          <a:pt x="63918" y="12414"/>
                          <a:pt x="81113" y="17377"/>
                          <a:pt x="97954" y="23848"/>
                        </a:cubicBezTo>
                        <a:cubicBezTo>
                          <a:pt x="105931" y="26950"/>
                          <a:pt x="113908" y="30052"/>
                          <a:pt x="122063" y="32357"/>
                        </a:cubicBezTo>
                        <a:cubicBezTo>
                          <a:pt x="129951" y="34484"/>
                          <a:pt x="138106" y="34927"/>
                          <a:pt x="145905" y="37409"/>
                        </a:cubicBezTo>
                        <a:cubicBezTo>
                          <a:pt x="153971" y="39891"/>
                          <a:pt x="160885" y="43347"/>
                          <a:pt x="169305" y="44323"/>
                        </a:cubicBezTo>
                        <a:cubicBezTo>
                          <a:pt x="176751" y="45209"/>
                          <a:pt x="184196" y="45829"/>
                          <a:pt x="191110" y="49375"/>
                        </a:cubicBezTo>
                        <a:cubicBezTo>
                          <a:pt x="197225" y="52477"/>
                          <a:pt x="192085" y="61340"/>
                          <a:pt x="185969" y="58238"/>
                        </a:cubicBezTo>
                        <a:cubicBezTo>
                          <a:pt x="178523" y="54427"/>
                          <a:pt x="170812" y="54072"/>
                          <a:pt x="162835" y="52654"/>
                        </a:cubicBezTo>
                        <a:cubicBezTo>
                          <a:pt x="155124" y="51325"/>
                          <a:pt x="148387" y="47336"/>
                          <a:pt x="140853" y="45475"/>
                        </a:cubicBezTo>
                        <a:cubicBezTo>
                          <a:pt x="132522" y="43436"/>
                          <a:pt x="124190" y="42639"/>
                          <a:pt x="115947" y="39979"/>
                        </a:cubicBezTo>
                        <a:cubicBezTo>
                          <a:pt x="107792" y="37409"/>
                          <a:pt x="99904" y="34129"/>
                          <a:pt x="91926" y="31116"/>
                        </a:cubicBezTo>
                        <a:cubicBezTo>
                          <a:pt x="75352" y="24823"/>
                          <a:pt x="58334" y="20214"/>
                          <a:pt x="41138" y="16491"/>
                        </a:cubicBezTo>
                        <a:cubicBezTo>
                          <a:pt x="32807" y="14718"/>
                          <a:pt x="24298" y="13211"/>
                          <a:pt x="15966" y="11439"/>
                        </a:cubicBezTo>
                        <a:cubicBezTo>
                          <a:pt x="9850" y="10109"/>
                          <a:pt x="3025" y="7893"/>
                          <a:pt x="189" y="1777"/>
                        </a:cubicBezTo>
                        <a:cubicBezTo>
                          <a:pt x="-255" y="1068"/>
                          <a:pt x="100" y="-84"/>
                          <a:pt x="1075" y="5"/>
                        </a:cubicBezTo>
                        <a:lnTo>
                          <a:pt x="1075" y="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59" name="图形 232"/>
                <p:cNvGrpSpPr/>
                <p:nvPr/>
              </p:nvGrpSpPr>
              <p:grpSpPr>
                <a:xfrm>
                  <a:off x="7578258" y="4602818"/>
                  <a:ext cx="343306" cy="1093241"/>
                  <a:chOff x="7578258" y="4602818"/>
                  <a:chExt cx="343306" cy="1093241"/>
                </a:xfrm>
                <a:solidFill>
                  <a:srgbClr val="2E382E"/>
                </a:solidFill>
              </p:grpSpPr>
              <p:sp>
                <p:nvSpPr>
                  <p:cNvPr id="560" name="任意多边形: 形状 559"/>
                  <p:cNvSpPr/>
                  <p:nvPr>
                    <p:custDataLst>
                      <p:tags r:id="rId298"/>
                    </p:custDataLst>
                  </p:nvPr>
                </p:nvSpPr>
                <p:spPr>
                  <a:xfrm>
                    <a:off x="7674192" y="4632673"/>
                    <a:ext cx="247372" cy="1059765"/>
                  </a:xfrm>
                  <a:custGeom>
                    <a:avLst/>
                    <a:gdLst>
                      <a:gd name="connsiteX0" fmla="*/ 247344 w 247372"/>
                      <a:gd name="connsiteY0" fmla="*/ 2208 h 1059765"/>
                      <a:gd name="connsiteX1" fmla="*/ 226337 w 247372"/>
                      <a:gd name="connsiteY1" fmla="*/ 107064 h 1059765"/>
                      <a:gd name="connsiteX2" fmla="*/ 203381 w 247372"/>
                      <a:gd name="connsiteY2" fmla="*/ 209083 h 1059765"/>
                      <a:gd name="connsiteX3" fmla="*/ 156404 w 247372"/>
                      <a:gd name="connsiteY3" fmla="*/ 415073 h 1059765"/>
                      <a:gd name="connsiteX4" fmla="*/ 62805 w 247372"/>
                      <a:gd name="connsiteY4" fmla="*/ 824835 h 1059765"/>
                      <a:gd name="connsiteX5" fmla="*/ 9978 w 247372"/>
                      <a:gd name="connsiteY5" fmla="*/ 1056262 h 1059765"/>
                      <a:gd name="connsiteX6" fmla="*/ 139 w 247372"/>
                      <a:gd name="connsiteY6" fmla="*/ 1053337 h 1059765"/>
                      <a:gd name="connsiteX7" fmla="*/ 94359 w 247372"/>
                      <a:gd name="connsiteY7" fmla="*/ 641536 h 1059765"/>
                      <a:gd name="connsiteX8" fmla="*/ 188135 w 247372"/>
                      <a:gd name="connsiteY8" fmla="*/ 231863 h 1059765"/>
                      <a:gd name="connsiteX9" fmla="*/ 214549 w 247372"/>
                      <a:gd name="connsiteY9" fmla="*/ 117257 h 1059765"/>
                      <a:gd name="connsiteX10" fmla="*/ 228110 w 247372"/>
                      <a:gd name="connsiteY10" fmla="*/ 60087 h 1059765"/>
                      <a:gd name="connsiteX11" fmla="*/ 244064 w 247372"/>
                      <a:gd name="connsiteY11" fmla="*/ 1322 h 1059765"/>
                      <a:gd name="connsiteX12" fmla="*/ 247344 w 247372"/>
                      <a:gd name="connsiteY12" fmla="*/ 2208 h 1059765"/>
                      <a:gd name="connsiteX13" fmla="*/ 247344 w 247372"/>
                      <a:gd name="connsiteY13" fmla="*/ 2208 h 105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7372" h="1059765">
                        <a:moveTo>
                          <a:pt x="247344" y="2208"/>
                        </a:moveTo>
                        <a:cubicBezTo>
                          <a:pt x="242292" y="37485"/>
                          <a:pt x="233960" y="72319"/>
                          <a:pt x="226337" y="107064"/>
                        </a:cubicBezTo>
                        <a:cubicBezTo>
                          <a:pt x="218803" y="141100"/>
                          <a:pt x="211092" y="175047"/>
                          <a:pt x="203381" y="209083"/>
                        </a:cubicBezTo>
                        <a:cubicBezTo>
                          <a:pt x="187781" y="277776"/>
                          <a:pt x="172092" y="346380"/>
                          <a:pt x="156404" y="415073"/>
                        </a:cubicBezTo>
                        <a:cubicBezTo>
                          <a:pt x="125204" y="551660"/>
                          <a:pt x="94004" y="688247"/>
                          <a:pt x="62805" y="824835"/>
                        </a:cubicBezTo>
                        <a:cubicBezTo>
                          <a:pt x="45166" y="901948"/>
                          <a:pt x="27528" y="979149"/>
                          <a:pt x="9978" y="1056262"/>
                        </a:cubicBezTo>
                        <a:cubicBezTo>
                          <a:pt x="8560" y="1062555"/>
                          <a:pt x="-1279" y="1059630"/>
                          <a:pt x="139" y="1053337"/>
                        </a:cubicBezTo>
                        <a:cubicBezTo>
                          <a:pt x="31516" y="916041"/>
                          <a:pt x="62893" y="778744"/>
                          <a:pt x="94359" y="641536"/>
                        </a:cubicBezTo>
                        <a:cubicBezTo>
                          <a:pt x="125559" y="504949"/>
                          <a:pt x="156758" y="368361"/>
                          <a:pt x="188135" y="231863"/>
                        </a:cubicBezTo>
                        <a:cubicBezTo>
                          <a:pt x="196910" y="193661"/>
                          <a:pt x="205597" y="155459"/>
                          <a:pt x="214549" y="117257"/>
                        </a:cubicBezTo>
                        <a:cubicBezTo>
                          <a:pt x="219069" y="98201"/>
                          <a:pt x="223324" y="79055"/>
                          <a:pt x="228110" y="60087"/>
                        </a:cubicBezTo>
                        <a:cubicBezTo>
                          <a:pt x="233074" y="40410"/>
                          <a:pt x="237860" y="20644"/>
                          <a:pt x="244064" y="1322"/>
                        </a:cubicBezTo>
                        <a:cubicBezTo>
                          <a:pt x="244596" y="-983"/>
                          <a:pt x="247698" y="-8"/>
                          <a:pt x="247344" y="2208"/>
                        </a:cubicBezTo>
                        <a:lnTo>
                          <a:pt x="247344" y="22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1" name="任意多边形: 形状 560"/>
                  <p:cNvSpPr/>
                  <p:nvPr>
                    <p:custDataLst>
                      <p:tags r:id="rId299"/>
                    </p:custDataLst>
                  </p:nvPr>
                </p:nvSpPr>
                <p:spPr>
                  <a:xfrm>
                    <a:off x="7824451" y="4602818"/>
                    <a:ext cx="92512" cy="25156"/>
                  </a:xfrm>
                  <a:custGeom>
                    <a:avLst/>
                    <a:gdLst>
                      <a:gd name="connsiteX0" fmla="*/ 92387 w 92512"/>
                      <a:gd name="connsiteY0" fmla="*/ 24263 h 25156"/>
                      <a:gd name="connsiteX1" fmla="*/ 84056 w 92512"/>
                      <a:gd name="connsiteY1" fmla="*/ 24618 h 25156"/>
                      <a:gd name="connsiteX2" fmla="*/ 73154 w 92512"/>
                      <a:gd name="connsiteY2" fmla="*/ 22845 h 25156"/>
                      <a:gd name="connsiteX3" fmla="*/ 48867 w 92512"/>
                      <a:gd name="connsiteY3" fmla="*/ 17439 h 25156"/>
                      <a:gd name="connsiteX4" fmla="*/ 25379 w 92512"/>
                      <a:gd name="connsiteY4" fmla="*/ 12475 h 25156"/>
                      <a:gd name="connsiteX5" fmla="*/ 1979 w 92512"/>
                      <a:gd name="connsiteY5" fmla="*/ 7068 h 25156"/>
                      <a:gd name="connsiteX6" fmla="*/ 3752 w 92512"/>
                      <a:gd name="connsiteY6" fmla="*/ 66 h 25156"/>
                      <a:gd name="connsiteX7" fmla="*/ 15009 w 92512"/>
                      <a:gd name="connsiteY7" fmla="*/ 1661 h 25156"/>
                      <a:gd name="connsiteX8" fmla="*/ 26708 w 92512"/>
                      <a:gd name="connsiteY8" fmla="*/ 4054 h 25156"/>
                      <a:gd name="connsiteX9" fmla="*/ 50906 w 92512"/>
                      <a:gd name="connsiteY9" fmla="*/ 9550 h 25156"/>
                      <a:gd name="connsiteX10" fmla="*/ 74129 w 92512"/>
                      <a:gd name="connsiteY10" fmla="*/ 15489 h 25156"/>
                      <a:gd name="connsiteX11" fmla="*/ 84587 w 92512"/>
                      <a:gd name="connsiteY11" fmla="*/ 19123 h 25156"/>
                      <a:gd name="connsiteX12" fmla="*/ 92476 w 92512"/>
                      <a:gd name="connsiteY12" fmla="*/ 23909 h 25156"/>
                      <a:gd name="connsiteX13" fmla="*/ 92387 w 92512"/>
                      <a:gd name="connsiteY13" fmla="*/ 24263 h 25156"/>
                      <a:gd name="connsiteX14" fmla="*/ 92387 w 92512"/>
                      <a:gd name="connsiteY14" fmla="*/ 24263 h 25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2512" h="25156">
                        <a:moveTo>
                          <a:pt x="92387" y="24263"/>
                        </a:moveTo>
                        <a:cubicBezTo>
                          <a:pt x="90083" y="25859"/>
                          <a:pt x="86803" y="24884"/>
                          <a:pt x="84056" y="24618"/>
                        </a:cubicBezTo>
                        <a:cubicBezTo>
                          <a:pt x="80422" y="24263"/>
                          <a:pt x="76788" y="23643"/>
                          <a:pt x="73154" y="22845"/>
                        </a:cubicBezTo>
                        <a:cubicBezTo>
                          <a:pt x="65088" y="21161"/>
                          <a:pt x="57022" y="19211"/>
                          <a:pt x="48867" y="17439"/>
                        </a:cubicBezTo>
                        <a:cubicBezTo>
                          <a:pt x="41068" y="15754"/>
                          <a:pt x="33268" y="14159"/>
                          <a:pt x="25379" y="12475"/>
                        </a:cubicBezTo>
                        <a:cubicBezTo>
                          <a:pt x="17934" y="10968"/>
                          <a:pt x="8804" y="10436"/>
                          <a:pt x="1979" y="7068"/>
                        </a:cubicBezTo>
                        <a:cubicBezTo>
                          <a:pt x="-1832" y="5207"/>
                          <a:pt x="472" y="332"/>
                          <a:pt x="3752" y="66"/>
                        </a:cubicBezTo>
                        <a:cubicBezTo>
                          <a:pt x="7475" y="-289"/>
                          <a:pt x="11286" y="864"/>
                          <a:pt x="15009" y="1661"/>
                        </a:cubicBezTo>
                        <a:cubicBezTo>
                          <a:pt x="18909" y="2459"/>
                          <a:pt x="22809" y="3257"/>
                          <a:pt x="26708" y="4054"/>
                        </a:cubicBezTo>
                        <a:cubicBezTo>
                          <a:pt x="34774" y="5739"/>
                          <a:pt x="42840" y="7600"/>
                          <a:pt x="50906" y="9550"/>
                        </a:cubicBezTo>
                        <a:cubicBezTo>
                          <a:pt x="58617" y="11411"/>
                          <a:pt x="66506" y="13273"/>
                          <a:pt x="74129" y="15489"/>
                        </a:cubicBezTo>
                        <a:cubicBezTo>
                          <a:pt x="77674" y="16552"/>
                          <a:pt x="81219" y="17616"/>
                          <a:pt x="84587" y="19123"/>
                        </a:cubicBezTo>
                        <a:cubicBezTo>
                          <a:pt x="87335" y="20275"/>
                          <a:pt x="90969" y="21161"/>
                          <a:pt x="92476" y="23909"/>
                        </a:cubicBezTo>
                        <a:cubicBezTo>
                          <a:pt x="92565" y="24086"/>
                          <a:pt x="92476" y="24175"/>
                          <a:pt x="92387" y="24263"/>
                        </a:cubicBezTo>
                        <a:lnTo>
                          <a:pt x="92387" y="242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2" name="任意多边形: 形状 561"/>
                  <p:cNvSpPr/>
                  <p:nvPr>
                    <p:custDataLst>
                      <p:tags r:id="rId300"/>
                    </p:custDataLst>
                  </p:nvPr>
                </p:nvSpPr>
                <p:spPr>
                  <a:xfrm>
                    <a:off x="7578258" y="4605313"/>
                    <a:ext cx="248978" cy="1064538"/>
                  </a:xfrm>
                  <a:custGeom>
                    <a:avLst/>
                    <a:gdLst>
                      <a:gd name="connsiteX0" fmla="*/ 248970 w 248978"/>
                      <a:gd name="connsiteY0" fmla="*/ 1471 h 1064538"/>
                      <a:gd name="connsiteX1" fmla="*/ 240195 w 248978"/>
                      <a:gd name="connsiteY1" fmla="*/ 53677 h 1064538"/>
                      <a:gd name="connsiteX2" fmla="*/ 229116 w 248978"/>
                      <a:gd name="connsiteY2" fmla="*/ 104820 h 1064538"/>
                      <a:gd name="connsiteX3" fmla="*/ 205804 w 248978"/>
                      <a:gd name="connsiteY3" fmla="*/ 208967 h 1064538"/>
                      <a:gd name="connsiteX4" fmla="*/ 158916 w 248978"/>
                      <a:gd name="connsiteY4" fmla="*/ 414956 h 1064538"/>
                      <a:gd name="connsiteX5" fmla="*/ 64519 w 248978"/>
                      <a:gd name="connsiteY5" fmla="*/ 829061 h 1064538"/>
                      <a:gd name="connsiteX6" fmla="*/ 11515 w 248978"/>
                      <a:gd name="connsiteY6" fmla="*/ 1060488 h 1064538"/>
                      <a:gd name="connsiteX7" fmla="*/ 170 w 248978"/>
                      <a:gd name="connsiteY7" fmla="*/ 1057120 h 1064538"/>
                      <a:gd name="connsiteX8" fmla="*/ 94744 w 248978"/>
                      <a:gd name="connsiteY8" fmla="*/ 643015 h 1064538"/>
                      <a:gd name="connsiteX9" fmla="*/ 189318 w 248978"/>
                      <a:gd name="connsiteY9" fmla="*/ 231214 h 1064538"/>
                      <a:gd name="connsiteX10" fmla="*/ 215909 w 248978"/>
                      <a:gd name="connsiteY10" fmla="*/ 116697 h 1064538"/>
                      <a:gd name="connsiteX11" fmla="*/ 229559 w 248978"/>
                      <a:gd name="connsiteY11" fmla="*/ 59527 h 1064538"/>
                      <a:gd name="connsiteX12" fmla="*/ 246134 w 248978"/>
                      <a:gd name="connsiteY12" fmla="*/ 939 h 1064538"/>
                      <a:gd name="connsiteX13" fmla="*/ 248970 w 248978"/>
                      <a:gd name="connsiteY13" fmla="*/ 1471 h 1064538"/>
                      <a:gd name="connsiteX14" fmla="*/ 248970 w 248978"/>
                      <a:gd name="connsiteY14" fmla="*/ 1471 h 106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8978" h="1064538">
                        <a:moveTo>
                          <a:pt x="248970" y="1471"/>
                        </a:moveTo>
                        <a:cubicBezTo>
                          <a:pt x="247640" y="19287"/>
                          <a:pt x="243918" y="36305"/>
                          <a:pt x="240195" y="53677"/>
                        </a:cubicBezTo>
                        <a:cubicBezTo>
                          <a:pt x="236561" y="70695"/>
                          <a:pt x="232927" y="87802"/>
                          <a:pt x="229116" y="104820"/>
                        </a:cubicBezTo>
                        <a:cubicBezTo>
                          <a:pt x="221404" y="139565"/>
                          <a:pt x="213693" y="174310"/>
                          <a:pt x="205804" y="208967"/>
                        </a:cubicBezTo>
                        <a:cubicBezTo>
                          <a:pt x="190205" y="277659"/>
                          <a:pt x="174516" y="346352"/>
                          <a:pt x="158916" y="414956"/>
                        </a:cubicBezTo>
                        <a:cubicBezTo>
                          <a:pt x="127539" y="553050"/>
                          <a:pt x="96074" y="691055"/>
                          <a:pt x="64519" y="829061"/>
                        </a:cubicBezTo>
                        <a:cubicBezTo>
                          <a:pt x="46881" y="906174"/>
                          <a:pt x="29420" y="983375"/>
                          <a:pt x="11515" y="1060488"/>
                        </a:cubicBezTo>
                        <a:cubicBezTo>
                          <a:pt x="9831" y="1067756"/>
                          <a:pt x="-1514" y="1064388"/>
                          <a:pt x="170" y="1057120"/>
                        </a:cubicBezTo>
                        <a:cubicBezTo>
                          <a:pt x="31281" y="919026"/>
                          <a:pt x="63190" y="781020"/>
                          <a:pt x="94744" y="643015"/>
                        </a:cubicBezTo>
                        <a:cubicBezTo>
                          <a:pt x="126121" y="505718"/>
                          <a:pt x="157764" y="368511"/>
                          <a:pt x="189318" y="231214"/>
                        </a:cubicBezTo>
                        <a:cubicBezTo>
                          <a:pt x="198093" y="193012"/>
                          <a:pt x="206957" y="154810"/>
                          <a:pt x="215909" y="116697"/>
                        </a:cubicBezTo>
                        <a:cubicBezTo>
                          <a:pt x="220429" y="97640"/>
                          <a:pt x="224950" y="78584"/>
                          <a:pt x="229559" y="59527"/>
                        </a:cubicBezTo>
                        <a:cubicBezTo>
                          <a:pt x="234345" y="39673"/>
                          <a:pt x="238688" y="19907"/>
                          <a:pt x="246134" y="939"/>
                        </a:cubicBezTo>
                        <a:cubicBezTo>
                          <a:pt x="246577" y="-391"/>
                          <a:pt x="249147" y="-391"/>
                          <a:pt x="248970" y="1471"/>
                        </a:cubicBezTo>
                        <a:lnTo>
                          <a:pt x="248970" y="14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3" name="任意多边形: 形状 562"/>
                  <p:cNvSpPr/>
                  <p:nvPr>
                    <p:custDataLst>
                      <p:tags r:id="rId301"/>
                    </p:custDataLst>
                  </p:nvPr>
                </p:nvSpPr>
                <p:spPr>
                  <a:xfrm>
                    <a:off x="7581795" y="5660121"/>
                    <a:ext cx="98650" cy="35938"/>
                  </a:xfrm>
                  <a:custGeom>
                    <a:avLst/>
                    <a:gdLst>
                      <a:gd name="connsiteX0" fmla="*/ 97943 w 98650"/>
                      <a:gd name="connsiteY0" fmla="*/ 32803 h 35938"/>
                      <a:gd name="connsiteX1" fmla="*/ 72771 w 98650"/>
                      <a:gd name="connsiteY1" fmla="*/ 35196 h 35938"/>
                      <a:gd name="connsiteX2" fmla="*/ 46003 w 98650"/>
                      <a:gd name="connsiteY2" fmla="*/ 29790 h 35938"/>
                      <a:gd name="connsiteX3" fmla="*/ 21274 w 98650"/>
                      <a:gd name="connsiteY3" fmla="*/ 19685 h 35938"/>
                      <a:gd name="connsiteX4" fmla="*/ 9130 w 98650"/>
                      <a:gd name="connsiteY4" fmla="*/ 12594 h 35938"/>
                      <a:gd name="connsiteX5" fmla="*/ 90 w 98650"/>
                      <a:gd name="connsiteY5" fmla="*/ 3731 h 35938"/>
                      <a:gd name="connsiteX6" fmla="*/ 2926 w 98650"/>
                      <a:gd name="connsiteY6" fmla="*/ 8 h 35938"/>
                      <a:gd name="connsiteX7" fmla="*/ 12764 w 98650"/>
                      <a:gd name="connsiteY7" fmla="*/ 4794 h 35938"/>
                      <a:gd name="connsiteX8" fmla="*/ 24110 w 98650"/>
                      <a:gd name="connsiteY8" fmla="*/ 11619 h 35938"/>
                      <a:gd name="connsiteX9" fmla="*/ 48130 w 98650"/>
                      <a:gd name="connsiteY9" fmla="*/ 21635 h 35938"/>
                      <a:gd name="connsiteX10" fmla="*/ 72682 w 98650"/>
                      <a:gd name="connsiteY10" fmla="*/ 26864 h 35938"/>
                      <a:gd name="connsiteX11" fmla="*/ 97589 w 98650"/>
                      <a:gd name="connsiteY11" fmla="*/ 29967 h 35938"/>
                      <a:gd name="connsiteX12" fmla="*/ 97943 w 98650"/>
                      <a:gd name="connsiteY12" fmla="*/ 32803 h 35938"/>
                      <a:gd name="connsiteX13" fmla="*/ 97943 w 98650"/>
                      <a:gd name="connsiteY13" fmla="*/ 32803 h 35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8650" h="35938">
                        <a:moveTo>
                          <a:pt x="97943" y="32803"/>
                        </a:moveTo>
                        <a:cubicBezTo>
                          <a:pt x="90852" y="36969"/>
                          <a:pt x="80837" y="36082"/>
                          <a:pt x="72771" y="35196"/>
                        </a:cubicBezTo>
                        <a:cubicBezTo>
                          <a:pt x="63730" y="34221"/>
                          <a:pt x="54778" y="32449"/>
                          <a:pt x="46003" y="29790"/>
                        </a:cubicBezTo>
                        <a:cubicBezTo>
                          <a:pt x="37494" y="27219"/>
                          <a:pt x="29162" y="23851"/>
                          <a:pt x="21274" y="19685"/>
                        </a:cubicBezTo>
                        <a:cubicBezTo>
                          <a:pt x="17108" y="17558"/>
                          <a:pt x="13119" y="15165"/>
                          <a:pt x="9130" y="12594"/>
                        </a:cubicBezTo>
                        <a:cubicBezTo>
                          <a:pt x="5674" y="10290"/>
                          <a:pt x="1065" y="8074"/>
                          <a:pt x="90" y="3731"/>
                        </a:cubicBezTo>
                        <a:cubicBezTo>
                          <a:pt x="-354" y="1692"/>
                          <a:pt x="887" y="96"/>
                          <a:pt x="2926" y="8"/>
                        </a:cubicBezTo>
                        <a:cubicBezTo>
                          <a:pt x="6737" y="-169"/>
                          <a:pt x="9662" y="2755"/>
                          <a:pt x="12764" y="4794"/>
                        </a:cubicBezTo>
                        <a:cubicBezTo>
                          <a:pt x="16487" y="7276"/>
                          <a:pt x="20210" y="9492"/>
                          <a:pt x="24110" y="11619"/>
                        </a:cubicBezTo>
                        <a:cubicBezTo>
                          <a:pt x="31821" y="15785"/>
                          <a:pt x="39798" y="19065"/>
                          <a:pt x="48130" y="21635"/>
                        </a:cubicBezTo>
                        <a:cubicBezTo>
                          <a:pt x="56107" y="24117"/>
                          <a:pt x="64350" y="25890"/>
                          <a:pt x="72682" y="26864"/>
                        </a:cubicBezTo>
                        <a:cubicBezTo>
                          <a:pt x="80748" y="27751"/>
                          <a:pt x="89877" y="26953"/>
                          <a:pt x="97589" y="29967"/>
                        </a:cubicBezTo>
                        <a:cubicBezTo>
                          <a:pt x="98741" y="30410"/>
                          <a:pt x="99096" y="32094"/>
                          <a:pt x="97943" y="32803"/>
                        </a:cubicBezTo>
                        <a:lnTo>
                          <a:pt x="97943" y="3280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64" name="图形 232"/>
                <p:cNvGrpSpPr/>
                <p:nvPr/>
              </p:nvGrpSpPr>
              <p:grpSpPr>
                <a:xfrm>
                  <a:off x="7225311" y="4601909"/>
                  <a:ext cx="390803" cy="1104234"/>
                  <a:chOff x="7225311" y="4601909"/>
                  <a:chExt cx="390803" cy="1104234"/>
                </a:xfrm>
                <a:solidFill>
                  <a:srgbClr val="2E382E"/>
                </a:solidFill>
              </p:grpSpPr>
              <p:sp>
                <p:nvSpPr>
                  <p:cNvPr id="565" name="任意多边形: 形状 564"/>
                  <p:cNvSpPr/>
                  <p:nvPr>
                    <p:custDataLst>
                      <p:tags r:id="rId302"/>
                    </p:custDataLst>
                  </p:nvPr>
                </p:nvSpPr>
                <p:spPr>
                  <a:xfrm>
                    <a:off x="7368754" y="4644107"/>
                    <a:ext cx="247360" cy="1059765"/>
                  </a:xfrm>
                  <a:custGeom>
                    <a:avLst/>
                    <a:gdLst>
                      <a:gd name="connsiteX0" fmla="*/ 247344 w 247360"/>
                      <a:gd name="connsiteY0" fmla="*/ 2208 h 1059765"/>
                      <a:gd name="connsiteX1" fmla="*/ 226337 w 247360"/>
                      <a:gd name="connsiteY1" fmla="*/ 107064 h 1059765"/>
                      <a:gd name="connsiteX2" fmla="*/ 203381 w 247360"/>
                      <a:gd name="connsiteY2" fmla="*/ 209083 h 1059765"/>
                      <a:gd name="connsiteX3" fmla="*/ 156404 w 247360"/>
                      <a:gd name="connsiteY3" fmla="*/ 415072 h 1059765"/>
                      <a:gd name="connsiteX4" fmla="*/ 62805 w 247360"/>
                      <a:gd name="connsiteY4" fmla="*/ 824835 h 1059765"/>
                      <a:gd name="connsiteX5" fmla="*/ 9978 w 247360"/>
                      <a:gd name="connsiteY5" fmla="*/ 1056262 h 1059765"/>
                      <a:gd name="connsiteX6" fmla="*/ 139 w 247360"/>
                      <a:gd name="connsiteY6" fmla="*/ 1053337 h 1059765"/>
                      <a:gd name="connsiteX7" fmla="*/ 94359 w 247360"/>
                      <a:gd name="connsiteY7" fmla="*/ 641536 h 1059765"/>
                      <a:gd name="connsiteX8" fmla="*/ 188135 w 247360"/>
                      <a:gd name="connsiteY8" fmla="*/ 231863 h 1059765"/>
                      <a:gd name="connsiteX9" fmla="*/ 214549 w 247360"/>
                      <a:gd name="connsiteY9" fmla="*/ 117257 h 1059765"/>
                      <a:gd name="connsiteX10" fmla="*/ 228110 w 247360"/>
                      <a:gd name="connsiteY10" fmla="*/ 60087 h 1059765"/>
                      <a:gd name="connsiteX11" fmla="*/ 244064 w 247360"/>
                      <a:gd name="connsiteY11" fmla="*/ 1322 h 1059765"/>
                      <a:gd name="connsiteX12" fmla="*/ 247344 w 247360"/>
                      <a:gd name="connsiteY12" fmla="*/ 2208 h 1059765"/>
                      <a:gd name="connsiteX13" fmla="*/ 247344 w 247360"/>
                      <a:gd name="connsiteY13" fmla="*/ 2208 h 105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7360" h="1059765">
                        <a:moveTo>
                          <a:pt x="247344" y="2208"/>
                        </a:moveTo>
                        <a:cubicBezTo>
                          <a:pt x="242292" y="37485"/>
                          <a:pt x="233960" y="72319"/>
                          <a:pt x="226337" y="107064"/>
                        </a:cubicBezTo>
                        <a:cubicBezTo>
                          <a:pt x="218803" y="141100"/>
                          <a:pt x="211092" y="175047"/>
                          <a:pt x="203381" y="209083"/>
                        </a:cubicBezTo>
                        <a:cubicBezTo>
                          <a:pt x="187781" y="277776"/>
                          <a:pt x="172092" y="346380"/>
                          <a:pt x="156404" y="415072"/>
                        </a:cubicBezTo>
                        <a:cubicBezTo>
                          <a:pt x="125204" y="551660"/>
                          <a:pt x="94004" y="688247"/>
                          <a:pt x="62805" y="824835"/>
                        </a:cubicBezTo>
                        <a:cubicBezTo>
                          <a:pt x="45166" y="901948"/>
                          <a:pt x="27528" y="979149"/>
                          <a:pt x="9978" y="1056262"/>
                        </a:cubicBezTo>
                        <a:cubicBezTo>
                          <a:pt x="8560" y="1062555"/>
                          <a:pt x="-1279" y="1059630"/>
                          <a:pt x="139" y="1053337"/>
                        </a:cubicBezTo>
                        <a:cubicBezTo>
                          <a:pt x="31516" y="916041"/>
                          <a:pt x="62893" y="778744"/>
                          <a:pt x="94359" y="641536"/>
                        </a:cubicBezTo>
                        <a:cubicBezTo>
                          <a:pt x="125559" y="504949"/>
                          <a:pt x="156758" y="368362"/>
                          <a:pt x="188135" y="231863"/>
                        </a:cubicBezTo>
                        <a:cubicBezTo>
                          <a:pt x="196910" y="193661"/>
                          <a:pt x="205597" y="155459"/>
                          <a:pt x="214549" y="117257"/>
                        </a:cubicBezTo>
                        <a:cubicBezTo>
                          <a:pt x="219069" y="98200"/>
                          <a:pt x="223324" y="79055"/>
                          <a:pt x="228110" y="60087"/>
                        </a:cubicBezTo>
                        <a:cubicBezTo>
                          <a:pt x="233162" y="40410"/>
                          <a:pt x="237860" y="20644"/>
                          <a:pt x="244064" y="1322"/>
                        </a:cubicBezTo>
                        <a:cubicBezTo>
                          <a:pt x="244596" y="-983"/>
                          <a:pt x="247610" y="-8"/>
                          <a:pt x="247344" y="2208"/>
                        </a:cubicBezTo>
                        <a:lnTo>
                          <a:pt x="247344" y="22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6" name="任意多边形: 形状 565"/>
                  <p:cNvSpPr/>
                  <p:nvPr>
                    <p:custDataLst>
                      <p:tags r:id="rId303"/>
                    </p:custDataLst>
                  </p:nvPr>
                </p:nvSpPr>
                <p:spPr>
                  <a:xfrm>
                    <a:off x="7473009" y="4601909"/>
                    <a:ext cx="136263" cy="36444"/>
                  </a:xfrm>
                  <a:custGeom>
                    <a:avLst/>
                    <a:gdLst>
                      <a:gd name="connsiteX0" fmla="*/ 136087 w 136263"/>
                      <a:gd name="connsiteY0" fmla="*/ 35986 h 36444"/>
                      <a:gd name="connsiteX1" fmla="*/ 121196 w 136263"/>
                      <a:gd name="connsiteY1" fmla="*/ 34922 h 36444"/>
                      <a:gd name="connsiteX2" fmla="*/ 105330 w 136263"/>
                      <a:gd name="connsiteY2" fmla="*/ 31554 h 36444"/>
                      <a:gd name="connsiteX3" fmla="*/ 71117 w 136263"/>
                      <a:gd name="connsiteY3" fmla="*/ 23400 h 36444"/>
                      <a:gd name="connsiteX4" fmla="*/ 36815 w 136263"/>
                      <a:gd name="connsiteY4" fmla="*/ 15511 h 36444"/>
                      <a:gd name="connsiteX5" fmla="*/ 19708 w 136263"/>
                      <a:gd name="connsiteY5" fmla="*/ 11700 h 36444"/>
                      <a:gd name="connsiteX6" fmla="*/ 2690 w 136263"/>
                      <a:gd name="connsiteY6" fmla="*/ 7445 h 36444"/>
                      <a:gd name="connsiteX7" fmla="*/ 3576 w 136263"/>
                      <a:gd name="connsiteY7" fmla="*/ 0 h 36444"/>
                      <a:gd name="connsiteX8" fmla="*/ 19708 w 136263"/>
                      <a:gd name="connsiteY8" fmla="*/ 2925 h 36444"/>
                      <a:gd name="connsiteX9" fmla="*/ 36815 w 136263"/>
                      <a:gd name="connsiteY9" fmla="*/ 6825 h 36444"/>
                      <a:gd name="connsiteX10" fmla="*/ 72092 w 136263"/>
                      <a:gd name="connsiteY10" fmla="*/ 15334 h 36444"/>
                      <a:gd name="connsiteX11" fmla="*/ 106128 w 136263"/>
                      <a:gd name="connsiteY11" fmla="*/ 24198 h 36444"/>
                      <a:gd name="connsiteX12" fmla="*/ 122968 w 136263"/>
                      <a:gd name="connsiteY12" fmla="*/ 29427 h 36444"/>
                      <a:gd name="connsiteX13" fmla="*/ 136264 w 136263"/>
                      <a:gd name="connsiteY13" fmla="*/ 35720 h 36444"/>
                      <a:gd name="connsiteX14" fmla="*/ 136087 w 136263"/>
                      <a:gd name="connsiteY14" fmla="*/ 35986 h 36444"/>
                      <a:gd name="connsiteX15" fmla="*/ 136087 w 136263"/>
                      <a:gd name="connsiteY15" fmla="*/ 35986 h 36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6263" h="36444">
                        <a:moveTo>
                          <a:pt x="136087" y="35986"/>
                        </a:moveTo>
                        <a:cubicBezTo>
                          <a:pt x="131566" y="37227"/>
                          <a:pt x="125805" y="35632"/>
                          <a:pt x="121196" y="34922"/>
                        </a:cubicBezTo>
                        <a:cubicBezTo>
                          <a:pt x="115878" y="34036"/>
                          <a:pt x="110560" y="32795"/>
                          <a:pt x="105330" y="31554"/>
                        </a:cubicBezTo>
                        <a:cubicBezTo>
                          <a:pt x="93896" y="28895"/>
                          <a:pt x="82551" y="26059"/>
                          <a:pt x="71117" y="23400"/>
                        </a:cubicBezTo>
                        <a:cubicBezTo>
                          <a:pt x="59683" y="20741"/>
                          <a:pt x="48249" y="18082"/>
                          <a:pt x="36815" y="15511"/>
                        </a:cubicBezTo>
                        <a:cubicBezTo>
                          <a:pt x="31142" y="14182"/>
                          <a:pt x="25381" y="12941"/>
                          <a:pt x="19708" y="11700"/>
                        </a:cubicBezTo>
                        <a:cubicBezTo>
                          <a:pt x="14035" y="10459"/>
                          <a:pt x="8008" y="9750"/>
                          <a:pt x="2690" y="7445"/>
                        </a:cubicBezTo>
                        <a:cubicBezTo>
                          <a:pt x="-1033" y="5850"/>
                          <a:pt x="-1033" y="0"/>
                          <a:pt x="3576" y="0"/>
                        </a:cubicBezTo>
                        <a:cubicBezTo>
                          <a:pt x="8983" y="89"/>
                          <a:pt x="14390" y="1684"/>
                          <a:pt x="19708" y="2925"/>
                        </a:cubicBezTo>
                        <a:cubicBezTo>
                          <a:pt x="25381" y="4166"/>
                          <a:pt x="31142" y="5495"/>
                          <a:pt x="36815" y="6825"/>
                        </a:cubicBezTo>
                        <a:cubicBezTo>
                          <a:pt x="48603" y="9573"/>
                          <a:pt x="60303" y="12320"/>
                          <a:pt x="72092" y="15334"/>
                        </a:cubicBezTo>
                        <a:cubicBezTo>
                          <a:pt x="83437" y="18170"/>
                          <a:pt x="94871" y="21007"/>
                          <a:pt x="106128" y="24198"/>
                        </a:cubicBezTo>
                        <a:cubicBezTo>
                          <a:pt x="111800" y="25793"/>
                          <a:pt x="117473" y="27300"/>
                          <a:pt x="122968" y="29427"/>
                        </a:cubicBezTo>
                        <a:cubicBezTo>
                          <a:pt x="127312" y="31111"/>
                          <a:pt x="132807" y="32441"/>
                          <a:pt x="136264" y="35720"/>
                        </a:cubicBezTo>
                        <a:cubicBezTo>
                          <a:pt x="136264" y="35720"/>
                          <a:pt x="136264" y="35898"/>
                          <a:pt x="136087" y="35986"/>
                        </a:cubicBezTo>
                        <a:lnTo>
                          <a:pt x="136087" y="359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7" name="任意多边形: 形状 566"/>
                  <p:cNvSpPr/>
                  <p:nvPr>
                    <p:custDataLst>
                      <p:tags r:id="rId304"/>
                    </p:custDataLst>
                  </p:nvPr>
                </p:nvSpPr>
                <p:spPr>
                  <a:xfrm>
                    <a:off x="7225311" y="4603983"/>
                    <a:ext cx="248978" cy="1064538"/>
                  </a:xfrm>
                  <a:custGeom>
                    <a:avLst/>
                    <a:gdLst>
                      <a:gd name="connsiteX0" fmla="*/ 248970 w 248978"/>
                      <a:gd name="connsiteY0" fmla="*/ 1471 h 1064538"/>
                      <a:gd name="connsiteX1" fmla="*/ 240195 w 248978"/>
                      <a:gd name="connsiteY1" fmla="*/ 53677 h 1064538"/>
                      <a:gd name="connsiteX2" fmla="*/ 229116 w 248978"/>
                      <a:gd name="connsiteY2" fmla="*/ 104820 h 1064538"/>
                      <a:gd name="connsiteX3" fmla="*/ 205804 w 248978"/>
                      <a:gd name="connsiteY3" fmla="*/ 208967 h 1064538"/>
                      <a:gd name="connsiteX4" fmla="*/ 158916 w 248978"/>
                      <a:gd name="connsiteY4" fmla="*/ 414956 h 1064538"/>
                      <a:gd name="connsiteX5" fmla="*/ 64519 w 248978"/>
                      <a:gd name="connsiteY5" fmla="*/ 829061 h 1064538"/>
                      <a:gd name="connsiteX6" fmla="*/ 11515 w 248978"/>
                      <a:gd name="connsiteY6" fmla="*/ 1060489 h 1064538"/>
                      <a:gd name="connsiteX7" fmla="*/ 170 w 248978"/>
                      <a:gd name="connsiteY7" fmla="*/ 1057120 h 1064538"/>
                      <a:gd name="connsiteX8" fmla="*/ 94744 w 248978"/>
                      <a:gd name="connsiteY8" fmla="*/ 643015 h 1064538"/>
                      <a:gd name="connsiteX9" fmla="*/ 189318 w 248978"/>
                      <a:gd name="connsiteY9" fmla="*/ 231214 h 1064538"/>
                      <a:gd name="connsiteX10" fmla="*/ 215909 w 248978"/>
                      <a:gd name="connsiteY10" fmla="*/ 116697 h 1064538"/>
                      <a:gd name="connsiteX11" fmla="*/ 229559 w 248978"/>
                      <a:gd name="connsiteY11" fmla="*/ 59527 h 1064538"/>
                      <a:gd name="connsiteX12" fmla="*/ 246134 w 248978"/>
                      <a:gd name="connsiteY12" fmla="*/ 939 h 1064538"/>
                      <a:gd name="connsiteX13" fmla="*/ 248970 w 248978"/>
                      <a:gd name="connsiteY13" fmla="*/ 1471 h 1064538"/>
                      <a:gd name="connsiteX14" fmla="*/ 248970 w 248978"/>
                      <a:gd name="connsiteY14" fmla="*/ 1471 h 106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8978" h="1064538">
                        <a:moveTo>
                          <a:pt x="248970" y="1471"/>
                        </a:moveTo>
                        <a:cubicBezTo>
                          <a:pt x="247640" y="19287"/>
                          <a:pt x="243918" y="36305"/>
                          <a:pt x="240195" y="53677"/>
                        </a:cubicBezTo>
                        <a:cubicBezTo>
                          <a:pt x="236561" y="70695"/>
                          <a:pt x="232927" y="87802"/>
                          <a:pt x="229116" y="104820"/>
                        </a:cubicBezTo>
                        <a:cubicBezTo>
                          <a:pt x="221404" y="139565"/>
                          <a:pt x="213693" y="174310"/>
                          <a:pt x="205804" y="208967"/>
                        </a:cubicBezTo>
                        <a:cubicBezTo>
                          <a:pt x="190205" y="277659"/>
                          <a:pt x="174516" y="346352"/>
                          <a:pt x="158916" y="414956"/>
                        </a:cubicBezTo>
                        <a:cubicBezTo>
                          <a:pt x="127539" y="553050"/>
                          <a:pt x="96074" y="691055"/>
                          <a:pt x="64519" y="829061"/>
                        </a:cubicBezTo>
                        <a:cubicBezTo>
                          <a:pt x="46881" y="906174"/>
                          <a:pt x="29420" y="983376"/>
                          <a:pt x="11515" y="1060489"/>
                        </a:cubicBezTo>
                        <a:cubicBezTo>
                          <a:pt x="9831" y="1067756"/>
                          <a:pt x="-1514" y="1064389"/>
                          <a:pt x="170" y="1057120"/>
                        </a:cubicBezTo>
                        <a:cubicBezTo>
                          <a:pt x="31281" y="919026"/>
                          <a:pt x="63190" y="781020"/>
                          <a:pt x="94744" y="643015"/>
                        </a:cubicBezTo>
                        <a:cubicBezTo>
                          <a:pt x="126121" y="505719"/>
                          <a:pt x="157764" y="368511"/>
                          <a:pt x="189318" y="231214"/>
                        </a:cubicBezTo>
                        <a:cubicBezTo>
                          <a:pt x="198093" y="193012"/>
                          <a:pt x="206957" y="154810"/>
                          <a:pt x="215909" y="116697"/>
                        </a:cubicBezTo>
                        <a:cubicBezTo>
                          <a:pt x="220429" y="97640"/>
                          <a:pt x="224950" y="78584"/>
                          <a:pt x="229559" y="59527"/>
                        </a:cubicBezTo>
                        <a:cubicBezTo>
                          <a:pt x="234345" y="39673"/>
                          <a:pt x="238688" y="19907"/>
                          <a:pt x="246134" y="939"/>
                        </a:cubicBezTo>
                        <a:cubicBezTo>
                          <a:pt x="246577" y="-390"/>
                          <a:pt x="249147" y="-390"/>
                          <a:pt x="248970" y="1471"/>
                        </a:cubicBezTo>
                        <a:lnTo>
                          <a:pt x="248970" y="14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8" name="任意多边形: 形状 567"/>
                  <p:cNvSpPr/>
                  <p:nvPr>
                    <p:custDataLst>
                      <p:tags r:id="rId305"/>
                    </p:custDataLst>
                  </p:nvPr>
                </p:nvSpPr>
                <p:spPr>
                  <a:xfrm>
                    <a:off x="7228987" y="5658880"/>
                    <a:ext cx="146322" cy="47263"/>
                  </a:xfrm>
                  <a:custGeom>
                    <a:avLst/>
                    <a:gdLst>
                      <a:gd name="connsiteX0" fmla="*/ 145225 w 146322"/>
                      <a:gd name="connsiteY0" fmla="*/ 45655 h 47263"/>
                      <a:gd name="connsiteX1" fmla="*/ 108176 w 146322"/>
                      <a:gd name="connsiteY1" fmla="*/ 44680 h 47263"/>
                      <a:gd name="connsiteX2" fmla="*/ 69530 w 146322"/>
                      <a:gd name="connsiteY2" fmla="*/ 35994 h 47263"/>
                      <a:gd name="connsiteX3" fmla="*/ 32747 w 146322"/>
                      <a:gd name="connsiteY3" fmla="*/ 22787 h 47263"/>
                      <a:gd name="connsiteX4" fmla="*/ 15108 w 146322"/>
                      <a:gd name="connsiteY4" fmla="*/ 14544 h 47263"/>
                      <a:gd name="connsiteX5" fmla="*/ 483 w 146322"/>
                      <a:gd name="connsiteY5" fmla="*/ 4528 h 47263"/>
                      <a:gd name="connsiteX6" fmla="*/ 3054 w 146322"/>
                      <a:gd name="connsiteY6" fmla="*/ 8 h 47263"/>
                      <a:gd name="connsiteX7" fmla="*/ 18565 w 146322"/>
                      <a:gd name="connsiteY7" fmla="*/ 6656 h 47263"/>
                      <a:gd name="connsiteX8" fmla="*/ 35494 w 146322"/>
                      <a:gd name="connsiteY8" fmla="*/ 14721 h 47263"/>
                      <a:gd name="connsiteX9" fmla="*/ 71658 w 146322"/>
                      <a:gd name="connsiteY9" fmla="*/ 27928 h 47263"/>
                      <a:gd name="connsiteX10" fmla="*/ 107821 w 146322"/>
                      <a:gd name="connsiteY10" fmla="*/ 36348 h 47263"/>
                      <a:gd name="connsiteX11" fmla="*/ 145225 w 146322"/>
                      <a:gd name="connsiteY11" fmla="*/ 42730 h 47263"/>
                      <a:gd name="connsiteX12" fmla="*/ 145225 w 146322"/>
                      <a:gd name="connsiteY12" fmla="*/ 45655 h 47263"/>
                      <a:gd name="connsiteX13" fmla="*/ 145225 w 146322"/>
                      <a:gd name="connsiteY13" fmla="*/ 45655 h 47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6322" h="47263">
                        <a:moveTo>
                          <a:pt x="145225" y="45655"/>
                        </a:moveTo>
                        <a:cubicBezTo>
                          <a:pt x="133525" y="48846"/>
                          <a:pt x="120141" y="46630"/>
                          <a:pt x="108176" y="44680"/>
                        </a:cubicBezTo>
                        <a:cubicBezTo>
                          <a:pt x="95146" y="42642"/>
                          <a:pt x="82205" y="39716"/>
                          <a:pt x="69530" y="35994"/>
                        </a:cubicBezTo>
                        <a:cubicBezTo>
                          <a:pt x="57033" y="32360"/>
                          <a:pt x="44712" y="27928"/>
                          <a:pt x="32747" y="22787"/>
                        </a:cubicBezTo>
                        <a:cubicBezTo>
                          <a:pt x="26808" y="20217"/>
                          <a:pt x="20869" y="17469"/>
                          <a:pt x="15108" y="14544"/>
                        </a:cubicBezTo>
                        <a:cubicBezTo>
                          <a:pt x="9790" y="11796"/>
                          <a:pt x="4029" y="9580"/>
                          <a:pt x="483" y="4528"/>
                        </a:cubicBezTo>
                        <a:cubicBezTo>
                          <a:pt x="-846" y="2667"/>
                          <a:pt x="749" y="-170"/>
                          <a:pt x="3054" y="8"/>
                        </a:cubicBezTo>
                        <a:cubicBezTo>
                          <a:pt x="8815" y="540"/>
                          <a:pt x="13513" y="3996"/>
                          <a:pt x="18565" y="6656"/>
                        </a:cubicBezTo>
                        <a:cubicBezTo>
                          <a:pt x="24149" y="9492"/>
                          <a:pt x="29733" y="12240"/>
                          <a:pt x="35494" y="14721"/>
                        </a:cubicBezTo>
                        <a:cubicBezTo>
                          <a:pt x="47283" y="19862"/>
                          <a:pt x="59426" y="24294"/>
                          <a:pt x="71658" y="27928"/>
                        </a:cubicBezTo>
                        <a:cubicBezTo>
                          <a:pt x="83535" y="31473"/>
                          <a:pt x="95589" y="34310"/>
                          <a:pt x="107821" y="36348"/>
                        </a:cubicBezTo>
                        <a:cubicBezTo>
                          <a:pt x="120141" y="38475"/>
                          <a:pt x="133259" y="38653"/>
                          <a:pt x="145225" y="42730"/>
                        </a:cubicBezTo>
                        <a:cubicBezTo>
                          <a:pt x="146643" y="43173"/>
                          <a:pt x="146732" y="45301"/>
                          <a:pt x="145225" y="45655"/>
                        </a:cubicBezTo>
                        <a:lnTo>
                          <a:pt x="145225" y="456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69" name="图形 232"/>
                <p:cNvGrpSpPr/>
                <p:nvPr/>
              </p:nvGrpSpPr>
              <p:grpSpPr>
                <a:xfrm>
                  <a:off x="8103365" y="4482982"/>
                  <a:ext cx="246921" cy="1229931"/>
                  <a:chOff x="8103365" y="4482982"/>
                  <a:chExt cx="246921" cy="1229931"/>
                </a:xfrm>
                <a:solidFill>
                  <a:srgbClr val="2E382E"/>
                </a:solidFill>
              </p:grpSpPr>
              <p:sp>
                <p:nvSpPr>
                  <p:cNvPr id="570" name="任意多边形: 形状 569"/>
                  <p:cNvSpPr/>
                  <p:nvPr>
                    <p:custDataLst>
                      <p:tags r:id="rId306"/>
                    </p:custDataLst>
                  </p:nvPr>
                </p:nvSpPr>
                <p:spPr>
                  <a:xfrm>
                    <a:off x="8320301" y="4506370"/>
                    <a:ext cx="29985" cy="1196404"/>
                  </a:xfrm>
                  <a:custGeom>
                    <a:avLst/>
                    <a:gdLst>
                      <a:gd name="connsiteX0" fmla="*/ 29079 w 29985"/>
                      <a:gd name="connsiteY0" fmla="*/ 964 h 1196404"/>
                      <a:gd name="connsiteX1" fmla="*/ 26952 w 29985"/>
                      <a:gd name="connsiteY1" fmla="*/ 118938 h 1196404"/>
                      <a:gd name="connsiteX2" fmla="*/ 22697 w 29985"/>
                      <a:gd name="connsiteY2" fmla="*/ 234519 h 1196404"/>
                      <a:gd name="connsiteX3" fmla="*/ 15872 w 29985"/>
                      <a:gd name="connsiteY3" fmla="*/ 465857 h 1196404"/>
                      <a:gd name="connsiteX4" fmla="*/ 10643 w 29985"/>
                      <a:gd name="connsiteY4" fmla="*/ 928978 h 1196404"/>
                      <a:gd name="connsiteX5" fmla="*/ 12593 w 29985"/>
                      <a:gd name="connsiteY5" fmla="*/ 1191517 h 1196404"/>
                      <a:gd name="connsiteX6" fmla="*/ 2134 w 29985"/>
                      <a:gd name="connsiteY6" fmla="*/ 1191251 h 1196404"/>
                      <a:gd name="connsiteX7" fmla="*/ 1070 w 29985"/>
                      <a:gd name="connsiteY7" fmla="*/ 725382 h 1196404"/>
                      <a:gd name="connsiteX8" fmla="*/ 12238 w 29985"/>
                      <a:gd name="connsiteY8" fmla="*/ 260223 h 1196404"/>
                      <a:gd name="connsiteX9" fmla="*/ 17645 w 29985"/>
                      <a:gd name="connsiteY9" fmla="*/ 130549 h 1196404"/>
                      <a:gd name="connsiteX10" fmla="*/ 27129 w 29985"/>
                      <a:gd name="connsiteY10" fmla="*/ 787 h 1196404"/>
                      <a:gd name="connsiteX11" fmla="*/ 29079 w 29985"/>
                      <a:gd name="connsiteY11" fmla="*/ 964 h 1196404"/>
                      <a:gd name="connsiteX12" fmla="*/ 29079 w 29985"/>
                      <a:gd name="connsiteY12" fmla="*/ 964 h 1196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985" h="1196404">
                        <a:moveTo>
                          <a:pt x="29079" y="964"/>
                        </a:moveTo>
                        <a:cubicBezTo>
                          <a:pt x="31472" y="40318"/>
                          <a:pt x="28547" y="79761"/>
                          <a:pt x="26952" y="118938"/>
                        </a:cubicBezTo>
                        <a:cubicBezTo>
                          <a:pt x="25445" y="157495"/>
                          <a:pt x="24027" y="195962"/>
                          <a:pt x="22697" y="234519"/>
                        </a:cubicBezTo>
                        <a:cubicBezTo>
                          <a:pt x="19950" y="311543"/>
                          <a:pt x="17645" y="388656"/>
                          <a:pt x="15872" y="465857"/>
                        </a:cubicBezTo>
                        <a:cubicBezTo>
                          <a:pt x="12238" y="620172"/>
                          <a:pt x="10554" y="774486"/>
                          <a:pt x="10643" y="928978"/>
                        </a:cubicBezTo>
                        <a:cubicBezTo>
                          <a:pt x="10732" y="1016461"/>
                          <a:pt x="11441" y="1103945"/>
                          <a:pt x="12593" y="1191517"/>
                        </a:cubicBezTo>
                        <a:cubicBezTo>
                          <a:pt x="12682" y="1198164"/>
                          <a:pt x="2311" y="1197987"/>
                          <a:pt x="2134" y="1191251"/>
                        </a:cubicBezTo>
                        <a:cubicBezTo>
                          <a:pt x="-348" y="1035873"/>
                          <a:pt x="-614" y="880583"/>
                          <a:pt x="1070" y="725382"/>
                        </a:cubicBezTo>
                        <a:cubicBezTo>
                          <a:pt x="2754" y="570182"/>
                          <a:pt x="6477" y="415158"/>
                          <a:pt x="12238" y="260223"/>
                        </a:cubicBezTo>
                        <a:cubicBezTo>
                          <a:pt x="13834" y="216969"/>
                          <a:pt x="15695" y="173715"/>
                          <a:pt x="17645" y="130549"/>
                        </a:cubicBezTo>
                        <a:cubicBezTo>
                          <a:pt x="19595" y="87295"/>
                          <a:pt x="20216" y="43332"/>
                          <a:pt x="27129" y="787"/>
                        </a:cubicBezTo>
                        <a:cubicBezTo>
                          <a:pt x="27395" y="-454"/>
                          <a:pt x="29079" y="-99"/>
                          <a:pt x="29079" y="964"/>
                        </a:cubicBezTo>
                        <a:lnTo>
                          <a:pt x="29079" y="9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1" name="任意多边形: 形状 570"/>
                  <p:cNvSpPr/>
                  <p:nvPr>
                    <p:custDataLst>
                      <p:tags r:id="rId307"/>
                    </p:custDataLst>
                  </p:nvPr>
                </p:nvSpPr>
                <p:spPr>
                  <a:xfrm>
                    <a:off x="8103365" y="5682731"/>
                    <a:ext cx="224638" cy="30182"/>
                  </a:xfrm>
                  <a:custGeom>
                    <a:avLst/>
                    <a:gdLst>
                      <a:gd name="connsiteX0" fmla="*/ 224477 w 224638"/>
                      <a:gd name="connsiteY0" fmla="*/ 20563 h 30182"/>
                      <a:gd name="connsiteX1" fmla="*/ 174398 w 224638"/>
                      <a:gd name="connsiteY1" fmla="*/ 30136 h 30182"/>
                      <a:gd name="connsiteX2" fmla="*/ 116164 w 224638"/>
                      <a:gd name="connsiteY2" fmla="*/ 28718 h 30182"/>
                      <a:gd name="connsiteX3" fmla="*/ 59172 w 224638"/>
                      <a:gd name="connsiteY3" fmla="*/ 22691 h 30182"/>
                      <a:gd name="connsiteX4" fmla="*/ 29833 w 224638"/>
                      <a:gd name="connsiteY4" fmla="*/ 16575 h 30182"/>
                      <a:gd name="connsiteX5" fmla="*/ 15297 w 224638"/>
                      <a:gd name="connsiteY5" fmla="*/ 12764 h 30182"/>
                      <a:gd name="connsiteX6" fmla="*/ 2090 w 224638"/>
                      <a:gd name="connsiteY6" fmla="*/ 7977 h 30182"/>
                      <a:gd name="connsiteX7" fmla="*/ 4129 w 224638"/>
                      <a:gd name="connsiteY7" fmla="*/ 0 h 30182"/>
                      <a:gd name="connsiteX8" fmla="*/ 17779 w 224638"/>
                      <a:gd name="connsiteY8" fmla="*/ 3279 h 30182"/>
                      <a:gd name="connsiteX9" fmla="*/ 30188 w 224638"/>
                      <a:gd name="connsiteY9" fmla="*/ 6648 h 30182"/>
                      <a:gd name="connsiteX10" fmla="*/ 57399 w 224638"/>
                      <a:gd name="connsiteY10" fmla="*/ 12586 h 30182"/>
                      <a:gd name="connsiteX11" fmla="*/ 114923 w 224638"/>
                      <a:gd name="connsiteY11" fmla="*/ 19499 h 30182"/>
                      <a:gd name="connsiteX12" fmla="*/ 170941 w 224638"/>
                      <a:gd name="connsiteY12" fmla="*/ 21804 h 30182"/>
                      <a:gd name="connsiteX13" fmla="*/ 224034 w 224638"/>
                      <a:gd name="connsiteY13" fmla="*/ 19766 h 30182"/>
                      <a:gd name="connsiteX14" fmla="*/ 224477 w 224638"/>
                      <a:gd name="connsiteY14" fmla="*/ 20563 h 30182"/>
                      <a:gd name="connsiteX15" fmla="*/ 224477 w 224638"/>
                      <a:gd name="connsiteY15" fmla="*/ 20563 h 3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4638" h="30182">
                        <a:moveTo>
                          <a:pt x="224477" y="20563"/>
                        </a:moveTo>
                        <a:cubicBezTo>
                          <a:pt x="210473" y="30491"/>
                          <a:pt x="191239" y="30313"/>
                          <a:pt x="174398" y="30136"/>
                        </a:cubicBezTo>
                        <a:cubicBezTo>
                          <a:pt x="154987" y="29959"/>
                          <a:pt x="135575" y="29781"/>
                          <a:pt x="116164" y="28718"/>
                        </a:cubicBezTo>
                        <a:cubicBezTo>
                          <a:pt x="97108" y="27743"/>
                          <a:pt x="78051" y="25881"/>
                          <a:pt x="59172" y="22691"/>
                        </a:cubicBezTo>
                        <a:cubicBezTo>
                          <a:pt x="49333" y="21007"/>
                          <a:pt x="39583" y="18968"/>
                          <a:pt x="29833" y="16575"/>
                        </a:cubicBezTo>
                        <a:cubicBezTo>
                          <a:pt x="24958" y="15422"/>
                          <a:pt x="20172" y="14093"/>
                          <a:pt x="15297" y="12764"/>
                        </a:cubicBezTo>
                        <a:cubicBezTo>
                          <a:pt x="10865" y="11523"/>
                          <a:pt x="5990" y="10636"/>
                          <a:pt x="2090" y="7977"/>
                        </a:cubicBezTo>
                        <a:cubicBezTo>
                          <a:pt x="-1455" y="5584"/>
                          <a:pt x="-303" y="0"/>
                          <a:pt x="4129" y="0"/>
                        </a:cubicBezTo>
                        <a:cubicBezTo>
                          <a:pt x="8738" y="88"/>
                          <a:pt x="13347" y="2038"/>
                          <a:pt x="17779" y="3279"/>
                        </a:cubicBezTo>
                        <a:cubicBezTo>
                          <a:pt x="21945" y="4432"/>
                          <a:pt x="26022" y="5584"/>
                          <a:pt x="30188" y="6648"/>
                        </a:cubicBezTo>
                        <a:cubicBezTo>
                          <a:pt x="39229" y="8952"/>
                          <a:pt x="48270" y="10902"/>
                          <a:pt x="57399" y="12586"/>
                        </a:cubicBezTo>
                        <a:cubicBezTo>
                          <a:pt x="76456" y="16043"/>
                          <a:pt x="95689" y="18170"/>
                          <a:pt x="114923" y="19499"/>
                        </a:cubicBezTo>
                        <a:cubicBezTo>
                          <a:pt x="133625" y="20829"/>
                          <a:pt x="152328" y="21361"/>
                          <a:pt x="170941" y="21804"/>
                        </a:cubicBezTo>
                        <a:cubicBezTo>
                          <a:pt x="188934" y="22247"/>
                          <a:pt x="206484" y="23311"/>
                          <a:pt x="224034" y="19766"/>
                        </a:cubicBezTo>
                        <a:cubicBezTo>
                          <a:pt x="224566" y="19677"/>
                          <a:pt x="224832" y="20297"/>
                          <a:pt x="224477" y="20563"/>
                        </a:cubicBezTo>
                        <a:lnTo>
                          <a:pt x="224477" y="20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2" name="任意多边形: 形状 571"/>
                  <p:cNvSpPr/>
                  <p:nvPr>
                    <p:custDataLst>
                      <p:tags r:id="rId308"/>
                    </p:custDataLst>
                  </p:nvPr>
                </p:nvSpPr>
                <p:spPr>
                  <a:xfrm>
                    <a:off x="8143691" y="4482982"/>
                    <a:ext cx="204982" cy="28372"/>
                  </a:xfrm>
                  <a:custGeom>
                    <a:avLst/>
                    <a:gdLst>
                      <a:gd name="connsiteX0" fmla="*/ 204359 w 204982"/>
                      <a:gd name="connsiteY0" fmla="*/ 28164 h 28372"/>
                      <a:gd name="connsiteX1" fmla="*/ 193900 w 204982"/>
                      <a:gd name="connsiteY1" fmla="*/ 26391 h 28372"/>
                      <a:gd name="connsiteX2" fmla="*/ 180161 w 204982"/>
                      <a:gd name="connsiteY2" fmla="*/ 22934 h 28372"/>
                      <a:gd name="connsiteX3" fmla="*/ 151266 w 204982"/>
                      <a:gd name="connsiteY3" fmla="*/ 17882 h 28372"/>
                      <a:gd name="connsiteX4" fmla="*/ 93387 w 204982"/>
                      <a:gd name="connsiteY4" fmla="*/ 12830 h 28372"/>
                      <a:gd name="connsiteX5" fmla="*/ 33027 w 204982"/>
                      <a:gd name="connsiteY5" fmla="*/ 9018 h 28372"/>
                      <a:gd name="connsiteX6" fmla="*/ 19554 w 204982"/>
                      <a:gd name="connsiteY6" fmla="*/ 9816 h 28372"/>
                      <a:gd name="connsiteX7" fmla="*/ 8652 w 204982"/>
                      <a:gd name="connsiteY7" fmla="*/ 14159 h 28372"/>
                      <a:gd name="connsiteX8" fmla="*/ 1472 w 204982"/>
                      <a:gd name="connsiteY8" fmla="*/ 5207 h 28372"/>
                      <a:gd name="connsiteX9" fmla="*/ 5727 w 204982"/>
                      <a:gd name="connsiteY9" fmla="*/ 4144 h 28372"/>
                      <a:gd name="connsiteX10" fmla="*/ 9272 w 204982"/>
                      <a:gd name="connsiteY10" fmla="*/ 7334 h 28372"/>
                      <a:gd name="connsiteX11" fmla="*/ 7145 w 204982"/>
                      <a:gd name="connsiteY11" fmla="*/ 11146 h 28372"/>
                      <a:gd name="connsiteX12" fmla="*/ 6879 w 204982"/>
                      <a:gd name="connsiteY12" fmla="*/ 11234 h 28372"/>
                      <a:gd name="connsiteX13" fmla="*/ 3777 w 204982"/>
                      <a:gd name="connsiteY13" fmla="*/ 9905 h 28372"/>
                      <a:gd name="connsiteX14" fmla="*/ 3599 w 204982"/>
                      <a:gd name="connsiteY14" fmla="*/ 9639 h 28372"/>
                      <a:gd name="connsiteX15" fmla="*/ 7854 w 204982"/>
                      <a:gd name="connsiteY15" fmla="*/ 10880 h 28372"/>
                      <a:gd name="connsiteX16" fmla="*/ 8209 w 204982"/>
                      <a:gd name="connsiteY16" fmla="*/ 11146 h 28372"/>
                      <a:gd name="connsiteX17" fmla="*/ 8120 w 204982"/>
                      <a:gd name="connsiteY17" fmla="*/ 6714 h 28372"/>
                      <a:gd name="connsiteX18" fmla="*/ 8386 w 204982"/>
                      <a:gd name="connsiteY18" fmla="*/ 4144 h 28372"/>
                      <a:gd name="connsiteX19" fmla="*/ 10513 w 204982"/>
                      <a:gd name="connsiteY19" fmla="*/ 3168 h 28372"/>
                      <a:gd name="connsiteX20" fmla="*/ 16097 w 204982"/>
                      <a:gd name="connsiteY20" fmla="*/ 1307 h 28372"/>
                      <a:gd name="connsiteX21" fmla="*/ 26290 w 204982"/>
                      <a:gd name="connsiteY21" fmla="*/ 66 h 28372"/>
                      <a:gd name="connsiteX22" fmla="*/ 52526 w 204982"/>
                      <a:gd name="connsiteY22" fmla="*/ 1573 h 28372"/>
                      <a:gd name="connsiteX23" fmla="*/ 108721 w 204982"/>
                      <a:gd name="connsiteY23" fmla="*/ 5916 h 28372"/>
                      <a:gd name="connsiteX24" fmla="*/ 160041 w 204982"/>
                      <a:gd name="connsiteY24" fmla="*/ 11944 h 28372"/>
                      <a:gd name="connsiteX25" fmla="*/ 185568 w 204982"/>
                      <a:gd name="connsiteY25" fmla="*/ 18237 h 28372"/>
                      <a:gd name="connsiteX26" fmla="*/ 204891 w 204982"/>
                      <a:gd name="connsiteY26" fmla="*/ 27011 h 28372"/>
                      <a:gd name="connsiteX27" fmla="*/ 204359 w 204982"/>
                      <a:gd name="connsiteY27" fmla="*/ 28164 h 28372"/>
                      <a:gd name="connsiteX28" fmla="*/ 204359 w 204982"/>
                      <a:gd name="connsiteY28" fmla="*/ 28164 h 28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4982" h="28372">
                        <a:moveTo>
                          <a:pt x="204359" y="28164"/>
                        </a:moveTo>
                        <a:cubicBezTo>
                          <a:pt x="200814" y="28961"/>
                          <a:pt x="197357" y="27277"/>
                          <a:pt x="193900" y="26391"/>
                        </a:cubicBezTo>
                        <a:cubicBezTo>
                          <a:pt x="189380" y="25150"/>
                          <a:pt x="184771" y="23998"/>
                          <a:pt x="180161" y="22934"/>
                        </a:cubicBezTo>
                        <a:cubicBezTo>
                          <a:pt x="170589" y="20807"/>
                          <a:pt x="160928" y="19211"/>
                          <a:pt x="151266" y="17882"/>
                        </a:cubicBezTo>
                        <a:cubicBezTo>
                          <a:pt x="132032" y="15223"/>
                          <a:pt x="112710" y="14071"/>
                          <a:pt x="93387" y="12830"/>
                        </a:cubicBezTo>
                        <a:cubicBezTo>
                          <a:pt x="73267" y="11500"/>
                          <a:pt x="53147" y="9728"/>
                          <a:pt x="33027" y="9018"/>
                        </a:cubicBezTo>
                        <a:cubicBezTo>
                          <a:pt x="28506" y="8841"/>
                          <a:pt x="23897" y="8841"/>
                          <a:pt x="19554" y="9816"/>
                        </a:cubicBezTo>
                        <a:cubicBezTo>
                          <a:pt x="15565" y="10702"/>
                          <a:pt x="12463" y="13096"/>
                          <a:pt x="8652" y="14159"/>
                        </a:cubicBezTo>
                        <a:cubicBezTo>
                          <a:pt x="2979" y="15755"/>
                          <a:pt x="-2782" y="10348"/>
                          <a:pt x="1472" y="5207"/>
                        </a:cubicBezTo>
                        <a:cubicBezTo>
                          <a:pt x="2447" y="3966"/>
                          <a:pt x="4220" y="3878"/>
                          <a:pt x="5727" y="4144"/>
                        </a:cubicBezTo>
                        <a:cubicBezTo>
                          <a:pt x="7322" y="4409"/>
                          <a:pt x="8918" y="5739"/>
                          <a:pt x="9272" y="7334"/>
                        </a:cubicBezTo>
                        <a:cubicBezTo>
                          <a:pt x="9627" y="9018"/>
                          <a:pt x="8918" y="10614"/>
                          <a:pt x="7145" y="11146"/>
                        </a:cubicBezTo>
                        <a:cubicBezTo>
                          <a:pt x="7056" y="11146"/>
                          <a:pt x="6968" y="11234"/>
                          <a:pt x="6879" y="11234"/>
                        </a:cubicBezTo>
                        <a:cubicBezTo>
                          <a:pt x="5638" y="11589"/>
                          <a:pt x="4574" y="10880"/>
                          <a:pt x="3777" y="9905"/>
                        </a:cubicBezTo>
                        <a:cubicBezTo>
                          <a:pt x="3688" y="9816"/>
                          <a:pt x="3599" y="9728"/>
                          <a:pt x="3599" y="9639"/>
                        </a:cubicBezTo>
                        <a:cubicBezTo>
                          <a:pt x="5018" y="10082"/>
                          <a:pt x="6436" y="10437"/>
                          <a:pt x="7854" y="10880"/>
                        </a:cubicBezTo>
                        <a:cubicBezTo>
                          <a:pt x="9095" y="10171"/>
                          <a:pt x="8740" y="10082"/>
                          <a:pt x="8209" y="11146"/>
                        </a:cubicBezTo>
                        <a:cubicBezTo>
                          <a:pt x="8209" y="9639"/>
                          <a:pt x="8120" y="8132"/>
                          <a:pt x="8120" y="6714"/>
                        </a:cubicBezTo>
                        <a:cubicBezTo>
                          <a:pt x="6259" y="5384"/>
                          <a:pt x="6347" y="4498"/>
                          <a:pt x="8386" y="4144"/>
                        </a:cubicBezTo>
                        <a:cubicBezTo>
                          <a:pt x="9095" y="3789"/>
                          <a:pt x="9804" y="3434"/>
                          <a:pt x="10513" y="3168"/>
                        </a:cubicBezTo>
                        <a:cubicBezTo>
                          <a:pt x="12374" y="2371"/>
                          <a:pt x="14236" y="1750"/>
                          <a:pt x="16097" y="1307"/>
                        </a:cubicBezTo>
                        <a:cubicBezTo>
                          <a:pt x="19377" y="509"/>
                          <a:pt x="22922" y="244"/>
                          <a:pt x="26290" y="66"/>
                        </a:cubicBezTo>
                        <a:cubicBezTo>
                          <a:pt x="34977" y="-288"/>
                          <a:pt x="43840" y="864"/>
                          <a:pt x="52526" y="1573"/>
                        </a:cubicBezTo>
                        <a:cubicBezTo>
                          <a:pt x="71228" y="2991"/>
                          <a:pt x="90019" y="4409"/>
                          <a:pt x="108721" y="5916"/>
                        </a:cubicBezTo>
                        <a:cubicBezTo>
                          <a:pt x="125828" y="7334"/>
                          <a:pt x="143023" y="8841"/>
                          <a:pt x="160041" y="11944"/>
                        </a:cubicBezTo>
                        <a:cubicBezTo>
                          <a:pt x="168639" y="13539"/>
                          <a:pt x="177148" y="15666"/>
                          <a:pt x="185568" y="18237"/>
                        </a:cubicBezTo>
                        <a:cubicBezTo>
                          <a:pt x="191241" y="19921"/>
                          <a:pt x="201168" y="21959"/>
                          <a:pt x="204891" y="27011"/>
                        </a:cubicBezTo>
                        <a:cubicBezTo>
                          <a:pt x="205157" y="27366"/>
                          <a:pt x="204802" y="28075"/>
                          <a:pt x="204359" y="28164"/>
                        </a:cubicBezTo>
                        <a:lnTo>
                          <a:pt x="204359" y="281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3" name="任意多边形: 形状 572"/>
                  <p:cNvSpPr/>
                  <p:nvPr>
                    <p:custDataLst>
                      <p:tags r:id="rId309"/>
                    </p:custDataLst>
                  </p:nvPr>
                </p:nvSpPr>
                <p:spPr>
                  <a:xfrm>
                    <a:off x="8104475" y="4493744"/>
                    <a:ext cx="45729" cy="1197984"/>
                  </a:xfrm>
                  <a:custGeom>
                    <a:avLst/>
                    <a:gdLst>
                      <a:gd name="connsiteX0" fmla="*/ 44677 w 45729"/>
                      <a:gd name="connsiteY0" fmla="*/ 1181 h 1197984"/>
                      <a:gd name="connsiteX1" fmla="*/ 44234 w 45729"/>
                      <a:gd name="connsiteY1" fmla="*/ 117560 h 1197984"/>
                      <a:gd name="connsiteX2" fmla="*/ 41043 w 45729"/>
                      <a:gd name="connsiteY2" fmla="*/ 233850 h 1197984"/>
                      <a:gd name="connsiteX3" fmla="*/ 34041 w 45729"/>
                      <a:gd name="connsiteY3" fmla="*/ 466429 h 1197984"/>
                      <a:gd name="connsiteX4" fmla="*/ 19327 w 45729"/>
                      <a:gd name="connsiteY4" fmla="*/ 931677 h 1197984"/>
                      <a:gd name="connsiteX5" fmla="*/ 11084 w 45729"/>
                      <a:gd name="connsiteY5" fmla="*/ 1192798 h 1197984"/>
                      <a:gd name="connsiteX6" fmla="*/ 5 w 45729"/>
                      <a:gd name="connsiteY6" fmla="*/ 1192532 h 1197984"/>
                      <a:gd name="connsiteX7" fmla="*/ 15073 w 45729"/>
                      <a:gd name="connsiteY7" fmla="*/ 724979 h 1197984"/>
                      <a:gd name="connsiteX8" fmla="*/ 30407 w 45729"/>
                      <a:gd name="connsiteY8" fmla="*/ 259731 h 1197984"/>
                      <a:gd name="connsiteX9" fmla="*/ 35104 w 45729"/>
                      <a:gd name="connsiteY9" fmla="*/ 129171 h 1197984"/>
                      <a:gd name="connsiteX10" fmla="*/ 42550 w 45729"/>
                      <a:gd name="connsiteY10" fmla="*/ 738 h 1197984"/>
                      <a:gd name="connsiteX11" fmla="*/ 44677 w 45729"/>
                      <a:gd name="connsiteY11" fmla="*/ 1181 h 1197984"/>
                      <a:gd name="connsiteX12" fmla="*/ 44677 w 45729"/>
                      <a:gd name="connsiteY12" fmla="*/ 1181 h 1197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729" h="1197984">
                        <a:moveTo>
                          <a:pt x="44677" y="1181"/>
                        </a:moveTo>
                        <a:cubicBezTo>
                          <a:pt x="46804" y="40004"/>
                          <a:pt x="45209" y="78826"/>
                          <a:pt x="44234" y="117560"/>
                        </a:cubicBezTo>
                        <a:cubicBezTo>
                          <a:pt x="43259" y="156294"/>
                          <a:pt x="42107" y="195116"/>
                          <a:pt x="41043" y="233850"/>
                        </a:cubicBezTo>
                        <a:cubicBezTo>
                          <a:pt x="38827" y="311406"/>
                          <a:pt x="36523" y="388962"/>
                          <a:pt x="34041" y="466429"/>
                        </a:cubicBezTo>
                        <a:cubicBezTo>
                          <a:pt x="29166" y="621542"/>
                          <a:pt x="24291" y="776565"/>
                          <a:pt x="19327" y="931677"/>
                        </a:cubicBezTo>
                        <a:cubicBezTo>
                          <a:pt x="16580" y="1018717"/>
                          <a:pt x="13832" y="1105758"/>
                          <a:pt x="11084" y="1192798"/>
                        </a:cubicBezTo>
                        <a:cubicBezTo>
                          <a:pt x="10818" y="1199888"/>
                          <a:pt x="-261" y="1199622"/>
                          <a:pt x="5" y="1192532"/>
                        </a:cubicBezTo>
                        <a:cubicBezTo>
                          <a:pt x="5057" y="1036710"/>
                          <a:pt x="10021" y="880800"/>
                          <a:pt x="15073" y="724979"/>
                        </a:cubicBezTo>
                        <a:cubicBezTo>
                          <a:pt x="20036" y="569867"/>
                          <a:pt x="25000" y="414843"/>
                          <a:pt x="30407" y="259731"/>
                        </a:cubicBezTo>
                        <a:cubicBezTo>
                          <a:pt x="31914" y="216211"/>
                          <a:pt x="33420" y="172691"/>
                          <a:pt x="35104" y="129171"/>
                        </a:cubicBezTo>
                        <a:cubicBezTo>
                          <a:pt x="36700" y="86271"/>
                          <a:pt x="37498" y="43283"/>
                          <a:pt x="42550" y="738"/>
                        </a:cubicBezTo>
                        <a:cubicBezTo>
                          <a:pt x="42638" y="-503"/>
                          <a:pt x="44677" y="-60"/>
                          <a:pt x="44677" y="1181"/>
                        </a:cubicBezTo>
                        <a:lnTo>
                          <a:pt x="44677" y="11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4" name="任意多边形: 形状 573"/>
                  <p:cNvSpPr/>
                  <p:nvPr>
                    <p:custDataLst>
                      <p:tags r:id="rId310"/>
                    </p:custDataLst>
                  </p:nvPr>
                </p:nvSpPr>
                <p:spPr>
                  <a:xfrm>
                    <a:off x="8166137" y="5429139"/>
                    <a:ext cx="108700" cy="210683"/>
                  </a:xfrm>
                  <a:custGeom>
                    <a:avLst/>
                    <a:gdLst>
                      <a:gd name="connsiteX0" fmla="*/ 81401 w 108700"/>
                      <a:gd name="connsiteY0" fmla="*/ 18708 h 210683"/>
                      <a:gd name="connsiteX1" fmla="*/ 94696 w 108700"/>
                      <a:gd name="connsiteY1" fmla="*/ 29876 h 210683"/>
                      <a:gd name="connsiteX2" fmla="*/ 104801 w 108700"/>
                      <a:gd name="connsiteY2" fmla="*/ 55669 h 210683"/>
                      <a:gd name="connsiteX3" fmla="*/ 107992 w 108700"/>
                      <a:gd name="connsiteY3" fmla="*/ 110800 h 210683"/>
                      <a:gd name="connsiteX4" fmla="*/ 100635 w 108700"/>
                      <a:gd name="connsiteY4" fmla="*/ 166906 h 210683"/>
                      <a:gd name="connsiteX5" fmla="*/ 73956 w 108700"/>
                      <a:gd name="connsiteY5" fmla="*/ 206970 h 210683"/>
                      <a:gd name="connsiteX6" fmla="*/ 31765 w 108700"/>
                      <a:gd name="connsiteY6" fmla="*/ 200322 h 210683"/>
                      <a:gd name="connsiteX7" fmla="*/ 6327 w 108700"/>
                      <a:gd name="connsiteY7" fmla="*/ 156181 h 210683"/>
                      <a:gd name="connsiteX8" fmla="*/ 34 w 108700"/>
                      <a:gd name="connsiteY8" fmla="*/ 97061 h 210683"/>
                      <a:gd name="connsiteX9" fmla="*/ 1718 w 108700"/>
                      <a:gd name="connsiteY9" fmla="*/ 65773 h 210683"/>
                      <a:gd name="connsiteX10" fmla="*/ 4820 w 108700"/>
                      <a:gd name="connsiteY10" fmla="*/ 36701 h 210683"/>
                      <a:gd name="connsiteX11" fmla="*/ 40629 w 108700"/>
                      <a:gd name="connsiteY11" fmla="*/ 715 h 210683"/>
                      <a:gd name="connsiteX12" fmla="*/ 88049 w 108700"/>
                      <a:gd name="connsiteY12" fmla="*/ 23139 h 210683"/>
                      <a:gd name="connsiteX13" fmla="*/ 81933 w 108700"/>
                      <a:gd name="connsiteY13" fmla="*/ 27749 h 210683"/>
                      <a:gd name="connsiteX14" fmla="*/ 65624 w 108700"/>
                      <a:gd name="connsiteY14" fmla="*/ 16758 h 210683"/>
                      <a:gd name="connsiteX15" fmla="*/ 45060 w 108700"/>
                      <a:gd name="connsiteY15" fmla="*/ 12946 h 210683"/>
                      <a:gd name="connsiteX16" fmla="*/ 16786 w 108700"/>
                      <a:gd name="connsiteY16" fmla="*/ 38296 h 210683"/>
                      <a:gd name="connsiteX17" fmla="*/ 13418 w 108700"/>
                      <a:gd name="connsiteY17" fmla="*/ 62050 h 210683"/>
                      <a:gd name="connsiteX18" fmla="*/ 11202 w 108700"/>
                      <a:gd name="connsiteY18" fmla="*/ 88198 h 210683"/>
                      <a:gd name="connsiteX19" fmla="*/ 12974 w 108700"/>
                      <a:gd name="connsiteY19" fmla="*/ 138986 h 210683"/>
                      <a:gd name="connsiteX20" fmla="*/ 28751 w 108700"/>
                      <a:gd name="connsiteY20" fmla="*/ 182329 h 210683"/>
                      <a:gd name="connsiteX21" fmla="*/ 60838 w 108700"/>
                      <a:gd name="connsiteY21" fmla="*/ 200588 h 210683"/>
                      <a:gd name="connsiteX22" fmla="*/ 89290 w 108700"/>
                      <a:gd name="connsiteY22" fmla="*/ 171161 h 210683"/>
                      <a:gd name="connsiteX23" fmla="*/ 97089 w 108700"/>
                      <a:gd name="connsiteY23" fmla="*/ 125248 h 210683"/>
                      <a:gd name="connsiteX24" fmla="*/ 98596 w 108700"/>
                      <a:gd name="connsiteY24" fmla="*/ 72066 h 210683"/>
                      <a:gd name="connsiteX25" fmla="*/ 93544 w 108700"/>
                      <a:gd name="connsiteY25" fmla="*/ 46096 h 210683"/>
                      <a:gd name="connsiteX26" fmla="*/ 89378 w 108700"/>
                      <a:gd name="connsiteY26" fmla="*/ 33864 h 210683"/>
                      <a:gd name="connsiteX27" fmla="*/ 81401 w 108700"/>
                      <a:gd name="connsiteY27" fmla="*/ 20746 h 210683"/>
                      <a:gd name="connsiteX28" fmla="*/ 81401 w 108700"/>
                      <a:gd name="connsiteY28" fmla="*/ 18708 h 210683"/>
                      <a:gd name="connsiteX29" fmla="*/ 81401 w 108700"/>
                      <a:gd name="connsiteY29" fmla="*/ 18708 h 210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8700" h="210683">
                        <a:moveTo>
                          <a:pt x="81401" y="18708"/>
                        </a:moveTo>
                        <a:cubicBezTo>
                          <a:pt x="87960" y="17910"/>
                          <a:pt x="91594" y="25089"/>
                          <a:pt x="94696" y="29876"/>
                        </a:cubicBezTo>
                        <a:cubicBezTo>
                          <a:pt x="99749" y="37676"/>
                          <a:pt x="102674" y="46805"/>
                          <a:pt x="104801" y="55669"/>
                        </a:cubicBezTo>
                        <a:cubicBezTo>
                          <a:pt x="109055" y="73839"/>
                          <a:pt x="109321" y="92452"/>
                          <a:pt x="107992" y="110800"/>
                        </a:cubicBezTo>
                        <a:cubicBezTo>
                          <a:pt x="106662" y="129502"/>
                          <a:pt x="104712" y="148736"/>
                          <a:pt x="100635" y="166906"/>
                        </a:cubicBezTo>
                        <a:cubicBezTo>
                          <a:pt x="97089" y="183038"/>
                          <a:pt x="89290" y="199347"/>
                          <a:pt x="73956" y="206970"/>
                        </a:cubicBezTo>
                        <a:cubicBezTo>
                          <a:pt x="59863" y="213972"/>
                          <a:pt x="43997" y="210692"/>
                          <a:pt x="31765" y="200322"/>
                        </a:cubicBezTo>
                        <a:cubicBezTo>
                          <a:pt x="18381" y="189065"/>
                          <a:pt x="10847" y="172490"/>
                          <a:pt x="6327" y="156181"/>
                        </a:cubicBezTo>
                        <a:cubicBezTo>
                          <a:pt x="1009" y="136859"/>
                          <a:pt x="-232" y="116738"/>
                          <a:pt x="34" y="97061"/>
                        </a:cubicBezTo>
                        <a:cubicBezTo>
                          <a:pt x="211" y="86602"/>
                          <a:pt x="831" y="76232"/>
                          <a:pt x="1718" y="65773"/>
                        </a:cubicBezTo>
                        <a:cubicBezTo>
                          <a:pt x="2515" y="56112"/>
                          <a:pt x="2870" y="46185"/>
                          <a:pt x="4820" y="36701"/>
                        </a:cubicBezTo>
                        <a:cubicBezTo>
                          <a:pt x="8631" y="18796"/>
                          <a:pt x="22192" y="4171"/>
                          <a:pt x="40629" y="715"/>
                        </a:cubicBezTo>
                        <a:cubicBezTo>
                          <a:pt x="57026" y="-2388"/>
                          <a:pt x="82996" y="4526"/>
                          <a:pt x="88049" y="23139"/>
                        </a:cubicBezTo>
                        <a:cubicBezTo>
                          <a:pt x="89024" y="26685"/>
                          <a:pt x="85212" y="29699"/>
                          <a:pt x="81933" y="27749"/>
                        </a:cubicBezTo>
                        <a:cubicBezTo>
                          <a:pt x="76260" y="24380"/>
                          <a:pt x="71474" y="19771"/>
                          <a:pt x="65624" y="16758"/>
                        </a:cubicBezTo>
                        <a:cubicBezTo>
                          <a:pt x="59331" y="13567"/>
                          <a:pt x="51974" y="12060"/>
                          <a:pt x="45060" y="12946"/>
                        </a:cubicBezTo>
                        <a:cubicBezTo>
                          <a:pt x="31056" y="14719"/>
                          <a:pt x="20331" y="25001"/>
                          <a:pt x="16786" y="38296"/>
                        </a:cubicBezTo>
                        <a:cubicBezTo>
                          <a:pt x="14747" y="46007"/>
                          <a:pt x="14215" y="54073"/>
                          <a:pt x="13418" y="62050"/>
                        </a:cubicBezTo>
                        <a:cubicBezTo>
                          <a:pt x="12531" y="70737"/>
                          <a:pt x="11733" y="79512"/>
                          <a:pt x="11202" y="88198"/>
                        </a:cubicBezTo>
                        <a:cubicBezTo>
                          <a:pt x="10227" y="105039"/>
                          <a:pt x="10138" y="122145"/>
                          <a:pt x="12974" y="138986"/>
                        </a:cubicBezTo>
                        <a:cubicBezTo>
                          <a:pt x="15456" y="154054"/>
                          <a:pt x="19888" y="169477"/>
                          <a:pt x="28751" y="182329"/>
                        </a:cubicBezTo>
                        <a:cubicBezTo>
                          <a:pt x="36020" y="192788"/>
                          <a:pt x="47631" y="202360"/>
                          <a:pt x="60838" y="200588"/>
                        </a:cubicBezTo>
                        <a:cubicBezTo>
                          <a:pt x="75906" y="198638"/>
                          <a:pt x="85212" y="184456"/>
                          <a:pt x="89290" y="171161"/>
                        </a:cubicBezTo>
                        <a:cubicBezTo>
                          <a:pt x="93810" y="156536"/>
                          <a:pt x="95317" y="140493"/>
                          <a:pt x="97089" y="125248"/>
                        </a:cubicBezTo>
                        <a:cubicBezTo>
                          <a:pt x="99217" y="107698"/>
                          <a:pt x="100280" y="89882"/>
                          <a:pt x="98596" y="72066"/>
                        </a:cubicBezTo>
                        <a:cubicBezTo>
                          <a:pt x="97799" y="63291"/>
                          <a:pt x="96114" y="54605"/>
                          <a:pt x="93544" y="46096"/>
                        </a:cubicBezTo>
                        <a:cubicBezTo>
                          <a:pt x="92303" y="42019"/>
                          <a:pt x="90796" y="37942"/>
                          <a:pt x="89378" y="33864"/>
                        </a:cubicBezTo>
                        <a:cubicBezTo>
                          <a:pt x="88049" y="29964"/>
                          <a:pt x="86276" y="21899"/>
                          <a:pt x="81401" y="20746"/>
                        </a:cubicBezTo>
                        <a:cubicBezTo>
                          <a:pt x="80426" y="20658"/>
                          <a:pt x="80249" y="18796"/>
                          <a:pt x="81401" y="18708"/>
                        </a:cubicBezTo>
                        <a:lnTo>
                          <a:pt x="81401" y="187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5" name="任意多边形: 形状 574"/>
                  <p:cNvSpPr/>
                  <p:nvPr>
                    <p:custDataLst>
                      <p:tags r:id="rId311"/>
                    </p:custDataLst>
                  </p:nvPr>
                </p:nvSpPr>
                <p:spPr>
                  <a:xfrm>
                    <a:off x="8139667" y="4651069"/>
                    <a:ext cx="198611" cy="30755"/>
                  </a:xfrm>
                  <a:custGeom>
                    <a:avLst/>
                    <a:gdLst>
                      <a:gd name="connsiteX0" fmla="*/ 194468 w 198611"/>
                      <a:gd name="connsiteY0" fmla="*/ 29459 h 30755"/>
                      <a:gd name="connsiteX1" fmla="*/ 193405 w 198611"/>
                      <a:gd name="connsiteY1" fmla="*/ 27687 h 30755"/>
                      <a:gd name="connsiteX2" fmla="*/ 191986 w 198611"/>
                      <a:gd name="connsiteY2" fmla="*/ 27066 h 30755"/>
                      <a:gd name="connsiteX3" fmla="*/ 187466 w 198611"/>
                      <a:gd name="connsiteY3" fmla="*/ 25560 h 30755"/>
                      <a:gd name="connsiteX4" fmla="*/ 177362 w 198611"/>
                      <a:gd name="connsiteY4" fmla="*/ 23610 h 30755"/>
                      <a:gd name="connsiteX5" fmla="*/ 153696 w 198611"/>
                      <a:gd name="connsiteY5" fmla="*/ 20685 h 30755"/>
                      <a:gd name="connsiteX6" fmla="*/ 103439 w 198611"/>
                      <a:gd name="connsiteY6" fmla="*/ 14214 h 30755"/>
                      <a:gd name="connsiteX7" fmla="*/ 6295 w 198611"/>
                      <a:gd name="connsiteY7" fmla="*/ 14303 h 30755"/>
                      <a:gd name="connsiteX8" fmla="*/ 7359 w 198611"/>
                      <a:gd name="connsiteY8" fmla="*/ 5085 h 30755"/>
                      <a:gd name="connsiteX9" fmla="*/ 13829 w 198611"/>
                      <a:gd name="connsiteY9" fmla="*/ 9871 h 30755"/>
                      <a:gd name="connsiteX10" fmla="*/ 11524 w 198611"/>
                      <a:gd name="connsiteY10" fmla="*/ 15721 h 30755"/>
                      <a:gd name="connsiteX11" fmla="*/ 3724 w 198611"/>
                      <a:gd name="connsiteY11" fmla="*/ 14214 h 30755"/>
                      <a:gd name="connsiteX12" fmla="*/ 3547 w 198611"/>
                      <a:gd name="connsiteY12" fmla="*/ 4464 h 30755"/>
                      <a:gd name="connsiteX13" fmla="*/ 126751 w 198611"/>
                      <a:gd name="connsiteY13" fmla="*/ 7744 h 30755"/>
                      <a:gd name="connsiteX14" fmla="*/ 157950 w 198611"/>
                      <a:gd name="connsiteY14" fmla="*/ 12087 h 30755"/>
                      <a:gd name="connsiteX15" fmla="*/ 186580 w 198611"/>
                      <a:gd name="connsiteY15" fmla="*/ 16607 h 30755"/>
                      <a:gd name="connsiteX16" fmla="*/ 198368 w 198611"/>
                      <a:gd name="connsiteY16" fmla="*/ 28130 h 30755"/>
                      <a:gd name="connsiteX17" fmla="*/ 194202 w 198611"/>
                      <a:gd name="connsiteY17" fmla="*/ 29725 h 30755"/>
                      <a:gd name="connsiteX18" fmla="*/ 194468 w 198611"/>
                      <a:gd name="connsiteY18" fmla="*/ 29459 h 30755"/>
                      <a:gd name="connsiteX19" fmla="*/ 194468 w 198611"/>
                      <a:gd name="connsiteY19" fmla="*/ 29459 h 30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8611" h="30755">
                        <a:moveTo>
                          <a:pt x="194468" y="29459"/>
                        </a:moveTo>
                        <a:cubicBezTo>
                          <a:pt x="194823" y="28573"/>
                          <a:pt x="194468" y="28041"/>
                          <a:pt x="193405" y="27687"/>
                        </a:cubicBezTo>
                        <a:cubicBezTo>
                          <a:pt x="192961" y="27509"/>
                          <a:pt x="192430" y="27332"/>
                          <a:pt x="191986" y="27066"/>
                        </a:cubicBezTo>
                        <a:cubicBezTo>
                          <a:pt x="190568" y="26446"/>
                          <a:pt x="188973" y="26003"/>
                          <a:pt x="187466" y="25560"/>
                        </a:cubicBezTo>
                        <a:cubicBezTo>
                          <a:pt x="184186" y="24496"/>
                          <a:pt x="180818" y="24053"/>
                          <a:pt x="177362" y="23610"/>
                        </a:cubicBezTo>
                        <a:cubicBezTo>
                          <a:pt x="169473" y="22635"/>
                          <a:pt x="161584" y="21660"/>
                          <a:pt x="153696" y="20685"/>
                        </a:cubicBezTo>
                        <a:cubicBezTo>
                          <a:pt x="136944" y="18557"/>
                          <a:pt x="120192" y="16341"/>
                          <a:pt x="103439" y="14214"/>
                        </a:cubicBezTo>
                        <a:cubicBezTo>
                          <a:pt x="70999" y="10137"/>
                          <a:pt x="37938" y="7035"/>
                          <a:pt x="6295" y="14303"/>
                        </a:cubicBezTo>
                        <a:cubicBezTo>
                          <a:pt x="6649" y="11200"/>
                          <a:pt x="7004" y="8187"/>
                          <a:pt x="7359" y="5085"/>
                        </a:cubicBezTo>
                        <a:cubicBezTo>
                          <a:pt x="9929" y="6326"/>
                          <a:pt x="11790" y="7921"/>
                          <a:pt x="13829" y="9871"/>
                        </a:cubicBezTo>
                        <a:cubicBezTo>
                          <a:pt x="16045" y="11910"/>
                          <a:pt x="14538" y="15898"/>
                          <a:pt x="11524" y="15721"/>
                        </a:cubicBezTo>
                        <a:cubicBezTo>
                          <a:pt x="8688" y="15544"/>
                          <a:pt x="6384" y="15278"/>
                          <a:pt x="3724" y="14214"/>
                        </a:cubicBezTo>
                        <a:cubicBezTo>
                          <a:pt x="-707" y="12441"/>
                          <a:pt x="-1682" y="5617"/>
                          <a:pt x="3547" y="4464"/>
                        </a:cubicBezTo>
                        <a:cubicBezTo>
                          <a:pt x="43876" y="-4577"/>
                          <a:pt x="85801" y="1983"/>
                          <a:pt x="126751" y="7744"/>
                        </a:cubicBezTo>
                        <a:cubicBezTo>
                          <a:pt x="137121" y="9162"/>
                          <a:pt x="147580" y="10669"/>
                          <a:pt x="157950" y="12087"/>
                        </a:cubicBezTo>
                        <a:cubicBezTo>
                          <a:pt x="167346" y="13416"/>
                          <a:pt x="177273" y="14126"/>
                          <a:pt x="186580" y="16607"/>
                        </a:cubicBezTo>
                        <a:cubicBezTo>
                          <a:pt x="190923" y="17848"/>
                          <a:pt x="200229" y="22014"/>
                          <a:pt x="198368" y="28130"/>
                        </a:cubicBezTo>
                        <a:cubicBezTo>
                          <a:pt x="197836" y="29814"/>
                          <a:pt x="195266" y="32119"/>
                          <a:pt x="194202" y="29725"/>
                        </a:cubicBezTo>
                        <a:cubicBezTo>
                          <a:pt x="193936" y="29548"/>
                          <a:pt x="194291" y="29371"/>
                          <a:pt x="194468" y="29459"/>
                        </a:cubicBezTo>
                        <a:lnTo>
                          <a:pt x="194468" y="2945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6" name="任意多边形: 形状 575"/>
                  <p:cNvSpPr/>
                  <p:nvPr>
                    <p:custDataLst>
                      <p:tags r:id="rId312"/>
                    </p:custDataLst>
                  </p:nvPr>
                </p:nvSpPr>
                <p:spPr>
                  <a:xfrm>
                    <a:off x="8131193" y="4743707"/>
                    <a:ext cx="210416" cy="40280"/>
                  </a:xfrm>
                  <a:custGeom>
                    <a:avLst/>
                    <a:gdLst>
                      <a:gd name="connsiteX0" fmla="*/ 209678 w 210416"/>
                      <a:gd name="connsiteY0" fmla="*/ 39550 h 40280"/>
                      <a:gd name="connsiteX1" fmla="*/ 196648 w 210416"/>
                      <a:gd name="connsiteY1" fmla="*/ 40259 h 40280"/>
                      <a:gd name="connsiteX2" fmla="*/ 183530 w 210416"/>
                      <a:gd name="connsiteY2" fmla="*/ 38930 h 40280"/>
                      <a:gd name="connsiteX3" fmla="*/ 160485 w 210416"/>
                      <a:gd name="connsiteY3" fmla="*/ 35384 h 40280"/>
                      <a:gd name="connsiteX4" fmla="*/ 109076 w 210416"/>
                      <a:gd name="connsiteY4" fmla="*/ 27230 h 40280"/>
                      <a:gd name="connsiteX5" fmla="*/ 58820 w 210416"/>
                      <a:gd name="connsiteY5" fmla="*/ 19075 h 40280"/>
                      <a:gd name="connsiteX6" fmla="*/ 6614 w 210416"/>
                      <a:gd name="connsiteY6" fmla="*/ 14998 h 40280"/>
                      <a:gd name="connsiteX7" fmla="*/ 1561 w 210416"/>
                      <a:gd name="connsiteY7" fmla="*/ 6578 h 40280"/>
                      <a:gd name="connsiteX8" fmla="*/ 13527 w 210416"/>
                      <a:gd name="connsiteY8" fmla="*/ 19 h 40280"/>
                      <a:gd name="connsiteX9" fmla="*/ 16718 w 210416"/>
                      <a:gd name="connsiteY9" fmla="*/ 4184 h 40280"/>
                      <a:gd name="connsiteX10" fmla="*/ 8830 w 210416"/>
                      <a:gd name="connsiteY10" fmla="*/ 13757 h 40280"/>
                      <a:gd name="connsiteX11" fmla="*/ 3777 w 210416"/>
                      <a:gd name="connsiteY11" fmla="*/ 5337 h 40280"/>
                      <a:gd name="connsiteX12" fmla="*/ 53679 w 210416"/>
                      <a:gd name="connsiteY12" fmla="*/ 8439 h 40280"/>
                      <a:gd name="connsiteX13" fmla="*/ 106063 w 210416"/>
                      <a:gd name="connsiteY13" fmla="*/ 17037 h 40280"/>
                      <a:gd name="connsiteX14" fmla="*/ 158446 w 210416"/>
                      <a:gd name="connsiteY14" fmla="*/ 25811 h 40280"/>
                      <a:gd name="connsiteX15" fmla="*/ 183530 w 210416"/>
                      <a:gd name="connsiteY15" fmla="*/ 30066 h 40280"/>
                      <a:gd name="connsiteX16" fmla="*/ 196471 w 210416"/>
                      <a:gd name="connsiteY16" fmla="*/ 32902 h 40280"/>
                      <a:gd name="connsiteX17" fmla="*/ 209943 w 210416"/>
                      <a:gd name="connsiteY17" fmla="*/ 38132 h 40280"/>
                      <a:gd name="connsiteX18" fmla="*/ 209678 w 210416"/>
                      <a:gd name="connsiteY18" fmla="*/ 39550 h 40280"/>
                      <a:gd name="connsiteX19" fmla="*/ 209678 w 210416"/>
                      <a:gd name="connsiteY19" fmla="*/ 39550 h 40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0416" h="40280">
                        <a:moveTo>
                          <a:pt x="209678" y="39550"/>
                        </a:moveTo>
                        <a:cubicBezTo>
                          <a:pt x="205246" y="39461"/>
                          <a:pt x="201080" y="40436"/>
                          <a:pt x="196648" y="40259"/>
                        </a:cubicBezTo>
                        <a:cubicBezTo>
                          <a:pt x="192216" y="40082"/>
                          <a:pt x="187962" y="39461"/>
                          <a:pt x="183530" y="38930"/>
                        </a:cubicBezTo>
                        <a:cubicBezTo>
                          <a:pt x="175819" y="37866"/>
                          <a:pt x="168108" y="36625"/>
                          <a:pt x="160485" y="35384"/>
                        </a:cubicBezTo>
                        <a:cubicBezTo>
                          <a:pt x="143378" y="32637"/>
                          <a:pt x="126272" y="29977"/>
                          <a:pt x="109076" y="27230"/>
                        </a:cubicBezTo>
                        <a:cubicBezTo>
                          <a:pt x="92324" y="24482"/>
                          <a:pt x="75572" y="21823"/>
                          <a:pt x="58820" y="19075"/>
                        </a:cubicBezTo>
                        <a:cubicBezTo>
                          <a:pt x="41625" y="16327"/>
                          <a:pt x="23809" y="12339"/>
                          <a:pt x="6614" y="14998"/>
                        </a:cubicBezTo>
                        <a:cubicBezTo>
                          <a:pt x="2182" y="15707"/>
                          <a:pt x="-2516" y="9946"/>
                          <a:pt x="1561" y="6578"/>
                        </a:cubicBezTo>
                        <a:cubicBezTo>
                          <a:pt x="5284" y="3475"/>
                          <a:pt x="8475" y="550"/>
                          <a:pt x="13527" y="19"/>
                        </a:cubicBezTo>
                        <a:cubicBezTo>
                          <a:pt x="15654" y="-247"/>
                          <a:pt x="17250" y="2412"/>
                          <a:pt x="16718" y="4184"/>
                        </a:cubicBezTo>
                        <a:cubicBezTo>
                          <a:pt x="15389" y="8616"/>
                          <a:pt x="12198" y="11009"/>
                          <a:pt x="8830" y="13757"/>
                        </a:cubicBezTo>
                        <a:cubicBezTo>
                          <a:pt x="7145" y="10921"/>
                          <a:pt x="5461" y="8084"/>
                          <a:pt x="3777" y="5337"/>
                        </a:cubicBezTo>
                        <a:cubicBezTo>
                          <a:pt x="20441" y="2766"/>
                          <a:pt x="37016" y="5691"/>
                          <a:pt x="53679" y="8439"/>
                        </a:cubicBezTo>
                        <a:cubicBezTo>
                          <a:pt x="71140" y="11275"/>
                          <a:pt x="88602" y="14200"/>
                          <a:pt x="106063" y="17037"/>
                        </a:cubicBezTo>
                        <a:cubicBezTo>
                          <a:pt x="123524" y="19873"/>
                          <a:pt x="140985" y="22887"/>
                          <a:pt x="158446" y="25811"/>
                        </a:cubicBezTo>
                        <a:cubicBezTo>
                          <a:pt x="166778" y="27230"/>
                          <a:pt x="175198" y="28471"/>
                          <a:pt x="183530" y="30066"/>
                        </a:cubicBezTo>
                        <a:cubicBezTo>
                          <a:pt x="187873" y="30864"/>
                          <a:pt x="192216" y="31573"/>
                          <a:pt x="196471" y="32902"/>
                        </a:cubicBezTo>
                        <a:cubicBezTo>
                          <a:pt x="201169" y="34320"/>
                          <a:pt x="205335" y="36625"/>
                          <a:pt x="209943" y="38132"/>
                        </a:cubicBezTo>
                        <a:cubicBezTo>
                          <a:pt x="210653" y="38309"/>
                          <a:pt x="210564" y="39550"/>
                          <a:pt x="209678" y="39550"/>
                        </a:cubicBezTo>
                        <a:lnTo>
                          <a:pt x="209678" y="3955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sp>
              <p:nvSpPr>
                <p:cNvPr id="577" name="任意多边形: 形状 576"/>
                <p:cNvSpPr/>
                <p:nvPr>
                  <p:custDataLst>
                    <p:tags r:id="rId313"/>
                  </p:custDataLst>
                </p:nvPr>
              </p:nvSpPr>
              <p:spPr>
                <a:xfrm>
                  <a:off x="9637142" y="3781115"/>
                  <a:ext cx="90111" cy="13233"/>
                </a:xfrm>
                <a:custGeom>
                  <a:avLst/>
                  <a:gdLst>
                    <a:gd name="connsiteX0" fmla="*/ 556 w 90111"/>
                    <a:gd name="connsiteY0" fmla="*/ 28 h 13233"/>
                    <a:gd name="connsiteX1" fmla="*/ 24576 w 90111"/>
                    <a:gd name="connsiteY1" fmla="*/ 4017 h 13233"/>
                    <a:gd name="connsiteX2" fmla="*/ 46380 w 90111"/>
                    <a:gd name="connsiteY2" fmla="*/ 4194 h 13233"/>
                    <a:gd name="connsiteX3" fmla="*/ 68982 w 90111"/>
                    <a:gd name="connsiteY3" fmla="*/ 2599 h 13233"/>
                    <a:gd name="connsiteX4" fmla="*/ 89014 w 90111"/>
                    <a:gd name="connsiteY4" fmla="*/ 4903 h 13233"/>
                    <a:gd name="connsiteX5" fmla="*/ 87419 w 90111"/>
                    <a:gd name="connsiteY5" fmla="*/ 11285 h 13233"/>
                    <a:gd name="connsiteX6" fmla="*/ 76339 w 90111"/>
                    <a:gd name="connsiteY6" fmla="*/ 11108 h 13233"/>
                    <a:gd name="connsiteX7" fmla="*/ 65792 w 90111"/>
                    <a:gd name="connsiteY7" fmla="*/ 12614 h 13233"/>
                    <a:gd name="connsiteX8" fmla="*/ 42658 w 90111"/>
                    <a:gd name="connsiteY8" fmla="*/ 12437 h 13233"/>
                    <a:gd name="connsiteX9" fmla="*/ 20853 w 90111"/>
                    <a:gd name="connsiteY9" fmla="*/ 9069 h 13233"/>
                    <a:gd name="connsiteX10" fmla="*/ 290 w 90111"/>
                    <a:gd name="connsiteY10" fmla="*/ 826 h 13233"/>
                    <a:gd name="connsiteX11" fmla="*/ 556 w 90111"/>
                    <a:gd name="connsiteY11" fmla="*/ 28 h 13233"/>
                    <a:gd name="connsiteX12" fmla="*/ 556 w 90111"/>
                    <a:gd name="connsiteY12" fmla="*/ 28 h 13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111" h="13233">
                      <a:moveTo>
                        <a:pt x="556" y="28"/>
                      </a:moveTo>
                      <a:cubicBezTo>
                        <a:pt x="8001" y="2510"/>
                        <a:pt x="16776" y="3219"/>
                        <a:pt x="24576" y="4017"/>
                      </a:cubicBezTo>
                      <a:cubicBezTo>
                        <a:pt x="31844" y="4726"/>
                        <a:pt x="39112" y="4371"/>
                        <a:pt x="46380" y="4194"/>
                      </a:cubicBezTo>
                      <a:cubicBezTo>
                        <a:pt x="54092" y="4105"/>
                        <a:pt x="61448" y="3928"/>
                        <a:pt x="68982" y="2599"/>
                      </a:cubicBezTo>
                      <a:cubicBezTo>
                        <a:pt x="74832" y="1535"/>
                        <a:pt x="84494" y="-592"/>
                        <a:pt x="89014" y="4903"/>
                      </a:cubicBezTo>
                      <a:cubicBezTo>
                        <a:pt x="90787" y="7119"/>
                        <a:pt x="90521" y="10576"/>
                        <a:pt x="87419" y="11285"/>
                      </a:cubicBezTo>
                      <a:cubicBezTo>
                        <a:pt x="83785" y="12083"/>
                        <a:pt x="80062" y="10842"/>
                        <a:pt x="76339" y="11108"/>
                      </a:cubicBezTo>
                      <a:cubicBezTo>
                        <a:pt x="72794" y="11374"/>
                        <a:pt x="69248" y="12171"/>
                        <a:pt x="65792" y="12614"/>
                      </a:cubicBezTo>
                      <a:cubicBezTo>
                        <a:pt x="58169" y="13590"/>
                        <a:pt x="50369" y="13323"/>
                        <a:pt x="42658" y="12437"/>
                      </a:cubicBezTo>
                      <a:cubicBezTo>
                        <a:pt x="35390" y="11640"/>
                        <a:pt x="28033" y="10487"/>
                        <a:pt x="20853" y="9069"/>
                      </a:cubicBezTo>
                      <a:cubicBezTo>
                        <a:pt x="13319" y="7562"/>
                        <a:pt x="7115" y="4371"/>
                        <a:pt x="290" y="826"/>
                      </a:cubicBezTo>
                      <a:cubicBezTo>
                        <a:pt x="-242" y="560"/>
                        <a:pt x="24" y="-149"/>
                        <a:pt x="556" y="28"/>
                      </a:cubicBezTo>
                      <a:lnTo>
                        <a:pt x="556" y="2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8" name="任意多边形: 形状 577"/>
                <p:cNvSpPr/>
                <p:nvPr>
                  <p:custDataLst>
                    <p:tags r:id="rId314"/>
                  </p:custDataLst>
                </p:nvPr>
              </p:nvSpPr>
              <p:spPr>
                <a:xfrm>
                  <a:off x="9630355" y="3862370"/>
                  <a:ext cx="104226" cy="11454"/>
                </a:xfrm>
                <a:custGeom>
                  <a:avLst/>
                  <a:gdLst>
                    <a:gd name="connsiteX0" fmla="*/ 251 w 104226"/>
                    <a:gd name="connsiteY0" fmla="*/ 3066 h 11454"/>
                    <a:gd name="connsiteX1" fmla="*/ 47937 w 104226"/>
                    <a:gd name="connsiteY1" fmla="*/ 2889 h 11454"/>
                    <a:gd name="connsiteX2" fmla="*/ 73021 w 104226"/>
                    <a:gd name="connsiteY2" fmla="*/ 3155 h 11454"/>
                    <a:gd name="connsiteX3" fmla="*/ 84544 w 104226"/>
                    <a:gd name="connsiteY3" fmla="*/ 2446 h 11454"/>
                    <a:gd name="connsiteX4" fmla="*/ 90305 w 104226"/>
                    <a:gd name="connsiteY4" fmla="*/ 1914 h 11454"/>
                    <a:gd name="connsiteX5" fmla="*/ 94825 w 104226"/>
                    <a:gd name="connsiteY5" fmla="*/ 1382 h 11454"/>
                    <a:gd name="connsiteX6" fmla="*/ 95889 w 104226"/>
                    <a:gd name="connsiteY6" fmla="*/ 2800 h 11454"/>
                    <a:gd name="connsiteX7" fmla="*/ 96953 w 104226"/>
                    <a:gd name="connsiteY7" fmla="*/ 6434 h 11454"/>
                    <a:gd name="connsiteX8" fmla="*/ 96775 w 104226"/>
                    <a:gd name="connsiteY8" fmla="*/ 6168 h 11454"/>
                    <a:gd name="connsiteX9" fmla="*/ 100498 w 104226"/>
                    <a:gd name="connsiteY9" fmla="*/ 6700 h 11454"/>
                    <a:gd name="connsiteX10" fmla="*/ 98105 w 104226"/>
                    <a:gd name="connsiteY10" fmla="*/ 6966 h 11454"/>
                    <a:gd name="connsiteX11" fmla="*/ 95800 w 104226"/>
                    <a:gd name="connsiteY11" fmla="*/ 3953 h 11454"/>
                    <a:gd name="connsiteX12" fmla="*/ 95800 w 104226"/>
                    <a:gd name="connsiteY12" fmla="*/ 3775 h 11454"/>
                    <a:gd name="connsiteX13" fmla="*/ 98459 w 104226"/>
                    <a:gd name="connsiteY13" fmla="*/ 318 h 11454"/>
                    <a:gd name="connsiteX14" fmla="*/ 98725 w 104226"/>
                    <a:gd name="connsiteY14" fmla="*/ 230 h 11454"/>
                    <a:gd name="connsiteX15" fmla="*/ 104221 w 104226"/>
                    <a:gd name="connsiteY15" fmla="*/ 4484 h 11454"/>
                    <a:gd name="connsiteX16" fmla="*/ 104221 w 104226"/>
                    <a:gd name="connsiteY16" fmla="*/ 5193 h 11454"/>
                    <a:gd name="connsiteX17" fmla="*/ 102005 w 104226"/>
                    <a:gd name="connsiteY17" fmla="*/ 9093 h 11454"/>
                    <a:gd name="connsiteX18" fmla="*/ 92432 w 104226"/>
                    <a:gd name="connsiteY18" fmla="*/ 10689 h 11454"/>
                    <a:gd name="connsiteX19" fmla="*/ 79048 w 104226"/>
                    <a:gd name="connsiteY19" fmla="*/ 11309 h 11454"/>
                    <a:gd name="connsiteX20" fmla="*/ 53078 w 104226"/>
                    <a:gd name="connsiteY20" fmla="*/ 10955 h 11454"/>
                    <a:gd name="connsiteX21" fmla="*/ 28349 w 104226"/>
                    <a:gd name="connsiteY21" fmla="*/ 7498 h 11454"/>
                    <a:gd name="connsiteX22" fmla="*/ 517 w 104226"/>
                    <a:gd name="connsiteY22" fmla="*/ 3864 h 11454"/>
                    <a:gd name="connsiteX23" fmla="*/ 251 w 104226"/>
                    <a:gd name="connsiteY23" fmla="*/ 3066 h 11454"/>
                    <a:gd name="connsiteX24" fmla="*/ 251 w 104226"/>
                    <a:gd name="connsiteY24" fmla="*/ 3066 h 1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4226" h="11454">
                      <a:moveTo>
                        <a:pt x="251" y="3066"/>
                      </a:moveTo>
                      <a:cubicBezTo>
                        <a:pt x="15851" y="939"/>
                        <a:pt x="32160" y="2003"/>
                        <a:pt x="47937" y="2889"/>
                      </a:cubicBezTo>
                      <a:cubicBezTo>
                        <a:pt x="56269" y="3332"/>
                        <a:pt x="64689" y="3421"/>
                        <a:pt x="73021" y="3155"/>
                      </a:cubicBezTo>
                      <a:cubicBezTo>
                        <a:pt x="76832" y="3066"/>
                        <a:pt x="80732" y="2800"/>
                        <a:pt x="84544" y="2446"/>
                      </a:cubicBezTo>
                      <a:cubicBezTo>
                        <a:pt x="86494" y="2268"/>
                        <a:pt x="88355" y="2091"/>
                        <a:pt x="90305" y="1914"/>
                      </a:cubicBezTo>
                      <a:cubicBezTo>
                        <a:pt x="91812" y="1737"/>
                        <a:pt x="93319" y="1559"/>
                        <a:pt x="94825" y="1382"/>
                      </a:cubicBezTo>
                      <a:cubicBezTo>
                        <a:pt x="97041" y="584"/>
                        <a:pt x="97396" y="1028"/>
                        <a:pt x="95889" y="2800"/>
                      </a:cubicBezTo>
                      <a:cubicBezTo>
                        <a:pt x="96243" y="4041"/>
                        <a:pt x="96598" y="5193"/>
                        <a:pt x="96953" y="6434"/>
                      </a:cubicBezTo>
                      <a:cubicBezTo>
                        <a:pt x="96864" y="6346"/>
                        <a:pt x="96775" y="6257"/>
                        <a:pt x="96775" y="6168"/>
                      </a:cubicBezTo>
                      <a:cubicBezTo>
                        <a:pt x="98016" y="6346"/>
                        <a:pt x="99257" y="6523"/>
                        <a:pt x="100498" y="6700"/>
                      </a:cubicBezTo>
                      <a:cubicBezTo>
                        <a:pt x="99700" y="7143"/>
                        <a:pt x="98991" y="7143"/>
                        <a:pt x="98105" y="6966"/>
                      </a:cubicBezTo>
                      <a:cubicBezTo>
                        <a:pt x="96953" y="6700"/>
                        <a:pt x="95623" y="5193"/>
                        <a:pt x="95800" y="3953"/>
                      </a:cubicBezTo>
                      <a:cubicBezTo>
                        <a:pt x="95800" y="3864"/>
                        <a:pt x="95800" y="3864"/>
                        <a:pt x="95800" y="3775"/>
                      </a:cubicBezTo>
                      <a:cubicBezTo>
                        <a:pt x="95978" y="1914"/>
                        <a:pt x="96775" y="939"/>
                        <a:pt x="98459" y="318"/>
                      </a:cubicBezTo>
                      <a:cubicBezTo>
                        <a:pt x="98548" y="318"/>
                        <a:pt x="98637" y="230"/>
                        <a:pt x="98725" y="230"/>
                      </a:cubicBezTo>
                      <a:cubicBezTo>
                        <a:pt x="101384" y="-834"/>
                        <a:pt x="104043" y="2003"/>
                        <a:pt x="104221" y="4484"/>
                      </a:cubicBezTo>
                      <a:cubicBezTo>
                        <a:pt x="104221" y="4750"/>
                        <a:pt x="104221" y="4927"/>
                        <a:pt x="104221" y="5193"/>
                      </a:cubicBezTo>
                      <a:cubicBezTo>
                        <a:pt x="104309" y="6789"/>
                        <a:pt x="103334" y="8384"/>
                        <a:pt x="102005" y="9093"/>
                      </a:cubicBezTo>
                      <a:cubicBezTo>
                        <a:pt x="99169" y="10600"/>
                        <a:pt x="95623" y="10423"/>
                        <a:pt x="92432" y="10689"/>
                      </a:cubicBezTo>
                      <a:cubicBezTo>
                        <a:pt x="88000" y="11043"/>
                        <a:pt x="83480" y="11221"/>
                        <a:pt x="79048" y="11309"/>
                      </a:cubicBezTo>
                      <a:cubicBezTo>
                        <a:pt x="70362" y="11575"/>
                        <a:pt x="61764" y="11487"/>
                        <a:pt x="53078" y="10955"/>
                      </a:cubicBezTo>
                      <a:cubicBezTo>
                        <a:pt x="44658" y="10423"/>
                        <a:pt x="36592" y="9182"/>
                        <a:pt x="28349" y="7498"/>
                      </a:cubicBezTo>
                      <a:cubicBezTo>
                        <a:pt x="19042" y="5637"/>
                        <a:pt x="10090" y="3421"/>
                        <a:pt x="517" y="3864"/>
                      </a:cubicBezTo>
                      <a:cubicBezTo>
                        <a:pt x="-15" y="3775"/>
                        <a:pt x="-192" y="3066"/>
                        <a:pt x="251" y="3066"/>
                      </a:cubicBezTo>
                      <a:lnTo>
                        <a:pt x="251" y="30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9" name="任意多边形: 形状 578"/>
                <p:cNvSpPr/>
                <p:nvPr>
                  <p:custDataLst>
                    <p:tags r:id="rId315"/>
                  </p:custDataLst>
                </p:nvPr>
              </p:nvSpPr>
              <p:spPr>
                <a:xfrm>
                  <a:off x="9242095" y="3767975"/>
                  <a:ext cx="201048" cy="12118"/>
                </a:xfrm>
                <a:custGeom>
                  <a:avLst/>
                  <a:gdLst>
                    <a:gd name="connsiteX0" fmla="*/ 199 w 201048"/>
                    <a:gd name="connsiteY0" fmla="*/ 140 h 12118"/>
                    <a:gd name="connsiteX1" fmla="*/ 101510 w 201048"/>
                    <a:gd name="connsiteY1" fmla="*/ 849 h 12118"/>
                    <a:gd name="connsiteX2" fmla="*/ 152209 w 201048"/>
                    <a:gd name="connsiteY2" fmla="*/ 1469 h 12118"/>
                    <a:gd name="connsiteX3" fmla="*/ 176495 w 201048"/>
                    <a:gd name="connsiteY3" fmla="*/ 2178 h 12118"/>
                    <a:gd name="connsiteX4" fmla="*/ 199807 w 201048"/>
                    <a:gd name="connsiteY4" fmla="*/ 5458 h 12118"/>
                    <a:gd name="connsiteX5" fmla="*/ 199895 w 201048"/>
                    <a:gd name="connsiteY5" fmla="*/ 9712 h 12118"/>
                    <a:gd name="connsiteX6" fmla="*/ 177736 w 201048"/>
                    <a:gd name="connsiteY6" fmla="*/ 11396 h 12118"/>
                    <a:gd name="connsiteX7" fmla="*/ 152386 w 201048"/>
                    <a:gd name="connsiteY7" fmla="*/ 10244 h 12118"/>
                    <a:gd name="connsiteX8" fmla="*/ 101687 w 201048"/>
                    <a:gd name="connsiteY8" fmla="*/ 7142 h 12118"/>
                    <a:gd name="connsiteX9" fmla="*/ 199 w 201048"/>
                    <a:gd name="connsiteY9" fmla="*/ 494 h 12118"/>
                    <a:gd name="connsiteX10" fmla="*/ 199 w 201048"/>
                    <a:gd name="connsiteY10" fmla="*/ 140 h 12118"/>
                    <a:gd name="connsiteX11" fmla="*/ 199 w 201048"/>
                    <a:gd name="connsiteY11" fmla="*/ 140 h 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1048" h="12118">
                      <a:moveTo>
                        <a:pt x="199" y="140"/>
                      </a:moveTo>
                      <a:cubicBezTo>
                        <a:pt x="33881" y="-392"/>
                        <a:pt x="67740" y="760"/>
                        <a:pt x="101510" y="849"/>
                      </a:cubicBezTo>
                      <a:cubicBezTo>
                        <a:pt x="118439" y="937"/>
                        <a:pt x="135280" y="1115"/>
                        <a:pt x="152209" y="1469"/>
                      </a:cubicBezTo>
                      <a:cubicBezTo>
                        <a:pt x="160275" y="1646"/>
                        <a:pt x="168341" y="1912"/>
                        <a:pt x="176495" y="2178"/>
                      </a:cubicBezTo>
                      <a:cubicBezTo>
                        <a:pt x="183675" y="2356"/>
                        <a:pt x="193514" y="1026"/>
                        <a:pt x="199807" y="5458"/>
                      </a:cubicBezTo>
                      <a:cubicBezTo>
                        <a:pt x="201402" y="6610"/>
                        <a:pt x="201491" y="8649"/>
                        <a:pt x="199895" y="9712"/>
                      </a:cubicBezTo>
                      <a:cubicBezTo>
                        <a:pt x="193868" y="13612"/>
                        <a:pt x="184739" y="11662"/>
                        <a:pt x="177736" y="11396"/>
                      </a:cubicBezTo>
                      <a:cubicBezTo>
                        <a:pt x="169316" y="11042"/>
                        <a:pt x="160807" y="10687"/>
                        <a:pt x="152386" y="10244"/>
                      </a:cubicBezTo>
                      <a:cubicBezTo>
                        <a:pt x="135457" y="9358"/>
                        <a:pt x="118616" y="8294"/>
                        <a:pt x="101687" y="7142"/>
                      </a:cubicBezTo>
                      <a:cubicBezTo>
                        <a:pt x="67828" y="4837"/>
                        <a:pt x="33970" y="3419"/>
                        <a:pt x="199" y="494"/>
                      </a:cubicBezTo>
                      <a:cubicBezTo>
                        <a:pt x="-66" y="406"/>
                        <a:pt x="-66" y="140"/>
                        <a:pt x="199" y="140"/>
                      </a:cubicBezTo>
                      <a:lnTo>
                        <a:pt x="199" y="1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0" name="任意多边形: 形状 579"/>
                <p:cNvSpPr/>
                <p:nvPr>
                  <p:custDataLst>
                    <p:tags r:id="rId316"/>
                  </p:custDataLst>
                </p:nvPr>
              </p:nvSpPr>
              <p:spPr>
                <a:xfrm>
                  <a:off x="9376488" y="3772161"/>
                  <a:ext cx="12271" cy="97069"/>
                </a:xfrm>
                <a:custGeom>
                  <a:avLst/>
                  <a:gdLst>
                    <a:gd name="connsiteX0" fmla="*/ 5407 w 12271"/>
                    <a:gd name="connsiteY0" fmla="*/ 96909 h 97069"/>
                    <a:gd name="connsiteX1" fmla="*/ 621 w 12271"/>
                    <a:gd name="connsiteY1" fmla="*/ 86894 h 97069"/>
                    <a:gd name="connsiteX2" fmla="*/ 532 w 12271"/>
                    <a:gd name="connsiteY2" fmla="*/ 75459 h 97069"/>
                    <a:gd name="connsiteX3" fmla="*/ 3014 w 12271"/>
                    <a:gd name="connsiteY3" fmla="*/ 50730 h 97069"/>
                    <a:gd name="connsiteX4" fmla="*/ 2039 w 12271"/>
                    <a:gd name="connsiteY4" fmla="*/ 26001 h 97069"/>
                    <a:gd name="connsiteX5" fmla="*/ 1241 w 12271"/>
                    <a:gd name="connsiteY5" fmla="*/ 13149 h 97069"/>
                    <a:gd name="connsiteX6" fmla="*/ 1064 w 12271"/>
                    <a:gd name="connsiteY6" fmla="*/ 6413 h 97069"/>
                    <a:gd name="connsiteX7" fmla="*/ 1862 w 12271"/>
                    <a:gd name="connsiteY7" fmla="*/ 4374 h 97069"/>
                    <a:gd name="connsiteX8" fmla="*/ 2926 w 12271"/>
                    <a:gd name="connsiteY8" fmla="*/ 6058 h 97069"/>
                    <a:gd name="connsiteX9" fmla="*/ 2837 w 12271"/>
                    <a:gd name="connsiteY9" fmla="*/ 2247 h 97069"/>
                    <a:gd name="connsiteX10" fmla="*/ 3014 w 12271"/>
                    <a:gd name="connsiteY10" fmla="*/ 1981 h 97069"/>
                    <a:gd name="connsiteX11" fmla="*/ 10371 w 12271"/>
                    <a:gd name="connsiteY11" fmla="*/ 2158 h 97069"/>
                    <a:gd name="connsiteX12" fmla="*/ 10903 w 12271"/>
                    <a:gd name="connsiteY12" fmla="*/ 2867 h 97069"/>
                    <a:gd name="connsiteX13" fmla="*/ 10991 w 12271"/>
                    <a:gd name="connsiteY13" fmla="*/ 7476 h 97069"/>
                    <a:gd name="connsiteX14" fmla="*/ 9839 w 12271"/>
                    <a:gd name="connsiteY14" fmla="*/ 9337 h 97069"/>
                    <a:gd name="connsiteX15" fmla="*/ 10282 w 12271"/>
                    <a:gd name="connsiteY15" fmla="*/ 10578 h 97069"/>
                    <a:gd name="connsiteX16" fmla="*/ 10726 w 12271"/>
                    <a:gd name="connsiteY16" fmla="*/ 17049 h 97069"/>
                    <a:gd name="connsiteX17" fmla="*/ 11435 w 12271"/>
                    <a:gd name="connsiteY17" fmla="*/ 28040 h 97069"/>
                    <a:gd name="connsiteX18" fmla="*/ 12232 w 12271"/>
                    <a:gd name="connsiteY18" fmla="*/ 51883 h 97069"/>
                    <a:gd name="connsiteX19" fmla="*/ 9928 w 12271"/>
                    <a:gd name="connsiteY19" fmla="*/ 73864 h 97069"/>
                    <a:gd name="connsiteX20" fmla="*/ 7800 w 12271"/>
                    <a:gd name="connsiteY20" fmla="*/ 84678 h 97069"/>
                    <a:gd name="connsiteX21" fmla="*/ 5850 w 12271"/>
                    <a:gd name="connsiteY21" fmla="*/ 96821 h 97069"/>
                    <a:gd name="connsiteX22" fmla="*/ 5407 w 12271"/>
                    <a:gd name="connsiteY22" fmla="*/ 96909 h 97069"/>
                    <a:gd name="connsiteX23" fmla="*/ 5407 w 12271"/>
                    <a:gd name="connsiteY23" fmla="*/ 96909 h 97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271" h="97069">
                      <a:moveTo>
                        <a:pt x="5407" y="96909"/>
                      </a:moveTo>
                      <a:cubicBezTo>
                        <a:pt x="3812" y="93807"/>
                        <a:pt x="1596" y="90173"/>
                        <a:pt x="621" y="86894"/>
                      </a:cubicBezTo>
                      <a:cubicBezTo>
                        <a:pt x="-443" y="83082"/>
                        <a:pt x="89" y="79271"/>
                        <a:pt x="532" y="75459"/>
                      </a:cubicBezTo>
                      <a:cubicBezTo>
                        <a:pt x="1596" y="67216"/>
                        <a:pt x="2926" y="59151"/>
                        <a:pt x="3014" y="50730"/>
                      </a:cubicBezTo>
                      <a:cubicBezTo>
                        <a:pt x="3103" y="42487"/>
                        <a:pt x="2571" y="34244"/>
                        <a:pt x="2039" y="26001"/>
                      </a:cubicBezTo>
                      <a:cubicBezTo>
                        <a:pt x="1773" y="21746"/>
                        <a:pt x="1507" y="17403"/>
                        <a:pt x="1241" y="13149"/>
                      </a:cubicBezTo>
                      <a:cubicBezTo>
                        <a:pt x="1064" y="11022"/>
                        <a:pt x="621" y="8540"/>
                        <a:pt x="1064" y="6413"/>
                      </a:cubicBezTo>
                      <a:cubicBezTo>
                        <a:pt x="1241" y="5703"/>
                        <a:pt x="1507" y="5083"/>
                        <a:pt x="1862" y="4374"/>
                      </a:cubicBezTo>
                      <a:cubicBezTo>
                        <a:pt x="2748" y="2690"/>
                        <a:pt x="3103" y="3222"/>
                        <a:pt x="2926" y="6058"/>
                      </a:cubicBezTo>
                      <a:cubicBezTo>
                        <a:pt x="2128" y="4906"/>
                        <a:pt x="2216" y="3310"/>
                        <a:pt x="2837" y="2247"/>
                      </a:cubicBezTo>
                      <a:cubicBezTo>
                        <a:pt x="2926" y="2158"/>
                        <a:pt x="2926" y="2069"/>
                        <a:pt x="3014" y="1981"/>
                      </a:cubicBezTo>
                      <a:cubicBezTo>
                        <a:pt x="4698" y="-944"/>
                        <a:pt x="8510" y="-413"/>
                        <a:pt x="10371" y="2158"/>
                      </a:cubicBezTo>
                      <a:cubicBezTo>
                        <a:pt x="10548" y="2424"/>
                        <a:pt x="10726" y="2690"/>
                        <a:pt x="10903" y="2867"/>
                      </a:cubicBezTo>
                      <a:cubicBezTo>
                        <a:pt x="11878" y="4285"/>
                        <a:pt x="11700" y="6147"/>
                        <a:pt x="10991" y="7476"/>
                      </a:cubicBezTo>
                      <a:cubicBezTo>
                        <a:pt x="10726" y="8185"/>
                        <a:pt x="10371" y="8806"/>
                        <a:pt x="9839" y="9337"/>
                      </a:cubicBezTo>
                      <a:cubicBezTo>
                        <a:pt x="10371" y="9603"/>
                        <a:pt x="10460" y="10047"/>
                        <a:pt x="10282" y="10578"/>
                      </a:cubicBezTo>
                      <a:cubicBezTo>
                        <a:pt x="10194" y="12706"/>
                        <a:pt x="10548" y="14922"/>
                        <a:pt x="10726" y="17049"/>
                      </a:cubicBezTo>
                      <a:cubicBezTo>
                        <a:pt x="10991" y="20683"/>
                        <a:pt x="11169" y="24317"/>
                        <a:pt x="11435" y="28040"/>
                      </a:cubicBezTo>
                      <a:cubicBezTo>
                        <a:pt x="11966" y="36017"/>
                        <a:pt x="12410" y="43905"/>
                        <a:pt x="12232" y="51883"/>
                      </a:cubicBezTo>
                      <a:cubicBezTo>
                        <a:pt x="12055" y="59239"/>
                        <a:pt x="11346" y="66596"/>
                        <a:pt x="9928" y="73864"/>
                      </a:cubicBezTo>
                      <a:cubicBezTo>
                        <a:pt x="9219" y="77498"/>
                        <a:pt x="8598" y="81132"/>
                        <a:pt x="7800" y="84678"/>
                      </a:cubicBezTo>
                      <a:cubicBezTo>
                        <a:pt x="6914" y="88932"/>
                        <a:pt x="5141" y="92300"/>
                        <a:pt x="5850" y="96821"/>
                      </a:cubicBezTo>
                      <a:cubicBezTo>
                        <a:pt x="5939" y="97087"/>
                        <a:pt x="5496" y="97175"/>
                        <a:pt x="5407" y="96909"/>
                      </a:cubicBezTo>
                      <a:lnTo>
                        <a:pt x="5407" y="969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1" name="任意多边形: 形状 580"/>
                <p:cNvSpPr/>
                <p:nvPr>
                  <p:custDataLst>
                    <p:tags r:id="rId317"/>
                  </p:custDataLst>
                </p:nvPr>
              </p:nvSpPr>
              <p:spPr>
                <a:xfrm>
                  <a:off x="9299833" y="3770582"/>
                  <a:ext cx="82665" cy="95754"/>
                </a:xfrm>
                <a:custGeom>
                  <a:avLst/>
                  <a:gdLst>
                    <a:gd name="connsiteX0" fmla="*/ 81797 w 82665"/>
                    <a:gd name="connsiteY0" fmla="*/ 95741 h 95754"/>
                    <a:gd name="connsiteX1" fmla="*/ 62474 w 82665"/>
                    <a:gd name="connsiteY1" fmla="*/ 83775 h 95754"/>
                    <a:gd name="connsiteX2" fmla="*/ 44304 w 82665"/>
                    <a:gd name="connsiteY2" fmla="*/ 75532 h 95754"/>
                    <a:gd name="connsiteX3" fmla="*/ 35795 w 82665"/>
                    <a:gd name="connsiteY3" fmla="*/ 82180 h 95754"/>
                    <a:gd name="connsiteX4" fmla="*/ 27109 w 82665"/>
                    <a:gd name="connsiteY4" fmla="*/ 89802 h 95754"/>
                    <a:gd name="connsiteX5" fmla="*/ 13193 w 82665"/>
                    <a:gd name="connsiteY5" fmla="*/ 92727 h 95754"/>
                    <a:gd name="connsiteX6" fmla="*/ 5304 w 82665"/>
                    <a:gd name="connsiteY6" fmla="*/ 55234 h 95754"/>
                    <a:gd name="connsiteX7" fmla="*/ 75 w 82665"/>
                    <a:gd name="connsiteY7" fmla="*/ 5687 h 95754"/>
                    <a:gd name="connsiteX8" fmla="*/ 9027 w 82665"/>
                    <a:gd name="connsiteY8" fmla="*/ 3471 h 95754"/>
                    <a:gd name="connsiteX9" fmla="*/ 14434 w 82665"/>
                    <a:gd name="connsiteY9" fmla="*/ 51069 h 95754"/>
                    <a:gd name="connsiteX10" fmla="*/ 15320 w 82665"/>
                    <a:gd name="connsiteY10" fmla="*/ 72607 h 95754"/>
                    <a:gd name="connsiteX11" fmla="*/ 17270 w 82665"/>
                    <a:gd name="connsiteY11" fmla="*/ 81825 h 95754"/>
                    <a:gd name="connsiteX12" fmla="*/ 19574 w 82665"/>
                    <a:gd name="connsiteY12" fmla="*/ 86346 h 95754"/>
                    <a:gd name="connsiteX13" fmla="*/ 16738 w 82665"/>
                    <a:gd name="connsiteY13" fmla="*/ 86523 h 95754"/>
                    <a:gd name="connsiteX14" fmla="*/ 19220 w 82665"/>
                    <a:gd name="connsiteY14" fmla="*/ 84307 h 95754"/>
                    <a:gd name="connsiteX15" fmla="*/ 35352 w 82665"/>
                    <a:gd name="connsiteY15" fmla="*/ 70568 h 95754"/>
                    <a:gd name="connsiteX16" fmla="*/ 52281 w 82665"/>
                    <a:gd name="connsiteY16" fmla="*/ 66491 h 95754"/>
                    <a:gd name="connsiteX17" fmla="*/ 68324 w 82665"/>
                    <a:gd name="connsiteY17" fmla="*/ 77925 h 95754"/>
                    <a:gd name="connsiteX18" fmla="*/ 82594 w 82665"/>
                    <a:gd name="connsiteY18" fmla="*/ 94855 h 95754"/>
                    <a:gd name="connsiteX19" fmla="*/ 81797 w 82665"/>
                    <a:gd name="connsiteY19" fmla="*/ 95741 h 95754"/>
                    <a:gd name="connsiteX20" fmla="*/ 81797 w 82665"/>
                    <a:gd name="connsiteY20" fmla="*/ 95741 h 9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665" h="95754">
                      <a:moveTo>
                        <a:pt x="81797" y="95741"/>
                      </a:moveTo>
                      <a:cubicBezTo>
                        <a:pt x="74351" y="94500"/>
                        <a:pt x="68147" y="88473"/>
                        <a:pt x="62474" y="83775"/>
                      </a:cubicBezTo>
                      <a:cubicBezTo>
                        <a:pt x="57688" y="79787"/>
                        <a:pt x="50863" y="72253"/>
                        <a:pt x="44304" y="75532"/>
                      </a:cubicBezTo>
                      <a:cubicBezTo>
                        <a:pt x="41113" y="77127"/>
                        <a:pt x="38454" y="79964"/>
                        <a:pt x="35795" y="82180"/>
                      </a:cubicBezTo>
                      <a:cubicBezTo>
                        <a:pt x="32870" y="84661"/>
                        <a:pt x="29945" y="87232"/>
                        <a:pt x="27109" y="89802"/>
                      </a:cubicBezTo>
                      <a:cubicBezTo>
                        <a:pt x="23120" y="93436"/>
                        <a:pt x="18422" y="98311"/>
                        <a:pt x="13193" y="92727"/>
                      </a:cubicBezTo>
                      <a:cubicBezTo>
                        <a:pt x="4152" y="83243"/>
                        <a:pt x="5747" y="66846"/>
                        <a:pt x="5304" y="55234"/>
                      </a:cubicBezTo>
                      <a:cubicBezTo>
                        <a:pt x="4595" y="38660"/>
                        <a:pt x="2911" y="22085"/>
                        <a:pt x="75" y="5687"/>
                      </a:cubicBezTo>
                      <a:cubicBezTo>
                        <a:pt x="-900" y="-163"/>
                        <a:pt x="7963" y="-2467"/>
                        <a:pt x="9027" y="3471"/>
                      </a:cubicBezTo>
                      <a:cubicBezTo>
                        <a:pt x="11775" y="19248"/>
                        <a:pt x="13636" y="35114"/>
                        <a:pt x="14434" y="51069"/>
                      </a:cubicBezTo>
                      <a:cubicBezTo>
                        <a:pt x="14788" y="58248"/>
                        <a:pt x="14700" y="65427"/>
                        <a:pt x="15320" y="72607"/>
                      </a:cubicBezTo>
                      <a:cubicBezTo>
                        <a:pt x="15586" y="75709"/>
                        <a:pt x="16207" y="78900"/>
                        <a:pt x="17270" y="81825"/>
                      </a:cubicBezTo>
                      <a:cubicBezTo>
                        <a:pt x="17802" y="83155"/>
                        <a:pt x="19309" y="85016"/>
                        <a:pt x="19574" y="86346"/>
                      </a:cubicBezTo>
                      <a:cubicBezTo>
                        <a:pt x="20550" y="87586"/>
                        <a:pt x="19663" y="87675"/>
                        <a:pt x="16738" y="86523"/>
                      </a:cubicBezTo>
                      <a:cubicBezTo>
                        <a:pt x="17536" y="85814"/>
                        <a:pt x="18334" y="85016"/>
                        <a:pt x="19220" y="84307"/>
                      </a:cubicBezTo>
                      <a:cubicBezTo>
                        <a:pt x="24450" y="79609"/>
                        <a:pt x="29856" y="74912"/>
                        <a:pt x="35352" y="70568"/>
                      </a:cubicBezTo>
                      <a:cubicBezTo>
                        <a:pt x="40315" y="66668"/>
                        <a:pt x="45722" y="64364"/>
                        <a:pt x="52281" y="66491"/>
                      </a:cubicBezTo>
                      <a:cubicBezTo>
                        <a:pt x="58486" y="68530"/>
                        <a:pt x="63538" y="73671"/>
                        <a:pt x="68324" y="77925"/>
                      </a:cubicBezTo>
                      <a:cubicBezTo>
                        <a:pt x="73731" y="82711"/>
                        <a:pt x="80290" y="87852"/>
                        <a:pt x="82594" y="94855"/>
                      </a:cubicBezTo>
                      <a:cubicBezTo>
                        <a:pt x="82860" y="95475"/>
                        <a:pt x="82329" y="95830"/>
                        <a:pt x="81797" y="95741"/>
                      </a:cubicBezTo>
                      <a:lnTo>
                        <a:pt x="81797" y="957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2" name="任意多边形: 形状 581"/>
                <p:cNvSpPr/>
                <p:nvPr>
                  <p:custDataLst>
                    <p:tags r:id="rId318"/>
                  </p:custDataLst>
                </p:nvPr>
              </p:nvSpPr>
              <p:spPr>
                <a:xfrm>
                  <a:off x="9064122" y="3865788"/>
                  <a:ext cx="96062" cy="10313"/>
                </a:xfrm>
                <a:custGeom>
                  <a:avLst/>
                  <a:gdLst>
                    <a:gd name="connsiteX0" fmla="*/ 95475 w 96062"/>
                    <a:gd name="connsiteY0" fmla="*/ 5587 h 10313"/>
                    <a:gd name="connsiteX1" fmla="*/ 47169 w 96062"/>
                    <a:gd name="connsiteY1" fmla="*/ 10107 h 10313"/>
                    <a:gd name="connsiteX2" fmla="*/ 1078 w 96062"/>
                    <a:gd name="connsiteY2" fmla="*/ 3814 h 10313"/>
                    <a:gd name="connsiteX3" fmla="*/ 2053 w 96062"/>
                    <a:gd name="connsiteY3" fmla="*/ 3 h 10313"/>
                    <a:gd name="connsiteX4" fmla="*/ 48764 w 96062"/>
                    <a:gd name="connsiteY4" fmla="*/ 2573 h 10313"/>
                    <a:gd name="connsiteX5" fmla="*/ 95386 w 96062"/>
                    <a:gd name="connsiteY5" fmla="*/ 4346 h 10313"/>
                    <a:gd name="connsiteX6" fmla="*/ 95475 w 96062"/>
                    <a:gd name="connsiteY6" fmla="*/ 5587 h 10313"/>
                    <a:gd name="connsiteX7" fmla="*/ 95475 w 96062"/>
                    <a:gd name="connsiteY7" fmla="*/ 5587 h 1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2" h="10313">
                      <a:moveTo>
                        <a:pt x="95475" y="5587"/>
                      </a:moveTo>
                      <a:cubicBezTo>
                        <a:pt x="79255" y="6562"/>
                        <a:pt x="63389" y="9575"/>
                        <a:pt x="47169" y="10107"/>
                      </a:cubicBezTo>
                      <a:cubicBezTo>
                        <a:pt x="31835" y="10639"/>
                        <a:pt x="15437" y="10639"/>
                        <a:pt x="1078" y="3814"/>
                      </a:cubicBezTo>
                      <a:cubicBezTo>
                        <a:pt x="-960" y="2839"/>
                        <a:pt x="192" y="3"/>
                        <a:pt x="2053" y="3"/>
                      </a:cubicBezTo>
                      <a:cubicBezTo>
                        <a:pt x="17564" y="-86"/>
                        <a:pt x="33164" y="2130"/>
                        <a:pt x="48764" y="2573"/>
                      </a:cubicBezTo>
                      <a:cubicBezTo>
                        <a:pt x="64364" y="3105"/>
                        <a:pt x="79875" y="4434"/>
                        <a:pt x="95386" y="4346"/>
                      </a:cubicBezTo>
                      <a:cubicBezTo>
                        <a:pt x="96273" y="4257"/>
                        <a:pt x="96273" y="5498"/>
                        <a:pt x="95475" y="5587"/>
                      </a:cubicBezTo>
                      <a:lnTo>
                        <a:pt x="95475" y="55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3" name="任意多边形: 形状 582"/>
                <p:cNvSpPr/>
                <p:nvPr>
                  <p:custDataLst>
                    <p:tags r:id="rId319"/>
                  </p:custDataLst>
                </p:nvPr>
              </p:nvSpPr>
              <p:spPr>
                <a:xfrm>
                  <a:off x="9466609" y="3881790"/>
                  <a:ext cx="144510" cy="7142"/>
                </a:xfrm>
                <a:custGeom>
                  <a:avLst/>
                  <a:gdLst>
                    <a:gd name="connsiteX0" fmla="*/ 465 w 144510"/>
                    <a:gd name="connsiteY0" fmla="*/ 133 h 7142"/>
                    <a:gd name="connsiteX1" fmla="*/ 35388 w 144510"/>
                    <a:gd name="connsiteY1" fmla="*/ 310 h 7142"/>
                    <a:gd name="connsiteX2" fmla="*/ 71462 w 144510"/>
                    <a:gd name="connsiteY2" fmla="*/ 664 h 7142"/>
                    <a:gd name="connsiteX3" fmla="*/ 106385 w 144510"/>
                    <a:gd name="connsiteY3" fmla="*/ 44 h 7142"/>
                    <a:gd name="connsiteX4" fmla="*/ 142459 w 144510"/>
                    <a:gd name="connsiteY4" fmla="*/ 1196 h 7142"/>
                    <a:gd name="connsiteX5" fmla="*/ 143080 w 144510"/>
                    <a:gd name="connsiteY5" fmla="*/ 5185 h 7142"/>
                    <a:gd name="connsiteX6" fmla="*/ 108778 w 144510"/>
                    <a:gd name="connsiteY6" fmla="*/ 7135 h 7142"/>
                    <a:gd name="connsiteX7" fmla="*/ 72703 w 144510"/>
                    <a:gd name="connsiteY7" fmla="*/ 5894 h 7142"/>
                    <a:gd name="connsiteX8" fmla="*/ 37692 w 144510"/>
                    <a:gd name="connsiteY8" fmla="*/ 4387 h 7142"/>
                    <a:gd name="connsiteX9" fmla="*/ 465 w 144510"/>
                    <a:gd name="connsiteY9" fmla="*/ 1196 h 7142"/>
                    <a:gd name="connsiteX10" fmla="*/ 465 w 144510"/>
                    <a:gd name="connsiteY10" fmla="*/ 133 h 7142"/>
                    <a:gd name="connsiteX11" fmla="*/ 465 w 144510"/>
                    <a:gd name="connsiteY11" fmla="*/ 133 h 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510" h="7142">
                      <a:moveTo>
                        <a:pt x="465" y="133"/>
                      </a:moveTo>
                      <a:cubicBezTo>
                        <a:pt x="12076" y="399"/>
                        <a:pt x="23776" y="44"/>
                        <a:pt x="35388" y="310"/>
                      </a:cubicBezTo>
                      <a:cubicBezTo>
                        <a:pt x="47442" y="576"/>
                        <a:pt x="59408" y="664"/>
                        <a:pt x="71462" y="664"/>
                      </a:cubicBezTo>
                      <a:cubicBezTo>
                        <a:pt x="83074" y="664"/>
                        <a:pt x="94774" y="221"/>
                        <a:pt x="106385" y="44"/>
                      </a:cubicBezTo>
                      <a:cubicBezTo>
                        <a:pt x="118528" y="-133"/>
                        <a:pt x="130316" y="221"/>
                        <a:pt x="142459" y="1196"/>
                      </a:cubicBezTo>
                      <a:cubicBezTo>
                        <a:pt x="144587" y="1373"/>
                        <a:pt x="145473" y="4919"/>
                        <a:pt x="143080" y="5185"/>
                      </a:cubicBezTo>
                      <a:cubicBezTo>
                        <a:pt x="131557" y="6514"/>
                        <a:pt x="120478" y="7223"/>
                        <a:pt x="108778" y="7135"/>
                      </a:cubicBezTo>
                      <a:cubicBezTo>
                        <a:pt x="96724" y="7046"/>
                        <a:pt x="84758" y="6337"/>
                        <a:pt x="72703" y="5894"/>
                      </a:cubicBezTo>
                      <a:cubicBezTo>
                        <a:pt x="61003" y="5451"/>
                        <a:pt x="49392" y="4919"/>
                        <a:pt x="37692" y="4387"/>
                      </a:cubicBezTo>
                      <a:cubicBezTo>
                        <a:pt x="25283" y="3767"/>
                        <a:pt x="12963" y="2260"/>
                        <a:pt x="465" y="1196"/>
                      </a:cubicBezTo>
                      <a:cubicBezTo>
                        <a:pt x="-155" y="1107"/>
                        <a:pt x="-155" y="133"/>
                        <a:pt x="465" y="133"/>
                      </a:cubicBezTo>
                      <a:lnTo>
                        <a:pt x="465" y="1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4" name="任意多边形: 形状 583"/>
                <p:cNvSpPr/>
                <p:nvPr>
                  <p:custDataLst>
                    <p:tags r:id="rId320"/>
                  </p:custDataLst>
                </p:nvPr>
              </p:nvSpPr>
              <p:spPr>
                <a:xfrm>
                  <a:off x="8932208" y="4783194"/>
                  <a:ext cx="182728" cy="9392"/>
                </a:xfrm>
                <a:custGeom>
                  <a:avLst/>
                  <a:gdLst>
                    <a:gd name="connsiteX0" fmla="*/ 181919 w 182728"/>
                    <a:gd name="connsiteY0" fmla="*/ 7420 h 9392"/>
                    <a:gd name="connsiteX1" fmla="*/ 159849 w 182728"/>
                    <a:gd name="connsiteY1" fmla="*/ 9370 h 9392"/>
                    <a:gd name="connsiteX2" fmla="*/ 138045 w 182728"/>
                    <a:gd name="connsiteY2" fmla="*/ 9281 h 9392"/>
                    <a:gd name="connsiteX3" fmla="*/ 91156 w 182728"/>
                    <a:gd name="connsiteY3" fmla="*/ 8218 h 9392"/>
                    <a:gd name="connsiteX4" fmla="*/ 45332 w 182728"/>
                    <a:gd name="connsiteY4" fmla="*/ 5559 h 9392"/>
                    <a:gd name="connsiteX5" fmla="*/ 394 w 182728"/>
                    <a:gd name="connsiteY5" fmla="*/ 1304 h 9392"/>
                    <a:gd name="connsiteX6" fmla="*/ 482 w 182728"/>
                    <a:gd name="connsiteY6" fmla="*/ 241 h 9392"/>
                    <a:gd name="connsiteX7" fmla="*/ 46218 w 182728"/>
                    <a:gd name="connsiteY7" fmla="*/ 1127 h 9392"/>
                    <a:gd name="connsiteX8" fmla="*/ 92043 w 182728"/>
                    <a:gd name="connsiteY8" fmla="*/ 2102 h 9392"/>
                    <a:gd name="connsiteX9" fmla="*/ 136715 w 182728"/>
                    <a:gd name="connsiteY9" fmla="*/ 2988 h 9392"/>
                    <a:gd name="connsiteX10" fmla="*/ 159583 w 182728"/>
                    <a:gd name="connsiteY10" fmla="*/ 3254 h 9392"/>
                    <a:gd name="connsiteX11" fmla="*/ 181742 w 182728"/>
                    <a:gd name="connsiteY11" fmla="*/ 5116 h 9392"/>
                    <a:gd name="connsiteX12" fmla="*/ 181919 w 182728"/>
                    <a:gd name="connsiteY12" fmla="*/ 7420 h 9392"/>
                    <a:gd name="connsiteX13" fmla="*/ 181919 w 182728"/>
                    <a:gd name="connsiteY13" fmla="*/ 7420 h 9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2728" h="9392">
                      <a:moveTo>
                        <a:pt x="181919" y="7420"/>
                      </a:moveTo>
                      <a:cubicBezTo>
                        <a:pt x="174651" y="9547"/>
                        <a:pt x="167472" y="9281"/>
                        <a:pt x="159849" y="9370"/>
                      </a:cubicBezTo>
                      <a:cubicBezTo>
                        <a:pt x="152581" y="9370"/>
                        <a:pt x="145313" y="9459"/>
                        <a:pt x="138045" y="9281"/>
                      </a:cubicBezTo>
                      <a:cubicBezTo>
                        <a:pt x="122445" y="9104"/>
                        <a:pt x="106756" y="8750"/>
                        <a:pt x="91156" y="8218"/>
                      </a:cubicBezTo>
                      <a:cubicBezTo>
                        <a:pt x="75911" y="7775"/>
                        <a:pt x="60577" y="6800"/>
                        <a:pt x="45332" y="5559"/>
                      </a:cubicBezTo>
                      <a:cubicBezTo>
                        <a:pt x="30530" y="4407"/>
                        <a:pt x="15196" y="3963"/>
                        <a:pt x="394" y="1304"/>
                      </a:cubicBezTo>
                      <a:cubicBezTo>
                        <a:pt x="-227" y="1216"/>
                        <a:pt x="-50" y="241"/>
                        <a:pt x="482" y="241"/>
                      </a:cubicBezTo>
                      <a:cubicBezTo>
                        <a:pt x="15550" y="-557"/>
                        <a:pt x="31061" y="861"/>
                        <a:pt x="46218" y="1127"/>
                      </a:cubicBezTo>
                      <a:cubicBezTo>
                        <a:pt x="61463" y="1393"/>
                        <a:pt x="76709" y="1659"/>
                        <a:pt x="92043" y="2102"/>
                      </a:cubicBezTo>
                      <a:cubicBezTo>
                        <a:pt x="106933" y="2545"/>
                        <a:pt x="121824" y="2811"/>
                        <a:pt x="136715" y="2988"/>
                      </a:cubicBezTo>
                      <a:cubicBezTo>
                        <a:pt x="144338" y="3077"/>
                        <a:pt x="151960" y="3254"/>
                        <a:pt x="159583" y="3254"/>
                      </a:cubicBezTo>
                      <a:cubicBezTo>
                        <a:pt x="167117" y="3343"/>
                        <a:pt x="174296" y="3077"/>
                        <a:pt x="181742" y="5116"/>
                      </a:cubicBezTo>
                      <a:cubicBezTo>
                        <a:pt x="183071" y="5470"/>
                        <a:pt x="182983" y="7066"/>
                        <a:pt x="181919" y="7420"/>
                      </a:cubicBezTo>
                      <a:lnTo>
                        <a:pt x="181919" y="74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5" name="任意多边形: 形状 584"/>
                <p:cNvSpPr/>
                <p:nvPr>
                  <p:custDataLst>
                    <p:tags r:id="rId321"/>
                  </p:custDataLst>
                </p:nvPr>
              </p:nvSpPr>
              <p:spPr>
                <a:xfrm>
                  <a:off x="8561971" y="4805691"/>
                  <a:ext cx="331121" cy="14205"/>
                </a:xfrm>
                <a:custGeom>
                  <a:avLst/>
                  <a:gdLst>
                    <a:gd name="connsiteX0" fmla="*/ 330656 w 331121"/>
                    <a:gd name="connsiteY0" fmla="*/ 8854 h 14205"/>
                    <a:gd name="connsiteX1" fmla="*/ 202577 w 331121"/>
                    <a:gd name="connsiteY1" fmla="*/ 6727 h 14205"/>
                    <a:gd name="connsiteX2" fmla="*/ 73967 w 331121"/>
                    <a:gd name="connsiteY2" fmla="*/ 12843 h 14205"/>
                    <a:gd name="connsiteX3" fmla="*/ 1375 w 331121"/>
                    <a:gd name="connsiteY3" fmla="*/ 12311 h 14205"/>
                    <a:gd name="connsiteX4" fmla="*/ 1286 w 331121"/>
                    <a:gd name="connsiteY4" fmla="*/ 9563 h 14205"/>
                    <a:gd name="connsiteX5" fmla="*/ 128921 w 331121"/>
                    <a:gd name="connsiteY5" fmla="*/ 1675 h 14205"/>
                    <a:gd name="connsiteX6" fmla="*/ 257709 w 331121"/>
                    <a:gd name="connsiteY6" fmla="*/ 2650 h 14205"/>
                    <a:gd name="connsiteX7" fmla="*/ 330656 w 331121"/>
                    <a:gd name="connsiteY7" fmla="*/ 7879 h 14205"/>
                    <a:gd name="connsiteX8" fmla="*/ 330656 w 331121"/>
                    <a:gd name="connsiteY8" fmla="*/ 8854 h 14205"/>
                    <a:gd name="connsiteX9" fmla="*/ 330656 w 331121"/>
                    <a:gd name="connsiteY9" fmla="*/ 8854 h 1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1121" h="14205">
                      <a:moveTo>
                        <a:pt x="330656" y="8854"/>
                      </a:moveTo>
                      <a:cubicBezTo>
                        <a:pt x="287933" y="8322"/>
                        <a:pt x="245300" y="7613"/>
                        <a:pt x="202577" y="6727"/>
                      </a:cubicBezTo>
                      <a:cubicBezTo>
                        <a:pt x="159412" y="5840"/>
                        <a:pt x="116778" y="10006"/>
                        <a:pt x="73967" y="12843"/>
                      </a:cubicBezTo>
                      <a:cubicBezTo>
                        <a:pt x="50036" y="14438"/>
                        <a:pt x="25395" y="15059"/>
                        <a:pt x="1375" y="12311"/>
                      </a:cubicBezTo>
                      <a:cubicBezTo>
                        <a:pt x="-398" y="12134"/>
                        <a:pt x="-487" y="9652"/>
                        <a:pt x="1286" y="9563"/>
                      </a:cubicBezTo>
                      <a:cubicBezTo>
                        <a:pt x="43920" y="7790"/>
                        <a:pt x="86376" y="4511"/>
                        <a:pt x="128921" y="1675"/>
                      </a:cubicBezTo>
                      <a:cubicBezTo>
                        <a:pt x="171821" y="-1162"/>
                        <a:pt x="214543" y="-98"/>
                        <a:pt x="257709" y="2650"/>
                      </a:cubicBezTo>
                      <a:cubicBezTo>
                        <a:pt x="282083" y="4157"/>
                        <a:pt x="306370" y="6195"/>
                        <a:pt x="330656" y="7879"/>
                      </a:cubicBezTo>
                      <a:cubicBezTo>
                        <a:pt x="331276" y="8056"/>
                        <a:pt x="331276" y="8854"/>
                        <a:pt x="330656" y="8854"/>
                      </a:cubicBezTo>
                      <a:lnTo>
                        <a:pt x="330656" y="885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6" name="任意多边形: 形状 585"/>
                <p:cNvSpPr/>
                <p:nvPr>
                  <p:custDataLst>
                    <p:tags r:id="rId322"/>
                  </p:custDataLst>
                </p:nvPr>
              </p:nvSpPr>
              <p:spPr>
                <a:xfrm>
                  <a:off x="8400806" y="4774213"/>
                  <a:ext cx="87412" cy="6678"/>
                </a:xfrm>
                <a:custGeom>
                  <a:avLst/>
                  <a:gdLst>
                    <a:gd name="connsiteX0" fmla="*/ 87200 w 87412"/>
                    <a:gd name="connsiteY0" fmla="*/ 4524 h 6678"/>
                    <a:gd name="connsiteX1" fmla="*/ 43946 w 87412"/>
                    <a:gd name="connsiteY1" fmla="*/ 2751 h 6678"/>
                    <a:gd name="connsiteX2" fmla="*/ 22319 w 87412"/>
                    <a:gd name="connsiteY2" fmla="*/ 3815 h 6678"/>
                    <a:gd name="connsiteX3" fmla="*/ 11505 w 87412"/>
                    <a:gd name="connsiteY3" fmla="*/ 5588 h 6678"/>
                    <a:gd name="connsiteX4" fmla="*/ 1844 w 87412"/>
                    <a:gd name="connsiteY4" fmla="*/ 6208 h 6678"/>
                    <a:gd name="connsiteX5" fmla="*/ 1135 w 87412"/>
                    <a:gd name="connsiteY5" fmla="*/ 1688 h 6678"/>
                    <a:gd name="connsiteX6" fmla="*/ 10619 w 87412"/>
                    <a:gd name="connsiteY6" fmla="*/ 269 h 6678"/>
                    <a:gd name="connsiteX7" fmla="*/ 22230 w 87412"/>
                    <a:gd name="connsiteY7" fmla="*/ 269 h 6678"/>
                    <a:gd name="connsiteX8" fmla="*/ 43857 w 87412"/>
                    <a:gd name="connsiteY8" fmla="*/ 92 h 6678"/>
                    <a:gd name="connsiteX9" fmla="*/ 87289 w 87412"/>
                    <a:gd name="connsiteY9" fmla="*/ 4081 h 6678"/>
                    <a:gd name="connsiteX10" fmla="*/ 87200 w 87412"/>
                    <a:gd name="connsiteY10" fmla="*/ 4524 h 6678"/>
                    <a:gd name="connsiteX11" fmla="*/ 87200 w 87412"/>
                    <a:gd name="connsiteY11" fmla="*/ 4524 h 6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7412" h="6678">
                      <a:moveTo>
                        <a:pt x="87200" y="4524"/>
                      </a:moveTo>
                      <a:cubicBezTo>
                        <a:pt x="72841" y="3283"/>
                        <a:pt x="58305" y="2574"/>
                        <a:pt x="43946" y="2751"/>
                      </a:cubicBezTo>
                      <a:cubicBezTo>
                        <a:pt x="36678" y="2840"/>
                        <a:pt x="29498" y="3195"/>
                        <a:pt x="22319" y="3815"/>
                      </a:cubicBezTo>
                      <a:cubicBezTo>
                        <a:pt x="18596" y="4169"/>
                        <a:pt x="15051" y="4701"/>
                        <a:pt x="11505" y="5588"/>
                      </a:cubicBezTo>
                      <a:cubicBezTo>
                        <a:pt x="8315" y="6297"/>
                        <a:pt x="5124" y="7272"/>
                        <a:pt x="1844" y="6208"/>
                      </a:cubicBezTo>
                      <a:cubicBezTo>
                        <a:pt x="-283" y="5588"/>
                        <a:pt x="-638" y="2751"/>
                        <a:pt x="1135" y="1688"/>
                      </a:cubicBezTo>
                      <a:cubicBezTo>
                        <a:pt x="3971" y="3"/>
                        <a:pt x="7340" y="181"/>
                        <a:pt x="10619" y="269"/>
                      </a:cubicBezTo>
                      <a:cubicBezTo>
                        <a:pt x="14519" y="358"/>
                        <a:pt x="18330" y="447"/>
                        <a:pt x="22230" y="269"/>
                      </a:cubicBezTo>
                      <a:cubicBezTo>
                        <a:pt x="29410" y="3"/>
                        <a:pt x="36678" y="-85"/>
                        <a:pt x="43857" y="92"/>
                      </a:cubicBezTo>
                      <a:cubicBezTo>
                        <a:pt x="58394" y="358"/>
                        <a:pt x="72841" y="1599"/>
                        <a:pt x="87289" y="4081"/>
                      </a:cubicBezTo>
                      <a:cubicBezTo>
                        <a:pt x="87466" y="4169"/>
                        <a:pt x="87466" y="4613"/>
                        <a:pt x="87200" y="4524"/>
                      </a:cubicBezTo>
                      <a:lnTo>
                        <a:pt x="87200" y="45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7" name="任意多边形: 形状 586"/>
                <p:cNvSpPr/>
                <p:nvPr>
                  <p:custDataLst>
                    <p:tags r:id="rId323"/>
                  </p:custDataLst>
                </p:nvPr>
              </p:nvSpPr>
              <p:spPr>
                <a:xfrm>
                  <a:off x="8410486" y="4855639"/>
                  <a:ext cx="185035" cy="11117"/>
                </a:xfrm>
                <a:custGeom>
                  <a:avLst/>
                  <a:gdLst>
                    <a:gd name="connsiteX0" fmla="*/ 184504 w 185035"/>
                    <a:gd name="connsiteY0" fmla="*/ 11113 h 11117"/>
                    <a:gd name="connsiteX1" fmla="*/ 92854 w 185035"/>
                    <a:gd name="connsiteY1" fmla="*/ 6415 h 11117"/>
                    <a:gd name="connsiteX2" fmla="*/ 48182 w 185035"/>
                    <a:gd name="connsiteY2" fmla="*/ 7922 h 11117"/>
                    <a:gd name="connsiteX3" fmla="*/ 25314 w 185035"/>
                    <a:gd name="connsiteY3" fmla="*/ 8631 h 11117"/>
                    <a:gd name="connsiteX4" fmla="*/ 2623 w 185035"/>
                    <a:gd name="connsiteY4" fmla="*/ 8542 h 11117"/>
                    <a:gd name="connsiteX5" fmla="*/ 1648 w 185035"/>
                    <a:gd name="connsiteY5" fmla="*/ 2249 h 11117"/>
                    <a:gd name="connsiteX6" fmla="*/ 22921 w 185035"/>
                    <a:gd name="connsiteY6" fmla="*/ 299 h 11117"/>
                    <a:gd name="connsiteX7" fmla="*/ 44725 w 185035"/>
                    <a:gd name="connsiteY7" fmla="*/ 33 h 11117"/>
                    <a:gd name="connsiteX8" fmla="*/ 91702 w 185035"/>
                    <a:gd name="connsiteY8" fmla="*/ 2338 h 11117"/>
                    <a:gd name="connsiteX9" fmla="*/ 184504 w 185035"/>
                    <a:gd name="connsiteY9" fmla="*/ 9960 h 11117"/>
                    <a:gd name="connsiteX10" fmla="*/ 184504 w 185035"/>
                    <a:gd name="connsiteY10" fmla="*/ 11113 h 11117"/>
                    <a:gd name="connsiteX11" fmla="*/ 184504 w 185035"/>
                    <a:gd name="connsiteY11" fmla="*/ 11113 h 11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5035" h="11117">
                      <a:moveTo>
                        <a:pt x="184504" y="11113"/>
                      </a:moveTo>
                      <a:cubicBezTo>
                        <a:pt x="154013" y="8631"/>
                        <a:pt x="123345" y="6858"/>
                        <a:pt x="92854" y="6415"/>
                      </a:cubicBezTo>
                      <a:cubicBezTo>
                        <a:pt x="77875" y="6238"/>
                        <a:pt x="63073" y="7390"/>
                        <a:pt x="48182" y="7922"/>
                      </a:cubicBezTo>
                      <a:cubicBezTo>
                        <a:pt x="40559" y="8188"/>
                        <a:pt x="32937" y="8454"/>
                        <a:pt x="25314" y="8631"/>
                      </a:cubicBezTo>
                      <a:cubicBezTo>
                        <a:pt x="18223" y="8808"/>
                        <a:pt x="9537" y="10581"/>
                        <a:pt x="2623" y="8542"/>
                      </a:cubicBezTo>
                      <a:cubicBezTo>
                        <a:pt x="-36" y="7745"/>
                        <a:pt x="-1188" y="3401"/>
                        <a:pt x="1648" y="2249"/>
                      </a:cubicBezTo>
                      <a:cubicBezTo>
                        <a:pt x="7941" y="-321"/>
                        <a:pt x="16096" y="565"/>
                        <a:pt x="22921" y="299"/>
                      </a:cubicBezTo>
                      <a:cubicBezTo>
                        <a:pt x="30189" y="33"/>
                        <a:pt x="37457" y="-55"/>
                        <a:pt x="44725" y="33"/>
                      </a:cubicBezTo>
                      <a:cubicBezTo>
                        <a:pt x="60325" y="122"/>
                        <a:pt x="76014" y="1629"/>
                        <a:pt x="91702" y="2338"/>
                      </a:cubicBezTo>
                      <a:cubicBezTo>
                        <a:pt x="122725" y="3756"/>
                        <a:pt x="153570" y="5972"/>
                        <a:pt x="184504" y="9960"/>
                      </a:cubicBezTo>
                      <a:cubicBezTo>
                        <a:pt x="185213" y="10138"/>
                        <a:pt x="185213" y="11201"/>
                        <a:pt x="184504" y="11113"/>
                      </a:cubicBezTo>
                      <a:lnTo>
                        <a:pt x="184504" y="1111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8" name="任意多边形: 形状 587"/>
                <p:cNvSpPr/>
                <p:nvPr>
                  <p:custDataLst>
                    <p:tags r:id="rId324"/>
                  </p:custDataLst>
                </p:nvPr>
              </p:nvSpPr>
              <p:spPr>
                <a:xfrm>
                  <a:off x="8412001" y="4827686"/>
                  <a:ext cx="53237" cy="9238"/>
                </a:xfrm>
                <a:custGeom>
                  <a:avLst/>
                  <a:gdLst>
                    <a:gd name="connsiteX0" fmla="*/ 51631 w 53237"/>
                    <a:gd name="connsiteY0" fmla="*/ 5207 h 9238"/>
                    <a:gd name="connsiteX1" fmla="*/ 27522 w 53237"/>
                    <a:gd name="connsiteY1" fmla="*/ 8221 h 9238"/>
                    <a:gd name="connsiteX2" fmla="*/ 15910 w 53237"/>
                    <a:gd name="connsiteY2" fmla="*/ 8841 h 9238"/>
                    <a:gd name="connsiteX3" fmla="*/ 3147 w 53237"/>
                    <a:gd name="connsiteY3" fmla="*/ 8841 h 9238"/>
                    <a:gd name="connsiteX4" fmla="*/ 2970 w 53237"/>
                    <a:gd name="connsiteY4" fmla="*/ 598 h 9238"/>
                    <a:gd name="connsiteX5" fmla="*/ 15201 w 53237"/>
                    <a:gd name="connsiteY5" fmla="*/ 66 h 9238"/>
                    <a:gd name="connsiteX6" fmla="*/ 27256 w 53237"/>
                    <a:gd name="connsiteY6" fmla="*/ 66 h 9238"/>
                    <a:gd name="connsiteX7" fmla="*/ 51453 w 53237"/>
                    <a:gd name="connsiteY7" fmla="*/ 1928 h 9238"/>
                    <a:gd name="connsiteX8" fmla="*/ 51631 w 53237"/>
                    <a:gd name="connsiteY8" fmla="*/ 5207 h 9238"/>
                    <a:gd name="connsiteX9" fmla="*/ 51631 w 53237"/>
                    <a:gd name="connsiteY9" fmla="*/ 5207 h 9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37" h="9238">
                      <a:moveTo>
                        <a:pt x="51631" y="5207"/>
                      </a:moveTo>
                      <a:cubicBezTo>
                        <a:pt x="43565" y="5916"/>
                        <a:pt x="35676" y="7689"/>
                        <a:pt x="27522" y="8221"/>
                      </a:cubicBezTo>
                      <a:cubicBezTo>
                        <a:pt x="23622" y="8487"/>
                        <a:pt x="19810" y="8664"/>
                        <a:pt x="15910" y="8841"/>
                      </a:cubicBezTo>
                      <a:cubicBezTo>
                        <a:pt x="11745" y="9019"/>
                        <a:pt x="7313" y="9639"/>
                        <a:pt x="3147" y="8841"/>
                      </a:cubicBezTo>
                      <a:cubicBezTo>
                        <a:pt x="-1196" y="7955"/>
                        <a:pt x="-842" y="1573"/>
                        <a:pt x="2970" y="598"/>
                      </a:cubicBezTo>
                      <a:cubicBezTo>
                        <a:pt x="6781" y="-377"/>
                        <a:pt x="11301" y="155"/>
                        <a:pt x="15201" y="66"/>
                      </a:cubicBezTo>
                      <a:cubicBezTo>
                        <a:pt x="19190" y="-22"/>
                        <a:pt x="23267" y="66"/>
                        <a:pt x="27256" y="66"/>
                      </a:cubicBezTo>
                      <a:cubicBezTo>
                        <a:pt x="35322" y="155"/>
                        <a:pt x="43388" y="1573"/>
                        <a:pt x="51453" y="1928"/>
                      </a:cubicBezTo>
                      <a:cubicBezTo>
                        <a:pt x="53846" y="1928"/>
                        <a:pt x="53758" y="5030"/>
                        <a:pt x="51631" y="5207"/>
                      </a:cubicBezTo>
                      <a:lnTo>
                        <a:pt x="51631" y="52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9" name="任意多边形: 形状 588"/>
                <p:cNvSpPr/>
                <p:nvPr>
                  <p:custDataLst>
                    <p:tags r:id="rId325"/>
                  </p:custDataLst>
                </p:nvPr>
              </p:nvSpPr>
              <p:spPr>
                <a:xfrm>
                  <a:off x="8995654" y="5147549"/>
                  <a:ext cx="621762" cy="25221"/>
                </a:xfrm>
                <a:custGeom>
                  <a:avLst/>
                  <a:gdLst>
                    <a:gd name="connsiteX0" fmla="*/ 621569 w 621762"/>
                    <a:gd name="connsiteY0" fmla="*/ 21095 h 25221"/>
                    <a:gd name="connsiteX1" fmla="*/ 504658 w 621762"/>
                    <a:gd name="connsiteY1" fmla="*/ 24463 h 25221"/>
                    <a:gd name="connsiteX2" fmla="*/ 382430 w 621762"/>
                    <a:gd name="connsiteY2" fmla="*/ 21450 h 25221"/>
                    <a:gd name="connsiteX3" fmla="*/ 140189 w 621762"/>
                    <a:gd name="connsiteY3" fmla="*/ 13295 h 25221"/>
                    <a:gd name="connsiteX4" fmla="*/ 2538 w 621762"/>
                    <a:gd name="connsiteY4" fmla="*/ 5141 h 25221"/>
                    <a:gd name="connsiteX5" fmla="*/ 2449 w 621762"/>
                    <a:gd name="connsiteY5" fmla="*/ 0 h 25221"/>
                    <a:gd name="connsiteX6" fmla="*/ 123526 w 621762"/>
                    <a:gd name="connsiteY6" fmla="*/ 3723 h 25221"/>
                    <a:gd name="connsiteX7" fmla="*/ 243538 w 621762"/>
                    <a:gd name="connsiteY7" fmla="*/ 8775 h 25221"/>
                    <a:gd name="connsiteX8" fmla="*/ 484715 w 621762"/>
                    <a:gd name="connsiteY8" fmla="*/ 17816 h 25221"/>
                    <a:gd name="connsiteX9" fmla="*/ 552965 w 621762"/>
                    <a:gd name="connsiteY9" fmla="*/ 20209 h 25221"/>
                    <a:gd name="connsiteX10" fmla="*/ 621392 w 621762"/>
                    <a:gd name="connsiteY10" fmla="*/ 20564 h 25221"/>
                    <a:gd name="connsiteX11" fmla="*/ 621569 w 621762"/>
                    <a:gd name="connsiteY11" fmla="*/ 21095 h 25221"/>
                    <a:gd name="connsiteX12" fmla="*/ 621569 w 621762"/>
                    <a:gd name="connsiteY12" fmla="*/ 21095 h 25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1762" h="25221">
                      <a:moveTo>
                        <a:pt x="621569" y="21095"/>
                      </a:moveTo>
                      <a:cubicBezTo>
                        <a:pt x="583190" y="26768"/>
                        <a:pt x="543658" y="25172"/>
                        <a:pt x="504658" y="24463"/>
                      </a:cubicBezTo>
                      <a:cubicBezTo>
                        <a:pt x="463886" y="23666"/>
                        <a:pt x="423202" y="22691"/>
                        <a:pt x="382430" y="21450"/>
                      </a:cubicBezTo>
                      <a:cubicBezTo>
                        <a:pt x="301683" y="19057"/>
                        <a:pt x="220936" y="16575"/>
                        <a:pt x="140189" y="13295"/>
                      </a:cubicBezTo>
                      <a:cubicBezTo>
                        <a:pt x="94276" y="11434"/>
                        <a:pt x="48363" y="9573"/>
                        <a:pt x="2538" y="5141"/>
                      </a:cubicBezTo>
                      <a:cubicBezTo>
                        <a:pt x="-741" y="4786"/>
                        <a:pt x="-919" y="0"/>
                        <a:pt x="2449" y="0"/>
                      </a:cubicBezTo>
                      <a:cubicBezTo>
                        <a:pt x="42779" y="89"/>
                        <a:pt x="83108" y="1950"/>
                        <a:pt x="123526" y="3723"/>
                      </a:cubicBezTo>
                      <a:cubicBezTo>
                        <a:pt x="163500" y="5496"/>
                        <a:pt x="203563" y="7091"/>
                        <a:pt x="243538" y="8775"/>
                      </a:cubicBezTo>
                      <a:cubicBezTo>
                        <a:pt x="323931" y="12143"/>
                        <a:pt x="404323" y="15068"/>
                        <a:pt x="484715" y="17816"/>
                      </a:cubicBezTo>
                      <a:cubicBezTo>
                        <a:pt x="507495" y="18614"/>
                        <a:pt x="530274" y="19145"/>
                        <a:pt x="552965" y="20209"/>
                      </a:cubicBezTo>
                      <a:cubicBezTo>
                        <a:pt x="575921" y="21273"/>
                        <a:pt x="598701" y="23577"/>
                        <a:pt x="621392" y="20564"/>
                      </a:cubicBezTo>
                      <a:cubicBezTo>
                        <a:pt x="621746" y="20564"/>
                        <a:pt x="621923" y="21095"/>
                        <a:pt x="621569" y="21095"/>
                      </a:cubicBezTo>
                      <a:lnTo>
                        <a:pt x="621569" y="2109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0" name="任意多边形: 形状 589"/>
                <p:cNvSpPr/>
                <p:nvPr>
                  <p:custDataLst>
                    <p:tags r:id="rId326"/>
                  </p:custDataLst>
                </p:nvPr>
              </p:nvSpPr>
              <p:spPr>
                <a:xfrm>
                  <a:off x="8688065" y="5181940"/>
                  <a:ext cx="224019" cy="11539"/>
                </a:xfrm>
                <a:custGeom>
                  <a:avLst/>
                  <a:gdLst>
                    <a:gd name="connsiteX0" fmla="*/ 223087 w 224019"/>
                    <a:gd name="connsiteY0" fmla="*/ 11523 h 11539"/>
                    <a:gd name="connsiteX1" fmla="*/ 169019 w 224019"/>
                    <a:gd name="connsiteY1" fmla="*/ 8952 h 11539"/>
                    <a:gd name="connsiteX2" fmla="*/ 113090 w 224019"/>
                    <a:gd name="connsiteY2" fmla="*/ 10459 h 11539"/>
                    <a:gd name="connsiteX3" fmla="*/ 56275 w 224019"/>
                    <a:gd name="connsiteY3" fmla="*/ 9927 h 11539"/>
                    <a:gd name="connsiteX4" fmla="*/ 1143 w 224019"/>
                    <a:gd name="connsiteY4" fmla="*/ 4432 h 11539"/>
                    <a:gd name="connsiteX5" fmla="*/ 1055 w 224019"/>
                    <a:gd name="connsiteY5" fmla="*/ 1507 h 11539"/>
                    <a:gd name="connsiteX6" fmla="*/ 58313 w 224019"/>
                    <a:gd name="connsiteY6" fmla="*/ 2305 h 11539"/>
                    <a:gd name="connsiteX7" fmla="*/ 115217 w 224019"/>
                    <a:gd name="connsiteY7" fmla="*/ 5141 h 11539"/>
                    <a:gd name="connsiteX8" fmla="*/ 170969 w 224019"/>
                    <a:gd name="connsiteY8" fmla="*/ 4343 h 11539"/>
                    <a:gd name="connsiteX9" fmla="*/ 223441 w 224019"/>
                    <a:gd name="connsiteY9" fmla="*/ 10016 h 11539"/>
                    <a:gd name="connsiteX10" fmla="*/ 223087 w 224019"/>
                    <a:gd name="connsiteY10" fmla="*/ 11523 h 11539"/>
                    <a:gd name="connsiteX11" fmla="*/ 223087 w 224019"/>
                    <a:gd name="connsiteY11" fmla="*/ 11523 h 11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4019" h="11539">
                      <a:moveTo>
                        <a:pt x="223087" y="11523"/>
                      </a:moveTo>
                      <a:cubicBezTo>
                        <a:pt x="205271" y="6914"/>
                        <a:pt x="187012" y="8066"/>
                        <a:pt x="169019" y="8952"/>
                      </a:cubicBezTo>
                      <a:cubicBezTo>
                        <a:pt x="150406" y="9839"/>
                        <a:pt x="131792" y="10371"/>
                        <a:pt x="113090" y="10459"/>
                      </a:cubicBezTo>
                      <a:cubicBezTo>
                        <a:pt x="94122" y="10548"/>
                        <a:pt x="75243" y="10548"/>
                        <a:pt x="56275" y="9927"/>
                      </a:cubicBezTo>
                      <a:cubicBezTo>
                        <a:pt x="38104" y="9307"/>
                        <a:pt x="18871" y="9750"/>
                        <a:pt x="1143" y="4432"/>
                      </a:cubicBezTo>
                      <a:cubicBezTo>
                        <a:pt x="-275" y="3989"/>
                        <a:pt x="-452" y="1773"/>
                        <a:pt x="1055" y="1507"/>
                      </a:cubicBezTo>
                      <a:cubicBezTo>
                        <a:pt x="19580" y="-1772"/>
                        <a:pt x="39434" y="1152"/>
                        <a:pt x="58313" y="2305"/>
                      </a:cubicBezTo>
                      <a:cubicBezTo>
                        <a:pt x="77281" y="3457"/>
                        <a:pt x="96249" y="4875"/>
                        <a:pt x="115217" y="5141"/>
                      </a:cubicBezTo>
                      <a:cubicBezTo>
                        <a:pt x="133831" y="5495"/>
                        <a:pt x="152444" y="4964"/>
                        <a:pt x="170969" y="4343"/>
                      </a:cubicBezTo>
                      <a:cubicBezTo>
                        <a:pt x="188608" y="3723"/>
                        <a:pt x="206246" y="4609"/>
                        <a:pt x="223441" y="10016"/>
                      </a:cubicBezTo>
                      <a:cubicBezTo>
                        <a:pt x="224417" y="10371"/>
                        <a:pt x="224062" y="11700"/>
                        <a:pt x="223087" y="11523"/>
                      </a:cubicBezTo>
                      <a:lnTo>
                        <a:pt x="223087" y="115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1" name="任意多边形: 形状 590"/>
                <p:cNvSpPr/>
                <p:nvPr>
                  <p:custDataLst>
                    <p:tags r:id="rId327"/>
                  </p:custDataLst>
                </p:nvPr>
              </p:nvSpPr>
              <p:spPr>
                <a:xfrm>
                  <a:off x="8825794" y="5186531"/>
                  <a:ext cx="12829" cy="101699"/>
                </a:xfrm>
                <a:custGeom>
                  <a:avLst/>
                  <a:gdLst>
                    <a:gd name="connsiteX0" fmla="*/ 9575 w 12829"/>
                    <a:gd name="connsiteY0" fmla="*/ 101683 h 101699"/>
                    <a:gd name="connsiteX1" fmla="*/ 1598 w 12829"/>
                    <a:gd name="connsiteY1" fmla="*/ 85286 h 101699"/>
                    <a:gd name="connsiteX2" fmla="*/ 91 w 12829"/>
                    <a:gd name="connsiteY2" fmla="*/ 58961 h 101699"/>
                    <a:gd name="connsiteX3" fmla="*/ 1952 w 12829"/>
                    <a:gd name="connsiteY3" fmla="*/ 32724 h 101699"/>
                    <a:gd name="connsiteX4" fmla="*/ 3370 w 12829"/>
                    <a:gd name="connsiteY4" fmla="*/ 19607 h 101699"/>
                    <a:gd name="connsiteX5" fmla="*/ 4079 w 12829"/>
                    <a:gd name="connsiteY5" fmla="*/ 13048 h 101699"/>
                    <a:gd name="connsiteX6" fmla="*/ 4434 w 12829"/>
                    <a:gd name="connsiteY6" fmla="*/ 9325 h 101699"/>
                    <a:gd name="connsiteX7" fmla="*/ 6561 w 12829"/>
                    <a:gd name="connsiteY7" fmla="*/ 7552 h 101699"/>
                    <a:gd name="connsiteX8" fmla="*/ 8334 w 12829"/>
                    <a:gd name="connsiteY8" fmla="*/ 5779 h 101699"/>
                    <a:gd name="connsiteX9" fmla="*/ 8157 w 12829"/>
                    <a:gd name="connsiteY9" fmla="*/ 6311 h 101699"/>
                    <a:gd name="connsiteX10" fmla="*/ 5586 w 12829"/>
                    <a:gd name="connsiteY10" fmla="*/ 7729 h 101699"/>
                    <a:gd name="connsiteX11" fmla="*/ 3193 w 12829"/>
                    <a:gd name="connsiteY11" fmla="*/ 2854 h 101699"/>
                    <a:gd name="connsiteX12" fmla="*/ 6827 w 12829"/>
                    <a:gd name="connsiteY12" fmla="*/ 107 h 101699"/>
                    <a:gd name="connsiteX13" fmla="*/ 7713 w 12829"/>
                    <a:gd name="connsiteY13" fmla="*/ 18 h 101699"/>
                    <a:gd name="connsiteX14" fmla="*/ 11347 w 12829"/>
                    <a:gd name="connsiteY14" fmla="*/ 2145 h 101699"/>
                    <a:gd name="connsiteX15" fmla="*/ 12500 w 12829"/>
                    <a:gd name="connsiteY15" fmla="*/ 11452 h 101699"/>
                    <a:gd name="connsiteX16" fmla="*/ 11082 w 12829"/>
                    <a:gd name="connsiteY16" fmla="*/ 24481 h 101699"/>
                    <a:gd name="connsiteX17" fmla="*/ 8600 w 12829"/>
                    <a:gd name="connsiteY17" fmla="*/ 51604 h 101699"/>
                    <a:gd name="connsiteX18" fmla="*/ 8511 w 12829"/>
                    <a:gd name="connsiteY18" fmla="*/ 77840 h 101699"/>
                    <a:gd name="connsiteX19" fmla="*/ 9663 w 12829"/>
                    <a:gd name="connsiteY19" fmla="*/ 90781 h 101699"/>
                    <a:gd name="connsiteX20" fmla="*/ 10904 w 12829"/>
                    <a:gd name="connsiteY20" fmla="*/ 100885 h 101699"/>
                    <a:gd name="connsiteX21" fmla="*/ 9575 w 12829"/>
                    <a:gd name="connsiteY21" fmla="*/ 101683 h 101699"/>
                    <a:gd name="connsiteX22" fmla="*/ 9575 w 12829"/>
                    <a:gd name="connsiteY22" fmla="*/ 101683 h 101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829" h="101699">
                      <a:moveTo>
                        <a:pt x="9575" y="101683"/>
                      </a:moveTo>
                      <a:cubicBezTo>
                        <a:pt x="3813" y="99999"/>
                        <a:pt x="2395" y="90072"/>
                        <a:pt x="1598" y="85286"/>
                      </a:cubicBezTo>
                      <a:cubicBezTo>
                        <a:pt x="91" y="76599"/>
                        <a:pt x="-175" y="67736"/>
                        <a:pt x="91" y="58961"/>
                      </a:cubicBezTo>
                      <a:cubicBezTo>
                        <a:pt x="357" y="50186"/>
                        <a:pt x="1066" y="41411"/>
                        <a:pt x="1952" y="32724"/>
                      </a:cubicBezTo>
                      <a:cubicBezTo>
                        <a:pt x="2395" y="28381"/>
                        <a:pt x="2927" y="24038"/>
                        <a:pt x="3370" y="19607"/>
                      </a:cubicBezTo>
                      <a:cubicBezTo>
                        <a:pt x="3636" y="17391"/>
                        <a:pt x="3813" y="15263"/>
                        <a:pt x="4079" y="13048"/>
                      </a:cubicBezTo>
                      <a:cubicBezTo>
                        <a:pt x="4257" y="11807"/>
                        <a:pt x="4345" y="10566"/>
                        <a:pt x="4434" y="9325"/>
                      </a:cubicBezTo>
                      <a:cubicBezTo>
                        <a:pt x="3991" y="7375"/>
                        <a:pt x="4700" y="6843"/>
                        <a:pt x="6561" y="7552"/>
                      </a:cubicBezTo>
                      <a:cubicBezTo>
                        <a:pt x="7182" y="6932"/>
                        <a:pt x="7802" y="6400"/>
                        <a:pt x="8334" y="5779"/>
                      </a:cubicBezTo>
                      <a:cubicBezTo>
                        <a:pt x="8245" y="5957"/>
                        <a:pt x="8245" y="6134"/>
                        <a:pt x="8157" y="6311"/>
                      </a:cubicBezTo>
                      <a:cubicBezTo>
                        <a:pt x="7713" y="7375"/>
                        <a:pt x="6827" y="8084"/>
                        <a:pt x="5586" y="7729"/>
                      </a:cubicBezTo>
                      <a:cubicBezTo>
                        <a:pt x="3459" y="7109"/>
                        <a:pt x="2395" y="4893"/>
                        <a:pt x="3193" y="2854"/>
                      </a:cubicBezTo>
                      <a:cubicBezTo>
                        <a:pt x="3902" y="1082"/>
                        <a:pt x="4966" y="284"/>
                        <a:pt x="6827" y="107"/>
                      </a:cubicBezTo>
                      <a:cubicBezTo>
                        <a:pt x="7093" y="107"/>
                        <a:pt x="7359" y="18"/>
                        <a:pt x="7713" y="18"/>
                      </a:cubicBezTo>
                      <a:cubicBezTo>
                        <a:pt x="9220" y="-159"/>
                        <a:pt x="10461" y="993"/>
                        <a:pt x="11347" y="2145"/>
                      </a:cubicBezTo>
                      <a:cubicBezTo>
                        <a:pt x="13475" y="4982"/>
                        <a:pt x="12766" y="8172"/>
                        <a:pt x="12500" y="11452"/>
                      </a:cubicBezTo>
                      <a:cubicBezTo>
                        <a:pt x="12057" y="15795"/>
                        <a:pt x="11525" y="20138"/>
                        <a:pt x="11082" y="24481"/>
                      </a:cubicBezTo>
                      <a:cubicBezTo>
                        <a:pt x="10107" y="33522"/>
                        <a:pt x="9132" y="42563"/>
                        <a:pt x="8600" y="51604"/>
                      </a:cubicBezTo>
                      <a:cubicBezTo>
                        <a:pt x="8068" y="60290"/>
                        <a:pt x="8068" y="69065"/>
                        <a:pt x="8511" y="77840"/>
                      </a:cubicBezTo>
                      <a:cubicBezTo>
                        <a:pt x="8777" y="82183"/>
                        <a:pt x="9220" y="86438"/>
                        <a:pt x="9663" y="90781"/>
                      </a:cubicBezTo>
                      <a:cubicBezTo>
                        <a:pt x="9929" y="94149"/>
                        <a:pt x="11347" y="97694"/>
                        <a:pt x="10904" y="100885"/>
                      </a:cubicBezTo>
                      <a:cubicBezTo>
                        <a:pt x="10727" y="101506"/>
                        <a:pt x="10107" y="101772"/>
                        <a:pt x="9575" y="101683"/>
                      </a:cubicBezTo>
                      <a:lnTo>
                        <a:pt x="9575" y="10168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2" name="任意多边形: 形状 591"/>
                <p:cNvSpPr/>
                <p:nvPr>
                  <p:custDataLst>
                    <p:tags r:id="rId328"/>
                  </p:custDataLst>
                </p:nvPr>
              </p:nvSpPr>
              <p:spPr>
                <a:xfrm>
                  <a:off x="8756036" y="5189283"/>
                  <a:ext cx="82767" cy="100223"/>
                </a:xfrm>
                <a:custGeom>
                  <a:avLst/>
                  <a:gdLst>
                    <a:gd name="connsiteX0" fmla="*/ 80751 w 82767"/>
                    <a:gd name="connsiteY0" fmla="*/ 100171 h 100223"/>
                    <a:gd name="connsiteX1" fmla="*/ 2486 w 82767"/>
                    <a:gd name="connsiteY1" fmla="*/ 74910 h 100223"/>
                    <a:gd name="connsiteX2" fmla="*/ 4 w 82767"/>
                    <a:gd name="connsiteY2" fmla="*/ 71719 h 100223"/>
                    <a:gd name="connsiteX3" fmla="*/ 1600 w 82767"/>
                    <a:gd name="connsiteY3" fmla="*/ 3470 h 100223"/>
                    <a:gd name="connsiteX4" fmla="*/ 8956 w 82767"/>
                    <a:gd name="connsiteY4" fmla="*/ 3647 h 100223"/>
                    <a:gd name="connsiteX5" fmla="*/ 6475 w 82767"/>
                    <a:gd name="connsiteY5" fmla="*/ 72694 h 100223"/>
                    <a:gd name="connsiteX6" fmla="*/ 4081 w 82767"/>
                    <a:gd name="connsiteY6" fmla="*/ 68617 h 100223"/>
                    <a:gd name="connsiteX7" fmla="*/ 43081 w 82767"/>
                    <a:gd name="connsiteY7" fmla="*/ 82001 h 100223"/>
                    <a:gd name="connsiteX8" fmla="*/ 81903 w 82767"/>
                    <a:gd name="connsiteY8" fmla="*/ 97246 h 100223"/>
                    <a:gd name="connsiteX9" fmla="*/ 80751 w 82767"/>
                    <a:gd name="connsiteY9" fmla="*/ 100171 h 100223"/>
                    <a:gd name="connsiteX10" fmla="*/ 80751 w 82767"/>
                    <a:gd name="connsiteY10" fmla="*/ 100171 h 100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767" h="100223">
                      <a:moveTo>
                        <a:pt x="80751" y="100171"/>
                      </a:moveTo>
                      <a:cubicBezTo>
                        <a:pt x="54161" y="93612"/>
                        <a:pt x="29077" y="81469"/>
                        <a:pt x="2486" y="74910"/>
                      </a:cubicBezTo>
                      <a:cubicBezTo>
                        <a:pt x="1245" y="74556"/>
                        <a:pt x="-85" y="73049"/>
                        <a:pt x="4" y="71719"/>
                      </a:cubicBezTo>
                      <a:cubicBezTo>
                        <a:pt x="2131" y="49117"/>
                        <a:pt x="2929" y="26338"/>
                        <a:pt x="1600" y="3470"/>
                      </a:cubicBezTo>
                      <a:cubicBezTo>
                        <a:pt x="1334" y="-1317"/>
                        <a:pt x="8690" y="-1051"/>
                        <a:pt x="8956" y="3647"/>
                      </a:cubicBezTo>
                      <a:cubicBezTo>
                        <a:pt x="10463" y="26870"/>
                        <a:pt x="9931" y="49915"/>
                        <a:pt x="6475" y="72694"/>
                      </a:cubicBezTo>
                      <a:cubicBezTo>
                        <a:pt x="5677" y="71365"/>
                        <a:pt x="4879" y="69947"/>
                        <a:pt x="4081" y="68617"/>
                      </a:cubicBezTo>
                      <a:cubicBezTo>
                        <a:pt x="17288" y="72074"/>
                        <a:pt x="30140" y="77303"/>
                        <a:pt x="43081" y="82001"/>
                      </a:cubicBezTo>
                      <a:cubicBezTo>
                        <a:pt x="56111" y="86699"/>
                        <a:pt x="69317" y="91308"/>
                        <a:pt x="81903" y="97246"/>
                      </a:cubicBezTo>
                      <a:cubicBezTo>
                        <a:pt x="83676" y="98133"/>
                        <a:pt x="82435" y="100614"/>
                        <a:pt x="80751" y="100171"/>
                      </a:cubicBezTo>
                      <a:lnTo>
                        <a:pt x="80751" y="1001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3" name="任意多边形: 形状 592"/>
                <p:cNvSpPr/>
                <p:nvPr>
                  <p:custDataLst>
                    <p:tags r:id="rId329"/>
                  </p:custDataLst>
                </p:nvPr>
              </p:nvSpPr>
              <p:spPr>
                <a:xfrm>
                  <a:off x="9620623" y="5250091"/>
                  <a:ext cx="128410" cy="12068"/>
                </a:xfrm>
                <a:custGeom>
                  <a:avLst/>
                  <a:gdLst>
                    <a:gd name="connsiteX0" fmla="*/ 234 w 128410"/>
                    <a:gd name="connsiteY0" fmla="*/ 10 h 12068"/>
                    <a:gd name="connsiteX1" fmla="*/ 32231 w 128410"/>
                    <a:gd name="connsiteY1" fmla="*/ 1960 h 12068"/>
                    <a:gd name="connsiteX2" fmla="*/ 62899 w 128410"/>
                    <a:gd name="connsiteY2" fmla="*/ 3910 h 12068"/>
                    <a:gd name="connsiteX3" fmla="*/ 94631 w 128410"/>
                    <a:gd name="connsiteY3" fmla="*/ 1251 h 12068"/>
                    <a:gd name="connsiteX4" fmla="*/ 109788 w 128410"/>
                    <a:gd name="connsiteY4" fmla="*/ 2492 h 12068"/>
                    <a:gd name="connsiteX5" fmla="*/ 125831 w 128410"/>
                    <a:gd name="connsiteY5" fmla="*/ 5151 h 12068"/>
                    <a:gd name="connsiteX6" fmla="*/ 125033 w 128410"/>
                    <a:gd name="connsiteY6" fmla="*/ 12064 h 12068"/>
                    <a:gd name="connsiteX7" fmla="*/ 107838 w 128410"/>
                    <a:gd name="connsiteY7" fmla="*/ 9228 h 12068"/>
                    <a:gd name="connsiteX8" fmla="*/ 92681 w 128410"/>
                    <a:gd name="connsiteY8" fmla="*/ 8076 h 12068"/>
                    <a:gd name="connsiteX9" fmla="*/ 62013 w 128410"/>
                    <a:gd name="connsiteY9" fmla="*/ 9139 h 12068"/>
                    <a:gd name="connsiteX10" fmla="*/ 234 w 128410"/>
                    <a:gd name="connsiteY10" fmla="*/ 630 h 12068"/>
                    <a:gd name="connsiteX11" fmla="*/ 234 w 128410"/>
                    <a:gd name="connsiteY11" fmla="*/ 10 h 12068"/>
                    <a:gd name="connsiteX12" fmla="*/ 234 w 128410"/>
                    <a:gd name="connsiteY12" fmla="*/ 10 h 1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410" h="12068">
                      <a:moveTo>
                        <a:pt x="234" y="10"/>
                      </a:moveTo>
                      <a:cubicBezTo>
                        <a:pt x="10870" y="808"/>
                        <a:pt x="21595" y="1251"/>
                        <a:pt x="32231" y="1960"/>
                      </a:cubicBezTo>
                      <a:cubicBezTo>
                        <a:pt x="42424" y="2669"/>
                        <a:pt x="52706" y="4176"/>
                        <a:pt x="62899" y="3910"/>
                      </a:cubicBezTo>
                      <a:cubicBezTo>
                        <a:pt x="73624" y="3644"/>
                        <a:pt x="83906" y="1073"/>
                        <a:pt x="94631" y="1251"/>
                      </a:cubicBezTo>
                      <a:cubicBezTo>
                        <a:pt x="99683" y="1339"/>
                        <a:pt x="104735" y="1783"/>
                        <a:pt x="109788" y="2492"/>
                      </a:cubicBezTo>
                      <a:cubicBezTo>
                        <a:pt x="115017" y="3201"/>
                        <a:pt x="120690" y="3467"/>
                        <a:pt x="125831" y="5151"/>
                      </a:cubicBezTo>
                      <a:cubicBezTo>
                        <a:pt x="129642" y="6392"/>
                        <a:pt x="129110" y="12242"/>
                        <a:pt x="125033" y="12064"/>
                      </a:cubicBezTo>
                      <a:cubicBezTo>
                        <a:pt x="119271" y="11799"/>
                        <a:pt x="113510" y="9937"/>
                        <a:pt x="107838" y="9228"/>
                      </a:cubicBezTo>
                      <a:cubicBezTo>
                        <a:pt x="102785" y="8519"/>
                        <a:pt x="97733" y="8076"/>
                        <a:pt x="92681" y="8076"/>
                      </a:cubicBezTo>
                      <a:cubicBezTo>
                        <a:pt x="82399" y="8076"/>
                        <a:pt x="72383" y="9760"/>
                        <a:pt x="62013" y="9139"/>
                      </a:cubicBezTo>
                      <a:cubicBezTo>
                        <a:pt x="41361" y="7899"/>
                        <a:pt x="20709" y="3467"/>
                        <a:pt x="234" y="630"/>
                      </a:cubicBezTo>
                      <a:cubicBezTo>
                        <a:pt x="-32" y="453"/>
                        <a:pt x="-121" y="-79"/>
                        <a:pt x="234" y="10"/>
                      </a:cubicBezTo>
                      <a:lnTo>
                        <a:pt x="234" y="1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4" name="任意多边形: 形状 593"/>
                <p:cNvSpPr/>
                <p:nvPr>
                  <p:custDataLst>
                    <p:tags r:id="rId330"/>
                  </p:custDataLst>
                </p:nvPr>
              </p:nvSpPr>
              <p:spPr>
                <a:xfrm>
                  <a:off x="9584625" y="5307040"/>
                  <a:ext cx="172362" cy="10178"/>
                </a:xfrm>
                <a:custGeom>
                  <a:avLst/>
                  <a:gdLst>
                    <a:gd name="connsiteX0" fmla="*/ 512 w 172362"/>
                    <a:gd name="connsiteY0" fmla="*/ 1205 h 10178"/>
                    <a:gd name="connsiteX1" fmla="*/ 86577 w 172362"/>
                    <a:gd name="connsiteY1" fmla="*/ 1560 h 10178"/>
                    <a:gd name="connsiteX2" fmla="*/ 129299 w 172362"/>
                    <a:gd name="connsiteY2" fmla="*/ 53 h 10178"/>
                    <a:gd name="connsiteX3" fmla="*/ 150661 w 172362"/>
                    <a:gd name="connsiteY3" fmla="*/ 230 h 10178"/>
                    <a:gd name="connsiteX4" fmla="*/ 170604 w 172362"/>
                    <a:gd name="connsiteY4" fmla="*/ 2623 h 10178"/>
                    <a:gd name="connsiteX5" fmla="*/ 169895 w 172362"/>
                    <a:gd name="connsiteY5" fmla="*/ 8916 h 10178"/>
                    <a:gd name="connsiteX6" fmla="*/ 149774 w 172362"/>
                    <a:gd name="connsiteY6" fmla="*/ 8828 h 10178"/>
                    <a:gd name="connsiteX7" fmla="*/ 128413 w 172362"/>
                    <a:gd name="connsiteY7" fmla="*/ 8739 h 10178"/>
                    <a:gd name="connsiteX8" fmla="*/ 84627 w 172362"/>
                    <a:gd name="connsiteY8" fmla="*/ 9980 h 10178"/>
                    <a:gd name="connsiteX9" fmla="*/ 41993 w 172362"/>
                    <a:gd name="connsiteY9" fmla="*/ 9448 h 10178"/>
                    <a:gd name="connsiteX10" fmla="*/ 423 w 172362"/>
                    <a:gd name="connsiteY10" fmla="*/ 2269 h 10178"/>
                    <a:gd name="connsiteX11" fmla="*/ 512 w 172362"/>
                    <a:gd name="connsiteY11" fmla="*/ 1205 h 10178"/>
                    <a:gd name="connsiteX12" fmla="*/ 512 w 172362"/>
                    <a:gd name="connsiteY12" fmla="*/ 1205 h 1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362" h="10178">
                      <a:moveTo>
                        <a:pt x="512" y="1205"/>
                      </a:moveTo>
                      <a:cubicBezTo>
                        <a:pt x="28964" y="4485"/>
                        <a:pt x="58214" y="2801"/>
                        <a:pt x="86577" y="1560"/>
                      </a:cubicBezTo>
                      <a:cubicBezTo>
                        <a:pt x="100848" y="939"/>
                        <a:pt x="115029" y="230"/>
                        <a:pt x="129299" y="53"/>
                      </a:cubicBezTo>
                      <a:cubicBezTo>
                        <a:pt x="136390" y="-36"/>
                        <a:pt x="143570" y="-36"/>
                        <a:pt x="150661" y="230"/>
                      </a:cubicBezTo>
                      <a:cubicBezTo>
                        <a:pt x="156954" y="407"/>
                        <a:pt x="164754" y="-479"/>
                        <a:pt x="170604" y="2623"/>
                      </a:cubicBezTo>
                      <a:cubicBezTo>
                        <a:pt x="173528" y="4130"/>
                        <a:pt x="172465" y="8030"/>
                        <a:pt x="169895" y="8916"/>
                      </a:cubicBezTo>
                      <a:cubicBezTo>
                        <a:pt x="164045" y="10955"/>
                        <a:pt x="156067" y="9005"/>
                        <a:pt x="149774" y="8828"/>
                      </a:cubicBezTo>
                      <a:cubicBezTo>
                        <a:pt x="142683" y="8651"/>
                        <a:pt x="135504" y="8651"/>
                        <a:pt x="128413" y="8739"/>
                      </a:cubicBezTo>
                      <a:cubicBezTo>
                        <a:pt x="113788" y="8916"/>
                        <a:pt x="99252" y="9537"/>
                        <a:pt x="84627" y="9980"/>
                      </a:cubicBezTo>
                      <a:cubicBezTo>
                        <a:pt x="70446" y="10335"/>
                        <a:pt x="56264" y="10246"/>
                        <a:pt x="41993" y="9448"/>
                      </a:cubicBezTo>
                      <a:cubicBezTo>
                        <a:pt x="27812" y="8562"/>
                        <a:pt x="14250" y="5814"/>
                        <a:pt x="423" y="2269"/>
                      </a:cubicBezTo>
                      <a:cubicBezTo>
                        <a:pt x="-197" y="2092"/>
                        <a:pt x="-109" y="1117"/>
                        <a:pt x="512" y="1205"/>
                      </a:cubicBezTo>
                      <a:lnTo>
                        <a:pt x="512" y="120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5" name="任意多边形: 形状 594"/>
                <p:cNvSpPr/>
                <p:nvPr>
                  <p:custDataLst>
                    <p:tags r:id="rId331"/>
                  </p:custDataLst>
                </p:nvPr>
              </p:nvSpPr>
              <p:spPr>
                <a:xfrm>
                  <a:off x="9349266" y="5201838"/>
                  <a:ext cx="113582" cy="10782"/>
                </a:xfrm>
                <a:custGeom>
                  <a:avLst/>
                  <a:gdLst>
                    <a:gd name="connsiteX0" fmla="*/ 720 w 113582"/>
                    <a:gd name="connsiteY0" fmla="*/ 2969 h 10782"/>
                    <a:gd name="connsiteX1" fmla="*/ 28906 w 113582"/>
                    <a:gd name="connsiteY1" fmla="*/ 310 h 10782"/>
                    <a:gd name="connsiteX2" fmla="*/ 57181 w 113582"/>
                    <a:gd name="connsiteY2" fmla="*/ 222 h 10782"/>
                    <a:gd name="connsiteX3" fmla="*/ 85456 w 113582"/>
                    <a:gd name="connsiteY3" fmla="*/ 2083 h 10782"/>
                    <a:gd name="connsiteX4" fmla="*/ 112135 w 113582"/>
                    <a:gd name="connsiteY4" fmla="*/ 6515 h 10782"/>
                    <a:gd name="connsiteX5" fmla="*/ 112224 w 113582"/>
                    <a:gd name="connsiteY5" fmla="*/ 10326 h 10782"/>
                    <a:gd name="connsiteX6" fmla="*/ 85633 w 113582"/>
                    <a:gd name="connsiteY6" fmla="*/ 9617 h 10782"/>
                    <a:gd name="connsiteX7" fmla="*/ 57359 w 113582"/>
                    <a:gd name="connsiteY7" fmla="*/ 7933 h 10782"/>
                    <a:gd name="connsiteX8" fmla="*/ 29084 w 113582"/>
                    <a:gd name="connsiteY8" fmla="*/ 6515 h 10782"/>
                    <a:gd name="connsiteX9" fmla="*/ 809 w 113582"/>
                    <a:gd name="connsiteY9" fmla="*/ 4565 h 10782"/>
                    <a:gd name="connsiteX10" fmla="*/ 720 w 113582"/>
                    <a:gd name="connsiteY10" fmla="*/ 2969 h 10782"/>
                    <a:gd name="connsiteX11" fmla="*/ 720 w 113582"/>
                    <a:gd name="connsiteY11" fmla="*/ 2969 h 10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582" h="10782">
                      <a:moveTo>
                        <a:pt x="720" y="2969"/>
                      </a:moveTo>
                      <a:cubicBezTo>
                        <a:pt x="10116" y="2260"/>
                        <a:pt x="19422" y="753"/>
                        <a:pt x="28906" y="310"/>
                      </a:cubicBezTo>
                      <a:cubicBezTo>
                        <a:pt x="38302" y="-133"/>
                        <a:pt x="47697" y="-44"/>
                        <a:pt x="57181" y="222"/>
                      </a:cubicBezTo>
                      <a:cubicBezTo>
                        <a:pt x="66577" y="488"/>
                        <a:pt x="76061" y="1108"/>
                        <a:pt x="85456" y="2083"/>
                      </a:cubicBezTo>
                      <a:cubicBezTo>
                        <a:pt x="93965" y="2969"/>
                        <a:pt x="103981" y="3412"/>
                        <a:pt x="112135" y="6515"/>
                      </a:cubicBezTo>
                      <a:cubicBezTo>
                        <a:pt x="113819" y="7135"/>
                        <a:pt x="114263" y="9971"/>
                        <a:pt x="112224" y="10326"/>
                      </a:cubicBezTo>
                      <a:cubicBezTo>
                        <a:pt x="103804" y="11478"/>
                        <a:pt x="94231" y="10149"/>
                        <a:pt x="85633" y="9617"/>
                      </a:cubicBezTo>
                      <a:cubicBezTo>
                        <a:pt x="76238" y="8996"/>
                        <a:pt x="66754" y="8553"/>
                        <a:pt x="57359" y="7933"/>
                      </a:cubicBezTo>
                      <a:cubicBezTo>
                        <a:pt x="47963" y="7401"/>
                        <a:pt x="38479" y="7046"/>
                        <a:pt x="29084" y="6515"/>
                      </a:cubicBezTo>
                      <a:cubicBezTo>
                        <a:pt x="19600" y="5983"/>
                        <a:pt x="10204" y="4742"/>
                        <a:pt x="809" y="4565"/>
                      </a:cubicBezTo>
                      <a:cubicBezTo>
                        <a:pt x="-254" y="4653"/>
                        <a:pt x="-254" y="3058"/>
                        <a:pt x="720" y="2969"/>
                      </a:cubicBezTo>
                      <a:lnTo>
                        <a:pt x="720" y="29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6" name="任意多边形: 形状 595"/>
                <p:cNvSpPr/>
                <p:nvPr>
                  <p:custDataLst>
                    <p:tags r:id="rId332"/>
                  </p:custDataLst>
                </p:nvPr>
              </p:nvSpPr>
              <p:spPr>
                <a:xfrm>
                  <a:off x="8580830" y="5293970"/>
                  <a:ext cx="92691" cy="7001"/>
                </a:xfrm>
                <a:custGeom>
                  <a:avLst/>
                  <a:gdLst>
                    <a:gd name="connsiteX0" fmla="*/ 598 w 92691"/>
                    <a:gd name="connsiteY0" fmla="*/ 1423 h 7001"/>
                    <a:gd name="connsiteX1" fmla="*/ 45625 w 92691"/>
                    <a:gd name="connsiteY1" fmla="*/ 5 h 7001"/>
                    <a:gd name="connsiteX2" fmla="*/ 90652 w 92691"/>
                    <a:gd name="connsiteY2" fmla="*/ 2398 h 7001"/>
                    <a:gd name="connsiteX3" fmla="*/ 90741 w 92691"/>
                    <a:gd name="connsiteY3" fmla="*/ 6564 h 7001"/>
                    <a:gd name="connsiteX4" fmla="*/ 45714 w 92691"/>
                    <a:gd name="connsiteY4" fmla="*/ 6564 h 7001"/>
                    <a:gd name="connsiteX5" fmla="*/ 598 w 92691"/>
                    <a:gd name="connsiteY5" fmla="*/ 2753 h 7001"/>
                    <a:gd name="connsiteX6" fmla="*/ 598 w 92691"/>
                    <a:gd name="connsiteY6" fmla="*/ 1423 h 7001"/>
                    <a:gd name="connsiteX7" fmla="*/ 598 w 92691"/>
                    <a:gd name="connsiteY7" fmla="*/ 1423 h 7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691" h="7001">
                      <a:moveTo>
                        <a:pt x="598" y="1423"/>
                      </a:moveTo>
                      <a:cubicBezTo>
                        <a:pt x="15666" y="1068"/>
                        <a:pt x="30557" y="-84"/>
                        <a:pt x="45625" y="5"/>
                      </a:cubicBezTo>
                      <a:cubicBezTo>
                        <a:pt x="60693" y="93"/>
                        <a:pt x="75673" y="1157"/>
                        <a:pt x="90652" y="2398"/>
                      </a:cubicBezTo>
                      <a:cubicBezTo>
                        <a:pt x="93311" y="2664"/>
                        <a:pt x="93400" y="6475"/>
                        <a:pt x="90741" y="6564"/>
                      </a:cubicBezTo>
                      <a:cubicBezTo>
                        <a:pt x="75761" y="7007"/>
                        <a:pt x="60782" y="7273"/>
                        <a:pt x="45714" y="6564"/>
                      </a:cubicBezTo>
                      <a:cubicBezTo>
                        <a:pt x="30646" y="5855"/>
                        <a:pt x="15666" y="3905"/>
                        <a:pt x="598" y="2753"/>
                      </a:cubicBezTo>
                      <a:cubicBezTo>
                        <a:pt x="-199" y="2664"/>
                        <a:pt x="-199" y="1423"/>
                        <a:pt x="598" y="1423"/>
                      </a:cubicBezTo>
                      <a:lnTo>
                        <a:pt x="598" y="14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7" name="任意多边形: 形状 596"/>
                <p:cNvSpPr/>
                <p:nvPr>
                  <p:custDataLst>
                    <p:tags r:id="rId333"/>
                  </p:custDataLst>
                </p:nvPr>
              </p:nvSpPr>
              <p:spPr>
                <a:xfrm>
                  <a:off x="8954456" y="5292727"/>
                  <a:ext cx="255131" cy="12101"/>
                </a:xfrm>
                <a:custGeom>
                  <a:avLst/>
                  <a:gdLst>
                    <a:gd name="connsiteX0" fmla="*/ 254334 w 255131"/>
                    <a:gd name="connsiteY0" fmla="*/ 9225 h 12101"/>
                    <a:gd name="connsiteX1" fmla="*/ 126433 w 255131"/>
                    <a:gd name="connsiteY1" fmla="*/ 10909 h 12101"/>
                    <a:gd name="connsiteX2" fmla="*/ 62970 w 255131"/>
                    <a:gd name="connsiteY2" fmla="*/ 7630 h 12101"/>
                    <a:gd name="connsiteX3" fmla="*/ 31239 w 255131"/>
                    <a:gd name="connsiteY3" fmla="*/ 5059 h 12101"/>
                    <a:gd name="connsiteX4" fmla="*/ 394 w 255131"/>
                    <a:gd name="connsiteY4" fmla="*/ 1337 h 12101"/>
                    <a:gd name="connsiteX5" fmla="*/ 482 w 255131"/>
                    <a:gd name="connsiteY5" fmla="*/ 273 h 12101"/>
                    <a:gd name="connsiteX6" fmla="*/ 33277 w 255131"/>
                    <a:gd name="connsiteY6" fmla="*/ 1159 h 12101"/>
                    <a:gd name="connsiteX7" fmla="*/ 63945 w 255131"/>
                    <a:gd name="connsiteY7" fmla="*/ 2400 h 12101"/>
                    <a:gd name="connsiteX8" fmla="*/ 127408 w 255131"/>
                    <a:gd name="connsiteY8" fmla="*/ 4439 h 12101"/>
                    <a:gd name="connsiteX9" fmla="*/ 254334 w 255131"/>
                    <a:gd name="connsiteY9" fmla="*/ 7452 h 12101"/>
                    <a:gd name="connsiteX10" fmla="*/ 254334 w 255131"/>
                    <a:gd name="connsiteY10" fmla="*/ 9225 h 12101"/>
                    <a:gd name="connsiteX11" fmla="*/ 254334 w 255131"/>
                    <a:gd name="connsiteY11" fmla="*/ 9225 h 1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5131" h="12101">
                      <a:moveTo>
                        <a:pt x="254334" y="9225"/>
                      </a:moveTo>
                      <a:cubicBezTo>
                        <a:pt x="211967" y="13302"/>
                        <a:pt x="169155" y="12239"/>
                        <a:pt x="126433" y="10909"/>
                      </a:cubicBezTo>
                      <a:cubicBezTo>
                        <a:pt x="105249" y="10289"/>
                        <a:pt x="84065" y="9225"/>
                        <a:pt x="62970" y="7630"/>
                      </a:cubicBezTo>
                      <a:cubicBezTo>
                        <a:pt x="52423" y="6832"/>
                        <a:pt x="41786" y="6034"/>
                        <a:pt x="31239" y="5059"/>
                      </a:cubicBezTo>
                      <a:cubicBezTo>
                        <a:pt x="21046" y="4173"/>
                        <a:pt x="10498" y="3641"/>
                        <a:pt x="394" y="1337"/>
                      </a:cubicBezTo>
                      <a:cubicBezTo>
                        <a:pt x="-227" y="1159"/>
                        <a:pt x="-50" y="273"/>
                        <a:pt x="482" y="273"/>
                      </a:cubicBezTo>
                      <a:cubicBezTo>
                        <a:pt x="11296" y="-525"/>
                        <a:pt x="22375" y="628"/>
                        <a:pt x="33277" y="1159"/>
                      </a:cubicBezTo>
                      <a:cubicBezTo>
                        <a:pt x="43470" y="1602"/>
                        <a:pt x="53663" y="2046"/>
                        <a:pt x="63945" y="2400"/>
                      </a:cubicBezTo>
                      <a:cubicBezTo>
                        <a:pt x="85129" y="3109"/>
                        <a:pt x="106224" y="3818"/>
                        <a:pt x="127408" y="4439"/>
                      </a:cubicBezTo>
                      <a:cubicBezTo>
                        <a:pt x="169687" y="5680"/>
                        <a:pt x="211967" y="4971"/>
                        <a:pt x="254334" y="7452"/>
                      </a:cubicBezTo>
                      <a:cubicBezTo>
                        <a:pt x="255398" y="7541"/>
                        <a:pt x="255398" y="9137"/>
                        <a:pt x="254334" y="9225"/>
                      </a:cubicBezTo>
                      <a:lnTo>
                        <a:pt x="254334" y="92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sp>
            <p:nvSpPr>
              <p:cNvPr id="598" name="任意多边形: 形状 597"/>
              <p:cNvSpPr/>
              <p:nvPr>
                <p:custDataLst>
                  <p:tags r:id="rId334"/>
                </p:custDataLst>
              </p:nvPr>
            </p:nvSpPr>
            <p:spPr>
              <a:xfrm>
                <a:off x="9873445" y="5705797"/>
                <a:ext cx="1178014" cy="14691"/>
              </a:xfrm>
              <a:custGeom>
                <a:avLst/>
                <a:gdLst>
                  <a:gd name="connsiteX0" fmla="*/ 1169657 w 1178014"/>
                  <a:gd name="connsiteY0" fmla="*/ 14692 h 14691"/>
                  <a:gd name="connsiteX1" fmla="*/ 714780 w 1178014"/>
                  <a:gd name="connsiteY1" fmla="*/ 13185 h 14691"/>
                  <a:gd name="connsiteX2" fmla="*/ 259902 w 1178014"/>
                  <a:gd name="connsiteY2" fmla="*/ 11678 h 14691"/>
                  <a:gd name="connsiteX3" fmla="*/ 134040 w 1178014"/>
                  <a:gd name="connsiteY3" fmla="*/ 11235 h 14691"/>
                  <a:gd name="connsiteX4" fmla="*/ 69070 w 1178014"/>
                  <a:gd name="connsiteY4" fmla="*/ 10969 h 14691"/>
                  <a:gd name="connsiteX5" fmla="*/ 5962 w 1178014"/>
                  <a:gd name="connsiteY5" fmla="*/ 9551 h 14691"/>
                  <a:gd name="connsiteX6" fmla="*/ 5607 w 1178014"/>
                  <a:gd name="connsiteY6" fmla="*/ 1131 h 14691"/>
                  <a:gd name="connsiteX7" fmla="*/ 60472 w 1178014"/>
                  <a:gd name="connsiteY7" fmla="*/ 156 h 14691"/>
                  <a:gd name="connsiteX8" fmla="*/ 117288 w 1178014"/>
                  <a:gd name="connsiteY8" fmla="*/ 422 h 14691"/>
                  <a:gd name="connsiteX9" fmla="*/ 231007 w 1178014"/>
                  <a:gd name="connsiteY9" fmla="*/ 865 h 14691"/>
                  <a:gd name="connsiteX10" fmla="*/ 458446 w 1178014"/>
                  <a:gd name="connsiteY10" fmla="*/ 1840 h 14691"/>
                  <a:gd name="connsiteX11" fmla="*/ 913324 w 1178014"/>
                  <a:gd name="connsiteY11" fmla="*/ 4056 h 14691"/>
                  <a:gd name="connsiteX12" fmla="*/ 1169214 w 1178014"/>
                  <a:gd name="connsiteY12" fmla="*/ 5119 h 14691"/>
                  <a:gd name="connsiteX13" fmla="*/ 1169657 w 1178014"/>
                  <a:gd name="connsiteY13" fmla="*/ 14692 h 14691"/>
                  <a:gd name="connsiteX14" fmla="*/ 1169657 w 1178014"/>
                  <a:gd name="connsiteY14" fmla="*/ 14692 h 14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78014" h="14691">
                    <a:moveTo>
                      <a:pt x="1169657" y="14692"/>
                    </a:moveTo>
                    <a:cubicBezTo>
                      <a:pt x="1018002" y="14160"/>
                      <a:pt x="866435" y="13451"/>
                      <a:pt x="714780" y="13185"/>
                    </a:cubicBezTo>
                    <a:cubicBezTo>
                      <a:pt x="563213" y="12919"/>
                      <a:pt x="411558" y="12210"/>
                      <a:pt x="259902" y="11678"/>
                    </a:cubicBezTo>
                    <a:cubicBezTo>
                      <a:pt x="217978" y="11501"/>
                      <a:pt x="175965" y="11412"/>
                      <a:pt x="134040" y="11235"/>
                    </a:cubicBezTo>
                    <a:cubicBezTo>
                      <a:pt x="112413" y="11147"/>
                      <a:pt x="90697" y="11058"/>
                      <a:pt x="69070" y="10969"/>
                    </a:cubicBezTo>
                    <a:cubicBezTo>
                      <a:pt x="47975" y="10880"/>
                      <a:pt x="26879" y="11501"/>
                      <a:pt x="5962" y="9551"/>
                    </a:cubicBezTo>
                    <a:cubicBezTo>
                      <a:pt x="-1927" y="8842"/>
                      <a:pt x="-1927" y="1751"/>
                      <a:pt x="5607" y="1131"/>
                    </a:cubicBezTo>
                    <a:cubicBezTo>
                      <a:pt x="23689" y="-465"/>
                      <a:pt x="42036" y="67"/>
                      <a:pt x="60472" y="156"/>
                    </a:cubicBezTo>
                    <a:cubicBezTo>
                      <a:pt x="79440" y="245"/>
                      <a:pt x="98408" y="333"/>
                      <a:pt x="117288" y="422"/>
                    </a:cubicBezTo>
                    <a:cubicBezTo>
                      <a:pt x="155224" y="599"/>
                      <a:pt x="193071" y="776"/>
                      <a:pt x="231007" y="865"/>
                    </a:cubicBezTo>
                    <a:cubicBezTo>
                      <a:pt x="306791" y="1219"/>
                      <a:pt x="382663" y="1485"/>
                      <a:pt x="458446" y="1840"/>
                    </a:cubicBezTo>
                    <a:cubicBezTo>
                      <a:pt x="610101" y="2461"/>
                      <a:pt x="761668" y="3435"/>
                      <a:pt x="913324" y="4056"/>
                    </a:cubicBezTo>
                    <a:cubicBezTo>
                      <a:pt x="998591" y="4410"/>
                      <a:pt x="1083858" y="4765"/>
                      <a:pt x="1169214" y="5119"/>
                    </a:cubicBezTo>
                    <a:cubicBezTo>
                      <a:pt x="1180648" y="5119"/>
                      <a:pt x="1181091" y="14692"/>
                      <a:pt x="1169657" y="14692"/>
                    </a:cubicBezTo>
                    <a:lnTo>
                      <a:pt x="1169657" y="146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9" name="任意多边形: 形状 598"/>
              <p:cNvSpPr/>
              <p:nvPr>
                <p:custDataLst>
                  <p:tags r:id="rId335"/>
                </p:custDataLst>
              </p:nvPr>
            </p:nvSpPr>
            <p:spPr>
              <a:xfrm>
                <a:off x="6745741" y="5706344"/>
                <a:ext cx="1640012" cy="9553"/>
              </a:xfrm>
              <a:custGeom>
                <a:avLst/>
                <a:gdLst>
                  <a:gd name="connsiteX0" fmla="*/ 1637586 w 1640012"/>
                  <a:gd name="connsiteY0" fmla="*/ 7320 h 9553"/>
                  <a:gd name="connsiteX1" fmla="*/ 1317789 w 1640012"/>
                  <a:gd name="connsiteY1" fmla="*/ 8384 h 9553"/>
                  <a:gd name="connsiteX2" fmla="*/ 997992 w 1640012"/>
                  <a:gd name="connsiteY2" fmla="*/ 9359 h 9553"/>
                  <a:gd name="connsiteX3" fmla="*/ 361501 w 1640012"/>
                  <a:gd name="connsiteY3" fmla="*/ 9004 h 9553"/>
                  <a:gd name="connsiteX4" fmla="*/ 2438 w 1640012"/>
                  <a:gd name="connsiteY4" fmla="*/ 7231 h 9553"/>
                  <a:gd name="connsiteX5" fmla="*/ 2349 w 1640012"/>
                  <a:gd name="connsiteY5" fmla="*/ 2357 h 9553"/>
                  <a:gd name="connsiteX6" fmla="*/ 642032 w 1640012"/>
                  <a:gd name="connsiteY6" fmla="*/ 318 h 9553"/>
                  <a:gd name="connsiteX7" fmla="*/ 1278524 w 1640012"/>
                  <a:gd name="connsiteY7" fmla="*/ 761 h 9553"/>
                  <a:gd name="connsiteX8" fmla="*/ 1637586 w 1640012"/>
                  <a:gd name="connsiteY8" fmla="*/ 2179 h 9553"/>
                  <a:gd name="connsiteX9" fmla="*/ 1637586 w 1640012"/>
                  <a:gd name="connsiteY9" fmla="*/ 7320 h 9553"/>
                  <a:gd name="connsiteX10" fmla="*/ 1637586 w 1640012"/>
                  <a:gd name="connsiteY10" fmla="*/ 7320 h 9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0012" h="9553">
                    <a:moveTo>
                      <a:pt x="1637586" y="7320"/>
                    </a:moveTo>
                    <a:cubicBezTo>
                      <a:pt x="1531046" y="8649"/>
                      <a:pt x="1424329" y="7054"/>
                      <a:pt x="1317789" y="8384"/>
                    </a:cubicBezTo>
                    <a:cubicBezTo>
                      <a:pt x="1211249" y="9713"/>
                      <a:pt x="1104532" y="9270"/>
                      <a:pt x="997992" y="9359"/>
                    </a:cubicBezTo>
                    <a:cubicBezTo>
                      <a:pt x="785887" y="9359"/>
                      <a:pt x="573694" y="9979"/>
                      <a:pt x="361501" y="9004"/>
                    </a:cubicBezTo>
                    <a:cubicBezTo>
                      <a:pt x="241843" y="8472"/>
                      <a:pt x="122185" y="8472"/>
                      <a:pt x="2438" y="7231"/>
                    </a:cubicBezTo>
                    <a:cubicBezTo>
                      <a:pt x="-753" y="7231"/>
                      <a:pt x="-842" y="2357"/>
                      <a:pt x="2349" y="2357"/>
                    </a:cubicBezTo>
                    <a:cubicBezTo>
                      <a:pt x="215518" y="141"/>
                      <a:pt x="428775" y="406"/>
                      <a:pt x="642032" y="318"/>
                    </a:cubicBezTo>
                    <a:cubicBezTo>
                      <a:pt x="854137" y="229"/>
                      <a:pt x="1066330" y="-569"/>
                      <a:pt x="1278524" y="761"/>
                    </a:cubicBezTo>
                    <a:cubicBezTo>
                      <a:pt x="1398182" y="1559"/>
                      <a:pt x="1517840" y="673"/>
                      <a:pt x="1637586" y="2179"/>
                    </a:cubicBezTo>
                    <a:cubicBezTo>
                      <a:pt x="1640777" y="2268"/>
                      <a:pt x="1640866" y="7231"/>
                      <a:pt x="1637586" y="7320"/>
                    </a:cubicBezTo>
                    <a:lnTo>
                      <a:pt x="1637586" y="73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0" name="任意多边形: 形状 599"/>
              <p:cNvSpPr/>
              <p:nvPr>
                <p:custDataLst>
                  <p:tags r:id="rId336"/>
                </p:custDataLst>
              </p:nvPr>
            </p:nvSpPr>
            <p:spPr>
              <a:xfrm>
                <a:off x="7200185" y="5763652"/>
                <a:ext cx="532524" cy="9979"/>
              </a:xfrm>
              <a:custGeom>
                <a:avLst/>
                <a:gdLst>
                  <a:gd name="connsiteX0" fmla="*/ 212 w 532524"/>
                  <a:gd name="connsiteY0" fmla="*/ 4700 h 9979"/>
                  <a:gd name="connsiteX1" fmla="*/ 205669 w 532524"/>
                  <a:gd name="connsiteY1" fmla="*/ 1332 h 9979"/>
                  <a:gd name="connsiteX2" fmla="*/ 411127 w 532524"/>
                  <a:gd name="connsiteY2" fmla="*/ 357 h 9979"/>
                  <a:gd name="connsiteX3" fmla="*/ 468562 w 532524"/>
                  <a:gd name="connsiteY3" fmla="*/ 269 h 9979"/>
                  <a:gd name="connsiteX4" fmla="*/ 528214 w 532524"/>
                  <a:gd name="connsiteY4" fmla="*/ 446 h 9979"/>
                  <a:gd name="connsiteX5" fmla="*/ 528391 w 532524"/>
                  <a:gd name="connsiteY5" fmla="*/ 9221 h 9979"/>
                  <a:gd name="connsiteX6" fmla="*/ 424511 w 532524"/>
                  <a:gd name="connsiteY6" fmla="*/ 9398 h 9979"/>
                  <a:gd name="connsiteX7" fmla="*/ 322846 w 532524"/>
                  <a:gd name="connsiteY7" fmla="*/ 9132 h 9979"/>
                  <a:gd name="connsiteX8" fmla="*/ 117300 w 532524"/>
                  <a:gd name="connsiteY8" fmla="*/ 7359 h 9979"/>
                  <a:gd name="connsiteX9" fmla="*/ 124 w 532524"/>
                  <a:gd name="connsiteY9" fmla="*/ 5055 h 9979"/>
                  <a:gd name="connsiteX10" fmla="*/ 212 w 532524"/>
                  <a:gd name="connsiteY10" fmla="*/ 4700 h 9979"/>
                  <a:gd name="connsiteX11" fmla="*/ 212 w 532524"/>
                  <a:gd name="connsiteY11" fmla="*/ 4700 h 9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2524" h="9979">
                    <a:moveTo>
                      <a:pt x="212" y="4700"/>
                    </a:moveTo>
                    <a:cubicBezTo>
                      <a:pt x="68550" y="2219"/>
                      <a:pt x="137154" y="1953"/>
                      <a:pt x="205669" y="1332"/>
                    </a:cubicBezTo>
                    <a:cubicBezTo>
                      <a:pt x="274185" y="712"/>
                      <a:pt x="342700" y="446"/>
                      <a:pt x="411127" y="357"/>
                    </a:cubicBezTo>
                    <a:cubicBezTo>
                      <a:pt x="430272" y="357"/>
                      <a:pt x="449417" y="357"/>
                      <a:pt x="468562" y="269"/>
                    </a:cubicBezTo>
                    <a:cubicBezTo>
                      <a:pt x="488417" y="269"/>
                      <a:pt x="508360" y="-441"/>
                      <a:pt x="528214" y="446"/>
                    </a:cubicBezTo>
                    <a:cubicBezTo>
                      <a:pt x="533887" y="712"/>
                      <a:pt x="533975" y="8955"/>
                      <a:pt x="528391" y="9221"/>
                    </a:cubicBezTo>
                    <a:cubicBezTo>
                      <a:pt x="494001" y="10816"/>
                      <a:pt x="459078" y="9398"/>
                      <a:pt x="424511" y="9398"/>
                    </a:cubicBezTo>
                    <a:cubicBezTo>
                      <a:pt x="390652" y="9398"/>
                      <a:pt x="356704" y="9310"/>
                      <a:pt x="322846" y="9132"/>
                    </a:cubicBezTo>
                    <a:cubicBezTo>
                      <a:pt x="254330" y="8778"/>
                      <a:pt x="185815" y="8246"/>
                      <a:pt x="117300" y="7359"/>
                    </a:cubicBezTo>
                    <a:cubicBezTo>
                      <a:pt x="78211" y="6827"/>
                      <a:pt x="39212" y="6473"/>
                      <a:pt x="124" y="5055"/>
                    </a:cubicBezTo>
                    <a:cubicBezTo>
                      <a:pt x="-54" y="5055"/>
                      <a:pt x="-54" y="4700"/>
                      <a:pt x="212" y="4700"/>
                    </a:cubicBezTo>
                    <a:lnTo>
                      <a:pt x="212" y="470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1" name="任意多边形: 形状 600"/>
              <p:cNvSpPr/>
              <p:nvPr>
                <p:custDataLst>
                  <p:tags r:id="rId337"/>
                </p:custDataLst>
              </p:nvPr>
            </p:nvSpPr>
            <p:spPr>
              <a:xfrm>
                <a:off x="8799603" y="5775040"/>
                <a:ext cx="1100300" cy="9798"/>
              </a:xfrm>
              <a:custGeom>
                <a:avLst/>
                <a:gdLst>
                  <a:gd name="connsiteX0" fmla="*/ 1099835 w 1100300"/>
                  <a:gd name="connsiteY0" fmla="*/ 5455 h 9798"/>
                  <a:gd name="connsiteX1" fmla="*/ 991700 w 1100300"/>
                  <a:gd name="connsiteY1" fmla="*/ 9090 h 9798"/>
                  <a:gd name="connsiteX2" fmla="*/ 885692 w 1100300"/>
                  <a:gd name="connsiteY2" fmla="*/ 9267 h 9798"/>
                  <a:gd name="connsiteX3" fmla="*/ 671460 w 1100300"/>
                  <a:gd name="connsiteY3" fmla="*/ 9444 h 9798"/>
                  <a:gd name="connsiteX4" fmla="*/ 245211 w 1100300"/>
                  <a:gd name="connsiteY4" fmla="*/ 9798 h 9798"/>
                  <a:gd name="connsiteX5" fmla="*/ 4477 w 1100300"/>
                  <a:gd name="connsiteY5" fmla="*/ 9444 h 9798"/>
                  <a:gd name="connsiteX6" fmla="*/ 4300 w 1100300"/>
                  <a:gd name="connsiteY6" fmla="*/ 403 h 9798"/>
                  <a:gd name="connsiteX7" fmla="*/ 432764 w 1100300"/>
                  <a:gd name="connsiteY7" fmla="*/ 137 h 9798"/>
                  <a:gd name="connsiteX8" fmla="*/ 859012 w 1100300"/>
                  <a:gd name="connsiteY8" fmla="*/ 580 h 9798"/>
                  <a:gd name="connsiteX9" fmla="*/ 978316 w 1100300"/>
                  <a:gd name="connsiteY9" fmla="*/ 669 h 9798"/>
                  <a:gd name="connsiteX10" fmla="*/ 1099835 w 1100300"/>
                  <a:gd name="connsiteY10" fmla="*/ 4392 h 9798"/>
                  <a:gd name="connsiteX11" fmla="*/ 1099835 w 1100300"/>
                  <a:gd name="connsiteY11" fmla="*/ 5455 h 9798"/>
                  <a:gd name="connsiteX12" fmla="*/ 1099835 w 1100300"/>
                  <a:gd name="connsiteY12" fmla="*/ 5455 h 9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0300" h="9798">
                    <a:moveTo>
                      <a:pt x="1099835" y="5455"/>
                    </a:moveTo>
                    <a:cubicBezTo>
                      <a:pt x="1063849" y="7406"/>
                      <a:pt x="1027863" y="8912"/>
                      <a:pt x="991700" y="9090"/>
                    </a:cubicBezTo>
                    <a:cubicBezTo>
                      <a:pt x="956334" y="9355"/>
                      <a:pt x="921057" y="9178"/>
                      <a:pt x="885692" y="9267"/>
                    </a:cubicBezTo>
                    <a:cubicBezTo>
                      <a:pt x="814251" y="9355"/>
                      <a:pt x="742900" y="9355"/>
                      <a:pt x="671460" y="9444"/>
                    </a:cubicBezTo>
                    <a:cubicBezTo>
                      <a:pt x="529377" y="9533"/>
                      <a:pt x="387294" y="9798"/>
                      <a:pt x="245211" y="9798"/>
                    </a:cubicBezTo>
                    <a:cubicBezTo>
                      <a:pt x="164996" y="9798"/>
                      <a:pt x="84692" y="9710"/>
                      <a:pt x="4477" y="9444"/>
                    </a:cubicBezTo>
                    <a:cubicBezTo>
                      <a:pt x="-1373" y="9444"/>
                      <a:pt x="-1550" y="403"/>
                      <a:pt x="4300" y="403"/>
                    </a:cubicBezTo>
                    <a:cubicBezTo>
                      <a:pt x="147092" y="-129"/>
                      <a:pt x="289972" y="-40"/>
                      <a:pt x="432764" y="137"/>
                    </a:cubicBezTo>
                    <a:cubicBezTo>
                      <a:pt x="574847" y="314"/>
                      <a:pt x="716930" y="492"/>
                      <a:pt x="859012" y="580"/>
                    </a:cubicBezTo>
                    <a:cubicBezTo>
                      <a:pt x="898810" y="580"/>
                      <a:pt x="938518" y="580"/>
                      <a:pt x="978316" y="669"/>
                    </a:cubicBezTo>
                    <a:cubicBezTo>
                      <a:pt x="1018822" y="758"/>
                      <a:pt x="1059329" y="2265"/>
                      <a:pt x="1099835" y="4392"/>
                    </a:cubicBezTo>
                    <a:cubicBezTo>
                      <a:pt x="1100456" y="4480"/>
                      <a:pt x="1100456" y="5455"/>
                      <a:pt x="1099835" y="5455"/>
                    </a:cubicBezTo>
                    <a:lnTo>
                      <a:pt x="1099835" y="54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2" name="任意多边形: 形状 601"/>
              <p:cNvSpPr/>
              <p:nvPr>
                <p:custDataLst>
                  <p:tags r:id="rId338"/>
                </p:custDataLst>
              </p:nvPr>
            </p:nvSpPr>
            <p:spPr>
              <a:xfrm>
                <a:off x="8332805" y="5786825"/>
                <a:ext cx="300945" cy="7859"/>
              </a:xfrm>
              <a:custGeom>
                <a:avLst/>
                <a:gdLst>
                  <a:gd name="connsiteX0" fmla="*/ 300740 w 300945"/>
                  <a:gd name="connsiteY0" fmla="*/ 672 h 7859"/>
                  <a:gd name="connsiteX1" fmla="*/ 185248 w 300945"/>
                  <a:gd name="connsiteY1" fmla="*/ 6965 h 7859"/>
                  <a:gd name="connsiteX2" fmla="*/ 68427 w 300945"/>
                  <a:gd name="connsiteY2" fmla="*/ 7497 h 7859"/>
                  <a:gd name="connsiteX3" fmla="*/ 1064 w 300945"/>
                  <a:gd name="connsiteY3" fmla="*/ 4484 h 7859"/>
                  <a:gd name="connsiteX4" fmla="*/ 1064 w 300945"/>
                  <a:gd name="connsiteY4" fmla="*/ 2356 h 7859"/>
                  <a:gd name="connsiteX5" fmla="*/ 117974 w 300945"/>
                  <a:gd name="connsiteY5" fmla="*/ 2179 h 7859"/>
                  <a:gd name="connsiteX6" fmla="*/ 234707 w 300945"/>
                  <a:gd name="connsiteY6" fmla="*/ 849 h 7859"/>
                  <a:gd name="connsiteX7" fmla="*/ 300740 w 300945"/>
                  <a:gd name="connsiteY7" fmla="*/ 140 h 7859"/>
                  <a:gd name="connsiteX8" fmla="*/ 300740 w 300945"/>
                  <a:gd name="connsiteY8" fmla="*/ 672 h 7859"/>
                  <a:gd name="connsiteX9" fmla="*/ 300740 w 300945"/>
                  <a:gd name="connsiteY9" fmla="*/ 672 h 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945" h="7859">
                    <a:moveTo>
                      <a:pt x="300740" y="672"/>
                    </a:moveTo>
                    <a:cubicBezTo>
                      <a:pt x="262627" y="5193"/>
                      <a:pt x="223716" y="5990"/>
                      <a:pt x="185248" y="6965"/>
                    </a:cubicBezTo>
                    <a:cubicBezTo>
                      <a:pt x="146337" y="7940"/>
                      <a:pt x="107426" y="8118"/>
                      <a:pt x="68427" y="7497"/>
                    </a:cubicBezTo>
                    <a:cubicBezTo>
                      <a:pt x="46091" y="7143"/>
                      <a:pt x="23488" y="6522"/>
                      <a:pt x="1064" y="4484"/>
                    </a:cubicBezTo>
                    <a:cubicBezTo>
                      <a:pt x="-355" y="4395"/>
                      <a:pt x="-355" y="2356"/>
                      <a:pt x="1064" y="2356"/>
                    </a:cubicBezTo>
                    <a:cubicBezTo>
                      <a:pt x="39886" y="1027"/>
                      <a:pt x="78974" y="2179"/>
                      <a:pt x="117974" y="2179"/>
                    </a:cubicBezTo>
                    <a:cubicBezTo>
                      <a:pt x="156885" y="2090"/>
                      <a:pt x="195796" y="1647"/>
                      <a:pt x="234707" y="849"/>
                    </a:cubicBezTo>
                    <a:cubicBezTo>
                      <a:pt x="256689" y="406"/>
                      <a:pt x="278670" y="-303"/>
                      <a:pt x="300740" y="140"/>
                    </a:cubicBezTo>
                    <a:cubicBezTo>
                      <a:pt x="300918" y="52"/>
                      <a:pt x="301095" y="672"/>
                      <a:pt x="300740" y="672"/>
                    </a:cubicBezTo>
                    <a:lnTo>
                      <a:pt x="300740" y="6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3" name="任意多边形: 形状 602"/>
              <p:cNvSpPr/>
              <p:nvPr>
                <p:custDataLst>
                  <p:tags r:id="rId339"/>
                </p:custDataLst>
              </p:nvPr>
            </p:nvSpPr>
            <p:spPr>
              <a:xfrm>
                <a:off x="8046135" y="5831019"/>
                <a:ext cx="779761" cy="14776"/>
              </a:xfrm>
              <a:custGeom>
                <a:avLst/>
                <a:gdLst>
                  <a:gd name="connsiteX0" fmla="*/ 779129 w 779761"/>
                  <a:gd name="connsiteY0" fmla="*/ 13560 h 14776"/>
                  <a:gd name="connsiteX1" fmla="*/ 475464 w 779761"/>
                  <a:gd name="connsiteY1" fmla="*/ 14269 h 14776"/>
                  <a:gd name="connsiteX2" fmla="*/ 172774 w 779761"/>
                  <a:gd name="connsiteY2" fmla="*/ 9128 h 14776"/>
                  <a:gd name="connsiteX3" fmla="*/ 1441 w 779761"/>
                  <a:gd name="connsiteY3" fmla="*/ 3013 h 14776"/>
                  <a:gd name="connsiteX4" fmla="*/ 1353 w 779761"/>
                  <a:gd name="connsiteY4" fmla="*/ 88 h 14776"/>
                  <a:gd name="connsiteX5" fmla="*/ 153806 w 779761"/>
                  <a:gd name="connsiteY5" fmla="*/ 1861 h 14776"/>
                  <a:gd name="connsiteX6" fmla="*/ 305195 w 779761"/>
                  <a:gd name="connsiteY6" fmla="*/ 4431 h 14776"/>
                  <a:gd name="connsiteX7" fmla="*/ 607885 w 779761"/>
                  <a:gd name="connsiteY7" fmla="*/ 9306 h 14776"/>
                  <a:gd name="connsiteX8" fmla="*/ 779129 w 779761"/>
                  <a:gd name="connsiteY8" fmla="*/ 12142 h 14776"/>
                  <a:gd name="connsiteX9" fmla="*/ 779129 w 779761"/>
                  <a:gd name="connsiteY9" fmla="*/ 13560 h 14776"/>
                  <a:gd name="connsiteX10" fmla="*/ 779129 w 779761"/>
                  <a:gd name="connsiteY10" fmla="*/ 13560 h 14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9761" h="14776">
                    <a:moveTo>
                      <a:pt x="779129" y="13560"/>
                    </a:moveTo>
                    <a:cubicBezTo>
                      <a:pt x="677908" y="14358"/>
                      <a:pt x="576774" y="15422"/>
                      <a:pt x="475464" y="14269"/>
                    </a:cubicBezTo>
                    <a:cubicBezTo>
                      <a:pt x="374597" y="13206"/>
                      <a:pt x="273641" y="11788"/>
                      <a:pt x="172774" y="9128"/>
                    </a:cubicBezTo>
                    <a:cubicBezTo>
                      <a:pt x="115692" y="7622"/>
                      <a:pt x="58522" y="6558"/>
                      <a:pt x="1441" y="3013"/>
                    </a:cubicBezTo>
                    <a:cubicBezTo>
                      <a:pt x="-420" y="2924"/>
                      <a:pt x="-509" y="177"/>
                      <a:pt x="1353" y="88"/>
                    </a:cubicBezTo>
                    <a:cubicBezTo>
                      <a:pt x="52052" y="-355"/>
                      <a:pt x="103017" y="974"/>
                      <a:pt x="153806" y="1861"/>
                    </a:cubicBezTo>
                    <a:cubicBezTo>
                      <a:pt x="204239" y="2747"/>
                      <a:pt x="254761" y="3633"/>
                      <a:pt x="305195" y="4431"/>
                    </a:cubicBezTo>
                    <a:cubicBezTo>
                      <a:pt x="406062" y="6115"/>
                      <a:pt x="507018" y="7533"/>
                      <a:pt x="607885" y="9306"/>
                    </a:cubicBezTo>
                    <a:cubicBezTo>
                      <a:pt x="664967" y="10281"/>
                      <a:pt x="722048" y="11433"/>
                      <a:pt x="779129" y="12142"/>
                    </a:cubicBezTo>
                    <a:cubicBezTo>
                      <a:pt x="779927" y="12142"/>
                      <a:pt x="780016" y="13472"/>
                      <a:pt x="779129" y="13560"/>
                    </a:cubicBezTo>
                    <a:lnTo>
                      <a:pt x="779129" y="1356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4" name="任意多边形: 形状 603"/>
              <p:cNvSpPr/>
              <p:nvPr>
                <p:custDataLst>
                  <p:tags r:id="rId340"/>
                </p:custDataLst>
              </p:nvPr>
            </p:nvSpPr>
            <p:spPr>
              <a:xfrm>
                <a:off x="10266123" y="5752913"/>
                <a:ext cx="377787" cy="14580"/>
              </a:xfrm>
              <a:custGeom>
                <a:avLst/>
                <a:gdLst>
                  <a:gd name="connsiteX0" fmla="*/ 377588 w 377787"/>
                  <a:gd name="connsiteY0" fmla="*/ 14553 h 14580"/>
                  <a:gd name="connsiteX1" fmla="*/ 230187 w 377787"/>
                  <a:gd name="connsiteY1" fmla="*/ 11716 h 14580"/>
                  <a:gd name="connsiteX2" fmla="*/ 84914 w 377787"/>
                  <a:gd name="connsiteY2" fmla="*/ 6842 h 14580"/>
                  <a:gd name="connsiteX3" fmla="*/ 1242 w 377787"/>
                  <a:gd name="connsiteY3" fmla="*/ 2764 h 14580"/>
                  <a:gd name="connsiteX4" fmla="*/ 1153 w 377787"/>
                  <a:gd name="connsiteY4" fmla="*/ 194 h 14580"/>
                  <a:gd name="connsiteX5" fmla="*/ 74898 w 377787"/>
                  <a:gd name="connsiteY5" fmla="*/ 1523 h 14580"/>
                  <a:gd name="connsiteX6" fmla="*/ 148643 w 377787"/>
                  <a:gd name="connsiteY6" fmla="*/ 3917 h 14580"/>
                  <a:gd name="connsiteX7" fmla="*/ 293916 w 377787"/>
                  <a:gd name="connsiteY7" fmla="*/ 9412 h 14580"/>
                  <a:gd name="connsiteX8" fmla="*/ 377588 w 377787"/>
                  <a:gd name="connsiteY8" fmla="*/ 14021 h 14580"/>
                  <a:gd name="connsiteX9" fmla="*/ 377588 w 377787"/>
                  <a:gd name="connsiteY9" fmla="*/ 14553 h 14580"/>
                  <a:gd name="connsiteX10" fmla="*/ 377588 w 377787"/>
                  <a:gd name="connsiteY10" fmla="*/ 14553 h 14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7787" h="14580">
                    <a:moveTo>
                      <a:pt x="377588" y="14553"/>
                    </a:moveTo>
                    <a:cubicBezTo>
                      <a:pt x="328484" y="14819"/>
                      <a:pt x="279291" y="13134"/>
                      <a:pt x="230187" y="11716"/>
                    </a:cubicBezTo>
                    <a:cubicBezTo>
                      <a:pt x="181792" y="10387"/>
                      <a:pt x="133309" y="8791"/>
                      <a:pt x="84914" y="6842"/>
                    </a:cubicBezTo>
                    <a:cubicBezTo>
                      <a:pt x="57082" y="5689"/>
                      <a:pt x="28985" y="5512"/>
                      <a:pt x="1242" y="2764"/>
                    </a:cubicBezTo>
                    <a:cubicBezTo>
                      <a:pt x="-354" y="2587"/>
                      <a:pt x="-442" y="282"/>
                      <a:pt x="1153" y="194"/>
                    </a:cubicBezTo>
                    <a:cubicBezTo>
                      <a:pt x="25617" y="-515"/>
                      <a:pt x="50346" y="903"/>
                      <a:pt x="74898" y="1523"/>
                    </a:cubicBezTo>
                    <a:cubicBezTo>
                      <a:pt x="99450" y="2232"/>
                      <a:pt x="124091" y="3030"/>
                      <a:pt x="148643" y="3917"/>
                    </a:cubicBezTo>
                    <a:cubicBezTo>
                      <a:pt x="197038" y="5601"/>
                      <a:pt x="245521" y="7462"/>
                      <a:pt x="293916" y="9412"/>
                    </a:cubicBezTo>
                    <a:cubicBezTo>
                      <a:pt x="321837" y="10564"/>
                      <a:pt x="349757" y="11982"/>
                      <a:pt x="377588" y="14021"/>
                    </a:cubicBezTo>
                    <a:cubicBezTo>
                      <a:pt x="377854" y="14109"/>
                      <a:pt x="377854" y="14553"/>
                      <a:pt x="377588" y="14553"/>
                    </a:cubicBezTo>
                    <a:lnTo>
                      <a:pt x="377588" y="1455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5" name="任意多边形: 形状 604"/>
              <p:cNvSpPr/>
              <p:nvPr>
                <p:custDataLst>
                  <p:tags r:id="rId341"/>
                </p:custDataLst>
              </p:nvPr>
            </p:nvSpPr>
            <p:spPr>
              <a:xfrm>
                <a:off x="10184668" y="5780421"/>
                <a:ext cx="124510" cy="3694"/>
              </a:xfrm>
              <a:custGeom>
                <a:avLst/>
                <a:gdLst>
                  <a:gd name="connsiteX0" fmla="*/ 124178 w 124510"/>
                  <a:gd name="connsiteY0" fmla="*/ 2201 h 3694"/>
                  <a:gd name="connsiteX1" fmla="*/ 798 w 124510"/>
                  <a:gd name="connsiteY1" fmla="*/ 2645 h 3694"/>
                  <a:gd name="connsiteX2" fmla="*/ 798 w 124510"/>
                  <a:gd name="connsiteY2" fmla="*/ 1049 h 3694"/>
                  <a:gd name="connsiteX3" fmla="*/ 124178 w 124510"/>
                  <a:gd name="connsiteY3" fmla="*/ 1493 h 3694"/>
                  <a:gd name="connsiteX4" fmla="*/ 124178 w 124510"/>
                  <a:gd name="connsiteY4" fmla="*/ 2201 h 3694"/>
                  <a:gd name="connsiteX5" fmla="*/ 124178 w 124510"/>
                  <a:gd name="connsiteY5" fmla="*/ 2201 h 3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510" h="3694">
                    <a:moveTo>
                      <a:pt x="124178" y="2201"/>
                    </a:moveTo>
                    <a:cubicBezTo>
                      <a:pt x="83229" y="4063"/>
                      <a:pt x="41924" y="4152"/>
                      <a:pt x="798" y="2645"/>
                    </a:cubicBezTo>
                    <a:cubicBezTo>
                      <a:pt x="-266" y="2645"/>
                      <a:pt x="-266" y="1138"/>
                      <a:pt x="798" y="1049"/>
                    </a:cubicBezTo>
                    <a:cubicBezTo>
                      <a:pt x="41836" y="-457"/>
                      <a:pt x="83051" y="-369"/>
                      <a:pt x="124178" y="1493"/>
                    </a:cubicBezTo>
                    <a:cubicBezTo>
                      <a:pt x="124622" y="1581"/>
                      <a:pt x="124622" y="2201"/>
                      <a:pt x="124178" y="2201"/>
                    </a:cubicBezTo>
                    <a:lnTo>
                      <a:pt x="124178" y="22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6" name="任意多边形: 形状 605"/>
              <p:cNvSpPr/>
              <p:nvPr>
                <p:custDataLst>
                  <p:tags r:id="rId342"/>
                </p:custDataLst>
              </p:nvPr>
            </p:nvSpPr>
            <p:spPr>
              <a:xfrm>
                <a:off x="9988219" y="5781297"/>
                <a:ext cx="61545" cy="5227"/>
              </a:xfrm>
              <a:custGeom>
                <a:avLst/>
                <a:gdLst>
                  <a:gd name="connsiteX0" fmla="*/ 61368 w 61545"/>
                  <a:gd name="connsiteY0" fmla="*/ 4162 h 5227"/>
                  <a:gd name="connsiteX1" fmla="*/ 47186 w 61545"/>
                  <a:gd name="connsiteY1" fmla="*/ 5226 h 5227"/>
                  <a:gd name="connsiteX2" fmla="*/ 31321 w 61545"/>
                  <a:gd name="connsiteY2" fmla="*/ 4872 h 5227"/>
                  <a:gd name="connsiteX3" fmla="*/ 919 w 61545"/>
                  <a:gd name="connsiteY3" fmla="*/ 2833 h 5227"/>
                  <a:gd name="connsiteX4" fmla="*/ 1185 w 61545"/>
                  <a:gd name="connsiteY4" fmla="*/ 440 h 5227"/>
                  <a:gd name="connsiteX5" fmla="*/ 31853 w 61545"/>
                  <a:gd name="connsiteY5" fmla="*/ 794 h 5227"/>
                  <a:gd name="connsiteX6" fmla="*/ 47186 w 61545"/>
                  <a:gd name="connsiteY6" fmla="*/ 1592 h 5227"/>
                  <a:gd name="connsiteX7" fmla="*/ 61457 w 61545"/>
                  <a:gd name="connsiteY7" fmla="*/ 3719 h 5227"/>
                  <a:gd name="connsiteX8" fmla="*/ 61368 w 61545"/>
                  <a:gd name="connsiteY8" fmla="*/ 4162 h 5227"/>
                  <a:gd name="connsiteX9" fmla="*/ 61368 w 61545"/>
                  <a:gd name="connsiteY9" fmla="*/ 4162 h 5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545" h="5227">
                    <a:moveTo>
                      <a:pt x="61368" y="4162"/>
                    </a:moveTo>
                    <a:cubicBezTo>
                      <a:pt x="56759" y="5315"/>
                      <a:pt x="51973" y="5226"/>
                      <a:pt x="47186" y="5226"/>
                    </a:cubicBezTo>
                    <a:cubicBezTo>
                      <a:pt x="41868" y="5226"/>
                      <a:pt x="36550" y="4960"/>
                      <a:pt x="31321" y="4872"/>
                    </a:cubicBezTo>
                    <a:cubicBezTo>
                      <a:pt x="21216" y="4606"/>
                      <a:pt x="11023" y="4606"/>
                      <a:pt x="919" y="2833"/>
                    </a:cubicBezTo>
                    <a:cubicBezTo>
                      <a:pt x="-588" y="2567"/>
                      <a:pt x="-56" y="529"/>
                      <a:pt x="1185" y="440"/>
                    </a:cubicBezTo>
                    <a:cubicBezTo>
                      <a:pt x="11289" y="-535"/>
                      <a:pt x="21571" y="351"/>
                      <a:pt x="31853" y="794"/>
                    </a:cubicBezTo>
                    <a:cubicBezTo>
                      <a:pt x="36993" y="1060"/>
                      <a:pt x="42046" y="1237"/>
                      <a:pt x="47186" y="1592"/>
                    </a:cubicBezTo>
                    <a:cubicBezTo>
                      <a:pt x="51973" y="1947"/>
                      <a:pt x="56759" y="2213"/>
                      <a:pt x="61457" y="3719"/>
                    </a:cubicBezTo>
                    <a:cubicBezTo>
                      <a:pt x="61545" y="3897"/>
                      <a:pt x="61634" y="4162"/>
                      <a:pt x="61368" y="4162"/>
                    </a:cubicBezTo>
                    <a:lnTo>
                      <a:pt x="61368" y="416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7" name="任意多边形: 形状 606"/>
              <p:cNvSpPr/>
              <p:nvPr>
                <p:custDataLst>
                  <p:tags r:id="rId343"/>
                </p:custDataLst>
              </p:nvPr>
            </p:nvSpPr>
            <p:spPr>
              <a:xfrm>
                <a:off x="7764296" y="5765871"/>
                <a:ext cx="9541" cy="9838"/>
              </a:xfrm>
              <a:custGeom>
                <a:avLst/>
                <a:gdLst>
                  <a:gd name="connsiteX0" fmla="*/ 4876 w 9541"/>
                  <a:gd name="connsiteY0" fmla="*/ 9838 h 9838"/>
                  <a:gd name="connsiteX1" fmla="*/ 4699 w 9541"/>
                  <a:gd name="connsiteY1" fmla="*/ 0 h 9838"/>
                  <a:gd name="connsiteX2" fmla="*/ 4876 w 9541"/>
                  <a:gd name="connsiteY2" fmla="*/ 9838 h 9838"/>
                  <a:gd name="connsiteX3" fmla="*/ 4876 w 9541"/>
                  <a:gd name="connsiteY3" fmla="*/ 9838 h 9838"/>
                </a:gdLst>
                <a:ahLst/>
                <a:cxnLst>
                  <a:cxn ang="0">
                    <a:pos x="connsiteX0" y="connsiteY0"/>
                  </a:cxn>
                  <a:cxn ang="0">
                    <a:pos x="connsiteX1" y="connsiteY1"/>
                  </a:cxn>
                  <a:cxn ang="0">
                    <a:pos x="connsiteX2" y="connsiteY2"/>
                  </a:cxn>
                  <a:cxn ang="0">
                    <a:pos x="connsiteX3" y="connsiteY3"/>
                  </a:cxn>
                </a:cxnLst>
                <a:rect l="l" t="t" r="r" b="b"/>
                <a:pathLst>
                  <a:path w="9541" h="9838">
                    <a:moveTo>
                      <a:pt x="4876" y="9838"/>
                    </a:moveTo>
                    <a:cubicBezTo>
                      <a:pt x="-1506" y="9838"/>
                      <a:pt x="-1683" y="0"/>
                      <a:pt x="4699" y="0"/>
                    </a:cubicBezTo>
                    <a:cubicBezTo>
                      <a:pt x="10992" y="0"/>
                      <a:pt x="11258" y="9838"/>
                      <a:pt x="4876" y="9838"/>
                    </a:cubicBezTo>
                    <a:lnTo>
                      <a:pt x="4876" y="983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8" name="任意多边形: 形状 607"/>
              <p:cNvSpPr/>
              <p:nvPr>
                <p:custDataLst>
                  <p:tags r:id="rId344"/>
                </p:custDataLst>
              </p:nvPr>
            </p:nvSpPr>
            <p:spPr>
              <a:xfrm>
                <a:off x="7797890" y="5768028"/>
                <a:ext cx="9838" cy="8744"/>
              </a:xfrm>
              <a:custGeom>
                <a:avLst/>
                <a:gdLst>
                  <a:gd name="connsiteX0" fmla="*/ 8509 w 9838"/>
                  <a:gd name="connsiteY0" fmla="*/ 7238 h 8744"/>
                  <a:gd name="connsiteX1" fmla="*/ 8509 w 9838"/>
                  <a:gd name="connsiteY1" fmla="*/ 7238 h 8744"/>
                  <a:gd name="connsiteX2" fmla="*/ 8420 w 9838"/>
                  <a:gd name="connsiteY2" fmla="*/ 7326 h 8744"/>
                  <a:gd name="connsiteX3" fmla="*/ 7534 w 9838"/>
                  <a:gd name="connsiteY3" fmla="*/ 8035 h 8744"/>
                  <a:gd name="connsiteX4" fmla="*/ 7445 w 9838"/>
                  <a:gd name="connsiteY4" fmla="*/ 8124 h 8744"/>
                  <a:gd name="connsiteX5" fmla="*/ 7445 w 9838"/>
                  <a:gd name="connsiteY5" fmla="*/ 8124 h 8744"/>
                  <a:gd name="connsiteX6" fmla="*/ 6382 w 9838"/>
                  <a:gd name="connsiteY6" fmla="*/ 8567 h 8744"/>
                  <a:gd name="connsiteX7" fmla="*/ 6293 w 9838"/>
                  <a:gd name="connsiteY7" fmla="*/ 8567 h 8744"/>
                  <a:gd name="connsiteX8" fmla="*/ 5052 w 9838"/>
                  <a:gd name="connsiteY8" fmla="*/ 8744 h 8744"/>
                  <a:gd name="connsiteX9" fmla="*/ 4964 w 9838"/>
                  <a:gd name="connsiteY9" fmla="*/ 8744 h 8744"/>
                  <a:gd name="connsiteX10" fmla="*/ 4786 w 9838"/>
                  <a:gd name="connsiteY10" fmla="*/ 8744 h 8744"/>
                  <a:gd name="connsiteX11" fmla="*/ 3545 w 9838"/>
                  <a:gd name="connsiteY11" fmla="*/ 8567 h 8744"/>
                  <a:gd name="connsiteX12" fmla="*/ 3457 w 9838"/>
                  <a:gd name="connsiteY12" fmla="*/ 8567 h 8744"/>
                  <a:gd name="connsiteX13" fmla="*/ 2925 w 9838"/>
                  <a:gd name="connsiteY13" fmla="*/ 8301 h 8744"/>
                  <a:gd name="connsiteX14" fmla="*/ 2393 w 9838"/>
                  <a:gd name="connsiteY14" fmla="*/ 8035 h 8744"/>
                  <a:gd name="connsiteX15" fmla="*/ 1418 w 9838"/>
                  <a:gd name="connsiteY15" fmla="*/ 7326 h 8744"/>
                  <a:gd name="connsiteX16" fmla="*/ 709 w 9838"/>
                  <a:gd name="connsiteY16" fmla="*/ 6351 h 8744"/>
                  <a:gd name="connsiteX17" fmla="*/ 177 w 9838"/>
                  <a:gd name="connsiteY17" fmla="*/ 5199 h 8744"/>
                  <a:gd name="connsiteX18" fmla="*/ 0 w 9838"/>
                  <a:gd name="connsiteY18" fmla="*/ 3958 h 8744"/>
                  <a:gd name="connsiteX19" fmla="*/ 89 w 9838"/>
                  <a:gd name="connsiteY19" fmla="*/ 2983 h 8744"/>
                  <a:gd name="connsiteX20" fmla="*/ 709 w 9838"/>
                  <a:gd name="connsiteY20" fmla="*/ 1742 h 8744"/>
                  <a:gd name="connsiteX21" fmla="*/ 1418 w 9838"/>
                  <a:gd name="connsiteY21" fmla="*/ 1033 h 8744"/>
                  <a:gd name="connsiteX22" fmla="*/ 2748 w 9838"/>
                  <a:gd name="connsiteY22" fmla="*/ 413 h 8744"/>
                  <a:gd name="connsiteX23" fmla="*/ 3723 w 9838"/>
                  <a:gd name="connsiteY23" fmla="*/ 324 h 8744"/>
                  <a:gd name="connsiteX24" fmla="*/ 4786 w 9838"/>
                  <a:gd name="connsiteY24" fmla="*/ 501 h 8744"/>
                  <a:gd name="connsiteX25" fmla="*/ 6116 w 9838"/>
                  <a:gd name="connsiteY25" fmla="*/ 1210 h 8744"/>
                  <a:gd name="connsiteX26" fmla="*/ 7091 w 9838"/>
                  <a:gd name="connsiteY26" fmla="*/ 2274 h 8744"/>
                  <a:gd name="connsiteX27" fmla="*/ 7179 w 9838"/>
                  <a:gd name="connsiteY27" fmla="*/ 2362 h 8744"/>
                  <a:gd name="connsiteX28" fmla="*/ 6559 w 9838"/>
                  <a:gd name="connsiteY28" fmla="*/ 1565 h 8744"/>
                  <a:gd name="connsiteX29" fmla="*/ 6648 w 9838"/>
                  <a:gd name="connsiteY29" fmla="*/ 1654 h 8744"/>
                  <a:gd name="connsiteX30" fmla="*/ 5850 w 9838"/>
                  <a:gd name="connsiteY30" fmla="*/ 1033 h 8744"/>
                  <a:gd name="connsiteX31" fmla="*/ 5939 w 9838"/>
                  <a:gd name="connsiteY31" fmla="*/ 1122 h 8744"/>
                  <a:gd name="connsiteX32" fmla="*/ 4964 w 9838"/>
                  <a:gd name="connsiteY32" fmla="*/ 678 h 8744"/>
                  <a:gd name="connsiteX33" fmla="*/ 5141 w 9838"/>
                  <a:gd name="connsiteY33" fmla="*/ 678 h 8744"/>
                  <a:gd name="connsiteX34" fmla="*/ 4077 w 9838"/>
                  <a:gd name="connsiteY34" fmla="*/ 501 h 8744"/>
                  <a:gd name="connsiteX35" fmla="*/ 4254 w 9838"/>
                  <a:gd name="connsiteY35" fmla="*/ 501 h 8744"/>
                  <a:gd name="connsiteX36" fmla="*/ 3191 w 9838"/>
                  <a:gd name="connsiteY36" fmla="*/ 590 h 8744"/>
                  <a:gd name="connsiteX37" fmla="*/ 3457 w 9838"/>
                  <a:gd name="connsiteY37" fmla="*/ 501 h 8744"/>
                  <a:gd name="connsiteX38" fmla="*/ 2482 w 9838"/>
                  <a:gd name="connsiteY38" fmla="*/ 856 h 8744"/>
                  <a:gd name="connsiteX39" fmla="*/ 2836 w 9838"/>
                  <a:gd name="connsiteY39" fmla="*/ 678 h 8744"/>
                  <a:gd name="connsiteX40" fmla="*/ 1950 w 9838"/>
                  <a:gd name="connsiteY40" fmla="*/ 1299 h 8744"/>
                  <a:gd name="connsiteX41" fmla="*/ 2039 w 9838"/>
                  <a:gd name="connsiteY41" fmla="*/ 1210 h 8744"/>
                  <a:gd name="connsiteX42" fmla="*/ 2482 w 9838"/>
                  <a:gd name="connsiteY42" fmla="*/ 856 h 8744"/>
                  <a:gd name="connsiteX43" fmla="*/ 3457 w 9838"/>
                  <a:gd name="connsiteY43" fmla="*/ 324 h 8744"/>
                  <a:gd name="connsiteX44" fmla="*/ 3989 w 9838"/>
                  <a:gd name="connsiteY44" fmla="*/ 146 h 8744"/>
                  <a:gd name="connsiteX45" fmla="*/ 3014 w 9838"/>
                  <a:gd name="connsiteY45" fmla="*/ 590 h 8744"/>
                  <a:gd name="connsiteX46" fmla="*/ 3279 w 9838"/>
                  <a:gd name="connsiteY46" fmla="*/ 501 h 8744"/>
                  <a:gd name="connsiteX47" fmla="*/ 4875 w 9838"/>
                  <a:gd name="connsiteY47" fmla="*/ 58 h 8744"/>
                  <a:gd name="connsiteX48" fmla="*/ 6559 w 9838"/>
                  <a:gd name="connsiteY48" fmla="*/ 146 h 8744"/>
                  <a:gd name="connsiteX49" fmla="*/ 7623 w 9838"/>
                  <a:gd name="connsiteY49" fmla="*/ 590 h 8744"/>
                  <a:gd name="connsiteX50" fmla="*/ 8864 w 9838"/>
                  <a:gd name="connsiteY50" fmla="*/ 1742 h 8744"/>
                  <a:gd name="connsiteX51" fmla="*/ 9395 w 9838"/>
                  <a:gd name="connsiteY51" fmla="*/ 2717 h 8744"/>
                  <a:gd name="connsiteX52" fmla="*/ 9839 w 9838"/>
                  <a:gd name="connsiteY52" fmla="*/ 4313 h 8744"/>
                  <a:gd name="connsiteX53" fmla="*/ 9750 w 9838"/>
                  <a:gd name="connsiteY53" fmla="*/ 5465 h 8744"/>
                  <a:gd name="connsiteX54" fmla="*/ 8509 w 9838"/>
                  <a:gd name="connsiteY54" fmla="*/ 7238 h 8744"/>
                  <a:gd name="connsiteX55" fmla="*/ 8509 w 9838"/>
                  <a:gd name="connsiteY55" fmla="*/ 7238 h 8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9838" h="8744">
                    <a:moveTo>
                      <a:pt x="8509" y="7238"/>
                    </a:moveTo>
                    <a:cubicBezTo>
                      <a:pt x="8509" y="7238"/>
                      <a:pt x="8420" y="7326"/>
                      <a:pt x="8509" y="7238"/>
                    </a:cubicBezTo>
                    <a:cubicBezTo>
                      <a:pt x="8420" y="7326"/>
                      <a:pt x="8420" y="7326"/>
                      <a:pt x="8420" y="7326"/>
                    </a:cubicBezTo>
                    <a:cubicBezTo>
                      <a:pt x="8154" y="7592"/>
                      <a:pt x="7800" y="7770"/>
                      <a:pt x="7534" y="8035"/>
                    </a:cubicBezTo>
                    <a:cubicBezTo>
                      <a:pt x="7534" y="8035"/>
                      <a:pt x="7445" y="8035"/>
                      <a:pt x="7445" y="8124"/>
                    </a:cubicBezTo>
                    <a:cubicBezTo>
                      <a:pt x="7445" y="8124"/>
                      <a:pt x="7445" y="8124"/>
                      <a:pt x="7445" y="8124"/>
                    </a:cubicBezTo>
                    <a:cubicBezTo>
                      <a:pt x="7445" y="8124"/>
                      <a:pt x="6470" y="8567"/>
                      <a:pt x="6382" y="8567"/>
                    </a:cubicBezTo>
                    <a:cubicBezTo>
                      <a:pt x="6382" y="8567"/>
                      <a:pt x="6382" y="8567"/>
                      <a:pt x="6293" y="8567"/>
                    </a:cubicBezTo>
                    <a:cubicBezTo>
                      <a:pt x="5850" y="8656"/>
                      <a:pt x="5495" y="8656"/>
                      <a:pt x="5052" y="8744"/>
                    </a:cubicBezTo>
                    <a:cubicBezTo>
                      <a:pt x="5052" y="8744"/>
                      <a:pt x="4964" y="8744"/>
                      <a:pt x="4964" y="8744"/>
                    </a:cubicBezTo>
                    <a:cubicBezTo>
                      <a:pt x="4875" y="8744"/>
                      <a:pt x="4786" y="8744"/>
                      <a:pt x="4786" y="8744"/>
                    </a:cubicBezTo>
                    <a:cubicBezTo>
                      <a:pt x="4343" y="8656"/>
                      <a:pt x="3900" y="8656"/>
                      <a:pt x="3545" y="8567"/>
                    </a:cubicBezTo>
                    <a:cubicBezTo>
                      <a:pt x="3545" y="8567"/>
                      <a:pt x="3457" y="8567"/>
                      <a:pt x="3457" y="8567"/>
                    </a:cubicBezTo>
                    <a:cubicBezTo>
                      <a:pt x="3279" y="8478"/>
                      <a:pt x="3102" y="8390"/>
                      <a:pt x="2925" y="8301"/>
                    </a:cubicBezTo>
                    <a:cubicBezTo>
                      <a:pt x="2748" y="8213"/>
                      <a:pt x="2570" y="8124"/>
                      <a:pt x="2393" y="8035"/>
                    </a:cubicBezTo>
                    <a:cubicBezTo>
                      <a:pt x="2039" y="7858"/>
                      <a:pt x="1684" y="7503"/>
                      <a:pt x="1418" y="7326"/>
                    </a:cubicBezTo>
                    <a:cubicBezTo>
                      <a:pt x="1152" y="7060"/>
                      <a:pt x="886" y="6706"/>
                      <a:pt x="709" y="6351"/>
                    </a:cubicBezTo>
                    <a:cubicBezTo>
                      <a:pt x="443" y="5997"/>
                      <a:pt x="354" y="5642"/>
                      <a:pt x="177" y="5199"/>
                    </a:cubicBezTo>
                    <a:cubicBezTo>
                      <a:pt x="89" y="4756"/>
                      <a:pt x="0" y="4401"/>
                      <a:pt x="0" y="3958"/>
                    </a:cubicBezTo>
                    <a:cubicBezTo>
                      <a:pt x="0" y="3603"/>
                      <a:pt x="89" y="3249"/>
                      <a:pt x="89" y="2983"/>
                    </a:cubicBezTo>
                    <a:cubicBezTo>
                      <a:pt x="177" y="2451"/>
                      <a:pt x="443" y="2097"/>
                      <a:pt x="709" y="1742"/>
                    </a:cubicBezTo>
                    <a:cubicBezTo>
                      <a:pt x="886" y="1476"/>
                      <a:pt x="1064" y="1210"/>
                      <a:pt x="1418" y="1033"/>
                    </a:cubicBezTo>
                    <a:cubicBezTo>
                      <a:pt x="1773" y="678"/>
                      <a:pt x="2216" y="501"/>
                      <a:pt x="2748" y="413"/>
                    </a:cubicBezTo>
                    <a:cubicBezTo>
                      <a:pt x="3102" y="413"/>
                      <a:pt x="3457" y="324"/>
                      <a:pt x="3723" y="324"/>
                    </a:cubicBezTo>
                    <a:cubicBezTo>
                      <a:pt x="4077" y="413"/>
                      <a:pt x="4432" y="413"/>
                      <a:pt x="4786" y="501"/>
                    </a:cubicBezTo>
                    <a:cubicBezTo>
                      <a:pt x="5318" y="590"/>
                      <a:pt x="5761" y="856"/>
                      <a:pt x="6116" y="1210"/>
                    </a:cubicBezTo>
                    <a:cubicBezTo>
                      <a:pt x="6559" y="1476"/>
                      <a:pt x="6914" y="1831"/>
                      <a:pt x="7091" y="2274"/>
                    </a:cubicBezTo>
                    <a:cubicBezTo>
                      <a:pt x="7091" y="2274"/>
                      <a:pt x="7179" y="2362"/>
                      <a:pt x="7179" y="2362"/>
                    </a:cubicBezTo>
                    <a:cubicBezTo>
                      <a:pt x="7002" y="2097"/>
                      <a:pt x="6736" y="1831"/>
                      <a:pt x="6559" y="1565"/>
                    </a:cubicBezTo>
                    <a:cubicBezTo>
                      <a:pt x="6559" y="1565"/>
                      <a:pt x="6648" y="1654"/>
                      <a:pt x="6648" y="1654"/>
                    </a:cubicBezTo>
                    <a:cubicBezTo>
                      <a:pt x="6382" y="1476"/>
                      <a:pt x="6116" y="1210"/>
                      <a:pt x="5850" y="1033"/>
                    </a:cubicBezTo>
                    <a:cubicBezTo>
                      <a:pt x="5850" y="1033"/>
                      <a:pt x="5939" y="1122"/>
                      <a:pt x="5939" y="1122"/>
                    </a:cubicBezTo>
                    <a:cubicBezTo>
                      <a:pt x="5584" y="944"/>
                      <a:pt x="5318" y="856"/>
                      <a:pt x="4964" y="678"/>
                    </a:cubicBezTo>
                    <a:cubicBezTo>
                      <a:pt x="5052" y="678"/>
                      <a:pt x="5052" y="678"/>
                      <a:pt x="5141" y="678"/>
                    </a:cubicBezTo>
                    <a:cubicBezTo>
                      <a:pt x="4786" y="590"/>
                      <a:pt x="4432" y="590"/>
                      <a:pt x="4077" y="501"/>
                    </a:cubicBezTo>
                    <a:cubicBezTo>
                      <a:pt x="4166" y="501"/>
                      <a:pt x="4166" y="501"/>
                      <a:pt x="4254" y="501"/>
                    </a:cubicBezTo>
                    <a:cubicBezTo>
                      <a:pt x="3900" y="501"/>
                      <a:pt x="3545" y="590"/>
                      <a:pt x="3191" y="590"/>
                    </a:cubicBezTo>
                    <a:cubicBezTo>
                      <a:pt x="3279" y="590"/>
                      <a:pt x="3368" y="590"/>
                      <a:pt x="3457" y="501"/>
                    </a:cubicBezTo>
                    <a:cubicBezTo>
                      <a:pt x="3102" y="590"/>
                      <a:pt x="2836" y="767"/>
                      <a:pt x="2482" y="856"/>
                    </a:cubicBezTo>
                    <a:cubicBezTo>
                      <a:pt x="2570" y="767"/>
                      <a:pt x="2659" y="767"/>
                      <a:pt x="2836" y="678"/>
                    </a:cubicBezTo>
                    <a:cubicBezTo>
                      <a:pt x="2570" y="856"/>
                      <a:pt x="2304" y="1122"/>
                      <a:pt x="1950" y="1299"/>
                    </a:cubicBezTo>
                    <a:cubicBezTo>
                      <a:pt x="1950" y="1299"/>
                      <a:pt x="2039" y="1210"/>
                      <a:pt x="2039" y="1210"/>
                    </a:cubicBezTo>
                    <a:cubicBezTo>
                      <a:pt x="2216" y="1122"/>
                      <a:pt x="2304" y="1033"/>
                      <a:pt x="2482" y="856"/>
                    </a:cubicBezTo>
                    <a:cubicBezTo>
                      <a:pt x="3014" y="413"/>
                      <a:pt x="2748" y="590"/>
                      <a:pt x="3457" y="324"/>
                    </a:cubicBezTo>
                    <a:cubicBezTo>
                      <a:pt x="3634" y="235"/>
                      <a:pt x="3811" y="146"/>
                      <a:pt x="3989" y="146"/>
                    </a:cubicBezTo>
                    <a:cubicBezTo>
                      <a:pt x="3634" y="324"/>
                      <a:pt x="3279" y="413"/>
                      <a:pt x="3014" y="590"/>
                    </a:cubicBezTo>
                    <a:cubicBezTo>
                      <a:pt x="3102" y="590"/>
                      <a:pt x="3191" y="501"/>
                      <a:pt x="3279" y="501"/>
                    </a:cubicBezTo>
                    <a:cubicBezTo>
                      <a:pt x="3723" y="235"/>
                      <a:pt x="4254" y="58"/>
                      <a:pt x="4875" y="58"/>
                    </a:cubicBezTo>
                    <a:cubicBezTo>
                      <a:pt x="5407" y="-30"/>
                      <a:pt x="6027" y="-30"/>
                      <a:pt x="6559" y="146"/>
                    </a:cubicBezTo>
                    <a:cubicBezTo>
                      <a:pt x="6914" y="324"/>
                      <a:pt x="7268" y="413"/>
                      <a:pt x="7623" y="590"/>
                    </a:cubicBezTo>
                    <a:cubicBezTo>
                      <a:pt x="8154" y="856"/>
                      <a:pt x="8509" y="1210"/>
                      <a:pt x="8864" y="1742"/>
                    </a:cubicBezTo>
                    <a:cubicBezTo>
                      <a:pt x="9129" y="2008"/>
                      <a:pt x="9307" y="2362"/>
                      <a:pt x="9395" y="2717"/>
                    </a:cubicBezTo>
                    <a:cubicBezTo>
                      <a:pt x="9661" y="3249"/>
                      <a:pt x="9839" y="3781"/>
                      <a:pt x="9839" y="4313"/>
                    </a:cubicBezTo>
                    <a:cubicBezTo>
                      <a:pt x="9839" y="4667"/>
                      <a:pt x="9750" y="5022"/>
                      <a:pt x="9750" y="5465"/>
                    </a:cubicBezTo>
                    <a:cubicBezTo>
                      <a:pt x="9395" y="6085"/>
                      <a:pt x="9041" y="6706"/>
                      <a:pt x="8509" y="7238"/>
                    </a:cubicBezTo>
                    <a:lnTo>
                      <a:pt x="8509" y="723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09" name="图形 232"/>
            <p:cNvGrpSpPr/>
            <p:nvPr/>
          </p:nvGrpSpPr>
          <p:grpSpPr>
            <a:xfrm>
              <a:off x="8261653" y="2070471"/>
              <a:ext cx="1647509" cy="806182"/>
              <a:chOff x="8261653" y="2070471"/>
              <a:chExt cx="1647509" cy="806182"/>
            </a:xfrm>
          </p:grpSpPr>
          <p:sp>
            <p:nvSpPr>
              <p:cNvPr id="610" name="任意多边形: 形状 609"/>
              <p:cNvSpPr/>
              <p:nvPr>
                <p:custDataLst>
                  <p:tags r:id="rId345"/>
                </p:custDataLst>
              </p:nvPr>
            </p:nvSpPr>
            <p:spPr>
              <a:xfrm>
                <a:off x="8317097" y="2638632"/>
                <a:ext cx="1448871" cy="235943"/>
              </a:xfrm>
              <a:custGeom>
                <a:avLst/>
                <a:gdLst>
                  <a:gd name="connsiteX0" fmla="*/ 20228 w 1448871"/>
                  <a:gd name="connsiteY0" fmla="*/ 2836 h 235943"/>
                  <a:gd name="connsiteX1" fmla="*/ 3210 w 1448871"/>
                  <a:gd name="connsiteY1" fmla="*/ 152985 h 235943"/>
                  <a:gd name="connsiteX2" fmla="*/ 20406 w 1448871"/>
                  <a:gd name="connsiteY2" fmla="*/ 231693 h 235943"/>
                  <a:gd name="connsiteX3" fmla="*/ 826014 w 1448871"/>
                  <a:gd name="connsiteY3" fmla="*/ 230630 h 235943"/>
                  <a:gd name="connsiteX4" fmla="*/ 1434940 w 1448871"/>
                  <a:gd name="connsiteY4" fmla="*/ 234086 h 235943"/>
                  <a:gd name="connsiteX5" fmla="*/ 1447172 w 1448871"/>
                  <a:gd name="connsiteY5" fmla="*/ 91649 h 235943"/>
                  <a:gd name="connsiteX6" fmla="*/ 1431484 w 1448871"/>
                  <a:gd name="connsiteY6" fmla="*/ 0 h 235943"/>
                  <a:gd name="connsiteX7" fmla="*/ 517385 w 1448871"/>
                  <a:gd name="connsiteY7" fmla="*/ 0 h 235943"/>
                  <a:gd name="connsiteX8" fmla="*/ 20228 w 1448871"/>
                  <a:gd name="connsiteY8" fmla="*/ 2836 h 235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8871" h="235943">
                    <a:moveTo>
                      <a:pt x="20228" y="2836"/>
                    </a:moveTo>
                    <a:cubicBezTo>
                      <a:pt x="-4058" y="47420"/>
                      <a:pt x="-1753" y="119392"/>
                      <a:pt x="3210" y="152985"/>
                    </a:cubicBezTo>
                    <a:cubicBezTo>
                      <a:pt x="8263" y="186578"/>
                      <a:pt x="20406" y="231693"/>
                      <a:pt x="20406" y="231693"/>
                    </a:cubicBezTo>
                    <a:lnTo>
                      <a:pt x="826014" y="230630"/>
                    </a:lnTo>
                    <a:cubicBezTo>
                      <a:pt x="826014" y="230630"/>
                      <a:pt x="1434763" y="239759"/>
                      <a:pt x="1434940" y="234086"/>
                    </a:cubicBezTo>
                    <a:cubicBezTo>
                      <a:pt x="1435206" y="228325"/>
                      <a:pt x="1454617" y="136676"/>
                      <a:pt x="1447172" y="91649"/>
                    </a:cubicBezTo>
                    <a:cubicBezTo>
                      <a:pt x="1439727" y="46622"/>
                      <a:pt x="1431484" y="0"/>
                      <a:pt x="1431484" y="0"/>
                    </a:cubicBezTo>
                    <a:lnTo>
                      <a:pt x="517385" y="0"/>
                    </a:lnTo>
                    <a:lnTo>
                      <a:pt x="20228" y="2836"/>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1" name="任意多边形: 形状 610"/>
              <p:cNvSpPr/>
              <p:nvPr>
                <p:custDataLst>
                  <p:tags r:id="rId346"/>
                </p:custDataLst>
              </p:nvPr>
            </p:nvSpPr>
            <p:spPr>
              <a:xfrm>
                <a:off x="8334001" y="2634262"/>
                <a:ext cx="1193689" cy="53042"/>
              </a:xfrm>
              <a:custGeom>
                <a:avLst/>
                <a:gdLst>
                  <a:gd name="connsiteX0" fmla="*/ 2172 w 1193689"/>
                  <a:gd name="connsiteY0" fmla="*/ 24844 h 53042"/>
                  <a:gd name="connsiteX1" fmla="*/ 52872 w 1193689"/>
                  <a:gd name="connsiteY1" fmla="*/ 33353 h 53042"/>
                  <a:gd name="connsiteX2" fmla="*/ 110130 w 1193689"/>
                  <a:gd name="connsiteY2" fmla="*/ 33619 h 53042"/>
                  <a:gd name="connsiteX3" fmla="*/ 226863 w 1193689"/>
                  <a:gd name="connsiteY3" fmla="*/ 34151 h 53042"/>
                  <a:gd name="connsiteX4" fmla="*/ 455720 w 1193689"/>
                  <a:gd name="connsiteY4" fmla="*/ 38494 h 53042"/>
                  <a:gd name="connsiteX5" fmla="*/ 915561 w 1193689"/>
                  <a:gd name="connsiteY5" fmla="*/ 47446 h 53042"/>
                  <a:gd name="connsiteX6" fmla="*/ 1043108 w 1193689"/>
                  <a:gd name="connsiteY6" fmla="*/ 50549 h 53042"/>
                  <a:gd name="connsiteX7" fmla="*/ 1109053 w 1193689"/>
                  <a:gd name="connsiteY7" fmla="*/ 52233 h 53042"/>
                  <a:gd name="connsiteX8" fmla="*/ 1139809 w 1193689"/>
                  <a:gd name="connsiteY8" fmla="*/ 53030 h 53042"/>
                  <a:gd name="connsiteX9" fmla="*/ 1175086 w 1193689"/>
                  <a:gd name="connsiteY9" fmla="*/ 49928 h 53042"/>
                  <a:gd name="connsiteX10" fmla="*/ 1193522 w 1193689"/>
                  <a:gd name="connsiteY10" fmla="*/ 33531 h 53042"/>
                  <a:gd name="connsiteX11" fmla="*/ 1180759 w 1193689"/>
                  <a:gd name="connsiteY11" fmla="*/ 13676 h 53042"/>
                  <a:gd name="connsiteX12" fmla="*/ 1123146 w 1193689"/>
                  <a:gd name="connsiteY12" fmla="*/ 8092 h 53042"/>
                  <a:gd name="connsiteX13" fmla="*/ 1065976 w 1193689"/>
                  <a:gd name="connsiteY13" fmla="*/ 7029 h 53042"/>
                  <a:gd name="connsiteX14" fmla="*/ 949420 w 1193689"/>
                  <a:gd name="connsiteY14" fmla="*/ 4901 h 53042"/>
                  <a:gd name="connsiteX15" fmla="*/ 718436 w 1193689"/>
                  <a:gd name="connsiteY15" fmla="*/ 1179 h 53042"/>
                  <a:gd name="connsiteX16" fmla="*/ 256113 w 1193689"/>
                  <a:gd name="connsiteY16" fmla="*/ 2331 h 53042"/>
                  <a:gd name="connsiteX17" fmla="*/ 128389 w 1193689"/>
                  <a:gd name="connsiteY17" fmla="*/ 4547 h 53042"/>
                  <a:gd name="connsiteX18" fmla="*/ 62267 w 1193689"/>
                  <a:gd name="connsiteY18" fmla="*/ 6054 h 53042"/>
                  <a:gd name="connsiteX19" fmla="*/ 2349 w 1193689"/>
                  <a:gd name="connsiteY19" fmla="*/ 16690 h 53042"/>
                  <a:gd name="connsiteX20" fmla="*/ 2172 w 1193689"/>
                  <a:gd name="connsiteY20" fmla="*/ 24844 h 53042"/>
                  <a:gd name="connsiteX21" fmla="*/ 2172 w 1193689"/>
                  <a:gd name="connsiteY21" fmla="*/ 24844 h 5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93689" h="53042">
                    <a:moveTo>
                      <a:pt x="2172" y="24844"/>
                    </a:moveTo>
                    <a:cubicBezTo>
                      <a:pt x="17240" y="34772"/>
                      <a:pt x="34967" y="32910"/>
                      <a:pt x="52872" y="33353"/>
                    </a:cubicBezTo>
                    <a:cubicBezTo>
                      <a:pt x="71928" y="33797"/>
                      <a:pt x="91074" y="33531"/>
                      <a:pt x="110130" y="33619"/>
                    </a:cubicBezTo>
                    <a:cubicBezTo>
                      <a:pt x="149041" y="33619"/>
                      <a:pt x="187952" y="33797"/>
                      <a:pt x="226863" y="34151"/>
                    </a:cubicBezTo>
                    <a:cubicBezTo>
                      <a:pt x="303178" y="34860"/>
                      <a:pt x="379405" y="37253"/>
                      <a:pt x="455720" y="38494"/>
                    </a:cubicBezTo>
                    <a:cubicBezTo>
                      <a:pt x="609060" y="40976"/>
                      <a:pt x="762311" y="43901"/>
                      <a:pt x="915561" y="47446"/>
                    </a:cubicBezTo>
                    <a:cubicBezTo>
                      <a:pt x="958106" y="48421"/>
                      <a:pt x="1000563" y="49485"/>
                      <a:pt x="1043108" y="50549"/>
                    </a:cubicBezTo>
                    <a:cubicBezTo>
                      <a:pt x="1065090" y="51080"/>
                      <a:pt x="1087071" y="51701"/>
                      <a:pt x="1109053" y="52233"/>
                    </a:cubicBezTo>
                    <a:cubicBezTo>
                      <a:pt x="1119334" y="52499"/>
                      <a:pt x="1129616" y="52853"/>
                      <a:pt x="1139809" y="53030"/>
                    </a:cubicBezTo>
                    <a:cubicBezTo>
                      <a:pt x="1151686" y="53208"/>
                      <a:pt x="1163209" y="51346"/>
                      <a:pt x="1175086" y="49928"/>
                    </a:cubicBezTo>
                    <a:cubicBezTo>
                      <a:pt x="1184216" y="48865"/>
                      <a:pt x="1192193" y="43192"/>
                      <a:pt x="1193522" y="33531"/>
                    </a:cubicBezTo>
                    <a:cubicBezTo>
                      <a:pt x="1194675" y="25110"/>
                      <a:pt x="1189800" y="15183"/>
                      <a:pt x="1180759" y="13676"/>
                    </a:cubicBezTo>
                    <a:cubicBezTo>
                      <a:pt x="1161436" y="10485"/>
                      <a:pt x="1142912" y="8447"/>
                      <a:pt x="1123146" y="8092"/>
                    </a:cubicBezTo>
                    <a:cubicBezTo>
                      <a:pt x="1104089" y="7738"/>
                      <a:pt x="1085033" y="7383"/>
                      <a:pt x="1065976" y="7029"/>
                    </a:cubicBezTo>
                    <a:cubicBezTo>
                      <a:pt x="1027154" y="6319"/>
                      <a:pt x="988242" y="5610"/>
                      <a:pt x="949420" y="4901"/>
                    </a:cubicBezTo>
                    <a:cubicBezTo>
                      <a:pt x="872396" y="3483"/>
                      <a:pt x="795460" y="2242"/>
                      <a:pt x="718436" y="1179"/>
                    </a:cubicBezTo>
                    <a:cubicBezTo>
                      <a:pt x="564387" y="-949"/>
                      <a:pt x="410339" y="26"/>
                      <a:pt x="256113" y="2331"/>
                    </a:cubicBezTo>
                    <a:cubicBezTo>
                      <a:pt x="213568" y="2951"/>
                      <a:pt x="170934" y="3660"/>
                      <a:pt x="128389" y="4547"/>
                    </a:cubicBezTo>
                    <a:cubicBezTo>
                      <a:pt x="106408" y="4990"/>
                      <a:pt x="84337" y="5167"/>
                      <a:pt x="62267" y="6054"/>
                    </a:cubicBezTo>
                    <a:cubicBezTo>
                      <a:pt x="42235" y="6851"/>
                      <a:pt x="19899" y="4901"/>
                      <a:pt x="2349" y="16690"/>
                    </a:cubicBezTo>
                    <a:cubicBezTo>
                      <a:pt x="-753" y="18728"/>
                      <a:pt x="-753" y="22806"/>
                      <a:pt x="2172" y="24844"/>
                    </a:cubicBezTo>
                    <a:lnTo>
                      <a:pt x="2172" y="24844"/>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2" name="任意多边形: 形状 611"/>
              <p:cNvSpPr/>
              <p:nvPr>
                <p:custDataLst>
                  <p:tags r:id="rId347"/>
                </p:custDataLst>
              </p:nvPr>
            </p:nvSpPr>
            <p:spPr>
              <a:xfrm>
                <a:off x="8334976" y="2864540"/>
                <a:ext cx="1413427" cy="9646"/>
              </a:xfrm>
              <a:custGeom>
                <a:avLst/>
                <a:gdLst>
                  <a:gd name="connsiteX0" fmla="*/ 2704 w 1413427"/>
                  <a:gd name="connsiteY0" fmla="*/ 7735 h 9646"/>
                  <a:gd name="connsiteX1" fmla="*/ 72903 w 1413427"/>
                  <a:gd name="connsiteY1" fmla="*/ 9596 h 9646"/>
                  <a:gd name="connsiteX2" fmla="*/ 140266 w 1413427"/>
                  <a:gd name="connsiteY2" fmla="*/ 9596 h 9646"/>
                  <a:gd name="connsiteX3" fmla="*/ 277828 w 1413427"/>
                  <a:gd name="connsiteY3" fmla="*/ 9596 h 9646"/>
                  <a:gd name="connsiteX4" fmla="*/ 552953 w 1413427"/>
                  <a:gd name="connsiteY4" fmla="*/ 9596 h 9646"/>
                  <a:gd name="connsiteX5" fmla="*/ 1100455 w 1413427"/>
                  <a:gd name="connsiteY5" fmla="*/ 9242 h 9646"/>
                  <a:gd name="connsiteX6" fmla="*/ 1409350 w 1413427"/>
                  <a:gd name="connsiteY6" fmla="*/ 8976 h 9646"/>
                  <a:gd name="connsiteX7" fmla="*/ 1409527 w 1413427"/>
                  <a:gd name="connsiteY7" fmla="*/ 733 h 9646"/>
                  <a:gd name="connsiteX8" fmla="*/ 859189 w 1413427"/>
                  <a:gd name="connsiteY8" fmla="*/ 201 h 9646"/>
                  <a:gd name="connsiteX9" fmla="*/ 311687 w 1413427"/>
                  <a:gd name="connsiteY9" fmla="*/ 112 h 9646"/>
                  <a:gd name="connsiteX10" fmla="*/ 157284 w 1413427"/>
                  <a:gd name="connsiteY10" fmla="*/ 112 h 9646"/>
                  <a:gd name="connsiteX11" fmla="*/ 81501 w 1413427"/>
                  <a:gd name="connsiteY11" fmla="*/ 112 h 9646"/>
                  <a:gd name="connsiteX12" fmla="*/ 2881 w 1413427"/>
                  <a:gd name="connsiteY12" fmla="*/ 1973 h 9646"/>
                  <a:gd name="connsiteX13" fmla="*/ 2704 w 1413427"/>
                  <a:gd name="connsiteY13" fmla="*/ 7735 h 9646"/>
                  <a:gd name="connsiteX14" fmla="*/ 2704 w 1413427"/>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13427" h="9646">
                    <a:moveTo>
                      <a:pt x="2704" y="7735"/>
                    </a:moveTo>
                    <a:cubicBezTo>
                      <a:pt x="25926" y="10128"/>
                      <a:pt x="49415" y="9596"/>
                      <a:pt x="72903" y="9596"/>
                    </a:cubicBezTo>
                    <a:cubicBezTo>
                      <a:pt x="95328" y="9596"/>
                      <a:pt x="117841" y="9596"/>
                      <a:pt x="140266" y="9596"/>
                    </a:cubicBezTo>
                    <a:cubicBezTo>
                      <a:pt x="186091" y="9596"/>
                      <a:pt x="232004" y="9596"/>
                      <a:pt x="277828" y="9596"/>
                    </a:cubicBezTo>
                    <a:cubicBezTo>
                      <a:pt x="369566" y="9596"/>
                      <a:pt x="461304" y="9596"/>
                      <a:pt x="552953" y="9596"/>
                    </a:cubicBezTo>
                    <a:cubicBezTo>
                      <a:pt x="735454" y="9596"/>
                      <a:pt x="917954" y="9419"/>
                      <a:pt x="1100455" y="9242"/>
                    </a:cubicBezTo>
                    <a:cubicBezTo>
                      <a:pt x="1203450" y="9153"/>
                      <a:pt x="1306355" y="8976"/>
                      <a:pt x="1409350" y="8976"/>
                    </a:cubicBezTo>
                    <a:cubicBezTo>
                      <a:pt x="1414668" y="8976"/>
                      <a:pt x="1414845" y="733"/>
                      <a:pt x="1409527" y="733"/>
                    </a:cubicBezTo>
                    <a:cubicBezTo>
                      <a:pt x="1226051" y="733"/>
                      <a:pt x="1042664" y="378"/>
                      <a:pt x="859189" y="201"/>
                    </a:cubicBezTo>
                    <a:cubicBezTo>
                      <a:pt x="676688" y="23"/>
                      <a:pt x="494188" y="112"/>
                      <a:pt x="311687" y="112"/>
                    </a:cubicBezTo>
                    <a:cubicBezTo>
                      <a:pt x="260190" y="112"/>
                      <a:pt x="208693" y="112"/>
                      <a:pt x="157284" y="112"/>
                    </a:cubicBezTo>
                    <a:cubicBezTo>
                      <a:pt x="132023" y="112"/>
                      <a:pt x="106762" y="112"/>
                      <a:pt x="81501" y="112"/>
                    </a:cubicBezTo>
                    <a:cubicBezTo>
                      <a:pt x="55353" y="112"/>
                      <a:pt x="29028" y="-686"/>
                      <a:pt x="2881" y="1973"/>
                    </a:cubicBezTo>
                    <a:cubicBezTo>
                      <a:pt x="-930" y="2417"/>
                      <a:pt x="-930" y="7380"/>
                      <a:pt x="2704" y="7735"/>
                    </a:cubicBezTo>
                    <a:lnTo>
                      <a:pt x="270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3" name="任意多边形: 形状 612"/>
              <p:cNvSpPr/>
              <p:nvPr>
                <p:custDataLst>
                  <p:tags r:id="rId348"/>
                </p:custDataLst>
              </p:nvPr>
            </p:nvSpPr>
            <p:spPr>
              <a:xfrm>
                <a:off x="8268544" y="2350300"/>
                <a:ext cx="1514758" cy="298366"/>
              </a:xfrm>
              <a:custGeom>
                <a:avLst/>
                <a:gdLst>
                  <a:gd name="connsiteX0" fmla="*/ 13207 w 1514758"/>
                  <a:gd name="connsiteY0" fmla="*/ 0 h 298366"/>
                  <a:gd name="connsiteX1" fmla="*/ 14448 w 1514758"/>
                  <a:gd name="connsiteY1" fmla="*/ 27300 h 298366"/>
                  <a:gd name="connsiteX2" fmla="*/ 1449191 w 1514758"/>
                  <a:gd name="connsiteY2" fmla="*/ 27300 h 298366"/>
                  <a:gd name="connsiteX3" fmla="*/ 1479947 w 1514758"/>
                  <a:gd name="connsiteY3" fmla="*/ 170003 h 298366"/>
                  <a:gd name="connsiteX4" fmla="*/ 1443518 w 1514758"/>
                  <a:gd name="connsiteY4" fmla="*/ 263070 h 298366"/>
                  <a:gd name="connsiteX5" fmla="*/ 5939 w 1514758"/>
                  <a:gd name="connsiteY5" fmla="*/ 265375 h 298366"/>
                  <a:gd name="connsiteX6" fmla="*/ 0 w 1514758"/>
                  <a:gd name="connsiteY6" fmla="*/ 292852 h 298366"/>
                  <a:gd name="connsiteX7" fmla="*/ 1472857 w 1514758"/>
                  <a:gd name="connsiteY7" fmla="*/ 292852 h 298366"/>
                  <a:gd name="connsiteX8" fmla="*/ 1514427 w 1514758"/>
                  <a:gd name="connsiteY8" fmla="*/ 144565 h 298366"/>
                  <a:gd name="connsiteX9" fmla="*/ 1487925 w 1514758"/>
                  <a:gd name="connsiteY9" fmla="*/ 0 h 298366"/>
                  <a:gd name="connsiteX10" fmla="*/ 13207 w 1514758"/>
                  <a:gd name="connsiteY10" fmla="*/ 0 h 29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4758" h="298366">
                    <a:moveTo>
                      <a:pt x="13207" y="0"/>
                    </a:moveTo>
                    <a:cubicBezTo>
                      <a:pt x="10193" y="12320"/>
                      <a:pt x="14448" y="27300"/>
                      <a:pt x="14448" y="27300"/>
                    </a:cubicBezTo>
                    <a:lnTo>
                      <a:pt x="1449191" y="27300"/>
                    </a:lnTo>
                    <a:cubicBezTo>
                      <a:pt x="1449191" y="27300"/>
                      <a:pt x="1489254" y="100158"/>
                      <a:pt x="1479947" y="170003"/>
                    </a:cubicBezTo>
                    <a:cubicBezTo>
                      <a:pt x="1470641" y="239848"/>
                      <a:pt x="1443518" y="263070"/>
                      <a:pt x="1443518" y="263070"/>
                    </a:cubicBezTo>
                    <a:lnTo>
                      <a:pt x="5939" y="265375"/>
                    </a:lnTo>
                    <a:lnTo>
                      <a:pt x="0" y="292852"/>
                    </a:lnTo>
                    <a:cubicBezTo>
                      <a:pt x="0" y="292852"/>
                      <a:pt x="1470730" y="305261"/>
                      <a:pt x="1472857" y="292852"/>
                    </a:cubicBezTo>
                    <a:cubicBezTo>
                      <a:pt x="1474984" y="280443"/>
                      <a:pt x="1510616" y="234264"/>
                      <a:pt x="1514427" y="144565"/>
                    </a:cubicBezTo>
                    <a:cubicBezTo>
                      <a:pt x="1518238" y="54865"/>
                      <a:pt x="1487925" y="0"/>
                      <a:pt x="1487925" y="0"/>
                    </a:cubicBezTo>
                    <a:lnTo>
                      <a:pt x="13207" y="0"/>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4" name="任意多边形: 形状 613"/>
              <p:cNvSpPr/>
              <p:nvPr>
                <p:custDataLst>
                  <p:tags r:id="rId349"/>
                </p:custDataLst>
              </p:nvPr>
            </p:nvSpPr>
            <p:spPr>
              <a:xfrm>
                <a:off x="8334135" y="2074732"/>
                <a:ext cx="1567575" cy="274707"/>
              </a:xfrm>
              <a:custGeom>
                <a:avLst/>
                <a:gdLst>
                  <a:gd name="connsiteX0" fmla="*/ 2393 w 1567575"/>
                  <a:gd name="connsiteY0" fmla="*/ 16752 h 274707"/>
                  <a:gd name="connsiteX1" fmla="*/ 5229 w 1567575"/>
                  <a:gd name="connsiteY1" fmla="*/ 43431 h 274707"/>
                  <a:gd name="connsiteX2" fmla="*/ 108135 w 1567575"/>
                  <a:gd name="connsiteY2" fmla="*/ 50700 h 274707"/>
                  <a:gd name="connsiteX3" fmla="*/ 357201 w 1567575"/>
                  <a:gd name="connsiteY3" fmla="*/ 41836 h 274707"/>
                  <a:gd name="connsiteX4" fmla="*/ 695966 w 1567575"/>
                  <a:gd name="connsiteY4" fmla="*/ 34213 h 274707"/>
                  <a:gd name="connsiteX5" fmla="*/ 767495 w 1567575"/>
                  <a:gd name="connsiteY5" fmla="*/ 40418 h 274707"/>
                  <a:gd name="connsiteX6" fmla="*/ 785665 w 1567575"/>
                  <a:gd name="connsiteY6" fmla="*/ 125419 h 274707"/>
                  <a:gd name="connsiteX7" fmla="*/ 758543 w 1567575"/>
                  <a:gd name="connsiteY7" fmla="*/ 234086 h 274707"/>
                  <a:gd name="connsiteX8" fmla="*/ 0 w 1567575"/>
                  <a:gd name="connsiteY8" fmla="*/ 237366 h 274707"/>
                  <a:gd name="connsiteX9" fmla="*/ 4609 w 1567575"/>
                  <a:gd name="connsiteY9" fmla="*/ 274682 h 274707"/>
                  <a:gd name="connsiteX10" fmla="*/ 789388 w 1567575"/>
                  <a:gd name="connsiteY10" fmla="*/ 274682 h 274707"/>
                  <a:gd name="connsiteX11" fmla="*/ 1538624 w 1567575"/>
                  <a:gd name="connsiteY11" fmla="*/ 270516 h 274707"/>
                  <a:gd name="connsiteX12" fmla="*/ 1566633 w 1567575"/>
                  <a:gd name="connsiteY12" fmla="*/ 145805 h 274707"/>
                  <a:gd name="connsiteX13" fmla="*/ 1565481 w 1567575"/>
                  <a:gd name="connsiteY13" fmla="*/ 50788 h 274707"/>
                  <a:gd name="connsiteX14" fmla="*/ 1530824 w 1567575"/>
                  <a:gd name="connsiteY14" fmla="*/ 16841 h 274707"/>
                  <a:gd name="connsiteX15" fmla="*/ 1122835 w 1567575"/>
                  <a:gd name="connsiteY15" fmla="*/ 9927 h 274707"/>
                  <a:gd name="connsiteX16" fmla="*/ 799138 w 1567575"/>
                  <a:gd name="connsiteY16" fmla="*/ 0 h 274707"/>
                  <a:gd name="connsiteX17" fmla="*/ 403026 w 1567575"/>
                  <a:gd name="connsiteY17" fmla="*/ 7445 h 274707"/>
                  <a:gd name="connsiteX18" fmla="*/ 2393 w 1567575"/>
                  <a:gd name="connsiteY18" fmla="*/ 16752 h 27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67575" h="274707">
                    <a:moveTo>
                      <a:pt x="2393" y="16752"/>
                    </a:moveTo>
                    <a:cubicBezTo>
                      <a:pt x="2304" y="18968"/>
                      <a:pt x="5229" y="43431"/>
                      <a:pt x="5229" y="43431"/>
                    </a:cubicBezTo>
                    <a:lnTo>
                      <a:pt x="108135" y="50700"/>
                    </a:lnTo>
                    <a:cubicBezTo>
                      <a:pt x="108135" y="50700"/>
                      <a:pt x="347983" y="42456"/>
                      <a:pt x="357201" y="41836"/>
                    </a:cubicBezTo>
                    <a:cubicBezTo>
                      <a:pt x="366419" y="41216"/>
                      <a:pt x="678505" y="34213"/>
                      <a:pt x="695966" y="34213"/>
                    </a:cubicBezTo>
                    <a:cubicBezTo>
                      <a:pt x="713428" y="34213"/>
                      <a:pt x="767495" y="40418"/>
                      <a:pt x="767495" y="40418"/>
                    </a:cubicBezTo>
                    <a:cubicBezTo>
                      <a:pt x="767495" y="40418"/>
                      <a:pt x="789388" y="44406"/>
                      <a:pt x="785665" y="125419"/>
                    </a:cubicBezTo>
                    <a:cubicBezTo>
                      <a:pt x="781943" y="206432"/>
                      <a:pt x="758543" y="234086"/>
                      <a:pt x="758543" y="234086"/>
                    </a:cubicBezTo>
                    <a:lnTo>
                      <a:pt x="0" y="237366"/>
                    </a:lnTo>
                    <a:lnTo>
                      <a:pt x="4609" y="274682"/>
                    </a:lnTo>
                    <a:lnTo>
                      <a:pt x="789388" y="274682"/>
                    </a:lnTo>
                    <a:cubicBezTo>
                      <a:pt x="789388" y="274682"/>
                      <a:pt x="1537029" y="275302"/>
                      <a:pt x="1538624" y="270516"/>
                    </a:cubicBezTo>
                    <a:cubicBezTo>
                      <a:pt x="1540220" y="265641"/>
                      <a:pt x="1563974" y="204039"/>
                      <a:pt x="1566633" y="145805"/>
                    </a:cubicBezTo>
                    <a:cubicBezTo>
                      <a:pt x="1569292" y="87572"/>
                      <a:pt x="1565481" y="50788"/>
                      <a:pt x="1565481" y="50788"/>
                    </a:cubicBezTo>
                    <a:lnTo>
                      <a:pt x="1530824" y="16841"/>
                    </a:lnTo>
                    <a:lnTo>
                      <a:pt x="1122835" y="9927"/>
                    </a:lnTo>
                    <a:lnTo>
                      <a:pt x="799138" y="0"/>
                    </a:lnTo>
                    <a:lnTo>
                      <a:pt x="403026" y="7445"/>
                    </a:lnTo>
                    <a:lnTo>
                      <a:pt x="2393" y="16752"/>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5" name="任意多边形: 形状 614"/>
              <p:cNvSpPr/>
              <p:nvPr>
                <p:custDataLst>
                  <p:tags r:id="rId350"/>
                </p:custDataLst>
              </p:nvPr>
            </p:nvSpPr>
            <p:spPr>
              <a:xfrm>
                <a:off x="8365246" y="2111250"/>
                <a:ext cx="750293" cy="201318"/>
              </a:xfrm>
              <a:custGeom>
                <a:avLst/>
                <a:gdLst>
                  <a:gd name="connsiteX0" fmla="*/ 23400 w 750293"/>
                  <a:gd name="connsiteY0" fmla="*/ 10636 h 201318"/>
                  <a:gd name="connsiteX1" fmla="*/ 34391 w 750293"/>
                  <a:gd name="connsiteY1" fmla="*/ 123115 h 201318"/>
                  <a:gd name="connsiteX2" fmla="*/ 0 w 750293"/>
                  <a:gd name="connsiteY2" fmla="*/ 197569 h 201318"/>
                  <a:gd name="connsiteX3" fmla="*/ 528888 w 750293"/>
                  <a:gd name="connsiteY3" fmla="*/ 192605 h 201318"/>
                  <a:gd name="connsiteX4" fmla="*/ 730889 w 750293"/>
                  <a:gd name="connsiteY4" fmla="*/ 200316 h 201318"/>
                  <a:gd name="connsiteX5" fmla="*/ 750211 w 750293"/>
                  <a:gd name="connsiteY5" fmla="*/ 103526 h 201318"/>
                  <a:gd name="connsiteX6" fmla="*/ 736295 w 750293"/>
                  <a:gd name="connsiteY6" fmla="*/ 3811 h 201318"/>
                  <a:gd name="connsiteX7" fmla="*/ 395846 w 750293"/>
                  <a:gd name="connsiteY7" fmla="*/ 0 h 201318"/>
                  <a:gd name="connsiteX8" fmla="*/ 188528 w 750293"/>
                  <a:gd name="connsiteY8" fmla="*/ 12941 h 201318"/>
                  <a:gd name="connsiteX9" fmla="*/ 23400 w 750293"/>
                  <a:gd name="connsiteY9" fmla="*/ 10636 h 20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0293" h="201318">
                    <a:moveTo>
                      <a:pt x="23400" y="10636"/>
                    </a:moveTo>
                    <a:cubicBezTo>
                      <a:pt x="43609" y="62134"/>
                      <a:pt x="42279" y="95106"/>
                      <a:pt x="34391" y="123115"/>
                    </a:cubicBezTo>
                    <a:cubicBezTo>
                      <a:pt x="26591" y="151124"/>
                      <a:pt x="0" y="197569"/>
                      <a:pt x="0" y="197569"/>
                    </a:cubicBezTo>
                    <a:lnTo>
                      <a:pt x="528888" y="192605"/>
                    </a:lnTo>
                    <a:cubicBezTo>
                      <a:pt x="528888" y="192605"/>
                      <a:pt x="730711" y="204837"/>
                      <a:pt x="730889" y="200316"/>
                    </a:cubicBezTo>
                    <a:cubicBezTo>
                      <a:pt x="731066" y="195796"/>
                      <a:pt x="748882" y="133751"/>
                      <a:pt x="750211" y="103526"/>
                    </a:cubicBezTo>
                    <a:cubicBezTo>
                      <a:pt x="751541" y="73302"/>
                      <a:pt x="736295" y="3811"/>
                      <a:pt x="736295" y="3811"/>
                    </a:cubicBezTo>
                    <a:lnTo>
                      <a:pt x="395846" y="0"/>
                    </a:lnTo>
                    <a:cubicBezTo>
                      <a:pt x="395846" y="0"/>
                      <a:pt x="194644" y="12941"/>
                      <a:pt x="188528" y="12941"/>
                    </a:cubicBezTo>
                    <a:cubicBezTo>
                      <a:pt x="182501" y="13029"/>
                      <a:pt x="23400" y="10636"/>
                      <a:pt x="23400" y="10636"/>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6" name="任意多边形: 形状 615"/>
              <p:cNvSpPr/>
              <p:nvPr>
                <p:custDataLst>
                  <p:tags r:id="rId351"/>
                </p:custDataLst>
              </p:nvPr>
            </p:nvSpPr>
            <p:spPr>
              <a:xfrm>
                <a:off x="8337060" y="2376499"/>
                <a:ext cx="1413499" cy="236871"/>
              </a:xfrm>
              <a:custGeom>
                <a:avLst/>
                <a:gdLst>
                  <a:gd name="connsiteX0" fmla="*/ 1410989 w 1413499"/>
                  <a:gd name="connsiteY0" fmla="*/ 140259 h 236871"/>
                  <a:gd name="connsiteX1" fmla="*/ 1410989 w 1413499"/>
                  <a:gd name="connsiteY1" fmla="*/ 140436 h 236871"/>
                  <a:gd name="connsiteX2" fmla="*/ 1403987 w 1413499"/>
                  <a:gd name="connsiteY2" fmla="*/ 185463 h 236871"/>
                  <a:gd name="connsiteX3" fmla="*/ 1384576 w 1413499"/>
                  <a:gd name="connsiteY3" fmla="*/ 230135 h 236871"/>
                  <a:gd name="connsiteX4" fmla="*/ 1375092 w 1413499"/>
                  <a:gd name="connsiteY4" fmla="*/ 236871 h 236871"/>
                  <a:gd name="connsiteX5" fmla="*/ 4432 w 1413499"/>
                  <a:gd name="connsiteY5" fmla="*/ 236871 h 236871"/>
                  <a:gd name="connsiteX6" fmla="*/ 22957 w 1413499"/>
                  <a:gd name="connsiteY6" fmla="*/ 61107 h 236871"/>
                  <a:gd name="connsiteX7" fmla="*/ 22868 w 1413499"/>
                  <a:gd name="connsiteY7" fmla="*/ 60930 h 236871"/>
                  <a:gd name="connsiteX8" fmla="*/ 6116 w 1413499"/>
                  <a:gd name="connsiteY8" fmla="*/ 18562 h 236871"/>
                  <a:gd name="connsiteX9" fmla="*/ 0 w 1413499"/>
                  <a:gd name="connsiteY9" fmla="*/ 7571 h 236871"/>
                  <a:gd name="connsiteX10" fmla="*/ 266 w 1413499"/>
                  <a:gd name="connsiteY10" fmla="*/ 1101 h 236871"/>
                  <a:gd name="connsiteX11" fmla="*/ 66122 w 1413499"/>
                  <a:gd name="connsiteY11" fmla="*/ 215 h 236871"/>
                  <a:gd name="connsiteX12" fmla="*/ 873769 w 1413499"/>
                  <a:gd name="connsiteY12" fmla="*/ 1101 h 236871"/>
                  <a:gd name="connsiteX13" fmla="*/ 1380676 w 1413499"/>
                  <a:gd name="connsiteY13" fmla="*/ 1101 h 236871"/>
                  <a:gd name="connsiteX14" fmla="*/ 1406823 w 1413499"/>
                  <a:gd name="connsiteY14" fmla="*/ 59068 h 236871"/>
                  <a:gd name="connsiteX15" fmla="*/ 1410989 w 1413499"/>
                  <a:gd name="connsiteY15" fmla="*/ 140259 h 2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3499" h="236871">
                    <a:moveTo>
                      <a:pt x="1410989" y="140259"/>
                    </a:moveTo>
                    <a:lnTo>
                      <a:pt x="1410989" y="140436"/>
                    </a:lnTo>
                    <a:cubicBezTo>
                      <a:pt x="1409128" y="155415"/>
                      <a:pt x="1406646" y="170661"/>
                      <a:pt x="1403987" y="185463"/>
                    </a:cubicBezTo>
                    <a:cubicBezTo>
                      <a:pt x="1399555" y="210369"/>
                      <a:pt x="1391135" y="223399"/>
                      <a:pt x="1384576" y="230135"/>
                    </a:cubicBezTo>
                    <a:cubicBezTo>
                      <a:pt x="1379258" y="235542"/>
                      <a:pt x="1375092" y="236871"/>
                      <a:pt x="1375092" y="236871"/>
                    </a:cubicBezTo>
                    <a:lnTo>
                      <a:pt x="4432" y="236871"/>
                    </a:lnTo>
                    <a:cubicBezTo>
                      <a:pt x="38911" y="193174"/>
                      <a:pt x="40418" y="120847"/>
                      <a:pt x="22957" y="61107"/>
                    </a:cubicBezTo>
                    <a:lnTo>
                      <a:pt x="22868" y="60930"/>
                    </a:lnTo>
                    <a:cubicBezTo>
                      <a:pt x="18436" y="45773"/>
                      <a:pt x="12764" y="31414"/>
                      <a:pt x="6116" y="18562"/>
                    </a:cubicBezTo>
                    <a:cubicBezTo>
                      <a:pt x="4166" y="14751"/>
                      <a:pt x="2127" y="11117"/>
                      <a:pt x="0" y="7571"/>
                    </a:cubicBezTo>
                    <a:lnTo>
                      <a:pt x="266" y="1101"/>
                    </a:lnTo>
                    <a:cubicBezTo>
                      <a:pt x="266" y="1101"/>
                      <a:pt x="65147" y="1101"/>
                      <a:pt x="66122" y="215"/>
                    </a:cubicBezTo>
                    <a:cubicBezTo>
                      <a:pt x="66920" y="-583"/>
                      <a:pt x="873769" y="1101"/>
                      <a:pt x="873769" y="1101"/>
                    </a:cubicBezTo>
                    <a:lnTo>
                      <a:pt x="1380676" y="1101"/>
                    </a:lnTo>
                    <a:cubicBezTo>
                      <a:pt x="1380676" y="1101"/>
                      <a:pt x="1394503" y="26362"/>
                      <a:pt x="1406823" y="59068"/>
                    </a:cubicBezTo>
                    <a:cubicBezTo>
                      <a:pt x="1415155" y="81050"/>
                      <a:pt x="1414623" y="110123"/>
                      <a:pt x="1410989" y="140259"/>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7" name="任意多边形: 形状 616"/>
              <p:cNvSpPr/>
              <p:nvPr>
                <p:custDataLst>
                  <p:tags r:id="rId352"/>
                </p:custDataLst>
              </p:nvPr>
            </p:nvSpPr>
            <p:spPr>
              <a:xfrm>
                <a:off x="8483902" y="2692079"/>
                <a:ext cx="111803" cy="125400"/>
              </a:xfrm>
              <a:custGeom>
                <a:avLst/>
                <a:gdLst>
                  <a:gd name="connsiteX0" fmla="*/ 65440 w 111803"/>
                  <a:gd name="connsiteY0" fmla="*/ 0 h 125400"/>
                  <a:gd name="connsiteX1" fmla="*/ 1888 w 111803"/>
                  <a:gd name="connsiteY1" fmla="*/ 75783 h 125400"/>
                  <a:gd name="connsiteX2" fmla="*/ 53651 w 111803"/>
                  <a:gd name="connsiteY2" fmla="*/ 124887 h 125400"/>
                  <a:gd name="connsiteX3" fmla="*/ 109935 w 111803"/>
                  <a:gd name="connsiteY3" fmla="*/ 86774 h 125400"/>
                  <a:gd name="connsiteX4" fmla="*/ 105237 w 111803"/>
                  <a:gd name="connsiteY4" fmla="*/ 28452 h 125400"/>
                  <a:gd name="connsiteX5" fmla="*/ 65440 w 111803"/>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3" h="125400">
                    <a:moveTo>
                      <a:pt x="65440" y="0"/>
                    </a:moveTo>
                    <a:cubicBezTo>
                      <a:pt x="31315" y="0"/>
                      <a:pt x="-9280" y="36163"/>
                      <a:pt x="1888" y="75783"/>
                    </a:cubicBezTo>
                    <a:cubicBezTo>
                      <a:pt x="13056" y="115403"/>
                      <a:pt x="28301" y="128256"/>
                      <a:pt x="53651" y="124887"/>
                    </a:cubicBezTo>
                    <a:cubicBezTo>
                      <a:pt x="79001" y="121431"/>
                      <a:pt x="107098" y="110263"/>
                      <a:pt x="109935" y="86774"/>
                    </a:cubicBezTo>
                    <a:cubicBezTo>
                      <a:pt x="112771" y="63286"/>
                      <a:pt x="113214" y="43875"/>
                      <a:pt x="105237" y="28452"/>
                    </a:cubicBezTo>
                    <a:cubicBezTo>
                      <a:pt x="97260" y="12941"/>
                      <a:pt x="80951" y="0"/>
                      <a:pt x="6544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8" name="任意多边形: 形状 617"/>
              <p:cNvSpPr/>
              <p:nvPr>
                <p:custDataLst>
                  <p:tags r:id="rId353"/>
                </p:custDataLst>
              </p:nvPr>
            </p:nvSpPr>
            <p:spPr>
              <a:xfrm>
                <a:off x="8748527" y="2159291"/>
                <a:ext cx="76648" cy="89345"/>
              </a:xfrm>
              <a:custGeom>
                <a:avLst/>
                <a:gdLst>
                  <a:gd name="connsiteX0" fmla="*/ 866 w 76648"/>
                  <a:gd name="connsiteY0" fmla="*/ 2748 h 89345"/>
                  <a:gd name="connsiteX1" fmla="*/ 68 w 76648"/>
                  <a:gd name="connsiteY1" fmla="*/ 89345 h 89345"/>
                  <a:gd name="connsiteX2" fmla="*/ 36320 w 76648"/>
                  <a:gd name="connsiteY2" fmla="*/ 67540 h 89345"/>
                  <a:gd name="connsiteX3" fmla="*/ 66013 w 76648"/>
                  <a:gd name="connsiteY3" fmla="*/ 89345 h 89345"/>
                  <a:gd name="connsiteX4" fmla="*/ 76649 w 76648"/>
                  <a:gd name="connsiteY4" fmla="*/ 0 h 89345"/>
                  <a:gd name="connsiteX5" fmla="*/ 866 w 76648"/>
                  <a:gd name="connsiteY5" fmla="*/ 2748 h 8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48" h="89345">
                    <a:moveTo>
                      <a:pt x="866" y="2748"/>
                    </a:moveTo>
                    <a:cubicBezTo>
                      <a:pt x="866" y="2748"/>
                      <a:pt x="-287" y="89699"/>
                      <a:pt x="68" y="89345"/>
                    </a:cubicBezTo>
                    <a:cubicBezTo>
                      <a:pt x="422" y="88990"/>
                      <a:pt x="36320" y="67540"/>
                      <a:pt x="36320" y="67540"/>
                    </a:cubicBezTo>
                    <a:lnTo>
                      <a:pt x="66013" y="89345"/>
                    </a:lnTo>
                    <a:lnTo>
                      <a:pt x="76649" y="0"/>
                    </a:lnTo>
                    <a:lnTo>
                      <a:pt x="866" y="274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9" name="任意多边形: 形状 618"/>
              <p:cNvSpPr/>
              <p:nvPr>
                <p:custDataLst>
                  <p:tags r:id="rId354"/>
                </p:custDataLst>
              </p:nvPr>
            </p:nvSpPr>
            <p:spPr>
              <a:xfrm>
                <a:off x="8337326" y="2376499"/>
                <a:ext cx="1413240" cy="230135"/>
              </a:xfrm>
              <a:custGeom>
                <a:avLst/>
                <a:gdLst>
                  <a:gd name="connsiteX0" fmla="*/ 1410723 w 1413240"/>
                  <a:gd name="connsiteY0" fmla="*/ 140259 h 230135"/>
                  <a:gd name="connsiteX1" fmla="*/ 1410723 w 1413240"/>
                  <a:gd name="connsiteY1" fmla="*/ 140436 h 230135"/>
                  <a:gd name="connsiteX2" fmla="*/ 1384310 w 1413240"/>
                  <a:gd name="connsiteY2" fmla="*/ 230135 h 230135"/>
                  <a:gd name="connsiteX3" fmla="*/ 1345576 w 1413240"/>
                  <a:gd name="connsiteY3" fmla="*/ 83798 h 230135"/>
                  <a:gd name="connsiteX4" fmla="*/ 22779 w 1413240"/>
                  <a:gd name="connsiteY4" fmla="*/ 61107 h 230135"/>
                  <a:gd name="connsiteX5" fmla="*/ 22691 w 1413240"/>
                  <a:gd name="connsiteY5" fmla="*/ 60930 h 230135"/>
                  <a:gd name="connsiteX6" fmla="*/ 5939 w 1413240"/>
                  <a:gd name="connsiteY6" fmla="*/ 18562 h 230135"/>
                  <a:gd name="connsiteX7" fmla="*/ 0 w 1413240"/>
                  <a:gd name="connsiteY7" fmla="*/ 3583 h 230135"/>
                  <a:gd name="connsiteX8" fmla="*/ 89 w 1413240"/>
                  <a:gd name="connsiteY8" fmla="*/ 1101 h 230135"/>
                  <a:gd name="connsiteX9" fmla="*/ 65945 w 1413240"/>
                  <a:gd name="connsiteY9" fmla="*/ 215 h 230135"/>
                  <a:gd name="connsiteX10" fmla="*/ 873592 w 1413240"/>
                  <a:gd name="connsiteY10" fmla="*/ 1101 h 230135"/>
                  <a:gd name="connsiteX11" fmla="*/ 1380499 w 1413240"/>
                  <a:gd name="connsiteY11" fmla="*/ 1101 h 230135"/>
                  <a:gd name="connsiteX12" fmla="*/ 1406646 w 1413240"/>
                  <a:gd name="connsiteY12" fmla="*/ 59068 h 230135"/>
                  <a:gd name="connsiteX13" fmla="*/ 1410723 w 1413240"/>
                  <a:gd name="connsiteY13" fmla="*/ 140259 h 23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3240" h="230135">
                    <a:moveTo>
                      <a:pt x="1410723" y="140259"/>
                    </a:moveTo>
                    <a:lnTo>
                      <a:pt x="1410723" y="140436"/>
                    </a:lnTo>
                    <a:lnTo>
                      <a:pt x="1384310" y="230135"/>
                    </a:lnTo>
                    <a:cubicBezTo>
                      <a:pt x="1384310" y="230135"/>
                      <a:pt x="1392730" y="132902"/>
                      <a:pt x="1345576" y="83798"/>
                    </a:cubicBezTo>
                    <a:cubicBezTo>
                      <a:pt x="1298511" y="34605"/>
                      <a:pt x="317404" y="61107"/>
                      <a:pt x="22779" y="61107"/>
                    </a:cubicBezTo>
                    <a:lnTo>
                      <a:pt x="22691" y="60930"/>
                    </a:lnTo>
                    <a:lnTo>
                      <a:pt x="5939" y="18562"/>
                    </a:lnTo>
                    <a:lnTo>
                      <a:pt x="0" y="3583"/>
                    </a:lnTo>
                    <a:lnTo>
                      <a:pt x="89" y="1101"/>
                    </a:lnTo>
                    <a:cubicBezTo>
                      <a:pt x="89" y="1101"/>
                      <a:pt x="64970" y="1101"/>
                      <a:pt x="65945" y="215"/>
                    </a:cubicBezTo>
                    <a:cubicBezTo>
                      <a:pt x="66743" y="-583"/>
                      <a:pt x="873592" y="1101"/>
                      <a:pt x="873592" y="1101"/>
                    </a:cubicBezTo>
                    <a:lnTo>
                      <a:pt x="1380499" y="1101"/>
                    </a:lnTo>
                    <a:cubicBezTo>
                      <a:pt x="1380499" y="1101"/>
                      <a:pt x="1394326" y="26362"/>
                      <a:pt x="1406646" y="59068"/>
                    </a:cubicBezTo>
                    <a:cubicBezTo>
                      <a:pt x="1414889" y="81050"/>
                      <a:pt x="1414357" y="110123"/>
                      <a:pt x="1410723" y="140259"/>
                    </a:cubicBez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0" name="任意多边形: 形状 619"/>
              <p:cNvSpPr/>
              <p:nvPr>
                <p:custDataLst>
                  <p:tags r:id="rId355"/>
                </p:custDataLst>
              </p:nvPr>
            </p:nvSpPr>
            <p:spPr>
              <a:xfrm>
                <a:off x="9551699" y="2639293"/>
                <a:ext cx="208910" cy="39647"/>
              </a:xfrm>
              <a:custGeom>
                <a:avLst/>
                <a:gdLst>
                  <a:gd name="connsiteX0" fmla="*/ 3036 w 208910"/>
                  <a:gd name="connsiteY0" fmla="*/ 29031 h 39647"/>
                  <a:gd name="connsiteX1" fmla="*/ 24663 w 208910"/>
                  <a:gd name="connsiteY1" fmla="*/ 37009 h 39647"/>
                  <a:gd name="connsiteX2" fmla="*/ 49924 w 208910"/>
                  <a:gd name="connsiteY2" fmla="*/ 39136 h 39647"/>
                  <a:gd name="connsiteX3" fmla="*/ 99914 w 208910"/>
                  <a:gd name="connsiteY3" fmla="*/ 39225 h 39647"/>
                  <a:gd name="connsiteX4" fmla="*/ 149993 w 208910"/>
                  <a:gd name="connsiteY4" fmla="*/ 37275 h 39647"/>
                  <a:gd name="connsiteX5" fmla="*/ 175077 w 208910"/>
                  <a:gd name="connsiteY5" fmla="*/ 36122 h 39647"/>
                  <a:gd name="connsiteX6" fmla="*/ 200959 w 208910"/>
                  <a:gd name="connsiteY6" fmla="*/ 30272 h 39647"/>
                  <a:gd name="connsiteX7" fmla="*/ 201490 w 208910"/>
                  <a:gd name="connsiteY7" fmla="*/ 3327 h 39647"/>
                  <a:gd name="connsiteX8" fmla="*/ 150702 w 208910"/>
                  <a:gd name="connsiteY8" fmla="*/ 4036 h 39647"/>
                  <a:gd name="connsiteX9" fmla="*/ 102307 w 208910"/>
                  <a:gd name="connsiteY9" fmla="*/ 7936 h 39647"/>
                  <a:gd name="connsiteX10" fmla="*/ 54089 w 208910"/>
                  <a:gd name="connsiteY10" fmla="*/ 8468 h 39647"/>
                  <a:gd name="connsiteX11" fmla="*/ 29183 w 208910"/>
                  <a:gd name="connsiteY11" fmla="*/ 7582 h 39647"/>
                  <a:gd name="connsiteX12" fmla="*/ 5606 w 208910"/>
                  <a:gd name="connsiteY12" fmla="*/ 11127 h 39647"/>
                  <a:gd name="connsiteX13" fmla="*/ 3036 w 208910"/>
                  <a:gd name="connsiteY13" fmla="*/ 29031 h 39647"/>
                  <a:gd name="connsiteX14" fmla="*/ 3036 w 208910"/>
                  <a:gd name="connsiteY14" fmla="*/ 29031 h 3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910" h="39647">
                    <a:moveTo>
                      <a:pt x="3036" y="29031"/>
                    </a:moveTo>
                    <a:cubicBezTo>
                      <a:pt x="8176" y="35502"/>
                      <a:pt x="16774" y="36122"/>
                      <a:pt x="24663" y="37009"/>
                    </a:cubicBezTo>
                    <a:cubicBezTo>
                      <a:pt x="32994" y="37984"/>
                      <a:pt x="41503" y="38693"/>
                      <a:pt x="49924" y="39136"/>
                    </a:cubicBezTo>
                    <a:cubicBezTo>
                      <a:pt x="66499" y="39933"/>
                      <a:pt x="83251" y="39668"/>
                      <a:pt x="99914" y="39225"/>
                    </a:cubicBezTo>
                    <a:cubicBezTo>
                      <a:pt x="116666" y="38781"/>
                      <a:pt x="133330" y="38161"/>
                      <a:pt x="149993" y="37275"/>
                    </a:cubicBezTo>
                    <a:cubicBezTo>
                      <a:pt x="158325" y="36831"/>
                      <a:pt x="166657" y="36300"/>
                      <a:pt x="175077" y="36122"/>
                    </a:cubicBezTo>
                    <a:cubicBezTo>
                      <a:pt x="184118" y="35945"/>
                      <a:pt x="193070" y="35590"/>
                      <a:pt x="200959" y="30272"/>
                    </a:cubicBezTo>
                    <a:cubicBezTo>
                      <a:pt x="210177" y="24068"/>
                      <a:pt x="212659" y="8557"/>
                      <a:pt x="201490" y="3327"/>
                    </a:cubicBezTo>
                    <a:cubicBezTo>
                      <a:pt x="186334" y="-3764"/>
                      <a:pt x="167188" y="2441"/>
                      <a:pt x="150702" y="4036"/>
                    </a:cubicBezTo>
                    <a:cubicBezTo>
                      <a:pt x="134571" y="5632"/>
                      <a:pt x="118439" y="7138"/>
                      <a:pt x="102307" y="7936"/>
                    </a:cubicBezTo>
                    <a:cubicBezTo>
                      <a:pt x="86264" y="8734"/>
                      <a:pt x="70133" y="8822"/>
                      <a:pt x="54089" y="8468"/>
                    </a:cubicBezTo>
                    <a:cubicBezTo>
                      <a:pt x="45758" y="8291"/>
                      <a:pt x="37515" y="7936"/>
                      <a:pt x="29183" y="7582"/>
                    </a:cubicBezTo>
                    <a:cubicBezTo>
                      <a:pt x="21117" y="7227"/>
                      <a:pt x="12608" y="5986"/>
                      <a:pt x="5606" y="11127"/>
                    </a:cubicBezTo>
                    <a:cubicBezTo>
                      <a:pt x="-864" y="15913"/>
                      <a:pt x="-1751" y="23004"/>
                      <a:pt x="3036" y="29031"/>
                    </a:cubicBezTo>
                    <a:lnTo>
                      <a:pt x="3036" y="290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1" name="任意多边形: 形状 620"/>
              <p:cNvSpPr/>
              <p:nvPr>
                <p:custDataLst>
                  <p:tags r:id="rId356"/>
                </p:custDataLst>
              </p:nvPr>
            </p:nvSpPr>
            <p:spPr>
              <a:xfrm>
                <a:off x="8336527" y="2632122"/>
                <a:ext cx="1416507" cy="10974"/>
              </a:xfrm>
              <a:custGeom>
                <a:avLst/>
                <a:gdLst>
                  <a:gd name="connsiteX0" fmla="*/ 2837 w 1416507"/>
                  <a:gd name="connsiteY0" fmla="*/ 8637 h 10974"/>
                  <a:gd name="connsiteX1" fmla="*/ 141108 w 1416507"/>
                  <a:gd name="connsiteY1" fmla="*/ 10587 h 10974"/>
                  <a:gd name="connsiteX2" fmla="*/ 279380 w 1416507"/>
                  <a:gd name="connsiteY2" fmla="*/ 10764 h 10974"/>
                  <a:gd name="connsiteX3" fmla="*/ 553175 w 1416507"/>
                  <a:gd name="connsiteY3" fmla="*/ 10764 h 10974"/>
                  <a:gd name="connsiteX4" fmla="*/ 1103513 w 1416507"/>
                  <a:gd name="connsiteY4" fmla="*/ 10498 h 10974"/>
                  <a:gd name="connsiteX5" fmla="*/ 1182576 w 1416507"/>
                  <a:gd name="connsiteY5" fmla="*/ 8548 h 10974"/>
                  <a:gd name="connsiteX6" fmla="*/ 1258802 w 1416507"/>
                  <a:gd name="connsiteY6" fmla="*/ 8105 h 10974"/>
                  <a:gd name="connsiteX7" fmla="*/ 1414003 w 1416507"/>
                  <a:gd name="connsiteY7" fmla="*/ 8194 h 10974"/>
                  <a:gd name="connsiteX8" fmla="*/ 1414092 w 1416507"/>
                  <a:gd name="connsiteY8" fmla="*/ 3142 h 10974"/>
                  <a:gd name="connsiteX9" fmla="*/ 1137549 w 1416507"/>
                  <a:gd name="connsiteY9" fmla="*/ 1723 h 10974"/>
                  <a:gd name="connsiteX10" fmla="*/ 863842 w 1416507"/>
                  <a:gd name="connsiteY10" fmla="*/ 482 h 10974"/>
                  <a:gd name="connsiteX11" fmla="*/ 313504 w 1416507"/>
                  <a:gd name="connsiteY11" fmla="*/ 482 h 10974"/>
                  <a:gd name="connsiteX12" fmla="*/ 158303 w 1416507"/>
                  <a:gd name="connsiteY12" fmla="*/ 660 h 10974"/>
                  <a:gd name="connsiteX13" fmla="*/ 82077 w 1416507"/>
                  <a:gd name="connsiteY13" fmla="*/ 748 h 10974"/>
                  <a:gd name="connsiteX14" fmla="*/ 3014 w 1416507"/>
                  <a:gd name="connsiteY14" fmla="*/ 2610 h 10974"/>
                  <a:gd name="connsiteX15" fmla="*/ 2837 w 1416507"/>
                  <a:gd name="connsiteY15" fmla="*/ 8637 h 10974"/>
                  <a:gd name="connsiteX16" fmla="*/ 2837 w 1416507"/>
                  <a:gd name="connsiteY16" fmla="*/ 8637 h 1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6507" h="10974">
                    <a:moveTo>
                      <a:pt x="2837" y="8637"/>
                    </a:moveTo>
                    <a:cubicBezTo>
                      <a:pt x="48484" y="12360"/>
                      <a:pt x="95106" y="10498"/>
                      <a:pt x="141108" y="10587"/>
                    </a:cubicBezTo>
                    <a:cubicBezTo>
                      <a:pt x="187199" y="10675"/>
                      <a:pt x="233289" y="10675"/>
                      <a:pt x="279380" y="10764"/>
                    </a:cubicBezTo>
                    <a:cubicBezTo>
                      <a:pt x="370586" y="10853"/>
                      <a:pt x="461880" y="10764"/>
                      <a:pt x="553175" y="10764"/>
                    </a:cubicBezTo>
                    <a:cubicBezTo>
                      <a:pt x="736650" y="10764"/>
                      <a:pt x="920037" y="11030"/>
                      <a:pt x="1103513" y="10498"/>
                    </a:cubicBezTo>
                    <a:cubicBezTo>
                      <a:pt x="1129838" y="10410"/>
                      <a:pt x="1156251" y="8814"/>
                      <a:pt x="1182576" y="8548"/>
                    </a:cubicBezTo>
                    <a:cubicBezTo>
                      <a:pt x="1208014" y="8282"/>
                      <a:pt x="1233364" y="8105"/>
                      <a:pt x="1258802" y="8105"/>
                    </a:cubicBezTo>
                    <a:cubicBezTo>
                      <a:pt x="1310565" y="8105"/>
                      <a:pt x="1362328" y="8016"/>
                      <a:pt x="1414003" y="8194"/>
                    </a:cubicBezTo>
                    <a:cubicBezTo>
                      <a:pt x="1417283" y="8194"/>
                      <a:pt x="1417371" y="3142"/>
                      <a:pt x="1414092" y="3142"/>
                    </a:cubicBezTo>
                    <a:cubicBezTo>
                      <a:pt x="1321911" y="3407"/>
                      <a:pt x="1229553" y="4648"/>
                      <a:pt x="1137549" y="1723"/>
                    </a:cubicBezTo>
                    <a:cubicBezTo>
                      <a:pt x="1046520" y="-1202"/>
                      <a:pt x="955048" y="482"/>
                      <a:pt x="863842" y="482"/>
                    </a:cubicBezTo>
                    <a:cubicBezTo>
                      <a:pt x="680367" y="482"/>
                      <a:pt x="496980" y="482"/>
                      <a:pt x="313504" y="482"/>
                    </a:cubicBezTo>
                    <a:cubicBezTo>
                      <a:pt x="261741" y="482"/>
                      <a:pt x="209978" y="571"/>
                      <a:pt x="158303" y="660"/>
                    </a:cubicBezTo>
                    <a:cubicBezTo>
                      <a:pt x="132865" y="660"/>
                      <a:pt x="107515" y="660"/>
                      <a:pt x="82077" y="748"/>
                    </a:cubicBezTo>
                    <a:cubicBezTo>
                      <a:pt x="55752" y="926"/>
                      <a:pt x="29339" y="482"/>
                      <a:pt x="3014" y="2610"/>
                    </a:cubicBezTo>
                    <a:cubicBezTo>
                      <a:pt x="-975" y="2876"/>
                      <a:pt x="-975" y="8282"/>
                      <a:pt x="2837" y="8637"/>
                    </a:cubicBezTo>
                    <a:lnTo>
                      <a:pt x="2837" y="86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2" name="任意多边形: 形状 621"/>
              <p:cNvSpPr/>
              <p:nvPr>
                <p:custDataLst>
                  <p:tags r:id="rId357"/>
                </p:custDataLst>
              </p:nvPr>
            </p:nvSpPr>
            <p:spPr>
              <a:xfrm>
                <a:off x="8483266" y="2686760"/>
                <a:ext cx="117993" cy="133840"/>
              </a:xfrm>
              <a:custGeom>
                <a:avLst/>
                <a:gdLst>
                  <a:gd name="connsiteX0" fmla="*/ 30622 w 117993"/>
                  <a:gd name="connsiteY0" fmla="*/ 25351 h 133840"/>
                  <a:gd name="connsiteX1" fmla="*/ 1461 w 117993"/>
                  <a:gd name="connsiteY1" fmla="*/ 91739 h 133840"/>
                  <a:gd name="connsiteX2" fmla="*/ 53579 w 117993"/>
                  <a:gd name="connsiteY2" fmla="*/ 133840 h 133840"/>
                  <a:gd name="connsiteX3" fmla="*/ 95592 w 117993"/>
                  <a:gd name="connsiteY3" fmla="*/ 119393 h 133840"/>
                  <a:gd name="connsiteX4" fmla="*/ 117573 w 117993"/>
                  <a:gd name="connsiteY4" fmla="*/ 87661 h 133840"/>
                  <a:gd name="connsiteX5" fmla="*/ 117219 w 117993"/>
                  <a:gd name="connsiteY5" fmla="*/ 65591 h 133840"/>
                  <a:gd name="connsiteX6" fmla="*/ 113939 w 117993"/>
                  <a:gd name="connsiteY6" fmla="*/ 42014 h 133840"/>
                  <a:gd name="connsiteX7" fmla="*/ 92844 w 117993"/>
                  <a:gd name="connsiteY7" fmla="*/ 10105 h 133840"/>
                  <a:gd name="connsiteX8" fmla="*/ 13338 w 117993"/>
                  <a:gd name="connsiteY8" fmla="*/ 25173 h 133840"/>
                  <a:gd name="connsiteX9" fmla="*/ 19808 w 117993"/>
                  <a:gd name="connsiteY9" fmla="*/ 30048 h 133840"/>
                  <a:gd name="connsiteX10" fmla="*/ 79726 w 117993"/>
                  <a:gd name="connsiteY10" fmla="*/ 13208 h 133840"/>
                  <a:gd name="connsiteX11" fmla="*/ 101885 w 117993"/>
                  <a:gd name="connsiteY11" fmla="*/ 35189 h 133840"/>
                  <a:gd name="connsiteX12" fmla="*/ 108710 w 117993"/>
                  <a:gd name="connsiteY12" fmla="*/ 73214 h 133840"/>
                  <a:gd name="connsiteX13" fmla="*/ 98960 w 117993"/>
                  <a:gd name="connsiteY13" fmla="*/ 106275 h 133840"/>
                  <a:gd name="connsiteX14" fmla="*/ 65456 w 117993"/>
                  <a:gd name="connsiteY14" fmla="*/ 123204 h 133840"/>
                  <a:gd name="connsiteX15" fmla="*/ 13161 w 117993"/>
                  <a:gd name="connsiteY15" fmla="*/ 100513 h 133840"/>
                  <a:gd name="connsiteX16" fmla="*/ 7843 w 117993"/>
                  <a:gd name="connsiteY16" fmla="*/ 59652 h 133840"/>
                  <a:gd name="connsiteX17" fmla="*/ 30888 w 117993"/>
                  <a:gd name="connsiteY17" fmla="*/ 26591 h 133840"/>
                  <a:gd name="connsiteX18" fmla="*/ 30622 w 117993"/>
                  <a:gd name="connsiteY18" fmla="*/ 25351 h 133840"/>
                  <a:gd name="connsiteX19" fmla="*/ 30622 w 117993"/>
                  <a:gd name="connsiteY19" fmla="*/ 25351 h 1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993" h="133840">
                    <a:moveTo>
                      <a:pt x="30622" y="25351"/>
                    </a:moveTo>
                    <a:cubicBezTo>
                      <a:pt x="-932" y="27212"/>
                      <a:pt x="-2262" y="69580"/>
                      <a:pt x="1461" y="91739"/>
                    </a:cubicBezTo>
                    <a:cubicBezTo>
                      <a:pt x="5538" y="116113"/>
                      <a:pt x="28849" y="133929"/>
                      <a:pt x="53579" y="133840"/>
                    </a:cubicBezTo>
                    <a:cubicBezTo>
                      <a:pt x="68203" y="133752"/>
                      <a:pt x="83094" y="127016"/>
                      <a:pt x="95592" y="119393"/>
                    </a:cubicBezTo>
                    <a:cubicBezTo>
                      <a:pt x="107824" y="112036"/>
                      <a:pt x="115889" y="101843"/>
                      <a:pt x="117573" y="87661"/>
                    </a:cubicBezTo>
                    <a:cubicBezTo>
                      <a:pt x="118460" y="80305"/>
                      <a:pt x="117751" y="72948"/>
                      <a:pt x="117219" y="65591"/>
                    </a:cubicBezTo>
                    <a:cubicBezTo>
                      <a:pt x="116598" y="57702"/>
                      <a:pt x="115889" y="49637"/>
                      <a:pt x="113939" y="42014"/>
                    </a:cubicBezTo>
                    <a:cubicBezTo>
                      <a:pt x="110660" y="29073"/>
                      <a:pt x="103658" y="17905"/>
                      <a:pt x="92844" y="10105"/>
                    </a:cubicBezTo>
                    <a:cubicBezTo>
                      <a:pt x="68026" y="-7888"/>
                      <a:pt x="31508" y="-1240"/>
                      <a:pt x="13338" y="25173"/>
                    </a:cubicBezTo>
                    <a:cubicBezTo>
                      <a:pt x="10679" y="29073"/>
                      <a:pt x="16706" y="33860"/>
                      <a:pt x="19808" y="30048"/>
                    </a:cubicBezTo>
                    <a:cubicBezTo>
                      <a:pt x="34256" y="12144"/>
                      <a:pt x="58985" y="3546"/>
                      <a:pt x="79726" y="13208"/>
                    </a:cubicBezTo>
                    <a:cubicBezTo>
                      <a:pt x="89476" y="17728"/>
                      <a:pt x="97364" y="25439"/>
                      <a:pt x="101885" y="35189"/>
                    </a:cubicBezTo>
                    <a:cubicBezTo>
                      <a:pt x="107203" y="46800"/>
                      <a:pt x="107912" y="60450"/>
                      <a:pt x="108710" y="73214"/>
                    </a:cubicBezTo>
                    <a:cubicBezTo>
                      <a:pt x="109419" y="85268"/>
                      <a:pt x="108887" y="97411"/>
                      <a:pt x="98960" y="106275"/>
                    </a:cubicBezTo>
                    <a:cubicBezTo>
                      <a:pt x="90008" y="114252"/>
                      <a:pt x="76890" y="120191"/>
                      <a:pt x="65456" y="123204"/>
                    </a:cubicBezTo>
                    <a:cubicBezTo>
                      <a:pt x="44804" y="128611"/>
                      <a:pt x="22822" y="118772"/>
                      <a:pt x="13161" y="100513"/>
                    </a:cubicBezTo>
                    <a:cubicBezTo>
                      <a:pt x="6779" y="88459"/>
                      <a:pt x="6602" y="73214"/>
                      <a:pt x="7843" y="59652"/>
                    </a:cubicBezTo>
                    <a:cubicBezTo>
                      <a:pt x="8995" y="46003"/>
                      <a:pt x="15288" y="29162"/>
                      <a:pt x="30888" y="26591"/>
                    </a:cubicBezTo>
                    <a:cubicBezTo>
                      <a:pt x="31508" y="26503"/>
                      <a:pt x="31331" y="25262"/>
                      <a:pt x="30622" y="25351"/>
                    </a:cubicBezTo>
                    <a:lnTo>
                      <a:pt x="30622" y="25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3" name="任意多边形: 形状 622"/>
              <p:cNvSpPr/>
              <p:nvPr>
                <p:custDataLst>
                  <p:tags r:id="rId358"/>
                </p:custDataLst>
              </p:nvPr>
            </p:nvSpPr>
            <p:spPr>
              <a:xfrm>
                <a:off x="8261653" y="2631483"/>
                <a:ext cx="107773" cy="13612"/>
              </a:xfrm>
              <a:custGeom>
                <a:avLst/>
                <a:gdLst>
                  <a:gd name="connsiteX0" fmla="*/ 864 w 107773"/>
                  <a:gd name="connsiteY0" fmla="*/ 10782 h 13612"/>
                  <a:gd name="connsiteX1" fmla="*/ 56350 w 107773"/>
                  <a:gd name="connsiteY1" fmla="*/ 12112 h 13612"/>
                  <a:gd name="connsiteX2" fmla="*/ 106783 w 107773"/>
                  <a:gd name="connsiteY2" fmla="*/ 4844 h 13612"/>
                  <a:gd name="connsiteX3" fmla="*/ 104036 w 107773"/>
                  <a:gd name="connsiteY3" fmla="*/ 57 h 13612"/>
                  <a:gd name="connsiteX4" fmla="*/ 77888 w 107773"/>
                  <a:gd name="connsiteY4" fmla="*/ 4666 h 13612"/>
                  <a:gd name="connsiteX5" fmla="*/ 50943 w 107773"/>
                  <a:gd name="connsiteY5" fmla="*/ 3160 h 13612"/>
                  <a:gd name="connsiteX6" fmla="*/ 421 w 107773"/>
                  <a:gd name="connsiteY6" fmla="*/ 9453 h 13612"/>
                  <a:gd name="connsiteX7" fmla="*/ 864 w 107773"/>
                  <a:gd name="connsiteY7" fmla="*/ 10782 h 13612"/>
                  <a:gd name="connsiteX8" fmla="*/ 864 w 107773"/>
                  <a:gd name="connsiteY8" fmla="*/ 10782 h 1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73" h="13612">
                    <a:moveTo>
                      <a:pt x="864" y="10782"/>
                    </a:moveTo>
                    <a:cubicBezTo>
                      <a:pt x="19566" y="7414"/>
                      <a:pt x="37825" y="10162"/>
                      <a:pt x="56350" y="12112"/>
                    </a:cubicBezTo>
                    <a:cubicBezTo>
                      <a:pt x="72570" y="13885"/>
                      <a:pt x="92956" y="16278"/>
                      <a:pt x="106783" y="4844"/>
                    </a:cubicBezTo>
                    <a:cubicBezTo>
                      <a:pt x="109265" y="2805"/>
                      <a:pt x="106606" y="-474"/>
                      <a:pt x="104036" y="57"/>
                    </a:cubicBezTo>
                    <a:cubicBezTo>
                      <a:pt x="95349" y="2007"/>
                      <a:pt x="86752" y="4401"/>
                      <a:pt x="77888" y="4666"/>
                    </a:cubicBezTo>
                    <a:cubicBezTo>
                      <a:pt x="68847" y="4932"/>
                      <a:pt x="59895" y="4046"/>
                      <a:pt x="50943" y="3160"/>
                    </a:cubicBezTo>
                    <a:cubicBezTo>
                      <a:pt x="34280" y="1564"/>
                      <a:pt x="15666" y="-31"/>
                      <a:pt x="421" y="9453"/>
                    </a:cubicBezTo>
                    <a:cubicBezTo>
                      <a:pt x="-377" y="9985"/>
                      <a:pt x="66" y="10960"/>
                      <a:pt x="864" y="10782"/>
                    </a:cubicBezTo>
                    <a:lnTo>
                      <a:pt x="864" y="107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4" name="任意多边形: 形状 623"/>
              <p:cNvSpPr/>
              <p:nvPr>
                <p:custDataLst>
                  <p:tags r:id="rId359"/>
                </p:custDataLst>
              </p:nvPr>
            </p:nvSpPr>
            <p:spPr>
              <a:xfrm>
                <a:off x="8267339" y="2611598"/>
                <a:ext cx="12314" cy="30747"/>
              </a:xfrm>
              <a:custGeom>
                <a:avLst/>
                <a:gdLst>
                  <a:gd name="connsiteX0" fmla="*/ 3332 w 12314"/>
                  <a:gd name="connsiteY0" fmla="*/ 30579 h 30747"/>
                  <a:gd name="connsiteX1" fmla="*/ 3776 w 12314"/>
                  <a:gd name="connsiteY1" fmla="*/ 29161 h 30747"/>
                  <a:gd name="connsiteX2" fmla="*/ 4130 w 12314"/>
                  <a:gd name="connsiteY2" fmla="*/ 27743 h 30747"/>
                  <a:gd name="connsiteX3" fmla="*/ 3421 w 12314"/>
                  <a:gd name="connsiteY3" fmla="*/ 28629 h 30747"/>
                  <a:gd name="connsiteX4" fmla="*/ 5194 w 12314"/>
                  <a:gd name="connsiteY4" fmla="*/ 22513 h 30747"/>
                  <a:gd name="connsiteX5" fmla="*/ 6080 w 12314"/>
                  <a:gd name="connsiteY5" fmla="*/ 18968 h 30747"/>
                  <a:gd name="connsiteX6" fmla="*/ 7321 w 12314"/>
                  <a:gd name="connsiteY6" fmla="*/ 15954 h 30747"/>
                  <a:gd name="connsiteX7" fmla="*/ 9626 w 12314"/>
                  <a:gd name="connsiteY7" fmla="*/ 9927 h 30747"/>
                  <a:gd name="connsiteX8" fmla="*/ 12196 w 12314"/>
                  <a:gd name="connsiteY8" fmla="*/ 2216 h 30747"/>
                  <a:gd name="connsiteX9" fmla="*/ 8296 w 12314"/>
                  <a:gd name="connsiteY9" fmla="*/ 89 h 30747"/>
                  <a:gd name="connsiteX10" fmla="*/ 2357 w 12314"/>
                  <a:gd name="connsiteY10" fmla="*/ 7711 h 30747"/>
                  <a:gd name="connsiteX11" fmla="*/ 53 w 12314"/>
                  <a:gd name="connsiteY11" fmla="*/ 16043 h 30747"/>
                  <a:gd name="connsiteX12" fmla="*/ 230 w 12314"/>
                  <a:gd name="connsiteY12" fmla="*/ 23754 h 30747"/>
                  <a:gd name="connsiteX13" fmla="*/ 1117 w 12314"/>
                  <a:gd name="connsiteY13" fmla="*/ 27832 h 30747"/>
                  <a:gd name="connsiteX14" fmla="*/ 1737 w 12314"/>
                  <a:gd name="connsiteY14" fmla="*/ 28452 h 30747"/>
                  <a:gd name="connsiteX15" fmla="*/ 1914 w 12314"/>
                  <a:gd name="connsiteY15" fmla="*/ 28984 h 30747"/>
                  <a:gd name="connsiteX16" fmla="*/ 2978 w 12314"/>
                  <a:gd name="connsiteY16" fmla="*/ 30579 h 30747"/>
                  <a:gd name="connsiteX17" fmla="*/ 3332 w 12314"/>
                  <a:gd name="connsiteY17" fmla="*/ 30579 h 30747"/>
                  <a:gd name="connsiteX18" fmla="*/ 3332 w 12314"/>
                  <a:gd name="connsiteY18" fmla="*/ 30579 h 3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314" h="30747">
                    <a:moveTo>
                      <a:pt x="3332" y="30579"/>
                    </a:moveTo>
                    <a:cubicBezTo>
                      <a:pt x="3244" y="29959"/>
                      <a:pt x="3598" y="29693"/>
                      <a:pt x="3776" y="29161"/>
                    </a:cubicBezTo>
                    <a:cubicBezTo>
                      <a:pt x="3953" y="28718"/>
                      <a:pt x="3864" y="28275"/>
                      <a:pt x="4130" y="27743"/>
                    </a:cubicBezTo>
                    <a:cubicBezTo>
                      <a:pt x="3864" y="28009"/>
                      <a:pt x="3687" y="28275"/>
                      <a:pt x="3421" y="28629"/>
                    </a:cubicBezTo>
                    <a:cubicBezTo>
                      <a:pt x="5105" y="27300"/>
                      <a:pt x="4839" y="24463"/>
                      <a:pt x="5194" y="22513"/>
                    </a:cubicBezTo>
                    <a:cubicBezTo>
                      <a:pt x="5460" y="21361"/>
                      <a:pt x="5637" y="20120"/>
                      <a:pt x="6080" y="18968"/>
                    </a:cubicBezTo>
                    <a:cubicBezTo>
                      <a:pt x="6435" y="17904"/>
                      <a:pt x="6967" y="17018"/>
                      <a:pt x="7321" y="15954"/>
                    </a:cubicBezTo>
                    <a:cubicBezTo>
                      <a:pt x="8030" y="13827"/>
                      <a:pt x="8651" y="11789"/>
                      <a:pt x="9626" y="9927"/>
                    </a:cubicBezTo>
                    <a:cubicBezTo>
                      <a:pt x="10867" y="7445"/>
                      <a:pt x="12817" y="5052"/>
                      <a:pt x="12196" y="2216"/>
                    </a:cubicBezTo>
                    <a:cubicBezTo>
                      <a:pt x="11842" y="443"/>
                      <a:pt x="9980" y="-266"/>
                      <a:pt x="8296" y="89"/>
                    </a:cubicBezTo>
                    <a:cubicBezTo>
                      <a:pt x="5017" y="798"/>
                      <a:pt x="3510" y="4964"/>
                      <a:pt x="2357" y="7711"/>
                    </a:cubicBezTo>
                    <a:cubicBezTo>
                      <a:pt x="1294" y="10282"/>
                      <a:pt x="230" y="13207"/>
                      <a:pt x="53" y="16043"/>
                    </a:cubicBezTo>
                    <a:cubicBezTo>
                      <a:pt x="-36" y="18613"/>
                      <a:pt x="-36" y="21184"/>
                      <a:pt x="230" y="23754"/>
                    </a:cubicBezTo>
                    <a:cubicBezTo>
                      <a:pt x="319" y="24995"/>
                      <a:pt x="407" y="26768"/>
                      <a:pt x="1117" y="27832"/>
                    </a:cubicBezTo>
                    <a:cubicBezTo>
                      <a:pt x="1294" y="28097"/>
                      <a:pt x="1648" y="28186"/>
                      <a:pt x="1737" y="28452"/>
                    </a:cubicBezTo>
                    <a:cubicBezTo>
                      <a:pt x="1826" y="28541"/>
                      <a:pt x="1826" y="28807"/>
                      <a:pt x="1914" y="28984"/>
                    </a:cubicBezTo>
                    <a:cubicBezTo>
                      <a:pt x="2180" y="29604"/>
                      <a:pt x="2801" y="29870"/>
                      <a:pt x="2978" y="30579"/>
                    </a:cubicBezTo>
                    <a:cubicBezTo>
                      <a:pt x="3067" y="30845"/>
                      <a:pt x="3332" y="30757"/>
                      <a:pt x="3332" y="30579"/>
                    </a:cubicBezTo>
                    <a:lnTo>
                      <a:pt x="3332" y="3057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5" name="任意多边形: 形状 624"/>
              <p:cNvSpPr/>
              <p:nvPr>
                <p:custDataLst>
                  <p:tags r:id="rId360"/>
                </p:custDataLst>
              </p:nvPr>
            </p:nvSpPr>
            <p:spPr>
              <a:xfrm>
                <a:off x="8278681" y="2608111"/>
                <a:ext cx="1437104" cy="9211"/>
              </a:xfrm>
              <a:custGeom>
                <a:avLst/>
                <a:gdLst>
                  <a:gd name="connsiteX0" fmla="*/ 3070 w 1437104"/>
                  <a:gd name="connsiteY0" fmla="*/ 7564 h 9211"/>
                  <a:gd name="connsiteX1" fmla="*/ 143114 w 1437104"/>
                  <a:gd name="connsiteY1" fmla="*/ 8628 h 9211"/>
                  <a:gd name="connsiteX2" fmla="*/ 283158 w 1437104"/>
                  <a:gd name="connsiteY2" fmla="*/ 8628 h 9211"/>
                  <a:gd name="connsiteX3" fmla="*/ 563335 w 1437104"/>
                  <a:gd name="connsiteY3" fmla="*/ 8628 h 9211"/>
                  <a:gd name="connsiteX4" fmla="*/ 1120853 w 1437104"/>
                  <a:gd name="connsiteY4" fmla="*/ 7298 h 9211"/>
                  <a:gd name="connsiteX5" fmla="*/ 1435332 w 1437104"/>
                  <a:gd name="connsiteY5" fmla="*/ 6146 h 9211"/>
                  <a:gd name="connsiteX6" fmla="*/ 1435420 w 1437104"/>
                  <a:gd name="connsiteY6" fmla="*/ 2601 h 9211"/>
                  <a:gd name="connsiteX7" fmla="*/ 875155 w 1437104"/>
                  <a:gd name="connsiteY7" fmla="*/ 473 h 9211"/>
                  <a:gd name="connsiteX8" fmla="*/ 317726 w 1437104"/>
                  <a:gd name="connsiteY8" fmla="*/ 119 h 9211"/>
                  <a:gd name="connsiteX9" fmla="*/ 160487 w 1437104"/>
                  <a:gd name="connsiteY9" fmla="*/ 119 h 9211"/>
                  <a:gd name="connsiteX10" fmla="*/ 83285 w 1437104"/>
                  <a:gd name="connsiteY10" fmla="*/ 119 h 9211"/>
                  <a:gd name="connsiteX11" fmla="*/ 3247 w 1437104"/>
                  <a:gd name="connsiteY11" fmla="*/ 1094 h 9211"/>
                  <a:gd name="connsiteX12" fmla="*/ 3070 w 1437104"/>
                  <a:gd name="connsiteY12" fmla="*/ 7564 h 9211"/>
                  <a:gd name="connsiteX13" fmla="*/ 3070 w 1437104"/>
                  <a:gd name="connsiteY13" fmla="*/ 7564 h 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7104" h="9211">
                    <a:moveTo>
                      <a:pt x="3070" y="7564"/>
                    </a:moveTo>
                    <a:cubicBezTo>
                      <a:pt x="49426" y="10489"/>
                      <a:pt x="96580" y="8628"/>
                      <a:pt x="143114" y="8628"/>
                    </a:cubicBezTo>
                    <a:cubicBezTo>
                      <a:pt x="189825" y="8628"/>
                      <a:pt x="236536" y="8628"/>
                      <a:pt x="283158" y="8628"/>
                    </a:cubicBezTo>
                    <a:cubicBezTo>
                      <a:pt x="376580" y="8628"/>
                      <a:pt x="469913" y="8628"/>
                      <a:pt x="563335" y="8628"/>
                    </a:cubicBezTo>
                    <a:cubicBezTo>
                      <a:pt x="749115" y="8628"/>
                      <a:pt x="934984" y="7476"/>
                      <a:pt x="1120853" y="7298"/>
                    </a:cubicBezTo>
                    <a:cubicBezTo>
                      <a:pt x="1225709" y="7210"/>
                      <a:pt x="1330564" y="6323"/>
                      <a:pt x="1435332" y="6146"/>
                    </a:cubicBezTo>
                    <a:cubicBezTo>
                      <a:pt x="1437636" y="6146"/>
                      <a:pt x="1437725" y="2601"/>
                      <a:pt x="1435420" y="2601"/>
                    </a:cubicBezTo>
                    <a:cubicBezTo>
                      <a:pt x="1248665" y="2246"/>
                      <a:pt x="1061910" y="562"/>
                      <a:pt x="875155" y="473"/>
                    </a:cubicBezTo>
                    <a:cubicBezTo>
                      <a:pt x="689375" y="385"/>
                      <a:pt x="503506" y="119"/>
                      <a:pt x="317726" y="119"/>
                    </a:cubicBezTo>
                    <a:cubicBezTo>
                      <a:pt x="265342" y="119"/>
                      <a:pt x="212870" y="119"/>
                      <a:pt x="160487" y="119"/>
                    </a:cubicBezTo>
                    <a:cubicBezTo>
                      <a:pt x="134782" y="119"/>
                      <a:pt x="108989" y="119"/>
                      <a:pt x="83285" y="119"/>
                    </a:cubicBezTo>
                    <a:cubicBezTo>
                      <a:pt x="56606" y="119"/>
                      <a:pt x="29926" y="-502"/>
                      <a:pt x="3247" y="1094"/>
                    </a:cubicBezTo>
                    <a:cubicBezTo>
                      <a:pt x="-1007" y="1360"/>
                      <a:pt x="-1096" y="7298"/>
                      <a:pt x="3070" y="7564"/>
                    </a:cubicBezTo>
                    <a:lnTo>
                      <a:pt x="3070" y="75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6" name="任意多边形: 形状 625"/>
              <p:cNvSpPr/>
              <p:nvPr>
                <p:custDataLst>
                  <p:tags r:id="rId361"/>
                </p:custDataLst>
              </p:nvPr>
            </p:nvSpPr>
            <p:spPr>
              <a:xfrm>
                <a:off x="9713636" y="2611952"/>
                <a:ext cx="898" cy="886"/>
              </a:xfrm>
              <a:custGeom>
                <a:avLst/>
                <a:gdLst>
                  <a:gd name="connsiteX0" fmla="*/ 465 w 898"/>
                  <a:gd name="connsiteY0" fmla="*/ 886 h 886"/>
                  <a:gd name="connsiteX1" fmla="*/ 465 w 898"/>
                  <a:gd name="connsiteY1" fmla="*/ 0 h 886"/>
                  <a:gd name="connsiteX2" fmla="*/ 465 w 898"/>
                  <a:gd name="connsiteY2" fmla="*/ 886 h 886"/>
                  <a:gd name="connsiteX3" fmla="*/ 465 w 898"/>
                  <a:gd name="connsiteY3" fmla="*/ 886 h 886"/>
                </a:gdLst>
                <a:ahLst/>
                <a:cxnLst>
                  <a:cxn ang="0">
                    <a:pos x="connsiteX0" y="connsiteY0"/>
                  </a:cxn>
                  <a:cxn ang="0">
                    <a:pos x="connsiteX1" y="connsiteY1"/>
                  </a:cxn>
                  <a:cxn ang="0">
                    <a:pos x="connsiteX2" y="connsiteY2"/>
                  </a:cxn>
                  <a:cxn ang="0">
                    <a:pos x="connsiteX3" y="connsiteY3"/>
                  </a:cxn>
                </a:cxnLst>
                <a:rect l="l" t="t" r="r" b="b"/>
                <a:pathLst>
                  <a:path w="898" h="886">
                    <a:moveTo>
                      <a:pt x="465" y="886"/>
                    </a:moveTo>
                    <a:cubicBezTo>
                      <a:pt x="997" y="886"/>
                      <a:pt x="1086" y="0"/>
                      <a:pt x="465" y="0"/>
                    </a:cubicBezTo>
                    <a:cubicBezTo>
                      <a:pt x="-155" y="0"/>
                      <a:pt x="-155" y="886"/>
                      <a:pt x="465" y="886"/>
                    </a:cubicBezTo>
                    <a:lnTo>
                      <a:pt x="465" y="8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7" name="任意多边形: 形状 626"/>
              <p:cNvSpPr/>
              <p:nvPr>
                <p:custDataLst>
                  <p:tags r:id="rId362"/>
                </p:custDataLst>
              </p:nvPr>
            </p:nvSpPr>
            <p:spPr>
              <a:xfrm>
                <a:off x="9716131" y="2371039"/>
                <a:ext cx="38383" cy="242709"/>
              </a:xfrm>
              <a:custGeom>
                <a:avLst/>
                <a:gdLst>
                  <a:gd name="connsiteX0" fmla="*/ 1161 w 38383"/>
                  <a:gd name="connsiteY0" fmla="*/ 242597 h 242709"/>
                  <a:gd name="connsiteX1" fmla="*/ 25536 w 38383"/>
                  <a:gd name="connsiteY1" fmla="*/ 205902 h 242709"/>
                  <a:gd name="connsiteX2" fmla="*/ 35906 w 38383"/>
                  <a:gd name="connsiteY2" fmla="*/ 155468 h 242709"/>
                  <a:gd name="connsiteX3" fmla="*/ 30588 w 38383"/>
                  <a:gd name="connsiteY3" fmla="*/ 52917 h 242709"/>
                  <a:gd name="connsiteX4" fmla="*/ 21458 w 38383"/>
                  <a:gd name="connsiteY4" fmla="*/ 25972 h 242709"/>
                  <a:gd name="connsiteX5" fmla="*/ 7897 w 38383"/>
                  <a:gd name="connsiteY5" fmla="*/ 1065 h 242709"/>
                  <a:gd name="connsiteX6" fmla="*/ 1250 w 38383"/>
                  <a:gd name="connsiteY6" fmla="*/ 5054 h 242709"/>
                  <a:gd name="connsiteX7" fmla="*/ 11443 w 38383"/>
                  <a:gd name="connsiteY7" fmla="*/ 25794 h 242709"/>
                  <a:gd name="connsiteX8" fmla="*/ 19686 w 38383"/>
                  <a:gd name="connsiteY8" fmla="*/ 47865 h 242709"/>
                  <a:gd name="connsiteX9" fmla="*/ 28638 w 38383"/>
                  <a:gd name="connsiteY9" fmla="*/ 95639 h 242709"/>
                  <a:gd name="connsiteX10" fmla="*/ 20572 w 38383"/>
                  <a:gd name="connsiteY10" fmla="*/ 192606 h 242709"/>
                  <a:gd name="connsiteX11" fmla="*/ 274 w 38383"/>
                  <a:gd name="connsiteY11" fmla="*/ 241533 h 242709"/>
                  <a:gd name="connsiteX12" fmla="*/ 1161 w 38383"/>
                  <a:gd name="connsiteY12" fmla="*/ 242597 h 242709"/>
                  <a:gd name="connsiteX13" fmla="*/ 1161 w 38383"/>
                  <a:gd name="connsiteY13" fmla="*/ 242597 h 24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83" h="242709">
                    <a:moveTo>
                      <a:pt x="1161" y="242597"/>
                    </a:moveTo>
                    <a:cubicBezTo>
                      <a:pt x="14899" y="234177"/>
                      <a:pt x="21193" y="220704"/>
                      <a:pt x="25536" y="205902"/>
                    </a:cubicBezTo>
                    <a:cubicBezTo>
                      <a:pt x="30410" y="189327"/>
                      <a:pt x="33779" y="172398"/>
                      <a:pt x="35906" y="155468"/>
                    </a:cubicBezTo>
                    <a:cubicBezTo>
                      <a:pt x="40160" y="121078"/>
                      <a:pt x="39274" y="85978"/>
                      <a:pt x="30588" y="52917"/>
                    </a:cubicBezTo>
                    <a:cubicBezTo>
                      <a:pt x="28195" y="43699"/>
                      <a:pt x="25093" y="34747"/>
                      <a:pt x="21458" y="25972"/>
                    </a:cubicBezTo>
                    <a:cubicBezTo>
                      <a:pt x="17913" y="17551"/>
                      <a:pt x="14190" y="7890"/>
                      <a:pt x="7897" y="1065"/>
                    </a:cubicBezTo>
                    <a:cubicBezTo>
                      <a:pt x="5415" y="-1683"/>
                      <a:pt x="-80" y="1331"/>
                      <a:pt x="1250" y="5054"/>
                    </a:cubicBezTo>
                    <a:cubicBezTo>
                      <a:pt x="3820" y="12322"/>
                      <a:pt x="8252" y="18792"/>
                      <a:pt x="11443" y="25794"/>
                    </a:cubicBezTo>
                    <a:cubicBezTo>
                      <a:pt x="14633" y="32974"/>
                      <a:pt x="17381" y="40331"/>
                      <a:pt x="19686" y="47865"/>
                    </a:cubicBezTo>
                    <a:cubicBezTo>
                      <a:pt x="24383" y="63287"/>
                      <a:pt x="27308" y="79419"/>
                      <a:pt x="28638" y="95639"/>
                    </a:cubicBezTo>
                    <a:cubicBezTo>
                      <a:pt x="31120" y="127903"/>
                      <a:pt x="27574" y="160609"/>
                      <a:pt x="20572" y="192606"/>
                    </a:cubicBezTo>
                    <a:cubicBezTo>
                      <a:pt x="17027" y="208915"/>
                      <a:pt x="13481" y="229567"/>
                      <a:pt x="274" y="241533"/>
                    </a:cubicBezTo>
                    <a:cubicBezTo>
                      <a:pt x="-435" y="242065"/>
                      <a:pt x="363" y="243040"/>
                      <a:pt x="1161" y="242597"/>
                    </a:cubicBezTo>
                    <a:lnTo>
                      <a:pt x="1161" y="24259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8" name="任意多边形: 形状 627"/>
              <p:cNvSpPr/>
              <p:nvPr>
                <p:custDataLst>
                  <p:tags r:id="rId363"/>
                </p:custDataLst>
              </p:nvPr>
            </p:nvSpPr>
            <p:spPr>
              <a:xfrm>
                <a:off x="9744400" y="2353053"/>
                <a:ext cx="45997" cy="277718"/>
              </a:xfrm>
              <a:custGeom>
                <a:avLst/>
                <a:gdLst>
                  <a:gd name="connsiteX0" fmla="*/ 1699 w 45997"/>
                  <a:gd name="connsiteY0" fmla="*/ 277602 h 277718"/>
                  <a:gd name="connsiteX1" fmla="*/ 27049 w 45997"/>
                  <a:gd name="connsiteY1" fmla="*/ 237982 h 277718"/>
                  <a:gd name="connsiteX2" fmla="*/ 38749 w 45997"/>
                  <a:gd name="connsiteY2" fmla="*/ 179394 h 277718"/>
                  <a:gd name="connsiteX3" fmla="*/ 41851 w 45997"/>
                  <a:gd name="connsiteY3" fmla="*/ 59026 h 277718"/>
                  <a:gd name="connsiteX4" fmla="*/ 19603 w 45997"/>
                  <a:gd name="connsiteY4" fmla="*/ 1679 h 277718"/>
                  <a:gd name="connsiteX5" fmla="*/ 12867 w 45997"/>
                  <a:gd name="connsiteY5" fmla="*/ 5668 h 277718"/>
                  <a:gd name="connsiteX6" fmla="*/ 32012 w 45997"/>
                  <a:gd name="connsiteY6" fmla="*/ 54152 h 277718"/>
                  <a:gd name="connsiteX7" fmla="*/ 37508 w 45997"/>
                  <a:gd name="connsiteY7" fmla="*/ 106890 h 277718"/>
                  <a:gd name="connsiteX8" fmla="*/ 21642 w 45997"/>
                  <a:gd name="connsiteY8" fmla="*/ 225839 h 277718"/>
                  <a:gd name="connsiteX9" fmla="*/ 14019 w 45997"/>
                  <a:gd name="connsiteY9" fmla="*/ 252341 h 277718"/>
                  <a:gd name="connsiteX10" fmla="*/ 104 w 45997"/>
                  <a:gd name="connsiteY10" fmla="*/ 276095 h 277718"/>
                  <a:gd name="connsiteX11" fmla="*/ 1699 w 45997"/>
                  <a:gd name="connsiteY11" fmla="*/ 277602 h 277718"/>
                  <a:gd name="connsiteX12" fmla="*/ 1699 w 45997"/>
                  <a:gd name="connsiteY12" fmla="*/ 277602 h 27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997" h="277718">
                    <a:moveTo>
                      <a:pt x="1699" y="277602"/>
                    </a:moveTo>
                    <a:cubicBezTo>
                      <a:pt x="15703" y="270954"/>
                      <a:pt x="23237" y="251720"/>
                      <a:pt x="27049" y="237982"/>
                    </a:cubicBezTo>
                    <a:cubicBezTo>
                      <a:pt x="32456" y="218836"/>
                      <a:pt x="35469" y="198893"/>
                      <a:pt x="38749" y="179394"/>
                    </a:cubicBezTo>
                    <a:cubicBezTo>
                      <a:pt x="45485" y="139419"/>
                      <a:pt x="49473" y="98558"/>
                      <a:pt x="41851" y="59026"/>
                    </a:cubicBezTo>
                    <a:cubicBezTo>
                      <a:pt x="37951" y="38995"/>
                      <a:pt x="31392" y="18254"/>
                      <a:pt x="19603" y="1679"/>
                    </a:cubicBezTo>
                    <a:cubicBezTo>
                      <a:pt x="16856" y="-2221"/>
                      <a:pt x="10563" y="1325"/>
                      <a:pt x="12867" y="5668"/>
                    </a:cubicBezTo>
                    <a:cubicBezTo>
                      <a:pt x="21110" y="21179"/>
                      <a:pt x="27935" y="36868"/>
                      <a:pt x="32012" y="54152"/>
                    </a:cubicBezTo>
                    <a:cubicBezTo>
                      <a:pt x="36001" y="71347"/>
                      <a:pt x="37596" y="89074"/>
                      <a:pt x="37508" y="106890"/>
                    </a:cubicBezTo>
                    <a:cubicBezTo>
                      <a:pt x="37330" y="146510"/>
                      <a:pt x="29974" y="186839"/>
                      <a:pt x="21642" y="225839"/>
                    </a:cubicBezTo>
                    <a:cubicBezTo>
                      <a:pt x="19781" y="234791"/>
                      <a:pt x="17476" y="243832"/>
                      <a:pt x="14019" y="252341"/>
                    </a:cubicBezTo>
                    <a:cubicBezTo>
                      <a:pt x="10474" y="261116"/>
                      <a:pt x="4978" y="268029"/>
                      <a:pt x="104" y="276095"/>
                    </a:cubicBezTo>
                    <a:cubicBezTo>
                      <a:pt x="-340" y="277159"/>
                      <a:pt x="724" y="278045"/>
                      <a:pt x="1699" y="277602"/>
                    </a:cubicBezTo>
                    <a:lnTo>
                      <a:pt x="1699" y="2776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9" name="任意多边形: 形状 628"/>
              <p:cNvSpPr/>
              <p:nvPr>
                <p:custDataLst>
                  <p:tags r:id="rId364"/>
                </p:custDataLst>
              </p:nvPr>
            </p:nvSpPr>
            <p:spPr>
              <a:xfrm>
                <a:off x="8281230" y="2371702"/>
                <a:ext cx="1441669" cy="9809"/>
              </a:xfrm>
              <a:custGeom>
                <a:avLst/>
                <a:gdLst>
                  <a:gd name="connsiteX0" fmla="*/ 1438633 w 1441669"/>
                  <a:gd name="connsiteY0" fmla="*/ 1732 h 9809"/>
                  <a:gd name="connsiteX1" fmla="*/ 1158013 w 1441669"/>
                  <a:gd name="connsiteY1" fmla="*/ 403 h 9809"/>
                  <a:gd name="connsiteX2" fmla="*/ 877393 w 1441669"/>
                  <a:gd name="connsiteY2" fmla="*/ 314 h 9809"/>
                  <a:gd name="connsiteX3" fmla="*/ 318989 w 1441669"/>
                  <a:gd name="connsiteY3" fmla="*/ 314 h 9809"/>
                  <a:gd name="connsiteX4" fmla="*/ 3978 w 1441669"/>
                  <a:gd name="connsiteY4" fmla="*/ 935 h 9809"/>
                  <a:gd name="connsiteX5" fmla="*/ 3801 w 1441669"/>
                  <a:gd name="connsiteY5" fmla="*/ 9000 h 9809"/>
                  <a:gd name="connsiteX6" fmla="*/ 284421 w 1441669"/>
                  <a:gd name="connsiteY6" fmla="*/ 9621 h 9809"/>
                  <a:gd name="connsiteX7" fmla="*/ 565041 w 1441669"/>
                  <a:gd name="connsiteY7" fmla="*/ 9621 h 9809"/>
                  <a:gd name="connsiteX8" fmla="*/ 1123445 w 1441669"/>
                  <a:gd name="connsiteY8" fmla="*/ 9621 h 9809"/>
                  <a:gd name="connsiteX9" fmla="*/ 1280950 w 1441669"/>
                  <a:gd name="connsiteY9" fmla="*/ 9355 h 9809"/>
                  <a:gd name="connsiteX10" fmla="*/ 1438456 w 1441669"/>
                  <a:gd name="connsiteY10" fmla="*/ 8203 h 9809"/>
                  <a:gd name="connsiteX11" fmla="*/ 1438633 w 1441669"/>
                  <a:gd name="connsiteY11" fmla="*/ 1732 h 9809"/>
                  <a:gd name="connsiteX12" fmla="*/ 1438633 w 1441669"/>
                  <a:gd name="connsiteY12" fmla="*/ 1732 h 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1669" h="9809">
                    <a:moveTo>
                      <a:pt x="1438633" y="1732"/>
                    </a:moveTo>
                    <a:cubicBezTo>
                      <a:pt x="1345300" y="-1193"/>
                      <a:pt x="1251523" y="491"/>
                      <a:pt x="1158013" y="403"/>
                    </a:cubicBezTo>
                    <a:cubicBezTo>
                      <a:pt x="1064502" y="226"/>
                      <a:pt x="970903" y="314"/>
                      <a:pt x="877393" y="314"/>
                    </a:cubicBezTo>
                    <a:cubicBezTo>
                      <a:pt x="691258" y="314"/>
                      <a:pt x="505124" y="314"/>
                      <a:pt x="318989" y="314"/>
                    </a:cubicBezTo>
                    <a:cubicBezTo>
                      <a:pt x="214044" y="314"/>
                      <a:pt x="109011" y="-572"/>
                      <a:pt x="3978" y="935"/>
                    </a:cubicBezTo>
                    <a:cubicBezTo>
                      <a:pt x="-1251" y="1023"/>
                      <a:pt x="-1340" y="8912"/>
                      <a:pt x="3801" y="9000"/>
                    </a:cubicBezTo>
                    <a:cubicBezTo>
                      <a:pt x="97311" y="10330"/>
                      <a:pt x="190911" y="9621"/>
                      <a:pt x="284421" y="9621"/>
                    </a:cubicBezTo>
                    <a:cubicBezTo>
                      <a:pt x="377931" y="9621"/>
                      <a:pt x="471531" y="9621"/>
                      <a:pt x="565041" y="9621"/>
                    </a:cubicBezTo>
                    <a:cubicBezTo>
                      <a:pt x="751176" y="9621"/>
                      <a:pt x="937310" y="9887"/>
                      <a:pt x="1123445" y="9621"/>
                    </a:cubicBezTo>
                    <a:cubicBezTo>
                      <a:pt x="1175917" y="9532"/>
                      <a:pt x="1228478" y="9444"/>
                      <a:pt x="1280950" y="9355"/>
                    </a:cubicBezTo>
                    <a:cubicBezTo>
                      <a:pt x="1333422" y="9266"/>
                      <a:pt x="1385984" y="9887"/>
                      <a:pt x="1438456" y="8203"/>
                    </a:cubicBezTo>
                    <a:cubicBezTo>
                      <a:pt x="1442710" y="8025"/>
                      <a:pt x="1442710" y="1821"/>
                      <a:pt x="1438633" y="1732"/>
                    </a:cubicBezTo>
                    <a:lnTo>
                      <a:pt x="1438633" y="17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0" name="任意多边形: 形状 629"/>
              <p:cNvSpPr/>
              <p:nvPr>
                <p:custDataLst>
                  <p:tags r:id="rId365"/>
                </p:custDataLst>
              </p:nvPr>
            </p:nvSpPr>
            <p:spPr>
              <a:xfrm>
                <a:off x="8277384" y="2346463"/>
                <a:ext cx="9635" cy="31058"/>
              </a:xfrm>
              <a:custGeom>
                <a:avLst/>
                <a:gdLst>
                  <a:gd name="connsiteX0" fmla="*/ 8356 w 9635"/>
                  <a:gd name="connsiteY0" fmla="*/ 28832 h 31058"/>
                  <a:gd name="connsiteX1" fmla="*/ 7824 w 9635"/>
                  <a:gd name="connsiteY1" fmla="*/ 27237 h 31058"/>
                  <a:gd name="connsiteX2" fmla="*/ 7824 w 9635"/>
                  <a:gd name="connsiteY2" fmla="*/ 28301 h 31058"/>
                  <a:gd name="connsiteX3" fmla="*/ 6761 w 9635"/>
                  <a:gd name="connsiteY3" fmla="*/ 22362 h 31058"/>
                  <a:gd name="connsiteX4" fmla="*/ 6495 w 9635"/>
                  <a:gd name="connsiteY4" fmla="*/ 19880 h 31058"/>
                  <a:gd name="connsiteX5" fmla="*/ 6849 w 9635"/>
                  <a:gd name="connsiteY5" fmla="*/ 16778 h 31058"/>
                  <a:gd name="connsiteX6" fmla="*/ 8977 w 9635"/>
                  <a:gd name="connsiteY6" fmla="*/ 6053 h 31058"/>
                  <a:gd name="connsiteX7" fmla="*/ 7293 w 9635"/>
                  <a:gd name="connsiteY7" fmla="*/ 26 h 31058"/>
                  <a:gd name="connsiteX8" fmla="*/ 2063 w 9635"/>
                  <a:gd name="connsiteY8" fmla="*/ 5255 h 31058"/>
                  <a:gd name="connsiteX9" fmla="*/ 24 w 9635"/>
                  <a:gd name="connsiteY9" fmla="*/ 17487 h 31058"/>
                  <a:gd name="connsiteX10" fmla="*/ 999 w 9635"/>
                  <a:gd name="connsiteY10" fmla="*/ 21298 h 31058"/>
                  <a:gd name="connsiteX11" fmla="*/ 1886 w 9635"/>
                  <a:gd name="connsiteY11" fmla="*/ 24401 h 31058"/>
                  <a:gd name="connsiteX12" fmla="*/ 3127 w 9635"/>
                  <a:gd name="connsiteY12" fmla="*/ 27592 h 31058"/>
                  <a:gd name="connsiteX13" fmla="*/ 5165 w 9635"/>
                  <a:gd name="connsiteY13" fmla="*/ 30428 h 31058"/>
                  <a:gd name="connsiteX14" fmla="*/ 8356 w 9635"/>
                  <a:gd name="connsiteY14" fmla="*/ 28832 h 31058"/>
                  <a:gd name="connsiteX15" fmla="*/ 8356 w 9635"/>
                  <a:gd name="connsiteY15" fmla="*/ 28832 h 3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35" h="31058">
                    <a:moveTo>
                      <a:pt x="8356" y="28832"/>
                    </a:moveTo>
                    <a:cubicBezTo>
                      <a:pt x="8179" y="28301"/>
                      <a:pt x="7913" y="27769"/>
                      <a:pt x="7824" y="27237"/>
                    </a:cubicBezTo>
                    <a:cubicBezTo>
                      <a:pt x="7824" y="27592"/>
                      <a:pt x="7824" y="27946"/>
                      <a:pt x="7824" y="28301"/>
                    </a:cubicBezTo>
                    <a:cubicBezTo>
                      <a:pt x="8267" y="26439"/>
                      <a:pt x="7115" y="24223"/>
                      <a:pt x="6761" y="22362"/>
                    </a:cubicBezTo>
                    <a:cubicBezTo>
                      <a:pt x="6583" y="21564"/>
                      <a:pt x="6495" y="20678"/>
                      <a:pt x="6495" y="19880"/>
                    </a:cubicBezTo>
                    <a:cubicBezTo>
                      <a:pt x="6495" y="18728"/>
                      <a:pt x="6849" y="17930"/>
                      <a:pt x="6849" y="16778"/>
                    </a:cubicBezTo>
                    <a:cubicBezTo>
                      <a:pt x="6938" y="13055"/>
                      <a:pt x="7470" y="9599"/>
                      <a:pt x="8977" y="6053"/>
                    </a:cubicBezTo>
                    <a:cubicBezTo>
                      <a:pt x="9863" y="3926"/>
                      <a:pt x="10306" y="380"/>
                      <a:pt x="7293" y="26"/>
                    </a:cubicBezTo>
                    <a:cubicBezTo>
                      <a:pt x="4368" y="-329"/>
                      <a:pt x="2949" y="3039"/>
                      <a:pt x="2063" y="5255"/>
                    </a:cubicBezTo>
                    <a:cubicBezTo>
                      <a:pt x="645" y="9067"/>
                      <a:pt x="-153" y="13410"/>
                      <a:pt x="24" y="17487"/>
                    </a:cubicBezTo>
                    <a:cubicBezTo>
                      <a:pt x="113" y="18728"/>
                      <a:pt x="645" y="19969"/>
                      <a:pt x="999" y="21298"/>
                    </a:cubicBezTo>
                    <a:cubicBezTo>
                      <a:pt x="1265" y="22362"/>
                      <a:pt x="1531" y="23426"/>
                      <a:pt x="1886" y="24401"/>
                    </a:cubicBezTo>
                    <a:cubicBezTo>
                      <a:pt x="2240" y="25464"/>
                      <a:pt x="2683" y="26528"/>
                      <a:pt x="3127" y="27592"/>
                    </a:cubicBezTo>
                    <a:cubicBezTo>
                      <a:pt x="3658" y="28744"/>
                      <a:pt x="4456" y="29453"/>
                      <a:pt x="5165" y="30428"/>
                    </a:cubicBezTo>
                    <a:cubicBezTo>
                      <a:pt x="6052" y="31757"/>
                      <a:pt x="9065" y="30871"/>
                      <a:pt x="8356" y="28832"/>
                    </a:cubicBezTo>
                    <a:lnTo>
                      <a:pt x="8356" y="288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1" name="任意多边形: 形状 630"/>
              <p:cNvSpPr/>
              <p:nvPr>
                <p:custDataLst>
                  <p:tags r:id="rId366"/>
                </p:custDataLst>
              </p:nvPr>
            </p:nvSpPr>
            <p:spPr>
              <a:xfrm>
                <a:off x="8281718" y="2345551"/>
                <a:ext cx="1479626" cy="7408"/>
              </a:xfrm>
              <a:custGeom>
                <a:avLst/>
                <a:gdLst>
                  <a:gd name="connsiteX0" fmla="*/ 1983 w 1479626"/>
                  <a:gd name="connsiteY0" fmla="*/ 5901 h 7408"/>
                  <a:gd name="connsiteX1" fmla="*/ 75551 w 1479626"/>
                  <a:gd name="connsiteY1" fmla="*/ 7319 h 7408"/>
                  <a:gd name="connsiteX2" fmla="*/ 146193 w 1479626"/>
                  <a:gd name="connsiteY2" fmla="*/ 7319 h 7408"/>
                  <a:gd name="connsiteX3" fmla="*/ 290403 w 1479626"/>
                  <a:gd name="connsiteY3" fmla="*/ 7319 h 7408"/>
                  <a:gd name="connsiteX4" fmla="*/ 578823 w 1479626"/>
                  <a:gd name="connsiteY4" fmla="*/ 7319 h 7408"/>
                  <a:gd name="connsiteX5" fmla="*/ 1152739 w 1479626"/>
                  <a:gd name="connsiteY5" fmla="*/ 7408 h 7408"/>
                  <a:gd name="connsiteX6" fmla="*/ 1476524 w 1479626"/>
                  <a:gd name="connsiteY6" fmla="*/ 6876 h 7408"/>
                  <a:gd name="connsiteX7" fmla="*/ 1476613 w 1479626"/>
                  <a:gd name="connsiteY7" fmla="*/ 583 h 7408"/>
                  <a:gd name="connsiteX8" fmla="*/ 899773 w 1479626"/>
                  <a:gd name="connsiteY8" fmla="*/ 51 h 7408"/>
                  <a:gd name="connsiteX9" fmla="*/ 325858 w 1479626"/>
                  <a:gd name="connsiteY9" fmla="*/ 140 h 7408"/>
                  <a:gd name="connsiteX10" fmla="*/ 164009 w 1479626"/>
                  <a:gd name="connsiteY10" fmla="*/ 140 h 7408"/>
                  <a:gd name="connsiteX11" fmla="*/ 84503 w 1479626"/>
                  <a:gd name="connsiteY11" fmla="*/ 140 h 7408"/>
                  <a:gd name="connsiteX12" fmla="*/ 2072 w 1479626"/>
                  <a:gd name="connsiteY12" fmla="*/ 1558 h 7408"/>
                  <a:gd name="connsiteX13" fmla="*/ 1983 w 1479626"/>
                  <a:gd name="connsiteY13" fmla="*/ 5901 h 7408"/>
                  <a:gd name="connsiteX14" fmla="*/ 1983 w 1479626"/>
                  <a:gd name="connsiteY14" fmla="*/ 5901 h 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9626" h="7408">
                    <a:moveTo>
                      <a:pt x="1983" y="5901"/>
                    </a:moveTo>
                    <a:cubicBezTo>
                      <a:pt x="26358" y="7940"/>
                      <a:pt x="50999" y="7319"/>
                      <a:pt x="75551" y="7319"/>
                    </a:cubicBezTo>
                    <a:cubicBezTo>
                      <a:pt x="99128" y="7319"/>
                      <a:pt x="122616" y="7319"/>
                      <a:pt x="146193" y="7319"/>
                    </a:cubicBezTo>
                    <a:cubicBezTo>
                      <a:pt x="194234" y="7319"/>
                      <a:pt x="242363" y="7319"/>
                      <a:pt x="290403" y="7319"/>
                    </a:cubicBezTo>
                    <a:cubicBezTo>
                      <a:pt x="386573" y="7319"/>
                      <a:pt x="482743" y="7319"/>
                      <a:pt x="578823" y="7319"/>
                    </a:cubicBezTo>
                    <a:cubicBezTo>
                      <a:pt x="770099" y="7319"/>
                      <a:pt x="961463" y="7319"/>
                      <a:pt x="1152739" y="7408"/>
                    </a:cubicBezTo>
                    <a:cubicBezTo>
                      <a:pt x="1260697" y="7408"/>
                      <a:pt x="1368566" y="6876"/>
                      <a:pt x="1476524" y="6876"/>
                    </a:cubicBezTo>
                    <a:cubicBezTo>
                      <a:pt x="1480601" y="6876"/>
                      <a:pt x="1480690" y="583"/>
                      <a:pt x="1476613" y="583"/>
                    </a:cubicBezTo>
                    <a:cubicBezTo>
                      <a:pt x="1284274" y="672"/>
                      <a:pt x="1092023" y="51"/>
                      <a:pt x="899773" y="51"/>
                    </a:cubicBezTo>
                    <a:cubicBezTo>
                      <a:pt x="708497" y="51"/>
                      <a:pt x="517133" y="51"/>
                      <a:pt x="325858" y="140"/>
                    </a:cubicBezTo>
                    <a:cubicBezTo>
                      <a:pt x="271879" y="140"/>
                      <a:pt x="217900" y="140"/>
                      <a:pt x="164009" y="140"/>
                    </a:cubicBezTo>
                    <a:cubicBezTo>
                      <a:pt x="137507" y="140"/>
                      <a:pt x="111005" y="140"/>
                      <a:pt x="84503" y="140"/>
                    </a:cubicBezTo>
                    <a:cubicBezTo>
                      <a:pt x="57026" y="140"/>
                      <a:pt x="29549" y="-658"/>
                      <a:pt x="2072" y="1558"/>
                    </a:cubicBezTo>
                    <a:cubicBezTo>
                      <a:pt x="-676" y="1912"/>
                      <a:pt x="-676" y="5724"/>
                      <a:pt x="1983" y="5901"/>
                    </a:cubicBezTo>
                    <a:lnTo>
                      <a:pt x="1983" y="59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2" name="任意多边形: 形状 631"/>
              <p:cNvSpPr/>
              <p:nvPr>
                <p:custDataLst>
                  <p:tags r:id="rId367"/>
                </p:custDataLst>
              </p:nvPr>
            </p:nvSpPr>
            <p:spPr>
              <a:xfrm>
                <a:off x="8335504" y="2378829"/>
                <a:ext cx="42578" cy="243454"/>
              </a:xfrm>
              <a:custGeom>
                <a:avLst/>
                <a:gdLst>
                  <a:gd name="connsiteX0" fmla="*/ 492 w 42578"/>
                  <a:gd name="connsiteY0" fmla="*/ 898 h 243454"/>
                  <a:gd name="connsiteX1" fmla="*/ 9178 w 42578"/>
                  <a:gd name="connsiteY1" fmla="*/ 21816 h 243454"/>
                  <a:gd name="connsiteX2" fmla="*/ 19106 w 42578"/>
                  <a:gd name="connsiteY2" fmla="*/ 44152 h 243454"/>
                  <a:gd name="connsiteX3" fmla="*/ 30717 w 42578"/>
                  <a:gd name="connsiteY3" fmla="*/ 89976 h 243454"/>
                  <a:gd name="connsiteX4" fmla="*/ 23006 w 42578"/>
                  <a:gd name="connsiteY4" fmla="*/ 186678 h 243454"/>
                  <a:gd name="connsiteX5" fmla="*/ 12901 w 42578"/>
                  <a:gd name="connsiteY5" fmla="*/ 213357 h 243454"/>
                  <a:gd name="connsiteX6" fmla="*/ 6785 w 42578"/>
                  <a:gd name="connsiteY6" fmla="*/ 225589 h 243454"/>
                  <a:gd name="connsiteX7" fmla="*/ 226 w 42578"/>
                  <a:gd name="connsiteY7" fmla="*/ 237998 h 243454"/>
                  <a:gd name="connsiteX8" fmla="*/ 7583 w 42578"/>
                  <a:gd name="connsiteY8" fmla="*/ 242164 h 243454"/>
                  <a:gd name="connsiteX9" fmla="*/ 20612 w 42578"/>
                  <a:gd name="connsiteY9" fmla="*/ 219650 h 243454"/>
                  <a:gd name="connsiteX10" fmla="*/ 30096 w 42578"/>
                  <a:gd name="connsiteY10" fmla="*/ 196339 h 243454"/>
                  <a:gd name="connsiteX11" fmla="*/ 41176 w 42578"/>
                  <a:gd name="connsiteY11" fmla="*/ 146260 h 243454"/>
                  <a:gd name="connsiteX12" fmla="*/ 29653 w 42578"/>
                  <a:gd name="connsiteY12" fmla="*/ 46102 h 243454"/>
                  <a:gd name="connsiteX13" fmla="*/ 18042 w 42578"/>
                  <a:gd name="connsiteY13" fmla="*/ 20220 h 243454"/>
                  <a:gd name="connsiteX14" fmla="*/ 1467 w 42578"/>
                  <a:gd name="connsiteY14" fmla="*/ 11 h 243454"/>
                  <a:gd name="connsiteX15" fmla="*/ 492 w 42578"/>
                  <a:gd name="connsiteY15" fmla="*/ 898 h 243454"/>
                  <a:gd name="connsiteX16" fmla="*/ 492 w 42578"/>
                  <a:gd name="connsiteY16" fmla="*/ 898 h 24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578" h="243454">
                    <a:moveTo>
                      <a:pt x="492" y="898"/>
                    </a:moveTo>
                    <a:cubicBezTo>
                      <a:pt x="1379" y="8255"/>
                      <a:pt x="5988" y="15345"/>
                      <a:pt x="9178" y="21816"/>
                    </a:cubicBezTo>
                    <a:cubicBezTo>
                      <a:pt x="12813" y="29173"/>
                      <a:pt x="16269" y="36441"/>
                      <a:pt x="19106" y="44152"/>
                    </a:cubicBezTo>
                    <a:cubicBezTo>
                      <a:pt x="24512" y="58954"/>
                      <a:pt x="28501" y="74288"/>
                      <a:pt x="30717" y="89976"/>
                    </a:cubicBezTo>
                    <a:cubicBezTo>
                      <a:pt x="35237" y="121885"/>
                      <a:pt x="32667" y="155301"/>
                      <a:pt x="23006" y="186678"/>
                    </a:cubicBezTo>
                    <a:cubicBezTo>
                      <a:pt x="20258" y="195719"/>
                      <a:pt x="16890" y="204671"/>
                      <a:pt x="12901" y="213357"/>
                    </a:cubicBezTo>
                    <a:cubicBezTo>
                      <a:pt x="10951" y="217523"/>
                      <a:pt x="9001" y="221600"/>
                      <a:pt x="6785" y="225589"/>
                    </a:cubicBezTo>
                    <a:cubicBezTo>
                      <a:pt x="4481" y="229666"/>
                      <a:pt x="1733" y="233566"/>
                      <a:pt x="226" y="237998"/>
                    </a:cubicBezTo>
                    <a:cubicBezTo>
                      <a:pt x="-1192" y="242341"/>
                      <a:pt x="4392" y="245266"/>
                      <a:pt x="7583" y="242164"/>
                    </a:cubicBezTo>
                    <a:cubicBezTo>
                      <a:pt x="13522" y="236314"/>
                      <a:pt x="17156" y="227007"/>
                      <a:pt x="20612" y="219650"/>
                    </a:cubicBezTo>
                    <a:cubicBezTo>
                      <a:pt x="24158" y="212028"/>
                      <a:pt x="27349" y="204228"/>
                      <a:pt x="30096" y="196339"/>
                    </a:cubicBezTo>
                    <a:cubicBezTo>
                      <a:pt x="35681" y="180030"/>
                      <a:pt x="39315" y="163189"/>
                      <a:pt x="41176" y="146260"/>
                    </a:cubicBezTo>
                    <a:cubicBezTo>
                      <a:pt x="44899" y="112490"/>
                      <a:pt x="41265" y="77479"/>
                      <a:pt x="29653" y="46102"/>
                    </a:cubicBezTo>
                    <a:cubicBezTo>
                      <a:pt x="26374" y="37238"/>
                      <a:pt x="22474" y="28552"/>
                      <a:pt x="18042" y="20220"/>
                    </a:cubicBezTo>
                    <a:cubicBezTo>
                      <a:pt x="14231" y="13129"/>
                      <a:pt x="9001" y="3734"/>
                      <a:pt x="1467" y="11"/>
                    </a:cubicBezTo>
                    <a:cubicBezTo>
                      <a:pt x="935" y="-77"/>
                      <a:pt x="404" y="366"/>
                      <a:pt x="492" y="898"/>
                    </a:cubicBezTo>
                    <a:lnTo>
                      <a:pt x="492" y="8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3" name="任意多边形: 形状 632"/>
              <p:cNvSpPr/>
              <p:nvPr>
                <p:custDataLst>
                  <p:tags r:id="rId368"/>
                </p:custDataLst>
              </p:nvPr>
            </p:nvSpPr>
            <p:spPr>
              <a:xfrm>
                <a:off x="8358863" y="2416156"/>
                <a:ext cx="168730" cy="8155"/>
              </a:xfrm>
              <a:custGeom>
                <a:avLst/>
                <a:gdLst>
                  <a:gd name="connsiteX0" fmla="*/ 168320 w 168730"/>
                  <a:gd name="connsiteY0" fmla="*/ 3546 h 8155"/>
                  <a:gd name="connsiteX1" fmla="*/ 86155 w 168730"/>
                  <a:gd name="connsiteY1" fmla="*/ 2394 h 8155"/>
                  <a:gd name="connsiteX2" fmla="*/ 45648 w 168730"/>
                  <a:gd name="connsiteY2" fmla="*/ 2305 h 8155"/>
                  <a:gd name="connsiteX3" fmla="*/ 25971 w 168730"/>
                  <a:gd name="connsiteY3" fmla="*/ 1773 h 8155"/>
                  <a:gd name="connsiteX4" fmla="*/ 4078 w 168730"/>
                  <a:gd name="connsiteY4" fmla="*/ 1 h 8155"/>
                  <a:gd name="connsiteX5" fmla="*/ 3901 w 168730"/>
                  <a:gd name="connsiteY5" fmla="*/ 8155 h 8155"/>
                  <a:gd name="connsiteX6" fmla="*/ 24730 w 168730"/>
                  <a:gd name="connsiteY6" fmla="*/ 6382 h 8155"/>
                  <a:gd name="connsiteX7" fmla="*/ 44496 w 168730"/>
                  <a:gd name="connsiteY7" fmla="*/ 5762 h 8155"/>
                  <a:gd name="connsiteX8" fmla="*/ 86155 w 168730"/>
                  <a:gd name="connsiteY8" fmla="*/ 5673 h 8155"/>
                  <a:gd name="connsiteX9" fmla="*/ 168409 w 168730"/>
                  <a:gd name="connsiteY9" fmla="*/ 4521 h 8155"/>
                  <a:gd name="connsiteX10" fmla="*/ 168320 w 168730"/>
                  <a:gd name="connsiteY10" fmla="*/ 3546 h 8155"/>
                  <a:gd name="connsiteX11" fmla="*/ 168320 w 168730"/>
                  <a:gd name="connsiteY11" fmla="*/ 3546 h 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730" h="8155">
                    <a:moveTo>
                      <a:pt x="168320" y="3546"/>
                    </a:moveTo>
                    <a:cubicBezTo>
                      <a:pt x="141020" y="1862"/>
                      <a:pt x="113543" y="2394"/>
                      <a:pt x="86155" y="2394"/>
                    </a:cubicBezTo>
                    <a:cubicBezTo>
                      <a:pt x="72682" y="2394"/>
                      <a:pt x="59121" y="2305"/>
                      <a:pt x="45648" y="2305"/>
                    </a:cubicBezTo>
                    <a:cubicBezTo>
                      <a:pt x="39089" y="2305"/>
                      <a:pt x="32530" y="2039"/>
                      <a:pt x="25971" y="1773"/>
                    </a:cubicBezTo>
                    <a:cubicBezTo>
                      <a:pt x="18615" y="1419"/>
                      <a:pt x="11435" y="1"/>
                      <a:pt x="4078" y="1"/>
                    </a:cubicBezTo>
                    <a:cubicBezTo>
                      <a:pt x="-1240" y="-88"/>
                      <a:pt x="-1417" y="8244"/>
                      <a:pt x="3901" y="8155"/>
                    </a:cubicBezTo>
                    <a:cubicBezTo>
                      <a:pt x="10815" y="8067"/>
                      <a:pt x="17817" y="6737"/>
                      <a:pt x="24730" y="6382"/>
                    </a:cubicBezTo>
                    <a:cubicBezTo>
                      <a:pt x="31290" y="6117"/>
                      <a:pt x="37937" y="5762"/>
                      <a:pt x="44496" y="5762"/>
                    </a:cubicBezTo>
                    <a:cubicBezTo>
                      <a:pt x="58412" y="5673"/>
                      <a:pt x="72239" y="5673"/>
                      <a:pt x="86155" y="5673"/>
                    </a:cubicBezTo>
                    <a:cubicBezTo>
                      <a:pt x="113543" y="5585"/>
                      <a:pt x="140932" y="6205"/>
                      <a:pt x="168409" y="4521"/>
                    </a:cubicBezTo>
                    <a:cubicBezTo>
                      <a:pt x="168852" y="4344"/>
                      <a:pt x="168852" y="3546"/>
                      <a:pt x="168320" y="3546"/>
                    </a:cubicBezTo>
                    <a:lnTo>
                      <a:pt x="168320" y="35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4" name="任意多边形: 形状 633"/>
              <p:cNvSpPr/>
              <p:nvPr>
                <p:custDataLst>
                  <p:tags r:id="rId369"/>
                </p:custDataLst>
              </p:nvPr>
            </p:nvSpPr>
            <p:spPr>
              <a:xfrm>
                <a:off x="8379881" y="2484198"/>
                <a:ext cx="268079" cy="8038"/>
              </a:xfrm>
              <a:custGeom>
                <a:avLst/>
                <a:gdLst>
                  <a:gd name="connsiteX0" fmla="*/ 267492 w 268079"/>
                  <a:gd name="connsiteY0" fmla="*/ 3487 h 8038"/>
                  <a:gd name="connsiteX1" fmla="*/ 234519 w 268079"/>
                  <a:gd name="connsiteY1" fmla="*/ 1006 h 8038"/>
                  <a:gd name="connsiteX2" fmla="*/ 201547 w 268079"/>
                  <a:gd name="connsiteY2" fmla="*/ 474 h 8038"/>
                  <a:gd name="connsiteX3" fmla="*/ 135513 w 268079"/>
                  <a:gd name="connsiteY3" fmla="*/ 385 h 8038"/>
                  <a:gd name="connsiteX4" fmla="*/ 69480 w 268079"/>
                  <a:gd name="connsiteY4" fmla="*/ 385 h 8038"/>
                  <a:gd name="connsiteX5" fmla="*/ 3446 w 268079"/>
                  <a:gd name="connsiteY5" fmla="*/ 563 h 8038"/>
                  <a:gd name="connsiteX6" fmla="*/ 3269 w 268079"/>
                  <a:gd name="connsiteY6" fmla="*/ 7476 h 8038"/>
                  <a:gd name="connsiteX7" fmla="*/ 69303 w 268079"/>
                  <a:gd name="connsiteY7" fmla="*/ 7653 h 8038"/>
                  <a:gd name="connsiteX8" fmla="*/ 135336 w 268079"/>
                  <a:gd name="connsiteY8" fmla="*/ 7653 h 8038"/>
                  <a:gd name="connsiteX9" fmla="*/ 201370 w 268079"/>
                  <a:gd name="connsiteY9" fmla="*/ 7565 h 8038"/>
                  <a:gd name="connsiteX10" fmla="*/ 234342 w 268079"/>
                  <a:gd name="connsiteY10" fmla="*/ 7033 h 8038"/>
                  <a:gd name="connsiteX11" fmla="*/ 267403 w 268079"/>
                  <a:gd name="connsiteY11" fmla="*/ 4551 h 8038"/>
                  <a:gd name="connsiteX12" fmla="*/ 267492 w 268079"/>
                  <a:gd name="connsiteY12" fmla="*/ 3487 h 8038"/>
                  <a:gd name="connsiteX13" fmla="*/ 267492 w 268079"/>
                  <a:gd name="connsiteY13" fmla="*/ 3487 h 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79" h="8038">
                    <a:moveTo>
                      <a:pt x="267492" y="3487"/>
                    </a:moveTo>
                    <a:cubicBezTo>
                      <a:pt x="256501" y="2778"/>
                      <a:pt x="245599" y="1538"/>
                      <a:pt x="234519" y="1006"/>
                    </a:cubicBezTo>
                    <a:cubicBezTo>
                      <a:pt x="223529" y="563"/>
                      <a:pt x="212538" y="651"/>
                      <a:pt x="201547" y="474"/>
                    </a:cubicBezTo>
                    <a:cubicBezTo>
                      <a:pt x="179565" y="208"/>
                      <a:pt x="157584" y="385"/>
                      <a:pt x="135513" y="385"/>
                    </a:cubicBezTo>
                    <a:cubicBezTo>
                      <a:pt x="113532" y="385"/>
                      <a:pt x="91550" y="385"/>
                      <a:pt x="69480" y="385"/>
                    </a:cubicBezTo>
                    <a:cubicBezTo>
                      <a:pt x="47587" y="385"/>
                      <a:pt x="25428" y="-590"/>
                      <a:pt x="3446" y="563"/>
                    </a:cubicBezTo>
                    <a:cubicBezTo>
                      <a:pt x="-1074" y="828"/>
                      <a:pt x="-1163" y="7299"/>
                      <a:pt x="3269" y="7476"/>
                    </a:cubicBezTo>
                    <a:cubicBezTo>
                      <a:pt x="25074" y="8628"/>
                      <a:pt x="47321" y="7653"/>
                      <a:pt x="69303" y="7653"/>
                    </a:cubicBezTo>
                    <a:cubicBezTo>
                      <a:pt x="91284" y="7653"/>
                      <a:pt x="113266" y="7653"/>
                      <a:pt x="135336" y="7653"/>
                    </a:cubicBezTo>
                    <a:cubicBezTo>
                      <a:pt x="157318" y="7653"/>
                      <a:pt x="179299" y="7831"/>
                      <a:pt x="201370" y="7565"/>
                    </a:cubicBezTo>
                    <a:cubicBezTo>
                      <a:pt x="212360" y="7476"/>
                      <a:pt x="223351" y="7565"/>
                      <a:pt x="234342" y="7033"/>
                    </a:cubicBezTo>
                    <a:cubicBezTo>
                      <a:pt x="245422" y="6590"/>
                      <a:pt x="256324" y="5260"/>
                      <a:pt x="267403" y="4551"/>
                    </a:cubicBezTo>
                    <a:cubicBezTo>
                      <a:pt x="268290" y="4728"/>
                      <a:pt x="268290" y="3576"/>
                      <a:pt x="267492" y="3487"/>
                    </a:cubicBezTo>
                    <a:lnTo>
                      <a:pt x="267492" y="34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5" name="任意多边形: 形状 634"/>
              <p:cNvSpPr/>
              <p:nvPr>
                <p:custDataLst>
                  <p:tags r:id="rId370"/>
                </p:custDataLst>
              </p:nvPr>
            </p:nvSpPr>
            <p:spPr>
              <a:xfrm>
                <a:off x="8359805" y="2564178"/>
                <a:ext cx="146537" cy="7179"/>
              </a:xfrm>
              <a:custGeom>
                <a:avLst/>
                <a:gdLst>
                  <a:gd name="connsiteX0" fmla="*/ 145751 w 146537"/>
                  <a:gd name="connsiteY0" fmla="*/ 2748 h 7179"/>
                  <a:gd name="connsiteX1" fmla="*/ 3579 w 146537"/>
                  <a:gd name="connsiteY1" fmla="*/ 0 h 7179"/>
                  <a:gd name="connsiteX2" fmla="*/ 3402 w 146537"/>
                  <a:gd name="connsiteY2" fmla="*/ 7179 h 7179"/>
                  <a:gd name="connsiteX3" fmla="*/ 9872 w 146537"/>
                  <a:gd name="connsiteY3" fmla="*/ 7179 h 7179"/>
                  <a:gd name="connsiteX4" fmla="*/ 10050 w 146537"/>
                  <a:gd name="connsiteY4" fmla="*/ 0 h 7179"/>
                  <a:gd name="connsiteX5" fmla="*/ 3579 w 146537"/>
                  <a:gd name="connsiteY5" fmla="*/ 0 h 7179"/>
                  <a:gd name="connsiteX6" fmla="*/ 3402 w 146537"/>
                  <a:gd name="connsiteY6" fmla="*/ 7179 h 7179"/>
                  <a:gd name="connsiteX7" fmla="*/ 145662 w 146537"/>
                  <a:gd name="connsiteY7" fmla="*/ 4432 h 7179"/>
                  <a:gd name="connsiteX8" fmla="*/ 145751 w 146537"/>
                  <a:gd name="connsiteY8" fmla="*/ 2748 h 7179"/>
                  <a:gd name="connsiteX9" fmla="*/ 145751 w 146537"/>
                  <a:gd name="connsiteY9" fmla="*/ 2748 h 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537" h="7179">
                    <a:moveTo>
                      <a:pt x="145751" y="2748"/>
                    </a:moveTo>
                    <a:cubicBezTo>
                      <a:pt x="98419" y="709"/>
                      <a:pt x="51088" y="0"/>
                      <a:pt x="3579" y="0"/>
                    </a:cubicBezTo>
                    <a:cubicBezTo>
                      <a:pt x="-1118" y="0"/>
                      <a:pt x="-1207" y="7179"/>
                      <a:pt x="3402" y="7179"/>
                    </a:cubicBezTo>
                    <a:cubicBezTo>
                      <a:pt x="5529" y="7179"/>
                      <a:pt x="7745" y="7179"/>
                      <a:pt x="9872" y="7179"/>
                    </a:cubicBezTo>
                    <a:cubicBezTo>
                      <a:pt x="14570" y="7179"/>
                      <a:pt x="14659" y="0"/>
                      <a:pt x="10050" y="0"/>
                    </a:cubicBezTo>
                    <a:cubicBezTo>
                      <a:pt x="7922" y="0"/>
                      <a:pt x="5707" y="0"/>
                      <a:pt x="3579" y="0"/>
                    </a:cubicBezTo>
                    <a:cubicBezTo>
                      <a:pt x="-1118" y="0"/>
                      <a:pt x="-1207" y="7179"/>
                      <a:pt x="3402" y="7179"/>
                    </a:cubicBezTo>
                    <a:cubicBezTo>
                      <a:pt x="50822" y="7179"/>
                      <a:pt x="98154" y="6470"/>
                      <a:pt x="145662" y="4432"/>
                    </a:cubicBezTo>
                    <a:cubicBezTo>
                      <a:pt x="146814" y="4343"/>
                      <a:pt x="146814" y="2836"/>
                      <a:pt x="145751" y="2748"/>
                    </a:cubicBezTo>
                    <a:lnTo>
                      <a:pt x="145751" y="274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6" name="任意多边形: 形状 635"/>
              <p:cNvSpPr/>
              <p:nvPr>
                <p:custDataLst>
                  <p:tags r:id="rId371"/>
                </p:custDataLst>
              </p:nvPr>
            </p:nvSpPr>
            <p:spPr>
              <a:xfrm>
                <a:off x="8887408" y="2474594"/>
                <a:ext cx="200891" cy="11217"/>
              </a:xfrm>
              <a:custGeom>
                <a:avLst/>
                <a:gdLst>
                  <a:gd name="connsiteX0" fmla="*/ 521 w 200891"/>
                  <a:gd name="connsiteY0" fmla="*/ 9368 h 11217"/>
                  <a:gd name="connsiteX1" fmla="*/ 100680 w 200891"/>
                  <a:gd name="connsiteY1" fmla="*/ 10964 h 11217"/>
                  <a:gd name="connsiteX2" fmla="*/ 150847 w 200891"/>
                  <a:gd name="connsiteY2" fmla="*/ 8837 h 11217"/>
                  <a:gd name="connsiteX3" fmla="*/ 174867 w 200891"/>
                  <a:gd name="connsiteY3" fmla="*/ 6887 h 11217"/>
                  <a:gd name="connsiteX4" fmla="*/ 199419 w 200891"/>
                  <a:gd name="connsiteY4" fmla="*/ 4139 h 11217"/>
                  <a:gd name="connsiteX5" fmla="*/ 198976 w 200891"/>
                  <a:gd name="connsiteY5" fmla="*/ 239 h 11217"/>
                  <a:gd name="connsiteX6" fmla="*/ 173892 w 200891"/>
                  <a:gd name="connsiteY6" fmla="*/ 1303 h 11217"/>
                  <a:gd name="connsiteX7" fmla="*/ 148809 w 200891"/>
                  <a:gd name="connsiteY7" fmla="*/ 2455 h 11217"/>
                  <a:gd name="connsiteX8" fmla="*/ 99793 w 200891"/>
                  <a:gd name="connsiteY8" fmla="*/ 4848 h 11217"/>
                  <a:gd name="connsiteX9" fmla="*/ 610 w 200891"/>
                  <a:gd name="connsiteY9" fmla="*/ 8128 h 11217"/>
                  <a:gd name="connsiteX10" fmla="*/ 521 w 200891"/>
                  <a:gd name="connsiteY10" fmla="*/ 9368 h 11217"/>
                  <a:gd name="connsiteX11" fmla="*/ 521 w 200891"/>
                  <a:gd name="connsiteY11" fmla="*/ 9368 h 1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891" h="11217">
                    <a:moveTo>
                      <a:pt x="521" y="9368"/>
                    </a:moveTo>
                    <a:cubicBezTo>
                      <a:pt x="33848" y="10521"/>
                      <a:pt x="67264" y="11762"/>
                      <a:pt x="100680" y="10964"/>
                    </a:cubicBezTo>
                    <a:cubicBezTo>
                      <a:pt x="117343" y="10609"/>
                      <a:pt x="134184" y="10166"/>
                      <a:pt x="150847" y="8837"/>
                    </a:cubicBezTo>
                    <a:cubicBezTo>
                      <a:pt x="158824" y="8216"/>
                      <a:pt x="166802" y="7507"/>
                      <a:pt x="174867" y="6887"/>
                    </a:cubicBezTo>
                    <a:cubicBezTo>
                      <a:pt x="182933" y="6266"/>
                      <a:pt x="191531" y="6178"/>
                      <a:pt x="199419" y="4139"/>
                    </a:cubicBezTo>
                    <a:cubicBezTo>
                      <a:pt x="201812" y="3519"/>
                      <a:pt x="201015" y="416"/>
                      <a:pt x="198976" y="239"/>
                    </a:cubicBezTo>
                    <a:cubicBezTo>
                      <a:pt x="190822" y="-559"/>
                      <a:pt x="182135" y="859"/>
                      <a:pt x="173892" y="1303"/>
                    </a:cubicBezTo>
                    <a:cubicBezTo>
                      <a:pt x="165561" y="1746"/>
                      <a:pt x="157140" y="2100"/>
                      <a:pt x="148809" y="2455"/>
                    </a:cubicBezTo>
                    <a:cubicBezTo>
                      <a:pt x="132500" y="3164"/>
                      <a:pt x="116102" y="4139"/>
                      <a:pt x="99793" y="4848"/>
                    </a:cubicBezTo>
                    <a:cubicBezTo>
                      <a:pt x="66732" y="6266"/>
                      <a:pt x="33671" y="8039"/>
                      <a:pt x="610" y="8128"/>
                    </a:cubicBezTo>
                    <a:cubicBezTo>
                      <a:pt x="-188" y="8216"/>
                      <a:pt x="-188" y="9368"/>
                      <a:pt x="521" y="9368"/>
                    </a:cubicBezTo>
                    <a:lnTo>
                      <a:pt x="521" y="93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7" name="任意多边形: 形状 636"/>
              <p:cNvSpPr/>
              <p:nvPr>
                <p:custDataLst>
                  <p:tags r:id="rId372"/>
                </p:custDataLst>
              </p:nvPr>
            </p:nvSpPr>
            <p:spPr>
              <a:xfrm>
                <a:off x="9248177" y="2513212"/>
                <a:ext cx="232626" cy="11557"/>
              </a:xfrm>
              <a:custGeom>
                <a:avLst/>
                <a:gdLst>
                  <a:gd name="connsiteX0" fmla="*/ 322 w 232626"/>
                  <a:gd name="connsiteY0" fmla="*/ 11257 h 11557"/>
                  <a:gd name="connsiteX1" fmla="*/ 115726 w 232626"/>
                  <a:gd name="connsiteY1" fmla="*/ 10193 h 11557"/>
                  <a:gd name="connsiteX2" fmla="*/ 231218 w 232626"/>
                  <a:gd name="connsiteY2" fmla="*/ 2836 h 11557"/>
                  <a:gd name="connsiteX3" fmla="*/ 231306 w 232626"/>
                  <a:gd name="connsiteY3" fmla="*/ 0 h 11557"/>
                  <a:gd name="connsiteX4" fmla="*/ 115903 w 232626"/>
                  <a:gd name="connsiteY4" fmla="*/ 5850 h 11557"/>
                  <a:gd name="connsiteX5" fmla="*/ 411 w 232626"/>
                  <a:gd name="connsiteY5" fmla="*/ 10636 h 11557"/>
                  <a:gd name="connsiteX6" fmla="*/ 322 w 232626"/>
                  <a:gd name="connsiteY6" fmla="*/ 11257 h 11557"/>
                  <a:gd name="connsiteX7" fmla="*/ 322 w 232626"/>
                  <a:gd name="connsiteY7" fmla="*/ 11257 h 1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626" h="11557">
                    <a:moveTo>
                      <a:pt x="322" y="11257"/>
                    </a:moveTo>
                    <a:cubicBezTo>
                      <a:pt x="38790" y="11966"/>
                      <a:pt x="77169" y="11345"/>
                      <a:pt x="115726" y="10193"/>
                    </a:cubicBezTo>
                    <a:cubicBezTo>
                      <a:pt x="154105" y="9041"/>
                      <a:pt x="192927" y="7889"/>
                      <a:pt x="231218" y="2836"/>
                    </a:cubicBezTo>
                    <a:cubicBezTo>
                      <a:pt x="232990" y="2571"/>
                      <a:pt x="233168" y="0"/>
                      <a:pt x="231306" y="0"/>
                    </a:cubicBezTo>
                    <a:cubicBezTo>
                      <a:pt x="192927" y="532"/>
                      <a:pt x="154282" y="3811"/>
                      <a:pt x="115903" y="5850"/>
                    </a:cubicBezTo>
                    <a:cubicBezTo>
                      <a:pt x="77435" y="7800"/>
                      <a:pt x="38878" y="9218"/>
                      <a:pt x="411" y="10636"/>
                    </a:cubicBezTo>
                    <a:cubicBezTo>
                      <a:pt x="-121" y="10636"/>
                      <a:pt x="-121" y="11257"/>
                      <a:pt x="322" y="11257"/>
                    </a:cubicBezTo>
                    <a:lnTo>
                      <a:pt x="322" y="112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8" name="任意多边形: 形状 637"/>
              <p:cNvSpPr/>
              <p:nvPr>
                <p:custDataLst>
                  <p:tags r:id="rId373"/>
                </p:custDataLst>
              </p:nvPr>
            </p:nvSpPr>
            <p:spPr>
              <a:xfrm>
                <a:off x="9492512" y="2420322"/>
                <a:ext cx="165306" cy="9405"/>
              </a:xfrm>
              <a:custGeom>
                <a:avLst/>
                <a:gdLst>
                  <a:gd name="connsiteX0" fmla="*/ 164154 w 165306"/>
                  <a:gd name="connsiteY0" fmla="*/ 0 h 9405"/>
                  <a:gd name="connsiteX1" fmla="*/ 82077 w 165306"/>
                  <a:gd name="connsiteY1" fmla="*/ 532 h 9405"/>
                  <a:gd name="connsiteX2" fmla="*/ 41571 w 165306"/>
                  <a:gd name="connsiteY2" fmla="*/ 1950 h 9405"/>
                  <a:gd name="connsiteX3" fmla="*/ 21805 w 165306"/>
                  <a:gd name="connsiteY3" fmla="*/ 3191 h 9405"/>
                  <a:gd name="connsiteX4" fmla="*/ 1508 w 165306"/>
                  <a:gd name="connsiteY4" fmla="*/ 4875 h 9405"/>
                  <a:gd name="connsiteX5" fmla="*/ 1419 w 165306"/>
                  <a:gd name="connsiteY5" fmla="*/ 8864 h 9405"/>
                  <a:gd name="connsiteX6" fmla="*/ 20564 w 165306"/>
                  <a:gd name="connsiteY6" fmla="*/ 9129 h 9405"/>
                  <a:gd name="connsiteX7" fmla="*/ 40241 w 165306"/>
                  <a:gd name="connsiteY7" fmla="*/ 9041 h 9405"/>
                  <a:gd name="connsiteX8" fmla="*/ 81900 w 165306"/>
                  <a:gd name="connsiteY8" fmla="*/ 7623 h 9405"/>
                  <a:gd name="connsiteX9" fmla="*/ 164065 w 165306"/>
                  <a:gd name="connsiteY9" fmla="*/ 2482 h 9405"/>
                  <a:gd name="connsiteX10" fmla="*/ 164154 w 165306"/>
                  <a:gd name="connsiteY10" fmla="*/ 0 h 9405"/>
                  <a:gd name="connsiteX11" fmla="*/ 164154 w 165306"/>
                  <a:gd name="connsiteY11" fmla="*/ 0 h 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306" h="9405">
                    <a:moveTo>
                      <a:pt x="164154" y="0"/>
                    </a:moveTo>
                    <a:cubicBezTo>
                      <a:pt x="136766" y="177"/>
                      <a:pt x="109466" y="-89"/>
                      <a:pt x="82077" y="532"/>
                    </a:cubicBezTo>
                    <a:cubicBezTo>
                      <a:pt x="68605" y="886"/>
                      <a:pt x="55044" y="1329"/>
                      <a:pt x="41571" y="1950"/>
                    </a:cubicBezTo>
                    <a:cubicBezTo>
                      <a:pt x="35012" y="2216"/>
                      <a:pt x="28453" y="2836"/>
                      <a:pt x="21805" y="3191"/>
                    </a:cubicBezTo>
                    <a:cubicBezTo>
                      <a:pt x="15158" y="3545"/>
                      <a:pt x="8155" y="3368"/>
                      <a:pt x="1508" y="4875"/>
                    </a:cubicBezTo>
                    <a:cubicBezTo>
                      <a:pt x="-442" y="5318"/>
                      <a:pt x="-531" y="8509"/>
                      <a:pt x="1419" y="8864"/>
                    </a:cubicBezTo>
                    <a:cubicBezTo>
                      <a:pt x="7623" y="9839"/>
                      <a:pt x="14271" y="9218"/>
                      <a:pt x="20564" y="9129"/>
                    </a:cubicBezTo>
                    <a:cubicBezTo>
                      <a:pt x="27123" y="9041"/>
                      <a:pt x="33682" y="9129"/>
                      <a:pt x="40241" y="9041"/>
                    </a:cubicBezTo>
                    <a:cubicBezTo>
                      <a:pt x="54068" y="8686"/>
                      <a:pt x="67984" y="8243"/>
                      <a:pt x="81900" y="7623"/>
                    </a:cubicBezTo>
                    <a:cubicBezTo>
                      <a:pt x="109288" y="6382"/>
                      <a:pt x="136677" y="4254"/>
                      <a:pt x="164065" y="2482"/>
                    </a:cubicBezTo>
                    <a:cubicBezTo>
                      <a:pt x="165661" y="2304"/>
                      <a:pt x="165749" y="0"/>
                      <a:pt x="164154" y="0"/>
                    </a:cubicBezTo>
                    <a:lnTo>
                      <a:pt x="164154"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9" name="任意多边形: 形状 638"/>
              <p:cNvSpPr/>
              <p:nvPr>
                <p:custDataLst>
                  <p:tags r:id="rId374"/>
                </p:custDataLst>
              </p:nvPr>
            </p:nvSpPr>
            <p:spPr>
              <a:xfrm>
                <a:off x="9119909" y="2071874"/>
                <a:ext cx="50667" cy="278713"/>
              </a:xfrm>
              <a:custGeom>
                <a:avLst/>
                <a:gdLst>
                  <a:gd name="connsiteX0" fmla="*/ 10084 w 50667"/>
                  <a:gd name="connsiteY0" fmla="*/ 6935 h 278713"/>
                  <a:gd name="connsiteX1" fmla="*/ 27013 w 50667"/>
                  <a:gd name="connsiteY1" fmla="*/ 215318 h 278713"/>
                  <a:gd name="connsiteX2" fmla="*/ 15579 w 50667"/>
                  <a:gd name="connsiteY2" fmla="*/ 243681 h 278713"/>
                  <a:gd name="connsiteX3" fmla="*/ 423 w 50667"/>
                  <a:gd name="connsiteY3" fmla="*/ 271867 h 278713"/>
                  <a:gd name="connsiteX4" fmla="*/ 7336 w 50667"/>
                  <a:gd name="connsiteY4" fmla="*/ 277096 h 278713"/>
                  <a:gd name="connsiteX5" fmla="*/ 21872 w 50667"/>
                  <a:gd name="connsiteY5" fmla="*/ 252367 h 278713"/>
                  <a:gd name="connsiteX6" fmla="*/ 32952 w 50667"/>
                  <a:gd name="connsiteY6" fmla="*/ 226840 h 278713"/>
                  <a:gd name="connsiteX7" fmla="*/ 47311 w 50667"/>
                  <a:gd name="connsiteY7" fmla="*/ 171975 h 278713"/>
                  <a:gd name="connsiteX8" fmla="*/ 41815 w 50667"/>
                  <a:gd name="connsiteY8" fmla="*/ 60294 h 278713"/>
                  <a:gd name="connsiteX9" fmla="*/ 18150 w 50667"/>
                  <a:gd name="connsiteY9" fmla="*/ 2149 h 278713"/>
                  <a:gd name="connsiteX10" fmla="*/ 10084 w 50667"/>
                  <a:gd name="connsiteY10" fmla="*/ 6935 h 278713"/>
                  <a:gd name="connsiteX11" fmla="*/ 10084 w 50667"/>
                  <a:gd name="connsiteY11" fmla="*/ 6935 h 2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67" h="278713">
                    <a:moveTo>
                      <a:pt x="10084" y="6935"/>
                    </a:moveTo>
                    <a:cubicBezTo>
                      <a:pt x="44917" y="68803"/>
                      <a:pt x="50324" y="146005"/>
                      <a:pt x="27013" y="215318"/>
                    </a:cubicBezTo>
                    <a:cubicBezTo>
                      <a:pt x="23734" y="224979"/>
                      <a:pt x="20011" y="234463"/>
                      <a:pt x="15579" y="243681"/>
                    </a:cubicBezTo>
                    <a:cubicBezTo>
                      <a:pt x="10970" y="253342"/>
                      <a:pt x="4854" y="262206"/>
                      <a:pt x="423" y="271867"/>
                    </a:cubicBezTo>
                    <a:cubicBezTo>
                      <a:pt x="-1527" y="276121"/>
                      <a:pt x="3702" y="281440"/>
                      <a:pt x="7336" y="277096"/>
                    </a:cubicBezTo>
                    <a:cubicBezTo>
                      <a:pt x="13363" y="269740"/>
                      <a:pt x="17707" y="260788"/>
                      <a:pt x="21872" y="252367"/>
                    </a:cubicBezTo>
                    <a:cubicBezTo>
                      <a:pt x="25950" y="244035"/>
                      <a:pt x="29672" y="235526"/>
                      <a:pt x="32952" y="226840"/>
                    </a:cubicBezTo>
                    <a:cubicBezTo>
                      <a:pt x="39688" y="209024"/>
                      <a:pt x="44386" y="190588"/>
                      <a:pt x="47311" y="171975"/>
                    </a:cubicBezTo>
                    <a:cubicBezTo>
                      <a:pt x="53161" y="134571"/>
                      <a:pt x="51388" y="96280"/>
                      <a:pt x="41815" y="60294"/>
                    </a:cubicBezTo>
                    <a:cubicBezTo>
                      <a:pt x="36409" y="39908"/>
                      <a:pt x="28431" y="20408"/>
                      <a:pt x="18150" y="2149"/>
                    </a:cubicBezTo>
                    <a:cubicBezTo>
                      <a:pt x="15225" y="-2903"/>
                      <a:pt x="7247" y="1883"/>
                      <a:pt x="10084" y="6935"/>
                    </a:cubicBezTo>
                    <a:lnTo>
                      <a:pt x="10084" y="69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0" name="任意多边形: 形状 639"/>
              <p:cNvSpPr/>
              <p:nvPr>
                <p:custDataLst>
                  <p:tags r:id="rId375"/>
                </p:custDataLst>
              </p:nvPr>
            </p:nvSpPr>
            <p:spPr>
              <a:xfrm>
                <a:off x="9133058" y="2070471"/>
                <a:ext cx="734007" cy="29011"/>
              </a:xfrm>
              <a:custGeom>
                <a:avLst/>
                <a:gdLst>
                  <a:gd name="connsiteX0" fmla="*/ 1456 w 734007"/>
                  <a:gd name="connsiteY0" fmla="*/ 5325 h 29011"/>
                  <a:gd name="connsiteX1" fmla="*/ 17233 w 734007"/>
                  <a:gd name="connsiteY1" fmla="*/ 8870 h 29011"/>
                  <a:gd name="connsiteX2" fmla="*/ 35758 w 734007"/>
                  <a:gd name="connsiteY2" fmla="*/ 10554 h 29011"/>
                  <a:gd name="connsiteX3" fmla="*/ 70680 w 734007"/>
                  <a:gd name="connsiteY3" fmla="*/ 13302 h 29011"/>
                  <a:gd name="connsiteX4" fmla="*/ 141677 w 734007"/>
                  <a:gd name="connsiteY4" fmla="*/ 17202 h 29011"/>
                  <a:gd name="connsiteX5" fmla="*/ 284115 w 734007"/>
                  <a:gd name="connsiteY5" fmla="*/ 19595 h 29011"/>
                  <a:gd name="connsiteX6" fmla="*/ 426995 w 734007"/>
                  <a:gd name="connsiteY6" fmla="*/ 17025 h 29011"/>
                  <a:gd name="connsiteX7" fmla="*/ 569698 w 734007"/>
                  <a:gd name="connsiteY7" fmla="*/ 19063 h 29011"/>
                  <a:gd name="connsiteX8" fmla="*/ 729331 w 734007"/>
                  <a:gd name="connsiteY8" fmla="*/ 28991 h 29011"/>
                  <a:gd name="connsiteX9" fmla="*/ 729508 w 734007"/>
                  <a:gd name="connsiteY9" fmla="*/ 19418 h 29011"/>
                  <a:gd name="connsiteX10" fmla="*/ 444722 w 734007"/>
                  <a:gd name="connsiteY10" fmla="*/ 7364 h 29011"/>
                  <a:gd name="connsiteX11" fmla="*/ 301842 w 734007"/>
                  <a:gd name="connsiteY11" fmla="*/ 9845 h 29011"/>
                  <a:gd name="connsiteX12" fmla="*/ 159316 w 734007"/>
                  <a:gd name="connsiteY12" fmla="*/ 8516 h 29011"/>
                  <a:gd name="connsiteX13" fmla="*/ 80607 w 734007"/>
                  <a:gd name="connsiteY13" fmla="*/ 4704 h 29011"/>
                  <a:gd name="connsiteX14" fmla="*/ 40278 w 734007"/>
                  <a:gd name="connsiteY14" fmla="*/ 1957 h 29011"/>
                  <a:gd name="connsiteX15" fmla="*/ 20690 w 734007"/>
                  <a:gd name="connsiteY15" fmla="*/ 539 h 29011"/>
                  <a:gd name="connsiteX16" fmla="*/ 10851 w 734007"/>
                  <a:gd name="connsiteY16" fmla="*/ 7 h 29011"/>
                  <a:gd name="connsiteX17" fmla="*/ 1545 w 734007"/>
                  <a:gd name="connsiteY17" fmla="*/ 1159 h 29011"/>
                  <a:gd name="connsiteX18" fmla="*/ 1456 w 734007"/>
                  <a:gd name="connsiteY18" fmla="*/ 5325 h 29011"/>
                  <a:gd name="connsiteX19" fmla="*/ 1456 w 734007"/>
                  <a:gd name="connsiteY19" fmla="*/ 5325 h 2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4007" h="29011">
                    <a:moveTo>
                      <a:pt x="1456" y="5325"/>
                    </a:moveTo>
                    <a:cubicBezTo>
                      <a:pt x="6774" y="7275"/>
                      <a:pt x="11472" y="8250"/>
                      <a:pt x="17233" y="8870"/>
                    </a:cubicBezTo>
                    <a:cubicBezTo>
                      <a:pt x="23349" y="9491"/>
                      <a:pt x="29553" y="10023"/>
                      <a:pt x="35758" y="10554"/>
                    </a:cubicBezTo>
                    <a:cubicBezTo>
                      <a:pt x="47369" y="11618"/>
                      <a:pt x="58980" y="12504"/>
                      <a:pt x="70680" y="13302"/>
                    </a:cubicBezTo>
                    <a:cubicBezTo>
                      <a:pt x="94346" y="14898"/>
                      <a:pt x="118012" y="16227"/>
                      <a:pt x="141677" y="17202"/>
                    </a:cubicBezTo>
                    <a:cubicBezTo>
                      <a:pt x="189097" y="19152"/>
                      <a:pt x="236606" y="19950"/>
                      <a:pt x="284115" y="19595"/>
                    </a:cubicBezTo>
                    <a:cubicBezTo>
                      <a:pt x="331712" y="19152"/>
                      <a:pt x="379398" y="17379"/>
                      <a:pt x="426995" y="17025"/>
                    </a:cubicBezTo>
                    <a:cubicBezTo>
                      <a:pt x="474593" y="16670"/>
                      <a:pt x="522190" y="17291"/>
                      <a:pt x="569698" y="19063"/>
                    </a:cubicBezTo>
                    <a:cubicBezTo>
                      <a:pt x="623057" y="21013"/>
                      <a:pt x="676238" y="24382"/>
                      <a:pt x="729331" y="28991"/>
                    </a:cubicBezTo>
                    <a:cubicBezTo>
                      <a:pt x="735447" y="29522"/>
                      <a:pt x="735624" y="19950"/>
                      <a:pt x="729508" y="19418"/>
                    </a:cubicBezTo>
                    <a:cubicBezTo>
                      <a:pt x="635023" y="11175"/>
                      <a:pt x="540006" y="7186"/>
                      <a:pt x="444722" y="7364"/>
                    </a:cubicBezTo>
                    <a:cubicBezTo>
                      <a:pt x="397125" y="7452"/>
                      <a:pt x="349439" y="9048"/>
                      <a:pt x="301842" y="9845"/>
                    </a:cubicBezTo>
                    <a:cubicBezTo>
                      <a:pt x="254244" y="10643"/>
                      <a:pt x="206736" y="10200"/>
                      <a:pt x="159316" y="8516"/>
                    </a:cubicBezTo>
                    <a:cubicBezTo>
                      <a:pt x="133080" y="7629"/>
                      <a:pt x="106843" y="6300"/>
                      <a:pt x="80607" y="4704"/>
                    </a:cubicBezTo>
                    <a:cubicBezTo>
                      <a:pt x="67135" y="3818"/>
                      <a:pt x="53662" y="2932"/>
                      <a:pt x="40278" y="1957"/>
                    </a:cubicBezTo>
                    <a:cubicBezTo>
                      <a:pt x="33719" y="1514"/>
                      <a:pt x="27160" y="1070"/>
                      <a:pt x="20690" y="539"/>
                    </a:cubicBezTo>
                    <a:cubicBezTo>
                      <a:pt x="17410" y="273"/>
                      <a:pt x="14131" y="7"/>
                      <a:pt x="10851" y="7"/>
                    </a:cubicBezTo>
                    <a:cubicBezTo>
                      <a:pt x="7661" y="-82"/>
                      <a:pt x="4735" y="716"/>
                      <a:pt x="1545" y="1159"/>
                    </a:cubicBezTo>
                    <a:cubicBezTo>
                      <a:pt x="-760" y="1602"/>
                      <a:pt x="-228" y="4704"/>
                      <a:pt x="1456" y="5325"/>
                    </a:cubicBezTo>
                    <a:lnTo>
                      <a:pt x="1456" y="5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1" name="任意多边形: 形状 640"/>
              <p:cNvSpPr/>
              <p:nvPr>
                <p:custDataLst>
                  <p:tags r:id="rId376"/>
                </p:custDataLst>
              </p:nvPr>
            </p:nvSpPr>
            <p:spPr>
              <a:xfrm>
                <a:off x="9753653" y="2088914"/>
                <a:ext cx="155509" cy="267647"/>
              </a:xfrm>
              <a:custGeom>
                <a:avLst/>
                <a:gdLst>
                  <a:gd name="connsiteX0" fmla="*/ 1398 w 155509"/>
                  <a:gd name="connsiteY0" fmla="*/ 265818 h 267647"/>
                  <a:gd name="connsiteX1" fmla="*/ 30027 w 155509"/>
                  <a:gd name="connsiteY1" fmla="*/ 266793 h 267647"/>
                  <a:gd name="connsiteX2" fmla="*/ 60340 w 155509"/>
                  <a:gd name="connsiteY2" fmla="*/ 265020 h 267647"/>
                  <a:gd name="connsiteX3" fmla="*/ 120878 w 155509"/>
                  <a:gd name="connsiteY3" fmla="*/ 259879 h 267647"/>
                  <a:gd name="connsiteX4" fmla="*/ 125310 w 155509"/>
                  <a:gd name="connsiteY4" fmla="*/ 256423 h 267647"/>
                  <a:gd name="connsiteX5" fmla="*/ 151103 w 155509"/>
                  <a:gd name="connsiteY5" fmla="*/ 142792 h 267647"/>
                  <a:gd name="connsiteX6" fmla="*/ 155446 w 155509"/>
                  <a:gd name="connsiteY6" fmla="*/ 85533 h 267647"/>
                  <a:gd name="connsiteX7" fmla="*/ 148444 w 155509"/>
                  <a:gd name="connsiteY7" fmla="*/ 33947 h 267647"/>
                  <a:gd name="connsiteX8" fmla="*/ 135681 w 155509"/>
                  <a:gd name="connsiteY8" fmla="*/ 12763 h 267647"/>
                  <a:gd name="connsiteX9" fmla="*/ 115117 w 155509"/>
                  <a:gd name="connsiteY9" fmla="*/ 0 h 267647"/>
                  <a:gd name="connsiteX10" fmla="*/ 112192 w 155509"/>
                  <a:gd name="connsiteY10" fmla="*/ 6825 h 267647"/>
                  <a:gd name="connsiteX11" fmla="*/ 128147 w 155509"/>
                  <a:gd name="connsiteY11" fmla="*/ 20298 h 267647"/>
                  <a:gd name="connsiteX12" fmla="*/ 139315 w 155509"/>
                  <a:gd name="connsiteY12" fmla="*/ 38113 h 267647"/>
                  <a:gd name="connsiteX13" fmla="*/ 146140 w 155509"/>
                  <a:gd name="connsiteY13" fmla="*/ 87661 h 267647"/>
                  <a:gd name="connsiteX14" fmla="*/ 132844 w 155509"/>
                  <a:gd name="connsiteY14" fmla="*/ 194821 h 267647"/>
                  <a:gd name="connsiteX15" fmla="*/ 116535 w 155509"/>
                  <a:gd name="connsiteY15" fmla="*/ 254118 h 267647"/>
                  <a:gd name="connsiteX16" fmla="*/ 120967 w 155509"/>
                  <a:gd name="connsiteY16" fmla="*/ 250661 h 267647"/>
                  <a:gd name="connsiteX17" fmla="*/ 59365 w 155509"/>
                  <a:gd name="connsiteY17" fmla="*/ 255979 h 267647"/>
                  <a:gd name="connsiteX18" fmla="*/ 29052 w 155509"/>
                  <a:gd name="connsiteY18" fmla="*/ 258107 h 267647"/>
                  <a:gd name="connsiteX19" fmla="*/ 954 w 155509"/>
                  <a:gd name="connsiteY19" fmla="*/ 262095 h 267647"/>
                  <a:gd name="connsiteX20" fmla="*/ 1398 w 155509"/>
                  <a:gd name="connsiteY20" fmla="*/ 265818 h 267647"/>
                  <a:gd name="connsiteX21" fmla="*/ 1398 w 155509"/>
                  <a:gd name="connsiteY21" fmla="*/ 265818 h 2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509" h="267647">
                    <a:moveTo>
                      <a:pt x="1398" y="265818"/>
                    </a:moveTo>
                    <a:cubicBezTo>
                      <a:pt x="10173" y="268920"/>
                      <a:pt x="20720" y="267236"/>
                      <a:pt x="30027" y="266793"/>
                    </a:cubicBezTo>
                    <a:cubicBezTo>
                      <a:pt x="40132" y="266350"/>
                      <a:pt x="50236" y="265729"/>
                      <a:pt x="60340" y="265020"/>
                    </a:cubicBezTo>
                    <a:cubicBezTo>
                      <a:pt x="80549" y="263602"/>
                      <a:pt x="100669" y="261829"/>
                      <a:pt x="120878" y="259879"/>
                    </a:cubicBezTo>
                    <a:cubicBezTo>
                      <a:pt x="123006" y="259702"/>
                      <a:pt x="124690" y="258461"/>
                      <a:pt x="125310" y="256423"/>
                    </a:cubicBezTo>
                    <a:cubicBezTo>
                      <a:pt x="137631" y="219284"/>
                      <a:pt x="146228" y="181260"/>
                      <a:pt x="151103" y="142792"/>
                    </a:cubicBezTo>
                    <a:cubicBezTo>
                      <a:pt x="153496" y="123735"/>
                      <a:pt x="155092" y="104590"/>
                      <a:pt x="155446" y="85533"/>
                    </a:cubicBezTo>
                    <a:cubicBezTo>
                      <a:pt x="155801" y="68072"/>
                      <a:pt x="154826" y="50079"/>
                      <a:pt x="148444" y="33947"/>
                    </a:cubicBezTo>
                    <a:cubicBezTo>
                      <a:pt x="145342" y="26147"/>
                      <a:pt x="141176" y="18968"/>
                      <a:pt x="135681" y="12763"/>
                    </a:cubicBezTo>
                    <a:cubicBezTo>
                      <a:pt x="130451" y="6736"/>
                      <a:pt x="123538" y="89"/>
                      <a:pt x="115117" y="0"/>
                    </a:cubicBezTo>
                    <a:cubicBezTo>
                      <a:pt x="111394" y="0"/>
                      <a:pt x="110154" y="4432"/>
                      <a:pt x="112192" y="6825"/>
                    </a:cubicBezTo>
                    <a:cubicBezTo>
                      <a:pt x="116624" y="12232"/>
                      <a:pt x="123360" y="15068"/>
                      <a:pt x="128147" y="20298"/>
                    </a:cubicBezTo>
                    <a:cubicBezTo>
                      <a:pt x="132844" y="25438"/>
                      <a:pt x="136567" y="31643"/>
                      <a:pt x="139315" y="38113"/>
                    </a:cubicBezTo>
                    <a:cubicBezTo>
                      <a:pt x="145785" y="53536"/>
                      <a:pt x="146583" y="70820"/>
                      <a:pt x="146140" y="87661"/>
                    </a:cubicBezTo>
                    <a:cubicBezTo>
                      <a:pt x="145253" y="123558"/>
                      <a:pt x="140644" y="159544"/>
                      <a:pt x="132844" y="194821"/>
                    </a:cubicBezTo>
                    <a:cubicBezTo>
                      <a:pt x="128412" y="214852"/>
                      <a:pt x="122917" y="234618"/>
                      <a:pt x="116535" y="254118"/>
                    </a:cubicBezTo>
                    <a:cubicBezTo>
                      <a:pt x="118042" y="252966"/>
                      <a:pt x="119549" y="251814"/>
                      <a:pt x="120967" y="250661"/>
                    </a:cubicBezTo>
                    <a:cubicBezTo>
                      <a:pt x="100404" y="252700"/>
                      <a:pt x="79929" y="254473"/>
                      <a:pt x="59365" y="255979"/>
                    </a:cubicBezTo>
                    <a:cubicBezTo>
                      <a:pt x="49261" y="256688"/>
                      <a:pt x="39156" y="257398"/>
                      <a:pt x="29052" y="258107"/>
                    </a:cubicBezTo>
                    <a:cubicBezTo>
                      <a:pt x="19834" y="258727"/>
                      <a:pt x="9641" y="258284"/>
                      <a:pt x="954" y="262095"/>
                    </a:cubicBezTo>
                    <a:cubicBezTo>
                      <a:pt x="-730" y="262982"/>
                      <a:pt x="68" y="265286"/>
                      <a:pt x="1398" y="265818"/>
                    </a:cubicBezTo>
                    <a:lnTo>
                      <a:pt x="1398" y="2658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2" name="任意多边形: 形状 641"/>
              <p:cNvSpPr/>
              <p:nvPr>
                <p:custDataLst>
                  <p:tags r:id="rId377"/>
                </p:custDataLst>
              </p:nvPr>
            </p:nvSpPr>
            <p:spPr>
              <a:xfrm>
                <a:off x="8337414" y="2072122"/>
                <a:ext cx="791948" cy="21330"/>
              </a:xfrm>
              <a:custGeom>
                <a:avLst/>
                <a:gdLst>
                  <a:gd name="connsiteX0" fmla="*/ 975 w 791948"/>
                  <a:gd name="connsiteY0" fmla="*/ 19451 h 21330"/>
                  <a:gd name="connsiteX1" fmla="*/ 39620 w 791948"/>
                  <a:gd name="connsiteY1" fmla="*/ 21313 h 21330"/>
                  <a:gd name="connsiteX2" fmla="*/ 78265 w 791948"/>
                  <a:gd name="connsiteY2" fmla="*/ 20870 h 21330"/>
                  <a:gd name="connsiteX3" fmla="*/ 154580 w 791948"/>
                  <a:gd name="connsiteY3" fmla="*/ 19629 h 21330"/>
                  <a:gd name="connsiteX4" fmla="*/ 308274 w 791948"/>
                  <a:gd name="connsiteY4" fmla="*/ 16970 h 21330"/>
                  <a:gd name="connsiteX5" fmla="*/ 615574 w 791948"/>
                  <a:gd name="connsiteY5" fmla="*/ 11740 h 21330"/>
                  <a:gd name="connsiteX6" fmla="*/ 700664 w 791948"/>
                  <a:gd name="connsiteY6" fmla="*/ 10322 h 21330"/>
                  <a:gd name="connsiteX7" fmla="*/ 787970 w 791948"/>
                  <a:gd name="connsiteY7" fmla="*/ 8461 h 21330"/>
                  <a:gd name="connsiteX8" fmla="*/ 788147 w 791948"/>
                  <a:gd name="connsiteY8" fmla="*/ 395 h 21330"/>
                  <a:gd name="connsiteX9" fmla="*/ 710769 w 791948"/>
                  <a:gd name="connsiteY9" fmla="*/ 1458 h 21330"/>
                  <a:gd name="connsiteX10" fmla="*/ 634453 w 791948"/>
                  <a:gd name="connsiteY10" fmla="*/ 2877 h 21330"/>
                  <a:gd name="connsiteX11" fmla="*/ 480759 w 791948"/>
                  <a:gd name="connsiteY11" fmla="*/ 5713 h 21330"/>
                  <a:gd name="connsiteX12" fmla="*/ 173371 w 791948"/>
                  <a:gd name="connsiteY12" fmla="*/ 11208 h 21330"/>
                  <a:gd name="connsiteX13" fmla="*/ 886 w 791948"/>
                  <a:gd name="connsiteY13" fmla="*/ 17236 h 21330"/>
                  <a:gd name="connsiteX14" fmla="*/ 975 w 791948"/>
                  <a:gd name="connsiteY14" fmla="*/ 19451 h 21330"/>
                  <a:gd name="connsiteX15" fmla="*/ 975 w 791948"/>
                  <a:gd name="connsiteY15" fmla="*/ 19451 h 2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1948" h="21330">
                    <a:moveTo>
                      <a:pt x="975" y="19451"/>
                    </a:moveTo>
                    <a:cubicBezTo>
                      <a:pt x="13827" y="20249"/>
                      <a:pt x="26679" y="21224"/>
                      <a:pt x="39620" y="21313"/>
                    </a:cubicBezTo>
                    <a:cubicBezTo>
                      <a:pt x="52472" y="21401"/>
                      <a:pt x="65413" y="21136"/>
                      <a:pt x="78265" y="20870"/>
                    </a:cubicBezTo>
                    <a:cubicBezTo>
                      <a:pt x="103704" y="20515"/>
                      <a:pt x="129142" y="20072"/>
                      <a:pt x="154580" y="19629"/>
                    </a:cubicBezTo>
                    <a:cubicBezTo>
                      <a:pt x="205812" y="18742"/>
                      <a:pt x="257043" y="17856"/>
                      <a:pt x="308274" y="16970"/>
                    </a:cubicBezTo>
                    <a:cubicBezTo>
                      <a:pt x="410737" y="15197"/>
                      <a:pt x="513200" y="13424"/>
                      <a:pt x="615574" y="11740"/>
                    </a:cubicBezTo>
                    <a:cubicBezTo>
                      <a:pt x="643937" y="11297"/>
                      <a:pt x="672300" y="10854"/>
                      <a:pt x="700664" y="10322"/>
                    </a:cubicBezTo>
                    <a:cubicBezTo>
                      <a:pt x="729648" y="9879"/>
                      <a:pt x="758986" y="10765"/>
                      <a:pt x="787970" y="8461"/>
                    </a:cubicBezTo>
                    <a:cubicBezTo>
                      <a:pt x="793199" y="8017"/>
                      <a:pt x="793288" y="661"/>
                      <a:pt x="788147" y="395"/>
                    </a:cubicBezTo>
                    <a:cubicBezTo>
                      <a:pt x="762532" y="-757"/>
                      <a:pt x="736473" y="927"/>
                      <a:pt x="710769" y="1458"/>
                    </a:cubicBezTo>
                    <a:cubicBezTo>
                      <a:pt x="685330" y="1902"/>
                      <a:pt x="659892" y="2433"/>
                      <a:pt x="634453" y="2877"/>
                    </a:cubicBezTo>
                    <a:cubicBezTo>
                      <a:pt x="583222" y="3852"/>
                      <a:pt x="531991" y="4827"/>
                      <a:pt x="480759" y="5713"/>
                    </a:cubicBezTo>
                    <a:cubicBezTo>
                      <a:pt x="378297" y="7574"/>
                      <a:pt x="275834" y="9436"/>
                      <a:pt x="173371" y="11208"/>
                    </a:cubicBezTo>
                    <a:cubicBezTo>
                      <a:pt x="115935" y="12272"/>
                      <a:pt x="58234" y="11740"/>
                      <a:pt x="886" y="17236"/>
                    </a:cubicBezTo>
                    <a:cubicBezTo>
                      <a:pt x="-266" y="17501"/>
                      <a:pt x="-355" y="19363"/>
                      <a:pt x="975" y="19451"/>
                    </a:cubicBezTo>
                    <a:lnTo>
                      <a:pt x="975" y="194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3" name="任意多边形: 形状 642"/>
              <p:cNvSpPr/>
              <p:nvPr>
                <p:custDataLst>
                  <p:tags r:id="rId378"/>
                </p:custDataLst>
              </p:nvPr>
            </p:nvSpPr>
            <p:spPr>
              <a:xfrm>
                <a:off x="8337240" y="2089134"/>
                <a:ext cx="770683" cy="40001"/>
              </a:xfrm>
              <a:custGeom>
                <a:avLst/>
                <a:gdLst>
                  <a:gd name="connsiteX0" fmla="*/ 263 w 770683"/>
                  <a:gd name="connsiteY0" fmla="*/ 2351 h 40001"/>
                  <a:gd name="connsiteX1" fmla="*/ 86 w 770683"/>
                  <a:gd name="connsiteY1" fmla="*/ 27080 h 40001"/>
                  <a:gd name="connsiteX2" fmla="*/ 2922 w 770683"/>
                  <a:gd name="connsiteY2" fmla="*/ 32132 h 40001"/>
                  <a:gd name="connsiteX3" fmla="*/ 150766 w 770683"/>
                  <a:gd name="connsiteY3" fmla="*/ 39932 h 40001"/>
                  <a:gd name="connsiteX4" fmla="*/ 298965 w 770683"/>
                  <a:gd name="connsiteY4" fmla="*/ 35235 h 40001"/>
                  <a:gd name="connsiteX5" fmla="*/ 448316 w 770683"/>
                  <a:gd name="connsiteY5" fmla="*/ 26017 h 40001"/>
                  <a:gd name="connsiteX6" fmla="*/ 597667 w 770683"/>
                  <a:gd name="connsiteY6" fmla="*/ 23623 h 40001"/>
                  <a:gd name="connsiteX7" fmla="*/ 766340 w 770683"/>
                  <a:gd name="connsiteY7" fmla="*/ 29473 h 40001"/>
                  <a:gd name="connsiteX8" fmla="*/ 766517 w 770683"/>
                  <a:gd name="connsiteY8" fmla="*/ 20610 h 40001"/>
                  <a:gd name="connsiteX9" fmla="*/ 468259 w 770683"/>
                  <a:gd name="connsiteY9" fmla="*/ 16089 h 40001"/>
                  <a:gd name="connsiteX10" fmla="*/ 171684 w 770683"/>
                  <a:gd name="connsiteY10" fmla="*/ 30714 h 40001"/>
                  <a:gd name="connsiteX11" fmla="*/ 87835 w 770683"/>
                  <a:gd name="connsiteY11" fmla="*/ 29030 h 40001"/>
                  <a:gd name="connsiteX12" fmla="*/ 4251 w 770683"/>
                  <a:gd name="connsiteY12" fmla="*/ 23889 h 40001"/>
                  <a:gd name="connsiteX13" fmla="*/ 8329 w 770683"/>
                  <a:gd name="connsiteY13" fmla="*/ 27966 h 40001"/>
                  <a:gd name="connsiteX14" fmla="*/ 4695 w 770683"/>
                  <a:gd name="connsiteY14" fmla="*/ 1021 h 40001"/>
                  <a:gd name="connsiteX15" fmla="*/ 263 w 770683"/>
                  <a:gd name="connsiteY15" fmla="*/ 2351 h 40001"/>
                  <a:gd name="connsiteX16" fmla="*/ 263 w 770683"/>
                  <a:gd name="connsiteY16" fmla="*/ 2351 h 4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0683" h="40001">
                    <a:moveTo>
                      <a:pt x="263" y="2351"/>
                    </a:moveTo>
                    <a:cubicBezTo>
                      <a:pt x="795" y="10505"/>
                      <a:pt x="1326" y="18926"/>
                      <a:pt x="86" y="27080"/>
                    </a:cubicBezTo>
                    <a:cubicBezTo>
                      <a:pt x="-269" y="29119"/>
                      <a:pt x="440" y="31866"/>
                      <a:pt x="2922" y="32132"/>
                    </a:cubicBezTo>
                    <a:cubicBezTo>
                      <a:pt x="51583" y="38337"/>
                      <a:pt x="101485" y="39489"/>
                      <a:pt x="150766" y="39932"/>
                    </a:cubicBezTo>
                    <a:cubicBezTo>
                      <a:pt x="200136" y="40375"/>
                      <a:pt x="249506" y="38691"/>
                      <a:pt x="298965" y="35235"/>
                    </a:cubicBezTo>
                    <a:cubicBezTo>
                      <a:pt x="348778" y="31778"/>
                      <a:pt x="398502" y="27966"/>
                      <a:pt x="448316" y="26017"/>
                    </a:cubicBezTo>
                    <a:cubicBezTo>
                      <a:pt x="498129" y="23978"/>
                      <a:pt x="547942" y="23180"/>
                      <a:pt x="597667" y="23623"/>
                    </a:cubicBezTo>
                    <a:cubicBezTo>
                      <a:pt x="654039" y="24067"/>
                      <a:pt x="710233" y="26194"/>
                      <a:pt x="766340" y="29473"/>
                    </a:cubicBezTo>
                    <a:cubicBezTo>
                      <a:pt x="772012" y="29828"/>
                      <a:pt x="772190" y="20964"/>
                      <a:pt x="766517" y="20610"/>
                    </a:cubicBezTo>
                    <a:cubicBezTo>
                      <a:pt x="667511" y="14051"/>
                      <a:pt x="567885" y="12810"/>
                      <a:pt x="468259" y="16089"/>
                    </a:cubicBezTo>
                    <a:cubicBezTo>
                      <a:pt x="369341" y="19369"/>
                      <a:pt x="270513" y="30448"/>
                      <a:pt x="171684" y="30714"/>
                    </a:cubicBezTo>
                    <a:cubicBezTo>
                      <a:pt x="143675" y="30803"/>
                      <a:pt x="115755" y="30182"/>
                      <a:pt x="87835" y="29030"/>
                    </a:cubicBezTo>
                    <a:cubicBezTo>
                      <a:pt x="59915" y="27789"/>
                      <a:pt x="32172" y="25396"/>
                      <a:pt x="4251" y="23889"/>
                    </a:cubicBezTo>
                    <a:cubicBezTo>
                      <a:pt x="5581" y="25219"/>
                      <a:pt x="6999" y="26637"/>
                      <a:pt x="8329" y="27966"/>
                    </a:cubicBezTo>
                    <a:cubicBezTo>
                      <a:pt x="9126" y="18394"/>
                      <a:pt x="8417" y="9708"/>
                      <a:pt x="4695" y="1021"/>
                    </a:cubicBezTo>
                    <a:cubicBezTo>
                      <a:pt x="3720" y="-929"/>
                      <a:pt x="86" y="135"/>
                      <a:pt x="263" y="2351"/>
                    </a:cubicBezTo>
                    <a:lnTo>
                      <a:pt x="263" y="2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4" name="任意多边形: 形状 643"/>
              <p:cNvSpPr/>
              <p:nvPr>
                <p:custDataLst>
                  <p:tags r:id="rId379"/>
                </p:custDataLst>
              </p:nvPr>
            </p:nvSpPr>
            <p:spPr>
              <a:xfrm>
                <a:off x="9088143" y="2113780"/>
                <a:ext cx="39089" cy="204870"/>
              </a:xfrm>
              <a:custGeom>
                <a:avLst/>
                <a:gdLst>
                  <a:gd name="connsiteX0" fmla="*/ 15437 w 39089"/>
                  <a:gd name="connsiteY0" fmla="*/ 661 h 204870"/>
                  <a:gd name="connsiteX1" fmla="*/ 18185 w 39089"/>
                  <a:gd name="connsiteY1" fmla="*/ 12006 h 204870"/>
                  <a:gd name="connsiteX2" fmla="*/ 22616 w 39089"/>
                  <a:gd name="connsiteY2" fmla="*/ 22997 h 204870"/>
                  <a:gd name="connsiteX3" fmla="*/ 28644 w 39089"/>
                  <a:gd name="connsiteY3" fmla="*/ 46397 h 204870"/>
                  <a:gd name="connsiteX4" fmla="*/ 25275 w 39089"/>
                  <a:gd name="connsiteY4" fmla="*/ 97185 h 204870"/>
                  <a:gd name="connsiteX5" fmla="*/ 16501 w 39089"/>
                  <a:gd name="connsiteY5" fmla="*/ 151164 h 204870"/>
                  <a:gd name="connsiteX6" fmla="*/ 1698 w 39089"/>
                  <a:gd name="connsiteY6" fmla="*/ 196014 h 204870"/>
                  <a:gd name="connsiteX7" fmla="*/ 10562 w 39089"/>
                  <a:gd name="connsiteY7" fmla="*/ 199470 h 204870"/>
                  <a:gd name="connsiteX8" fmla="*/ 9321 w 39089"/>
                  <a:gd name="connsiteY8" fmla="*/ 193089 h 204870"/>
                  <a:gd name="connsiteX9" fmla="*/ 4003 w 39089"/>
                  <a:gd name="connsiteY9" fmla="*/ 192557 h 204870"/>
                  <a:gd name="connsiteX10" fmla="*/ 280 w 39089"/>
                  <a:gd name="connsiteY10" fmla="*/ 198318 h 204870"/>
                  <a:gd name="connsiteX11" fmla="*/ 8878 w 39089"/>
                  <a:gd name="connsiteY11" fmla="*/ 203193 h 204870"/>
                  <a:gd name="connsiteX12" fmla="*/ 25985 w 39089"/>
                  <a:gd name="connsiteY12" fmla="*/ 155773 h 204870"/>
                  <a:gd name="connsiteX13" fmla="*/ 35557 w 39089"/>
                  <a:gd name="connsiteY13" fmla="*/ 96476 h 204870"/>
                  <a:gd name="connsiteX14" fmla="*/ 37773 w 39089"/>
                  <a:gd name="connsiteY14" fmla="*/ 43649 h 204870"/>
                  <a:gd name="connsiteX15" fmla="*/ 30948 w 39089"/>
                  <a:gd name="connsiteY15" fmla="*/ 19363 h 204870"/>
                  <a:gd name="connsiteX16" fmla="*/ 16235 w 39089"/>
                  <a:gd name="connsiteY16" fmla="*/ 40 h 204870"/>
                  <a:gd name="connsiteX17" fmla="*/ 15437 w 39089"/>
                  <a:gd name="connsiteY17" fmla="*/ 661 h 204870"/>
                  <a:gd name="connsiteX18" fmla="*/ 15437 w 39089"/>
                  <a:gd name="connsiteY18" fmla="*/ 661 h 204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89" h="204870">
                    <a:moveTo>
                      <a:pt x="15437" y="661"/>
                    </a:moveTo>
                    <a:cubicBezTo>
                      <a:pt x="16323" y="4383"/>
                      <a:pt x="16944" y="8461"/>
                      <a:pt x="18185" y="12006"/>
                    </a:cubicBezTo>
                    <a:cubicBezTo>
                      <a:pt x="19514" y="15729"/>
                      <a:pt x="21287" y="19363"/>
                      <a:pt x="22616" y="22997"/>
                    </a:cubicBezTo>
                    <a:cubicBezTo>
                      <a:pt x="25453" y="30531"/>
                      <a:pt x="27491" y="38331"/>
                      <a:pt x="28644" y="46397"/>
                    </a:cubicBezTo>
                    <a:cubicBezTo>
                      <a:pt x="31037" y="63503"/>
                      <a:pt x="28023" y="80167"/>
                      <a:pt x="25275" y="97185"/>
                    </a:cubicBezTo>
                    <a:cubicBezTo>
                      <a:pt x="22351" y="115178"/>
                      <a:pt x="19425" y="133171"/>
                      <a:pt x="16501" y="151164"/>
                    </a:cubicBezTo>
                    <a:cubicBezTo>
                      <a:pt x="14019" y="166409"/>
                      <a:pt x="11714" y="183250"/>
                      <a:pt x="1698" y="196014"/>
                    </a:cubicBezTo>
                    <a:cubicBezTo>
                      <a:pt x="4623" y="197166"/>
                      <a:pt x="7548" y="198318"/>
                      <a:pt x="10562" y="199470"/>
                    </a:cubicBezTo>
                    <a:cubicBezTo>
                      <a:pt x="10739" y="196811"/>
                      <a:pt x="9941" y="195570"/>
                      <a:pt x="9321" y="193089"/>
                    </a:cubicBezTo>
                    <a:cubicBezTo>
                      <a:pt x="8701" y="190518"/>
                      <a:pt x="5421" y="190607"/>
                      <a:pt x="4003" y="192557"/>
                    </a:cubicBezTo>
                    <a:cubicBezTo>
                      <a:pt x="2319" y="194861"/>
                      <a:pt x="1344" y="195659"/>
                      <a:pt x="280" y="198318"/>
                    </a:cubicBezTo>
                    <a:cubicBezTo>
                      <a:pt x="-1492" y="203016"/>
                      <a:pt x="5598" y="207359"/>
                      <a:pt x="8878" y="203193"/>
                    </a:cubicBezTo>
                    <a:cubicBezTo>
                      <a:pt x="19869" y="189189"/>
                      <a:pt x="23325" y="172614"/>
                      <a:pt x="25985" y="155773"/>
                    </a:cubicBezTo>
                    <a:cubicBezTo>
                      <a:pt x="29175" y="136007"/>
                      <a:pt x="32366" y="116242"/>
                      <a:pt x="35557" y="96476"/>
                    </a:cubicBezTo>
                    <a:cubicBezTo>
                      <a:pt x="38394" y="78660"/>
                      <a:pt x="40609" y="61376"/>
                      <a:pt x="37773" y="43649"/>
                    </a:cubicBezTo>
                    <a:cubicBezTo>
                      <a:pt x="36444" y="35317"/>
                      <a:pt x="34139" y="27163"/>
                      <a:pt x="30948" y="19363"/>
                    </a:cubicBezTo>
                    <a:cubicBezTo>
                      <a:pt x="27580" y="11031"/>
                      <a:pt x="23414" y="5447"/>
                      <a:pt x="16235" y="40"/>
                    </a:cubicBezTo>
                    <a:cubicBezTo>
                      <a:pt x="15791" y="-137"/>
                      <a:pt x="15348" y="306"/>
                      <a:pt x="15437" y="661"/>
                    </a:cubicBezTo>
                    <a:lnTo>
                      <a:pt x="15437" y="66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5" name="任意多边形: 形状 644"/>
              <p:cNvSpPr/>
              <p:nvPr>
                <p:custDataLst>
                  <p:tags r:id="rId380"/>
                </p:custDataLst>
              </p:nvPr>
            </p:nvSpPr>
            <p:spPr>
              <a:xfrm>
                <a:off x="8335664" y="2310996"/>
                <a:ext cx="9020" cy="41935"/>
              </a:xfrm>
              <a:custGeom>
                <a:avLst/>
                <a:gdLst>
                  <a:gd name="connsiteX0" fmla="*/ 2548 w 9020"/>
                  <a:gd name="connsiteY0" fmla="*/ 482 h 41935"/>
                  <a:gd name="connsiteX1" fmla="*/ 1573 w 9020"/>
                  <a:gd name="connsiteY1" fmla="*/ 5712 h 41935"/>
                  <a:gd name="connsiteX2" fmla="*/ 1041 w 9020"/>
                  <a:gd name="connsiteY2" fmla="*/ 10587 h 41935"/>
                  <a:gd name="connsiteX3" fmla="*/ 67 w 9020"/>
                  <a:gd name="connsiteY3" fmla="*/ 20248 h 41935"/>
                  <a:gd name="connsiteX4" fmla="*/ 67 w 9020"/>
                  <a:gd name="connsiteY4" fmla="*/ 29909 h 41935"/>
                  <a:gd name="connsiteX5" fmla="*/ 244 w 9020"/>
                  <a:gd name="connsiteY5" fmla="*/ 34518 h 41935"/>
                  <a:gd name="connsiteX6" fmla="*/ 332 w 9020"/>
                  <a:gd name="connsiteY6" fmla="*/ 36823 h 41935"/>
                  <a:gd name="connsiteX7" fmla="*/ 1485 w 9020"/>
                  <a:gd name="connsiteY7" fmla="*/ 40191 h 41935"/>
                  <a:gd name="connsiteX8" fmla="*/ 8310 w 9020"/>
                  <a:gd name="connsiteY8" fmla="*/ 39127 h 41935"/>
                  <a:gd name="connsiteX9" fmla="*/ 8664 w 9020"/>
                  <a:gd name="connsiteY9" fmla="*/ 28845 h 41935"/>
                  <a:gd name="connsiteX10" fmla="*/ 7689 w 9020"/>
                  <a:gd name="connsiteY10" fmla="*/ 19007 h 41935"/>
                  <a:gd name="connsiteX11" fmla="*/ 5828 w 9020"/>
                  <a:gd name="connsiteY11" fmla="*/ 9789 h 41935"/>
                  <a:gd name="connsiteX12" fmla="*/ 4941 w 9020"/>
                  <a:gd name="connsiteY12" fmla="*/ 5357 h 41935"/>
                  <a:gd name="connsiteX13" fmla="*/ 4144 w 9020"/>
                  <a:gd name="connsiteY13" fmla="*/ 3762 h 41935"/>
                  <a:gd name="connsiteX14" fmla="*/ 3435 w 9020"/>
                  <a:gd name="connsiteY14" fmla="*/ 393 h 41935"/>
                  <a:gd name="connsiteX15" fmla="*/ 2548 w 9020"/>
                  <a:gd name="connsiteY15" fmla="*/ 482 h 41935"/>
                  <a:gd name="connsiteX16" fmla="*/ 2548 w 9020"/>
                  <a:gd name="connsiteY16" fmla="*/ 482 h 41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20" h="41935">
                    <a:moveTo>
                      <a:pt x="2548" y="482"/>
                    </a:moveTo>
                    <a:cubicBezTo>
                      <a:pt x="2371" y="2343"/>
                      <a:pt x="1928" y="3850"/>
                      <a:pt x="1573" y="5712"/>
                    </a:cubicBezTo>
                    <a:cubicBezTo>
                      <a:pt x="1307" y="7307"/>
                      <a:pt x="1219" y="8991"/>
                      <a:pt x="1041" y="10587"/>
                    </a:cubicBezTo>
                    <a:cubicBezTo>
                      <a:pt x="687" y="13777"/>
                      <a:pt x="155" y="17057"/>
                      <a:pt x="67" y="20248"/>
                    </a:cubicBezTo>
                    <a:cubicBezTo>
                      <a:pt x="-22" y="23439"/>
                      <a:pt x="-22" y="26718"/>
                      <a:pt x="67" y="29909"/>
                    </a:cubicBezTo>
                    <a:cubicBezTo>
                      <a:pt x="155" y="31416"/>
                      <a:pt x="244" y="33011"/>
                      <a:pt x="244" y="34518"/>
                    </a:cubicBezTo>
                    <a:cubicBezTo>
                      <a:pt x="244" y="35316"/>
                      <a:pt x="332" y="36025"/>
                      <a:pt x="332" y="36823"/>
                    </a:cubicBezTo>
                    <a:cubicBezTo>
                      <a:pt x="421" y="38152"/>
                      <a:pt x="953" y="39038"/>
                      <a:pt x="1485" y="40191"/>
                    </a:cubicBezTo>
                    <a:cubicBezTo>
                      <a:pt x="2991" y="43204"/>
                      <a:pt x="7335" y="41963"/>
                      <a:pt x="8310" y="39127"/>
                    </a:cubicBezTo>
                    <a:cubicBezTo>
                      <a:pt x="9462" y="35848"/>
                      <a:pt x="8930" y="32214"/>
                      <a:pt x="8664" y="28845"/>
                    </a:cubicBezTo>
                    <a:cubicBezTo>
                      <a:pt x="8398" y="25566"/>
                      <a:pt x="8044" y="22286"/>
                      <a:pt x="7689" y="19007"/>
                    </a:cubicBezTo>
                    <a:cubicBezTo>
                      <a:pt x="7335" y="15905"/>
                      <a:pt x="6448" y="12891"/>
                      <a:pt x="5828" y="9789"/>
                    </a:cubicBezTo>
                    <a:cubicBezTo>
                      <a:pt x="5562" y="8371"/>
                      <a:pt x="5385" y="6775"/>
                      <a:pt x="4941" y="5357"/>
                    </a:cubicBezTo>
                    <a:cubicBezTo>
                      <a:pt x="4764" y="4737"/>
                      <a:pt x="4410" y="4293"/>
                      <a:pt x="4144" y="3762"/>
                    </a:cubicBezTo>
                    <a:cubicBezTo>
                      <a:pt x="3700" y="2698"/>
                      <a:pt x="3612" y="1546"/>
                      <a:pt x="3435" y="393"/>
                    </a:cubicBezTo>
                    <a:cubicBezTo>
                      <a:pt x="3257" y="-227"/>
                      <a:pt x="2548" y="-50"/>
                      <a:pt x="2548" y="482"/>
                    </a:cubicBezTo>
                    <a:lnTo>
                      <a:pt x="2548" y="4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6" name="任意多边形: 形状 645"/>
              <p:cNvSpPr/>
              <p:nvPr>
                <p:custDataLst>
                  <p:tags r:id="rId381"/>
                </p:custDataLst>
              </p:nvPr>
            </p:nvSpPr>
            <p:spPr>
              <a:xfrm>
                <a:off x="8334786" y="2297828"/>
                <a:ext cx="767630" cy="17117"/>
              </a:xfrm>
              <a:custGeom>
                <a:avLst/>
                <a:gdLst>
                  <a:gd name="connsiteX0" fmla="*/ 1210 w 767630"/>
                  <a:gd name="connsiteY0" fmla="*/ 14536 h 17117"/>
                  <a:gd name="connsiteX1" fmla="*/ 75752 w 767630"/>
                  <a:gd name="connsiteY1" fmla="*/ 14714 h 17117"/>
                  <a:gd name="connsiteX2" fmla="*/ 150472 w 767630"/>
                  <a:gd name="connsiteY2" fmla="*/ 13207 h 17117"/>
                  <a:gd name="connsiteX3" fmla="*/ 299025 w 767630"/>
                  <a:gd name="connsiteY3" fmla="*/ 10193 h 17117"/>
                  <a:gd name="connsiteX4" fmla="*/ 596840 w 767630"/>
                  <a:gd name="connsiteY4" fmla="*/ 10016 h 17117"/>
                  <a:gd name="connsiteX5" fmla="*/ 763387 w 767630"/>
                  <a:gd name="connsiteY5" fmla="*/ 17107 h 17117"/>
                  <a:gd name="connsiteX6" fmla="*/ 763564 w 767630"/>
                  <a:gd name="connsiteY6" fmla="*/ 8420 h 17117"/>
                  <a:gd name="connsiteX7" fmla="*/ 466369 w 767630"/>
                  <a:gd name="connsiteY7" fmla="*/ 0 h 17117"/>
                  <a:gd name="connsiteX8" fmla="*/ 168288 w 767630"/>
                  <a:gd name="connsiteY8" fmla="*/ 4964 h 17117"/>
                  <a:gd name="connsiteX9" fmla="*/ 85856 w 767630"/>
                  <a:gd name="connsiteY9" fmla="*/ 7623 h 17117"/>
                  <a:gd name="connsiteX10" fmla="*/ 1387 w 767630"/>
                  <a:gd name="connsiteY10" fmla="*/ 11966 h 17117"/>
                  <a:gd name="connsiteX11" fmla="*/ 1210 w 767630"/>
                  <a:gd name="connsiteY11" fmla="*/ 14536 h 17117"/>
                  <a:gd name="connsiteX12" fmla="*/ 1210 w 767630"/>
                  <a:gd name="connsiteY12" fmla="*/ 14536 h 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7630" h="17117">
                    <a:moveTo>
                      <a:pt x="1210" y="14536"/>
                    </a:moveTo>
                    <a:cubicBezTo>
                      <a:pt x="25939" y="16486"/>
                      <a:pt x="50845" y="15245"/>
                      <a:pt x="75752" y="14714"/>
                    </a:cubicBezTo>
                    <a:cubicBezTo>
                      <a:pt x="100659" y="14182"/>
                      <a:pt x="125565" y="13650"/>
                      <a:pt x="150472" y="13207"/>
                    </a:cubicBezTo>
                    <a:cubicBezTo>
                      <a:pt x="200019" y="12320"/>
                      <a:pt x="249478" y="11079"/>
                      <a:pt x="299025" y="10193"/>
                    </a:cubicBezTo>
                    <a:cubicBezTo>
                      <a:pt x="398385" y="8420"/>
                      <a:pt x="497657" y="7711"/>
                      <a:pt x="596840" y="10016"/>
                    </a:cubicBezTo>
                    <a:cubicBezTo>
                      <a:pt x="652415" y="11345"/>
                      <a:pt x="707989" y="13561"/>
                      <a:pt x="763387" y="17107"/>
                    </a:cubicBezTo>
                    <a:cubicBezTo>
                      <a:pt x="768971" y="17461"/>
                      <a:pt x="769059" y="8775"/>
                      <a:pt x="763564" y="8420"/>
                    </a:cubicBezTo>
                    <a:cubicBezTo>
                      <a:pt x="664824" y="2216"/>
                      <a:pt x="565641" y="0"/>
                      <a:pt x="466369" y="0"/>
                    </a:cubicBezTo>
                    <a:cubicBezTo>
                      <a:pt x="367097" y="0"/>
                      <a:pt x="267648" y="1684"/>
                      <a:pt x="168288" y="4964"/>
                    </a:cubicBezTo>
                    <a:cubicBezTo>
                      <a:pt x="140811" y="5850"/>
                      <a:pt x="113334" y="6736"/>
                      <a:pt x="85856" y="7623"/>
                    </a:cubicBezTo>
                    <a:cubicBezTo>
                      <a:pt x="57759" y="8509"/>
                      <a:pt x="29396" y="8332"/>
                      <a:pt x="1387" y="11966"/>
                    </a:cubicBezTo>
                    <a:cubicBezTo>
                      <a:pt x="-386" y="12232"/>
                      <a:pt x="-474" y="14359"/>
                      <a:pt x="1210" y="14536"/>
                    </a:cubicBezTo>
                    <a:lnTo>
                      <a:pt x="1210" y="145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7" name="任意多边形: 形状 646"/>
              <p:cNvSpPr/>
              <p:nvPr>
                <p:custDataLst>
                  <p:tags r:id="rId382"/>
                </p:custDataLst>
              </p:nvPr>
            </p:nvSpPr>
            <p:spPr>
              <a:xfrm>
                <a:off x="8364005" y="2121243"/>
                <a:ext cx="47389" cy="192273"/>
              </a:xfrm>
              <a:custGeom>
                <a:avLst/>
                <a:gdLst>
                  <a:gd name="connsiteX0" fmla="*/ 19500 w 47389"/>
                  <a:gd name="connsiteY0" fmla="*/ 1530 h 192273"/>
                  <a:gd name="connsiteX1" fmla="*/ 28363 w 47389"/>
                  <a:gd name="connsiteY1" fmla="*/ 20409 h 192273"/>
                  <a:gd name="connsiteX2" fmla="*/ 35897 w 47389"/>
                  <a:gd name="connsiteY2" fmla="*/ 42745 h 192273"/>
                  <a:gd name="connsiteX3" fmla="*/ 35986 w 47389"/>
                  <a:gd name="connsiteY3" fmla="*/ 93002 h 192273"/>
                  <a:gd name="connsiteX4" fmla="*/ 24641 w 47389"/>
                  <a:gd name="connsiteY4" fmla="*/ 140510 h 192273"/>
                  <a:gd name="connsiteX5" fmla="*/ 14891 w 47389"/>
                  <a:gd name="connsiteY5" fmla="*/ 163467 h 192273"/>
                  <a:gd name="connsiteX6" fmla="*/ 9395 w 47389"/>
                  <a:gd name="connsiteY6" fmla="*/ 173837 h 192273"/>
                  <a:gd name="connsiteX7" fmla="*/ 6470 w 47389"/>
                  <a:gd name="connsiteY7" fmla="*/ 178889 h 192273"/>
                  <a:gd name="connsiteX8" fmla="*/ 3457 w 47389"/>
                  <a:gd name="connsiteY8" fmla="*/ 183321 h 192273"/>
                  <a:gd name="connsiteX9" fmla="*/ 0 w 47389"/>
                  <a:gd name="connsiteY9" fmla="*/ 186778 h 192273"/>
                  <a:gd name="connsiteX10" fmla="*/ 5230 w 47389"/>
                  <a:gd name="connsiteY10" fmla="*/ 192273 h 192273"/>
                  <a:gd name="connsiteX11" fmla="*/ 13916 w 47389"/>
                  <a:gd name="connsiteY11" fmla="*/ 185360 h 192273"/>
                  <a:gd name="connsiteX12" fmla="*/ 27477 w 47389"/>
                  <a:gd name="connsiteY12" fmla="*/ 159478 h 192273"/>
                  <a:gd name="connsiteX13" fmla="*/ 44584 w 47389"/>
                  <a:gd name="connsiteY13" fmla="*/ 102042 h 192273"/>
                  <a:gd name="connsiteX14" fmla="*/ 45559 w 47389"/>
                  <a:gd name="connsiteY14" fmla="*/ 43100 h 192273"/>
                  <a:gd name="connsiteX15" fmla="*/ 36252 w 47389"/>
                  <a:gd name="connsiteY15" fmla="*/ 15800 h 192273"/>
                  <a:gd name="connsiteX16" fmla="*/ 20829 w 47389"/>
                  <a:gd name="connsiteY16" fmla="*/ 23 h 192273"/>
                  <a:gd name="connsiteX17" fmla="*/ 19500 w 47389"/>
                  <a:gd name="connsiteY17" fmla="*/ 1530 h 192273"/>
                  <a:gd name="connsiteX18" fmla="*/ 19500 w 47389"/>
                  <a:gd name="connsiteY18" fmla="*/ 1530 h 192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389" h="192273">
                    <a:moveTo>
                      <a:pt x="19500" y="1530"/>
                    </a:moveTo>
                    <a:cubicBezTo>
                      <a:pt x="23134" y="7202"/>
                      <a:pt x="25704" y="14205"/>
                      <a:pt x="28363" y="20409"/>
                    </a:cubicBezTo>
                    <a:cubicBezTo>
                      <a:pt x="31466" y="27589"/>
                      <a:pt x="34391" y="34945"/>
                      <a:pt x="35897" y="42745"/>
                    </a:cubicBezTo>
                    <a:cubicBezTo>
                      <a:pt x="38911" y="58877"/>
                      <a:pt x="38025" y="76515"/>
                      <a:pt x="35986" y="93002"/>
                    </a:cubicBezTo>
                    <a:cubicBezTo>
                      <a:pt x="34036" y="109133"/>
                      <a:pt x="30136" y="125088"/>
                      <a:pt x="24641" y="140510"/>
                    </a:cubicBezTo>
                    <a:cubicBezTo>
                      <a:pt x="21804" y="148310"/>
                      <a:pt x="18614" y="156021"/>
                      <a:pt x="14891" y="163467"/>
                    </a:cubicBezTo>
                    <a:cubicBezTo>
                      <a:pt x="13118" y="166924"/>
                      <a:pt x="11345" y="170380"/>
                      <a:pt x="9395" y="173837"/>
                    </a:cubicBezTo>
                    <a:cubicBezTo>
                      <a:pt x="8420" y="175521"/>
                      <a:pt x="7445" y="177205"/>
                      <a:pt x="6470" y="178889"/>
                    </a:cubicBezTo>
                    <a:cubicBezTo>
                      <a:pt x="5761" y="180042"/>
                      <a:pt x="3457" y="183321"/>
                      <a:pt x="3457" y="183321"/>
                    </a:cubicBezTo>
                    <a:cubicBezTo>
                      <a:pt x="1684" y="183587"/>
                      <a:pt x="0" y="184828"/>
                      <a:pt x="0" y="186778"/>
                    </a:cubicBezTo>
                    <a:cubicBezTo>
                      <a:pt x="0" y="189703"/>
                      <a:pt x="2039" y="192273"/>
                      <a:pt x="5230" y="192273"/>
                    </a:cubicBezTo>
                    <a:cubicBezTo>
                      <a:pt x="9218" y="192185"/>
                      <a:pt x="11966" y="188462"/>
                      <a:pt x="13916" y="185360"/>
                    </a:cubicBezTo>
                    <a:cubicBezTo>
                      <a:pt x="19145" y="177205"/>
                      <a:pt x="23577" y="168253"/>
                      <a:pt x="27477" y="159478"/>
                    </a:cubicBezTo>
                    <a:cubicBezTo>
                      <a:pt x="35720" y="141042"/>
                      <a:pt x="41482" y="121720"/>
                      <a:pt x="44584" y="102042"/>
                    </a:cubicBezTo>
                    <a:cubicBezTo>
                      <a:pt x="47597" y="82631"/>
                      <a:pt x="48572" y="62334"/>
                      <a:pt x="45559" y="43100"/>
                    </a:cubicBezTo>
                    <a:cubicBezTo>
                      <a:pt x="44052" y="33350"/>
                      <a:pt x="40329" y="24575"/>
                      <a:pt x="36252" y="15800"/>
                    </a:cubicBezTo>
                    <a:cubicBezTo>
                      <a:pt x="32707" y="8266"/>
                      <a:pt x="29516" y="1796"/>
                      <a:pt x="20829" y="23"/>
                    </a:cubicBezTo>
                    <a:cubicBezTo>
                      <a:pt x="19854" y="-154"/>
                      <a:pt x="18968" y="732"/>
                      <a:pt x="19500" y="1530"/>
                    </a:cubicBezTo>
                    <a:lnTo>
                      <a:pt x="19500" y="153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8" name="任意多边形: 形状 647"/>
              <p:cNvSpPr/>
              <p:nvPr>
                <p:custDataLst>
                  <p:tags r:id="rId383"/>
                </p:custDataLst>
              </p:nvPr>
            </p:nvSpPr>
            <p:spPr>
              <a:xfrm>
                <a:off x="8404034" y="2168926"/>
                <a:ext cx="90111" cy="13230"/>
              </a:xfrm>
              <a:custGeom>
                <a:avLst/>
                <a:gdLst>
                  <a:gd name="connsiteX0" fmla="*/ 89556 w 90111"/>
                  <a:gd name="connsiteY0" fmla="*/ 26 h 13230"/>
                  <a:gd name="connsiteX1" fmla="*/ 65536 w 90111"/>
                  <a:gd name="connsiteY1" fmla="*/ 4014 h 13230"/>
                  <a:gd name="connsiteX2" fmla="*/ 43732 w 90111"/>
                  <a:gd name="connsiteY2" fmla="*/ 4191 h 13230"/>
                  <a:gd name="connsiteX3" fmla="*/ 21129 w 90111"/>
                  <a:gd name="connsiteY3" fmla="*/ 2596 h 13230"/>
                  <a:gd name="connsiteX4" fmla="*/ 1098 w 90111"/>
                  <a:gd name="connsiteY4" fmla="*/ 4900 h 13230"/>
                  <a:gd name="connsiteX5" fmla="*/ 2693 w 90111"/>
                  <a:gd name="connsiteY5" fmla="*/ 11282 h 13230"/>
                  <a:gd name="connsiteX6" fmla="*/ 13773 w 90111"/>
                  <a:gd name="connsiteY6" fmla="*/ 11105 h 13230"/>
                  <a:gd name="connsiteX7" fmla="*/ 24320 w 90111"/>
                  <a:gd name="connsiteY7" fmla="*/ 12612 h 13230"/>
                  <a:gd name="connsiteX8" fmla="*/ 47454 w 90111"/>
                  <a:gd name="connsiteY8" fmla="*/ 12435 h 13230"/>
                  <a:gd name="connsiteX9" fmla="*/ 69258 w 90111"/>
                  <a:gd name="connsiteY9" fmla="*/ 9066 h 13230"/>
                  <a:gd name="connsiteX10" fmla="*/ 89822 w 90111"/>
                  <a:gd name="connsiteY10" fmla="*/ 823 h 13230"/>
                  <a:gd name="connsiteX11" fmla="*/ 89556 w 90111"/>
                  <a:gd name="connsiteY11" fmla="*/ 26 h 13230"/>
                  <a:gd name="connsiteX12" fmla="*/ 89556 w 90111"/>
                  <a:gd name="connsiteY12" fmla="*/ 26 h 13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111" h="13230">
                    <a:moveTo>
                      <a:pt x="89556" y="26"/>
                    </a:moveTo>
                    <a:cubicBezTo>
                      <a:pt x="82111" y="2507"/>
                      <a:pt x="73336" y="3216"/>
                      <a:pt x="65536" y="4014"/>
                    </a:cubicBezTo>
                    <a:cubicBezTo>
                      <a:pt x="58268" y="4723"/>
                      <a:pt x="51000" y="4369"/>
                      <a:pt x="43732" y="4191"/>
                    </a:cubicBezTo>
                    <a:cubicBezTo>
                      <a:pt x="36020" y="4103"/>
                      <a:pt x="28663" y="3926"/>
                      <a:pt x="21129" y="2596"/>
                    </a:cubicBezTo>
                    <a:cubicBezTo>
                      <a:pt x="15279" y="1532"/>
                      <a:pt x="5618" y="-595"/>
                      <a:pt x="1098" y="4900"/>
                    </a:cubicBezTo>
                    <a:cubicBezTo>
                      <a:pt x="-675" y="7116"/>
                      <a:pt x="-409" y="10662"/>
                      <a:pt x="2693" y="11282"/>
                    </a:cubicBezTo>
                    <a:cubicBezTo>
                      <a:pt x="6327" y="12080"/>
                      <a:pt x="10050" y="10839"/>
                      <a:pt x="13773" y="11105"/>
                    </a:cubicBezTo>
                    <a:cubicBezTo>
                      <a:pt x="17318" y="11371"/>
                      <a:pt x="20864" y="12169"/>
                      <a:pt x="24320" y="12612"/>
                    </a:cubicBezTo>
                    <a:cubicBezTo>
                      <a:pt x="31943" y="13587"/>
                      <a:pt x="39743" y="13321"/>
                      <a:pt x="47454" y="12435"/>
                    </a:cubicBezTo>
                    <a:cubicBezTo>
                      <a:pt x="54722" y="11637"/>
                      <a:pt x="62079" y="10485"/>
                      <a:pt x="69258" y="9066"/>
                    </a:cubicBezTo>
                    <a:cubicBezTo>
                      <a:pt x="76793" y="7560"/>
                      <a:pt x="82997" y="4369"/>
                      <a:pt x="89822" y="823"/>
                    </a:cubicBezTo>
                    <a:cubicBezTo>
                      <a:pt x="90354" y="646"/>
                      <a:pt x="90088" y="-152"/>
                      <a:pt x="89556" y="26"/>
                    </a:cubicBezTo>
                    <a:lnTo>
                      <a:pt x="89556" y="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9" name="任意多边形: 形状 648"/>
              <p:cNvSpPr/>
              <p:nvPr>
                <p:custDataLst>
                  <p:tags r:id="rId384"/>
                </p:custDataLst>
              </p:nvPr>
            </p:nvSpPr>
            <p:spPr>
              <a:xfrm>
                <a:off x="8396706" y="2250178"/>
                <a:ext cx="104226" cy="11454"/>
              </a:xfrm>
              <a:custGeom>
                <a:avLst/>
                <a:gdLst>
                  <a:gd name="connsiteX0" fmla="*/ 103975 w 104226"/>
                  <a:gd name="connsiteY0" fmla="*/ 3066 h 11454"/>
                  <a:gd name="connsiteX1" fmla="*/ 56289 w 104226"/>
                  <a:gd name="connsiteY1" fmla="*/ 2889 h 11454"/>
                  <a:gd name="connsiteX2" fmla="*/ 31205 w 104226"/>
                  <a:gd name="connsiteY2" fmla="*/ 3155 h 11454"/>
                  <a:gd name="connsiteX3" fmla="*/ 19683 w 104226"/>
                  <a:gd name="connsiteY3" fmla="*/ 2446 h 11454"/>
                  <a:gd name="connsiteX4" fmla="*/ 13921 w 104226"/>
                  <a:gd name="connsiteY4" fmla="*/ 1914 h 11454"/>
                  <a:gd name="connsiteX5" fmla="*/ 9401 w 104226"/>
                  <a:gd name="connsiteY5" fmla="*/ 1382 h 11454"/>
                  <a:gd name="connsiteX6" fmla="*/ 8337 w 104226"/>
                  <a:gd name="connsiteY6" fmla="*/ 2800 h 11454"/>
                  <a:gd name="connsiteX7" fmla="*/ 7274 w 104226"/>
                  <a:gd name="connsiteY7" fmla="*/ 6434 h 11454"/>
                  <a:gd name="connsiteX8" fmla="*/ 7451 w 104226"/>
                  <a:gd name="connsiteY8" fmla="*/ 6168 h 11454"/>
                  <a:gd name="connsiteX9" fmla="*/ 3728 w 104226"/>
                  <a:gd name="connsiteY9" fmla="*/ 6700 h 11454"/>
                  <a:gd name="connsiteX10" fmla="*/ 6121 w 104226"/>
                  <a:gd name="connsiteY10" fmla="*/ 6966 h 11454"/>
                  <a:gd name="connsiteX11" fmla="*/ 8426 w 104226"/>
                  <a:gd name="connsiteY11" fmla="*/ 3952 h 11454"/>
                  <a:gd name="connsiteX12" fmla="*/ 8426 w 104226"/>
                  <a:gd name="connsiteY12" fmla="*/ 3775 h 11454"/>
                  <a:gd name="connsiteX13" fmla="*/ 5767 w 104226"/>
                  <a:gd name="connsiteY13" fmla="*/ 318 h 11454"/>
                  <a:gd name="connsiteX14" fmla="*/ 5501 w 104226"/>
                  <a:gd name="connsiteY14" fmla="*/ 230 h 11454"/>
                  <a:gd name="connsiteX15" fmla="*/ 6 w 104226"/>
                  <a:gd name="connsiteY15" fmla="*/ 4484 h 11454"/>
                  <a:gd name="connsiteX16" fmla="*/ 6 w 104226"/>
                  <a:gd name="connsiteY16" fmla="*/ 5193 h 11454"/>
                  <a:gd name="connsiteX17" fmla="*/ 2221 w 104226"/>
                  <a:gd name="connsiteY17" fmla="*/ 9093 h 11454"/>
                  <a:gd name="connsiteX18" fmla="*/ 11794 w 104226"/>
                  <a:gd name="connsiteY18" fmla="*/ 10689 h 11454"/>
                  <a:gd name="connsiteX19" fmla="*/ 25178 w 104226"/>
                  <a:gd name="connsiteY19" fmla="*/ 11309 h 11454"/>
                  <a:gd name="connsiteX20" fmla="*/ 51148 w 104226"/>
                  <a:gd name="connsiteY20" fmla="*/ 10955 h 11454"/>
                  <a:gd name="connsiteX21" fmla="*/ 75878 w 104226"/>
                  <a:gd name="connsiteY21" fmla="*/ 7498 h 11454"/>
                  <a:gd name="connsiteX22" fmla="*/ 103709 w 104226"/>
                  <a:gd name="connsiteY22" fmla="*/ 3864 h 11454"/>
                  <a:gd name="connsiteX23" fmla="*/ 103975 w 104226"/>
                  <a:gd name="connsiteY23" fmla="*/ 3066 h 11454"/>
                  <a:gd name="connsiteX24" fmla="*/ 103975 w 104226"/>
                  <a:gd name="connsiteY24" fmla="*/ 3066 h 1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4226" h="11454">
                    <a:moveTo>
                      <a:pt x="103975" y="3066"/>
                    </a:moveTo>
                    <a:cubicBezTo>
                      <a:pt x="88375" y="939"/>
                      <a:pt x="72066" y="2002"/>
                      <a:pt x="56289" y="2889"/>
                    </a:cubicBezTo>
                    <a:cubicBezTo>
                      <a:pt x="47957" y="3332"/>
                      <a:pt x="39537" y="3421"/>
                      <a:pt x="31205" y="3155"/>
                    </a:cubicBezTo>
                    <a:cubicBezTo>
                      <a:pt x="27394" y="3066"/>
                      <a:pt x="23494" y="2800"/>
                      <a:pt x="19683" y="2446"/>
                    </a:cubicBezTo>
                    <a:cubicBezTo>
                      <a:pt x="17733" y="2268"/>
                      <a:pt x="15871" y="2091"/>
                      <a:pt x="13921" y="1914"/>
                    </a:cubicBezTo>
                    <a:cubicBezTo>
                      <a:pt x="12415" y="1737"/>
                      <a:pt x="10908" y="1559"/>
                      <a:pt x="9401" y="1382"/>
                    </a:cubicBezTo>
                    <a:cubicBezTo>
                      <a:pt x="7185" y="584"/>
                      <a:pt x="6831" y="1027"/>
                      <a:pt x="8337" y="2800"/>
                    </a:cubicBezTo>
                    <a:cubicBezTo>
                      <a:pt x="7983" y="4041"/>
                      <a:pt x="7628" y="5193"/>
                      <a:pt x="7274" y="6434"/>
                    </a:cubicBezTo>
                    <a:cubicBezTo>
                      <a:pt x="7362" y="6346"/>
                      <a:pt x="7451" y="6257"/>
                      <a:pt x="7451" y="6168"/>
                    </a:cubicBezTo>
                    <a:cubicBezTo>
                      <a:pt x="6210" y="6346"/>
                      <a:pt x="4969" y="6523"/>
                      <a:pt x="3728" y="6700"/>
                    </a:cubicBezTo>
                    <a:cubicBezTo>
                      <a:pt x="4526" y="7143"/>
                      <a:pt x="5235" y="7143"/>
                      <a:pt x="6121" y="6966"/>
                    </a:cubicBezTo>
                    <a:cubicBezTo>
                      <a:pt x="7274" y="6700"/>
                      <a:pt x="8603" y="5193"/>
                      <a:pt x="8426" y="3952"/>
                    </a:cubicBezTo>
                    <a:cubicBezTo>
                      <a:pt x="8426" y="3864"/>
                      <a:pt x="8426" y="3864"/>
                      <a:pt x="8426" y="3775"/>
                    </a:cubicBezTo>
                    <a:cubicBezTo>
                      <a:pt x="8249" y="1914"/>
                      <a:pt x="7451" y="939"/>
                      <a:pt x="5767" y="318"/>
                    </a:cubicBezTo>
                    <a:cubicBezTo>
                      <a:pt x="5678" y="318"/>
                      <a:pt x="5590" y="230"/>
                      <a:pt x="5501" y="230"/>
                    </a:cubicBezTo>
                    <a:cubicBezTo>
                      <a:pt x="2842" y="-834"/>
                      <a:pt x="183" y="2002"/>
                      <a:pt x="6" y="4484"/>
                    </a:cubicBezTo>
                    <a:cubicBezTo>
                      <a:pt x="6" y="4750"/>
                      <a:pt x="6" y="4927"/>
                      <a:pt x="6" y="5193"/>
                    </a:cubicBezTo>
                    <a:cubicBezTo>
                      <a:pt x="-83" y="6789"/>
                      <a:pt x="892" y="8384"/>
                      <a:pt x="2221" y="9093"/>
                    </a:cubicBezTo>
                    <a:cubicBezTo>
                      <a:pt x="5058" y="10600"/>
                      <a:pt x="8603" y="10423"/>
                      <a:pt x="11794" y="10689"/>
                    </a:cubicBezTo>
                    <a:cubicBezTo>
                      <a:pt x="16226" y="11043"/>
                      <a:pt x="20746" y="11221"/>
                      <a:pt x="25178" y="11309"/>
                    </a:cubicBezTo>
                    <a:cubicBezTo>
                      <a:pt x="33864" y="11575"/>
                      <a:pt x="42462" y="11486"/>
                      <a:pt x="51148" y="10955"/>
                    </a:cubicBezTo>
                    <a:cubicBezTo>
                      <a:pt x="59569" y="10423"/>
                      <a:pt x="67635" y="9182"/>
                      <a:pt x="75878" y="7498"/>
                    </a:cubicBezTo>
                    <a:cubicBezTo>
                      <a:pt x="85184" y="5548"/>
                      <a:pt x="94137" y="3421"/>
                      <a:pt x="103709" y="3864"/>
                    </a:cubicBezTo>
                    <a:cubicBezTo>
                      <a:pt x="104241" y="3864"/>
                      <a:pt x="104418" y="3155"/>
                      <a:pt x="103975" y="3066"/>
                    </a:cubicBezTo>
                    <a:lnTo>
                      <a:pt x="103975" y="30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0" name="任意多边形: 形状 649"/>
              <p:cNvSpPr/>
              <p:nvPr>
                <p:custDataLst>
                  <p:tags r:id="rId385"/>
                </p:custDataLst>
              </p:nvPr>
            </p:nvSpPr>
            <p:spPr>
              <a:xfrm>
                <a:off x="8688144" y="2155783"/>
                <a:ext cx="201048" cy="12118"/>
              </a:xfrm>
              <a:custGeom>
                <a:avLst/>
                <a:gdLst>
                  <a:gd name="connsiteX0" fmla="*/ 200849 w 201048"/>
                  <a:gd name="connsiteY0" fmla="*/ 140 h 12118"/>
                  <a:gd name="connsiteX1" fmla="*/ 99539 w 201048"/>
                  <a:gd name="connsiteY1" fmla="*/ 849 h 12118"/>
                  <a:gd name="connsiteX2" fmla="*/ 48839 w 201048"/>
                  <a:gd name="connsiteY2" fmla="*/ 1469 h 12118"/>
                  <a:gd name="connsiteX3" fmla="*/ 24553 w 201048"/>
                  <a:gd name="connsiteY3" fmla="*/ 2178 h 12118"/>
                  <a:gd name="connsiteX4" fmla="*/ 1242 w 201048"/>
                  <a:gd name="connsiteY4" fmla="*/ 5458 h 12118"/>
                  <a:gd name="connsiteX5" fmla="*/ 1153 w 201048"/>
                  <a:gd name="connsiteY5" fmla="*/ 9712 h 12118"/>
                  <a:gd name="connsiteX6" fmla="*/ 23312 w 201048"/>
                  <a:gd name="connsiteY6" fmla="*/ 11396 h 12118"/>
                  <a:gd name="connsiteX7" fmla="*/ 48662 w 201048"/>
                  <a:gd name="connsiteY7" fmla="*/ 10244 h 12118"/>
                  <a:gd name="connsiteX8" fmla="*/ 99361 w 201048"/>
                  <a:gd name="connsiteY8" fmla="*/ 7142 h 12118"/>
                  <a:gd name="connsiteX9" fmla="*/ 200849 w 201048"/>
                  <a:gd name="connsiteY9" fmla="*/ 494 h 12118"/>
                  <a:gd name="connsiteX10" fmla="*/ 200849 w 201048"/>
                  <a:gd name="connsiteY10" fmla="*/ 140 h 12118"/>
                  <a:gd name="connsiteX11" fmla="*/ 200849 w 201048"/>
                  <a:gd name="connsiteY11" fmla="*/ 140 h 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1048" h="12118">
                    <a:moveTo>
                      <a:pt x="200849" y="140"/>
                    </a:moveTo>
                    <a:cubicBezTo>
                      <a:pt x="167168" y="-392"/>
                      <a:pt x="133309" y="760"/>
                      <a:pt x="99539" y="849"/>
                    </a:cubicBezTo>
                    <a:cubicBezTo>
                      <a:pt x="82609" y="937"/>
                      <a:pt x="65769" y="1115"/>
                      <a:pt x="48839" y="1469"/>
                    </a:cubicBezTo>
                    <a:cubicBezTo>
                      <a:pt x="40773" y="1646"/>
                      <a:pt x="32707" y="1912"/>
                      <a:pt x="24553" y="2178"/>
                    </a:cubicBezTo>
                    <a:cubicBezTo>
                      <a:pt x="17373" y="2356"/>
                      <a:pt x="7535" y="1026"/>
                      <a:pt x="1242" y="5458"/>
                    </a:cubicBezTo>
                    <a:cubicBezTo>
                      <a:pt x="-354" y="6610"/>
                      <a:pt x="-442" y="8649"/>
                      <a:pt x="1153" y="9712"/>
                    </a:cubicBezTo>
                    <a:cubicBezTo>
                      <a:pt x="7180" y="13612"/>
                      <a:pt x="16310" y="11662"/>
                      <a:pt x="23312" y="11396"/>
                    </a:cubicBezTo>
                    <a:cubicBezTo>
                      <a:pt x="31732" y="11042"/>
                      <a:pt x="40241" y="10687"/>
                      <a:pt x="48662" y="10244"/>
                    </a:cubicBezTo>
                    <a:cubicBezTo>
                      <a:pt x="65591" y="9358"/>
                      <a:pt x="82432" y="8294"/>
                      <a:pt x="99361" y="7142"/>
                    </a:cubicBezTo>
                    <a:cubicBezTo>
                      <a:pt x="133220" y="4837"/>
                      <a:pt x="167079" y="3419"/>
                      <a:pt x="200849" y="494"/>
                    </a:cubicBezTo>
                    <a:cubicBezTo>
                      <a:pt x="201115" y="406"/>
                      <a:pt x="201115" y="140"/>
                      <a:pt x="200849" y="140"/>
                    </a:cubicBezTo>
                    <a:lnTo>
                      <a:pt x="200849" y="1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1" name="任意多边形: 形状 650"/>
              <p:cNvSpPr/>
              <p:nvPr>
                <p:custDataLst>
                  <p:tags r:id="rId386"/>
                </p:custDataLst>
              </p:nvPr>
            </p:nvSpPr>
            <p:spPr>
              <a:xfrm>
                <a:off x="8742616" y="2160058"/>
                <a:ext cx="12183" cy="97005"/>
              </a:xfrm>
              <a:custGeom>
                <a:avLst/>
                <a:gdLst>
                  <a:gd name="connsiteX0" fmla="*/ 6776 w 12183"/>
                  <a:gd name="connsiteY0" fmla="*/ 96909 h 97005"/>
                  <a:gd name="connsiteX1" fmla="*/ 11562 w 12183"/>
                  <a:gd name="connsiteY1" fmla="*/ 86894 h 97005"/>
                  <a:gd name="connsiteX2" fmla="*/ 11651 w 12183"/>
                  <a:gd name="connsiteY2" fmla="*/ 75460 h 97005"/>
                  <a:gd name="connsiteX3" fmla="*/ 9169 w 12183"/>
                  <a:gd name="connsiteY3" fmla="*/ 50730 h 97005"/>
                  <a:gd name="connsiteX4" fmla="*/ 10144 w 12183"/>
                  <a:gd name="connsiteY4" fmla="*/ 26001 h 97005"/>
                  <a:gd name="connsiteX5" fmla="*/ 10942 w 12183"/>
                  <a:gd name="connsiteY5" fmla="*/ 13149 h 97005"/>
                  <a:gd name="connsiteX6" fmla="*/ 11119 w 12183"/>
                  <a:gd name="connsiteY6" fmla="*/ 6412 h 97005"/>
                  <a:gd name="connsiteX7" fmla="*/ 10410 w 12183"/>
                  <a:gd name="connsiteY7" fmla="*/ 4374 h 97005"/>
                  <a:gd name="connsiteX8" fmla="*/ 9346 w 12183"/>
                  <a:gd name="connsiteY8" fmla="*/ 6058 h 97005"/>
                  <a:gd name="connsiteX9" fmla="*/ 9435 w 12183"/>
                  <a:gd name="connsiteY9" fmla="*/ 2247 h 97005"/>
                  <a:gd name="connsiteX10" fmla="*/ 9258 w 12183"/>
                  <a:gd name="connsiteY10" fmla="*/ 1981 h 97005"/>
                  <a:gd name="connsiteX11" fmla="*/ 1901 w 12183"/>
                  <a:gd name="connsiteY11" fmla="*/ 2158 h 97005"/>
                  <a:gd name="connsiteX12" fmla="*/ 1369 w 12183"/>
                  <a:gd name="connsiteY12" fmla="*/ 2867 h 97005"/>
                  <a:gd name="connsiteX13" fmla="*/ 1281 w 12183"/>
                  <a:gd name="connsiteY13" fmla="*/ 7476 h 97005"/>
                  <a:gd name="connsiteX14" fmla="*/ 2433 w 12183"/>
                  <a:gd name="connsiteY14" fmla="*/ 9337 h 97005"/>
                  <a:gd name="connsiteX15" fmla="*/ 1990 w 12183"/>
                  <a:gd name="connsiteY15" fmla="*/ 10578 h 97005"/>
                  <a:gd name="connsiteX16" fmla="*/ 1546 w 12183"/>
                  <a:gd name="connsiteY16" fmla="*/ 17049 h 97005"/>
                  <a:gd name="connsiteX17" fmla="*/ 837 w 12183"/>
                  <a:gd name="connsiteY17" fmla="*/ 28039 h 97005"/>
                  <a:gd name="connsiteX18" fmla="*/ 40 w 12183"/>
                  <a:gd name="connsiteY18" fmla="*/ 51882 h 97005"/>
                  <a:gd name="connsiteX19" fmla="*/ 2344 w 12183"/>
                  <a:gd name="connsiteY19" fmla="*/ 73864 h 97005"/>
                  <a:gd name="connsiteX20" fmla="*/ 4471 w 12183"/>
                  <a:gd name="connsiteY20" fmla="*/ 84678 h 97005"/>
                  <a:gd name="connsiteX21" fmla="*/ 6421 w 12183"/>
                  <a:gd name="connsiteY21" fmla="*/ 96821 h 97005"/>
                  <a:gd name="connsiteX22" fmla="*/ 6776 w 12183"/>
                  <a:gd name="connsiteY22" fmla="*/ 96909 h 97005"/>
                  <a:gd name="connsiteX23" fmla="*/ 6776 w 12183"/>
                  <a:gd name="connsiteY23" fmla="*/ 96909 h 97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183" h="97005">
                    <a:moveTo>
                      <a:pt x="6776" y="96909"/>
                    </a:moveTo>
                    <a:cubicBezTo>
                      <a:pt x="8371" y="93807"/>
                      <a:pt x="10587" y="90173"/>
                      <a:pt x="11562" y="86894"/>
                    </a:cubicBezTo>
                    <a:cubicBezTo>
                      <a:pt x="12626" y="83082"/>
                      <a:pt x="12094" y="79271"/>
                      <a:pt x="11651" y="75460"/>
                    </a:cubicBezTo>
                    <a:cubicBezTo>
                      <a:pt x="10587" y="67216"/>
                      <a:pt x="9258" y="59151"/>
                      <a:pt x="9169" y="50730"/>
                    </a:cubicBezTo>
                    <a:cubicBezTo>
                      <a:pt x="9081" y="42487"/>
                      <a:pt x="9612" y="34244"/>
                      <a:pt x="10144" y="26001"/>
                    </a:cubicBezTo>
                    <a:cubicBezTo>
                      <a:pt x="10410" y="21746"/>
                      <a:pt x="10676" y="17403"/>
                      <a:pt x="10942" y="13149"/>
                    </a:cubicBezTo>
                    <a:cubicBezTo>
                      <a:pt x="11119" y="11021"/>
                      <a:pt x="11562" y="8540"/>
                      <a:pt x="11119" y="6412"/>
                    </a:cubicBezTo>
                    <a:cubicBezTo>
                      <a:pt x="10942" y="5703"/>
                      <a:pt x="10676" y="5083"/>
                      <a:pt x="10410" y="4374"/>
                    </a:cubicBezTo>
                    <a:cubicBezTo>
                      <a:pt x="9524" y="2690"/>
                      <a:pt x="9169" y="3222"/>
                      <a:pt x="9346" y="6058"/>
                    </a:cubicBezTo>
                    <a:cubicBezTo>
                      <a:pt x="10144" y="4994"/>
                      <a:pt x="10056" y="3310"/>
                      <a:pt x="9435" y="2247"/>
                    </a:cubicBezTo>
                    <a:cubicBezTo>
                      <a:pt x="9346" y="2158"/>
                      <a:pt x="9346" y="2069"/>
                      <a:pt x="9258" y="1981"/>
                    </a:cubicBezTo>
                    <a:cubicBezTo>
                      <a:pt x="7574" y="-944"/>
                      <a:pt x="3762" y="-413"/>
                      <a:pt x="1901" y="2158"/>
                    </a:cubicBezTo>
                    <a:cubicBezTo>
                      <a:pt x="1724" y="2424"/>
                      <a:pt x="1546" y="2690"/>
                      <a:pt x="1369" y="2867"/>
                    </a:cubicBezTo>
                    <a:cubicBezTo>
                      <a:pt x="394" y="4285"/>
                      <a:pt x="571" y="6147"/>
                      <a:pt x="1281" y="7476"/>
                    </a:cubicBezTo>
                    <a:cubicBezTo>
                      <a:pt x="1546" y="8185"/>
                      <a:pt x="1901" y="8806"/>
                      <a:pt x="2433" y="9337"/>
                    </a:cubicBezTo>
                    <a:cubicBezTo>
                      <a:pt x="1901" y="9603"/>
                      <a:pt x="1812" y="10046"/>
                      <a:pt x="1990" y="10578"/>
                    </a:cubicBezTo>
                    <a:cubicBezTo>
                      <a:pt x="2078" y="12706"/>
                      <a:pt x="1724" y="14921"/>
                      <a:pt x="1546" y="17049"/>
                    </a:cubicBezTo>
                    <a:cubicBezTo>
                      <a:pt x="1281" y="20683"/>
                      <a:pt x="1103" y="24317"/>
                      <a:pt x="837" y="28039"/>
                    </a:cubicBezTo>
                    <a:cubicBezTo>
                      <a:pt x="306" y="36017"/>
                      <a:pt x="-138" y="43905"/>
                      <a:pt x="40" y="51882"/>
                    </a:cubicBezTo>
                    <a:cubicBezTo>
                      <a:pt x="217" y="59239"/>
                      <a:pt x="926" y="66596"/>
                      <a:pt x="2344" y="73864"/>
                    </a:cubicBezTo>
                    <a:cubicBezTo>
                      <a:pt x="3053" y="77498"/>
                      <a:pt x="3674" y="81132"/>
                      <a:pt x="4471" y="84678"/>
                    </a:cubicBezTo>
                    <a:cubicBezTo>
                      <a:pt x="5358" y="88932"/>
                      <a:pt x="7131" y="92300"/>
                      <a:pt x="6421" y="96821"/>
                    </a:cubicBezTo>
                    <a:cubicBezTo>
                      <a:pt x="6333" y="96998"/>
                      <a:pt x="6687" y="97087"/>
                      <a:pt x="6776" y="96909"/>
                    </a:cubicBezTo>
                    <a:lnTo>
                      <a:pt x="6776" y="969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2" name="任意多边形: 形状 651"/>
              <p:cNvSpPr/>
              <p:nvPr>
                <p:custDataLst>
                  <p:tags r:id="rId387"/>
                </p:custDataLst>
              </p:nvPr>
            </p:nvSpPr>
            <p:spPr>
              <a:xfrm>
                <a:off x="8748796" y="2158390"/>
                <a:ext cx="82658" cy="95754"/>
              </a:xfrm>
              <a:custGeom>
                <a:avLst/>
                <a:gdLst>
                  <a:gd name="connsiteX0" fmla="*/ 862 w 82658"/>
                  <a:gd name="connsiteY0" fmla="*/ 95741 h 95754"/>
                  <a:gd name="connsiteX1" fmla="*/ 20184 w 82658"/>
                  <a:gd name="connsiteY1" fmla="*/ 83775 h 95754"/>
                  <a:gd name="connsiteX2" fmla="*/ 38355 w 82658"/>
                  <a:gd name="connsiteY2" fmla="*/ 75532 h 95754"/>
                  <a:gd name="connsiteX3" fmla="*/ 46864 w 82658"/>
                  <a:gd name="connsiteY3" fmla="*/ 82180 h 95754"/>
                  <a:gd name="connsiteX4" fmla="*/ 55550 w 82658"/>
                  <a:gd name="connsiteY4" fmla="*/ 89802 h 95754"/>
                  <a:gd name="connsiteX5" fmla="*/ 69466 w 82658"/>
                  <a:gd name="connsiteY5" fmla="*/ 92727 h 95754"/>
                  <a:gd name="connsiteX6" fmla="*/ 77354 w 82658"/>
                  <a:gd name="connsiteY6" fmla="*/ 55235 h 95754"/>
                  <a:gd name="connsiteX7" fmla="*/ 82584 w 82658"/>
                  <a:gd name="connsiteY7" fmla="*/ 5687 h 95754"/>
                  <a:gd name="connsiteX8" fmla="*/ 73632 w 82658"/>
                  <a:gd name="connsiteY8" fmla="*/ 3471 h 95754"/>
                  <a:gd name="connsiteX9" fmla="*/ 68225 w 82658"/>
                  <a:gd name="connsiteY9" fmla="*/ 51069 h 95754"/>
                  <a:gd name="connsiteX10" fmla="*/ 67338 w 82658"/>
                  <a:gd name="connsiteY10" fmla="*/ 72607 h 95754"/>
                  <a:gd name="connsiteX11" fmla="*/ 65388 w 82658"/>
                  <a:gd name="connsiteY11" fmla="*/ 81825 h 95754"/>
                  <a:gd name="connsiteX12" fmla="*/ 63084 w 82658"/>
                  <a:gd name="connsiteY12" fmla="*/ 86346 h 95754"/>
                  <a:gd name="connsiteX13" fmla="*/ 65920 w 82658"/>
                  <a:gd name="connsiteY13" fmla="*/ 86523 h 95754"/>
                  <a:gd name="connsiteX14" fmla="*/ 63438 w 82658"/>
                  <a:gd name="connsiteY14" fmla="*/ 84307 h 95754"/>
                  <a:gd name="connsiteX15" fmla="*/ 47307 w 82658"/>
                  <a:gd name="connsiteY15" fmla="*/ 70568 h 95754"/>
                  <a:gd name="connsiteX16" fmla="*/ 30377 w 82658"/>
                  <a:gd name="connsiteY16" fmla="*/ 66491 h 95754"/>
                  <a:gd name="connsiteX17" fmla="*/ 14334 w 82658"/>
                  <a:gd name="connsiteY17" fmla="*/ 77925 h 95754"/>
                  <a:gd name="connsiteX18" fmla="*/ 64 w 82658"/>
                  <a:gd name="connsiteY18" fmla="*/ 94855 h 95754"/>
                  <a:gd name="connsiteX19" fmla="*/ 862 w 82658"/>
                  <a:gd name="connsiteY19" fmla="*/ 95741 h 95754"/>
                  <a:gd name="connsiteX20" fmla="*/ 862 w 82658"/>
                  <a:gd name="connsiteY20" fmla="*/ 95741 h 9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658" h="95754">
                    <a:moveTo>
                      <a:pt x="862" y="95741"/>
                    </a:moveTo>
                    <a:cubicBezTo>
                      <a:pt x="8307" y="94411"/>
                      <a:pt x="14512" y="88473"/>
                      <a:pt x="20184" y="83775"/>
                    </a:cubicBezTo>
                    <a:cubicBezTo>
                      <a:pt x="24971" y="79787"/>
                      <a:pt x="31796" y="72252"/>
                      <a:pt x="38355" y="75532"/>
                    </a:cubicBezTo>
                    <a:cubicBezTo>
                      <a:pt x="41457" y="77127"/>
                      <a:pt x="44205" y="79964"/>
                      <a:pt x="46864" y="82180"/>
                    </a:cubicBezTo>
                    <a:cubicBezTo>
                      <a:pt x="49789" y="84662"/>
                      <a:pt x="52714" y="87232"/>
                      <a:pt x="55550" y="89802"/>
                    </a:cubicBezTo>
                    <a:cubicBezTo>
                      <a:pt x="59539" y="93436"/>
                      <a:pt x="64236" y="98311"/>
                      <a:pt x="69466" y="92727"/>
                    </a:cubicBezTo>
                    <a:cubicBezTo>
                      <a:pt x="78507" y="83243"/>
                      <a:pt x="76911" y="66846"/>
                      <a:pt x="77354" y="55235"/>
                    </a:cubicBezTo>
                    <a:cubicBezTo>
                      <a:pt x="78063" y="38660"/>
                      <a:pt x="79747" y="22085"/>
                      <a:pt x="82584" y="5687"/>
                    </a:cubicBezTo>
                    <a:cubicBezTo>
                      <a:pt x="83559" y="-163"/>
                      <a:pt x="74695" y="-2467"/>
                      <a:pt x="73632" y="3471"/>
                    </a:cubicBezTo>
                    <a:cubicBezTo>
                      <a:pt x="70884" y="19248"/>
                      <a:pt x="69023" y="35114"/>
                      <a:pt x="68225" y="51069"/>
                    </a:cubicBezTo>
                    <a:cubicBezTo>
                      <a:pt x="67870" y="58248"/>
                      <a:pt x="67959" y="65428"/>
                      <a:pt x="67338" y="72607"/>
                    </a:cubicBezTo>
                    <a:cubicBezTo>
                      <a:pt x="67073" y="75709"/>
                      <a:pt x="66452" y="78900"/>
                      <a:pt x="65388" y="81825"/>
                    </a:cubicBezTo>
                    <a:cubicBezTo>
                      <a:pt x="64857" y="83155"/>
                      <a:pt x="63350" y="85016"/>
                      <a:pt x="63084" y="86346"/>
                    </a:cubicBezTo>
                    <a:cubicBezTo>
                      <a:pt x="62109" y="87587"/>
                      <a:pt x="62995" y="87675"/>
                      <a:pt x="65920" y="86523"/>
                    </a:cubicBezTo>
                    <a:cubicBezTo>
                      <a:pt x="65123" y="85814"/>
                      <a:pt x="64325" y="85016"/>
                      <a:pt x="63438" y="84307"/>
                    </a:cubicBezTo>
                    <a:cubicBezTo>
                      <a:pt x="58209" y="79609"/>
                      <a:pt x="52802" y="74912"/>
                      <a:pt x="47307" y="70568"/>
                    </a:cubicBezTo>
                    <a:cubicBezTo>
                      <a:pt x="42343" y="66669"/>
                      <a:pt x="36936" y="64364"/>
                      <a:pt x="30377" y="66491"/>
                    </a:cubicBezTo>
                    <a:cubicBezTo>
                      <a:pt x="24173" y="68530"/>
                      <a:pt x="19121" y="73671"/>
                      <a:pt x="14334" y="77925"/>
                    </a:cubicBezTo>
                    <a:cubicBezTo>
                      <a:pt x="8928" y="82712"/>
                      <a:pt x="2369" y="87852"/>
                      <a:pt x="64" y="94855"/>
                    </a:cubicBezTo>
                    <a:cubicBezTo>
                      <a:pt x="-202" y="95475"/>
                      <a:pt x="419" y="95830"/>
                      <a:pt x="862" y="95741"/>
                    </a:cubicBezTo>
                    <a:lnTo>
                      <a:pt x="862" y="957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3" name="任意多边形: 形状 652"/>
              <p:cNvSpPr/>
              <p:nvPr>
                <p:custDataLst>
                  <p:tags r:id="rId388"/>
                </p:custDataLst>
              </p:nvPr>
            </p:nvSpPr>
            <p:spPr>
              <a:xfrm>
                <a:off x="8971103" y="2253596"/>
                <a:ext cx="96062" cy="10313"/>
              </a:xfrm>
              <a:custGeom>
                <a:avLst/>
                <a:gdLst>
                  <a:gd name="connsiteX0" fmla="*/ 588 w 96062"/>
                  <a:gd name="connsiteY0" fmla="*/ 5587 h 10313"/>
                  <a:gd name="connsiteX1" fmla="*/ 48894 w 96062"/>
                  <a:gd name="connsiteY1" fmla="*/ 10107 h 10313"/>
                  <a:gd name="connsiteX2" fmla="*/ 94984 w 96062"/>
                  <a:gd name="connsiteY2" fmla="*/ 3814 h 10313"/>
                  <a:gd name="connsiteX3" fmla="*/ 94009 w 96062"/>
                  <a:gd name="connsiteY3" fmla="*/ 3 h 10313"/>
                  <a:gd name="connsiteX4" fmla="*/ 47298 w 96062"/>
                  <a:gd name="connsiteY4" fmla="*/ 2573 h 10313"/>
                  <a:gd name="connsiteX5" fmla="*/ 676 w 96062"/>
                  <a:gd name="connsiteY5" fmla="*/ 4346 h 10313"/>
                  <a:gd name="connsiteX6" fmla="*/ 588 w 96062"/>
                  <a:gd name="connsiteY6" fmla="*/ 5587 h 10313"/>
                  <a:gd name="connsiteX7" fmla="*/ 588 w 96062"/>
                  <a:gd name="connsiteY7" fmla="*/ 5587 h 1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2" h="10313">
                    <a:moveTo>
                      <a:pt x="588" y="5587"/>
                    </a:moveTo>
                    <a:cubicBezTo>
                      <a:pt x="16808" y="6562"/>
                      <a:pt x="32674" y="9575"/>
                      <a:pt x="48894" y="10107"/>
                    </a:cubicBezTo>
                    <a:cubicBezTo>
                      <a:pt x="64228" y="10639"/>
                      <a:pt x="80626" y="10639"/>
                      <a:pt x="94984" y="3814"/>
                    </a:cubicBezTo>
                    <a:cubicBezTo>
                      <a:pt x="97023" y="2839"/>
                      <a:pt x="95871" y="3"/>
                      <a:pt x="94009" y="3"/>
                    </a:cubicBezTo>
                    <a:cubicBezTo>
                      <a:pt x="78498" y="-86"/>
                      <a:pt x="62898" y="2130"/>
                      <a:pt x="47298" y="2573"/>
                    </a:cubicBezTo>
                    <a:cubicBezTo>
                      <a:pt x="31699" y="3105"/>
                      <a:pt x="16187" y="4434"/>
                      <a:pt x="676" y="4346"/>
                    </a:cubicBezTo>
                    <a:cubicBezTo>
                      <a:pt x="-210" y="4257"/>
                      <a:pt x="-210" y="5587"/>
                      <a:pt x="588" y="5587"/>
                    </a:cubicBezTo>
                    <a:lnTo>
                      <a:pt x="588" y="55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4" name="任意多边形: 形状 653"/>
              <p:cNvSpPr/>
              <p:nvPr>
                <p:custDataLst>
                  <p:tags r:id="rId389"/>
                </p:custDataLst>
              </p:nvPr>
            </p:nvSpPr>
            <p:spPr>
              <a:xfrm>
                <a:off x="8520168" y="2269598"/>
                <a:ext cx="144544" cy="7142"/>
              </a:xfrm>
              <a:custGeom>
                <a:avLst/>
                <a:gdLst>
                  <a:gd name="connsiteX0" fmla="*/ 144046 w 144544"/>
                  <a:gd name="connsiteY0" fmla="*/ 133 h 7142"/>
                  <a:gd name="connsiteX1" fmla="*/ 109123 w 144544"/>
                  <a:gd name="connsiteY1" fmla="*/ 310 h 7142"/>
                  <a:gd name="connsiteX2" fmla="*/ 73048 w 144544"/>
                  <a:gd name="connsiteY2" fmla="*/ 664 h 7142"/>
                  <a:gd name="connsiteX3" fmla="*/ 38126 w 144544"/>
                  <a:gd name="connsiteY3" fmla="*/ 44 h 7142"/>
                  <a:gd name="connsiteX4" fmla="*/ 2051 w 144544"/>
                  <a:gd name="connsiteY4" fmla="*/ 1196 h 7142"/>
                  <a:gd name="connsiteX5" fmla="*/ 1431 w 144544"/>
                  <a:gd name="connsiteY5" fmla="*/ 5185 h 7142"/>
                  <a:gd name="connsiteX6" fmla="*/ 35733 w 144544"/>
                  <a:gd name="connsiteY6" fmla="*/ 7135 h 7142"/>
                  <a:gd name="connsiteX7" fmla="*/ 71807 w 144544"/>
                  <a:gd name="connsiteY7" fmla="*/ 5894 h 7142"/>
                  <a:gd name="connsiteX8" fmla="*/ 106818 w 144544"/>
                  <a:gd name="connsiteY8" fmla="*/ 4387 h 7142"/>
                  <a:gd name="connsiteX9" fmla="*/ 144046 w 144544"/>
                  <a:gd name="connsiteY9" fmla="*/ 1196 h 7142"/>
                  <a:gd name="connsiteX10" fmla="*/ 144046 w 144544"/>
                  <a:gd name="connsiteY10" fmla="*/ 133 h 7142"/>
                  <a:gd name="connsiteX11" fmla="*/ 144046 w 144544"/>
                  <a:gd name="connsiteY11" fmla="*/ 133 h 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544" h="7142">
                    <a:moveTo>
                      <a:pt x="144046" y="133"/>
                    </a:moveTo>
                    <a:cubicBezTo>
                      <a:pt x="132434" y="398"/>
                      <a:pt x="120734" y="44"/>
                      <a:pt x="109123" y="310"/>
                    </a:cubicBezTo>
                    <a:cubicBezTo>
                      <a:pt x="97069" y="576"/>
                      <a:pt x="85103" y="664"/>
                      <a:pt x="73048" y="664"/>
                    </a:cubicBezTo>
                    <a:cubicBezTo>
                      <a:pt x="61437" y="664"/>
                      <a:pt x="49737" y="221"/>
                      <a:pt x="38126" y="44"/>
                    </a:cubicBezTo>
                    <a:cubicBezTo>
                      <a:pt x="25983" y="-133"/>
                      <a:pt x="14194" y="221"/>
                      <a:pt x="2051" y="1196"/>
                    </a:cubicBezTo>
                    <a:cubicBezTo>
                      <a:pt x="-76" y="1373"/>
                      <a:pt x="-962" y="4919"/>
                      <a:pt x="1431" y="5185"/>
                    </a:cubicBezTo>
                    <a:cubicBezTo>
                      <a:pt x="12953" y="6514"/>
                      <a:pt x="24033" y="7223"/>
                      <a:pt x="35733" y="7135"/>
                    </a:cubicBezTo>
                    <a:cubicBezTo>
                      <a:pt x="47787" y="7046"/>
                      <a:pt x="59753" y="6337"/>
                      <a:pt x="71807" y="5894"/>
                    </a:cubicBezTo>
                    <a:cubicBezTo>
                      <a:pt x="83507" y="5451"/>
                      <a:pt x="95119" y="4919"/>
                      <a:pt x="106818" y="4387"/>
                    </a:cubicBezTo>
                    <a:cubicBezTo>
                      <a:pt x="119228" y="3767"/>
                      <a:pt x="131548" y="2260"/>
                      <a:pt x="144046" y="1196"/>
                    </a:cubicBezTo>
                    <a:cubicBezTo>
                      <a:pt x="144666" y="1108"/>
                      <a:pt x="144755" y="133"/>
                      <a:pt x="144046" y="133"/>
                    </a:cubicBezTo>
                    <a:lnTo>
                      <a:pt x="144046" y="1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5" name="任意多边形: 形状 654"/>
              <p:cNvSpPr/>
              <p:nvPr>
                <p:custDataLst>
                  <p:tags r:id="rId390"/>
                </p:custDataLst>
              </p:nvPr>
            </p:nvSpPr>
            <p:spPr>
              <a:xfrm>
                <a:off x="8325971" y="2784348"/>
                <a:ext cx="1436772" cy="90339"/>
              </a:xfrm>
              <a:custGeom>
                <a:avLst/>
                <a:gdLst>
                  <a:gd name="connsiteX0" fmla="*/ 17382 w 1436772"/>
                  <a:gd name="connsiteY0" fmla="*/ 1064 h 90339"/>
                  <a:gd name="connsiteX1" fmla="*/ 4707 w 1436772"/>
                  <a:gd name="connsiteY1" fmla="*/ 58588 h 90339"/>
                  <a:gd name="connsiteX2" fmla="*/ 23852 w 1436772"/>
                  <a:gd name="connsiteY2" fmla="*/ 88724 h 90339"/>
                  <a:gd name="connsiteX3" fmla="*/ 822370 w 1436772"/>
                  <a:gd name="connsiteY3" fmla="*/ 88281 h 90339"/>
                  <a:gd name="connsiteX4" fmla="*/ 1426155 w 1436772"/>
                  <a:gd name="connsiteY4" fmla="*/ 89611 h 90339"/>
                  <a:gd name="connsiteX5" fmla="*/ 1434309 w 1436772"/>
                  <a:gd name="connsiteY5" fmla="*/ 35100 h 90339"/>
                  <a:gd name="connsiteX6" fmla="*/ 1416228 w 1436772"/>
                  <a:gd name="connsiteY6" fmla="*/ 0 h 90339"/>
                  <a:gd name="connsiteX7" fmla="*/ 510107 w 1436772"/>
                  <a:gd name="connsiteY7" fmla="*/ 0 h 90339"/>
                  <a:gd name="connsiteX8" fmla="*/ 17382 w 1436772"/>
                  <a:gd name="connsiteY8" fmla="*/ 1064 h 9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6772" h="90339">
                    <a:moveTo>
                      <a:pt x="17382" y="1064"/>
                    </a:moveTo>
                    <a:cubicBezTo>
                      <a:pt x="-5486" y="18170"/>
                      <a:pt x="-1232" y="45647"/>
                      <a:pt x="4707" y="58588"/>
                    </a:cubicBezTo>
                    <a:cubicBezTo>
                      <a:pt x="10645" y="71529"/>
                      <a:pt x="23852" y="88724"/>
                      <a:pt x="23852" y="88724"/>
                    </a:cubicBezTo>
                    <a:lnTo>
                      <a:pt x="822370" y="88281"/>
                    </a:lnTo>
                    <a:cubicBezTo>
                      <a:pt x="822370" y="88281"/>
                      <a:pt x="1426066" y="91826"/>
                      <a:pt x="1426155" y="89611"/>
                    </a:cubicBezTo>
                    <a:cubicBezTo>
                      <a:pt x="1426244" y="87395"/>
                      <a:pt x="1442907" y="52295"/>
                      <a:pt x="1434309" y="35100"/>
                    </a:cubicBezTo>
                    <a:cubicBezTo>
                      <a:pt x="1425712" y="17904"/>
                      <a:pt x="1416228" y="0"/>
                      <a:pt x="1416228" y="0"/>
                    </a:cubicBezTo>
                    <a:lnTo>
                      <a:pt x="510107" y="0"/>
                    </a:lnTo>
                    <a:lnTo>
                      <a:pt x="17382" y="10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6" name="任意多边形: 形状 655"/>
              <p:cNvSpPr/>
              <p:nvPr>
                <p:custDataLst>
                  <p:tags r:id="rId391"/>
                </p:custDataLst>
              </p:nvPr>
            </p:nvSpPr>
            <p:spPr>
              <a:xfrm>
                <a:off x="8313335" y="2636235"/>
                <a:ext cx="29842" cy="227814"/>
              </a:xfrm>
              <a:custGeom>
                <a:avLst/>
                <a:gdLst>
                  <a:gd name="connsiteX0" fmla="*/ 26561 w 29842"/>
                  <a:gd name="connsiteY0" fmla="*/ 227265 h 227814"/>
                  <a:gd name="connsiteX1" fmla="*/ 24256 w 29842"/>
                  <a:gd name="connsiteY1" fmla="*/ 216186 h 227814"/>
                  <a:gd name="connsiteX2" fmla="*/ 21331 w 29842"/>
                  <a:gd name="connsiteY2" fmla="*/ 203334 h 227814"/>
                  <a:gd name="connsiteX3" fmla="*/ 16545 w 29842"/>
                  <a:gd name="connsiteY3" fmla="*/ 177097 h 227814"/>
                  <a:gd name="connsiteX4" fmla="*/ 9543 w 29842"/>
                  <a:gd name="connsiteY4" fmla="*/ 117357 h 227814"/>
                  <a:gd name="connsiteX5" fmla="*/ 12911 w 29842"/>
                  <a:gd name="connsiteY5" fmla="*/ 57794 h 227814"/>
                  <a:gd name="connsiteX6" fmla="*/ 20356 w 29842"/>
                  <a:gd name="connsiteY6" fmla="*/ 29874 h 227814"/>
                  <a:gd name="connsiteX7" fmla="*/ 25231 w 29842"/>
                  <a:gd name="connsiteY7" fmla="*/ 17288 h 227814"/>
                  <a:gd name="connsiteX8" fmla="*/ 29840 w 29842"/>
                  <a:gd name="connsiteY8" fmla="*/ 3638 h 227814"/>
                  <a:gd name="connsiteX9" fmla="*/ 23370 w 29842"/>
                  <a:gd name="connsiteY9" fmla="*/ 1067 h 227814"/>
                  <a:gd name="connsiteX10" fmla="*/ 16279 w 29842"/>
                  <a:gd name="connsiteY10" fmla="*/ 13919 h 227814"/>
                  <a:gd name="connsiteX11" fmla="*/ 11404 w 29842"/>
                  <a:gd name="connsiteY11" fmla="*/ 27569 h 227814"/>
                  <a:gd name="connsiteX12" fmla="*/ 3693 w 29842"/>
                  <a:gd name="connsiteY12" fmla="*/ 57528 h 227814"/>
                  <a:gd name="connsiteX13" fmla="*/ 679 w 29842"/>
                  <a:gd name="connsiteY13" fmla="*/ 118598 h 227814"/>
                  <a:gd name="connsiteX14" fmla="*/ 8391 w 29842"/>
                  <a:gd name="connsiteY14" fmla="*/ 179491 h 227814"/>
                  <a:gd name="connsiteX15" fmla="*/ 14329 w 29842"/>
                  <a:gd name="connsiteY15" fmla="*/ 207322 h 227814"/>
                  <a:gd name="connsiteX16" fmla="*/ 19027 w 29842"/>
                  <a:gd name="connsiteY16" fmla="*/ 218490 h 227814"/>
                  <a:gd name="connsiteX17" fmla="*/ 25852 w 29842"/>
                  <a:gd name="connsiteY17" fmla="*/ 227708 h 227814"/>
                  <a:gd name="connsiteX18" fmla="*/ 26561 w 29842"/>
                  <a:gd name="connsiteY18" fmla="*/ 227265 h 227814"/>
                  <a:gd name="connsiteX19" fmla="*/ 26561 w 29842"/>
                  <a:gd name="connsiteY19" fmla="*/ 227265 h 22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842" h="227814">
                    <a:moveTo>
                      <a:pt x="26561" y="227265"/>
                    </a:moveTo>
                    <a:cubicBezTo>
                      <a:pt x="26915" y="223543"/>
                      <a:pt x="25143" y="219731"/>
                      <a:pt x="24256" y="216186"/>
                    </a:cubicBezTo>
                    <a:cubicBezTo>
                      <a:pt x="23281" y="211931"/>
                      <a:pt x="22306" y="207588"/>
                      <a:pt x="21331" y="203334"/>
                    </a:cubicBezTo>
                    <a:cubicBezTo>
                      <a:pt x="19470" y="194647"/>
                      <a:pt x="17786" y="185961"/>
                      <a:pt x="16545" y="177097"/>
                    </a:cubicBezTo>
                    <a:cubicBezTo>
                      <a:pt x="13709" y="157243"/>
                      <a:pt x="10784" y="137389"/>
                      <a:pt x="9543" y="117357"/>
                    </a:cubicBezTo>
                    <a:cubicBezTo>
                      <a:pt x="8302" y="97591"/>
                      <a:pt x="9011" y="77560"/>
                      <a:pt x="12911" y="57794"/>
                    </a:cubicBezTo>
                    <a:cubicBezTo>
                      <a:pt x="14772" y="48399"/>
                      <a:pt x="17254" y="39003"/>
                      <a:pt x="20356" y="29874"/>
                    </a:cubicBezTo>
                    <a:cubicBezTo>
                      <a:pt x="21775" y="25619"/>
                      <a:pt x="23459" y="21453"/>
                      <a:pt x="25231" y="17288"/>
                    </a:cubicBezTo>
                    <a:cubicBezTo>
                      <a:pt x="27093" y="12856"/>
                      <a:pt x="29929" y="8513"/>
                      <a:pt x="29840" y="3638"/>
                    </a:cubicBezTo>
                    <a:cubicBezTo>
                      <a:pt x="29752" y="92"/>
                      <a:pt x="25940" y="-1060"/>
                      <a:pt x="23370" y="1067"/>
                    </a:cubicBezTo>
                    <a:cubicBezTo>
                      <a:pt x="19470" y="4258"/>
                      <a:pt x="18052" y="9399"/>
                      <a:pt x="16279" y="13919"/>
                    </a:cubicBezTo>
                    <a:cubicBezTo>
                      <a:pt x="14506" y="18440"/>
                      <a:pt x="12911" y="22960"/>
                      <a:pt x="11404" y="27569"/>
                    </a:cubicBezTo>
                    <a:cubicBezTo>
                      <a:pt x="8125" y="37408"/>
                      <a:pt x="5554" y="47424"/>
                      <a:pt x="3693" y="57528"/>
                    </a:cubicBezTo>
                    <a:cubicBezTo>
                      <a:pt x="-30" y="77826"/>
                      <a:pt x="-739" y="98212"/>
                      <a:pt x="679" y="118598"/>
                    </a:cubicBezTo>
                    <a:cubicBezTo>
                      <a:pt x="2097" y="139073"/>
                      <a:pt x="5111" y="159370"/>
                      <a:pt x="8391" y="179491"/>
                    </a:cubicBezTo>
                    <a:cubicBezTo>
                      <a:pt x="9897" y="188797"/>
                      <a:pt x="11404" y="198370"/>
                      <a:pt x="14329" y="207322"/>
                    </a:cubicBezTo>
                    <a:cubicBezTo>
                      <a:pt x="15570" y="211133"/>
                      <a:pt x="17165" y="214945"/>
                      <a:pt x="19027" y="218490"/>
                    </a:cubicBezTo>
                    <a:cubicBezTo>
                      <a:pt x="20800" y="221770"/>
                      <a:pt x="22484" y="225847"/>
                      <a:pt x="25852" y="227708"/>
                    </a:cubicBezTo>
                    <a:cubicBezTo>
                      <a:pt x="26118" y="227974"/>
                      <a:pt x="26561" y="227708"/>
                      <a:pt x="26561" y="227265"/>
                    </a:cubicBezTo>
                    <a:lnTo>
                      <a:pt x="26561" y="2272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7" name="任意多边形: 形状 656"/>
              <p:cNvSpPr/>
              <p:nvPr>
                <p:custDataLst>
                  <p:tags r:id="rId392"/>
                </p:custDataLst>
              </p:nvPr>
            </p:nvSpPr>
            <p:spPr>
              <a:xfrm>
                <a:off x="9739008" y="2617953"/>
                <a:ext cx="33084" cy="258700"/>
              </a:xfrm>
              <a:custGeom>
                <a:avLst/>
                <a:gdLst>
                  <a:gd name="connsiteX0" fmla="*/ 0 w 33084"/>
                  <a:gd name="connsiteY0" fmla="*/ 1356 h 258700"/>
                  <a:gd name="connsiteX1" fmla="*/ 10813 w 33084"/>
                  <a:gd name="connsiteY1" fmla="*/ 48422 h 258700"/>
                  <a:gd name="connsiteX2" fmla="*/ 19322 w 33084"/>
                  <a:gd name="connsiteY2" fmla="*/ 97083 h 258700"/>
                  <a:gd name="connsiteX3" fmla="*/ 19766 w 33084"/>
                  <a:gd name="connsiteY3" fmla="*/ 197064 h 258700"/>
                  <a:gd name="connsiteX4" fmla="*/ 15511 w 33084"/>
                  <a:gd name="connsiteY4" fmla="*/ 226225 h 258700"/>
                  <a:gd name="connsiteX5" fmla="*/ 10104 w 33084"/>
                  <a:gd name="connsiteY5" fmla="*/ 253968 h 258700"/>
                  <a:gd name="connsiteX6" fmla="*/ 19145 w 33084"/>
                  <a:gd name="connsiteY6" fmla="*/ 256183 h 258700"/>
                  <a:gd name="connsiteX7" fmla="*/ 25261 w 33084"/>
                  <a:gd name="connsiteY7" fmla="*/ 231720 h 258700"/>
                  <a:gd name="connsiteX8" fmla="*/ 29427 w 33084"/>
                  <a:gd name="connsiteY8" fmla="*/ 205750 h 258700"/>
                  <a:gd name="connsiteX9" fmla="*/ 33061 w 33084"/>
                  <a:gd name="connsiteY9" fmla="*/ 154253 h 258700"/>
                  <a:gd name="connsiteX10" fmla="*/ 21804 w 33084"/>
                  <a:gd name="connsiteY10" fmla="*/ 52322 h 258700"/>
                  <a:gd name="connsiteX11" fmla="*/ 2304 w 33084"/>
                  <a:gd name="connsiteY11" fmla="*/ 381 h 258700"/>
                  <a:gd name="connsiteX12" fmla="*/ 0 w 33084"/>
                  <a:gd name="connsiteY12" fmla="*/ 1356 h 258700"/>
                  <a:gd name="connsiteX13" fmla="*/ 0 w 33084"/>
                  <a:gd name="connsiteY13" fmla="*/ 1356 h 25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084" h="258700">
                    <a:moveTo>
                      <a:pt x="0" y="1356"/>
                    </a:moveTo>
                    <a:cubicBezTo>
                      <a:pt x="886" y="17399"/>
                      <a:pt x="7179" y="32911"/>
                      <a:pt x="10813" y="48422"/>
                    </a:cubicBezTo>
                    <a:cubicBezTo>
                      <a:pt x="14625" y="64465"/>
                      <a:pt x="17461" y="80685"/>
                      <a:pt x="19322" y="97083"/>
                    </a:cubicBezTo>
                    <a:cubicBezTo>
                      <a:pt x="23222" y="130144"/>
                      <a:pt x="23488" y="163648"/>
                      <a:pt x="19766" y="197064"/>
                    </a:cubicBezTo>
                    <a:cubicBezTo>
                      <a:pt x="18702" y="206814"/>
                      <a:pt x="17284" y="216475"/>
                      <a:pt x="15511" y="226225"/>
                    </a:cubicBezTo>
                    <a:cubicBezTo>
                      <a:pt x="13827" y="235354"/>
                      <a:pt x="10547" y="244838"/>
                      <a:pt x="10104" y="253968"/>
                    </a:cubicBezTo>
                    <a:cubicBezTo>
                      <a:pt x="9838" y="258488"/>
                      <a:pt x="17107" y="260793"/>
                      <a:pt x="19145" y="256183"/>
                    </a:cubicBezTo>
                    <a:cubicBezTo>
                      <a:pt x="22602" y="248561"/>
                      <a:pt x="23666" y="239786"/>
                      <a:pt x="25261" y="231720"/>
                    </a:cubicBezTo>
                    <a:cubicBezTo>
                      <a:pt x="26857" y="223122"/>
                      <a:pt x="28274" y="214436"/>
                      <a:pt x="29427" y="205750"/>
                    </a:cubicBezTo>
                    <a:cubicBezTo>
                      <a:pt x="31643" y="188643"/>
                      <a:pt x="32884" y="171448"/>
                      <a:pt x="33061" y="154253"/>
                    </a:cubicBezTo>
                    <a:cubicBezTo>
                      <a:pt x="33416" y="119773"/>
                      <a:pt x="29693" y="85560"/>
                      <a:pt x="21804" y="52322"/>
                    </a:cubicBezTo>
                    <a:cubicBezTo>
                      <a:pt x="17638" y="34860"/>
                      <a:pt x="13473" y="14563"/>
                      <a:pt x="2304" y="381"/>
                    </a:cubicBezTo>
                    <a:cubicBezTo>
                      <a:pt x="1684" y="-505"/>
                      <a:pt x="0" y="293"/>
                      <a:pt x="0" y="1356"/>
                    </a:cubicBezTo>
                    <a:lnTo>
                      <a:pt x="0" y="135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58" name="图形 232"/>
            <p:cNvGrpSpPr/>
            <p:nvPr/>
          </p:nvGrpSpPr>
          <p:grpSpPr>
            <a:xfrm>
              <a:off x="8219114" y="1838360"/>
              <a:ext cx="1600247" cy="243462"/>
              <a:chOff x="8219114" y="1838360"/>
              <a:chExt cx="1600247" cy="243462"/>
            </a:xfrm>
          </p:grpSpPr>
          <p:sp>
            <p:nvSpPr>
              <p:cNvPr id="659" name="任意多边形: 形状 658"/>
              <p:cNvSpPr/>
              <p:nvPr>
                <p:custDataLst>
                  <p:tags r:id="rId393"/>
                </p:custDataLst>
              </p:nvPr>
            </p:nvSpPr>
            <p:spPr>
              <a:xfrm>
                <a:off x="8224206" y="1842773"/>
                <a:ext cx="1592091" cy="234529"/>
              </a:xfrm>
              <a:custGeom>
                <a:avLst/>
                <a:gdLst>
                  <a:gd name="connsiteX0" fmla="*/ 1586508 w 1592091"/>
                  <a:gd name="connsiteY0" fmla="*/ 3723 h 234529"/>
                  <a:gd name="connsiteX1" fmla="*/ 1585001 w 1592091"/>
                  <a:gd name="connsiteY1" fmla="*/ 39088 h 234529"/>
                  <a:gd name="connsiteX2" fmla="*/ 553904 w 1592091"/>
                  <a:gd name="connsiteY2" fmla="*/ 39088 h 234529"/>
                  <a:gd name="connsiteX3" fmla="*/ 535290 w 1592091"/>
                  <a:gd name="connsiteY3" fmla="*/ 115492 h 234529"/>
                  <a:gd name="connsiteX4" fmla="*/ 562501 w 1592091"/>
                  <a:gd name="connsiteY4" fmla="*/ 196150 h 234529"/>
                  <a:gd name="connsiteX5" fmla="*/ 1592092 w 1592091"/>
                  <a:gd name="connsiteY5" fmla="*/ 197303 h 234529"/>
                  <a:gd name="connsiteX6" fmla="*/ 1590053 w 1592091"/>
                  <a:gd name="connsiteY6" fmla="*/ 234530 h 234529"/>
                  <a:gd name="connsiteX7" fmla="*/ 27409 w 1592091"/>
                  <a:gd name="connsiteY7" fmla="*/ 233466 h 234529"/>
                  <a:gd name="connsiteX8" fmla="*/ 20 w 1592091"/>
                  <a:gd name="connsiteY8" fmla="*/ 115492 h 234529"/>
                  <a:gd name="connsiteX9" fmla="*/ 19520 w 1592091"/>
                  <a:gd name="connsiteY9" fmla="*/ 0 h 234529"/>
                  <a:gd name="connsiteX10" fmla="*/ 1586508 w 1592091"/>
                  <a:gd name="connsiteY10" fmla="*/ 3723 h 234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2091" h="234529">
                    <a:moveTo>
                      <a:pt x="1586508" y="3723"/>
                    </a:moveTo>
                    <a:lnTo>
                      <a:pt x="1585001" y="39088"/>
                    </a:lnTo>
                    <a:lnTo>
                      <a:pt x="553904" y="39088"/>
                    </a:lnTo>
                    <a:cubicBezTo>
                      <a:pt x="553904" y="39088"/>
                      <a:pt x="529706" y="76936"/>
                      <a:pt x="535290" y="115492"/>
                    </a:cubicBezTo>
                    <a:cubicBezTo>
                      <a:pt x="540963" y="154049"/>
                      <a:pt x="562501" y="196150"/>
                      <a:pt x="562501" y="196150"/>
                    </a:cubicBezTo>
                    <a:lnTo>
                      <a:pt x="1592092" y="197303"/>
                    </a:lnTo>
                    <a:lnTo>
                      <a:pt x="1590053" y="234530"/>
                    </a:lnTo>
                    <a:lnTo>
                      <a:pt x="27409" y="233466"/>
                    </a:lnTo>
                    <a:cubicBezTo>
                      <a:pt x="27409" y="233466"/>
                      <a:pt x="-866" y="160519"/>
                      <a:pt x="20" y="115492"/>
                    </a:cubicBezTo>
                    <a:cubicBezTo>
                      <a:pt x="907" y="70465"/>
                      <a:pt x="19520" y="0"/>
                      <a:pt x="19520" y="0"/>
                    </a:cubicBezTo>
                    <a:lnTo>
                      <a:pt x="1586508" y="372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0" name="任意多边形: 形状 659"/>
              <p:cNvSpPr/>
              <p:nvPr>
                <p:custDataLst>
                  <p:tags r:id="rId394"/>
                </p:custDataLst>
              </p:nvPr>
            </p:nvSpPr>
            <p:spPr>
              <a:xfrm>
                <a:off x="8758470" y="1881773"/>
                <a:ext cx="1020246" cy="157948"/>
              </a:xfrm>
              <a:custGeom>
                <a:avLst/>
                <a:gdLst>
                  <a:gd name="connsiteX0" fmla="*/ 1013245 w 1020246"/>
                  <a:gd name="connsiteY0" fmla="*/ 620 h 157948"/>
                  <a:gd name="connsiteX1" fmla="*/ 1002165 w 1020246"/>
                  <a:gd name="connsiteY1" fmla="*/ 103349 h 157948"/>
                  <a:gd name="connsiteX2" fmla="*/ 1020247 w 1020246"/>
                  <a:gd name="connsiteY2" fmla="*/ 154669 h 157948"/>
                  <a:gd name="connsiteX3" fmla="*/ 826490 w 1020246"/>
                  <a:gd name="connsiteY3" fmla="*/ 157949 h 157948"/>
                  <a:gd name="connsiteX4" fmla="*/ 256918 w 1020246"/>
                  <a:gd name="connsiteY4" fmla="*/ 157328 h 157948"/>
                  <a:gd name="connsiteX5" fmla="*/ 28238 w 1020246"/>
                  <a:gd name="connsiteY5" fmla="*/ 157062 h 157948"/>
                  <a:gd name="connsiteX6" fmla="*/ 318 w 1020246"/>
                  <a:gd name="connsiteY6" fmla="*/ 68781 h 157948"/>
                  <a:gd name="connsiteX7" fmla="*/ 15297 w 1020246"/>
                  <a:gd name="connsiteY7" fmla="*/ 0 h 157948"/>
                  <a:gd name="connsiteX8" fmla="*/ 1013245 w 1020246"/>
                  <a:gd name="connsiteY8" fmla="*/ 620 h 157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0246" h="157948">
                    <a:moveTo>
                      <a:pt x="1013245" y="620"/>
                    </a:moveTo>
                    <a:cubicBezTo>
                      <a:pt x="1000570" y="42722"/>
                      <a:pt x="1000836" y="89699"/>
                      <a:pt x="1002165" y="103349"/>
                    </a:cubicBezTo>
                    <a:cubicBezTo>
                      <a:pt x="1003495" y="116999"/>
                      <a:pt x="1020247" y="154669"/>
                      <a:pt x="1020247" y="154669"/>
                    </a:cubicBezTo>
                    <a:lnTo>
                      <a:pt x="826490" y="157949"/>
                    </a:lnTo>
                    <a:cubicBezTo>
                      <a:pt x="826490" y="157949"/>
                      <a:pt x="294145" y="157328"/>
                      <a:pt x="256918" y="157328"/>
                    </a:cubicBezTo>
                    <a:cubicBezTo>
                      <a:pt x="219602" y="157328"/>
                      <a:pt x="28238" y="157062"/>
                      <a:pt x="28238" y="157062"/>
                    </a:cubicBezTo>
                    <a:cubicBezTo>
                      <a:pt x="28238" y="157062"/>
                      <a:pt x="-3494" y="100956"/>
                      <a:pt x="318" y="68781"/>
                    </a:cubicBezTo>
                    <a:cubicBezTo>
                      <a:pt x="4129" y="36695"/>
                      <a:pt x="15297" y="0"/>
                      <a:pt x="15297" y="0"/>
                    </a:cubicBezTo>
                    <a:lnTo>
                      <a:pt x="1013245" y="62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1" name="任意多边形: 形状 660"/>
              <p:cNvSpPr/>
              <p:nvPr>
                <p:custDataLst>
                  <p:tags r:id="rId395"/>
                </p:custDataLst>
              </p:nvPr>
            </p:nvSpPr>
            <p:spPr>
              <a:xfrm>
                <a:off x="8759853" y="1875834"/>
                <a:ext cx="1018420" cy="163089"/>
              </a:xfrm>
              <a:custGeom>
                <a:avLst/>
                <a:gdLst>
                  <a:gd name="connsiteX0" fmla="*/ 997680 w 1018420"/>
                  <a:gd name="connsiteY0" fmla="*/ 42102 h 163089"/>
                  <a:gd name="connsiteX1" fmla="*/ 42100 w 1018420"/>
                  <a:gd name="connsiteY1" fmla="*/ 56284 h 163089"/>
                  <a:gd name="connsiteX2" fmla="*/ 26855 w 1018420"/>
                  <a:gd name="connsiteY2" fmla="*/ 163089 h 163089"/>
                  <a:gd name="connsiteX3" fmla="*/ 264 w 1018420"/>
                  <a:gd name="connsiteY3" fmla="*/ 65058 h 163089"/>
                  <a:gd name="connsiteX4" fmla="*/ 13648 w 1018420"/>
                  <a:gd name="connsiteY4" fmla="*/ 0 h 163089"/>
                  <a:gd name="connsiteX5" fmla="*/ 971266 w 1018420"/>
                  <a:gd name="connsiteY5" fmla="*/ 3279 h 163089"/>
                  <a:gd name="connsiteX6" fmla="*/ 1018421 w 1018420"/>
                  <a:gd name="connsiteY6" fmla="*/ 6027 h 163089"/>
                  <a:gd name="connsiteX7" fmla="*/ 997680 w 1018420"/>
                  <a:gd name="connsiteY7" fmla="*/ 42102 h 16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8420" h="163089">
                    <a:moveTo>
                      <a:pt x="997680" y="42102"/>
                    </a:moveTo>
                    <a:cubicBezTo>
                      <a:pt x="836274" y="42102"/>
                      <a:pt x="67184" y="19677"/>
                      <a:pt x="42100" y="56284"/>
                    </a:cubicBezTo>
                    <a:cubicBezTo>
                      <a:pt x="16928" y="92890"/>
                      <a:pt x="26855" y="163089"/>
                      <a:pt x="26855" y="163089"/>
                    </a:cubicBezTo>
                    <a:cubicBezTo>
                      <a:pt x="26855" y="163089"/>
                      <a:pt x="-3104" y="102640"/>
                      <a:pt x="264" y="65058"/>
                    </a:cubicBezTo>
                    <a:cubicBezTo>
                      <a:pt x="3632" y="27477"/>
                      <a:pt x="13648" y="0"/>
                      <a:pt x="13648" y="0"/>
                    </a:cubicBezTo>
                    <a:lnTo>
                      <a:pt x="971266" y="3279"/>
                    </a:lnTo>
                    <a:lnTo>
                      <a:pt x="1018421" y="6027"/>
                    </a:lnTo>
                    <a:lnTo>
                      <a:pt x="997680" y="42102"/>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2" name="任意多边形: 形状 661"/>
              <p:cNvSpPr/>
              <p:nvPr>
                <p:custDataLst>
                  <p:tags r:id="rId396"/>
                </p:custDataLst>
              </p:nvPr>
            </p:nvSpPr>
            <p:spPr>
              <a:xfrm>
                <a:off x="8222554" y="1898525"/>
                <a:ext cx="1591705" cy="178777"/>
              </a:xfrm>
              <a:custGeom>
                <a:avLst/>
                <a:gdLst>
                  <a:gd name="connsiteX0" fmla="*/ 4598 w 1591705"/>
                  <a:gd name="connsiteY0" fmla="*/ 0 h 178777"/>
                  <a:gd name="connsiteX1" fmla="*/ 103160 w 1591705"/>
                  <a:gd name="connsiteY1" fmla="*/ 120190 h 178777"/>
                  <a:gd name="connsiteX2" fmla="*/ 518241 w 1591705"/>
                  <a:gd name="connsiteY2" fmla="*/ 153694 h 178777"/>
                  <a:gd name="connsiteX3" fmla="*/ 833606 w 1591705"/>
                  <a:gd name="connsiteY3" fmla="*/ 153694 h 178777"/>
                  <a:gd name="connsiteX4" fmla="*/ 1590819 w 1591705"/>
                  <a:gd name="connsiteY4" fmla="*/ 159101 h 178777"/>
                  <a:gd name="connsiteX5" fmla="*/ 1591706 w 1591705"/>
                  <a:gd name="connsiteY5" fmla="*/ 178778 h 178777"/>
                  <a:gd name="connsiteX6" fmla="*/ 197025 w 1591705"/>
                  <a:gd name="connsiteY6" fmla="*/ 177803 h 178777"/>
                  <a:gd name="connsiteX7" fmla="*/ 29061 w 1591705"/>
                  <a:gd name="connsiteY7" fmla="*/ 177714 h 178777"/>
                  <a:gd name="connsiteX8" fmla="*/ 3445 w 1591705"/>
                  <a:gd name="connsiteY8" fmla="*/ 98474 h 178777"/>
                  <a:gd name="connsiteX9" fmla="*/ 4598 w 1591705"/>
                  <a:gd name="connsiteY9" fmla="*/ 0 h 17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1705" h="178777">
                    <a:moveTo>
                      <a:pt x="4598" y="0"/>
                    </a:moveTo>
                    <a:cubicBezTo>
                      <a:pt x="2382" y="75518"/>
                      <a:pt x="19577" y="108135"/>
                      <a:pt x="103160" y="120190"/>
                    </a:cubicBezTo>
                    <a:cubicBezTo>
                      <a:pt x="186832" y="132244"/>
                      <a:pt x="509643" y="153694"/>
                      <a:pt x="518241" y="153694"/>
                    </a:cubicBezTo>
                    <a:cubicBezTo>
                      <a:pt x="526838" y="153694"/>
                      <a:pt x="817385" y="153694"/>
                      <a:pt x="833606" y="153694"/>
                    </a:cubicBezTo>
                    <a:cubicBezTo>
                      <a:pt x="849738" y="153694"/>
                      <a:pt x="1590819" y="159101"/>
                      <a:pt x="1590819" y="159101"/>
                    </a:cubicBezTo>
                    <a:lnTo>
                      <a:pt x="1591706" y="178778"/>
                    </a:lnTo>
                    <a:cubicBezTo>
                      <a:pt x="1591706" y="178778"/>
                      <a:pt x="197912" y="176917"/>
                      <a:pt x="197025" y="177803"/>
                    </a:cubicBezTo>
                    <a:cubicBezTo>
                      <a:pt x="196139" y="178778"/>
                      <a:pt x="29061" y="177714"/>
                      <a:pt x="29061" y="177714"/>
                    </a:cubicBezTo>
                    <a:lnTo>
                      <a:pt x="3445" y="98474"/>
                    </a:lnTo>
                    <a:cubicBezTo>
                      <a:pt x="3357" y="98474"/>
                      <a:pt x="-4975" y="26679"/>
                      <a:pt x="4598" y="0"/>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3" name="任意多边形: 形状 662"/>
              <p:cNvSpPr/>
              <p:nvPr>
                <p:custDataLst>
                  <p:tags r:id="rId397"/>
                </p:custDataLst>
              </p:nvPr>
            </p:nvSpPr>
            <p:spPr>
              <a:xfrm>
                <a:off x="8222696" y="1842684"/>
                <a:ext cx="1588638" cy="88015"/>
              </a:xfrm>
              <a:custGeom>
                <a:avLst/>
                <a:gdLst>
                  <a:gd name="connsiteX0" fmla="*/ 24 w 1588638"/>
                  <a:gd name="connsiteY0" fmla="*/ 88015 h 88015"/>
                  <a:gd name="connsiteX1" fmla="*/ 498510 w 1588638"/>
                  <a:gd name="connsiteY1" fmla="*/ 86420 h 88015"/>
                  <a:gd name="connsiteX2" fmla="*/ 584043 w 1588638"/>
                  <a:gd name="connsiteY2" fmla="*/ 23222 h 88015"/>
                  <a:gd name="connsiteX3" fmla="*/ 1588638 w 1588638"/>
                  <a:gd name="connsiteY3" fmla="*/ 18170 h 88015"/>
                  <a:gd name="connsiteX4" fmla="*/ 1588018 w 1588638"/>
                  <a:gd name="connsiteY4" fmla="*/ 3723 h 88015"/>
                  <a:gd name="connsiteX5" fmla="*/ 28564 w 1588638"/>
                  <a:gd name="connsiteY5" fmla="*/ 0 h 88015"/>
                  <a:gd name="connsiteX6" fmla="*/ 24 w 1588638"/>
                  <a:gd name="connsiteY6" fmla="*/ 88015 h 8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8638" h="88015">
                    <a:moveTo>
                      <a:pt x="24" y="88015"/>
                    </a:moveTo>
                    <a:cubicBezTo>
                      <a:pt x="64196" y="61779"/>
                      <a:pt x="438858" y="50788"/>
                      <a:pt x="498510" y="86420"/>
                    </a:cubicBezTo>
                    <a:cubicBezTo>
                      <a:pt x="509589" y="23222"/>
                      <a:pt x="584043" y="23222"/>
                      <a:pt x="584043" y="23222"/>
                    </a:cubicBezTo>
                    <a:lnTo>
                      <a:pt x="1588638" y="18170"/>
                    </a:lnTo>
                    <a:lnTo>
                      <a:pt x="1588018" y="3723"/>
                    </a:lnTo>
                    <a:lnTo>
                      <a:pt x="28564" y="0"/>
                    </a:lnTo>
                    <a:cubicBezTo>
                      <a:pt x="28476" y="89"/>
                      <a:pt x="-951" y="47420"/>
                      <a:pt x="24" y="88015"/>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4" name="任意多边形: 形状 663"/>
              <p:cNvSpPr/>
              <p:nvPr>
                <p:custDataLst>
                  <p:tags r:id="rId398"/>
                </p:custDataLst>
              </p:nvPr>
            </p:nvSpPr>
            <p:spPr>
              <a:xfrm>
                <a:off x="8244235" y="2072100"/>
                <a:ext cx="1573847" cy="9723"/>
              </a:xfrm>
              <a:custGeom>
                <a:avLst/>
                <a:gdLst>
                  <a:gd name="connsiteX0" fmla="*/ 4544 w 1573847"/>
                  <a:gd name="connsiteY0" fmla="*/ 9723 h 9723"/>
                  <a:gd name="connsiteX1" fmla="*/ 4366 w 1573847"/>
                  <a:gd name="connsiteY1" fmla="*/ 594 h 9723"/>
                  <a:gd name="connsiteX2" fmla="*/ 616838 w 1573847"/>
                  <a:gd name="connsiteY2" fmla="*/ 594 h 9723"/>
                  <a:gd name="connsiteX3" fmla="*/ 1226207 w 1573847"/>
                  <a:gd name="connsiteY3" fmla="*/ 594 h 9723"/>
                  <a:gd name="connsiteX4" fmla="*/ 1569936 w 1573847"/>
                  <a:gd name="connsiteY4" fmla="*/ 1214 h 9723"/>
                  <a:gd name="connsiteX5" fmla="*/ 1570113 w 1573847"/>
                  <a:gd name="connsiteY5" fmla="*/ 9103 h 9723"/>
                  <a:gd name="connsiteX6" fmla="*/ 4544 w 1573847"/>
                  <a:gd name="connsiteY6" fmla="*/ 9723 h 9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73847" h="9723">
                    <a:moveTo>
                      <a:pt x="4544" y="9723"/>
                    </a:moveTo>
                    <a:cubicBezTo>
                      <a:pt x="-1395" y="9723"/>
                      <a:pt x="-1572" y="594"/>
                      <a:pt x="4366" y="594"/>
                    </a:cubicBezTo>
                    <a:cubicBezTo>
                      <a:pt x="208494" y="594"/>
                      <a:pt x="412710" y="594"/>
                      <a:pt x="616838" y="594"/>
                    </a:cubicBezTo>
                    <a:cubicBezTo>
                      <a:pt x="819991" y="594"/>
                      <a:pt x="1023055" y="594"/>
                      <a:pt x="1226207" y="594"/>
                    </a:cubicBezTo>
                    <a:cubicBezTo>
                      <a:pt x="1340724" y="594"/>
                      <a:pt x="1455330" y="-1090"/>
                      <a:pt x="1569936" y="1214"/>
                    </a:cubicBezTo>
                    <a:cubicBezTo>
                      <a:pt x="1575077" y="1303"/>
                      <a:pt x="1575165" y="9014"/>
                      <a:pt x="1570113" y="9103"/>
                    </a:cubicBezTo>
                    <a:cubicBezTo>
                      <a:pt x="1570113" y="9103"/>
                      <a:pt x="119149" y="9723"/>
                      <a:pt x="4544" y="9723"/>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5" name="任意多边形: 形状 664"/>
              <p:cNvSpPr/>
              <p:nvPr>
                <p:custDataLst>
                  <p:tags r:id="rId399"/>
                </p:custDataLst>
              </p:nvPr>
            </p:nvSpPr>
            <p:spPr>
              <a:xfrm>
                <a:off x="9809893" y="2042448"/>
                <a:ext cx="9468" cy="32163"/>
              </a:xfrm>
              <a:custGeom>
                <a:avLst/>
                <a:gdLst>
                  <a:gd name="connsiteX0" fmla="*/ 3480 w 9468"/>
                  <a:gd name="connsiteY0" fmla="*/ 31576 h 32163"/>
                  <a:gd name="connsiteX1" fmla="*/ 23 w 9468"/>
                  <a:gd name="connsiteY1" fmla="*/ 16419 h 32163"/>
                  <a:gd name="connsiteX2" fmla="*/ 644 w 9468"/>
                  <a:gd name="connsiteY2" fmla="*/ 8442 h 32163"/>
                  <a:gd name="connsiteX3" fmla="*/ 1353 w 9468"/>
                  <a:gd name="connsiteY3" fmla="*/ 4719 h 32163"/>
                  <a:gd name="connsiteX4" fmla="*/ 2062 w 9468"/>
                  <a:gd name="connsiteY4" fmla="*/ 2326 h 32163"/>
                  <a:gd name="connsiteX5" fmla="*/ 4101 w 9468"/>
                  <a:gd name="connsiteY5" fmla="*/ 464 h 32163"/>
                  <a:gd name="connsiteX6" fmla="*/ 9241 w 9468"/>
                  <a:gd name="connsiteY6" fmla="*/ 2680 h 32163"/>
                  <a:gd name="connsiteX7" fmla="*/ 7912 w 9468"/>
                  <a:gd name="connsiteY7" fmla="*/ 10392 h 32163"/>
                  <a:gd name="connsiteX8" fmla="*/ 6494 w 9468"/>
                  <a:gd name="connsiteY8" fmla="*/ 17217 h 32163"/>
                  <a:gd name="connsiteX9" fmla="*/ 5519 w 9468"/>
                  <a:gd name="connsiteY9" fmla="*/ 31487 h 32163"/>
                  <a:gd name="connsiteX10" fmla="*/ 3480 w 9468"/>
                  <a:gd name="connsiteY10" fmla="*/ 31576 h 32163"/>
                  <a:gd name="connsiteX11" fmla="*/ 3480 w 9468"/>
                  <a:gd name="connsiteY11" fmla="*/ 31576 h 3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68" h="32163">
                    <a:moveTo>
                      <a:pt x="3480" y="31576"/>
                    </a:moveTo>
                    <a:cubicBezTo>
                      <a:pt x="644" y="26966"/>
                      <a:pt x="-154" y="21648"/>
                      <a:pt x="23" y="16419"/>
                    </a:cubicBezTo>
                    <a:cubicBezTo>
                      <a:pt x="112" y="13760"/>
                      <a:pt x="289" y="11012"/>
                      <a:pt x="644" y="8442"/>
                    </a:cubicBezTo>
                    <a:cubicBezTo>
                      <a:pt x="821" y="7201"/>
                      <a:pt x="1087" y="5960"/>
                      <a:pt x="1353" y="4719"/>
                    </a:cubicBezTo>
                    <a:cubicBezTo>
                      <a:pt x="1530" y="3921"/>
                      <a:pt x="1707" y="3035"/>
                      <a:pt x="2062" y="2326"/>
                    </a:cubicBezTo>
                    <a:cubicBezTo>
                      <a:pt x="2505" y="1528"/>
                      <a:pt x="3303" y="996"/>
                      <a:pt x="4101" y="464"/>
                    </a:cubicBezTo>
                    <a:cubicBezTo>
                      <a:pt x="5962" y="-776"/>
                      <a:pt x="8710" y="642"/>
                      <a:pt x="9241" y="2680"/>
                    </a:cubicBezTo>
                    <a:cubicBezTo>
                      <a:pt x="10039" y="5428"/>
                      <a:pt x="8532" y="7821"/>
                      <a:pt x="7912" y="10392"/>
                    </a:cubicBezTo>
                    <a:cubicBezTo>
                      <a:pt x="7291" y="12608"/>
                      <a:pt x="6760" y="14912"/>
                      <a:pt x="6494" y="17217"/>
                    </a:cubicBezTo>
                    <a:cubicBezTo>
                      <a:pt x="6051" y="21914"/>
                      <a:pt x="6051" y="26789"/>
                      <a:pt x="5519" y="31487"/>
                    </a:cubicBezTo>
                    <a:cubicBezTo>
                      <a:pt x="5341" y="32373"/>
                      <a:pt x="3923" y="32373"/>
                      <a:pt x="3480" y="31576"/>
                    </a:cubicBezTo>
                    <a:lnTo>
                      <a:pt x="3480" y="315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6" name="任意多边形: 形状 665"/>
              <p:cNvSpPr/>
              <p:nvPr>
                <p:custDataLst>
                  <p:tags r:id="rId400"/>
                </p:custDataLst>
              </p:nvPr>
            </p:nvSpPr>
            <p:spPr>
              <a:xfrm>
                <a:off x="8788369" y="2036344"/>
                <a:ext cx="1030898" cy="7313"/>
              </a:xfrm>
              <a:custGeom>
                <a:avLst/>
                <a:gdLst>
                  <a:gd name="connsiteX0" fmla="*/ 1028018 w 1030898"/>
                  <a:gd name="connsiteY0" fmla="*/ 6746 h 7313"/>
                  <a:gd name="connsiteX1" fmla="*/ 827347 w 1030898"/>
                  <a:gd name="connsiteY1" fmla="*/ 7012 h 7313"/>
                  <a:gd name="connsiteX2" fmla="*/ 626676 w 1030898"/>
                  <a:gd name="connsiteY2" fmla="*/ 7100 h 7313"/>
                  <a:gd name="connsiteX3" fmla="*/ 227461 w 1030898"/>
                  <a:gd name="connsiteY3" fmla="*/ 6923 h 7313"/>
                  <a:gd name="connsiteX4" fmla="*/ 114983 w 1030898"/>
                  <a:gd name="connsiteY4" fmla="*/ 6923 h 7313"/>
                  <a:gd name="connsiteX5" fmla="*/ 2504 w 1030898"/>
                  <a:gd name="connsiteY5" fmla="*/ 6214 h 7313"/>
                  <a:gd name="connsiteX6" fmla="*/ 2416 w 1030898"/>
                  <a:gd name="connsiteY6" fmla="*/ 1162 h 7313"/>
                  <a:gd name="connsiteX7" fmla="*/ 203087 w 1030898"/>
                  <a:gd name="connsiteY7" fmla="*/ 453 h 7313"/>
                  <a:gd name="connsiteX8" fmla="*/ 403758 w 1030898"/>
                  <a:gd name="connsiteY8" fmla="*/ 364 h 7313"/>
                  <a:gd name="connsiteX9" fmla="*/ 802972 w 1030898"/>
                  <a:gd name="connsiteY9" fmla="*/ 364 h 7313"/>
                  <a:gd name="connsiteX10" fmla="*/ 1027929 w 1030898"/>
                  <a:gd name="connsiteY10" fmla="*/ 630 h 7313"/>
                  <a:gd name="connsiteX11" fmla="*/ 1028018 w 1030898"/>
                  <a:gd name="connsiteY11" fmla="*/ 6746 h 7313"/>
                  <a:gd name="connsiteX12" fmla="*/ 1028018 w 1030898"/>
                  <a:gd name="connsiteY12" fmla="*/ 6746 h 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898" h="7313">
                    <a:moveTo>
                      <a:pt x="1028018" y="6746"/>
                    </a:moveTo>
                    <a:cubicBezTo>
                      <a:pt x="961186" y="7898"/>
                      <a:pt x="894178" y="6923"/>
                      <a:pt x="827347" y="7012"/>
                    </a:cubicBezTo>
                    <a:cubicBezTo>
                      <a:pt x="760427" y="7012"/>
                      <a:pt x="693507" y="7012"/>
                      <a:pt x="626676" y="7100"/>
                    </a:cubicBezTo>
                    <a:cubicBezTo>
                      <a:pt x="493634" y="7100"/>
                      <a:pt x="360503" y="6923"/>
                      <a:pt x="227461" y="6923"/>
                    </a:cubicBezTo>
                    <a:cubicBezTo>
                      <a:pt x="189969" y="6923"/>
                      <a:pt x="152476" y="7189"/>
                      <a:pt x="114983" y="6923"/>
                    </a:cubicBezTo>
                    <a:cubicBezTo>
                      <a:pt x="77490" y="6657"/>
                      <a:pt x="39997" y="7012"/>
                      <a:pt x="2504" y="6214"/>
                    </a:cubicBezTo>
                    <a:cubicBezTo>
                      <a:pt x="-775" y="6125"/>
                      <a:pt x="-864" y="1250"/>
                      <a:pt x="2416" y="1162"/>
                    </a:cubicBezTo>
                    <a:cubicBezTo>
                      <a:pt x="69247" y="-168"/>
                      <a:pt x="136256" y="453"/>
                      <a:pt x="203087" y="453"/>
                    </a:cubicBezTo>
                    <a:cubicBezTo>
                      <a:pt x="270007" y="453"/>
                      <a:pt x="336926" y="453"/>
                      <a:pt x="403758" y="364"/>
                    </a:cubicBezTo>
                    <a:cubicBezTo>
                      <a:pt x="536800" y="275"/>
                      <a:pt x="669930" y="275"/>
                      <a:pt x="802972" y="364"/>
                    </a:cubicBezTo>
                    <a:cubicBezTo>
                      <a:pt x="877958" y="364"/>
                      <a:pt x="952943" y="-611"/>
                      <a:pt x="1027929" y="630"/>
                    </a:cubicBezTo>
                    <a:cubicBezTo>
                      <a:pt x="1031829" y="719"/>
                      <a:pt x="1031918" y="6746"/>
                      <a:pt x="1028018" y="6746"/>
                    </a:cubicBezTo>
                    <a:lnTo>
                      <a:pt x="1028018" y="67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7" name="任意多边形: 形状 666"/>
              <p:cNvSpPr/>
              <p:nvPr>
                <p:custDataLst>
                  <p:tags r:id="rId401"/>
                </p:custDataLst>
              </p:nvPr>
            </p:nvSpPr>
            <p:spPr>
              <a:xfrm>
                <a:off x="8755987" y="1873474"/>
                <a:ext cx="35418" cy="170066"/>
              </a:xfrm>
              <a:custGeom>
                <a:avLst/>
                <a:gdLst>
                  <a:gd name="connsiteX0" fmla="*/ 35418 w 35418"/>
                  <a:gd name="connsiteY0" fmla="*/ 166867 h 170066"/>
                  <a:gd name="connsiteX1" fmla="*/ 35418 w 35418"/>
                  <a:gd name="connsiteY1" fmla="*/ 167311 h 170066"/>
                  <a:gd name="connsiteX2" fmla="*/ 32670 w 35418"/>
                  <a:gd name="connsiteY2" fmla="*/ 170058 h 170066"/>
                  <a:gd name="connsiteX3" fmla="*/ 20971 w 35418"/>
                  <a:gd name="connsiteY3" fmla="*/ 154458 h 170066"/>
                  <a:gd name="connsiteX4" fmla="*/ 11930 w 35418"/>
                  <a:gd name="connsiteY4" fmla="*/ 132477 h 170066"/>
                  <a:gd name="connsiteX5" fmla="*/ 762 w 35418"/>
                  <a:gd name="connsiteY5" fmla="*/ 83727 h 170066"/>
                  <a:gd name="connsiteX6" fmla="*/ 3066 w 35418"/>
                  <a:gd name="connsiteY6" fmla="*/ 37460 h 170066"/>
                  <a:gd name="connsiteX7" fmla="*/ 9448 w 35418"/>
                  <a:gd name="connsiteY7" fmla="*/ 16098 h 170066"/>
                  <a:gd name="connsiteX8" fmla="*/ 20262 w 35418"/>
                  <a:gd name="connsiteY8" fmla="*/ 55 h 170066"/>
                  <a:gd name="connsiteX9" fmla="*/ 23186 w 35418"/>
                  <a:gd name="connsiteY9" fmla="*/ 1828 h 170066"/>
                  <a:gd name="connsiteX10" fmla="*/ 18134 w 35418"/>
                  <a:gd name="connsiteY10" fmla="*/ 17960 h 170066"/>
                  <a:gd name="connsiteX11" fmla="*/ 11841 w 35418"/>
                  <a:gd name="connsiteY11" fmla="*/ 38169 h 170066"/>
                  <a:gd name="connsiteX12" fmla="*/ 9005 w 35418"/>
                  <a:gd name="connsiteY12" fmla="*/ 80182 h 170066"/>
                  <a:gd name="connsiteX13" fmla="*/ 17957 w 35418"/>
                  <a:gd name="connsiteY13" fmla="*/ 124677 h 170066"/>
                  <a:gd name="connsiteX14" fmla="*/ 25402 w 35418"/>
                  <a:gd name="connsiteY14" fmla="*/ 144974 h 170066"/>
                  <a:gd name="connsiteX15" fmla="*/ 30455 w 35418"/>
                  <a:gd name="connsiteY15" fmla="*/ 156231 h 170066"/>
                  <a:gd name="connsiteX16" fmla="*/ 34266 w 35418"/>
                  <a:gd name="connsiteY16" fmla="*/ 165095 h 170066"/>
                  <a:gd name="connsiteX17" fmla="*/ 35418 w 35418"/>
                  <a:gd name="connsiteY17" fmla="*/ 166867 h 170066"/>
                  <a:gd name="connsiteX18" fmla="*/ 35418 w 35418"/>
                  <a:gd name="connsiteY18" fmla="*/ 166867 h 17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18" h="170066">
                    <a:moveTo>
                      <a:pt x="35418" y="166867"/>
                    </a:moveTo>
                    <a:cubicBezTo>
                      <a:pt x="35418" y="166956"/>
                      <a:pt x="35418" y="167133"/>
                      <a:pt x="35418" y="167311"/>
                    </a:cubicBezTo>
                    <a:cubicBezTo>
                      <a:pt x="35330" y="168906"/>
                      <a:pt x="34266" y="169970"/>
                      <a:pt x="32670" y="170058"/>
                    </a:cubicBezTo>
                    <a:cubicBezTo>
                      <a:pt x="26200" y="170413"/>
                      <a:pt x="23098" y="159068"/>
                      <a:pt x="20971" y="154458"/>
                    </a:cubicBezTo>
                    <a:cubicBezTo>
                      <a:pt x="17691" y="147279"/>
                      <a:pt x="14589" y="139922"/>
                      <a:pt x="11930" y="132477"/>
                    </a:cubicBezTo>
                    <a:cubicBezTo>
                      <a:pt x="6257" y="116700"/>
                      <a:pt x="2357" y="100214"/>
                      <a:pt x="762" y="83727"/>
                    </a:cubicBezTo>
                    <a:cubicBezTo>
                      <a:pt x="-745" y="68216"/>
                      <a:pt x="-36" y="52528"/>
                      <a:pt x="3066" y="37460"/>
                    </a:cubicBezTo>
                    <a:cubicBezTo>
                      <a:pt x="4573" y="30103"/>
                      <a:pt x="6700" y="23012"/>
                      <a:pt x="9448" y="16098"/>
                    </a:cubicBezTo>
                    <a:cubicBezTo>
                      <a:pt x="11487" y="10958"/>
                      <a:pt x="14146" y="1296"/>
                      <a:pt x="20262" y="55"/>
                    </a:cubicBezTo>
                    <a:cubicBezTo>
                      <a:pt x="21502" y="-211"/>
                      <a:pt x="22832" y="499"/>
                      <a:pt x="23186" y="1828"/>
                    </a:cubicBezTo>
                    <a:cubicBezTo>
                      <a:pt x="24870" y="7058"/>
                      <a:pt x="20084" y="13262"/>
                      <a:pt x="18134" y="17960"/>
                    </a:cubicBezTo>
                    <a:cubicBezTo>
                      <a:pt x="15475" y="24519"/>
                      <a:pt x="13437" y="31255"/>
                      <a:pt x="11841" y="38169"/>
                    </a:cubicBezTo>
                    <a:cubicBezTo>
                      <a:pt x="8827" y="51819"/>
                      <a:pt x="8030" y="66000"/>
                      <a:pt x="9005" y="80182"/>
                    </a:cubicBezTo>
                    <a:cubicBezTo>
                      <a:pt x="10068" y="95250"/>
                      <a:pt x="13348" y="110141"/>
                      <a:pt x="17957" y="124677"/>
                    </a:cubicBezTo>
                    <a:cubicBezTo>
                      <a:pt x="20173" y="131502"/>
                      <a:pt x="22655" y="138238"/>
                      <a:pt x="25402" y="144974"/>
                    </a:cubicBezTo>
                    <a:cubicBezTo>
                      <a:pt x="26998" y="148786"/>
                      <a:pt x="28682" y="152508"/>
                      <a:pt x="30455" y="156231"/>
                    </a:cubicBezTo>
                    <a:cubicBezTo>
                      <a:pt x="30986" y="157295"/>
                      <a:pt x="33645" y="164740"/>
                      <a:pt x="34266" y="165095"/>
                    </a:cubicBezTo>
                    <a:cubicBezTo>
                      <a:pt x="34886" y="165183"/>
                      <a:pt x="35418" y="166158"/>
                      <a:pt x="35418" y="166867"/>
                    </a:cubicBezTo>
                    <a:lnTo>
                      <a:pt x="35418" y="1668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8" name="任意多边形: 形状 667"/>
              <p:cNvSpPr/>
              <p:nvPr>
                <p:custDataLst>
                  <p:tags r:id="rId402"/>
                </p:custDataLst>
              </p:nvPr>
            </p:nvSpPr>
            <p:spPr>
              <a:xfrm>
                <a:off x="8718747" y="1860188"/>
                <a:ext cx="34539" cy="214682"/>
              </a:xfrm>
              <a:custGeom>
                <a:avLst/>
                <a:gdLst>
                  <a:gd name="connsiteX0" fmla="*/ 28164 w 34539"/>
                  <a:gd name="connsiteY0" fmla="*/ 755 h 214682"/>
                  <a:gd name="connsiteX1" fmla="*/ 25239 w 34539"/>
                  <a:gd name="connsiteY1" fmla="*/ 12898 h 214682"/>
                  <a:gd name="connsiteX2" fmla="*/ 20275 w 34539"/>
                  <a:gd name="connsiteY2" fmla="*/ 26282 h 214682"/>
                  <a:gd name="connsiteX3" fmla="*/ 13095 w 34539"/>
                  <a:gd name="connsiteY3" fmla="*/ 52075 h 214682"/>
                  <a:gd name="connsiteX4" fmla="*/ 8309 w 34539"/>
                  <a:gd name="connsiteY4" fmla="*/ 107561 h 214682"/>
                  <a:gd name="connsiteX5" fmla="*/ 16552 w 34539"/>
                  <a:gd name="connsiteY5" fmla="*/ 163136 h 214682"/>
                  <a:gd name="connsiteX6" fmla="*/ 25327 w 34539"/>
                  <a:gd name="connsiteY6" fmla="*/ 189194 h 214682"/>
                  <a:gd name="connsiteX7" fmla="*/ 31797 w 34539"/>
                  <a:gd name="connsiteY7" fmla="*/ 203199 h 214682"/>
                  <a:gd name="connsiteX8" fmla="*/ 33747 w 34539"/>
                  <a:gd name="connsiteY8" fmla="*/ 213392 h 214682"/>
                  <a:gd name="connsiteX9" fmla="*/ 30645 w 34539"/>
                  <a:gd name="connsiteY9" fmla="*/ 214633 h 214682"/>
                  <a:gd name="connsiteX10" fmla="*/ 20364 w 34539"/>
                  <a:gd name="connsiteY10" fmla="*/ 198856 h 214682"/>
                  <a:gd name="connsiteX11" fmla="*/ 11854 w 34539"/>
                  <a:gd name="connsiteY11" fmla="*/ 176519 h 214682"/>
                  <a:gd name="connsiteX12" fmla="*/ 2016 w 34539"/>
                  <a:gd name="connsiteY12" fmla="*/ 132645 h 214682"/>
                  <a:gd name="connsiteX13" fmla="*/ 7689 w 34539"/>
                  <a:gd name="connsiteY13" fmla="*/ 42946 h 214682"/>
                  <a:gd name="connsiteX14" fmla="*/ 15754 w 34539"/>
                  <a:gd name="connsiteY14" fmla="*/ 18394 h 214682"/>
                  <a:gd name="connsiteX15" fmla="*/ 27011 w 34539"/>
                  <a:gd name="connsiteY15" fmla="*/ 46 h 214682"/>
                  <a:gd name="connsiteX16" fmla="*/ 28164 w 34539"/>
                  <a:gd name="connsiteY16" fmla="*/ 755 h 214682"/>
                  <a:gd name="connsiteX17" fmla="*/ 28164 w 34539"/>
                  <a:gd name="connsiteY17" fmla="*/ 755 h 21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39" h="214682">
                    <a:moveTo>
                      <a:pt x="28164" y="755"/>
                    </a:moveTo>
                    <a:cubicBezTo>
                      <a:pt x="28518" y="4921"/>
                      <a:pt x="26568" y="9176"/>
                      <a:pt x="25239" y="12898"/>
                    </a:cubicBezTo>
                    <a:cubicBezTo>
                      <a:pt x="23643" y="17330"/>
                      <a:pt x="21870" y="21762"/>
                      <a:pt x="20275" y="26282"/>
                    </a:cubicBezTo>
                    <a:cubicBezTo>
                      <a:pt x="17350" y="34703"/>
                      <a:pt x="14957" y="43389"/>
                      <a:pt x="13095" y="52075"/>
                    </a:cubicBezTo>
                    <a:cubicBezTo>
                      <a:pt x="9284" y="70068"/>
                      <a:pt x="7777" y="88948"/>
                      <a:pt x="8309" y="107561"/>
                    </a:cubicBezTo>
                    <a:cubicBezTo>
                      <a:pt x="8841" y="126263"/>
                      <a:pt x="11589" y="144877"/>
                      <a:pt x="16552" y="163136"/>
                    </a:cubicBezTo>
                    <a:cubicBezTo>
                      <a:pt x="18945" y="171999"/>
                      <a:pt x="21870" y="180685"/>
                      <a:pt x="25327" y="189194"/>
                    </a:cubicBezTo>
                    <a:cubicBezTo>
                      <a:pt x="27277" y="193981"/>
                      <a:pt x="29404" y="198590"/>
                      <a:pt x="31797" y="203199"/>
                    </a:cubicBezTo>
                    <a:cubicBezTo>
                      <a:pt x="33659" y="206744"/>
                      <a:pt x="35697" y="209669"/>
                      <a:pt x="33747" y="213392"/>
                    </a:cubicBezTo>
                    <a:cubicBezTo>
                      <a:pt x="33127" y="214544"/>
                      <a:pt x="31797" y="214810"/>
                      <a:pt x="30645" y="214633"/>
                    </a:cubicBezTo>
                    <a:cubicBezTo>
                      <a:pt x="24707" y="213569"/>
                      <a:pt x="22402" y="203731"/>
                      <a:pt x="20364" y="198856"/>
                    </a:cubicBezTo>
                    <a:cubicBezTo>
                      <a:pt x="17173" y="191499"/>
                      <a:pt x="14336" y="184142"/>
                      <a:pt x="11854" y="176519"/>
                    </a:cubicBezTo>
                    <a:cubicBezTo>
                      <a:pt x="7157" y="162161"/>
                      <a:pt x="3966" y="147536"/>
                      <a:pt x="2016" y="132645"/>
                    </a:cubicBezTo>
                    <a:cubicBezTo>
                      <a:pt x="-1973" y="102420"/>
                      <a:pt x="-23" y="72018"/>
                      <a:pt x="7689" y="42946"/>
                    </a:cubicBezTo>
                    <a:cubicBezTo>
                      <a:pt x="9904" y="34614"/>
                      <a:pt x="12652" y="26371"/>
                      <a:pt x="15754" y="18394"/>
                    </a:cubicBezTo>
                    <a:cubicBezTo>
                      <a:pt x="18148" y="12278"/>
                      <a:pt x="21161" y="3592"/>
                      <a:pt x="27011" y="46"/>
                    </a:cubicBezTo>
                    <a:cubicBezTo>
                      <a:pt x="27632" y="-131"/>
                      <a:pt x="28164" y="223"/>
                      <a:pt x="28164" y="755"/>
                    </a:cubicBezTo>
                    <a:lnTo>
                      <a:pt x="28164" y="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9" name="任意多边形: 形状 668"/>
              <p:cNvSpPr/>
              <p:nvPr>
                <p:custDataLst>
                  <p:tags r:id="rId403"/>
                </p:custDataLst>
              </p:nvPr>
            </p:nvSpPr>
            <p:spPr>
              <a:xfrm>
                <a:off x="8775894" y="1876149"/>
                <a:ext cx="1037812" cy="11424"/>
              </a:xfrm>
              <a:custGeom>
                <a:avLst/>
                <a:gdLst>
                  <a:gd name="connsiteX0" fmla="*/ 3812 w 1037812"/>
                  <a:gd name="connsiteY0" fmla="*/ 1723 h 11424"/>
                  <a:gd name="connsiteX1" fmla="*/ 105388 w 1037812"/>
                  <a:gd name="connsiteY1" fmla="*/ 39 h 11424"/>
                  <a:gd name="connsiteX2" fmla="*/ 204748 w 1037812"/>
                  <a:gd name="connsiteY2" fmla="*/ 39 h 11424"/>
                  <a:gd name="connsiteX3" fmla="*/ 405774 w 1037812"/>
                  <a:gd name="connsiteY3" fmla="*/ 39 h 11424"/>
                  <a:gd name="connsiteX4" fmla="*/ 807825 w 1037812"/>
                  <a:gd name="connsiteY4" fmla="*/ 305 h 11424"/>
                  <a:gd name="connsiteX5" fmla="*/ 1033136 w 1037812"/>
                  <a:gd name="connsiteY5" fmla="*/ 926 h 11424"/>
                  <a:gd name="connsiteX6" fmla="*/ 1033313 w 1037812"/>
                  <a:gd name="connsiteY6" fmla="*/ 10410 h 11424"/>
                  <a:gd name="connsiteX7" fmla="*/ 631263 w 1037812"/>
                  <a:gd name="connsiteY7" fmla="*/ 11385 h 11424"/>
                  <a:gd name="connsiteX8" fmla="*/ 229212 w 1037812"/>
                  <a:gd name="connsiteY8" fmla="*/ 11385 h 11424"/>
                  <a:gd name="connsiteX9" fmla="*/ 116556 w 1037812"/>
                  <a:gd name="connsiteY9" fmla="*/ 11385 h 11424"/>
                  <a:gd name="connsiteX10" fmla="*/ 3900 w 1037812"/>
                  <a:gd name="connsiteY10" fmla="*/ 9701 h 11424"/>
                  <a:gd name="connsiteX11" fmla="*/ 3812 w 1037812"/>
                  <a:gd name="connsiteY11" fmla="*/ 1723 h 11424"/>
                  <a:gd name="connsiteX12" fmla="*/ 3812 w 1037812"/>
                  <a:gd name="connsiteY12" fmla="*/ 1723 h 1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7812" h="11424">
                    <a:moveTo>
                      <a:pt x="3812" y="1723"/>
                    </a:moveTo>
                    <a:cubicBezTo>
                      <a:pt x="37582" y="-404"/>
                      <a:pt x="71529" y="128"/>
                      <a:pt x="105388" y="39"/>
                    </a:cubicBezTo>
                    <a:cubicBezTo>
                      <a:pt x="138538" y="-49"/>
                      <a:pt x="171687" y="39"/>
                      <a:pt x="204748" y="39"/>
                    </a:cubicBezTo>
                    <a:cubicBezTo>
                      <a:pt x="271757" y="39"/>
                      <a:pt x="338765" y="39"/>
                      <a:pt x="405774" y="39"/>
                    </a:cubicBezTo>
                    <a:cubicBezTo>
                      <a:pt x="539791" y="39"/>
                      <a:pt x="673808" y="39"/>
                      <a:pt x="807825" y="305"/>
                    </a:cubicBezTo>
                    <a:cubicBezTo>
                      <a:pt x="882899" y="483"/>
                      <a:pt x="958062" y="926"/>
                      <a:pt x="1033136" y="926"/>
                    </a:cubicBezTo>
                    <a:cubicBezTo>
                      <a:pt x="1039252" y="926"/>
                      <a:pt x="1039429" y="10410"/>
                      <a:pt x="1033313" y="10410"/>
                    </a:cubicBezTo>
                    <a:cubicBezTo>
                      <a:pt x="899296" y="10498"/>
                      <a:pt x="765368" y="11296"/>
                      <a:pt x="631263" y="11385"/>
                    </a:cubicBezTo>
                    <a:cubicBezTo>
                      <a:pt x="497246" y="11385"/>
                      <a:pt x="363229" y="11385"/>
                      <a:pt x="229212" y="11385"/>
                    </a:cubicBezTo>
                    <a:cubicBezTo>
                      <a:pt x="191630" y="11385"/>
                      <a:pt x="154137" y="11473"/>
                      <a:pt x="116556" y="11385"/>
                    </a:cubicBezTo>
                    <a:cubicBezTo>
                      <a:pt x="79063" y="11296"/>
                      <a:pt x="41393" y="12005"/>
                      <a:pt x="3900" y="9701"/>
                    </a:cubicBezTo>
                    <a:cubicBezTo>
                      <a:pt x="-1241" y="9346"/>
                      <a:pt x="-1329" y="2078"/>
                      <a:pt x="3812" y="1723"/>
                    </a:cubicBezTo>
                    <a:lnTo>
                      <a:pt x="3812" y="17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0" name="任意多边形: 形状 669"/>
              <p:cNvSpPr/>
              <p:nvPr>
                <p:custDataLst>
                  <p:tags r:id="rId404"/>
                </p:custDataLst>
              </p:nvPr>
            </p:nvSpPr>
            <p:spPr>
              <a:xfrm>
                <a:off x="9808575" y="1848767"/>
                <a:ext cx="6526" cy="40772"/>
              </a:xfrm>
              <a:custGeom>
                <a:avLst/>
                <a:gdLst>
                  <a:gd name="connsiteX0" fmla="*/ 4621 w 6526"/>
                  <a:gd name="connsiteY0" fmla="*/ 32563 h 40772"/>
                  <a:gd name="connsiteX1" fmla="*/ 5951 w 6526"/>
                  <a:gd name="connsiteY1" fmla="*/ 37615 h 40772"/>
                  <a:gd name="connsiteX2" fmla="*/ 810 w 6526"/>
                  <a:gd name="connsiteY2" fmla="*/ 38147 h 40772"/>
                  <a:gd name="connsiteX3" fmla="*/ 456 w 6526"/>
                  <a:gd name="connsiteY3" fmla="*/ 19356 h 40772"/>
                  <a:gd name="connsiteX4" fmla="*/ 367 w 6526"/>
                  <a:gd name="connsiteY4" fmla="*/ 9961 h 40772"/>
                  <a:gd name="connsiteX5" fmla="*/ 544 w 6526"/>
                  <a:gd name="connsiteY5" fmla="*/ 5529 h 40772"/>
                  <a:gd name="connsiteX6" fmla="*/ 2140 w 6526"/>
                  <a:gd name="connsiteY6" fmla="*/ 920 h 40772"/>
                  <a:gd name="connsiteX7" fmla="*/ 4710 w 6526"/>
                  <a:gd name="connsiteY7" fmla="*/ 1009 h 40772"/>
                  <a:gd name="connsiteX8" fmla="*/ 6306 w 6526"/>
                  <a:gd name="connsiteY8" fmla="*/ 5706 h 40772"/>
                  <a:gd name="connsiteX9" fmla="*/ 6483 w 6526"/>
                  <a:gd name="connsiteY9" fmla="*/ 10138 h 40772"/>
                  <a:gd name="connsiteX10" fmla="*/ 6394 w 6526"/>
                  <a:gd name="connsiteY10" fmla="*/ 19533 h 40772"/>
                  <a:gd name="connsiteX11" fmla="*/ 5951 w 6526"/>
                  <a:gd name="connsiteY11" fmla="*/ 38324 h 40772"/>
                  <a:gd name="connsiteX12" fmla="*/ 721 w 6526"/>
                  <a:gd name="connsiteY12" fmla="*/ 38235 h 40772"/>
                  <a:gd name="connsiteX13" fmla="*/ 12 w 6526"/>
                  <a:gd name="connsiteY13" fmla="*/ 33715 h 40772"/>
                  <a:gd name="connsiteX14" fmla="*/ 4621 w 6526"/>
                  <a:gd name="connsiteY14" fmla="*/ 32563 h 40772"/>
                  <a:gd name="connsiteX15" fmla="*/ 4621 w 6526"/>
                  <a:gd name="connsiteY15" fmla="*/ 32563 h 4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26" h="40772">
                    <a:moveTo>
                      <a:pt x="4621" y="32563"/>
                    </a:moveTo>
                    <a:cubicBezTo>
                      <a:pt x="5064" y="34247"/>
                      <a:pt x="5508" y="35931"/>
                      <a:pt x="5951" y="37615"/>
                    </a:cubicBezTo>
                    <a:cubicBezTo>
                      <a:pt x="4267" y="37792"/>
                      <a:pt x="2494" y="37970"/>
                      <a:pt x="810" y="38147"/>
                    </a:cubicBezTo>
                    <a:cubicBezTo>
                      <a:pt x="278" y="31854"/>
                      <a:pt x="456" y="25561"/>
                      <a:pt x="456" y="19356"/>
                    </a:cubicBezTo>
                    <a:cubicBezTo>
                      <a:pt x="456" y="16254"/>
                      <a:pt x="367" y="13063"/>
                      <a:pt x="367" y="9961"/>
                    </a:cubicBezTo>
                    <a:cubicBezTo>
                      <a:pt x="367" y="8543"/>
                      <a:pt x="190" y="6947"/>
                      <a:pt x="544" y="5529"/>
                    </a:cubicBezTo>
                    <a:cubicBezTo>
                      <a:pt x="987" y="3934"/>
                      <a:pt x="1696" y="2515"/>
                      <a:pt x="2140" y="920"/>
                    </a:cubicBezTo>
                    <a:cubicBezTo>
                      <a:pt x="2494" y="-321"/>
                      <a:pt x="4356" y="-321"/>
                      <a:pt x="4710" y="1009"/>
                    </a:cubicBezTo>
                    <a:cubicBezTo>
                      <a:pt x="5153" y="2604"/>
                      <a:pt x="5862" y="4111"/>
                      <a:pt x="6306" y="5706"/>
                    </a:cubicBezTo>
                    <a:cubicBezTo>
                      <a:pt x="6660" y="7124"/>
                      <a:pt x="6483" y="8720"/>
                      <a:pt x="6483" y="10138"/>
                    </a:cubicBezTo>
                    <a:cubicBezTo>
                      <a:pt x="6483" y="13240"/>
                      <a:pt x="6394" y="16431"/>
                      <a:pt x="6394" y="19533"/>
                    </a:cubicBezTo>
                    <a:cubicBezTo>
                      <a:pt x="6306" y="25827"/>
                      <a:pt x="6571" y="32120"/>
                      <a:pt x="5951" y="38324"/>
                    </a:cubicBezTo>
                    <a:cubicBezTo>
                      <a:pt x="5685" y="41604"/>
                      <a:pt x="1164" y="41604"/>
                      <a:pt x="721" y="38235"/>
                    </a:cubicBezTo>
                    <a:cubicBezTo>
                      <a:pt x="544" y="36729"/>
                      <a:pt x="278" y="35222"/>
                      <a:pt x="12" y="33715"/>
                    </a:cubicBezTo>
                    <a:cubicBezTo>
                      <a:pt x="-254" y="30790"/>
                      <a:pt x="3912" y="29549"/>
                      <a:pt x="4621" y="32563"/>
                    </a:cubicBezTo>
                    <a:lnTo>
                      <a:pt x="4621" y="32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1" name="任意多边形: 形状 670"/>
              <p:cNvSpPr/>
              <p:nvPr>
                <p:custDataLst>
                  <p:tags r:id="rId405"/>
                </p:custDataLst>
              </p:nvPr>
            </p:nvSpPr>
            <p:spPr>
              <a:xfrm>
                <a:off x="8747420" y="1841760"/>
                <a:ext cx="1069866" cy="9383"/>
              </a:xfrm>
              <a:custGeom>
                <a:avLst/>
                <a:gdLst>
                  <a:gd name="connsiteX0" fmla="*/ 1068258 w 1069866"/>
                  <a:gd name="connsiteY0" fmla="*/ 6951 h 9383"/>
                  <a:gd name="connsiteX1" fmla="*/ 1016849 w 1069866"/>
                  <a:gd name="connsiteY1" fmla="*/ 9345 h 9383"/>
                  <a:gd name="connsiteX2" fmla="*/ 964909 w 1069866"/>
                  <a:gd name="connsiteY2" fmla="*/ 9345 h 9383"/>
                  <a:gd name="connsiteX3" fmla="*/ 859965 w 1069866"/>
                  <a:gd name="connsiteY3" fmla="*/ 9345 h 9383"/>
                  <a:gd name="connsiteX4" fmla="*/ 652291 w 1069866"/>
                  <a:gd name="connsiteY4" fmla="*/ 9345 h 9383"/>
                  <a:gd name="connsiteX5" fmla="*/ 236945 w 1069866"/>
                  <a:gd name="connsiteY5" fmla="*/ 9256 h 9383"/>
                  <a:gd name="connsiteX6" fmla="*/ 2770 w 1069866"/>
                  <a:gd name="connsiteY6" fmla="*/ 7572 h 9383"/>
                  <a:gd name="connsiteX7" fmla="*/ 2682 w 1069866"/>
                  <a:gd name="connsiteY7" fmla="*/ 1899 h 9383"/>
                  <a:gd name="connsiteX8" fmla="*/ 210355 w 1069866"/>
                  <a:gd name="connsiteY8" fmla="*/ 215 h 9383"/>
                  <a:gd name="connsiteX9" fmla="*/ 418028 w 1069866"/>
                  <a:gd name="connsiteY9" fmla="*/ 126 h 9383"/>
                  <a:gd name="connsiteX10" fmla="*/ 833374 w 1069866"/>
                  <a:gd name="connsiteY10" fmla="*/ 38 h 9383"/>
                  <a:gd name="connsiteX11" fmla="*/ 950461 w 1069866"/>
                  <a:gd name="connsiteY11" fmla="*/ 38 h 9383"/>
                  <a:gd name="connsiteX12" fmla="*/ 1007897 w 1069866"/>
                  <a:gd name="connsiteY12" fmla="*/ 38 h 9383"/>
                  <a:gd name="connsiteX13" fmla="*/ 1067638 w 1069866"/>
                  <a:gd name="connsiteY13" fmla="*/ 2431 h 9383"/>
                  <a:gd name="connsiteX14" fmla="*/ 1068258 w 1069866"/>
                  <a:gd name="connsiteY14" fmla="*/ 6951 h 9383"/>
                  <a:gd name="connsiteX15" fmla="*/ 1068258 w 1069866"/>
                  <a:gd name="connsiteY15" fmla="*/ 6951 h 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69866" h="9383">
                    <a:moveTo>
                      <a:pt x="1068258" y="6951"/>
                    </a:moveTo>
                    <a:cubicBezTo>
                      <a:pt x="1051240" y="9522"/>
                      <a:pt x="1034133" y="9256"/>
                      <a:pt x="1016849" y="9345"/>
                    </a:cubicBezTo>
                    <a:cubicBezTo>
                      <a:pt x="999566" y="9433"/>
                      <a:pt x="982282" y="9345"/>
                      <a:pt x="964909" y="9345"/>
                    </a:cubicBezTo>
                    <a:cubicBezTo>
                      <a:pt x="929898" y="9345"/>
                      <a:pt x="894975" y="9345"/>
                      <a:pt x="859965" y="9345"/>
                    </a:cubicBezTo>
                    <a:cubicBezTo>
                      <a:pt x="790740" y="9345"/>
                      <a:pt x="721516" y="9345"/>
                      <a:pt x="652291" y="9345"/>
                    </a:cubicBezTo>
                    <a:cubicBezTo>
                      <a:pt x="513843" y="9345"/>
                      <a:pt x="375394" y="9345"/>
                      <a:pt x="236945" y="9256"/>
                    </a:cubicBezTo>
                    <a:cubicBezTo>
                      <a:pt x="158946" y="9167"/>
                      <a:pt x="80858" y="10054"/>
                      <a:pt x="2770" y="7572"/>
                    </a:cubicBezTo>
                    <a:cubicBezTo>
                      <a:pt x="-864" y="7483"/>
                      <a:pt x="-952" y="2076"/>
                      <a:pt x="2682" y="1899"/>
                    </a:cubicBezTo>
                    <a:cubicBezTo>
                      <a:pt x="71817" y="-317"/>
                      <a:pt x="141042" y="304"/>
                      <a:pt x="210355" y="215"/>
                    </a:cubicBezTo>
                    <a:cubicBezTo>
                      <a:pt x="279579" y="215"/>
                      <a:pt x="348803" y="126"/>
                      <a:pt x="418028" y="126"/>
                    </a:cubicBezTo>
                    <a:cubicBezTo>
                      <a:pt x="556476" y="126"/>
                      <a:pt x="694925" y="38"/>
                      <a:pt x="833374" y="38"/>
                    </a:cubicBezTo>
                    <a:cubicBezTo>
                      <a:pt x="872374" y="38"/>
                      <a:pt x="911462" y="38"/>
                      <a:pt x="950461" y="38"/>
                    </a:cubicBezTo>
                    <a:cubicBezTo>
                      <a:pt x="969607" y="38"/>
                      <a:pt x="988752" y="38"/>
                      <a:pt x="1007897" y="38"/>
                    </a:cubicBezTo>
                    <a:cubicBezTo>
                      <a:pt x="1027840" y="38"/>
                      <a:pt x="1047783" y="-494"/>
                      <a:pt x="1067638" y="2431"/>
                    </a:cubicBezTo>
                    <a:cubicBezTo>
                      <a:pt x="1069854" y="2786"/>
                      <a:pt x="1071006" y="6508"/>
                      <a:pt x="1068258" y="6951"/>
                    </a:cubicBezTo>
                    <a:lnTo>
                      <a:pt x="1068258" y="69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2" name="任意多边形: 形状 671"/>
              <p:cNvSpPr/>
              <p:nvPr>
                <p:custDataLst>
                  <p:tags r:id="rId406"/>
                </p:custDataLst>
              </p:nvPr>
            </p:nvSpPr>
            <p:spPr>
              <a:xfrm>
                <a:off x="8728701" y="1842311"/>
                <a:ext cx="24743" cy="45596"/>
              </a:xfrm>
              <a:custGeom>
                <a:avLst/>
                <a:gdLst>
                  <a:gd name="connsiteX0" fmla="*/ 15727 w 24743"/>
                  <a:gd name="connsiteY0" fmla="*/ 10123 h 45596"/>
                  <a:gd name="connsiteX1" fmla="*/ 15284 w 24743"/>
                  <a:gd name="connsiteY1" fmla="*/ 7819 h 45596"/>
                  <a:gd name="connsiteX2" fmla="*/ 15284 w 24743"/>
                  <a:gd name="connsiteY2" fmla="*/ 5603 h 45596"/>
                  <a:gd name="connsiteX3" fmla="*/ 19627 w 24743"/>
                  <a:gd name="connsiteY3" fmla="*/ 107 h 45596"/>
                  <a:gd name="connsiteX4" fmla="*/ 24236 w 24743"/>
                  <a:gd name="connsiteY4" fmla="*/ 5957 h 45596"/>
                  <a:gd name="connsiteX5" fmla="*/ 13423 w 24743"/>
                  <a:gd name="connsiteY5" fmla="*/ 25103 h 45596"/>
                  <a:gd name="connsiteX6" fmla="*/ 9523 w 24743"/>
                  <a:gd name="connsiteY6" fmla="*/ 34675 h 45596"/>
                  <a:gd name="connsiteX7" fmla="*/ 7484 w 24743"/>
                  <a:gd name="connsiteY7" fmla="*/ 40171 h 45596"/>
                  <a:gd name="connsiteX8" fmla="*/ 4027 w 24743"/>
                  <a:gd name="connsiteY8" fmla="*/ 44603 h 45596"/>
                  <a:gd name="connsiteX9" fmla="*/ 5623 w 24743"/>
                  <a:gd name="connsiteY9" fmla="*/ 43362 h 45596"/>
                  <a:gd name="connsiteX10" fmla="*/ 5002 w 24743"/>
                  <a:gd name="connsiteY10" fmla="*/ 44514 h 45596"/>
                  <a:gd name="connsiteX11" fmla="*/ 570 w 24743"/>
                  <a:gd name="connsiteY11" fmla="*/ 43184 h 45596"/>
                  <a:gd name="connsiteX12" fmla="*/ 482 w 24743"/>
                  <a:gd name="connsiteY12" fmla="*/ 41855 h 45596"/>
                  <a:gd name="connsiteX13" fmla="*/ 1280 w 24743"/>
                  <a:gd name="connsiteY13" fmla="*/ 43805 h 45596"/>
                  <a:gd name="connsiteX14" fmla="*/ 1545 w 24743"/>
                  <a:gd name="connsiteY14" fmla="*/ 32282 h 45596"/>
                  <a:gd name="connsiteX15" fmla="*/ 5623 w 24743"/>
                  <a:gd name="connsiteY15" fmla="*/ 20848 h 45596"/>
                  <a:gd name="connsiteX16" fmla="*/ 17854 w 24743"/>
                  <a:gd name="connsiteY16" fmla="*/ 994 h 45596"/>
                  <a:gd name="connsiteX17" fmla="*/ 20779 w 24743"/>
                  <a:gd name="connsiteY17" fmla="*/ 7730 h 45596"/>
                  <a:gd name="connsiteX18" fmla="*/ 18386 w 24743"/>
                  <a:gd name="connsiteY18" fmla="*/ 7376 h 45596"/>
                  <a:gd name="connsiteX19" fmla="*/ 20070 w 24743"/>
                  <a:gd name="connsiteY19" fmla="*/ 7376 h 45596"/>
                  <a:gd name="connsiteX20" fmla="*/ 18741 w 24743"/>
                  <a:gd name="connsiteY20" fmla="*/ 7730 h 45596"/>
                  <a:gd name="connsiteX21" fmla="*/ 17234 w 24743"/>
                  <a:gd name="connsiteY21" fmla="*/ 7642 h 45596"/>
                  <a:gd name="connsiteX22" fmla="*/ 17500 w 24743"/>
                  <a:gd name="connsiteY22" fmla="*/ 8262 h 45596"/>
                  <a:gd name="connsiteX23" fmla="*/ 17145 w 24743"/>
                  <a:gd name="connsiteY23" fmla="*/ 9769 h 45596"/>
                  <a:gd name="connsiteX24" fmla="*/ 15727 w 24743"/>
                  <a:gd name="connsiteY24" fmla="*/ 10123 h 45596"/>
                  <a:gd name="connsiteX25" fmla="*/ 15727 w 24743"/>
                  <a:gd name="connsiteY25" fmla="*/ 10123 h 4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743" h="45596">
                    <a:moveTo>
                      <a:pt x="15727" y="10123"/>
                    </a:moveTo>
                    <a:cubicBezTo>
                      <a:pt x="15373" y="9326"/>
                      <a:pt x="15195" y="8705"/>
                      <a:pt x="15284" y="7819"/>
                    </a:cubicBezTo>
                    <a:cubicBezTo>
                      <a:pt x="15373" y="6844"/>
                      <a:pt x="15373" y="6578"/>
                      <a:pt x="15284" y="5603"/>
                    </a:cubicBezTo>
                    <a:cubicBezTo>
                      <a:pt x="14929" y="3121"/>
                      <a:pt x="17411" y="639"/>
                      <a:pt x="19627" y="107"/>
                    </a:cubicBezTo>
                    <a:cubicBezTo>
                      <a:pt x="22818" y="-690"/>
                      <a:pt x="26009" y="3121"/>
                      <a:pt x="24236" y="5957"/>
                    </a:cubicBezTo>
                    <a:cubicBezTo>
                      <a:pt x="20336" y="12251"/>
                      <a:pt x="16348" y="18278"/>
                      <a:pt x="13423" y="25103"/>
                    </a:cubicBezTo>
                    <a:cubicBezTo>
                      <a:pt x="12004" y="28205"/>
                      <a:pt x="10764" y="31484"/>
                      <a:pt x="9523" y="34675"/>
                    </a:cubicBezTo>
                    <a:cubicBezTo>
                      <a:pt x="8814" y="36537"/>
                      <a:pt x="8282" y="38398"/>
                      <a:pt x="7484" y="40171"/>
                    </a:cubicBezTo>
                    <a:cubicBezTo>
                      <a:pt x="6686" y="42209"/>
                      <a:pt x="6243" y="43716"/>
                      <a:pt x="4027" y="44603"/>
                    </a:cubicBezTo>
                    <a:cubicBezTo>
                      <a:pt x="4559" y="44159"/>
                      <a:pt x="5091" y="43805"/>
                      <a:pt x="5623" y="43362"/>
                    </a:cubicBezTo>
                    <a:cubicBezTo>
                      <a:pt x="5445" y="43716"/>
                      <a:pt x="5180" y="44071"/>
                      <a:pt x="5002" y="44514"/>
                    </a:cubicBezTo>
                    <a:cubicBezTo>
                      <a:pt x="3850" y="46553"/>
                      <a:pt x="748" y="45489"/>
                      <a:pt x="570" y="43184"/>
                    </a:cubicBezTo>
                    <a:cubicBezTo>
                      <a:pt x="570" y="42741"/>
                      <a:pt x="482" y="42298"/>
                      <a:pt x="482" y="41855"/>
                    </a:cubicBezTo>
                    <a:cubicBezTo>
                      <a:pt x="748" y="42475"/>
                      <a:pt x="1014" y="43184"/>
                      <a:pt x="1280" y="43805"/>
                    </a:cubicBezTo>
                    <a:cubicBezTo>
                      <a:pt x="-1291" y="40791"/>
                      <a:pt x="659" y="35650"/>
                      <a:pt x="1545" y="32282"/>
                    </a:cubicBezTo>
                    <a:cubicBezTo>
                      <a:pt x="2609" y="28294"/>
                      <a:pt x="3939" y="24571"/>
                      <a:pt x="5623" y="20848"/>
                    </a:cubicBezTo>
                    <a:cubicBezTo>
                      <a:pt x="8814" y="13846"/>
                      <a:pt x="12714" y="6755"/>
                      <a:pt x="17854" y="994"/>
                    </a:cubicBezTo>
                    <a:cubicBezTo>
                      <a:pt x="18829" y="3210"/>
                      <a:pt x="19804" y="5514"/>
                      <a:pt x="20779" y="7730"/>
                    </a:cubicBezTo>
                    <a:cubicBezTo>
                      <a:pt x="19893" y="7819"/>
                      <a:pt x="19184" y="7642"/>
                      <a:pt x="18386" y="7376"/>
                    </a:cubicBezTo>
                    <a:cubicBezTo>
                      <a:pt x="18918" y="7376"/>
                      <a:pt x="19538" y="7376"/>
                      <a:pt x="20070" y="7376"/>
                    </a:cubicBezTo>
                    <a:cubicBezTo>
                      <a:pt x="19627" y="7464"/>
                      <a:pt x="19184" y="7642"/>
                      <a:pt x="18741" y="7730"/>
                    </a:cubicBezTo>
                    <a:cubicBezTo>
                      <a:pt x="18298" y="7819"/>
                      <a:pt x="17588" y="7642"/>
                      <a:pt x="17234" y="7642"/>
                    </a:cubicBezTo>
                    <a:cubicBezTo>
                      <a:pt x="18032" y="7464"/>
                      <a:pt x="17588" y="7642"/>
                      <a:pt x="17500" y="8262"/>
                    </a:cubicBezTo>
                    <a:cubicBezTo>
                      <a:pt x="17411" y="8794"/>
                      <a:pt x="17234" y="9237"/>
                      <a:pt x="17145" y="9769"/>
                    </a:cubicBezTo>
                    <a:cubicBezTo>
                      <a:pt x="16879" y="10566"/>
                      <a:pt x="15993" y="10655"/>
                      <a:pt x="15727" y="10123"/>
                    </a:cubicBezTo>
                    <a:lnTo>
                      <a:pt x="15727" y="101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3" name="任意多边形: 形状 672"/>
              <p:cNvSpPr/>
              <p:nvPr>
                <p:custDataLst>
                  <p:tags r:id="rId407"/>
                </p:custDataLst>
              </p:nvPr>
            </p:nvSpPr>
            <p:spPr>
              <a:xfrm>
                <a:off x="8240103" y="1838360"/>
                <a:ext cx="507184" cy="8429"/>
              </a:xfrm>
              <a:custGeom>
                <a:avLst/>
                <a:gdLst>
                  <a:gd name="connsiteX0" fmla="*/ 506453 w 507184"/>
                  <a:gd name="connsiteY0" fmla="*/ 5388 h 8429"/>
                  <a:gd name="connsiteX1" fmla="*/ 484206 w 507184"/>
                  <a:gd name="connsiteY1" fmla="*/ 7072 h 8429"/>
                  <a:gd name="connsiteX2" fmla="*/ 457792 w 507184"/>
                  <a:gd name="connsiteY2" fmla="*/ 7869 h 8429"/>
                  <a:gd name="connsiteX3" fmla="*/ 409309 w 507184"/>
                  <a:gd name="connsiteY3" fmla="*/ 8224 h 8429"/>
                  <a:gd name="connsiteX4" fmla="*/ 311189 w 507184"/>
                  <a:gd name="connsiteY4" fmla="*/ 8401 h 8429"/>
                  <a:gd name="connsiteX5" fmla="*/ 113886 w 507184"/>
                  <a:gd name="connsiteY5" fmla="*/ 8401 h 8429"/>
                  <a:gd name="connsiteX6" fmla="*/ 3712 w 507184"/>
                  <a:gd name="connsiteY6" fmla="*/ 8047 h 8429"/>
                  <a:gd name="connsiteX7" fmla="*/ 3535 w 507184"/>
                  <a:gd name="connsiteY7" fmla="*/ 513 h 8429"/>
                  <a:gd name="connsiteX8" fmla="*/ 200838 w 507184"/>
                  <a:gd name="connsiteY8" fmla="*/ 158 h 8429"/>
                  <a:gd name="connsiteX9" fmla="*/ 398140 w 507184"/>
                  <a:gd name="connsiteY9" fmla="*/ 335 h 8429"/>
                  <a:gd name="connsiteX10" fmla="*/ 452119 w 507184"/>
                  <a:gd name="connsiteY10" fmla="*/ 690 h 8429"/>
                  <a:gd name="connsiteX11" fmla="*/ 479685 w 507184"/>
                  <a:gd name="connsiteY11" fmla="*/ 1399 h 8429"/>
                  <a:gd name="connsiteX12" fmla="*/ 506453 w 507184"/>
                  <a:gd name="connsiteY12" fmla="*/ 3260 h 8429"/>
                  <a:gd name="connsiteX13" fmla="*/ 506453 w 507184"/>
                  <a:gd name="connsiteY13" fmla="*/ 5388 h 8429"/>
                  <a:gd name="connsiteX14" fmla="*/ 506453 w 507184"/>
                  <a:gd name="connsiteY14" fmla="*/ 5388 h 8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7184" h="8429">
                    <a:moveTo>
                      <a:pt x="506453" y="5388"/>
                    </a:moveTo>
                    <a:cubicBezTo>
                      <a:pt x="499185" y="6806"/>
                      <a:pt x="491651" y="6717"/>
                      <a:pt x="484206" y="7072"/>
                    </a:cubicBezTo>
                    <a:cubicBezTo>
                      <a:pt x="475431" y="7426"/>
                      <a:pt x="466567" y="7781"/>
                      <a:pt x="457792" y="7869"/>
                    </a:cubicBezTo>
                    <a:cubicBezTo>
                      <a:pt x="441661" y="8047"/>
                      <a:pt x="425440" y="8224"/>
                      <a:pt x="409309" y="8224"/>
                    </a:cubicBezTo>
                    <a:cubicBezTo>
                      <a:pt x="376602" y="8313"/>
                      <a:pt x="343896" y="8401"/>
                      <a:pt x="311189" y="8401"/>
                    </a:cubicBezTo>
                    <a:cubicBezTo>
                      <a:pt x="245421" y="8401"/>
                      <a:pt x="179654" y="8401"/>
                      <a:pt x="113886" y="8401"/>
                    </a:cubicBezTo>
                    <a:cubicBezTo>
                      <a:pt x="77191" y="8401"/>
                      <a:pt x="40407" y="8579"/>
                      <a:pt x="3712" y="8047"/>
                    </a:cubicBezTo>
                    <a:cubicBezTo>
                      <a:pt x="-1163" y="7958"/>
                      <a:pt x="-1251" y="601"/>
                      <a:pt x="3535" y="513"/>
                    </a:cubicBezTo>
                    <a:cubicBezTo>
                      <a:pt x="69214" y="-374"/>
                      <a:pt x="135070" y="158"/>
                      <a:pt x="200838" y="158"/>
                    </a:cubicBezTo>
                    <a:cubicBezTo>
                      <a:pt x="266605" y="158"/>
                      <a:pt x="332373" y="158"/>
                      <a:pt x="398140" y="335"/>
                    </a:cubicBezTo>
                    <a:cubicBezTo>
                      <a:pt x="416133" y="424"/>
                      <a:pt x="434126" y="424"/>
                      <a:pt x="452119" y="690"/>
                    </a:cubicBezTo>
                    <a:cubicBezTo>
                      <a:pt x="461338" y="779"/>
                      <a:pt x="470467" y="1045"/>
                      <a:pt x="479685" y="1399"/>
                    </a:cubicBezTo>
                    <a:cubicBezTo>
                      <a:pt x="488549" y="1754"/>
                      <a:pt x="497678" y="1576"/>
                      <a:pt x="506453" y="3260"/>
                    </a:cubicBezTo>
                    <a:cubicBezTo>
                      <a:pt x="507428" y="3615"/>
                      <a:pt x="507428" y="5210"/>
                      <a:pt x="506453" y="5388"/>
                    </a:cubicBezTo>
                    <a:lnTo>
                      <a:pt x="506453" y="53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4" name="任意多边形: 形状 673"/>
              <p:cNvSpPr/>
              <p:nvPr>
                <p:custDataLst>
                  <p:tags r:id="rId408"/>
                </p:custDataLst>
              </p:nvPr>
            </p:nvSpPr>
            <p:spPr>
              <a:xfrm>
                <a:off x="8219114" y="1843275"/>
                <a:ext cx="35337" cy="235257"/>
              </a:xfrm>
              <a:custGeom>
                <a:avLst/>
                <a:gdLst>
                  <a:gd name="connsiteX0" fmla="*/ 33387 w 35337"/>
                  <a:gd name="connsiteY0" fmla="*/ 2246 h 235257"/>
                  <a:gd name="connsiteX1" fmla="*/ 12380 w 35337"/>
                  <a:gd name="connsiteY1" fmla="*/ 53300 h 235257"/>
                  <a:gd name="connsiteX2" fmla="*/ 9189 w 35337"/>
                  <a:gd name="connsiteY2" fmla="*/ 112242 h 235257"/>
                  <a:gd name="connsiteX3" fmla="*/ 18053 w 35337"/>
                  <a:gd name="connsiteY3" fmla="*/ 175528 h 235257"/>
                  <a:gd name="connsiteX4" fmla="*/ 27182 w 35337"/>
                  <a:gd name="connsiteY4" fmla="*/ 206994 h 235257"/>
                  <a:gd name="connsiteX5" fmla="*/ 32855 w 35337"/>
                  <a:gd name="connsiteY5" fmla="*/ 222416 h 235257"/>
                  <a:gd name="connsiteX6" fmla="*/ 34362 w 35337"/>
                  <a:gd name="connsiteY6" fmla="*/ 234205 h 235257"/>
                  <a:gd name="connsiteX7" fmla="*/ 31880 w 35337"/>
                  <a:gd name="connsiteY7" fmla="*/ 235180 h 235257"/>
                  <a:gd name="connsiteX8" fmla="*/ 21244 w 35337"/>
                  <a:gd name="connsiteY8" fmla="*/ 216921 h 235257"/>
                  <a:gd name="connsiteX9" fmla="*/ 12824 w 35337"/>
                  <a:gd name="connsiteY9" fmla="*/ 190508 h 235257"/>
                  <a:gd name="connsiteX10" fmla="*/ 2719 w 35337"/>
                  <a:gd name="connsiteY10" fmla="*/ 139276 h 235257"/>
                  <a:gd name="connsiteX11" fmla="*/ 7062 w 35337"/>
                  <a:gd name="connsiteY11" fmla="*/ 40714 h 235257"/>
                  <a:gd name="connsiteX12" fmla="*/ 31348 w 35337"/>
                  <a:gd name="connsiteY12" fmla="*/ 207 h 235257"/>
                  <a:gd name="connsiteX13" fmla="*/ 33387 w 35337"/>
                  <a:gd name="connsiteY13" fmla="*/ 2246 h 235257"/>
                  <a:gd name="connsiteX14" fmla="*/ 33387 w 35337"/>
                  <a:gd name="connsiteY14" fmla="*/ 2246 h 235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337" h="235257">
                    <a:moveTo>
                      <a:pt x="33387" y="2246"/>
                    </a:moveTo>
                    <a:cubicBezTo>
                      <a:pt x="23637" y="18377"/>
                      <a:pt x="15926" y="34420"/>
                      <a:pt x="12380" y="53300"/>
                    </a:cubicBezTo>
                    <a:cubicBezTo>
                      <a:pt x="8835" y="72534"/>
                      <a:pt x="8392" y="92565"/>
                      <a:pt x="9189" y="112242"/>
                    </a:cubicBezTo>
                    <a:cubicBezTo>
                      <a:pt x="10076" y="133426"/>
                      <a:pt x="13089" y="154699"/>
                      <a:pt x="18053" y="175528"/>
                    </a:cubicBezTo>
                    <a:cubicBezTo>
                      <a:pt x="20623" y="186165"/>
                      <a:pt x="23637" y="196623"/>
                      <a:pt x="27182" y="206994"/>
                    </a:cubicBezTo>
                    <a:cubicBezTo>
                      <a:pt x="28955" y="212135"/>
                      <a:pt x="30817" y="217276"/>
                      <a:pt x="32855" y="222416"/>
                    </a:cubicBezTo>
                    <a:cubicBezTo>
                      <a:pt x="34362" y="226316"/>
                      <a:pt x="36667" y="230394"/>
                      <a:pt x="34362" y="234205"/>
                    </a:cubicBezTo>
                    <a:cubicBezTo>
                      <a:pt x="33919" y="235003"/>
                      <a:pt x="32855" y="235446"/>
                      <a:pt x="31880" y="235180"/>
                    </a:cubicBezTo>
                    <a:cubicBezTo>
                      <a:pt x="25498" y="233319"/>
                      <a:pt x="23282" y="222416"/>
                      <a:pt x="21244" y="216921"/>
                    </a:cubicBezTo>
                    <a:cubicBezTo>
                      <a:pt x="18053" y="208235"/>
                      <a:pt x="15305" y="199460"/>
                      <a:pt x="12824" y="190508"/>
                    </a:cubicBezTo>
                    <a:cubicBezTo>
                      <a:pt x="8214" y="173667"/>
                      <a:pt x="4846" y="156560"/>
                      <a:pt x="2719" y="139276"/>
                    </a:cubicBezTo>
                    <a:cubicBezTo>
                      <a:pt x="-1181" y="106747"/>
                      <a:pt x="-1801" y="72002"/>
                      <a:pt x="7062" y="40714"/>
                    </a:cubicBezTo>
                    <a:cubicBezTo>
                      <a:pt x="11317" y="25468"/>
                      <a:pt x="18496" y="9780"/>
                      <a:pt x="31348" y="207"/>
                    </a:cubicBezTo>
                    <a:cubicBezTo>
                      <a:pt x="32589" y="-591"/>
                      <a:pt x="34096" y="1093"/>
                      <a:pt x="33387" y="2246"/>
                    </a:cubicBezTo>
                    <a:lnTo>
                      <a:pt x="33387" y="22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5" name="任意多边形: 形状 674"/>
              <p:cNvSpPr/>
              <p:nvPr>
                <p:custDataLst>
                  <p:tags r:id="rId409"/>
                </p:custDataLst>
              </p:nvPr>
            </p:nvSpPr>
            <p:spPr>
              <a:xfrm>
                <a:off x="9755249" y="1882570"/>
                <a:ext cx="23976" cy="155491"/>
              </a:xfrm>
              <a:custGeom>
                <a:avLst/>
                <a:gdLst>
                  <a:gd name="connsiteX0" fmla="*/ 23025 w 23976"/>
                  <a:gd name="connsiteY0" fmla="*/ 5407 h 155491"/>
                  <a:gd name="connsiteX1" fmla="*/ 19036 w 23976"/>
                  <a:gd name="connsiteY1" fmla="*/ 13295 h 155491"/>
                  <a:gd name="connsiteX2" fmla="*/ 16288 w 23976"/>
                  <a:gd name="connsiteY2" fmla="*/ 22513 h 155491"/>
                  <a:gd name="connsiteX3" fmla="*/ 12743 w 23976"/>
                  <a:gd name="connsiteY3" fmla="*/ 41659 h 155491"/>
                  <a:gd name="connsiteX4" fmla="*/ 10350 w 23976"/>
                  <a:gd name="connsiteY4" fmla="*/ 80215 h 155491"/>
                  <a:gd name="connsiteX5" fmla="*/ 11857 w 23976"/>
                  <a:gd name="connsiteY5" fmla="*/ 117176 h 155491"/>
                  <a:gd name="connsiteX6" fmla="*/ 16377 w 23976"/>
                  <a:gd name="connsiteY6" fmla="*/ 135081 h 155491"/>
                  <a:gd name="connsiteX7" fmla="*/ 23025 w 23976"/>
                  <a:gd name="connsiteY7" fmla="*/ 151478 h 155491"/>
                  <a:gd name="connsiteX8" fmla="*/ 16820 w 23976"/>
                  <a:gd name="connsiteY8" fmla="*/ 154935 h 155491"/>
                  <a:gd name="connsiteX9" fmla="*/ 6007 w 23976"/>
                  <a:gd name="connsiteY9" fmla="*/ 135878 h 155491"/>
                  <a:gd name="connsiteX10" fmla="*/ 1132 w 23976"/>
                  <a:gd name="connsiteY10" fmla="*/ 112833 h 155491"/>
                  <a:gd name="connsiteX11" fmla="*/ 954 w 23976"/>
                  <a:gd name="connsiteY11" fmla="*/ 63729 h 155491"/>
                  <a:gd name="connsiteX12" fmla="*/ 8843 w 23976"/>
                  <a:gd name="connsiteY12" fmla="*/ 14359 h 155491"/>
                  <a:gd name="connsiteX13" fmla="*/ 19656 w 23976"/>
                  <a:gd name="connsiteY13" fmla="*/ 0 h 155491"/>
                  <a:gd name="connsiteX14" fmla="*/ 23379 w 23976"/>
                  <a:gd name="connsiteY14" fmla="*/ 5407 h 155491"/>
                  <a:gd name="connsiteX15" fmla="*/ 23025 w 23976"/>
                  <a:gd name="connsiteY15" fmla="*/ 5407 h 155491"/>
                  <a:gd name="connsiteX16" fmla="*/ 23025 w 23976"/>
                  <a:gd name="connsiteY16" fmla="*/ 5407 h 15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976" h="155491">
                    <a:moveTo>
                      <a:pt x="23025" y="5407"/>
                    </a:moveTo>
                    <a:cubicBezTo>
                      <a:pt x="21163" y="4166"/>
                      <a:pt x="19302" y="12498"/>
                      <a:pt x="19036" y="13295"/>
                    </a:cubicBezTo>
                    <a:cubicBezTo>
                      <a:pt x="18061" y="16398"/>
                      <a:pt x="17086" y="19411"/>
                      <a:pt x="16288" y="22513"/>
                    </a:cubicBezTo>
                    <a:cubicBezTo>
                      <a:pt x="14693" y="28807"/>
                      <a:pt x="13541" y="35188"/>
                      <a:pt x="12743" y="41659"/>
                    </a:cubicBezTo>
                    <a:cubicBezTo>
                      <a:pt x="11148" y="54422"/>
                      <a:pt x="10704" y="67363"/>
                      <a:pt x="10350" y="80215"/>
                    </a:cubicBezTo>
                    <a:cubicBezTo>
                      <a:pt x="9995" y="92535"/>
                      <a:pt x="9995" y="104944"/>
                      <a:pt x="11857" y="117176"/>
                    </a:cubicBezTo>
                    <a:cubicBezTo>
                      <a:pt x="12832" y="123203"/>
                      <a:pt x="14338" y="129231"/>
                      <a:pt x="16377" y="135081"/>
                    </a:cubicBezTo>
                    <a:cubicBezTo>
                      <a:pt x="18327" y="140399"/>
                      <a:pt x="22936" y="145894"/>
                      <a:pt x="23025" y="151478"/>
                    </a:cubicBezTo>
                    <a:cubicBezTo>
                      <a:pt x="23113" y="154758"/>
                      <a:pt x="19656" y="156442"/>
                      <a:pt x="16820" y="154935"/>
                    </a:cubicBezTo>
                    <a:cubicBezTo>
                      <a:pt x="10793" y="151744"/>
                      <a:pt x="8045" y="141905"/>
                      <a:pt x="6007" y="135878"/>
                    </a:cubicBezTo>
                    <a:cubicBezTo>
                      <a:pt x="3436" y="128344"/>
                      <a:pt x="2018" y="120633"/>
                      <a:pt x="1132" y="112833"/>
                    </a:cubicBezTo>
                    <a:cubicBezTo>
                      <a:pt x="-730" y="96435"/>
                      <a:pt x="68" y="79949"/>
                      <a:pt x="954" y="63729"/>
                    </a:cubicBezTo>
                    <a:cubicBezTo>
                      <a:pt x="1841" y="47065"/>
                      <a:pt x="3436" y="30047"/>
                      <a:pt x="8843" y="14359"/>
                    </a:cubicBezTo>
                    <a:cubicBezTo>
                      <a:pt x="10438" y="9750"/>
                      <a:pt x="13186" y="0"/>
                      <a:pt x="19656" y="0"/>
                    </a:cubicBezTo>
                    <a:cubicBezTo>
                      <a:pt x="22404" y="0"/>
                      <a:pt x="25241" y="3102"/>
                      <a:pt x="23379" y="5407"/>
                    </a:cubicBezTo>
                    <a:cubicBezTo>
                      <a:pt x="23291" y="5495"/>
                      <a:pt x="23113" y="5495"/>
                      <a:pt x="23025" y="5407"/>
                    </a:cubicBezTo>
                    <a:lnTo>
                      <a:pt x="23025" y="5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6" name="任意多边形: 形状 675"/>
              <p:cNvSpPr/>
              <p:nvPr>
                <p:custDataLst>
                  <p:tags r:id="rId410"/>
                </p:custDataLst>
              </p:nvPr>
            </p:nvSpPr>
            <p:spPr>
              <a:xfrm>
                <a:off x="9630977" y="1927597"/>
                <a:ext cx="128750" cy="8863"/>
              </a:xfrm>
              <a:custGeom>
                <a:avLst/>
                <a:gdLst>
                  <a:gd name="connsiteX0" fmla="*/ 782 w 128750"/>
                  <a:gd name="connsiteY0" fmla="*/ 3457 h 8863"/>
                  <a:gd name="connsiteX1" fmla="*/ 61586 w 128750"/>
                  <a:gd name="connsiteY1" fmla="*/ 1064 h 8863"/>
                  <a:gd name="connsiteX2" fmla="*/ 124340 w 128750"/>
                  <a:gd name="connsiteY2" fmla="*/ 0 h 8863"/>
                  <a:gd name="connsiteX3" fmla="*/ 124517 w 128750"/>
                  <a:gd name="connsiteY3" fmla="*/ 8864 h 8863"/>
                  <a:gd name="connsiteX4" fmla="*/ 62827 w 128750"/>
                  <a:gd name="connsiteY4" fmla="*/ 7889 h 8863"/>
                  <a:gd name="connsiteX5" fmla="*/ 1137 w 128750"/>
                  <a:gd name="connsiteY5" fmla="*/ 5495 h 8863"/>
                  <a:gd name="connsiteX6" fmla="*/ 782 w 128750"/>
                  <a:gd name="connsiteY6" fmla="*/ 3457 h 8863"/>
                  <a:gd name="connsiteX7" fmla="*/ 782 w 128750"/>
                  <a:gd name="connsiteY7" fmla="*/ 3457 h 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750" h="8863">
                    <a:moveTo>
                      <a:pt x="782" y="3457"/>
                    </a:moveTo>
                    <a:cubicBezTo>
                      <a:pt x="20902" y="975"/>
                      <a:pt x="41200" y="1418"/>
                      <a:pt x="61586" y="1064"/>
                    </a:cubicBezTo>
                    <a:cubicBezTo>
                      <a:pt x="82504" y="709"/>
                      <a:pt x="103422" y="89"/>
                      <a:pt x="124340" y="0"/>
                    </a:cubicBezTo>
                    <a:cubicBezTo>
                      <a:pt x="130101" y="0"/>
                      <a:pt x="130279" y="8864"/>
                      <a:pt x="124517" y="8864"/>
                    </a:cubicBezTo>
                    <a:cubicBezTo>
                      <a:pt x="103954" y="8775"/>
                      <a:pt x="83390" y="8243"/>
                      <a:pt x="62827" y="7889"/>
                    </a:cubicBezTo>
                    <a:cubicBezTo>
                      <a:pt x="42175" y="7534"/>
                      <a:pt x="21700" y="7977"/>
                      <a:pt x="1137" y="5495"/>
                    </a:cubicBezTo>
                    <a:cubicBezTo>
                      <a:pt x="-15" y="5407"/>
                      <a:pt x="-547" y="3634"/>
                      <a:pt x="782" y="3457"/>
                    </a:cubicBezTo>
                    <a:lnTo>
                      <a:pt x="782" y="34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7" name="任意多边形: 形状 676"/>
              <p:cNvSpPr/>
              <p:nvPr>
                <p:custDataLst>
                  <p:tags r:id="rId411"/>
                </p:custDataLst>
              </p:nvPr>
            </p:nvSpPr>
            <p:spPr>
              <a:xfrm>
                <a:off x="9353309" y="1980949"/>
                <a:ext cx="242309" cy="20572"/>
              </a:xfrm>
              <a:custGeom>
                <a:avLst/>
                <a:gdLst>
                  <a:gd name="connsiteX0" fmla="*/ 488 w 242309"/>
                  <a:gd name="connsiteY0" fmla="*/ 5945 h 20572"/>
                  <a:gd name="connsiteX1" fmla="*/ 58456 w 242309"/>
                  <a:gd name="connsiteY1" fmla="*/ 7 h 20572"/>
                  <a:gd name="connsiteX2" fmla="*/ 117753 w 242309"/>
                  <a:gd name="connsiteY2" fmla="*/ 2843 h 20572"/>
                  <a:gd name="connsiteX3" fmla="*/ 237766 w 242309"/>
                  <a:gd name="connsiteY3" fmla="*/ 11441 h 20572"/>
                  <a:gd name="connsiteX4" fmla="*/ 237943 w 242309"/>
                  <a:gd name="connsiteY4" fmla="*/ 20570 h 20572"/>
                  <a:gd name="connsiteX5" fmla="*/ 118994 w 242309"/>
                  <a:gd name="connsiteY5" fmla="*/ 12061 h 20572"/>
                  <a:gd name="connsiteX6" fmla="*/ 60761 w 242309"/>
                  <a:gd name="connsiteY6" fmla="*/ 8516 h 20572"/>
                  <a:gd name="connsiteX7" fmla="*/ 666 w 242309"/>
                  <a:gd name="connsiteY7" fmla="*/ 7186 h 20572"/>
                  <a:gd name="connsiteX8" fmla="*/ 488 w 242309"/>
                  <a:gd name="connsiteY8" fmla="*/ 5945 h 20572"/>
                  <a:gd name="connsiteX9" fmla="*/ 488 w 242309"/>
                  <a:gd name="connsiteY9" fmla="*/ 5945 h 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309" h="20572">
                    <a:moveTo>
                      <a:pt x="488" y="5945"/>
                    </a:moveTo>
                    <a:cubicBezTo>
                      <a:pt x="19811" y="3286"/>
                      <a:pt x="38779" y="-171"/>
                      <a:pt x="58456" y="7"/>
                    </a:cubicBezTo>
                    <a:cubicBezTo>
                      <a:pt x="78222" y="184"/>
                      <a:pt x="97987" y="1336"/>
                      <a:pt x="117753" y="2843"/>
                    </a:cubicBezTo>
                    <a:cubicBezTo>
                      <a:pt x="157728" y="5945"/>
                      <a:pt x="197702" y="10554"/>
                      <a:pt x="237766" y="11441"/>
                    </a:cubicBezTo>
                    <a:cubicBezTo>
                      <a:pt x="243704" y="11618"/>
                      <a:pt x="243882" y="20747"/>
                      <a:pt x="237943" y="20570"/>
                    </a:cubicBezTo>
                    <a:cubicBezTo>
                      <a:pt x="198234" y="19684"/>
                      <a:pt x="158614" y="15340"/>
                      <a:pt x="118994" y="12061"/>
                    </a:cubicBezTo>
                    <a:cubicBezTo>
                      <a:pt x="99583" y="10466"/>
                      <a:pt x="80172" y="9047"/>
                      <a:pt x="60761" y="8516"/>
                    </a:cubicBezTo>
                    <a:cubicBezTo>
                      <a:pt x="40729" y="7984"/>
                      <a:pt x="20609" y="5768"/>
                      <a:pt x="666" y="7186"/>
                    </a:cubicBezTo>
                    <a:cubicBezTo>
                      <a:pt x="-43" y="7363"/>
                      <a:pt x="-309" y="6034"/>
                      <a:pt x="488" y="5945"/>
                    </a:cubicBezTo>
                    <a:lnTo>
                      <a:pt x="488" y="594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8" name="任意多边形: 形状 677"/>
              <p:cNvSpPr/>
              <p:nvPr>
                <p:custDataLst>
                  <p:tags r:id="rId412"/>
                </p:custDataLst>
              </p:nvPr>
            </p:nvSpPr>
            <p:spPr>
              <a:xfrm>
                <a:off x="9704787" y="1989624"/>
                <a:ext cx="58897" cy="11584"/>
              </a:xfrm>
              <a:custGeom>
                <a:avLst/>
                <a:gdLst>
                  <a:gd name="connsiteX0" fmla="*/ 185 w 58897"/>
                  <a:gd name="connsiteY0" fmla="*/ 18 h 11584"/>
                  <a:gd name="connsiteX1" fmla="*/ 28549 w 58897"/>
                  <a:gd name="connsiteY1" fmla="*/ 1968 h 11584"/>
                  <a:gd name="connsiteX2" fmla="*/ 35639 w 58897"/>
                  <a:gd name="connsiteY2" fmla="*/ 1702 h 11584"/>
                  <a:gd name="connsiteX3" fmla="*/ 42642 w 58897"/>
                  <a:gd name="connsiteY3" fmla="*/ 1170 h 11584"/>
                  <a:gd name="connsiteX4" fmla="*/ 56646 w 58897"/>
                  <a:gd name="connsiteY4" fmla="*/ 3829 h 11584"/>
                  <a:gd name="connsiteX5" fmla="*/ 53544 w 58897"/>
                  <a:gd name="connsiteY5" fmla="*/ 11452 h 11584"/>
                  <a:gd name="connsiteX6" fmla="*/ 40071 w 58897"/>
                  <a:gd name="connsiteY6" fmla="*/ 8438 h 11584"/>
                  <a:gd name="connsiteX7" fmla="*/ 25624 w 58897"/>
                  <a:gd name="connsiteY7" fmla="*/ 7552 h 11584"/>
                  <a:gd name="connsiteX8" fmla="*/ 97 w 58897"/>
                  <a:gd name="connsiteY8" fmla="*/ 284 h 11584"/>
                  <a:gd name="connsiteX9" fmla="*/ 185 w 58897"/>
                  <a:gd name="connsiteY9" fmla="*/ 18 h 11584"/>
                  <a:gd name="connsiteX10" fmla="*/ 185 w 58897"/>
                  <a:gd name="connsiteY10" fmla="*/ 18 h 11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97" h="11584">
                    <a:moveTo>
                      <a:pt x="185" y="18"/>
                    </a:moveTo>
                    <a:cubicBezTo>
                      <a:pt x="9226" y="4450"/>
                      <a:pt x="19153" y="2766"/>
                      <a:pt x="28549" y="1968"/>
                    </a:cubicBezTo>
                    <a:cubicBezTo>
                      <a:pt x="30853" y="1791"/>
                      <a:pt x="33246" y="1702"/>
                      <a:pt x="35639" y="1702"/>
                    </a:cubicBezTo>
                    <a:cubicBezTo>
                      <a:pt x="38033" y="1613"/>
                      <a:pt x="40249" y="1170"/>
                      <a:pt x="42642" y="1170"/>
                    </a:cubicBezTo>
                    <a:cubicBezTo>
                      <a:pt x="47428" y="1081"/>
                      <a:pt x="52214" y="1879"/>
                      <a:pt x="56646" y="3829"/>
                    </a:cubicBezTo>
                    <a:cubicBezTo>
                      <a:pt x="61255" y="5956"/>
                      <a:pt x="58064" y="12604"/>
                      <a:pt x="53544" y="11452"/>
                    </a:cubicBezTo>
                    <a:cubicBezTo>
                      <a:pt x="49023" y="10300"/>
                      <a:pt x="44592" y="9325"/>
                      <a:pt x="40071" y="8438"/>
                    </a:cubicBezTo>
                    <a:cubicBezTo>
                      <a:pt x="35285" y="7552"/>
                      <a:pt x="30499" y="7906"/>
                      <a:pt x="25624" y="7552"/>
                    </a:cubicBezTo>
                    <a:cubicBezTo>
                      <a:pt x="16583" y="6931"/>
                      <a:pt x="7897" y="5159"/>
                      <a:pt x="97" y="284"/>
                    </a:cubicBezTo>
                    <a:cubicBezTo>
                      <a:pt x="-81" y="195"/>
                      <a:pt x="8" y="-71"/>
                      <a:pt x="185" y="18"/>
                    </a:cubicBezTo>
                    <a:lnTo>
                      <a:pt x="185" y="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79" name="图形 232"/>
            <p:cNvGrpSpPr/>
            <p:nvPr/>
          </p:nvGrpSpPr>
          <p:grpSpPr>
            <a:xfrm>
              <a:off x="9859109" y="4143912"/>
              <a:ext cx="720074" cy="1575225"/>
              <a:chOff x="9859109" y="4143912"/>
              <a:chExt cx="720074" cy="1575225"/>
            </a:xfrm>
          </p:grpSpPr>
          <p:sp>
            <p:nvSpPr>
              <p:cNvPr id="680" name="任意多边形: 形状 679"/>
              <p:cNvSpPr/>
              <p:nvPr>
                <p:custDataLst>
                  <p:tags r:id="rId413"/>
                </p:custDataLst>
              </p:nvPr>
            </p:nvSpPr>
            <p:spPr>
              <a:xfrm>
                <a:off x="9859109" y="4147999"/>
                <a:ext cx="716706" cy="1566374"/>
              </a:xfrm>
              <a:custGeom>
                <a:avLst/>
                <a:gdLst>
                  <a:gd name="connsiteX0" fmla="*/ 0 w 716706"/>
                  <a:gd name="connsiteY0" fmla="*/ 64711 h 1566374"/>
                  <a:gd name="connsiteX1" fmla="*/ 64527 w 716706"/>
                  <a:gd name="connsiteY1" fmla="*/ 29966 h 1566374"/>
                  <a:gd name="connsiteX2" fmla="*/ 117974 w 716706"/>
                  <a:gd name="connsiteY2" fmla="*/ 8960 h 1566374"/>
                  <a:gd name="connsiteX3" fmla="*/ 240025 w 716706"/>
                  <a:gd name="connsiteY3" fmla="*/ 362 h 1566374"/>
                  <a:gd name="connsiteX4" fmla="*/ 716707 w 716706"/>
                  <a:gd name="connsiteY4" fmla="*/ 1486425 h 1566374"/>
                  <a:gd name="connsiteX5" fmla="*/ 630021 w 716706"/>
                  <a:gd name="connsiteY5" fmla="*/ 1530566 h 1566374"/>
                  <a:gd name="connsiteX6" fmla="*/ 556986 w 716706"/>
                  <a:gd name="connsiteY6" fmla="*/ 1558486 h 1566374"/>
                  <a:gd name="connsiteX7" fmla="*/ 497334 w 716706"/>
                  <a:gd name="connsiteY7" fmla="*/ 1566374 h 1566374"/>
                  <a:gd name="connsiteX8" fmla="*/ 0 w 716706"/>
                  <a:gd name="connsiteY8" fmla="*/ 64711 h 1566374"/>
                  <a:gd name="connsiteX9" fmla="*/ 0 w 716706"/>
                  <a:gd name="connsiteY9" fmla="*/ 64711 h 1566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6706" h="1566374">
                    <a:moveTo>
                      <a:pt x="0" y="64711"/>
                    </a:moveTo>
                    <a:cubicBezTo>
                      <a:pt x="0" y="64711"/>
                      <a:pt x="28895" y="54784"/>
                      <a:pt x="64527" y="29966"/>
                    </a:cubicBezTo>
                    <a:cubicBezTo>
                      <a:pt x="78088" y="20482"/>
                      <a:pt x="96524" y="13746"/>
                      <a:pt x="117974" y="8960"/>
                    </a:cubicBezTo>
                    <a:cubicBezTo>
                      <a:pt x="152719" y="1248"/>
                      <a:pt x="195619" y="-968"/>
                      <a:pt x="240025" y="362"/>
                    </a:cubicBezTo>
                    <a:lnTo>
                      <a:pt x="716707" y="1486425"/>
                    </a:lnTo>
                    <a:cubicBezTo>
                      <a:pt x="716707" y="1486425"/>
                      <a:pt x="676467" y="1498302"/>
                      <a:pt x="630021" y="1530566"/>
                    </a:cubicBezTo>
                    <a:cubicBezTo>
                      <a:pt x="609724" y="1544659"/>
                      <a:pt x="581892" y="1553257"/>
                      <a:pt x="556986" y="1558486"/>
                    </a:cubicBezTo>
                    <a:cubicBezTo>
                      <a:pt x="524723" y="1565311"/>
                      <a:pt x="497334" y="1566374"/>
                      <a:pt x="497334" y="1566374"/>
                    </a:cubicBezTo>
                    <a:lnTo>
                      <a:pt x="0" y="64711"/>
                    </a:lnTo>
                    <a:lnTo>
                      <a:pt x="0" y="64711"/>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1" name="任意多边形: 形状 680"/>
              <p:cNvSpPr/>
              <p:nvPr>
                <p:custDataLst>
                  <p:tags r:id="rId414"/>
                </p:custDataLst>
              </p:nvPr>
            </p:nvSpPr>
            <p:spPr>
              <a:xfrm>
                <a:off x="9941452" y="4403958"/>
                <a:ext cx="284342" cy="213905"/>
              </a:xfrm>
              <a:custGeom>
                <a:avLst/>
                <a:gdLst>
                  <a:gd name="connsiteX0" fmla="*/ 47597 w 284342"/>
                  <a:gd name="connsiteY0" fmla="*/ 213905 h 213905"/>
                  <a:gd name="connsiteX1" fmla="*/ 146958 w 284342"/>
                  <a:gd name="connsiteY1" fmla="*/ 172867 h 213905"/>
                  <a:gd name="connsiteX2" fmla="*/ 263513 w 284342"/>
                  <a:gd name="connsiteY2" fmla="*/ 140958 h 213905"/>
                  <a:gd name="connsiteX3" fmla="*/ 284343 w 284342"/>
                  <a:gd name="connsiteY3" fmla="*/ 139097 h 213905"/>
                  <a:gd name="connsiteX4" fmla="*/ 239936 w 284342"/>
                  <a:gd name="connsiteY4" fmla="*/ 648 h 213905"/>
                  <a:gd name="connsiteX5" fmla="*/ 31111 w 284342"/>
                  <a:gd name="connsiteY5" fmla="*/ 61807 h 213905"/>
                  <a:gd name="connsiteX6" fmla="*/ 0 w 284342"/>
                  <a:gd name="connsiteY6" fmla="*/ 77584 h 213905"/>
                  <a:gd name="connsiteX7" fmla="*/ 47597 w 284342"/>
                  <a:gd name="connsiteY7" fmla="*/ 213905 h 213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4342" h="213905">
                    <a:moveTo>
                      <a:pt x="47597" y="213905"/>
                    </a:moveTo>
                    <a:cubicBezTo>
                      <a:pt x="47597" y="213905"/>
                      <a:pt x="126926" y="177299"/>
                      <a:pt x="146958" y="172867"/>
                    </a:cubicBezTo>
                    <a:cubicBezTo>
                      <a:pt x="167078" y="168435"/>
                      <a:pt x="257929" y="142731"/>
                      <a:pt x="263513" y="140958"/>
                    </a:cubicBezTo>
                    <a:cubicBezTo>
                      <a:pt x="269097" y="139185"/>
                      <a:pt x="284343" y="139097"/>
                      <a:pt x="284343" y="139097"/>
                    </a:cubicBezTo>
                    <a:lnTo>
                      <a:pt x="239936" y="648"/>
                    </a:lnTo>
                    <a:cubicBezTo>
                      <a:pt x="193846" y="-7063"/>
                      <a:pt x="40329" y="56488"/>
                      <a:pt x="31111" y="61807"/>
                    </a:cubicBezTo>
                    <a:cubicBezTo>
                      <a:pt x="21893" y="67125"/>
                      <a:pt x="0" y="77584"/>
                      <a:pt x="0" y="77584"/>
                    </a:cubicBezTo>
                    <a:lnTo>
                      <a:pt x="47597" y="213905"/>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2" name="任意多边形: 形状 681"/>
              <p:cNvSpPr/>
              <p:nvPr>
                <p:custDataLst>
                  <p:tags r:id="rId415"/>
                </p:custDataLst>
              </p:nvPr>
            </p:nvSpPr>
            <p:spPr>
              <a:xfrm>
                <a:off x="10317000" y="5399983"/>
                <a:ext cx="182855" cy="203507"/>
              </a:xfrm>
              <a:custGeom>
                <a:avLst/>
                <a:gdLst>
                  <a:gd name="connsiteX0" fmla="*/ 131624 w 182855"/>
                  <a:gd name="connsiteY0" fmla="*/ 0 h 203507"/>
                  <a:gd name="connsiteX1" fmla="*/ 0 w 182855"/>
                  <a:gd name="connsiteY1" fmla="*/ 50877 h 203507"/>
                  <a:gd name="connsiteX2" fmla="*/ 48927 w 182855"/>
                  <a:gd name="connsiteY2" fmla="*/ 203507 h 203507"/>
                  <a:gd name="connsiteX3" fmla="*/ 147489 w 182855"/>
                  <a:gd name="connsiteY3" fmla="*/ 174346 h 203507"/>
                  <a:gd name="connsiteX4" fmla="*/ 182855 w 182855"/>
                  <a:gd name="connsiteY4" fmla="*/ 152099 h 203507"/>
                  <a:gd name="connsiteX5" fmla="*/ 131624 w 182855"/>
                  <a:gd name="connsiteY5" fmla="*/ 0 h 203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55" h="203507">
                    <a:moveTo>
                      <a:pt x="131624" y="0"/>
                    </a:moveTo>
                    <a:lnTo>
                      <a:pt x="0" y="50877"/>
                    </a:lnTo>
                    <a:lnTo>
                      <a:pt x="48927" y="203507"/>
                    </a:lnTo>
                    <a:cubicBezTo>
                      <a:pt x="48927" y="203507"/>
                      <a:pt x="146869" y="175410"/>
                      <a:pt x="147489" y="174346"/>
                    </a:cubicBezTo>
                    <a:cubicBezTo>
                      <a:pt x="148110" y="173282"/>
                      <a:pt x="182855" y="152099"/>
                      <a:pt x="182855" y="152099"/>
                    </a:cubicBezTo>
                    <a:lnTo>
                      <a:pt x="131624"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3" name="任意多边形: 形状 682"/>
              <p:cNvSpPr/>
              <p:nvPr>
                <p:custDataLst>
                  <p:tags r:id="rId416"/>
                </p:custDataLst>
              </p:nvPr>
            </p:nvSpPr>
            <p:spPr>
              <a:xfrm>
                <a:off x="9859109" y="4156958"/>
                <a:ext cx="583842" cy="1557414"/>
              </a:xfrm>
              <a:custGeom>
                <a:avLst/>
                <a:gdLst>
                  <a:gd name="connsiteX0" fmla="*/ 0 w 583842"/>
                  <a:gd name="connsiteY0" fmla="*/ 55752 h 1557414"/>
                  <a:gd name="connsiteX1" fmla="*/ 64527 w 583842"/>
                  <a:gd name="connsiteY1" fmla="*/ 21007 h 1557414"/>
                  <a:gd name="connsiteX2" fmla="*/ 117974 w 583842"/>
                  <a:gd name="connsiteY2" fmla="*/ 0 h 1557414"/>
                  <a:gd name="connsiteX3" fmla="*/ 583842 w 583842"/>
                  <a:gd name="connsiteY3" fmla="*/ 1536852 h 1557414"/>
                  <a:gd name="connsiteX4" fmla="*/ 556897 w 583842"/>
                  <a:gd name="connsiteY4" fmla="*/ 1549527 h 1557414"/>
                  <a:gd name="connsiteX5" fmla="*/ 497245 w 583842"/>
                  <a:gd name="connsiteY5" fmla="*/ 1557415 h 1557414"/>
                  <a:gd name="connsiteX6" fmla="*/ 0 w 583842"/>
                  <a:gd name="connsiteY6" fmla="*/ 55752 h 1557414"/>
                  <a:gd name="connsiteX7" fmla="*/ 0 w 583842"/>
                  <a:gd name="connsiteY7" fmla="*/ 55752 h 1557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3842" h="1557414">
                    <a:moveTo>
                      <a:pt x="0" y="55752"/>
                    </a:moveTo>
                    <a:cubicBezTo>
                      <a:pt x="0" y="55752"/>
                      <a:pt x="28895" y="45824"/>
                      <a:pt x="64527" y="21007"/>
                    </a:cubicBezTo>
                    <a:cubicBezTo>
                      <a:pt x="78088" y="11523"/>
                      <a:pt x="96524" y="4786"/>
                      <a:pt x="117974" y="0"/>
                    </a:cubicBezTo>
                    <a:cubicBezTo>
                      <a:pt x="70643" y="59474"/>
                      <a:pt x="552643" y="1543233"/>
                      <a:pt x="583842" y="1536852"/>
                    </a:cubicBezTo>
                    <a:lnTo>
                      <a:pt x="556897" y="1549527"/>
                    </a:lnTo>
                    <a:cubicBezTo>
                      <a:pt x="524634" y="1556351"/>
                      <a:pt x="497245" y="1557415"/>
                      <a:pt x="497245" y="1557415"/>
                    </a:cubicBezTo>
                    <a:lnTo>
                      <a:pt x="0" y="55752"/>
                    </a:lnTo>
                    <a:lnTo>
                      <a:pt x="0" y="55752"/>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4" name="任意多边形: 形状 683"/>
              <p:cNvSpPr/>
              <p:nvPr>
                <p:custDataLst>
                  <p:tags r:id="rId417"/>
                </p:custDataLst>
              </p:nvPr>
            </p:nvSpPr>
            <p:spPr>
              <a:xfrm>
                <a:off x="9860668" y="4207344"/>
                <a:ext cx="494369" cy="1508692"/>
              </a:xfrm>
              <a:custGeom>
                <a:avLst/>
                <a:gdLst>
                  <a:gd name="connsiteX0" fmla="*/ 37 w 494369"/>
                  <a:gd name="connsiteY0" fmla="*/ 314 h 1508692"/>
                  <a:gd name="connsiteX1" fmla="*/ 93459 w 494369"/>
                  <a:gd name="connsiteY1" fmla="*/ 303980 h 1508692"/>
                  <a:gd name="connsiteX2" fmla="*/ 190692 w 494369"/>
                  <a:gd name="connsiteY2" fmla="*/ 606404 h 1508692"/>
                  <a:gd name="connsiteX3" fmla="*/ 387817 w 494369"/>
                  <a:gd name="connsiteY3" fmla="*/ 1194944 h 1508692"/>
                  <a:gd name="connsiteX4" fmla="*/ 487710 w 494369"/>
                  <a:gd name="connsiteY4" fmla="*/ 1501446 h 1508692"/>
                  <a:gd name="connsiteX5" fmla="*/ 493382 w 494369"/>
                  <a:gd name="connsiteY5" fmla="*/ 1499142 h 1508692"/>
                  <a:gd name="connsiteX6" fmla="*/ 405278 w 494369"/>
                  <a:gd name="connsiteY6" fmla="*/ 1227296 h 1508692"/>
                  <a:gd name="connsiteX7" fmla="*/ 309552 w 494369"/>
                  <a:gd name="connsiteY7" fmla="*/ 945790 h 1508692"/>
                  <a:gd name="connsiteX8" fmla="*/ 110033 w 494369"/>
                  <a:gd name="connsiteY8" fmla="*/ 340497 h 1508692"/>
                  <a:gd name="connsiteX9" fmla="*/ 125 w 494369"/>
                  <a:gd name="connsiteY9" fmla="*/ 226 h 1508692"/>
                  <a:gd name="connsiteX10" fmla="*/ 37 w 494369"/>
                  <a:gd name="connsiteY10" fmla="*/ 314 h 1508692"/>
                  <a:gd name="connsiteX11" fmla="*/ 37 w 494369"/>
                  <a:gd name="connsiteY11" fmla="*/ 314 h 1508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4369" h="1508692">
                    <a:moveTo>
                      <a:pt x="37" y="314"/>
                    </a:moveTo>
                    <a:cubicBezTo>
                      <a:pt x="29109" y="101714"/>
                      <a:pt x="61284" y="202935"/>
                      <a:pt x="93459" y="303980"/>
                    </a:cubicBezTo>
                    <a:cubicBezTo>
                      <a:pt x="125545" y="404847"/>
                      <a:pt x="157808" y="505803"/>
                      <a:pt x="190692" y="606404"/>
                    </a:cubicBezTo>
                    <a:cubicBezTo>
                      <a:pt x="255041" y="803175"/>
                      <a:pt x="320986" y="999148"/>
                      <a:pt x="387817" y="1194944"/>
                    </a:cubicBezTo>
                    <a:cubicBezTo>
                      <a:pt x="422474" y="1296521"/>
                      <a:pt x="457130" y="1398629"/>
                      <a:pt x="487710" y="1501446"/>
                    </a:cubicBezTo>
                    <a:cubicBezTo>
                      <a:pt x="490989" y="1512526"/>
                      <a:pt x="496662" y="1510221"/>
                      <a:pt x="493382" y="1499142"/>
                    </a:cubicBezTo>
                    <a:cubicBezTo>
                      <a:pt x="466260" y="1408024"/>
                      <a:pt x="435946" y="1317438"/>
                      <a:pt x="405278" y="1227296"/>
                    </a:cubicBezTo>
                    <a:cubicBezTo>
                      <a:pt x="373370" y="1133431"/>
                      <a:pt x="341195" y="1039743"/>
                      <a:pt x="309552" y="945790"/>
                    </a:cubicBezTo>
                    <a:cubicBezTo>
                      <a:pt x="241834" y="744587"/>
                      <a:pt x="175003" y="542675"/>
                      <a:pt x="110033" y="340497"/>
                    </a:cubicBezTo>
                    <a:cubicBezTo>
                      <a:pt x="73604" y="227044"/>
                      <a:pt x="38150" y="113147"/>
                      <a:pt x="125" y="226"/>
                    </a:cubicBezTo>
                    <a:cubicBezTo>
                      <a:pt x="37" y="-129"/>
                      <a:pt x="-52" y="-40"/>
                      <a:pt x="37" y="314"/>
                    </a:cubicBezTo>
                    <a:lnTo>
                      <a:pt x="37" y="3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5" name="任意多边形: 形状 684"/>
              <p:cNvSpPr/>
              <p:nvPr>
                <p:custDataLst>
                  <p:tags r:id="rId418"/>
                </p:custDataLst>
              </p:nvPr>
            </p:nvSpPr>
            <p:spPr>
              <a:xfrm>
                <a:off x="9860986" y="4143912"/>
                <a:ext cx="240965" cy="67468"/>
              </a:xfrm>
              <a:custGeom>
                <a:avLst/>
                <a:gdLst>
                  <a:gd name="connsiteX0" fmla="*/ 251 w 240965"/>
                  <a:gd name="connsiteY0" fmla="*/ 67469 h 67468"/>
                  <a:gd name="connsiteX1" fmla="*/ 20814 w 240965"/>
                  <a:gd name="connsiteY1" fmla="*/ 58428 h 67468"/>
                  <a:gd name="connsiteX2" fmla="*/ 42530 w 240965"/>
                  <a:gd name="connsiteY2" fmla="*/ 46994 h 67468"/>
                  <a:gd name="connsiteX3" fmla="*/ 88443 w 240965"/>
                  <a:gd name="connsiteY3" fmla="*/ 28026 h 67468"/>
                  <a:gd name="connsiteX4" fmla="*/ 184701 w 240965"/>
                  <a:gd name="connsiteY4" fmla="*/ 8260 h 67468"/>
                  <a:gd name="connsiteX5" fmla="*/ 212001 w 240965"/>
                  <a:gd name="connsiteY5" fmla="*/ 7196 h 67468"/>
                  <a:gd name="connsiteX6" fmla="*/ 226005 w 240965"/>
                  <a:gd name="connsiteY6" fmla="*/ 7374 h 67468"/>
                  <a:gd name="connsiteX7" fmla="*/ 239123 w 240965"/>
                  <a:gd name="connsiteY7" fmla="*/ 6931 h 67468"/>
                  <a:gd name="connsiteX8" fmla="*/ 239478 w 240965"/>
                  <a:gd name="connsiteY8" fmla="*/ 2055 h 67468"/>
                  <a:gd name="connsiteX9" fmla="*/ 228753 w 240965"/>
                  <a:gd name="connsiteY9" fmla="*/ 371 h 67468"/>
                  <a:gd name="connsiteX10" fmla="*/ 216344 w 240965"/>
                  <a:gd name="connsiteY10" fmla="*/ 17 h 67468"/>
                  <a:gd name="connsiteX11" fmla="*/ 190640 w 240965"/>
                  <a:gd name="connsiteY11" fmla="*/ 637 h 67468"/>
                  <a:gd name="connsiteX12" fmla="*/ 140206 w 240965"/>
                  <a:gd name="connsiteY12" fmla="*/ 7019 h 67468"/>
                  <a:gd name="connsiteX13" fmla="*/ 44834 w 240965"/>
                  <a:gd name="connsiteY13" fmla="*/ 38219 h 67468"/>
                  <a:gd name="connsiteX14" fmla="*/ 20371 w 240965"/>
                  <a:gd name="connsiteY14" fmla="*/ 50982 h 67468"/>
                  <a:gd name="connsiteX15" fmla="*/ 73 w 240965"/>
                  <a:gd name="connsiteY15" fmla="*/ 67025 h 67468"/>
                  <a:gd name="connsiteX16" fmla="*/ 251 w 240965"/>
                  <a:gd name="connsiteY16" fmla="*/ 67469 h 67468"/>
                  <a:gd name="connsiteX17" fmla="*/ 251 w 240965"/>
                  <a:gd name="connsiteY17" fmla="*/ 67469 h 67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0965" h="67468">
                    <a:moveTo>
                      <a:pt x="251" y="67469"/>
                    </a:moveTo>
                    <a:cubicBezTo>
                      <a:pt x="7785" y="66228"/>
                      <a:pt x="14255" y="62150"/>
                      <a:pt x="20814" y="58428"/>
                    </a:cubicBezTo>
                    <a:cubicBezTo>
                      <a:pt x="27905" y="54439"/>
                      <a:pt x="35173" y="50628"/>
                      <a:pt x="42530" y="46994"/>
                    </a:cubicBezTo>
                    <a:cubicBezTo>
                      <a:pt x="57421" y="39726"/>
                      <a:pt x="72754" y="33433"/>
                      <a:pt x="88443" y="28026"/>
                    </a:cubicBezTo>
                    <a:cubicBezTo>
                      <a:pt x="119554" y="17390"/>
                      <a:pt x="151995" y="10742"/>
                      <a:pt x="184701" y="8260"/>
                    </a:cubicBezTo>
                    <a:cubicBezTo>
                      <a:pt x="193831" y="7551"/>
                      <a:pt x="202872" y="7196"/>
                      <a:pt x="212001" y="7196"/>
                    </a:cubicBezTo>
                    <a:cubicBezTo>
                      <a:pt x="216699" y="7196"/>
                      <a:pt x="221396" y="7285"/>
                      <a:pt x="226005" y="7374"/>
                    </a:cubicBezTo>
                    <a:cubicBezTo>
                      <a:pt x="230437" y="7551"/>
                      <a:pt x="234869" y="8526"/>
                      <a:pt x="239123" y="6931"/>
                    </a:cubicBezTo>
                    <a:cubicBezTo>
                      <a:pt x="241517" y="6044"/>
                      <a:pt x="241517" y="3208"/>
                      <a:pt x="239478" y="2055"/>
                    </a:cubicBezTo>
                    <a:cubicBezTo>
                      <a:pt x="236198" y="194"/>
                      <a:pt x="232565" y="549"/>
                      <a:pt x="228753" y="371"/>
                    </a:cubicBezTo>
                    <a:cubicBezTo>
                      <a:pt x="224587" y="194"/>
                      <a:pt x="220421" y="105"/>
                      <a:pt x="216344" y="17"/>
                    </a:cubicBezTo>
                    <a:cubicBezTo>
                      <a:pt x="207746" y="-72"/>
                      <a:pt x="199149" y="194"/>
                      <a:pt x="190640" y="637"/>
                    </a:cubicBezTo>
                    <a:cubicBezTo>
                      <a:pt x="173710" y="1612"/>
                      <a:pt x="156870" y="3740"/>
                      <a:pt x="140206" y="7019"/>
                    </a:cubicBezTo>
                    <a:cubicBezTo>
                      <a:pt x="107234" y="13401"/>
                      <a:pt x="75148" y="23771"/>
                      <a:pt x="44834" y="38219"/>
                    </a:cubicBezTo>
                    <a:cubicBezTo>
                      <a:pt x="36502" y="42207"/>
                      <a:pt x="28348" y="46373"/>
                      <a:pt x="20371" y="50982"/>
                    </a:cubicBezTo>
                    <a:cubicBezTo>
                      <a:pt x="12925" y="55326"/>
                      <a:pt x="4682" y="59669"/>
                      <a:pt x="73" y="67025"/>
                    </a:cubicBezTo>
                    <a:cubicBezTo>
                      <a:pt x="-104" y="67291"/>
                      <a:pt x="73" y="67469"/>
                      <a:pt x="251" y="67469"/>
                    </a:cubicBezTo>
                    <a:lnTo>
                      <a:pt x="251" y="674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6" name="任意多边形: 形状 685"/>
              <p:cNvSpPr/>
              <p:nvPr>
                <p:custDataLst>
                  <p:tags r:id="rId419"/>
                </p:custDataLst>
              </p:nvPr>
            </p:nvSpPr>
            <p:spPr>
              <a:xfrm>
                <a:off x="10097120" y="4145233"/>
                <a:ext cx="482064" cy="1492508"/>
              </a:xfrm>
              <a:custGeom>
                <a:avLst/>
                <a:gdLst>
                  <a:gd name="connsiteX0" fmla="*/ 64 w 482064"/>
                  <a:gd name="connsiteY0" fmla="*/ 1975 h 1492508"/>
                  <a:gd name="connsiteX1" fmla="*/ 91536 w 482064"/>
                  <a:gd name="connsiteY1" fmla="*/ 293675 h 1492508"/>
                  <a:gd name="connsiteX2" fmla="*/ 184692 w 482064"/>
                  <a:gd name="connsiteY2" fmla="*/ 584754 h 1492508"/>
                  <a:gd name="connsiteX3" fmla="*/ 370206 w 482064"/>
                  <a:gd name="connsiteY3" fmla="*/ 1163899 h 1492508"/>
                  <a:gd name="connsiteX4" fmla="*/ 475328 w 482064"/>
                  <a:gd name="connsiteY4" fmla="*/ 1490432 h 1492508"/>
                  <a:gd name="connsiteX5" fmla="*/ 481887 w 482064"/>
                  <a:gd name="connsiteY5" fmla="*/ 1488128 h 1492508"/>
                  <a:gd name="connsiteX6" fmla="*/ 295575 w 482064"/>
                  <a:gd name="connsiteY6" fmla="*/ 905969 h 1492508"/>
                  <a:gd name="connsiteX7" fmla="*/ 109529 w 482064"/>
                  <a:gd name="connsiteY7" fmla="*/ 327002 h 1492508"/>
                  <a:gd name="connsiteX8" fmla="*/ 2901 w 482064"/>
                  <a:gd name="connsiteY8" fmla="*/ 1000 h 1492508"/>
                  <a:gd name="connsiteX9" fmla="*/ 64 w 482064"/>
                  <a:gd name="connsiteY9" fmla="*/ 1975 h 1492508"/>
                  <a:gd name="connsiteX10" fmla="*/ 64 w 482064"/>
                  <a:gd name="connsiteY10" fmla="*/ 1975 h 1492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2064" h="1492508">
                    <a:moveTo>
                      <a:pt x="64" y="1975"/>
                    </a:moveTo>
                    <a:cubicBezTo>
                      <a:pt x="29137" y="99563"/>
                      <a:pt x="60514" y="196619"/>
                      <a:pt x="91536" y="293675"/>
                    </a:cubicBezTo>
                    <a:cubicBezTo>
                      <a:pt x="122559" y="390731"/>
                      <a:pt x="153670" y="487698"/>
                      <a:pt x="184692" y="584754"/>
                    </a:cubicBezTo>
                    <a:cubicBezTo>
                      <a:pt x="246471" y="777802"/>
                      <a:pt x="308250" y="970850"/>
                      <a:pt x="370206" y="1163899"/>
                    </a:cubicBezTo>
                    <a:cubicBezTo>
                      <a:pt x="405129" y="1272743"/>
                      <a:pt x="440228" y="1381587"/>
                      <a:pt x="475328" y="1490432"/>
                    </a:cubicBezTo>
                    <a:cubicBezTo>
                      <a:pt x="476658" y="1494420"/>
                      <a:pt x="483217" y="1492116"/>
                      <a:pt x="481887" y="1488128"/>
                    </a:cubicBezTo>
                    <a:cubicBezTo>
                      <a:pt x="420020" y="1294016"/>
                      <a:pt x="357975" y="1099904"/>
                      <a:pt x="295575" y="905969"/>
                    </a:cubicBezTo>
                    <a:cubicBezTo>
                      <a:pt x="233531" y="713010"/>
                      <a:pt x="171574" y="519961"/>
                      <a:pt x="109529" y="327002"/>
                    </a:cubicBezTo>
                    <a:cubicBezTo>
                      <a:pt x="74518" y="218157"/>
                      <a:pt x="40128" y="109047"/>
                      <a:pt x="2901" y="1000"/>
                    </a:cubicBezTo>
                    <a:cubicBezTo>
                      <a:pt x="2458" y="-861"/>
                      <a:pt x="-467" y="114"/>
                      <a:pt x="64" y="1975"/>
                    </a:cubicBezTo>
                    <a:lnTo>
                      <a:pt x="64" y="19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7" name="任意多边形: 形状 686"/>
              <p:cNvSpPr/>
              <p:nvPr>
                <p:custDataLst>
                  <p:tags r:id="rId420"/>
                </p:custDataLst>
              </p:nvPr>
            </p:nvSpPr>
            <p:spPr>
              <a:xfrm>
                <a:off x="10347707" y="5633862"/>
                <a:ext cx="228799" cy="85275"/>
              </a:xfrm>
              <a:custGeom>
                <a:avLst/>
                <a:gdLst>
                  <a:gd name="connsiteX0" fmla="*/ 227843 w 228799"/>
                  <a:gd name="connsiteY0" fmla="*/ 31 h 85275"/>
                  <a:gd name="connsiteX1" fmla="*/ 207723 w 228799"/>
                  <a:gd name="connsiteY1" fmla="*/ 9248 h 85275"/>
                  <a:gd name="connsiteX2" fmla="*/ 187780 w 228799"/>
                  <a:gd name="connsiteY2" fmla="*/ 19707 h 85275"/>
                  <a:gd name="connsiteX3" fmla="*/ 144792 w 228799"/>
                  <a:gd name="connsiteY3" fmla="*/ 39473 h 85275"/>
                  <a:gd name="connsiteX4" fmla="*/ 57486 w 228799"/>
                  <a:gd name="connsiteY4" fmla="*/ 67393 h 85275"/>
                  <a:gd name="connsiteX5" fmla="*/ 31693 w 228799"/>
                  <a:gd name="connsiteY5" fmla="*/ 72712 h 85275"/>
                  <a:gd name="connsiteX6" fmla="*/ 18575 w 228799"/>
                  <a:gd name="connsiteY6" fmla="*/ 74928 h 85275"/>
                  <a:gd name="connsiteX7" fmla="*/ 12814 w 228799"/>
                  <a:gd name="connsiteY7" fmla="*/ 75725 h 85275"/>
                  <a:gd name="connsiteX8" fmla="*/ 9534 w 228799"/>
                  <a:gd name="connsiteY8" fmla="*/ 76168 h 85275"/>
                  <a:gd name="connsiteX9" fmla="*/ 8204 w 228799"/>
                  <a:gd name="connsiteY9" fmla="*/ 76346 h 85275"/>
                  <a:gd name="connsiteX10" fmla="*/ 6786 w 228799"/>
                  <a:gd name="connsiteY10" fmla="*/ 81132 h 85275"/>
                  <a:gd name="connsiteX11" fmla="*/ 4570 w 228799"/>
                  <a:gd name="connsiteY11" fmla="*/ 80511 h 85275"/>
                  <a:gd name="connsiteX12" fmla="*/ 4836 w 228799"/>
                  <a:gd name="connsiteY12" fmla="*/ 80689 h 85275"/>
                  <a:gd name="connsiteX13" fmla="*/ 3861 w 228799"/>
                  <a:gd name="connsiteY13" fmla="*/ 78739 h 85275"/>
                  <a:gd name="connsiteX14" fmla="*/ 3861 w 228799"/>
                  <a:gd name="connsiteY14" fmla="*/ 79182 h 85275"/>
                  <a:gd name="connsiteX15" fmla="*/ 8736 w 228799"/>
                  <a:gd name="connsiteY15" fmla="*/ 80600 h 85275"/>
                  <a:gd name="connsiteX16" fmla="*/ 2266 w 228799"/>
                  <a:gd name="connsiteY16" fmla="*/ 75459 h 85275"/>
                  <a:gd name="connsiteX17" fmla="*/ 937 w 228799"/>
                  <a:gd name="connsiteY17" fmla="*/ 82727 h 85275"/>
                  <a:gd name="connsiteX18" fmla="*/ 10864 w 228799"/>
                  <a:gd name="connsiteY18" fmla="*/ 84943 h 85275"/>
                  <a:gd name="connsiteX19" fmla="*/ 66793 w 228799"/>
                  <a:gd name="connsiteY19" fmla="*/ 73687 h 85275"/>
                  <a:gd name="connsiteX20" fmla="*/ 175548 w 228799"/>
                  <a:gd name="connsiteY20" fmla="*/ 34066 h 85275"/>
                  <a:gd name="connsiteX21" fmla="*/ 202937 w 228799"/>
                  <a:gd name="connsiteY21" fmla="*/ 19619 h 85275"/>
                  <a:gd name="connsiteX22" fmla="*/ 228730 w 228799"/>
                  <a:gd name="connsiteY22" fmla="*/ 1272 h 85275"/>
                  <a:gd name="connsiteX23" fmla="*/ 227843 w 228799"/>
                  <a:gd name="connsiteY23" fmla="*/ 31 h 85275"/>
                  <a:gd name="connsiteX24" fmla="*/ 227843 w 228799"/>
                  <a:gd name="connsiteY24" fmla="*/ 31 h 8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28799" h="85275">
                    <a:moveTo>
                      <a:pt x="227843" y="31"/>
                    </a:moveTo>
                    <a:cubicBezTo>
                      <a:pt x="220841" y="1892"/>
                      <a:pt x="214016" y="5880"/>
                      <a:pt x="207723" y="9248"/>
                    </a:cubicBezTo>
                    <a:cubicBezTo>
                      <a:pt x="201075" y="12705"/>
                      <a:pt x="194428" y="16250"/>
                      <a:pt x="187780" y="19707"/>
                    </a:cubicBezTo>
                    <a:cubicBezTo>
                      <a:pt x="173687" y="26798"/>
                      <a:pt x="159417" y="33446"/>
                      <a:pt x="144792" y="39473"/>
                    </a:cubicBezTo>
                    <a:cubicBezTo>
                      <a:pt x="116517" y="51085"/>
                      <a:pt x="87267" y="60480"/>
                      <a:pt x="57486" y="67393"/>
                    </a:cubicBezTo>
                    <a:cubicBezTo>
                      <a:pt x="48977" y="69344"/>
                      <a:pt x="40379" y="71116"/>
                      <a:pt x="31693" y="72712"/>
                    </a:cubicBezTo>
                    <a:cubicBezTo>
                      <a:pt x="27350" y="73509"/>
                      <a:pt x="22918" y="74218"/>
                      <a:pt x="18575" y="74928"/>
                    </a:cubicBezTo>
                    <a:cubicBezTo>
                      <a:pt x="16625" y="75193"/>
                      <a:pt x="14764" y="75459"/>
                      <a:pt x="12814" y="75725"/>
                    </a:cubicBezTo>
                    <a:cubicBezTo>
                      <a:pt x="11750" y="75814"/>
                      <a:pt x="10598" y="75991"/>
                      <a:pt x="9534" y="76168"/>
                    </a:cubicBezTo>
                    <a:cubicBezTo>
                      <a:pt x="9091" y="76257"/>
                      <a:pt x="8648" y="76257"/>
                      <a:pt x="8204" y="76346"/>
                    </a:cubicBezTo>
                    <a:cubicBezTo>
                      <a:pt x="6166" y="76346"/>
                      <a:pt x="5723" y="77941"/>
                      <a:pt x="6786" y="81132"/>
                    </a:cubicBezTo>
                    <a:cubicBezTo>
                      <a:pt x="6077" y="80955"/>
                      <a:pt x="5280" y="80689"/>
                      <a:pt x="4570" y="80511"/>
                    </a:cubicBezTo>
                    <a:cubicBezTo>
                      <a:pt x="4659" y="80600"/>
                      <a:pt x="4748" y="80689"/>
                      <a:pt x="4836" y="80689"/>
                    </a:cubicBezTo>
                    <a:cubicBezTo>
                      <a:pt x="4482" y="80068"/>
                      <a:pt x="4127" y="79359"/>
                      <a:pt x="3861" y="78739"/>
                    </a:cubicBezTo>
                    <a:cubicBezTo>
                      <a:pt x="3861" y="78916"/>
                      <a:pt x="3861" y="79005"/>
                      <a:pt x="3861" y="79182"/>
                    </a:cubicBezTo>
                    <a:cubicBezTo>
                      <a:pt x="3684" y="81752"/>
                      <a:pt x="7230" y="82107"/>
                      <a:pt x="8736" y="80600"/>
                    </a:cubicBezTo>
                    <a:cubicBezTo>
                      <a:pt x="12725" y="76789"/>
                      <a:pt x="5900" y="73155"/>
                      <a:pt x="2266" y="75459"/>
                    </a:cubicBezTo>
                    <a:cubicBezTo>
                      <a:pt x="-216" y="77055"/>
                      <a:pt x="-659" y="80423"/>
                      <a:pt x="937" y="82727"/>
                    </a:cubicBezTo>
                    <a:cubicBezTo>
                      <a:pt x="3152" y="85741"/>
                      <a:pt x="7496" y="85475"/>
                      <a:pt x="10864" y="84943"/>
                    </a:cubicBezTo>
                    <a:cubicBezTo>
                      <a:pt x="29654" y="81930"/>
                      <a:pt x="48356" y="78295"/>
                      <a:pt x="66793" y="73687"/>
                    </a:cubicBezTo>
                    <a:cubicBezTo>
                      <a:pt x="104285" y="64291"/>
                      <a:pt x="140803" y="50996"/>
                      <a:pt x="175548" y="34066"/>
                    </a:cubicBezTo>
                    <a:cubicBezTo>
                      <a:pt x="184855" y="29546"/>
                      <a:pt x="193985" y="24760"/>
                      <a:pt x="202937" y="19619"/>
                    </a:cubicBezTo>
                    <a:cubicBezTo>
                      <a:pt x="211800" y="14655"/>
                      <a:pt x="222171" y="8983"/>
                      <a:pt x="228730" y="1272"/>
                    </a:cubicBezTo>
                    <a:cubicBezTo>
                      <a:pt x="228996" y="474"/>
                      <a:pt x="228464" y="-147"/>
                      <a:pt x="227843" y="31"/>
                    </a:cubicBezTo>
                    <a:lnTo>
                      <a:pt x="227843" y="3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8" name="任意多边形: 形状 687"/>
              <p:cNvSpPr/>
              <p:nvPr>
                <p:custDataLst>
                  <p:tags r:id="rId421"/>
                </p:custDataLst>
              </p:nvPr>
            </p:nvSpPr>
            <p:spPr>
              <a:xfrm>
                <a:off x="9942037" y="4402854"/>
                <a:ext cx="238020" cy="78336"/>
              </a:xfrm>
              <a:custGeom>
                <a:avLst/>
                <a:gdLst>
                  <a:gd name="connsiteX0" fmla="*/ 236869 w 238020"/>
                  <a:gd name="connsiteY0" fmla="*/ 777 h 78336"/>
                  <a:gd name="connsiteX1" fmla="*/ 227296 w 238020"/>
                  <a:gd name="connsiteY1" fmla="*/ 423 h 78336"/>
                  <a:gd name="connsiteX2" fmla="*/ 214621 w 238020"/>
                  <a:gd name="connsiteY2" fmla="*/ 2461 h 78336"/>
                  <a:gd name="connsiteX3" fmla="*/ 190246 w 238020"/>
                  <a:gd name="connsiteY3" fmla="*/ 7159 h 78336"/>
                  <a:gd name="connsiteX4" fmla="*/ 143358 w 238020"/>
                  <a:gd name="connsiteY4" fmla="*/ 18504 h 78336"/>
                  <a:gd name="connsiteX5" fmla="*/ 50025 w 238020"/>
                  <a:gd name="connsiteY5" fmla="*/ 50236 h 78336"/>
                  <a:gd name="connsiteX6" fmla="*/ 24055 w 238020"/>
                  <a:gd name="connsiteY6" fmla="*/ 61404 h 78336"/>
                  <a:gd name="connsiteX7" fmla="*/ 11557 w 238020"/>
                  <a:gd name="connsiteY7" fmla="*/ 67165 h 78336"/>
                  <a:gd name="connsiteX8" fmla="*/ 655 w 238020"/>
                  <a:gd name="connsiteY8" fmla="*/ 73990 h 78336"/>
                  <a:gd name="connsiteX9" fmla="*/ 2871 w 238020"/>
                  <a:gd name="connsiteY9" fmla="*/ 78333 h 78336"/>
                  <a:gd name="connsiteX10" fmla="*/ 13330 w 238020"/>
                  <a:gd name="connsiteY10" fmla="*/ 74965 h 78336"/>
                  <a:gd name="connsiteX11" fmla="*/ 24232 w 238020"/>
                  <a:gd name="connsiteY11" fmla="*/ 69913 h 78336"/>
                  <a:gd name="connsiteX12" fmla="*/ 46214 w 238020"/>
                  <a:gd name="connsiteY12" fmla="*/ 60340 h 78336"/>
                  <a:gd name="connsiteX13" fmla="*/ 91861 w 238020"/>
                  <a:gd name="connsiteY13" fmla="*/ 42790 h 78336"/>
                  <a:gd name="connsiteX14" fmla="*/ 185017 w 238020"/>
                  <a:gd name="connsiteY14" fmla="*/ 16200 h 78336"/>
                  <a:gd name="connsiteX15" fmla="*/ 211608 w 238020"/>
                  <a:gd name="connsiteY15" fmla="*/ 10616 h 78336"/>
                  <a:gd name="connsiteX16" fmla="*/ 225080 w 238020"/>
                  <a:gd name="connsiteY16" fmla="*/ 8045 h 78336"/>
                  <a:gd name="connsiteX17" fmla="*/ 237046 w 238020"/>
                  <a:gd name="connsiteY17" fmla="*/ 4323 h 78336"/>
                  <a:gd name="connsiteX18" fmla="*/ 236869 w 238020"/>
                  <a:gd name="connsiteY18" fmla="*/ 777 h 78336"/>
                  <a:gd name="connsiteX19" fmla="*/ 236869 w 238020"/>
                  <a:gd name="connsiteY19" fmla="*/ 777 h 78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8020" h="78336">
                    <a:moveTo>
                      <a:pt x="236869" y="777"/>
                    </a:moveTo>
                    <a:cubicBezTo>
                      <a:pt x="233855" y="-463"/>
                      <a:pt x="230487" y="68"/>
                      <a:pt x="227296" y="423"/>
                    </a:cubicBezTo>
                    <a:cubicBezTo>
                      <a:pt x="223041" y="954"/>
                      <a:pt x="218787" y="1664"/>
                      <a:pt x="214621" y="2461"/>
                    </a:cubicBezTo>
                    <a:cubicBezTo>
                      <a:pt x="206467" y="3880"/>
                      <a:pt x="198312" y="5475"/>
                      <a:pt x="190246" y="7159"/>
                    </a:cubicBezTo>
                    <a:cubicBezTo>
                      <a:pt x="174469" y="10439"/>
                      <a:pt x="158869" y="14250"/>
                      <a:pt x="143358" y="18504"/>
                    </a:cubicBezTo>
                    <a:cubicBezTo>
                      <a:pt x="111627" y="27191"/>
                      <a:pt x="80427" y="37827"/>
                      <a:pt x="50025" y="50236"/>
                    </a:cubicBezTo>
                    <a:cubicBezTo>
                      <a:pt x="41250" y="53781"/>
                      <a:pt x="32652" y="57504"/>
                      <a:pt x="24055" y="61404"/>
                    </a:cubicBezTo>
                    <a:cubicBezTo>
                      <a:pt x="19889" y="63265"/>
                      <a:pt x="15723" y="65215"/>
                      <a:pt x="11557" y="67165"/>
                    </a:cubicBezTo>
                    <a:cubicBezTo>
                      <a:pt x="7657" y="69027"/>
                      <a:pt x="3314" y="70533"/>
                      <a:pt x="655" y="73990"/>
                    </a:cubicBezTo>
                    <a:cubicBezTo>
                      <a:pt x="-852" y="75940"/>
                      <a:pt x="389" y="78333"/>
                      <a:pt x="2871" y="78333"/>
                    </a:cubicBezTo>
                    <a:cubicBezTo>
                      <a:pt x="6771" y="78422"/>
                      <a:pt x="9873" y="76561"/>
                      <a:pt x="13330" y="74965"/>
                    </a:cubicBezTo>
                    <a:cubicBezTo>
                      <a:pt x="16964" y="73281"/>
                      <a:pt x="20598" y="71597"/>
                      <a:pt x="24232" y="69913"/>
                    </a:cubicBezTo>
                    <a:cubicBezTo>
                      <a:pt x="31500" y="66633"/>
                      <a:pt x="38857" y="63443"/>
                      <a:pt x="46214" y="60340"/>
                    </a:cubicBezTo>
                    <a:cubicBezTo>
                      <a:pt x="61282" y="54047"/>
                      <a:pt x="76438" y="48197"/>
                      <a:pt x="91861" y="42790"/>
                    </a:cubicBezTo>
                    <a:cubicBezTo>
                      <a:pt x="122352" y="32154"/>
                      <a:pt x="153551" y="23380"/>
                      <a:pt x="185017" y="16200"/>
                    </a:cubicBezTo>
                    <a:cubicBezTo>
                      <a:pt x="193881" y="14161"/>
                      <a:pt x="202744" y="12300"/>
                      <a:pt x="211608" y="10616"/>
                    </a:cubicBezTo>
                    <a:cubicBezTo>
                      <a:pt x="216128" y="9730"/>
                      <a:pt x="220560" y="8932"/>
                      <a:pt x="225080" y="8045"/>
                    </a:cubicBezTo>
                    <a:cubicBezTo>
                      <a:pt x="228980" y="7336"/>
                      <a:pt x="234032" y="6893"/>
                      <a:pt x="237046" y="4323"/>
                    </a:cubicBezTo>
                    <a:cubicBezTo>
                      <a:pt x="238287" y="3348"/>
                      <a:pt x="238464" y="1487"/>
                      <a:pt x="236869" y="777"/>
                    </a:cubicBezTo>
                    <a:lnTo>
                      <a:pt x="236869" y="77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9" name="任意多边形: 形状 688"/>
              <p:cNvSpPr/>
              <p:nvPr>
                <p:custDataLst>
                  <p:tags r:id="rId422"/>
                </p:custDataLst>
              </p:nvPr>
            </p:nvSpPr>
            <p:spPr>
              <a:xfrm>
                <a:off x="9985878" y="4540795"/>
                <a:ext cx="237215" cy="77280"/>
              </a:xfrm>
              <a:custGeom>
                <a:avLst/>
                <a:gdLst>
                  <a:gd name="connsiteX0" fmla="*/ 236725 w 237215"/>
                  <a:gd name="connsiteY0" fmla="*/ 1640 h 77280"/>
                  <a:gd name="connsiteX1" fmla="*/ 215187 w 237215"/>
                  <a:gd name="connsiteY1" fmla="*/ 1551 h 77280"/>
                  <a:gd name="connsiteX2" fmla="*/ 191078 w 237215"/>
                  <a:gd name="connsiteY2" fmla="*/ 5983 h 77280"/>
                  <a:gd name="connsiteX3" fmla="*/ 144101 w 237215"/>
                  <a:gd name="connsiteY3" fmla="*/ 18392 h 77280"/>
                  <a:gd name="connsiteX4" fmla="*/ 50857 w 237215"/>
                  <a:gd name="connsiteY4" fmla="*/ 51896 h 77280"/>
                  <a:gd name="connsiteX5" fmla="*/ 24443 w 237215"/>
                  <a:gd name="connsiteY5" fmla="*/ 62000 h 77280"/>
                  <a:gd name="connsiteX6" fmla="*/ 10439 w 237215"/>
                  <a:gd name="connsiteY6" fmla="*/ 67407 h 77280"/>
                  <a:gd name="connsiteX7" fmla="*/ 334 w 237215"/>
                  <a:gd name="connsiteY7" fmla="*/ 73523 h 77280"/>
                  <a:gd name="connsiteX8" fmla="*/ 2107 w 237215"/>
                  <a:gd name="connsiteY8" fmla="*/ 76980 h 77280"/>
                  <a:gd name="connsiteX9" fmla="*/ 12211 w 237215"/>
                  <a:gd name="connsiteY9" fmla="*/ 75030 h 77280"/>
                  <a:gd name="connsiteX10" fmla="*/ 23734 w 237215"/>
                  <a:gd name="connsiteY10" fmla="*/ 70598 h 77280"/>
                  <a:gd name="connsiteX11" fmla="*/ 47666 w 237215"/>
                  <a:gd name="connsiteY11" fmla="*/ 61469 h 77280"/>
                  <a:gd name="connsiteX12" fmla="*/ 93490 w 237215"/>
                  <a:gd name="connsiteY12" fmla="*/ 44007 h 77280"/>
                  <a:gd name="connsiteX13" fmla="*/ 185139 w 237215"/>
                  <a:gd name="connsiteY13" fmla="*/ 14935 h 77280"/>
                  <a:gd name="connsiteX14" fmla="*/ 212262 w 237215"/>
                  <a:gd name="connsiteY14" fmla="*/ 9262 h 77280"/>
                  <a:gd name="connsiteX15" fmla="*/ 236903 w 237215"/>
                  <a:gd name="connsiteY15" fmla="*/ 3058 h 77280"/>
                  <a:gd name="connsiteX16" fmla="*/ 236725 w 237215"/>
                  <a:gd name="connsiteY16" fmla="*/ 1640 h 77280"/>
                  <a:gd name="connsiteX17" fmla="*/ 236725 w 237215"/>
                  <a:gd name="connsiteY17" fmla="*/ 1640 h 7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7215" h="77280">
                    <a:moveTo>
                      <a:pt x="236725" y="1640"/>
                    </a:moveTo>
                    <a:cubicBezTo>
                      <a:pt x="230255" y="-1374"/>
                      <a:pt x="222189" y="487"/>
                      <a:pt x="215187" y="1551"/>
                    </a:cubicBezTo>
                    <a:cubicBezTo>
                      <a:pt x="207121" y="2792"/>
                      <a:pt x="199055" y="4298"/>
                      <a:pt x="191078" y="5983"/>
                    </a:cubicBezTo>
                    <a:cubicBezTo>
                      <a:pt x="175212" y="9351"/>
                      <a:pt x="159612" y="13605"/>
                      <a:pt x="144101" y="18392"/>
                    </a:cubicBezTo>
                    <a:cubicBezTo>
                      <a:pt x="112547" y="28141"/>
                      <a:pt x="81702" y="40107"/>
                      <a:pt x="50857" y="51896"/>
                    </a:cubicBezTo>
                    <a:cubicBezTo>
                      <a:pt x="42082" y="55264"/>
                      <a:pt x="33218" y="58632"/>
                      <a:pt x="24443" y="62000"/>
                    </a:cubicBezTo>
                    <a:cubicBezTo>
                      <a:pt x="19746" y="63773"/>
                      <a:pt x="15137" y="65546"/>
                      <a:pt x="10439" y="67407"/>
                    </a:cubicBezTo>
                    <a:cubicBezTo>
                      <a:pt x="6450" y="68914"/>
                      <a:pt x="2639" y="69889"/>
                      <a:pt x="334" y="73523"/>
                    </a:cubicBezTo>
                    <a:cubicBezTo>
                      <a:pt x="-641" y="75030"/>
                      <a:pt x="689" y="76537"/>
                      <a:pt x="2107" y="76980"/>
                    </a:cubicBezTo>
                    <a:cubicBezTo>
                      <a:pt x="5741" y="77955"/>
                      <a:pt x="8755" y="76359"/>
                      <a:pt x="12211" y="75030"/>
                    </a:cubicBezTo>
                    <a:cubicBezTo>
                      <a:pt x="16023" y="73523"/>
                      <a:pt x="19923" y="72105"/>
                      <a:pt x="23734" y="70598"/>
                    </a:cubicBezTo>
                    <a:cubicBezTo>
                      <a:pt x="31711" y="67584"/>
                      <a:pt x="39689" y="64482"/>
                      <a:pt x="47666" y="61469"/>
                    </a:cubicBezTo>
                    <a:cubicBezTo>
                      <a:pt x="62911" y="55619"/>
                      <a:pt x="78156" y="49680"/>
                      <a:pt x="93490" y="44007"/>
                    </a:cubicBezTo>
                    <a:cubicBezTo>
                      <a:pt x="123538" y="32839"/>
                      <a:pt x="153940" y="22557"/>
                      <a:pt x="185139" y="14935"/>
                    </a:cubicBezTo>
                    <a:cubicBezTo>
                      <a:pt x="194092" y="12719"/>
                      <a:pt x="203133" y="10858"/>
                      <a:pt x="212262" y="9262"/>
                    </a:cubicBezTo>
                    <a:cubicBezTo>
                      <a:pt x="220239" y="7844"/>
                      <a:pt x="230166" y="7933"/>
                      <a:pt x="236903" y="3058"/>
                    </a:cubicBezTo>
                    <a:cubicBezTo>
                      <a:pt x="237346" y="2614"/>
                      <a:pt x="237346" y="1905"/>
                      <a:pt x="236725" y="1640"/>
                    </a:cubicBezTo>
                    <a:lnTo>
                      <a:pt x="236725" y="16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0" name="任意多边形: 形状 689"/>
              <p:cNvSpPr/>
              <p:nvPr>
                <p:custDataLst>
                  <p:tags r:id="rId423"/>
                </p:custDataLst>
              </p:nvPr>
            </p:nvSpPr>
            <p:spPr>
              <a:xfrm>
                <a:off x="10358739" y="5548234"/>
                <a:ext cx="140973" cy="59301"/>
              </a:xfrm>
              <a:custGeom>
                <a:avLst/>
                <a:gdLst>
                  <a:gd name="connsiteX0" fmla="*/ 139432 w 140973"/>
                  <a:gd name="connsiteY0" fmla="*/ 214 h 59301"/>
                  <a:gd name="connsiteX1" fmla="*/ 132430 w 140973"/>
                  <a:gd name="connsiteY1" fmla="*/ 4823 h 59301"/>
                  <a:gd name="connsiteX2" fmla="*/ 125959 w 140973"/>
                  <a:gd name="connsiteY2" fmla="*/ 9609 h 59301"/>
                  <a:gd name="connsiteX3" fmla="*/ 112044 w 140973"/>
                  <a:gd name="connsiteY3" fmla="*/ 18118 h 59301"/>
                  <a:gd name="connsiteX4" fmla="*/ 77653 w 140973"/>
                  <a:gd name="connsiteY4" fmla="*/ 30705 h 59301"/>
                  <a:gd name="connsiteX5" fmla="*/ 2756 w 140973"/>
                  <a:gd name="connsiteY5" fmla="*/ 52066 h 59301"/>
                  <a:gd name="connsiteX6" fmla="*/ 8 w 140973"/>
                  <a:gd name="connsiteY6" fmla="*/ 55877 h 59301"/>
                  <a:gd name="connsiteX7" fmla="*/ 1338 w 140973"/>
                  <a:gd name="connsiteY7" fmla="*/ 58448 h 59301"/>
                  <a:gd name="connsiteX8" fmla="*/ 5238 w 140973"/>
                  <a:gd name="connsiteY8" fmla="*/ 59068 h 59301"/>
                  <a:gd name="connsiteX9" fmla="*/ 44769 w 140973"/>
                  <a:gd name="connsiteY9" fmla="*/ 46748 h 59301"/>
                  <a:gd name="connsiteX10" fmla="*/ 84389 w 140973"/>
                  <a:gd name="connsiteY10" fmla="*/ 36821 h 59301"/>
                  <a:gd name="connsiteX11" fmla="*/ 118426 w 140973"/>
                  <a:gd name="connsiteY11" fmla="*/ 23082 h 59301"/>
                  <a:gd name="connsiteX12" fmla="*/ 132341 w 140973"/>
                  <a:gd name="connsiteY12" fmla="*/ 13066 h 59301"/>
                  <a:gd name="connsiteX13" fmla="*/ 137482 w 140973"/>
                  <a:gd name="connsiteY13" fmla="*/ 7482 h 59301"/>
                  <a:gd name="connsiteX14" fmla="*/ 140850 w 140973"/>
                  <a:gd name="connsiteY14" fmla="*/ 1012 h 59301"/>
                  <a:gd name="connsiteX15" fmla="*/ 139432 w 140973"/>
                  <a:gd name="connsiteY15" fmla="*/ 214 h 59301"/>
                  <a:gd name="connsiteX16" fmla="*/ 139432 w 140973"/>
                  <a:gd name="connsiteY16" fmla="*/ 214 h 5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0973" h="59301">
                    <a:moveTo>
                      <a:pt x="139432" y="214"/>
                    </a:moveTo>
                    <a:cubicBezTo>
                      <a:pt x="137394" y="2075"/>
                      <a:pt x="134735" y="3228"/>
                      <a:pt x="132430" y="4823"/>
                    </a:cubicBezTo>
                    <a:cubicBezTo>
                      <a:pt x="130303" y="6419"/>
                      <a:pt x="128175" y="8014"/>
                      <a:pt x="125959" y="9609"/>
                    </a:cubicBezTo>
                    <a:cubicBezTo>
                      <a:pt x="121439" y="12712"/>
                      <a:pt x="116830" y="15548"/>
                      <a:pt x="112044" y="18118"/>
                    </a:cubicBezTo>
                    <a:cubicBezTo>
                      <a:pt x="101142" y="23791"/>
                      <a:pt x="89442" y="27514"/>
                      <a:pt x="77653" y="30705"/>
                    </a:cubicBezTo>
                    <a:cubicBezTo>
                      <a:pt x="52481" y="37441"/>
                      <a:pt x="27308" y="43025"/>
                      <a:pt x="2756" y="52066"/>
                    </a:cubicBezTo>
                    <a:cubicBezTo>
                      <a:pt x="984" y="52686"/>
                      <a:pt x="97" y="54193"/>
                      <a:pt x="8" y="55877"/>
                    </a:cubicBezTo>
                    <a:cubicBezTo>
                      <a:pt x="-80" y="57118"/>
                      <a:pt x="540" y="57650"/>
                      <a:pt x="1338" y="58448"/>
                    </a:cubicBezTo>
                    <a:cubicBezTo>
                      <a:pt x="2224" y="59334"/>
                      <a:pt x="3997" y="59511"/>
                      <a:pt x="5238" y="59068"/>
                    </a:cubicBezTo>
                    <a:cubicBezTo>
                      <a:pt x="18267" y="54370"/>
                      <a:pt x="31474" y="50293"/>
                      <a:pt x="44769" y="46748"/>
                    </a:cubicBezTo>
                    <a:cubicBezTo>
                      <a:pt x="57976" y="43291"/>
                      <a:pt x="71272" y="40632"/>
                      <a:pt x="84389" y="36821"/>
                    </a:cubicBezTo>
                    <a:cubicBezTo>
                      <a:pt x="96089" y="33452"/>
                      <a:pt x="107789" y="29198"/>
                      <a:pt x="118426" y="23082"/>
                    </a:cubicBezTo>
                    <a:cubicBezTo>
                      <a:pt x="123389" y="20157"/>
                      <a:pt x="128087" y="16878"/>
                      <a:pt x="132341" y="13066"/>
                    </a:cubicBezTo>
                    <a:cubicBezTo>
                      <a:pt x="134203" y="11382"/>
                      <a:pt x="136153" y="9521"/>
                      <a:pt x="137482" y="7482"/>
                    </a:cubicBezTo>
                    <a:cubicBezTo>
                      <a:pt x="138812" y="5444"/>
                      <a:pt x="139609" y="3139"/>
                      <a:pt x="140850" y="1012"/>
                    </a:cubicBezTo>
                    <a:cubicBezTo>
                      <a:pt x="141382" y="214"/>
                      <a:pt x="140053" y="-318"/>
                      <a:pt x="139432" y="214"/>
                    </a:cubicBezTo>
                    <a:lnTo>
                      <a:pt x="139432" y="2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1" name="任意多边形: 形状 690"/>
              <p:cNvSpPr/>
              <p:nvPr>
                <p:custDataLst>
                  <p:tags r:id="rId424"/>
                </p:custDataLst>
              </p:nvPr>
            </p:nvSpPr>
            <p:spPr>
              <a:xfrm>
                <a:off x="10447821" y="5398871"/>
                <a:ext cx="55886" cy="160689"/>
              </a:xfrm>
              <a:custGeom>
                <a:avLst/>
                <a:gdLst>
                  <a:gd name="connsiteX0" fmla="*/ 5 w 55886"/>
                  <a:gd name="connsiteY0" fmla="*/ 581 h 160689"/>
                  <a:gd name="connsiteX1" fmla="*/ 3285 w 55886"/>
                  <a:gd name="connsiteY1" fmla="*/ 21587 h 160689"/>
                  <a:gd name="connsiteX2" fmla="*/ 9223 w 55886"/>
                  <a:gd name="connsiteY2" fmla="*/ 43214 h 160689"/>
                  <a:gd name="connsiteX3" fmla="*/ 21101 w 55886"/>
                  <a:gd name="connsiteY3" fmla="*/ 84696 h 160689"/>
                  <a:gd name="connsiteX4" fmla="*/ 32889 w 55886"/>
                  <a:gd name="connsiteY4" fmla="*/ 125380 h 160689"/>
                  <a:gd name="connsiteX5" fmla="*/ 39980 w 55886"/>
                  <a:gd name="connsiteY5" fmla="*/ 144259 h 160689"/>
                  <a:gd name="connsiteX6" fmla="*/ 51059 w 55886"/>
                  <a:gd name="connsiteY6" fmla="*/ 160391 h 160689"/>
                  <a:gd name="connsiteX7" fmla="*/ 55846 w 55886"/>
                  <a:gd name="connsiteY7" fmla="*/ 157288 h 160689"/>
                  <a:gd name="connsiteX8" fmla="*/ 51680 w 55886"/>
                  <a:gd name="connsiteY8" fmla="*/ 148868 h 160689"/>
                  <a:gd name="connsiteX9" fmla="*/ 47159 w 55886"/>
                  <a:gd name="connsiteY9" fmla="*/ 140182 h 160689"/>
                  <a:gd name="connsiteX10" fmla="*/ 40157 w 55886"/>
                  <a:gd name="connsiteY10" fmla="*/ 121302 h 160689"/>
                  <a:gd name="connsiteX11" fmla="*/ 28369 w 55886"/>
                  <a:gd name="connsiteY11" fmla="*/ 81416 h 160689"/>
                  <a:gd name="connsiteX12" fmla="*/ 16314 w 55886"/>
                  <a:gd name="connsiteY12" fmla="*/ 40821 h 160689"/>
                  <a:gd name="connsiteX13" fmla="*/ 9933 w 55886"/>
                  <a:gd name="connsiteY13" fmla="*/ 20169 h 160689"/>
                  <a:gd name="connsiteX14" fmla="*/ 1335 w 55886"/>
                  <a:gd name="connsiteY14" fmla="*/ 315 h 160689"/>
                  <a:gd name="connsiteX15" fmla="*/ 5 w 55886"/>
                  <a:gd name="connsiteY15" fmla="*/ 581 h 160689"/>
                  <a:gd name="connsiteX16" fmla="*/ 5 w 55886"/>
                  <a:gd name="connsiteY16" fmla="*/ 581 h 160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5886" h="160689">
                    <a:moveTo>
                      <a:pt x="5" y="581"/>
                    </a:moveTo>
                    <a:cubicBezTo>
                      <a:pt x="1069" y="7583"/>
                      <a:pt x="1512" y="14585"/>
                      <a:pt x="3285" y="21587"/>
                    </a:cubicBezTo>
                    <a:cubicBezTo>
                      <a:pt x="5057" y="28856"/>
                      <a:pt x="7096" y="36035"/>
                      <a:pt x="9223" y="43214"/>
                    </a:cubicBezTo>
                    <a:cubicBezTo>
                      <a:pt x="13123" y="57042"/>
                      <a:pt x="17112" y="70869"/>
                      <a:pt x="21101" y="84696"/>
                    </a:cubicBezTo>
                    <a:cubicBezTo>
                      <a:pt x="25000" y="98257"/>
                      <a:pt x="28635" y="111907"/>
                      <a:pt x="32889" y="125380"/>
                    </a:cubicBezTo>
                    <a:cubicBezTo>
                      <a:pt x="34928" y="131761"/>
                      <a:pt x="37144" y="138143"/>
                      <a:pt x="39980" y="144259"/>
                    </a:cubicBezTo>
                    <a:cubicBezTo>
                      <a:pt x="42550" y="149754"/>
                      <a:pt x="45475" y="157288"/>
                      <a:pt x="51059" y="160391"/>
                    </a:cubicBezTo>
                    <a:cubicBezTo>
                      <a:pt x="53009" y="161454"/>
                      <a:pt x="56289" y="159504"/>
                      <a:pt x="55846" y="157288"/>
                    </a:cubicBezTo>
                    <a:cubicBezTo>
                      <a:pt x="55225" y="154009"/>
                      <a:pt x="53364" y="151704"/>
                      <a:pt x="51680" y="148868"/>
                    </a:cubicBezTo>
                    <a:cubicBezTo>
                      <a:pt x="49996" y="146032"/>
                      <a:pt x="48489" y="143195"/>
                      <a:pt x="47159" y="140182"/>
                    </a:cubicBezTo>
                    <a:cubicBezTo>
                      <a:pt x="44323" y="134066"/>
                      <a:pt x="42107" y="127684"/>
                      <a:pt x="40157" y="121302"/>
                    </a:cubicBezTo>
                    <a:cubicBezTo>
                      <a:pt x="35991" y="108096"/>
                      <a:pt x="32269" y="94712"/>
                      <a:pt x="28369" y="81416"/>
                    </a:cubicBezTo>
                    <a:cubicBezTo>
                      <a:pt x="24380" y="67855"/>
                      <a:pt x="20392" y="54383"/>
                      <a:pt x="16314" y="40821"/>
                    </a:cubicBezTo>
                    <a:cubicBezTo>
                      <a:pt x="14276" y="33908"/>
                      <a:pt x="12237" y="26994"/>
                      <a:pt x="9933" y="20169"/>
                    </a:cubicBezTo>
                    <a:cubicBezTo>
                      <a:pt x="7628" y="13256"/>
                      <a:pt x="4260" y="6963"/>
                      <a:pt x="1335" y="315"/>
                    </a:cubicBezTo>
                    <a:cubicBezTo>
                      <a:pt x="980" y="-217"/>
                      <a:pt x="-83" y="-40"/>
                      <a:pt x="5" y="581"/>
                    </a:cubicBezTo>
                    <a:lnTo>
                      <a:pt x="5" y="5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2" name="任意多边形: 形状 691"/>
              <p:cNvSpPr/>
              <p:nvPr>
                <p:custDataLst>
                  <p:tags r:id="rId425"/>
                </p:custDataLst>
              </p:nvPr>
            </p:nvSpPr>
            <p:spPr>
              <a:xfrm>
                <a:off x="10313182" y="5399339"/>
                <a:ext cx="133691" cy="205858"/>
              </a:xfrm>
              <a:custGeom>
                <a:avLst/>
                <a:gdLst>
                  <a:gd name="connsiteX0" fmla="*/ 133138 w 133691"/>
                  <a:gd name="connsiteY0" fmla="*/ 644 h 205858"/>
                  <a:gd name="connsiteX1" fmla="*/ 122235 w 133691"/>
                  <a:gd name="connsiteY1" fmla="*/ 2683 h 205858"/>
                  <a:gd name="connsiteX2" fmla="*/ 106547 w 133691"/>
                  <a:gd name="connsiteY2" fmla="*/ 9685 h 205858"/>
                  <a:gd name="connsiteX3" fmla="*/ 76233 w 133691"/>
                  <a:gd name="connsiteY3" fmla="*/ 22006 h 205858"/>
                  <a:gd name="connsiteX4" fmla="*/ 13923 w 133691"/>
                  <a:gd name="connsiteY4" fmla="*/ 41771 h 205858"/>
                  <a:gd name="connsiteX5" fmla="*/ 2489 w 133691"/>
                  <a:gd name="connsiteY5" fmla="*/ 46823 h 205858"/>
                  <a:gd name="connsiteX6" fmla="*/ 361 w 133691"/>
                  <a:gd name="connsiteY6" fmla="*/ 56662 h 205858"/>
                  <a:gd name="connsiteX7" fmla="*/ 4971 w 133691"/>
                  <a:gd name="connsiteY7" fmla="*/ 66944 h 205858"/>
                  <a:gd name="connsiteX8" fmla="*/ 10466 w 133691"/>
                  <a:gd name="connsiteY8" fmla="*/ 81569 h 205858"/>
                  <a:gd name="connsiteX9" fmla="*/ 23407 w 133691"/>
                  <a:gd name="connsiteY9" fmla="*/ 140157 h 205858"/>
                  <a:gd name="connsiteX10" fmla="*/ 35195 w 133691"/>
                  <a:gd name="connsiteY10" fmla="*/ 171888 h 205858"/>
                  <a:gd name="connsiteX11" fmla="*/ 41223 w 133691"/>
                  <a:gd name="connsiteY11" fmla="*/ 188552 h 205858"/>
                  <a:gd name="connsiteX12" fmla="*/ 46718 w 133691"/>
                  <a:gd name="connsiteY12" fmla="*/ 204506 h 205858"/>
                  <a:gd name="connsiteX13" fmla="*/ 53188 w 133691"/>
                  <a:gd name="connsiteY13" fmla="*/ 203088 h 205858"/>
                  <a:gd name="connsiteX14" fmla="*/ 51859 w 133691"/>
                  <a:gd name="connsiteY14" fmla="*/ 189970 h 205858"/>
                  <a:gd name="connsiteX15" fmla="*/ 47427 w 133691"/>
                  <a:gd name="connsiteY15" fmla="*/ 176231 h 205858"/>
                  <a:gd name="connsiteX16" fmla="*/ 36879 w 133691"/>
                  <a:gd name="connsiteY16" fmla="*/ 149198 h 205858"/>
                  <a:gd name="connsiteX17" fmla="*/ 23052 w 133691"/>
                  <a:gd name="connsiteY17" fmla="*/ 93800 h 205858"/>
                  <a:gd name="connsiteX18" fmla="*/ 14720 w 133691"/>
                  <a:gd name="connsiteY18" fmla="*/ 66855 h 205858"/>
                  <a:gd name="connsiteX19" fmla="*/ 9402 w 133691"/>
                  <a:gd name="connsiteY19" fmla="*/ 55776 h 205858"/>
                  <a:gd name="connsiteX20" fmla="*/ 9137 w 133691"/>
                  <a:gd name="connsiteY20" fmla="*/ 52053 h 205858"/>
                  <a:gd name="connsiteX21" fmla="*/ 16670 w 133691"/>
                  <a:gd name="connsiteY21" fmla="*/ 49571 h 205858"/>
                  <a:gd name="connsiteX22" fmla="*/ 75702 w 133691"/>
                  <a:gd name="connsiteY22" fmla="*/ 30780 h 205858"/>
                  <a:gd name="connsiteX23" fmla="*/ 107522 w 133691"/>
                  <a:gd name="connsiteY23" fmla="*/ 17574 h 205858"/>
                  <a:gd name="connsiteX24" fmla="*/ 123210 w 133691"/>
                  <a:gd name="connsiteY24" fmla="*/ 10040 h 205858"/>
                  <a:gd name="connsiteX25" fmla="*/ 133669 w 133691"/>
                  <a:gd name="connsiteY25" fmla="*/ 1619 h 205858"/>
                  <a:gd name="connsiteX26" fmla="*/ 133138 w 133691"/>
                  <a:gd name="connsiteY26" fmla="*/ 644 h 205858"/>
                  <a:gd name="connsiteX27" fmla="*/ 133138 w 133691"/>
                  <a:gd name="connsiteY27" fmla="*/ 644 h 205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33691" h="205858">
                    <a:moveTo>
                      <a:pt x="133138" y="644"/>
                    </a:moveTo>
                    <a:cubicBezTo>
                      <a:pt x="129149" y="-1040"/>
                      <a:pt x="126047" y="910"/>
                      <a:pt x="122235" y="2683"/>
                    </a:cubicBezTo>
                    <a:cubicBezTo>
                      <a:pt x="117006" y="5076"/>
                      <a:pt x="111776" y="7381"/>
                      <a:pt x="106547" y="9685"/>
                    </a:cubicBezTo>
                    <a:cubicBezTo>
                      <a:pt x="96531" y="14028"/>
                      <a:pt x="86427" y="18106"/>
                      <a:pt x="76233" y="22006"/>
                    </a:cubicBezTo>
                    <a:cubicBezTo>
                      <a:pt x="55847" y="29717"/>
                      <a:pt x="35018" y="36364"/>
                      <a:pt x="13923" y="41771"/>
                    </a:cubicBezTo>
                    <a:cubicBezTo>
                      <a:pt x="9934" y="42835"/>
                      <a:pt x="5414" y="43544"/>
                      <a:pt x="2489" y="46823"/>
                    </a:cubicBezTo>
                    <a:cubicBezTo>
                      <a:pt x="7" y="49660"/>
                      <a:pt x="-436" y="53294"/>
                      <a:pt x="361" y="56662"/>
                    </a:cubicBezTo>
                    <a:cubicBezTo>
                      <a:pt x="1248" y="60296"/>
                      <a:pt x="3375" y="63576"/>
                      <a:pt x="4971" y="66944"/>
                    </a:cubicBezTo>
                    <a:cubicBezTo>
                      <a:pt x="7187" y="71642"/>
                      <a:pt x="8959" y="76605"/>
                      <a:pt x="10466" y="81569"/>
                    </a:cubicBezTo>
                    <a:cubicBezTo>
                      <a:pt x="16316" y="100714"/>
                      <a:pt x="17734" y="121011"/>
                      <a:pt x="23407" y="140157"/>
                    </a:cubicBezTo>
                    <a:cubicBezTo>
                      <a:pt x="26598" y="150970"/>
                      <a:pt x="31118" y="161341"/>
                      <a:pt x="35195" y="171888"/>
                    </a:cubicBezTo>
                    <a:cubicBezTo>
                      <a:pt x="37323" y="177384"/>
                      <a:pt x="39450" y="182879"/>
                      <a:pt x="41223" y="188552"/>
                    </a:cubicBezTo>
                    <a:cubicBezTo>
                      <a:pt x="42907" y="193870"/>
                      <a:pt x="43439" y="199897"/>
                      <a:pt x="46718" y="204506"/>
                    </a:cubicBezTo>
                    <a:cubicBezTo>
                      <a:pt x="48402" y="206899"/>
                      <a:pt x="52479" y="205924"/>
                      <a:pt x="53188" y="203088"/>
                    </a:cubicBezTo>
                    <a:cubicBezTo>
                      <a:pt x="54340" y="198479"/>
                      <a:pt x="53011" y="194402"/>
                      <a:pt x="51859" y="189970"/>
                    </a:cubicBezTo>
                    <a:cubicBezTo>
                      <a:pt x="50618" y="185361"/>
                      <a:pt x="49111" y="180752"/>
                      <a:pt x="47427" y="176231"/>
                    </a:cubicBezTo>
                    <a:cubicBezTo>
                      <a:pt x="44147" y="167191"/>
                      <a:pt x="40247" y="158238"/>
                      <a:pt x="36879" y="149198"/>
                    </a:cubicBezTo>
                    <a:cubicBezTo>
                      <a:pt x="30232" y="131205"/>
                      <a:pt x="27307" y="112414"/>
                      <a:pt x="23052" y="93800"/>
                    </a:cubicBezTo>
                    <a:cubicBezTo>
                      <a:pt x="20925" y="84671"/>
                      <a:pt x="18532" y="75542"/>
                      <a:pt x="14720" y="66855"/>
                    </a:cubicBezTo>
                    <a:cubicBezTo>
                      <a:pt x="13125" y="63132"/>
                      <a:pt x="10821" y="59587"/>
                      <a:pt x="9402" y="55776"/>
                    </a:cubicBezTo>
                    <a:cubicBezTo>
                      <a:pt x="9048" y="54712"/>
                      <a:pt x="8339" y="53205"/>
                      <a:pt x="9137" y="52053"/>
                    </a:cubicBezTo>
                    <a:cubicBezTo>
                      <a:pt x="10200" y="50457"/>
                      <a:pt x="14986" y="50014"/>
                      <a:pt x="16670" y="49571"/>
                    </a:cubicBezTo>
                    <a:cubicBezTo>
                      <a:pt x="36613" y="44342"/>
                      <a:pt x="56379" y="38137"/>
                      <a:pt x="75702" y="30780"/>
                    </a:cubicBezTo>
                    <a:cubicBezTo>
                      <a:pt x="86427" y="26703"/>
                      <a:pt x="97063" y="22271"/>
                      <a:pt x="107522" y="17574"/>
                    </a:cubicBezTo>
                    <a:cubicBezTo>
                      <a:pt x="112840" y="15181"/>
                      <a:pt x="118069" y="12699"/>
                      <a:pt x="123210" y="10040"/>
                    </a:cubicBezTo>
                    <a:cubicBezTo>
                      <a:pt x="127465" y="7913"/>
                      <a:pt x="132606" y="6406"/>
                      <a:pt x="133669" y="1619"/>
                    </a:cubicBezTo>
                    <a:cubicBezTo>
                      <a:pt x="133758" y="1265"/>
                      <a:pt x="133581" y="822"/>
                      <a:pt x="133138" y="644"/>
                    </a:cubicBezTo>
                    <a:lnTo>
                      <a:pt x="133138" y="64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93" name="图形 232"/>
            <p:cNvGrpSpPr/>
            <p:nvPr/>
          </p:nvGrpSpPr>
          <p:grpSpPr>
            <a:xfrm>
              <a:off x="10234422" y="4507134"/>
              <a:ext cx="558246" cy="1203077"/>
              <a:chOff x="10234422" y="4507134"/>
              <a:chExt cx="558246" cy="1203077"/>
            </a:xfrm>
          </p:grpSpPr>
          <p:sp>
            <p:nvSpPr>
              <p:cNvPr id="694" name="任意多边形: 形状 693"/>
              <p:cNvSpPr/>
              <p:nvPr>
                <p:custDataLst>
                  <p:tags r:id="rId426"/>
                </p:custDataLst>
              </p:nvPr>
            </p:nvSpPr>
            <p:spPr>
              <a:xfrm>
                <a:off x="10243610" y="4510082"/>
                <a:ext cx="542981" cy="1195427"/>
              </a:xfrm>
              <a:custGeom>
                <a:avLst/>
                <a:gdLst>
                  <a:gd name="connsiteX0" fmla="*/ 182944 w 542981"/>
                  <a:gd name="connsiteY0" fmla="*/ 0 h 1195427"/>
                  <a:gd name="connsiteX1" fmla="*/ 542981 w 542981"/>
                  <a:gd name="connsiteY1" fmla="*/ 1136308 h 1195427"/>
                  <a:gd name="connsiteX2" fmla="*/ 361278 w 542981"/>
                  <a:gd name="connsiteY2" fmla="*/ 1195427 h 1195427"/>
                  <a:gd name="connsiteX3" fmla="*/ 0 w 542981"/>
                  <a:gd name="connsiteY3" fmla="*/ 66477 h 1195427"/>
                  <a:gd name="connsiteX4" fmla="*/ 182944 w 542981"/>
                  <a:gd name="connsiteY4" fmla="*/ 0 h 1195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981" h="1195427">
                    <a:moveTo>
                      <a:pt x="182944" y="0"/>
                    </a:moveTo>
                    <a:lnTo>
                      <a:pt x="542981" y="1136308"/>
                    </a:lnTo>
                    <a:lnTo>
                      <a:pt x="361278" y="1195427"/>
                    </a:lnTo>
                    <a:lnTo>
                      <a:pt x="0" y="66477"/>
                    </a:lnTo>
                    <a:cubicBezTo>
                      <a:pt x="37847" y="1152"/>
                      <a:pt x="182944" y="0"/>
                      <a:pt x="182944"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5" name="任意多边形: 形状 694"/>
              <p:cNvSpPr/>
              <p:nvPr>
                <p:custDataLst>
                  <p:tags r:id="rId427"/>
                </p:custDataLst>
              </p:nvPr>
            </p:nvSpPr>
            <p:spPr>
              <a:xfrm>
                <a:off x="10288710" y="4673083"/>
                <a:ext cx="214984" cy="143766"/>
              </a:xfrm>
              <a:custGeom>
                <a:avLst/>
                <a:gdLst>
                  <a:gd name="connsiteX0" fmla="*/ 183402 w 214984"/>
                  <a:gd name="connsiteY0" fmla="*/ 0 h 143766"/>
                  <a:gd name="connsiteX1" fmla="*/ 15 w 214984"/>
                  <a:gd name="connsiteY1" fmla="*/ 50965 h 143766"/>
                  <a:gd name="connsiteX2" fmla="*/ 29708 w 214984"/>
                  <a:gd name="connsiteY2" fmla="*/ 143767 h 143766"/>
                  <a:gd name="connsiteX3" fmla="*/ 214957 w 214984"/>
                  <a:gd name="connsiteY3" fmla="*/ 89699 h 143766"/>
                  <a:gd name="connsiteX4" fmla="*/ 183402 w 214984"/>
                  <a:gd name="connsiteY4" fmla="*/ 0 h 143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984" h="143766">
                    <a:moveTo>
                      <a:pt x="183402" y="0"/>
                    </a:moveTo>
                    <a:cubicBezTo>
                      <a:pt x="176577" y="1418"/>
                      <a:pt x="724" y="47420"/>
                      <a:pt x="15" y="50965"/>
                    </a:cubicBezTo>
                    <a:cubicBezTo>
                      <a:pt x="-782" y="54511"/>
                      <a:pt x="29708" y="143767"/>
                      <a:pt x="29708" y="143767"/>
                    </a:cubicBezTo>
                    <a:cubicBezTo>
                      <a:pt x="29708" y="143767"/>
                      <a:pt x="217616" y="93688"/>
                      <a:pt x="214957" y="89699"/>
                    </a:cubicBezTo>
                    <a:cubicBezTo>
                      <a:pt x="212297" y="85622"/>
                      <a:pt x="183402" y="0"/>
                      <a:pt x="183402" y="0"/>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6" name="任意多边形: 形状 695"/>
              <p:cNvSpPr/>
              <p:nvPr>
                <p:custDataLst>
                  <p:tags r:id="rId428"/>
                </p:custDataLst>
              </p:nvPr>
            </p:nvSpPr>
            <p:spPr>
              <a:xfrm>
                <a:off x="10267529" y="4519828"/>
                <a:ext cx="142207" cy="68487"/>
              </a:xfrm>
              <a:custGeom>
                <a:avLst/>
                <a:gdLst>
                  <a:gd name="connsiteX0" fmla="*/ 140943 w 142207"/>
                  <a:gd name="connsiteY0" fmla="*/ 14275 h 68487"/>
                  <a:gd name="connsiteX1" fmla="*/ 112314 w 142207"/>
                  <a:gd name="connsiteY1" fmla="*/ 26595 h 68487"/>
                  <a:gd name="connsiteX2" fmla="*/ 78899 w 142207"/>
                  <a:gd name="connsiteY2" fmla="*/ 35725 h 68487"/>
                  <a:gd name="connsiteX3" fmla="*/ 49471 w 142207"/>
                  <a:gd name="connsiteY3" fmla="*/ 48843 h 68487"/>
                  <a:gd name="connsiteX4" fmla="*/ 20044 w 142207"/>
                  <a:gd name="connsiteY4" fmla="*/ 66925 h 68487"/>
                  <a:gd name="connsiteX5" fmla="*/ 3647 w 142207"/>
                  <a:gd name="connsiteY5" fmla="*/ 46893 h 68487"/>
                  <a:gd name="connsiteX6" fmla="*/ 36265 w 142207"/>
                  <a:gd name="connsiteY6" fmla="*/ 25089 h 68487"/>
                  <a:gd name="connsiteX7" fmla="*/ 70301 w 142207"/>
                  <a:gd name="connsiteY7" fmla="*/ 10552 h 68487"/>
                  <a:gd name="connsiteX8" fmla="*/ 105135 w 142207"/>
                  <a:gd name="connsiteY8" fmla="*/ 1777 h 68487"/>
                  <a:gd name="connsiteX9" fmla="*/ 140677 w 142207"/>
                  <a:gd name="connsiteY9" fmla="*/ 7361 h 68487"/>
                  <a:gd name="connsiteX10" fmla="*/ 140943 w 142207"/>
                  <a:gd name="connsiteY10" fmla="*/ 14275 h 68487"/>
                  <a:gd name="connsiteX11" fmla="*/ 140943 w 142207"/>
                  <a:gd name="connsiteY11" fmla="*/ 14275 h 68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2207" h="68487">
                    <a:moveTo>
                      <a:pt x="140943" y="14275"/>
                    </a:moveTo>
                    <a:cubicBezTo>
                      <a:pt x="133321" y="23404"/>
                      <a:pt x="123571" y="24468"/>
                      <a:pt x="112314" y="26595"/>
                    </a:cubicBezTo>
                    <a:cubicBezTo>
                      <a:pt x="100969" y="28811"/>
                      <a:pt x="89712" y="31825"/>
                      <a:pt x="78899" y="35725"/>
                    </a:cubicBezTo>
                    <a:cubicBezTo>
                      <a:pt x="68794" y="39359"/>
                      <a:pt x="58956" y="43702"/>
                      <a:pt x="49471" y="48843"/>
                    </a:cubicBezTo>
                    <a:cubicBezTo>
                      <a:pt x="39367" y="54338"/>
                      <a:pt x="30326" y="61784"/>
                      <a:pt x="20044" y="66925"/>
                    </a:cubicBezTo>
                    <a:cubicBezTo>
                      <a:pt x="7281" y="73483"/>
                      <a:pt x="-6812" y="57972"/>
                      <a:pt x="3647" y="46893"/>
                    </a:cubicBezTo>
                    <a:cubicBezTo>
                      <a:pt x="12422" y="37586"/>
                      <a:pt x="24919" y="30939"/>
                      <a:pt x="36265" y="25089"/>
                    </a:cubicBezTo>
                    <a:cubicBezTo>
                      <a:pt x="47167" y="19416"/>
                      <a:pt x="58601" y="14452"/>
                      <a:pt x="70301" y="10552"/>
                    </a:cubicBezTo>
                    <a:cubicBezTo>
                      <a:pt x="81646" y="6741"/>
                      <a:pt x="93257" y="3727"/>
                      <a:pt x="105135" y="1777"/>
                    </a:cubicBezTo>
                    <a:cubicBezTo>
                      <a:pt x="117987" y="-439"/>
                      <a:pt x="130484" y="-2300"/>
                      <a:pt x="140677" y="7361"/>
                    </a:cubicBezTo>
                    <a:cubicBezTo>
                      <a:pt x="142716" y="9223"/>
                      <a:pt x="142627" y="12236"/>
                      <a:pt x="140943" y="14275"/>
                    </a:cubicBezTo>
                    <a:lnTo>
                      <a:pt x="140943" y="14275"/>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nvGrpSpPr>
              <p:cNvPr id="697" name="图形 232"/>
              <p:cNvGrpSpPr/>
              <p:nvPr/>
            </p:nvGrpSpPr>
            <p:grpSpPr>
              <a:xfrm>
                <a:off x="10234422" y="4507134"/>
                <a:ext cx="558246" cy="1203077"/>
                <a:chOff x="10234422" y="4507134"/>
                <a:chExt cx="558246" cy="1203077"/>
              </a:xfrm>
              <a:solidFill>
                <a:srgbClr val="2E382E"/>
              </a:solidFill>
            </p:grpSpPr>
            <p:sp>
              <p:nvSpPr>
                <p:cNvPr id="698" name="任意多边形: 形状 697"/>
                <p:cNvSpPr/>
                <p:nvPr>
                  <p:custDataLst>
                    <p:tags r:id="rId429"/>
                  </p:custDataLst>
                </p:nvPr>
              </p:nvSpPr>
              <p:spPr>
                <a:xfrm>
                  <a:off x="10239018" y="4576121"/>
                  <a:ext cx="366498" cy="1134041"/>
                </a:xfrm>
                <a:custGeom>
                  <a:avLst/>
                  <a:gdLst>
                    <a:gd name="connsiteX0" fmla="*/ 365693 w 366498"/>
                    <a:gd name="connsiteY0" fmla="*/ 1133733 h 1134041"/>
                    <a:gd name="connsiteX1" fmla="*/ 291062 w 366498"/>
                    <a:gd name="connsiteY1" fmla="*/ 914005 h 1134041"/>
                    <a:gd name="connsiteX2" fmla="*/ 220686 w 366498"/>
                    <a:gd name="connsiteY2" fmla="*/ 694278 h 1134041"/>
                    <a:gd name="connsiteX3" fmla="*/ 149954 w 366498"/>
                    <a:gd name="connsiteY3" fmla="*/ 473486 h 1134041"/>
                    <a:gd name="connsiteX4" fmla="*/ 79578 w 366498"/>
                    <a:gd name="connsiteY4" fmla="*/ 253759 h 1134041"/>
                    <a:gd name="connsiteX5" fmla="*/ 8935 w 366498"/>
                    <a:gd name="connsiteY5" fmla="*/ 32968 h 1134041"/>
                    <a:gd name="connsiteX6" fmla="*/ 249 w 366498"/>
                    <a:gd name="connsiteY6" fmla="*/ 5757 h 1134041"/>
                    <a:gd name="connsiteX7" fmla="*/ 9378 w 366498"/>
                    <a:gd name="connsiteY7" fmla="*/ 3275 h 1134041"/>
                    <a:gd name="connsiteX8" fmla="*/ 80021 w 366498"/>
                    <a:gd name="connsiteY8" fmla="*/ 224066 h 1134041"/>
                    <a:gd name="connsiteX9" fmla="*/ 150309 w 366498"/>
                    <a:gd name="connsiteY9" fmla="*/ 443793 h 1134041"/>
                    <a:gd name="connsiteX10" fmla="*/ 220863 w 366498"/>
                    <a:gd name="connsiteY10" fmla="*/ 664585 h 1134041"/>
                    <a:gd name="connsiteX11" fmla="*/ 291062 w 366498"/>
                    <a:gd name="connsiteY11" fmla="*/ 884312 h 1134041"/>
                    <a:gd name="connsiteX12" fmla="*/ 326073 w 366498"/>
                    <a:gd name="connsiteY12" fmla="*/ 994220 h 1134041"/>
                    <a:gd name="connsiteX13" fmla="*/ 359577 w 366498"/>
                    <a:gd name="connsiteY13" fmla="*/ 1105724 h 1134041"/>
                    <a:gd name="connsiteX14" fmla="*/ 366491 w 366498"/>
                    <a:gd name="connsiteY14" fmla="*/ 1133378 h 1134041"/>
                    <a:gd name="connsiteX15" fmla="*/ 365693 w 366498"/>
                    <a:gd name="connsiteY15" fmla="*/ 1133733 h 1134041"/>
                    <a:gd name="connsiteX16" fmla="*/ 365693 w 366498"/>
                    <a:gd name="connsiteY16" fmla="*/ 1133733 h 1134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6498" h="1134041">
                      <a:moveTo>
                        <a:pt x="365693" y="1133733"/>
                      </a:moveTo>
                      <a:cubicBezTo>
                        <a:pt x="337241" y="1061761"/>
                        <a:pt x="314728" y="987661"/>
                        <a:pt x="291062" y="914005"/>
                      </a:cubicBezTo>
                      <a:cubicBezTo>
                        <a:pt x="267574" y="840792"/>
                        <a:pt x="244174" y="767579"/>
                        <a:pt x="220686" y="694278"/>
                      </a:cubicBezTo>
                      <a:cubicBezTo>
                        <a:pt x="197109" y="620710"/>
                        <a:pt x="173531" y="547054"/>
                        <a:pt x="149954" y="473486"/>
                      </a:cubicBezTo>
                      <a:cubicBezTo>
                        <a:pt x="126466" y="400273"/>
                        <a:pt x="103066" y="327061"/>
                        <a:pt x="79578" y="253759"/>
                      </a:cubicBezTo>
                      <a:cubicBezTo>
                        <a:pt x="56001" y="180191"/>
                        <a:pt x="32424" y="106535"/>
                        <a:pt x="8935" y="32968"/>
                      </a:cubicBezTo>
                      <a:cubicBezTo>
                        <a:pt x="6010" y="23927"/>
                        <a:pt x="3174" y="14797"/>
                        <a:pt x="249" y="5757"/>
                      </a:cubicBezTo>
                      <a:cubicBezTo>
                        <a:pt x="-1612" y="-5"/>
                        <a:pt x="7517" y="-2487"/>
                        <a:pt x="9378" y="3275"/>
                      </a:cubicBezTo>
                      <a:cubicBezTo>
                        <a:pt x="32955" y="76842"/>
                        <a:pt x="56444" y="150498"/>
                        <a:pt x="80021" y="224066"/>
                      </a:cubicBezTo>
                      <a:cubicBezTo>
                        <a:pt x="103421" y="297279"/>
                        <a:pt x="126909" y="370580"/>
                        <a:pt x="150309" y="443793"/>
                      </a:cubicBezTo>
                      <a:cubicBezTo>
                        <a:pt x="173797" y="517361"/>
                        <a:pt x="197374" y="591017"/>
                        <a:pt x="220863" y="664585"/>
                      </a:cubicBezTo>
                      <a:cubicBezTo>
                        <a:pt x="244262" y="737798"/>
                        <a:pt x="267662" y="811099"/>
                        <a:pt x="291062" y="884312"/>
                      </a:cubicBezTo>
                      <a:cubicBezTo>
                        <a:pt x="302762" y="920919"/>
                        <a:pt x="314462" y="957525"/>
                        <a:pt x="326073" y="994220"/>
                      </a:cubicBezTo>
                      <a:cubicBezTo>
                        <a:pt x="337773" y="1031093"/>
                        <a:pt x="351068" y="1068053"/>
                        <a:pt x="359577" y="1105724"/>
                      </a:cubicBezTo>
                      <a:cubicBezTo>
                        <a:pt x="361705" y="1115030"/>
                        <a:pt x="364187" y="1124160"/>
                        <a:pt x="366491" y="1133378"/>
                      </a:cubicBezTo>
                      <a:cubicBezTo>
                        <a:pt x="366580" y="1134087"/>
                        <a:pt x="365870" y="1134264"/>
                        <a:pt x="365693" y="1133733"/>
                      </a:cubicBezTo>
                      <a:lnTo>
                        <a:pt x="365693" y="11337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9" name="任意多边形: 形状 698"/>
                <p:cNvSpPr/>
                <p:nvPr>
                  <p:custDataLst>
                    <p:tags r:id="rId430"/>
                  </p:custDataLst>
                </p:nvPr>
              </p:nvSpPr>
              <p:spPr>
                <a:xfrm>
                  <a:off x="10604629" y="5646484"/>
                  <a:ext cx="185967" cy="63726"/>
                </a:xfrm>
                <a:custGeom>
                  <a:avLst/>
                  <a:gdLst>
                    <a:gd name="connsiteX0" fmla="*/ 171 w 185967"/>
                    <a:gd name="connsiteY0" fmla="*/ 62925 h 63726"/>
                    <a:gd name="connsiteX1" fmla="*/ 44755 w 185967"/>
                    <a:gd name="connsiteY1" fmla="*/ 49453 h 63726"/>
                    <a:gd name="connsiteX2" fmla="*/ 90934 w 185967"/>
                    <a:gd name="connsiteY2" fmla="*/ 34296 h 63726"/>
                    <a:gd name="connsiteX3" fmla="*/ 180810 w 185967"/>
                    <a:gd name="connsiteY3" fmla="*/ 172 h 63726"/>
                    <a:gd name="connsiteX4" fmla="*/ 183115 w 185967"/>
                    <a:gd name="connsiteY4" fmla="*/ 8060 h 63726"/>
                    <a:gd name="connsiteX5" fmla="*/ 93150 w 185967"/>
                    <a:gd name="connsiteY5" fmla="*/ 41919 h 63726"/>
                    <a:gd name="connsiteX6" fmla="*/ 46705 w 185967"/>
                    <a:gd name="connsiteY6" fmla="*/ 56189 h 63726"/>
                    <a:gd name="connsiteX7" fmla="*/ 348 w 185967"/>
                    <a:gd name="connsiteY7" fmla="*/ 63634 h 63726"/>
                    <a:gd name="connsiteX8" fmla="*/ 171 w 185967"/>
                    <a:gd name="connsiteY8" fmla="*/ 62925 h 63726"/>
                    <a:gd name="connsiteX9" fmla="*/ 171 w 185967"/>
                    <a:gd name="connsiteY9" fmla="*/ 62925 h 63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5967" h="63726">
                      <a:moveTo>
                        <a:pt x="171" y="62925"/>
                      </a:moveTo>
                      <a:cubicBezTo>
                        <a:pt x="14175" y="56544"/>
                        <a:pt x="30041" y="53796"/>
                        <a:pt x="44755" y="49453"/>
                      </a:cubicBezTo>
                      <a:cubicBezTo>
                        <a:pt x="60354" y="44932"/>
                        <a:pt x="75777" y="39880"/>
                        <a:pt x="90934" y="34296"/>
                      </a:cubicBezTo>
                      <a:cubicBezTo>
                        <a:pt x="121070" y="23217"/>
                        <a:pt x="149876" y="9035"/>
                        <a:pt x="180810" y="172"/>
                      </a:cubicBezTo>
                      <a:cubicBezTo>
                        <a:pt x="185951" y="-1247"/>
                        <a:pt x="188167" y="6553"/>
                        <a:pt x="183115" y="8060"/>
                      </a:cubicBezTo>
                      <a:cubicBezTo>
                        <a:pt x="152181" y="16923"/>
                        <a:pt x="123286" y="31017"/>
                        <a:pt x="93150" y="41919"/>
                      </a:cubicBezTo>
                      <a:cubicBezTo>
                        <a:pt x="77904" y="47414"/>
                        <a:pt x="62393" y="52201"/>
                        <a:pt x="46705" y="56189"/>
                      </a:cubicBezTo>
                      <a:cubicBezTo>
                        <a:pt x="31902" y="59912"/>
                        <a:pt x="15771" y="64432"/>
                        <a:pt x="348" y="63634"/>
                      </a:cubicBezTo>
                      <a:cubicBezTo>
                        <a:pt x="82" y="63546"/>
                        <a:pt x="-184" y="63014"/>
                        <a:pt x="171" y="62925"/>
                      </a:cubicBezTo>
                      <a:lnTo>
                        <a:pt x="171" y="629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0" name="任意多边形: 形状 699"/>
                <p:cNvSpPr/>
                <p:nvPr>
                  <p:custDataLst>
                    <p:tags r:id="rId431"/>
                  </p:custDataLst>
                </p:nvPr>
              </p:nvSpPr>
              <p:spPr>
                <a:xfrm>
                  <a:off x="10421980" y="4509708"/>
                  <a:ext cx="370688" cy="1144731"/>
                </a:xfrm>
                <a:custGeom>
                  <a:avLst/>
                  <a:gdLst>
                    <a:gd name="connsiteX0" fmla="*/ 367714 w 370688"/>
                    <a:gd name="connsiteY0" fmla="*/ 1143685 h 1144731"/>
                    <a:gd name="connsiteX1" fmla="*/ 329955 w 370688"/>
                    <a:gd name="connsiteY1" fmla="*/ 1033511 h 1144731"/>
                    <a:gd name="connsiteX2" fmla="*/ 293881 w 370688"/>
                    <a:gd name="connsiteY2" fmla="*/ 921653 h 1144731"/>
                    <a:gd name="connsiteX3" fmla="*/ 222618 w 370688"/>
                    <a:gd name="connsiteY3" fmla="*/ 700152 h 1144731"/>
                    <a:gd name="connsiteX4" fmla="*/ 151266 w 370688"/>
                    <a:gd name="connsiteY4" fmla="*/ 477411 h 1144731"/>
                    <a:gd name="connsiteX5" fmla="*/ 80269 w 370688"/>
                    <a:gd name="connsiteY5" fmla="*/ 255823 h 1144731"/>
                    <a:gd name="connsiteX6" fmla="*/ 9006 w 370688"/>
                    <a:gd name="connsiteY6" fmla="*/ 33081 h 1144731"/>
                    <a:gd name="connsiteX7" fmla="*/ 231 w 370688"/>
                    <a:gd name="connsiteY7" fmla="*/ 5693 h 1144731"/>
                    <a:gd name="connsiteX8" fmla="*/ 9183 w 370688"/>
                    <a:gd name="connsiteY8" fmla="*/ 3211 h 1144731"/>
                    <a:gd name="connsiteX9" fmla="*/ 80446 w 370688"/>
                    <a:gd name="connsiteY9" fmla="*/ 225952 h 1144731"/>
                    <a:gd name="connsiteX10" fmla="*/ 151355 w 370688"/>
                    <a:gd name="connsiteY10" fmla="*/ 447630 h 1144731"/>
                    <a:gd name="connsiteX11" fmla="*/ 222529 w 370688"/>
                    <a:gd name="connsiteY11" fmla="*/ 670371 h 1144731"/>
                    <a:gd name="connsiteX12" fmla="*/ 293171 w 370688"/>
                    <a:gd name="connsiteY12" fmla="*/ 892048 h 1144731"/>
                    <a:gd name="connsiteX13" fmla="*/ 363282 w 370688"/>
                    <a:gd name="connsiteY13" fmla="*/ 1115055 h 1144731"/>
                    <a:gd name="connsiteX14" fmla="*/ 370639 w 370688"/>
                    <a:gd name="connsiteY14" fmla="*/ 1142887 h 1144731"/>
                    <a:gd name="connsiteX15" fmla="*/ 367714 w 370688"/>
                    <a:gd name="connsiteY15" fmla="*/ 1143685 h 1144731"/>
                    <a:gd name="connsiteX16" fmla="*/ 367714 w 370688"/>
                    <a:gd name="connsiteY16" fmla="*/ 1143685 h 1144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0688" h="1144731">
                      <a:moveTo>
                        <a:pt x="367714" y="1143685"/>
                      </a:moveTo>
                      <a:cubicBezTo>
                        <a:pt x="353798" y="1107344"/>
                        <a:pt x="341921" y="1070472"/>
                        <a:pt x="329955" y="1033511"/>
                      </a:cubicBezTo>
                      <a:cubicBezTo>
                        <a:pt x="317901" y="996195"/>
                        <a:pt x="305935" y="958968"/>
                        <a:pt x="293881" y="921653"/>
                      </a:cubicBezTo>
                      <a:cubicBezTo>
                        <a:pt x="270126" y="847819"/>
                        <a:pt x="246283" y="773986"/>
                        <a:pt x="222618" y="700152"/>
                      </a:cubicBezTo>
                      <a:cubicBezTo>
                        <a:pt x="198775" y="625964"/>
                        <a:pt x="175020" y="551688"/>
                        <a:pt x="151266" y="477411"/>
                      </a:cubicBezTo>
                      <a:cubicBezTo>
                        <a:pt x="127600" y="403578"/>
                        <a:pt x="103935" y="329656"/>
                        <a:pt x="80269" y="255823"/>
                      </a:cubicBezTo>
                      <a:cubicBezTo>
                        <a:pt x="56515" y="181546"/>
                        <a:pt x="32760" y="107358"/>
                        <a:pt x="9006" y="33081"/>
                      </a:cubicBezTo>
                      <a:cubicBezTo>
                        <a:pt x="6081" y="23952"/>
                        <a:pt x="3156" y="14822"/>
                        <a:pt x="231" y="5693"/>
                      </a:cubicBezTo>
                      <a:cubicBezTo>
                        <a:pt x="-1542" y="20"/>
                        <a:pt x="7411" y="-2462"/>
                        <a:pt x="9183" y="3211"/>
                      </a:cubicBezTo>
                      <a:cubicBezTo>
                        <a:pt x="32938" y="77488"/>
                        <a:pt x="56692" y="151676"/>
                        <a:pt x="80446" y="225952"/>
                      </a:cubicBezTo>
                      <a:cubicBezTo>
                        <a:pt x="104112" y="299786"/>
                        <a:pt x="127689" y="373708"/>
                        <a:pt x="151355" y="447630"/>
                      </a:cubicBezTo>
                      <a:cubicBezTo>
                        <a:pt x="175109" y="521906"/>
                        <a:pt x="198863" y="596094"/>
                        <a:pt x="222529" y="670371"/>
                      </a:cubicBezTo>
                      <a:cubicBezTo>
                        <a:pt x="246106" y="744293"/>
                        <a:pt x="269594" y="818215"/>
                        <a:pt x="293171" y="892048"/>
                      </a:cubicBezTo>
                      <a:cubicBezTo>
                        <a:pt x="316837" y="966325"/>
                        <a:pt x="341478" y="1040336"/>
                        <a:pt x="363282" y="1115055"/>
                      </a:cubicBezTo>
                      <a:cubicBezTo>
                        <a:pt x="365941" y="1124274"/>
                        <a:pt x="368246" y="1133580"/>
                        <a:pt x="370639" y="1142887"/>
                      </a:cubicBezTo>
                      <a:cubicBezTo>
                        <a:pt x="371082" y="1144837"/>
                        <a:pt x="368423" y="1145457"/>
                        <a:pt x="367714" y="1143685"/>
                      </a:cubicBezTo>
                      <a:lnTo>
                        <a:pt x="367714" y="11436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1" name="任意多边形: 形状 700"/>
                <p:cNvSpPr/>
                <p:nvPr>
                  <p:custDataLst>
                    <p:tags r:id="rId432"/>
                  </p:custDataLst>
                </p:nvPr>
              </p:nvSpPr>
              <p:spPr>
                <a:xfrm>
                  <a:off x="10234422" y="4507134"/>
                  <a:ext cx="191587" cy="74127"/>
                </a:xfrm>
                <a:custGeom>
                  <a:avLst/>
                  <a:gdLst>
                    <a:gd name="connsiteX0" fmla="*/ 236 w 191587"/>
                    <a:gd name="connsiteY0" fmla="*/ 72616 h 74127"/>
                    <a:gd name="connsiteX1" fmla="*/ 48011 w 191587"/>
                    <a:gd name="connsiteY1" fmla="*/ 40707 h 74127"/>
                    <a:gd name="connsiteX2" fmla="*/ 101369 w 191587"/>
                    <a:gd name="connsiteY2" fmla="*/ 16598 h 74127"/>
                    <a:gd name="connsiteX3" fmla="*/ 151094 w 191587"/>
                    <a:gd name="connsiteY3" fmla="*/ 1353 h 74127"/>
                    <a:gd name="connsiteX4" fmla="*/ 174051 w 191587"/>
                    <a:gd name="connsiteY4" fmla="*/ 378 h 74127"/>
                    <a:gd name="connsiteX5" fmla="*/ 191512 w 191587"/>
                    <a:gd name="connsiteY5" fmla="*/ 7557 h 74127"/>
                    <a:gd name="connsiteX6" fmla="*/ 190271 w 191587"/>
                    <a:gd name="connsiteY6" fmla="*/ 10660 h 74127"/>
                    <a:gd name="connsiteX7" fmla="*/ 181319 w 191587"/>
                    <a:gd name="connsiteY7" fmla="*/ 10748 h 74127"/>
                    <a:gd name="connsiteX8" fmla="*/ 170948 w 191587"/>
                    <a:gd name="connsiteY8" fmla="*/ 9241 h 74127"/>
                    <a:gd name="connsiteX9" fmla="*/ 148612 w 191587"/>
                    <a:gd name="connsiteY9" fmla="*/ 11014 h 74127"/>
                    <a:gd name="connsiteX10" fmla="*/ 100926 w 191587"/>
                    <a:gd name="connsiteY10" fmla="*/ 26348 h 74127"/>
                    <a:gd name="connsiteX11" fmla="*/ 49784 w 191587"/>
                    <a:gd name="connsiteY11" fmla="*/ 49482 h 74127"/>
                    <a:gd name="connsiteX12" fmla="*/ 1123 w 191587"/>
                    <a:gd name="connsiteY12" fmla="*/ 74034 h 74127"/>
                    <a:gd name="connsiteX13" fmla="*/ 236 w 191587"/>
                    <a:gd name="connsiteY13" fmla="*/ 72616 h 74127"/>
                    <a:gd name="connsiteX14" fmla="*/ 236 w 191587"/>
                    <a:gd name="connsiteY14" fmla="*/ 72616 h 74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1587" h="74127">
                      <a:moveTo>
                        <a:pt x="236" y="72616"/>
                      </a:moveTo>
                      <a:cubicBezTo>
                        <a:pt x="14152" y="58966"/>
                        <a:pt x="30816" y="49659"/>
                        <a:pt x="48011" y="40707"/>
                      </a:cubicBezTo>
                      <a:cubicBezTo>
                        <a:pt x="65295" y="31755"/>
                        <a:pt x="83111" y="23689"/>
                        <a:pt x="101369" y="16598"/>
                      </a:cubicBezTo>
                      <a:cubicBezTo>
                        <a:pt x="117412" y="10394"/>
                        <a:pt x="133987" y="4101"/>
                        <a:pt x="151094" y="1353"/>
                      </a:cubicBezTo>
                      <a:cubicBezTo>
                        <a:pt x="158717" y="112"/>
                        <a:pt x="166339" y="-420"/>
                        <a:pt x="174051" y="378"/>
                      </a:cubicBezTo>
                      <a:cubicBezTo>
                        <a:pt x="179191" y="910"/>
                        <a:pt x="190094" y="1353"/>
                        <a:pt x="191512" y="7557"/>
                      </a:cubicBezTo>
                      <a:cubicBezTo>
                        <a:pt x="191778" y="8887"/>
                        <a:pt x="191334" y="9862"/>
                        <a:pt x="190271" y="10660"/>
                      </a:cubicBezTo>
                      <a:cubicBezTo>
                        <a:pt x="187523" y="12787"/>
                        <a:pt x="184421" y="11546"/>
                        <a:pt x="181319" y="10748"/>
                      </a:cubicBezTo>
                      <a:cubicBezTo>
                        <a:pt x="177950" y="9951"/>
                        <a:pt x="174494" y="9418"/>
                        <a:pt x="170948" y="9241"/>
                      </a:cubicBezTo>
                      <a:cubicBezTo>
                        <a:pt x="163503" y="8798"/>
                        <a:pt x="155969" y="9596"/>
                        <a:pt x="148612" y="11014"/>
                      </a:cubicBezTo>
                      <a:cubicBezTo>
                        <a:pt x="132215" y="14294"/>
                        <a:pt x="116438" y="20321"/>
                        <a:pt x="100926" y="26348"/>
                      </a:cubicBezTo>
                      <a:cubicBezTo>
                        <a:pt x="83465" y="33173"/>
                        <a:pt x="66447" y="40973"/>
                        <a:pt x="49784" y="49482"/>
                      </a:cubicBezTo>
                      <a:cubicBezTo>
                        <a:pt x="33563" y="57814"/>
                        <a:pt x="18141" y="67120"/>
                        <a:pt x="1123" y="74034"/>
                      </a:cubicBezTo>
                      <a:cubicBezTo>
                        <a:pt x="325" y="74477"/>
                        <a:pt x="-384" y="73236"/>
                        <a:pt x="236" y="72616"/>
                      </a:cubicBezTo>
                      <a:lnTo>
                        <a:pt x="236" y="726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2" name="任意多边形: 形状 701"/>
                <p:cNvSpPr/>
                <p:nvPr>
                  <p:custDataLst>
                    <p:tags r:id="rId433"/>
                  </p:custDataLst>
                </p:nvPr>
              </p:nvSpPr>
              <p:spPr>
                <a:xfrm>
                  <a:off x="10288113" y="4670916"/>
                  <a:ext cx="191003" cy="61310"/>
                </a:xfrm>
                <a:custGeom>
                  <a:avLst/>
                  <a:gdLst>
                    <a:gd name="connsiteX0" fmla="*/ 169 w 191003"/>
                    <a:gd name="connsiteY0" fmla="*/ 58894 h 61310"/>
                    <a:gd name="connsiteX1" fmla="*/ 6463 w 191003"/>
                    <a:gd name="connsiteY1" fmla="*/ 51803 h 61310"/>
                    <a:gd name="connsiteX2" fmla="*/ 17010 w 191003"/>
                    <a:gd name="connsiteY2" fmla="*/ 47105 h 61310"/>
                    <a:gd name="connsiteX3" fmla="*/ 39789 w 191003"/>
                    <a:gd name="connsiteY3" fmla="*/ 39837 h 61310"/>
                    <a:gd name="connsiteX4" fmla="*/ 88185 w 191003"/>
                    <a:gd name="connsiteY4" fmla="*/ 28138 h 61310"/>
                    <a:gd name="connsiteX5" fmla="*/ 185240 w 191003"/>
                    <a:gd name="connsiteY5" fmla="*/ 217 h 61310"/>
                    <a:gd name="connsiteX6" fmla="*/ 187811 w 191003"/>
                    <a:gd name="connsiteY6" fmla="*/ 9169 h 61310"/>
                    <a:gd name="connsiteX7" fmla="*/ 92793 w 191003"/>
                    <a:gd name="connsiteY7" fmla="*/ 36647 h 61310"/>
                    <a:gd name="connsiteX8" fmla="*/ 45285 w 191003"/>
                    <a:gd name="connsiteY8" fmla="*/ 48081 h 61310"/>
                    <a:gd name="connsiteX9" fmla="*/ 23392 w 191003"/>
                    <a:gd name="connsiteY9" fmla="*/ 54640 h 61310"/>
                    <a:gd name="connsiteX10" fmla="*/ 11160 w 191003"/>
                    <a:gd name="connsiteY10" fmla="*/ 59692 h 61310"/>
                    <a:gd name="connsiteX11" fmla="*/ 1499 w 191003"/>
                    <a:gd name="connsiteY11" fmla="*/ 61287 h 61310"/>
                    <a:gd name="connsiteX12" fmla="*/ 169 w 191003"/>
                    <a:gd name="connsiteY12" fmla="*/ 58894 h 61310"/>
                    <a:gd name="connsiteX13" fmla="*/ 169 w 191003"/>
                    <a:gd name="connsiteY13" fmla="*/ 58894 h 61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003" h="61310">
                      <a:moveTo>
                        <a:pt x="169" y="58894"/>
                      </a:moveTo>
                      <a:cubicBezTo>
                        <a:pt x="2031" y="55526"/>
                        <a:pt x="2917" y="53930"/>
                        <a:pt x="6463" y="51803"/>
                      </a:cubicBezTo>
                      <a:cubicBezTo>
                        <a:pt x="9742" y="49853"/>
                        <a:pt x="13465" y="48524"/>
                        <a:pt x="17010" y="47105"/>
                      </a:cubicBezTo>
                      <a:cubicBezTo>
                        <a:pt x="24367" y="44092"/>
                        <a:pt x="32078" y="41787"/>
                        <a:pt x="39789" y="39837"/>
                      </a:cubicBezTo>
                      <a:cubicBezTo>
                        <a:pt x="55833" y="35583"/>
                        <a:pt x="72142" y="32215"/>
                        <a:pt x="88185" y="28138"/>
                      </a:cubicBezTo>
                      <a:cubicBezTo>
                        <a:pt x="120891" y="19894"/>
                        <a:pt x="152888" y="9613"/>
                        <a:pt x="185240" y="217"/>
                      </a:cubicBezTo>
                      <a:cubicBezTo>
                        <a:pt x="191090" y="-1467"/>
                        <a:pt x="193395" y="7131"/>
                        <a:pt x="187811" y="9169"/>
                      </a:cubicBezTo>
                      <a:cubicBezTo>
                        <a:pt x="156966" y="20338"/>
                        <a:pt x="124702" y="28581"/>
                        <a:pt x="92793" y="36647"/>
                      </a:cubicBezTo>
                      <a:cubicBezTo>
                        <a:pt x="77016" y="40635"/>
                        <a:pt x="61062" y="44003"/>
                        <a:pt x="45285" y="48081"/>
                      </a:cubicBezTo>
                      <a:cubicBezTo>
                        <a:pt x="37928" y="49942"/>
                        <a:pt x="30571" y="52069"/>
                        <a:pt x="23392" y="54640"/>
                      </a:cubicBezTo>
                      <a:cubicBezTo>
                        <a:pt x="19226" y="56146"/>
                        <a:pt x="15237" y="57919"/>
                        <a:pt x="11160" y="59692"/>
                      </a:cubicBezTo>
                      <a:cubicBezTo>
                        <a:pt x="7260" y="61287"/>
                        <a:pt x="5487" y="61376"/>
                        <a:pt x="1499" y="61287"/>
                      </a:cubicBezTo>
                      <a:cubicBezTo>
                        <a:pt x="435" y="61110"/>
                        <a:pt x="-363" y="59958"/>
                        <a:pt x="169" y="58894"/>
                      </a:cubicBezTo>
                      <a:lnTo>
                        <a:pt x="169" y="588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3" name="任意多边形: 形状 702"/>
                <p:cNvSpPr/>
                <p:nvPr>
                  <p:custDataLst>
                    <p:tags r:id="rId434"/>
                  </p:custDataLst>
                </p:nvPr>
              </p:nvSpPr>
              <p:spPr>
                <a:xfrm>
                  <a:off x="10320145" y="4759572"/>
                  <a:ext cx="191622" cy="62739"/>
                </a:xfrm>
                <a:custGeom>
                  <a:avLst/>
                  <a:gdLst>
                    <a:gd name="connsiteX0" fmla="*/ 578 w 191622"/>
                    <a:gd name="connsiteY0" fmla="*/ 58519 h 62739"/>
                    <a:gd name="connsiteX1" fmla="*/ 19635 w 191622"/>
                    <a:gd name="connsiteY1" fmla="*/ 50985 h 62739"/>
                    <a:gd name="connsiteX2" fmla="*/ 43212 w 191622"/>
                    <a:gd name="connsiteY2" fmla="*/ 41856 h 62739"/>
                    <a:gd name="connsiteX3" fmla="*/ 94620 w 191622"/>
                    <a:gd name="connsiteY3" fmla="*/ 27585 h 62739"/>
                    <a:gd name="connsiteX4" fmla="*/ 119438 w 191622"/>
                    <a:gd name="connsiteY4" fmla="*/ 22090 h 62739"/>
                    <a:gd name="connsiteX5" fmla="*/ 142129 w 191622"/>
                    <a:gd name="connsiteY5" fmla="*/ 13758 h 62739"/>
                    <a:gd name="connsiteX6" fmla="*/ 165440 w 191622"/>
                    <a:gd name="connsiteY6" fmla="*/ 7288 h 62739"/>
                    <a:gd name="connsiteX7" fmla="*/ 186447 w 191622"/>
                    <a:gd name="connsiteY7" fmla="*/ 20 h 62739"/>
                    <a:gd name="connsiteX8" fmla="*/ 186624 w 191622"/>
                    <a:gd name="connsiteY8" fmla="*/ 10479 h 62739"/>
                    <a:gd name="connsiteX9" fmla="*/ 164199 w 191622"/>
                    <a:gd name="connsiteY9" fmla="*/ 17924 h 62739"/>
                    <a:gd name="connsiteX10" fmla="*/ 141952 w 191622"/>
                    <a:gd name="connsiteY10" fmla="*/ 23331 h 62739"/>
                    <a:gd name="connsiteX11" fmla="*/ 118020 w 191622"/>
                    <a:gd name="connsiteY11" fmla="*/ 31929 h 62739"/>
                    <a:gd name="connsiteX12" fmla="*/ 93114 w 191622"/>
                    <a:gd name="connsiteY12" fmla="*/ 37069 h 62739"/>
                    <a:gd name="connsiteX13" fmla="*/ 42680 w 191622"/>
                    <a:gd name="connsiteY13" fmla="*/ 51517 h 62739"/>
                    <a:gd name="connsiteX14" fmla="*/ 18748 w 191622"/>
                    <a:gd name="connsiteY14" fmla="*/ 60469 h 62739"/>
                    <a:gd name="connsiteX15" fmla="*/ 490 w 191622"/>
                    <a:gd name="connsiteY15" fmla="*/ 60469 h 62739"/>
                    <a:gd name="connsiteX16" fmla="*/ 578 w 191622"/>
                    <a:gd name="connsiteY16" fmla="*/ 58519 h 62739"/>
                    <a:gd name="connsiteX17" fmla="*/ 578 w 191622"/>
                    <a:gd name="connsiteY17" fmla="*/ 58519 h 6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1622" h="62739">
                      <a:moveTo>
                        <a:pt x="578" y="58519"/>
                      </a:moveTo>
                      <a:cubicBezTo>
                        <a:pt x="6694" y="55506"/>
                        <a:pt x="13342" y="53644"/>
                        <a:pt x="19635" y="50985"/>
                      </a:cubicBezTo>
                      <a:cubicBezTo>
                        <a:pt x="27435" y="47706"/>
                        <a:pt x="35323" y="44692"/>
                        <a:pt x="43212" y="41856"/>
                      </a:cubicBezTo>
                      <a:cubicBezTo>
                        <a:pt x="60053" y="35829"/>
                        <a:pt x="77071" y="30953"/>
                        <a:pt x="94620" y="27585"/>
                      </a:cubicBezTo>
                      <a:cubicBezTo>
                        <a:pt x="102952" y="25990"/>
                        <a:pt x="111284" y="24483"/>
                        <a:pt x="119438" y="22090"/>
                      </a:cubicBezTo>
                      <a:cubicBezTo>
                        <a:pt x="127150" y="19786"/>
                        <a:pt x="134329" y="15797"/>
                        <a:pt x="142129" y="13758"/>
                      </a:cubicBezTo>
                      <a:cubicBezTo>
                        <a:pt x="150195" y="11631"/>
                        <a:pt x="157818" y="10922"/>
                        <a:pt x="165440" y="7288"/>
                      </a:cubicBezTo>
                      <a:cubicBezTo>
                        <a:pt x="172265" y="4097"/>
                        <a:pt x="178824" y="640"/>
                        <a:pt x="186447" y="20"/>
                      </a:cubicBezTo>
                      <a:cubicBezTo>
                        <a:pt x="193183" y="-512"/>
                        <a:pt x="193449" y="9858"/>
                        <a:pt x="186624" y="10479"/>
                      </a:cubicBezTo>
                      <a:cubicBezTo>
                        <a:pt x="178381" y="11188"/>
                        <a:pt x="171645" y="14910"/>
                        <a:pt x="164199" y="17924"/>
                      </a:cubicBezTo>
                      <a:cubicBezTo>
                        <a:pt x="157020" y="20849"/>
                        <a:pt x="149308" y="21026"/>
                        <a:pt x="141952" y="23331"/>
                      </a:cubicBezTo>
                      <a:cubicBezTo>
                        <a:pt x="133886" y="25990"/>
                        <a:pt x="126352" y="29713"/>
                        <a:pt x="118020" y="31929"/>
                      </a:cubicBezTo>
                      <a:cubicBezTo>
                        <a:pt x="109866" y="34056"/>
                        <a:pt x="101445" y="35474"/>
                        <a:pt x="93114" y="37069"/>
                      </a:cubicBezTo>
                      <a:cubicBezTo>
                        <a:pt x="75918" y="40438"/>
                        <a:pt x="59166" y="45490"/>
                        <a:pt x="42680" y="51517"/>
                      </a:cubicBezTo>
                      <a:cubicBezTo>
                        <a:pt x="34703" y="54442"/>
                        <a:pt x="26814" y="57633"/>
                        <a:pt x="18748" y="60469"/>
                      </a:cubicBezTo>
                      <a:cubicBezTo>
                        <a:pt x="12898" y="62596"/>
                        <a:pt x="5985" y="64281"/>
                        <a:pt x="490" y="60469"/>
                      </a:cubicBezTo>
                      <a:cubicBezTo>
                        <a:pt x="-42" y="60115"/>
                        <a:pt x="-308" y="58962"/>
                        <a:pt x="578" y="58519"/>
                      </a:cubicBezTo>
                      <a:lnTo>
                        <a:pt x="578" y="585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73"/>
                                        </p:tgtEl>
                                        <p:attrNameLst>
                                          <p:attrName>style.visibility</p:attrName>
                                        </p:attrNameLst>
                                      </p:cBhvr>
                                      <p:to>
                                        <p:strVal val="visible"/>
                                      </p:to>
                                    </p:set>
                                    <p:animEffect transition="in" filter="wheel(1)">
                                      <p:cBhvr>
                                        <p:cTn id="7" dur="2000"/>
                                        <p:tgtEl>
                                          <p:spTgt spid="1027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96"/>
                                        </p:tgtEl>
                                        <p:attrNameLst>
                                          <p:attrName>style.visibility</p:attrName>
                                        </p:attrNameLst>
                                      </p:cBhvr>
                                      <p:to>
                                        <p:strVal val="visible"/>
                                      </p:to>
                                    </p:set>
                                    <p:animEffect transition="in" filter="strips(downLeft)">
                                      <p:cBhvr>
                                        <p:cTn id="12" dur="500"/>
                                        <p:tgtEl>
                                          <p:spTgt spid="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6" grpId="0"/>
      <p:bldP spid="196" grpId="1"/>
      <p:bldP spid="1027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43" name="Text Box 31"/>
          <p:cNvSpPr txBox="1">
            <a:spLocks noChangeArrowheads="1"/>
          </p:cNvSpPr>
          <p:nvPr/>
        </p:nvSpPr>
        <p:spPr bwMode="gray">
          <a:xfrm>
            <a:off x="2927350" y="1268413"/>
            <a:ext cx="6264275" cy="521970"/>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rPr>
              <a:t> </a:t>
            </a:r>
            <a:endPar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endParaRPr>
          </a:p>
        </p:txBody>
      </p:sp>
      <p:sp>
        <p:nvSpPr>
          <p:cNvPr id="12291" name="Rectangle 2"/>
          <p:cNvSpPr/>
          <p:nvPr/>
        </p:nvSpPr>
        <p:spPr>
          <a:xfrm>
            <a:off x="2424113" y="188913"/>
            <a:ext cx="6934200" cy="914400"/>
          </a:xfrm>
          <a:prstGeom prst="rect">
            <a:avLst/>
          </a:prstGeom>
          <a:noFill/>
          <a:ln w="9525">
            <a:noFill/>
          </a:ln>
          <a:effectLst>
            <a:outerShdw dist="17961" dir="2699999" algn="ctr" rotWithShape="0">
              <a:schemeClr val="bg2"/>
            </a:outerShdw>
          </a:effectLst>
        </p:spPr>
        <p:txBody>
          <a:bodyPr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stStyle>
          <a:p>
            <a:pPr marL="0" lvl="0" indent="0" eaLnBrk="1" hangingPunct="1">
              <a:spcBef>
                <a:spcPct val="0"/>
              </a:spcBef>
              <a:buNone/>
            </a:pPr>
            <a:endParaRPr lang="en-US" altLang="zh-CN" b="1" dirty="0">
              <a:solidFill>
                <a:srgbClr val="7030A0"/>
              </a:solidFill>
              <a:latin typeface="黑体" panose="02010609060101010101" charset="-122"/>
              <a:ea typeface="黑体" panose="02010609060101010101" charset="-122"/>
            </a:endParaRPr>
          </a:p>
        </p:txBody>
      </p:sp>
      <p:sp>
        <p:nvSpPr>
          <p:cNvPr id="10273" name="Text Box 33"/>
          <p:cNvSpPr txBox="1">
            <a:spLocks noChangeArrowheads="1"/>
          </p:cNvSpPr>
          <p:nvPr/>
        </p:nvSpPr>
        <p:spPr bwMode="auto">
          <a:xfrm>
            <a:off x="507365" y="685165"/>
            <a:ext cx="9630410" cy="58356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R="0" defTabSz="914400" eaLnBrk="1" hangingPunct="1">
              <a:spcBef>
                <a:spcPct val="50000"/>
              </a:spcBef>
              <a:buClrTx/>
              <a:buSzTx/>
              <a:buFontTx/>
              <a:buNone/>
              <a:defRPr/>
            </a:pPr>
            <a:r>
              <a:rPr lang="zh-CN" altLang="en-US" sz="3200" b="1" noProof="0" smtClean="0">
                <a:solidFill>
                  <a:srgbClr val="8D38C2"/>
                </a:solidFill>
                <a:ea typeface="黑体" panose="02010609060101010101" charset="-122"/>
                <a:cs typeface="Arial" panose="020B0604020202020204" pitchFamily="34" charset="0"/>
                <a:sym typeface="+mn-ea"/>
              </a:rPr>
              <a:t>二、幼儿英语教育的总目标</a:t>
            </a:r>
            <a:endParaRPr lang="zh-CN" altLang="en-US" sz="3200" b="1" noProof="0" smtClean="0">
              <a:solidFill>
                <a:srgbClr val="8D38C2"/>
              </a:solidFill>
              <a:ea typeface="黑体" panose="02010609060101010101" charset="-122"/>
              <a:cs typeface="Arial" panose="020B0604020202020204" pitchFamily="34" charset="0"/>
              <a:sym typeface="+mn-ea"/>
            </a:endParaRPr>
          </a:p>
        </p:txBody>
      </p:sp>
      <p:sp>
        <p:nvSpPr>
          <p:cNvPr id="2" name="文本框 1"/>
          <p:cNvSpPr txBox="1"/>
          <p:nvPr/>
        </p:nvSpPr>
        <p:spPr>
          <a:xfrm>
            <a:off x="667385" y="1268730"/>
            <a:ext cx="9470390" cy="645160"/>
          </a:xfrm>
          <a:prstGeom prst="rect">
            <a:avLst/>
          </a:prstGeom>
          <a:noFill/>
        </p:spPr>
        <p:txBody>
          <a:bodyPr wrap="square" rtlCol="0" anchor="t">
            <a:spAutoFit/>
          </a:bodyPr>
          <a:p>
            <a:pPr indent="0">
              <a:lnSpc>
                <a:spcPct val="150000"/>
              </a:lnSpc>
            </a:pPr>
            <a:r>
              <a:rPr lang="zh-CN" sz="2400" dirty="0">
                <a:solidFill>
                  <a:srgbClr val="4BA151">
                    <a:lumMod val="75000"/>
                  </a:srgbClr>
                </a:solidFill>
                <a:sym typeface="+mn-ea"/>
              </a:rPr>
              <a:t>（一）兴趣为先，为幼儿英语学习提供不竭的动力——情感领域目标</a:t>
            </a:r>
            <a:endParaRPr lang="zh-CN" sz="2400" dirty="0">
              <a:solidFill>
                <a:srgbClr val="4BA151">
                  <a:lumMod val="75000"/>
                </a:srgbClr>
              </a:solidFill>
              <a:sym typeface="+mn-ea"/>
            </a:endParaRPr>
          </a:p>
        </p:txBody>
      </p:sp>
      <p:sp>
        <p:nvSpPr>
          <p:cNvPr id="3" name="文本框 2"/>
          <p:cNvSpPr txBox="1"/>
          <p:nvPr/>
        </p:nvSpPr>
        <p:spPr>
          <a:xfrm>
            <a:off x="776605" y="2078990"/>
            <a:ext cx="9749155" cy="4177665"/>
          </a:xfrm>
          <a:prstGeom prst="rect">
            <a:avLst/>
          </a:prstGeom>
          <a:noFill/>
        </p:spPr>
        <p:txBody>
          <a:bodyPr wrap="square" anchor="ctr" anchorCtr="0">
            <a:noAutofit/>
          </a:bodyPr>
          <a:p>
            <a:pPr marL="450215" indent="-450215" algn="just" fontAlgn="auto">
              <a:lnSpc>
                <a:spcPct val="150000"/>
              </a:lnSpc>
              <a:spcAft>
                <a:spcPts val="1200"/>
              </a:spcAft>
              <a:buFont typeface="Wingdings" panose="05000000000000000000" charset="0"/>
              <a:buChar char=""/>
            </a:pPr>
            <a:r>
              <a:rPr lang="zh-CN" altLang="en-US" dirty="0">
                <a:latin typeface="Arial" panose="020B0604020202020204" pitchFamily="34" charset="0"/>
                <a:sym typeface="+mn-ea"/>
              </a:rPr>
              <a:t>首先，从心理学的角度看，兴趣是人的一种带有倾向性的心理特征，是人的一种内驱力，这种内驱力是人进行某种活动的内部动力。</a:t>
            </a:r>
            <a:endParaRPr lang="en-US" altLang="zh-CN">
              <a:latin typeface="Arial" panose="020B0604020202020204" pitchFamily="34" charset="0"/>
            </a:endParaRPr>
          </a:p>
          <a:p>
            <a:pPr marL="450215" indent="-450215" algn="just" fontAlgn="auto">
              <a:lnSpc>
                <a:spcPct val="150000"/>
              </a:lnSpc>
              <a:spcAft>
                <a:spcPts val="1200"/>
              </a:spcAft>
              <a:buFont typeface="Wingdings" panose="05000000000000000000" charset="0"/>
              <a:buChar char=""/>
            </a:pPr>
            <a:r>
              <a:rPr lang="zh-CN" altLang="zh-CN" dirty="0">
                <a:latin typeface="Arial" panose="020B0604020202020204" pitchFamily="34" charset="0"/>
                <a:sym typeface="+mn-ea"/>
              </a:rPr>
              <a:t>其次，从幼儿的认知发展特点看，幼儿对某种学习活动的选择和关注以及持续时间的长短，主要由兴趣所决定，但是幼儿的兴趣容易转移，随着学习时间的延长或内容和难度的增加，幼儿最初的兴趣会渐渐的丧失，注意力会转移。</a:t>
            </a:r>
            <a:endParaRPr lang="zh-CN" altLang="zh-CN" dirty="0">
              <a:latin typeface="Arial" panose="020B0604020202020204" pitchFamily="34" charset="0"/>
              <a:sym typeface="+mn-ea"/>
            </a:endParaRPr>
          </a:p>
          <a:p>
            <a:pPr marL="450215" indent="-450215" algn="just" fontAlgn="auto">
              <a:lnSpc>
                <a:spcPct val="150000"/>
              </a:lnSpc>
              <a:spcAft>
                <a:spcPts val="1200"/>
              </a:spcAft>
              <a:buFont typeface="Wingdings" panose="05000000000000000000" charset="0"/>
              <a:buChar char=""/>
            </a:pPr>
            <a:r>
              <a:rPr lang="zh-CN" altLang="en-US" dirty="0">
                <a:latin typeface="Arial" panose="020B0604020202020204" pitchFamily="34" charset="0"/>
                <a:sym typeface="+mn-ea"/>
              </a:rPr>
              <a:t>当然，幼儿学习英语的兴趣和幼儿学习英语的成效是相辅相成的，对英语的浓厚兴趣会促使他更努力的学习英语，从而获得更大的成就感，这种成就感反过来又能够保持和促进幼儿的学习兴趣，它就像游戏中的级别，激励着孩子向更高一级迈进。因此，幼儿在英语学习中获得的乐趣和成就感，是英语学习兴趣的稳定剂。</a:t>
            </a:r>
            <a:endParaRPr lang="zh-CN" altLang="en-US" dirty="0">
              <a:latin typeface="汉仪旗黑-50S" panose="00020600040101010101" pitchFamily="18" charset="-122"/>
              <a:ea typeface="汉仪旗黑-50S" panose="00020600040101010101" pitchFamily="18" charset="-122"/>
              <a:sym typeface="汉仪旗黑-50S" panose="00020600040101010101"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73"/>
                                        </p:tgtEl>
                                        <p:attrNameLst>
                                          <p:attrName>style.visibility</p:attrName>
                                        </p:attrNameLst>
                                      </p:cBhvr>
                                      <p:to>
                                        <p:strVal val="visible"/>
                                      </p:to>
                                    </p:set>
                                    <p:animEffect transition="in" filter="wheel(1)">
                                      <p:cBhvr>
                                        <p:cTn id="7" dur="2000"/>
                                        <p:tgtEl>
                                          <p:spTgt spid="10273"/>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edge">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linds(horizontal)">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blinds(horizontal)">
                                      <p:cBhvr>
                                        <p:cTn id="22" dur="5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blinds(horizontal)">
                                      <p:cBhvr>
                                        <p:cTn id="2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73" grpId="0" bldLvl="0" animBg="1"/>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43" name="Text Box 31"/>
          <p:cNvSpPr txBox="1">
            <a:spLocks noChangeArrowheads="1"/>
          </p:cNvSpPr>
          <p:nvPr/>
        </p:nvSpPr>
        <p:spPr bwMode="gray">
          <a:xfrm>
            <a:off x="2927350" y="1268413"/>
            <a:ext cx="6264275" cy="521970"/>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rPr>
              <a:t> </a:t>
            </a:r>
            <a:endPar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endParaRPr>
          </a:p>
        </p:txBody>
      </p:sp>
      <p:sp>
        <p:nvSpPr>
          <p:cNvPr id="12291" name="Rectangle 2"/>
          <p:cNvSpPr/>
          <p:nvPr/>
        </p:nvSpPr>
        <p:spPr>
          <a:xfrm>
            <a:off x="2424113" y="188913"/>
            <a:ext cx="6934200" cy="914400"/>
          </a:xfrm>
          <a:prstGeom prst="rect">
            <a:avLst/>
          </a:prstGeom>
          <a:noFill/>
          <a:ln w="9525">
            <a:noFill/>
          </a:ln>
          <a:effectLst>
            <a:outerShdw dist="17961" dir="2699999" algn="ctr" rotWithShape="0">
              <a:schemeClr val="bg2"/>
            </a:outerShdw>
          </a:effectLst>
        </p:spPr>
        <p:txBody>
          <a:bodyPr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stStyle>
          <a:p>
            <a:pPr marL="0" lvl="0" indent="0" eaLnBrk="1" hangingPunct="1">
              <a:spcBef>
                <a:spcPct val="0"/>
              </a:spcBef>
              <a:buNone/>
            </a:pPr>
            <a:endParaRPr lang="en-US" altLang="zh-CN" b="1" dirty="0">
              <a:solidFill>
                <a:srgbClr val="7030A0"/>
              </a:solidFill>
              <a:latin typeface="黑体" panose="02010609060101010101" charset="-122"/>
              <a:ea typeface="黑体" panose="02010609060101010101" charset="-122"/>
            </a:endParaRPr>
          </a:p>
        </p:txBody>
      </p:sp>
      <p:sp>
        <p:nvSpPr>
          <p:cNvPr id="10273" name="Text Box 33"/>
          <p:cNvSpPr txBox="1">
            <a:spLocks noChangeArrowheads="1"/>
          </p:cNvSpPr>
          <p:nvPr/>
        </p:nvSpPr>
        <p:spPr bwMode="auto">
          <a:xfrm>
            <a:off x="507365" y="685165"/>
            <a:ext cx="9630410" cy="58356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R="0" defTabSz="914400" eaLnBrk="1" hangingPunct="1">
              <a:spcBef>
                <a:spcPct val="50000"/>
              </a:spcBef>
              <a:buClrTx/>
              <a:buSzTx/>
              <a:buFontTx/>
              <a:buNone/>
              <a:defRPr/>
            </a:pPr>
            <a:r>
              <a:rPr lang="zh-CN" altLang="en-US" sz="3200" b="1" noProof="0" smtClean="0">
                <a:solidFill>
                  <a:srgbClr val="8D38C2"/>
                </a:solidFill>
                <a:ea typeface="黑体" panose="02010609060101010101" charset="-122"/>
                <a:cs typeface="Arial" panose="020B0604020202020204" pitchFamily="34" charset="0"/>
                <a:sym typeface="+mn-ea"/>
              </a:rPr>
              <a:t>二、幼儿英语教育的总目标</a:t>
            </a:r>
            <a:endParaRPr lang="zh-CN" altLang="en-US" sz="3200" b="1" noProof="0" smtClean="0">
              <a:solidFill>
                <a:srgbClr val="8D38C2"/>
              </a:solidFill>
              <a:ea typeface="黑体" panose="02010609060101010101" charset="-122"/>
              <a:cs typeface="Arial" panose="020B0604020202020204" pitchFamily="34" charset="0"/>
              <a:sym typeface="+mn-ea"/>
            </a:endParaRPr>
          </a:p>
        </p:txBody>
      </p:sp>
      <p:sp>
        <p:nvSpPr>
          <p:cNvPr id="2" name="文本框 1"/>
          <p:cNvSpPr txBox="1"/>
          <p:nvPr/>
        </p:nvSpPr>
        <p:spPr>
          <a:xfrm>
            <a:off x="667385" y="1268730"/>
            <a:ext cx="10231755" cy="645160"/>
          </a:xfrm>
          <a:prstGeom prst="rect">
            <a:avLst/>
          </a:prstGeom>
          <a:noFill/>
        </p:spPr>
        <p:txBody>
          <a:bodyPr wrap="square" rtlCol="0" anchor="t">
            <a:spAutoFit/>
          </a:bodyPr>
          <a:p>
            <a:pPr indent="0">
              <a:lnSpc>
                <a:spcPct val="150000"/>
              </a:lnSpc>
            </a:pPr>
            <a:r>
              <a:rPr lang="zh-CN" sz="2400" dirty="0">
                <a:solidFill>
                  <a:srgbClr val="4BA151">
                    <a:lumMod val="75000"/>
                  </a:srgbClr>
                </a:solidFill>
                <a:sym typeface="+mn-ea"/>
              </a:rPr>
              <a:t>（二）实践为本，为幼儿的英语学习奠定语音语感基础——认知领域目标</a:t>
            </a:r>
            <a:endParaRPr lang="zh-CN" sz="2400" dirty="0">
              <a:solidFill>
                <a:srgbClr val="4BA151">
                  <a:lumMod val="75000"/>
                </a:srgbClr>
              </a:solidFill>
              <a:sym typeface="+mn-ea"/>
            </a:endParaRPr>
          </a:p>
        </p:txBody>
      </p:sp>
      <p:sp>
        <p:nvSpPr>
          <p:cNvPr id="196" name="文本框 195"/>
          <p:cNvSpPr txBox="1"/>
          <p:nvPr/>
        </p:nvSpPr>
        <p:spPr>
          <a:xfrm>
            <a:off x="908685" y="1955800"/>
            <a:ext cx="9749155" cy="4326890"/>
          </a:xfrm>
          <a:prstGeom prst="rect">
            <a:avLst/>
          </a:prstGeom>
          <a:noFill/>
        </p:spPr>
        <p:txBody>
          <a:bodyPr wrap="square" anchor="ctr" anchorCtr="0">
            <a:noAutofit/>
          </a:bodyPr>
          <a:p>
            <a:pPr marL="392430" indent="-392430" algn="just" fontAlgn="auto">
              <a:lnSpc>
                <a:spcPct val="150000"/>
              </a:lnSpc>
              <a:spcAft>
                <a:spcPts val="1200"/>
              </a:spcAft>
              <a:buFont typeface="Wingdings" panose="05000000000000000000" charset="0"/>
              <a:buChar char=""/>
            </a:pPr>
            <a:r>
              <a:rPr lang="zh-CN" altLang="zh-CN" dirty="0">
                <a:latin typeface="Arial" panose="020B0604020202020204" pitchFamily="34" charset="0"/>
                <a:sym typeface="+mn-ea"/>
              </a:rPr>
              <a:t>语言是以语音为载体，以词汇为基本单位，以语法为构建原则的符号系统，是人类最重要的交际工具，是人们进行沟通交流的各种表达符号。</a:t>
            </a:r>
            <a:endParaRPr lang="zh-CN" altLang="zh-CN" dirty="0">
              <a:latin typeface="Arial" panose="020B0604020202020204" pitchFamily="34" charset="0"/>
            </a:endParaRPr>
          </a:p>
          <a:p>
            <a:pPr marL="392430" indent="-392430" algn="just" fontAlgn="auto">
              <a:lnSpc>
                <a:spcPct val="150000"/>
              </a:lnSpc>
              <a:spcAft>
                <a:spcPts val="1200"/>
              </a:spcAft>
              <a:buFont typeface="Wingdings" panose="05000000000000000000" charset="0"/>
              <a:buChar char=""/>
            </a:pPr>
            <a:r>
              <a:rPr lang="zh-CN" altLang="zh-CN" dirty="0">
                <a:latin typeface="Arial" panose="020B0604020202020204" pitchFamily="34" charset="0"/>
                <a:sym typeface="+mn-ea"/>
              </a:rPr>
              <a:t>语言知识包括语音、词汇、语法等，然而这绝不意味着幼儿英语教学的认知目标就是简单的背诵一些单词和句型，并且机械的掌握一些语法。这样的认知目标与幼儿英语教育的根本目的是背道而驰的，更是以挫伤幼儿的学习英语的兴趣为代价的。</a:t>
            </a:r>
            <a:endParaRPr lang="zh-CN" altLang="zh-CN" dirty="0">
              <a:latin typeface="Arial" panose="020B0604020202020204" pitchFamily="34" charset="0"/>
              <a:sym typeface="+mn-ea"/>
            </a:endParaRPr>
          </a:p>
          <a:p>
            <a:pPr marL="392430" indent="-392430" algn="just" fontAlgn="auto">
              <a:lnSpc>
                <a:spcPct val="150000"/>
              </a:lnSpc>
              <a:spcAft>
                <a:spcPts val="1200"/>
              </a:spcAft>
              <a:buFont typeface="Wingdings" panose="05000000000000000000" charset="0"/>
              <a:buChar char=""/>
            </a:pPr>
            <a:r>
              <a:rPr lang="zh-CN" altLang="zh-CN" dirty="0">
                <a:latin typeface="Arial" panose="020B0604020202020204" pitchFamily="34" charset="0"/>
                <a:sym typeface="+mn-ea"/>
              </a:rPr>
              <a:t>心理语言学实验证明，幼儿期是语音学习的</a:t>
            </a:r>
            <a:r>
              <a:rPr lang="en-US" altLang="zh-CN">
                <a:latin typeface="Arial" panose="020B0604020202020204" pitchFamily="34" charset="0"/>
                <a:sym typeface="+mn-ea"/>
              </a:rPr>
              <a:t>“</a:t>
            </a:r>
            <a:r>
              <a:rPr lang="zh-CN" altLang="zh-CN" dirty="0">
                <a:latin typeface="Arial" panose="020B0604020202020204" pitchFamily="34" charset="0"/>
                <a:sym typeface="+mn-ea"/>
              </a:rPr>
              <a:t>关键期</a:t>
            </a:r>
            <a:r>
              <a:rPr lang="en-US" altLang="zh-CN">
                <a:latin typeface="Arial" panose="020B0604020202020204" pitchFamily="34" charset="0"/>
                <a:sym typeface="+mn-ea"/>
              </a:rPr>
              <a:t>”</a:t>
            </a:r>
            <a:r>
              <a:rPr lang="zh-CN" altLang="zh-CN" dirty="0">
                <a:latin typeface="Arial" panose="020B0604020202020204" pitchFamily="34" charset="0"/>
                <a:sym typeface="+mn-ea"/>
              </a:rPr>
              <a:t>，幼儿学习英语的优势在语音。幼儿期比较容易形成良好的语感，而良好的语感是一种自动化了的语言习惯，是习得语言的重要基础。幼儿英语教学应该摒弃传统的重词汇语法学习轻语音语感训练的观念，以培养幼儿良好的语音，建立初步的语感为幼儿英语教学的认知目标。</a:t>
            </a:r>
            <a:endParaRPr lang="zh-CN" altLang="en-US" dirty="0">
              <a:latin typeface="汉仪旗黑-50S" panose="00020600040101010101" pitchFamily="18" charset="-122"/>
              <a:ea typeface="汉仪旗黑-50S" panose="00020600040101010101" pitchFamily="18" charset="-122"/>
              <a:sym typeface="汉仪旗黑-50S" panose="00020600040101010101"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73"/>
                                        </p:tgtEl>
                                        <p:attrNameLst>
                                          <p:attrName>style.visibility</p:attrName>
                                        </p:attrNameLst>
                                      </p:cBhvr>
                                      <p:to>
                                        <p:strVal val="visible"/>
                                      </p:to>
                                    </p:set>
                                    <p:animEffect transition="in" filter="wheel(1)">
                                      <p:cBhvr>
                                        <p:cTn id="7" dur="2000"/>
                                        <p:tgtEl>
                                          <p:spTgt spid="10273"/>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edge">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96">
                                            <p:txEl>
                                              <p:pRg st="0" end="0"/>
                                            </p:txEl>
                                          </p:spTgt>
                                        </p:tgtEl>
                                        <p:attrNameLst>
                                          <p:attrName>style.visibility</p:attrName>
                                        </p:attrNameLst>
                                      </p:cBhvr>
                                      <p:to>
                                        <p:strVal val="visible"/>
                                      </p:to>
                                    </p:set>
                                    <p:animEffect transition="in" filter="blinds(horizontal)">
                                      <p:cBhvr>
                                        <p:cTn id="17" dur="500"/>
                                        <p:tgtEl>
                                          <p:spTgt spid="19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96">
                                            <p:txEl>
                                              <p:pRg st="1" end="1"/>
                                            </p:txEl>
                                          </p:spTgt>
                                        </p:tgtEl>
                                        <p:attrNameLst>
                                          <p:attrName>style.visibility</p:attrName>
                                        </p:attrNameLst>
                                      </p:cBhvr>
                                      <p:to>
                                        <p:strVal val="visible"/>
                                      </p:to>
                                    </p:set>
                                    <p:animEffect transition="in" filter="blinds(horizontal)">
                                      <p:cBhvr>
                                        <p:cTn id="22" dur="500"/>
                                        <p:tgtEl>
                                          <p:spTgt spid="196">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96">
                                            <p:txEl>
                                              <p:pRg st="2" end="2"/>
                                            </p:txEl>
                                          </p:spTgt>
                                        </p:tgtEl>
                                        <p:attrNameLst>
                                          <p:attrName>style.visibility</p:attrName>
                                        </p:attrNameLst>
                                      </p:cBhvr>
                                      <p:to>
                                        <p:strVal val="visible"/>
                                      </p:to>
                                    </p:set>
                                    <p:animEffect transition="in" filter="blinds(horizontal)">
                                      <p:cBhvr>
                                        <p:cTn id="27" dur="500"/>
                                        <p:tgtEl>
                                          <p:spTgt spid="19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73" grpId="0" bldLvl="0" animBg="1"/>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43" name="Text Box 31"/>
          <p:cNvSpPr txBox="1">
            <a:spLocks noChangeArrowheads="1"/>
          </p:cNvSpPr>
          <p:nvPr/>
        </p:nvSpPr>
        <p:spPr bwMode="gray">
          <a:xfrm>
            <a:off x="2927350" y="1268413"/>
            <a:ext cx="6264275" cy="521970"/>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rPr>
              <a:t> </a:t>
            </a:r>
            <a:endPar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endParaRPr>
          </a:p>
        </p:txBody>
      </p:sp>
      <p:sp>
        <p:nvSpPr>
          <p:cNvPr id="12291" name="Rectangle 2"/>
          <p:cNvSpPr/>
          <p:nvPr/>
        </p:nvSpPr>
        <p:spPr>
          <a:xfrm>
            <a:off x="2424113" y="188913"/>
            <a:ext cx="6934200" cy="914400"/>
          </a:xfrm>
          <a:prstGeom prst="rect">
            <a:avLst/>
          </a:prstGeom>
          <a:noFill/>
          <a:ln w="9525">
            <a:noFill/>
          </a:ln>
          <a:effectLst>
            <a:outerShdw dist="17961" dir="2699999" algn="ctr" rotWithShape="0">
              <a:schemeClr val="bg2"/>
            </a:outerShdw>
          </a:effectLst>
        </p:spPr>
        <p:txBody>
          <a:bodyPr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stStyle>
          <a:p>
            <a:pPr marL="0" lvl="0" indent="0" eaLnBrk="1" hangingPunct="1">
              <a:spcBef>
                <a:spcPct val="0"/>
              </a:spcBef>
              <a:buNone/>
            </a:pPr>
            <a:endParaRPr lang="en-US" altLang="zh-CN" b="1" dirty="0">
              <a:solidFill>
                <a:srgbClr val="7030A0"/>
              </a:solidFill>
              <a:latin typeface="黑体" panose="02010609060101010101" charset="-122"/>
              <a:ea typeface="黑体" panose="02010609060101010101" charset="-122"/>
            </a:endParaRPr>
          </a:p>
        </p:txBody>
      </p:sp>
      <p:sp>
        <p:nvSpPr>
          <p:cNvPr id="10273" name="Text Box 33"/>
          <p:cNvSpPr txBox="1">
            <a:spLocks noChangeArrowheads="1"/>
          </p:cNvSpPr>
          <p:nvPr/>
        </p:nvSpPr>
        <p:spPr bwMode="auto">
          <a:xfrm>
            <a:off x="507365" y="685165"/>
            <a:ext cx="9630410" cy="58356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R="0" defTabSz="914400" eaLnBrk="1" hangingPunct="1">
              <a:spcBef>
                <a:spcPct val="50000"/>
              </a:spcBef>
              <a:buClrTx/>
              <a:buSzTx/>
              <a:buFontTx/>
              <a:buNone/>
              <a:defRPr/>
            </a:pPr>
            <a:r>
              <a:rPr lang="zh-CN" altLang="en-US" sz="3200" b="1" noProof="0" smtClean="0">
                <a:solidFill>
                  <a:srgbClr val="8D38C2"/>
                </a:solidFill>
                <a:ea typeface="黑体" panose="02010609060101010101" charset="-122"/>
                <a:cs typeface="Arial" panose="020B0604020202020204" pitchFamily="34" charset="0"/>
                <a:sym typeface="+mn-ea"/>
              </a:rPr>
              <a:t>二、幼儿英语教育的总目标</a:t>
            </a:r>
            <a:endParaRPr lang="zh-CN" altLang="en-US" sz="3200" b="1" noProof="0" smtClean="0">
              <a:solidFill>
                <a:srgbClr val="8D38C2"/>
              </a:solidFill>
              <a:ea typeface="黑体" panose="02010609060101010101" charset="-122"/>
              <a:cs typeface="Arial" panose="020B0604020202020204" pitchFamily="34" charset="0"/>
              <a:sym typeface="+mn-ea"/>
            </a:endParaRPr>
          </a:p>
        </p:txBody>
      </p:sp>
      <p:sp>
        <p:nvSpPr>
          <p:cNvPr id="2" name="文本框 1"/>
          <p:cNvSpPr txBox="1"/>
          <p:nvPr/>
        </p:nvSpPr>
        <p:spPr>
          <a:xfrm>
            <a:off x="667385" y="1268730"/>
            <a:ext cx="10231755" cy="645160"/>
          </a:xfrm>
          <a:prstGeom prst="rect">
            <a:avLst/>
          </a:prstGeom>
          <a:noFill/>
        </p:spPr>
        <p:txBody>
          <a:bodyPr wrap="square" rtlCol="0" anchor="t">
            <a:spAutoFit/>
          </a:bodyPr>
          <a:p>
            <a:pPr indent="0">
              <a:lnSpc>
                <a:spcPct val="150000"/>
              </a:lnSpc>
            </a:pPr>
            <a:r>
              <a:rPr lang="zh-CN" sz="2400" dirty="0">
                <a:solidFill>
                  <a:srgbClr val="4BA151">
                    <a:lumMod val="75000"/>
                  </a:srgbClr>
                </a:solidFill>
                <a:sym typeface="+mn-ea"/>
              </a:rPr>
              <a:t>（三）听说为主，初步培养幼儿的英语交际能力——能力领域目标</a:t>
            </a:r>
            <a:endParaRPr lang="zh-CN" sz="2400" dirty="0">
              <a:solidFill>
                <a:srgbClr val="4BA151">
                  <a:lumMod val="75000"/>
                </a:srgbClr>
              </a:solidFill>
              <a:sym typeface="+mn-ea"/>
            </a:endParaRPr>
          </a:p>
        </p:txBody>
      </p:sp>
      <p:sp>
        <p:nvSpPr>
          <p:cNvPr id="3" name="文本框 2"/>
          <p:cNvSpPr txBox="1"/>
          <p:nvPr/>
        </p:nvSpPr>
        <p:spPr>
          <a:xfrm>
            <a:off x="908685" y="2078990"/>
            <a:ext cx="9749155" cy="4326890"/>
          </a:xfrm>
          <a:prstGeom prst="rect">
            <a:avLst/>
          </a:prstGeom>
          <a:noFill/>
        </p:spPr>
        <p:txBody>
          <a:bodyPr wrap="square" anchor="ctr" anchorCtr="0">
            <a:noAutofit/>
          </a:bodyPr>
          <a:p>
            <a:pPr marL="392430" indent="-392430" algn="just" fontAlgn="auto">
              <a:lnSpc>
                <a:spcPct val="150000"/>
              </a:lnSpc>
              <a:spcAft>
                <a:spcPts val="1200"/>
              </a:spcAft>
              <a:buFont typeface="Wingdings" panose="05000000000000000000" charset="0"/>
              <a:buChar char=""/>
            </a:pPr>
            <a:r>
              <a:rPr lang="zh-CN" altLang="zh-CN" dirty="0">
                <a:latin typeface="Arial" panose="020B0604020202020204" pitchFamily="34" charset="0"/>
                <a:sym typeface="+mn-ea"/>
              </a:rPr>
              <a:t>语言技能主要包括听、说、读、写等方面的技能以及这些技能的综合运用能力。听和读是理解的技能，说和写是表达的技能。</a:t>
            </a:r>
            <a:r>
              <a:rPr lang="zh-CN" altLang="en-US" dirty="0">
                <a:latin typeface="Arial" panose="020B0604020202020204" pitchFamily="34" charset="0"/>
                <a:sym typeface="+mn-ea"/>
              </a:rPr>
              <a:t>语言学研究表明，各种语言都是先有声后有形，即先有言语、后有文字。因此，儿童的语言学习都是先声后形。社会语言学、心理语言学的理论认为，言语行为和言语活动能满足人们交际的需要。从实践中掌握外语，在情景中使用外语，才是基础外语教育的目的。</a:t>
            </a:r>
            <a:endParaRPr lang="zh-CN" altLang="en-US" dirty="0">
              <a:latin typeface="Arial" panose="020B0604020202020204" pitchFamily="34" charset="0"/>
              <a:sym typeface="+mn-ea"/>
            </a:endParaRPr>
          </a:p>
          <a:p>
            <a:pPr marL="392430" indent="-392430" algn="just" fontAlgn="auto">
              <a:lnSpc>
                <a:spcPct val="150000"/>
              </a:lnSpc>
              <a:spcAft>
                <a:spcPts val="1200"/>
              </a:spcAft>
              <a:buFont typeface="Wingdings" panose="05000000000000000000" charset="0"/>
              <a:buChar char=""/>
            </a:pPr>
            <a:r>
              <a:rPr lang="zh-CN" altLang="en-US" dirty="0">
                <a:latin typeface="Arial" panose="020B0604020202020204" pitchFamily="34" charset="0"/>
                <a:sym typeface="+mn-ea"/>
              </a:rPr>
              <a:t>因此，在外语启蒙教育阶段，幼儿英语教学需要培养的语言技能应该以听说为主，因为听说技能属于口语技能。在幼儿阶段，英语的学习应该集中在对日常生活口语的掌握与运用，不搞认读，不涉及书面用语的训练，以发展幼儿英语听说、口语表达能力为基本技能目标是符合幼儿身心发展特点的，也是顺乎语言发展的规律的。</a:t>
            </a:r>
            <a:endParaRPr lang="zh-CN" altLang="en-US" dirty="0">
              <a:latin typeface="汉仪旗黑-50S" panose="00020600040101010101" pitchFamily="18" charset="-122"/>
              <a:ea typeface="汉仪旗黑-50S" panose="00020600040101010101" pitchFamily="18" charset="-122"/>
              <a:sym typeface="汉仪旗黑-50S" panose="00020600040101010101"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73"/>
                                        </p:tgtEl>
                                        <p:attrNameLst>
                                          <p:attrName>style.visibility</p:attrName>
                                        </p:attrNameLst>
                                      </p:cBhvr>
                                      <p:to>
                                        <p:strVal val="visible"/>
                                      </p:to>
                                    </p:set>
                                    <p:animEffect transition="in" filter="wheel(1)">
                                      <p:cBhvr>
                                        <p:cTn id="7" dur="2000"/>
                                        <p:tgtEl>
                                          <p:spTgt spid="10273"/>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edge">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linds(horizontal)">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blinds(horizontal)">
                                      <p:cBhvr>
                                        <p:cTn id="2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73" grpId="0" bldLvl="0" animBg="1"/>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椭圆 2"/>
          <p:cNvSpPr/>
          <p:nvPr>
            <p:custDataLst>
              <p:tags r:id="rId1"/>
            </p:custDataLst>
          </p:nvPr>
        </p:nvSpPr>
        <p:spPr>
          <a:xfrm>
            <a:off x="7130188" y="1821374"/>
            <a:ext cx="4018115" cy="4018115"/>
          </a:xfrm>
          <a:prstGeom prst="ellipse">
            <a:avLst/>
          </a:prstGeom>
          <a:solidFill>
            <a:srgbClr val="D6EAD8"/>
          </a:solidFill>
          <a:ln>
            <a:noFill/>
          </a:ln>
        </p:spPr>
        <p:style>
          <a:lnRef idx="2">
            <a:srgbClr val="477DEA">
              <a:shade val="50000"/>
            </a:srgbClr>
          </a:lnRef>
          <a:fillRef idx="1">
            <a:srgbClr val="477DEA"/>
          </a:fillRef>
          <a:effectRef idx="0">
            <a:srgbClr val="477DEA"/>
          </a:effectRef>
          <a:fontRef idx="minor">
            <a:srgbClr val="FFFFFF"/>
          </a:fontRef>
        </p:style>
        <p:txBody>
          <a:bodyPr rtlCol="0" anchor="ctr"/>
          <a:p>
            <a:pPr algn="ctr"/>
            <a:endParaRPr lang="zh-CN" altLang="en-US" dirty="0">
              <a:solidFill>
                <a:srgbClr val="FFFFFF"/>
              </a:solidFill>
              <a:latin typeface="汉仪旗黑-50S" panose="00020600040101010101" pitchFamily="18" charset="-122"/>
              <a:ea typeface="汉仪旗黑-50S" panose="00020600040101010101" pitchFamily="18" charset="-122"/>
            </a:endParaRPr>
          </a:p>
        </p:txBody>
      </p:sp>
      <p:sp>
        <p:nvSpPr>
          <p:cNvPr id="38943" name="Text Box 31"/>
          <p:cNvSpPr txBox="1">
            <a:spLocks noChangeArrowheads="1"/>
          </p:cNvSpPr>
          <p:nvPr/>
        </p:nvSpPr>
        <p:spPr bwMode="gray">
          <a:xfrm>
            <a:off x="2927350" y="1268413"/>
            <a:ext cx="6264275" cy="521970"/>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rPr>
              <a:t> </a:t>
            </a:r>
            <a:endPar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endParaRPr>
          </a:p>
        </p:txBody>
      </p:sp>
      <p:sp>
        <p:nvSpPr>
          <p:cNvPr id="12291" name="Rectangle 2"/>
          <p:cNvSpPr/>
          <p:nvPr/>
        </p:nvSpPr>
        <p:spPr>
          <a:xfrm>
            <a:off x="2424113" y="188913"/>
            <a:ext cx="6934200" cy="914400"/>
          </a:xfrm>
          <a:prstGeom prst="rect">
            <a:avLst/>
          </a:prstGeom>
          <a:noFill/>
          <a:ln w="9525">
            <a:noFill/>
          </a:ln>
          <a:effectLst>
            <a:outerShdw dist="17961" dir="2699999" algn="ctr" rotWithShape="0">
              <a:schemeClr val="bg2"/>
            </a:outerShdw>
          </a:effectLst>
        </p:spPr>
        <p:txBody>
          <a:bodyPr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stStyle>
          <a:p>
            <a:pPr marL="0" lvl="0" indent="0" eaLnBrk="1" hangingPunct="1">
              <a:spcBef>
                <a:spcPct val="0"/>
              </a:spcBef>
              <a:buNone/>
            </a:pPr>
            <a:endParaRPr lang="en-US" altLang="zh-CN" b="1" dirty="0">
              <a:solidFill>
                <a:srgbClr val="7030A0"/>
              </a:solidFill>
              <a:latin typeface="黑体" panose="02010609060101010101" charset="-122"/>
              <a:ea typeface="黑体" panose="02010609060101010101" charset="-122"/>
            </a:endParaRPr>
          </a:p>
        </p:txBody>
      </p:sp>
      <p:sp>
        <p:nvSpPr>
          <p:cNvPr id="10273" name="Text Box 33"/>
          <p:cNvSpPr txBox="1">
            <a:spLocks noChangeArrowheads="1"/>
          </p:cNvSpPr>
          <p:nvPr/>
        </p:nvSpPr>
        <p:spPr bwMode="auto">
          <a:xfrm>
            <a:off x="507365" y="685165"/>
            <a:ext cx="9630410" cy="58356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R="0" defTabSz="914400" eaLnBrk="1" hangingPunct="1">
              <a:spcBef>
                <a:spcPct val="50000"/>
              </a:spcBef>
              <a:buClrTx/>
              <a:buSzTx/>
              <a:buFontTx/>
              <a:buNone/>
              <a:defRPr/>
            </a:pPr>
            <a:r>
              <a:rPr lang="zh-CN" altLang="en-US" sz="3200" b="1" noProof="0" smtClean="0">
                <a:solidFill>
                  <a:srgbClr val="8D38C2"/>
                </a:solidFill>
                <a:ea typeface="黑体" panose="02010609060101010101" charset="-122"/>
                <a:cs typeface="Arial" panose="020B0604020202020204" pitchFamily="34" charset="0"/>
                <a:sym typeface="+mn-ea"/>
              </a:rPr>
              <a:t>三、幼儿英语教育的具体目标</a:t>
            </a:r>
            <a:endParaRPr lang="zh-CN" altLang="en-US" sz="3200" b="1" noProof="0" smtClean="0">
              <a:solidFill>
                <a:srgbClr val="8D38C2"/>
              </a:solidFill>
              <a:ea typeface="黑体" panose="02010609060101010101" charset="-122"/>
              <a:cs typeface="Arial" panose="020B0604020202020204" pitchFamily="34" charset="0"/>
              <a:sym typeface="+mn-ea"/>
            </a:endParaRPr>
          </a:p>
        </p:txBody>
      </p:sp>
      <p:sp>
        <p:nvSpPr>
          <p:cNvPr id="2" name="文本框 1"/>
          <p:cNvSpPr txBox="1"/>
          <p:nvPr/>
        </p:nvSpPr>
        <p:spPr>
          <a:xfrm>
            <a:off x="667385" y="1268730"/>
            <a:ext cx="10231755" cy="645160"/>
          </a:xfrm>
          <a:prstGeom prst="rect">
            <a:avLst/>
          </a:prstGeom>
          <a:noFill/>
        </p:spPr>
        <p:txBody>
          <a:bodyPr wrap="square" rtlCol="0" anchor="t">
            <a:spAutoFit/>
          </a:bodyPr>
          <a:p>
            <a:pPr indent="0">
              <a:lnSpc>
                <a:spcPct val="150000"/>
              </a:lnSpc>
            </a:pPr>
            <a:r>
              <a:rPr lang="zh-CN" sz="2400" dirty="0">
                <a:solidFill>
                  <a:srgbClr val="4BA151">
                    <a:lumMod val="75000"/>
                  </a:srgbClr>
                </a:solidFill>
                <a:sym typeface="+mn-ea"/>
              </a:rPr>
              <a:t>（一）学习最基本的语言知识</a:t>
            </a:r>
            <a:endParaRPr lang="zh-CN" sz="2400" dirty="0">
              <a:solidFill>
                <a:srgbClr val="4BA151">
                  <a:lumMod val="75000"/>
                </a:srgbClr>
              </a:solidFill>
              <a:sym typeface="+mn-ea"/>
            </a:endParaRPr>
          </a:p>
        </p:txBody>
      </p:sp>
      <p:sp>
        <p:nvSpPr>
          <p:cNvPr id="4" name="文本框 3"/>
          <p:cNvSpPr txBox="1"/>
          <p:nvPr/>
        </p:nvSpPr>
        <p:spPr>
          <a:xfrm>
            <a:off x="667385" y="2535555"/>
            <a:ext cx="4850130" cy="2168525"/>
          </a:xfrm>
          <a:prstGeom prst="rect">
            <a:avLst/>
          </a:prstGeom>
          <a:noFill/>
        </p:spPr>
        <p:txBody>
          <a:bodyPr wrap="square" rtlCol="0" anchor="t">
            <a:spAutoFit/>
          </a:bodyPr>
          <a:p>
            <a:pPr indent="457200" algn="just" fontAlgn="auto">
              <a:lnSpc>
                <a:spcPct val="150000"/>
              </a:lnSpc>
              <a:defRPr/>
              <a:extLst>
                <a:ext uri="{35155182-B16C-46BC-9424-99874614C6A1}">
                  <wpsdc:indentchars xmlns:wpsdc="http://www.wps.cn/officeDocument/2017/drawingmlCustomData" val="200" checksum="59296752"/>
                </a:ext>
              </a:extLst>
            </a:pPr>
            <a:r>
              <a:rPr lang="zh-CN" altLang="zh-CN" dirty="0">
                <a:sym typeface="+mn-ea"/>
              </a:rPr>
              <a:t>语言知识是语言运用能力的重要组成部分，是发展语言技能的重要基础。作为英语初学者，幼儿学习和掌握的英语语言基础知识包括语音、词汇、语法、功能和话题等五方面的基础性内容。</a:t>
            </a:r>
            <a:endParaRPr lang="zh-CN" altLang="zh-CN" dirty="0">
              <a:sym typeface="+mn-ea"/>
            </a:endParaRPr>
          </a:p>
        </p:txBody>
      </p:sp>
      <p:grpSp>
        <p:nvGrpSpPr>
          <p:cNvPr id="5" name="图形 232"/>
          <p:cNvGrpSpPr/>
          <p:nvPr/>
        </p:nvGrpSpPr>
        <p:grpSpPr>
          <a:xfrm>
            <a:off x="6832600" y="1958340"/>
            <a:ext cx="4352290" cy="4301490"/>
            <a:chOff x="6745741" y="1838360"/>
            <a:chExt cx="4305718" cy="4007434"/>
          </a:xfrm>
        </p:grpSpPr>
        <p:grpSp>
          <p:nvGrpSpPr>
            <p:cNvPr id="6" name="图形 232"/>
            <p:cNvGrpSpPr/>
            <p:nvPr/>
          </p:nvGrpSpPr>
          <p:grpSpPr>
            <a:xfrm>
              <a:off x="10277305" y="4039216"/>
              <a:ext cx="656799" cy="778491"/>
              <a:chOff x="10277305" y="4039216"/>
              <a:chExt cx="656799" cy="778491"/>
            </a:xfrm>
          </p:grpSpPr>
          <p:grpSp>
            <p:nvGrpSpPr>
              <p:cNvPr id="7" name="图形 232"/>
              <p:cNvGrpSpPr/>
              <p:nvPr/>
            </p:nvGrpSpPr>
            <p:grpSpPr>
              <a:xfrm>
                <a:off x="10315817" y="4043948"/>
                <a:ext cx="613781" cy="502074"/>
                <a:chOff x="10315817" y="4043948"/>
                <a:chExt cx="613781" cy="502074"/>
              </a:xfrm>
            </p:grpSpPr>
            <p:sp>
              <p:nvSpPr>
                <p:cNvPr id="9" name="任意多边形: 形状 240"/>
                <p:cNvSpPr/>
                <p:nvPr>
                  <p:custDataLst>
                    <p:tags r:id="rId2"/>
                  </p:custDataLst>
                </p:nvPr>
              </p:nvSpPr>
              <p:spPr>
                <a:xfrm>
                  <a:off x="10636000" y="4149070"/>
                  <a:ext cx="293599" cy="217758"/>
                </a:xfrm>
                <a:custGeom>
                  <a:avLst/>
                  <a:gdLst>
                    <a:gd name="connsiteX0" fmla="*/ 0 w 293599"/>
                    <a:gd name="connsiteY0" fmla="*/ 193669 h 217758"/>
                    <a:gd name="connsiteX1" fmla="*/ 83672 w 293599"/>
                    <a:gd name="connsiteY1" fmla="*/ 60804 h 217758"/>
                    <a:gd name="connsiteX2" fmla="*/ 293384 w 293599"/>
                    <a:gd name="connsiteY2" fmla="*/ 0 h 217758"/>
                    <a:gd name="connsiteX3" fmla="*/ 194555 w 293599"/>
                    <a:gd name="connsiteY3" fmla="*/ 186844 h 217758"/>
                    <a:gd name="connsiteX4" fmla="*/ 0 w 293599"/>
                    <a:gd name="connsiteY4" fmla="*/ 193669 h 217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599" h="217758">
                      <a:moveTo>
                        <a:pt x="0" y="193669"/>
                      </a:moveTo>
                      <a:cubicBezTo>
                        <a:pt x="39975" y="135967"/>
                        <a:pt x="36429" y="83849"/>
                        <a:pt x="83672" y="60804"/>
                      </a:cubicBezTo>
                      <a:cubicBezTo>
                        <a:pt x="130915" y="37759"/>
                        <a:pt x="293384" y="0"/>
                        <a:pt x="293384" y="0"/>
                      </a:cubicBezTo>
                      <a:cubicBezTo>
                        <a:pt x="293384" y="0"/>
                        <a:pt x="302956" y="121519"/>
                        <a:pt x="194555" y="186844"/>
                      </a:cubicBezTo>
                      <a:cubicBezTo>
                        <a:pt x="86154" y="252168"/>
                        <a:pt x="0" y="193669"/>
                        <a:pt x="0" y="193669"/>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0" name="任意多边形: 形状 241"/>
                <p:cNvSpPr/>
                <p:nvPr>
                  <p:custDataLst>
                    <p:tags r:id="rId3"/>
                  </p:custDataLst>
                </p:nvPr>
              </p:nvSpPr>
              <p:spPr>
                <a:xfrm>
                  <a:off x="10544439" y="4381964"/>
                  <a:ext cx="323519" cy="164058"/>
                </a:xfrm>
                <a:custGeom>
                  <a:avLst/>
                  <a:gdLst>
                    <a:gd name="connsiteX0" fmla="*/ 323520 w 323519"/>
                    <a:gd name="connsiteY0" fmla="*/ 98425 h 164058"/>
                    <a:gd name="connsiteX1" fmla="*/ 118240 w 323519"/>
                    <a:gd name="connsiteY1" fmla="*/ 128 h 164058"/>
                    <a:gd name="connsiteX2" fmla="*/ 0 w 323519"/>
                    <a:gd name="connsiteY2" fmla="*/ 42762 h 164058"/>
                    <a:gd name="connsiteX3" fmla="*/ 142615 w 323519"/>
                    <a:gd name="connsiteY3" fmla="*/ 163838 h 164058"/>
                    <a:gd name="connsiteX4" fmla="*/ 323520 w 323519"/>
                    <a:gd name="connsiteY4" fmla="*/ 98425 h 164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19" h="164058">
                      <a:moveTo>
                        <a:pt x="323520" y="98425"/>
                      </a:moveTo>
                      <a:cubicBezTo>
                        <a:pt x="272731" y="78571"/>
                        <a:pt x="167876" y="-3683"/>
                        <a:pt x="118240" y="128"/>
                      </a:cubicBezTo>
                      <a:cubicBezTo>
                        <a:pt x="68604" y="3940"/>
                        <a:pt x="24197" y="5358"/>
                        <a:pt x="0" y="42762"/>
                      </a:cubicBezTo>
                      <a:cubicBezTo>
                        <a:pt x="7268" y="132195"/>
                        <a:pt x="86242" y="167206"/>
                        <a:pt x="142615" y="163838"/>
                      </a:cubicBezTo>
                      <a:cubicBezTo>
                        <a:pt x="198898" y="160559"/>
                        <a:pt x="297372" y="141768"/>
                        <a:pt x="323520" y="98425"/>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1" name="任意多边形: 形状 242"/>
                <p:cNvSpPr/>
                <p:nvPr>
                  <p:custDataLst>
                    <p:tags r:id="rId4"/>
                  </p:custDataLst>
                </p:nvPr>
              </p:nvSpPr>
              <p:spPr>
                <a:xfrm>
                  <a:off x="10315817" y="4043948"/>
                  <a:ext cx="151493" cy="309337"/>
                </a:xfrm>
                <a:custGeom>
                  <a:avLst/>
                  <a:gdLst>
                    <a:gd name="connsiteX0" fmla="*/ 102759 w 151493"/>
                    <a:gd name="connsiteY0" fmla="*/ 309338 h 309337"/>
                    <a:gd name="connsiteX1" fmla="*/ 151154 w 151493"/>
                    <a:gd name="connsiteY1" fmla="*/ 191364 h 309337"/>
                    <a:gd name="connsiteX2" fmla="*/ 27596 w 151493"/>
                    <a:gd name="connsiteY2" fmla="*/ 0 h 309337"/>
                    <a:gd name="connsiteX3" fmla="*/ 5172 w 151493"/>
                    <a:gd name="connsiteY3" fmla="*/ 202444 h 309337"/>
                    <a:gd name="connsiteX4" fmla="*/ 102759 w 151493"/>
                    <a:gd name="connsiteY4" fmla="*/ 309338 h 309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493" h="309337">
                      <a:moveTo>
                        <a:pt x="102759" y="309338"/>
                      </a:moveTo>
                      <a:cubicBezTo>
                        <a:pt x="108609" y="269452"/>
                        <a:pt x="155941" y="249598"/>
                        <a:pt x="151154" y="191364"/>
                      </a:cubicBezTo>
                      <a:cubicBezTo>
                        <a:pt x="146368" y="133130"/>
                        <a:pt x="26267" y="27920"/>
                        <a:pt x="27596" y="0"/>
                      </a:cubicBezTo>
                      <a:cubicBezTo>
                        <a:pt x="26090" y="52295"/>
                        <a:pt x="-13973" y="147755"/>
                        <a:pt x="5172" y="202444"/>
                      </a:cubicBezTo>
                      <a:cubicBezTo>
                        <a:pt x="24317" y="256954"/>
                        <a:pt x="102759" y="309338"/>
                        <a:pt x="102759" y="309338"/>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2" name="任意多边形: 形状 243"/>
                <p:cNvSpPr/>
                <p:nvPr>
                  <p:custDataLst>
                    <p:tags r:id="rId5"/>
                  </p:custDataLst>
                </p:nvPr>
              </p:nvSpPr>
              <p:spPr>
                <a:xfrm>
                  <a:off x="10704260" y="4156424"/>
                  <a:ext cx="222095" cy="198946"/>
                </a:xfrm>
                <a:custGeom>
                  <a:avLst/>
                  <a:gdLst>
                    <a:gd name="connsiteX0" fmla="*/ 213512 w 222095"/>
                    <a:gd name="connsiteY0" fmla="*/ 1244 h 198946"/>
                    <a:gd name="connsiteX1" fmla="*/ 201989 w 222095"/>
                    <a:gd name="connsiteY1" fmla="*/ 14450 h 198946"/>
                    <a:gd name="connsiteX2" fmla="*/ 193303 w 222095"/>
                    <a:gd name="connsiteY2" fmla="*/ 32355 h 198946"/>
                    <a:gd name="connsiteX3" fmla="*/ 179121 w 222095"/>
                    <a:gd name="connsiteY3" fmla="*/ 65948 h 198946"/>
                    <a:gd name="connsiteX4" fmla="*/ 139324 w 222095"/>
                    <a:gd name="connsiteY4" fmla="*/ 125245 h 198946"/>
                    <a:gd name="connsiteX5" fmla="*/ 86497 w 222095"/>
                    <a:gd name="connsiteY5" fmla="*/ 158483 h 198946"/>
                    <a:gd name="connsiteX6" fmla="*/ 48915 w 222095"/>
                    <a:gd name="connsiteY6" fmla="*/ 163535 h 198946"/>
                    <a:gd name="connsiteX7" fmla="*/ 8320 w 222095"/>
                    <a:gd name="connsiteY7" fmla="*/ 168854 h 198946"/>
                    <a:gd name="connsiteX8" fmla="*/ 8852 w 222095"/>
                    <a:gd name="connsiteY8" fmla="*/ 192076 h 198946"/>
                    <a:gd name="connsiteX9" fmla="*/ 96867 w 222095"/>
                    <a:gd name="connsiteY9" fmla="*/ 192697 h 198946"/>
                    <a:gd name="connsiteX10" fmla="*/ 160685 w 222095"/>
                    <a:gd name="connsiteY10" fmla="*/ 152101 h 198946"/>
                    <a:gd name="connsiteX11" fmla="*/ 201900 w 222095"/>
                    <a:gd name="connsiteY11" fmla="*/ 86866 h 198946"/>
                    <a:gd name="connsiteX12" fmla="*/ 217057 w 222095"/>
                    <a:gd name="connsiteY12" fmla="*/ 45650 h 198946"/>
                    <a:gd name="connsiteX13" fmla="*/ 221843 w 222095"/>
                    <a:gd name="connsiteY13" fmla="*/ 24644 h 198946"/>
                    <a:gd name="connsiteX14" fmla="*/ 220336 w 222095"/>
                    <a:gd name="connsiteY14" fmla="*/ 3903 h 198946"/>
                    <a:gd name="connsiteX15" fmla="*/ 213512 w 222095"/>
                    <a:gd name="connsiteY15" fmla="*/ 1244 h 198946"/>
                    <a:gd name="connsiteX16" fmla="*/ 213512 w 222095"/>
                    <a:gd name="connsiteY16" fmla="*/ 1244 h 198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2095" h="198946">
                      <a:moveTo>
                        <a:pt x="213512" y="1244"/>
                      </a:moveTo>
                      <a:cubicBezTo>
                        <a:pt x="209612" y="5764"/>
                        <a:pt x="205357" y="9398"/>
                        <a:pt x="201989" y="14450"/>
                      </a:cubicBezTo>
                      <a:cubicBezTo>
                        <a:pt x="198355" y="20034"/>
                        <a:pt x="195962" y="26150"/>
                        <a:pt x="193303" y="32355"/>
                      </a:cubicBezTo>
                      <a:cubicBezTo>
                        <a:pt x="188605" y="43523"/>
                        <a:pt x="184350" y="54957"/>
                        <a:pt x="179121" y="65948"/>
                      </a:cubicBezTo>
                      <a:cubicBezTo>
                        <a:pt x="168839" y="87663"/>
                        <a:pt x="156341" y="108138"/>
                        <a:pt x="139324" y="125245"/>
                      </a:cubicBezTo>
                      <a:cubicBezTo>
                        <a:pt x="124610" y="140047"/>
                        <a:pt x="106706" y="152545"/>
                        <a:pt x="86497" y="158483"/>
                      </a:cubicBezTo>
                      <a:cubicBezTo>
                        <a:pt x="74088" y="162117"/>
                        <a:pt x="61679" y="162915"/>
                        <a:pt x="48915" y="163535"/>
                      </a:cubicBezTo>
                      <a:cubicBezTo>
                        <a:pt x="35088" y="164156"/>
                        <a:pt x="21882" y="166461"/>
                        <a:pt x="8320" y="168854"/>
                      </a:cubicBezTo>
                      <a:cubicBezTo>
                        <a:pt x="-4177" y="171069"/>
                        <a:pt x="-1430" y="189062"/>
                        <a:pt x="8852" y="192076"/>
                      </a:cubicBezTo>
                      <a:cubicBezTo>
                        <a:pt x="38102" y="200674"/>
                        <a:pt x="67352" y="201560"/>
                        <a:pt x="96867" y="192697"/>
                      </a:cubicBezTo>
                      <a:cubicBezTo>
                        <a:pt x="121419" y="185340"/>
                        <a:pt x="143312" y="170804"/>
                        <a:pt x="160685" y="152101"/>
                      </a:cubicBezTo>
                      <a:cubicBezTo>
                        <a:pt x="178234" y="133133"/>
                        <a:pt x="191707" y="110532"/>
                        <a:pt x="201900" y="86866"/>
                      </a:cubicBezTo>
                      <a:cubicBezTo>
                        <a:pt x="207662" y="73482"/>
                        <a:pt x="212891" y="59655"/>
                        <a:pt x="217057" y="45650"/>
                      </a:cubicBezTo>
                      <a:cubicBezTo>
                        <a:pt x="219096" y="38825"/>
                        <a:pt x="220957" y="31734"/>
                        <a:pt x="221843" y="24644"/>
                      </a:cubicBezTo>
                      <a:cubicBezTo>
                        <a:pt x="222730" y="17198"/>
                        <a:pt x="221046" y="11171"/>
                        <a:pt x="220336" y="3903"/>
                      </a:cubicBezTo>
                      <a:cubicBezTo>
                        <a:pt x="219982" y="712"/>
                        <a:pt x="215905" y="-1504"/>
                        <a:pt x="213512" y="1244"/>
                      </a:cubicBezTo>
                      <a:lnTo>
                        <a:pt x="213512" y="124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3" name="任意多边形: 形状 244"/>
                <p:cNvSpPr/>
                <p:nvPr>
                  <p:custDataLst>
                    <p:tags r:id="rId6"/>
                  </p:custDataLst>
                </p:nvPr>
              </p:nvSpPr>
              <p:spPr>
                <a:xfrm>
                  <a:off x="10634112" y="4389435"/>
                  <a:ext cx="216636" cy="156050"/>
                </a:xfrm>
                <a:custGeom>
                  <a:avLst/>
                  <a:gdLst>
                    <a:gd name="connsiteX0" fmla="*/ 22894 w 216636"/>
                    <a:gd name="connsiteY0" fmla="*/ 12512 h 156050"/>
                    <a:gd name="connsiteX1" fmla="*/ 34682 w 216636"/>
                    <a:gd name="connsiteY1" fmla="*/ 22439 h 156050"/>
                    <a:gd name="connsiteX2" fmla="*/ 55689 w 216636"/>
                    <a:gd name="connsiteY2" fmla="*/ 30328 h 156050"/>
                    <a:gd name="connsiteX3" fmla="*/ 99032 w 216636"/>
                    <a:gd name="connsiteY3" fmla="*/ 58071 h 156050"/>
                    <a:gd name="connsiteX4" fmla="*/ 191479 w 216636"/>
                    <a:gd name="connsiteY4" fmla="*/ 114443 h 156050"/>
                    <a:gd name="connsiteX5" fmla="*/ 194758 w 216636"/>
                    <a:gd name="connsiteY5" fmla="*/ 83155 h 156050"/>
                    <a:gd name="connsiteX6" fmla="*/ 98145 w 216636"/>
                    <a:gd name="connsiteY6" fmla="*/ 114443 h 156050"/>
                    <a:gd name="connsiteX7" fmla="*/ 51612 w 216636"/>
                    <a:gd name="connsiteY7" fmla="*/ 120914 h 156050"/>
                    <a:gd name="connsiteX8" fmla="*/ 5167 w 216636"/>
                    <a:gd name="connsiteY8" fmla="*/ 124104 h 156050"/>
                    <a:gd name="connsiteX9" fmla="*/ 292 w 216636"/>
                    <a:gd name="connsiteY9" fmla="*/ 133145 h 156050"/>
                    <a:gd name="connsiteX10" fmla="*/ 42482 w 216636"/>
                    <a:gd name="connsiteY10" fmla="*/ 156013 h 156050"/>
                    <a:gd name="connsiteX11" fmla="*/ 99475 w 216636"/>
                    <a:gd name="connsiteY11" fmla="*/ 149366 h 156050"/>
                    <a:gd name="connsiteX12" fmla="*/ 208585 w 216636"/>
                    <a:gd name="connsiteY12" fmla="*/ 114177 h 156050"/>
                    <a:gd name="connsiteX13" fmla="*/ 207876 w 216636"/>
                    <a:gd name="connsiteY13" fmla="*/ 84662 h 156050"/>
                    <a:gd name="connsiteX14" fmla="*/ 156024 w 216636"/>
                    <a:gd name="connsiteY14" fmla="*/ 57096 h 156050"/>
                    <a:gd name="connsiteX15" fmla="*/ 107275 w 216636"/>
                    <a:gd name="connsiteY15" fmla="*/ 23503 h 156050"/>
                    <a:gd name="connsiteX16" fmla="*/ 56575 w 216636"/>
                    <a:gd name="connsiteY16" fmla="*/ 1256 h 156050"/>
                    <a:gd name="connsiteX17" fmla="*/ 31403 w 216636"/>
                    <a:gd name="connsiteY17" fmla="*/ 2674 h 156050"/>
                    <a:gd name="connsiteX18" fmla="*/ 22894 w 216636"/>
                    <a:gd name="connsiteY18" fmla="*/ 12512 h 156050"/>
                    <a:gd name="connsiteX19" fmla="*/ 22894 w 216636"/>
                    <a:gd name="connsiteY19" fmla="*/ 12512 h 15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6636" h="156050">
                      <a:moveTo>
                        <a:pt x="22894" y="12512"/>
                      </a:moveTo>
                      <a:cubicBezTo>
                        <a:pt x="24046" y="17121"/>
                        <a:pt x="30871" y="20578"/>
                        <a:pt x="34682" y="22439"/>
                      </a:cubicBezTo>
                      <a:cubicBezTo>
                        <a:pt x="41418" y="25630"/>
                        <a:pt x="48864" y="27314"/>
                        <a:pt x="55689" y="30328"/>
                      </a:cubicBezTo>
                      <a:cubicBezTo>
                        <a:pt x="71466" y="37330"/>
                        <a:pt x="85293" y="47878"/>
                        <a:pt x="99032" y="58071"/>
                      </a:cubicBezTo>
                      <a:cubicBezTo>
                        <a:pt x="128370" y="80052"/>
                        <a:pt x="158772" y="97957"/>
                        <a:pt x="191479" y="114443"/>
                      </a:cubicBezTo>
                      <a:cubicBezTo>
                        <a:pt x="192542" y="103984"/>
                        <a:pt x="193694" y="93614"/>
                        <a:pt x="194758" y="83155"/>
                      </a:cubicBezTo>
                      <a:cubicBezTo>
                        <a:pt x="163736" y="97071"/>
                        <a:pt x="131384" y="107618"/>
                        <a:pt x="98145" y="114443"/>
                      </a:cubicBezTo>
                      <a:cubicBezTo>
                        <a:pt x="82811" y="117545"/>
                        <a:pt x="67211" y="120116"/>
                        <a:pt x="51612" y="120914"/>
                      </a:cubicBezTo>
                      <a:cubicBezTo>
                        <a:pt x="36898" y="121623"/>
                        <a:pt x="18994" y="118077"/>
                        <a:pt x="5167" y="124104"/>
                      </a:cubicBezTo>
                      <a:cubicBezTo>
                        <a:pt x="1532" y="125700"/>
                        <a:pt x="-861" y="128979"/>
                        <a:pt x="292" y="133145"/>
                      </a:cubicBezTo>
                      <a:cubicBezTo>
                        <a:pt x="5255" y="150341"/>
                        <a:pt x="26794" y="155659"/>
                        <a:pt x="42482" y="156013"/>
                      </a:cubicBezTo>
                      <a:cubicBezTo>
                        <a:pt x="61450" y="156457"/>
                        <a:pt x="80950" y="152822"/>
                        <a:pt x="99475" y="149366"/>
                      </a:cubicBezTo>
                      <a:cubicBezTo>
                        <a:pt x="137322" y="142275"/>
                        <a:pt x="173574" y="130043"/>
                        <a:pt x="208585" y="114177"/>
                      </a:cubicBezTo>
                      <a:cubicBezTo>
                        <a:pt x="220374" y="108859"/>
                        <a:pt x="218424" y="89980"/>
                        <a:pt x="207876" y="84662"/>
                      </a:cubicBezTo>
                      <a:cubicBezTo>
                        <a:pt x="190326" y="75975"/>
                        <a:pt x="172776" y="67200"/>
                        <a:pt x="156024" y="57096"/>
                      </a:cubicBezTo>
                      <a:cubicBezTo>
                        <a:pt x="139095" y="46903"/>
                        <a:pt x="123850" y="34316"/>
                        <a:pt x="107275" y="23503"/>
                      </a:cubicBezTo>
                      <a:cubicBezTo>
                        <a:pt x="91764" y="13310"/>
                        <a:pt x="75011" y="4624"/>
                        <a:pt x="56575" y="1256"/>
                      </a:cubicBezTo>
                      <a:cubicBezTo>
                        <a:pt x="48864" y="-163"/>
                        <a:pt x="38671" y="-1138"/>
                        <a:pt x="31403" y="2674"/>
                      </a:cubicBezTo>
                      <a:cubicBezTo>
                        <a:pt x="28832" y="3915"/>
                        <a:pt x="21919" y="8524"/>
                        <a:pt x="22894" y="12512"/>
                      </a:cubicBezTo>
                      <a:lnTo>
                        <a:pt x="22894" y="125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4" name="任意多边形: 形状 245"/>
                <p:cNvSpPr/>
                <p:nvPr>
                  <p:custDataLst>
                    <p:tags r:id="rId7"/>
                  </p:custDataLst>
                </p:nvPr>
              </p:nvSpPr>
              <p:spPr>
                <a:xfrm>
                  <a:off x="10337678" y="4069831"/>
                  <a:ext cx="128974" cy="230025"/>
                </a:xfrm>
                <a:custGeom>
                  <a:avLst/>
                  <a:gdLst>
                    <a:gd name="connsiteX0" fmla="*/ 772 w 128974"/>
                    <a:gd name="connsiteY0" fmla="*/ 4430 h 230025"/>
                    <a:gd name="connsiteX1" fmla="*/ 5292 w 128974"/>
                    <a:gd name="connsiteY1" fmla="*/ 31818 h 230025"/>
                    <a:gd name="connsiteX2" fmla="*/ 24349 w 128974"/>
                    <a:gd name="connsiteY2" fmla="*/ 57168 h 230025"/>
                    <a:gd name="connsiteX3" fmla="*/ 66805 w 128974"/>
                    <a:gd name="connsiteY3" fmla="*/ 106095 h 230025"/>
                    <a:gd name="connsiteX4" fmla="*/ 91800 w 128974"/>
                    <a:gd name="connsiteY4" fmla="*/ 165392 h 230025"/>
                    <a:gd name="connsiteX5" fmla="*/ 95523 w 128974"/>
                    <a:gd name="connsiteY5" fmla="*/ 197744 h 230025"/>
                    <a:gd name="connsiteX6" fmla="*/ 105450 w 128974"/>
                    <a:gd name="connsiteY6" fmla="*/ 227880 h 230025"/>
                    <a:gd name="connsiteX7" fmla="*/ 115289 w 128974"/>
                    <a:gd name="connsiteY7" fmla="*/ 228944 h 230025"/>
                    <a:gd name="connsiteX8" fmla="*/ 124241 w 128974"/>
                    <a:gd name="connsiteY8" fmla="*/ 164772 h 230025"/>
                    <a:gd name="connsiteX9" fmla="*/ 98891 w 128974"/>
                    <a:gd name="connsiteY9" fmla="*/ 100688 h 230025"/>
                    <a:gd name="connsiteX10" fmla="*/ 55194 w 128974"/>
                    <a:gd name="connsiteY10" fmla="*/ 49280 h 230025"/>
                    <a:gd name="connsiteX11" fmla="*/ 31883 w 128974"/>
                    <a:gd name="connsiteY11" fmla="*/ 24994 h 230025"/>
                    <a:gd name="connsiteX12" fmla="*/ 10787 w 128974"/>
                    <a:gd name="connsiteY12" fmla="*/ 1505 h 230025"/>
                    <a:gd name="connsiteX13" fmla="*/ 772 w 128974"/>
                    <a:gd name="connsiteY13" fmla="*/ 4430 h 230025"/>
                    <a:gd name="connsiteX14" fmla="*/ 772 w 128974"/>
                    <a:gd name="connsiteY14" fmla="*/ 4430 h 23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974" h="230025">
                      <a:moveTo>
                        <a:pt x="772" y="4430"/>
                      </a:moveTo>
                      <a:cubicBezTo>
                        <a:pt x="-913" y="14712"/>
                        <a:pt x="-26" y="22423"/>
                        <a:pt x="5292" y="31818"/>
                      </a:cubicBezTo>
                      <a:cubicBezTo>
                        <a:pt x="10433" y="40948"/>
                        <a:pt x="17524" y="49280"/>
                        <a:pt x="24349" y="57168"/>
                      </a:cubicBezTo>
                      <a:cubicBezTo>
                        <a:pt x="38530" y="73477"/>
                        <a:pt x="54751" y="88013"/>
                        <a:pt x="66805" y="106095"/>
                      </a:cubicBezTo>
                      <a:cubicBezTo>
                        <a:pt x="78859" y="124177"/>
                        <a:pt x="87103" y="144208"/>
                        <a:pt x="91800" y="165392"/>
                      </a:cubicBezTo>
                      <a:cubicBezTo>
                        <a:pt x="94105" y="176029"/>
                        <a:pt x="95257" y="186931"/>
                        <a:pt x="95523" y="197744"/>
                      </a:cubicBezTo>
                      <a:cubicBezTo>
                        <a:pt x="95789" y="208115"/>
                        <a:pt x="96675" y="220701"/>
                        <a:pt x="105450" y="227880"/>
                      </a:cubicBezTo>
                      <a:cubicBezTo>
                        <a:pt x="108464" y="230273"/>
                        <a:pt x="111921" y="230717"/>
                        <a:pt x="115289" y="228944"/>
                      </a:cubicBezTo>
                      <a:cubicBezTo>
                        <a:pt x="136118" y="217865"/>
                        <a:pt x="127964" y="182942"/>
                        <a:pt x="124241" y="164772"/>
                      </a:cubicBezTo>
                      <a:cubicBezTo>
                        <a:pt x="119721" y="142258"/>
                        <a:pt x="110857" y="120277"/>
                        <a:pt x="98891" y="100688"/>
                      </a:cubicBezTo>
                      <a:cubicBezTo>
                        <a:pt x="87014" y="81277"/>
                        <a:pt x="71414" y="64968"/>
                        <a:pt x="55194" y="49280"/>
                      </a:cubicBezTo>
                      <a:cubicBezTo>
                        <a:pt x="47128" y="41480"/>
                        <a:pt x="38885" y="33768"/>
                        <a:pt x="31883" y="24994"/>
                      </a:cubicBezTo>
                      <a:cubicBezTo>
                        <a:pt x="24969" y="16307"/>
                        <a:pt x="19296" y="8596"/>
                        <a:pt x="10787" y="1505"/>
                      </a:cubicBezTo>
                      <a:cubicBezTo>
                        <a:pt x="7685" y="-1154"/>
                        <a:pt x="1569" y="-356"/>
                        <a:pt x="772" y="4430"/>
                      </a:cubicBezTo>
                      <a:lnTo>
                        <a:pt x="772" y="443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5" name="任意多边形: 形状 246"/>
                <p:cNvSpPr/>
                <p:nvPr>
                  <p:custDataLst>
                    <p:tags r:id="rId8"/>
                  </p:custDataLst>
                </p:nvPr>
              </p:nvSpPr>
              <p:spPr>
                <a:xfrm>
                  <a:off x="10628201" y="4214926"/>
                  <a:ext cx="209586" cy="133698"/>
                </a:xfrm>
                <a:custGeom>
                  <a:avLst/>
                  <a:gdLst>
                    <a:gd name="connsiteX0" fmla="*/ 185069 w 209586"/>
                    <a:gd name="connsiteY0" fmla="*/ 3812 h 133698"/>
                    <a:gd name="connsiteX1" fmla="*/ 145095 w 209586"/>
                    <a:gd name="connsiteY1" fmla="*/ 31023 h 133698"/>
                    <a:gd name="connsiteX2" fmla="*/ 100511 w 209586"/>
                    <a:gd name="connsiteY2" fmla="*/ 58145 h 133698"/>
                    <a:gd name="connsiteX3" fmla="*/ 56902 w 209586"/>
                    <a:gd name="connsiteY3" fmla="*/ 81545 h 133698"/>
                    <a:gd name="connsiteX4" fmla="*/ 8064 w 209586"/>
                    <a:gd name="connsiteY4" fmla="*/ 98386 h 133698"/>
                    <a:gd name="connsiteX5" fmla="*/ 8773 w 209586"/>
                    <a:gd name="connsiteY5" fmla="*/ 128256 h 133698"/>
                    <a:gd name="connsiteX6" fmla="*/ 69843 w 209586"/>
                    <a:gd name="connsiteY6" fmla="*/ 124356 h 133698"/>
                    <a:gd name="connsiteX7" fmla="*/ 125152 w 209586"/>
                    <a:gd name="connsiteY7" fmla="*/ 94929 h 133698"/>
                    <a:gd name="connsiteX8" fmla="*/ 175408 w 209586"/>
                    <a:gd name="connsiteY8" fmla="*/ 60716 h 133698"/>
                    <a:gd name="connsiteX9" fmla="*/ 209533 w 209586"/>
                    <a:gd name="connsiteY9" fmla="*/ 13207 h 133698"/>
                    <a:gd name="connsiteX10" fmla="*/ 185069 w 209586"/>
                    <a:gd name="connsiteY10" fmla="*/ 3812 h 133698"/>
                    <a:gd name="connsiteX11" fmla="*/ 185069 w 209586"/>
                    <a:gd name="connsiteY11" fmla="*/ 3812 h 133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586" h="133698">
                      <a:moveTo>
                        <a:pt x="185069" y="3812"/>
                      </a:moveTo>
                      <a:cubicBezTo>
                        <a:pt x="173369" y="14714"/>
                        <a:pt x="158567" y="22425"/>
                        <a:pt x="145095" y="31023"/>
                      </a:cubicBezTo>
                      <a:cubicBezTo>
                        <a:pt x="130470" y="40418"/>
                        <a:pt x="115490" y="49282"/>
                        <a:pt x="100511" y="58145"/>
                      </a:cubicBezTo>
                      <a:cubicBezTo>
                        <a:pt x="86418" y="66477"/>
                        <a:pt x="72148" y="75340"/>
                        <a:pt x="56902" y="81545"/>
                      </a:cubicBezTo>
                      <a:cubicBezTo>
                        <a:pt x="40948" y="88015"/>
                        <a:pt x="22955" y="89788"/>
                        <a:pt x="8064" y="98386"/>
                      </a:cubicBezTo>
                      <a:cubicBezTo>
                        <a:pt x="-3192" y="104945"/>
                        <a:pt x="-2395" y="122140"/>
                        <a:pt x="8773" y="128256"/>
                      </a:cubicBezTo>
                      <a:cubicBezTo>
                        <a:pt x="27918" y="138715"/>
                        <a:pt x="50875" y="132245"/>
                        <a:pt x="69843" y="124356"/>
                      </a:cubicBezTo>
                      <a:cubicBezTo>
                        <a:pt x="89254" y="116290"/>
                        <a:pt x="107247" y="105743"/>
                        <a:pt x="125152" y="94929"/>
                      </a:cubicBezTo>
                      <a:cubicBezTo>
                        <a:pt x="142436" y="84470"/>
                        <a:pt x="159897" y="73834"/>
                        <a:pt x="175408" y="60716"/>
                      </a:cubicBezTo>
                      <a:cubicBezTo>
                        <a:pt x="189767" y="48484"/>
                        <a:pt x="207672" y="32973"/>
                        <a:pt x="209533" y="13207"/>
                      </a:cubicBezTo>
                      <a:cubicBezTo>
                        <a:pt x="210685" y="0"/>
                        <a:pt x="193135" y="-3634"/>
                        <a:pt x="185069" y="3812"/>
                      </a:cubicBezTo>
                      <a:lnTo>
                        <a:pt x="185069" y="38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6" name="任意多边形: 形状 247"/>
                <p:cNvSpPr/>
                <p:nvPr>
                  <p:custDataLst>
                    <p:tags r:id="rId9"/>
                  </p:custDataLst>
                </p:nvPr>
              </p:nvSpPr>
              <p:spPr>
                <a:xfrm>
                  <a:off x="10546794" y="4416547"/>
                  <a:ext cx="171307" cy="77736"/>
                </a:xfrm>
                <a:custGeom>
                  <a:avLst/>
                  <a:gdLst>
                    <a:gd name="connsiteX0" fmla="*/ 157898 w 171307"/>
                    <a:gd name="connsiteY0" fmla="*/ 36277 h 77736"/>
                    <a:gd name="connsiteX1" fmla="*/ 139108 w 171307"/>
                    <a:gd name="connsiteY1" fmla="*/ 33972 h 77736"/>
                    <a:gd name="connsiteX2" fmla="*/ 124837 w 171307"/>
                    <a:gd name="connsiteY2" fmla="*/ 32997 h 77736"/>
                    <a:gd name="connsiteX3" fmla="*/ 92485 w 171307"/>
                    <a:gd name="connsiteY3" fmla="*/ 21475 h 77736"/>
                    <a:gd name="connsiteX4" fmla="*/ 72720 w 171307"/>
                    <a:gd name="connsiteY4" fmla="*/ 19082 h 77736"/>
                    <a:gd name="connsiteX5" fmla="*/ 68908 w 171307"/>
                    <a:gd name="connsiteY5" fmla="*/ 19170 h 77736"/>
                    <a:gd name="connsiteX6" fmla="*/ 68642 w 171307"/>
                    <a:gd name="connsiteY6" fmla="*/ 19170 h 77736"/>
                    <a:gd name="connsiteX7" fmla="*/ 65895 w 171307"/>
                    <a:gd name="connsiteY7" fmla="*/ 18373 h 77736"/>
                    <a:gd name="connsiteX8" fmla="*/ 65983 w 171307"/>
                    <a:gd name="connsiteY8" fmla="*/ 18373 h 77736"/>
                    <a:gd name="connsiteX9" fmla="*/ 43027 w 171307"/>
                    <a:gd name="connsiteY9" fmla="*/ 5077 h 77736"/>
                    <a:gd name="connsiteX10" fmla="*/ 1368 w 171307"/>
                    <a:gd name="connsiteY10" fmla="*/ 14207 h 77736"/>
                    <a:gd name="connsiteX11" fmla="*/ 7927 w 171307"/>
                    <a:gd name="connsiteY11" fmla="*/ 38138 h 77736"/>
                    <a:gd name="connsiteX12" fmla="*/ 20602 w 171307"/>
                    <a:gd name="connsiteY12" fmla="*/ 44431 h 77736"/>
                    <a:gd name="connsiteX13" fmla="*/ 19538 w 171307"/>
                    <a:gd name="connsiteY13" fmla="*/ 43900 h 77736"/>
                    <a:gd name="connsiteX14" fmla="*/ 22995 w 171307"/>
                    <a:gd name="connsiteY14" fmla="*/ 45584 h 77736"/>
                    <a:gd name="connsiteX15" fmla="*/ 45952 w 171307"/>
                    <a:gd name="connsiteY15" fmla="*/ 58968 h 77736"/>
                    <a:gd name="connsiteX16" fmla="*/ 61552 w 171307"/>
                    <a:gd name="connsiteY16" fmla="*/ 63931 h 77736"/>
                    <a:gd name="connsiteX17" fmla="*/ 73872 w 171307"/>
                    <a:gd name="connsiteY17" fmla="*/ 64640 h 77736"/>
                    <a:gd name="connsiteX18" fmla="*/ 77683 w 171307"/>
                    <a:gd name="connsiteY18" fmla="*/ 64552 h 77736"/>
                    <a:gd name="connsiteX19" fmla="*/ 79190 w 171307"/>
                    <a:gd name="connsiteY19" fmla="*/ 64729 h 77736"/>
                    <a:gd name="connsiteX20" fmla="*/ 116683 w 171307"/>
                    <a:gd name="connsiteY20" fmla="*/ 76429 h 77736"/>
                    <a:gd name="connsiteX21" fmla="*/ 163128 w 171307"/>
                    <a:gd name="connsiteY21" fmla="*/ 69604 h 77736"/>
                    <a:gd name="connsiteX22" fmla="*/ 157898 w 171307"/>
                    <a:gd name="connsiteY22" fmla="*/ 36277 h 77736"/>
                    <a:gd name="connsiteX23" fmla="*/ 157898 w 171307"/>
                    <a:gd name="connsiteY23" fmla="*/ 36277 h 77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1307" h="77736">
                      <a:moveTo>
                        <a:pt x="157898" y="36277"/>
                      </a:moveTo>
                      <a:cubicBezTo>
                        <a:pt x="151694" y="34859"/>
                        <a:pt x="145489" y="34238"/>
                        <a:pt x="139108" y="33972"/>
                      </a:cubicBezTo>
                      <a:cubicBezTo>
                        <a:pt x="133081" y="33707"/>
                        <a:pt x="129003" y="33795"/>
                        <a:pt x="124837" y="32997"/>
                      </a:cubicBezTo>
                      <a:cubicBezTo>
                        <a:pt x="112340" y="30604"/>
                        <a:pt x="105249" y="25552"/>
                        <a:pt x="92485" y="21475"/>
                      </a:cubicBezTo>
                      <a:cubicBezTo>
                        <a:pt x="86104" y="19436"/>
                        <a:pt x="79367" y="18993"/>
                        <a:pt x="72720" y="19082"/>
                      </a:cubicBezTo>
                      <a:cubicBezTo>
                        <a:pt x="71479" y="19082"/>
                        <a:pt x="70238" y="19170"/>
                        <a:pt x="68908" y="19170"/>
                      </a:cubicBezTo>
                      <a:cubicBezTo>
                        <a:pt x="72188" y="19170"/>
                        <a:pt x="69795" y="19436"/>
                        <a:pt x="68642" y="19170"/>
                      </a:cubicBezTo>
                      <a:cubicBezTo>
                        <a:pt x="67756" y="18904"/>
                        <a:pt x="66781" y="18550"/>
                        <a:pt x="65895" y="18373"/>
                      </a:cubicBezTo>
                      <a:cubicBezTo>
                        <a:pt x="63236" y="18018"/>
                        <a:pt x="68376" y="19879"/>
                        <a:pt x="65983" y="18373"/>
                      </a:cubicBezTo>
                      <a:cubicBezTo>
                        <a:pt x="58715" y="13764"/>
                        <a:pt x="50827" y="8800"/>
                        <a:pt x="43027" y="5077"/>
                      </a:cubicBezTo>
                      <a:cubicBezTo>
                        <a:pt x="28668" y="-1748"/>
                        <a:pt x="8370" y="-4229"/>
                        <a:pt x="1368" y="14207"/>
                      </a:cubicBezTo>
                      <a:cubicBezTo>
                        <a:pt x="-2000" y="23070"/>
                        <a:pt x="1102" y="31934"/>
                        <a:pt x="7927" y="38138"/>
                      </a:cubicBezTo>
                      <a:cubicBezTo>
                        <a:pt x="11029" y="40886"/>
                        <a:pt x="16347" y="44609"/>
                        <a:pt x="20602" y="44431"/>
                      </a:cubicBezTo>
                      <a:cubicBezTo>
                        <a:pt x="22552" y="44343"/>
                        <a:pt x="20425" y="44254"/>
                        <a:pt x="19538" y="43900"/>
                      </a:cubicBezTo>
                      <a:cubicBezTo>
                        <a:pt x="20690" y="44431"/>
                        <a:pt x="21843" y="44963"/>
                        <a:pt x="22995" y="45584"/>
                      </a:cubicBezTo>
                      <a:cubicBezTo>
                        <a:pt x="30884" y="49661"/>
                        <a:pt x="37797" y="55334"/>
                        <a:pt x="45952" y="58968"/>
                      </a:cubicBezTo>
                      <a:cubicBezTo>
                        <a:pt x="51004" y="61184"/>
                        <a:pt x="56056" y="63134"/>
                        <a:pt x="61552" y="63931"/>
                      </a:cubicBezTo>
                      <a:cubicBezTo>
                        <a:pt x="65717" y="64463"/>
                        <a:pt x="69706" y="64729"/>
                        <a:pt x="73872" y="64640"/>
                      </a:cubicBezTo>
                      <a:cubicBezTo>
                        <a:pt x="75113" y="64640"/>
                        <a:pt x="76354" y="64552"/>
                        <a:pt x="77683" y="64552"/>
                      </a:cubicBezTo>
                      <a:cubicBezTo>
                        <a:pt x="75467" y="64463"/>
                        <a:pt x="78304" y="64552"/>
                        <a:pt x="79190" y="64729"/>
                      </a:cubicBezTo>
                      <a:cubicBezTo>
                        <a:pt x="90092" y="67388"/>
                        <a:pt x="103299" y="74567"/>
                        <a:pt x="116683" y="76429"/>
                      </a:cubicBezTo>
                      <a:cubicBezTo>
                        <a:pt x="132549" y="78556"/>
                        <a:pt x="149389" y="79177"/>
                        <a:pt x="163128" y="69604"/>
                      </a:cubicBezTo>
                      <a:cubicBezTo>
                        <a:pt x="175537" y="60829"/>
                        <a:pt x="173853" y="40000"/>
                        <a:pt x="157898" y="36277"/>
                      </a:cubicBezTo>
                      <a:lnTo>
                        <a:pt x="157898" y="3627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7" name="任意多边形: 形状 248"/>
                <p:cNvSpPr/>
                <p:nvPr>
                  <p:custDataLst>
                    <p:tags r:id="rId10"/>
                  </p:custDataLst>
                </p:nvPr>
              </p:nvSpPr>
              <p:spPr>
                <a:xfrm>
                  <a:off x="10348780" y="4177201"/>
                  <a:ext cx="78242" cy="164836"/>
                </a:xfrm>
                <a:custGeom>
                  <a:avLst/>
                  <a:gdLst>
                    <a:gd name="connsiteX0" fmla="*/ 26809 w 78242"/>
                    <a:gd name="connsiteY0" fmla="*/ 18136 h 164836"/>
                    <a:gd name="connsiteX1" fmla="*/ 25391 w 78242"/>
                    <a:gd name="connsiteY1" fmla="*/ 12109 h 164836"/>
                    <a:gd name="connsiteX2" fmla="*/ 307 w 78242"/>
                    <a:gd name="connsiteY2" fmla="*/ 9362 h 164836"/>
                    <a:gd name="connsiteX3" fmla="*/ 10854 w 78242"/>
                    <a:gd name="connsiteY3" fmla="*/ 45171 h 164836"/>
                    <a:gd name="connsiteX4" fmla="*/ 23529 w 78242"/>
                    <a:gd name="connsiteY4" fmla="*/ 79207 h 164836"/>
                    <a:gd name="connsiteX5" fmla="*/ 32570 w 78242"/>
                    <a:gd name="connsiteY5" fmla="*/ 114572 h 164836"/>
                    <a:gd name="connsiteX6" fmla="*/ 38597 w 78242"/>
                    <a:gd name="connsiteY6" fmla="*/ 150469 h 164836"/>
                    <a:gd name="connsiteX7" fmla="*/ 58452 w 78242"/>
                    <a:gd name="connsiteY7" fmla="*/ 164828 h 164836"/>
                    <a:gd name="connsiteX8" fmla="*/ 77597 w 78242"/>
                    <a:gd name="connsiteY8" fmla="*/ 149494 h 164836"/>
                    <a:gd name="connsiteX9" fmla="*/ 72988 w 78242"/>
                    <a:gd name="connsiteY9" fmla="*/ 104911 h 164836"/>
                    <a:gd name="connsiteX10" fmla="*/ 61643 w 78242"/>
                    <a:gd name="connsiteY10" fmla="*/ 67772 h 164836"/>
                    <a:gd name="connsiteX11" fmla="*/ 43916 w 78242"/>
                    <a:gd name="connsiteY11" fmla="*/ 30368 h 164836"/>
                    <a:gd name="connsiteX12" fmla="*/ 15818 w 78242"/>
                    <a:gd name="connsiteY12" fmla="*/ 143 h 164836"/>
                    <a:gd name="connsiteX13" fmla="*/ 21934 w 78242"/>
                    <a:gd name="connsiteY13" fmla="*/ 21328 h 164836"/>
                    <a:gd name="connsiteX14" fmla="*/ 24150 w 78242"/>
                    <a:gd name="connsiteY14" fmla="*/ 18846 h 164836"/>
                    <a:gd name="connsiteX15" fmla="*/ 20339 w 78242"/>
                    <a:gd name="connsiteY15" fmla="*/ 19466 h 164836"/>
                    <a:gd name="connsiteX16" fmla="*/ 22997 w 78242"/>
                    <a:gd name="connsiteY16" fmla="*/ 21416 h 164836"/>
                    <a:gd name="connsiteX17" fmla="*/ 26809 w 78242"/>
                    <a:gd name="connsiteY17" fmla="*/ 18136 h 164836"/>
                    <a:gd name="connsiteX18" fmla="*/ 26809 w 78242"/>
                    <a:gd name="connsiteY18" fmla="*/ 18136 h 164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8242" h="164836">
                      <a:moveTo>
                        <a:pt x="26809" y="18136"/>
                      </a:moveTo>
                      <a:cubicBezTo>
                        <a:pt x="25391" y="16452"/>
                        <a:pt x="24947" y="14414"/>
                        <a:pt x="25391" y="12109"/>
                      </a:cubicBezTo>
                      <a:cubicBezTo>
                        <a:pt x="26632" y="-2072"/>
                        <a:pt x="2523" y="-4820"/>
                        <a:pt x="307" y="9362"/>
                      </a:cubicBezTo>
                      <a:cubicBezTo>
                        <a:pt x="-1643" y="22036"/>
                        <a:pt x="6157" y="33825"/>
                        <a:pt x="10854" y="45171"/>
                      </a:cubicBezTo>
                      <a:cubicBezTo>
                        <a:pt x="15463" y="56338"/>
                        <a:pt x="19895" y="67595"/>
                        <a:pt x="23529" y="79207"/>
                      </a:cubicBezTo>
                      <a:cubicBezTo>
                        <a:pt x="27075" y="90818"/>
                        <a:pt x="30088" y="102695"/>
                        <a:pt x="32570" y="114572"/>
                      </a:cubicBezTo>
                      <a:cubicBezTo>
                        <a:pt x="34963" y="126006"/>
                        <a:pt x="34343" y="137883"/>
                        <a:pt x="38597" y="150469"/>
                      </a:cubicBezTo>
                      <a:cubicBezTo>
                        <a:pt x="41522" y="158890"/>
                        <a:pt x="49322" y="165094"/>
                        <a:pt x="58452" y="164828"/>
                      </a:cubicBezTo>
                      <a:cubicBezTo>
                        <a:pt x="66695" y="164651"/>
                        <a:pt x="76356" y="158181"/>
                        <a:pt x="77597" y="149494"/>
                      </a:cubicBezTo>
                      <a:cubicBezTo>
                        <a:pt x="79724" y="134692"/>
                        <a:pt x="76179" y="119447"/>
                        <a:pt x="72988" y="104911"/>
                      </a:cubicBezTo>
                      <a:cubicBezTo>
                        <a:pt x="70152" y="92147"/>
                        <a:pt x="66429" y="79827"/>
                        <a:pt x="61643" y="67772"/>
                      </a:cubicBezTo>
                      <a:cubicBezTo>
                        <a:pt x="56590" y="55009"/>
                        <a:pt x="50918" y="42245"/>
                        <a:pt x="43916" y="30368"/>
                      </a:cubicBezTo>
                      <a:cubicBezTo>
                        <a:pt x="37268" y="19200"/>
                        <a:pt x="29113" y="3866"/>
                        <a:pt x="15818" y="143"/>
                      </a:cubicBezTo>
                      <a:cubicBezTo>
                        <a:pt x="17857" y="7234"/>
                        <a:pt x="19895" y="14237"/>
                        <a:pt x="21934" y="21328"/>
                      </a:cubicBezTo>
                      <a:cubicBezTo>
                        <a:pt x="22643" y="20530"/>
                        <a:pt x="23441" y="19732"/>
                        <a:pt x="24150" y="18846"/>
                      </a:cubicBezTo>
                      <a:cubicBezTo>
                        <a:pt x="22909" y="19023"/>
                        <a:pt x="21579" y="19200"/>
                        <a:pt x="20339" y="19466"/>
                      </a:cubicBezTo>
                      <a:cubicBezTo>
                        <a:pt x="21225" y="20086"/>
                        <a:pt x="22111" y="20796"/>
                        <a:pt x="22997" y="21416"/>
                      </a:cubicBezTo>
                      <a:cubicBezTo>
                        <a:pt x="25125" y="23012"/>
                        <a:pt x="28404" y="20707"/>
                        <a:pt x="26809" y="18136"/>
                      </a:cubicBezTo>
                      <a:lnTo>
                        <a:pt x="26809" y="1813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18" name="图形 232"/>
              <p:cNvGrpSpPr/>
              <p:nvPr/>
            </p:nvGrpSpPr>
            <p:grpSpPr>
              <a:xfrm>
                <a:off x="10277305" y="4039216"/>
                <a:ext cx="656799" cy="778491"/>
                <a:chOff x="10277305" y="4039216"/>
                <a:chExt cx="656799" cy="778491"/>
              </a:xfrm>
              <a:solidFill>
                <a:srgbClr val="2E382E"/>
              </a:solidFill>
            </p:grpSpPr>
            <p:sp>
              <p:nvSpPr>
                <p:cNvPr id="19" name="任意多边形: 形状 250"/>
                <p:cNvSpPr/>
                <p:nvPr>
                  <p:custDataLst>
                    <p:tags r:id="rId11"/>
                  </p:custDataLst>
                </p:nvPr>
              </p:nvSpPr>
              <p:spPr>
                <a:xfrm>
                  <a:off x="10277305" y="4235152"/>
                  <a:ext cx="567044" cy="582556"/>
                </a:xfrm>
                <a:custGeom>
                  <a:avLst/>
                  <a:gdLst>
                    <a:gd name="connsiteX0" fmla="*/ 566545 w 567044"/>
                    <a:gd name="connsiteY0" fmla="*/ 72 h 582556"/>
                    <a:gd name="connsiteX1" fmla="*/ 416574 w 567044"/>
                    <a:gd name="connsiteY1" fmla="*/ 77983 h 582556"/>
                    <a:gd name="connsiteX2" fmla="*/ 260664 w 567044"/>
                    <a:gd name="connsiteY2" fmla="*/ 141180 h 582556"/>
                    <a:gd name="connsiteX3" fmla="*/ 125583 w 567044"/>
                    <a:gd name="connsiteY3" fmla="*/ 238147 h 582556"/>
                    <a:gd name="connsiteX4" fmla="*/ 41823 w 567044"/>
                    <a:gd name="connsiteY4" fmla="*/ 385814 h 582556"/>
                    <a:gd name="connsiteX5" fmla="*/ 1316 w 567044"/>
                    <a:gd name="connsiteY5" fmla="*/ 557412 h 582556"/>
                    <a:gd name="connsiteX6" fmla="*/ 75 w 567044"/>
                    <a:gd name="connsiteY6" fmla="*/ 578773 h 582556"/>
                    <a:gd name="connsiteX7" fmla="*/ 7875 w 567044"/>
                    <a:gd name="connsiteY7" fmla="*/ 579660 h 582556"/>
                    <a:gd name="connsiteX8" fmla="*/ 16384 w 567044"/>
                    <a:gd name="connsiteY8" fmla="*/ 536937 h 582556"/>
                    <a:gd name="connsiteX9" fmla="*/ 24450 w 567044"/>
                    <a:gd name="connsiteY9" fmla="*/ 493683 h 582556"/>
                    <a:gd name="connsiteX10" fmla="*/ 45457 w 567044"/>
                    <a:gd name="connsiteY10" fmla="*/ 410100 h 582556"/>
                    <a:gd name="connsiteX11" fmla="*/ 121861 w 567044"/>
                    <a:gd name="connsiteY11" fmla="*/ 258179 h 582556"/>
                    <a:gd name="connsiteX12" fmla="*/ 251446 w 567044"/>
                    <a:gd name="connsiteY12" fmla="*/ 156159 h 582556"/>
                    <a:gd name="connsiteX13" fmla="*/ 405317 w 567044"/>
                    <a:gd name="connsiteY13" fmla="*/ 90126 h 582556"/>
                    <a:gd name="connsiteX14" fmla="*/ 566988 w 567044"/>
                    <a:gd name="connsiteY14" fmla="*/ 692 h 582556"/>
                    <a:gd name="connsiteX15" fmla="*/ 566545 w 567044"/>
                    <a:gd name="connsiteY15" fmla="*/ 72 h 582556"/>
                    <a:gd name="connsiteX16" fmla="*/ 566545 w 567044"/>
                    <a:gd name="connsiteY16" fmla="*/ 72 h 582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7044" h="582556">
                      <a:moveTo>
                        <a:pt x="566545" y="72"/>
                      </a:moveTo>
                      <a:cubicBezTo>
                        <a:pt x="521341" y="34462"/>
                        <a:pt x="469223" y="57508"/>
                        <a:pt x="416574" y="77983"/>
                      </a:cubicBezTo>
                      <a:cubicBezTo>
                        <a:pt x="364368" y="98280"/>
                        <a:pt x="311186" y="116805"/>
                        <a:pt x="260664" y="141180"/>
                      </a:cubicBezTo>
                      <a:cubicBezTo>
                        <a:pt x="210319" y="165377"/>
                        <a:pt x="162899" y="196134"/>
                        <a:pt x="125583" y="238147"/>
                      </a:cubicBezTo>
                      <a:cubicBezTo>
                        <a:pt x="87559" y="280869"/>
                        <a:pt x="60968" y="332189"/>
                        <a:pt x="41823" y="385814"/>
                      </a:cubicBezTo>
                      <a:cubicBezTo>
                        <a:pt x="22057" y="441300"/>
                        <a:pt x="10268" y="499267"/>
                        <a:pt x="1316" y="557412"/>
                      </a:cubicBezTo>
                      <a:cubicBezTo>
                        <a:pt x="253" y="564592"/>
                        <a:pt x="-191" y="571505"/>
                        <a:pt x="75" y="578773"/>
                      </a:cubicBezTo>
                      <a:cubicBezTo>
                        <a:pt x="253" y="583471"/>
                        <a:pt x="6546" y="583826"/>
                        <a:pt x="7875" y="579660"/>
                      </a:cubicBezTo>
                      <a:cubicBezTo>
                        <a:pt x="12484" y="565833"/>
                        <a:pt x="13903" y="551296"/>
                        <a:pt x="16384" y="536937"/>
                      </a:cubicBezTo>
                      <a:cubicBezTo>
                        <a:pt x="18866" y="522490"/>
                        <a:pt x="21525" y="508042"/>
                        <a:pt x="24450" y="493683"/>
                      </a:cubicBezTo>
                      <a:cubicBezTo>
                        <a:pt x="30211" y="465586"/>
                        <a:pt x="36948" y="437577"/>
                        <a:pt x="45457" y="410100"/>
                      </a:cubicBezTo>
                      <a:cubicBezTo>
                        <a:pt x="62297" y="355855"/>
                        <a:pt x="86229" y="302851"/>
                        <a:pt x="121861" y="258179"/>
                      </a:cubicBezTo>
                      <a:cubicBezTo>
                        <a:pt x="156783" y="214393"/>
                        <a:pt x="201898" y="181686"/>
                        <a:pt x="251446" y="156159"/>
                      </a:cubicBezTo>
                      <a:cubicBezTo>
                        <a:pt x="301082" y="130543"/>
                        <a:pt x="353731" y="111398"/>
                        <a:pt x="405317" y="90126"/>
                      </a:cubicBezTo>
                      <a:cubicBezTo>
                        <a:pt x="462221" y="66637"/>
                        <a:pt x="518682" y="39337"/>
                        <a:pt x="566988" y="692"/>
                      </a:cubicBezTo>
                      <a:cubicBezTo>
                        <a:pt x="567165" y="338"/>
                        <a:pt x="566900" y="-194"/>
                        <a:pt x="566545" y="72"/>
                      </a:cubicBezTo>
                      <a:lnTo>
                        <a:pt x="566545" y="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0" name="任意多边形: 形状 251"/>
                <p:cNvSpPr/>
                <p:nvPr>
                  <p:custDataLst>
                    <p:tags r:id="rId12"/>
                  </p:custDataLst>
                </p:nvPr>
              </p:nvSpPr>
              <p:spPr>
                <a:xfrm>
                  <a:off x="10372414" y="4197151"/>
                  <a:ext cx="45355" cy="324472"/>
                </a:xfrm>
                <a:custGeom>
                  <a:avLst/>
                  <a:gdLst>
                    <a:gd name="connsiteX0" fmla="*/ 18420 w 45355"/>
                    <a:gd name="connsiteY0" fmla="*/ 1112 h 324472"/>
                    <a:gd name="connsiteX1" fmla="*/ 29233 w 45355"/>
                    <a:gd name="connsiteY1" fmla="*/ 64752 h 324472"/>
                    <a:gd name="connsiteX2" fmla="*/ 35349 w 45355"/>
                    <a:gd name="connsiteY2" fmla="*/ 127949 h 324472"/>
                    <a:gd name="connsiteX3" fmla="*/ 23206 w 45355"/>
                    <a:gd name="connsiteY3" fmla="*/ 253280 h 324472"/>
                    <a:gd name="connsiteX4" fmla="*/ 13279 w 45355"/>
                    <a:gd name="connsiteY4" fmla="*/ 285898 h 324472"/>
                    <a:gd name="connsiteX5" fmla="*/ 6808 w 45355"/>
                    <a:gd name="connsiteY5" fmla="*/ 302384 h 324472"/>
                    <a:gd name="connsiteX6" fmla="*/ 72 w 45355"/>
                    <a:gd name="connsiteY6" fmla="*/ 319402 h 324472"/>
                    <a:gd name="connsiteX7" fmla="*/ 6897 w 45355"/>
                    <a:gd name="connsiteY7" fmla="*/ 323125 h 324472"/>
                    <a:gd name="connsiteX8" fmla="*/ 20104 w 45355"/>
                    <a:gd name="connsiteY8" fmla="*/ 295293 h 324472"/>
                    <a:gd name="connsiteX9" fmla="*/ 30297 w 45355"/>
                    <a:gd name="connsiteY9" fmla="*/ 264714 h 324472"/>
                    <a:gd name="connsiteX10" fmla="*/ 42440 w 45355"/>
                    <a:gd name="connsiteY10" fmla="*/ 201428 h 324472"/>
                    <a:gd name="connsiteX11" fmla="*/ 38717 w 45355"/>
                    <a:gd name="connsiteY11" fmla="*/ 71932 h 324472"/>
                    <a:gd name="connsiteX12" fmla="*/ 20104 w 45355"/>
                    <a:gd name="connsiteY12" fmla="*/ 580 h 324472"/>
                    <a:gd name="connsiteX13" fmla="*/ 18420 w 45355"/>
                    <a:gd name="connsiteY13" fmla="*/ 1112 h 324472"/>
                    <a:gd name="connsiteX14" fmla="*/ 18420 w 45355"/>
                    <a:gd name="connsiteY14" fmla="*/ 1112 h 324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355" h="324472">
                      <a:moveTo>
                        <a:pt x="18420" y="1112"/>
                      </a:moveTo>
                      <a:cubicBezTo>
                        <a:pt x="23295" y="22030"/>
                        <a:pt x="26397" y="43480"/>
                        <a:pt x="29233" y="64752"/>
                      </a:cubicBezTo>
                      <a:cubicBezTo>
                        <a:pt x="32069" y="85759"/>
                        <a:pt x="34463" y="106765"/>
                        <a:pt x="35349" y="127949"/>
                      </a:cubicBezTo>
                      <a:cubicBezTo>
                        <a:pt x="37122" y="170051"/>
                        <a:pt x="33665" y="212419"/>
                        <a:pt x="23206" y="253280"/>
                      </a:cubicBezTo>
                      <a:cubicBezTo>
                        <a:pt x="20370" y="264270"/>
                        <a:pt x="17090" y="275173"/>
                        <a:pt x="13279" y="285898"/>
                      </a:cubicBezTo>
                      <a:cubicBezTo>
                        <a:pt x="11329" y="291482"/>
                        <a:pt x="9113" y="296977"/>
                        <a:pt x="6808" y="302384"/>
                      </a:cubicBezTo>
                      <a:cubicBezTo>
                        <a:pt x="4415" y="307968"/>
                        <a:pt x="1224" y="313463"/>
                        <a:pt x="72" y="319402"/>
                      </a:cubicBezTo>
                      <a:cubicBezTo>
                        <a:pt x="-637" y="323125"/>
                        <a:pt x="4061" y="326404"/>
                        <a:pt x="6897" y="323125"/>
                      </a:cubicBezTo>
                      <a:cubicBezTo>
                        <a:pt x="13367" y="315679"/>
                        <a:pt x="16558" y="304511"/>
                        <a:pt x="20104" y="295293"/>
                      </a:cubicBezTo>
                      <a:cubicBezTo>
                        <a:pt x="23915" y="285277"/>
                        <a:pt x="27372" y="275084"/>
                        <a:pt x="30297" y="264714"/>
                      </a:cubicBezTo>
                      <a:cubicBezTo>
                        <a:pt x="36147" y="243973"/>
                        <a:pt x="40135" y="222789"/>
                        <a:pt x="42440" y="201428"/>
                      </a:cubicBezTo>
                      <a:cubicBezTo>
                        <a:pt x="47138" y="158706"/>
                        <a:pt x="46340" y="114299"/>
                        <a:pt x="38717" y="71932"/>
                      </a:cubicBezTo>
                      <a:cubicBezTo>
                        <a:pt x="34374" y="47557"/>
                        <a:pt x="27461" y="24157"/>
                        <a:pt x="20104" y="580"/>
                      </a:cubicBezTo>
                      <a:cubicBezTo>
                        <a:pt x="19749" y="-484"/>
                        <a:pt x="18154" y="48"/>
                        <a:pt x="18420" y="1112"/>
                      </a:cubicBezTo>
                      <a:lnTo>
                        <a:pt x="18420" y="111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1" name="任意多边形: 形状 252"/>
                <p:cNvSpPr/>
                <p:nvPr>
                  <p:custDataLst>
                    <p:tags r:id="rId13"/>
                  </p:custDataLst>
                </p:nvPr>
              </p:nvSpPr>
              <p:spPr>
                <a:xfrm>
                  <a:off x="10311958" y="4039216"/>
                  <a:ext cx="159623" cy="330188"/>
                </a:xfrm>
                <a:custGeom>
                  <a:avLst/>
                  <a:gdLst>
                    <a:gd name="connsiteX0" fmla="*/ 101212 w 159623"/>
                    <a:gd name="connsiteY0" fmla="*/ 329758 h 330188"/>
                    <a:gd name="connsiteX1" fmla="*/ 137198 w 159623"/>
                    <a:gd name="connsiteY1" fmla="*/ 267713 h 330188"/>
                    <a:gd name="connsiteX2" fmla="*/ 159623 w 159623"/>
                    <a:gd name="connsiteY2" fmla="*/ 201857 h 330188"/>
                    <a:gd name="connsiteX3" fmla="*/ 84815 w 159623"/>
                    <a:gd name="connsiteY3" fmla="*/ 73779 h 330188"/>
                    <a:gd name="connsiteX4" fmla="*/ 36065 w 159623"/>
                    <a:gd name="connsiteY4" fmla="*/ 3225 h 330188"/>
                    <a:gd name="connsiteX5" fmla="*/ 26936 w 159623"/>
                    <a:gd name="connsiteY5" fmla="*/ 3491 h 330188"/>
                    <a:gd name="connsiteX6" fmla="*/ 12133 w 159623"/>
                    <a:gd name="connsiteY6" fmla="*/ 79717 h 330188"/>
                    <a:gd name="connsiteX7" fmla="*/ 1054 w 159623"/>
                    <a:gd name="connsiteY7" fmla="*/ 147523 h 330188"/>
                    <a:gd name="connsiteX8" fmla="*/ 5574 w 159623"/>
                    <a:gd name="connsiteY8" fmla="*/ 212405 h 330188"/>
                    <a:gd name="connsiteX9" fmla="*/ 38813 w 159623"/>
                    <a:gd name="connsiteY9" fmla="*/ 266827 h 330188"/>
                    <a:gd name="connsiteX10" fmla="*/ 97578 w 159623"/>
                    <a:gd name="connsiteY10" fmla="*/ 319122 h 330188"/>
                    <a:gd name="connsiteX11" fmla="*/ 104403 w 159623"/>
                    <a:gd name="connsiteY11" fmla="*/ 311943 h 330188"/>
                    <a:gd name="connsiteX12" fmla="*/ 53526 w 159623"/>
                    <a:gd name="connsiteY12" fmla="*/ 267625 h 330188"/>
                    <a:gd name="connsiteX13" fmla="*/ 16743 w 159623"/>
                    <a:gd name="connsiteY13" fmla="*/ 215773 h 330188"/>
                    <a:gd name="connsiteX14" fmla="*/ 20111 w 159623"/>
                    <a:gd name="connsiteY14" fmla="*/ 88492 h 330188"/>
                    <a:gd name="connsiteX15" fmla="*/ 36154 w 159623"/>
                    <a:gd name="connsiteY15" fmla="*/ 5795 h 330188"/>
                    <a:gd name="connsiteX16" fmla="*/ 27024 w 159623"/>
                    <a:gd name="connsiteY16" fmla="*/ 6061 h 330188"/>
                    <a:gd name="connsiteX17" fmla="*/ 117078 w 159623"/>
                    <a:gd name="connsiteY17" fmla="*/ 122883 h 330188"/>
                    <a:gd name="connsiteX18" fmla="*/ 150139 w 159623"/>
                    <a:gd name="connsiteY18" fmla="*/ 190512 h 330188"/>
                    <a:gd name="connsiteX19" fmla="*/ 133741 w 159623"/>
                    <a:gd name="connsiteY19" fmla="*/ 259027 h 330188"/>
                    <a:gd name="connsiteX20" fmla="*/ 99705 w 159623"/>
                    <a:gd name="connsiteY20" fmla="*/ 329138 h 330188"/>
                    <a:gd name="connsiteX21" fmla="*/ 101212 w 159623"/>
                    <a:gd name="connsiteY21" fmla="*/ 329758 h 330188"/>
                    <a:gd name="connsiteX22" fmla="*/ 101212 w 159623"/>
                    <a:gd name="connsiteY22" fmla="*/ 329758 h 330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9623" h="330188">
                      <a:moveTo>
                        <a:pt x="101212" y="329758"/>
                      </a:moveTo>
                      <a:cubicBezTo>
                        <a:pt x="110608" y="307599"/>
                        <a:pt x="123991" y="287656"/>
                        <a:pt x="137198" y="267713"/>
                      </a:cubicBezTo>
                      <a:cubicBezTo>
                        <a:pt x="150050" y="248391"/>
                        <a:pt x="159534" y="225345"/>
                        <a:pt x="159623" y="201857"/>
                      </a:cubicBezTo>
                      <a:cubicBezTo>
                        <a:pt x="159800" y="149208"/>
                        <a:pt x="118319" y="109233"/>
                        <a:pt x="84815" y="73779"/>
                      </a:cubicBezTo>
                      <a:cubicBezTo>
                        <a:pt x="65138" y="52949"/>
                        <a:pt x="45904" y="30702"/>
                        <a:pt x="36065" y="3225"/>
                      </a:cubicBezTo>
                      <a:cubicBezTo>
                        <a:pt x="34558" y="-852"/>
                        <a:pt x="27911" y="-1384"/>
                        <a:pt x="26936" y="3491"/>
                      </a:cubicBezTo>
                      <a:cubicBezTo>
                        <a:pt x="21972" y="28929"/>
                        <a:pt x="17097" y="54367"/>
                        <a:pt x="12133" y="79717"/>
                      </a:cubicBezTo>
                      <a:cubicBezTo>
                        <a:pt x="7790" y="102231"/>
                        <a:pt x="3181" y="124656"/>
                        <a:pt x="1054" y="147523"/>
                      </a:cubicBezTo>
                      <a:cubicBezTo>
                        <a:pt x="-896" y="169151"/>
                        <a:pt x="-541" y="191398"/>
                        <a:pt x="5574" y="212405"/>
                      </a:cubicBezTo>
                      <a:cubicBezTo>
                        <a:pt x="11602" y="233411"/>
                        <a:pt x="23745" y="251227"/>
                        <a:pt x="38813" y="266827"/>
                      </a:cubicBezTo>
                      <a:cubicBezTo>
                        <a:pt x="56983" y="285618"/>
                        <a:pt x="77812" y="302015"/>
                        <a:pt x="97578" y="319122"/>
                      </a:cubicBezTo>
                      <a:cubicBezTo>
                        <a:pt x="102364" y="323288"/>
                        <a:pt x="109278" y="316108"/>
                        <a:pt x="104403" y="311943"/>
                      </a:cubicBezTo>
                      <a:cubicBezTo>
                        <a:pt x="87385" y="297317"/>
                        <a:pt x="69924" y="283047"/>
                        <a:pt x="53526" y="267625"/>
                      </a:cubicBezTo>
                      <a:cubicBezTo>
                        <a:pt x="37838" y="252911"/>
                        <a:pt x="24011" y="236248"/>
                        <a:pt x="16743" y="215773"/>
                      </a:cubicBezTo>
                      <a:cubicBezTo>
                        <a:pt x="2295" y="174823"/>
                        <a:pt x="12133" y="129796"/>
                        <a:pt x="20111" y="88492"/>
                      </a:cubicBezTo>
                      <a:cubicBezTo>
                        <a:pt x="25429" y="60927"/>
                        <a:pt x="30747" y="33361"/>
                        <a:pt x="36154" y="5795"/>
                      </a:cubicBezTo>
                      <a:cubicBezTo>
                        <a:pt x="33140" y="5884"/>
                        <a:pt x="30126" y="5972"/>
                        <a:pt x="27024" y="6061"/>
                      </a:cubicBezTo>
                      <a:cubicBezTo>
                        <a:pt x="44308" y="54013"/>
                        <a:pt x="86321" y="84415"/>
                        <a:pt x="117078" y="122883"/>
                      </a:cubicBezTo>
                      <a:cubicBezTo>
                        <a:pt x="132678" y="142471"/>
                        <a:pt x="146682" y="165251"/>
                        <a:pt x="150139" y="190512"/>
                      </a:cubicBezTo>
                      <a:cubicBezTo>
                        <a:pt x="153507" y="215418"/>
                        <a:pt x="144555" y="237223"/>
                        <a:pt x="133741" y="259027"/>
                      </a:cubicBezTo>
                      <a:cubicBezTo>
                        <a:pt x="122219" y="282338"/>
                        <a:pt x="106442" y="303699"/>
                        <a:pt x="99705" y="329138"/>
                      </a:cubicBezTo>
                      <a:cubicBezTo>
                        <a:pt x="99439" y="330024"/>
                        <a:pt x="100858" y="330645"/>
                        <a:pt x="101212" y="329758"/>
                      </a:cubicBezTo>
                      <a:lnTo>
                        <a:pt x="101212" y="32975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2" name="任意多边形: 形状 253"/>
                <p:cNvSpPr/>
                <p:nvPr>
                  <p:custDataLst>
                    <p:tags r:id="rId14"/>
                  </p:custDataLst>
                </p:nvPr>
              </p:nvSpPr>
              <p:spPr>
                <a:xfrm>
                  <a:off x="10626095" y="4144622"/>
                  <a:ext cx="308008" cy="223472"/>
                </a:xfrm>
                <a:custGeom>
                  <a:avLst/>
                  <a:gdLst>
                    <a:gd name="connsiteX0" fmla="*/ 952 w 308008"/>
                    <a:gd name="connsiteY0" fmla="*/ 194837 h 223472"/>
                    <a:gd name="connsiteX1" fmla="*/ 37736 w 308008"/>
                    <a:gd name="connsiteY1" fmla="*/ 154330 h 223472"/>
                    <a:gd name="connsiteX2" fmla="*/ 76913 w 308008"/>
                    <a:gd name="connsiteY2" fmla="*/ 91399 h 223472"/>
                    <a:gd name="connsiteX3" fmla="*/ 103060 w 308008"/>
                    <a:gd name="connsiteY3" fmla="*/ 65606 h 223472"/>
                    <a:gd name="connsiteX4" fmla="*/ 137717 w 308008"/>
                    <a:gd name="connsiteY4" fmla="*/ 48056 h 223472"/>
                    <a:gd name="connsiteX5" fmla="*/ 214830 w 308008"/>
                    <a:gd name="connsiteY5" fmla="*/ 26606 h 223472"/>
                    <a:gd name="connsiteX6" fmla="*/ 304617 w 308008"/>
                    <a:gd name="connsiteY6" fmla="*/ 8968 h 223472"/>
                    <a:gd name="connsiteX7" fmla="*/ 298590 w 308008"/>
                    <a:gd name="connsiteY7" fmla="*/ 4625 h 223472"/>
                    <a:gd name="connsiteX8" fmla="*/ 243814 w 308008"/>
                    <a:gd name="connsiteY8" fmla="*/ 148392 h 223472"/>
                    <a:gd name="connsiteX9" fmla="*/ 101376 w 308008"/>
                    <a:gd name="connsiteY9" fmla="*/ 212741 h 223472"/>
                    <a:gd name="connsiteX10" fmla="*/ 12564 w 308008"/>
                    <a:gd name="connsiteY10" fmla="*/ 193419 h 223472"/>
                    <a:gd name="connsiteX11" fmla="*/ 7334 w 308008"/>
                    <a:gd name="connsiteY11" fmla="*/ 202903 h 223472"/>
                    <a:gd name="connsiteX12" fmla="*/ 174944 w 308008"/>
                    <a:gd name="connsiteY12" fmla="*/ 208841 h 223472"/>
                    <a:gd name="connsiteX13" fmla="*/ 290259 w 308008"/>
                    <a:gd name="connsiteY13" fmla="*/ 94678 h 223472"/>
                    <a:gd name="connsiteX14" fmla="*/ 307986 w 308008"/>
                    <a:gd name="connsiteY14" fmla="*/ 4448 h 223472"/>
                    <a:gd name="connsiteX15" fmla="*/ 301958 w 308008"/>
                    <a:gd name="connsiteY15" fmla="*/ 104 h 223472"/>
                    <a:gd name="connsiteX16" fmla="*/ 142592 w 308008"/>
                    <a:gd name="connsiteY16" fmla="*/ 36977 h 223472"/>
                    <a:gd name="connsiteX17" fmla="*/ 81433 w 308008"/>
                    <a:gd name="connsiteY17" fmla="*/ 73495 h 223472"/>
                    <a:gd name="connsiteX18" fmla="*/ 40040 w 308008"/>
                    <a:gd name="connsiteY18" fmla="*/ 135894 h 223472"/>
                    <a:gd name="connsiteX19" fmla="*/ 332 w 308008"/>
                    <a:gd name="connsiteY19" fmla="*/ 193596 h 223472"/>
                    <a:gd name="connsiteX20" fmla="*/ 952 w 308008"/>
                    <a:gd name="connsiteY20" fmla="*/ 194837 h 223472"/>
                    <a:gd name="connsiteX21" fmla="*/ 952 w 308008"/>
                    <a:gd name="connsiteY21" fmla="*/ 194837 h 22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08008" h="223472">
                      <a:moveTo>
                        <a:pt x="952" y="194837"/>
                      </a:moveTo>
                      <a:cubicBezTo>
                        <a:pt x="19654" y="189784"/>
                        <a:pt x="29936" y="170550"/>
                        <a:pt x="37736" y="154330"/>
                      </a:cubicBezTo>
                      <a:cubicBezTo>
                        <a:pt x="48638" y="131817"/>
                        <a:pt x="60958" y="110810"/>
                        <a:pt x="76913" y="91399"/>
                      </a:cubicBezTo>
                      <a:cubicBezTo>
                        <a:pt x="84713" y="82004"/>
                        <a:pt x="93222" y="72963"/>
                        <a:pt x="103060" y="65606"/>
                      </a:cubicBezTo>
                      <a:cubicBezTo>
                        <a:pt x="113608" y="57806"/>
                        <a:pt x="125485" y="52488"/>
                        <a:pt x="137717" y="48056"/>
                      </a:cubicBezTo>
                      <a:cubicBezTo>
                        <a:pt x="162801" y="39104"/>
                        <a:pt x="188859" y="32456"/>
                        <a:pt x="214830" y="26606"/>
                      </a:cubicBezTo>
                      <a:cubicBezTo>
                        <a:pt x="244611" y="19870"/>
                        <a:pt x="274659" y="14463"/>
                        <a:pt x="304617" y="8968"/>
                      </a:cubicBezTo>
                      <a:cubicBezTo>
                        <a:pt x="302579" y="7550"/>
                        <a:pt x="300540" y="6043"/>
                        <a:pt x="298590" y="4625"/>
                      </a:cubicBezTo>
                      <a:cubicBezTo>
                        <a:pt x="299211" y="57008"/>
                        <a:pt x="278913" y="109569"/>
                        <a:pt x="243814" y="148392"/>
                      </a:cubicBezTo>
                      <a:cubicBezTo>
                        <a:pt x="207384" y="188632"/>
                        <a:pt x="155532" y="211589"/>
                        <a:pt x="101376" y="212741"/>
                      </a:cubicBezTo>
                      <a:cubicBezTo>
                        <a:pt x="70708" y="213362"/>
                        <a:pt x="40129" y="206980"/>
                        <a:pt x="12564" y="193419"/>
                      </a:cubicBezTo>
                      <a:cubicBezTo>
                        <a:pt x="6359" y="190316"/>
                        <a:pt x="1129" y="199800"/>
                        <a:pt x="7334" y="202903"/>
                      </a:cubicBezTo>
                      <a:cubicBezTo>
                        <a:pt x="59186" y="228341"/>
                        <a:pt x="121319" y="230025"/>
                        <a:pt x="174944" y="208841"/>
                      </a:cubicBezTo>
                      <a:cubicBezTo>
                        <a:pt x="227150" y="188189"/>
                        <a:pt x="268366" y="146176"/>
                        <a:pt x="290259" y="94678"/>
                      </a:cubicBezTo>
                      <a:cubicBezTo>
                        <a:pt x="302490" y="66049"/>
                        <a:pt x="308429" y="35559"/>
                        <a:pt x="307986" y="4448"/>
                      </a:cubicBezTo>
                      <a:cubicBezTo>
                        <a:pt x="307897" y="1079"/>
                        <a:pt x="304883" y="-427"/>
                        <a:pt x="301958" y="104"/>
                      </a:cubicBezTo>
                      <a:cubicBezTo>
                        <a:pt x="248334" y="9943"/>
                        <a:pt x="194444" y="19782"/>
                        <a:pt x="142592" y="36977"/>
                      </a:cubicBezTo>
                      <a:cubicBezTo>
                        <a:pt x="119192" y="44777"/>
                        <a:pt x="98451" y="55413"/>
                        <a:pt x="81433" y="73495"/>
                      </a:cubicBezTo>
                      <a:cubicBezTo>
                        <a:pt x="64327" y="91576"/>
                        <a:pt x="51031" y="113647"/>
                        <a:pt x="40040" y="135894"/>
                      </a:cubicBezTo>
                      <a:cubicBezTo>
                        <a:pt x="29581" y="157078"/>
                        <a:pt x="22225" y="181276"/>
                        <a:pt x="332" y="193596"/>
                      </a:cubicBezTo>
                      <a:cubicBezTo>
                        <a:pt x="-377" y="193950"/>
                        <a:pt x="154" y="195014"/>
                        <a:pt x="952" y="194837"/>
                      </a:cubicBezTo>
                      <a:lnTo>
                        <a:pt x="952" y="1948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3" name="任意多边形: 形状 254"/>
                <p:cNvSpPr/>
                <p:nvPr>
                  <p:custDataLst>
                    <p:tags r:id="rId15"/>
                  </p:custDataLst>
                </p:nvPr>
              </p:nvSpPr>
              <p:spPr>
                <a:xfrm>
                  <a:off x="10443805" y="4419731"/>
                  <a:ext cx="263731" cy="54268"/>
                </a:xfrm>
                <a:custGeom>
                  <a:avLst/>
                  <a:gdLst>
                    <a:gd name="connsiteX0" fmla="*/ 263280 w 263731"/>
                    <a:gd name="connsiteY0" fmla="*/ 52769 h 54268"/>
                    <a:gd name="connsiteX1" fmla="*/ 212492 w 263731"/>
                    <a:gd name="connsiteY1" fmla="*/ 31054 h 54268"/>
                    <a:gd name="connsiteX2" fmla="*/ 158336 w 263731"/>
                    <a:gd name="connsiteY2" fmla="*/ 14125 h 54268"/>
                    <a:gd name="connsiteX3" fmla="*/ 48428 w 263731"/>
                    <a:gd name="connsiteY3" fmla="*/ 209 h 54268"/>
                    <a:gd name="connsiteX4" fmla="*/ 19355 w 263731"/>
                    <a:gd name="connsiteY4" fmla="*/ 4197 h 54268"/>
                    <a:gd name="connsiteX5" fmla="*/ 122 w 263731"/>
                    <a:gd name="connsiteY5" fmla="*/ 17227 h 54268"/>
                    <a:gd name="connsiteX6" fmla="*/ 3312 w 263731"/>
                    <a:gd name="connsiteY6" fmla="*/ 21215 h 54268"/>
                    <a:gd name="connsiteX7" fmla="*/ 23167 w 263731"/>
                    <a:gd name="connsiteY7" fmla="*/ 13681 h 54268"/>
                    <a:gd name="connsiteX8" fmla="*/ 47630 w 263731"/>
                    <a:gd name="connsiteY8" fmla="*/ 10402 h 54268"/>
                    <a:gd name="connsiteX9" fmla="*/ 100989 w 263731"/>
                    <a:gd name="connsiteY9" fmla="*/ 12529 h 54268"/>
                    <a:gd name="connsiteX10" fmla="*/ 204426 w 263731"/>
                    <a:gd name="connsiteY10" fmla="*/ 37258 h 54268"/>
                    <a:gd name="connsiteX11" fmla="*/ 262660 w 263731"/>
                    <a:gd name="connsiteY11" fmla="*/ 54188 h 54268"/>
                    <a:gd name="connsiteX12" fmla="*/ 263280 w 263731"/>
                    <a:gd name="connsiteY12" fmla="*/ 52769 h 54268"/>
                    <a:gd name="connsiteX13" fmla="*/ 263280 w 263731"/>
                    <a:gd name="connsiteY13" fmla="*/ 52769 h 54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3731" h="54268">
                      <a:moveTo>
                        <a:pt x="263280" y="52769"/>
                      </a:moveTo>
                      <a:cubicBezTo>
                        <a:pt x="246351" y="45502"/>
                        <a:pt x="229776" y="37436"/>
                        <a:pt x="212492" y="31054"/>
                      </a:cubicBezTo>
                      <a:cubicBezTo>
                        <a:pt x="194765" y="24495"/>
                        <a:pt x="176595" y="18911"/>
                        <a:pt x="158336" y="14125"/>
                      </a:cubicBezTo>
                      <a:cubicBezTo>
                        <a:pt x="122527" y="4729"/>
                        <a:pt x="85477" y="-1210"/>
                        <a:pt x="48428" y="209"/>
                      </a:cubicBezTo>
                      <a:cubicBezTo>
                        <a:pt x="38678" y="563"/>
                        <a:pt x="28751" y="1184"/>
                        <a:pt x="19355" y="4197"/>
                      </a:cubicBezTo>
                      <a:cubicBezTo>
                        <a:pt x="12265" y="6502"/>
                        <a:pt x="2692" y="9516"/>
                        <a:pt x="122" y="17227"/>
                      </a:cubicBezTo>
                      <a:cubicBezTo>
                        <a:pt x="-499" y="19177"/>
                        <a:pt x="1362" y="21304"/>
                        <a:pt x="3312" y="21215"/>
                      </a:cubicBezTo>
                      <a:cubicBezTo>
                        <a:pt x="10315" y="20861"/>
                        <a:pt x="16519" y="15720"/>
                        <a:pt x="23167" y="13681"/>
                      </a:cubicBezTo>
                      <a:cubicBezTo>
                        <a:pt x="31055" y="11288"/>
                        <a:pt x="39387" y="10756"/>
                        <a:pt x="47630" y="10402"/>
                      </a:cubicBezTo>
                      <a:cubicBezTo>
                        <a:pt x="65446" y="9516"/>
                        <a:pt x="83261" y="10313"/>
                        <a:pt x="100989" y="12529"/>
                      </a:cubicBezTo>
                      <a:cubicBezTo>
                        <a:pt x="136266" y="16961"/>
                        <a:pt x="170567" y="26533"/>
                        <a:pt x="204426" y="37258"/>
                      </a:cubicBezTo>
                      <a:cubicBezTo>
                        <a:pt x="223660" y="43374"/>
                        <a:pt x="243337" y="48249"/>
                        <a:pt x="262660" y="54188"/>
                      </a:cubicBezTo>
                      <a:cubicBezTo>
                        <a:pt x="263635" y="54631"/>
                        <a:pt x="264167" y="53124"/>
                        <a:pt x="263280" y="52769"/>
                      </a:cubicBezTo>
                      <a:lnTo>
                        <a:pt x="263280" y="527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 name="任意多边形: 形状 255"/>
                <p:cNvSpPr/>
                <p:nvPr>
                  <p:custDataLst>
                    <p:tags r:id="rId16"/>
                  </p:custDataLst>
                </p:nvPr>
              </p:nvSpPr>
              <p:spPr>
                <a:xfrm>
                  <a:off x="10539395" y="4377134"/>
                  <a:ext cx="338239" cy="174462"/>
                </a:xfrm>
                <a:custGeom>
                  <a:avLst/>
                  <a:gdLst>
                    <a:gd name="connsiteX0" fmla="*/ 6994 w 338239"/>
                    <a:gd name="connsiteY0" fmla="*/ 49453 h 174462"/>
                    <a:gd name="connsiteX1" fmla="*/ 62746 w 338239"/>
                    <a:gd name="connsiteY1" fmla="*/ 16481 h 174462"/>
                    <a:gd name="connsiteX2" fmla="*/ 124613 w 338239"/>
                    <a:gd name="connsiteY2" fmla="*/ 9390 h 174462"/>
                    <a:gd name="connsiteX3" fmla="*/ 252071 w 338239"/>
                    <a:gd name="connsiteY3" fmla="*/ 74360 h 174462"/>
                    <a:gd name="connsiteX4" fmla="*/ 332109 w 338239"/>
                    <a:gd name="connsiteY4" fmla="*/ 111853 h 174462"/>
                    <a:gd name="connsiteX5" fmla="*/ 330780 w 338239"/>
                    <a:gd name="connsiteY5" fmla="*/ 103078 h 174462"/>
                    <a:gd name="connsiteX6" fmla="*/ 188342 w 338239"/>
                    <a:gd name="connsiteY6" fmla="*/ 162552 h 174462"/>
                    <a:gd name="connsiteX7" fmla="*/ 111938 w 338239"/>
                    <a:gd name="connsiteY7" fmla="*/ 156703 h 174462"/>
                    <a:gd name="connsiteX8" fmla="*/ 50248 w 338239"/>
                    <a:gd name="connsiteY8" fmla="*/ 120805 h 174462"/>
                    <a:gd name="connsiteX9" fmla="*/ 24721 w 338239"/>
                    <a:gd name="connsiteY9" fmla="*/ 92176 h 174462"/>
                    <a:gd name="connsiteX10" fmla="*/ 12932 w 338239"/>
                    <a:gd name="connsiteY10" fmla="*/ 55569 h 174462"/>
                    <a:gd name="connsiteX11" fmla="*/ 3271 w 338239"/>
                    <a:gd name="connsiteY11" fmla="*/ 50251 h 174462"/>
                    <a:gd name="connsiteX12" fmla="*/ 6905 w 338239"/>
                    <a:gd name="connsiteY12" fmla="*/ 85528 h 174462"/>
                    <a:gd name="connsiteX13" fmla="*/ 28975 w 338239"/>
                    <a:gd name="connsiteY13" fmla="*/ 114955 h 174462"/>
                    <a:gd name="connsiteX14" fmla="*/ 89425 w 338239"/>
                    <a:gd name="connsiteY14" fmla="*/ 159450 h 174462"/>
                    <a:gd name="connsiteX15" fmla="*/ 251894 w 338239"/>
                    <a:gd name="connsiteY15" fmla="*/ 156880 h 174462"/>
                    <a:gd name="connsiteX16" fmla="*/ 336009 w 338239"/>
                    <a:gd name="connsiteY16" fmla="*/ 111321 h 174462"/>
                    <a:gd name="connsiteX17" fmla="*/ 334680 w 338239"/>
                    <a:gd name="connsiteY17" fmla="*/ 102546 h 174462"/>
                    <a:gd name="connsiteX18" fmla="*/ 260225 w 338239"/>
                    <a:gd name="connsiteY18" fmla="*/ 68422 h 174462"/>
                    <a:gd name="connsiteX19" fmla="*/ 193660 w 338239"/>
                    <a:gd name="connsiteY19" fmla="*/ 25167 h 174462"/>
                    <a:gd name="connsiteX20" fmla="*/ 128247 w 338239"/>
                    <a:gd name="connsiteY20" fmla="*/ 1059 h 174462"/>
                    <a:gd name="connsiteX21" fmla="*/ 63543 w 338239"/>
                    <a:gd name="connsiteY21" fmla="*/ 7263 h 174462"/>
                    <a:gd name="connsiteX22" fmla="*/ 3271 w 338239"/>
                    <a:gd name="connsiteY22" fmla="*/ 45819 h 174462"/>
                    <a:gd name="connsiteX23" fmla="*/ 6994 w 338239"/>
                    <a:gd name="connsiteY23" fmla="*/ 49453 h 174462"/>
                    <a:gd name="connsiteX24" fmla="*/ 6994 w 338239"/>
                    <a:gd name="connsiteY24" fmla="*/ 49453 h 174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38239" h="174462">
                      <a:moveTo>
                        <a:pt x="6994" y="49453"/>
                      </a:moveTo>
                      <a:cubicBezTo>
                        <a:pt x="23746" y="35449"/>
                        <a:pt x="41916" y="23483"/>
                        <a:pt x="62746" y="16481"/>
                      </a:cubicBezTo>
                      <a:cubicBezTo>
                        <a:pt x="82600" y="9745"/>
                        <a:pt x="103784" y="7174"/>
                        <a:pt x="124613" y="9390"/>
                      </a:cubicBezTo>
                      <a:cubicBezTo>
                        <a:pt x="174249" y="14531"/>
                        <a:pt x="210944" y="49897"/>
                        <a:pt x="252071" y="74360"/>
                      </a:cubicBezTo>
                      <a:cubicBezTo>
                        <a:pt x="277421" y="89517"/>
                        <a:pt x="304366" y="101926"/>
                        <a:pt x="332109" y="111853"/>
                      </a:cubicBezTo>
                      <a:cubicBezTo>
                        <a:pt x="331666" y="108928"/>
                        <a:pt x="331223" y="106003"/>
                        <a:pt x="330780" y="103078"/>
                      </a:cubicBezTo>
                      <a:cubicBezTo>
                        <a:pt x="287703" y="131353"/>
                        <a:pt x="240194" y="156348"/>
                        <a:pt x="188342" y="162552"/>
                      </a:cubicBezTo>
                      <a:cubicBezTo>
                        <a:pt x="162726" y="165566"/>
                        <a:pt x="136668" y="164237"/>
                        <a:pt x="111938" y="156703"/>
                      </a:cubicBezTo>
                      <a:cubicBezTo>
                        <a:pt x="88893" y="149700"/>
                        <a:pt x="67975" y="137025"/>
                        <a:pt x="50248" y="120805"/>
                      </a:cubicBezTo>
                      <a:cubicBezTo>
                        <a:pt x="40853" y="112119"/>
                        <a:pt x="32255" y="102546"/>
                        <a:pt x="24721" y="92176"/>
                      </a:cubicBezTo>
                      <a:cubicBezTo>
                        <a:pt x="17719" y="82603"/>
                        <a:pt x="6196" y="67890"/>
                        <a:pt x="12932" y="55569"/>
                      </a:cubicBezTo>
                      <a:cubicBezTo>
                        <a:pt x="16389" y="49276"/>
                        <a:pt x="6639" y="43958"/>
                        <a:pt x="3271" y="50251"/>
                      </a:cubicBezTo>
                      <a:cubicBezTo>
                        <a:pt x="-3111" y="61862"/>
                        <a:pt x="789" y="74715"/>
                        <a:pt x="6905" y="85528"/>
                      </a:cubicBezTo>
                      <a:cubicBezTo>
                        <a:pt x="12932" y="96165"/>
                        <a:pt x="20821" y="106003"/>
                        <a:pt x="28975" y="114955"/>
                      </a:cubicBezTo>
                      <a:cubicBezTo>
                        <a:pt x="45816" y="133569"/>
                        <a:pt x="66380" y="149168"/>
                        <a:pt x="89425" y="159450"/>
                      </a:cubicBezTo>
                      <a:cubicBezTo>
                        <a:pt x="141011" y="182495"/>
                        <a:pt x="200308" y="176911"/>
                        <a:pt x="251894" y="156880"/>
                      </a:cubicBezTo>
                      <a:cubicBezTo>
                        <a:pt x="281764" y="145268"/>
                        <a:pt x="309507" y="129225"/>
                        <a:pt x="336009" y="111321"/>
                      </a:cubicBezTo>
                      <a:cubicBezTo>
                        <a:pt x="339643" y="108839"/>
                        <a:pt x="338580" y="103876"/>
                        <a:pt x="334680" y="102546"/>
                      </a:cubicBezTo>
                      <a:cubicBezTo>
                        <a:pt x="308798" y="93594"/>
                        <a:pt x="283891" y="82071"/>
                        <a:pt x="260225" y="68422"/>
                      </a:cubicBezTo>
                      <a:cubicBezTo>
                        <a:pt x="237269" y="55126"/>
                        <a:pt x="216351" y="38906"/>
                        <a:pt x="193660" y="25167"/>
                      </a:cubicBezTo>
                      <a:cubicBezTo>
                        <a:pt x="173451" y="12936"/>
                        <a:pt x="151824" y="3806"/>
                        <a:pt x="128247" y="1059"/>
                      </a:cubicBezTo>
                      <a:cubicBezTo>
                        <a:pt x="106531" y="-1512"/>
                        <a:pt x="84373" y="615"/>
                        <a:pt x="63543" y="7263"/>
                      </a:cubicBezTo>
                      <a:cubicBezTo>
                        <a:pt x="40675" y="14531"/>
                        <a:pt x="18428" y="26940"/>
                        <a:pt x="3271" y="45819"/>
                      </a:cubicBezTo>
                      <a:cubicBezTo>
                        <a:pt x="878" y="48479"/>
                        <a:pt x="4335" y="51669"/>
                        <a:pt x="6994" y="49453"/>
                      </a:cubicBezTo>
                      <a:lnTo>
                        <a:pt x="6994" y="4945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5" name="图形 232"/>
            <p:cNvGrpSpPr/>
            <p:nvPr/>
          </p:nvGrpSpPr>
          <p:grpSpPr>
            <a:xfrm>
              <a:off x="10335237" y="4716469"/>
              <a:ext cx="689334" cy="910408"/>
              <a:chOff x="10335237" y="4716469"/>
              <a:chExt cx="689334" cy="910408"/>
            </a:xfrm>
          </p:grpSpPr>
          <p:grpSp>
            <p:nvGrpSpPr>
              <p:cNvPr id="26" name="图形 232"/>
              <p:cNvGrpSpPr/>
              <p:nvPr/>
            </p:nvGrpSpPr>
            <p:grpSpPr>
              <a:xfrm>
                <a:off x="10340134" y="4721124"/>
                <a:ext cx="673630" cy="488654"/>
                <a:chOff x="10340134" y="4721124"/>
                <a:chExt cx="673630" cy="488654"/>
              </a:xfrm>
            </p:grpSpPr>
            <p:sp>
              <p:nvSpPr>
                <p:cNvPr id="27" name="任意多边形: 形状 258"/>
                <p:cNvSpPr/>
                <p:nvPr>
                  <p:custDataLst>
                    <p:tags r:id="rId17"/>
                  </p:custDataLst>
                </p:nvPr>
              </p:nvSpPr>
              <p:spPr>
                <a:xfrm>
                  <a:off x="10735633" y="4721124"/>
                  <a:ext cx="196874" cy="315969"/>
                </a:xfrm>
                <a:custGeom>
                  <a:avLst/>
                  <a:gdLst>
                    <a:gd name="connsiteX0" fmla="*/ 8413 w 196874"/>
                    <a:gd name="connsiteY0" fmla="*/ 315897 h 315969"/>
                    <a:gd name="connsiteX1" fmla="*/ 12934 w 196874"/>
                    <a:gd name="connsiteY1" fmla="*/ 159012 h 315969"/>
                    <a:gd name="connsiteX2" fmla="*/ 162551 w 196874"/>
                    <a:gd name="connsiteY2" fmla="*/ 0 h 315969"/>
                    <a:gd name="connsiteX3" fmla="*/ 172478 w 196874"/>
                    <a:gd name="connsiteY3" fmla="*/ 211130 h 315969"/>
                    <a:gd name="connsiteX4" fmla="*/ 8413 w 196874"/>
                    <a:gd name="connsiteY4" fmla="*/ 315897 h 315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874" h="315969">
                      <a:moveTo>
                        <a:pt x="8413" y="315897"/>
                      </a:moveTo>
                      <a:cubicBezTo>
                        <a:pt x="13466" y="245875"/>
                        <a:pt x="-16050" y="202887"/>
                        <a:pt x="12934" y="159012"/>
                      </a:cubicBezTo>
                      <a:cubicBezTo>
                        <a:pt x="41918" y="115137"/>
                        <a:pt x="162551" y="0"/>
                        <a:pt x="162551" y="0"/>
                      </a:cubicBezTo>
                      <a:cubicBezTo>
                        <a:pt x="162551" y="0"/>
                        <a:pt x="232661" y="99804"/>
                        <a:pt x="172478" y="211130"/>
                      </a:cubicBezTo>
                      <a:cubicBezTo>
                        <a:pt x="112294" y="322456"/>
                        <a:pt x="8413" y="315897"/>
                        <a:pt x="8413" y="31589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 name="任意多边形: 形状 259"/>
                <p:cNvSpPr/>
                <p:nvPr>
                  <p:custDataLst>
                    <p:tags r:id="rId18"/>
                  </p:custDataLst>
                </p:nvPr>
              </p:nvSpPr>
              <p:spPr>
                <a:xfrm>
                  <a:off x="10706908" y="5037552"/>
                  <a:ext cx="306856" cy="172225"/>
                </a:xfrm>
                <a:custGeom>
                  <a:avLst/>
                  <a:gdLst>
                    <a:gd name="connsiteX0" fmla="*/ 306856 w 306856"/>
                    <a:gd name="connsiteY0" fmla="*/ 0 h 172225"/>
                    <a:gd name="connsiteX1" fmla="*/ 80127 w 306856"/>
                    <a:gd name="connsiteY1" fmla="*/ 19766 h 172225"/>
                    <a:gd name="connsiteX2" fmla="*/ 0 w 306856"/>
                    <a:gd name="connsiteY2" fmla="*/ 116644 h 172225"/>
                    <a:gd name="connsiteX3" fmla="*/ 184362 w 306856"/>
                    <a:gd name="connsiteY3" fmla="*/ 148376 h 172225"/>
                    <a:gd name="connsiteX4" fmla="*/ 306856 w 306856"/>
                    <a:gd name="connsiteY4" fmla="*/ 0 h 172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856" h="172225">
                      <a:moveTo>
                        <a:pt x="306856" y="0"/>
                      </a:moveTo>
                      <a:cubicBezTo>
                        <a:pt x="252966" y="8686"/>
                        <a:pt x="120899" y="-8686"/>
                        <a:pt x="80127" y="19766"/>
                      </a:cubicBezTo>
                      <a:cubicBezTo>
                        <a:pt x="39354" y="48306"/>
                        <a:pt x="1861" y="72061"/>
                        <a:pt x="0" y="116644"/>
                      </a:cubicBezTo>
                      <a:cubicBezTo>
                        <a:pt x="51763" y="189946"/>
                        <a:pt x="137562" y="179842"/>
                        <a:pt x="184362" y="148376"/>
                      </a:cubicBezTo>
                      <a:cubicBezTo>
                        <a:pt x="231073" y="116910"/>
                        <a:pt x="306324" y="50700"/>
                        <a:pt x="306856"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 name="任意多边形: 形状 260"/>
                <p:cNvSpPr/>
                <p:nvPr>
                  <p:custDataLst>
                    <p:tags r:id="rId19"/>
                  </p:custDataLst>
                </p:nvPr>
              </p:nvSpPr>
              <p:spPr>
                <a:xfrm>
                  <a:off x="10340134" y="4928531"/>
                  <a:ext cx="222032" cy="228147"/>
                </a:xfrm>
                <a:custGeom>
                  <a:avLst/>
                  <a:gdLst>
                    <a:gd name="connsiteX0" fmla="*/ 222032 w 222032"/>
                    <a:gd name="connsiteY0" fmla="*/ 228148 h 228147"/>
                    <a:gd name="connsiteX1" fmla="*/ 203685 w 222032"/>
                    <a:gd name="connsiteY1" fmla="*/ 101931 h 228147"/>
                    <a:gd name="connsiteX2" fmla="*/ 0 w 222032"/>
                    <a:gd name="connsiteY2" fmla="*/ 0 h 228147"/>
                    <a:gd name="connsiteX3" fmla="*/ 83672 w 222032"/>
                    <a:gd name="connsiteY3" fmla="*/ 185692 h 228147"/>
                    <a:gd name="connsiteX4" fmla="*/ 222032 w 222032"/>
                    <a:gd name="connsiteY4" fmla="*/ 228148 h 228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032" h="228147">
                      <a:moveTo>
                        <a:pt x="222032" y="228148"/>
                      </a:moveTo>
                      <a:cubicBezTo>
                        <a:pt x="206787" y="190832"/>
                        <a:pt x="237455" y="149706"/>
                        <a:pt x="203685" y="101931"/>
                      </a:cubicBezTo>
                      <a:cubicBezTo>
                        <a:pt x="169914" y="54156"/>
                        <a:pt x="13029" y="24729"/>
                        <a:pt x="0" y="0"/>
                      </a:cubicBezTo>
                      <a:cubicBezTo>
                        <a:pt x="25261" y="45825"/>
                        <a:pt x="39354" y="148376"/>
                        <a:pt x="83672" y="185692"/>
                      </a:cubicBezTo>
                      <a:cubicBezTo>
                        <a:pt x="127901" y="223007"/>
                        <a:pt x="222032" y="228148"/>
                        <a:pt x="222032" y="228148"/>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 name="任意多边形: 形状 261"/>
                <p:cNvSpPr/>
                <p:nvPr>
                  <p:custDataLst>
                    <p:tags r:id="rId20"/>
                  </p:custDataLst>
                </p:nvPr>
              </p:nvSpPr>
              <p:spPr>
                <a:xfrm>
                  <a:off x="10797578" y="4731454"/>
                  <a:ext cx="130748" cy="271591"/>
                </a:xfrm>
                <a:custGeom>
                  <a:avLst/>
                  <a:gdLst>
                    <a:gd name="connsiteX0" fmla="*/ 94933 w 130748"/>
                    <a:gd name="connsiteY0" fmla="*/ 2876 h 271591"/>
                    <a:gd name="connsiteX1" fmla="*/ 93249 w 130748"/>
                    <a:gd name="connsiteY1" fmla="*/ 39216 h 271591"/>
                    <a:gd name="connsiteX2" fmla="*/ 98479 w 130748"/>
                    <a:gd name="connsiteY2" fmla="*/ 78836 h 271591"/>
                    <a:gd name="connsiteX3" fmla="*/ 92894 w 130748"/>
                    <a:gd name="connsiteY3" fmla="*/ 151961 h 271591"/>
                    <a:gd name="connsiteX4" fmla="*/ 60631 w 130748"/>
                    <a:gd name="connsiteY4" fmla="*/ 207890 h 271591"/>
                    <a:gd name="connsiteX5" fmla="*/ 32800 w 130748"/>
                    <a:gd name="connsiteY5" fmla="*/ 228365 h 271591"/>
                    <a:gd name="connsiteX6" fmla="*/ 3727 w 130748"/>
                    <a:gd name="connsiteY6" fmla="*/ 251410 h 271591"/>
                    <a:gd name="connsiteX7" fmla="*/ 15959 w 130748"/>
                    <a:gd name="connsiteY7" fmla="*/ 271264 h 271591"/>
                    <a:gd name="connsiteX8" fmla="*/ 124892 w 130748"/>
                    <a:gd name="connsiteY8" fmla="*/ 165433 h 271591"/>
                    <a:gd name="connsiteX9" fmla="*/ 128969 w 130748"/>
                    <a:gd name="connsiteY9" fmla="*/ 86459 h 271591"/>
                    <a:gd name="connsiteX10" fmla="*/ 121081 w 130748"/>
                    <a:gd name="connsiteY10" fmla="*/ 41166 h 271591"/>
                    <a:gd name="connsiteX11" fmla="*/ 115142 w 130748"/>
                    <a:gd name="connsiteY11" fmla="*/ 20957 h 271591"/>
                    <a:gd name="connsiteX12" fmla="*/ 102201 w 130748"/>
                    <a:gd name="connsiteY12" fmla="*/ 1812 h 271591"/>
                    <a:gd name="connsiteX13" fmla="*/ 94933 w 130748"/>
                    <a:gd name="connsiteY13" fmla="*/ 2876 h 271591"/>
                    <a:gd name="connsiteX14" fmla="*/ 94933 w 130748"/>
                    <a:gd name="connsiteY14" fmla="*/ 2876 h 27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0748" h="271591">
                      <a:moveTo>
                        <a:pt x="94933" y="2876"/>
                      </a:moveTo>
                      <a:cubicBezTo>
                        <a:pt x="92629" y="15905"/>
                        <a:pt x="91477" y="25832"/>
                        <a:pt x="93249" y="39216"/>
                      </a:cubicBezTo>
                      <a:cubicBezTo>
                        <a:pt x="95110" y="52423"/>
                        <a:pt x="97326" y="65541"/>
                        <a:pt x="98479" y="78836"/>
                      </a:cubicBezTo>
                      <a:cubicBezTo>
                        <a:pt x="100517" y="103477"/>
                        <a:pt x="99720" y="128118"/>
                        <a:pt x="92894" y="151961"/>
                      </a:cubicBezTo>
                      <a:cubicBezTo>
                        <a:pt x="86867" y="173056"/>
                        <a:pt x="76586" y="192733"/>
                        <a:pt x="60631" y="207890"/>
                      </a:cubicBezTo>
                      <a:cubicBezTo>
                        <a:pt x="52211" y="215867"/>
                        <a:pt x="42461" y="221894"/>
                        <a:pt x="32800" y="228365"/>
                      </a:cubicBezTo>
                      <a:cubicBezTo>
                        <a:pt x="22341" y="235278"/>
                        <a:pt x="13211" y="243255"/>
                        <a:pt x="3727" y="251410"/>
                      </a:cubicBezTo>
                      <a:cubicBezTo>
                        <a:pt x="-6023" y="259742"/>
                        <a:pt x="5234" y="273923"/>
                        <a:pt x="15959" y="271264"/>
                      </a:cubicBezTo>
                      <a:cubicBezTo>
                        <a:pt x="68697" y="257880"/>
                        <a:pt x="111242" y="219058"/>
                        <a:pt x="124892" y="165433"/>
                      </a:cubicBezTo>
                      <a:cubicBezTo>
                        <a:pt x="131363" y="139818"/>
                        <a:pt x="132071" y="112695"/>
                        <a:pt x="128969" y="86459"/>
                      </a:cubicBezTo>
                      <a:cubicBezTo>
                        <a:pt x="127197" y="71302"/>
                        <a:pt x="124626" y="56057"/>
                        <a:pt x="121081" y="41166"/>
                      </a:cubicBezTo>
                      <a:cubicBezTo>
                        <a:pt x="119485" y="34430"/>
                        <a:pt x="117801" y="27339"/>
                        <a:pt x="115142" y="20957"/>
                      </a:cubicBezTo>
                      <a:cubicBezTo>
                        <a:pt x="111951" y="13335"/>
                        <a:pt x="106988" y="8283"/>
                        <a:pt x="102201" y="1812"/>
                      </a:cubicBezTo>
                      <a:cubicBezTo>
                        <a:pt x="100251" y="-758"/>
                        <a:pt x="95554" y="-758"/>
                        <a:pt x="94933" y="2876"/>
                      </a:cubicBezTo>
                      <a:lnTo>
                        <a:pt x="94933" y="287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 name="任意多边形: 形状 262"/>
                <p:cNvSpPr/>
                <p:nvPr>
                  <p:custDataLst>
                    <p:tags r:id="rId21"/>
                  </p:custDataLst>
                </p:nvPr>
              </p:nvSpPr>
              <p:spPr>
                <a:xfrm>
                  <a:off x="10791096" y="5043215"/>
                  <a:ext cx="215022" cy="156211"/>
                </a:xfrm>
                <a:custGeom>
                  <a:avLst/>
                  <a:gdLst>
                    <a:gd name="connsiteX0" fmla="*/ 1080 w 215022"/>
                    <a:gd name="connsiteY0" fmla="*/ 34046 h 156211"/>
                    <a:gd name="connsiteX1" fmla="*/ 15705 w 215022"/>
                    <a:gd name="connsiteY1" fmla="*/ 36705 h 156211"/>
                    <a:gd name="connsiteX2" fmla="*/ 36357 w 215022"/>
                    <a:gd name="connsiteY2" fmla="*/ 32893 h 156211"/>
                    <a:gd name="connsiteX3" fmla="*/ 85993 w 215022"/>
                    <a:gd name="connsiteY3" fmla="*/ 34134 h 156211"/>
                    <a:gd name="connsiteX4" fmla="*/ 198028 w 215022"/>
                    <a:gd name="connsiteY4" fmla="*/ 36084 h 156211"/>
                    <a:gd name="connsiteX5" fmla="*/ 182694 w 215022"/>
                    <a:gd name="connsiteY5" fmla="*/ 10735 h 156211"/>
                    <a:gd name="connsiteX6" fmla="*/ 116040 w 215022"/>
                    <a:gd name="connsiteY6" fmla="*/ 85011 h 156211"/>
                    <a:gd name="connsiteX7" fmla="*/ 78281 w 215022"/>
                    <a:gd name="connsiteY7" fmla="*/ 114438 h 156211"/>
                    <a:gd name="connsiteX8" fmla="*/ 41586 w 215022"/>
                    <a:gd name="connsiteY8" fmla="*/ 140408 h 156211"/>
                    <a:gd name="connsiteX9" fmla="*/ 42916 w 215022"/>
                    <a:gd name="connsiteY9" fmla="*/ 149183 h 156211"/>
                    <a:gd name="connsiteX10" fmla="*/ 92286 w 215022"/>
                    <a:gd name="connsiteY10" fmla="*/ 146701 h 156211"/>
                    <a:gd name="connsiteX11" fmla="*/ 137224 w 215022"/>
                    <a:gd name="connsiteY11" fmla="*/ 112222 h 156211"/>
                    <a:gd name="connsiteX12" fmla="*/ 212564 w 215022"/>
                    <a:gd name="connsiteY12" fmla="*/ 27132 h 156211"/>
                    <a:gd name="connsiteX13" fmla="*/ 197230 w 215022"/>
                    <a:gd name="connsiteY13" fmla="*/ 1783 h 156211"/>
                    <a:gd name="connsiteX14" fmla="*/ 135540 w 215022"/>
                    <a:gd name="connsiteY14" fmla="*/ 4353 h 156211"/>
                    <a:gd name="connsiteX15" fmla="*/ 75090 w 215022"/>
                    <a:gd name="connsiteY15" fmla="*/ 98 h 156211"/>
                    <a:gd name="connsiteX16" fmla="*/ 22973 w 215022"/>
                    <a:gd name="connsiteY16" fmla="*/ 7455 h 156211"/>
                    <a:gd name="connsiteX17" fmla="*/ 2675 w 215022"/>
                    <a:gd name="connsiteY17" fmla="*/ 22435 h 156211"/>
                    <a:gd name="connsiteX18" fmla="*/ 1080 w 215022"/>
                    <a:gd name="connsiteY18" fmla="*/ 34046 h 156211"/>
                    <a:gd name="connsiteX19" fmla="*/ 1080 w 215022"/>
                    <a:gd name="connsiteY19" fmla="*/ 34046 h 156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5022" h="156211">
                      <a:moveTo>
                        <a:pt x="1080" y="34046"/>
                      </a:moveTo>
                      <a:cubicBezTo>
                        <a:pt x="4182" y="37237"/>
                        <a:pt x="11716" y="37148"/>
                        <a:pt x="15705" y="36705"/>
                      </a:cubicBezTo>
                      <a:cubicBezTo>
                        <a:pt x="22618" y="35996"/>
                        <a:pt x="29443" y="33869"/>
                        <a:pt x="36357" y="32893"/>
                      </a:cubicBezTo>
                      <a:cubicBezTo>
                        <a:pt x="52666" y="30589"/>
                        <a:pt x="69772" y="32185"/>
                        <a:pt x="85993" y="34134"/>
                      </a:cubicBezTo>
                      <a:cubicBezTo>
                        <a:pt x="123663" y="38478"/>
                        <a:pt x="160181" y="38566"/>
                        <a:pt x="198028" y="36084"/>
                      </a:cubicBezTo>
                      <a:cubicBezTo>
                        <a:pt x="192887" y="27664"/>
                        <a:pt x="187746" y="19244"/>
                        <a:pt x="182694" y="10735"/>
                      </a:cubicBezTo>
                      <a:cubicBezTo>
                        <a:pt x="163460" y="37946"/>
                        <a:pt x="140858" y="62852"/>
                        <a:pt x="116040" y="85011"/>
                      </a:cubicBezTo>
                      <a:cubicBezTo>
                        <a:pt x="104163" y="95648"/>
                        <a:pt x="91754" y="105929"/>
                        <a:pt x="78281" y="114438"/>
                      </a:cubicBezTo>
                      <a:cubicBezTo>
                        <a:pt x="65784" y="122327"/>
                        <a:pt x="50450" y="128177"/>
                        <a:pt x="41586" y="140408"/>
                      </a:cubicBezTo>
                      <a:cubicBezTo>
                        <a:pt x="39725" y="142979"/>
                        <a:pt x="40789" y="147145"/>
                        <a:pt x="42916" y="149183"/>
                      </a:cubicBezTo>
                      <a:cubicBezTo>
                        <a:pt x="56388" y="162036"/>
                        <a:pt x="78281" y="154856"/>
                        <a:pt x="92286" y="146701"/>
                      </a:cubicBezTo>
                      <a:cubicBezTo>
                        <a:pt x="108506" y="137218"/>
                        <a:pt x="123219" y="124631"/>
                        <a:pt x="137224" y="112222"/>
                      </a:cubicBezTo>
                      <a:cubicBezTo>
                        <a:pt x="165765" y="87050"/>
                        <a:pt x="190671" y="58332"/>
                        <a:pt x="212564" y="27132"/>
                      </a:cubicBezTo>
                      <a:cubicBezTo>
                        <a:pt x="220010" y="16585"/>
                        <a:pt x="209285" y="985"/>
                        <a:pt x="197230" y="1783"/>
                      </a:cubicBezTo>
                      <a:cubicBezTo>
                        <a:pt x="176755" y="3289"/>
                        <a:pt x="156192" y="4707"/>
                        <a:pt x="135540" y="4353"/>
                      </a:cubicBezTo>
                      <a:cubicBezTo>
                        <a:pt x="115331" y="3998"/>
                        <a:pt x="95299" y="719"/>
                        <a:pt x="75090" y="98"/>
                      </a:cubicBezTo>
                      <a:cubicBezTo>
                        <a:pt x="57452" y="-433"/>
                        <a:pt x="39548" y="1073"/>
                        <a:pt x="22973" y="7455"/>
                      </a:cubicBezTo>
                      <a:cubicBezTo>
                        <a:pt x="15705" y="10203"/>
                        <a:pt x="6043" y="15078"/>
                        <a:pt x="2675" y="22435"/>
                      </a:cubicBezTo>
                      <a:cubicBezTo>
                        <a:pt x="1346" y="25182"/>
                        <a:pt x="-1579" y="31387"/>
                        <a:pt x="1080" y="34046"/>
                      </a:cubicBezTo>
                      <a:lnTo>
                        <a:pt x="1080" y="3404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 name="任意多边形: 形状 263"/>
                <p:cNvSpPr/>
                <p:nvPr>
                  <p:custDataLst>
                    <p:tags r:id="rId22"/>
                  </p:custDataLst>
                </p:nvPr>
              </p:nvSpPr>
              <p:spPr>
                <a:xfrm>
                  <a:off x="10350894" y="4949449"/>
                  <a:ext cx="216555" cy="147023"/>
                </a:xfrm>
                <a:custGeom>
                  <a:avLst/>
                  <a:gdLst>
                    <a:gd name="connsiteX0" fmla="*/ 408 w 216555"/>
                    <a:gd name="connsiteY0" fmla="*/ 7623 h 147023"/>
                    <a:gd name="connsiteX1" fmla="*/ 50310 w 216555"/>
                    <a:gd name="connsiteY1" fmla="*/ 42013 h 147023"/>
                    <a:gd name="connsiteX2" fmla="*/ 112355 w 216555"/>
                    <a:gd name="connsiteY2" fmla="*/ 63286 h 147023"/>
                    <a:gd name="connsiteX3" fmla="*/ 161636 w 216555"/>
                    <a:gd name="connsiteY3" fmla="*/ 100956 h 147023"/>
                    <a:gd name="connsiteX4" fmla="*/ 180427 w 216555"/>
                    <a:gd name="connsiteY4" fmla="*/ 125951 h 147023"/>
                    <a:gd name="connsiteX5" fmla="*/ 204181 w 216555"/>
                    <a:gd name="connsiteY5" fmla="*/ 146869 h 147023"/>
                    <a:gd name="connsiteX6" fmla="*/ 213222 w 216555"/>
                    <a:gd name="connsiteY6" fmla="*/ 142881 h 147023"/>
                    <a:gd name="connsiteX7" fmla="*/ 188936 w 216555"/>
                    <a:gd name="connsiteY7" fmla="*/ 83406 h 147023"/>
                    <a:gd name="connsiteX8" fmla="*/ 136464 w 216555"/>
                    <a:gd name="connsiteY8" fmla="*/ 41925 h 147023"/>
                    <a:gd name="connsiteX9" fmla="*/ 72469 w 216555"/>
                    <a:gd name="connsiteY9" fmla="*/ 19145 h 147023"/>
                    <a:gd name="connsiteX10" fmla="*/ 38787 w 216555"/>
                    <a:gd name="connsiteY10" fmla="*/ 9927 h 147023"/>
                    <a:gd name="connsiteX11" fmla="*/ 7587 w 216555"/>
                    <a:gd name="connsiteY11" fmla="*/ 89 h 147023"/>
                    <a:gd name="connsiteX12" fmla="*/ 408 w 216555"/>
                    <a:gd name="connsiteY12" fmla="*/ 7623 h 147023"/>
                    <a:gd name="connsiteX13" fmla="*/ 408 w 216555"/>
                    <a:gd name="connsiteY13" fmla="*/ 7623 h 147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6555" h="147023">
                      <a:moveTo>
                        <a:pt x="408" y="7623"/>
                      </a:moveTo>
                      <a:cubicBezTo>
                        <a:pt x="8651" y="28807"/>
                        <a:pt x="30012" y="35454"/>
                        <a:pt x="50310" y="42013"/>
                      </a:cubicBezTo>
                      <a:cubicBezTo>
                        <a:pt x="71139" y="48750"/>
                        <a:pt x="92678" y="53270"/>
                        <a:pt x="112355" y="63286"/>
                      </a:cubicBezTo>
                      <a:cubicBezTo>
                        <a:pt x="130968" y="72770"/>
                        <a:pt x="147454" y="85534"/>
                        <a:pt x="161636" y="100956"/>
                      </a:cubicBezTo>
                      <a:cubicBezTo>
                        <a:pt x="168727" y="108667"/>
                        <a:pt x="174931" y="117088"/>
                        <a:pt x="180427" y="125951"/>
                      </a:cubicBezTo>
                      <a:cubicBezTo>
                        <a:pt x="185922" y="134815"/>
                        <a:pt x="193102" y="145097"/>
                        <a:pt x="204181" y="146869"/>
                      </a:cubicBezTo>
                      <a:cubicBezTo>
                        <a:pt x="207904" y="147490"/>
                        <a:pt x="211272" y="146249"/>
                        <a:pt x="213222" y="142881"/>
                      </a:cubicBezTo>
                      <a:cubicBezTo>
                        <a:pt x="225365" y="122760"/>
                        <a:pt x="201345" y="97322"/>
                        <a:pt x="188936" y="83406"/>
                      </a:cubicBezTo>
                      <a:cubicBezTo>
                        <a:pt x="174045" y="66831"/>
                        <a:pt x="155963" y="52650"/>
                        <a:pt x="136464" y="41925"/>
                      </a:cubicBezTo>
                      <a:cubicBezTo>
                        <a:pt x="116432" y="30934"/>
                        <a:pt x="94628" y="24463"/>
                        <a:pt x="72469" y="19145"/>
                      </a:cubicBezTo>
                      <a:cubicBezTo>
                        <a:pt x="61123" y="16398"/>
                        <a:pt x="49778" y="13916"/>
                        <a:pt x="38787" y="9927"/>
                      </a:cubicBezTo>
                      <a:cubicBezTo>
                        <a:pt x="28062" y="6027"/>
                        <a:pt x="18933" y="1950"/>
                        <a:pt x="7587" y="89"/>
                      </a:cubicBezTo>
                      <a:cubicBezTo>
                        <a:pt x="3422" y="-620"/>
                        <a:pt x="-1453" y="3014"/>
                        <a:pt x="408" y="7623"/>
                      </a:cubicBezTo>
                      <a:lnTo>
                        <a:pt x="408" y="762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 name="任意多边形: 形状 264"/>
                <p:cNvSpPr/>
                <p:nvPr>
                  <p:custDataLst>
                    <p:tags r:id="rId23"/>
                  </p:custDataLst>
                </p:nvPr>
              </p:nvSpPr>
              <p:spPr>
                <a:xfrm>
                  <a:off x="10727815" y="4829116"/>
                  <a:ext cx="135491" cy="208098"/>
                </a:xfrm>
                <a:custGeom>
                  <a:avLst/>
                  <a:gdLst>
                    <a:gd name="connsiteX0" fmla="*/ 105842 w 135491"/>
                    <a:gd name="connsiteY0" fmla="*/ 10779 h 208098"/>
                    <a:gd name="connsiteX1" fmla="*/ 86253 w 135491"/>
                    <a:gd name="connsiteY1" fmla="*/ 52615 h 208098"/>
                    <a:gd name="connsiteX2" fmla="*/ 62587 w 135491"/>
                    <a:gd name="connsiteY2" fmla="*/ 97376 h 208098"/>
                    <a:gd name="connsiteX3" fmla="*/ 40694 w 135491"/>
                    <a:gd name="connsiteY3" fmla="*/ 134958 h 208098"/>
                    <a:gd name="connsiteX4" fmla="*/ 16674 w 135491"/>
                    <a:gd name="connsiteY4" fmla="*/ 163675 h 208098"/>
                    <a:gd name="connsiteX5" fmla="*/ 2315 w 135491"/>
                    <a:gd name="connsiteY5" fmla="*/ 180694 h 208098"/>
                    <a:gd name="connsiteX6" fmla="*/ 8963 w 135491"/>
                    <a:gd name="connsiteY6" fmla="*/ 205423 h 208098"/>
                    <a:gd name="connsiteX7" fmla="*/ 54965 w 135491"/>
                    <a:gd name="connsiteY7" fmla="*/ 188759 h 208098"/>
                    <a:gd name="connsiteX8" fmla="*/ 102917 w 135491"/>
                    <a:gd name="connsiteY8" fmla="*/ 115812 h 208098"/>
                    <a:gd name="connsiteX9" fmla="*/ 127646 w 135491"/>
                    <a:gd name="connsiteY9" fmla="*/ 61745 h 208098"/>
                    <a:gd name="connsiteX10" fmla="*/ 131723 w 135491"/>
                    <a:gd name="connsiteY10" fmla="*/ 6790 h 208098"/>
                    <a:gd name="connsiteX11" fmla="*/ 105842 w 135491"/>
                    <a:gd name="connsiteY11" fmla="*/ 10779 h 208098"/>
                    <a:gd name="connsiteX12" fmla="*/ 105842 w 135491"/>
                    <a:gd name="connsiteY12" fmla="*/ 10779 h 208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5491" h="208098">
                      <a:moveTo>
                        <a:pt x="105842" y="10779"/>
                      </a:moveTo>
                      <a:cubicBezTo>
                        <a:pt x="101498" y="25493"/>
                        <a:pt x="93255" y="38965"/>
                        <a:pt x="86253" y="52615"/>
                      </a:cubicBezTo>
                      <a:cubicBezTo>
                        <a:pt x="78542" y="67683"/>
                        <a:pt x="70653" y="82574"/>
                        <a:pt x="62587" y="97376"/>
                      </a:cubicBezTo>
                      <a:cubicBezTo>
                        <a:pt x="55585" y="110051"/>
                        <a:pt x="48672" y="122815"/>
                        <a:pt x="40694" y="134958"/>
                      </a:cubicBezTo>
                      <a:cubicBezTo>
                        <a:pt x="33781" y="145417"/>
                        <a:pt x="25449" y="154457"/>
                        <a:pt x="16674" y="163675"/>
                      </a:cubicBezTo>
                      <a:cubicBezTo>
                        <a:pt x="11710" y="168905"/>
                        <a:pt x="5772" y="174312"/>
                        <a:pt x="2315" y="180694"/>
                      </a:cubicBezTo>
                      <a:cubicBezTo>
                        <a:pt x="-2471" y="189291"/>
                        <a:pt x="365" y="200459"/>
                        <a:pt x="8963" y="205423"/>
                      </a:cubicBezTo>
                      <a:cubicBezTo>
                        <a:pt x="24386" y="214198"/>
                        <a:pt x="44506" y="199484"/>
                        <a:pt x="54965" y="188759"/>
                      </a:cubicBezTo>
                      <a:cubicBezTo>
                        <a:pt x="75351" y="167841"/>
                        <a:pt x="89178" y="141339"/>
                        <a:pt x="102917" y="115812"/>
                      </a:cubicBezTo>
                      <a:cubicBezTo>
                        <a:pt x="112223" y="98440"/>
                        <a:pt x="121441" y="80535"/>
                        <a:pt x="127646" y="61745"/>
                      </a:cubicBezTo>
                      <a:cubicBezTo>
                        <a:pt x="133230" y="44815"/>
                        <a:pt x="139789" y="23720"/>
                        <a:pt x="131723" y="6790"/>
                      </a:cubicBezTo>
                      <a:cubicBezTo>
                        <a:pt x="126051" y="-5087"/>
                        <a:pt x="108944" y="143"/>
                        <a:pt x="105842" y="10779"/>
                      </a:cubicBezTo>
                      <a:lnTo>
                        <a:pt x="105842" y="10779"/>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 name="任意多边形: 形状 265"/>
                <p:cNvSpPr/>
                <p:nvPr>
                  <p:custDataLst>
                    <p:tags r:id="rId24"/>
                  </p:custDataLst>
                </p:nvPr>
              </p:nvSpPr>
              <p:spPr>
                <a:xfrm>
                  <a:off x="10712707" y="5096588"/>
                  <a:ext cx="169256" cy="78582"/>
                </a:xfrm>
                <a:custGeom>
                  <a:avLst/>
                  <a:gdLst>
                    <a:gd name="connsiteX0" fmla="*/ 151795 w 169256"/>
                    <a:gd name="connsiteY0" fmla="*/ 85 h 78582"/>
                    <a:gd name="connsiteX1" fmla="*/ 132295 w 169256"/>
                    <a:gd name="connsiteY1" fmla="*/ 6200 h 78582"/>
                    <a:gd name="connsiteX2" fmla="*/ 125382 w 169256"/>
                    <a:gd name="connsiteY2" fmla="*/ 9923 h 78582"/>
                    <a:gd name="connsiteX3" fmla="*/ 122457 w 169256"/>
                    <a:gd name="connsiteY3" fmla="*/ 11519 h 78582"/>
                    <a:gd name="connsiteX4" fmla="*/ 120507 w 169256"/>
                    <a:gd name="connsiteY4" fmla="*/ 12493 h 78582"/>
                    <a:gd name="connsiteX5" fmla="*/ 105527 w 169256"/>
                    <a:gd name="connsiteY5" fmla="*/ 17280 h 78582"/>
                    <a:gd name="connsiteX6" fmla="*/ 102248 w 169256"/>
                    <a:gd name="connsiteY6" fmla="*/ 17989 h 78582"/>
                    <a:gd name="connsiteX7" fmla="*/ 101450 w 169256"/>
                    <a:gd name="connsiteY7" fmla="*/ 18078 h 78582"/>
                    <a:gd name="connsiteX8" fmla="*/ 92232 w 169256"/>
                    <a:gd name="connsiteY8" fmla="*/ 19141 h 78582"/>
                    <a:gd name="connsiteX9" fmla="*/ 69896 w 169256"/>
                    <a:gd name="connsiteY9" fmla="*/ 25523 h 78582"/>
                    <a:gd name="connsiteX10" fmla="*/ 63337 w 169256"/>
                    <a:gd name="connsiteY10" fmla="*/ 29334 h 78582"/>
                    <a:gd name="connsiteX11" fmla="*/ 62539 w 169256"/>
                    <a:gd name="connsiteY11" fmla="*/ 30221 h 78582"/>
                    <a:gd name="connsiteX12" fmla="*/ 58816 w 169256"/>
                    <a:gd name="connsiteY12" fmla="*/ 31373 h 78582"/>
                    <a:gd name="connsiteX13" fmla="*/ 58905 w 169256"/>
                    <a:gd name="connsiteY13" fmla="*/ 31373 h 78582"/>
                    <a:gd name="connsiteX14" fmla="*/ 54828 w 169256"/>
                    <a:gd name="connsiteY14" fmla="*/ 31639 h 78582"/>
                    <a:gd name="connsiteX15" fmla="*/ 48712 w 169256"/>
                    <a:gd name="connsiteY15" fmla="*/ 31639 h 78582"/>
                    <a:gd name="connsiteX16" fmla="*/ 33378 w 169256"/>
                    <a:gd name="connsiteY16" fmla="*/ 31550 h 78582"/>
                    <a:gd name="connsiteX17" fmla="*/ 14321 w 169256"/>
                    <a:gd name="connsiteY17" fmla="*/ 35627 h 78582"/>
                    <a:gd name="connsiteX18" fmla="*/ 937 w 169256"/>
                    <a:gd name="connsiteY18" fmla="*/ 63282 h 78582"/>
                    <a:gd name="connsiteX19" fmla="*/ 24071 w 169256"/>
                    <a:gd name="connsiteY19" fmla="*/ 78527 h 78582"/>
                    <a:gd name="connsiteX20" fmla="*/ 30985 w 169256"/>
                    <a:gd name="connsiteY20" fmla="*/ 77286 h 78582"/>
                    <a:gd name="connsiteX21" fmla="*/ 32669 w 169256"/>
                    <a:gd name="connsiteY21" fmla="*/ 76754 h 78582"/>
                    <a:gd name="connsiteX22" fmla="*/ 33555 w 169256"/>
                    <a:gd name="connsiteY22" fmla="*/ 76754 h 78582"/>
                    <a:gd name="connsiteX23" fmla="*/ 38519 w 169256"/>
                    <a:gd name="connsiteY23" fmla="*/ 76577 h 78582"/>
                    <a:gd name="connsiteX24" fmla="*/ 71846 w 169256"/>
                    <a:gd name="connsiteY24" fmla="*/ 74804 h 78582"/>
                    <a:gd name="connsiteX25" fmla="*/ 89307 w 169256"/>
                    <a:gd name="connsiteY25" fmla="*/ 66650 h 78582"/>
                    <a:gd name="connsiteX26" fmla="*/ 90902 w 169256"/>
                    <a:gd name="connsiteY26" fmla="*/ 65498 h 78582"/>
                    <a:gd name="connsiteX27" fmla="*/ 92498 w 169256"/>
                    <a:gd name="connsiteY27" fmla="*/ 64877 h 78582"/>
                    <a:gd name="connsiteX28" fmla="*/ 96930 w 169256"/>
                    <a:gd name="connsiteY28" fmla="*/ 63725 h 78582"/>
                    <a:gd name="connsiteX29" fmla="*/ 97816 w 169256"/>
                    <a:gd name="connsiteY29" fmla="*/ 63548 h 78582"/>
                    <a:gd name="connsiteX30" fmla="*/ 140450 w 169256"/>
                    <a:gd name="connsiteY30" fmla="*/ 51582 h 78582"/>
                    <a:gd name="connsiteX31" fmla="*/ 169256 w 169256"/>
                    <a:gd name="connsiteY31" fmla="*/ 16748 h 78582"/>
                    <a:gd name="connsiteX32" fmla="*/ 151795 w 169256"/>
                    <a:gd name="connsiteY32" fmla="*/ 85 h 78582"/>
                    <a:gd name="connsiteX33" fmla="*/ 151795 w 169256"/>
                    <a:gd name="connsiteY33" fmla="*/ 85 h 7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69256" h="78582">
                      <a:moveTo>
                        <a:pt x="151795" y="85"/>
                      </a:moveTo>
                      <a:cubicBezTo>
                        <a:pt x="144970" y="-624"/>
                        <a:pt x="138145" y="3276"/>
                        <a:pt x="132295" y="6200"/>
                      </a:cubicBezTo>
                      <a:cubicBezTo>
                        <a:pt x="129902" y="7353"/>
                        <a:pt x="127686" y="8682"/>
                        <a:pt x="125382" y="9923"/>
                      </a:cubicBezTo>
                      <a:cubicBezTo>
                        <a:pt x="124407" y="10455"/>
                        <a:pt x="123432" y="10987"/>
                        <a:pt x="122457" y="11519"/>
                      </a:cubicBezTo>
                      <a:cubicBezTo>
                        <a:pt x="116341" y="14887"/>
                        <a:pt x="124141" y="10987"/>
                        <a:pt x="120507" y="12493"/>
                      </a:cubicBezTo>
                      <a:cubicBezTo>
                        <a:pt x="115720" y="14532"/>
                        <a:pt x="110668" y="16128"/>
                        <a:pt x="105527" y="17280"/>
                      </a:cubicBezTo>
                      <a:cubicBezTo>
                        <a:pt x="104464" y="17546"/>
                        <a:pt x="103311" y="17723"/>
                        <a:pt x="102248" y="17989"/>
                      </a:cubicBezTo>
                      <a:cubicBezTo>
                        <a:pt x="103311" y="17812"/>
                        <a:pt x="106059" y="17546"/>
                        <a:pt x="101450" y="18078"/>
                      </a:cubicBezTo>
                      <a:cubicBezTo>
                        <a:pt x="98348" y="18432"/>
                        <a:pt x="95334" y="18698"/>
                        <a:pt x="92232" y="19141"/>
                      </a:cubicBezTo>
                      <a:cubicBezTo>
                        <a:pt x="84166" y="20293"/>
                        <a:pt x="77164" y="21800"/>
                        <a:pt x="69896" y="25523"/>
                      </a:cubicBezTo>
                      <a:cubicBezTo>
                        <a:pt x="67680" y="26675"/>
                        <a:pt x="65464" y="27916"/>
                        <a:pt x="63337" y="29334"/>
                      </a:cubicBezTo>
                      <a:cubicBezTo>
                        <a:pt x="59880" y="31639"/>
                        <a:pt x="61121" y="30752"/>
                        <a:pt x="62539" y="30221"/>
                      </a:cubicBezTo>
                      <a:cubicBezTo>
                        <a:pt x="61298" y="30752"/>
                        <a:pt x="60057" y="31018"/>
                        <a:pt x="58816" y="31373"/>
                      </a:cubicBezTo>
                      <a:cubicBezTo>
                        <a:pt x="54651" y="32614"/>
                        <a:pt x="57930" y="31462"/>
                        <a:pt x="58905" y="31373"/>
                      </a:cubicBezTo>
                      <a:cubicBezTo>
                        <a:pt x="57575" y="31462"/>
                        <a:pt x="56246" y="31550"/>
                        <a:pt x="54828" y="31639"/>
                      </a:cubicBezTo>
                      <a:cubicBezTo>
                        <a:pt x="52789" y="31727"/>
                        <a:pt x="50751" y="31727"/>
                        <a:pt x="48712" y="31639"/>
                      </a:cubicBezTo>
                      <a:cubicBezTo>
                        <a:pt x="43660" y="31550"/>
                        <a:pt x="38519" y="31196"/>
                        <a:pt x="33378" y="31550"/>
                      </a:cubicBezTo>
                      <a:cubicBezTo>
                        <a:pt x="26908" y="31905"/>
                        <a:pt x="20260" y="32968"/>
                        <a:pt x="14321" y="35627"/>
                      </a:cubicBezTo>
                      <a:cubicBezTo>
                        <a:pt x="3951" y="40325"/>
                        <a:pt x="-2519" y="52025"/>
                        <a:pt x="937" y="63282"/>
                      </a:cubicBezTo>
                      <a:cubicBezTo>
                        <a:pt x="3862" y="73032"/>
                        <a:pt x="14144" y="79236"/>
                        <a:pt x="24071" y="78527"/>
                      </a:cubicBezTo>
                      <a:cubicBezTo>
                        <a:pt x="26376" y="78350"/>
                        <a:pt x="28769" y="77818"/>
                        <a:pt x="30985" y="77286"/>
                      </a:cubicBezTo>
                      <a:cubicBezTo>
                        <a:pt x="31694" y="77109"/>
                        <a:pt x="35594" y="76222"/>
                        <a:pt x="32669" y="76754"/>
                      </a:cubicBezTo>
                      <a:cubicBezTo>
                        <a:pt x="29921" y="77198"/>
                        <a:pt x="33112" y="76754"/>
                        <a:pt x="33555" y="76754"/>
                      </a:cubicBezTo>
                      <a:cubicBezTo>
                        <a:pt x="35239" y="76666"/>
                        <a:pt x="36923" y="76577"/>
                        <a:pt x="38519" y="76577"/>
                      </a:cubicBezTo>
                      <a:cubicBezTo>
                        <a:pt x="49775" y="76577"/>
                        <a:pt x="60766" y="77641"/>
                        <a:pt x="71846" y="74804"/>
                      </a:cubicBezTo>
                      <a:cubicBezTo>
                        <a:pt x="77962" y="73209"/>
                        <a:pt x="84078" y="70195"/>
                        <a:pt x="89307" y="66650"/>
                      </a:cubicBezTo>
                      <a:cubicBezTo>
                        <a:pt x="89218" y="66738"/>
                        <a:pt x="92675" y="64522"/>
                        <a:pt x="90902" y="65498"/>
                      </a:cubicBezTo>
                      <a:cubicBezTo>
                        <a:pt x="89396" y="66384"/>
                        <a:pt x="92498" y="64877"/>
                        <a:pt x="92498" y="64877"/>
                      </a:cubicBezTo>
                      <a:cubicBezTo>
                        <a:pt x="94005" y="64434"/>
                        <a:pt x="95423" y="64079"/>
                        <a:pt x="96930" y="63725"/>
                      </a:cubicBezTo>
                      <a:cubicBezTo>
                        <a:pt x="94537" y="64257"/>
                        <a:pt x="96487" y="63725"/>
                        <a:pt x="97816" y="63548"/>
                      </a:cubicBezTo>
                      <a:cubicBezTo>
                        <a:pt x="113061" y="61420"/>
                        <a:pt x="126534" y="58318"/>
                        <a:pt x="140450" y="51582"/>
                      </a:cubicBezTo>
                      <a:cubicBezTo>
                        <a:pt x="154011" y="44934"/>
                        <a:pt x="169345" y="33412"/>
                        <a:pt x="169256" y="16748"/>
                      </a:cubicBezTo>
                      <a:cubicBezTo>
                        <a:pt x="169345" y="6643"/>
                        <a:pt x="160925" y="971"/>
                        <a:pt x="151795" y="85"/>
                      </a:cubicBezTo>
                      <a:lnTo>
                        <a:pt x="151795" y="8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 name="任意多边形: 形状 266"/>
                <p:cNvSpPr/>
                <p:nvPr>
                  <p:custDataLst>
                    <p:tags r:id="rId25"/>
                  </p:custDataLst>
                </p:nvPr>
              </p:nvSpPr>
              <p:spPr>
                <a:xfrm>
                  <a:off x="10417091" y="5031700"/>
                  <a:ext cx="139193" cy="124091"/>
                </a:xfrm>
                <a:custGeom>
                  <a:avLst/>
                  <a:gdLst>
                    <a:gd name="connsiteX0" fmla="*/ 27811 w 139193"/>
                    <a:gd name="connsiteY0" fmla="*/ 10905 h 124091"/>
                    <a:gd name="connsiteX1" fmla="*/ 23468 w 139193"/>
                    <a:gd name="connsiteY1" fmla="*/ 6473 h 124091"/>
                    <a:gd name="connsiteX2" fmla="*/ 7425 w 139193"/>
                    <a:gd name="connsiteY2" fmla="*/ 1687 h 124091"/>
                    <a:gd name="connsiteX3" fmla="*/ 422 w 139193"/>
                    <a:gd name="connsiteY3" fmla="*/ 16932 h 124091"/>
                    <a:gd name="connsiteX4" fmla="*/ 15756 w 139193"/>
                    <a:gd name="connsiteY4" fmla="*/ 33684 h 124091"/>
                    <a:gd name="connsiteX5" fmla="*/ 19479 w 139193"/>
                    <a:gd name="connsiteY5" fmla="*/ 36343 h 124091"/>
                    <a:gd name="connsiteX6" fmla="*/ 20986 w 139193"/>
                    <a:gd name="connsiteY6" fmla="*/ 37407 h 124091"/>
                    <a:gd name="connsiteX7" fmla="*/ 25683 w 139193"/>
                    <a:gd name="connsiteY7" fmla="*/ 40864 h 124091"/>
                    <a:gd name="connsiteX8" fmla="*/ 28165 w 139193"/>
                    <a:gd name="connsiteY8" fmla="*/ 42725 h 124091"/>
                    <a:gd name="connsiteX9" fmla="*/ 56085 w 139193"/>
                    <a:gd name="connsiteY9" fmla="*/ 65505 h 124091"/>
                    <a:gd name="connsiteX10" fmla="*/ 80992 w 139193"/>
                    <a:gd name="connsiteY10" fmla="*/ 90500 h 124091"/>
                    <a:gd name="connsiteX11" fmla="*/ 87019 w 139193"/>
                    <a:gd name="connsiteY11" fmla="*/ 97325 h 124091"/>
                    <a:gd name="connsiteX12" fmla="*/ 89944 w 139193"/>
                    <a:gd name="connsiteY12" fmla="*/ 100782 h 124091"/>
                    <a:gd name="connsiteX13" fmla="*/ 90564 w 139193"/>
                    <a:gd name="connsiteY13" fmla="*/ 101491 h 124091"/>
                    <a:gd name="connsiteX14" fmla="*/ 104924 w 139193"/>
                    <a:gd name="connsiteY14" fmla="*/ 118775 h 124091"/>
                    <a:gd name="connsiteX15" fmla="*/ 129476 w 139193"/>
                    <a:gd name="connsiteY15" fmla="*/ 121345 h 124091"/>
                    <a:gd name="connsiteX16" fmla="*/ 133464 w 139193"/>
                    <a:gd name="connsiteY16" fmla="*/ 118065 h 124091"/>
                    <a:gd name="connsiteX17" fmla="*/ 138162 w 139193"/>
                    <a:gd name="connsiteY17" fmla="*/ 98300 h 124091"/>
                    <a:gd name="connsiteX18" fmla="*/ 111571 w 139193"/>
                    <a:gd name="connsiteY18" fmla="*/ 62314 h 124091"/>
                    <a:gd name="connsiteX19" fmla="*/ 83562 w 139193"/>
                    <a:gd name="connsiteY19" fmla="*/ 36698 h 124091"/>
                    <a:gd name="connsiteX20" fmla="*/ 50501 w 139193"/>
                    <a:gd name="connsiteY20" fmla="*/ 13919 h 124091"/>
                    <a:gd name="connsiteX21" fmla="*/ 33572 w 139193"/>
                    <a:gd name="connsiteY21" fmla="*/ 5410 h 124091"/>
                    <a:gd name="connsiteX22" fmla="*/ 9020 w 139193"/>
                    <a:gd name="connsiteY22" fmla="*/ 1155 h 124091"/>
                    <a:gd name="connsiteX23" fmla="*/ 25063 w 139193"/>
                    <a:gd name="connsiteY23" fmla="*/ 16400 h 124091"/>
                    <a:gd name="connsiteX24" fmla="*/ 26215 w 139193"/>
                    <a:gd name="connsiteY24" fmla="*/ 13032 h 124091"/>
                    <a:gd name="connsiteX25" fmla="*/ 23290 w 139193"/>
                    <a:gd name="connsiteY25" fmla="*/ 15337 h 124091"/>
                    <a:gd name="connsiteX26" fmla="*/ 26038 w 139193"/>
                    <a:gd name="connsiteY26" fmla="*/ 15603 h 124091"/>
                    <a:gd name="connsiteX27" fmla="*/ 27811 w 139193"/>
                    <a:gd name="connsiteY27" fmla="*/ 10905 h 124091"/>
                    <a:gd name="connsiteX28" fmla="*/ 27811 w 139193"/>
                    <a:gd name="connsiteY28" fmla="*/ 10905 h 124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9193" h="124091">
                      <a:moveTo>
                        <a:pt x="27811" y="10905"/>
                      </a:moveTo>
                      <a:cubicBezTo>
                        <a:pt x="25772" y="10107"/>
                        <a:pt x="24354" y="8601"/>
                        <a:pt x="23468" y="6473"/>
                      </a:cubicBezTo>
                      <a:cubicBezTo>
                        <a:pt x="20365" y="978"/>
                        <a:pt x="12920" y="-972"/>
                        <a:pt x="7425" y="1687"/>
                      </a:cubicBezTo>
                      <a:cubicBezTo>
                        <a:pt x="1486" y="4435"/>
                        <a:pt x="-1085" y="10551"/>
                        <a:pt x="422" y="16932"/>
                      </a:cubicBezTo>
                      <a:cubicBezTo>
                        <a:pt x="2195" y="24555"/>
                        <a:pt x="9818" y="29430"/>
                        <a:pt x="15756" y="33684"/>
                      </a:cubicBezTo>
                      <a:cubicBezTo>
                        <a:pt x="16997" y="34571"/>
                        <a:pt x="18238" y="35457"/>
                        <a:pt x="19479" y="36343"/>
                      </a:cubicBezTo>
                      <a:cubicBezTo>
                        <a:pt x="20099" y="36787"/>
                        <a:pt x="22847" y="38737"/>
                        <a:pt x="20986" y="37407"/>
                      </a:cubicBezTo>
                      <a:cubicBezTo>
                        <a:pt x="21961" y="38116"/>
                        <a:pt x="27899" y="42459"/>
                        <a:pt x="25683" y="40864"/>
                      </a:cubicBezTo>
                      <a:cubicBezTo>
                        <a:pt x="24354" y="39889"/>
                        <a:pt x="27811" y="42459"/>
                        <a:pt x="28165" y="42725"/>
                      </a:cubicBezTo>
                      <a:cubicBezTo>
                        <a:pt x="37738" y="49993"/>
                        <a:pt x="47222" y="57350"/>
                        <a:pt x="56085" y="65505"/>
                      </a:cubicBezTo>
                      <a:cubicBezTo>
                        <a:pt x="64772" y="73393"/>
                        <a:pt x="73104" y="81813"/>
                        <a:pt x="80992" y="90500"/>
                      </a:cubicBezTo>
                      <a:cubicBezTo>
                        <a:pt x="83031" y="92716"/>
                        <a:pt x="84981" y="95020"/>
                        <a:pt x="87019" y="97325"/>
                      </a:cubicBezTo>
                      <a:cubicBezTo>
                        <a:pt x="87994" y="98477"/>
                        <a:pt x="88969" y="99629"/>
                        <a:pt x="89944" y="100782"/>
                      </a:cubicBezTo>
                      <a:cubicBezTo>
                        <a:pt x="93667" y="105213"/>
                        <a:pt x="88526" y="98832"/>
                        <a:pt x="90564" y="101491"/>
                      </a:cubicBezTo>
                      <a:cubicBezTo>
                        <a:pt x="95085" y="107429"/>
                        <a:pt x="99340" y="113899"/>
                        <a:pt x="104924" y="118775"/>
                      </a:cubicBezTo>
                      <a:cubicBezTo>
                        <a:pt x="112369" y="125156"/>
                        <a:pt x="120967" y="125511"/>
                        <a:pt x="129476" y="121345"/>
                      </a:cubicBezTo>
                      <a:cubicBezTo>
                        <a:pt x="130894" y="120636"/>
                        <a:pt x="132312" y="119218"/>
                        <a:pt x="133464" y="118065"/>
                      </a:cubicBezTo>
                      <a:cubicBezTo>
                        <a:pt x="138250" y="113545"/>
                        <a:pt x="140732" y="104504"/>
                        <a:pt x="138162" y="98300"/>
                      </a:cubicBezTo>
                      <a:cubicBezTo>
                        <a:pt x="132489" y="84473"/>
                        <a:pt x="121676" y="73216"/>
                        <a:pt x="111571" y="62314"/>
                      </a:cubicBezTo>
                      <a:cubicBezTo>
                        <a:pt x="102885" y="53007"/>
                        <a:pt x="93578" y="44498"/>
                        <a:pt x="83562" y="36698"/>
                      </a:cubicBezTo>
                      <a:cubicBezTo>
                        <a:pt x="73104" y="28455"/>
                        <a:pt x="62113" y="20478"/>
                        <a:pt x="50501" y="13919"/>
                      </a:cubicBezTo>
                      <a:cubicBezTo>
                        <a:pt x="45006" y="10817"/>
                        <a:pt x="39333" y="7891"/>
                        <a:pt x="33572" y="5410"/>
                      </a:cubicBezTo>
                      <a:cubicBezTo>
                        <a:pt x="26481" y="2307"/>
                        <a:pt x="16642" y="-2124"/>
                        <a:pt x="9020" y="1155"/>
                      </a:cubicBezTo>
                      <a:cubicBezTo>
                        <a:pt x="14338" y="6207"/>
                        <a:pt x="19745" y="11348"/>
                        <a:pt x="25063" y="16400"/>
                      </a:cubicBezTo>
                      <a:cubicBezTo>
                        <a:pt x="25418" y="15248"/>
                        <a:pt x="25861" y="14184"/>
                        <a:pt x="26215" y="13032"/>
                      </a:cubicBezTo>
                      <a:cubicBezTo>
                        <a:pt x="25240" y="13830"/>
                        <a:pt x="24265" y="14628"/>
                        <a:pt x="23290" y="15337"/>
                      </a:cubicBezTo>
                      <a:cubicBezTo>
                        <a:pt x="24177" y="15425"/>
                        <a:pt x="25152" y="15514"/>
                        <a:pt x="26038" y="15603"/>
                      </a:cubicBezTo>
                      <a:cubicBezTo>
                        <a:pt x="28697" y="15957"/>
                        <a:pt x="30470" y="12323"/>
                        <a:pt x="27811" y="10905"/>
                      </a:cubicBezTo>
                      <a:lnTo>
                        <a:pt x="27811" y="1090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6" name="图形 232"/>
              <p:cNvGrpSpPr/>
              <p:nvPr/>
            </p:nvGrpSpPr>
            <p:grpSpPr>
              <a:xfrm>
                <a:off x="10335237" y="4716469"/>
                <a:ext cx="689334" cy="910408"/>
                <a:chOff x="10335237" y="4716469"/>
                <a:chExt cx="689334" cy="910408"/>
              </a:xfrm>
              <a:solidFill>
                <a:srgbClr val="2E382E"/>
              </a:solidFill>
            </p:grpSpPr>
            <p:sp>
              <p:nvSpPr>
                <p:cNvPr id="37" name="任意多边形: 形状 268"/>
                <p:cNvSpPr/>
                <p:nvPr>
                  <p:custDataLst>
                    <p:tags r:id="rId26"/>
                  </p:custDataLst>
                </p:nvPr>
              </p:nvSpPr>
              <p:spPr>
                <a:xfrm>
                  <a:off x="10603033" y="4838572"/>
                  <a:ext cx="265789" cy="788305"/>
                </a:xfrm>
                <a:custGeom>
                  <a:avLst/>
                  <a:gdLst>
                    <a:gd name="connsiteX0" fmla="*/ 265280 w 265789"/>
                    <a:gd name="connsiteY0" fmla="*/ 171 h 788305"/>
                    <a:gd name="connsiteX1" fmla="*/ 182583 w 265789"/>
                    <a:gd name="connsiteY1" fmla="*/ 134808 h 788305"/>
                    <a:gd name="connsiteX2" fmla="*/ 85616 w 265789"/>
                    <a:gd name="connsiteY2" fmla="*/ 259873 h 788305"/>
                    <a:gd name="connsiteX3" fmla="*/ 15062 w 265789"/>
                    <a:gd name="connsiteY3" fmla="*/ 396017 h 788305"/>
                    <a:gd name="connsiteX4" fmla="*/ 6641 w 265789"/>
                    <a:gd name="connsiteY4" fmla="*/ 581620 h 788305"/>
                    <a:gd name="connsiteX5" fmla="*/ 32523 w 265789"/>
                    <a:gd name="connsiteY5" fmla="*/ 686476 h 788305"/>
                    <a:gd name="connsiteX6" fmla="*/ 50162 w 265789"/>
                    <a:gd name="connsiteY6" fmla="*/ 736821 h 788305"/>
                    <a:gd name="connsiteX7" fmla="*/ 71789 w 265789"/>
                    <a:gd name="connsiteY7" fmla="*/ 786457 h 788305"/>
                    <a:gd name="connsiteX8" fmla="*/ 78968 w 265789"/>
                    <a:gd name="connsiteY8" fmla="*/ 783177 h 788305"/>
                    <a:gd name="connsiteX9" fmla="*/ 62659 w 265789"/>
                    <a:gd name="connsiteY9" fmla="*/ 737264 h 788305"/>
                    <a:gd name="connsiteX10" fmla="*/ 46705 w 265789"/>
                    <a:gd name="connsiteY10" fmla="*/ 692857 h 788305"/>
                    <a:gd name="connsiteX11" fmla="*/ 21000 w 265789"/>
                    <a:gd name="connsiteY11" fmla="*/ 600322 h 788305"/>
                    <a:gd name="connsiteX12" fmla="*/ 19937 w 265789"/>
                    <a:gd name="connsiteY12" fmla="*/ 414808 h 788305"/>
                    <a:gd name="connsiteX13" fmla="*/ 180190 w 265789"/>
                    <a:gd name="connsiteY13" fmla="*/ 148635 h 788305"/>
                    <a:gd name="connsiteX14" fmla="*/ 265723 w 265789"/>
                    <a:gd name="connsiteY14" fmla="*/ 348 h 788305"/>
                    <a:gd name="connsiteX15" fmla="*/ 265280 w 265789"/>
                    <a:gd name="connsiteY15" fmla="*/ 171 h 788305"/>
                    <a:gd name="connsiteX16" fmla="*/ 265280 w 265789"/>
                    <a:gd name="connsiteY16" fmla="*/ 171 h 78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5789" h="788305">
                      <a:moveTo>
                        <a:pt x="265280" y="171"/>
                      </a:moveTo>
                      <a:cubicBezTo>
                        <a:pt x="245337" y="49364"/>
                        <a:pt x="214935" y="93061"/>
                        <a:pt x="182583" y="134808"/>
                      </a:cubicBezTo>
                      <a:cubicBezTo>
                        <a:pt x="150320" y="176555"/>
                        <a:pt x="116195" y="216885"/>
                        <a:pt x="85616" y="259873"/>
                      </a:cubicBezTo>
                      <a:cubicBezTo>
                        <a:pt x="55923" y="301620"/>
                        <a:pt x="29953" y="346736"/>
                        <a:pt x="15062" y="396017"/>
                      </a:cubicBezTo>
                      <a:cubicBezTo>
                        <a:pt x="-3197" y="456201"/>
                        <a:pt x="-3374" y="520018"/>
                        <a:pt x="6641" y="581620"/>
                      </a:cubicBezTo>
                      <a:cubicBezTo>
                        <a:pt x="12403" y="617163"/>
                        <a:pt x="21532" y="652174"/>
                        <a:pt x="32523" y="686476"/>
                      </a:cubicBezTo>
                      <a:cubicBezTo>
                        <a:pt x="37930" y="703405"/>
                        <a:pt x="43869" y="720157"/>
                        <a:pt x="50162" y="736821"/>
                      </a:cubicBezTo>
                      <a:cubicBezTo>
                        <a:pt x="56455" y="753573"/>
                        <a:pt x="62127" y="771300"/>
                        <a:pt x="71789" y="786457"/>
                      </a:cubicBezTo>
                      <a:cubicBezTo>
                        <a:pt x="74359" y="790357"/>
                        <a:pt x="79943" y="787520"/>
                        <a:pt x="78968" y="783177"/>
                      </a:cubicBezTo>
                      <a:cubicBezTo>
                        <a:pt x="75600" y="767312"/>
                        <a:pt x="68420" y="752421"/>
                        <a:pt x="62659" y="737264"/>
                      </a:cubicBezTo>
                      <a:cubicBezTo>
                        <a:pt x="57075" y="722550"/>
                        <a:pt x="51757" y="707748"/>
                        <a:pt x="46705" y="692857"/>
                      </a:cubicBezTo>
                      <a:cubicBezTo>
                        <a:pt x="36512" y="662544"/>
                        <a:pt x="27560" y="631699"/>
                        <a:pt x="21000" y="600322"/>
                      </a:cubicBezTo>
                      <a:cubicBezTo>
                        <a:pt x="8326" y="539341"/>
                        <a:pt x="5046" y="475700"/>
                        <a:pt x="19937" y="414808"/>
                      </a:cubicBezTo>
                      <a:cubicBezTo>
                        <a:pt x="45109" y="311636"/>
                        <a:pt x="119031" y="231953"/>
                        <a:pt x="180190" y="148635"/>
                      </a:cubicBezTo>
                      <a:cubicBezTo>
                        <a:pt x="214049" y="102545"/>
                        <a:pt x="245426" y="54061"/>
                        <a:pt x="265723" y="348"/>
                      </a:cubicBezTo>
                      <a:cubicBezTo>
                        <a:pt x="265989" y="82"/>
                        <a:pt x="265369" y="-184"/>
                        <a:pt x="265280" y="171"/>
                      </a:cubicBezTo>
                      <a:lnTo>
                        <a:pt x="265280" y="1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 name="任意多边形: 形状 269"/>
                <p:cNvSpPr/>
                <p:nvPr>
                  <p:custDataLst>
                    <p:tags r:id="rId27"/>
                  </p:custDataLst>
                </p:nvPr>
              </p:nvSpPr>
              <p:spPr>
                <a:xfrm>
                  <a:off x="10459168" y="5035789"/>
                  <a:ext cx="154780" cy="287637"/>
                </a:xfrm>
                <a:custGeom>
                  <a:avLst/>
                  <a:gdLst>
                    <a:gd name="connsiteX0" fmla="*/ 269 w 154780"/>
                    <a:gd name="connsiteY0" fmla="*/ 1498 h 287637"/>
                    <a:gd name="connsiteX1" fmla="*/ 41751 w 154780"/>
                    <a:gd name="connsiteY1" fmla="*/ 50513 h 287637"/>
                    <a:gd name="connsiteX2" fmla="*/ 79066 w 154780"/>
                    <a:gd name="connsiteY2" fmla="*/ 101567 h 287637"/>
                    <a:gd name="connsiteX3" fmla="*/ 132425 w 154780"/>
                    <a:gd name="connsiteY3" fmla="*/ 215110 h 287637"/>
                    <a:gd name="connsiteX4" fmla="*/ 140845 w 154780"/>
                    <a:gd name="connsiteY4" fmla="*/ 249677 h 287637"/>
                    <a:gd name="connsiteX5" fmla="*/ 143770 w 154780"/>
                    <a:gd name="connsiteY5" fmla="*/ 267759 h 287637"/>
                    <a:gd name="connsiteX6" fmla="*/ 146518 w 154780"/>
                    <a:gd name="connsiteY6" fmla="*/ 284866 h 287637"/>
                    <a:gd name="connsiteX7" fmla="*/ 154229 w 154780"/>
                    <a:gd name="connsiteY7" fmla="*/ 284689 h 287637"/>
                    <a:gd name="connsiteX8" fmla="*/ 151393 w 154780"/>
                    <a:gd name="connsiteY8" fmla="*/ 253932 h 287637"/>
                    <a:gd name="connsiteX9" fmla="*/ 144391 w 154780"/>
                    <a:gd name="connsiteY9" fmla="*/ 221757 h 287637"/>
                    <a:gd name="connsiteX10" fmla="*/ 122764 w 154780"/>
                    <a:gd name="connsiteY10" fmla="*/ 161662 h 287637"/>
                    <a:gd name="connsiteX11" fmla="*/ 53805 w 154780"/>
                    <a:gd name="connsiteY11" fmla="*/ 52286 h 287637"/>
                    <a:gd name="connsiteX12" fmla="*/ 1421 w 154780"/>
                    <a:gd name="connsiteY12" fmla="*/ 257 h 287637"/>
                    <a:gd name="connsiteX13" fmla="*/ 269 w 154780"/>
                    <a:gd name="connsiteY13" fmla="*/ 1498 h 287637"/>
                    <a:gd name="connsiteX14" fmla="*/ 269 w 154780"/>
                    <a:gd name="connsiteY14" fmla="*/ 1498 h 287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4780" h="287637">
                      <a:moveTo>
                        <a:pt x="269" y="1498"/>
                      </a:moveTo>
                      <a:cubicBezTo>
                        <a:pt x="15071" y="16921"/>
                        <a:pt x="28544" y="33673"/>
                        <a:pt x="41751" y="50513"/>
                      </a:cubicBezTo>
                      <a:cubicBezTo>
                        <a:pt x="54780" y="67088"/>
                        <a:pt x="67544" y="83929"/>
                        <a:pt x="79066" y="101567"/>
                      </a:cubicBezTo>
                      <a:cubicBezTo>
                        <a:pt x="101934" y="136756"/>
                        <a:pt x="120459" y="174781"/>
                        <a:pt x="132425" y="215110"/>
                      </a:cubicBezTo>
                      <a:cubicBezTo>
                        <a:pt x="135793" y="226455"/>
                        <a:pt x="138629" y="238066"/>
                        <a:pt x="140845" y="249677"/>
                      </a:cubicBezTo>
                      <a:cubicBezTo>
                        <a:pt x="141998" y="255705"/>
                        <a:pt x="142972" y="261732"/>
                        <a:pt x="143770" y="267759"/>
                      </a:cubicBezTo>
                      <a:cubicBezTo>
                        <a:pt x="144479" y="273432"/>
                        <a:pt x="144568" y="279459"/>
                        <a:pt x="146518" y="284866"/>
                      </a:cubicBezTo>
                      <a:cubicBezTo>
                        <a:pt x="147759" y="288323"/>
                        <a:pt x="153520" y="288854"/>
                        <a:pt x="154229" y="284689"/>
                      </a:cubicBezTo>
                      <a:cubicBezTo>
                        <a:pt x="156002" y="274939"/>
                        <a:pt x="153077" y="263593"/>
                        <a:pt x="151393" y="253932"/>
                      </a:cubicBezTo>
                      <a:cubicBezTo>
                        <a:pt x="149532" y="243118"/>
                        <a:pt x="147227" y="232394"/>
                        <a:pt x="144391" y="221757"/>
                      </a:cubicBezTo>
                      <a:cubicBezTo>
                        <a:pt x="138895" y="201194"/>
                        <a:pt x="131539" y="181162"/>
                        <a:pt x="122764" y="161662"/>
                      </a:cubicBezTo>
                      <a:cubicBezTo>
                        <a:pt x="105125" y="122574"/>
                        <a:pt x="81814" y="84816"/>
                        <a:pt x="53805" y="52286"/>
                      </a:cubicBezTo>
                      <a:cubicBezTo>
                        <a:pt x="37674" y="33495"/>
                        <a:pt x="19769" y="16832"/>
                        <a:pt x="1421" y="257"/>
                      </a:cubicBezTo>
                      <a:cubicBezTo>
                        <a:pt x="624" y="-541"/>
                        <a:pt x="-529" y="700"/>
                        <a:pt x="269" y="1498"/>
                      </a:cubicBezTo>
                      <a:lnTo>
                        <a:pt x="269" y="14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 name="任意多边形: 形状 270"/>
                <p:cNvSpPr/>
                <p:nvPr>
                  <p:custDataLst>
                    <p:tags r:id="rId28"/>
                  </p:custDataLst>
                </p:nvPr>
              </p:nvSpPr>
              <p:spPr>
                <a:xfrm>
                  <a:off x="10335237" y="4923944"/>
                  <a:ext cx="230222" cy="249796"/>
                </a:xfrm>
                <a:custGeom>
                  <a:avLst/>
                  <a:gdLst>
                    <a:gd name="connsiteX0" fmla="*/ 230208 w 230222"/>
                    <a:gd name="connsiteY0" fmla="*/ 248955 h 249796"/>
                    <a:gd name="connsiteX1" fmla="*/ 228258 w 230222"/>
                    <a:gd name="connsiteY1" fmla="*/ 206144 h 249796"/>
                    <a:gd name="connsiteX2" fmla="*/ 229765 w 230222"/>
                    <a:gd name="connsiteY2" fmla="*/ 164042 h 249796"/>
                    <a:gd name="connsiteX3" fmla="*/ 206454 w 230222"/>
                    <a:gd name="connsiteY3" fmla="*/ 96502 h 249796"/>
                    <a:gd name="connsiteX4" fmla="*/ 85112 w 230222"/>
                    <a:gd name="connsiteY4" fmla="*/ 36762 h 249796"/>
                    <a:gd name="connsiteX5" fmla="*/ 8088 w 230222"/>
                    <a:gd name="connsiteY5" fmla="*/ 1130 h 249796"/>
                    <a:gd name="connsiteX6" fmla="*/ 288 w 230222"/>
                    <a:gd name="connsiteY6" fmla="*/ 5917 h 249796"/>
                    <a:gd name="connsiteX7" fmla="*/ 27765 w 230222"/>
                    <a:gd name="connsiteY7" fmla="*/ 83207 h 249796"/>
                    <a:gd name="connsiteX8" fmla="*/ 51076 w 230222"/>
                    <a:gd name="connsiteY8" fmla="*/ 142681 h 249796"/>
                    <a:gd name="connsiteX9" fmla="*/ 84757 w 230222"/>
                    <a:gd name="connsiteY9" fmla="*/ 193381 h 249796"/>
                    <a:gd name="connsiteX10" fmla="*/ 139711 w 230222"/>
                    <a:gd name="connsiteY10" fmla="*/ 225290 h 249796"/>
                    <a:gd name="connsiteX11" fmla="*/ 221433 w 230222"/>
                    <a:gd name="connsiteY11" fmla="*/ 241687 h 249796"/>
                    <a:gd name="connsiteX12" fmla="*/ 223827 w 230222"/>
                    <a:gd name="connsiteY12" fmla="*/ 232115 h 249796"/>
                    <a:gd name="connsiteX13" fmla="*/ 153095 w 230222"/>
                    <a:gd name="connsiteY13" fmla="*/ 218819 h 249796"/>
                    <a:gd name="connsiteX14" fmla="*/ 95394 w 230222"/>
                    <a:gd name="connsiteY14" fmla="*/ 190367 h 249796"/>
                    <a:gd name="connsiteX15" fmla="*/ 38933 w 230222"/>
                    <a:gd name="connsiteY15" fmla="*/ 86664 h 249796"/>
                    <a:gd name="connsiteX16" fmla="*/ 9151 w 230222"/>
                    <a:gd name="connsiteY16" fmla="*/ 3169 h 249796"/>
                    <a:gd name="connsiteX17" fmla="*/ 1351 w 230222"/>
                    <a:gd name="connsiteY17" fmla="*/ 7955 h 249796"/>
                    <a:gd name="connsiteX18" fmla="*/ 132975 w 230222"/>
                    <a:gd name="connsiteY18" fmla="*/ 60871 h 249796"/>
                    <a:gd name="connsiteX19" fmla="*/ 191475 w 230222"/>
                    <a:gd name="connsiteY19" fmla="*/ 93754 h 249796"/>
                    <a:gd name="connsiteX20" fmla="*/ 221079 w 230222"/>
                    <a:gd name="connsiteY20" fmla="*/ 158281 h 249796"/>
                    <a:gd name="connsiteX21" fmla="*/ 223117 w 230222"/>
                    <a:gd name="connsiteY21" fmla="*/ 204194 h 249796"/>
                    <a:gd name="connsiteX22" fmla="*/ 228258 w 230222"/>
                    <a:gd name="connsiteY22" fmla="*/ 249221 h 249796"/>
                    <a:gd name="connsiteX23" fmla="*/ 230208 w 230222"/>
                    <a:gd name="connsiteY23" fmla="*/ 248955 h 249796"/>
                    <a:gd name="connsiteX24" fmla="*/ 230208 w 230222"/>
                    <a:gd name="connsiteY24" fmla="*/ 248955 h 249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30222" h="249796">
                      <a:moveTo>
                        <a:pt x="230208" y="248955"/>
                      </a:moveTo>
                      <a:cubicBezTo>
                        <a:pt x="228347" y="234774"/>
                        <a:pt x="228081" y="220415"/>
                        <a:pt x="228258" y="206144"/>
                      </a:cubicBezTo>
                      <a:cubicBezTo>
                        <a:pt x="228435" y="192140"/>
                        <a:pt x="230385" y="178047"/>
                        <a:pt x="229765" y="164042"/>
                      </a:cubicBezTo>
                      <a:cubicBezTo>
                        <a:pt x="228701" y="139490"/>
                        <a:pt x="222408" y="115647"/>
                        <a:pt x="206454" y="96502"/>
                      </a:cubicBezTo>
                      <a:cubicBezTo>
                        <a:pt x="176406" y="60339"/>
                        <a:pt x="128100" y="49171"/>
                        <a:pt x="85112" y="36762"/>
                      </a:cubicBezTo>
                      <a:cubicBezTo>
                        <a:pt x="57812" y="28873"/>
                        <a:pt x="30247" y="19567"/>
                        <a:pt x="8088" y="1130"/>
                      </a:cubicBezTo>
                      <a:cubicBezTo>
                        <a:pt x="4719" y="-1706"/>
                        <a:pt x="-1396" y="1130"/>
                        <a:pt x="288" y="5917"/>
                      </a:cubicBezTo>
                      <a:cubicBezTo>
                        <a:pt x="9417" y="31710"/>
                        <a:pt x="18635" y="57414"/>
                        <a:pt x="27765" y="83207"/>
                      </a:cubicBezTo>
                      <a:cubicBezTo>
                        <a:pt x="34944" y="103238"/>
                        <a:pt x="41947" y="123447"/>
                        <a:pt x="51076" y="142681"/>
                      </a:cubicBezTo>
                      <a:cubicBezTo>
                        <a:pt x="59762" y="161117"/>
                        <a:pt x="70487" y="178756"/>
                        <a:pt x="84757" y="193381"/>
                      </a:cubicBezTo>
                      <a:cubicBezTo>
                        <a:pt x="100003" y="208892"/>
                        <a:pt x="118971" y="219085"/>
                        <a:pt x="139711" y="225290"/>
                      </a:cubicBezTo>
                      <a:cubicBezTo>
                        <a:pt x="166213" y="233267"/>
                        <a:pt x="194222" y="236812"/>
                        <a:pt x="221433" y="241687"/>
                      </a:cubicBezTo>
                      <a:cubicBezTo>
                        <a:pt x="227638" y="242839"/>
                        <a:pt x="230120" y="233178"/>
                        <a:pt x="223827" y="232115"/>
                      </a:cubicBezTo>
                      <a:cubicBezTo>
                        <a:pt x="200249" y="227860"/>
                        <a:pt x="176406" y="224403"/>
                        <a:pt x="153095" y="218819"/>
                      </a:cubicBezTo>
                      <a:cubicBezTo>
                        <a:pt x="131823" y="213678"/>
                        <a:pt x="111703" y="205347"/>
                        <a:pt x="95394" y="190367"/>
                      </a:cubicBezTo>
                      <a:cubicBezTo>
                        <a:pt x="65967" y="163156"/>
                        <a:pt x="52051" y="123447"/>
                        <a:pt x="38933" y="86664"/>
                      </a:cubicBezTo>
                      <a:cubicBezTo>
                        <a:pt x="29006" y="58832"/>
                        <a:pt x="19078" y="31001"/>
                        <a:pt x="9151" y="3169"/>
                      </a:cubicBezTo>
                      <a:cubicBezTo>
                        <a:pt x="6581" y="4764"/>
                        <a:pt x="4010" y="6360"/>
                        <a:pt x="1351" y="7955"/>
                      </a:cubicBezTo>
                      <a:cubicBezTo>
                        <a:pt x="39021" y="39155"/>
                        <a:pt x="88303" y="45094"/>
                        <a:pt x="132975" y="60871"/>
                      </a:cubicBezTo>
                      <a:cubicBezTo>
                        <a:pt x="154070" y="68316"/>
                        <a:pt x="174988" y="78421"/>
                        <a:pt x="191475" y="93754"/>
                      </a:cubicBezTo>
                      <a:cubicBezTo>
                        <a:pt x="209822" y="110861"/>
                        <a:pt x="218686" y="133640"/>
                        <a:pt x="221079" y="158281"/>
                      </a:cubicBezTo>
                      <a:cubicBezTo>
                        <a:pt x="222497" y="173526"/>
                        <a:pt x="223029" y="188860"/>
                        <a:pt x="223117" y="204194"/>
                      </a:cubicBezTo>
                      <a:cubicBezTo>
                        <a:pt x="223206" y="219528"/>
                        <a:pt x="224092" y="234419"/>
                        <a:pt x="228258" y="249221"/>
                      </a:cubicBezTo>
                      <a:cubicBezTo>
                        <a:pt x="228879" y="250108"/>
                        <a:pt x="230385" y="249930"/>
                        <a:pt x="230208" y="248955"/>
                      </a:cubicBezTo>
                      <a:lnTo>
                        <a:pt x="230208" y="2489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 name="任意多边形: 形状 271"/>
                <p:cNvSpPr/>
                <p:nvPr>
                  <p:custDataLst>
                    <p:tags r:id="rId29"/>
                  </p:custDataLst>
                </p:nvPr>
              </p:nvSpPr>
              <p:spPr>
                <a:xfrm>
                  <a:off x="10733304" y="4716469"/>
                  <a:ext cx="201286" cy="326066"/>
                </a:xfrm>
                <a:custGeom>
                  <a:avLst/>
                  <a:gdLst>
                    <a:gd name="connsiteX0" fmla="*/ 1258 w 201286"/>
                    <a:gd name="connsiteY0" fmla="*/ 322325 h 326066"/>
                    <a:gd name="connsiteX1" fmla="*/ 11983 w 201286"/>
                    <a:gd name="connsiteY1" fmla="*/ 264534 h 326066"/>
                    <a:gd name="connsiteX2" fmla="*/ 15528 w 201286"/>
                    <a:gd name="connsiteY2" fmla="*/ 186712 h 326066"/>
                    <a:gd name="connsiteX3" fmla="*/ 27051 w 201286"/>
                    <a:gd name="connsiteY3" fmla="*/ 151524 h 326066"/>
                    <a:gd name="connsiteX4" fmla="*/ 49564 w 201286"/>
                    <a:gd name="connsiteY4" fmla="*/ 120502 h 326066"/>
                    <a:gd name="connsiteX5" fmla="*/ 103100 w 201286"/>
                    <a:gd name="connsiteY5" fmla="*/ 65813 h 326066"/>
                    <a:gd name="connsiteX6" fmla="*/ 168247 w 201286"/>
                    <a:gd name="connsiteY6" fmla="*/ 8023 h 326066"/>
                    <a:gd name="connsiteX7" fmla="*/ 160890 w 201286"/>
                    <a:gd name="connsiteY7" fmla="*/ 7226 h 326066"/>
                    <a:gd name="connsiteX8" fmla="*/ 184556 w 201286"/>
                    <a:gd name="connsiteY8" fmla="*/ 168454 h 326066"/>
                    <a:gd name="connsiteX9" fmla="*/ 91755 w 201286"/>
                    <a:gd name="connsiteY9" fmla="*/ 289707 h 326066"/>
                    <a:gd name="connsiteX10" fmla="*/ 10565 w 201286"/>
                    <a:gd name="connsiteY10" fmla="*/ 315234 h 326066"/>
                    <a:gd name="connsiteX11" fmla="*/ 10831 w 201286"/>
                    <a:gd name="connsiteY11" fmla="*/ 326048 h 326066"/>
                    <a:gd name="connsiteX12" fmla="*/ 151406 w 201286"/>
                    <a:gd name="connsiteY12" fmla="*/ 254075 h 326066"/>
                    <a:gd name="connsiteX13" fmla="*/ 200156 w 201286"/>
                    <a:gd name="connsiteY13" fmla="*/ 95241 h 326066"/>
                    <a:gd name="connsiteX14" fmla="*/ 168779 w 201286"/>
                    <a:gd name="connsiteY14" fmla="*/ 2173 h 326066"/>
                    <a:gd name="connsiteX15" fmla="*/ 161422 w 201286"/>
                    <a:gd name="connsiteY15" fmla="*/ 1376 h 326066"/>
                    <a:gd name="connsiteX16" fmla="*/ 48412 w 201286"/>
                    <a:gd name="connsiteY16" fmla="*/ 108004 h 326066"/>
                    <a:gd name="connsiteX17" fmla="*/ 11008 w 201286"/>
                    <a:gd name="connsiteY17" fmla="*/ 168276 h 326066"/>
                    <a:gd name="connsiteX18" fmla="*/ 4537 w 201286"/>
                    <a:gd name="connsiteY18" fmla="*/ 245655 h 326066"/>
                    <a:gd name="connsiteX19" fmla="*/ 105 w 201286"/>
                    <a:gd name="connsiteY19" fmla="*/ 321438 h 326066"/>
                    <a:gd name="connsiteX20" fmla="*/ 1258 w 201286"/>
                    <a:gd name="connsiteY20" fmla="*/ 322325 h 326066"/>
                    <a:gd name="connsiteX21" fmla="*/ 1258 w 201286"/>
                    <a:gd name="connsiteY21" fmla="*/ 322325 h 326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1286" h="326066">
                      <a:moveTo>
                        <a:pt x="1258" y="322325"/>
                      </a:moveTo>
                      <a:cubicBezTo>
                        <a:pt x="15883" y="307345"/>
                        <a:pt x="13667" y="283680"/>
                        <a:pt x="11983" y="264534"/>
                      </a:cubicBezTo>
                      <a:cubicBezTo>
                        <a:pt x="9767" y="238476"/>
                        <a:pt x="10387" y="212417"/>
                        <a:pt x="15528" y="186712"/>
                      </a:cubicBezTo>
                      <a:cubicBezTo>
                        <a:pt x="17921" y="174569"/>
                        <a:pt x="21378" y="162604"/>
                        <a:pt x="27051" y="151524"/>
                      </a:cubicBezTo>
                      <a:cubicBezTo>
                        <a:pt x="32989" y="140090"/>
                        <a:pt x="41144" y="130074"/>
                        <a:pt x="49564" y="120502"/>
                      </a:cubicBezTo>
                      <a:cubicBezTo>
                        <a:pt x="66405" y="101268"/>
                        <a:pt x="84398" y="83186"/>
                        <a:pt x="103100" y="65813"/>
                      </a:cubicBezTo>
                      <a:cubicBezTo>
                        <a:pt x="124284" y="45959"/>
                        <a:pt x="146266" y="26991"/>
                        <a:pt x="168247" y="8023"/>
                      </a:cubicBezTo>
                      <a:cubicBezTo>
                        <a:pt x="165765" y="7757"/>
                        <a:pt x="163283" y="7491"/>
                        <a:pt x="160890" y="7226"/>
                      </a:cubicBezTo>
                      <a:cubicBezTo>
                        <a:pt x="189786" y="54823"/>
                        <a:pt x="198383" y="114563"/>
                        <a:pt x="184556" y="168454"/>
                      </a:cubicBezTo>
                      <a:cubicBezTo>
                        <a:pt x="171438" y="219596"/>
                        <a:pt x="137313" y="263293"/>
                        <a:pt x="91755" y="289707"/>
                      </a:cubicBezTo>
                      <a:cubicBezTo>
                        <a:pt x="66937" y="304066"/>
                        <a:pt x="39194" y="313018"/>
                        <a:pt x="10565" y="315234"/>
                      </a:cubicBezTo>
                      <a:cubicBezTo>
                        <a:pt x="3651" y="315766"/>
                        <a:pt x="3917" y="326579"/>
                        <a:pt x="10831" y="326048"/>
                      </a:cubicBezTo>
                      <a:cubicBezTo>
                        <a:pt x="64898" y="321882"/>
                        <a:pt x="116041" y="295025"/>
                        <a:pt x="151406" y="254075"/>
                      </a:cubicBezTo>
                      <a:cubicBezTo>
                        <a:pt x="189076" y="210467"/>
                        <a:pt x="206006" y="152410"/>
                        <a:pt x="200156" y="95241"/>
                      </a:cubicBezTo>
                      <a:cubicBezTo>
                        <a:pt x="196788" y="62179"/>
                        <a:pt x="186063" y="30536"/>
                        <a:pt x="168779" y="2173"/>
                      </a:cubicBezTo>
                      <a:cubicBezTo>
                        <a:pt x="167095" y="-574"/>
                        <a:pt x="163638" y="-574"/>
                        <a:pt x="161422" y="1376"/>
                      </a:cubicBezTo>
                      <a:cubicBezTo>
                        <a:pt x="122334" y="35323"/>
                        <a:pt x="83068" y="69359"/>
                        <a:pt x="48412" y="108004"/>
                      </a:cubicBezTo>
                      <a:cubicBezTo>
                        <a:pt x="32192" y="126086"/>
                        <a:pt x="17921" y="144699"/>
                        <a:pt x="11008" y="168276"/>
                      </a:cubicBezTo>
                      <a:cubicBezTo>
                        <a:pt x="3740" y="193094"/>
                        <a:pt x="3119" y="219951"/>
                        <a:pt x="4537" y="245655"/>
                      </a:cubicBezTo>
                      <a:cubicBezTo>
                        <a:pt x="5955" y="271005"/>
                        <a:pt x="13578" y="298039"/>
                        <a:pt x="105" y="321438"/>
                      </a:cubicBezTo>
                      <a:cubicBezTo>
                        <a:pt x="-338" y="322148"/>
                        <a:pt x="726" y="322857"/>
                        <a:pt x="1258" y="322325"/>
                      </a:cubicBezTo>
                      <a:lnTo>
                        <a:pt x="1258" y="322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 name="任意多边形: 形状 272"/>
                <p:cNvSpPr/>
                <p:nvPr>
                  <p:custDataLst>
                    <p:tags r:id="rId30"/>
                  </p:custDataLst>
                </p:nvPr>
              </p:nvSpPr>
              <p:spPr>
                <a:xfrm>
                  <a:off x="10626443" y="5112613"/>
                  <a:ext cx="245620" cy="105607"/>
                </a:xfrm>
                <a:custGeom>
                  <a:avLst/>
                  <a:gdLst>
                    <a:gd name="connsiteX0" fmla="*/ 244795 w 245620"/>
                    <a:gd name="connsiteY0" fmla="*/ 14 h 105607"/>
                    <a:gd name="connsiteX1" fmla="*/ 190993 w 245620"/>
                    <a:gd name="connsiteY1" fmla="*/ 7016 h 105607"/>
                    <a:gd name="connsiteX2" fmla="*/ 136837 w 245620"/>
                    <a:gd name="connsiteY2" fmla="*/ 19602 h 105607"/>
                    <a:gd name="connsiteX3" fmla="*/ 35881 w 245620"/>
                    <a:gd name="connsiteY3" fmla="*/ 62413 h 105607"/>
                    <a:gd name="connsiteX4" fmla="*/ 12127 w 245620"/>
                    <a:gd name="connsiteY4" fmla="*/ 80229 h 105607"/>
                    <a:gd name="connsiteX5" fmla="*/ 249 w 245620"/>
                    <a:gd name="connsiteY5" fmla="*/ 103363 h 105607"/>
                    <a:gd name="connsiteX6" fmla="*/ 4947 w 245620"/>
                    <a:gd name="connsiteY6" fmla="*/ 105136 h 105607"/>
                    <a:gd name="connsiteX7" fmla="*/ 11417 w 245620"/>
                    <a:gd name="connsiteY7" fmla="*/ 97602 h 105607"/>
                    <a:gd name="connsiteX8" fmla="*/ 19483 w 245620"/>
                    <a:gd name="connsiteY8" fmla="*/ 87320 h 105607"/>
                    <a:gd name="connsiteX9" fmla="*/ 40401 w 245620"/>
                    <a:gd name="connsiteY9" fmla="*/ 71543 h 105607"/>
                    <a:gd name="connsiteX10" fmla="*/ 86758 w 245620"/>
                    <a:gd name="connsiteY10" fmla="*/ 47168 h 105607"/>
                    <a:gd name="connsiteX11" fmla="*/ 186916 w 245620"/>
                    <a:gd name="connsiteY11" fmla="*/ 16589 h 105607"/>
                    <a:gd name="connsiteX12" fmla="*/ 244972 w 245620"/>
                    <a:gd name="connsiteY12" fmla="*/ 1698 h 105607"/>
                    <a:gd name="connsiteX13" fmla="*/ 244795 w 245620"/>
                    <a:gd name="connsiteY13" fmla="*/ 14 h 105607"/>
                    <a:gd name="connsiteX14" fmla="*/ 244795 w 245620"/>
                    <a:gd name="connsiteY14" fmla="*/ 14 h 105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5620" h="105607">
                      <a:moveTo>
                        <a:pt x="244795" y="14"/>
                      </a:moveTo>
                      <a:cubicBezTo>
                        <a:pt x="226890" y="2318"/>
                        <a:pt x="208809" y="3825"/>
                        <a:pt x="190993" y="7016"/>
                      </a:cubicBezTo>
                      <a:cubicBezTo>
                        <a:pt x="172823" y="10295"/>
                        <a:pt x="154652" y="14550"/>
                        <a:pt x="136837" y="19602"/>
                      </a:cubicBezTo>
                      <a:cubicBezTo>
                        <a:pt x="101560" y="29529"/>
                        <a:pt x="66992" y="42825"/>
                        <a:pt x="35881" y="62413"/>
                      </a:cubicBezTo>
                      <a:cubicBezTo>
                        <a:pt x="27549" y="67643"/>
                        <a:pt x="18951" y="73050"/>
                        <a:pt x="12127" y="80229"/>
                      </a:cubicBezTo>
                      <a:cubicBezTo>
                        <a:pt x="6543" y="86079"/>
                        <a:pt x="-1523" y="94677"/>
                        <a:pt x="249" y="103363"/>
                      </a:cubicBezTo>
                      <a:cubicBezTo>
                        <a:pt x="693" y="105401"/>
                        <a:pt x="3352" y="106199"/>
                        <a:pt x="4947" y="105136"/>
                      </a:cubicBezTo>
                      <a:cubicBezTo>
                        <a:pt x="8049" y="103097"/>
                        <a:pt x="9467" y="100615"/>
                        <a:pt x="11417" y="97602"/>
                      </a:cubicBezTo>
                      <a:cubicBezTo>
                        <a:pt x="13722" y="93879"/>
                        <a:pt x="16470" y="90422"/>
                        <a:pt x="19483" y="87320"/>
                      </a:cubicBezTo>
                      <a:cubicBezTo>
                        <a:pt x="25511" y="81027"/>
                        <a:pt x="33044" y="76240"/>
                        <a:pt x="40401" y="71543"/>
                      </a:cubicBezTo>
                      <a:cubicBezTo>
                        <a:pt x="55115" y="62059"/>
                        <a:pt x="70715" y="53993"/>
                        <a:pt x="86758" y="47168"/>
                      </a:cubicBezTo>
                      <a:cubicBezTo>
                        <a:pt x="119021" y="33429"/>
                        <a:pt x="152880" y="24477"/>
                        <a:pt x="186916" y="16589"/>
                      </a:cubicBezTo>
                      <a:cubicBezTo>
                        <a:pt x="206416" y="12068"/>
                        <a:pt x="225561" y="6307"/>
                        <a:pt x="244972" y="1698"/>
                      </a:cubicBezTo>
                      <a:cubicBezTo>
                        <a:pt x="245947" y="1432"/>
                        <a:pt x="245770" y="-163"/>
                        <a:pt x="244795" y="14"/>
                      </a:cubicBezTo>
                      <a:lnTo>
                        <a:pt x="244795" y="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 name="任意多边形: 形状 273"/>
                <p:cNvSpPr/>
                <p:nvPr>
                  <p:custDataLst>
                    <p:tags r:id="rId31"/>
                  </p:custDataLst>
                </p:nvPr>
              </p:nvSpPr>
              <p:spPr>
                <a:xfrm>
                  <a:off x="10704280" y="5033812"/>
                  <a:ext cx="320291" cy="174750"/>
                </a:xfrm>
                <a:custGeom>
                  <a:avLst/>
                  <a:gdLst>
                    <a:gd name="connsiteX0" fmla="*/ 5198 w 320291"/>
                    <a:gd name="connsiteY0" fmla="*/ 121094 h 174750"/>
                    <a:gd name="connsiteX1" fmla="*/ 34093 w 320291"/>
                    <a:gd name="connsiteY1" fmla="*/ 67026 h 174750"/>
                    <a:gd name="connsiteX2" fmla="*/ 79829 w 320291"/>
                    <a:gd name="connsiteY2" fmla="*/ 29711 h 174750"/>
                    <a:gd name="connsiteX3" fmla="*/ 145863 w 320291"/>
                    <a:gd name="connsiteY3" fmla="*/ 14111 h 174750"/>
                    <a:gd name="connsiteX4" fmla="*/ 226698 w 320291"/>
                    <a:gd name="connsiteY4" fmla="*/ 17745 h 174750"/>
                    <a:gd name="connsiteX5" fmla="*/ 316929 w 320291"/>
                    <a:gd name="connsiteY5" fmla="*/ 9325 h 174750"/>
                    <a:gd name="connsiteX6" fmla="*/ 311345 w 320291"/>
                    <a:gd name="connsiteY6" fmla="*/ 2323 h 174750"/>
                    <a:gd name="connsiteX7" fmla="*/ 220405 w 320291"/>
                    <a:gd name="connsiteY7" fmla="*/ 124905 h 174750"/>
                    <a:gd name="connsiteX8" fmla="*/ 156676 w 320291"/>
                    <a:gd name="connsiteY8" fmla="*/ 158232 h 174750"/>
                    <a:gd name="connsiteX9" fmla="*/ 80184 w 320291"/>
                    <a:gd name="connsiteY9" fmla="*/ 160714 h 174750"/>
                    <a:gd name="connsiteX10" fmla="*/ 38702 w 320291"/>
                    <a:gd name="connsiteY10" fmla="*/ 147241 h 174750"/>
                    <a:gd name="connsiteX11" fmla="*/ 13352 w 320291"/>
                    <a:gd name="connsiteY11" fmla="*/ 123221 h 174750"/>
                    <a:gd name="connsiteX12" fmla="*/ 2273 w 320291"/>
                    <a:gd name="connsiteY12" fmla="*/ 123487 h 174750"/>
                    <a:gd name="connsiteX13" fmla="*/ 19734 w 320291"/>
                    <a:gd name="connsiteY13" fmla="*/ 149812 h 174750"/>
                    <a:gd name="connsiteX14" fmla="*/ 56607 w 320291"/>
                    <a:gd name="connsiteY14" fmla="*/ 165944 h 174750"/>
                    <a:gd name="connsiteX15" fmla="*/ 140367 w 320291"/>
                    <a:gd name="connsiteY15" fmla="*/ 172591 h 174750"/>
                    <a:gd name="connsiteX16" fmla="*/ 270750 w 320291"/>
                    <a:gd name="connsiteY16" fmla="*/ 88653 h 174750"/>
                    <a:gd name="connsiteX17" fmla="*/ 319766 w 320291"/>
                    <a:gd name="connsiteY17" fmla="*/ 7109 h 174750"/>
                    <a:gd name="connsiteX18" fmla="*/ 314182 w 320291"/>
                    <a:gd name="connsiteY18" fmla="*/ 107 h 174750"/>
                    <a:gd name="connsiteX19" fmla="*/ 229801 w 320291"/>
                    <a:gd name="connsiteY19" fmla="*/ 8616 h 174750"/>
                    <a:gd name="connsiteX20" fmla="*/ 144710 w 320291"/>
                    <a:gd name="connsiteY20" fmla="*/ 5247 h 174750"/>
                    <a:gd name="connsiteX21" fmla="*/ 30016 w 320291"/>
                    <a:gd name="connsiteY21" fmla="*/ 58606 h 174750"/>
                    <a:gd name="connsiteX22" fmla="*/ 57 w 320291"/>
                    <a:gd name="connsiteY22" fmla="*/ 119765 h 174750"/>
                    <a:gd name="connsiteX23" fmla="*/ 5198 w 320291"/>
                    <a:gd name="connsiteY23" fmla="*/ 121094 h 174750"/>
                    <a:gd name="connsiteX24" fmla="*/ 5198 w 320291"/>
                    <a:gd name="connsiteY24" fmla="*/ 121094 h 17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20291" h="174750">
                      <a:moveTo>
                        <a:pt x="5198" y="121094"/>
                      </a:moveTo>
                      <a:cubicBezTo>
                        <a:pt x="12112" y="101683"/>
                        <a:pt x="20975" y="83069"/>
                        <a:pt x="34093" y="67026"/>
                      </a:cubicBezTo>
                      <a:cubicBezTo>
                        <a:pt x="46680" y="51692"/>
                        <a:pt x="62279" y="38929"/>
                        <a:pt x="79829" y="29711"/>
                      </a:cubicBezTo>
                      <a:cubicBezTo>
                        <a:pt x="100393" y="18986"/>
                        <a:pt x="122817" y="14466"/>
                        <a:pt x="145863" y="14111"/>
                      </a:cubicBezTo>
                      <a:cubicBezTo>
                        <a:pt x="172896" y="13668"/>
                        <a:pt x="199665" y="17479"/>
                        <a:pt x="226698" y="17745"/>
                      </a:cubicBezTo>
                      <a:cubicBezTo>
                        <a:pt x="257012" y="18011"/>
                        <a:pt x="287148" y="14997"/>
                        <a:pt x="316929" y="9325"/>
                      </a:cubicBezTo>
                      <a:cubicBezTo>
                        <a:pt x="315068" y="7020"/>
                        <a:pt x="313207" y="4716"/>
                        <a:pt x="311345" y="2323"/>
                      </a:cubicBezTo>
                      <a:cubicBezTo>
                        <a:pt x="288921" y="48058"/>
                        <a:pt x="261089" y="93262"/>
                        <a:pt x="220405" y="124905"/>
                      </a:cubicBezTo>
                      <a:cubicBezTo>
                        <a:pt x="201349" y="139708"/>
                        <a:pt x="179899" y="151496"/>
                        <a:pt x="156676" y="158232"/>
                      </a:cubicBezTo>
                      <a:cubicBezTo>
                        <a:pt x="131770" y="165412"/>
                        <a:pt x="105534" y="165944"/>
                        <a:pt x="80184" y="160714"/>
                      </a:cubicBezTo>
                      <a:cubicBezTo>
                        <a:pt x="65914" y="157789"/>
                        <a:pt x="51998" y="153269"/>
                        <a:pt x="38702" y="147241"/>
                      </a:cubicBezTo>
                      <a:cubicBezTo>
                        <a:pt x="28687" y="142721"/>
                        <a:pt x="13707" y="136074"/>
                        <a:pt x="13352" y="123221"/>
                      </a:cubicBezTo>
                      <a:cubicBezTo>
                        <a:pt x="13175" y="116131"/>
                        <a:pt x="2096" y="116396"/>
                        <a:pt x="2273" y="123487"/>
                      </a:cubicBezTo>
                      <a:cubicBezTo>
                        <a:pt x="2539" y="135187"/>
                        <a:pt x="10428" y="143696"/>
                        <a:pt x="19734" y="149812"/>
                      </a:cubicBezTo>
                      <a:cubicBezTo>
                        <a:pt x="30814" y="157080"/>
                        <a:pt x="44021" y="161955"/>
                        <a:pt x="56607" y="165944"/>
                      </a:cubicBezTo>
                      <a:cubicBezTo>
                        <a:pt x="83552" y="174364"/>
                        <a:pt x="112447" y="177112"/>
                        <a:pt x="140367" y="172591"/>
                      </a:cubicBezTo>
                      <a:cubicBezTo>
                        <a:pt x="193194" y="163905"/>
                        <a:pt x="238310" y="129958"/>
                        <a:pt x="270750" y="88653"/>
                      </a:cubicBezTo>
                      <a:cubicBezTo>
                        <a:pt x="290427" y="63569"/>
                        <a:pt x="306027" y="35827"/>
                        <a:pt x="319766" y="7109"/>
                      </a:cubicBezTo>
                      <a:cubicBezTo>
                        <a:pt x="321627" y="3120"/>
                        <a:pt x="318259" y="-691"/>
                        <a:pt x="314182" y="107"/>
                      </a:cubicBezTo>
                      <a:cubicBezTo>
                        <a:pt x="286439" y="5779"/>
                        <a:pt x="258075" y="8527"/>
                        <a:pt x="229801" y="8616"/>
                      </a:cubicBezTo>
                      <a:cubicBezTo>
                        <a:pt x="201349" y="8704"/>
                        <a:pt x="173074" y="4627"/>
                        <a:pt x="144710" y="5247"/>
                      </a:cubicBezTo>
                      <a:cubicBezTo>
                        <a:pt x="100304" y="6223"/>
                        <a:pt x="59000" y="24570"/>
                        <a:pt x="30016" y="58606"/>
                      </a:cubicBezTo>
                      <a:cubicBezTo>
                        <a:pt x="15214" y="75979"/>
                        <a:pt x="3337" y="96897"/>
                        <a:pt x="57" y="119765"/>
                      </a:cubicBezTo>
                      <a:cubicBezTo>
                        <a:pt x="-563" y="123221"/>
                        <a:pt x="4046" y="124374"/>
                        <a:pt x="5198" y="121094"/>
                      </a:cubicBezTo>
                      <a:lnTo>
                        <a:pt x="5198" y="1210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43" name="图形 232"/>
            <p:cNvGrpSpPr/>
            <p:nvPr/>
          </p:nvGrpSpPr>
          <p:grpSpPr>
            <a:xfrm>
              <a:off x="6820899" y="4771472"/>
              <a:ext cx="635934" cy="820176"/>
              <a:chOff x="6820899" y="4771472"/>
              <a:chExt cx="635934" cy="820176"/>
            </a:xfrm>
          </p:grpSpPr>
          <p:grpSp>
            <p:nvGrpSpPr>
              <p:cNvPr id="44" name="图形 232"/>
              <p:cNvGrpSpPr/>
              <p:nvPr/>
            </p:nvGrpSpPr>
            <p:grpSpPr>
              <a:xfrm>
                <a:off x="6831319" y="4776077"/>
                <a:ext cx="620891" cy="453519"/>
                <a:chOff x="6831319" y="4776077"/>
                <a:chExt cx="620891" cy="453519"/>
              </a:xfrm>
            </p:grpSpPr>
            <p:sp>
              <p:nvSpPr>
                <p:cNvPr id="45" name="任意多边形: 形状 276"/>
                <p:cNvSpPr/>
                <p:nvPr>
                  <p:custDataLst>
                    <p:tags r:id="rId32"/>
                  </p:custDataLst>
                </p:nvPr>
              </p:nvSpPr>
              <p:spPr>
                <a:xfrm>
                  <a:off x="6849352" y="4776077"/>
                  <a:ext cx="241935" cy="270049"/>
                </a:xfrm>
                <a:custGeom>
                  <a:avLst/>
                  <a:gdLst>
                    <a:gd name="connsiteX0" fmla="*/ 241935 w 241935"/>
                    <a:gd name="connsiteY0" fmla="*/ 263957 h 270049"/>
                    <a:gd name="connsiteX1" fmla="*/ 196111 w 241935"/>
                    <a:gd name="connsiteY1" fmla="*/ 113808 h 270049"/>
                    <a:gd name="connsiteX2" fmla="*/ 9710 w 241935"/>
                    <a:gd name="connsiteY2" fmla="*/ 0 h 270049"/>
                    <a:gd name="connsiteX3" fmla="*/ 55889 w 241935"/>
                    <a:gd name="connsiteY3" fmla="*/ 206255 h 270049"/>
                    <a:gd name="connsiteX4" fmla="*/ 241935 w 241935"/>
                    <a:gd name="connsiteY4" fmla="*/ 263957 h 270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935" h="270049">
                      <a:moveTo>
                        <a:pt x="241935" y="263957"/>
                      </a:moveTo>
                      <a:cubicBezTo>
                        <a:pt x="218536" y="197746"/>
                        <a:pt x="235642" y="148465"/>
                        <a:pt x="196111" y="113808"/>
                      </a:cubicBezTo>
                      <a:cubicBezTo>
                        <a:pt x="156579" y="79152"/>
                        <a:pt x="9710" y="0"/>
                        <a:pt x="9710" y="0"/>
                      </a:cubicBezTo>
                      <a:cubicBezTo>
                        <a:pt x="9710" y="0"/>
                        <a:pt x="-31505" y="114783"/>
                        <a:pt x="55889" y="206255"/>
                      </a:cubicBezTo>
                      <a:cubicBezTo>
                        <a:pt x="143284" y="297727"/>
                        <a:pt x="241935" y="263957"/>
                        <a:pt x="241935" y="26395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 name="任意多边形: 形状 277"/>
                <p:cNvSpPr/>
                <p:nvPr>
                  <p:custDataLst>
                    <p:tags r:id="rId33"/>
                  </p:custDataLst>
                </p:nvPr>
              </p:nvSpPr>
              <p:spPr>
                <a:xfrm>
                  <a:off x="6831319" y="5067674"/>
                  <a:ext cx="326887" cy="161923"/>
                </a:xfrm>
                <a:custGeom>
                  <a:avLst/>
                  <a:gdLst>
                    <a:gd name="connsiteX0" fmla="*/ 0 w 326887"/>
                    <a:gd name="connsiteY0" fmla="*/ 44155 h 161923"/>
                    <a:gd name="connsiteX1" fmla="*/ 223982 w 326887"/>
                    <a:gd name="connsiteY1" fmla="*/ 3294 h 161923"/>
                    <a:gd name="connsiteX2" fmla="*/ 326888 w 326887"/>
                    <a:gd name="connsiteY2" fmla="*/ 75532 h 161923"/>
                    <a:gd name="connsiteX3" fmla="*/ 157505 w 326887"/>
                    <a:gd name="connsiteY3" fmla="*/ 154861 h 161923"/>
                    <a:gd name="connsiteX4" fmla="*/ 0 w 326887"/>
                    <a:gd name="connsiteY4" fmla="*/ 44155 h 1619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887" h="161923">
                      <a:moveTo>
                        <a:pt x="0" y="44155"/>
                      </a:moveTo>
                      <a:cubicBezTo>
                        <a:pt x="54245" y="38305"/>
                        <a:pt x="177005" y="-13369"/>
                        <a:pt x="223982" y="3294"/>
                      </a:cubicBezTo>
                      <a:cubicBezTo>
                        <a:pt x="270870" y="20046"/>
                        <a:pt x="313327" y="33076"/>
                        <a:pt x="326888" y="75532"/>
                      </a:cubicBezTo>
                      <a:cubicBezTo>
                        <a:pt x="296309" y="159913"/>
                        <a:pt x="210953" y="172854"/>
                        <a:pt x="157505" y="154861"/>
                      </a:cubicBezTo>
                      <a:cubicBezTo>
                        <a:pt x="103969" y="136868"/>
                        <a:pt x="13827" y="92905"/>
                        <a:pt x="0" y="44155"/>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 name="任意多边形: 形状 278"/>
                <p:cNvSpPr/>
                <p:nvPr>
                  <p:custDataLst>
                    <p:tags r:id="rId34"/>
                  </p:custDataLst>
                </p:nvPr>
              </p:nvSpPr>
              <p:spPr>
                <a:xfrm>
                  <a:off x="7277093" y="4828550"/>
                  <a:ext cx="175118" cy="278758"/>
                </a:xfrm>
                <a:custGeom>
                  <a:avLst/>
                  <a:gdLst>
                    <a:gd name="connsiteX0" fmla="*/ 21247 w 175118"/>
                    <a:gd name="connsiteY0" fmla="*/ 278759 h 278758"/>
                    <a:gd name="connsiteX1" fmla="*/ 5559 w 175118"/>
                    <a:gd name="connsiteY1" fmla="*/ 152187 h 278758"/>
                    <a:gd name="connsiteX2" fmla="*/ 175118 w 175118"/>
                    <a:gd name="connsiteY2" fmla="*/ 0 h 278758"/>
                    <a:gd name="connsiteX3" fmla="*/ 143564 w 175118"/>
                    <a:gd name="connsiteY3" fmla="*/ 201203 h 278758"/>
                    <a:gd name="connsiteX4" fmla="*/ 21247 w 175118"/>
                    <a:gd name="connsiteY4" fmla="*/ 278759 h 278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118" h="278758">
                      <a:moveTo>
                        <a:pt x="21247" y="278759"/>
                      </a:moveTo>
                      <a:cubicBezTo>
                        <a:pt x="26122" y="238695"/>
                        <a:pt x="-14384" y="207141"/>
                        <a:pt x="5559" y="152187"/>
                      </a:cubicBezTo>
                      <a:cubicBezTo>
                        <a:pt x="25502" y="97233"/>
                        <a:pt x="169091" y="27300"/>
                        <a:pt x="175118" y="0"/>
                      </a:cubicBezTo>
                      <a:cubicBezTo>
                        <a:pt x="162887" y="50877"/>
                        <a:pt x="176359" y="153517"/>
                        <a:pt x="143564" y="201203"/>
                      </a:cubicBezTo>
                      <a:cubicBezTo>
                        <a:pt x="110769" y="248888"/>
                        <a:pt x="21247" y="278759"/>
                        <a:pt x="21247" y="278759"/>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 name="任意多边形: 形状 279"/>
                <p:cNvSpPr/>
                <p:nvPr>
                  <p:custDataLst>
                    <p:tags r:id="rId35"/>
                  </p:custDataLst>
                </p:nvPr>
              </p:nvSpPr>
              <p:spPr>
                <a:xfrm>
                  <a:off x="6852914" y="4785296"/>
                  <a:ext cx="174614" cy="240058"/>
                </a:xfrm>
                <a:custGeom>
                  <a:avLst/>
                  <a:gdLst>
                    <a:gd name="connsiteX0" fmla="*/ 7921 w 174614"/>
                    <a:gd name="connsiteY0" fmla="*/ 3013 h 240058"/>
                    <a:gd name="connsiteX1" fmla="*/ 741 w 174614"/>
                    <a:gd name="connsiteY1" fmla="*/ 23753 h 240058"/>
                    <a:gd name="connsiteX2" fmla="*/ 209 w 174614"/>
                    <a:gd name="connsiteY2" fmla="*/ 46533 h 240058"/>
                    <a:gd name="connsiteX3" fmla="*/ 4730 w 174614"/>
                    <a:gd name="connsiteY3" fmla="*/ 92358 h 240058"/>
                    <a:gd name="connsiteX4" fmla="*/ 29814 w 174614"/>
                    <a:gd name="connsiteY4" fmla="*/ 167432 h 240058"/>
                    <a:gd name="connsiteX5" fmla="*/ 82995 w 174614"/>
                    <a:gd name="connsiteY5" fmla="*/ 220790 h 240058"/>
                    <a:gd name="connsiteX6" fmla="*/ 162944 w 174614"/>
                    <a:gd name="connsiteY6" fmla="*/ 240024 h 240058"/>
                    <a:gd name="connsiteX7" fmla="*/ 168440 w 174614"/>
                    <a:gd name="connsiteY7" fmla="*/ 217422 h 240058"/>
                    <a:gd name="connsiteX8" fmla="*/ 134049 w 174614"/>
                    <a:gd name="connsiteY8" fmla="*/ 202886 h 240058"/>
                    <a:gd name="connsiteX9" fmla="*/ 101963 w 174614"/>
                    <a:gd name="connsiteY9" fmla="*/ 190388 h 240058"/>
                    <a:gd name="connsiteX10" fmla="*/ 56404 w 174614"/>
                    <a:gd name="connsiteY10" fmla="*/ 145007 h 240058"/>
                    <a:gd name="connsiteX11" fmla="*/ 32473 w 174614"/>
                    <a:gd name="connsiteY11" fmla="*/ 79683 h 240058"/>
                    <a:gd name="connsiteX12" fmla="*/ 26534 w 174614"/>
                    <a:gd name="connsiteY12" fmla="*/ 37492 h 240058"/>
                    <a:gd name="connsiteX13" fmla="*/ 23521 w 174614"/>
                    <a:gd name="connsiteY13" fmla="*/ 19676 h 240058"/>
                    <a:gd name="connsiteX14" fmla="*/ 15189 w 174614"/>
                    <a:gd name="connsiteY14" fmla="*/ 1949 h 240058"/>
                    <a:gd name="connsiteX15" fmla="*/ 7921 w 174614"/>
                    <a:gd name="connsiteY15" fmla="*/ 3013 h 240058"/>
                    <a:gd name="connsiteX16" fmla="*/ 7921 w 174614"/>
                    <a:gd name="connsiteY16" fmla="*/ 3013 h 240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4614" h="240058">
                      <a:moveTo>
                        <a:pt x="7921" y="3013"/>
                      </a:moveTo>
                      <a:cubicBezTo>
                        <a:pt x="5173" y="10192"/>
                        <a:pt x="1805" y="15954"/>
                        <a:pt x="741" y="23753"/>
                      </a:cubicBezTo>
                      <a:cubicBezTo>
                        <a:pt x="-234" y="31199"/>
                        <a:pt x="-57" y="39088"/>
                        <a:pt x="209" y="46533"/>
                      </a:cubicBezTo>
                      <a:cubicBezTo>
                        <a:pt x="653" y="61867"/>
                        <a:pt x="2337" y="77201"/>
                        <a:pt x="4730" y="92358"/>
                      </a:cubicBezTo>
                      <a:cubicBezTo>
                        <a:pt x="8984" y="118682"/>
                        <a:pt x="16607" y="144209"/>
                        <a:pt x="29814" y="167432"/>
                      </a:cubicBezTo>
                      <a:cubicBezTo>
                        <a:pt x="42311" y="189502"/>
                        <a:pt x="60836" y="208293"/>
                        <a:pt x="82995" y="220790"/>
                      </a:cubicBezTo>
                      <a:cubicBezTo>
                        <a:pt x="108167" y="234972"/>
                        <a:pt x="134404" y="240556"/>
                        <a:pt x="162944" y="240024"/>
                      </a:cubicBezTo>
                      <a:cubicBezTo>
                        <a:pt x="174467" y="239759"/>
                        <a:pt x="179519" y="222652"/>
                        <a:pt x="168440" y="217422"/>
                      </a:cubicBezTo>
                      <a:cubicBezTo>
                        <a:pt x="157094" y="212016"/>
                        <a:pt x="146015" y="206875"/>
                        <a:pt x="134049" y="202886"/>
                      </a:cubicBezTo>
                      <a:cubicBezTo>
                        <a:pt x="123058" y="199252"/>
                        <a:pt x="112245" y="195884"/>
                        <a:pt x="101963" y="190388"/>
                      </a:cubicBezTo>
                      <a:cubicBezTo>
                        <a:pt x="82640" y="180018"/>
                        <a:pt x="67838" y="163532"/>
                        <a:pt x="56404" y="145007"/>
                      </a:cubicBezTo>
                      <a:cubicBezTo>
                        <a:pt x="44173" y="124975"/>
                        <a:pt x="36993" y="102639"/>
                        <a:pt x="32473" y="79683"/>
                      </a:cubicBezTo>
                      <a:cubicBezTo>
                        <a:pt x="29725" y="65678"/>
                        <a:pt x="28395" y="51585"/>
                        <a:pt x="26534" y="37492"/>
                      </a:cubicBezTo>
                      <a:cubicBezTo>
                        <a:pt x="25736" y="31553"/>
                        <a:pt x="25116" y="25526"/>
                        <a:pt x="23521" y="19676"/>
                      </a:cubicBezTo>
                      <a:cubicBezTo>
                        <a:pt x="21659" y="13029"/>
                        <a:pt x="18025" y="8065"/>
                        <a:pt x="15189" y="1949"/>
                      </a:cubicBezTo>
                      <a:cubicBezTo>
                        <a:pt x="13505" y="-1596"/>
                        <a:pt x="8984" y="265"/>
                        <a:pt x="7921" y="3013"/>
                      </a:cubicBezTo>
                      <a:lnTo>
                        <a:pt x="7921" y="301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 name="任意多边形: 形状 280"/>
                <p:cNvSpPr/>
                <p:nvPr>
                  <p:custDataLst>
                    <p:tags r:id="rId36"/>
                  </p:custDataLst>
                </p:nvPr>
              </p:nvSpPr>
              <p:spPr>
                <a:xfrm>
                  <a:off x="6845068" y="5071402"/>
                  <a:ext cx="210791" cy="155653"/>
                </a:xfrm>
                <a:custGeom>
                  <a:avLst/>
                  <a:gdLst>
                    <a:gd name="connsiteX0" fmla="*/ 210676 w 210791"/>
                    <a:gd name="connsiteY0" fmla="*/ 19774 h 155653"/>
                    <a:gd name="connsiteX1" fmla="*/ 204294 w 210791"/>
                    <a:gd name="connsiteY1" fmla="*/ 7809 h 155653"/>
                    <a:gd name="connsiteX2" fmla="*/ 178590 w 210791"/>
                    <a:gd name="connsiteY2" fmla="*/ 186 h 155653"/>
                    <a:gd name="connsiteX3" fmla="*/ 123547 w 210791"/>
                    <a:gd name="connsiteY3" fmla="*/ 9227 h 155653"/>
                    <a:gd name="connsiteX4" fmla="*/ 71075 w 210791"/>
                    <a:gd name="connsiteY4" fmla="*/ 27840 h 155653"/>
                    <a:gd name="connsiteX5" fmla="*/ 12044 w 210791"/>
                    <a:gd name="connsiteY5" fmla="*/ 41313 h 155653"/>
                    <a:gd name="connsiteX6" fmla="*/ 5219 w 210791"/>
                    <a:gd name="connsiteY6" fmla="*/ 70031 h 155653"/>
                    <a:gd name="connsiteX7" fmla="*/ 98020 w 210791"/>
                    <a:gd name="connsiteY7" fmla="*/ 130835 h 155653"/>
                    <a:gd name="connsiteX8" fmla="*/ 149251 w 210791"/>
                    <a:gd name="connsiteY8" fmla="*/ 152107 h 155653"/>
                    <a:gd name="connsiteX9" fmla="*/ 200749 w 210791"/>
                    <a:gd name="connsiteY9" fmla="*/ 142091 h 155653"/>
                    <a:gd name="connsiteX10" fmla="*/ 199419 w 210791"/>
                    <a:gd name="connsiteY10" fmla="*/ 133317 h 155653"/>
                    <a:gd name="connsiteX11" fmla="*/ 154392 w 210791"/>
                    <a:gd name="connsiteY11" fmla="*/ 117185 h 155653"/>
                    <a:gd name="connsiteX12" fmla="*/ 110340 w 210791"/>
                    <a:gd name="connsiteY12" fmla="*/ 98217 h 155653"/>
                    <a:gd name="connsiteX13" fmla="*/ 28796 w 210791"/>
                    <a:gd name="connsiteY13" fmla="*/ 45213 h 155653"/>
                    <a:gd name="connsiteX14" fmla="*/ 21971 w 210791"/>
                    <a:gd name="connsiteY14" fmla="*/ 73931 h 155653"/>
                    <a:gd name="connsiteX15" fmla="*/ 126827 w 210791"/>
                    <a:gd name="connsiteY15" fmla="*/ 43529 h 155653"/>
                    <a:gd name="connsiteX16" fmla="*/ 174424 w 210791"/>
                    <a:gd name="connsiteY16" fmla="*/ 28638 h 155653"/>
                    <a:gd name="connsiteX17" fmla="*/ 199951 w 210791"/>
                    <a:gd name="connsiteY17" fmla="*/ 26156 h 155653"/>
                    <a:gd name="connsiteX18" fmla="*/ 210676 w 210791"/>
                    <a:gd name="connsiteY18" fmla="*/ 19774 h 155653"/>
                    <a:gd name="connsiteX19" fmla="*/ 210676 w 210791"/>
                    <a:gd name="connsiteY19" fmla="*/ 19774 h 15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0791" h="155653">
                      <a:moveTo>
                        <a:pt x="210676" y="19774"/>
                      </a:moveTo>
                      <a:cubicBezTo>
                        <a:pt x="211562" y="15697"/>
                        <a:pt x="207130" y="10379"/>
                        <a:pt x="204294" y="7809"/>
                      </a:cubicBezTo>
                      <a:cubicBezTo>
                        <a:pt x="197735" y="1959"/>
                        <a:pt x="186922" y="718"/>
                        <a:pt x="178590" y="186"/>
                      </a:cubicBezTo>
                      <a:cubicBezTo>
                        <a:pt x="159710" y="-966"/>
                        <a:pt x="141363" y="3377"/>
                        <a:pt x="123547" y="9227"/>
                      </a:cubicBezTo>
                      <a:cubicBezTo>
                        <a:pt x="105909" y="15077"/>
                        <a:pt x="88891" y="22611"/>
                        <a:pt x="71075" y="27840"/>
                      </a:cubicBezTo>
                      <a:cubicBezTo>
                        <a:pt x="51664" y="33513"/>
                        <a:pt x="31809" y="37413"/>
                        <a:pt x="12044" y="41313"/>
                      </a:cubicBezTo>
                      <a:cubicBezTo>
                        <a:pt x="-277" y="43795"/>
                        <a:pt x="-4177" y="62231"/>
                        <a:pt x="5219" y="70031"/>
                      </a:cubicBezTo>
                      <a:cubicBezTo>
                        <a:pt x="33759" y="93696"/>
                        <a:pt x="64782" y="114348"/>
                        <a:pt x="98020" y="130835"/>
                      </a:cubicBezTo>
                      <a:cubicBezTo>
                        <a:pt x="114506" y="138989"/>
                        <a:pt x="131613" y="146878"/>
                        <a:pt x="149251" y="152107"/>
                      </a:cubicBezTo>
                      <a:cubicBezTo>
                        <a:pt x="165738" y="157071"/>
                        <a:pt x="190290" y="159198"/>
                        <a:pt x="200749" y="142091"/>
                      </a:cubicBezTo>
                      <a:cubicBezTo>
                        <a:pt x="202344" y="139521"/>
                        <a:pt x="201812" y="135267"/>
                        <a:pt x="199419" y="133317"/>
                      </a:cubicBezTo>
                      <a:cubicBezTo>
                        <a:pt x="187099" y="123301"/>
                        <a:pt x="169106" y="121971"/>
                        <a:pt x="154392" y="117185"/>
                      </a:cubicBezTo>
                      <a:cubicBezTo>
                        <a:pt x="139147" y="112310"/>
                        <a:pt x="124522" y="105396"/>
                        <a:pt x="110340" y="98217"/>
                      </a:cubicBezTo>
                      <a:cubicBezTo>
                        <a:pt x="81268" y="83592"/>
                        <a:pt x="53968" y="65865"/>
                        <a:pt x="28796" y="45213"/>
                      </a:cubicBezTo>
                      <a:cubicBezTo>
                        <a:pt x="26491" y="54785"/>
                        <a:pt x="24275" y="64358"/>
                        <a:pt x="21971" y="73931"/>
                      </a:cubicBezTo>
                      <a:cubicBezTo>
                        <a:pt x="58134" y="66574"/>
                        <a:pt x="92525" y="57267"/>
                        <a:pt x="126827" y="43529"/>
                      </a:cubicBezTo>
                      <a:cubicBezTo>
                        <a:pt x="142072" y="37413"/>
                        <a:pt x="158026" y="31120"/>
                        <a:pt x="174424" y="28638"/>
                      </a:cubicBezTo>
                      <a:cubicBezTo>
                        <a:pt x="182667" y="27397"/>
                        <a:pt x="191974" y="28549"/>
                        <a:pt x="199951" y="26156"/>
                      </a:cubicBezTo>
                      <a:cubicBezTo>
                        <a:pt x="202610" y="25359"/>
                        <a:pt x="209967" y="23143"/>
                        <a:pt x="210676" y="19774"/>
                      </a:cubicBezTo>
                      <a:lnTo>
                        <a:pt x="210676" y="1977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 name="任意多边形: 形状 281"/>
                <p:cNvSpPr/>
                <p:nvPr>
                  <p:custDataLst>
                    <p:tags r:id="rId37"/>
                  </p:custDataLst>
                </p:nvPr>
              </p:nvSpPr>
              <p:spPr>
                <a:xfrm>
                  <a:off x="7272206" y="4852987"/>
                  <a:ext cx="176759" cy="195219"/>
                </a:xfrm>
                <a:custGeom>
                  <a:avLst/>
                  <a:gdLst>
                    <a:gd name="connsiteX0" fmla="*/ 167951 w 176759"/>
                    <a:gd name="connsiteY0" fmla="*/ 647 h 195219"/>
                    <a:gd name="connsiteX1" fmla="*/ 154301 w 176759"/>
                    <a:gd name="connsiteY1" fmla="*/ 7561 h 195219"/>
                    <a:gd name="connsiteX2" fmla="*/ 141714 w 176759"/>
                    <a:gd name="connsiteY2" fmla="*/ 17488 h 195219"/>
                    <a:gd name="connsiteX3" fmla="*/ 113528 w 176759"/>
                    <a:gd name="connsiteY3" fmla="*/ 34595 h 195219"/>
                    <a:gd name="connsiteX4" fmla="*/ 57156 w 176759"/>
                    <a:gd name="connsiteY4" fmla="*/ 72885 h 195219"/>
                    <a:gd name="connsiteX5" fmla="*/ 15497 w 176759"/>
                    <a:gd name="connsiteY5" fmla="*/ 128105 h 195219"/>
                    <a:gd name="connsiteX6" fmla="*/ 7520 w 176759"/>
                    <a:gd name="connsiteY6" fmla="*/ 193075 h 195219"/>
                    <a:gd name="connsiteX7" fmla="*/ 17359 w 176759"/>
                    <a:gd name="connsiteY7" fmla="*/ 194139 h 195219"/>
                    <a:gd name="connsiteX8" fmla="*/ 34909 w 176759"/>
                    <a:gd name="connsiteY8" fmla="*/ 166307 h 195219"/>
                    <a:gd name="connsiteX9" fmla="*/ 46165 w 176759"/>
                    <a:gd name="connsiteY9" fmla="*/ 138564 h 195219"/>
                    <a:gd name="connsiteX10" fmla="*/ 86229 w 176759"/>
                    <a:gd name="connsiteY10" fmla="*/ 86978 h 195219"/>
                    <a:gd name="connsiteX11" fmla="*/ 138789 w 176759"/>
                    <a:gd name="connsiteY11" fmla="*/ 51879 h 195219"/>
                    <a:gd name="connsiteX12" fmla="*/ 164139 w 176759"/>
                    <a:gd name="connsiteY12" fmla="*/ 32467 h 195219"/>
                    <a:gd name="connsiteX13" fmla="*/ 176725 w 176759"/>
                    <a:gd name="connsiteY13" fmla="*/ 5522 h 195219"/>
                    <a:gd name="connsiteX14" fmla="*/ 167951 w 176759"/>
                    <a:gd name="connsiteY14" fmla="*/ 647 h 195219"/>
                    <a:gd name="connsiteX15" fmla="*/ 167951 w 176759"/>
                    <a:gd name="connsiteY15" fmla="*/ 647 h 195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6759" h="195219">
                      <a:moveTo>
                        <a:pt x="167951" y="647"/>
                      </a:moveTo>
                      <a:cubicBezTo>
                        <a:pt x="163164" y="2952"/>
                        <a:pt x="158732" y="4370"/>
                        <a:pt x="154301" y="7561"/>
                      </a:cubicBezTo>
                      <a:cubicBezTo>
                        <a:pt x="149958" y="10663"/>
                        <a:pt x="146058" y="14297"/>
                        <a:pt x="141714" y="17488"/>
                      </a:cubicBezTo>
                      <a:cubicBezTo>
                        <a:pt x="132762" y="23958"/>
                        <a:pt x="123101" y="29276"/>
                        <a:pt x="113528" y="34595"/>
                      </a:cubicBezTo>
                      <a:cubicBezTo>
                        <a:pt x="93408" y="45585"/>
                        <a:pt x="74086" y="57196"/>
                        <a:pt x="57156" y="72885"/>
                      </a:cubicBezTo>
                      <a:cubicBezTo>
                        <a:pt x="40227" y="88574"/>
                        <a:pt x="26045" y="107630"/>
                        <a:pt x="15497" y="128105"/>
                      </a:cubicBezTo>
                      <a:cubicBezTo>
                        <a:pt x="6811" y="145123"/>
                        <a:pt x="-9675" y="176589"/>
                        <a:pt x="7520" y="193075"/>
                      </a:cubicBezTo>
                      <a:cubicBezTo>
                        <a:pt x="10357" y="195823"/>
                        <a:pt x="14079" y="195645"/>
                        <a:pt x="17359" y="194139"/>
                      </a:cubicBezTo>
                      <a:cubicBezTo>
                        <a:pt x="28084" y="189175"/>
                        <a:pt x="31806" y="176766"/>
                        <a:pt x="34909" y="166307"/>
                      </a:cubicBezTo>
                      <a:cubicBezTo>
                        <a:pt x="37834" y="156734"/>
                        <a:pt x="41556" y="147516"/>
                        <a:pt x="46165" y="138564"/>
                      </a:cubicBezTo>
                      <a:cubicBezTo>
                        <a:pt x="56181" y="118975"/>
                        <a:pt x="69742" y="101514"/>
                        <a:pt x="86229" y="86978"/>
                      </a:cubicBezTo>
                      <a:cubicBezTo>
                        <a:pt x="102094" y="72974"/>
                        <a:pt x="121151" y="63401"/>
                        <a:pt x="138789" y="51879"/>
                      </a:cubicBezTo>
                      <a:cubicBezTo>
                        <a:pt x="147653" y="46029"/>
                        <a:pt x="156428" y="39735"/>
                        <a:pt x="164139" y="32467"/>
                      </a:cubicBezTo>
                      <a:cubicBezTo>
                        <a:pt x="172560" y="24667"/>
                        <a:pt x="175662" y="16602"/>
                        <a:pt x="176725" y="5522"/>
                      </a:cubicBezTo>
                      <a:cubicBezTo>
                        <a:pt x="177257" y="559"/>
                        <a:pt x="171407" y="-1037"/>
                        <a:pt x="167951" y="647"/>
                      </a:cubicBezTo>
                      <a:lnTo>
                        <a:pt x="167951" y="64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 name="任意多边形: 形状 282"/>
                <p:cNvSpPr/>
                <p:nvPr>
                  <p:custDataLst>
                    <p:tags r:id="rId38"/>
                  </p:custDataLst>
                </p:nvPr>
              </p:nvSpPr>
              <p:spPr>
                <a:xfrm>
                  <a:off x="6925797" y="4866534"/>
                  <a:ext cx="177710" cy="174799"/>
                </a:xfrm>
                <a:custGeom>
                  <a:avLst/>
                  <a:gdLst>
                    <a:gd name="connsiteX0" fmla="*/ 1160 w 177710"/>
                    <a:gd name="connsiteY0" fmla="*/ 10233 h 174799"/>
                    <a:gd name="connsiteX1" fmla="*/ 7630 w 177710"/>
                    <a:gd name="connsiteY1" fmla="*/ 41078 h 174799"/>
                    <a:gd name="connsiteX2" fmla="*/ 22521 w 177710"/>
                    <a:gd name="connsiteY2" fmla="*/ 66605 h 174799"/>
                    <a:gd name="connsiteX3" fmla="*/ 64268 w 177710"/>
                    <a:gd name="connsiteY3" fmla="*/ 114469 h 174799"/>
                    <a:gd name="connsiteX4" fmla="*/ 103356 w 177710"/>
                    <a:gd name="connsiteY4" fmla="*/ 151341 h 174799"/>
                    <a:gd name="connsiteX5" fmla="*/ 160083 w 177710"/>
                    <a:gd name="connsiteY5" fmla="*/ 174741 h 174799"/>
                    <a:gd name="connsiteX6" fmla="*/ 177190 w 177710"/>
                    <a:gd name="connsiteY6" fmla="*/ 161002 h 174799"/>
                    <a:gd name="connsiteX7" fmla="*/ 168415 w 177710"/>
                    <a:gd name="connsiteY7" fmla="*/ 140793 h 174799"/>
                    <a:gd name="connsiteX8" fmla="*/ 131365 w 177710"/>
                    <a:gd name="connsiteY8" fmla="*/ 116685 h 174799"/>
                    <a:gd name="connsiteX9" fmla="*/ 95822 w 177710"/>
                    <a:gd name="connsiteY9" fmla="*/ 83269 h 174799"/>
                    <a:gd name="connsiteX10" fmla="*/ 26509 w 177710"/>
                    <a:gd name="connsiteY10" fmla="*/ 6244 h 174799"/>
                    <a:gd name="connsiteX11" fmla="*/ 1160 w 177710"/>
                    <a:gd name="connsiteY11" fmla="*/ 10233 h 174799"/>
                    <a:gd name="connsiteX12" fmla="*/ 1160 w 177710"/>
                    <a:gd name="connsiteY12" fmla="*/ 10233 h 17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7710" h="174799">
                      <a:moveTo>
                        <a:pt x="1160" y="10233"/>
                      </a:moveTo>
                      <a:cubicBezTo>
                        <a:pt x="-2474" y="20781"/>
                        <a:pt x="3198" y="31683"/>
                        <a:pt x="7630" y="41078"/>
                      </a:cubicBezTo>
                      <a:cubicBezTo>
                        <a:pt x="11885" y="50030"/>
                        <a:pt x="16760" y="58451"/>
                        <a:pt x="22521" y="66605"/>
                      </a:cubicBezTo>
                      <a:cubicBezTo>
                        <a:pt x="34841" y="83801"/>
                        <a:pt x="49643" y="99223"/>
                        <a:pt x="64268" y="114469"/>
                      </a:cubicBezTo>
                      <a:cubicBezTo>
                        <a:pt x="76677" y="127409"/>
                        <a:pt x="89175" y="140350"/>
                        <a:pt x="103356" y="151341"/>
                      </a:cubicBezTo>
                      <a:cubicBezTo>
                        <a:pt x="120286" y="164459"/>
                        <a:pt x="137836" y="175716"/>
                        <a:pt x="160083" y="174741"/>
                      </a:cubicBezTo>
                      <a:cubicBezTo>
                        <a:pt x="168060" y="174386"/>
                        <a:pt x="175240" y="168802"/>
                        <a:pt x="177190" y="161002"/>
                      </a:cubicBezTo>
                      <a:cubicBezTo>
                        <a:pt x="179229" y="152671"/>
                        <a:pt x="175063" y="145402"/>
                        <a:pt x="168415" y="140793"/>
                      </a:cubicBezTo>
                      <a:cubicBezTo>
                        <a:pt x="157956" y="133525"/>
                        <a:pt x="140495" y="123952"/>
                        <a:pt x="131365" y="116685"/>
                      </a:cubicBezTo>
                      <a:cubicBezTo>
                        <a:pt x="118602" y="106580"/>
                        <a:pt x="107168" y="94969"/>
                        <a:pt x="95822" y="83269"/>
                      </a:cubicBezTo>
                      <a:cubicBezTo>
                        <a:pt x="71714" y="58540"/>
                        <a:pt x="47250" y="33722"/>
                        <a:pt x="26509" y="6244"/>
                      </a:cubicBezTo>
                      <a:cubicBezTo>
                        <a:pt x="18887" y="-3594"/>
                        <a:pt x="5148" y="-1467"/>
                        <a:pt x="1160" y="10233"/>
                      </a:cubicBezTo>
                      <a:lnTo>
                        <a:pt x="1160" y="1023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 name="任意多边形: 形状 283"/>
                <p:cNvSpPr/>
                <p:nvPr>
                  <p:custDataLst>
                    <p:tags r:id="rId39"/>
                  </p:custDataLst>
                </p:nvPr>
              </p:nvSpPr>
              <p:spPr>
                <a:xfrm>
                  <a:off x="6977597" y="5126858"/>
                  <a:ext cx="175432" cy="53283"/>
                </a:xfrm>
                <a:custGeom>
                  <a:avLst/>
                  <a:gdLst>
                    <a:gd name="connsiteX0" fmla="*/ 5555 w 175432"/>
                    <a:gd name="connsiteY0" fmla="*/ 32834 h 53283"/>
                    <a:gd name="connsiteX1" fmla="*/ 52620 w 175432"/>
                    <a:gd name="connsiteY1" fmla="*/ 51270 h 53283"/>
                    <a:gd name="connsiteX2" fmla="*/ 74159 w 175432"/>
                    <a:gd name="connsiteY2" fmla="*/ 50650 h 53283"/>
                    <a:gd name="connsiteX3" fmla="*/ 85593 w 175432"/>
                    <a:gd name="connsiteY3" fmla="*/ 49409 h 53283"/>
                    <a:gd name="connsiteX4" fmla="*/ 93215 w 175432"/>
                    <a:gd name="connsiteY4" fmla="*/ 51004 h 53283"/>
                    <a:gd name="connsiteX5" fmla="*/ 137888 w 175432"/>
                    <a:gd name="connsiteY5" fmla="*/ 47991 h 53283"/>
                    <a:gd name="connsiteX6" fmla="*/ 146308 w 175432"/>
                    <a:gd name="connsiteY6" fmla="*/ 45597 h 53283"/>
                    <a:gd name="connsiteX7" fmla="*/ 147638 w 175432"/>
                    <a:gd name="connsiteY7" fmla="*/ 45243 h 53283"/>
                    <a:gd name="connsiteX8" fmla="*/ 151715 w 175432"/>
                    <a:gd name="connsiteY8" fmla="*/ 45154 h 53283"/>
                    <a:gd name="connsiteX9" fmla="*/ 175292 w 175432"/>
                    <a:gd name="connsiteY9" fmla="*/ 22287 h 53283"/>
                    <a:gd name="connsiteX10" fmla="*/ 158540 w 175432"/>
                    <a:gd name="connsiteY10" fmla="*/ 1368 h 53283"/>
                    <a:gd name="connsiteX11" fmla="*/ 119452 w 175432"/>
                    <a:gd name="connsiteY11" fmla="*/ 6332 h 53283"/>
                    <a:gd name="connsiteX12" fmla="*/ 110943 w 175432"/>
                    <a:gd name="connsiteY12" fmla="*/ 8459 h 53283"/>
                    <a:gd name="connsiteX13" fmla="*/ 108461 w 175432"/>
                    <a:gd name="connsiteY13" fmla="*/ 8282 h 53283"/>
                    <a:gd name="connsiteX14" fmla="*/ 102965 w 175432"/>
                    <a:gd name="connsiteY14" fmla="*/ 6509 h 53283"/>
                    <a:gd name="connsiteX15" fmla="*/ 92506 w 175432"/>
                    <a:gd name="connsiteY15" fmla="*/ 4648 h 53283"/>
                    <a:gd name="connsiteX16" fmla="*/ 53950 w 175432"/>
                    <a:gd name="connsiteY16" fmla="*/ 7130 h 53283"/>
                    <a:gd name="connsiteX17" fmla="*/ 17609 w 175432"/>
                    <a:gd name="connsiteY17" fmla="*/ 1368 h 53283"/>
                    <a:gd name="connsiteX18" fmla="*/ 1212 w 175432"/>
                    <a:gd name="connsiteY18" fmla="*/ 12980 h 53283"/>
                    <a:gd name="connsiteX19" fmla="*/ 5555 w 175432"/>
                    <a:gd name="connsiteY19" fmla="*/ 32834 h 53283"/>
                    <a:gd name="connsiteX20" fmla="*/ 5555 w 175432"/>
                    <a:gd name="connsiteY20" fmla="*/ 32834 h 53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75432" h="53283">
                      <a:moveTo>
                        <a:pt x="5555" y="32834"/>
                      </a:moveTo>
                      <a:cubicBezTo>
                        <a:pt x="16900" y="46395"/>
                        <a:pt x="35780" y="49852"/>
                        <a:pt x="52620" y="51270"/>
                      </a:cubicBezTo>
                      <a:cubicBezTo>
                        <a:pt x="59888" y="51891"/>
                        <a:pt x="66979" y="51625"/>
                        <a:pt x="74159" y="50650"/>
                      </a:cubicBezTo>
                      <a:cubicBezTo>
                        <a:pt x="77970" y="50118"/>
                        <a:pt x="81781" y="49586"/>
                        <a:pt x="85593" y="49409"/>
                      </a:cubicBezTo>
                      <a:cubicBezTo>
                        <a:pt x="88429" y="49232"/>
                        <a:pt x="88518" y="49586"/>
                        <a:pt x="93215" y="51004"/>
                      </a:cubicBezTo>
                      <a:cubicBezTo>
                        <a:pt x="108549" y="55525"/>
                        <a:pt x="122997" y="52688"/>
                        <a:pt x="137888" y="47991"/>
                      </a:cubicBezTo>
                      <a:cubicBezTo>
                        <a:pt x="140635" y="47104"/>
                        <a:pt x="143472" y="46218"/>
                        <a:pt x="146308" y="45597"/>
                      </a:cubicBezTo>
                      <a:cubicBezTo>
                        <a:pt x="148169" y="45154"/>
                        <a:pt x="150829" y="45243"/>
                        <a:pt x="147638" y="45243"/>
                      </a:cubicBezTo>
                      <a:cubicBezTo>
                        <a:pt x="148967" y="45243"/>
                        <a:pt x="150385" y="45243"/>
                        <a:pt x="151715" y="45154"/>
                      </a:cubicBezTo>
                      <a:cubicBezTo>
                        <a:pt x="163238" y="44357"/>
                        <a:pt x="176976" y="35670"/>
                        <a:pt x="175292" y="22287"/>
                      </a:cubicBezTo>
                      <a:cubicBezTo>
                        <a:pt x="173962" y="12093"/>
                        <a:pt x="168644" y="4382"/>
                        <a:pt x="158540" y="1368"/>
                      </a:cubicBezTo>
                      <a:cubicBezTo>
                        <a:pt x="145688" y="-2532"/>
                        <a:pt x="131861" y="2787"/>
                        <a:pt x="119452" y="6332"/>
                      </a:cubicBezTo>
                      <a:cubicBezTo>
                        <a:pt x="116704" y="7130"/>
                        <a:pt x="113779" y="8016"/>
                        <a:pt x="110943" y="8459"/>
                      </a:cubicBezTo>
                      <a:cubicBezTo>
                        <a:pt x="114931" y="7839"/>
                        <a:pt x="109613" y="8282"/>
                        <a:pt x="108461" y="8282"/>
                      </a:cubicBezTo>
                      <a:cubicBezTo>
                        <a:pt x="113158" y="8459"/>
                        <a:pt x="104206" y="6864"/>
                        <a:pt x="102965" y="6509"/>
                      </a:cubicBezTo>
                      <a:cubicBezTo>
                        <a:pt x="99509" y="5534"/>
                        <a:pt x="96140" y="5091"/>
                        <a:pt x="92506" y="4648"/>
                      </a:cubicBezTo>
                      <a:cubicBezTo>
                        <a:pt x="77882" y="3052"/>
                        <a:pt x="68132" y="7661"/>
                        <a:pt x="53950" y="7130"/>
                      </a:cubicBezTo>
                      <a:cubicBezTo>
                        <a:pt x="44111" y="6775"/>
                        <a:pt x="30196" y="1812"/>
                        <a:pt x="17609" y="1368"/>
                      </a:cubicBezTo>
                      <a:cubicBezTo>
                        <a:pt x="10518" y="1102"/>
                        <a:pt x="3605" y="6687"/>
                        <a:pt x="1212" y="12980"/>
                      </a:cubicBezTo>
                      <a:cubicBezTo>
                        <a:pt x="-1536" y="20337"/>
                        <a:pt x="591" y="26895"/>
                        <a:pt x="5555" y="32834"/>
                      </a:cubicBezTo>
                      <a:lnTo>
                        <a:pt x="5555" y="3283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 name="任意多边形: 形状 284"/>
                <p:cNvSpPr/>
                <p:nvPr>
                  <p:custDataLst>
                    <p:tags r:id="rId40"/>
                  </p:custDataLst>
                </p:nvPr>
              </p:nvSpPr>
              <p:spPr>
                <a:xfrm>
                  <a:off x="7297984" y="4951717"/>
                  <a:ext cx="111153" cy="148418"/>
                </a:xfrm>
                <a:custGeom>
                  <a:avLst/>
                  <a:gdLst>
                    <a:gd name="connsiteX0" fmla="*/ 85712 w 111153"/>
                    <a:gd name="connsiteY0" fmla="*/ 18738 h 148418"/>
                    <a:gd name="connsiteX1" fmla="*/ 89434 w 111153"/>
                    <a:gd name="connsiteY1" fmla="*/ 17320 h 148418"/>
                    <a:gd name="connsiteX2" fmla="*/ 85800 w 111153"/>
                    <a:gd name="connsiteY2" fmla="*/ 15990 h 148418"/>
                    <a:gd name="connsiteX3" fmla="*/ 87573 w 111153"/>
                    <a:gd name="connsiteY3" fmla="*/ 19447 h 148418"/>
                    <a:gd name="connsiteX4" fmla="*/ 98120 w 111153"/>
                    <a:gd name="connsiteY4" fmla="*/ 36 h 148418"/>
                    <a:gd name="connsiteX5" fmla="*/ 77646 w 111153"/>
                    <a:gd name="connsiteY5" fmla="*/ 9609 h 148418"/>
                    <a:gd name="connsiteX6" fmla="*/ 62312 w 111153"/>
                    <a:gd name="connsiteY6" fmla="*/ 23170 h 148418"/>
                    <a:gd name="connsiteX7" fmla="*/ 35898 w 111153"/>
                    <a:gd name="connsiteY7" fmla="*/ 54547 h 148418"/>
                    <a:gd name="connsiteX8" fmla="*/ 14626 w 111153"/>
                    <a:gd name="connsiteY8" fmla="*/ 88583 h 148418"/>
                    <a:gd name="connsiteX9" fmla="*/ 6383 w 111153"/>
                    <a:gd name="connsiteY9" fmla="*/ 106044 h 148418"/>
                    <a:gd name="connsiteX10" fmla="*/ 1419 w 111153"/>
                    <a:gd name="connsiteY10" fmla="*/ 135028 h 148418"/>
                    <a:gd name="connsiteX11" fmla="*/ 29694 w 111153"/>
                    <a:gd name="connsiteY11" fmla="*/ 145753 h 148418"/>
                    <a:gd name="connsiteX12" fmla="*/ 39887 w 111153"/>
                    <a:gd name="connsiteY12" fmla="*/ 134939 h 148418"/>
                    <a:gd name="connsiteX13" fmla="*/ 43078 w 111153"/>
                    <a:gd name="connsiteY13" fmla="*/ 127051 h 148418"/>
                    <a:gd name="connsiteX14" fmla="*/ 43344 w 111153"/>
                    <a:gd name="connsiteY14" fmla="*/ 126519 h 148418"/>
                    <a:gd name="connsiteX15" fmla="*/ 51232 w 111153"/>
                    <a:gd name="connsiteY15" fmla="*/ 108880 h 148418"/>
                    <a:gd name="connsiteX16" fmla="*/ 69403 w 111153"/>
                    <a:gd name="connsiteY16" fmla="*/ 75997 h 148418"/>
                    <a:gd name="connsiteX17" fmla="*/ 88814 w 111153"/>
                    <a:gd name="connsiteY17" fmla="*/ 48431 h 148418"/>
                    <a:gd name="connsiteX18" fmla="*/ 100868 w 111153"/>
                    <a:gd name="connsiteY18" fmla="*/ 33274 h 148418"/>
                    <a:gd name="connsiteX19" fmla="*/ 111150 w 111153"/>
                    <a:gd name="connsiteY19" fmla="*/ 12445 h 148418"/>
                    <a:gd name="connsiteX20" fmla="*/ 86066 w 111153"/>
                    <a:gd name="connsiteY20" fmla="*/ 9697 h 148418"/>
                    <a:gd name="connsiteX21" fmla="*/ 83141 w 111153"/>
                    <a:gd name="connsiteY21" fmla="*/ 14661 h 148418"/>
                    <a:gd name="connsiteX22" fmla="*/ 85712 w 111153"/>
                    <a:gd name="connsiteY22" fmla="*/ 18738 h 148418"/>
                    <a:gd name="connsiteX23" fmla="*/ 85712 w 111153"/>
                    <a:gd name="connsiteY23" fmla="*/ 18738 h 148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1153" h="148418">
                      <a:moveTo>
                        <a:pt x="85712" y="18738"/>
                      </a:moveTo>
                      <a:cubicBezTo>
                        <a:pt x="86864" y="18118"/>
                        <a:pt x="88105" y="17674"/>
                        <a:pt x="89434" y="17320"/>
                      </a:cubicBezTo>
                      <a:cubicBezTo>
                        <a:pt x="88193" y="16877"/>
                        <a:pt x="87041" y="16433"/>
                        <a:pt x="85800" y="15990"/>
                      </a:cubicBezTo>
                      <a:cubicBezTo>
                        <a:pt x="86421" y="17142"/>
                        <a:pt x="87041" y="18295"/>
                        <a:pt x="87573" y="19447"/>
                      </a:cubicBezTo>
                      <a:cubicBezTo>
                        <a:pt x="91118" y="12977"/>
                        <a:pt x="94575" y="6506"/>
                        <a:pt x="98120" y="36"/>
                      </a:cubicBezTo>
                      <a:cubicBezTo>
                        <a:pt x="90409" y="-496"/>
                        <a:pt x="83318" y="4999"/>
                        <a:pt x="77646" y="9609"/>
                      </a:cubicBezTo>
                      <a:cubicBezTo>
                        <a:pt x="72328" y="13863"/>
                        <a:pt x="67187" y="18472"/>
                        <a:pt x="62312" y="23170"/>
                      </a:cubicBezTo>
                      <a:cubicBezTo>
                        <a:pt x="52562" y="32742"/>
                        <a:pt x="44053" y="43556"/>
                        <a:pt x="35898" y="54547"/>
                      </a:cubicBezTo>
                      <a:cubicBezTo>
                        <a:pt x="27921" y="65449"/>
                        <a:pt x="20830" y="76617"/>
                        <a:pt x="14626" y="88583"/>
                      </a:cubicBezTo>
                      <a:cubicBezTo>
                        <a:pt x="11701" y="94255"/>
                        <a:pt x="8953" y="100105"/>
                        <a:pt x="6383" y="106044"/>
                      </a:cubicBezTo>
                      <a:cubicBezTo>
                        <a:pt x="2483" y="115085"/>
                        <a:pt x="-2481" y="125012"/>
                        <a:pt x="1419" y="135028"/>
                      </a:cubicBezTo>
                      <a:cubicBezTo>
                        <a:pt x="6028" y="146905"/>
                        <a:pt x="18260" y="151957"/>
                        <a:pt x="29694" y="145753"/>
                      </a:cubicBezTo>
                      <a:cubicBezTo>
                        <a:pt x="34214" y="143271"/>
                        <a:pt x="37405" y="139371"/>
                        <a:pt x="39887" y="134939"/>
                      </a:cubicBezTo>
                      <a:cubicBezTo>
                        <a:pt x="41305" y="132457"/>
                        <a:pt x="42014" y="129710"/>
                        <a:pt x="43078" y="127051"/>
                      </a:cubicBezTo>
                      <a:cubicBezTo>
                        <a:pt x="42280" y="129178"/>
                        <a:pt x="42812" y="127760"/>
                        <a:pt x="43344" y="126519"/>
                      </a:cubicBezTo>
                      <a:cubicBezTo>
                        <a:pt x="45826" y="120580"/>
                        <a:pt x="48396" y="114730"/>
                        <a:pt x="51232" y="108880"/>
                      </a:cubicBezTo>
                      <a:cubicBezTo>
                        <a:pt x="56728" y="97624"/>
                        <a:pt x="62844" y="86633"/>
                        <a:pt x="69403" y="75997"/>
                      </a:cubicBezTo>
                      <a:cubicBezTo>
                        <a:pt x="76316" y="64917"/>
                        <a:pt x="81280" y="58269"/>
                        <a:pt x="88814" y="48431"/>
                      </a:cubicBezTo>
                      <a:cubicBezTo>
                        <a:pt x="92714" y="43290"/>
                        <a:pt x="96968" y="38415"/>
                        <a:pt x="100868" y="33274"/>
                      </a:cubicBezTo>
                      <a:cubicBezTo>
                        <a:pt x="105832" y="26892"/>
                        <a:pt x="110884" y="20865"/>
                        <a:pt x="111150" y="12445"/>
                      </a:cubicBezTo>
                      <a:cubicBezTo>
                        <a:pt x="111504" y="-1737"/>
                        <a:pt x="88548" y="-4573"/>
                        <a:pt x="86066" y="9697"/>
                      </a:cubicBezTo>
                      <a:cubicBezTo>
                        <a:pt x="85446" y="13065"/>
                        <a:pt x="85268" y="12711"/>
                        <a:pt x="83141" y="14661"/>
                      </a:cubicBezTo>
                      <a:cubicBezTo>
                        <a:pt x="81457" y="16256"/>
                        <a:pt x="83407" y="19802"/>
                        <a:pt x="85712" y="18738"/>
                      </a:cubicBezTo>
                      <a:lnTo>
                        <a:pt x="85712" y="1873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4" name="图形 232"/>
              <p:cNvGrpSpPr/>
              <p:nvPr/>
            </p:nvGrpSpPr>
            <p:grpSpPr>
              <a:xfrm>
                <a:off x="6820899" y="4771472"/>
                <a:ext cx="635934" cy="820176"/>
                <a:chOff x="6820899" y="4771472"/>
                <a:chExt cx="635934" cy="820176"/>
              </a:xfrm>
              <a:solidFill>
                <a:srgbClr val="2E382E"/>
              </a:solidFill>
            </p:grpSpPr>
            <p:sp>
              <p:nvSpPr>
                <p:cNvPr id="55" name="任意多边形: 形状 286"/>
                <p:cNvSpPr/>
                <p:nvPr>
                  <p:custDataLst>
                    <p:tags r:id="rId41"/>
                  </p:custDataLst>
                </p:nvPr>
              </p:nvSpPr>
              <p:spPr>
                <a:xfrm>
                  <a:off x="6918463" y="4881564"/>
                  <a:ext cx="407167" cy="710084"/>
                </a:xfrm>
                <a:custGeom>
                  <a:avLst/>
                  <a:gdLst>
                    <a:gd name="connsiteX0" fmla="*/ 74 w 407167"/>
                    <a:gd name="connsiteY0" fmla="*/ 433 h 710084"/>
                    <a:gd name="connsiteX1" fmla="*/ 237794 w 407167"/>
                    <a:gd name="connsiteY1" fmla="*/ 210943 h 710084"/>
                    <a:gd name="connsiteX2" fmla="*/ 342650 w 407167"/>
                    <a:gd name="connsiteY2" fmla="*/ 328119 h 710084"/>
                    <a:gd name="connsiteX3" fmla="*/ 393527 w 407167"/>
                    <a:gd name="connsiteY3" fmla="*/ 499363 h 710084"/>
                    <a:gd name="connsiteX4" fmla="*/ 394856 w 407167"/>
                    <a:gd name="connsiteY4" fmla="*/ 602003 h 710084"/>
                    <a:gd name="connsiteX5" fmla="*/ 391045 w 407167"/>
                    <a:gd name="connsiteY5" fmla="*/ 654475 h 710084"/>
                    <a:gd name="connsiteX6" fmla="*/ 387145 w 407167"/>
                    <a:gd name="connsiteY6" fmla="*/ 706327 h 710084"/>
                    <a:gd name="connsiteX7" fmla="*/ 394945 w 407167"/>
                    <a:gd name="connsiteY7" fmla="*/ 707213 h 710084"/>
                    <a:gd name="connsiteX8" fmla="*/ 401859 w 407167"/>
                    <a:gd name="connsiteY8" fmla="*/ 661655 h 710084"/>
                    <a:gd name="connsiteX9" fmla="*/ 405581 w 407167"/>
                    <a:gd name="connsiteY9" fmla="*/ 614855 h 710084"/>
                    <a:gd name="connsiteX10" fmla="*/ 405936 w 407167"/>
                    <a:gd name="connsiteY10" fmla="*/ 521256 h 710084"/>
                    <a:gd name="connsiteX11" fmla="*/ 363923 w 407167"/>
                    <a:gd name="connsiteY11" fmla="*/ 347176 h 710084"/>
                    <a:gd name="connsiteX12" fmla="*/ 135598 w 407167"/>
                    <a:gd name="connsiteY12" fmla="*/ 122839 h 710084"/>
                    <a:gd name="connsiteX13" fmla="*/ 428 w 407167"/>
                    <a:gd name="connsiteY13" fmla="*/ 167 h 710084"/>
                    <a:gd name="connsiteX14" fmla="*/ 74 w 407167"/>
                    <a:gd name="connsiteY14" fmla="*/ 433 h 710084"/>
                    <a:gd name="connsiteX15" fmla="*/ 74 w 407167"/>
                    <a:gd name="connsiteY15" fmla="*/ 433 h 710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07167" h="710084">
                      <a:moveTo>
                        <a:pt x="74" y="433"/>
                      </a:moveTo>
                      <a:cubicBezTo>
                        <a:pt x="63448" y="87385"/>
                        <a:pt x="156693" y="142782"/>
                        <a:pt x="237794" y="210943"/>
                      </a:cubicBezTo>
                      <a:cubicBezTo>
                        <a:pt x="278123" y="244802"/>
                        <a:pt x="315705" y="282383"/>
                        <a:pt x="342650" y="328119"/>
                      </a:cubicBezTo>
                      <a:cubicBezTo>
                        <a:pt x="373229" y="380148"/>
                        <a:pt x="388297" y="439622"/>
                        <a:pt x="393527" y="499363"/>
                      </a:cubicBezTo>
                      <a:cubicBezTo>
                        <a:pt x="396541" y="533488"/>
                        <a:pt x="396541" y="567790"/>
                        <a:pt x="394856" y="602003"/>
                      </a:cubicBezTo>
                      <a:cubicBezTo>
                        <a:pt x="393970" y="619553"/>
                        <a:pt x="392729" y="637014"/>
                        <a:pt x="391045" y="654475"/>
                      </a:cubicBezTo>
                      <a:cubicBezTo>
                        <a:pt x="389450" y="671670"/>
                        <a:pt x="386170" y="689043"/>
                        <a:pt x="387145" y="706327"/>
                      </a:cubicBezTo>
                      <a:cubicBezTo>
                        <a:pt x="387411" y="710847"/>
                        <a:pt x="393616" y="711468"/>
                        <a:pt x="394945" y="707213"/>
                      </a:cubicBezTo>
                      <a:cubicBezTo>
                        <a:pt x="399554" y="692500"/>
                        <a:pt x="400352" y="676989"/>
                        <a:pt x="401859" y="661655"/>
                      </a:cubicBezTo>
                      <a:cubicBezTo>
                        <a:pt x="403365" y="646055"/>
                        <a:pt x="404695" y="630455"/>
                        <a:pt x="405581" y="614855"/>
                      </a:cubicBezTo>
                      <a:cubicBezTo>
                        <a:pt x="407443" y="583744"/>
                        <a:pt x="407797" y="552456"/>
                        <a:pt x="405936" y="521256"/>
                      </a:cubicBezTo>
                      <a:cubicBezTo>
                        <a:pt x="402479" y="461249"/>
                        <a:pt x="390425" y="401420"/>
                        <a:pt x="363923" y="347176"/>
                      </a:cubicBezTo>
                      <a:cubicBezTo>
                        <a:pt x="315439" y="247992"/>
                        <a:pt x="221485" y="186568"/>
                        <a:pt x="135598" y="122839"/>
                      </a:cubicBezTo>
                      <a:cubicBezTo>
                        <a:pt x="86582" y="86410"/>
                        <a:pt x="37921" y="49006"/>
                        <a:pt x="428" y="167"/>
                      </a:cubicBezTo>
                      <a:cubicBezTo>
                        <a:pt x="340" y="-187"/>
                        <a:pt x="-192" y="79"/>
                        <a:pt x="74" y="433"/>
                      </a:cubicBezTo>
                      <a:lnTo>
                        <a:pt x="74" y="4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 name="任意多边形: 形状 287"/>
                <p:cNvSpPr/>
                <p:nvPr>
                  <p:custDataLst>
                    <p:tags r:id="rId42"/>
                  </p:custDataLst>
                </p:nvPr>
              </p:nvSpPr>
              <p:spPr>
                <a:xfrm>
                  <a:off x="7285095" y="4963758"/>
                  <a:ext cx="80958" cy="317120"/>
                </a:xfrm>
                <a:custGeom>
                  <a:avLst/>
                  <a:gdLst>
                    <a:gd name="connsiteX0" fmla="*/ 79278 w 80958"/>
                    <a:gd name="connsiteY0" fmla="*/ 404 h 317120"/>
                    <a:gd name="connsiteX1" fmla="*/ 45863 w 80958"/>
                    <a:gd name="connsiteY1" fmla="*/ 57397 h 317120"/>
                    <a:gd name="connsiteX2" fmla="*/ 22108 w 80958"/>
                    <a:gd name="connsiteY2" fmla="*/ 117226 h 317120"/>
                    <a:gd name="connsiteX3" fmla="*/ 38 w 80958"/>
                    <a:gd name="connsiteY3" fmla="*/ 244329 h 317120"/>
                    <a:gd name="connsiteX4" fmla="*/ 1279 w 80958"/>
                    <a:gd name="connsiteY4" fmla="*/ 279784 h 317120"/>
                    <a:gd name="connsiteX5" fmla="*/ 3318 w 80958"/>
                    <a:gd name="connsiteY5" fmla="*/ 297954 h 317120"/>
                    <a:gd name="connsiteX6" fmla="*/ 7306 w 80958"/>
                    <a:gd name="connsiteY6" fmla="*/ 315149 h 317120"/>
                    <a:gd name="connsiteX7" fmla="*/ 14752 w 80958"/>
                    <a:gd name="connsiteY7" fmla="*/ 312933 h 317120"/>
                    <a:gd name="connsiteX8" fmla="*/ 13156 w 80958"/>
                    <a:gd name="connsiteY8" fmla="*/ 297688 h 317120"/>
                    <a:gd name="connsiteX9" fmla="*/ 11295 w 80958"/>
                    <a:gd name="connsiteY9" fmla="*/ 281468 h 317120"/>
                    <a:gd name="connsiteX10" fmla="*/ 9877 w 80958"/>
                    <a:gd name="connsiteY10" fmla="*/ 250800 h 317120"/>
                    <a:gd name="connsiteX11" fmla="*/ 14752 w 80958"/>
                    <a:gd name="connsiteY11" fmla="*/ 188046 h 317120"/>
                    <a:gd name="connsiteX12" fmla="*/ 50826 w 80958"/>
                    <a:gd name="connsiteY12" fmla="*/ 66704 h 317120"/>
                    <a:gd name="connsiteX13" fmla="*/ 80874 w 80958"/>
                    <a:gd name="connsiteY13" fmla="*/ 1202 h 317120"/>
                    <a:gd name="connsiteX14" fmla="*/ 79278 w 80958"/>
                    <a:gd name="connsiteY14" fmla="*/ 404 h 317120"/>
                    <a:gd name="connsiteX15" fmla="*/ 79278 w 80958"/>
                    <a:gd name="connsiteY15" fmla="*/ 404 h 317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0958" h="317120">
                      <a:moveTo>
                        <a:pt x="79278" y="404"/>
                      </a:moveTo>
                      <a:cubicBezTo>
                        <a:pt x="67401" y="19018"/>
                        <a:pt x="55613" y="37543"/>
                        <a:pt x="45863" y="57397"/>
                      </a:cubicBezTo>
                      <a:cubicBezTo>
                        <a:pt x="36379" y="76631"/>
                        <a:pt x="28668" y="96840"/>
                        <a:pt x="22108" y="117226"/>
                      </a:cubicBezTo>
                      <a:cubicBezTo>
                        <a:pt x="8813" y="158264"/>
                        <a:pt x="659" y="201164"/>
                        <a:pt x="38" y="244329"/>
                      </a:cubicBezTo>
                      <a:cubicBezTo>
                        <a:pt x="-139" y="256118"/>
                        <a:pt x="304" y="267995"/>
                        <a:pt x="1279" y="279784"/>
                      </a:cubicBezTo>
                      <a:cubicBezTo>
                        <a:pt x="1811" y="285811"/>
                        <a:pt x="2520" y="291927"/>
                        <a:pt x="3318" y="297954"/>
                      </a:cubicBezTo>
                      <a:cubicBezTo>
                        <a:pt x="4115" y="303893"/>
                        <a:pt x="4647" y="309742"/>
                        <a:pt x="7306" y="315149"/>
                      </a:cubicBezTo>
                      <a:cubicBezTo>
                        <a:pt x="9256" y="319138"/>
                        <a:pt x="14397" y="316390"/>
                        <a:pt x="14752" y="312933"/>
                      </a:cubicBezTo>
                      <a:cubicBezTo>
                        <a:pt x="15195" y="307792"/>
                        <a:pt x="13865" y="302740"/>
                        <a:pt x="13156" y="297688"/>
                      </a:cubicBezTo>
                      <a:cubicBezTo>
                        <a:pt x="12447" y="292281"/>
                        <a:pt x="11827" y="286874"/>
                        <a:pt x="11295" y="281468"/>
                      </a:cubicBezTo>
                      <a:cubicBezTo>
                        <a:pt x="10409" y="271275"/>
                        <a:pt x="9877" y="261081"/>
                        <a:pt x="9877" y="250800"/>
                      </a:cubicBezTo>
                      <a:cubicBezTo>
                        <a:pt x="9788" y="229793"/>
                        <a:pt x="11472" y="208786"/>
                        <a:pt x="14752" y="188046"/>
                      </a:cubicBezTo>
                      <a:cubicBezTo>
                        <a:pt x="21399" y="145944"/>
                        <a:pt x="34783" y="106058"/>
                        <a:pt x="50826" y="66704"/>
                      </a:cubicBezTo>
                      <a:cubicBezTo>
                        <a:pt x="59867" y="44545"/>
                        <a:pt x="69440" y="22297"/>
                        <a:pt x="80874" y="1202"/>
                      </a:cubicBezTo>
                      <a:cubicBezTo>
                        <a:pt x="81317" y="227"/>
                        <a:pt x="79899" y="-482"/>
                        <a:pt x="79278" y="404"/>
                      </a:cubicBezTo>
                      <a:lnTo>
                        <a:pt x="79278" y="4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 name="任意多边形: 形状 288"/>
                <p:cNvSpPr/>
                <p:nvPr>
                  <p:custDataLst>
                    <p:tags r:id="rId43"/>
                  </p:custDataLst>
                </p:nvPr>
              </p:nvSpPr>
              <p:spPr>
                <a:xfrm>
                  <a:off x="7273611" y="4824110"/>
                  <a:ext cx="183222" cy="300394"/>
                </a:xfrm>
                <a:custGeom>
                  <a:avLst/>
                  <a:gdLst>
                    <a:gd name="connsiteX0" fmla="*/ 27476 w 183222"/>
                    <a:gd name="connsiteY0" fmla="*/ 299507 h 300394"/>
                    <a:gd name="connsiteX1" fmla="*/ 15776 w 183222"/>
                    <a:gd name="connsiteY1" fmla="*/ 151308 h 300394"/>
                    <a:gd name="connsiteX2" fmla="*/ 122582 w 183222"/>
                    <a:gd name="connsiteY2" fmla="*/ 59659 h 300394"/>
                    <a:gd name="connsiteX3" fmla="*/ 182677 w 183222"/>
                    <a:gd name="connsiteY3" fmla="*/ 6655 h 300394"/>
                    <a:gd name="connsiteX4" fmla="*/ 173814 w 183222"/>
                    <a:gd name="connsiteY4" fmla="*/ 4528 h 300394"/>
                    <a:gd name="connsiteX5" fmla="*/ 167964 w 183222"/>
                    <a:gd name="connsiteY5" fmla="*/ 81995 h 300394"/>
                    <a:gd name="connsiteX6" fmla="*/ 161405 w 183222"/>
                    <a:gd name="connsiteY6" fmla="*/ 145902 h 300394"/>
                    <a:gd name="connsiteX7" fmla="*/ 142525 w 183222"/>
                    <a:gd name="connsiteY7" fmla="*/ 203515 h 300394"/>
                    <a:gd name="connsiteX8" fmla="*/ 97587 w 183222"/>
                    <a:gd name="connsiteY8" fmla="*/ 247123 h 300394"/>
                    <a:gd name="connsiteX9" fmla="*/ 27122 w 183222"/>
                    <a:gd name="connsiteY9" fmla="*/ 281957 h 300394"/>
                    <a:gd name="connsiteX10" fmla="*/ 32351 w 183222"/>
                    <a:gd name="connsiteY10" fmla="*/ 290378 h 300394"/>
                    <a:gd name="connsiteX11" fmla="*/ 97942 w 183222"/>
                    <a:gd name="connsiteY11" fmla="*/ 258203 h 300394"/>
                    <a:gd name="connsiteX12" fmla="*/ 146602 w 183222"/>
                    <a:gd name="connsiteY12" fmla="*/ 215303 h 300394"/>
                    <a:gd name="connsiteX13" fmla="*/ 176384 w 183222"/>
                    <a:gd name="connsiteY13" fmla="*/ 96000 h 300394"/>
                    <a:gd name="connsiteX14" fmla="*/ 183209 w 183222"/>
                    <a:gd name="connsiteY14" fmla="*/ 4351 h 300394"/>
                    <a:gd name="connsiteX15" fmla="*/ 174345 w 183222"/>
                    <a:gd name="connsiteY15" fmla="*/ 2223 h 300394"/>
                    <a:gd name="connsiteX16" fmla="*/ 55928 w 183222"/>
                    <a:gd name="connsiteY16" fmla="*/ 91214 h 300394"/>
                    <a:gd name="connsiteX17" fmla="*/ 10104 w 183222"/>
                    <a:gd name="connsiteY17" fmla="*/ 142800 h 300394"/>
                    <a:gd name="connsiteX18" fmla="*/ 2570 w 183222"/>
                    <a:gd name="connsiteY18" fmla="*/ 212644 h 300394"/>
                    <a:gd name="connsiteX19" fmla="*/ 15245 w 183222"/>
                    <a:gd name="connsiteY19" fmla="*/ 254569 h 300394"/>
                    <a:gd name="connsiteX20" fmla="*/ 25704 w 183222"/>
                    <a:gd name="connsiteY20" fmla="*/ 299684 h 300394"/>
                    <a:gd name="connsiteX21" fmla="*/ 27476 w 183222"/>
                    <a:gd name="connsiteY21" fmla="*/ 299507 h 300394"/>
                    <a:gd name="connsiteX22" fmla="*/ 27476 w 183222"/>
                    <a:gd name="connsiteY22" fmla="*/ 299507 h 300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3222" h="300394">
                      <a:moveTo>
                        <a:pt x="27476" y="299507"/>
                      </a:moveTo>
                      <a:cubicBezTo>
                        <a:pt x="27831" y="249871"/>
                        <a:pt x="-6205" y="200413"/>
                        <a:pt x="15776" y="151308"/>
                      </a:cubicBezTo>
                      <a:cubicBezTo>
                        <a:pt x="35808" y="106636"/>
                        <a:pt x="83405" y="84300"/>
                        <a:pt x="122582" y="59659"/>
                      </a:cubicBezTo>
                      <a:cubicBezTo>
                        <a:pt x="145450" y="45300"/>
                        <a:pt x="167077" y="28903"/>
                        <a:pt x="182677" y="6655"/>
                      </a:cubicBezTo>
                      <a:cubicBezTo>
                        <a:pt x="179752" y="5946"/>
                        <a:pt x="176739" y="5237"/>
                        <a:pt x="173814" y="4528"/>
                      </a:cubicBezTo>
                      <a:cubicBezTo>
                        <a:pt x="171864" y="30321"/>
                        <a:pt x="169914" y="56202"/>
                        <a:pt x="167964" y="81995"/>
                      </a:cubicBezTo>
                      <a:cubicBezTo>
                        <a:pt x="166368" y="103357"/>
                        <a:pt x="165039" y="124718"/>
                        <a:pt x="161405" y="145902"/>
                      </a:cubicBezTo>
                      <a:cubicBezTo>
                        <a:pt x="158036" y="165845"/>
                        <a:pt x="152630" y="185788"/>
                        <a:pt x="142525" y="203515"/>
                      </a:cubicBezTo>
                      <a:cubicBezTo>
                        <a:pt x="131889" y="222305"/>
                        <a:pt x="116023" y="236221"/>
                        <a:pt x="97587" y="247123"/>
                      </a:cubicBezTo>
                      <a:cubicBezTo>
                        <a:pt x="75074" y="260419"/>
                        <a:pt x="50699" y="270701"/>
                        <a:pt x="27122" y="281957"/>
                      </a:cubicBezTo>
                      <a:cubicBezTo>
                        <a:pt x="21361" y="284705"/>
                        <a:pt x="26590" y="293125"/>
                        <a:pt x="32351" y="290378"/>
                      </a:cubicBezTo>
                      <a:cubicBezTo>
                        <a:pt x="54244" y="279918"/>
                        <a:pt x="76758" y="270080"/>
                        <a:pt x="97942" y="258203"/>
                      </a:cubicBezTo>
                      <a:cubicBezTo>
                        <a:pt x="117175" y="247389"/>
                        <a:pt x="134371" y="233828"/>
                        <a:pt x="146602" y="215303"/>
                      </a:cubicBezTo>
                      <a:cubicBezTo>
                        <a:pt x="169736" y="180470"/>
                        <a:pt x="173282" y="136506"/>
                        <a:pt x="176384" y="96000"/>
                      </a:cubicBezTo>
                      <a:cubicBezTo>
                        <a:pt x="178689" y="65421"/>
                        <a:pt x="180904" y="34930"/>
                        <a:pt x="183209" y="4351"/>
                      </a:cubicBezTo>
                      <a:cubicBezTo>
                        <a:pt x="183563" y="-879"/>
                        <a:pt x="176739" y="-1145"/>
                        <a:pt x="174345" y="2223"/>
                      </a:cubicBezTo>
                      <a:cubicBezTo>
                        <a:pt x="145184" y="43794"/>
                        <a:pt x="95017" y="61255"/>
                        <a:pt x="55928" y="91214"/>
                      </a:cubicBezTo>
                      <a:cubicBezTo>
                        <a:pt x="37669" y="105218"/>
                        <a:pt x="20563" y="121970"/>
                        <a:pt x="10104" y="142800"/>
                      </a:cubicBezTo>
                      <a:cubicBezTo>
                        <a:pt x="-976" y="164781"/>
                        <a:pt x="-2039" y="188801"/>
                        <a:pt x="2570" y="212644"/>
                      </a:cubicBezTo>
                      <a:cubicBezTo>
                        <a:pt x="5406" y="227092"/>
                        <a:pt x="11079" y="240565"/>
                        <a:pt x="15245" y="254569"/>
                      </a:cubicBezTo>
                      <a:cubicBezTo>
                        <a:pt x="19676" y="269282"/>
                        <a:pt x="23665" y="284439"/>
                        <a:pt x="25704" y="299684"/>
                      </a:cubicBezTo>
                      <a:cubicBezTo>
                        <a:pt x="25970" y="300659"/>
                        <a:pt x="27476" y="300659"/>
                        <a:pt x="27476" y="299507"/>
                      </a:cubicBezTo>
                      <a:lnTo>
                        <a:pt x="27476" y="2995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 name="任意多边形: 形状 289"/>
                <p:cNvSpPr/>
                <p:nvPr>
                  <p:custDataLst>
                    <p:tags r:id="rId44"/>
                  </p:custDataLst>
                </p:nvPr>
              </p:nvSpPr>
              <p:spPr>
                <a:xfrm>
                  <a:off x="6846172" y="4771472"/>
                  <a:ext cx="255816" cy="277361"/>
                </a:xfrm>
                <a:custGeom>
                  <a:avLst/>
                  <a:gdLst>
                    <a:gd name="connsiteX0" fmla="*/ 255574 w 255816"/>
                    <a:gd name="connsiteY0" fmla="*/ 266524 h 277361"/>
                    <a:gd name="connsiteX1" fmla="*/ 233859 w 255816"/>
                    <a:gd name="connsiteY1" fmla="*/ 208025 h 277361"/>
                    <a:gd name="connsiteX2" fmla="*/ 211434 w 255816"/>
                    <a:gd name="connsiteY2" fmla="*/ 134280 h 277361"/>
                    <a:gd name="connsiteX3" fmla="*/ 164280 w 255816"/>
                    <a:gd name="connsiteY3" fmla="*/ 81276 h 277361"/>
                    <a:gd name="connsiteX4" fmla="*/ 96119 w 255816"/>
                    <a:gd name="connsiteY4" fmla="*/ 40681 h 277361"/>
                    <a:gd name="connsiteX5" fmla="*/ 15372 w 255816"/>
                    <a:gd name="connsiteY5" fmla="*/ 529 h 277361"/>
                    <a:gd name="connsiteX6" fmla="*/ 8547 w 255816"/>
                    <a:gd name="connsiteY6" fmla="*/ 3542 h 277361"/>
                    <a:gd name="connsiteX7" fmla="*/ 26363 w 255816"/>
                    <a:gd name="connsiteY7" fmla="*/ 169734 h 277361"/>
                    <a:gd name="connsiteX8" fmla="*/ 153998 w 255816"/>
                    <a:gd name="connsiteY8" fmla="*/ 269981 h 277361"/>
                    <a:gd name="connsiteX9" fmla="*/ 246800 w 255816"/>
                    <a:gd name="connsiteY9" fmla="*/ 273704 h 277361"/>
                    <a:gd name="connsiteX10" fmla="*/ 243697 w 255816"/>
                    <a:gd name="connsiteY10" fmla="*/ 263333 h 277361"/>
                    <a:gd name="connsiteX11" fmla="*/ 94169 w 255816"/>
                    <a:gd name="connsiteY11" fmla="*/ 230095 h 277361"/>
                    <a:gd name="connsiteX12" fmla="*/ 12624 w 255816"/>
                    <a:gd name="connsiteY12" fmla="*/ 97053 h 277361"/>
                    <a:gd name="connsiteX13" fmla="*/ 17677 w 255816"/>
                    <a:gd name="connsiteY13" fmla="*/ 5670 h 277361"/>
                    <a:gd name="connsiteX14" fmla="*/ 10852 w 255816"/>
                    <a:gd name="connsiteY14" fmla="*/ 8683 h 277361"/>
                    <a:gd name="connsiteX15" fmla="*/ 150807 w 255816"/>
                    <a:gd name="connsiteY15" fmla="*/ 83048 h 277361"/>
                    <a:gd name="connsiteX16" fmla="*/ 181475 w 255816"/>
                    <a:gd name="connsiteY16" fmla="*/ 106360 h 277361"/>
                    <a:gd name="connsiteX17" fmla="*/ 203457 w 255816"/>
                    <a:gd name="connsiteY17" fmla="*/ 137027 h 277361"/>
                    <a:gd name="connsiteX18" fmla="*/ 228541 w 255816"/>
                    <a:gd name="connsiteY18" fmla="*/ 210506 h 277361"/>
                    <a:gd name="connsiteX19" fmla="*/ 254954 w 255816"/>
                    <a:gd name="connsiteY19" fmla="*/ 267676 h 277361"/>
                    <a:gd name="connsiteX20" fmla="*/ 255574 w 255816"/>
                    <a:gd name="connsiteY20" fmla="*/ 266524 h 277361"/>
                    <a:gd name="connsiteX21" fmla="*/ 255574 w 255816"/>
                    <a:gd name="connsiteY21" fmla="*/ 266524 h 277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5816" h="277361">
                      <a:moveTo>
                        <a:pt x="255574" y="266524"/>
                      </a:moveTo>
                      <a:cubicBezTo>
                        <a:pt x="239709" y="250836"/>
                        <a:pt x="237316" y="228943"/>
                        <a:pt x="233859" y="208025"/>
                      </a:cubicBezTo>
                      <a:cubicBezTo>
                        <a:pt x="229604" y="182675"/>
                        <a:pt x="222602" y="157414"/>
                        <a:pt x="211434" y="134280"/>
                      </a:cubicBezTo>
                      <a:cubicBezTo>
                        <a:pt x="200709" y="112032"/>
                        <a:pt x="184489" y="95191"/>
                        <a:pt x="164280" y="81276"/>
                      </a:cubicBezTo>
                      <a:cubicBezTo>
                        <a:pt x="142476" y="66296"/>
                        <a:pt x="119430" y="53090"/>
                        <a:pt x="96119" y="40681"/>
                      </a:cubicBezTo>
                      <a:cubicBezTo>
                        <a:pt x="69528" y="26588"/>
                        <a:pt x="42406" y="13558"/>
                        <a:pt x="15372" y="529"/>
                      </a:cubicBezTo>
                      <a:cubicBezTo>
                        <a:pt x="12536" y="-801"/>
                        <a:pt x="9434" y="440"/>
                        <a:pt x="8547" y="3542"/>
                      </a:cubicBezTo>
                      <a:cubicBezTo>
                        <a:pt x="-7319" y="58851"/>
                        <a:pt x="-937" y="119123"/>
                        <a:pt x="26363" y="169734"/>
                      </a:cubicBezTo>
                      <a:cubicBezTo>
                        <a:pt x="53042" y="219104"/>
                        <a:pt x="100019" y="255090"/>
                        <a:pt x="153998" y="269981"/>
                      </a:cubicBezTo>
                      <a:cubicBezTo>
                        <a:pt x="184223" y="278312"/>
                        <a:pt x="215954" y="279642"/>
                        <a:pt x="246800" y="273704"/>
                      </a:cubicBezTo>
                      <a:cubicBezTo>
                        <a:pt x="253625" y="272374"/>
                        <a:pt x="250434" y="262004"/>
                        <a:pt x="243697" y="263333"/>
                      </a:cubicBezTo>
                      <a:cubicBezTo>
                        <a:pt x="191934" y="273349"/>
                        <a:pt x="137157" y="260142"/>
                        <a:pt x="94169" y="230095"/>
                      </a:cubicBezTo>
                      <a:cubicBezTo>
                        <a:pt x="49851" y="199250"/>
                        <a:pt x="21222" y="150057"/>
                        <a:pt x="12624" y="97053"/>
                      </a:cubicBezTo>
                      <a:cubicBezTo>
                        <a:pt x="7750" y="66739"/>
                        <a:pt x="9256" y="35185"/>
                        <a:pt x="17677" y="5670"/>
                      </a:cubicBezTo>
                      <a:cubicBezTo>
                        <a:pt x="15372" y="6645"/>
                        <a:pt x="13156" y="7620"/>
                        <a:pt x="10852" y="8683"/>
                      </a:cubicBezTo>
                      <a:cubicBezTo>
                        <a:pt x="58538" y="31463"/>
                        <a:pt x="106401" y="54242"/>
                        <a:pt x="150807" y="83048"/>
                      </a:cubicBezTo>
                      <a:cubicBezTo>
                        <a:pt x="161621" y="90051"/>
                        <a:pt x="172257" y="97319"/>
                        <a:pt x="181475" y="106360"/>
                      </a:cubicBezTo>
                      <a:cubicBezTo>
                        <a:pt x="190605" y="115223"/>
                        <a:pt x="197518" y="125859"/>
                        <a:pt x="203457" y="137027"/>
                      </a:cubicBezTo>
                      <a:cubicBezTo>
                        <a:pt x="215511" y="159984"/>
                        <a:pt x="223754" y="185068"/>
                        <a:pt x="228541" y="210506"/>
                      </a:cubicBezTo>
                      <a:cubicBezTo>
                        <a:pt x="232263" y="230626"/>
                        <a:pt x="235543" y="256331"/>
                        <a:pt x="254954" y="267676"/>
                      </a:cubicBezTo>
                      <a:cubicBezTo>
                        <a:pt x="255486" y="268119"/>
                        <a:pt x="256195" y="267145"/>
                        <a:pt x="255574" y="266524"/>
                      </a:cubicBezTo>
                      <a:lnTo>
                        <a:pt x="255574" y="2665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 name="任意多边形: 形状 290"/>
                <p:cNvSpPr/>
                <p:nvPr>
                  <p:custDataLst>
                    <p:tags r:id="rId45"/>
                  </p:custDataLst>
                </p:nvPr>
              </p:nvSpPr>
              <p:spPr>
                <a:xfrm>
                  <a:off x="6988003" y="5136870"/>
                  <a:ext cx="263805" cy="47761"/>
                </a:xfrm>
                <a:custGeom>
                  <a:avLst/>
                  <a:gdLst>
                    <a:gd name="connsiteX0" fmla="*/ 821 w 263805"/>
                    <a:gd name="connsiteY0" fmla="*/ 11299 h 47761"/>
                    <a:gd name="connsiteX1" fmla="*/ 53382 w 263805"/>
                    <a:gd name="connsiteY1" fmla="*/ 10502 h 47761"/>
                    <a:gd name="connsiteX2" fmla="*/ 106120 w 263805"/>
                    <a:gd name="connsiteY2" fmla="*/ 9349 h 47761"/>
                    <a:gd name="connsiteX3" fmla="*/ 210799 w 263805"/>
                    <a:gd name="connsiteY3" fmla="*/ 22822 h 47761"/>
                    <a:gd name="connsiteX4" fmla="*/ 238276 w 263805"/>
                    <a:gd name="connsiteY4" fmla="*/ 32749 h 47761"/>
                    <a:gd name="connsiteX5" fmla="*/ 249887 w 263805"/>
                    <a:gd name="connsiteY5" fmla="*/ 40638 h 47761"/>
                    <a:gd name="connsiteX6" fmla="*/ 259814 w 263805"/>
                    <a:gd name="connsiteY6" fmla="*/ 47640 h 47761"/>
                    <a:gd name="connsiteX7" fmla="*/ 263803 w 263805"/>
                    <a:gd name="connsiteY7" fmla="*/ 44449 h 47761"/>
                    <a:gd name="connsiteX8" fmla="*/ 249887 w 263805"/>
                    <a:gd name="connsiteY8" fmla="*/ 27786 h 47761"/>
                    <a:gd name="connsiteX9" fmla="*/ 226753 w 263805"/>
                    <a:gd name="connsiteY9" fmla="*/ 17149 h 47761"/>
                    <a:gd name="connsiteX10" fmla="*/ 173395 w 263805"/>
                    <a:gd name="connsiteY10" fmla="*/ 4563 h 47761"/>
                    <a:gd name="connsiteX11" fmla="*/ 63486 w 263805"/>
                    <a:gd name="connsiteY11" fmla="*/ 1461 h 47761"/>
                    <a:gd name="connsiteX12" fmla="*/ 910 w 263805"/>
                    <a:gd name="connsiteY12" fmla="*/ 9615 h 47761"/>
                    <a:gd name="connsiteX13" fmla="*/ 821 w 263805"/>
                    <a:gd name="connsiteY13" fmla="*/ 11299 h 47761"/>
                    <a:gd name="connsiteX14" fmla="*/ 821 w 263805"/>
                    <a:gd name="connsiteY14" fmla="*/ 11299 h 47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3805" h="47761">
                      <a:moveTo>
                        <a:pt x="821" y="11299"/>
                      </a:moveTo>
                      <a:cubicBezTo>
                        <a:pt x="18371" y="10679"/>
                        <a:pt x="35921" y="11122"/>
                        <a:pt x="53382" y="10502"/>
                      </a:cubicBezTo>
                      <a:cubicBezTo>
                        <a:pt x="70932" y="9881"/>
                        <a:pt x="88482" y="9172"/>
                        <a:pt x="106120" y="9349"/>
                      </a:cubicBezTo>
                      <a:cubicBezTo>
                        <a:pt x="141397" y="9615"/>
                        <a:pt x="176763" y="12984"/>
                        <a:pt x="210799" y="22822"/>
                      </a:cubicBezTo>
                      <a:cubicBezTo>
                        <a:pt x="220017" y="25481"/>
                        <a:pt x="229767" y="28229"/>
                        <a:pt x="238276" y="32749"/>
                      </a:cubicBezTo>
                      <a:cubicBezTo>
                        <a:pt x="242442" y="34965"/>
                        <a:pt x="246342" y="37536"/>
                        <a:pt x="249887" y="40638"/>
                      </a:cubicBezTo>
                      <a:cubicBezTo>
                        <a:pt x="253167" y="43474"/>
                        <a:pt x="255560" y="46311"/>
                        <a:pt x="259814" y="47640"/>
                      </a:cubicBezTo>
                      <a:cubicBezTo>
                        <a:pt x="261764" y="48261"/>
                        <a:pt x="263891" y="46399"/>
                        <a:pt x="263803" y="44449"/>
                      </a:cubicBezTo>
                      <a:cubicBezTo>
                        <a:pt x="263360" y="36738"/>
                        <a:pt x="255737" y="31774"/>
                        <a:pt x="249887" y="27786"/>
                      </a:cubicBezTo>
                      <a:cubicBezTo>
                        <a:pt x="242796" y="22911"/>
                        <a:pt x="234819" y="19897"/>
                        <a:pt x="226753" y="17149"/>
                      </a:cubicBezTo>
                      <a:cubicBezTo>
                        <a:pt x="209381" y="11299"/>
                        <a:pt x="191476" y="7222"/>
                        <a:pt x="173395" y="4563"/>
                      </a:cubicBezTo>
                      <a:cubicBezTo>
                        <a:pt x="136965" y="-844"/>
                        <a:pt x="100093" y="-844"/>
                        <a:pt x="63486" y="1461"/>
                      </a:cubicBezTo>
                      <a:cubicBezTo>
                        <a:pt x="42480" y="2791"/>
                        <a:pt x="21739" y="6779"/>
                        <a:pt x="910" y="9615"/>
                      </a:cubicBezTo>
                      <a:cubicBezTo>
                        <a:pt x="-242" y="9793"/>
                        <a:pt x="-331" y="11299"/>
                        <a:pt x="821" y="11299"/>
                      </a:cubicBezTo>
                      <a:lnTo>
                        <a:pt x="821" y="1129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 name="任意多边形: 形状 291"/>
                <p:cNvSpPr/>
                <p:nvPr>
                  <p:custDataLst>
                    <p:tags r:id="rId46"/>
                  </p:custDataLst>
                </p:nvPr>
              </p:nvSpPr>
              <p:spPr>
                <a:xfrm>
                  <a:off x="6820899" y="5064493"/>
                  <a:ext cx="340031" cy="166472"/>
                </a:xfrm>
                <a:custGeom>
                  <a:avLst/>
                  <a:gdLst>
                    <a:gd name="connsiteX0" fmla="*/ 339790 w 340031"/>
                    <a:gd name="connsiteY0" fmla="*/ 77916 h 166472"/>
                    <a:gd name="connsiteX1" fmla="*/ 241759 w 340031"/>
                    <a:gd name="connsiteY1" fmla="*/ 3462 h 166472"/>
                    <a:gd name="connsiteX2" fmla="*/ 176080 w 340031"/>
                    <a:gd name="connsiteY2" fmla="*/ 3728 h 166472"/>
                    <a:gd name="connsiteX3" fmla="*/ 98790 w 340031"/>
                    <a:gd name="connsiteY3" fmla="*/ 28014 h 166472"/>
                    <a:gd name="connsiteX4" fmla="*/ 4570 w 340031"/>
                    <a:gd name="connsiteY4" fmla="*/ 45120 h 166472"/>
                    <a:gd name="connsiteX5" fmla="*/ 1379 w 340031"/>
                    <a:gd name="connsiteY5" fmla="*/ 53452 h 166472"/>
                    <a:gd name="connsiteX6" fmla="*/ 129546 w 340031"/>
                    <a:gd name="connsiteY6" fmla="*/ 152369 h 166472"/>
                    <a:gd name="connsiteX7" fmla="*/ 210382 w 340031"/>
                    <a:gd name="connsiteY7" fmla="*/ 166196 h 166472"/>
                    <a:gd name="connsiteX8" fmla="*/ 285722 w 340031"/>
                    <a:gd name="connsiteY8" fmla="*/ 143772 h 166472"/>
                    <a:gd name="connsiteX9" fmla="*/ 321708 w 340031"/>
                    <a:gd name="connsiteY9" fmla="*/ 118245 h 166472"/>
                    <a:gd name="connsiteX10" fmla="*/ 338106 w 340031"/>
                    <a:gd name="connsiteY10" fmla="*/ 81461 h 166472"/>
                    <a:gd name="connsiteX11" fmla="*/ 327470 w 340031"/>
                    <a:gd name="connsiteY11" fmla="*/ 84652 h 166472"/>
                    <a:gd name="connsiteX12" fmla="*/ 309388 w 340031"/>
                    <a:gd name="connsiteY12" fmla="*/ 114167 h 166472"/>
                    <a:gd name="connsiteX13" fmla="*/ 279872 w 340031"/>
                    <a:gd name="connsiteY13" fmla="*/ 134376 h 166472"/>
                    <a:gd name="connsiteX14" fmla="*/ 209053 w 340031"/>
                    <a:gd name="connsiteY14" fmla="*/ 155738 h 166472"/>
                    <a:gd name="connsiteX15" fmla="*/ 68211 w 340031"/>
                    <a:gd name="connsiteY15" fmla="*/ 104772 h 166472"/>
                    <a:gd name="connsiteX16" fmla="*/ 7938 w 340031"/>
                    <a:gd name="connsiteY16" fmla="*/ 46450 h 166472"/>
                    <a:gd name="connsiteX17" fmla="*/ 4748 w 340031"/>
                    <a:gd name="connsiteY17" fmla="*/ 54782 h 166472"/>
                    <a:gd name="connsiteX18" fmla="*/ 83013 w 340031"/>
                    <a:gd name="connsiteY18" fmla="*/ 41930 h 166472"/>
                    <a:gd name="connsiteX19" fmla="*/ 157201 w 340031"/>
                    <a:gd name="connsiteY19" fmla="*/ 17998 h 166472"/>
                    <a:gd name="connsiteX20" fmla="*/ 226780 w 340031"/>
                    <a:gd name="connsiteY20" fmla="*/ 9666 h 166472"/>
                    <a:gd name="connsiteX21" fmla="*/ 284925 w 340031"/>
                    <a:gd name="connsiteY21" fmla="*/ 30495 h 166472"/>
                    <a:gd name="connsiteX22" fmla="*/ 334826 w 340031"/>
                    <a:gd name="connsiteY22" fmla="*/ 80131 h 166472"/>
                    <a:gd name="connsiteX23" fmla="*/ 339790 w 340031"/>
                    <a:gd name="connsiteY23" fmla="*/ 77916 h 166472"/>
                    <a:gd name="connsiteX24" fmla="*/ 339790 w 340031"/>
                    <a:gd name="connsiteY24" fmla="*/ 77916 h 166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0031" h="166472">
                      <a:moveTo>
                        <a:pt x="339790" y="77916"/>
                      </a:moveTo>
                      <a:cubicBezTo>
                        <a:pt x="322949" y="39182"/>
                        <a:pt x="282000" y="12502"/>
                        <a:pt x="241759" y="3462"/>
                      </a:cubicBezTo>
                      <a:cubicBezTo>
                        <a:pt x="219955" y="-1413"/>
                        <a:pt x="197884" y="-970"/>
                        <a:pt x="176080" y="3728"/>
                      </a:cubicBezTo>
                      <a:cubicBezTo>
                        <a:pt x="149667" y="9489"/>
                        <a:pt x="124671" y="20302"/>
                        <a:pt x="98790" y="28014"/>
                      </a:cubicBezTo>
                      <a:cubicBezTo>
                        <a:pt x="68122" y="37143"/>
                        <a:pt x="36568" y="42904"/>
                        <a:pt x="4570" y="45120"/>
                      </a:cubicBezTo>
                      <a:cubicBezTo>
                        <a:pt x="139" y="45386"/>
                        <a:pt x="-1368" y="50261"/>
                        <a:pt x="1379" y="53452"/>
                      </a:cubicBezTo>
                      <a:cubicBezTo>
                        <a:pt x="36922" y="94579"/>
                        <a:pt x="78226" y="132338"/>
                        <a:pt x="129546" y="152369"/>
                      </a:cubicBezTo>
                      <a:cubicBezTo>
                        <a:pt x="155162" y="162385"/>
                        <a:pt x="182816" y="167792"/>
                        <a:pt x="210382" y="166196"/>
                      </a:cubicBezTo>
                      <a:cubicBezTo>
                        <a:pt x="236795" y="164690"/>
                        <a:pt x="262588" y="156535"/>
                        <a:pt x="285722" y="143772"/>
                      </a:cubicBezTo>
                      <a:cubicBezTo>
                        <a:pt x="298663" y="136681"/>
                        <a:pt x="310718" y="128083"/>
                        <a:pt x="321708" y="118245"/>
                      </a:cubicBezTo>
                      <a:cubicBezTo>
                        <a:pt x="332256" y="108849"/>
                        <a:pt x="341651" y="96263"/>
                        <a:pt x="338106" y="81461"/>
                      </a:cubicBezTo>
                      <a:cubicBezTo>
                        <a:pt x="336422" y="74547"/>
                        <a:pt x="325874" y="77738"/>
                        <a:pt x="327470" y="84652"/>
                      </a:cubicBezTo>
                      <a:cubicBezTo>
                        <a:pt x="330395" y="96883"/>
                        <a:pt x="317720" y="107343"/>
                        <a:pt x="309388" y="114167"/>
                      </a:cubicBezTo>
                      <a:cubicBezTo>
                        <a:pt x="300170" y="121790"/>
                        <a:pt x="290243" y="128526"/>
                        <a:pt x="279872" y="134376"/>
                      </a:cubicBezTo>
                      <a:cubicBezTo>
                        <a:pt x="258157" y="146608"/>
                        <a:pt x="234048" y="154408"/>
                        <a:pt x="209053" y="155738"/>
                      </a:cubicBezTo>
                      <a:cubicBezTo>
                        <a:pt x="157467" y="158574"/>
                        <a:pt x="108008" y="136149"/>
                        <a:pt x="68211" y="104772"/>
                      </a:cubicBezTo>
                      <a:cubicBezTo>
                        <a:pt x="46229" y="87400"/>
                        <a:pt x="26463" y="67368"/>
                        <a:pt x="7938" y="46450"/>
                      </a:cubicBezTo>
                      <a:cubicBezTo>
                        <a:pt x="6875" y="49198"/>
                        <a:pt x="5811" y="52034"/>
                        <a:pt x="4748" y="54782"/>
                      </a:cubicBezTo>
                      <a:cubicBezTo>
                        <a:pt x="31161" y="52654"/>
                        <a:pt x="57397" y="48489"/>
                        <a:pt x="83013" y="41930"/>
                      </a:cubicBezTo>
                      <a:cubicBezTo>
                        <a:pt x="108274" y="35459"/>
                        <a:pt x="132383" y="25709"/>
                        <a:pt x="157201" y="17998"/>
                      </a:cubicBezTo>
                      <a:cubicBezTo>
                        <a:pt x="179803" y="10996"/>
                        <a:pt x="203114" y="6653"/>
                        <a:pt x="226780" y="9666"/>
                      </a:cubicBezTo>
                      <a:cubicBezTo>
                        <a:pt x="247343" y="12325"/>
                        <a:pt x="267286" y="19505"/>
                        <a:pt x="284925" y="30495"/>
                      </a:cubicBezTo>
                      <a:cubicBezTo>
                        <a:pt x="305311" y="43082"/>
                        <a:pt x="321177" y="60632"/>
                        <a:pt x="334826" y="80131"/>
                      </a:cubicBezTo>
                      <a:cubicBezTo>
                        <a:pt x="336599" y="82525"/>
                        <a:pt x="341119" y="80929"/>
                        <a:pt x="339790" y="77916"/>
                      </a:cubicBezTo>
                      <a:lnTo>
                        <a:pt x="339790" y="779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61" name="图形 232"/>
            <p:cNvGrpSpPr/>
            <p:nvPr/>
          </p:nvGrpSpPr>
          <p:grpSpPr>
            <a:xfrm>
              <a:off x="7113739" y="3641424"/>
              <a:ext cx="1069945" cy="1459643"/>
              <a:chOff x="7113739" y="3641424"/>
              <a:chExt cx="1069945" cy="1459643"/>
            </a:xfrm>
          </p:grpSpPr>
          <p:grpSp>
            <p:nvGrpSpPr>
              <p:cNvPr id="62" name="图形 232"/>
              <p:cNvGrpSpPr/>
              <p:nvPr/>
            </p:nvGrpSpPr>
            <p:grpSpPr>
              <a:xfrm>
                <a:off x="7118144" y="3646418"/>
                <a:ext cx="1050596" cy="1006726"/>
                <a:chOff x="7118144" y="3646418"/>
                <a:chExt cx="1050596" cy="1006726"/>
              </a:xfrm>
            </p:grpSpPr>
            <p:sp>
              <p:nvSpPr>
                <p:cNvPr id="63" name="任意多边形: 形状 294"/>
                <p:cNvSpPr/>
                <p:nvPr>
                  <p:custDataLst>
                    <p:tags r:id="rId47"/>
                  </p:custDataLst>
                </p:nvPr>
              </p:nvSpPr>
              <p:spPr>
                <a:xfrm>
                  <a:off x="7468991" y="3646418"/>
                  <a:ext cx="200799" cy="468616"/>
                </a:xfrm>
                <a:custGeom>
                  <a:avLst/>
                  <a:gdLst>
                    <a:gd name="connsiteX0" fmla="*/ 121580 w 200799"/>
                    <a:gd name="connsiteY0" fmla="*/ 459309 h 468616"/>
                    <a:gd name="connsiteX1" fmla="*/ 3517 w 200799"/>
                    <a:gd name="connsiteY1" fmla="*/ 239582 h 468616"/>
                    <a:gd name="connsiteX2" fmla="*/ 2897 w 200799"/>
                    <a:gd name="connsiteY2" fmla="*/ 0 h 468616"/>
                    <a:gd name="connsiteX3" fmla="*/ 198693 w 200799"/>
                    <a:gd name="connsiteY3" fmla="*/ 245698 h 468616"/>
                    <a:gd name="connsiteX4" fmla="*/ 133014 w 200799"/>
                    <a:gd name="connsiteY4" fmla="*/ 468616 h 468616"/>
                    <a:gd name="connsiteX5" fmla="*/ 121580 w 200799"/>
                    <a:gd name="connsiteY5" fmla="*/ 459309 h 468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0799" h="468616">
                      <a:moveTo>
                        <a:pt x="121580" y="459309"/>
                      </a:moveTo>
                      <a:cubicBezTo>
                        <a:pt x="66626" y="377322"/>
                        <a:pt x="11051" y="336106"/>
                        <a:pt x="3517" y="239582"/>
                      </a:cubicBezTo>
                      <a:cubicBezTo>
                        <a:pt x="-4017" y="143058"/>
                        <a:pt x="2897" y="0"/>
                        <a:pt x="2897" y="0"/>
                      </a:cubicBezTo>
                      <a:cubicBezTo>
                        <a:pt x="2897" y="0"/>
                        <a:pt x="182561" y="150503"/>
                        <a:pt x="198693" y="245698"/>
                      </a:cubicBezTo>
                      <a:cubicBezTo>
                        <a:pt x="214824" y="340892"/>
                        <a:pt x="133014" y="468616"/>
                        <a:pt x="133014" y="468616"/>
                      </a:cubicBezTo>
                      <a:lnTo>
                        <a:pt x="121580" y="459309"/>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 name="任意多边形: 形状 295"/>
                <p:cNvSpPr/>
                <p:nvPr>
                  <p:custDataLst>
                    <p:tags r:id="rId48"/>
                  </p:custDataLst>
                </p:nvPr>
              </p:nvSpPr>
              <p:spPr>
                <a:xfrm>
                  <a:off x="7302969" y="3930051"/>
                  <a:ext cx="227443" cy="381872"/>
                </a:xfrm>
                <a:custGeom>
                  <a:avLst/>
                  <a:gdLst>
                    <a:gd name="connsiteX0" fmla="*/ 246 w 227443"/>
                    <a:gd name="connsiteY0" fmla="*/ 0 h 381872"/>
                    <a:gd name="connsiteX1" fmla="*/ 210933 w 227443"/>
                    <a:gd name="connsiteY1" fmla="*/ 185248 h 381872"/>
                    <a:gd name="connsiteX2" fmla="*/ 221215 w 227443"/>
                    <a:gd name="connsiteY2" fmla="*/ 381842 h 381872"/>
                    <a:gd name="connsiteX3" fmla="*/ 84007 w 227443"/>
                    <a:gd name="connsiteY3" fmla="*/ 285406 h 381872"/>
                    <a:gd name="connsiteX4" fmla="*/ 246 w 227443"/>
                    <a:gd name="connsiteY4" fmla="*/ 0 h 381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443" h="381872">
                      <a:moveTo>
                        <a:pt x="246" y="0"/>
                      </a:moveTo>
                      <a:cubicBezTo>
                        <a:pt x="120613" y="70465"/>
                        <a:pt x="185051" y="102463"/>
                        <a:pt x="210933" y="185248"/>
                      </a:cubicBezTo>
                      <a:cubicBezTo>
                        <a:pt x="236814" y="268034"/>
                        <a:pt x="225646" y="380158"/>
                        <a:pt x="221215" y="381842"/>
                      </a:cubicBezTo>
                      <a:cubicBezTo>
                        <a:pt x="216871" y="383526"/>
                        <a:pt x="101202" y="314745"/>
                        <a:pt x="84007" y="285406"/>
                      </a:cubicBezTo>
                      <a:cubicBezTo>
                        <a:pt x="66811" y="256068"/>
                        <a:pt x="-4717" y="52029"/>
                        <a:pt x="246"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 name="任意多边形: 形状 296"/>
                <p:cNvSpPr/>
                <p:nvPr>
                  <p:custDataLst>
                    <p:tags r:id="rId49"/>
                  </p:custDataLst>
                </p:nvPr>
              </p:nvSpPr>
              <p:spPr>
                <a:xfrm>
                  <a:off x="7118144" y="4292029"/>
                  <a:ext cx="341778" cy="241093"/>
                </a:xfrm>
                <a:custGeom>
                  <a:avLst/>
                  <a:gdLst>
                    <a:gd name="connsiteX0" fmla="*/ 0 w 341778"/>
                    <a:gd name="connsiteY0" fmla="*/ 276 h 241093"/>
                    <a:gd name="connsiteX1" fmla="*/ 238341 w 341778"/>
                    <a:gd name="connsiteY1" fmla="*/ 77477 h 241093"/>
                    <a:gd name="connsiteX2" fmla="*/ 341779 w 341778"/>
                    <a:gd name="connsiteY2" fmla="*/ 224701 h 241093"/>
                    <a:gd name="connsiteX3" fmla="*/ 97676 w 341778"/>
                    <a:gd name="connsiteY3" fmla="*/ 183840 h 241093"/>
                    <a:gd name="connsiteX4" fmla="*/ 0 w 341778"/>
                    <a:gd name="connsiteY4" fmla="*/ 276 h 2410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778" h="241093">
                      <a:moveTo>
                        <a:pt x="0" y="276"/>
                      </a:moveTo>
                      <a:cubicBezTo>
                        <a:pt x="72947" y="-3447"/>
                        <a:pt x="185337" y="30944"/>
                        <a:pt x="238341" y="77477"/>
                      </a:cubicBezTo>
                      <a:cubicBezTo>
                        <a:pt x="291345" y="124011"/>
                        <a:pt x="319531" y="214774"/>
                        <a:pt x="341779" y="224701"/>
                      </a:cubicBezTo>
                      <a:cubicBezTo>
                        <a:pt x="265109" y="269462"/>
                        <a:pt x="126217" y="211317"/>
                        <a:pt x="97676" y="183840"/>
                      </a:cubicBezTo>
                      <a:cubicBezTo>
                        <a:pt x="69136" y="156274"/>
                        <a:pt x="15600" y="92723"/>
                        <a:pt x="0" y="276"/>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 name="任意多边形: 形状 297"/>
                <p:cNvSpPr/>
                <p:nvPr>
                  <p:custDataLst>
                    <p:tags r:id="rId50"/>
                  </p:custDataLst>
                </p:nvPr>
              </p:nvSpPr>
              <p:spPr>
                <a:xfrm>
                  <a:off x="7723205" y="4035971"/>
                  <a:ext cx="139257" cy="351794"/>
                </a:xfrm>
                <a:custGeom>
                  <a:avLst/>
                  <a:gdLst>
                    <a:gd name="connsiteX0" fmla="*/ 111025 w 139257"/>
                    <a:gd name="connsiteY0" fmla="*/ 0 h 351794"/>
                    <a:gd name="connsiteX1" fmla="*/ 3688 w 139257"/>
                    <a:gd name="connsiteY1" fmla="*/ 171421 h 351794"/>
                    <a:gd name="connsiteX2" fmla="*/ 19022 w 139257"/>
                    <a:gd name="connsiteY2" fmla="*/ 351794 h 351794"/>
                    <a:gd name="connsiteX3" fmla="*/ 133361 w 139257"/>
                    <a:gd name="connsiteY3" fmla="*/ 215739 h 351794"/>
                    <a:gd name="connsiteX4" fmla="*/ 111025 w 139257"/>
                    <a:gd name="connsiteY4" fmla="*/ 0 h 3517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257" h="351794">
                      <a:moveTo>
                        <a:pt x="111025" y="0"/>
                      </a:moveTo>
                      <a:cubicBezTo>
                        <a:pt x="94805" y="66565"/>
                        <a:pt x="17426" y="88724"/>
                        <a:pt x="3688" y="171421"/>
                      </a:cubicBezTo>
                      <a:cubicBezTo>
                        <a:pt x="-10051" y="254118"/>
                        <a:pt x="19022" y="351794"/>
                        <a:pt x="19022" y="351794"/>
                      </a:cubicBezTo>
                      <a:cubicBezTo>
                        <a:pt x="19022" y="351794"/>
                        <a:pt x="116432" y="295068"/>
                        <a:pt x="133361" y="215739"/>
                      </a:cubicBezTo>
                      <a:cubicBezTo>
                        <a:pt x="150202" y="136410"/>
                        <a:pt x="127246" y="18702"/>
                        <a:pt x="111025"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 name="任意多边形: 形状 298"/>
                <p:cNvSpPr/>
                <p:nvPr>
                  <p:custDataLst>
                    <p:tags r:id="rId51"/>
                  </p:custDataLst>
                </p:nvPr>
              </p:nvSpPr>
              <p:spPr>
                <a:xfrm>
                  <a:off x="7802853" y="4464880"/>
                  <a:ext cx="365887" cy="188263"/>
                </a:xfrm>
                <a:custGeom>
                  <a:avLst/>
                  <a:gdLst>
                    <a:gd name="connsiteX0" fmla="*/ 0 w 365887"/>
                    <a:gd name="connsiteY0" fmla="*/ 59207 h 188263"/>
                    <a:gd name="connsiteX1" fmla="*/ 189237 w 365887"/>
                    <a:gd name="connsiteY1" fmla="*/ 185956 h 188263"/>
                    <a:gd name="connsiteX2" fmla="*/ 365887 w 365887"/>
                    <a:gd name="connsiteY2" fmla="*/ 140929 h 188263"/>
                    <a:gd name="connsiteX3" fmla="*/ 240025 w 365887"/>
                    <a:gd name="connsiteY3" fmla="*/ 40327 h 188263"/>
                    <a:gd name="connsiteX4" fmla="*/ 112390 w 365887"/>
                    <a:gd name="connsiteY4" fmla="*/ 3189 h 188263"/>
                    <a:gd name="connsiteX5" fmla="*/ 0 w 365887"/>
                    <a:gd name="connsiteY5" fmla="*/ 59207 h 18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5887" h="188263">
                      <a:moveTo>
                        <a:pt x="0" y="59207"/>
                      </a:moveTo>
                      <a:cubicBezTo>
                        <a:pt x="33061" y="123911"/>
                        <a:pt x="101842" y="171242"/>
                        <a:pt x="189237" y="185956"/>
                      </a:cubicBezTo>
                      <a:cubicBezTo>
                        <a:pt x="276632" y="200580"/>
                        <a:pt x="365887" y="140929"/>
                        <a:pt x="365887" y="140929"/>
                      </a:cubicBezTo>
                      <a:cubicBezTo>
                        <a:pt x="365887" y="140929"/>
                        <a:pt x="270693" y="59384"/>
                        <a:pt x="240025" y="40327"/>
                      </a:cubicBezTo>
                      <a:cubicBezTo>
                        <a:pt x="209269" y="21271"/>
                        <a:pt x="167964" y="-10107"/>
                        <a:pt x="112390" y="3189"/>
                      </a:cubicBezTo>
                      <a:cubicBezTo>
                        <a:pt x="56815" y="16484"/>
                        <a:pt x="0" y="59207"/>
                        <a:pt x="0" y="59207"/>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 name="任意多边形: 形状 299"/>
                <p:cNvSpPr/>
                <p:nvPr>
                  <p:custDataLst>
                    <p:tags r:id="rId52"/>
                  </p:custDataLst>
                </p:nvPr>
              </p:nvSpPr>
              <p:spPr>
                <a:xfrm>
                  <a:off x="7862981" y="4472810"/>
                  <a:ext cx="295551" cy="138104"/>
                </a:xfrm>
                <a:custGeom>
                  <a:avLst/>
                  <a:gdLst>
                    <a:gd name="connsiteX0" fmla="*/ 294591 w 295551"/>
                    <a:gd name="connsiteY0" fmla="*/ 128124 h 138104"/>
                    <a:gd name="connsiteX1" fmla="*/ 265164 w 295551"/>
                    <a:gd name="connsiteY1" fmla="*/ 105255 h 138104"/>
                    <a:gd name="connsiteX2" fmla="*/ 236181 w 295551"/>
                    <a:gd name="connsiteY2" fmla="*/ 81147 h 138104"/>
                    <a:gd name="connsiteX3" fmla="*/ 172452 w 295551"/>
                    <a:gd name="connsiteY3" fmla="*/ 30004 h 138104"/>
                    <a:gd name="connsiteX4" fmla="*/ 93477 w 295551"/>
                    <a:gd name="connsiteY4" fmla="*/ 2350 h 138104"/>
                    <a:gd name="connsiteX5" fmla="*/ 7146 w 295551"/>
                    <a:gd name="connsiteY5" fmla="*/ 12897 h 138104"/>
                    <a:gd name="connsiteX6" fmla="*/ 15833 w 295551"/>
                    <a:gd name="connsiteY6" fmla="*/ 42147 h 138104"/>
                    <a:gd name="connsiteX7" fmla="*/ 55187 w 295551"/>
                    <a:gd name="connsiteY7" fmla="*/ 36563 h 138104"/>
                    <a:gd name="connsiteX8" fmla="*/ 94364 w 295551"/>
                    <a:gd name="connsiteY8" fmla="*/ 36386 h 138104"/>
                    <a:gd name="connsiteX9" fmla="*/ 168374 w 295551"/>
                    <a:gd name="connsiteY9" fmla="*/ 62976 h 138104"/>
                    <a:gd name="connsiteX10" fmla="*/ 227849 w 295551"/>
                    <a:gd name="connsiteY10" fmla="*/ 109953 h 138104"/>
                    <a:gd name="connsiteX11" fmla="*/ 291223 w 295551"/>
                    <a:gd name="connsiteY11" fmla="*/ 137342 h 138104"/>
                    <a:gd name="connsiteX12" fmla="*/ 294591 w 295551"/>
                    <a:gd name="connsiteY12" fmla="*/ 128124 h 138104"/>
                    <a:gd name="connsiteX13" fmla="*/ 294591 w 295551"/>
                    <a:gd name="connsiteY13" fmla="*/ 128124 h 138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5551" h="138104">
                      <a:moveTo>
                        <a:pt x="294591" y="128124"/>
                      </a:moveTo>
                      <a:cubicBezTo>
                        <a:pt x="287146" y="118462"/>
                        <a:pt x="275003" y="112258"/>
                        <a:pt x="265164" y="105255"/>
                      </a:cubicBezTo>
                      <a:cubicBezTo>
                        <a:pt x="254883" y="97987"/>
                        <a:pt x="245399" y="89567"/>
                        <a:pt x="236181" y="81147"/>
                      </a:cubicBezTo>
                      <a:cubicBezTo>
                        <a:pt x="216149" y="62799"/>
                        <a:pt x="195763" y="44097"/>
                        <a:pt x="172452" y="30004"/>
                      </a:cubicBezTo>
                      <a:cubicBezTo>
                        <a:pt x="148431" y="15468"/>
                        <a:pt x="121309" y="5806"/>
                        <a:pt x="93477" y="2350"/>
                      </a:cubicBezTo>
                      <a:cubicBezTo>
                        <a:pt x="66798" y="-1019"/>
                        <a:pt x="30192" y="-3057"/>
                        <a:pt x="7146" y="12897"/>
                      </a:cubicBezTo>
                      <a:cubicBezTo>
                        <a:pt x="-5794" y="21849"/>
                        <a:pt x="-122" y="41881"/>
                        <a:pt x="15833" y="42147"/>
                      </a:cubicBezTo>
                      <a:cubicBezTo>
                        <a:pt x="29128" y="42413"/>
                        <a:pt x="41892" y="37981"/>
                        <a:pt x="55187" y="36563"/>
                      </a:cubicBezTo>
                      <a:cubicBezTo>
                        <a:pt x="68128" y="35145"/>
                        <a:pt x="81334" y="34967"/>
                        <a:pt x="94364" y="36386"/>
                      </a:cubicBezTo>
                      <a:cubicBezTo>
                        <a:pt x="120777" y="39311"/>
                        <a:pt x="146215" y="48440"/>
                        <a:pt x="168374" y="62976"/>
                      </a:cubicBezTo>
                      <a:cubicBezTo>
                        <a:pt x="189470" y="76892"/>
                        <a:pt x="207640" y="94796"/>
                        <a:pt x="227849" y="109953"/>
                      </a:cubicBezTo>
                      <a:cubicBezTo>
                        <a:pt x="244690" y="122628"/>
                        <a:pt x="268621" y="142217"/>
                        <a:pt x="291223" y="137342"/>
                      </a:cubicBezTo>
                      <a:cubicBezTo>
                        <a:pt x="294769" y="136455"/>
                        <a:pt x="296896" y="131137"/>
                        <a:pt x="294591" y="128124"/>
                      </a:cubicBezTo>
                      <a:lnTo>
                        <a:pt x="294591" y="12812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 name="任意多边形: 形状 300"/>
                <p:cNvSpPr/>
                <p:nvPr>
                  <p:custDataLst>
                    <p:tags r:id="rId53"/>
                  </p:custDataLst>
                </p:nvPr>
              </p:nvSpPr>
              <p:spPr>
                <a:xfrm>
                  <a:off x="7705446" y="4051276"/>
                  <a:ext cx="135299" cy="231016"/>
                </a:xfrm>
                <a:custGeom>
                  <a:avLst/>
                  <a:gdLst>
                    <a:gd name="connsiteX0" fmla="*/ 119655 w 135299"/>
                    <a:gd name="connsiteY0" fmla="*/ 1624 h 231016"/>
                    <a:gd name="connsiteX1" fmla="*/ 101573 w 135299"/>
                    <a:gd name="connsiteY1" fmla="*/ 23783 h 231016"/>
                    <a:gd name="connsiteX2" fmla="*/ 83049 w 135299"/>
                    <a:gd name="connsiteY2" fmla="*/ 46917 h 231016"/>
                    <a:gd name="connsiteX3" fmla="*/ 45379 w 135299"/>
                    <a:gd name="connsiteY3" fmla="*/ 94515 h 231016"/>
                    <a:gd name="connsiteX4" fmla="*/ 22511 w 135299"/>
                    <a:gd name="connsiteY4" fmla="*/ 151862 h 231016"/>
                    <a:gd name="connsiteX5" fmla="*/ 12495 w 135299"/>
                    <a:gd name="connsiteY5" fmla="*/ 179516 h 231016"/>
                    <a:gd name="connsiteX6" fmla="*/ 352 w 135299"/>
                    <a:gd name="connsiteY6" fmla="*/ 210716 h 231016"/>
                    <a:gd name="connsiteX7" fmla="*/ 24549 w 135299"/>
                    <a:gd name="connsiteY7" fmla="*/ 228443 h 231016"/>
                    <a:gd name="connsiteX8" fmla="*/ 56369 w 135299"/>
                    <a:gd name="connsiteY8" fmla="*/ 172780 h 231016"/>
                    <a:gd name="connsiteX9" fmla="*/ 76401 w 135299"/>
                    <a:gd name="connsiteY9" fmla="*/ 113571 h 231016"/>
                    <a:gd name="connsiteX10" fmla="*/ 107601 w 135299"/>
                    <a:gd name="connsiteY10" fmla="*/ 62872 h 231016"/>
                    <a:gd name="connsiteX11" fmla="*/ 135255 w 135299"/>
                    <a:gd name="connsiteY11" fmla="*/ 10134 h 231016"/>
                    <a:gd name="connsiteX12" fmla="*/ 119655 w 135299"/>
                    <a:gd name="connsiteY12" fmla="*/ 1624 h 231016"/>
                    <a:gd name="connsiteX13" fmla="*/ 119655 w 135299"/>
                    <a:gd name="connsiteY13" fmla="*/ 1624 h 231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5299" h="231016">
                      <a:moveTo>
                        <a:pt x="119655" y="1624"/>
                      </a:moveTo>
                      <a:cubicBezTo>
                        <a:pt x="111501" y="7120"/>
                        <a:pt x="107246" y="15984"/>
                        <a:pt x="101573" y="23783"/>
                      </a:cubicBezTo>
                      <a:cubicBezTo>
                        <a:pt x="95812" y="31761"/>
                        <a:pt x="89519" y="39472"/>
                        <a:pt x="83049" y="46917"/>
                      </a:cubicBezTo>
                      <a:cubicBezTo>
                        <a:pt x="69665" y="62340"/>
                        <a:pt x="55572" y="76699"/>
                        <a:pt x="45379" y="94515"/>
                      </a:cubicBezTo>
                      <a:cubicBezTo>
                        <a:pt x="35097" y="112419"/>
                        <a:pt x="28892" y="132273"/>
                        <a:pt x="22511" y="151862"/>
                      </a:cubicBezTo>
                      <a:cubicBezTo>
                        <a:pt x="19497" y="161168"/>
                        <a:pt x="16483" y="170564"/>
                        <a:pt x="12495" y="179516"/>
                      </a:cubicBezTo>
                      <a:cubicBezTo>
                        <a:pt x="7974" y="189709"/>
                        <a:pt x="2745" y="199725"/>
                        <a:pt x="352" y="210716"/>
                      </a:cubicBezTo>
                      <a:cubicBezTo>
                        <a:pt x="-2485" y="223923"/>
                        <a:pt x="12406" y="236597"/>
                        <a:pt x="24549" y="228443"/>
                      </a:cubicBezTo>
                      <a:cubicBezTo>
                        <a:pt x="43251" y="215857"/>
                        <a:pt x="49988" y="193343"/>
                        <a:pt x="56369" y="172780"/>
                      </a:cubicBezTo>
                      <a:cubicBezTo>
                        <a:pt x="62485" y="152925"/>
                        <a:pt x="67272" y="132273"/>
                        <a:pt x="76401" y="113571"/>
                      </a:cubicBezTo>
                      <a:cubicBezTo>
                        <a:pt x="85087" y="95933"/>
                        <a:pt x="96078" y="78826"/>
                        <a:pt x="107601" y="62872"/>
                      </a:cubicBezTo>
                      <a:cubicBezTo>
                        <a:pt x="117882" y="48601"/>
                        <a:pt x="136319" y="28836"/>
                        <a:pt x="135255" y="10134"/>
                      </a:cubicBezTo>
                      <a:cubicBezTo>
                        <a:pt x="134900" y="2688"/>
                        <a:pt x="126391" y="-2896"/>
                        <a:pt x="119655" y="1624"/>
                      </a:cubicBezTo>
                      <a:lnTo>
                        <a:pt x="119655" y="162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 name="任意多边形: 形状 301"/>
                <p:cNvSpPr/>
                <p:nvPr>
                  <p:custDataLst>
                    <p:tags r:id="rId54"/>
                  </p:custDataLst>
                </p:nvPr>
              </p:nvSpPr>
              <p:spPr>
                <a:xfrm>
                  <a:off x="7481728" y="3664763"/>
                  <a:ext cx="185164" cy="256660"/>
                </a:xfrm>
                <a:custGeom>
                  <a:avLst/>
                  <a:gdLst>
                    <a:gd name="connsiteX0" fmla="*/ 1240 w 185164"/>
                    <a:gd name="connsiteY0" fmla="*/ 800 h 256660"/>
                    <a:gd name="connsiteX1" fmla="*/ 3278 w 185164"/>
                    <a:gd name="connsiteY1" fmla="*/ 33949 h 256660"/>
                    <a:gd name="connsiteX2" fmla="*/ 18524 w 185164"/>
                    <a:gd name="connsiteY2" fmla="*/ 67188 h 256660"/>
                    <a:gd name="connsiteX3" fmla="*/ 71439 w 185164"/>
                    <a:gd name="connsiteY3" fmla="*/ 127814 h 256660"/>
                    <a:gd name="connsiteX4" fmla="*/ 128875 w 185164"/>
                    <a:gd name="connsiteY4" fmla="*/ 185516 h 256660"/>
                    <a:gd name="connsiteX5" fmla="*/ 148375 w 185164"/>
                    <a:gd name="connsiteY5" fmla="*/ 219464 h 256660"/>
                    <a:gd name="connsiteX6" fmla="*/ 152806 w 185164"/>
                    <a:gd name="connsiteY6" fmla="*/ 236305 h 256660"/>
                    <a:gd name="connsiteX7" fmla="*/ 159543 w 185164"/>
                    <a:gd name="connsiteY7" fmla="*/ 251284 h 256660"/>
                    <a:gd name="connsiteX8" fmla="*/ 172484 w 185164"/>
                    <a:gd name="connsiteY8" fmla="*/ 254386 h 256660"/>
                    <a:gd name="connsiteX9" fmla="*/ 184715 w 185164"/>
                    <a:gd name="connsiteY9" fmla="*/ 220705 h 256660"/>
                    <a:gd name="connsiteX10" fmla="*/ 169736 w 185164"/>
                    <a:gd name="connsiteY10" fmla="*/ 181971 h 256660"/>
                    <a:gd name="connsiteX11" fmla="*/ 110616 w 185164"/>
                    <a:gd name="connsiteY11" fmla="*/ 118153 h 256660"/>
                    <a:gd name="connsiteX12" fmla="*/ 48571 w 185164"/>
                    <a:gd name="connsiteY12" fmla="*/ 61072 h 256660"/>
                    <a:gd name="connsiteX13" fmla="*/ 24462 w 185164"/>
                    <a:gd name="connsiteY13" fmla="*/ 29961 h 256660"/>
                    <a:gd name="connsiteX14" fmla="*/ 11965 w 185164"/>
                    <a:gd name="connsiteY14" fmla="*/ 14982 h 256660"/>
                    <a:gd name="connsiteX15" fmla="*/ 3012 w 185164"/>
                    <a:gd name="connsiteY15" fmla="*/ 179 h 256660"/>
                    <a:gd name="connsiteX16" fmla="*/ 1240 w 185164"/>
                    <a:gd name="connsiteY16" fmla="*/ 800 h 256660"/>
                    <a:gd name="connsiteX17" fmla="*/ 1240 w 185164"/>
                    <a:gd name="connsiteY17" fmla="*/ 800 h 256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5164" h="256660">
                      <a:moveTo>
                        <a:pt x="1240" y="800"/>
                      </a:moveTo>
                      <a:cubicBezTo>
                        <a:pt x="-1951" y="10284"/>
                        <a:pt x="1860" y="24199"/>
                        <a:pt x="3278" y="33949"/>
                      </a:cubicBezTo>
                      <a:cubicBezTo>
                        <a:pt x="4962" y="45738"/>
                        <a:pt x="11965" y="57438"/>
                        <a:pt x="18524" y="67188"/>
                      </a:cubicBezTo>
                      <a:cubicBezTo>
                        <a:pt x="33503" y="89524"/>
                        <a:pt x="52205" y="109112"/>
                        <a:pt x="71439" y="127814"/>
                      </a:cubicBezTo>
                      <a:cubicBezTo>
                        <a:pt x="90850" y="146605"/>
                        <a:pt x="111768" y="164510"/>
                        <a:pt x="128875" y="185516"/>
                      </a:cubicBezTo>
                      <a:cubicBezTo>
                        <a:pt x="137029" y="195621"/>
                        <a:pt x="144475" y="207055"/>
                        <a:pt x="148375" y="219464"/>
                      </a:cubicBezTo>
                      <a:cubicBezTo>
                        <a:pt x="150147" y="224959"/>
                        <a:pt x="151300" y="230720"/>
                        <a:pt x="152806" y="236305"/>
                      </a:cubicBezTo>
                      <a:cubicBezTo>
                        <a:pt x="154313" y="241888"/>
                        <a:pt x="157416" y="246232"/>
                        <a:pt x="159543" y="251284"/>
                      </a:cubicBezTo>
                      <a:cubicBezTo>
                        <a:pt x="161847" y="256691"/>
                        <a:pt x="167963" y="258552"/>
                        <a:pt x="172484" y="254386"/>
                      </a:cubicBezTo>
                      <a:cubicBezTo>
                        <a:pt x="182677" y="244902"/>
                        <a:pt x="186577" y="234975"/>
                        <a:pt x="184715" y="220705"/>
                      </a:cubicBezTo>
                      <a:cubicBezTo>
                        <a:pt x="182943" y="207055"/>
                        <a:pt x="176738" y="193671"/>
                        <a:pt x="169736" y="181971"/>
                      </a:cubicBezTo>
                      <a:cubicBezTo>
                        <a:pt x="154579" y="156887"/>
                        <a:pt x="132509" y="137210"/>
                        <a:pt x="110616" y="118153"/>
                      </a:cubicBezTo>
                      <a:cubicBezTo>
                        <a:pt x="89432" y="99717"/>
                        <a:pt x="67273" y="82167"/>
                        <a:pt x="48571" y="61072"/>
                      </a:cubicBezTo>
                      <a:cubicBezTo>
                        <a:pt x="39796" y="51233"/>
                        <a:pt x="32439" y="40331"/>
                        <a:pt x="24462" y="29961"/>
                      </a:cubicBezTo>
                      <a:cubicBezTo>
                        <a:pt x="20474" y="24820"/>
                        <a:pt x="15510" y="20565"/>
                        <a:pt x="11965" y="14982"/>
                      </a:cubicBezTo>
                      <a:cubicBezTo>
                        <a:pt x="8774" y="10018"/>
                        <a:pt x="7090" y="4345"/>
                        <a:pt x="3012" y="179"/>
                      </a:cubicBezTo>
                      <a:cubicBezTo>
                        <a:pt x="2392" y="-264"/>
                        <a:pt x="1506" y="179"/>
                        <a:pt x="1240" y="800"/>
                      </a:cubicBezTo>
                      <a:lnTo>
                        <a:pt x="1240" y="80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1" name="任意多边形: 形状 302"/>
                <p:cNvSpPr/>
                <p:nvPr>
                  <p:custDataLst>
                    <p:tags r:id="rId55"/>
                  </p:custDataLst>
                </p:nvPr>
              </p:nvSpPr>
              <p:spPr>
                <a:xfrm>
                  <a:off x="7305918" y="3943003"/>
                  <a:ext cx="97103" cy="251292"/>
                </a:xfrm>
                <a:custGeom>
                  <a:avLst/>
                  <a:gdLst>
                    <a:gd name="connsiteX0" fmla="*/ 133 w 97103"/>
                    <a:gd name="connsiteY0" fmla="*/ 10093 h 251292"/>
                    <a:gd name="connsiteX1" fmla="*/ 6603 w 97103"/>
                    <a:gd name="connsiteY1" fmla="*/ 36507 h 251292"/>
                    <a:gd name="connsiteX2" fmla="*/ 15644 w 97103"/>
                    <a:gd name="connsiteY2" fmla="*/ 65845 h 251292"/>
                    <a:gd name="connsiteX3" fmla="*/ 29826 w 97103"/>
                    <a:gd name="connsiteY3" fmla="*/ 123636 h 251292"/>
                    <a:gd name="connsiteX4" fmla="*/ 55530 w 97103"/>
                    <a:gd name="connsiteY4" fmla="*/ 224237 h 251292"/>
                    <a:gd name="connsiteX5" fmla="*/ 70421 w 97103"/>
                    <a:gd name="connsiteY5" fmla="*/ 242850 h 251292"/>
                    <a:gd name="connsiteX6" fmla="*/ 90009 w 97103"/>
                    <a:gd name="connsiteY6" fmla="*/ 251182 h 251292"/>
                    <a:gd name="connsiteX7" fmla="*/ 92669 w 97103"/>
                    <a:gd name="connsiteY7" fmla="*/ 221844 h 251292"/>
                    <a:gd name="connsiteX8" fmla="*/ 77246 w 97103"/>
                    <a:gd name="connsiteY8" fmla="*/ 175487 h 251292"/>
                    <a:gd name="connsiteX9" fmla="*/ 66078 w 97103"/>
                    <a:gd name="connsiteY9" fmla="*/ 125497 h 251292"/>
                    <a:gd name="connsiteX10" fmla="*/ 46755 w 97103"/>
                    <a:gd name="connsiteY10" fmla="*/ 62831 h 251292"/>
                    <a:gd name="connsiteX11" fmla="*/ 33460 w 97103"/>
                    <a:gd name="connsiteY11" fmla="*/ 30480 h 251292"/>
                    <a:gd name="connsiteX12" fmla="*/ 17240 w 97103"/>
                    <a:gd name="connsiteY12" fmla="*/ 2471 h 251292"/>
                    <a:gd name="connsiteX13" fmla="*/ 133 w 97103"/>
                    <a:gd name="connsiteY13" fmla="*/ 10093 h 251292"/>
                    <a:gd name="connsiteX14" fmla="*/ 133 w 97103"/>
                    <a:gd name="connsiteY14" fmla="*/ 10093 h 251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103" h="251292">
                      <a:moveTo>
                        <a:pt x="133" y="10093"/>
                      </a:moveTo>
                      <a:cubicBezTo>
                        <a:pt x="-842" y="19134"/>
                        <a:pt x="3767" y="28086"/>
                        <a:pt x="6603" y="36507"/>
                      </a:cubicBezTo>
                      <a:cubicBezTo>
                        <a:pt x="9794" y="46257"/>
                        <a:pt x="12808" y="56007"/>
                        <a:pt x="15644" y="65845"/>
                      </a:cubicBezTo>
                      <a:cubicBezTo>
                        <a:pt x="21051" y="84902"/>
                        <a:pt x="25571" y="104313"/>
                        <a:pt x="29826" y="123636"/>
                      </a:cubicBezTo>
                      <a:cubicBezTo>
                        <a:pt x="37183" y="156962"/>
                        <a:pt x="39576" y="193480"/>
                        <a:pt x="55530" y="224237"/>
                      </a:cubicBezTo>
                      <a:cubicBezTo>
                        <a:pt x="59164" y="231150"/>
                        <a:pt x="64394" y="237975"/>
                        <a:pt x="70421" y="242850"/>
                      </a:cubicBezTo>
                      <a:cubicBezTo>
                        <a:pt x="74853" y="246484"/>
                        <a:pt x="83894" y="252157"/>
                        <a:pt x="90009" y="251182"/>
                      </a:cubicBezTo>
                      <a:cubicBezTo>
                        <a:pt x="102684" y="249144"/>
                        <a:pt x="94973" y="229112"/>
                        <a:pt x="92669" y="221844"/>
                      </a:cubicBezTo>
                      <a:cubicBezTo>
                        <a:pt x="87794" y="206244"/>
                        <a:pt x="81235" y="191442"/>
                        <a:pt x="77246" y="175487"/>
                      </a:cubicBezTo>
                      <a:cubicBezTo>
                        <a:pt x="73169" y="158912"/>
                        <a:pt x="69978" y="142072"/>
                        <a:pt x="66078" y="125497"/>
                      </a:cubicBezTo>
                      <a:cubicBezTo>
                        <a:pt x="61026" y="104136"/>
                        <a:pt x="54467" y="83395"/>
                        <a:pt x="46755" y="62831"/>
                      </a:cubicBezTo>
                      <a:cubicBezTo>
                        <a:pt x="42589" y="51929"/>
                        <a:pt x="38158" y="41116"/>
                        <a:pt x="33460" y="30480"/>
                      </a:cubicBezTo>
                      <a:cubicBezTo>
                        <a:pt x="29205" y="20995"/>
                        <a:pt x="25660" y="8941"/>
                        <a:pt x="17240" y="2471"/>
                      </a:cubicBezTo>
                      <a:cubicBezTo>
                        <a:pt x="9794" y="-3025"/>
                        <a:pt x="1108" y="1141"/>
                        <a:pt x="133" y="10093"/>
                      </a:cubicBezTo>
                      <a:lnTo>
                        <a:pt x="133" y="1009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2" name="任意多边形: 形状 303"/>
                <p:cNvSpPr/>
                <p:nvPr>
                  <p:custDataLst>
                    <p:tags r:id="rId56"/>
                  </p:custDataLst>
                </p:nvPr>
              </p:nvSpPr>
              <p:spPr>
                <a:xfrm>
                  <a:off x="7129674" y="4290871"/>
                  <a:ext cx="199074" cy="227322"/>
                </a:xfrm>
                <a:custGeom>
                  <a:avLst/>
                  <a:gdLst>
                    <a:gd name="connsiteX0" fmla="*/ 1233 w 199074"/>
                    <a:gd name="connsiteY0" fmla="*/ 7816 h 227322"/>
                    <a:gd name="connsiteX1" fmla="*/ 7969 w 199074"/>
                    <a:gd name="connsiteY1" fmla="*/ 47259 h 227322"/>
                    <a:gd name="connsiteX2" fmla="*/ 21442 w 199074"/>
                    <a:gd name="connsiteY2" fmla="*/ 87677 h 227322"/>
                    <a:gd name="connsiteX3" fmla="*/ 50426 w 199074"/>
                    <a:gd name="connsiteY3" fmla="*/ 156015 h 227322"/>
                    <a:gd name="connsiteX4" fmla="*/ 106177 w 199074"/>
                    <a:gd name="connsiteY4" fmla="*/ 200953 h 227322"/>
                    <a:gd name="connsiteX5" fmla="*/ 143582 w 199074"/>
                    <a:gd name="connsiteY5" fmla="*/ 216818 h 227322"/>
                    <a:gd name="connsiteX6" fmla="*/ 184708 w 199074"/>
                    <a:gd name="connsiteY6" fmla="*/ 227012 h 227322"/>
                    <a:gd name="connsiteX7" fmla="*/ 193395 w 199074"/>
                    <a:gd name="connsiteY7" fmla="*/ 204941 h 227322"/>
                    <a:gd name="connsiteX8" fmla="*/ 160865 w 199074"/>
                    <a:gd name="connsiteY8" fmla="*/ 183403 h 227322"/>
                    <a:gd name="connsiteX9" fmla="*/ 127982 w 199074"/>
                    <a:gd name="connsiteY9" fmla="*/ 168601 h 227322"/>
                    <a:gd name="connsiteX10" fmla="*/ 78966 w 199074"/>
                    <a:gd name="connsiteY10" fmla="*/ 130665 h 227322"/>
                    <a:gd name="connsiteX11" fmla="*/ 52464 w 199074"/>
                    <a:gd name="connsiteY11" fmla="*/ 69684 h 227322"/>
                    <a:gd name="connsiteX12" fmla="*/ 36244 w 199074"/>
                    <a:gd name="connsiteY12" fmla="*/ 32191 h 227322"/>
                    <a:gd name="connsiteX13" fmla="*/ 16124 w 199074"/>
                    <a:gd name="connsiteY13" fmla="*/ 1257 h 227322"/>
                    <a:gd name="connsiteX14" fmla="*/ 1233 w 199074"/>
                    <a:gd name="connsiteY14" fmla="*/ 7816 h 227322"/>
                    <a:gd name="connsiteX15" fmla="*/ 1233 w 199074"/>
                    <a:gd name="connsiteY15" fmla="*/ 7816 h 22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9074" h="227322">
                      <a:moveTo>
                        <a:pt x="1233" y="7816"/>
                      </a:moveTo>
                      <a:cubicBezTo>
                        <a:pt x="-2933" y="19516"/>
                        <a:pt x="4512" y="35825"/>
                        <a:pt x="7969" y="47259"/>
                      </a:cubicBezTo>
                      <a:cubicBezTo>
                        <a:pt x="12046" y="60820"/>
                        <a:pt x="16655" y="74293"/>
                        <a:pt x="21442" y="87677"/>
                      </a:cubicBezTo>
                      <a:cubicBezTo>
                        <a:pt x="29774" y="110722"/>
                        <a:pt x="37042" y="135274"/>
                        <a:pt x="50426" y="156015"/>
                      </a:cubicBezTo>
                      <a:cubicBezTo>
                        <a:pt x="63987" y="177110"/>
                        <a:pt x="83575" y="190760"/>
                        <a:pt x="106177" y="200953"/>
                      </a:cubicBezTo>
                      <a:cubicBezTo>
                        <a:pt x="118498" y="206537"/>
                        <a:pt x="130907" y="212121"/>
                        <a:pt x="143582" y="216818"/>
                      </a:cubicBezTo>
                      <a:cubicBezTo>
                        <a:pt x="157143" y="221871"/>
                        <a:pt x="170704" y="224175"/>
                        <a:pt x="184708" y="227012"/>
                      </a:cubicBezTo>
                      <a:cubicBezTo>
                        <a:pt x="198624" y="229848"/>
                        <a:pt x="204208" y="212564"/>
                        <a:pt x="193395" y="204941"/>
                      </a:cubicBezTo>
                      <a:cubicBezTo>
                        <a:pt x="182670" y="197408"/>
                        <a:pt x="172565" y="189519"/>
                        <a:pt x="160865" y="183403"/>
                      </a:cubicBezTo>
                      <a:cubicBezTo>
                        <a:pt x="150229" y="177819"/>
                        <a:pt x="138972" y="173476"/>
                        <a:pt x="127982" y="168601"/>
                      </a:cubicBezTo>
                      <a:cubicBezTo>
                        <a:pt x="108216" y="159737"/>
                        <a:pt x="90489" y="149633"/>
                        <a:pt x="78966" y="130665"/>
                      </a:cubicBezTo>
                      <a:cubicBezTo>
                        <a:pt x="67444" y="111786"/>
                        <a:pt x="60707" y="90158"/>
                        <a:pt x="52464" y="69684"/>
                      </a:cubicBezTo>
                      <a:cubicBezTo>
                        <a:pt x="47323" y="57097"/>
                        <a:pt x="42005" y="44511"/>
                        <a:pt x="36244" y="32191"/>
                      </a:cubicBezTo>
                      <a:cubicBezTo>
                        <a:pt x="31192" y="21466"/>
                        <a:pt x="27026" y="7195"/>
                        <a:pt x="16124" y="1257"/>
                      </a:cubicBezTo>
                      <a:cubicBezTo>
                        <a:pt x="9742" y="-2111"/>
                        <a:pt x="3449" y="1700"/>
                        <a:pt x="1233" y="7816"/>
                      </a:cubicBezTo>
                      <a:lnTo>
                        <a:pt x="1233" y="781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3" name="任意多边形: 形状 304"/>
                <p:cNvSpPr/>
                <p:nvPr>
                  <p:custDataLst>
                    <p:tags r:id="rId57"/>
                  </p:custDataLst>
                </p:nvPr>
              </p:nvSpPr>
              <p:spPr>
                <a:xfrm>
                  <a:off x="7535506" y="3835049"/>
                  <a:ext cx="70684" cy="239896"/>
                </a:xfrm>
                <a:custGeom>
                  <a:avLst/>
                  <a:gdLst>
                    <a:gd name="connsiteX0" fmla="*/ 4809 w 70684"/>
                    <a:gd name="connsiteY0" fmla="*/ 2112 h 239896"/>
                    <a:gd name="connsiteX1" fmla="*/ 1175 w 70684"/>
                    <a:gd name="connsiteY1" fmla="*/ 27551 h 239896"/>
                    <a:gd name="connsiteX2" fmla="*/ 6405 w 70684"/>
                    <a:gd name="connsiteY2" fmla="*/ 57509 h 239896"/>
                    <a:gd name="connsiteX3" fmla="*/ 17750 w 70684"/>
                    <a:gd name="connsiteY3" fmla="*/ 119288 h 239896"/>
                    <a:gd name="connsiteX4" fmla="*/ 30070 w 70684"/>
                    <a:gd name="connsiteY4" fmla="*/ 180004 h 239896"/>
                    <a:gd name="connsiteX5" fmla="*/ 47354 w 70684"/>
                    <a:gd name="connsiteY5" fmla="*/ 236996 h 239896"/>
                    <a:gd name="connsiteX6" fmla="*/ 63397 w 70684"/>
                    <a:gd name="connsiteY6" fmla="*/ 234515 h 239896"/>
                    <a:gd name="connsiteX7" fmla="*/ 65968 w 70684"/>
                    <a:gd name="connsiteY7" fmla="*/ 173533 h 239896"/>
                    <a:gd name="connsiteX8" fmla="*/ 52407 w 70684"/>
                    <a:gd name="connsiteY8" fmla="*/ 113261 h 239896"/>
                    <a:gd name="connsiteX9" fmla="*/ 35832 w 70684"/>
                    <a:gd name="connsiteY9" fmla="*/ 53078 h 239896"/>
                    <a:gd name="connsiteX10" fmla="*/ 27500 w 70684"/>
                    <a:gd name="connsiteY10" fmla="*/ 24094 h 239896"/>
                    <a:gd name="connsiteX11" fmla="*/ 13230 w 70684"/>
                    <a:gd name="connsiteY11" fmla="*/ 783 h 239896"/>
                    <a:gd name="connsiteX12" fmla="*/ 4809 w 70684"/>
                    <a:gd name="connsiteY12" fmla="*/ 2112 h 239896"/>
                    <a:gd name="connsiteX13" fmla="*/ 4809 w 70684"/>
                    <a:gd name="connsiteY13" fmla="*/ 2112 h 239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684" h="239896">
                      <a:moveTo>
                        <a:pt x="4809" y="2112"/>
                      </a:moveTo>
                      <a:cubicBezTo>
                        <a:pt x="-1572" y="9646"/>
                        <a:pt x="-243" y="18333"/>
                        <a:pt x="1175" y="27551"/>
                      </a:cubicBezTo>
                      <a:cubicBezTo>
                        <a:pt x="2682" y="37567"/>
                        <a:pt x="4632" y="47494"/>
                        <a:pt x="6405" y="57509"/>
                      </a:cubicBezTo>
                      <a:cubicBezTo>
                        <a:pt x="10039" y="78162"/>
                        <a:pt x="13496" y="98814"/>
                        <a:pt x="17750" y="119288"/>
                      </a:cubicBezTo>
                      <a:cubicBezTo>
                        <a:pt x="22005" y="139497"/>
                        <a:pt x="26348" y="159706"/>
                        <a:pt x="30070" y="180004"/>
                      </a:cubicBezTo>
                      <a:cubicBezTo>
                        <a:pt x="33616" y="199326"/>
                        <a:pt x="33350" y="221663"/>
                        <a:pt x="47354" y="236996"/>
                      </a:cubicBezTo>
                      <a:cubicBezTo>
                        <a:pt x="52229" y="242403"/>
                        <a:pt x="59852" y="239478"/>
                        <a:pt x="63397" y="234515"/>
                      </a:cubicBezTo>
                      <a:cubicBezTo>
                        <a:pt x="75806" y="217319"/>
                        <a:pt x="69336" y="192679"/>
                        <a:pt x="65968" y="173533"/>
                      </a:cubicBezTo>
                      <a:cubicBezTo>
                        <a:pt x="62422" y="153236"/>
                        <a:pt x="57459" y="133293"/>
                        <a:pt x="52407" y="113261"/>
                      </a:cubicBezTo>
                      <a:cubicBezTo>
                        <a:pt x="47354" y="93052"/>
                        <a:pt x="41504" y="73109"/>
                        <a:pt x="35832" y="53078"/>
                      </a:cubicBezTo>
                      <a:cubicBezTo>
                        <a:pt x="33084" y="43416"/>
                        <a:pt x="30425" y="33755"/>
                        <a:pt x="27500" y="24094"/>
                      </a:cubicBezTo>
                      <a:cubicBezTo>
                        <a:pt x="24752" y="15230"/>
                        <a:pt x="22448" y="4860"/>
                        <a:pt x="13230" y="783"/>
                      </a:cubicBezTo>
                      <a:cubicBezTo>
                        <a:pt x="10571" y="-458"/>
                        <a:pt x="6937" y="-369"/>
                        <a:pt x="4809" y="2112"/>
                      </a:cubicBezTo>
                      <a:lnTo>
                        <a:pt x="4809" y="21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4" name="任意多边形: 形状 305"/>
                <p:cNvSpPr/>
                <p:nvPr>
                  <p:custDataLst>
                    <p:tags r:id="rId58"/>
                  </p:custDataLst>
                </p:nvPr>
              </p:nvSpPr>
              <p:spPr>
                <a:xfrm>
                  <a:off x="7410416" y="4096229"/>
                  <a:ext cx="109825" cy="186747"/>
                </a:xfrm>
                <a:custGeom>
                  <a:avLst/>
                  <a:gdLst>
                    <a:gd name="connsiteX0" fmla="*/ 4213 w 109825"/>
                    <a:gd name="connsiteY0" fmla="*/ 1166 h 186747"/>
                    <a:gd name="connsiteX1" fmla="*/ 6695 w 109825"/>
                    <a:gd name="connsiteY1" fmla="*/ 44775 h 186747"/>
                    <a:gd name="connsiteX2" fmla="*/ 31690 w 109825"/>
                    <a:gd name="connsiteY2" fmla="*/ 99552 h 186747"/>
                    <a:gd name="connsiteX3" fmla="*/ 56331 w 109825"/>
                    <a:gd name="connsiteY3" fmla="*/ 150340 h 186747"/>
                    <a:gd name="connsiteX4" fmla="*/ 100737 w 109825"/>
                    <a:gd name="connsiteY4" fmla="*/ 184110 h 186747"/>
                    <a:gd name="connsiteX5" fmla="*/ 109778 w 109825"/>
                    <a:gd name="connsiteY5" fmla="*/ 167358 h 186747"/>
                    <a:gd name="connsiteX6" fmla="*/ 90810 w 109825"/>
                    <a:gd name="connsiteY6" fmla="*/ 113467 h 186747"/>
                    <a:gd name="connsiteX7" fmla="*/ 65638 w 109825"/>
                    <a:gd name="connsiteY7" fmla="*/ 64984 h 186747"/>
                    <a:gd name="connsiteX8" fmla="*/ 35590 w 109825"/>
                    <a:gd name="connsiteY8" fmla="*/ 19602 h 186747"/>
                    <a:gd name="connsiteX9" fmla="*/ 16711 w 109825"/>
                    <a:gd name="connsiteY9" fmla="*/ 3028 h 186747"/>
                    <a:gd name="connsiteX10" fmla="*/ 4213 w 109825"/>
                    <a:gd name="connsiteY10" fmla="*/ 1166 h 186747"/>
                    <a:gd name="connsiteX11" fmla="*/ 4213 w 109825"/>
                    <a:gd name="connsiteY11" fmla="*/ 1166 h 186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825" h="186747">
                      <a:moveTo>
                        <a:pt x="4213" y="1166"/>
                      </a:moveTo>
                      <a:cubicBezTo>
                        <a:pt x="-4473" y="11625"/>
                        <a:pt x="2263" y="32277"/>
                        <a:pt x="6695" y="44775"/>
                      </a:cubicBezTo>
                      <a:cubicBezTo>
                        <a:pt x="13520" y="63743"/>
                        <a:pt x="22649" y="81559"/>
                        <a:pt x="31690" y="99552"/>
                      </a:cubicBezTo>
                      <a:cubicBezTo>
                        <a:pt x="40022" y="116393"/>
                        <a:pt x="48176" y="133322"/>
                        <a:pt x="56331" y="150340"/>
                      </a:cubicBezTo>
                      <a:cubicBezTo>
                        <a:pt x="64219" y="166649"/>
                        <a:pt x="77958" y="195633"/>
                        <a:pt x="100737" y="184110"/>
                      </a:cubicBezTo>
                      <a:cubicBezTo>
                        <a:pt x="106942" y="181008"/>
                        <a:pt x="109512" y="173828"/>
                        <a:pt x="109778" y="167358"/>
                      </a:cubicBezTo>
                      <a:cubicBezTo>
                        <a:pt x="110664" y="148213"/>
                        <a:pt x="98965" y="130042"/>
                        <a:pt x="90810" y="113467"/>
                      </a:cubicBezTo>
                      <a:cubicBezTo>
                        <a:pt x="82744" y="97159"/>
                        <a:pt x="74235" y="81027"/>
                        <a:pt x="65638" y="64984"/>
                      </a:cubicBezTo>
                      <a:cubicBezTo>
                        <a:pt x="57040" y="48852"/>
                        <a:pt x="47822" y="33252"/>
                        <a:pt x="35590" y="19602"/>
                      </a:cubicBezTo>
                      <a:cubicBezTo>
                        <a:pt x="30095" y="13487"/>
                        <a:pt x="24245" y="6662"/>
                        <a:pt x="16711" y="3028"/>
                      </a:cubicBezTo>
                      <a:cubicBezTo>
                        <a:pt x="14318" y="1787"/>
                        <a:pt x="6695" y="-1847"/>
                        <a:pt x="4213" y="1166"/>
                      </a:cubicBezTo>
                      <a:lnTo>
                        <a:pt x="4213" y="116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5" name="任意多边形: 形状 306"/>
                <p:cNvSpPr/>
                <p:nvPr>
                  <p:custDataLst>
                    <p:tags r:id="rId59"/>
                  </p:custDataLst>
                </p:nvPr>
              </p:nvSpPr>
              <p:spPr>
                <a:xfrm>
                  <a:off x="7237976" y="4371867"/>
                  <a:ext cx="198468" cy="143065"/>
                </a:xfrm>
                <a:custGeom>
                  <a:avLst/>
                  <a:gdLst>
                    <a:gd name="connsiteX0" fmla="*/ 4257 w 198468"/>
                    <a:gd name="connsiteY0" fmla="*/ 18646 h 143065"/>
                    <a:gd name="connsiteX1" fmla="*/ 6916 w 198468"/>
                    <a:gd name="connsiteY1" fmla="*/ 20153 h 143065"/>
                    <a:gd name="connsiteX2" fmla="*/ 2485 w 198468"/>
                    <a:gd name="connsiteY2" fmla="*/ 14658 h 143065"/>
                    <a:gd name="connsiteX3" fmla="*/ 43168 w 198468"/>
                    <a:gd name="connsiteY3" fmla="*/ 54721 h 143065"/>
                    <a:gd name="connsiteX4" fmla="*/ 88816 w 198468"/>
                    <a:gd name="connsiteY4" fmla="*/ 87959 h 143065"/>
                    <a:gd name="connsiteX5" fmla="*/ 130740 w 198468"/>
                    <a:gd name="connsiteY5" fmla="*/ 123236 h 143065"/>
                    <a:gd name="connsiteX6" fmla="*/ 186581 w 198468"/>
                    <a:gd name="connsiteY6" fmla="*/ 140077 h 143065"/>
                    <a:gd name="connsiteX7" fmla="*/ 193228 w 198468"/>
                    <a:gd name="connsiteY7" fmla="*/ 111891 h 143065"/>
                    <a:gd name="connsiteX8" fmla="*/ 156799 w 198468"/>
                    <a:gd name="connsiteY8" fmla="*/ 83527 h 143065"/>
                    <a:gd name="connsiteX9" fmla="*/ 112215 w 198468"/>
                    <a:gd name="connsiteY9" fmla="*/ 46655 h 143065"/>
                    <a:gd name="connsiteX10" fmla="*/ 62314 w 198468"/>
                    <a:gd name="connsiteY10" fmla="*/ 13062 h 143065"/>
                    <a:gd name="connsiteX11" fmla="*/ 34925 w 198468"/>
                    <a:gd name="connsiteY11" fmla="*/ 1894 h 143065"/>
                    <a:gd name="connsiteX12" fmla="*/ 19946 w 198468"/>
                    <a:gd name="connsiteY12" fmla="*/ 33 h 143065"/>
                    <a:gd name="connsiteX13" fmla="*/ 7980 w 198468"/>
                    <a:gd name="connsiteY13" fmla="*/ 3046 h 143065"/>
                    <a:gd name="connsiteX14" fmla="*/ 4257 w 198468"/>
                    <a:gd name="connsiteY14" fmla="*/ 18646 h 143065"/>
                    <a:gd name="connsiteX15" fmla="*/ 4257 w 198468"/>
                    <a:gd name="connsiteY15" fmla="*/ 18646 h 143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8468" h="143065">
                      <a:moveTo>
                        <a:pt x="4257" y="18646"/>
                      </a:moveTo>
                      <a:cubicBezTo>
                        <a:pt x="5144" y="19178"/>
                        <a:pt x="6030" y="19621"/>
                        <a:pt x="6916" y="20153"/>
                      </a:cubicBezTo>
                      <a:cubicBezTo>
                        <a:pt x="5410" y="18292"/>
                        <a:pt x="3991" y="16519"/>
                        <a:pt x="2485" y="14658"/>
                      </a:cubicBezTo>
                      <a:cubicBezTo>
                        <a:pt x="9221" y="31144"/>
                        <a:pt x="28987" y="44882"/>
                        <a:pt x="43168" y="54721"/>
                      </a:cubicBezTo>
                      <a:cubicBezTo>
                        <a:pt x="58679" y="65446"/>
                        <a:pt x="73925" y="76348"/>
                        <a:pt x="88816" y="87959"/>
                      </a:cubicBezTo>
                      <a:cubicBezTo>
                        <a:pt x="103263" y="99216"/>
                        <a:pt x="116647" y="111625"/>
                        <a:pt x="130740" y="123236"/>
                      </a:cubicBezTo>
                      <a:cubicBezTo>
                        <a:pt x="145897" y="135645"/>
                        <a:pt x="166283" y="149206"/>
                        <a:pt x="186581" y="140077"/>
                      </a:cubicBezTo>
                      <a:cubicBezTo>
                        <a:pt x="197571" y="135113"/>
                        <a:pt x="203333" y="121463"/>
                        <a:pt x="193228" y="111891"/>
                      </a:cubicBezTo>
                      <a:cubicBezTo>
                        <a:pt x="181617" y="100989"/>
                        <a:pt x="168499" y="93720"/>
                        <a:pt x="156799" y="83527"/>
                      </a:cubicBezTo>
                      <a:cubicBezTo>
                        <a:pt x="142263" y="70853"/>
                        <a:pt x="127638" y="58266"/>
                        <a:pt x="112215" y="46655"/>
                      </a:cubicBezTo>
                      <a:cubicBezTo>
                        <a:pt x="96616" y="34866"/>
                        <a:pt x="79952" y="21837"/>
                        <a:pt x="62314" y="13062"/>
                      </a:cubicBezTo>
                      <a:cubicBezTo>
                        <a:pt x="53627" y="8719"/>
                        <a:pt x="44232" y="4730"/>
                        <a:pt x="34925" y="1894"/>
                      </a:cubicBezTo>
                      <a:cubicBezTo>
                        <a:pt x="30139" y="387"/>
                        <a:pt x="24998" y="-145"/>
                        <a:pt x="19946" y="33"/>
                      </a:cubicBezTo>
                      <a:cubicBezTo>
                        <a:pt x="15603" y="210"/>
                        <a:pt x="11703" y="2603"/>
                        <a:pt x="7980" y="3046"/>
                      </a:cubicBezTo>
                      <a:cubicBezTo>
                        <a:pt x="91" y="4021"/>
                        <a:pt x="-3365" y="14303"/>
                        <a:pt x="4257" y="18646"/>
                      </a:cubicBezTo>
                      <a:lnTo>
                        <a:pt x="4257" y="1864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6" name="任意多边形: 形状 307"/>
                <p:cNvSpPr/>
                <p:nvPr>
                  <p:custDataLst>
                    <p:tags r:id="rId60"/>
                  </p:custDataLst>
                </p:nvPr>
              </p:nvSpPr>
              <p:spPr>
                <a:xfrm>
                  <a:off x="7814791" y="4501830"/>
                  <a:ext cx="218263" cy="94482"/>
                </a:xfrm>
                <a:custGeom>
                  <a:avLst/>
                  <a:gdLst>
                    <a:gd name="connsiteX0" fmla="*/ 217894 w 218263"/>
                    <a:gd name="connsiteY0" fmla="*/ 66752 h 94482"/>
                    <a:gd name="connsiteX1" fmla="*/ 200787 w 218263"/>
                    <a:gd name="connsiteY1" fmla="*/ 56647 h 94482"/>
                    <a:gd name="connsiteX2" fmla="*/ 179426 w 218263"/>
                    <a:gd name="connsiteY2" fmla="*/ 56825 h 94482"/>
                    <a:gd name="connsiteX3" fmla="*/ 123143 w 218263"/>
                    <a:gd name="connsiteY3" fmla="*/ 34046 h 94482"/>
                    <a:gd name="connsiteX4" fmla="*/ 69961 w 218263"/>
                    <a:gd name="connsiteY4" fmla="*/ 7543 h 94482"/>
                    <a:gd name="connsiteX5" fmla="*/ 43016 w 218263"/>
                    <a:gd name="connsiteY5" fmla="*/ 1516 h 94482"/>
                    <a:gd name="connsiteX6" fmla="*/ 24048 w 218263"/>
                    <a:gd name="connsiteY6" fmla="*/ 718 h 94482"/>
                    <a:gd name="connsiteX7" fmla="*/ 3219 w 218263"/>
                    <a:gd name="connsiteY7" fmla="*/ 29348 h 94482"/>
                    <a:gd name="connsiteX8" fmla="*/ 30962 w 218263"/>
                    <a:gd name="connsiteY8" fmla="*/ 44150 h 94482"/>
                    <a:gd name="connsiteX9" fmla="*/ 50816 w 218263"/>
                    <a:gd name="connsiteY9" fmla="*/ 45479 h 94482"/>
                    <a:gd name="connsiteX10" fmla="*/ 112063 w 218263"/>
                    <a:gd name="connsiteY10" fmla="*/ 73222 h 94482"/>
                    <a:gd name="connsiteX11" fmla="*/ 175349 w 218263"/>
                    <a:gd name="connsiteY11" fmla="*/ 94140 h 94482"/>
                    <a:gd name="connsiteX12" fmla="*/ 206637 w 218263"/>
                    <a:gd name="connsiteY12" fmla="*/ 83504 h 94482"/>
                    <a:gd name="connsiteX13" fmla="*/ 217894 w 218263"/>
                    <a:gd name="connsiteY13" fmla="*/ 66752 h 94482"/>
                    <a:gd name="connsiteX14" fmla="*/ 217894 w 218263"/>
                    <a:gd name="connsiteY14" fmla="*/ 66752 h 94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8263" h="94482">
                      <a:moveTo>
                        <a:pt x="217894" y="66752"/>
                      </a:moveTo>
                      <a:cubicBezTo>
                        <a:pt x="215589" y="59395"/>
                        <a:pt x="208055" y="56293"/>
                        <a:pt x="200787" y="56647"/>
                      </a:cubicBezTo>
                      <a:cubicBezTo>
                        <a:pt x="192810" y="57091"/>
                        <a:pt x="187226" y="59306"/>
                        <a:pt x="179426" y="56825"/>
                      </a:cubicBezTo>
                      <a:cubicBezTo>
                        <a:pt x="160281" y="50797"/>
                        <a:pt x="141401" y="42289"/>
                        <a:pt x="123143" y="34046"/>
                      </a:cubicBezTo>
                      <a:cubicBezTo>
                        <a:pt x="105061" y="25891"/>
                        <a:pt x="87866" y="15964"/>
                        <a:pt x="69961" y="7543"/>
                      </a:cubicBezTo>
                      <a:cubicBezTo>
                        <a:pt x="61275" y="3466"/>
                        <a:pt x="52589" y="1516"/>
                        <a:pt x="43016" y="1516"/>
                      </a:cubicBezTo>
                      <a:cubicBezTo>
                        <a:pt x="36368" y="1516"/>
                        <a:pt x="27505" y="1871"/>
                        <a:pt x="24048" y="718"/>
                      </a:cubicBezTo>
                      <a:cubicBezTo>
                        <a:pt x="8980" y="-4068"/>
                        <a:pt x="-6974" y="16141"/>
                        <a:pt x="3219" y="29348"/>
                      </a:cubicBezTo>
                      <a:cubicBezTo>
                        <a:pt x="10575" y="38920"/>
                        <a:pt x="18907" y="43441"/>
                        <a:pt x="30962" y="44150"/>
                      </a:cubicBezTo>
                      <a:cubicBezTo>
                        <a:pt x="38496" y="44593"/>
                        <a:pt x="44877" y="42998"/>
                        <a:pt x="50816" y="45479"/>
                      </a:cubicBezTo>
                      <a:cubicBezTo>
                        <a:pt x="71468" y="54077"/>
                        <a:pt x="91234" y="64890"/>
                        <a:pt x="112063" y="73222"/>
                      </a:cubicBezTo>
                      <a:cubicBezTo>
                        <a:pt x="132095" y="81199"/>
                        <a:pt x="153899" y="91304"/>
                        <a:pt x="175349" y="94140"/>
                      </a:cubicBezTo>
                      <a:cubicBezTo>
                        <a:pt x="187581" y="95824"/>
                        <a:pt x="197508" y="91127"/>
                        <a:pt x="206637" y="83504"/>
                      </a:cubicBezTo>
                      <a:cubicBezTo>
                        <a:pt x="211158" y="79693"/>
                        <a:pt x="220198" y="74197"/>
                        <a:pt x="217894" y="66752"/>
                      </a:cubicBezTo>
                      <a:lnTo>
                        <a:pt x="217894" y="6675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7" name="任意多边形: 形状 308"/>
                <p:cNvSpPr/>
                <p:nvPr>
                  <p:custDataLst>
                    <p:tags r:id="rId61"/>
                  </p:custDataLst>
                </p:nvPr>
              </p:nvSpPr>
              <p:spPr>
                <a:xfrm>
                  <a:off x="7738348" y="4146838"/>
                  <a:ext cx="90181" cy="214663"/>
                </a:xfrm>
                <a:custGeom>
                  <a:avLst/>
                  <a:gdLst>
                    <a:gd name="connsiteX0" fmla="*/ 80725 w 90181"/>
                    <a:gd name="connsiteY0" fmla="*/ 2763 h 214663"/>
                    <a:gd name="connsiteX1" fmla="*/ 63707 w 90181"/>
                    <a:gd name="connsiteY1" fmla="*/ 28113 h 214663"/>
                    <a:gd name="connsiteX2" fmla="*/ 51032 w 90181"/>
                    <a:gd name="connsiteY2" fmla="*/ 55856 h 214663"/>
                    <a:gd name="connsiteX3" fmla="*/ 30558 w 90181"/>
                    <a:gd name="connsiteY3" fmla="*/ 109924 h 214663"/>
                    <a:gd name="connsiteX4" fmla="*/ 7956 w 90181"/>
                    <a:gd name="connsiteY4" fmla="*/ 154153 h 214663"/>
                    <a:gd name="connsiteX5" fmla="*/ 12299 w 90181"/>
                    <a:gd name="connsiteY5" fmla="*/ 211589 h 214663"/>
                    <a:gd name="connsiteX6" fmla="*/ 6449 w 90181"/>
                    <a:gd name="connsiteY6" fmla="*/ 206093 h 214663"/>
                    <a:gd name="connsiteX7" fmla="*/ 7690 w 90181"/>
                    <a:gd name="connsiteY7" fmla="*/ 208309 h 214663"/>
                    <a:gd name="connsiteX8" fmla="*/ 29228 w 90181"/>
                    <a:gd name="connsiteY8" fmla="*/ 210525 h 214663"/>
                    <a:gd name="connsiteX9" fmla="*/ 31267 w 90181"/>
                    <a:gd name="connsiteY9" fmla="*/ 208664 h 214663"/>
                    <a:gd name="connsiteX10" fmla="*/ 20187 w 90181"/>
                    <a:gd name="connsiteY10" fmla="*/ 213539 h 214663"/>
                    <a:gd name="connsiteX11" fmla="*/ 49260 w 90181"/>
                    <a:gd name="connsiteY11" fmla="*/ 170373 h 214663"/>
                    <a:gd name="connsiteX12" fmla="*/ 71241 w 90181"/>
                    <a:gd name="connsiteY12" fmla="*/ 121713 h 214663"/>
                    <a:gd name="connsiteX13" fmla="*/ 84714 w 90181"/>
                    <a:gd name="connsiteY13" fmla="*/ 67024 h 214663"/>
                    <a:gd name="connsiteX14" fmla="*/ 89589 w 90181"/>
                    <a:gd name="connsiteY14" fmla="*/ 38218 h 214663"/>
                    <a:gd name="connsiteX15" fmla="*/ 90121 w 90181"/>
                    <a:gd name="connsiteY15" fmla="*/ 6398 h 214663"/>
                    <a:gd name="connsiteX16" fmla="*/ 80725 w 90181"/>
                    <a:gd name="connsiteY16" fmla="*/ 2763 h 214663"/>
                    <a:gd name="connsiteX17" fmla="*/ 80725 w 90181"/>
                    <a:gd name="connsiteY17" fmla="*/ 2763 h 214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0181" h="214663">
                      <a:moveTo>
                        <a:pt x="80725" y="2763"/>
                      </a:moveTo>
                      <a:cubicBezTo>
                        <a:pt x="75939" y="11804"/>
                        <a:pt x="68405" y="18895"/>
                        <a:pt x="63707" y="28113"/>
                      </a:cubicBezTo>
                      <a:cubicBezTo>
                        <a:pt x="59098" y="37243"/>
                        <a:pt x="54844" y="46461"/>
                        <a:pt x="51032" y="55856"/>
                      </a:cubicBezTo>
                      <a:cubicBezTo>
                        <a:pt x="43676" y="73761"/>
                        <a:pt x="37028" y="91754"/>
                        <a:pt x="30558" y="109924"/>
                      </a:cubicBezTo>
                      <a:cubicBezTo>
                        <a:pt x="24974" y="125701"/>
                        <a:pt x="14426" y="138819"/>
                        <a:pt x="7956" y="154153"/>
                      </a:cubicBezTo>
                      <a:cubicBezTo>
                        <a:pt x="1485" y="169576"/>
                        <a:pt x="-7999" y="202105"/>
                        <a:pt x="12299" y="211589"/>
                      </a:cubicBezTo>
                      <a:cubicBezTo>
                        <a:pt x="10349" y="209728"/>
                        <a:pt x="8399" y="207866"/>
                        <a:pt x="6449" y="206093"/>
                      </a:cubicBezTo>
                      <a:cubicBezTo>
                        <a:pt x="6892" y="206803"/>
                        <a:pt x="7335" y="207600"/>
                        <a:pt x="7690" y="208309"/>
                      </a:cubicBezTo>
                      <a:cubicBezTo>
                        <a:pt x="12299" y="216464"/>
                        <a:pt x="23024" y="216286"/>
                        <a:pt x="29228" y="210525"/>
                      </a:cubicBezTo>
                      <a:cubicBezTo>
                        <a:pt x="29937" y="209905"/>
                        <a:pt x="30558" y="209284"/>
                        <a:pt x="31267" y="208664"/>
                      </a:cubicBezTo>
                      <a:cubicBezTo>
                        <a:pt x="27544" y="210259"/>
                        <a:pt x="23910" y="211943"/>
                        <a:pt x="20187" y="213539"/>
                      </a:cubicBezTo>
                      <a:cubicBezTo>
                        <a:pt x="41992" y="210614"/>
                        <a:pt x="42612" y="186948"/>
                        <a:pt x="49260" y="170373"/>
                      </a:cubicBezTo>
                      <a:cubicBezTo>
                        <a:pt x="55907" y="153710"/>
                        <a:pt x="65746" y="139085"/>
                        <a:pt x="71241" y="121713"/>
                      </a:cubicBezTo>
                      <a:cubicBezTo>
                        <a:pt x="76914" y="103808"/>
                        <a:pt x="80814" y="85372"/>
                        <a:pt x="84714" y="67024"/>
                      </a:cubicBezTo>
                      <a:cubicBezTo>
                        <a:pt x="86753" y="57540"/>
                        <a:pt x="88259" y="47879"/>
                        <a:pt x="89589" y="38218"/>
                      </a:cubicBezTo>
                      <a:cubicBezTo>
                        <a:pt x="91007" y="27493"/>
                        <a:pt x="88880" y="16945"/>
                        <a:pt x="90121" y="6398"/>
                      </a:cubicBezTo>
                      <a:cubicBezTo>
                        <a:pt x="90918" y="1079"/>
                        <a:pt x="83650" y="-2909"/>
                        <a:pt x="80725" y="2763"/>
                      </a:cubicBezTo>
                      <a:lnTo>
                        <a:pt x="80725" y="276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78" name="图形 232"/>
              <p:cNvGrpSpPr/>
              <p:nvPr/>
            </p:nvGrpSpPr>
            <p:grpSpPr>
              <a:xfrm>
                <a:off x="7113739" y="3641424"/>
                <a:ext cx="1069945" cy="1459643"/>
                <a:chOff x="7113739" y="3641424"/>
                <a:chExt cx="1069945" cy="1459643"/>
              </a:xfrm>
              <a:solidFill>
                <a:srgbClr val="2E382E"/>
              </a:solidFill>
            </p:grpSpPr>
            <p:sp>
              <p:nvSpPr>
                <p:cNvPr id="79" name="任意多边形: 形状 310"/>
                <p:cNvSpPr/>
                <p:nvPr>
                  <p:custDataLst>
                    <p:tags r:id="rId62"/>
                  </p:custDataLst>
                </p:nvPr>
              </p:nvSpPr>
              <p:spPr>
                <a:xfrm>
                  <a:off x="7536550" y="3832611"/>
                  <a:ext cx="351085" cy="1268456"/>
                </a:xfrm>
                <a:custGeom>
                  <a:avLst/>
                  <a:gdLst>
                    <a:gd name="connsiteX0" fmla="*/ 42 w 351085"/>
                    <a:gd name="connsiteY0" fmla="*/ 827 h 1268456"/>
                    <a:gd name="connsiteX1" fmla="*/ 52780 w 351085"/>
                    <a:gd name="connsiteY1" fmla="*/ 245373 h 1268456"/>
                    <a:gd name="connsiteX2" fmla="*/ 69089 w 351085"/>
                    <a:gd name="connsiteY2" fmla="*/ 498250 h 1268456"/>
                    <a:gd name="connsiteX3" fmla="*/ 125727 w 351085"/>
                    <a:gd name="connsiteY3" fmla="*/ 765220 h 1268456"/>
                    <a:gd name="connsiteX4" fmla="*/ 208602 w 351085"/>
                    <a:gd name="connsiteY4" fmla="*/ 1010031 h 1268456"/>
                    <a:gd name="connsiteX5" fmla="*/ 324626 w 351085"/>
                    <a:gd name="connsiteY5" fmla="*/ 1240395 h 1268456"/>
                    <a:gd name="connsiteX6" fmla="*/ 342973 w 351085"/>
                    <a:gd name="connsiteY6" fmla="*/ 1266543 h 1268456"/>
                    <a:gd name="connsiteX7" fmla="*/ 350418 w 351085"/>
                    <a:gd name="connsiteY7" fmla="*/ 1261934 h 1268456"/>
                    <a:gd name="connsiteX8" fmla="*/ 286158 w 351085"/>
                    <a:gd name="connsiteY8" fmla="*/ 1149455 h 1268456"/>
                    <a:gd name="connsiteX9" fmla="*/ 230672 w 351085"/>
                    <a:gd name="connsiteY9" fmla="*/ 1032900 h 1268456"/>
                    <a:gd name="connsiteX10" fmla="*/ 144252 w 351085"/>
                    <a:gd name="connsiteY10" fmla="*/ 789329 h 1268456"/>
                    <a:gd name="connsiteX11" fmla="*/ 82828 w 351085"/>
                    <a:gd name="connsiteY11" fmla="*/ 522004 h 1268456"/>
                    <a:gd name="connsiteX12" fmla="*/ 64214 w 351085"/>
                    <a:gd name="connsiteY12" fmla="*/ 268418 h 1268456"/>
                    <a:gd name="connsiteX13" fmla="*/ 13426 w 351085"/>
                    <a:gd name="connsiteY13" fmla="*/ 26443 h 1268456"/>
                    <a:gd name="connsiteX14" fmla="*/ 1194 w 351085"/>
                    <a:gd name="connsiteY14" fmla="*/ 296 h 1268456"/>
                    <a:gd name="connsiteX15" fmla="*/ 42 w 351085"/>
                    <a:gd name="connsiteY15" fmla="*/ 827 h 1268456"/>
                    <a:gd name="connsiteX16" fmla="*/ 42 w 351085"/>
                    <a:gd name="connsiteY16" fmla="*/ 827 h 1268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1085" h="1268456">
                      <a:moveTo>
                        <a:pt x="42" y="827"/>
                      </a:moveTo>
                      <a:cubicBezTo>
                        <a:pt x="33458" y="77586"/>
                        <a:pt x="46310" y="162498"/>
                        <a:pt x="52780" y="245373"/>
                      </a:cubicBezTo>
                      <a:cubicBezTo>
                        <a:pt x="59339" y="329577"/>
                        <a:pt x="59694" y="414223"/>
                        <a:pt x="69089" y="498250"/>
                      </a:cubicBezTo>
                      <a:cubicBezTo>
                        <a:pt x="79194" y="588835"/>
                        <a:pt x="101087" y="677648"/>
                        <a:pt x="125727" y="765220"/>
                      </a:cubicBezTo>
                      <a:cubicBezTo>
                        <a:pt x="149039" y="848183"/>
                        <a:pt x="175984" y="930259"/>
                        <a:pt x="208602" y="1010031"/>
                      </a:cubicBezTo>
                      <a:cubicBezTo>
                        <a:pt x="241131" y="1089715"/>
                        <a:pt x="279244" y="1167182"/>
                        <a:pt x="324626" y="1240395"/>
                      </a:cubicBezTo>
                      <a:cubicBezTo>
                        <a:pt x="330210" y="1249436"/>
                        <a:pt x="336503" y="1258034"/>
                        <a:pt x="342973" y="1266543"/>
                      </a:cubicBezTo>
                      <a:cubicBezTo>
                        <a:pt x="346341" y="1270975"/>
                        <a:pt x="353255" y="1266986"/>
                        <a:pt x="350418" y="1261934"/>
                      </a:cubicBezTo>
                      <a:cubicBezTo>
                        <a:pt x="329412" y="1224175"/>
                        <a:pt x="306278" y="1187746"/>
                        <a:pt x="286158" y="1149455"/>
                      </a:cubicBezTo>
                      <a:cubicBezTo>
                        <a:pt x="266126" y="1111342"/>
                        <a:pt x="247690" y="1072431"/>
                        <a:pt x="230672" y="1032900"/>
                      </a:cubicBezTo>
                      <a:cubicBezTo>
                        <a:pt x="196724" y="953659"/>
                        <a:pt x="168538" y="872026"/>
                        <a:pt x="144252" y="789329"/>
                      </a:cubicBezTo>
                      <a:cubicBezTo>
                        <a:pt x="118548" y="701668"/>
                        <a:pt x="95148" y="612590"/>
                        <a:pt x="82828" y="522004"/>
                      </a:cubicBezTo>
                      <a:cubicBezTo>
                        <a:pt x="71394" y="437978"/>
                        <a:pt x="70419" y="352976"/>
                        <a:pt x="64214" y="268418"/>
                      </a:cubicBezTo>
                      <a:cubicBezTo>
                        <a:pt x="58187" y="185721"/>
                        <a:pt x="46664" y="103024"/>
                        <a:pt x="13426" y="26443"/>
                      </a:cubicBezTo>
                      <a:cubicBezTo>
                        <a:pt x="9615" y="17579"/>
                        <a:pt x="5538" y="8893"/>
                        <a:pt x="1194" y="296"/>
                      </a:cubicBezTo>
                      <a:cubicBezTo>
                        <a:pt x="840" y="-325"/>
                        <a:pt x="-224" y="118"/>
                        <a:pt x="42" y="827"/>
                      </a:cubicBezTo>
                      <a:lnTo>
                        <a:pt x="42" y="8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0" name="任意多边形: 形状 311"/>
                <p:cNvSpPr/>
                <p:nvPr>
                  <p:custDataLst>
                    <p:tags r:id="rId63"/>
                  </p:custDataLst>
                </p:nvPr>
              </p:nvSpPr>
              <p:spPr>
                <a:xfrm>
                  <a:off x="7694406" y="4183757"/>
                  <a:ext cx="100561" cy="592470"/>
                </a:xfrm>
                <a:custGeom>
                  <a:avLst/>
                  <a:gdLst>
                    <a:gd name="connsiteX0" fmla="*/ 98077 w 100561"/>
                    <a:gd name="connsiteY0" fmla="*/ 1210 h 592470"/>
                    <a:gd name="connsiteX1" fmla="*/ 73525 w 100561"/>
                    <a:gd name="connsiteY1" fmla="*/ 118475 h 592470"/>
                    <a:gd name="connsiteX2" fmla="*/ 30891 w 100561"/>
                    <a:gd name="connsiteY2" fmla="*/ 231751 h 592470"/>
                    <a:gd name="connsiteX3" fmla="*/ 2351 w 100561"/>
                    <a:gd name="connsiteY3" fmla="*/ 344141 h 592470"/>
                    <a:gd name="connsiteX4" fmla="*/ 4123 w 100561"/>
                    <a:gd name="connsiteY4" fmla="*/ 460962 h 592470"/>
                    <a:gd name="connsiteX5" fmla="*/ 13784 w 100561"/>
                    <a:gd name="connsiteY5" fmla="*/ 526110 h 592470"/>
                    <a:gd name="connsiteX6" fmla="*/ 30271 w 100561"/>
                    <a:gd name="connsiteY6" fmla="*/ 591168 h 592470"/>
                    <a:gd name="connsiteX7" fmla="*/ 34171 w 100561"/>
                    <a:gd name="connsiteY7" fmla="*/ 590547 h 592470"/>
                    <a:gd name="connsiteX8" fmla="*/ 16621 w 100561"/>
                    <a:gd name="connsiteY8" fmla="*/ 474080 h 592470"/>
                    <a:gd name="connsiteX9" fmla="*/ 12012 w 100561"/>
                    <a:gd name="connsiteY9" fmla="*/ 357082 h 592470"/>
                    <a:gd name="connsiteX10" fmla="*/ 37805 w 100561"/>
                    <a:gd name="connsiteY10" fmla="*/ 242387 h 592470"/>
                    <a:gd name="connsiteX11" fmla="*/ 79463 w 100561"/>
                    <a:gd name="connsiteY11" fmla="*/ 130618 h 592470"/>
                    <a:gd name="connsiteX12" fmla="*/ 93911 w 100561"/>
                    <a:gd name="connsiteY12" fmla="*/ 66800 h 592470"/>
                    <a:gd name="connsiteX13" fmla="*/ 100559 w 100561"/>
                    <a:gd name="connsiteY13" fmla="*/ 1121 h 592470"/>
                    <a:gd name="connsiteX14" fmla="*/ 98077 w 100561"/>
                    <a:gd name="connsiteY14" fmla="*/ 1210 h 592470"/>
                    <a:gd name="connsiteX15" fmla="*/ 98077 w 100561"/>
                    <a:gd name="connsiteY15" fmla="*/ 1210 h 592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0561" h="592470">
                      <a:moveTo>
                        <a:pt x="98077" y="1210"/>
                      </a:moveTo>
                      <a:cubicBezTo>
                        <a:pt x="94088" y="40741"/>
                        <a:pt x="84427" y="80273"/>
                        <a:pt x="73525" y="118475"/>
                      </a:cubicBezTo>
                      <a:cubicBezTo>
                        <a:pt x="62357" y="157474"/>
                        <a:pt x="46048" y="194258"/>
                        <a:pt x="30891" y="231751"/>
                      </a:cubicBezTo>
                      <a:cubicBezTo>
                        <a:pt x="16266" y="268091"/>
                        <a:pt x="6339" y="305141"/>
                        <a:pt x="2351" y="344141"/>
                      </a:cubicBezTo>
                      <a:cubicBezTo>
                        <a:pt x="-1638" y="382963"/>
                        <a:pt x="-220" y="422229"/>
                        <a:pt x="4123" y="460962"/>
                      </a:cubicBezTo>
                      <a:cubicBezTo>
                        <a:pt x="6605" y="482767"/>
                        <a:pt x="9973" y="504482"/>
                        <a:pt x="13784" y="526110"/>
                      </a:cubicBezTo>
                      <a:cubicBezTo>
                        <a:pt x="17773" y="548357"/>
                        <a:pt x="22471" y="569895"/>
                        <a:pt x="30271" y="591168"/>
                      </a:cubicBezTo>
                      <a:cubicBezTo>
                        <a:pt x="30980" y="593118"/>
                        <a:pt x="34348" y="592852"/>
                        <a:pt x="34171" y="590547"/>
                      </a:cubicBezTo>
                      <a:cubicBezTo>
                        <a:pt x="31246" y="551370"/>
                        <a:pt x="21584" y="513080"/>
                        <a:pt x="16621" y="474080"/>
                      </a:cubicBezTo>
                      <a:cubicBezTo>
                        <a:pt x="11657" y="435347"/>
                        <a:pt x="9353" y="396081"/>
                        <a:pt x="12012" y="357082"/>
                      </a:cubicBezTo>
                      <a:cubicBezTo>
                        <a:pt x="14759" y="317550"/>
                        <a:pt x="23800" y="279437"/>
                        <a:pt x="37805" y="242387"/>
                      </a:cubicBezTo>
                      <a:cubicBezTo>
                        <a:pt x="51986" y="205160"/>
                        <a:pt x="68295" y="168908"/>
                        <a:pt x="79463" y="130618"/>
                      </a:cubicBezTo>
                      <a:cubicBezTo>
                        <a:pt x="85579" y="109700"/>
                        <a:pt x="90720" y="88427"/>
                        <a:pt x="93911" y="66800"/>
                      </a:cubicBezTo>
                      <a:cubicBezTo>
                        <a:pt x="97190" y="44996"/>
                        <a:pt x="99052" y="23103"/>
                        <a:pt x="100559" y="1121"/>
                      </a:cubicBezTo>
                      <a:cubicBezTo>
                        <a:pt x="100647" y="-474"/>
                        <a:pt x="98254" y="-297"/>
                        <a:pt x="98077" y="1210"/>
                      </a:cubicBezTo>
                      <a:lnTo>
                        <a:pt x="98077" y="121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1" name="任意多边形: 形状 312"/>
                <p:cNvSpPr/>
                <p:nvPr>
                  <p:custDataLst>
                    <p:tags r:id="rId64"/>
                  </p:custDataLst>
                </p:nvPr>
              </p:nvSpPr>
              <p:spPr>
                <a:xfrm>
                  <a:off x="7378153" y="4066419"/>
                  <a:ext cx="253654" cy="395737"/>
                </a:xfrm>
                <a:custGeom>
                  <a:avLst/>
                  <a:gdLst>
                    <a:gd name="connsiteX0" fmla="*/ 48 w 253654"/>
                    <a:gd name="connsiteY0" fmla="*/ 309 h 395737"/>
                    <a:gd name="connsiteX1" fmla="*/ 49506 w 253654"/>
                    <a:gd name="connsiteY1" fmla="*/ 75117 h 395737"/>
                    <a:gd name="connsiteX2" fmla="*/ 91874 w 253654"/>
                    <a:gd name="connsiteY2" fmla="*/ 155332 h 395737"/>
                    <a:gd name="connsiteX3" fmla="*/ 133001 w 253654"/>
                    <a:gd name="connsiteY3" fmla="*/ 234484 h 395737"/>
                    <a:gd name="connsiteX4" fmla="*/ 185119 w 253654"/>
                    <a:gd name="connsiteY4" fmla="*/ 310179 h 395737"/>
                    <a:gd name="connsiteX5" fmla="*/ 218357 w 253654"/>
                    <a:gd name="connsiteY5" fmla="*/ 351926 h 395737"/>
                    <a:gd name="connsiteX6" fmla="*/ 233425 w 253654"/>
                    <a:gd name="connsiteY6" fmla="*/ 373730 h 395737"/>
                    <a:gd name="connsiteX7" fmla="*/ 247695 w 253654"/>
                    <a:gd name="connsiteY7" fmla="*/ 394826 h 395737"/>
                    <a:gd name="connsiteX8" fmla="*/ 253634 w 253654"/>
                    <a:gd name="connsiteY8" fmla="*/ 392167 h 395737"/>
                    <a:gd name="connsiteX9" fmla="*/ 232539 w 253654"/>
                    <a:gd name="connsiteY9" fmla="*/ 352015 h 395737"/>
                    <a:gd name="connsiteX10" fmla="*/ 203644 w 253654"/>
                    <a:gd name="connsiteY10" fmla="*/ 314876 h 395737"/>
                    <a:gd name="connsiteX11" fmla="*/ 149044 w 253654"/>
                    <a:gd name="connsiteY11" fmla="*/ 239536 h 395737"/>
                    <a:gd name="connsiteX12" fmla="*/ 61561 w 253654"/>
                    <a:gd name="connsiteY12" fmla="*/ 79460 h 395737"/>
                    <a:gd name="connsiteX13" fmla="*/ 491 w 253654"/>
                    <a:gd name="connsiteY13" fmla="*/ 132 h 395737"/>
                    <a:gd name="connsiteX14" fmla="*/ 48 w 253654"/>
                    <a:gd name="connsiteY14" fmla="*/ 309 h 395737"/>
                    <a:gd name="connsiteX15" fmla="*/ 48 w 253654"/>
                    <a:gd name="connsiteY15" fmla="*/ 309 h 395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654" h="395737">
                      <a:moveTo>
                        <a:pt x="48" y="309"/>
                      </a:moveTo>
                      <a:cubicBezTo>
                        <a:pt x="16711" y="25127"/>
                        <a:pt x="34261" y="49413"/>
                        <a:pt x="49506" y="75117"/>
                      </a:cubicBezTo>
                      <a:cubicBezTo>
                        <a:pt x="64929" y="101176"/>
                        <a:pt x="78490" y="128210"/>
                        <a:pt x="91874" y="155332"/>
                      </a:cubicBezTo>
                      <a:cubicBezTo>
                        <a:pt x="105081" y="181923"/>
                        <a:pt x="118288" y="208602"/>
                        <a:pt x="133001" y="234484"/>
                      </a:cubicBezTo>
                      <a:cubicBezTo>
                        <a:pt x="148246" y="261252"/>
                        <a:pt x="165708" y="286247"/>
                        <a:pt x="185119" y="310179"/>
                      </a:cubicBezTo>
                      <a:cubicBezTo>
                        <a:pt x="196287" y="324006"/>
                        <a:pt x="207721" y="337567"/>
                        <a:pt x="218357" y="351926"/>
                      </a:cubicBezTo>
                      <a:cubicBezTo>
                        <a:pt x="223587" y="359017"/>
                        <a:pt x="228639" y="366285"/>
                        <a:pt x="233425" y="373730"/>
                      </a:cubicBezTo>
                      <a:cubicBezTo>
                        <a:pt x="238034" y="380910"/>
                        <a:pt x="241668" y="388710"/>
                        <a:pt x="247695" y="394826"/>
                      </a:cubicBezTo>
                      <a:cubicBezTo>
                        <a:pt x="249645" y="396864"/>
                        <a:pt x="253989" y="395269"/>
                        <a:pt x="253634" y="392167"/>
                      </a:cubicBezTo>
                      <a:cubicBezTo>
                        <a:pt x="251684" y="377630"/>
                        <a:pt x="240870" y="363714"/>
                        <a:pt x="232539" y="352015"/>
                      </a:cubicBezTo>
                      <a:cubicBezTo>
                        <a:pt x="223409" y="339251"/>
                        <a:pt x="213482" y="327019"/>
                        <a:pt x="203644" y="314876"/>
                      </a:cubicBezTo>
                      <a:cubicBezTo>
                        <a:pt x="183966" y="290679"/>
                        <a:pt x="165442" y="266127"/>
                        <a:pt x="149044" y="239536"/>
                      </a:cubicBezTo>
                      <a:cubicBezTo>
                        <a:pt x="117135" y="187773"/>
                        <a:pt x="92229" y="131933"/>
                        <a:pt x="61561" y="79460"/>
                      </a:cubicBezTo>
                      <a:cubicBezTo>
                        <a:pt x="44631" y="50476"/>
                        <a:pt x="26372" y="21759"/>
                        <a:pt x="491" y="132"/>
                      </a:cubicBezTo>
                      <a:cubicBezTo>
                        <a:pt x="225" y="-134"/>
                        <a:pt x="-130" y="43"/>
                        <a:pt x="48" y="309"/>
                      </a:cubicBezTo>
                      <a:lnTo>
                        <a:pt x="48" y="3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2" name="任意多边形: 形状 313"/>
                <p:cNvSpPr/>
                <p:nvPr>
                  <p:custDataLst>
                    <p:tags r:id="rId65"/>
                  </p:custDataLst>
                </p:nvPr>
              </p:nvSpPr>
              <p:spPr>
                <a:xfrm>
                  <a:off x="7459793" y="3641424"/>
                  <a:ext cx="215266" cy="484590"/>
                </a:xfrm>
                <a:custGeom>
                  <a:avLst/>
                  <a:gdLst>
                    <a:gd name="connsiteX0" fmla="*/ 143808 w 215266"/>
                    <a:gd name="connsiteY0" fmla="*/ 474407 h 484590"/>
                    <a:gd name="connsiteX1" fmla="*/ 195128 w 215266"/>
                    <a:gd name="connsiteY1" fmla="*/ 373186 h 484590"/>
                    <a:gd name="connsiteX2" fmla="*/ 214185 w 215266"/>
                    <a:gd name="connsiteY2" fmla="*/ 261327 h 484590"/>
                    <a:gd name="connsiteX3" fmla="*/ 112608 w 215266"/>
                    <a:gd name="connsiteY3" fmla="*/ 98149 h 484590"/>
                    <a:gd name="connsiteX4" fmla="*/ 15375 w 215266"/>
                    <a:gd name="connsiteY4" fmla="*/ 1359 h 484590"/>
                    <a:gd name="connsiteX5" fmla="*/ 7221 w 215266"/>
                    <a:gd name="connsiteY5" fmla="*/ 4993 h 484590"/>
                    <a:gd name="connsiteX6" fmla="*/ 4207 w 215266"/>
                    <a:gd name="connsiteY6" fmla="*/ 207171 h 484590"/>
                    <a:gd name="connsiteX7" fmla="*/ 27873 w 215266"/>
                    <a:gd name="connsiteY7" fmla="*/ 303429 h 484590"/>
                    <a:gd name="connsiteX8" fmla="*/ 75470 w 215266"/>
                    <a:gd name="connsiteY8" fmla="*/ 390735 h 484590"/>
                    <a:gd name="connsiteX9" fmla="*/ 134235 w 215266"/>
                    <a:gd name="connsiteY9" fmla="*/ 482384 h 484590"/>
                    <a:gd name="connsiteX10" fmla="*/ 142567 w 215266"/>
                    <a:gd name="connsiteY10" fmla="*/ 478662 h 484590"/>
                    <a:gd name="connsiteX11" fmla="*/ 91956 w 215266"/>
                    <a:gd name="connsiteY11" fmla="*/ 397028 h 484590"/>
                    <a:gd name="connsiteX12" fmla="*/ 42054 w 215266"/>
                    <a:gd name="connsiteY12" fmla="*/ 311672 h 484590"/>
                    <a:gd name="connsiteX13" fmla="*/ 9880 w 215266"/>
                    <a:gd name="connsiteY13" fmla="*/ 118358 h 484590"/>
                    <a:gd name="connsiteX14" fmla="*/ 16882 w 215266"/>
                    <a:gd name="connsiteY14" fmla="*/ 4816 h 484590"/>
                    <a:gd name="connsiteX15" fmla="*/ 8728 w 215266"/>
                    <a:gd name="connsiteY15" fmla="*/ 8450 h 484590"/>
                    <a:gd name="connsiteX16" fmla="*/ 92843 w 215266"/>
                    <a:gd name="connsiteY16" fmla="*/ 92122 h 484590"/>
                    <a:gd name="connsiteX17" fmla="*/ 160294 w 215266"/>
                    <a:gd name="connsiteY17" fmla="*/ 164803 h 484590"/>
                    <a:gd name="connsiteX18" fmla="*/ 202751 w 215266"/>
                    <a:gd name="connsiteY18" fmla="*/ 249007 h 484590"/>
                    <a:gd name="connsiteX19" fmla="*/ 191405 w 215266"/>
                    <a:gd name="connsiteY19" fmla="*/ 357320 h 484590"/>
                    <a:gd name="connsiteX20" fmla="*/ 140617 w 215266"/>
                    <a:gd name="connsiteY20" fmla="*/ 472723 h 484590"/>
                    <a:gd name="connsiteX21" fmla="*/ 143808 w 215266"/>
                    <a:gd name="connsiteY21" fmla="*/ 474407 h 484590"/>
                    <a:gd name="connsiteX22" fmla="*/ 143808 w 215266"/>
                    <a:gd name="connsiteY22" fmla="*/ 474407 h 484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5266" h="484590">
                      <a:moveTo>
                        <a:pt x="143808" y="474407"/>
                      </a:moveTo>
                      <a:cubicBezTo>
                        <a:pt x="165878" y="443473"/>
                        <a:pt x="181833" y="408640"/>
                        <a:pt x="195128" y="373186"/>
                      </a:cubicBezTo>
                      <a:cubicBezTo>
                        <a:pt x="208423" y="337731"/>
                        <a:pt x="218705" y="299529"/>
                        <a:pt x="214185" y="261327"/>
                      </a:cubicBezTo>
                      <a:cubicBezTo>
                        <a:pt x="206296" y="194851"/>
                        <a:pt x="157901" y="143353"/>
                        <a:pt x="112608" y="98149"/>
                      </a:cubicBezTo>
                      <a:cubicBezTo>
                        <a:pt x="80256" y="65797"/>
                        <a:pt x="47816" y="33623"/>
                        <a:pt x="15375" y="1359"/>
                      </a:cubicBezTo>
                      <a:cubicBezTo>
                        <a:pt x="12096" y="-1831"/>
                        <a:pt x="7575" y="1093"/>
                        <a:pt x="7221" y="4993"/>
                      </a:cubicBezTo>
                      <a:cubicBezTo>
                        <a:pt x="1548" y="72091"/>
                        <a:pt x="-4125" y="139985"/>
                        <a:pt x="4207" y="207171"/>
                      </a:cubicBezTo>
                      <a:cubicBezTo>
                        <a:pt x="8284" y="240055"/>
                        <a:pt x="15641" y="272584"/>
                        <a:pt x="27873" y="303429"/>
                      </a:cubicBezTo>
                      <a:cubicBezTo>
                        <a:pt x="40104" y="334363"/>
                        <a:pt x="56768" y="363347"/>
                        <a:pt x="75470" y="390735"/>
                      </a:cubicBezTo>
                      <a:cubicBezTo>
                        <a:pt x="96034" y="420871"/>
                        <a:pt x="118902" y="449058"/>
                        <a:pt x="134235" y="482384"/>
                      </a:cubicBezTo>
                      <a:cubicBezTo>
                        <a:pt x="136363" y="487082"/>
                        <a:pt x="144429" y="483537"/>
                        <a:pt x="142567" y="478662"/>
                      </a:cubicBezTo>
                      <a:cubicBezTo>
                        <a:pt x="131222" y="448526"/>
                        <a:pt x="110481" y="422999"/>
                        <a:pt x="91956" y="397028"/>
                      </a:cubicBezTo>
                      <a:cubicBezTo>
                        <a:pt x="72900" y="370172"/>
                        <a:pt x="55261" y="341897"/>
                        <a:pt x="42054" y="311672"/>
                      </a:cubicBezTo>
                      <a:cubicBezTo>
                        <a:pt x="15375" y="250868"/>
                        <a:pt x="8728" y="184126"/>
                        <a:pt x="9880" y="118358"/>
                      </a:cubicBezTo>
                      <a:cubicBezTo>
                        <a:pt x="10500" y="80422"/>
                        <a:pt x="13602" y="42575"/>
                        <a:pt x="16882" y="4816"/>
                      </a:cubicBezTo>
                      <a:cubicBezTo>
                        <a:pt x="14134" y="6057"/>
                        <a:pt x="11475" y="7209"/>
                        <a:pt x="8728" y="8450"/>
                      </a:cubicBezTo>
                      <a:cubicBezTo>
                        <a:pt x="36736" y="36370"/>
                        <a:pt x="64834" y="64202"/>
                        <a:pt x="92843" y="92122"/>
                      </a:cubicBezTo>
                      <a:cubicBezTo>
                        <a:pt x="116242" y="115433"/>
                        <a:pt x="139997" y="138567"/>
                        <a:pt x="160294" y="164803"/>
                      </a:cubicBezTo>
                      <a:cubicBezTo>
                        <a:pt x="179617" y="189887"/>
                        <a:pt x="196014" y="217807"/>
                        <a:pt x="202751" y="249007"/>
                      </a:cubicBezTo>
                      <a:cubicBezTo>
                        <a:pt x="210639" y="285436"/>
                        <a:pt x="203105" y="322663"/>
                        <a:pt x="191405" y="357320"/>
                      </a:cubicBezTo>
                      <a:cubicBezTo>
                        <a:pt x="177933" y="397294"/>
                        <a:pt x="158876" y="434787"/>
                        <a:pt x="140617" y="472723"/>
                      </a:cubicBezTo>
                      <a:cubicBezTo>
                        <a:pt x="139465" y="474850"/>
                        <a:pt x="142479" y="476357"/>
                        <a:pt x="143808" y="474407"/>
                      </a:cubicBezTo>
                      <a:lnTo>
                        <a:pt x="143808" y="474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3" name="任意多边形: 形状 314"/>
                <p:cNvSpPr/>
                <p:nvPr>
                  <p:custDataLst>
                    <p:tags r:id="rId66"/>
                  </p:custDataLst>
                </p:nvPr>
              </p:nvSpPr>
              <p:spPr>
                <a:xfrm>
                  <a:off x="7293799" y="3927039"/>
                  <a:ext cx="241977" cy="389764"/>
                </a:xfrm>
                <a:custGeom>
                  <a:avLst/>
                  <a:gdLst>
                    <a:gd name="connsiteX0" fmla="*/ 236322 w 241977"/>
                    <a:gd name="connsiteY0" fmla="*/ 385475 h 389764"/>
                    <a:gd name="connsiteX1" fmla="*/ 241109 w 241977"/>
                    <a:gd name="connsiteY1" fmla="*/ 281771 h 389764"/>
                    <a:gd name="connsiteX2" fmla="*/ 224800 w 241977"/>
                    <a:gd name="connsiteY2" fmla="*/ 187817 h 389764"/>
                    <a:gd name="connsiteX3" fmla="*/ 184559 w 241977"/>
                    <a:gd name="connsiteY3" fmla="*/ 113718 h 389764"/>
                    <a:gd name="connsiteX4" fmla="*/ 111435 w 241977"/>
                    <a:gd name="connsiteY4" fmla="*/ 57257 h 389764"/>
                    <a:gd name="connsiteX5" fmla="*/ 6934 w 241977"/>
                    <a:gd name="connsiteY5" fmla="*/ 619 h 389764"/>
                    <a:gd name="connsiteX6" fmla="*/ 109 w 241977"/>
                    <a:gd name="connsiteY6" fmla="*/ 6203 h 389764"/>
                    <a:gd name="connsiteX7" fmla="*/ 53822 w 241977"/>
                    <a:gd name="connsiteY7" fmla="*/ 198631 h 389764"/>
                    <a:gd name="connsiteX8" fmla="*/ 91403 w 241977"/>
                    <a:gd name="connsiteY8" fmla="*/ 285316 h 389764"/>
                    <a:gd name="connsiteX9" fmla="*/ 148928 w 241977"/>
                    <a:gd name="connsiteY9" fmla="*/ 343284 h 389764"/>
                    <a:gd name="connsiteX10" fmla="*/ 228079 w 241977"/>
                    <a:gd name="connsiteY10" fmla="*/ 389109 h 389764"/>
                    <a:gd name="connsiteX11" fmla="*/ 232866 w 241977"/>
                    <a:gd name="connsiteY11" fmla="*/ 380511 h 389764"/>
                    <a:gd name="connsiteX12" fmla="*/ 104699 w 241977"/>
                    <a:gd name="connsiteY12" fmla="*/ 286469 h 389764"/>
                    <a:gd name="connsiteX13" fmla="*/ 65699 w 241977"/>
                    <a:gd name="connsiteY13" fmla="*/ 201644 h 389764"/>
                    <a:gd name="connsiteX14" fmla="*/ 35386 w 241977"/>
                    <a:gd name="connsiteY14" fmla="*/ 109729 h 389764"/>
                    <a:gd name="connsiteX15" fmla="*/ 9238 w 241977"/>
                    <a:gd name="connsiteY15" fmla="*/ 3455 h 389764"/>
                    <a:gd name="connsiteX16" fmla="*/ 2413 w 241977"/>
                    <a:gd name="connsiteY16" fmla="*/ 9039 h 389764"/>
                    <a:gd name="connsiteX17" fmla="*/ 93176 w 241977"/>
                    <a:gd name="connsiteY17" fmla="*/ 57966 h 389764"/>
                    <a:gd name="connsiteX18" fmla="*/ 168694 w 241977"/>
                    <a:gd name="connsiteY18" fmla="*/ 109907 h 389764"/>
                    <a:gd name="connsiteX19" fmla="*/ 231802 w 241977"/>
                    <a:gd name="connsiteY19" fmla="*/ 271401 h 389764"/>
                    <a:gd name="connsiteX20" fmla="*/ 233309 w 241977"/>
                    <a:gd name="connsiteY20" fmla="*/ 327241 h 389764"/>
                    <a:gd name="connsiteX21" fmla="*/ 233309 w 241977"/>
                    <a:gd name="connsiteY21" fmla="*/ 385297 h 389764"/>
                    <a:gd name="connsiteX22" fmla="*/ 236322 w 241977"/>
                    <a:gd name="connsiteY22" fmla="*/ 385475 h 389764"/>
                    <a:gd name="connsiteX23" fmla="*/ 236322 w 241977"/>
                    <a:gd name="connsiteY23" fmla="*/ 385475 h 38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1977" h="389764">
                      <a:moveTo>
                        <a:pt x="236322" y="385475"/>
                      </a:moveTo>
                      <a:cubicBezTo>
                        <a:pt x="242438" y="351704"/>
                        <a:pt x="242793" y="316073"/>
                        <a:pt x="241109" y="281771"/>
                      </a:cubicBezTo>
                      <a:cubicBezTo>
                        <a:pt x="239602" y="249951"/>
                        <a:pt x="234993" y="218131"/>
                        <a:pt x="224800" y="187817"/>
                      </a:cubicBezTo>
                      <a:cubicBezTo>
                        <a:pt x="215759" y="161049"/>
                        <a:pt x="202641" y="135522"/>
                        <a:pt x="184559" y="113718"/>
                      </a:cubicBezTo>
                      <a:cubicBezTo>
                        <a:pt x="164616" y="89609"/>
                        <a:pt x="138558" y="72414"/>
                        <a:pt x="111435" y="57257"/>
                      </a:cubicBezTo>
                      <a:cubicBezTo>
                        <a:pt x="76867" y="37935"/>
                        <a:pt x="41679" y="19587"/>
                        <a:pt x="6934" y="619"/>
                      </a:cubicBezTo>
                      <a:cubicBezTo>
                        <a:pt x="3034" y="-1508"/>
                        <a:pt x="-689" y="2215"/>
                        <a:pt x="109" y="6203"/>
                      </a:cubicBezTo>
                      <a:cubicBezTo>
                        <a:pt x="13050" y="71616"/>
                        <a:pt x="31043" y="135966"/>
                        <a:pt x="53822" y="198631"/>
                      </a:cubicBezTo>
                      <a:cubicBezTo>
                        <a:pt x="64547" y="228058"/>
                        <a:pt x="75183" y="258460"/>
                        <a:pt x="91403" y="285316"/>
                      </a:cubicBezTo>
                      <a:cubicBezTo>
                        <a:pt x="105851" y="309248"/>
                        <a:pt x="125971" y="327684"/>
                        <a:pt x="148928" y="343284"/>
                      </a:cubicBezTo>
                      <a:cubicBezTo>
                        <a:pt x="174100" y="360391"/>
                        <a:pt x="201311" y="374750"/>
                        <a:pt x="228079" y="389109"/>
                      </a:cubicBezTo>
                      <a:cubicBezTo>
                        <a:pt x="233752" y="392122"/>
                        <a:pt x="238095" y="383968"/>
                        <a:pt x="232866" y="380511"/>
                      </a:cubicBezTo>
                      <a:cubicBezTo>
                        <a:pt x="188459" y="351438"/>
                        <a:pt x="135278" y="332559"/>
                        <a:pt x="104699" y="286469"/>
                      </a:cubicBezTo>
                      <a:cubicBezTo>
                        <a:pt x="87415" y="260498"/>
                        <a:pt x="76513" y="230717"/>
                        <a:pt x="65699" y="201644"/>
                      </a:cubicBezTo>
                      <a:cubicBezTo>
                        <a:pt x="54442" y="171420"/>
                        <a:pt x="44338" y="140663"/>
                        <a:pt x="35386" y="109729"/>
                      </a:cubicBezTo>
                      <a:cubicBezTo>
                        <a:pt x="25281" y="74718"/>
                        <a:pt x="16595" y="39175"/>
                        <a:pt x="9238" y="3455"/>
                      </a:cubicBezTo>
                      <a:cubicBezTo>
                        <a:pt x="6934" y="5317"/>
                        <a:pt x="4718" y="7178"/>
                        <a:pt x="2413" y="9039"/>
                      </a:cubicBezTo>
                      <a:cubicBezTo>
                        <a:pt x="32727" y="25260"/>
                        <a:pt x="62951" y="41657"/>
                        <a:pt x="93176" y="57966"/>
                      </a:cubicBezTo>
                      <a:cubicBezTo>
                        <a:pt x="120121" y="72502"/>
                        <a:pt x="147244" y="87659"/>
                        <a:pt x="168694" y="109907"/>
                      </a:cubicBezTo>
                      <a:cubicBezTo>
                        <a:pt x="210175" y="152717"/>
                        <a:pt x="227282" y="213256"/>
                        <a:pt x="231802" y="271401"/>
                      </a:cubicBezTo>
                      <a:cubicBezTo>
                        <a:pt x="233220" y="290014"/>
                        <a:pt x="233397" y="308628"/>
                        <a:pt x="233309" y="327241"/>
                      </a:cubicBezTo>
                      <a:cubicBezTo>
                        <a:pt x="233132" y="346564"/>
                        <a:pt x="232157" y="366063"/>
                        <a:pt x="233309" y="385297"/>
                      </a:cubicBezTo>
                      <a:cubicBezTo>
                        <a:pt x="233309" y="386893"/>
                        <a:pt x="235968" y="387336"/>
                        <a:pt x="236322" y="385475"/>
                      </a:cubicBezTo>
                      <a:lnTo>
                        <a:pt x="236322" y="3854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4" name="任意多边形: 形状 315"/>
                <p:cNvSpPr/>
                <p:nvPr>
                  <p:custDataLst>
                    <p:tags r:id="rId67"/>
                  </p:custDataLst>
                </p:nvPr>
              </p:nvSpPr>
              <p:spPr>
                <a:xfrm>
                  <a:off x="7714155" y="4017467"/>
                  <a:ext cx="152557" cy="387650"/>
                </a:xfrm>
                <a:custGeom>
                  <a:avLst/>
                  <a:gdLst>
                    <a:gd name="connsiteX0" fmla="*/ 25413 w 152557"/>
                    <a:gd name="connsiteY0" fmla="*/ 386962 h 387650"/>
                    <a:gd name="connsiteX1" fmla="*/ 24526 w 152557"/>
                    <a:gd name="connsiteY1" fmla="*/ 343885 h 387650"/>
                    <a:gd name="connsiteX2" fmla="*/ 13358 w 152557"/>
                    <a:gd name="connsiteY2" fmla="*/ 299213 h 387650"/>
                    <a:gd name="connsiteX3" fmla="*/ 11319 w 152557"/>
                    <a:gd name="connsiteY3" fmla="*/ 217579 h 387650"/>
                    <a:gd name="connsiteX4" fmla="*/ 37644 w 152557"/>
                    <a:gd name="connsiteY4" fmla="*/ 140998 h 387650"/>
                    <a:gd name="connsiteX5" fmla="*/ 87014 w 152557"/>
                    <a:gd name="connsiteY5" fmla="*/ 78687 h 387650"/>
                    <a:gd name="connsiteX6" fmla="*/ 127609 w 152557"/>
                    <a:gd name="connsiteY6" fmla="*/ 6183 h 387650"/>
                    <a:gd name="connsiteX7" fmla="*/ 117771 w 152557"/>
                    <a:gd name="connsiteY7" fmla="*/ 6449 h 387650"/>
                    <a:gd name="connsiteX8" fmla="*/ 142323 w 152557"/>
                    <a:gd name="connsiteY8" fmla="*/ 165993 h 387650"/>
                    <a:gd name="connsiteX9" fmla="*/ 135675 w 152557"/>
                    <a:gd name="connsiteY9" fmla="*/ 241334 h 387650"/>
                    <a:gd name="connsiteX10" fmla="*/ 121848 w 152557"/>
                    <a:gd name="connsiteY10" fmla="*/ 275724 h 387650"/>
                    <a:gd name="connsiteX11" fmla="*/ 97828 w 152557"/>
                    <a:gd name="connsiteY11" fmla="*/ 303999 h 387650"/>
                    <a:gd name="connsiteX12" fmla="*/ 29667 w 152557"/>
                    <a:gd name="connsiteY12" fmla="*/ 365246 h 387650"/>
                    <a:gd name="connsiteX13" fmla="*/ 36758 w 152557"/>
                    <a:gd name="connsiteY13" fmla="*/ 372071 h 387650"/>
                    <a:gd name="connsiteX14" fmla="*/ 100221 w 152557"/>
                    <a:gd name="connsiteY14" fmla="*/ 315699 h 387650"/>
                    <a:gd name="connsiteX15" fmla="*/ 142500 w 152557"/>
                    <a:gd name="connsiteY15" fmla="*/ 254718 h 387650"/>
                    <a:gd name="connsiteX16" fmla="*/ 152427 w 152557"/>
                    <a:gd name="connsiteY16" fmla="*/ 178314 h 387650"/>
                    <a:gd name="connsiteX17" fmla="*/ 147730 w 152557"/>
                    <a:gd name="connsiteY17" fmla="*/ 94730 h 387650"/>
                    <a:gd name="connsiteX18" fmla="*/ 127609 w 152557"/>
                    <a:gd name="connsiteY18" fmla="*/ 3524 h 387650"/>
                    <a:gd name="connsiteX19" fmla="*/ 117771 w 152557"/>
                    <a:gd name="connsiteY19" fmla="*/ 3790 h 387650"/>
                    <a:gd name="connsiteX20" fmla="*/ 81430 w 152557"/>
                    <a:gd name="connsiteY20" fmla="*/ 69912 h 387650"/>
                    <a:gd name="connsiteX21" fmla="*/ 31972 w 152557"/>
                    <a:gd name="connsiteY21" fmla="*/ 131957 h 387650"/>
                    <a:gd name="connsiteX22" fmla="*/ 2810 w 152557"/>
                    <a:gd name="connsiteY22" fmla="*/ 286804 h 387650"/>
                    <a:gd name="connsiteX23" fmla="*/ 15308 w 152557"/>
                    <a:gd name="connsiteY23" fmla="*/ 333869 h 387650"/>
                    <a:gd name="connsiteX24" fmla="*/ 23463 w 152557"/>
                    <a:gd name="connsiteY24" fmla="*/ 386873 h 387650"/>
                    <a:gd name="connsiteX25" fmla="*/ 25413 w 152557"/>
                    <a:gd name="connsiteY25" fmla="*/ 386962 h 387650"/>
                    <a:gd name="connsiteX26" fmla="*/ 25413 w 152557"/>
                    <a:gd name="connsiteY26" fmla="*/ 386962 h 38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557" h="387650">
                      <a:moveTo>
                        <a:pt x="25413" y="386962"/>
                      </a:moveTo>
                      <a:cubicBezTo>
                        <a:pt x="29844" y="372691"/>
                        <a:pt x="27451" y="358244"/>
                        <a:pt x="24526" y="343885"/>
                      </a:cubicBezTo>
                      <a:cubicBezTo>
                        <a:pt x="21513" y="328817"/>
                        <a:pt x="16638" y="314281"/>
                        <a:pt x="13358" y="299213"/>
                      </a:cubicBezTo>
                      <a:cubicBezTo>
                        <a:pt x="7597" y="272533"/>
                        <a:pt x="7065" y="244524"/>
                        <a:pt x="11319" y="217579"/>
                      </a:cubicBezTo>
                      <a:cubicBezTo>
                        <a:pt x="15574" y="190723"/>
                        <a:pt x="24438" y="164664"/>
                        <a:pt x="37644" y="140998"/>
                      </a:cubicBezTo>
                      <a:cubicBezTo>
                        <a:pt x="50851" y="117421"/>
                        <a:pt x="68933" y="98453"/>
                        <a:pt x="87014" y="78687"/>
                      </a:cubicBezTo>
                      <a:cubicBezTo>
                        <a:pt x="105894" y="58124"/>
                        <a:pt x="124418" y="34901"/>
                        <a:pt x="127609" y="6183"/>
                      </a:cubicBezTo>
                      <a:cubicBezTo>
                        <a:pt x="124330" y="6272"/>
                        <a:pt x="121050" y="6361"/>
                        <a:pt x="117771" y="6449"/>
                      </a:cubicBezTo>
                      <a:cubicBezTo>
                        <a:pt x="133902" y="58124"/>
                        <a:pt x="142234" y="111926"/>
                        <a:pt x="142323" y="165993"/>
                      </a:cubicBezTo>
                      <a:cubicBezTo>
                        <a:pt x="142323" y="191077"/>
                        <a:pt x="141525" y="216870"/>
                        <a:pt x="135675" y="241334"/>
                      </a:cubicBezTo>
                      <a:cubicBezTo>
                        <a:pt x="132750" y="253388"/>
                        <a:pt x="128407" y="265088"/>
                        <a:pt x="121848" y="275724"/>
                      </a:cubicBezTo>
                      <a:cubicBezTo>
                        <a:pt x="115289" y="286272"/>
                        <a:pt x="106780" y="295490"/>
                        <a:pt x="97828" y="303999"/>
                      </a:cubicBezTo>
                      <a:cubicBezTo>
                        <a:pt x="75758" y="325094"/>
                        <a:pt x="52092" y="344417"/>
                        <a:pt x="29667" y="365246"/>
                      </a:cubicBezTo>
                      <a:cubicBezTo>
                        <a:pt x="24969" y="369589"/>
                        <a:pt x="32060" y="376060"/>
                        <a:pt x="36758" y="372071"/>
                      </a:cubicBezTo>
                      <a:cubicBezTo>
                        <a:pt x="58208" y="353723"/>
                        <a:pt x="79392" y="334844"/>
                        <a:pt x="100221" y="315699"/>
                      </a:cubicBezTo>
                      <a:cubicBezTo>
                        <a:pt x="119012" y="298415"/>
                        <a:pt x="134434" y="279358"/>
                        <a:pt x="142500" y="254718"/>
                      </a:cubicBezTo>
                      <a:cubicBezTo>
                        <a:pt x="150477" y="230254"/>
                        <a:pt x="151807" y="203841"/>
                        <a:pt x="152427" y="178314"/>
                      </a:cubicBezTo>
                      <a:cubicBezTo>
                        <a:pt x="153048" y="150393"/>
                        <a:pt x="151452" y="122385"/>
                        <a:pt x="147730" y="94730"/>
                      </a:cubicBezTo>
                      <a:cubicBezTo>
                        <a:pt x="143564" y="63797"/>
                        <a:pt x="136827" y="33306"/>
                        <a:pt x="127609" y="3524"/>
                      </a:cubicBezTo>
                      <a:cubicBezTo>
                        <a:pt x="126280" y="-907"/>
                        <a:pt x="118391" y="-1528"/>
                        <a:pt x="117771" y="3790"/>
                      </a:cubicBezTo>
                      <a:cubicBezTo>
                        <a:pt x="114846" y="30115"/>
                        <a:pt x="98537" y="50856"/>
                        <a:pt x="81430" y="69912"/>
                      </a:cubicBezTo>
                      <a:cubicBezTo>
                        <a:pt x="63614" y="89767"/>
                        <a:pt x="45444" y="108735"/>
                        <a:pt x="31972" y="131957"/>
                      </a:cubicBezTo>
                      <a:cubicBezTo>
                        <a:pt x="5115" y="178225"/>
                        <a:pt x="-5610" y="233888"/>
                        <a:pt x="2810" y="286804"/>
                      </a:cubicBezTo>
                      <a:cubicBezTo>
                        <a:pt x="5381" y="303024"/>
                        <a:pt x="10167" y="318269"/>
                        <a:pt x="15308" y="333869"/>
                      </a:cubicBezTo>
                      <a:cubicBezTo>
                        <a:pt x="21069" y="351419"/>
                        <a:pt x="24792" y="368171"/>
                        <a:pt x="23463" y="386873"/>
                      </a:cubicBezTo>
                      <a:cubicBezTo>
                        <a:pt x="23463" y="387848"/>
                        <a:pt x="25147" y="387937"/>
                        <a:pt x="25413" y="386962"/>
                      </a:cubicBezTo>
                      <a:lnTo>
                        <a:pt x="25413" y="38696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5" name="任意多边形: 形状 316"/>
                <p:cNvSpPr/>
                <p:nvPr>
                  <p:custDataLst>
                    <p:tags r:id="rId68"/>
                  </p:custDataLst>
                </p:nvPr>
              </p:nvSpPr>
              <p:spPr>
                <a:xfrm>
                  <a:off x="7222423" y="4377124"/>
                  <a:ext cx="455866" cy="263187"/>
                </a:xfrm>
                <a:custGeom>
                  <a:avLst/>
                  <a:gdLst>
                    <a:gd name="connsiteX0" fmla="*/ 310 w 455866"/>
                    <a:gd name="connsiteY0" fmla="*/ 1424 h 263187"/>
                    <a:gd name="connsiteX1" fmla="*/ 87173 w 455866"/>
                    <a:gd name="connsiteY1" fmla="*/ 62405 h 263187"/>
                    <a:gd name="connsiteX2" fmla="*/ 179443 w 455866"/>
                    <a:gd name="connsiteY2" fmla="*/ 115675 h 263187"/>
                    <a:gd name="connsiteX3" fmla="*/ 276056 w 455866"/>
                    <a:gd name="connsiteY3" fmla="*/ 156004 h 263187"/>
                    <a:gd name="connsiteX4" fmla="*/ 375948 w 455866"/>
                    <a:gd name="connsiteY4" fmla="*/ 192078 h 263187"/>
                    <a:gd name="connsiteX5" fmla="*/ 417784 w 455866"/>
                    <a:gd name="connsiteY5" fmla="*/ 220797 h 263187"/>
                    <a:gd name="connsiteX6" fmla="*/ 434979 w 455866"/>
                    <a:gd name="connsiteY6" fmla="*/ 239942 h 263187"/>
                    <a:gd name="connsiteX7" fmla="*/ 448363 w 455866"/>
                    <a:gd name="connsiteY7" fmla="*/ 261303 h 263187"/>
                    <a:gd name="connsiteX8" fmla="*/ 455720 w 455866"/>
                    <a:gd name="connsiteY8" fmla="*/ 257935 h 263187"/>
                    <a:gd name="connsiteX9" fmla="*/ 431877 w 455866"/>
                    <a:gd name="connsiteY9" fmla="*/ 220708 h 263187"/>
                    <a:gd name="connsiteX10" fmla="*/ 397132 w 455866"/>
                    <a:gd name="connsiteY10" fmla="*/ 192610 h 263187"/>
                    <a:gd name="connsiteX11" fmla="*/ 301849 w 455866"/>
                    <a:gd name="connsiteY11" fmla="*/ 153611 h 263187"/>
                    <a:gd name="connsiteX12" fmla="*/ 199386 w 455866"/>
                    <a:gd name="connsiteY12" fmla="*/ 114788 h 263187"/>
                    <a:gd name="connsiteX13" fmla="*/ 104900 w 455866"/>
                    <a:gd name="connsiteY13" fmla="*/ 63557 h 263187"/>
                    <a:gd name="connsiteX14" fmla="*/ 1020 w 455866"/>
                    <a:gd name="connsiteY14" fmla="*/ 94 h 263187"/>
                    <a:gd name="connsiteX15" fmla="*/ 310 w 455866"/>
                    <a:gd name="connsiteY15" fmla="*/ 1424 h 263187"/>
                    <a:gd name="connsiteX16" fmla="*/ 310 w 455866"/>
                    <a:gd name="connsiteY16" fmla="*/ 1424 h 263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5866" h="263187">
                      <a:moveTo>
                        <a:pt x="310" y="1424"/>
                      </a:moveTo>
                      <a:cubicBezTo>
                        <a:pt x="29206" y="21898"/>
                        <a:pt x="57303" y="43348"/>
                        <a:pt x="87173" y="62405"/>
                      </a:cubicBezTo>
                      <a:cubicBezTo>
                        <a:pt x="117132" y="81550"/>
                        <a:pt x="147800" y="99632"/>
                        <a:pt x="179443" y="115675"/>
                      </a:cubicBezTo>
                      <a:cubicBezTo>
                        <a:pt x="210643" y="131540"/>
                        <a:pt x="242817" y="145190"/>
                        <a:pt x="276056" y="156004"/>
                      </a:cubicBezTo>
                      <a:cubicBezTo>
                        <a:pt x="309649" y="166906"/>
                        <a:pt x="344305" y="175858"/>
                        <a:pt x="375948" y="192078"/>
                      </a:cubicBezTo>
                      <a:cubicBezTo>
                        <a:pt x="391016" y="199790"/>
                        <a:pt x="405375" y="209185"/>
                        <a:pt x="417784" y="220797"/>
                      </a:cubicBezTo>
                      <a:cubicBezTo>
                        <a:pt x="424077" y="226647"/>
                        <a:pt x="429927" y="232940"/>
                        <a:pt x="434979" y="239942"/>
                      </a:cubicBezTo>
                      <a:cubicBezTo>
                        <a:pt x="439943" y="246767"/>
                        <a:pt x="443665" y="254301"/>
                        <a:pt x="448363" y="261303"/>
                      </a:cubicBezTo>
                      <a:cubicBezTo>
                        <a:pt x="450934" y="265203"/>
                        <a:pt x="456872" y="262544"/>
                        <a:pt x="455720" y="257935"/>
                      </a:cubicBezTo>
                      <a:cubicBezTo>
                        <a:pt x="452175" y="243842"/>
                        <a:pt x="441627" y="231078"/>
                        <a:pt x="431877" y="220708"/>
                      </a:cubicBezTo>
                      <a:cubicBezTo>
                        <a:pt x="421684" y="209806"/>
                        <a:pt x="409718" y="200588"/>
                        <a:pt x="397132" y="192610"/>
                      </a:cubicBezTo>
                      <a:cubicBezTo>
                        <a:pt x="367882" y="174263"/>
                        <a:pt x="334555" y="163804"/>
                        <a:pt x="301849" y="153611"/>
                      </a:cubicBezTo>
                      <a:cubicBezTo>
                        <a:pt x="266838" y="142709"/>
                        <a:pt x="232624" y="130388"/>
                        <a:pt x="199386" y="114788"/>
                      </a:cubicBezTo>
                      <a:cubicBezTo>
                        <a:pt x="166945" y="99543"/>
                        <a:pt x="135657" y="81993"/>
                        <a:pt x="104900" y="63557"/>
                      </a:cubicBezTo>
                      <a:cubicBezTo>
                        <a:pt x="70067" y="42728"/>
                        <a:pt x="35233" y="21810"/>
                        <a:pt x="1020" y="94"/>
                      </a:cubicBezTo>
                      <a:cubicBezTo>
                        <a:pt x="222" y="-349"/>
                        <a:pt x="-399" y="892"/>
                        <a:pt x="310" y="1424"/>
                      </a:cubicBezTo>
                      <a:lnTo>
                        <a:pt x="310" y="14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6" name="任意多边形: 形状 317"/>
                <p:cNvSpPr/>
                <p:nvPr>
                  <p:custDataLst>
                    <p:tags r:id="rId69"/>
                  </p:custDataLst>
                </p:nvPr>
              </p:nvSpPr>
              <p:spPr>
                <a:xfrm>
                  <a:off x="7113739" y="4287859"/>
                  <a:ext cx="350001" cy="244503"/>
                </a:xfrm>
                <a:custGeom>
                  <a:avLst/>
                  <a:gdLst>
                    <a:gd name="connsiteX0" fmla="*/ 349286 w 350001"/>
                    <a:gd name="connsiteY0" fmla="*/ 222755 h 244503"/>
                    <a:gd name="connsiteX1" fmla="*/ 324025 w 350001"/>
                    <a:gd name="connsiteY1" fmla="*/ 195987 h 244503"/>
                    <a:gd name="connsiteX2" fmla="*/ 307007 w 350001"/>
                    <a:gd name="connsiteY2" fmla="*/ 161951 h 244503"/>
                    <a:gd name="connsiteX3" fmla="*/ 264551 w 350001"/>
                    <a:gd name="connsiteY3" fmla="*/ 95918 h 244503"/>
                    <a:gd name="connsiteX4" fmla="*/ 113072 w 350001"/>
                    <a:gd name="connsiteY4" fmla="*/ 16323 h 244503"/>
                    <a:gd name="connsiteX5" fmla="*/ 4317 w 350001"/>
                    <a:gd name="connsiteY5" fmla="*/ 14 h 244503"/>
                    <a:gd name="connsiteX6" fmla="*/ 151 w 350001"/>
                    <a:gd name="connsiteY6" fmla="*/ 5775 h 244503"/>
                    <a:gd name="connsiteX7" fmla="*/ 79657 w 350001"/>
                    <a:gd name="connsiteY7" fmla="*/ 174094 h 244503"/>
                    <a:gd name="connsiteX8" fmla="*/ 244607 w 350001"/>
                    <a:gd name="connsiteY8" fmla="*/ 242610 h 244503"/>
                    <a:gd name="connsiteX9" fmla="*/ 296193 w 350001"/>
                    <a:gd name="connsiteY9" fmla="*/ 244471 h 244503"/>
                    <a:gd name="connsiteX10" fmla="*/ 346272 w 350001"/>
                    <a:gd name="connsiteY10" fmla="*/ 232151 h 244503"/>
                    <a:gd name="connsiteX11" fmla="*/ 340777 w 350001"/>
                    <a:gd name="connsiteY11" fmla="*/ 223198 h 244503"/>
                    <a:gd name="connsiteX12" fmla="*/ 298587 w 350001"/>
                    <a:gd name="connsiteY12" fmla="*/ 233923 h 244503"/>
                    <a:gd name="connsiteX13" fmla="*/ 254003 w 350001"/>
                    <a:gd name="connsiteY13" fmla="*/ 232948 h 244503"/>
                    <a:gd name="connsiteX14" fmla="*/ 167317 w 350001"/>
                    <a:gd name="connsiteY14" fmla="*/ 216817 h 244503"/>
                    <a:gd name="connsiteX15" fmla="*/ 92332 w 350001"/>
                    <a:gd name="connsiteY15" fmla="*/ 173651 h 244503"/>
                    <a:gd name="connsiteX16" fmla="*/ 41809 w 350001"/>
                    <a:gd name="connsiteY16" fmla="*/ 100438 h 244503"/>
                    <a:gd name="connsiteX17" fmla="*/ 8660 w 350001"/>
                    <a:gd name="connsiteY17" fmla="*/ 3205 h 244503"/>
                    <a:gd name="connsiteX18" fmla="*/ 4494 w 350001"/>
                    <a:gd name="connsiteY18" fmla="*/ 8966 h 244503"/>
                    <a:gd name="connsiteX19" fmla="*/ 190097 w 350001"/>
                    <a:gd name="connsiteY19" fmla="*/ 52752 h 244503"/>
                    <a:gd name="connsiteX20" fmla="*/ 256130 w 350001"/>
                    <a:gd name="connsiteY20" fmla="*/ 99906 h 244503"/>
                    <a:gd name="connsiteX21" fmla="*/ 299916 w 350001"/>
                    <a:gd name="connsiteY21" fmla="*/ 167447 h 244503"/>
                    <a:gd name="connsiteX22" fmla="*/ 348222 w 350001"/>
                    <a:gd name="connsiteY22" fmla="*/ 225592 h 244503"/>
                    <a:gd name="connsiteX23" fmla="*/ 349286 w 350001"/>
                    <a:gd name="connsiteY23" fmla="*/ 222755 h 244503"/>
                    <a:gd name="connsiteX24" fmla="*/ 349286 w 350001"/>
                    <a:gd name="connsiteY24" fmla="*/ 222755 h 24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50001" h="244503">
                      <a:moveTo>
                        <a:pt x="349286" y="222755"/>
                      </a:moveTo>
                      <a:cubicBezTo>
                        <a:pt x="339182" y="215398"/>
                        <a:pt x="330761" y="206446"/>
                        <a:pt x="324025" y="195987"/>
                      </a:cubicBezTo>
                      <a:cubicBezTo>
                        <a:pt x="317200" y="185262"/>
                        <a:pt x="312148" y="173562"/>
                        <a:pt x="307007" y="161951"/>
                      </a:cubicBezTo>
                      <a:cubicBezTo>
                        <a:pt x="296105" y="137576"/>
                        <a:pt x="283075" y="115329"/>
                        <a:pt x="264551" y="95918"/>
                      </a:cubicBezTo>
                      <a:cubicBezTo>
                        <a:pt x="224221" y="53727"/>
                        <a:pt x="169090" y="29530"/>
                        <a:pt x="113072" y="16323"/>
                      </a:cubicBezTo>
                      <a:cubicBezTo>
                        <a:pt x="77352" y="7903"/>
                        <a:pt x="40746" y="3648"/>
                        <a:pt x="4317" y="14"/>
                      </a:cubicBezTo>
                      <a:cubicBezTo>
                        <a:pt x="1303" y="-252"/>
                        <a:pt x="-558" y="3294"/>
                        <a:pt x="151" y="5775"/>
                      </a:cubicBezTo>
                      <a:cubicBezTo>
                        <a:pt x="17080" y="65427"/>
                        <a:pt x="35605" y="128270"/>
                        <a:pt x="79657" y="174094"/>
                      </a:cubicBezTo>
                      <a:cubicBezTo>
                        <a:pt x="122645" y="218855"/>
                        <a:pt x="184247" y="237291"/>
                        <a:pt x="244607" y="242610"/>
                      </a:cubicBezTo>
                      <a:cubicBezTo>
                        <a:pt x="261714" y="244116"/>
                        <a:pt x="278998" y="244648"/>
                        <a:pt x="296193" y="244471"/>
                      </a:cubicBezTo>
                      <a:cubicBezTo>
                        <a:pt x="313477" y="244205"/>
                        <a:pt x="332091" y="243230"/>
                        <a:pt x="346272" y="232151"/>
                      </a:cubicBezTo>
                      <a:cubicBezTo>
                        <a:pt x="351591" y="228073"/>
                        <a:pt x="346095" y="219032"/>
                        <a:pt x="340777" y="223198"/>
                      </a:cubicBezTo>
                      <a:cubicBezTo>
                        <a:pt x="328723" y="232594"/>
                        <a:pt x="313300" y="233569"/>
                        <a:pt x="298587" y="233923"/>
                      </a:cubicBezTo>
                      <a:cubicBezTo>
                        <a:pt x="283696" y="234189"/>
                        <a:pt x="268894" y="233923"/>
                        <a:pt x="254003" y="232948"/>
                      </a:cubicBezTo>
                      <a:cubicBezTo>
                        <a:pt x="224665" y="230998"/>
                        <a:pt x="195238" y="226123"/>
                        <a:pt x="167317" y="216817"/>
                      </a:cubicBezTo>
                      <a:cubicBezTo>
                        <a:pt x="139752" y="207599"/>
                        <a:pt x="113693" y="193505"/>
                        <a:pt x="92332" y="173651"/>
                      </a:cubicBezTo>
                      <a:cubicBezTo>
                        <a:pt x="70350" y="153265"/>
                        <a:pt x="54218" y="127561"/>
                        <a:pt x="41809" y="100438"/>
                      </a:cubicBezTo>
                      <a:cubicBezTo>
                        <a:pt x="27539" y="69238"/>
                        <a:pt x="18055" y="36089"/>
                        <a:pt x="8660" y="3205"/>
                      </a:cubicBezTo>
                      <a:cubicBezTo>
                        <a:pt x="7242" y="5155"/>
                        <a:pt x="5912" y="7016"/>
                        <a:pt x="4494" y="8966"/>
                      </a:cubicBezTo>
                      <a:cubicBezTo>
                        <a:pt x="67691" y="15171"/>
                        <a:pt x="132661" y="23857"/>
                        <a:pt x="190097" y="52752"/>
                      </a:cubicBezTo>
                      <a:cubicBezTo>
                        <a:pt x="214383" y="64984"/>
                        <a:pt x="236985" y="80584"/>
                        <a:pt x="256130" y="99906"/>
                      </a:cubicBezTo>
                      <a:cubicBezTo>
                        <a:pt x="275541" y="119583"/>
                        <a:pt x="288748" y="142363"/>
                        <a:pt x="299916" y="167447"/>
                      </a:cubicBezTo>
                      <a:cubicBezTo>
                        <a:pt x="309932" y="189783"/>
                        <a:pt x="322164" y="218767"/>
                        <a:pt x="348222" y="225592"/>
                      </a:cubicBezTo>
                      <a:cubicBezTo>
                        <a:pt x="349995" y="226035"/>
                        <a:pt x="350616" y="223730"/>
                        <a:pt x="349286" y="222755"/>
                      </a:cubicBezTo>
                      <a:lnTo>
                        <a:pt x="349286" y="222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7" name="任意多边形: 形状 318"/>
                <p:cNvSpPr/>
                <p:nvPr>
                  <p:custDataLst>
                    <p:tags r:id="rId70"/>
                  </p:custDataLst>
                </p:nvPr>
              </p:nvSpPr>
              <p:spPr>
                <a:xfrm>
                  <a:off x="7696109" y="4517089"/>
                  <a:ext cx="315968" cy="55679"/>
                </a:xfrm>
                <a:custGeom>
                  <a:avLst/>
                  <a:gdLst>
                    <a:gd name="connsiteX0" fmla="*/ 315304 w 315968"/>
                    <a:gd name="connsiteY0" fmla="*/ 53620 h 55679"/>
                    <a:gd name="connsiteX1" fmla="*/ 247586 w 315968"/>
                    <a:gd name="connsiteY1" fmla="*/ 36336 h 55679"/>
                    <a:gd name="connsiteX2" fmla="*/ 184034 w 315968"/>
                    <a:gd name="connsiteY2" fmla="*/ 10898 h 55679"/>
                    <a:gd name="connsiteX3" fmla="*/ 57286 w 315968"/>
                    <a:gd name="connsiteY3" fmla="*/ 8150 h 55679"/>
                    <a:gd name="connsiteX4" fmla="*/ 26795 w 315968"/>
                    <a:gd name="connsiteY4" fmla="*/ 21179 h 55679"/>
                    <a:gd name="connsiteX5" fmla="*/ 647 w 315968"/>
                    <a:gd name="connsiteY5" fmla="*/ 41388 h 55679"/>
                    <a:gd name="connsiteX6" fmla="*/ 6143 w 315968"/>
                    <a:gd name="connsiteY6" fmla="*/ 46618 h 55679"/>
                    <a:gd name="connsiteX7" fmla="*/ 17488 w 315968"/>
                    <a:gd name="connsiteY7" fmla="*/ 38198 h 55679"/>
                    <a:gd name="connsiteX8" fmla="*/ 30074 w 315968"/>
                    <a:gd name="connsiteY8" fmla="*/ 29866 h 55679"/>
                    <a:gd name="connsiteX9" fmla="*/ 57286 w 315968"/>
                    <a:gd name="connsiteY9" fmla="*/ 17545 h 55679"/>
                    <a:gd name="connsiteX10" fmla="*/ 115253 w 315968"/>
                    <a:gd name="connsiteY10" fmla="*/ 8416 h 55679"/>
                    <a:gd name="connsiteX11" fmla="*/ 245636 w 315968"/>
                    <a:gd name="connsiteY11" fmla="*/ 41211 h 55679"/>
                    <a:gd name="connsiteX12" fmla="*/ 315304 w 315968"/>
                    <a:gd name="connsiteY12" fmla="*/ 54950 h 55679"/>
                    <a:gd name="connsiteX13" fmla="*/ 315304 w 315968"/>
                    <a:gd name="connsiteY13" fmla="*/ 53620 h 55679"/>
                    <a:gd name="connsiteX14" fmla="*/ 315304 w 315968"/>
                    <a:gd name="connsiteY14" fmla="*/ 53620 h 55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5968" h="55679">
                      <a:moveTo>
                        <a:pt x="315304" y="53620"/>
                      </a:moveTo>
                      <a:cubicBezTo>
                        <a:pt x="291549" y="55127"/>
                        <a:pt x="268681" y="46352"/>
                        <a:pt x="247586" y="36336"/>
                      </a:cubicBezTo>
                      <a:cubicBezTo>
                        <a:pt x="226845" y="26498"/>
                        <a:pt x="206016" y="17368"/>
                        <a:pt x="184034" y="10898"/>
                      </a:cubicBezTo>
                      <a:cubicBezTo>
                        <a:pt x="142907" y="-1157"/>
                        <a:pt x="98678" y="-4791"/>
                        <a:pt x="57286" y="8150"/>
                      </a:cubicBezTo>
                      <a:cubicBezTo>
                        <a:pt x="46738" y="11429"/>
                        <a:pt x="36456" y="15773"/>
                        <a:pt x="26795" y="21179"/>
                      </a:cubicBezTo>
                      <a:cubicBezTo>
                        <a:pt x="17665" y="26232"/>
                        <a:pt x="6586" y="32525"/>
                        <a:pt x="647" y="41388"/>
                      </a:cubicBezTo>
                      <a:cubicBezTo>
                        <a:pt x="-1746" y="44934"/>
                        <a:pt x="3041" y="48391"/>
                        <a:pt x="6143" y="46618"/>
                      </a:cubicBezTo>
                      <a:cubicBezTo>
                        <a:pt x="10309" y="44402"/>
                        <a:pt x="13677" y="41034"/>
                        <a:pt x="17488" y="38198"/>
                      </a:cubicBezTo>
                      <a:cubicBezTo>
                        <a:pt x="21565" y="35184"/>
                        <a:pt x="25731" y="32436"/>
                        <a:pt x="30074" y="29866"/>
                      </a:cubicBezTo>
                      <a:cubicBezTo>
                        <a:pt x="38672" y="24814"/>
                        <a:pt x="47802" y="20736"/>
                        <a:pt x="57286" y="17545"/>
                      </a:cubicBezTo>
                      <a:cubicBezTo>
                        <a:pt x="75899" y="11252"/>
                        <a:pt x="95576" y="8327"/>
                        <a:pt x="115253" y="8416"/>
                      </a:cubicBezTo>
                      <a:cubicBezTo>
                        <a:pt x="161255" y="8593"/>
                        <a:pt x="203357" y="24902"/>
                        <a:pt x="245636" y="41211"/>
                      </a:cubicBezTo>
                      <a:cubicBezTo>
                        <a:pt x="268061" y="49897"/>
                        <a:pt x="290840" y="58229"/>
                        <a:pt x="315304" y="54950"/>
                      </a:cubicBezTo>
                      <a:cubicBezTo>
                        <a:pt x="316190" y="54950"/>
                        <a:pt x="316190" y="53620"/>
                        <a:pt x="315304" y="53620"/>
                      </a:cubicBezTo>
                      <a:lnTo>
                        <a:pt x="315304" y="536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8" name="任意多边形: 形状 319"/>
                <p:cNvSpPr/>
                <p:nvPr>
                  <p:custDataLst>
                    <p:tags r:id="rId71"/>
                  </p:custDataLst>
                </p:nvPr>
              </p:nvSpPr>
              <p:spPr>
                <a:xfrm>
                  <a:off x="7796463" y="4462923"/>
                  <a:ext cx="387221" cy="195161"/>
                </a:xfrm>
                <a:custGeom>
                  <a:avLst/>
                  <a:gdLst>
                    <a:gd name="connsiteX0" fmla="*/ 2313 w 387221"/>
                    <a:gd name="connsiteY0" fmla="*/ 59125 h 195161"/>
                    <a:gd name="connsiteX1" fmla="*/ 41933 w 387221"/>
                    <a:gd name="connsiteY1" fmla="*/ 40512 h 195161"/>
                    <a:gd name="connsiteX2" fmla="*/ 82262 w 387221"/>
                    <a:gd name="connsiteY2" fmla="*/ 22253 h 195161"/>
                    <a:gd name="connsiteX3" fmla="*/ 165402 w 387221"/>
                    <a:gd name="connsiteY3" fmla="*/ 11085 h 195161"/>
                    <a:gd name="connsiteX4" fmla="*/ 303585 w 387221"/>
                    <a:gd name="connsiteY4" fmla="*/ 96175 h 195161"/>
                    <a:gd name="connsiteX5" fmla="*/ 379457 w 387221"/>
                    <a:gd name="connsiteY5" fmla="*/ 148913 h 195161"/>
                    <a:gd name="connsiteX6" fmla="*/ 380521 w 387221"/>
                    <a:gd name="connsiteY6" fmla="*/ 139252 h 195161"/>
                    <a:gd name="connsiteX7" fmla="*/ 298267 w 387221"/>
                    <a:gd name="connsiteY7" fmla="*/ 166729 h 195161"/>
                    <a:gd name="connsiteX8" fmla="*/ 216988 w 387221"/>
                    <a:gd name="connsiteY8" fmla="*/ 184811 h 195161"/>
                    <a:gd name="connsiteX9" fmla="*/ 136241 w 387221"/>
                    <a:gd name="connsiteY9" fmla="*/ 166197 h 195161"/>
                    <a:gd name="connsiteX10" fmla="*/ 69853 w 387221"/>
                    <a:gd name="connsiteY10" fmla="*/ 129679 h 195161"/>
                    <a:gd name="connsiteX11" fmla="*/ 41224 w 387221"/>
                    <a:gd name="connsiteY11" fmla="*/ 96264 h 195161"/>
                    <a:gd name="connsiteX12" fmla="*/ 10024 w 387221"/>
                    <a:gd name="connsiteY12" fmla="*/ 56112 h 195161"/>
                    <a:gd name="connsiteX13" fmla="*/ 1072 w 387221"/>
                    <a:gd name="connsiteY13" fmla="*/ 61607 h 195161"/>
                    <a:gd name="connsiteX14" fmla="*/ 55760 w 387221"/>
                    <a:gd name="connsiteY14" fmla="*/ 130300 h 195161"/>
                    <a:gd name="connsiteX15" fmla="*/ 121262 w 387221"/>
                    <a:gd name="connsiteY15" fmla="*/ 171870 h 195161"/>
                    <a:gd name="connsiteX16" fmla="*/ 203250 w 387221"/>
                    <a:gd name="connsiteY16" fmla="*/ 194295 h 195161"/>
                    <a:gd name="connsiteX17" fmla="*/ 287187 w 387221"/>
                    <a:gd name="connsiteY17" fmla="*/ 181620 h 195161"/>
                    <a:gd name="connsiteX18" fmla="*/ 383534 w 387221"/>
                    <a:gd name="connsiteY18" fmla="*/ 149356 h 195161"/>
                    <a:gd name="connsiteX19" fmla="*/ 384598 w 387221"/>
                    <a:gd name="connsiteY19" fmla="*/ 139695 h 195161"/>
                    <a:gd name="connsiteX20" fmla="*/ 246770 w 387221"/>
                    <a:gd name="connsiteY20" fmla="*/ 36523 h 195161"/>
                    <a:gd name="connsiteX21" fmla="*/ 172316 w 387221"/>
                    <a:gd name="connsiteY21" fmla="*/ 2487 h 195161"/>
                    <a:gd name="connsiteX22" fmla="*/ 88821 w 387221"/>
                    <a:gd name="connsiteY22" fmla="*/ 10021 h 195161"/>
                    <a:gd name="connsiteX23" fmla="*/ 44503 w 387221"/>
                    <a:gd name="connsiteY23" fmla="*/ 29521 h 195161"/>
                    <a:gd name="connsiteX24" fmla="*/ 22344 w 387221"/>
                    <a:gd name="connsiteY24" fmla="*/ 42728 h 195161"/>
                    <a:gd name="connsiteX25" fmla="*/ 1604 w 387221"/>
                    <a:gd name="connsiteY25" fmla="*/ 57884 h 195161"/>
                    <a:gd name="connsiteX26" fmla="*/ 2313 w 387221"/>
                    <a:gd name="connsiteY26" fmla="*/ 59125 h 195161"/>
                    <a:gd name="connsiteX27" fmla="*/ 2313 w 387221"/>
                    <a:gd name="connsiteY27" fmla="*/ 59125 h 195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87221" h="195161">
                      <a:moveTo>
                        <a:pt x="2313" y="59125"/>
                      </a:moveTo>
                      <a:cubicBezTo>
                        <a:pt x="15165" y="52212"/>
                        <a:pt x="28903" y="47160"/>
                        <a:pt x="41933" y="40512"/>
                      </a:cubicBezTo>
                      <a:cubicBezTo>
                        <a:pt x="55051" y="33776"/>
                        <a:pt x="68435" y="27394"/>
                        <a:pt x="82262" y="22253"/>
                      </a:cubicBezTo>
                      <a:cubicBezTo>
                        <a:pt x="108675" y="12414"/>
                        <a:pt x="137216" y="6653"/>
                        <a:pt x="165402" y="11085"/>
                      </a:cubicBezTo>
                      <a:cubicBezTo>
                        <a:pt x="220888" y="19860"/>
                        <a:pt x="262813" y="60987"/>
                        <a:pt x="303585" y="96175"/>
                      </a:cubicBezTo>
                      <a:cubicBezTo>
                        <a:pt x="326896" y="116384"/>
                        <a:pt x="351359" y="135795"/>
                        <a:pt x="379457" y="148913"/>
                      </a:cubicBezTo>
                      <a:cubicBezTo>
                        <a:pt x="379811" y="145722"/>
                        <a:pt x="380166" y="142443"/>
                        <a:pt x="380521" y="139252"/>
                      </a:cubicBezTo>
                      <a:cubicBezTo>
                        <a:pt x="353132" y="148381"/>
                        <a:pt x="325744" y="157511"/>
                        <a:pt x="298267" y="166729"/>
                      </a:cubicBezTo>
                      <a:cubicBezTo>
                        <a:pt x="271853" y="175592"/>
                        <a:pt x="245174" y="185520"/>
                        <a:pt x="216988" y="184811"/>
                      </a:cubicBezTo>
                      <a:cubicBezTo>
                        <a:pt x="189422" y="184101"/>
                        <a:pt x="162123" y="175149"/>
                        <a:pt x="136241" y="166197"/>
                      </a:cubicBezTo>
                      <a:cubicBezTo>
                        <a:pt x="112309" y="157954"/>
                        <a:pt x="88467" y="147229"/>
                        <a:pt x="69853" y="129679"/>
                      </a:cubicBezTo>
                      <a:cubicBezTo>
                        <a:pt x="59128" y="119575"/>
                        <a:pt x="50264" y="107875"/>
                        <a:pt x="41224" y="96264"/>
                      </a:cubicBezTo>
                      <a:cubicBezTo>
                        <a:pt x="30853" y="82880"/>
                        <a:pt x="20394" y="69496"/>
                        <a:pt x="10024" y="56112"/>
                      </a:cubicBezTo>
                      <a:cubicBezTo>
                        <a:pt x="5947" y="50794"/>
                        <a:pt x="-3094" y="56289"/>
                        <a:pt x="1072" y="61607"/>
                      </a:cubicBezTo>
                      <a:cubicBezTo>
                        <a:pt x="18976" y="84564"/>
                        <a:pt x="35906" y="109027"/>
                        <a:pt x="55760" y="130300"/>
                      </a:cubicBezTo>
                      <a:cubicBezTo>
                        <a:pt x="73842" y="149711"/>
                        <a:pt x="96710" y="162386"/>
                        <a:pt x="121262" y="171870"/>
                      </a:cubicBezTo>
                      <a:cubicBezTo>
                        <a:pt x="147409" y="181974"/>
                        <a:pt x="175329" y="191015"/>
                        <a:pt x="203250" y="194295"/>
                      </a:cubicBezTo>
                      <a:cubicBezTo>
                        <a:pt x="232499" y="197663"/>
                        <a:pt x="259622" y="190749"/>
                        <a:pt x="287187" y="181620"/>
                      </a:cubicBezTo>
                      <a:cubicBezTo>
                        <a:pt x="319362" y="170895"/>
                        <a:pt x="351448" y="160170"/>
                        <a:pt x="383534" y="149356"/>
                      </a:cubicBezTo>
                      <a:cubicBezTo>
                        <a:pt x="387523" y="148027"/>
                        <a:pt x="388852" y="141734"/>
                        <a:pt x="384598" y="139695"/>
                      </a:cubicBezTo>
                      <a:cubicBezTo>
                        <a:pt x="331860" y="115143"/>
                        <a:pt x="293924" y="69319"/>
                        <a:pt x="246770" y="36523"/>
                      </a:cubicBezTo>
                      <a:cubicBezTo>
                        <a:pt x="224345" y="20835"/>
                        <a:pt x="199350" y="7717"/>
                        <a:pt x="172316" y="2487"/>
                      </a:cubicBezTo>
                      <a:cubicBezTo>
                        <a:pt x="144307" y="-2919"/>
                        <a:pt x="115589" y="892"/>
                        <a:pt x="88821" y="10021"/>
                      </a:cubicBezTo>
                      <a:cubicBezTo>
                        <a:pt x="73576" y="15251"/>
                        <a:pt x="58774" y="21898"/>
                        <a:pt x="44503" y="29521"/>
                      </a:cubicBezTo>
                      <a:cubicBezTo>
                        <a:pt x="36881" y="33598"/>
                        <a:pt x="29524" y="37853"/>
                        <a:pt x="22344" y="42728"/>
                      </a:cubicBezTo>
                      <a:cubicBezTo>
                        <a:pt x="15253" y="47603"/>
                        <a:pt x="8783" y="53098"/>
                        <a:pt x="1604" y="57884"/>
                      </a:cubicBezTo>
                      <a:cubicBezTo>
                        <a:pt x="629" y="58328"/>
                        <a:pt x="1426" y="59569"/>
                        <a:pt x="2313" y="59125"/>
                      </a:cubicBezTo>
                      <a:lnTo>
                        <a:pt x="2313" y="591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89" name="图形 232"/>
            <p:cNvGrpSpPr/>
            <p:nvPr/>
          </p:nvGrpSpPr>
          <p:grpSpPr>
            <a:xfrm>
              <a:off x="9710810" y="3049482"/>
              <a:ext cx="816260" cy="1282676"/>
              <a:chOff x="9710810" y="3049482"/>
              <a:chExt cx="816260" cy="1282676"/>
            </a:xfrm>
          </p:grpSpPr>
          <p:grpSp>
            <p:nvGrpSpPr>
              <p:cNvPr id="90" name="图形 232"/>
              <p:cNvGrpSpPr/>
              <p:nvPr/>
            </p:nvGrpSpPr>
            <p:grpSpPr>
              <a:xfrm>
                <a:off x="9727374" y="3054332"/>
                <a:ext cx="795119" cy="1159086"/>
                <a:chOff x="9727374" y="3054332"/>
                <a:chExt cx="795119" cy="1159086"/>
              </a:xfrm>
            </p:grpSpPr>
            <p:sp>
              <p:nvSpPr>
                <p:cNvPr id="91" name="任意多边形: 形状 322"/>
                <p:cNvSpPr/>
                <p:nvPr>
                  <p:custDataLst>
                    <p:tags r:id="rId72"/>
                  </p:custDataLst>
                </p:nvPr>
              </p:nvSpPr>
              <p:spPr>
                <a:xfrm>
                  <a:off x="10258944" y="3054332"/>
                  <a:ext cx="263549" cy="409407"/>
                </a:xfrm>
                <a:custGeom>
                  <a:avLst/>
                  <a:gdLst>
                    <a:gd name="connsiteX0" fmla="*/ 0 w 263549"/>
                    <a:gd name="connsiteY0" fmla="*/ 394694 h 409407"/>
                    <a:gd name="connsiteX1" fmla="*/ 85090 w 263549"/>
                    <a:gd name="connsiteY1" fmla="*/ 160164 h 409407"/>
                    <a:gd name="connsiteX2" fmla="*/ 263248 w 263549"/>
                    <a:gd name="connsiteY2" fmla="*/ 0 h 409407"/>
                    <a:gd name="connsiteX3" fmla="*/ 210598 w 263549"/>
                    <a:gd name="connsiteY3" fmla="*/ 309781 h 409407"/>
                    <a:gd name="connsiteX4" fmla="*/ 709 w 263549"/>
                    <a:gd name="connsiteY4" fmla="*/ 409407 h 409407"/>
                    <a:gd name="connsiteX5" fmla="*/ 0 w 263549"/>
                    <a:gd name="connsiteY5" fmla="*/ 394694 h 409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549" h="409407">
                      <a:moveTo>
                        <a:pt x="0" y="394694"/>
                      </a:moveTo>
                      <a:cubicBezTo>
                        <a:pt x="24463" y="299056"/>
                        <a:pt x="18170" y="230187"/>
                        <a:pt x="85090" y="160164"/>
                      </a:cubicBezTo>
                      <a:cubicBezTo>
                        <a:pt x="152010" y="90142"/>
                        <a:pt x="263248" y="0"/>
                        <a:pt x="263248" y="0"/>
                      </a:cubicBezTo>
                      <a:cubicBezTo>
                        <a:pt x="263248" y="0"/>
                        <a:pt x="270782" y="234264"/>
                        <a:pt x="210598" y="309781"/>
                      </a:cubicBezTo>
                      <a:cubicBezTo>
                        <a:pt x="150415" y="385299"/>
                        <a:pt x="709" y="409407"/>
                        <a:pt x="709" y="409407"/>
                      </a:cubicBezTo>
                      <a:lnTo>
                        <a:pt x="0" y="394694"/>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2" name="任意多边形: 形状 323"/>
                <p:cNvSpPr/>
                <p:nvPr>
                  <p:custDataLst>
                    <p:tags r:id="rId73"/>
                  </p:custDataLst>
                </p:nvPr>
              </p:nvSpPr>
              <p:spPr>
                <a:xfrm>
                  <a:off x="10039082" y="3117707"/>
                  <a:ext cx="188065" cy="419295"/>
                </a:xfrm>
                <a:custGeom>
                  <a:avLst/>
                  <a:gdLst>
                    <a:gd name="connsiteX0" fmla="*/ 159236 w 188065"/>
                    <a:gd name="connsiteY0" fmla="*/ 0 h 419295"/>
                    <a:gd name="connsiteX1" fmla="*/ 161629 w 188065"/>
                    <a:gd name="connsiteY1" fmla="*/ 280532 h 419295"/>
                    <a:gd name="connsiteX2" fmla="*/ 22028 w 188065"/>
                    <a:gd name="connsiteY2" fmla="*/ 419246 h 419295"/>
                    <a:gd name="connsiteX3" fmla="*/ 2439 w 188065"/>
                    <a:gd name="connsiteY3" fmla="*/ 252700 h 419295"/>
                    <a:gd name="connsiteX4" fmla="*/ 159236 w 188065"/>
                    <a:gd name="connsiteY4" fmla="*/ 0 h 419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065" h="419295">
                      <a:moveTo>
                        <a:pt x="159236" y="0"/>
                      </a:moveTo>
                      <a:cubicBezTo>
                        <a:pt x="186978" y="136765"/>
                        <a:pt x="206035" y="206078"/>
                        <a:pt x="161629" y="280532"/>
                      </a:cubicBezTo>
                      <a:cubicBezTo>
                        <a:pt x="117222" y="354985"/>
                        <a:pt x="26194" y="421373"/>
                        <a:pt x="22028" y="419246"/>
                      </a:cubicBezTo>
                      <a:cubicBezTo>
                        <a:pt x="17862" y="417119"/>
                        <a:pt x="-7931" y="285052"/>
                        <a:pt x="2439" y="252700"/>
                      </a:cubicBezTo>
                      <a:cubicBezTo>
                        <a:pt x="12810" y="220437"/>
                        <a:pt x="117222" y="31022"/>
                        <a:pt x="159236"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3" name="任意多边形: 形状 324"/>
                <p:cNvSpPr/>
                <p:nvPr>
                  <p:custDataLst>
                    <p:tags r:id="rId74"/>
                  </p:custDataLst>
                </p:nvPr>
              </p:nvSpPr>
              <p:spPr>
                <a:xfrm>
                  <a:off x="9733213" y="3221322"/>
                  <a:ext cx="173144" cy="404355"/>
                </a:xfrm>
                <a:custGeom>
                  <a:avLst/>
                  <a:gdLst>
                    <a:gd name="connsiteX0" fmla="*/ 71740 w 173144"/>
                    <a:gd name="connsiteY0" fmla="*/ 0 h 404355"/>
                    <a:gd name="connsiteX1" fmla="*/ 173139 w 173144"/>
                    <a:gd name="connsiteY1" fmla="*/ 229123 h 404355"/>
                    <a:gd name="connsiteX2" fmla="*/ 132278 w 173144"/>
                    <a:gd name="connsiteY2" fmla="*/ 404355 h 404355"/>
                    <a:gd name="connsiteX3" fmla="*/ 34 w 173144"/>
                    <a:gd name="connsiteY3" fmla="*/ 195176 h 404355"/>
                    <a:gd name="connsiteX4" fmla="*/ 71740 w 173144"/>
                    <a:gd name="connsiteY4" fmla="*/ 0 h 404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44" h="404355">
                      <a:moveTo>
                        <a:pt x="71740" y="0"/>
                      </a:moveTo>
                      <a:cubicBezTo>
                        <a:pt x="123148" y="51852"/>
                        <a:pt x="172430" y="158569"/>
                        <a:pt x="173139" y="229123"/>
                      </a:cubicBezTo>
                      <a:cubicBezTo>
                        <a:pt x="173759" y="299588"/>
                        <a:pt x="124921" y="381133"/>
                        <a:pt x="132278" y="404355"/>
                      </a:cubicBezTo>
                      <a:cubicBezTo>
                        <a:pt x="47808" y="377056"/>
                        <a:pt x="-1473" y="234796"/>
                        <a:pt x="34" y="195176"/>
                      </a:cubicBezTo>
                      <a:cubicBezTo>
                        <a:pt x="1540" y="155467"/>
                        <a:pt x="13240" y="73302"/>
                        <a:pt x="7174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4" name="任意多边形: 形状 325"/>
                <p:cNvSpPr/>
                <p:nvPr>
                  <p:custDataLst>
                    <p:tags r:id="rId75"/>
                  </p:custDataLst>
                </p:nvPr>
              </p:nvSpPr>
              <p:spPr>
                <a:xfrm>
                  <a:off x="10149834" y="3584196"/>
                  <a:ext cx="323519" cy="179898"/>
                </a:xfrm>
                <a:custGeom>
                  <a:avLst/>
                  <a:gdLst>
                    <a:gd name="connsiteX0" fmla="*/ 323520 w 323519"/>
                    <a:gd name="connsiteY0" fmla="*/ 0 h 179898"/>
                    <a:gd name="connsiteX1" fmla="*/ 124178 w 323519"/>
                    <a:gd name="connsiteY1" fmla="*/ 34213 h 179898"/>
                    <a:gd name="connsiteX2" fmla="*/ 0 w 323519"/>
                    <a:gd name="connsiteY2" fmla="*/ 165925 h 179898"/>
                    <a:gd name="connsiteX3" fmla="*/ 177626 w 323519"/>
                    <a:gd name="connsiteY3" fmla="*/ 160430 h 179898"/>
                    <a:gd name="connsiteX4" fmla="*/ 323520 w 323519"/>
                    <a:gd name="connsiteY4" fmla="*/ 0 h 179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19" h="179898">
                      <a:moveTo>
                        <a:pt x="323520" y="0"/>
                      </a:moveTo>
                      <a:cubicBezTo>
                        <a:pt x="263070" y="32352"/>
                        <a:pt x="194910" y="-10636"/>
                        <a:pt x="124178" y="34213"/>
                      </a:cubicBezTo>
                      <a:cubicBezTo>
                        <a:pt x="53447" y="79063"/>
                        <a:pt x="0" y="165925"/>
                        <a:pt x="0" y="165925"/>
                      </a:cubicBezTo>
                      <a:cubicBezTo>
                        <a:pt x="0" y="165925"/>
                        <a:pt x="107249" y="200759"/>
                        <a:pt x="177626" y="160430"/>
                      </a:cubicBezTo>
                      <a:cubicBezTo>
                        <a:pt x="247914" y="120101"/>
                        <a:pt x="320418" y="24552"/>
                        <a:pt x="32352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5" name="任意多边形: 形状 326"/>
                <p:cNvSpPr/>
                <p:nvPr>
                  <p:custDataLst>
                    <p:tags r:id="rId76"/>
                  </p:custDataLst>
                </p:nvPr>
              </p:nvSpPr>
              <p:spPr>
                <a:xfrm>
                  <a:off x="10074705" y="3886177"/>
                  <a:ext cx="197002" cy="327242"/>
                </a:xfrm>
                <a:custGeom>
                  <a:avLst/>
                  <a:gdLst>
                    <a:gd name="connsiteX0" fmla="*/ 13970 w 197002"/>
                    <a:gd name="connsiteY0" fmla="*/ 0 h 327242"/>
                    <a:gd name="connsiteX1" fmla="*/ 45701 w 197002"/>
                    <a:gd name="connsiteY1" fmla="*/ 225578 h 327242"/>
                    <a:gd name="connsiteX2" fmla="*/ 197002 w 197002"/>
                    <a:gd name="connsiteY2" fmla="*/ 327243 h 327242"/>
                    <a:gd name="connsiteX3" fmla="*/ 188050 w 197002"/>
                    <a:gd name="connsiteY3" fmla="*/ 166369 h 327242"/>
                    <a:gd name="connsiteX4" fmla="*/ 130614 w 197002"/>
                    <a:gd name="connsiteY4" fmla="*/ 46445 h 327242"/>
                    <a:gd name="connsiteX5" fmla="*/ 13970 w 197002"/>
                    <a:gd name="connsiteY5" fmla="*/ 0 h 327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7002" h="327242">
                      <a:moveTo>
                        <a:pt x="13970" y="0"/>
                      </a:moveTo>
                      <a:cubicBezTo>
                        <a:pt x="-12178" y="67806"/>
                        <a:pt x="-1630" y="150592"/>
                        <a:pt x="45701" y="225578"/>
                      </a:cubicBezTo>
                      <a:cubicBezTo>
                        <a:pt x="93033" y="300474"/>
                        <a:pt x="197002" y="327243"/>
                        <a:pt x="197002" y="327243"/>
                      </a:cubicBezTo>
                      <a:cubicBezTo>
                        <a:pt x="197002" y="327243"/>
                        <a:pt x="194343" y="202000"/>
                        <a:pt x="188050" y="166369"/>
                      </a:cubicBezTo>
                      <a:cubicBezTo>
                        <a:pt x="181757" y="130737"/>
                        <a:pt x="177591" y="78974"/>
                        <a:pt x="130614" y="46445"/>
                      </a:cubicBezTo>
                      <a:cubicBezTo>
                        <a:pt x="83637" y="13916"/>
                        <a:pt x="13970" y="0"/>
                        <a:pt x="1397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6" name="任意多边形: 形状 327"/>
                <p:cNvSpPr/>
                <p:nvPr>
                  <p:custDataLst>
                    <p:tags r:id="rId77"/>
                  </p:custDataLst>
                </p:nvPr>
              </p:nvSpPr>
              <p:spPr>
                <a:xfrm>
                  <a:off x="10142106" y="3909926"/>
                  <a:ext cx="126336" cy="296164"/>
                </a:xfrm>
                <a:custGeom>
                  <a:avLst/>
                  <a:gdLst>
                    <a:gd name="connsiteX0" fmla="*/ 125790 w 126336"/>
                    <a:gd name="connsiteY0" fmla="*/ 291704 h 296164"/>
                    <a:gd name="connsiteX1" fmla="*/ 122776 w 126336"/>
                    <a:gd name="connsiteY1" fmla="*/ 250932 h 296164"/>
                    <a:gd name="connsiteX2" fmla="*/ 121890 w 126336"/>
                    <a:gd name="connsiteY2" fmla="*/ 206260 h 296164"/>
                    <a:gd name="connsiteX3" fmla="*/ 114002 w 126336"/>
                    <a:gd name="connsiteY3" fmla="*/ 120195 h 296164"/>
                    <a:gd name="connsiteX4" fmla="*/ 80054 w 126336"/>
                    <a:gd name="connsiteY4" fmla="*/ 50616 h 296164"/>
                    <a:gd name="connsiteX5" fmla="*/ 18984 w 126336"/>
                    <a:gd name="connsiteY5" fmla="*/ 625 h 296164"/>
                    <a:gd name="connsiteX6" fmla="*/ 4359 w 126336"/>
                    <a:gd name="connsiteY6" fmla="*/ 27216 h 296164"/>
                    <a:gd name="connsiteX7" fmla="*/ 55945 w 126336"/>
                    <a:gd name="connsiteY7" fmla="*/ 75345 h 296164"/>
                    <a:gd name="connsiteX8" fmla="*/ 87145 w 126336"/>
                    <a:gd name="connsiteY8" fmla="*/ 138808 h 296164"/>
                    <a:gd name="connsiteX9" fmla="*/ 93881 w 126336"/>
                    <a:gd name="connsiteY9" fmla="*/ 218757 h 296164"/>
                    <a:gd name="connsiteX10" fmla="*/ 115597 w 126336"/>
                    <a:gd name="connsiteY10" fmla="*/ 294718 h 296164"/>
                    <a:gd name="connsiteX11" fmla="*/ 125790 w 126336"/>
                    <a:gd name="connsiteY11" fmla="*/ 291704 h 296164"/>
                    <a:gd name="connsiteX12" fmla="*/ 125790 w 126336"/>
                    <a:gd name="connsiteY12" fmla="*/ 291704 h 296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6336" h="296164">
                      <a:moveTo>
                        <a:pt x="125790" y="291704"/>
                      </a:moveTo>
                      <a:cubicBezTo>
                        <a:pt x="127740" y="278232"/>
                        <a:pt x="123929" y="264316"/>
                        <a:pt x="122776" y="250932"/>
                      </a:cubicBezTo>
                      <a:cubicBezTo>
                        <a:pt x="121447" y="236041"/>
                        <a:pt x="121890" y="221150"/>
                        <a:pt x="121890" y="206260"/>
                      </a:cubicBezTo>
                      <a:cubicBezTo>
                        <a:pt x="121890" y="177276"/>
                        <a:pt x="121447" y="148381"/>
                        <a:pt x="114002" y="120195"/>
                      </a:cubicBezTo>
                      <a:cubicBezTo>
                        <a:pt x="107442" y="95199"/>
                        <a:pt x="95654" y="71179"/>
                        <a:pt x="80054" y="50616"/>
                      </a:cubicBezTo>
                      <a:cubicBezTo>
                        <a:pt x="64454" y="30052"/>
                        <a:pt x="44157" y="7716"/>
                        <a:pt x="18984" y="625"/>
                      </a:cubicBezTo>
                      <a:cubicBezTo>
                        <a:pt x="3207" y="-3807"/>
                        <a:pt x="-5922" y="16402"/>
                        <a:pt x="4359" y="27216"/>
                      </a:cubicBezTo>
                      <a:cubicBezTo>
                        <a:pt x="20491" y="44234"/>
                        <a:pt x="41143" y="56288"/>
                        <a:pt x="55945" y="75345"/>
                      </a:cubicBezTo>
                      <a:cubicBezTo>
                        <a:pt x="70482" y="94136"/>
                        <a:pt x="81295" y="115763"/>
                        <a:pt x="87145" y="138808"/>
                      </a:cubicBezTo>
                      <a:cubicBezTo>
                        <a:pt x="93704" y="164867"/>
                        <a:pt x="92197" y="192078"/>
                        <a:pt x="93881" y="218757"/>
                      </a:cubicBezTo>
                      <a:cubicBezTo>
                        <a:pt x="95388" y="242157"/>
                        <a:pt x="95388" y="278675"/>
                        <a:pt x="115597" y="294718"/>
                      </a:cubicBezTo>
                      <a:cubicBezTo>
                        <a:pt x="118788" y="297200"/>
                        <a:pt x="124992" y="296668"/>
                        <a:pt x="125790" y="291704"/>
                      </a:cubicBezTo>
                      <a:lnTo>
                        <a:pt x="125790" y="29170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7" name="任意多边形: 形状 328"/>
                <p:cNvSpPr/>
                <p:nvPr>
                  <p:custDataLst>
                    <p:tags r:id="rId78"/>
                  </p:custDataLst>
                </p:nvPr>
              </p:nvSpPr>
              <p:spPr>
                <a:xfrm>
                  <a:off x="10210768" y="3587538"/>
                  <a:ext cx="251089" cy="83052"/>
                </a:xfrm>
                <a:custGeom>
                  <a:avLst/>
                  <a:gdLst>
                    <a:gd name="connsiteX0" fmla="*/ 248758 w 251089"/>
                    <a:gd name="connsiteY0" fmla="*/ 4723 h 83052"/>
                    <a:gd name="connsiteX1" fmla="*/ 222079 w 251089"/>
                    <a:gd name="connsiteY1" fmla="*/ 1532 h 83052"/>
                    <a:gd name="connsiteX2" fmla="*/ 190525 w 251089"/>
                    <a:gd name="connsiteY2" fmla="*/ 3748 h 83052"/>
                    <a:gd name="connsiteX3" fmla="*/ 122541 w 251089"/>
                    <a:gd name="connsiteY3" fmla="*/ 8180 h 83052"/>
                    <a:gd name="connsiteX4" fmla="*/ 65726 w 251089"/>
                    <a:gd name="connsiteY4" fmla="*/ 29452 h 83052"/>
                    <a:gd name="connsiteX5" fmla="*/ 7492 w 251089"/>
                    <a:gd name="connsiteY5" fmla="*/ 52055 h 83052"/>
                    <a:gd name="connsiteX6" fmla="*/ 12102 w 251089"/>
                    <a:gd name="connsiteY6" fmla="*/ 81570 h 83052"/>
                    <a:gd name="connsiteX7" fmla="*/ 74855 w 251089"/>
                    <a:gd name="connsiteY7" fmla="*/ 67566 h 83052"/>
                    <a:gd name="connsiteX8" fmla="*/ 131228 w 251089"/>
                    <a:gd name="connsiteY8" fmla="*/ 43634 h 83052"/>
                    <a:gd name="connsiteX9" fmla="*/ 195223 w 251089"/>
                    <a:gd name="connsiteY9" fmla="*/ 32555 h 83052"/>
                    <a:gd name="connsiteX10" fmla="*/ 250797 w 251089"/>
                    <a:gd name="connsiteY10" fmla="*/ 11991 h 83052"/>
                    <a:gd name="connsiteX11" fmla="*/ 248758 w 251089"/>
                    <a:gd name="connsiteY11" fmla="*/ 4723 h 83052"/>
                    <a:gd name="connsiteX12" fmla="*/ 248758 w 251089"/>
                    <a:gd name="connsiteY12" fmla="*/ 4723 h 8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1089" h="83052">
                      <a:moveTo>
                        <a:pt x="248758" y="4723"/>
                      </a:moveTo>
                      <a:cubicBezTo>
                        <a:pt x="240958" y="-2368"/>
                        <a:pt x="231652" y="291"/>
                        <a:pt x="222079" y="1532"/>
                      </a:cubicBezTo>
                      <a:cubicBezTo>
                        <a:pt x="211620" y="2862"/>
                        <a:pt x="201072" y="3394"/>
                        <a:pt x="190525" y="3748"/>
                      </a:cubicBezTo>
                      <a:cubicBezTo>
                        <a:pt x="167568" y="4546"/>
                        <a:pt x="145232" y="3216"/>
                        <a:pt x="122541" y="8180"/>
                      </a:cubicBezTo>
                      <a:cubicBezTo>
                        <a:pt x="102598" y="12523"/>
                        <a:pt x="84339" y="21387"/>
                        <a:pt x="65726" y="29452"/>
                      </a:cubicBezTo>
                      <a:cubicBezTo>
                        <a:pt x="46669" y="37695"/>
                        <a:pt x="25574" y="41950"/>
                        <a:pt x="7492" y="52055"/>
                      </a:cubicBezTo>
                      <a:cubicBezTo>
                        <a:pt x="-4828" y="58968"/>
                        <a:pt x="-1017" y="78379"/>
                        <a:pt x="12102" y="81570"/>
                      </a:cubicBezTo>
                      <a:cubicBezTo>
                        <a:pt x="34083" y="86977"/>
                        <a:pt x="55355" y="76518"/>
                        <a:pt x="74855" y="67566"/>
                      </a:cubicBezTo>
                      <a:cubicBezTo>
                        <a:pt x="93380" y="59057"/>
                        <a:pt x="111551" y="49395"/>
                        <a:pt x="131228" y="43634"/>
                      </a:cubicBezTo>
                      <a:cubicBezTo>
                        <a:pt x="151968" y="37518"/>
                        <a:pt x="173773" y="34859"/>
                        <a:pt x="195223" y="32555"/>
                      </a:cubicBezTo>
                      <a:cubicBezTo>
                        <a:pt x="211000" y="30871"/>
                        <a:pt x="245745" y="31137"/>
                        <a:pt x="250797" y="11991"/>
                      </a:cubicBezTo>
                      <a:cubicBezTo>
                        <a:pt x="251595" y="9509"/>
                        <a:pt x="250708" y="6496"/>
                        <a:pt x="248758" y="4723"/>
                      </a:cubicBezTo>
                      <a:lnTo>
                        <a:pt x="248758" y="472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8" name="任意多边形: 形状 329"/>
                <p:cNvSpPr/>
                <p:nvPr>
                  <p:custDataLst>
                    <p:tags r:id="rId79"/>
                  </p:custDataLst>
                </p:nvPr>
              </p:nvSpPr>
              <p:spPr>
                <a:xfrm>
                  <a:off x="10432700" y="3075275"/>
                  <a:ext cx="83960" cy="298009"/>
                </a:xfrm>
                <a:custGeom>
                  <a:avLst/>
                  <a:gdLst>
                    <a:gd name="connsiteX0" fmla="*/ 82755 w 83960"/>
                    <a:gd name="connsiteY0" fmla="*/ 64 h 298009"/>
                    <a:gd name="connsiteX1" fmla="*/ 58735 w 83960"/>
                    <a:gd name="connsiteY1" fmla="*/ 24172 h 298009"/>
                    <a:gd name="connsiteX2" fmla="*/ 43844 w 83960"/>
                    <a:gd name="connsiteY2" fmla="*/ 59981 h 298009"/>
                    <a:gd name="connsiteX3" fmla="*/ 34272 w 83960"/>
                    <a:gd name="connsiteY3" fmla="*/ 149326 h 298009"/>
                    <a:gd name="connsiteX4" fmla="*/ 26649 w 83960"/>
                    <a:gd name="connsiteY4" fmla="*/ 232821 h 298009"/>
                    <a:gd name="connsiteX5" fmla="*/ 12822 w 83960"/>
                    <a:gd name="connsiteY5" fmla="*/ 262602 h 298009"/>
                    <a:gd name="connsiteX6" fmla="*/ 2806 w 83960"/>
                    <a:gd name="connsiteY6" fmla="*/ 278379 h 298009"/>
                    <a:gd name="connsiteX7" fmla="*/ 2363 w 83960"/>
                    <a:gd name="connsiteY7" fmla="*/ 282545 h 298009"/>
                    <a:gd name="connsiteX8" fmla="*/ 1122 w 83960"/>
                    <a:gd name="connsiteY8" fmla="*/ 282900 h 298009"/>
                    <a:gd name="connsiteX9" fmla="*/ 1565 w 83960"/>
                    <a:gd name="connsiteY9" fmla="*/ 290168 h 298009"/>
                    <a:gd name="connsiteX10" fmla="*/ 2363 w 83960"/>
                    <a:gd name="connsiteY10" fmla="*/ 282988 h 298009"/>
                    <a:gd name="connsiteX11" fmla="*/ 1033 w 83960"/>
                    <a:gd name="connsiteY11" fmla="*/ 285293 h 298009"/>
                    <a:gd name="connsiteX12" fmla="*/ 7947 w 83960"/>
                    <a:gd name="connsiteY12" fmla="*/ 296727 h 298009"/>
                    <a:gd name="connsiteX13" fmla="*/ 10695 w 83960"/>
                    <a:gd name="connsiteY13" fmla="*/ 296727 h 298009"/>
                    <a:gd name="connsiteX14" fmla="*/ 4136 w 83960"/>
                    <a:gd name="connsiteY14" fmla="*/ 294156 h 298009"/>
                    <a:gd name="connsiteX15" fmla="*/ 4667 w 83960"/>
                    <a:gd name="connsiteY15" fmla="*/ 294688 h 298009"/>
                    <a:gd name="connsiteX16" fmla="*/ 16633 w 83960"/>
                    <a:gd name="connsiteY16" fmla="*/ 297525 h 298009"/>
                    <a:gd name="connsiteX17" fmla="*/ 16279 w 83960"/>
                    <a:gd name="connsiteY17" fmla="*/ 297436 h 298009"/>
                    <a:gd name="connsiteX18" fmla="*/ 22483 w 83960"/>
                    <a:gd name="connsiteY18" fmla="*/ 296993 h 298009"/>
                    <a:gd name="connsiteX19" fmla="*/ 29840 w 83960"/>
                    <a:gd name="connsiteY19" fmla="*/ 292827 h 298009"/>
                    <a:gd name="connsiteX20" fmla="*/ 43756 w 83960"/>
                    <a:gd name="connsiteY20" fmla="*/ 279532 h 298009"/>
                    <a:gd name="connsiteX21" fmla="*/ 59267 w 83960"/>
                    <a:gd name="connsiteY21" fmla="*/ 247445 h 298009"/>
                    <a:gd name="connsiteX22" fmla="*/ 67865 w 83960"/>
                    <a:gd name="connsiteY22" fmla="*/ 165546 h 298009"/>
                    <a:gd name="connsiteX23" fmla="*/ 68840 w 83960"/>
                    <a:gd name="connsiteY23" fmla="*/ 75670 h 298009"/>
                    <a:gd name="connsiteX24" fmla="*/ 76019 w 83960"/>
                    <a:gd name="connsiteY24" fmla="*/ 37557 h 298009"/>
                    <a:gd name="connsiteX25" fmla="*/ 78767 w 83960"/>
                    <a:gd name="connsiteY25" fmla="*/ 17879 h 298009"/>
                    <a:gd name="connsiteX26" fmla="*/ 83908 w 83960"/>
                    <a:gd name="connsiteY26" fmla="*/ 950 h 298009"/>
                    <a:gd name="connsiteX27" fmla="*/ 82755 w 83960"/>
                    <a:gd name="connsiteY27" fmla="*/ 64 h 298009"/>
                    <a:gd name="connsiteX28" fmla="*/ 82755 w 83960"/>
                    <a:gd name="connsiteY28" fmla="*/ 64 h 298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3960" h="298009">
                      <a:moveTo>
                        <a:pt x="82755" y="64"/>
                      </a:moveTo>
                      <a:cubicBezTo>
                        <a:pt x="73271" y="4229"/>
                        <a:pt x="65294" y="16373"/>
                        <a:pt x="58735" y="24172"/>
                      </a:cubicBezTo>
                      <a:cubicBezTo>
                        <a:pt x="50669" y="33745"/>
                        <a:pt x="46769" y="48104"/>
                        <a:pt x="43844" y="59981"/>
                      </a:cubicBezTo>
                      <a:cubicBezTo>
                        <a:pt x="36753" y="89142"/>
                        <a:pt x="35069" y="119544"/>
                        <a:pt x="34272" y="149326"/>
                      </a:cubicBezTo>
                      <a:cubicBezTo>
                        <a:pt x="33563" y="176980"/>
                        <a:pt x="33829" y="205875"/>
                        <a:pt x="26649" y="232821"/>
                      </a:cubicBezTo>
                      <a:cubicBezTo>
                        <a:pt x="23724" y="243811"/>
                        <a:pt x="19115" y="253207"/>
                        <a:pt x="12822" y="262602"/>
                      </a:cubicBezTo>
                      <a:cubicBezTo>
                        <a:pt x="9365" y="267832"/>
                        <a:pt x="5377" y="272707"/>
                        <a:pt x="2806" y="278379"/>
                      </a:cubicBezTo>
                      <a:cubicBezTo>
                        <a:pt x="2629" y="279797"/>
                        <a:pt x="2540" y="281127"/>
                        <a:pt x="2363" y="282545"/>
                      </a:cubicBezTo>
                      <a:cubicBezTo>
                        <a:pt x="2629" y="278911"/>
                        <a:pt x="2274" y="279000"/>
                        <a:pt x="1122" y="282900"/>
                      </a:cubicBezTo>
                      <a:cubicBezTo>
                        <a:pt x="679" y="285382"/>
                        <a:pt x="679" y="287775"/>
                        <a:pt x="1565" y="290168"/>
                      </a:cubicBezTo>
                      <a:cubicBezTo>
                        <a:pt x="1831" y="287775"/>
                        <a:pt x="2097" y="285382"/>
                        <a:pt x="2363" y="282988"/>
                      </a:cubicBezTo>
                      <a:cubicBezTo>
                        <a:pt x="1920" y="283786"/>
                        <a:pt x="1477" y="284495"/>
                        <a:pt x="1033" y="285293"/>
                      </a:cubicBezTo>
                      <a:cubicBezTo>
                        <a:pt x="-2069" y="290522"/>
                        <a:pt x="2274" y="296638"/>
                        <a:pt x="7947" y="296727"/>
                      </a:cubicBezTo>
                      <a:cubicBezTo>
                        <a:pt x="8833" y="296727"/>
                        <a:pt x="9808" y="296727"/>
                        <a:pt x="10695" y="296727"/>
                      </a:cubicBezTo>
                      <a:cubicBezTo>
                        <a:pt x="8479" y="295841"/>
                        <a:pt x="6263" y="295043"/>
                        <a:pt x="4136" y="294156"/>
                      </a:cubicBezTo>
                      <a:cubicBezTo>
                        <a:pt x="4313" y="294334"/>
                        <a:pt x="4490" y="294511"/>
                        <a:pt x="4667" y="294688"/>
                      </a:cubicBezTo>
                      <a:cubicBezTo>
                        <a:pt x="7770" y="297790"/>
                        <a:pt x="12467" y="298677"/>
                        <a:pt x="16633" y="297525"/>
                      </a:cubicBezTo>
                      <a:cubicBezTo>
                        <a:pt x="13531" y="297170"/>
                        <a:pt x="13354" y="297170"/>
                        <a:pt x="16279" y="297436"/>
                      </a:cubicBezTo>
                      <a:cubicBezTo>
                        <a:pt x="18317" y="297879"/>
                        <a:pt x="20444" y="297702"/>
                        <a:pt x="22483" y="296993"/>
                      </a:cubicBezTo>
                      <a:cubicBezTo>
                        <a:pt x="25142" y="296284"/>
                        <a:pt x="27624" y="294422"/>
                        <a:pt x="29840" y="292827"/>
                      </a:cubicBezTo>
                      <a:cubicBezTo>
                        <a:pt x="35335" y="288927"/>
                        <a:pt x="39856" y="285027"/>
                        <a:pt x="43756" y="279532"/>
                      </a:cubicBezTo>
                      <a:cubicBezTo>
                        <a:pt x="50758" y="269782"/>
                        <a:pt x="55633" y="258791"/>
                        <a:pt x="59267" y="247445"/>
                      </a:cubicBezTo>
                      <a:cubicBezTo>
                        <a:pt x="67776" y="221121"/>
                        <a:pt x="68130" y="192846"/>
                        <a:pt x="67865" y="165546"/>
                      </a:cubicBezTo>
                      <a:cubicBezTo>
                        <a:pt x="67599" y="135676"/>
                        <a:pt x="65206" y="105451"/>
                        <a:pt x="68840" y="75670"/>
                      </a:cubicBezTo>
                      <a:cubicBezTo>
                        <a:pt x="70435" y="62818"/>
                        <a:pt x="73537" y="50231"/>
                        <a:pt x="76019" y="37557"/>
                      </a:cubicBezTo>
                      <a:cubicBezTo>
                        <a:pt x="77260" y="30997"/>
                        <a:pt x="76994" y="24350"/>
                        <a:pt x="78767" y="17879"/>
                      </a:cubicBezTo>
                      <a:cubicBezTo>
                        <a:pt x="80362" y="12118"/>
                        <a:pt x="83464" y="6889"/>
                        <a:pt x="83908" y="950"/>
                      </a:cubicBezTo>
                      <a:cubicBezTo>
                        <a:pt x="84173" y="418"/>
                        <a:pt x="83376" y="-202"/>
                        <a:pt x="82755" y="64"/>
                      </a:cubicBezTo>
                      <a:lnTo>
                        <a:pt x="82755" y="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9" name="任意多边形: 形状 330"/>
                <p:cNvSpPr/>
                <p:nvPr>
                  <p:custDataLst>
                    <p:tags r:id="rId80"/>
                  </p:custDataLst>
                </p:nvPr>
              </p:nvSpPr>
              <p:spPr>
                <a:xfrm>
                  <a:off x="10056082" y="3132361"/>
                  <a:ext cx="144037" cy="232633"/>
                </a:xfrm>
                <a:custGeom>
                  <a:avLst/>
                  <a:gdLst>
                    <a:gd name="connsiteX0" fmla="*/ 128674 w 144037"/>
                    <a:gd name="connsiteY0" fmla="*/ 1655 h 232633"/>
                    <a:gd name="connsiteX1" fmla="*/ 113695 w 144037"/>
                    <a:gd name="connsiteY1" fmla="*/ 21687 h 232633"/>
                    <a:gd name="connsiteX2" fmla="*/ 98449 w 144037"/>
                    <a:gd name="connsiteY2" fmla="*/ 47391 h 232633"/>
                    <a:gd name="connsiteX3" fmla="*/ 66097 w 144037"/>
                    <a:gd name="connsiteY3" fmla="*/ 95343 h 232633"/>
                    <a:gd name="connsiteX4" fmla="*/ 5825 w 144037"/>
                    <a:gd name="connsiteY4" fmla="*/ 183358 h 232633"/>
                    <a:gd name="connsiteX5" fmla="*/ 6623 w 144037"/>
                    <a:gd name="connsiteY5" fmla="*/ 230069 h 232633"/>
                    <a:gd name="connsiteX6" fmla="*/ 30998 w 144037"/>
                    <a:gd name="connsiteY6" fmla="*/ 212696 h 232633"/>
                    <a:gd name="connsiteX7" fmla="*/ 57145 w 144037"/>
                    <a:gd name="connsiteY7" fmla="*/ 167669 h 232633"/>
                    <a:gd name="connsiteX8" fmla="*/ 87459 w 144037"/>
                    <a:gd name="connsiteY8" fmla="*/ 125213 h 232633"/>
                    <a:gd name="connsiteX9" fmla="*/ 120786 w 144037"/>
                    <a:gd name="connsiteY9" fmla="*/ 68752 h 232633"/>
                    <a:gd name="connsiteX10" fmla="*/ 134524 w 144037"/>
                    <a:gd name="connsiteY10" fmla="*/ 39946 h 232633"/>
                    <a:gd name="connsiteX11" fmla="*/ 143919 w 144037"/>
                    <a:gd name="connsiteY11" fmla="*/ 9809 h 232633"/>
                    <a:gd name="connsiteX12" fmla="*/ 128674 w 144037"/>
                    <a:gd name="connsiteY12" fmla="*/ 1655 h 232633"/>
                    <a:gd name="connsiteX13" fmla="*/ 128674 w 144037"/>
                    <a:gd name="connsiteY13" fmla="*/ 1655 h 232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4037" h="232633">
                      <a:moveTo>
                        <a:pt x="128674" y="1655"/>
                      </a:moveTo>
                      <a:cubicBezTo>
                        <a:pt x="121317" y="6619"/>
                        <a:pt x="117949" y="14064"/>
                        <a:pt x="113695" y="21687"/>
                      </a:cubicBezTo>
                      <a:cubicBezTo>
                        <a:pt x="108820" y="30373"/>
                        <a:pt x="103679" y="38882"/>
                        <a:pt x="98449" y="47391"/>
                      </a:cubicBezTo>
                      <a:cubicBezTo>
                        <a:pt x="88256" y="63788"/>
                        <a:pt x="77177" y="79566"/>
                        <a:pt x="66097" y="95343"/>
                      </a:cubicBezTo>
                      <a:cubicBezTo>
                        <a:pt x="45888" y="124061"/>
                        <a:pt x="19475" y="150563"/>
                        <a:pt x="5825" y="183358"/>
                      </a:cubicBezTo>
                      <a:cubicBezTo>
                        <a:pt x="684" y="195678"/>
                        <a:pt x="-4545" y="219078"/>
                        <a:pt x="6623" y="230069"/>
                      </a:cubicBezTo>
                      <a:cubicBezTo>
                        <a:pt x="16550" y="239819"/>
                        <a:pt x="27275" y="219078"/>
                        <a:pt x="30998" y="212696"/>
                      </a:cubicBezTo>
                      <a:cubicBezTo>
                        <a:pt x="39950" y="197717"/>
                        <a:pt x="47129" y="182117"/>
                        <a:pt x="57145" y="167669"/>
                      </a:cubicBezTo>
                      <a:cubicBezTo>
                        <a:pt x="67072" y="153399"/>
                        <a:pt x="77620" y="139572"/>
                        <a:pt x="87459" y="125213"/>
                      </a:cubicBezTo>
                      <a:cubicBezTo>
                        <a:pt x="99867" y="107131"/>
                        <a:pt x="110858" y="88252"/>
                        <a:pt x="120786" y="68752"/>
                      </a:cubicBezTo>
                      <a:cubicBezTo>
                        <a:pt x="125660" y="59268"/>
                        <a:pt x="130269" y="49695"/>
                        <a:pt x="134524" y="39946"/>
                      </a:cubicBezTo>
                      <a:cubicBezTo>
                        <a:pt x="138601" y="30816"/>
                        <a:pt x="144983" y="20003"/>
                        <a:pt x="143919" y="9809"/>
                      </a:cubicBezTo>
                      <a:cubicBezTo>
                        <a:pt x="143122" y="2807"/>
                        <a:pt x="135410" y="-2954"/>
                        <a:pt x="128674" y="1655"/>
                      </a:cubicBezTo>
                      <a:lnTo>
                        <a:pt x="128674" y="165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00" name="任意多边形: 形状 331"/>
                <p:cNvSpPr/>
                <p:nvPr>
                  <p:custDataLst>
                    <p:tags r:id="rId81"/>
                  </p:custDataLst>
                </p:nvPr>
              </p:nvSpPr>
              <p:spPr>
                <a:xfrm>
                  <a:off x="9727374" y="3233711"/>
                  <a:ext cx="96245" cy="290371"/>
                </a:xfrm>
                <a:custGeom>
                  <a:avLst/>
                  <a:gdLst>
                    <a:gd name="connsiteX0" fmla="*/ 83163 w 96245"/>
                    <a:gd name="connsiteY0" fmla="*/ 551 h 290371"/>
                    <a:gd name="connsiteX1" fmla="*/ 59852 w 96245"/>
                    <a:gd name="connsiteY1" fmla="*/ 27319 h 290371"/>
                    <a:gd name="connsiteX2" fmla="*/ 39377 w 96245"/>
                    <a:gd name="connsiteY2" fmla="*/ 62065 h 290371"/>
                    <a:gd name="connsiteX3" fmla="*/ 4987 w 96245"/>
                    <a:gd name="connsiteY3" fmla="*/ 132707 h 290371"/>
                    <a:gd name="connsiteX4" fmla="*/ 7114 w 96245"/>
                    <a:gd name="connsiteY4" fmla="*/ 207959 h 290371"/>
                    <a:gd name="connsiteX5" fmla="*/ 40618 w 96245"/>
                    <a:gd name="connsiteY5" fmla="*/ 284983 h 290371"/>
                    <a:gd name="connsiteX6" fmla="*/ 62688 w 96245"/>
                    <a:gd name="connsiteY6" fmla="*/ 278424 h 290371"/>
                    <a:gd name="connsiteX7" fmla="*/ 57282 w 96245"/>
                    <a:gd name="connsiteY7" fmla="*/ 239690 h 290371"/>
                    <a:gd name="connsiteX8" fmla="*/ 46291 w 96245"/>
                    <a:gd name="connsiteY8" fmla="*/ 204413 h 290371"/>
                    <a:gd name="connsiteX9" fmla="*/ 42302 w 96245"/>
                    <a:gd name="connsiteY9" fmla="*/ 138114 h 290371"/>
                    <a:gd name="connsiteX10" fmla="*/ 71818 w 96245"/>
                    <a:gd name="connsiteY10" fmla="*/ 75271 h 290371"/>
                    <a:gd name="connsiteX11" fmla="*/ 86708 w 96245"/>
                    <a:gd name="connsiteY11" fmla="*/ 42387 h 290371"/>
                    <a:gd name="connsiteX12" fmla="*/ 95661 w 96245"/>
                    <a:gd name="connsiteY12" fmla="*/ 7554 h 290371"/>
                    <a:gd name="connsiteX13" fmla="*/ 83163 w 96245"/>
                    <a:gd name="connsiteY13" fmla="*/ 551 h 290371"/>
                    <a:gd name="connsiteX14" fmla="*/ 83163 w 96245"/>
                    <a:gd name="connsiteY14" fmla="*/ 551 h 290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245" h="290371">
                      <a:moveTo>
                        <a:pt x="83163" y="551"/>
                      </a:moveTo>
                      <a:cubicBezTo>
                        <a:pt x="71463" y="5515"/>
                        <a:pt x="66411" y="16949"/>
                        <a:pt x="59852" y="27319"/>
                      </a:cubicBezTo>
                      <a:cubicBezTo>
                        <a:pt x="52584" y="38576"/>
                        <a:pt x="45936" y="50365"/>
                        <a:pt x="39377" y="62065"/>
                      </a:cubicBezTo>
                      <a:cubicBezTo>
                        <a:pt x="26791" y="84755"/>
                        <a:pt x="12964" y="107889"/>
                        <a:pt x="4987" y="132707"/>
                      </a:cubicBezTo>
                      <a:cubicBezTo>
                        <a:pt x="-3168" y="157880"/>
                        <a:pt x="-509" y="183052"/>
                        <a:pt x="7114" y="207959"/>
                      </a:cubicBezTo>
                      <a:cubicBezTo>
                        <a:pt x="15534" y="235524"/>
                        <a:pt x="25993" y="260254"/>
                        <a:pt x="40618" y="284983"/>
                      </a:cubicBezTo>
                      <a:cubicBezTo>
                        <a:pt x="46379" y="294733"/>
                        <a:pt x="64018" y="290478"/>
                        <a:pt x="62688" y="278424"/>
                      </a:cubicBezTo>
                      <a:cubicBezTo>
                        <a:pt x="61270" y="265395"/>
                        <a:pt x="60295" y="252542"/>
                        <a:pt x="57282" y="239690"/>
                      </a:cubicBezTo>
                      <a:cubicBezTo>
                        <a:pt x="54534" y="227636"/>
                        <a:pt x="50102" y="216113"/>
                        <a:pt x="46291" y="204413"/>
                      </a:cubicBezTo>
                      <a:cubicBezTo>
                        <a:pt x="39023" y="181900"/>
                        <a:pt x="34857" y="161159"/>
                        <a:pt x="42302" y="138114"/>
                      </a:cubicBezTo>
                      <a:cubicBezTo>
                        <a:pt x="49393" y="116132"/>
                        <a:pt x="61979" y="96012"/>
                        <a:pt x="71818" y="75271"/>
                      </a:cubicBezTo>
                      <a:cubicBezTo>
                        <a:pt x="76959" y="64369"/>
                        <a:pt x="82188" y="53467"/>
                        <a:pt x="86708" y="42387"/>
                      </a:cubicBezTo>
                      <a:cubicBezTo>
                        <a:pt x="91318" y="31131"/>
                        <a:pt x="98320" y="19874"/>
                        <a:pt x="95661" y="7554"/>
                      </a:cubicBezTo>
                      <a:cubicBezTo>
                        <a:pt x="94774" y="2413"/>
                        <a:pt x="87949" y="-1487"/>
                        <a:pt x="83163" y="551"/>
                      </a:cubicBezTo>
                      <a:lnTo>
                        <a:pt x="83163" y="55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01" name="任意多边形: 形状 332"/>
                <p:cNvSpPr/>
                <p:nvPr>
                  <p:custDataLst>
                    <p:tags r:id="rId82"/>
                  </p:custDataLst>
                </p:nvPr>
              </p:nvSpPr>
              <p:spPr>
                <a:xfrm>
                  <a:off x="10279113" y="3232240"/>
                  <a:ext cx="154393" cy="198838"/>
                </a:xfrm>
                <a:custGeom>
                  <a:avLst/>
                  <a:gdLst>
                    <a:gd name="connsiteX0" fmla="*/ 149745 w 154393"/>
                    <a:gd name="connsiteY0" fmla="*/ 1313 h 198838"/>
                    <a:gd name="connsiteX1" fmla="*/ 129093 w 154393"/>
                    <a:gd name="connsiteY1" fmla="*/ 9911 h 198838"/>
                    <a:gd name="connsiteX2" fmla="*/ 108618 w 154393"/>
                    <a:gd name="connsiteY2" fmla="*/ 35438 h 198838"/>
                    <a:gd name="connsiteX3" fmla="*/ 68555 w 154393"/>
                    <a:gd name="connsiteY3" fmla="*/ 87290 h 198838"/>
                    <a:gd name="connsiteX4" fmla="*/ 33278 w 154393"/>
                    <a:gd name="connsiteY4" fmla="*/ 134532 h 198838"/>
                    <a:gd name="connsiteX5" fmla="*/ 217 w 154393"/>
                    <a:gd name="connsiteY5" fmla="*/ 186296 h 198838"/>
                    <a:gd name="connsiteX6" fmla="*/ 13158 w 154393"/>
                    <a:gd name="connsiteY6" fmla="*/ 198616 h 198838"/>
                    <a:gd name="connsiteX7" fmla="*/ 59869 w 154393"/>
                    <a:gd name="connsiteY7" fmla="*/ 159882 h 198838"/>
                    <a:gd name="connsiteX8" fmla="*/ 96741 w 154393"/>
                    <a:gd name="connsiteY8" fmla="*/ 107942 h 198838"/>
                    <a:gd name="connsiteX9" fmla="*/ 132195 w 154393"/>
                    <a:gd name="connsiteY9" fmla="*/ 52722 h 198838"/>
                    <a:gd name="connsiteX10" fmla="*/ 150277 w 154393"/>
                    <a:gd name="connsiteY10" fmla="*/ 23206 h 198838"/>
                    <a:gd name="connsiteX11" fmla="*/ 149745 w 154393"/>
                    <a:gd name="connsiteY11" fmla="*/ 1313 h 198838"/>
                    <a:gd name="connsiteX12" fmla="*/ 149745 w 154393"/>
                    <a:gd name="connsiteY12" fmla="*/ 1313 h 198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4393" h="198838">
                      <a:moveTo>
                        <a:pt x="149745" y="1313"/>
                      </a:moveTo>
                      <a:cubicBezTo>
                        <a:pt x="141679" y="-3030"/>
                        <a:pt x="134145" y="4327"/>
                        <a:pt x="129093" y="9911"/>
                      </a:cubicBezTo>
                      <a:cubicBezTo>
                        <a:pt x="121825" y="17977"/>
                        <a:pt x="115354" y="26929"/>
                        <a:pt x="108618" y="35438"/>
                      </a:cubicBezTo>
                      <a:cubicBezTo>
                        <a:pt x="95057" y="52633"/>
                        <a:pt x="81496" y="69740"/>
                        <a:pt x="68555" y="87290"/>
                      </a:cubicBezTo>
                      <a:cubicBezTo>
                        <a:pt x="56944" y="103155"/>
                        <a:pt x="45332" y="119021"/>
                        <a:pt x="33278" y="134532"/>
                      </a:cubicBezTo>
                      <a:cubicBezTo>
                        <a:pt x="20869" y="150575"/>
                        <a:pt x="3940" y="165555"/>
                        <a:pt x="217" y="186296"/>
                      </a:cubicBezTo>
                      <a:cubicBezTo>
                        <a:pt x="-1290" y="194539"/>
                        <a:pt x="5269" y="200034"/>
                        <a:pt x="13158" y="198616"/>
                      </a:cubicBezTo>
                      <a:cubicBezTo>
                        <a:pt x="34253" y="194893"/>
                        <a:pt x="47548" y="175748"/>
                        <a:pt x="59869" y="159882"/>
                      </a:cubicBezTo>
                      <a:cubicBezTo>
                        <a:pt x="72898" y="143041"/>
                        <a:pt x="84864" y="125580"/>
                        <a:pt x="96741" y="107942"/>
                      </a:cubicBezTo>
                      <a:cubicBezTo>
                        <a:pt x="108973" y="89860"/>
                        <a:pt x="120584" y="71247"/>
                        <a:pt x="132195" y="52722"/>
                      </a:cubicBezTo>
                      <a:cubicBezTo>
                        <a:pt x="138311" y="43060"/>
                        <a:pt x="145047" y="33399"/>
                        <a:pt x="150277" y="23206"/>
                      </a:cubicBezTo>
                      <a:cubicBezTo>
                        <a:pt x="153379" y="17090"/>
                        <a:pt x="157988" y="5833"/>
                        <a:pt x="149745" y="1313"/>
                      </a:cubicBezTo>
                      <a:lnTo>
                        <a:pt x="149745" y="131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02" name="任意多边形: 形状 333"/>
                <p:cNvSpPr/>
                <p:nvPr>
                  <p:custDataLst>
                    <p:tags r:id="rId83"/>
                  </p:custDataLst>
                </p:nvPr>
              </p:nvSpPr>
              <p:spPr>
                <a:xfrm>
                  <a:off x="10062083" y="3312349"/>
                  <a:ext cx="94065" cy="194730"/>
                </a:xfrm>
                <a:custGeom>
                  <a:avLst/>
                  <a:gdLst>
                    <a:gd name="connsiteX0" fmla="*/ 85712 w 94065"/>
                    <a:gd name="connsiteY0" fmla="*/ 1 h 194730"/>
                    <a:gd name="connsiteX1" fmla="*/ 56019 w 94065"/>
                    <a:gd name="connsiteY1" fmla="*/ 28985 h 194730"/>
                    <a:gd name="connsiteX2" fmla="*/ 35367 w 94065"/>
                    <a:gd name="connsiteY2" fmla="*/ 74809 h 194730"/>
                    <a:gd name="connsiteX3" fmla="*/ 16310 w 94065"/>
                    <a:gd name="connsiteY3" fmla="*/ 121698 h 194730"/>
                    <a:gd name="connsiteX4" fmla="*/ 1 w 94065"/>
                    <a:gd name="connsiteY4" fmla="*/ 175588 h 194730"/>
                    <a:gd name="connsiteX5" fmla="*/ 10106 w 94065"/>
                    <a:gd name="connsiteY5" fmla="*/ 192163 h 194730"/>
                    <a:gd name="connsiteX6" fmla="*/ 14804 w 94065"/>
                    <a:gd name="connsiteY6" fmla="*/ 194024 h 194730"/>
                    <a:gd name="connsiteX7" fmla="*/ 33683 w 94065"/>
                    <a:gd name="connsiteY7" fmla="*/ 188529 h 194730"/>
                    <a:gd name="connsiteX8" fmla="*/ 61337 w 94065"/>
                    <a:gd name="connsiteY8" fmla="*/ 135613 h 194730"/>
                    <a:gd name="connsiteX9" fmla="*/ 79862 w 94065"/>
                    <a:gd name="connsiteY9" fmla="*/ 86686 h 194730"/>
                    <a:gd name="connsiteX10" fmla="*/ 93157 w 94065"/>
                    <a:gd name="connsiteY10" fmla="*/ 34746 h 194730"/>
                    <a:gd name="connsiteX11" fmla="*/ 92182 w 94065"/>
                    <a:gd name="connsiteY11" fmla="*/ 9219 h 194730"/>
                    <a:gd name="connsiteX12" fmla="*/ 85712 w 94065"/>
                    <a:gd name="connsiteY12" fmla="*/ 1 h 194730"/>
                    <a:gd name="connsiteX13" fmla="*/ 85712 w 94065"/>
                    <a:gd name="connsiteY13" fmla="*/ 1 h 194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4065" h="194730">
                      <a:moveTo>
                        <a:pt x="85712" y="1"/>
                      </a:moveTo>
                      <a:cubicBezTo>
                        <a:pt x="72151" y="355"/>
                        <a:pt x="61957" y="18880"/>
                        <a:pt x="56019" y="28985"/>
                      </a:cubicBezTo>
                      <a:cubicBezTo>
                        <a:pt x="47510" y="43521"/>
                        <a:pt x="41571" y="59121"/>
                        <a:pt x="35367" y="74809"/>
                      </a:cubicBezTo>
                      <a:cubicBezTo>
                        <a:pt x="29163" y="90498"/>
                        <a:pt x="22692" y="106098"/>
                        <a:pt x="16310" y="121698"/>
                      </a:cubicBezTo>
                      <a:cubicBezTo>
                        <a:pt x="9131" y="139247"/>
                        <a:pt x="356" y="156177"/>
                        <a:pt x="1" y="175588"/>
                      </a:cubicBezTo>
                      <a:cubicBezTo>
                        <a:pt x="-87" y="182324"/>
                        <a:pt x="4256" y="189060"/>
                        <a:pt x="10106" y="192163"/>
                      </a:cubicBezTo>
                      <a:cubicBezTo>
                        <a:pt x="11613" y="192960"/>
                        <a:pt x="13208" y="193492"/>
                        <a:pt x="14804" y="194024"/>
                      </a:cubicBezTo>
                      <a:cubicBezTo>
                        <a:pt x="21451" y="196151"/>
                        <a:pt x="28897" y="193226"/>
                        <a:pt x="33683" y="188529"/>
                      </a:cubicBezTo>
                      <a:cubicBezTo>
                        <a:pt x="48130" y="174347"/>
                        <a:pt x="54158" y="154049"/>
                        <a:pt x="61337" y="135613"/>
                      </a:cubicBezTo>
                      <a:cubicBezTo>
                        <a:pt x="67719" y="119393"/>
                        <a:pt x="73835" y="102995"/>
                        <a:pt x="79862" y="86686"/>
                      </a:cubicBezTo>
                      <a:cubicBezTo>
                        <a:pt x="86066" y="69580"/>
                        <a:pt x="91296" y="52828"/>
                        <a:pt x="93157" y="34746"/>
                      </a:cubicBezTo>
                      <a:cubicBezTo>
                        <a:pt x="94044" y="25882"/>
                        <a:pt x="95019" y="17728"/>
                        <a:pt x="92182" y="9219"/>
                      </a:cubicBezTo>
                      <a:cubicBezTo>
                        <a:pt x="91207" y="6649"/>
                        <a:pt x="89523" y="-88"/>
                        <a:pt x="85712" y="1"/>
                      </a:cubicBezTo>
                      <a:lnTo>
                        <a:pt x="85712" y="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03" name="任意多边形: 形状 334"/>
                <p:cNvSpPr/>
                <p:nvPr>
                  <p:custDataLst>
                    <p:tags r:id="rId84"/>
                  </p:custDataLst>
                </p:nvPr>
              </p:nvSpPr>
              <p:spPr>
                <a:xfrm>
                  <a:off x="9811223" y="3369058"/>
                  <a:ext cx="59675" cy="229221"/>
                </a:xfrm>
                <a:custGeom>
                  <a:avLst/>
                  <a:gdLst>
                    <a:gd name="connsiteX0" fmla="*/ 3391 w 59675"/>
                    <a:gd name="connsiteY0" fmla="*/ 10743 h 229221"/>
                    <a:gd name="connsiteX1" fmla="*/ 4100 w 59675"/>
                    <a:gd name="connsiteY1" fmla="*/ 14200 h 229221"/>
                    <a:gd name="connsiteX2" fmla="*/ 4897 w 59675"/>
                    <a:gd name="connsiteY2" fmla="*/ 6932 h 229221"/>
                    <a:gd name="connsiteX3" fmla="*/ 1884 w 59675"/>
                    <a:gd name="connsiteY3" fmla="*/ 59848 h 229221"/>
                    <a:gd name="connsiteX4" fmla="*/ 8000 w 59675"/>
                    <a:gd name="connsiteY4" fmla="*/ 121892 h 229221"/>
                    <a:gd name="connsiteX5" fmla="*/ 9684 w 59675"/>
                    <a:gd name="connsiteY5" fmla="*/ 177910 h 229221"/>
                    <a:gd name="connsiteX6" fmla="*/ 34147 w 59675"/>
                    <a:gd name="connsiteY6" fmla="*/ 227103 h 229221"/>
                    <a:gd name="connsiteX7" fmla="*/ 59674 w 59675"/>
                    <a:gd name="connsiteY7" fmla="*/ 211592 h 229221"/>
                    <a:gd name="connsiteX8" fmla="*/ 56483 w 59675"/>
                    <a:gd name="connsiteY8" fmla="*/ 165324 h 229221"/>
                    <a:gd name="connsiteX9" fmla="*/ 54179 w 59675"/>
                    <a:gd name="connsiteY9" fmla="*/ 106647 h 229221"/>
                    <a:gd name="connsiteX10" fmla="*/ 44517 w 59675"/>
                    <a:gd name="connsiteY10" fmla="*/ 44868 h 229221"/>
                    <a:gd name="connsiteX11" fmla="*/ 34502 w 59675"/>
                    <a:gd name="connsiteY11" fmla="*/ 18721 h 229221"/>
                    <a:gd name="connsiteX12" fmla="*/ 25727 w 59675"/>
                    <a:gd name="connsiteY12" fmla="*/ 7641 h 229221"/>
                    <a:gd name="connsiteX13" fmla="*/ 16952 w 59675"/>
                    <a:gd name="connsiteY13" fmla="*/ 2234 h 229221"/>
                    <a:gd name="connsiteX14" fmla="*/ 3391 w 59675"/>
                    <a:gd name="connsiteY14" fmla="*/ 10743 h 229221"/>
                    <a:gd name="connsiteX15" fmla="*/ 3391 w 59675"/>
                    <a:gd name="connsiteY15" fmla="*/ 10743 h 229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9675" h="229221">
                      <a:moveTo>
                        <a:pt x="3391" y="10743"/>
                      </a:moveTo>
                      <a:cubicBezTo>
                        <a:pt x="3657" y="11896"/>
                        <a:pt x="3834" y="13048"/>
                        <a:pt x="4100" y="14200"/>
                      </a:cubicBezTo>
                      <a:cubicBezTo>
                        <a:pt x="4366" y="11807"/>
                        <a:pt x="4631" y="9325"/>
                        <a:pt x="4897" y="6932"/>
                      </a:cubicBezTo>
                      <a:cubicBezTo>
                        <a:pt x="-2548" y="21823"/>
                        <a:pt x="288" y="43893"/>
                        <a:pt x="1884" y="59848"/>
                      </a:cubicBezTo>
                      <a:cubicBezTo>
                        <a:pt x="4011" y="80500"/>
                        <a:pt x="6670" y="101063"/>
                        <a:pt x="8000" y="121892"/>
                      </a:cubicBezTo>
                      <a:cubicBezTo>
                        <a:pt x="9240" y="140595"/>
                        <a:pt x="8620" y="159297"/>
                        <a:pt x="9684" y="177910"/>
                      </a:cubicBezTo>
                      <a:cubicBezTo>
                        <a:pt x="10836" y="197499"/>
                        <a:pt x="15711" y="216910"/>
                        <a:pt x="34147" y="227103"/>
                      </a:cubicBezTo>
                      <a:cubicBezTo>
                        <a:pt x="45670" y="233485"/>
                        <a:pt x="59852" y="224621"/>
                        <a:pt x="59674" y="211592"/>
                      </a:cubicBezTo>
                      <a:cubicBezTo>
                        <a:pt x="59408" y="196080"/>
                        <a:pt x="56661" y="180924"/>
                        <a:pt x="56483" y="165324"/>
                      </a:cubicBezTo>
                      <a:cubicBezTo>
                        <a:pt x="56306" y="145735"/>
                        <a:pt x="55863" y="126147"/>
                        <a:pt x="54179" y="106647"/>
                      </a:cubicBezTo>
                      <a:cubicBezTo>
                        <a:pt x="52406" y="86261"/>
                        <a:pt x="50279" y="64545"/>
                        <a:pt x="44517" y="44868"/>
                      </a:cubicBezTo>
                      <a:cubicBezTo>
                        <a:pt x="41947" y="36182"/>
                        <a:pt x="39111" y="26609"/>
                        <a:pt x="34502" y="18721"/>
                      </a:cubicBezTo>
                      <a:cubicBezTo>
                        <a:pt x="32197" y="14821"/>
                        <a:pt x="29183" y="10743"/>
                        <a:pt x="25727" y="7641"/>
                      </a:cubicBezTo>
                      <a:cubicBezTo>
                        <a:pt x="23156" y="5248"/>
                        <a:pt x="19434" y="4450"/>
                        <a:pt x="16952" y="2234"/>
                      </a:cubicBezTo>
                      <a:cubicBezTo>
                        <a:pt x="10570" y="-3527"/>
                        <a:pt x="1707" y="2766"/>
                        <a:pt x="3391" y="10743"/>
                      </a:cubicBezTo>
                      <a:lnTo>
                        <a:pt x="3391" y="1074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04" name="任意多边形: 形状 335"/>
                <p:cNvSpPr/>
                <p:nvPr>
                  <p:custDataLst>
                    <p:tags r:id="rId85"/>
                  </p:custDataLst>
                </p:nvPr>
              </p:nvSpPr>
              <p:spPr>
                <a:xfrm>
                  <a:off x="10092483" y="3888471"/>
                  <a:ext cx="118689" cy="202975"/>
                </a:xfrm>
                <a:custGeom>
                  <a:avLst/>
                  <a:gdLst>
                    <a:gd name="connsiteX0" fmla="*/ 116205 w 118689"/>
                    <a:gd name="connsiteY0" fmla="*/ 198642 h 202975"/>
                    <a:gd name="connsiteX1" fmla="*/ 99364 w 118689"/>
                    <a:gd name="connsiteY1" fmla="*/ 166556 h 202975"/>
                    <a:gd name="connsiteX2" fmla="*/ 78712 w 118689"/>
                    <a:gd name="connsiteY2" fmla="*/ 110007 h 202975"/>
                    <a:gd name="connsiteX3" fmla="*/ 62137 w 118689"/>
                    <a:gd name="connsiteY3" fmla="*/ 50443 h 202975"/>
                    <a:gd name="connsiteX4" fmla="*/ 47779 w 118689"/>
                    <a:gd name="connsiteY4" fmla="*/ 24385 h 202975"/>
                    <a:gd name="connsiteX5" fmla="*/ 35458 w 118689"/>
                    <a:gd name="connsiteY5" fmla="*/ 8962 h 202975"/>
                    <a:gd name="connsiteX6" fmla="*/ 890 w 118689"/>
                    <a:gd name="connsiteY6" fmla="*/ 14369 h 202975"/>
                    <a:gd name="connsiteX7" fmla="*/ 10197 w 118689"/>
                    <a:gd name="connsiteY7" fmla="*/ 46189 h 202975"/>
                    <a:gd name="connsiteX8" fmla="*/ 21897 w 118689"/>
                    <a:gd name="connsiteY8" fmla="*/ 64271 h 202975"/>
                    <a:gd name="connsiteX9" fmla="*/ 42815 w 118689"/>
                    <a:gd name="connsiteY9" fmla="*/ 129772 h 202975"/>
                    <a:gd name="connsiteX10" fmla="*/ 55490 w 118689"/>
                    <a:gd name="connsiteY10" fmla="*/ 160972 h 202975"/>
                    <a:gd name="connsiteX11" fmla="*/ 71799 w 118689"/>
                    <a:gd name="connsiteY11" fmla="*/ 190842 h 202975"/>
                    <a:gd name="connsiteX12" fmla="*/ 97769 w 118689"/>
                    <a:gd name="connsiteY12" fmla="*/ 201656 h 202975"/>
                    <a:gd name="connsiteX13" fmla="*/ 116205 w 118689"/>
                    <a:gd name="connsiteY13" fmla="*/ 198642 h 202975"/>
                    <a:gd name="connsiteX14" fmla="*/ 116205 w 118689"/>
                    <a:gd name="connsiteY14" fmla="*/ 198642 h 20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8689" h="202975">
                      <a:moveTo>
                        <a:pt x="116205" y="198642"/>
                      </a:moveTo>
                      <a:cubicBezTo>
                        <a:pt x="125866" y="184017"/>
                        <a:pt x="104594" y="176660"/>
                        <a:pt x="99364" y="166556"/>
                      </a:cubicBezTo>
                      <a:cubicBezTo>
                        <a:pt x="90412" y="149095"/>
                        <a:pt x="84739" y="128709"/>
                        <a:pt x="78712" y="110007"/>
                      </a:cubicBezTo>
                      <a:cubicBezTo>
                        <a:pt x="72330" y="90329"/>
                        <a:pt x="67544" y="70386"/>
                        <a:pt x="62137" y="50443"/>
                      </a:cubicBezTo>
                      <a:cubicBezTo>
                        <a:pt x="59390" y="40339"/>
                        <a:pt x="54692" y="32096"/>
                        <a:pt x="47779" y="24385"/>
                      </a:cubicBezTo>
                      <a:cubicBezTo>
                        <a:pt x="42549" y="18535"/>
                        <a:pt x="38826" y="16319"/>
                        <a:pt x="35458" y="8962"/>
                      </a:cubicBezTo>
                      <a:cubicBezTo>
                        <a:pt x="28456" y="-6372"/>
                        <a:pt x="4258" y="-345"/>
                        <a:pt x="890" y="14369"/>
                      </a:cubicBezTo>
                      <a:cubicBezTo>
                        <a:pt x="-1946" y="26600"/>
                        <a:pt x="2220" y="36882"/>
                        <a:pt x="10197" y="46189"/>
                      </a:cubicBezTo>
                      <a:cubicBezTo>
                        <a:pt x="16401" y="53457"/>
                        <a:pt x="19327" y="55052"/>
                        <a:pt x="21897" y="64271"/>
                      </a:cubicBezTo>
                      <a:cubicBezTo>
                        <a:pt x="28013" y="86341"/>
                        <a:pt x="34749" y="108234"/>
                        <a:pt x="42815" y="129772"/>
                      </a:cubicBezTo>
                      <a:cubicBezTo>
                        <a:pt x="46715" y="140320"/>
                        <a:pt x="50881" y="150690"/>
                        <a:pt x="55490" y="160972"/>
                      </a:cubicBezTo>
                      <a:cubicBezTo>
                        <a:pt x="59922" y="170899"/>
                        <a:pt x="63822" y="183131"/>
                        <a:pt x="71799" y="190842"/>
                      </a:cubicBezTo>
                      <a:cubicBezTo>
                        <a:pt x="79156" y="197933"/>
                        <a:pt x="88019" y="200415"/>
                        <a:pt x="97769" y="201656"/>
                      </a:cubicBezTo>
                      <a:cubicBezTo>
                        <a:pt x="104860" y="202542"/>
                        <a:pt x="111773" y="205290"/>
                        <a:pt x="116205" y="198642"/>
                      </a:cubicBezTo>
                      <a:lnTo>
                        <a:pt x="116205" y="19864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05" name="任意多边形: 形状 336"/>
                <p:cNvSpPr/>
                <p:nvPr>
                  <p:custDataLst>
                    <p:tags r:id="rId86"/>
                  </p:custDataLst>
                </p:nvPr>
              </p:nvSpPr>
              <p:spPr>
                <a:xfrm>
                  <a:off x="10175958" y="3648456"/>
                  <a:ext cx="208921" cy="101854"/>
                </a:xfrm>
                <a:custGeom>
                  <a:avLst/>
                  <a:gdLst>
                    <a:gd name="connsiteX0" fmla="*/ 202290 w 208921"/>
                    <a:gd name="connsiteY0" fmla="*/ 177 h 101854"/>
                    <a:gd name="connsiteX1" fmla="*/ 176142 w 208921"/>
                    <a:gd name="connsiteY1" fmla="*/ 3368 h 101854"/>
                    <a:gd name="connsiteX2" fmla="*/ 147602 w 208921"/>
                    <a:gd name="connsiteY2" fmla="*/ 11700 h 101854"/>
                    <a:gd name="connsiteX3" fmla="*/ 93091 w 208921"/>
                    <a:gd name="connsiteY3" fmla="*/ 32618 h 101854"/>
                    <a:gd name="connsiteX4" fmla="*/ 39821 w 208921"/>
                    <a:gd name="connsiteY4" fmla="*/ 47243 h 101854"/>
                    <a:gd name="connsiteX5" fmla="*/ 1619 w 208921"/>
                    <a:gd name="connsiteY5" fmla="*/ 89434 h 101854"/>
                    <a:gd name="connsiteX6" fmla="*/ 1442 w 208921"/>
                    <a:gd name="connsiteY6" fmla="*/ 81013 h 101854"/>
                    <a:gd name="connsiteX7" fmla="*/ 644 w 208921"/>
                    <a:gd name="connsiteY7" fmla="*/ 83318 h 101854"/>
                    <a:gd name="connsiteX8" fmla="*/ 14294 w 208921"/>
                    <a:gd name="connsiteY8" fmla="*/ 100336 h 101854"/>
                    <a:gd name="connsiteX9" fmla="*/ 17219 w 208921"/>
                    <a:gd name="connsiteY9" fmla="*/ 100601 h 101854"/>
                    <a:gd name="connsiteX10" fmla="*/ 5962 w 208921"/>
                    <a:gd name="connsiteY10" fmla="*/ 96258 h 101854"/>
                    <a:gd name="connsiteX11" fmla="*/ 59409 w 208921"/>
                    <a:gd name="connsiteY11" fmla="*/ 87838 h 101854"/>
                    <a:gd name="connsiteX12" fmla="*/ 110641 w 208921"/>
                    <a:gd name="connsiteY12" fmla="*/ 71175 h 101854"/>
                    <a:gd name="connsiteX13" fmla="*/ 158947 w 208921"/>
                    <a:gd name="connsiteY13" fmla="*/ 45382 h 101854"/>
                    <a:gd name="connsiteX14" fmla="*/ 184031 w 208921"/>
                    <a:gd name="connsiteY14" fmla="*/ 29427 h 101854"/>
                    <a:gd name="connsiteX15" fmla="*/ 206722 w 208921"/>
                    <a:gd name="connsiteY15" fmla="*/ 9573 h 101854"/>
                    <a:gd name="connsiteX16" fmla="*/ 202290 w 208921"/>
                    <a:gd name="connsiteY16" fmla="*/ 177 h 101854"/>
                    <a:gd name="connsiteX17" fmla="*/ 202290 w 208921"/>
                    <a:gd name="connsiteY17" fmla="*/ 177 h 10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8921" h="101854">
                      <a:moveTo>
                        <a:pt x="202290" y="177"/>
                      </a:moveTo>
                      <a:cubicBezTo>
                        <a:pt x="193692" y="2305"/>
                        <a:pt x="184740" y="1330"/>
                        <a:pt x="176142" y="3368"/>
                      </a:cubicBezTo>
                      <a:cubicBezTo>
                        <a:pt x="166570" y="5673"/>
                        <a:pt x="156997" y="8509"/>
                        <a:pt x="147602" y="11700"/>
                      </a:cubicBezTo>
                      <a:cubicBezTo>
                        <a:pt x="129077" y="17905"/>
                        <a:pt x="111084" y="25173"/>
                        <a:pt x="93091" y="32618"/>
                      </a:cubicBezTo>
                      <a:cubicBezTo>
                        <a:pt x="75807" y="39709"/>
                        <a:pt x="57194" y="40861"/>
                        <a:pt x="39821" y="47243"/>
                      </a:cubicBezTo>
                      <a:cubicBezTo>
                        <a:pt x="23601" y="53182"/>
                        <a:pt x="-5029" y="67718"/>
                        <a:pt x="1619" y="89434"/>
                      </a:cubicBezTo>
                      <a:cubicBezTo>
                        <a:pt x="1530" y="86597"/>
                        <a:pt x="1442" y="83849"/>
                        <a:pt x="1442" y="81013"/>
                      </a:cubicBezTo>
                      <a:cubicBezTo>
                        <a:pt x="1176" y="81811"/>
                        <a:pt x="910" y="82608"/>
                        <a:pt x="644" y="83318"/>
                      </a:cubicBezTo>
                      <a:cubicBezTo>
                        <a:pt x="-2458" y="92713"/>
                        <a:pt x="6228" y="99538"/>
                        <a:pt x="14294" y="100336"/>
                      </a:cubicBezTo>
                      <a:cubicBezTo>
                        <a:pt x="15269" y="100424"/>
                        <a:pt x="16244" y="100513"/>
                        <a:pt x="17219" y="100601"/>
                      </a:cubicBezTo>
                      <a:cubicBezTo>
                        <a:pt x="13496" y="99183"/>
                        <a:pt x="9685" y="97677"/>
                        <a:pt x="5962" y="96258"/>
                      </a:cubicBezTo>
                      <a:cubicBezTo>
                        <a:pt x="22271" y="110706"/>
                        <a:pt x="42923" y="93245"/>
                        <a:pt x="59409" y="87838"/>
                      </a:cubicBezTo>
                      <a:cubicBezTo>
                        <a:pt x="76782" y="82165"/>
                        <a:pt x="93888" y="78886"/>
                        <a:pt x="110641" y="71175"/>
                      </a:cubicBezTo>
                      <a:cubicBezTo>
                        <a:pt x="127216" y="63552"/>
                        <a:pt x="143081" y="54511"/>
                        <a:pt x="158947" y="45382"/>
                      </a:cubicBezTo>
                      <a:cubicBezTo>
                        <a:pt x="167545" y="40418"/>
                        <a:pt x="175876" y="35011"/>
                        <a:pt x="184031" y="29427"/>
                      </a:cubicBezTo>
                      <a:cubicBezTo>
                        <a:pt x="192540" y="23666"/>
                        <a:pt x="198390" y="15334"/>
                        <a:pt x="206722" y="9573"/>
                      </a:cubicBezTo>
                      <a:cubicBezTo>
                        <a:pt x="211331" y="6205"/>
                        <a:pt x="208140" y="-1241"/>
                        <a:pt x="202290" y="177"/>
                      </a:cubicBezTo>
                      <a:lnTo>
                        <a:pt x="202290" y="17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106" name="图形 232"/>
              <p:cNvGrpSpPr/>
              <p:nvPr/>
            </p:nvGrpSpPr>
            <p:grpSpPr>
              <a:xfrm>
                <a:off x="9710810" y="3049482"/>
                <a:ext cx="816260" cy="1282676"/>
                <a:chOff x="9710810" y="3049482"/>
                <a:chExt cx="816260" cy="1282676"/>
              </a:xfrm>
              <a:solidFill>
                <a:srgbClr val="2E382E"/>
              </a:solidFill>
            </p:grpSpPr>
            <p:sp>
              <p:nvSpPr>
                <p:cNvPr id="107" name="任意多边形: 形状 338"/>
                <p:cNvSpPr/>
                <p:nvPr>
                  <p:custDataLst>
                    <p:tags r:id="rId87"/>
                  </p:custDataLst>
                </p:nvPr>
              </p:nvSpPr>
              <p:spPr>
                <a:xfrm>
                  <a:off x="9710810" y="3226978"/>
                  <a:ext cx="716258" cy="1105181"/>
                </a:xfrm>
                <a:custGeom>
                  <a:avLst/>
                  <a:gdLst>
                    <a:gd name="connsiteX0" fmla="*/ 715123 w 716258"/>
                    <a:gd name="connsiteY0" fmla="*/ 371 h 1105181"/>
                    <a:gd name="connsiteX1" fmla="*/ 577915 w 716258"/>
                    <a:gd name="connsiteY1" fmla="*/ 192267 h 1105181"/>
                    <a:gd name="connsiteX2" fmla="*/ 408887 w 716258"/>
                    <a:gd name="connsiteY2" fmla="*/ 363156 h 1105181"/>
                    <a:gd name="connsiteX3" fmla="*/ 243493 w 716258"/>
                    <a:gd name="connsiteY3" fmla="*/ 581289 h 1105181"/>
                    <a:gd name="connsiteX4" fmla="*/ 107881 w 716258"/>
                    <a:gd name="connsiteY4" fmla="*/ 816261 h 1105181"/>
                    <a:gd name="connsiteX5" fmla="*/ 7900 w 716258"/>
                    <a:gd name="connsiteY5" fmla="*/ 1066922 h 1105181"/>
                    <a:gd name="connsiteX6" fmla="*/ 100 w 716258"/>
                    <a:gd name="connsiteY6" fmla="*/ 1099895 h 1105181"/>
                    <a:gd name="connsiteX7" fmla="*/ 8609 w 716258"/>
                    <a:gd name="connsiteY7" fmla="*/ 1102022 h 1105181"/>
                    <a:gd name="connsiteX8" fmla="*/ 51686 w 716258"/>
                    <a:gd name="connsiteY8" fmla="*/ 973678 h 1105181"/>
                    <a:gd name="connsiteX9" fmla="*/ 104956 w 716258"/>
                    <a:gd name="connsiteY9" fmla="*/ 848791 h 1105181"/>
                    <a:gd name="connsiteX10" fmla="*/ 236491 w 716258"/>
                    <a:gd name="connsiteY10" fmla="*/ 612754 h 1105181"/>
                    <a:gd name="connsiteX11" fmla="*/ 400024 w 716258"/>
                    <a:gd name="connsiteY11" fmla="*/ 388683 h 1105181"/>
                    <a:gd name="connsiteX12" fmla="*/ 567279 w 716258"/>
                    <a:gd name="connsiteY12" fmla="*/ 217351 h 1105181"/>
                    <a:gd name="connsiteX13" fmla="*/ 644747 w 716258"/>
                    <a:gd name="connsiteY13" fmla="*/ 127386 h 1105181"/>
                    <a:gd name="connsiteX14" fmla="*/ 704487 w 716258"/>
                    <a:gd name="connsiteY14" fmla="*/ 28291 h 1105181"/>
                    <a:gd name="connsiteX15" fmla="*/ 716187 w 716258"/>
                    <a:gd name="connsiteY15" fmla="*/ 991 h 1105181"/>
                    <a:gd name="connsiteX16" fmla="*/ 715123 w 716258"/>
                    <a:gd name="connsiteY16" fmla="*/ 371 h 1105181"/>
                    <a:gd name="connsiteX17" fmla="*/ 715123 w 716258"/>
                    <a:gd name="connsiteY17" fmla="*/ 371 h 1105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16258" h="1105181">
                      <a:moveTo>
                        <a:pt x="715123" y="371"/>
                      </a:moveTo>
                      <a:cubicBezTo>
                        <a:pt x="682239" y="72077"/>
                        <a:pt x="631540" y="135097"/>
                        <a:pt x="577915" y="192267"/>
                      </a:cubicBezTo>
                      <a:cubicBezTo>
                        <a:pt x="523050" y="250678"/>
                        <a:pt x="463576" y="304568"/>
                        <a:pt x="408887" y="363156"/>
                      </a:cubicBezTo>
                      <a:cubicBezTo>
                        <a:pt x="346399" y="430076"/>
                        <a:pt x="293306" y="504619"/>
                        <a:pt x="243493" y="581289"/>
                      </a:cubicBezTo>
                      <a:cubicBezTo>
                        <a:pt x="194212" y="657161"/>
                        <a:pt x="148122" y="735248"/>
                        <a:pt x="107881" y="816261"/>
                      </a:cubicBezTo>
                      <a:cubicBezTo>
                        <a:pt x="67818" y="896920"/>
                        <a:pt x="33516" y="980503"/>
                        <a:pt x="7900" y="1066922"/>
                      </a:cubicBezTo>
                      <a:cubicBezTo>
                        <a:pt x="4709" y="1077736"/>
                        <a:pt x="2227" y="1088727"/>
                        <a:pt x="100" y="1099895"/>
                      </a:cubicBezTo>
                      <a:cubicBezTo>
                        <a:pt x="-963" y="1105479"/>
                        <a:pt x="6748" y="1107340"/>
                        <a:pt x="8609" y="1102022"/>
                      </a:cubicBezTo>
                      <a:cubicBezTo>
                        <a:pt x="23411" y="1059388"/>
                        <a:pt x="35732" y="1015957"/>
                        <a:pt x="51686" y="973678"/>
                      </a:cubicBezTo>
                      <a:cubicBezTo>
                        <a:pt x="67640" y="931310"/>
                        <a:pt x="85545" y="889651"/>
                        <a:pt x="104956" y="848791"/>
                      </a:cubicBezTo>
                      <a:cubicBezTo>
                        <a:pt x="143601" y="767334"/>
                        <a:pt x="188274" y="688892"/>
                        <a:pt x="236491" y="612754"/>
                      </a:cubicBezTo>
                      <a:cubicBezTo>
                        <a:pt x="285950" y="534666"/>
                        <a:pt x="338156" y="457731"/>
                        <a:pt x="400024" y="388683"/>
                      </a:cubicBezTo>
                      <a:cubicBezTo>
                        <a:pt x="453294" y="329209"/>
                        <a:pt x="512325" y="275230"/>
                        <a:pt x="567279" y="217351"/>
                      </a:cubicBezTo>
                      <a:cubicBezTo>
                        <a:pt x="594579" y="188633"/>
                        <a:pt x="620992" y="159029"/>
                        <a:pt x="644747" y="127386"/>
                      </a:cubicBezTo>
                      <a:cubicBezTo>
                        <a:pt x="668058" y="96275"/>
                        <a:pt x="688178" y="63568"/>
                        <a:pt x="704487" y="28291"/>
                      </a:cubicBezTo>
                      <a:cubicBezTo>
                        <a:pt x="708653" y="19339"/>
                        <a:pt x="712553" y="10210"/>
                        <a:pt x="716187" y="991"/>
                      </a:cubicBezTo>
                      <a:cubicBezTo>
                        <a:pt x="716541" y="194"/>
                        <a:pt x="715478" y="-427"/>
                        <a:pt x="715123" y="371"/>
                      </a:cubicBezTo>
                      <a:lnTo>
                        <a:pt x="715123" y="3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08" name="任意多边形: 形状 339"/>
                <p:cNvSpPr/>
                <p:nvPr>
                  <p:custDataLst>
                    <p:tags r:id="rId88"/>
                  </p:custDataLst>
                </p:nvPr>
              </p:nvSpPr>
              <p:spPr>
                <a:xfrm>
                  <a:off x="9849204" y="3652017"/>
                  <a:ext cx="487245" cy="346023"/>
                </a:xfrm>
                <a:custGeom>
                  <a:avLst/>
                  <a:gdLst>
                    <a:gd name="connsiteX0" fmla="*/ 485435 w 487245"/>
                    <a:gd name="connsiteY0" fmla="*/ 251 h 346023"/>
                    <a:gd name="connsiteX1" fmla="*/ 432520 w 487245"/>
                    <a:gd name="connsiteY1" fmla="*/ 33400 h 346023"/>
                    <a:gd name="connsiteX2" fmla="*/ 377034 w 487245"/>
                    <a:gd name="connsiteY2" fmla="*/ 62296 h 346023"/>
                    <a:gd name="connsiteX3" fmla="*/ 258706 w 487245"/>
                    <a:gd name="connsiteY3" fmla="*/ 107500 h 346023"/>
                    <a:gd name="connsiteX4" fmla="*/ 157306 w 487245"/>
                    <a:gd name="connsiteY4" fmla="*/ 163783 h 346023"/>
                    <a:gd name="connsiteX5" fmla="*/ 76116 w 487245"/>
                    <a:gd name="connsiteY5" fmla="*/ 240896 h 346023"/>
                    <a:gd name="connsiteX6" fmla="*/ 244 w 487245"/>
                    <a:gd name="connsiteY6" fmla="*/ 343093 h 346023"/>
                    <a:gd name="connsiteX7" fmla="*/ 3435 w 487245"/>
                    <a:gd name="connsiteY7" fmla="*/ 345398 h 346023"/>
                    <a:gd name="connsiteX8" fmla="*/ 75053 w 487245"/>
                    <a:gd name="connsiteY8" fmla="*/ 258712 h 346023"/>
                    <a:gd name="connsiteX9" fmla="*/ 154647 w 487245"/>
                    <a:gd name="connsiteY9" fmla="*/ 179649 h 346023"/>
                    <a:gd name="connsiteX10" fmla="*/ 252235 w 487245"/>
                    <a:gd name="connsiteY10" fmla="*/ 121327 h 346023"/>
                    <a:gd name="connsiteX11" fmla="*/ 369322 w 487245"/>
                    <a:gd name="connsiteY11" fmla="*/ 75945 h 346023"/>
                    <a:gd name="connsiteX12" fmla="*/ 430392 w 487245"/>
                    <a:gd name="connsiteY12" fmla="*/ 43062 h 346023"/>
                    <a:gd name="connsiteX13" fmla="*/ 486676 w 487245"/>
                    <a:gd name="connsiteY13" fmla="*/ 2201 h 346023"/>
                    <a:gd name="connsiteX14" fmla="*/ 485435 w 487245"/>
                    <a:gd name="connsiteY14" fmla="*/ 251 h 346023"/>
                    <a:gd name="connsiteX15" fmla="*/ 485435 w 487245"/>
                    <a:gd name="connsiteY15" fmla="*/ 251 h 346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87245" h="346023">
                      <a:moveTo>
                        <a:pt x="485435" y="251"/>
                      </a:moveTo>
                      <a:cubicBezTo>
                        <a:pt x="468506" y="12571"/>
                        <a:pt x="450690" y="23030"/>
                        <a:pt x="432520" y="33400"/>
                      </a:cubicBezTo>
                      <a:cubicBezTo>
                        <a:pt x="414438" y="43771"/>
                        <a:pt x="395825" y="53432"/>
                        <a:pt x="377034" y="62296"/>
                      </a:cubicBezTo>
                      <a:cubicBezTo>
                        <a:pt x="338743" y="80466"/>
                        <a:pt x="298326" y="92609"/>
                        <a:pt x="258706" y="107500"/>
                      </a:cubicBezTo>
                      <a:cubicBezTo>
                        <a:pt x="222188" y="121238"/>
                        <a:pt x="188240" y="140029"/>
                        <a:pt x="157306" y="163783"/>
                      </a:cubicBezTo>
                      <a:cubicBezTo>
                        <a:pt x="127613" y="186563"/>
                        <a:pt x="100757" y="212799"/>
                        <a:pt x="76116" y="240896"/>
                      </a:cubicBezTo>
                      <a:cubicBezTo>
                        <a:pt x="48196" y="272539"/>
                        <a:pt x="20187" y="305778"/>
                        <a:pt x="244" y="343093"/>
                      </a:cubicBezTo>
                      <a:cubicBezTo>
                        <a:pt x="-819" y="345043"/>
                        <a:pt x="1840" y="347082"/>
                        <a:pt x="3435" y="345398"/>
                      </a:cubicBezTo>
                      <a:cubicBezTo>
                        <a:pt x="29494" y="318364"/>
                        <a:pt x="50678" y="287164"/>
                        <a:pt x="75053" y="258712"/>
                      </a:cubicBezTo>
                      <a:cubicBezTo>
                        <a:pt x="99339" y="230349"/>
                        <a:pt x="125486" y="203226"/>
                        <a:pt x="154647" y="179649"/>
                      </a:cubicBezTo>
                      <a:cubicBezTo>
                        <a:pt x="184340" y="155629"/>
                        <a:pt x="216958" y="135863"/>
                        <a:pt x="252235" y="121327"/>
                      </a:cubicBezTo>
                      <a:cubicBezTo>
                        <a:pt x="291057" y="105372"/>
                        <a:pt x="331209" y="93584"/>
                        <a:pt x="369322" y="75945"/>
                      </a:cubicBezTo>
                      <a:cubicBezTo>
                        <a:pt x="390152" y="66373"/>
                        <a:pt x="411424" y="56002"/>
                        <a:pt x="430392" y="43062"/>
                      </a:cubicBezTo>
                      <a:cubicBezTo>
                        <a:pt x="449626" y="30032"/>
                        <a:pt x="468328" y="16471"/>
                        <a:pt x="486676" y="2201"/>
                      </a:cubicBezTo>
                      <a:cubicBezTo>
                        <a:pt x="488006" y="1403"/>
                        <a:pt x="486765" y="-724"/>
                        <a:pt x="485435" y="251"/>
                      </a:cubicBezTo>
                      <a:lnTo>
                        <a:pt x="485435" y="2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09" name="任意多边形: 形状 340"/>
                <p:cNvSpPr/>
                <p:nvPr>
                  <p:custDataLst>
                    <p:tags r:id="rId89"/>
                  </p:custDataLst>
                </p:nvPr>
              </p:nvSpPr>
              <p:spPr>
                <a:xfrm>
                  <a:off x="10017584" y="3264585"/>
                  <a:ext cx="129334" cy="451227"/>
                </a:xfrm>
                <a:custGeom>
                  <a:avLst/>
                  <a:gdLst>
                    <a:gd name="connsiteX0" fmla="*/ 128881 w 129334"/>
                    <a:gd name="connsiteY0" fmla="*/ 168 h 451227"/>
                    <a:gd name="connsiteX1" fmla="*/ 106102 w 129334"/>
                    <a:gd name="connsiteY1" fmla="*/ 87119 h 451227"/>
                    <a:gd name="connsiteX2" fmla="*/ 74282 w 129334"/>
                    <a:gd name="connsiteY2" fmla="*/ 172830 h 451227"/>
                    <a:gd name="connsiteX3" fmla="*/ 42728 w 129334"/>
                    <a:gd name="connsiteY3" fmla="*/ 256413 h 451227"/>
                    <a:gd name="connsiteX4" fmla="*/ 21366 w 129334"/>
                    <a:gd name="connsiteY4" fmla="*/ 344694 h 451227"/>
                    <a:gd name="connsiteX5" fmla="*/ 12591 w 129334"/>
                    <a:gd name="connsiteY5" fmla="*/ 396457 h 451227"/>
                    <a:gd name="connsiteX6" fmla="*/ 6564 w 129334"/>
                    <a:gd name="connsiteY6" fmla="*/ 421807 h 451227"/>
                    <a:gd name="connsiteX7" fmla="*/ 5 w 129334"/>
                    <a:gd name="connsiteY7" fmla="*/ 447866 h 451227"/>
                    <a:gd name="connsiteX8" fmla="*/ 6032 w 129334"/>
                    <a:gd name="connsiteY8" fmla="*/ 450170 h 451227"/>
                    <a:gd name="connsiteX9" fmla="*/ 15605 w 129334"/>
                    <a:gd name="connsiteY9" fmla="*/ 430227 h 451227"/>
                    <a:gd name="connsiteX10" fmla="*/ 21898 w 129334"/>
                    <a:gd name="connsiteY10" fmla="*/ 407005 h 451227"/>
                    <a:gd name="connsiteX11" fmla="*/ 30318 w 129334"/>
                    <a:gd name="connsiteY11" fmla="*/ 360383 h 451227"/>
                    <a:gd name="connsiteX12" fmla="*/ 50261 w 129334"/>
                    <a:gd name="connsiteY12" fmla="*/ 269177 h 451227"/>
                    <a:gd name="connsiteX13" fmla="*/ 110977 w 129334"/>
                    <a:gd name="connsiteY13" fmla="*/ 98199 h 451227"/>
                    <a:gd name="connsiteX14" fmla="*/ 129236 w 129334"/>
                    <a:gd name="connsiteY14" fmla="*/ 168 h 451227"/>
                    <a:gd name="connsiteX15" fmla="*/ 128881 w 129334"/>
                    <a:gd name="connsiteY15" fmla="*/ 168 h 451227"/>
                    <a:gd name="connsiteX16" fmla="*/ 128881 w 129334"/>
                    <a:gd name="connsiteY16" fmla="*/ 168 h 451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9334" h="451227">
                      <a:moveTo>
                        <a:pt x="128881" y="168"/>
                      </a:moveTo>
                      <a:cubicBezTo>
                        <a:pt x="121525" y="29152"/>
                        <a:pt x="115143" y="58490"/>
                        <a:pt x="106102" y="87119"/>
                      </a:cubicBezTo>
                      <a:cubicBezTo>
                        <a:pt x="96884" y="116192"/>
                        <a:pt x="85627" y="144555"/>
                        <a:pt x="74282" y="172830"/>
                      </a:cubicBezTo>
                      <a:cubicBezTo>
                        <a:pt x="63202" y="200484"/>
                        <a:pt x="52123" y="228138"/>
                        <a:pt x="42728" y="256413"/>
                      </a:cubicBezTo>
                      <a:cubicBezTo>
                        <a:pt x="33066" y="285308"/>
                        <a:pt x="26241" y="314647"/>
                        <a:pt x="21366" y="344694"/>
                      </a:cubicBezTo>
                      <a:cubicBezTo>
                        <a:pt x="18619" y="361978"/>
                        <a:pt x="16048" y="379262"/>
                        <a:pt x="12591" y="396457"/>
                      </a:cubicBezTo>
                      <a:cubicBezTo>
                        <a:pt x="10819" y="404966"/>
                        <a:pt x="8869" y="413475"/>
                        <a:pt x="6564" y="421807"/>
                      </a:cubicBezTo>
                      <a:cubicBezTo>
                        <a:pt x="4260" y="430493"/>
                        <a:pt x="626" y="438825"/>
                        <a:pt x="5" y="447866"/>
                      </a:cubicBezTo>
                      <a:cubicBezTo>
                        <a:pt x="-172" y="450880"/>
                        <a:pt x="4171" y="452386"/>
                        <a:pt x="6032" y="450170"/>
                      </a:cubicBezTo>
                      <a:cubicBezTo>
                        <a:pt x="11085" y="444320"/>
                        <a:pt x="13301" y="437407"/>
                        <a:pt x="15605" y="430227"/>
                      </a:cubicBezTo>
                      <a:cubicBezTo>
                        <a:pt x="18087" y="422605"/>
                        <a:pt x="20125" y="414894"/>
                        <a:pt x="21898" y="407005"/>
                      </a:cubicBezTo>
                      <a:cubicBezTo>
                        <a:pt x="25355" y="391582"/>
                        <a:pt x="27837" y="375982"/>
                        <a:pt x="30318" y="360383"/>
                      </a:cubicBezTo>
                      <a:cubicBezTo>
                        <a:pt x="35194" y="329449"/>
                        <a:pt x="41309" y="299135"/>
                        <a:pt x="50261" y="269177"/>
                      </a:cubicBezTo>
                      <a:cubicBezTo>
                        <a:pt x="67634" y="211209"/>
                        <a:pt x="92452" y="155812"/>
                        <a:pt x="110977" y="98199"/>
                      </a:cubicBezTo>
                      <a:cubicBezTo>
                        <a:pt x="121259" y="66379"/>
                        <a:pt x="130388" y="33849"/>
                        <a:pt x="129236" y="168"/>
                      </a:cubicBezTo>
                      <a:cubicBezTo>
                        <a:pt x="129324" y="-9"/>
                        <a:pt x="128970" y="-98"/>
                        <a:pt x="128881" y="168"/>
                      </a:cubicBezTo>
                      <a:lnTo>
                        <a:pt x="128881" y="1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10" name="任意多边形: 形状 341"/>
                <p:cNvSpPr/>
                <p:nvPr>
                  <p:custDataLst>
                    <p:tags r:id="rId90"/>
                  </p:custDataLst>
                </p:nvPr>
              </p:nvSpPr>
              <p:spPr>
                <a:xfrm>
                  <a:off x="10247698" y="3049482"/>
                  <a:ext cx="279372" cy="420115"/>
                </a:xfrm>
                <a:custGeom>
                  <a:avLst/>
                  <a:gdLst>
                    <a:gd name="connsiteX0" fmla="*/ 12043 w 279372"/>
                    <a:gd name="connsiteY0" fmla="*/ 416119 h 420115"/>
                    <a:gd name="connsiteX1" fmla="*/ 125585 w 279372"/>
                    <a:gd name="connsiteY1" fmla="*/ 385451 h 420115"/>
                    <a:gd name="connsiteX2" fmla="*/ 214044 w 279372"/>
                    <a:gd name="connsiteY2" fmla="*/ 331029 h 420115"/>
                    <a:gd name="connsiteX3" fmla="*/ 271923 w 279372"/>
                    <a:gd name="connsiteY3" fmla="*/ 145160 h 420115"/>
                    <a:gd name="connsiteX4" fmla="*/ 279368 w 279372"/>
                    <a:gd name="connsiteY4" fmla="*/ 4761 h 420115"/>
                    <a:gd name="connsiteX5" fmla="*/ 272011 w 279372"/>
                    <a:gd name="connsiteY5" fmla="*/ 773 h 420115"/>
                    <a:gd name="connsiteX6" fmla="*/ 126649 w 279372"/>
                    <a:gd name="connsiteY6" fmla="*/ 124774 h 420115"/>
                    <a:gd name="connsiteX7" fmla="*/ 70720 w 279372"/>
                    <a:gd name="connsiteY7" fmla="*/ 200291 h 420115"/>
                    <a:gd name="connsiteX8" fmla="*/ 32252 w 279372"/>
                    <a:gd name="connsiteY8" fmla="*/ 297436 h 420115"/>
                    <a:gd name="connsiteX9" fmla="*/ 432 w 279372"/>
                    <a:gd name="connsiteY9" fmla="*/ 413283 h 420115"/>
                    <a:gd name="connsiteX10" fmla="*/ 8498 w 279372"/>
                    <a:gd name="connsiteY10" fmla="*/ 417714 h 420115"/>
                    <a:gd name="connsiteX11" fmla="*/ 37216 w 279372"/>
                    <a:gd name="connsiteY11" fmla="*/ 318620 h 420115"/>
                    <a:gd name="connsiteX12" fmla="*/ 72493 w 279372"/>
                    <a:gd name="connsiteY12" fmla="*/ 217841 h 420115"/>
                    <a:gd name="connsiteX13" fmla="*/ 192328 w 279372"/>
                    <a:gd name="connsiteY13" fmla="*/ 75404 h 420115"/>
                    <a:gd name="connsiteX14" fmla="*/ 277064 w 279372"/>
                    <a:gd name="connsiteY14" fmla="*/ 8750 h 420115"/>
                    <a:gd name="connsiteX15" fmla="*/ 269707 w 279372"/>
                    <a:gd name="connsiteY15" fmla="*/ 4761 h 420115"/>
                    <a:gd name="connsiteX16" fmla="*/ 263236 w 279372"/>
                    <a:gd name="connsiteY16" fmla="*/ 126547 h 420115"/>
                    <a:gd name="connsiteX17" fmla="*/ 253309 w 279372"/>
                    <a:gd name="connsiteY17" fmla="*/ 226439 h 420115"/>
                    <a:gd name="connsiteX18" fmla="*/ 216614 w 279372"/>
                    <a:gd name="connsiteY18" fmla="*/ 313656 h 420115"/>
                    <a:gd name="connsiteX19" fmla="*/ 133297 w 279372"/>
                    <a:gd name="connsiteY19" fmla="*/ 372422 h 420115"/>
                    <a:gd name="connsiteX20" fmla="*/ 11511 w 279372"/>
                    <a:gd name="connsiteY20" fmla="*/ 412219 h 420115"/>
                    <a:gd name="connsiteX21" fmla="*/ 12043 w 279372"/>
                    <a:gd name="connsiteY21" fmla="*/ 416119 h 420115"/>
                    <a:gd name="connsiteX22" fmla="*/ 12043 w 279372"/>
                    <a:gd name="connsiteY22" fmla="*/ 416119 h 420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79372" h="420115">
                      <a:moveTo>
                        <a:pt x="12043" y="416119"/>
                      </a:moveTo>
                      <a:cubicBezTo>
                        <a:pt x="51131" y="411776"/>
                        <a:pt x="89156" y="399987"/>
                        <a:pt x="125585" y="385451"/>
                      </a:cubicBezTo>
                      <a:cubicBezTo>
                        <a:pt x="157849" y="372599"/>
                        <a:pt x="189669" y="356290"/>
                        <a:pt x="214044" y="331029"/>
                      </a:cubicBezTo>
                      <a:cubicBezTo>
                        <a:pt x="261286" y="281836"/>
                        <a:pt x="268288" y="209864"/>
                        <a:pt x="271923" y="145160"/>
                      </a:cubicBezTo>
                      <a:cubicBezTo>
                        <a:pt x="274582" y="98361"/>
                        <a:pt x="276886" y="51561"/>
                        <a:pt x="279368" y="4761"/>
                      </a:cubicBezTo>
                      <a:cubicBezTo>
                        <a:pt x="279545" y="1216"/>
                        <a:pt x="274848" y="-1354"/>
                        <a:pt x="272011" y="773"/>
                      </a:cubicBezTo>
                      <a:cubicBezTo>
                        <a:pt x="221135" y="39063"/>
                        <a:pt x="169903" y="77797"/>
                        <a:pt x="126649" y="124774"/>
                      </a:cubicBezTo>
                      <a:cubicBezTo>
                        <a:pt x="105465" y="147908"/>
                        <a:pt x="86231" y="172992"/>
                        <a:pt x="70720" y="200291"/>
                      </a:cubicBezTo>
                      <a:cubicBezTo>
                        <a:pt x="53436" y="230693"/>
                        <a:pt x="41293" y="263755"/>
                        <a:pt x="32252" y="297436"/>
                      </a:cubicBezTo>
                      <a:cubicBezTo>
                        <a:pt x="21793" y="336170"/>
                        <a:pt x="16564" y="376233"/>
                        <a:pt x="432" y="413283"/>
                      </a:cubicBezTo>
                      <a:cubicBezTo>
                        <a:pt x="-1873" y="418601"/>
                        <a:pt x="5662" y="423033"/>
                        <a:pt x="8498" y="417714"/>
                      </a:cubicBezTo>
                      <a:cubicBezTo>
                        <a:pt x="24541" y="387047"/>
                        <a:pt x="29327" y="351947"/>
                        <a:pt x="37216" y="318620"/>
                      </a:cubicBezTo>
                      <a:cubicBezTo>
                        <a:pt x="45459" y="283963"/>
                        <a:pt x="56272" y="249750"/>
                        <a:pt x="72493" y="217841"/>
                      </a:cubicBezTo>
                      <a:cubicBezTo>
                        <a:pt x="101033" y="161912"/>
                        <a:pt x="144997" y="115910"/>
                        <a:pt x="192328" y="75404"/>
                      </a:cubicBezTo>
                      <a:cubicBezTo>
                        <a:pt x="219628" y="52093"/>
                        <a:pt x="248345" y="30377"/>
                        <a:pt x="277064" y="8750"/>
                      </a:cubicBezTo>
                      <a:cubicBezTo>
                        <a:pt x="274582" y="7420"/>
                        <a:pt x="272188" y="6091"/>
                        <a:pt x="269707" y="4761"/>
                      </a:cubicBezTo>
                      <a:cubicBezTo>
                        <a:pt x="267579" y="45356"/>
                        <a:pt x="265364" y="85952"/>
                        <a:pt x="263236" y="126547"/>
                      </a:cubicBezTo>
                      <a:cubicBezTo>
                        <a:pt x="261464" y="159962"/>
                        <a:pt x="259779" y="193555"/>
                        <a:pt x="253309" y="226439"/>
                      </a:cubicBezTo>
                      <a:cubicBezTo>
                        <a:pt x="247105" y="257550"/>
                        <a:pt x="236468" y="288484"/>
                        <a:pt x="216614" y="313656"/>
                      </a:cubicBezTo>
                      <a:cubicBezTo>
                        <a:pt x="195164" y="340867"/>
                        <a:pt x="164673" y="358860"/>
                        <a:pt x="133297" y="372422"/>
                      </a:cubicBezTo>
                      <a:cubicBezTo>
                        <a:pt x="93942" y="389351"/>
                        <a:pt x="52638" y="400430"/>
                        <a:pt x="11511" y="412219"/>
                      </a:cubicBezTo>
                      <a:cubicBezTo>
                        <a:pt x="9473" y="413017"/>
                        <a:pt x="9916" y="416385"/>
                        <a:pt x="12043" y="416119"/>
                      </a:cubicBezTo>
                      <a:lnTo>
                        <a:pt x="12043" y="4161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11" name="任意多边形: 形状 342"/>
                <p:cNvSpPr/>
                <p:nvPr>
                  <p:custDataLst>
                    <p:tags r:id="rId91"/>
                  </p:custDataLst>
                </p:nvPr>
              </p:nvSpPr>
              <p:spPr>
                <a:xfrm>
                  <a:off x="10035395" y="3110689"/>
                  <a:ext cx="198961" cy="431356"/>
                </a:xfrm>
                <a:custGeom>
                  <a:avLst/>
                  <a:gdLst>
                    <a:gd name="connsiteX0" fmla="*/ 29171 w 198961"/>
                    <a:gd name="connsiteY0" fmla="*/ 431139 h 431356"/>
                    <a:gd name="connsiteX1" fmla="*/ 103980 w 198961"/>
                    <a:gd name="connsiteY1" fmla="*/ 371132 h 431356"/>
                    <a:gd name="connsiteX2" fmla="*/ 163986 w 198961"/>
                    <a:gd name="connsiteY2" fmla="*/ 299072 h 431356"/>
                    <a:gd name="connsiteX3" fmla="*/ 196249 w 198961"/>
                    <a:gd name="connsiteY3" fmla="*/ 217084 h 431356"/>
                    <a:gd name="connsiteX4" fmla="*/ 190754 w 198961"/>
                    <a:gd name="connsiteY4" fmla="*/ 120471 h 431356"/>
                    <a:gd name="connsiteX5" fmla="*/ 162922 w 198961"/>
                    <a:gd name="connsiteY5" fmla="*/ 3384 h 431356"/>
                    <a:gd name="connsiteX6" fmla="*/ 154945 w 198961"/>
                    <a:gd name="connsiteY6" fmla="*/ 1522 h 431356"/>
                    <a:gd name="connsiteX7" fmla="*/ 53989 w 198961"/>
                    <a:gd name="connsiteY7" fmla="*/ 157255 h 431356"/>
                    <a:gd name="connsiteX8" fmla="*/ 13040 w 198961"/>
                    <a:gd name="connsiteY8" fmla="*/ 239686 h 431356"/>
                    <a:gd name="connsiteX9" fmla="*/ 1074 w 198961"/>
                    <a:gd name="connsiteY9" fmla="*/ 327967 h 431356"/>
                    <a:gd name="connsiteX10" fmla="*/ 20928 w 198961"/>
                    <a:gd name="connsiteY10" fmla="*/ 427859 h 431356"/>
                    <a:gd name="connsiteX11" fmla="*/ 30501 w 198961"/>
                    <a:gd name="connsiteY11" fmla="*/ 426352 h 431356"/>
                    <a:gd name="connsiteX12" fmla="*/ 13128 w 198961"/>
                    <a:gd name="connsiteY12" fmla="*/ 339755 h 431356"/>
                    <a:gd name="connsiteX13" fmla="*/ 19244 w 198961"/>
                    <a:gd name="connsiteY13" fmla="*/ 253159 h 431356"/>
                    <a:gd name="connsiteX14" fmla="*/ 57889 w 198961"/>
                    <a:gd name="connsiteY14" fmla="*/ 171171 h 431356"/>
                    <a:gd name="connsiteX15" fmla="*/ 103359 w 198961"/>
                    <a:gd name="connsiteY15" fmla="*/ 93349 h 431356"/>
                    <a:gd name="connsiteX16" fmla="*/ 161770 w 198961"/>
                    <a:gd name="connsiteY16" fmla="*/ 8170 h 431356"/>
                    <a:gd name="connsiteX17" fmla="*/ 153793 w 198961"/>
                    <a:gd name="connsiteY17" fmla="*/ 6309 h 431356"/>
                    <a:gd name="connsiteX18" fmla="*/ 177902 w 198961"/>
                    <a:gd name="connsiteY18" fmla="*/ 106910 h 431356"/>
                    <a:gd name="connsiteX19" fmla="*/ 188804 w 198961"/>
                    <a:gd name="connsiteY19" fmla="*/ 203966 h 431356"/>
                    <a:gd name="connsiteX20" fmla="*/ 104777 w 198961"/>
                    <a:gd name="connsiteY20" fmla="*/ 358369 h 431356"/>
                    <a:gd name="connsiteX21" fmla="*/ 27221 w 198961"/>
                    <a:gd name="connsiteY21" fmla="*/ 428923 h 431356"/>
                    <a:gd name="connsiteX22" fmla="*/ 29171 w 198961"/>
                    <a:gd name="connsiteY22" fmla="*/ 431139 h 431356"/>
                    <a:gd name="connsiteX23" fmla="*/ 29171 w 198961"/>
                    <a:gd name="connsiteY23" fmla="*/ 431139 h 43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98961" h="431356">
                      <a:moveTo>
                        <a:pt x="29171" y="431139"/>
                      </a:moveTo>
                      <a:cubicBezTo>
                        <a:pt x="56205" y="414475"/>
                        <a:pt x="81023" y="392937"/>
                        <a:pt x="103980" y="371132"/>
                      </a:cubicBezTo>
                      <a:cubicBezTo>
                        <a:pt x="126670" y="349505"/>
                        <a:pt x="147500" y="325751"/>
                        <a:pt x="163986" y="299072"/>
                      </a:cubicBezTo>
                      <a:cubicBezTo>
                        <a:pt x="179409" y="273988"/>
                        <a:pt x="191109" y="246156"/>
                        <a:pt x="196249" y="217084"/>
                      </a:cubicBezTo>
                      <a:cubicBezTo>
                        <a:pt x="202011" y="184643"/>
                        <a:pt x="197845" y="152380"/>
                        <a:pt x="190754" y="120471"/>
                      </a:cubicBezTo>
                      <a:cubicBezTo>
                        <a:pt x="182068" y="81294"/>
                        <a:pt x="172140" y="42472"/>
                        <a:pt x="162922" y="3384"/>
                      </a:cubicBezTo>
                      <a:cubicBezTo>
                        <a:pt x="162125" y="104"/>
                        <a:pt x="157072" y="-1314"/>
                        <a:pt x="154945" y="1522"/>
                      </a:cubicBezTo>
                      <a:cubicBezTo>
                        <a:pt x="117630" y="50981"/>
                        <a:pt x="83948" y="103010"/>
                        <a:pt x="53989" y="157255"/>
                      </a:cubicBezTo>
                      <a:cubicBezTo>
                        <a:pt x="39187" y="184023"/>
                        <a:pt x="24296" y="211234"/>
                        <a:pt x="13040" y="239686"/>
                      </a:cubicBezTo>
                      <a:cubicBezTo>
                        <a:pt x="1783" y="268315"/>
                        <a:pt x="-2117" y="297388"/>
                        <a:pt x="1074" y="327967"/>
                      </a:cubicBezTo>
                      <a:cubicBezTo>
                        <a:pt x="4531" y="361648"/>
                        <a:pt x="12951" y="394975"/>
                        <a:pt x="20928" y="427859"/>
                      </a:cubicBezTo>
                      <a:cubicBezTo>
                        <a:pt x="22169" y="433177"/>
                        <a:pt x="31387" y="431848"/>
                        <a:pt x="30501" y="426352"/>
                      </a:cubicBezTo>
                      <a:cubicBezTo>
                        <a:pt x="26069" y="397191"/>
                        <a:pt x="17294" y="368917"/>
                        <a:pt x="13128" y="339755"/>
                      </a:cubicBezTo>
                      <a:cubicBezTo>
                        <a:pt x="8874" y="310151"/>
                        <a:pt x="9672" y="281610"/>
                        <a:pt x="19244" y="253159"/>
                      </a:cubicBezTo>
                      <a:cubicBezTo>
                        <a:pt x="28817" y="224618"/>
                        <a:pt x="43619" y="197584"/>
                        <a:pt x="57889" y="171171"/>
                      </a:cubicBezTo>
                      <a:cubicBezTo>
                        <a:pt x="72160" y="144757"/>
                        <a:pt x="87316" y="118787"/>
                        <a:pt x="103359" y="93349"/>
                      </a:cubicBezTo>
                      <a:cubicBezTo>
                        <a:pt x="121707" y="64276"/>
                        <a:pt x="141295" y="35824"/>
                        <a:pt x="161770" y="8170"/>
                      </a:cubicBezTo>
                      <a:cubicBezTo>
                        <a:pt x="159111" y="7550"/>
                        <a:pt x="156452" y="6929"/>
                        <a:pt x="153793" y="6309"/>
                      </a:cubicBezTo>
                      <a:cubicBezTo>
                        <a:pt x="161947" y="39813"/>
                        <a:pt x="169925" y="73317"/>
                        <a:pt x="177902" y="106910"/>
                      </a:cubicBezTo>
                      <a:cubicBezTo>
                        <a:pt x="185525" y="138730"/>
                        <a:pt x="192527" y="171171"/>
                        <a:pt x="188804" y="203966"/>
                      </a:cubicBezTo>
                      <a:cubicBezTo>
                        <a:pt x="182068" y="264061"/>
                        <a:pt x="146436" y="316444"/>
                        <a:pt x="104777" y="358369"/>
                      </a:cubicBezTo>
                      <a:cubicBezTo>
                        <a:pt x="80137" y="383187"/>
                        <a:pt x="51774" y="404105"/>
                        <a:pt x="27221" y="428923"/>
                      </a:cubicBezTo>
                      <a:cubicBezTo>
                        <a:pt x="25981" y="429987"/>
                        <a:pt x="27665" y="432025"/>
                        <a:pt x="29171" y="431139"/>
                      </a:cubicBezTo>
                      <a:lnTo>
                        <a:pt x="29171" y="4311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12" name="任意多边形: 形状 343"/>
                <p:cNvSpPr/>
                <p:nvPr>
                  <p:custDataLst>
                    <p:tags r:id="rId92"/>
                  </p:custDataLst>
                </p:nvPr>
              </p:nvSpPr>
              <p:spPr>
                <a:xfrm>
                  <a:off x="10134288" y="3571673"/>
                  <a:ext cx="356121" cy="196830"/>
                </a:xfrm>
                <a:custGeom>
                  <a:avLst/>
                  <a:gdLst>
                    <a:gd name="connsiteX0" fmla="*/ 1452 w 356121"/>
                    <a:gd name="connsiteY0" fmla="*/ 187489 h 196830"/>
                    <a:gd name="connsiteX1" fmla="*/ 30170 w 356121"/>
                    <a:gd name="connsiteY1" fmla="*/ 161784 h 196830"/>
                    <a:gd name="connsiteX2" fmla="*/ 52861 w 356121"/>
                    <a:gd name="connsiteY2" fmla="*/ 128546 h 196830"/>
                    <a:gd name="connsiteX3" fmla="*/ 109854 w 356121"/>
                    <a:gd name="connsiteY3" fmla="*/ 69781 h 196830"/>
                    <a:gd name="connsiteX4" fmla="*/ 181648 w 356121"/>
                    <a:gd name="connsiteY4" fmla="*/ 35479 h 196830"/>
                    <a:gd name="connsiteX5" fmla="*/ 264079 w 356121"/>
                    <a:gd name="connsiteY5" fmla="*/ 27767 h 196830"/>
                    <a:gd name="connsiteX6" fmla="*/ 353690 w 356121"/>
                    <a:gd name="connsiteY6" fmla="*/ 9686 h 196830"/>
                    <a:gd name="connsiteX7" fmla="*/ 346599 w 356121"/>
                    <a:gd name="connsiteY7" fmla="*/ 2861 h 196830"/>
                    <a:gd name="connsiteX8" fmla="*/ 251316 w 356121"/>
                    <a:gd name="connsiteY8" fmla="*/ 120746 h 196830"/>
                    <a:gd name="connsiteX9" fmla="*/ 192994 w 356121"/>
                    <a:gd name="connsiteY9" fmla="*/ 167014 h 196830"/>
                    <a:gd name="connsiteX10" fmla="*/ 158426 w 356121"/>
                    <a:gd name="connsiteY10" fmla="*/ 182879 h 196830"/>
                    <a:gd name="connsiteX11" fmla="*/ 116678 w 356121"/>
                    <a:gd name="connsiteY11" fmla="*/ 186425 h 196830"/>
                    <a:gd name="connsiteX12" fmla="*/ 20243 w 356121"/>
                    <a:gd name="connsiteY12" fmla="*/ 176055 h 196830"/>
                    <a:gd name="connsiteX13" fmla="*/ 19179 w 356121"/>
                    <a:gd name="connsiteY13" fmla="*/ 185716 h 196830"/>
                    <a:gd name="connsiteX14" fmla="*/ 108347 w 356121"/>
                    <a:gd name="connsiteY14" fmla="*/ 195909 h 196830"/>
                    <a:gd name="connsiteX15" fmla="*/ 151158 w 356121"/>
                    <a:gd name="connsiteY15" fmla="*/ 194934 h 196830"/>
                    <a:gd name="connsiteX16" fmla="*/ 186878 w 356121"/>
                    <a:gd name="connsiteY16" fmla="*/ 182171 h 196830"/>
                    <a:gd name="connsiteX17" fmla="*/ 250252 w 356121"/>
                    <a:gd name="connsiteY17" fmla="*/ 135282 h 196830"/>
                    <a:gd name="connsiteX18" fmla="*/ 304231 w 356121"/>
                    <a:gd name="connsiteY18" fmla="*/ 79619 h 196830"/>
                    <a:gd name="connsiteX19" fmla="*/ 355463 w 356121"/>
                    <a:gd name="connsiteY19" fmla="*/ 7647 h 196830"/>
                    <a:gd name="connsiteX20" fmla="*/ 348372 w 356121"/>
                    <a:gd name="connsiteY20" fmla="*/ 822 h 196830"/>
                    <a:gd name="connsiteX21" fmla="*/ 267448 w 356121"/>
                    <a:gd name="connsiteY21" fmla="*/ 17574 h 196830"/>
                    <a:gd name="connsiteX22" fmla="*/ 185460 w 356121"/>
                    <a:gd name="connsiteY22" fmla="*/ 24488 h 196830"/>
                    <a:gd name="connsiteX23" fmla="*/ 55165 w 356121"/>
                    <a:gd name="connsiteY23" fmla="*/ 111085 h 196830"/>
                    <a:gd name="connsiteX24" fmla="*/ 31234 w 356121"/>
                    <a:gd name="connsiteY24" fmla="*/ 149641 h 196830"/>
                    <a:gd name="connsiteX25" fmla="*/ 477 w 356121"/>
                    <a:gd name="connsiteY25" fmla="*/ 185539 h 196830"/>
                    <a:gd name="connsiteX26" fmla="*/ 1452 w 356121"/>
                    <a:gd name="connsiteY26" fmla="*/ 187489 h 196830"/>
                    <a:gd name="connsiteX27" fmla="*/ 1452 w 356121"/>
                    <a:gd name="connsiteY27" fmla="*/ 187489 h 196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56121" h="196830">
                      <a:moveTo>
                        <a:pt x="1452" y="187489"/>
                      </a:moveTo>
                      <a:cubicBezTo>
                        <a:pt x="13507" y="182082"/>
                        <a:pt x="22370" y="172243"/>
                        <a:pt x="30170" y="161784"/>
                      </a:cubicBezTo>
                      <a:cubicBezTo>
                        <a:pt x="38236" y="151059"/>
                        <a:pt x="45415" y="139803"/>
                        <a:pt x="52861" y="128546"/>
                      </a:cubicBezTo>
                      <a:cubicBezTo>
                        <a:pt x="67929" y="105678"/>
                        <a:pt x="87517" y="85647"/>
                        <a:pt x="109854" y="69781"/>
                      </a:cubicBezTo>
                      <a:cubicBezTo>
                        <a:pt x="131569" y="54358"/>
                        <a:pt x="155944" y="42658"/>
                        <a:pt x="181648" y="35479"/>
                      </a:cubicBezTo>
                      <a:cubicBezTo>
                        <a:pt x="208859" y="27856"/>
                        <a:pt x="236070" y="27235"/>
                        <a:pt x="264079" y="27767"/>
                      </a:cubicBezTo>
                      <a:cubicBezTo>
                        <a:pt x="294747" y="28388"/>
                        <a:pt x="327631" y="28211"/>
                        <a:pt x="353690" y="9686"/>
                      </a:cubicBezTo>
                      <a:cubicBezTo>
                        <a:pt x="351297" y="7381"/>
                        <a:pt x="348904" y="5165"/>
                        <a:pt x="346599" y="2861"/>
                      </a:cubicBezTo>
                      <a:cubicBezTo>
                        <a:pt x="320540" y="46381"/>
                        <a:pt x="288454" y="86178"/>
                        <a:pt x="251316" y="120746"/>
                      </a:cubicBezTo>
                      <a:cubicBezTo>
                        <a:pt x="233234" y="137587"/>
                        <a:pt x="214089" y="153984"/>
                        <a:pt x="192994" y="167014"/>
                      </a:cubicBezTo>
                      <a:cubicBezTo>
                        <a:pt x="182180" y="173750"/>
                        <a:pt x="170657" y="179423"/>
                        <a:pt x="158426" y="182879"/>
                      </a:cubicBezTo>
                      <a:cubicBezTo>
                        <a:pt x="144776" y="186779"/>
                        <a:pt x="130683" y="187223"/>
                        <a:pt x="116678" y="186425"/>
                      </a:cubicBezTo>
                      <a:cubicBezTo>
                        <a:pt x="84415" y="184564"/>
                        <a:pt x="52418" y="179068"/>
                        <a:pt x="20243" y="176055"/>
                      </a:cubicBezTo>
                      <a:cubicBezTo>
                        <a:pt x="14748" y="175523"/>
                        <a:pt x="13684" y="185007"/>
                        <a:pt x="19179" y="185716"/>
                      </a:cubicBezTo>
                      <a:cubicBezTo>
                        <a:pt x="48784" y="189705"/>
                        <a:pt x="78654" y="193250"/>
                        <a:pt x="108347" y="195909"/>
                      </a:cubicBezTo>
                      <a:cubicBezTo>
                        <a:pt x="122617" y="197150"/>
                        <a:pt x="136976" y="197416"/>
                        <a:pt x="151158" y="194934"/>
                      </a:cubicBezTo>
                      <a:cubicBezTo>
                        <a:pt x="163655" y="192718"/>
                        <a:pt x="175621" y="188020"/>
                        <a:pt x="186878" y="182171"/>
                      </a:cubicBezTo>
                      <a:cubicBezTo>
                        <a:pt x="210100" y="170027"/>
                        <a:pt x="230841" y="152655"/>
                        <a:pt x="250252" y="135282"/>
                      </a:cubicBezTo>
                      <a:cubicBezTo>
                        <a:pt x="269575" y="118087"/>
                        <a:pt x="287656" y="99385"/>
                        <a:pt x="304231" y="79619"/>
                      </a:cubicBezTo>
                      <a:cubicBezTo>
                        <a:pt x="323199" y="57017"/>
                        <a:pt x="340306" y="32908"/>
                        <a:pt x="355463" y="7647"/>
                      </a:cubicBezTo>
                      <a:cubicBezTo>
                        <a:pt x="358033" y="3393"/>
                        <a:pt x="352538" y="-2103"/>
                        <a:pt x="348372" y="822"/>
                      </a:cubicBezTo>
                      <a:cubicBezTo>
                        <a:pt x="324795" y="17663"/>
                        <a:pt x="295368" y="17929"/>
                        <a:pt x="267448" y="17574"/>
                      </a:cubicBezTo>
                      <a:cubicBezTo>
                        <a:pt x="239705" y="17308"/>
                        <a:pt x="212582" y="17574"/>
                        <a:pt x="185460" y="24488"/>
                      </a:cubicBezTo>
                      <a:cubicBezTo>
                        <a:pt x="134051" y="37606"/>
                        <a:pt x="86897" y="68451"/>
                        <a:pt x="55165" y="111085"/>
                      </a:cubicBezTo>
                      <a:cubicBezTo>
                        <a:pt x="46125" y="123228"/>
                        <a:pt x="38768" y="136435"/>
                        <a:pt x="31234" y="149641"/>
                      </a:cubicBezTo>
                      <a:cubicBezTo>
                        <a:pt x="23168" y="163646"/>
                        <a:pt x="13241" y="175700"/>
                        <a:pt x="477" y="185539"/>
                      </a:cubicBezTo>
                      <a:cubicBezTo>
                        <a:pt x="-586" y="186691"/>
                        <a:pt x="300" y="188020"/>
                        <a:pt x="1452" y="187489"/>
                      </a:cubicBezTo>
                      <a:lnTo>
                        <a:pt x="1452" y="18748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13" name="任意多边形: 形状 344"/>
                <p:cNvSpPr/>
                <p:nvPr>
                  <p:custDataLst>
                    <p:tags r:id="rId93"/>
                  </p:custDataLst>
                </p:nvPr>
              </p:nvSpPr>
              <p:spPr>
                <a:xfrm>
                  <a:off x="9810356" y="3355908"/>
                  <a:ext cx="124892" cy="513252"/>
                </a:xfrm>
                <a:custGeom>
                  <a:avLst/>
                  <a:gdLst>
                    <a:gd name="connsiteX0" fmla="*/ 4 w 124892"/>
                    <a:gd name="connsiteY0" fmla="*/ 760 h 513252"/>
                    <a:gd name="connsiteX1" fmla="*/ 11881 w 124892"/>
                    <a:gd name="connsiteY1" fmla="*/ 102602 h 513252"/>
                    <a:gd name="connsiteX2" fmla="*/ 32799 w 124892"/>
                    <a:gd name="connsiteY2" fmla="*/ 205242 h 513252"/>
                    <a:gd name="connsiteX3" fmla="*/ 65771 w 124892"/>
                    <a:gd name="connsiteY3" fmla="*/ 303096 h 513252"/>
                    <a:gd name="connsiteX4" fmla="*/ 105480 w 124892"/>
                    <a:gd name="connsiteY4" fmla="*/ 398113 h 513252"/>
                    <a:gd name="connsiteX5" fmla="*/ 114876 w 124892"/>
                    <a:gd name="connsiteY5" fmla="*/ 453333 h 513252"/>
                    <a:gd name="connsiteX6" fmla="*/ 112571 w 124892"/>
                    <a:gd name="connsiteY6" fmla="*/ 481697 h 513252"/>
                    <a:gd name="connsiteX7" fmla="*/ 105037 w 124892"/>
                    <a:gd name="connsiteY7" fmla="*/ 508376 h 513252"/>
                    <a:gd name="connsiteX8" fmla="*/ 112571 w 124892"/>
                    <a:gd name="connsiteY8" fmla="*/ 511301 h 513252"/>
                    <a:gd name="connsiteX9" fmla="*/ 124626 w 124892"/>
                    <a:gd name="connsiteY9" fmla="*/ 464678 h 513252"/>
                    <a:gd name="connsiteX10" fmla="*/ 120548 w 124892"/>
                    <a:gd name="connsiteY10" fmla="*/ 416018 h 513252"/>
                    <a:gd name="connsiteX11" fmla="*/ 84119 w 124892"/>
                    <a:gd name="connsiteY11" fmla="*/ 319493 h 513252"/>
                    <a:gd name="connsiteX12" fmla="*/ 22872 w 124892"/>
                    <a:gd name="connsiteY12" fmla="*/ 117493 h 513252"/>
                    <a:gd name="connsiteX13" fmla="*/ 1511 w 124892"/>
                    <a:gd name="connsiteY13" fmla="*/ 583 h 513252"/>
                    <a:gd name="connsiteX14" fmla="*/ 4 w 124892"/>
                    <a:gd name="connsiteY14" fmla="*/ 760 h 513252"/>
                    <a:gd name="connsiteX15" fmla="*/ 4 w 124892"/>
                    <a:gd name="connsiteY15" fmla="*/ 760 h 513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4892" h="513252">
                      <a:moveTo>
                        <a:pt x="4" y="760"/>
                      </a:moveTo>
                      <a:cubicBezTo>
                        <a:pt x="3815" y="34707"/>
                        <a:pt x="6474" y="68832"/>
                        <a:pt x="11881" y="102602"/>
                      </a:cubicBezTo>
                      <a:cubicBezTo>
                        <a:pt x="17376" y="137082"/>
                        <a:pt x="24113" y="171383"/>
                        <a:pt x="32799" y="205242"/>
                      </a:cubicBezTo>
                      <a:cubicBezTo>
                        <a:pt x="41397" y="238658"/>
                        <a:pt x="52122" y="271364"/>
                        <a:pt x="65771" y="303096"/>
                      </a:cubicBezTo>
                      <a:cubicBezTo>
                        <a:pt x="79333" y="334561"/>
                        <a:pt x="95376" y="365229"/>
                        <a:pt x="105480" y="398113"/>
                      </a:cubicBezTo>
                      <a:cubicBezTo>
                        <a:pt x="110976" y="416018"/>
                        <a:pt x="114521" y="434542"/>
                        <a:pt x="114876" y="453333"/>
                      </a:cubicBezTo>
                      <a:cubicBezTo>
                        <a:pt x="115053" y="462817"/>
                        <a:pt x="114344" y="472301"/>
                        <a:pt x="112571" y="481697"/>
                      </a:cubicBezTo>
                      <a:cubicBezTo>
                        <a:pt x="110798" y="490826"/>
                        <a:pt x="107341" y="499424"/>
                        <a:pt x="105037" y="508376"/>
                      </a:cubicBezTo>
                      <a:cubicBezTo>
                        <a:pt x="103885" y="513073"/>
                        <a:pt x="110089" y="515023"/>
                        <a:pt x="112571" y="511301"/>
                      </a:cubicBezTo>
                      <a:cubicBezTo>
                        <a:pt x="121346" y="498183"/>
                        <a:pt x="123739" y="480101"/>
                        <a:pt x="124626" y="464678"/>
                      </a:cubicBezTo>
                      <a:cubicBezTo>
                        <a:pt x="125600" y="448369"/>
                        <a:pt x="123828" y="431972"/>
                        <a:pt x="120548" y="416018"/>
                      </a:cubicBezTo>
                      <a:cubicBezTo>
                        <a:pt x="113457" y="382159"/>
                        <a:pt x="98301" y="350782"/>
                        <a:pt x="84119" y="319493"/>
                      </a:cubicBezTo>
                      <a:cubicBezTo>
                        <a:pt x="54692" y="254789"/>
                        <a:pt x="36079" y="187161"/>
                        <a:pt x="22872" y="117493"/>
                      </a:cubicBezTo>
                      <a:cubicBezTo>
                        <a:pt x="15515" y="78582"/>
                        <a:pt x="7981" y="39671"/>
                        <a:pt x="1511" y="583"/>
                      </a:cubicBezTo>
                      <a:cubicBezTo>
                        <a:pt x="1333" y="-304"/>
                        <a:pt x="-85" y="-126"/>
                        <a:pt x="4" y="760"/>
                      </a:cubicBezTo>
                      <a:lnTo>
                        <a:pt x="4" y="76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14" name="任意多边形: 形状 345"/>
                <p:cNvSpPr/>
                <p:nvPr>
                  <p:custDataLst>
                    <p:tags r:id="rId94"/>
                  </p:custDataLst>
                </p:nvPr>
              </p:nvSpPr>
              <p:spPr>
                <a:xfrm>
                  <a:off x="9728025" y="3217067"/>
                  <a:ext cx="182786" cy="411018"/>
                </a:xfrm>
                <a:custGeom>
                  <a:avLst/>
                  <a:gdLst>
                    <a:gd name="connsiteX0" fmla="*/ 144114 w 182786"/>
                    <a:gd name="connsiteY0" fmla="*/ 407192 h 411018"/>
                    <a:gd name="connsiteX1" fmla="*/ 148280 w 182786"/>
                    <a:gd name="connsiteY1" fmla="*/ 366686 h 411018"/>
                    <a:gd name="connsiteX2" fmla="*/ 164943 w 182786"/>
                    <a:gd name="connsiteY2" fmla="*/ 326623 h 411018"/>
                    <a:gd name="connsiteX3" fmla="*/ 182759 w 182786"/>
                    <a:gd name="connsiteY3" fmla="*/ 245344 h 411018"/>
                    <a:gd name="connsiteX4" fmla="*/ 135073 w 182786"/>
                    <a:gd name="connsiteY4" fmla="*/ 83673 h 411018"/>
                    <a:gd name="connsiteX5" fmla="*/ 80651 w 182786"/>
                    <a:gd name="connsiteY5" fmla="*/ 2039 h 411018"/>
                    <a:gd name="connsiteX6" fmla="*/ 72940 w 182786"/>
                    <a:gd name="connsiteY6" fmla="*/ 2216 h 411018"/>
                    <a:gd name="connsiteX7" fmla="*/ 258 w 182786"/>
                    <a:gd name="connsiteY7" fmla="*/ 177803 h 411018"/>
                    <a:gd name="connsiteX8" fmla="*/ 61860 w 182786"/>
                    <a:gd name="connsiteY8" fmla="*/ 345413 h 411018"/>
                    <a:gd name="connsiteX9" fmla="*/ 94921 w 182786"/>
                    <a:gd name="connsiteY9" fmla="*/ 384502 h 411018"/>
                    <a:gd name="connsiteX10" fmla="*/ 135162 w 182786"/>
                    <a:gd name="connsiteY10" fmla="*/ 410915 h 411018"/>
                    <a:gd name="connsiteX11" fmla="*/ 137732 w 182786"/>
                    <a:gd name="connsiteY11" fmla="*/ 400722 h 411018"/>
                    <a:gd name="connsiteX12" fmla="*/ 102810 w 182786"/>
                    <a:gd name="connsiteY12" fmla="*/ 377499 h 411018"/>
                    <a:gd name="connsiteX13" fmla="*/ 73648 w 182786"/>
                    <a:gd name="connsiteY13" fmla="*/ 343552 h 411018"/>
                    <a:gd name="connsiteX14" fmla="*/ 28090 w 182786"/>
                    <a:gd name="connsiteY14" fmla="*/ 269453 h 411018"/>
                    <a:gd name="connsiteX15" fmla="*/ 9299 w 182786"/>
                    <a:gd name="connsiteY15" fmla="*/ 186844 h 411018"/>
                    <a:gd name="connsiteX16" fmla="*/ 30040 w 182786"/>
                    <a:gd name="connsiteY16" fmla="*/ 96613 h 411018"/>
                    <a:gd name="connsiteX17" fmla="*/ 80740 w 182786"/>
                    <a:gd name="connsiteY17" fmla="*/ 6471 h 411018"/>
                    <a:gd name="connsiteX18" fmla="*/ 73028 w 182786"/>
                    <a:gd name="connsiteY18" fmla="*/ 6648 h 411018"/>
                    <a:gd name="connsiteX19" fmla="*/ 158916 w 182786"/>
                    <a:gd name="connsiteY19" fmla="*/ 156088 h 411018"/>
                    <a:gd name="connsiteX20" fmla="*/ 173984 w 182786"/>
                    <a:gd name="connsiteY20" fmla="*/ 240646 h 411018"/>
                    <a:gd name="connsiteX21" fmla="*/ 156434 w 182786"/>
                    <a:gd name="connsiteY21" fmla="*/ 324141 h 411018"/>
                    <a:gd name="connsiteX22" fmla="*/ 141277 w 182786"/>
                    <a:gd name="connsiteY22" fmla="*/ 408079 h 411018"/>
                    <a:gd name="connsiteX23" fmla="*/ 144114 w 182786"/>
                    <a:gd name="connsiteY23" fmla="*/ 407192 h 411018"/>
                    <a:gd name="connsiteX24" fmla="*/ 144114 w 182786"/>
                    <a:gd name="connsiteY24" fmla="*/ 407192 h 41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2786" h="411018">
                      <a:moveTo>
                        <a:pt x="144114" y="407192"/>
                      </a:moveTo>
                      <a:cubicBezTo>
                        <a:pt x="142784" y="393276"/>
                        <a:pt x="144114" y="379981"/>
                        <a:pt x="148280" y="366686"/>
                      </a:cubicBezTo>
                      <a:cubicBezTo>
                        <a:pt x="152623" y="352859"/>
                        <a:pt x="159182" y="339829"/>
                        <a:pt x="164943" y="326623"/>
                      </a:cubicBezTo>
                      <a:cubicBezTo>
                        <a:pt x="176200" y="300741"/>
                        <a:pt x="182316" y="273618"/>
                        <a:pt x="182759" y="245344"/>
                      </a:cubicBezTo>
                      <a:cubicBezTo>
                        <a:pt x="183645" y="187908"/>
                        <a:pt x="163259" y="132865"/>
                        <a:pt x="135073" y="83673"/>
                      </a:cubicBezTo>
                      <a:cubicBezTo>
                        <a:pt x="118764" y="55309"/>
                        <a:pt x="99973" y="28452"/>
                        <a:pt x="80651" y="2039"/>
                      </a:cubicBezTo>
                      <a:cubicBezTo>
                        <a:pt x="78612" y="-709"/>
                        <a:pt x="74801" y="-709"/>
                        <a:pt x="72940" y="2216"/>
                      </a:cubicBezTo>
                      <a:cubicBezTo>
                        <a:pt x="38992" y="55752"/>
                        <a:pt x="3804" y="112834"/>
                        <a:pt x="258" y="177803"/>
                      </a:cubicBezTo>
                      <a:cubicBezTo>
                        <a:pt x="-3021" y="239494"/>
                        <a:pt x="25342" y="297550"/>
                        <a:pt x="61860" y="345413"/>
                      </a:cubicBezTo>
                      <a:cubicBezTo>
                        <a:pt x="72230" y="358974"/>
                        <a:pt x="83310" y="372004"/>
                        <a:pt x="94921" y="384502"/>
                      </a:cubicBezTo>
                      <a:cubicBezTo>
                        <a:pt x="106000" y="396379"/>
                        <a:pt x="118587" y="407990"/>
                        <a:pt x="135162" y="410915"/>
                      </a:cubicBezTo>
                      <a:cubicBezTo>
                        <a:pt x="141809" y="412156"/>
                        <a:pt x="144380" y="401874"/>
                        <a:pt x="137732" y="400722"/>
                      </a:cubicBezTo>
                      <a:cubicBezTo>
                        <a:pt x="123284" y="398063"/>
                        <a:pt x="112560" y="387870"/>
                        <a:pt x="102810" y="377499"/>
                      </a:cubicBezTo>
                      <a:cubicBezTo>
                        <a:pt x="92617" y="366597"/>
                        <a:pt x="82778" y="355340"/>
                        <a:pt x="73648" y="343552"/>
                      </a:cubicBezTo>
                      <a:cubicBezTo>
                        <a:pt x="55744" y="320684"/>
                        <a:pt x="39790" y="296043"/>
                        <a:pt x="28090" y="269453"/>
                      </a:cubicBezTo>
                      <a:cubicBezTo>
                        <a:pt x="16656" y="243394"/>
                        <a:pt x="9476" y="215385"/>
                        <a:pt x="9299" y="186844"/>
                      </a:cubicBezTo>
                      <a:cubicBezTo>
                        <a:pt x="9122" y="155556"/>
                        <a:pt x="17542" y="125065"/>
                        <a:pt x="30040" y="96613"/>
                      </a:cubicBezTo>
                      <a:cubicBezTo>
                        <a:pt x="43867" y="64970"/>
                        <a:pt x="62303" y="35543"/>
                        <a:pt x="80740" y="6471"/>
                      </a:cubicBezTo>
                      <a:cubicBezTo>
                        <a:pt x="78169" y="6560"/>
                        <a:pt x="75598" y="6560"/>
                        <a:pt x="73028" y="6648"/>
                      </a:cubicBezTo>
                      <a:cubicBezTo>
                        <a:pt x="106887" y="53005"/>
                        <a:pt x="140125" y="101311"/>
                        <a:pt x="158916" y="156088"/>
                      </a:cubicBezTo>
                      <a:cubicBezTo>
                        <a:pt x="168223" y="183299"/>
                        <a:pt x="173807" y="211839"/>
                        <a:pt x="173984" y="240646"/>
                      </a:cubicBezTo>
                      <a:cubicBezTo>
                        <a:pt x="174161" y="269718"/>
                        <a:pt x="168134" y="297550"/>
                        <a:pt x="156434" y="324141"/>
                      </a:cubicBezTo>
                      <a:cubicBezTo>
                        <a:pt x="145443" y="349047"/>
                        <a:pt x="127628" y="380956"/>
                        <a:pt x="141277" y="408079"/>
                      </a:cubicBezTo>
                      <a:cubicBezTo>
                        <a:pt x="142075" y="409319"/>
                        <a:pt x="144291" y="408610"/>
                        <a:pt x="144114" y="407192"/>
                      </a:cubicBezTo>
                      <a:lnTo>
                        <a:pt x="144114" y="4071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15" name="任意多边形: 形状 346"/>
                <p:cNvSpPr/>
                <p:nvPr>
                  <p:custDataLst>
                    <p:tags r:id="rId95"/>
                  </p:custDataLst>
                </p:nvPr>
              </p:nvSpPr>
              <p:spPr>
                <a:xfrm>
                  <a:off x="9989309" y="3829532"/>
                  <a:ext cx="203723" cy="244350"/>
                </a:xfrm>
                <a:custGeom>
                  <a:avLst/>
                  <a:gdLst>
                    <a:gd name="connsiteX0" fmla="*/ 203512 w 203723"/>
                    <a:gd name="connsiteY0" fmla="*/ 243134 h 244350"/>
                    <a:gd name="connsiteX1" fmla="*/ 172845 w 203723"/>
                    <a:gd name="connsiteY1" fmla="*/ 186141 h 244350"/>
                    <a:gd name="connsiteX2" fmla="*/ 151040 w 203723"/>
                    <a:gd name="connsiteY2" fmla="*/ 123653 h 244350"/>
                    <a:gd name="connsiteX3" fmla="*/ 69761 w 203723"/>
                    <a:gd name="connsiteY3" fmla="*/ 23141 h 244350"/>
                    <a:gd name="connsiteX4" fmla="*/ 38916 w 203723"/>
                    <a:gd name="connsiteY4" fmla="*/ 7718 h 244350"/>
                    <a:gd name="connsiteX5" fmla="*/ 3728 w 203723"/>
                    <a:gd name="connsiteY5" fmla="*/ 273 h 244350"/>
                    <a:gd name="connsiteX6" fmla="*/ 2842 w 203723"/>
                    <a:gd name="connsiteY6" fmla="*/ 8073 h 244350"/>
                    <a:gd name="connsiteX7" fmla="*/ 18175 w 203723"/>
                    <a:gd name="connsiteY7" fmla="*/ 11263 h 244350"/>
                    <a:gd name="connsiteX8" fmla="*/ 33332 w 203723"/>
                    <a:gd name="connsiteY8" fmla="*/ 15518 h 244350"/>
                    <a:gd name="connsiteX9" fmla="*/ 61607 w 203723"/>
                    <a:gd name="connsiteY9" fmla="*/ 28725 h 244350"/>
                    <a:gd name="connsiteX10" fmla="*/ 108938 w 203723"/>
                    <a:gd name="connsiteY10" fmla="*/ 69852 h 244350"/>
                    <a:gd name="connsiteX11" fmla="*/ 168413 w 203723"/>
                    <a:gd name="connsiteY11" fmla="*/ 188535 h 244350"/>
                    <a:gd name="connsiteX12" fmla="*/ 202626 w 203723"/>
                    <a:gd name="connsiteY12" fmla="*/ 244198 h 244350"/>
                    <a:gd name="connsiteX13" fmla="*/ 203512 w 203723"/>
                    <a:gd name="connsiteY13" fmla="*/ 243134 h 244350"/>
                    <a:gd name="connsiteX14" fmla="*/ 203512 w 203723"/>
                    <a:gd name="connsiteY14" fmla="*/ 243134 h 24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3723" h="244350">
                      <a:moveTo>
                        <a:pt x="203512" y="243134"/>
                      </a:moveTo>
                      <a:cubicBezTo>
                        <a:pt x="187824" y="227800"/>
                        <a:pt x="179226" y="206793"/>
                        <a:pt x="172845" y="186141"/>
                      </a:cubicBezTo>
                      <a:cubicBezTo>
                        <a:pt x="166286" y="164957"/>
                        <a:pt x="160170" y="143951"/>
                        <a:pt x="151040" y="123653"/>
                      </a:cubicBezTo>
                      <a:cubicBezTo>
                        <a:pt x="133136" y="83767"/>
                        <a:pt x="107077" y="47072"/>
                        <a:pt x="69761" y="23141"/>
                      </a:cubicBezTo>
                      <a:cubicBezTo>
                        <a:pt x="60100" y="16936"/>
                        <a:pt x="49730" y="11795"/>
                        <a:pt x="38916" y="7718"/>
                      </a:cubicBezTo>
                      <a:cubicBezTo>
                        <a:pt x="28546" y="3818"/>
                        <a:pt x="14985" y="-1234"/>
                        <a:pt x="3728" y="273"/>
                      </a:cubicBezTo>
                      <a:cubicBezTo>
                        <a:pt x="-704" y="893"/>
                        <a:pt x="-1413" y="6477"/>
                        <a:pt x="2842" y="8073"/>
                      </a:cubicBezTo>
                      <a:cubicBezTo>
                        <a:pt x="7805" y="9845"/>
                        <a:pt x="13123" y="10200"/>
                        <a:pt x="18175" y="11263"/>
                      </a:cubicBezTo>
                      <a:cubicBezTo>
                        <a:pt x="23316" y="12416"/>
                        <a:pt x="28368" y="13834"/>
                        <a:pt x="33332" y="15518"/>
                      </a:cubicBezTo>
                      <a:cubicBezTo>
                        <a:pt x="43171" y="18886"/>
                        <a:pt x="52655" y="23406"/>
                        <a:pt x="61607" y="28725"/>
                      </a:cubicBezTo>
                      <a:cubicBezTo>
                        <a:pt x="79689" y="39449"/>
                        <a:pt x="95554" y="53631"/>
                        <a:pt x="108938" y="69852"/>
                      </a:cubicBezTo>
                      <a:cubicBezTo>
                        <a:pt x="137745" y="104774"/>
                        <a:pt x="152636" y="146787"/>
                        <a:pt x="168413" y="188535"/>
                      </a:cubicBezTo>
                      <a:cubicBezTo>
                        <a:pt x="176213" y="209275"/>
                        <a:pt x="185431" y="229573"/>
                        <a:pt x="202626" y="244198"/>
                      </a:cubicBezTo>
                      <a:cubicBezTo>
                        <a:pt x="203246" y="244729"/>
                        <a:pt x="204133" y="243755"/>
                        <a:pt x="203512" y="243134"/>
                      </a:cubicBezTo>
                      <a:lnTo>
                        <a:pt x="203512" y="24313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16" name="任意多边形: 形状 347"/>
                <p:cNvSpPr/>
                <p:nvPr>
                  <p:custDataLst>
                    <p:tags r:id="rId96"/>
                  </p:custDataLst>
                </p:nvPr>
              </p:nvSpPr>
              <p:spPr>
                <a:xfrm>
                  <a:off x="10069376" y="3878660"/>
                  <a:ext cx="212836" cy="347922"/>
                </a:xfrm>
                <a:custGeom>
                  <a:avLst/>
                  <a:gdLst>
                    <a:gd name="connsiteX0" fmla="*/ 18058 w 212836"/>
                    <a:gd name="connsiteY0" fmla="*/ 3085 h 347922"/>
                    <a:gd name="connsiteX1" fmla="*/ 54487 w 212836"/>
                    <a:gd name="connsiteY1" fmla="*/ 18685 h 347922"/>
                    <a:gd name="connsiteX2" fmla="*/ 91182 w 212836"/>
                    <a:gd name="connsiteY2" fmla="*/ 34196 h 347922"/>
                    <a:gd name="connsiteX3" fmla="*/ 151720 w 212836"/>
                    <a:gd name="connsiteY3" fmla="*/ 78071 h 347922"/>
                    <a:gd name="connsiteX4" fmla="*/ 191075 w 212836"/>
                    <a:gd name="connsiteY4" fmla="*/ 241160 h 347922"/>
                    <a:gd name="connsiteX5" fmla="*/ 202597 w 212836"/>
                    <a:gd name="connsiteY5" fmla="*/ 344243 h 347922"/>
                    <a:gd name="connsiteX6" fmla="*/ 210131 w 212836"/>
                    <a:gd name="connsiteY6" fmla="*/ 338127 h 347922"/>
                    <a:gd name="connsiteX7" fmla="*/ 134880 w 212836"/>
                    <a:gd name="connsiteY7" fmla="*/ 295139 h 347922"/>
                    <a:gd name="connsiteX8" fmla="*/ 69821 w 212836"/>
                    <a:gd name="connsiteY8" fmla="*/ 249403 h 347922"/>
                    <a:gd name="connsiteX9" fmla="*/ 30999 w 212836"/>
                    <a:gd name="connsiteY9" fmla="*/ 182217 h 347922"/>
                    <a:gd name="connsiteX10" fmla="*/ 10435 w 212836"/>
                    <a:gd name="connsiteY10" fmla="*/ 103863 h 347922"/>
                    <a:gd name="connsiteX11" fmla="*/ 16374 w 212836"/>
                    <a:gd name="connsiteY11" fmla="*/ 56444 h 347922"/>
                    <a:gd name="connsiteX12" fmla="*/ 25503 w 212836"/>
                    <a:gd name="connsiteY12" fmla="*/ 6453 h 347922"/>
                    <a:gd name="connsiteX13" fmla="*/ 15310 w 212836"/>
                    <a:gd name="connsiteY13" fmla="*/ 3882 h 347922"/>
                    <a:gd name="connsiteX14" fmla="*/ 6979 w 212836"/>
                    <a:gd name="connsiteY14" fmla="*/ 49530 h 347922"/>
                    <a:gd name="connsiteX15" fmla="*/ 331 w 212836"/>
                    <a:gd name="connsiteY15" fmla="*/ 93404 h 347922"/>
                    <a:gd name="connsiteX16" fmla="*/ 16551 w 212836"/>
                    <a:gd name="connsiteY16" fmla="*/ 175038 h 347922"/>
                    <a:gd name="connsiteX17" fmla="*/ 53867 w 212836"/>
                    <a:gd name="connsiteY17" fmla="*/ 246389 h 347922"/>
                    <a:gd name="connsiteX18" fmla="*/ 116177 w 212836"/>
                    <a:gd name="connsiteY18" fmla="*/ 296557 h 347922"/>
                    <a:gd name="connsiteX19" fmla="*/ 205079 w 212836"/>
                    <a:gd name="connsiteY19" fmla="*/ 347257 h 347922"/>
                    <a:gd name="connsiteX20" fmla="*/ 212613 w 212836"/>
                    <a:gd name="connsiteY20" fmla="*/ 341141 h 347922"/>
                    <a:gd name="connsiteX21" fmla="*/ 195506 w 212836"/>
                    <a:gd name="connsiteY21" fmla="*/ 154918 h 347922"/>
                    <a:gd name="connsiteX22" fmla="*/ 163332 w 212836"/>
                    <a:gd name="connsiteY22" fmla="*/ 77096 h 347922"/>
                    <a:gd name="connsiteX23" fmla="*/ 103148 w 212836"/>
                    <a:gd name="connsiteY23" fmla="*/ 29764 h 347922"/>
                    <a:gd name="connsiteX24" fmla="*/ 62908 w 212836"/>
                    <a:gd name="connsiteY24" fmla="*/ 12658 h 347922"/>
                    <a:gd name="connsiteX25" fmla="*/ 41635 w 212836"/>
                    <a:gd name="connsiteY25" fmla="*/ 6364 h 347922"/>
                    <a:gd name="connsiteX26" fmla="*/ 18412 w 212836"/>
                    <a:gd name="connsiteY26" fmla="*/ 1401 h 347922"/>
                    <a:gd name="connsiteX27" fmla="*/ 18058 w 212836"/>
                    <a:gd name="connsiteY27" fmla="*/ 3085 h 347922"/>
                    <a:gd name="connsiteX28" fmla="*/ 18058 w 212836"/>
                    <a:gd name="connsiteY28" fmla="*/ 3085 h 34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12836" h="347922">
                      <a:moveTo>
                        <a:pt x="18058" y="3085"/>
                      </a:moveTo>
                      <a:cubicBezTo>
                        <a:pt x="30467" y="7605"/>
                        <a:pt x="42078" y="14076"/>
                        <a:pt x="54487" y="18685"/>
                      </a:cubicBezTo>
                      <a:cubicBezTo>
                        <a:pt x="66896" y="23382"/>
                        <a:pt x="79217" y="28435"/>
                        <a:pt x="91182" y="34196"/>
                      </a:cubicBezTo>
                      <a:cubicBezTo>
                        <a:pt x="113696" y="45098"/>
                        <a:pt x="135146" y="59103"/>
                        <a:pt x="151720" y="78071"/>
                      </a:cubicBezTo>
                      <a:cubicBezTo>
                        <a:pt x="190631" y="122654"/>
                        <a:pt x="190543" y="185408"/>
                        <a:pt x="191075" y="241160"/>
                      </a:cubicBezTo>
                      <a:cubicBezTo>
                        <a:pt x="191429" y="275817"/>
                        <a:pt x="192581" y="310827"/>
                        <a:pt x="202597" y="344243"/>
                      </a:cubicBezTo>
                      <a:cubicBezTo>
                        <a:pt x="205079" y="342204"/>
                        <a:pt x="207649" y="340166"/>
                        <a:pt x="210131" y="338127"/>
                      </a:cubicBezTo>
                      <a:cubicBezTo>
                        <a:pt x="185047" y="323768"/>
                        <a:pt x="159963" y="309498"/>
                        <a:pt x="134880" y="295139"/>
                      </a:cubicBezTo>
                      <a:cubicBezTo>
                        <a:pt x="111834" y="282021"/>
                        <a:pt x="87725" y="269435"/>
                        <a:pt x="69821" y="249403"/>
                      </a:cubicBezTo>
                      <a:cubicBezTo>
                        <a:pt x="52537" y="230081"/>
                        <a:pt x="41369" y="205706"/>
                        <a:pt x="30999" y="182217"/>
                      </a:cubicBezTo>
                      <a:cubicBezTo>
                        <a:pt x="20096" y="157488"/>
                        <a:pt x="10612" y="131252"/>
                        <a:pt x="10435" y="103863"/>
                      </a:cubicBezTo>
                      <a:cubicBezTo>
                        <a:pt x="10347" y="87909"/>
                        <a:pt x="13538" y="72132"/>
                        <a:pt x="16374" y="56444"/>
                      </a:cubicBezTo>
                      <a:cubicBezTo>
                        <a:pt x="19388" y="39780"/>
                        <a:pt x="22401" y="23116"/>
                        <a:pt x="25503" y="6453"/>
                      </a:cubicBezTo>
                      <a:cubicBezTo>
                        <a:pt x="26744" y="-195"/>
                        <a:pt x="16551" y="-2765"/>
                        <a:pt x="15310" y="3882"/>
                      </a:cubicBezTo>
                      <a:cubicBezTo>
                        <a:pt x="12562" y="19128"/>
                        <a:pt x="9815" y="34285"/>
                        <a:pt x="6979" y="49530"/>
                      </a:cubicBezTo>
                      <a:cubicBezTo>
                        <a:pt x="4319" y="64066"/>
                        <a:pt x="1395" y="78691"/>
                        <a:pt x="331" y="93404"/>
                      </a:cubicBezTo>
                      <a:cubicBezTo>
                        <a:pt x="-1708" y="121679"/>
                        <a:pt x="5915" y="149156"/>
                        <a:pt x="16551" y="175038"/>
                      </a:cubicBezTo>
                      <a:cubicBezTo>
                        <a:pt x="26656" y="199679"/>
                        <a:pt x="37824" y="225028"/>
                        <a:pt x="53867" y="246389"/>
                      </a:cubicBezTo>
                      <a:cubicBezTo>
                        <a:pt x="70353" y="268371"/>
                        <a:pt x="92600" y="282996"/>
                        <a:pt x="116177" y="296557"/>
                      </a:cubicBezTo>
                      <a:cubicBezTo>
                        <a:pt x="145782" y="313487"/>
                        <a:pt x="175475" y="330327"/>
                        <a:pt x="205079" y="347257"/>
                      </a:cubicBezTo>
                      <a:cubicBezTo>
                        <a:pt x="209068" y="349561"/>
                        <a:pt x="213942" y="345484"/>
                        <a:pt x="212613" y="341141"/>
                      </a:cubicBezTo>
                      <a:cubicBezTo>
                        <a:pt x="194265" y="280691"/>
                        <a:pt x="206231" y="216519"/>
                        <a:pt x="195506" y="154918"/>
                      </a:cubicBezTo>
                      <a:cubicBezTo>
                        <a:pt x="190631" y="126997"/>
                        <a:pt x="181059" y="99520"/>
                        <a:pt x="163332" y="77096"/>
                      </a:cubicBezTo>
                      <a:cubicBezTo>
                        <a:pt x="147289" y="56798"/>
                        <a:pt x="126105" y="41464"/>
                        <a:pt x="103148" y="29764"/>
                      </a:cubicBezTo>
                      <a:cubicBezTo>
                        <a:pt x="90118" y="23116"/>
                        <a:pt x="76646" y="17621"/>
                        <a:pt x="62908" y="12658"/>
                      </a:cubicBezTo>
                      <a:cubicBezTo>
                        <a:pt x="55905" y="10176"/>
                        <a:pt x="48815" y="8137"/>
                        <a:pt x="41635" y="6364"/>
                      </a:cubicBezTo>
                      <a:cubicBezTo>
                        <a:pt x="33924" y="4503"/>
                        <a:pt x="26124" y="3439"/>
                        <a:pt x="18412" y="1401"/>
                      </a:cubicBezTo>
                      <a:cubicBezTo>
                        <a:pt x="17438" y="1401"/>
                        <a:pt x="17172" y="2730"/>
                        <a:pt x="18058" y="3085"/>
                      </a:cubicBezTo>
                      <a:lnTo>
                        <a:pt x="18058" y="30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117" name="图形 232"/>
            <p:cNvGrpSpPr/>
            <p:nvPr/>
          </p:nvGrpSpPr>
          <p:grpSpPr>
            <a:xfrm>
              <a:off x="7591624" y="2930101"/>
              <a:ext cx="865158" cy="1250295"/>
              <a:chOff x="7591624" y="2930101"/>
              <a:chExt cx="865158" cy="1250295"/>
            </a:xfrm>
          </p:grpSpPr>
          <p:grpSp>
            <p:nvGrpSpPr>
              <p:cNvPr id="118" name="图形 232"/>
              <p:cNvGrpSpPr/>
              <p:nvPr/>
            </p:nvGrpSpPr>
            <p:grpSpPr>
              <a:xfrm>
                <a:off x="7596421" y="2934940"/>
                <a:ext cx="807784" cy="1148450"/>
                <a:chOff x="7596421" y="2934940"/>
                <a:chExt cx="807784" cy="1148450"/>
              </a:xfrm>
            </p:grpSpPr>
            <p:sp>
              <p:nvSpPr>
                <p:cNvPr id="119" name="任意多边形: 形状 350"/>
                <p:cNvSpPr/>
                <p:nvPr>
                  <p:custDataLst>
                    <p:tags r:id="rId97"/>
                  </p:custDataLst>
                </p:nvPr>
              </p:nvSpPr>
              <p:spPr>
                <a:xfrm>
                  <a:off x="7596421" y="2934940"/>
                  <a:ext cx="278404" cy="398859"/>
                </a:xfrm>
                <a:custGeom>
                  <a:avLst/>
                  <a:gdLst>
                    <a:gd name="connsiteX0" fmla="*/ 278404 w 278404"/>
                    <a:gd name="connsiteY0" fmla="*/ 384146 h 398859"/>
                    <a:gd name="connsiteX1" fmla="*/ 184273 w 278404"/>
                    <a:gd name="connsiteY1" fmla="*/ 153162 h 398859"/>
                    <a:gd name="connsiteX2" fmla="*/ 0 w 278404"/>
                    <a:gd name="connsiteY2" fmla="*/ 0 h 398859"/>
                    <a:gd name="connsiteX3" fmla="*/ 64615 w 278404"/>
                    <a:gd name="connsiteY3" fmla="*/ 307477 h 398859"/>
                    <a:gd name="connsiteX4" fmla="*/ 278227 w 278404"/>
                    <a:gd name="connsiteY4" fmla="*/ 398860 h 398859"/>
                    <a:gd name="connsiteX5" fmla="*/ 278404 w 278404"/>
                    <a:gd name="connsiteY5" fmla="*/ 384146 h 398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8404" h="398859">
                      <a:moveTo>
                        <a:pt x="278404" y="384146"/>
                      </a:moveTo>
                      <a:cubicBezTo>
                        <a:pt x="250218" y="289572"/>
                        <a:pt x="253852" y="220437"/>
                        <a:pt x="184273" y="153162"/>
                      </a:cubicBezTo>
                      <a:cubicBezTo>
                        <a:pt x="114694" y="85799"/>
                        <a:pt x="0" y="0"/>
                        <a:pt x="0" y="0"/>
                      </a:cubicBezTo>
                      <a:cubicBezTo>
                        <a:pt x="0" y="0"/>
                        <a:pt x="1507" y="234352"/>
                        <a:pt x="64615" y="307477"/>
                      </a:cubicBezTo>
                      <a:cubicBezTo>
                        <a:pt x="127724" y="380601"/>
                        <a:pt x="278227" y="398860"/>
                        <a:pt x="278227" y="398860"/>
                      </a:cubicBezTo>
                      <a:lnTo>
                        <a:pt x="278404" y="384146"/>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20" name="任意多边形: 形状 351"/>
                <p:cNvSpPr/>
                <p:nvPr>
                  <p:custDataLst>
                    <p:tags r:id="rId98"/>
                  </p:custDataLst>
                </p:nvPr>
              </p:nvSpPr>
              <p:spPr>
                <a:xfrm>
                  <a:off x="7900661" y="2985728"/>
                  <a:ext cx="192073" cy="413723"/>
                </a:xfrm>
                <a:custGeom>
                  <a:avLst/>
                  <a:gdLst>
                    <a:gd name="connsiteX0" fmla="*/ 21939 w 192073"/>
                    <a:gd name="connsiteY0" fmla="*/ 0 h 413723"/>
                    <a:gd name="connsiteX1" fmla="*/ 30536 w 192073"/>
                    <a:gd name="connsiteY1" fmla="*/ 280443 h 413723"/>
                    <a:gd name="connsiteX2" fmla="*/ 175455 w 192073"/>
                    <a:gd name="connsiteY2" fmla="*/ 413662 h 413723"/>
                    <a:gd name="connsiteX3" fmla="*/ 188573 w 192073"/>
                    <a:gd name="connsiteY3" fmla="*/ 246495 h 413723"/>
                    <a:gd name="connsiteX4" fmla="*/ 21939 w 192073"/>
                    <a:gd name="connsiteY4" fmla="*/ 0 h 4137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073" h="413723">
                      <a:moveTo>
                        <a:pt x="21939" y="0"/>
                      </a:moveTo>
                      <a:cubicBezTo>
                        <a:pt x="-486" y="137740"/>
                        <a:pt x="-16795" y="207762"/>
                        <a:pt x="30536" y="280443"/>
                      </a:cubicBezTo>
                      <a:cubicBezTo>
                        <a:pt x="77868" y="353124"/>
                        <a:pt x="171378" y="415967"/>
                        <a:pt x="175455" y="413662"/>
                      </a:cubicBezTo>
                      <a:cubicBezTo>
                        <a:pt x="179533" y="411358"/>
                        <a:pt x="200185" y="278404"/>
                        <a:pt x="188573" y="246495"/>
                      </a:cubicBezTo>
                      <a:cubicBezTo>
                        <a:pt x="176873" y="214498"/>
                        <a:pt x="65104" y="29250"/>
                        <a:pt x="21939"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21" name="任意多边形: 形状 352"/>
                <p:cNvSpPr/>
                <p:nvPr>
                  <p:custDataLst>
                    <p:tags r:id="rId99"/>
                  </p:custDataLst>
                </p:nvPr>
              </p:nvSpPr>
              <p:spPr>
                <a:xfrm>
                  <a:off x="8227256" y="3073921"/>
                  <a:ext cx="171816" cy="406305"/>
                </a:xfrm>
                <a:custGeom>
                  <a:avLst/>
                  <a:gdLst>
                    <a:gd name="connsiteX0" fmla="*/ 92431 w 171816"/>
                    <a:gd name="connsiteY0" fmla="*/ 0 h 406305"/>
                    <a:gd name="connsiteX1" fmla="*/ 72 w 171816"/>
                    <a:gd name="connsiteY1" fmla="*/ 232845 h 406305"/>
                    <a:gd name="connsiteX2" fmla="*/ 47670 w 171816"/>
                    <a:gd name="connsiteY2" fmla="*/ 406305 h 406305"/>
                    <a:gd name="connsiteX3" fmla="*/ 171671 w 171816"/>
                    <a:gd name="connsiteY3" fmla="*/ 192162 h 406305"/>
                    <a:gd name="connsiteX4" fmla="*/ 92431 w 171816"/>
                    <a:gd name="connsiteY4" fmla="*/ 0 h 406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816" h="406305">
                      <a:moveTo>
                        <a:pt x="92431" y="0"/>
                      </a:moveTo>
                      <a:cubicBezTo>
                        <a:pt x="43061" y="53802"/>
                        <a:pt x="-2055" y="162380"/>
                        <a:pt x="72" y="232845"/>
                      </a:cubicBezTo>
                      <a:cubicBezTo>
                        <a:pt x="2200" y="303311"/>
                        <a:pt x="54140" y="382817"/>
                        <a:pt x="47670" y="406305"/>
                      </a:cubicBezTo>
                      <a:cubicBezTo>
                        <a:pt x="130987" y="375726"/>
                        <a:pt x="174684" y="231693"/>
                        <a:pt x="171671" y="192162"/>
                      </a:cubicBezTo>
                      <a:cubicBezTo>
                        <a:pt x="168569" y="152630"/>
                        <a:pt x="153766" y="70908"/>
                        <a:pt x="92431"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22" name="任意多边形: 形状 353"/>
                <p:cNvSpPr/>
                <p:nvPr>
                  <p:custDataLst>
                    <p:tags r:id="rId100"/>
                  </p:custDataLst>
                </p:nvPr>
              </p:nvSpPr>
              <p:spPr>
                <a:xfrm>
                  <a:off x="7665911" y="3462499"/>
                  <a:ext cx="329724" cy="171011"/>
                </a:xfrm>
                <a:custGeom>
                  <a:avLst/>
                  <a:gdLst>
                    <a:gd name="connsiteX0" fmla="*/ 0 w 329724"/>
                    <a:gd name="connsiteY0" fmla="*/ 0 h 171011"/>
                    <a:gd name="connsiteX1" fmla="*/ 200494 w 329724"/>
                    <a:gd name="connsiteY1" fmla="*/ 26502 h 171011"/>
                    <a:gd name="connsiteX2" fmla="*/ 329724 w 329724"/>
                    <a:gd name="connsiteY2" fmla="*/ 153251 h 171011"/>
                    <a:gd name="connsiteX3" fmla="*/ 152010 w 329724"/>
                    <a:gd name="connsiteY3" fmla="*/ 154669 h 171011"/>
                    <a:gd name="connsiteX4" fmla="*/ 0 w 329724"/>
                    <a:gd name="connsiteY4" fmla="*/ 0 h 1710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724" h="171011">
                      <a:moveTo>
                        <a:pt x="0" y="0"/>
                      </a:moveTo>
                      <a:cubicBezTo>
                        <a:pt x="61690" y="29959"/>
                        <a:pt x="128078" y="-15600"/>
                        <a:pt x="200494" y="26502"/>
                      </a:cubicBezTo>
                      <a:cubicBezTo>
                        <a:pt x="272997" y="68604"/>
                        <a:pt x="329724" y="153251"/>
                        <a:pt x="329724" y="153251"/>
                      </a:cubicBezTo>
                      <a:cubicBezTo>
                        <a:pt x="329724" y="153251"/>
                        <a:pt x="223893" y="192251"/>
                        <a:pt x="152010" y="154669"/>
                      </a:cubicBezTo>
                      <a:cubicBezTo>
                        <a:pt x="80215" y="117087"/>
                        <a:pt x="4077" y="24463"/>
                        <a:pt x="0"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23" name="任意多边形: 形状 354"/>
                <p:cNvSpPr/>
                <p:nvPr>
                  <p:custDataLst>
                    <p:tags r:id="rId101"/>
                  </p:custDataLst>
                </p:nvPr>
              </p:nvSpPr>
              <p:spPr>
                <a:xfrm>
                  <a:off x="7891518" y="3749235"/>
                  <a:ext cx="187753" cy="334155"/>
                </a:xfrm>
                <a:custGeom>
                  <a:avLst/>
                  <a:gdLst>
                    <a:gd name="connsiteX0" fmla="*/ 170594 w 187753"/>
                    <a:gd name="connsiteY0" fmla="*/ 0 h 334155"/>
                    <a:gd name="connsiteX1" fmla="*/ 147726 w 187753"/>
                    <a:gd name="connsiteY1" fmla="*/ 226641 h 334155"/>
                    <a:gd name="connsiteX2" fmla="*/ 502 w 187753"/>
                    <a:gd name="connsiteY2" fmla="*/ 334156 h 334155"/>
                    <a:gd name="connsiteX3" fmla="*/ 3162 w 187753"/>
                    <a:gd name="connsiteY3" fmla="*/ 173016 h 334155"/>
                    <a:gd name="connsiteX4" fmla="*/ 55811 w 187753"/>
                    <a:gd name="connsiteY4" fmla="*/ 50965 h 334155"/>
                    <a:gd name="connsiteX5" fmla="*/ 170594 w 187753"/>
                    <a:gd name="connsiteY5" fmla="*/ 0 h 334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753" h="334155">
                      <a:moveTo>
                        <a:pt x="170594" y="0"/>
                      </a:moveTo>
                      <a:cubicBezTo>
                        <a:pt x="199401" y="66743"/>
                        <a:pt x="192044" y="149883"/>
                        <a:pt x="147726" y="226641"/>
                      </a:cubicBezTo>
                      <a:cubicBezTo>
                        <a:pt x="103320" y="303311"/>
                        <a:pt x="502" y="334156"/>
                        <a:pt x="502" y="334156"/>
                      </a:cubicBezTo>
                      <a:cubicBezTo>
                        <a:pt x="502" y="334156"/>
                        <a:pt x="-1713" y="208825"/>
                        <a:pt x="3162" y="173016"/>
                      </a:cubicBezTo>
                      <a:cubicBezTo>
                        <a:pt x="8037" y="137208"/>
                        <a:pt x="10164" y="85267"/>
                        <a:pt x="55811" y="50965"/>
                      </a:cubicBezTo>
                      <a:cubicBezTo>
                        <a:pt x="101458" y="16664"/>
                        <a:pt x="170594" y="0"/>
                        <a:pt x="170594"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24" name="任意多边形: 形状 355"/>
                <p:cNvSpPr/>
                <p:nvPr>
                  <p:custDataLst>
                    <p:tags r:id="rId102"/>
                  </p:custDataLst>
                </p:nvPr>
              </p:nvSpPr>
              <p:spPr>
                <a:xfrm>
                  <a:off x="7894250" y="3775626"/>
                  <a:ext cx="115923" cy="300063"/>
                </a:xfrm>
                <a:custGeom>
                  <a:avLst/>
                  <a:gdLst>
                    <a:gd name="connsiteX0" fmla="*/ 11332 w 115923"/>
                    <a:gd name="connsiteY0" fmla="*/ 298281 h 300063"/>
                    <a:gd name="connsiteX1" fmla="*/ 29945 w 115923"/>
                    <a:gd name="connsiteY1" fmla="*/ 223472 h 300063"/>
                    <a:gd name="connsiteX2" fmla="*/ 34022 w 115923"/>
                    <a:gd name="connsiteY2" fmla="*/ 139712 h 300063"/>
                    <a:gd name="connsiteX3" fmla="*/ 62386 w 115923"/>
                    <a:gd name="connsiteY3" fmla="*/ 76692 h 300063"/>
                    <a:gd name="connsiteX4" fmla="*/ 112022 w 115923"/>
                    <a:gd name="connsiteY4" fmla="*/ 26613 h 300063"/>
                    <a:gd name="connsiteX5" fmla="*/ 96156 w 115923"/>
                    <a:gd name="connsiteY5" fmla="*/ 820 h 300063"/>
                    <a:gd name="connsiteX6" fmla="*/ 37125 w 115923"/>
                    <a:gd name="connsiteY6" fmla="*/ 53292 h 300063"/>
                    <a:gd name="connsiteX7" fmla="*/ 6368 w 115923"/>
                    <a:gd name="connsiteY7" fmla="*/ 122516 h 300063"/>
                    <a:gd name="connsiteX8" fmla="*/ 1405 w 115923"/>
                    <a:gd name="connsiteY8" fmla="*/ 208138 h 300063"/>
                    <a:gd name="connsiteX9" fmla="*/ 2468 w 115923"/>
                    <a:gd name="connsiteY9" fmla="*/ 252101 h 300063"/>
                    <a:gd name="connsiteX10" fmla="*/ 873 w 115923"/>
                    <a:gd name="connsiteY10" fmla="*/ 295976 h 300063"/>
                    <a:gd name="connsiteX11" fmla="*/ 11332 w 115923"/>
                    <a:gd name="connsiteY11" fmla="*/ 298281 h 300063"/>
                    <a:gd name="connsiteX12" fmla="*/ 11332 w 115923"/>
                    <a:gd name="connsiteY12" fmla="*/ 298281 h 30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5923" h="300063">
                      <a:moveTo>
                        <a:pt x="11332" y="298281"/>
                      </a:moveTo>
                      <a:cubicBezTo>
                        <a:pt x="30388" y="281617"/>
                        <a:pt x="29325" y="246606"/>
                        <a:pt x="29945" y="223472"/>
                      </a:cubicBezTo>
                      <a:cubicBezTo>
                        <a:pt x="30743" y="195552"/>
                        <a:pt x="27907" y="167189"/>
                        <a:pt x="34022" y="139712"/>
                      </a:cubicBezTo>
                      <a:cubicBezTo>
                        <a:pt x="39075" y="117021"/>
                        <a:pt x="48825" y="95571"/>
                        <a:pt x="62386" y="76692"/>
                      </a:cubicBezTo>
                      <a:cubicBezTo>
                        <a:pt x="76479" y="57103"/>
                        <a:pt x="96599" y="44251"/>
                        <a:pt x="112022" y="26613"/>
                      </a:cubicBezTo>
                      <a:cubicBezTo>
                        <a:pt x="121949" y="15267"/>
                        <a:pt x="111579" y="-4232"/>
                        <a:pt x="96156" y="820"/>
                      </a:cubicBezTo>
                      <a:cubicBezTo>
                        <a:pt x="71249" y="8885"/>
                        <a:pt x="51927" y="32197"/>
                        <a:pt x="37125" y="53292"/>
                      </a:cubicBezTo>
                      <a:cubicBezTo>
                        <a:pt x="22677" y="74033"/>
                        <a:pt x="12041" y="97876"/>
                        <a:pt x="6368" y="122516"/>
                      </a:cubicBezTo>
                      <a:cubicBezTo>
                        <a:pt x="-191" y="150702"/>
                        <a:pt x="341" y="179420"/>
                        <a:pt x="1405" y="208138"/>
                      </a:cubicBezTo>
                      <a:cubicBezTo>
                        <a:pt x="1936" y="222763"/>
                        <a:pt x="3000" y="237388"/>
                        <a:pt x="2468" y="252101"/>
                      </a:cubicBezTo>
                      <a:cubicBezTo>
                        <a:pt x="1936" y="266549"/>
                        <a:pt x="-1609" y="281617"/>
                        <a:pt x="873" y="295976"/>
                      </a:cubicBezTo>
                      <a:cubicBezTo>
                        <a:pt x="1936" y="300851"/>
                        <a:pt x="8229" y="301028"/>
                        <a:pt x="11332" y="298281"/>
                      </a:cubicBezTo>
                      <a:lnTo>
                        <a:pt x="11332" y="29828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25" name="任意多边形: 形状 356"/>
                <p:cNvSpPr/>
                <p:nvPr>
                  <p:custDataLst>
                    <p:tags r:id="rId103"/>
                  </p:custDataLst>
                </p:nvPr>
              </p:nvSpPr>
              <p:spPr>
                <a:xfrm>
                  <a:off x="7677893" y="3464764"/>
                  <a:ext cx="253052" cy="74796"/>
                </a:xfrm>
                <a:custGeom>
                  <a:avLst/>
                  <a:gdLst>
                    <a:gd name="connsiteX0" fmla="*/ 339 w 253052"/>
                    <a:gd name="connsiteY0" fmla="*/ 12714 h 74796"/>
                    <a:gd name="connsiteX1" fmla="*/ 52899 w 253052"/>
                    <a:gd name="connsiteY1" fmla="*/ 30707 h 74796"/>
                    <a:gd name="connsiteX2" fmla="*/ 119376 w 253052"/>
                    <a:gd name="connsiteY2" fmla="*/ 39127 h 74796"/>
                    <a:gd name="connsiteX3" fmla="*/ 176989 w 253052"/>
                    <a:gd name="connsiteY3" fmla="*/ 60754 h 74796"/>
                    <a:gd name="connsiteX4" fmla="*/ 241782 w 253052"/>
                    <a:gd name="connsiteY4" fmla="*/ 72809 h 74796"/>
                    <a:gd name="connsiteX5" fmla="*/ 244884 w 253052"/>
                    <a:gd name="connsiteY5" fmla="*/ 43116 h 74796"/>
                    <a:gd name="connsiteX6" fmla="*/ 186296 w 253052"/>
                    <a:gd name="connsiteY6" fmla="*/ 23084 h 74796"/>
                    <a:gd name="connsiteX7" fmla="*/ 126201 w 253052"/>
                    <a:gd name="connsiteY7" fmla="*/ 3496 h 74796"/>
                    <a:gd name="connsiteX8" fmla="*/ 62117 w 253052"/>
                    <a:gd name="connsiteY8" fmla="*/ 2078 h 74796"/>
                    <a:gd name="connsiteX9" fmla="*/ 28347 w 253052"/>
                    <a:gd name="connsiteY9" fmla="*/ 1014 h 74796"/>
                    <a:gd name="connsiteX10" fmla="*/ 2111 w 253052"/>
                    <a:gd name="connsiteY10" fmla="*/ 5269 h 74796"/>
                    <a:gd name="connsiteX11" fmla="*/ 339 w 253052"/>
                    <a:gd name="connsiteY11" fmla="*/ 12714 h 74796"/>
                    <a:gd name="connsiteX12" fmla="*/ 339 w 253052"/>
                    <a:gd name="connsiteY12" fmla="*/ 12714 h 74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3052" h="74796">
                      <a:moveTo>
                        <a:pt x="339" y="12714"/>
                      </a:moveTo>
                      <a:cubicBezTo>
                        <a:pt x="5923" y="30884"/>
                        <a:pt x="37477" y="29555"/>
                        <a:pt x="52899" y="30707"/>
                      </a:cubicBezTo>
                      <a:cubicBezTo>
                        <a:pt x="75147" y="32391"/>
                        <a:pt x="97572" y="33987"/>
                        <a:pt x="119376" y="39127"/>
                      </a:cubicBezTo>
                      <a:cubicBezTo>
                        <a:pt x="139408" y="43914"/>
                        <a:pt x="158021" y="52866"/>
                        <a:pt x="176989" y="60754"/>
                      </a:cubicBezTo>
                      <a:cubicBezTo>
                        <a:pt x="197375" y="69175"/>
                        <a:pt x="219446" y="79102"/>
                        <a:pt x="241782" y="72809"/>
                      </a:cubicBezTo>
                      <a:cubicBezTo>
                        <a:pt x="254900" y="69086"/>
                        <a:pt x="257382" y="49409"/>
                        <a:pt x="244884" y="43116"/>
                      </a:cubicBezTo>
                      <a:cubicBezTo>
                        <a:pt x="226536" y="33898"/>
                        <a:pt x="205441" y="30530"/>
                        <a:pt x="186296" y="23084"/>
                      </a:cubicBezTo>
                      <a:cubicBezTo>
                        <a:pt x="166619" y="15462"/>
                        <a:pt x="147208" y="6953"/>
                        <a:pt x="126201" y="3496"/>
                      </a:cubicBezTo>
                      <a:cubicBezTo>
                        <a:pt x="104751" y="-49"/>
                        <a:pt x="83745" y="1901"/>
                        <a:pt x="62117" y="2078"/>
                      </a:cubicBezTo>
                      <a:cubicBezTo>
                        <a:pt x="50861" y="2166"/>
                        <a:pt x="39604" y="2078"/>
                        <a:pt x="28347" y="1014"/>
                      </a:cubicBezTo>
                      <a:cubicBezTo>
                        <a:pt x="18775" y="128"/>
                        <a:pt x="9557" y="-2088"/>
                        <a:pt x="2111" y="5269"/>
                      </a:cubicBezTo>
                      <a:cubicBezTo>
                        <a:pt x="161" y="7219"/>
                        <a:pt x="-459" y="10232"/>
                        <a:pt x="339" y="12714"/>
                      </a:cubicBezTo>
                      <a:lnTo>
                        <a:pt x="339" y="1271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26" name="任意多边形: 形状 357"/>
                <p:cNvSpPr/>
                <p:nvPr>
                  <p:custDataLst>
                    <p:tags r:id="rId104"/>
                  </p:custDataLst>
                </p:nvPr>
              </p:nvSpPr>
              <p:spPr>
                <a:xfrm>
                  <a:off x="7602709" y="2955722"/>
                  <a:ext cx="95194" cy="295262"/>
                </a:xfrm>
                <a:custGeom>
                  <a:avLst/>
                  <a:gdLst>
                    <a:gd name="connsiteX0" fmla="*/ 6 w 95194"/>
                    <a:gd name="connsiteY0" fmla="*/ 1022 h 295262"/>
                    <a:gd name="connsiteX1" fmla="*/ 5235 w 95194"/>
                    <a:gd name="connsiteY1" fmla="*/ 16179 h 295262"/>
                    <a:gd name="connsiteX2" fmla="*/ 8869 w 95194"/>
                    <a:gd name="connsiteY2" fmla="*/ 35767 h 295262"/>
                    <a:gd name="connsiteX3" fmla="*/ 17999 w 95194"/>
                    <a:gd name="connsiteY3" fmla="*/ 75299 h 295262"/>
                    <a:gd name="connsiteX4" fmla="*/ 22519 w 95194"/>
                    <a:gd name="connsiteY4" fmla="*/ 165175 h 295262"/>
                    <a:gd name="connsiteX5" fmla="*/ 34396 w 95194"/>
                    <a:gd name="connsiteY5" fmla="*/ 246720 h 295262"/>
                    <a:gd name="connsiteX6" fmla="*/ 50262 w 95194"/>
                    <a:gd name="connsiteY6" fmla="*/ 277033 h 295262"/>
                    <a:gd name="connsiteX7" fmla="*/ 64444 w 95194"/>
                    <a:gd name="connsiteY7" fmla="*/ 290063 h 295262"/>
                    <a:gd name="connsiteX8" fmla="*/ 73219 w 95194"/>
                    <a:gd name="connsiteY8" fmla="*/ 294672 h 295262"/>
                    <a:gd name="connsiteX9" fmla="*/ 77384 w 95194"/>
                    <a:gd name="connsiteY9" fmla="*/ 295115 h 295262"/>
                    <a:gd name="connsiteX10" fmla="*/ 79069 w 95194"/>
                    <a:gd name="connsiteY10" fmla="*/ 294938 h 295262"/>
                    <a:gd name="connsiteX11" fmla="*/ 90946 w 95194"/>
                    <a:gd name="connsiteY11" fmla="*/ 291481 h 295262"/>
                    <a:gd name="connsiteX12" fmla="*/ 91389 w 95194"/>
                    <a:gd name="connsiteY12" fmla="*/ 290949 h 295262"/>
                    <a:gd name="connsiteX13" fmla="*/ 84918 w 95194"/>
                    <a:gd name="connsiteY13" fmla="*/ 293785 h 295262"/>
                    <a:gd name="connsiteX14" fmla="*/ 87666 w 95194"/>
                    <a:gd name="connsiteY14" fmla="*/ 293697 h 295262"/>
                    <a:gd name="connsiteX15" fmla="*/ 94048 w 95194"/>
                    <a:gd name="connsiteY15" fmla="*/ 281997 h 295262"/>
                    <a:gd name="connsiteX16" fmla="*/ 92630 w 95194"/>
                    <a:gd name="connsiteY16" fmla="*/ 279781 h 295262"/>
                    <a:gd name="connsiteX17" fmla="*/ 93693 w 95194"/>
                    <a:gd name="connsiteY17" fmla="*/ 286872 h 295262"/>
                    <a:gd name="connsiteX18" fmla="*/ 93782 w 95194"/>
                    <a:gd name="connsiteY18" fmla="*/ 279515 h 295262"/>
                    <a:gd name="connsiteX19" fmla="*/ 92453 w 95194"/>
                    <a:gd name="connsiteY19" fmla="*/ 276590 h 295262"/>
                    <a:gd name="connsiteX20" fmla="*/ 91921 w 95194"/>
                    <a:gd name="connsiteY20" fmla="*/ 275083 h 295262"/>
                    <a:gd name="connsiteX21" fmla="*/ 83146 w 95194"/>
                    <a:gd name="connsiteY21" fmla="*/ 262054 h 295262"/>
                    <a:gd name="connsiteX22" fmla="*/ 67369 w 95194"/>
                    <a:gd name="connsiteY22" fmla="*/ 233425 h 295262"/>
                    <a:gd name="connsiteX23" fmla="*/ 55757 w 95194"/>
                    <a:gd name="connsiteY23" fmla="*/ 149398 h 295262"/>
                    <a:gd name="connsiteX24" fmla="*/ 43526 w 95194"/>
                    <a:gd name="connsiteY24" fmla="*/ 61915 h 295262"/>
                    <a:gd name="connsiteX25" fmla="*/ 28280 w 95194"/>
                    <a:gd name="connsiteY25" fmla="*/ 25574 h 295262"/>
                    <a:gd name="connsiteX26" fmla="*/ 15428 w 95194"/>
                    <a:gd name="connsiteY26" fmla="*/ 12013 h 295262"/>
                    <a:gd name="connsiteX27" fmla="*/ 1601 w 95194"/>
                    <a:gd name="connsiteY27" fmla="*/ 136 h 295262"/>
                    <a:gd name="connsiteX28" fmla="*/ 6 w 95194"/>
                    <a:gd name="connsiteY28" fmla="*/ 1022 h 295262"/>
                    <a:gd name="connsiteX29" fmla="*/ 6 w 95194"/>
                    <a:gd name="connsiteY29" fmla="*/ 1022 h 29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5194" h="295262">
                      <a:moveTo>
                        <a:pt x="6" y="1022"/>
                      </a:moveTo>
                      <a:cubicBezTo>
                        <a:pt x="626" y="6518"/>
                        <a:pt x="3462" y="10861"/>
                        <a:pt x="5235" y="16179"/>
                      </a:cubicBezTo>
                      <a:cubicBezTo>
                        <a:pt x="7451" y="22738"/>
                        <a:pt x="7451" y="29120"/>
                        <a:pt x="8869" y="35767"/>
                      </a:cubicBezTo>
                      <a:cubicBezTo>
                        <a:pt x="11617" y="48974"/>
                        <a:pt x="15871" y="61915"/>
                        <a:pt x="17999" y="75299"/>
                      </a:cubicBezTo>
                      <a:cubicBezTo>
                        <a:pt x="22696" y="104903"/>
                        <a:pt x="21633" y="135216"/>
                        <a:pt x="22519" y="165175"/>
                      </a:cubicBezTo>
                      <a:cubicBezTo>
                        <a:pt x="23317" y="192564"/>
                        <a:pt x="24824" y="220750"/>
                        <a:pt x="34396" y="246720"/>
                      </a:cubicBezTo>
                      <a:cubicBezTo>
                        <a:pt x="38296" y="257445"/>
                        <a:pt x="43348" y="267904"/>
                        <a:pt x="50262" y="277033"/>
                      </a:cubicBezTo>
                      <a:cubicBezTo>
                        <a:pt x="54428" y="282440"/>
                        <a:pt x="58682" y="286340"/>
                        <a:pt x="64444" y="290063"/>
                      </a:cubicBezTo>
                      <a:cubicBezTo>
                        <a:pt x="67103" y="291835"/>
                        <a:pt x="70116" y="293874"/>
                        <a:pt x="73219" y="294672"/>
                      </a:cubicBezTo>
                      <a:cubicBezTo>
                        <a:pt x="74637" y="294849"/>
                        <a:pt x="75966" y="294938"/>
                        <a:pt x="77384" y="295115"/>
                      </a:cubicBezTo>
                      <a:cubicBezTo>
                        <a:pt x="82348" y="294317"/>
                        <a:pt x="82880" y="294229"/>
                        <a:pt x="79069" y="294938"/>
                      </a:cubicBezTo>
                      <a:cubicBezTo>
                        <a:pt x="83323" y="295913"/>
                        <a:pt x="87932" y="294672"/>
                        <a:pt x="90946" y="291481"/>
                      </a:cubicBezTo>
                      <a:cubicBezTo>
                        <a:pt x="91123" y="291304"/>
                        <a:pt x="91300" y="291126"/>
                        <a:pt x="91389" y="290949"/>
                      </a:cubicBezTo>
                      <a:cubicBezTo>
                        <a:pt x="89262" y="291924"/>
                        <a:pt x="87046" y="292899"/>
                        <a:pt x="84918" y="293785"/>
                      </a:cubicBezTo>
                      <a:cubicBezTo>
                        <a:pt x="85805" y="293785"/>
                        <a:pt x="86780" y="293697"/>
                        <a:pt x="87666" y="293697"/>
                      </a:cubicBezTo>
                      <a:cubicBezTo>
                        <a:pt x="93339" y="293431"/>
                        <a:pt x="97239" y="286960"/>
                        <a:pt x="94048" y="281997"/>
                      </a:cubicBezTo>
                      <a:cubicBezTo>
                        <a:pt x="93605" y="281288"/>
                        <a:pt x="93073" y="280490"/>
                        <a:pt x="92630" y="279781"/>
                      </a:cubicBezTo>
                      <a:cubicBezTo>
                        <a:pt x="92984" y="282174"/>
                        <a:pt x="93339" y="284479"/>
                        <a:pt x="93693" y="286872"/>
                      </a:cubicBezTo>
                      <a:cubicBezTo>
                        <a:pt x="94402" y="284479"/>
                        <a:pt x="94402" y="281997"/>
                        <a:pt x="93782" y="279515"/>
                      </a:cubicBezTo>
                      <a:cubicBezTo>
                        <a:pt x="93339" y="278540"/>
                        <a:pt x="92896" y="277565"/>
                        <a:pt x="92453" y="276590"/>
                      </a:cubicBezTo>
                      <a:cubicBezTo>
                        <a:pt x="92718" y="280579"/>
                        <a:pt x="92541" y="280047"/>
                        <a:pt x="91921" y="275083"/>
                      </a:cubicBezTo>
                      <a:cubicBezTo>
                        <a:pt x="89350" y="270474"/>
                        <a:pt x="86248" y="266397"/>
                        <a:pt x="83146" y="262054"/>
                      </a:cubicBezTo>
                      <a:cubicBezTo>
                        <a:pt x="76498" y="252924"/>
                        <a:pt x="70914" y="244238"/>
                        <a:pt x="67369" y="233425"/>
                      </a:cubicBezTo>
                      <a:cubicBezTo>
                        <a:pt x="58505" y="206657"/>
                        <a:pt x="57619" y="177318"/>
                        <a:pt x="55757" y="149398"/>
                      </a:cubicBezTo>
                      <a:cubicBezTo>
                        <a:pt x="53807" y="120060"/>
                        <a:pt x="51237" y="90367"/>
                        <a:pt x="43526" y="61915"/>
                      </a:cubicBezTo>
                      <a:cubicBezTo>
                        <a:pt x="40246" y="49594"/>
                        <a:pt x="35992" y="35856"/>
                        <a:pt x="28280" y="25574"/>
                      </a:cubicBezTo>
                      <a:cubicBezTo>
                        <a:pt x="24646" y="20699"/>
                        <a:pt x="19594" y="16533"/>
                        <a:pt x="15428" y="12013"/>
                      </a:cubicBezTo>
                      <a:cubicBezTo>
                        <a:pt x="11174" y="7493"/>
                        <a:pt x="7451" y="2440"/>
                        <a:pt x="1601" y="136"/>
                      </a:cubicBezTo>
                      <a:cubicBezTo>
                        <a:pt x="892" y="-219"/>
                        <a:pt x="-83" y="136"/>
                        <a:pt x="6" y="1022"/>
                      </a:cubicBezTo>
                      <a:lnTo>
                        <a:pt x="6" y="102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27" name="任意多边形: 形状 358"/>
                <p:cNvSpPr/>
                <p:nvPr>
                  <p:custDataLst>
                    <p:tags r:id="rId105"/>
                  </p:custDataLst>
                </p:nvPr>
              </p:nvSpPr>
              <p:spPr>
                <a:xfrm>
                  <a:off x="7921804" y="2999996"/>
                  <a:ext cx="151140" cy="227816"/>
                </a:xfrm>
                <a:custGeom>
                  <a:avLst/>
                  <a:gdLst>
                    <a:gd name="connsiteX0" fmla="*/ 87 w 151140"/>
                    <a:gd name="connsiteY0" fmla="*/ 10284 h 227816"/>
                    <a:gd name="connsiteX1" fmla="*/ 7709 w 151140"/>
                    <a:gd name="connsiteY1" fmla="*/ 34127 h 227816"/>
                    <a:gd name="connsiteX2" fmla="*/ 21891 w 151140"/>
                    <a:gd name="connsiteY2" fmla="*/ 61781 h 227816"/>
                    <a:gd name="connsiteX3" fmla="*/ 51052 w 151140"/>
                    <a:gd name="connsiteY3" fmla="*/ 109733 h 227816"/>
                    <a:gd name="connsiteX4" fmla="*/ 113274 w 151140"/>
                    <a:gd name="connsiteY4" fmla="*/ 196241 h 227816"/>
                    <a:gd name="connsiteX5" fmla="*/ 127102 w 151140"/>
                    <a:gd name="connsiteY5" fmla="*/ 217514 h 227816"/>
                    <a:gd name="connsiteX6" fmla="*/ 140308 w 151140"/>
                    <a:gd name="connsiteY6" fmla="*/ 227796 h 227816"/>
                    <a:gd name="connsiteX7" fmla="*/ 149438 w 151140"/>
                    <a:gd name="connsiteY7" fmla="*/ 191101 h 227816"/>
                    <a:gd name="connsiteX8" fmla="*/ 124442 w 151140"/>
                    <a:gd name="connsiteY8" fmla="*/ 146074 h 227816"/>
                    <a:gd name="connsiteX9" fmla="*/ 89963 w 151140"/>
                    <a:gd name="connsiteY9" fmla="*/ 103883 h 227816"/>
                    <a:gd name="connsiteX10" fmla="*/ 51495 w 151140"/>
                    <a:gd name="connsiteY10" fmla="*/ 52652 h 227816"/>
                    <a:gd name="connsiteX11" fmla="*/ 34389 w 151140"/>
                    <a:gd name="connsiteY11" fmla="*/ 26770 h 227816"/>
                    <a:gd name="connsiteX12" fmla="*/ 14712 w 151140"/>
                    <a:gd name="connsiteY12" fmla="*/ 1332 h 227816"/>
                    <a:gd name="connsiteX13" fmla="*/ 87 w 151140"/>
                    <a:gd name="connsiteY13" fmla="*/ 10284 h 227816"/>
                    <a:gd name="connsiteX14" fmla="*/ 87 w 151140"/>
                    <a:gd name="connsiteY14" fmla="*/ 10284 h 22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1140" h="227816">
                      <a:moveTo>
                        <a:pt x="87" y="10284"/>
                      </a:moveTo>
                      <a:cubicBezTo>
                        <a:pt x="-711" y="18793"/>
                        <a:pt x="4164" y="26682"/>
                        <a:pt x="7709" y="34127"/>
                      </a:cubicBezTo>
                      <a:cubicBezTo>
                        <a:pt x="12230" y="43434"/>
                        <a:pt x="16927" y="52652"/>
                        <a:pt x="21891" y="61781"/>
                      </a:cubicBezTo>
                      <a:cubicBezTo>
                        <a:pt x="30843" y="78179"/>
                        <a:pt x="40239" y="94399"/>
                        <a:pt x="51052" y="109733"/>
                      </a:cubicBezTo>
                      <a:cubicBezTo>
                        <a:pt x="71616" y="138806"/>
                        <a:pt x="95813" y="165042"/>
                        <a:pt x="113274" y="196241"/>
                      </a:cubicBezTo>
                      <a:cubicBezTo>
                        <a:pt x="117352" y="203510"/>
                        <a:pt x="121695" y="211044"/>
                        <a:pt x="127102" y="217514"/>
                      </a:cubicBezTo>
                      <a:cubicBezTo>
                        <a:pt x="130381" y="221414"/>
                        <a:pt x="134458" y="228239"/>
                        <a:pt x="140308" y="227796"/>
                      </a:cubicBezTo>
                      <a:cubicBezTo>
                        <a:pt x="154313" y="226732"/>
                        <a:pt x="151476" y="199521"/>
                        <a:pt x="149438" y="191101"/>
                      </a:cubicBezTo>
                      <a:cubicBezTo>
                        <a:pt x="145538" y="174526"/>
                        <a:pt x="134458" y="159458"/>
                        <a:pt x="124442" y="146074"/>
                      </a:cubicBezTo>
                      <a:cubicBezTo>
                        <a:pt x="113540" y="131538"/>
                        <a:pt x="101309" y="118065"/>
                        <a:pt x="89963" y="103883"/>
                      </a:cubicBezTo>
                      <a:cubicBezTo>
                        <a:pt x="76668" y="87220"/>
                        <a:pt x="63727" y="70202"/>
                        <a:pt x="51495" y="52652"/>
                      </a:cubicBezTo>
                      <a:cubicBezTo>
                        <a:pt x="45645" y="44143"/>
                        <a:pt x="39884" y="35545"/>
                        <a:pt x="34389" y="26770"/>
                      </a:cubicBezTo>
                      <a:cubicBezTo>
                        <a:pt x="28716" y="17818"/>
                        <a:pt x="24196" y="6739"/>
                        <a:pt x="14712" y="1332"/>
                      </a:cubicBezTo>
                      <a:cubicBezTo>
                        <a:pt x="7621" y="-2745"/>
                        <a:pt x="796" y="3193"/>
                        <a:pt x="87" y="10284"/>
                      </a:cubicBezTo>
                      <a:lnTo>
                        <a:pt x="87" y="1028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28" name="任意多边形: 形状 359"/>
                <p:cNvSpPr/>
                <p:nvPr>
                  <p:custDataLst>
                    <p:tags r:id="rId106"/>
                  </p:custDataLst>
                </p:nvPr>
              </p:nvSpPr>
              <p:spPr>
                <a:xfrm>
                  <a:off x="8301826" y="3086651"/>
                  <a:ext cx="102380" cy="288594"/>
                </a:xfrm>
                <a:custGeom>
                  <a:avLst/>
                  <a:gdLst>
                    <a:gd name="connsiteX0" fmla="*/ 400 w 102380"/>
                    <a:gd name="connsiteY0" fmla="*/ 7834 h 288594"/>
                    <a:gd name="connsiteX1" fmla="*/ 9884 w 102380"/>
                    <a:gd name="connsiteY1" fmla="*/ 40452 h 288594"/>
                    <a:gd name="connsiteX2" fmla="*/ 26016 w 102380"/>
                    <a:gd name="connsiteY2" fmla="*/ 72803 h 288594"/>
                    <a:gd name="connsiteX3" fmla="*/ 58899 w 102380"/>
                    <a:gd name="connsiteY3" fmla="*/ 136444 h 288594"/>
                    <a:gd name="connsiteX4" fmla="*/ 57924 w 102380"/>
                    <a:gd name="connsiteY4" fmla="*/ 200882 h 288594"/>
                    <a:gd name="connsiteX5" fmla="*/ 48263 w 102380"/>
                    <a:gd name="connsiteY5" fmla="*/ 236336 h 288594"/>
                    <a:gd name="connsiteX6" fmla="*/ 44009 w 102380"/>
                    <a:gd name="connsiteY6" fmla="*/ 277286 h 288594"/>
                    <a:gd name="connsiteX7" fmla="*/ 66433 w 102380"/>
                    <a:gd name="connsiteY7" fmla="*/ 282781 h 288594"/>
                    <a:gd name="connsiteX8" fmla="*/ 96392 w 102380"/>
                    <a:gd name="connsiteY8" fmla="*/ 206377 h 288594"/>
                    <a:gd name="connsiteX9" fmla="*/ 96038 w 102380"/>
                    <a:gd name="connsiteY9" fmla="*/ 129176 h 288594"/>
                    <a:gd name="connsiteX10" fmla="*/ 59963 w 102380"/>
                    <a:gd name="connsiteY10" fmla="*/ 61813 h 288594"/>
                    <a:gd name="connsiteX11" fmla="*/ 38336 w 102380"/>
                    <a:gd name="connsiteY11" fmla="*/ 27865 h 288594"/>
                    <a:gd name="connsiteX12" fmla="*/ 12809 w 102380"/>
                    <a:gd name="connsiteY12" fmla="*/ 477 h 288594"/>
                    <a:gd name="connsiteX13" fmla="*/ 400 w 102380"/>
                    <a:gd name="connsiteY13" fmla="*/ 7834 h 288594"/>
                    <a:gd name="connsiteX14" fmla="*/ 400 w 102380"/>
                    <a:gd name="connsiteY14" fmla="*/ 7834 h 288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2380" h="288594">
                      <a:moveTo>
                        <a:pt x="400" y="7834"/>
                      </a:moveTo>
                      <a:cubicBezTo>
                        <a:pt x="-1727" y="19711"/>
                        <a:pt x="5098" y="29904"/>
                        <a:pt x="9884" y="40452"/>
                      </a:cubicBezTo>
                      <a:cubicBezTo>
                        <a:pt x="14936" y="51442"/>
                        <a:pt x="20520" y="62079"/>
                        <a:pt x="26016" y="72803"/>
                      </a:cubicBezTo>
                      <a:cubicBezTo>
                        <a:pt x="36918" y="93899"/>
                        <a:pt x="50745" y="114019"/>
                        <a:pt x="58899" y="136444"/>
                      </a:cubicBezTo>
                      <a:cubicBezTo>
                        <a:pt x="66965" y="158514"/>
                        <a:pt x="64040" y="178812"/>
                        <a:pt x="57924" y="200882"/>
                      </a:cubicBezTo>
                      <a:cubicBezTo>
                        <a:pt x="54645" y="212670"/>
                        <a:pt x="50745" y="224370"/>
                        <a:pt x="48263" y="236336"/>
                      </a:cubicBezTo>
                      <a:cubicBezTo>
                        <a:pt x="45515" y="249986"/>
                        <a:pt x="44984" y="263458"/>
                        <a:pt x="44009" y="277286"/>
                      </a:cubicBezTo>
                      <a:cubicBezTo>
                        <a:pt x="43122" y="289429"/>
                        <a:pt x="61027" y="292620"/>
                        <a:pt x="66433" y="282781"/>
                      </a:cubicBezTo>
                      <a:cubicBezTo>
                        <a:pt x="79817" y="258052"/>
                        <a:pt x="89035" y="233500"/>
                        <a:pt x="96392" y="206377"/>
                      </a:cubicBezTo>
                      <a:cubicBezTo>
                        <a:pt x="103394" y="180584"/>
                        <a:pt x="105433" y="154703"/>
                        <a:pt x="96038" y="129176"/>
                      </a:cubicBezTo>
                      <a:cubicBezTo>
                        <a:pt x="87263" y="105333"/>
                        <a:pt x="72992" y="83528"/>
                        <a:pt x="59963" y="61813"/>
                      </a:cubicBezTo>
                      <a:cubicBezTo>
                        <a:pt x="53049" y="50290"/>
                        <a:pt x="45870" y="38945"/>
                        <a:pt x="38336" y="27865"/>
                      </a:cubicBezTo>
                      <a:cubicBezTo>
                        <a:pt x="31156" y="17406"/>
                        <a:pt x="25041" y="5086"/>
                        <a:pt x="12809" y="477"/>
                      </a:cubicBezTo>
                      <a:cubicBezTo>
                        <a:pt x="7757" y="-1473"/>
                        <a:pt x="1198" y="2870"/>
                        <a:pt x="400" y="7834"/>
                      </a:cubicBezTo>
                      <a:lnTo>
                        <a:pt x="400" y="783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29" name="任意多边形: 形状 360"/>
                <p:cNvSpPr/>
                <p:nvPr>
                  <p:custDataLst>
                    <p:tags r:id="rId107"/>
                  </p:custDataLst>
                </p:nvPr>
              </p:nvSpPr>
              <p:spPr>
                <a:xfrm>
                  <a:off x="7692588" y="3108894"/>
                  <a:ext cx="161120" cy="193670"/>
                </a:xfrm>
                <a:custGeom>
                  <a:avLst/>
                  <a:gdLst>
                    <a:gd name="connsiteX0" fmla="*/ 180 w 161120"/>
                    <a:gd name="connsiteY0" fmla="*/ 12358 h 193670"/>
                    <a:gd name="connsiteX1" fmla="*/ 13918 w 161120"/>
                    <a:gd name="connsiteY1" fmla="*/ 37974 h 193670"/>
                    <a:gd name="connsiteX2" fmla="*/ 31911 w 161120"/>
                    <a:gd name="connsiteY2" fmla="*/ 64298 h 193670"/>
                    <a:gd name="connsiteX3" fmla="*/ 67366 w 161120"/>
                    <a:gd name="connsiteY3" fmla="*/ 114466 h 193670"/>
                    <a:gd name="connsiteX4" fmla="*/ 102377 w 161120"/>
                    <a:gd name="connsiteY4" fmla="*/ 159227 h 193670"/>
                    <a:gd name="connsiteX5" fmla="*/ 148467 w 161120"/>
                    <a:gd name="connsiteY5" fmla="*/ 193529 h 193670"/>
                    <a:gd name="connsiteX6" fmla="*/ 160787 w 161120"/>
                    <a:gd name="connsiteY6" fmla="*/ 180588 h 193670"/>
                    <a:gd name="connsiteX7" fmla="*/ 129854 w 161120"/>
                    <a:gd name="connsiteY7" fmla="*/ 135030 h 193670"/>
                    <a:gd name="connsiteX8" fmla="*/ 94754 w 161120"/>
                    <a:gd name="connsiteY8" fmla="*/ 91864 h 193670"/>
                    <a:gd name="connsiteX9" fmla="*/ 55843 w 161120"/>
                    <a:gd name="connsiteY9" fmla="*/ 44976 h 193670"/>
                    <a:gd name="connsiteX10" fmla="*/ 36343 w 161120"/>
                    <a:gd name="connsiteY10" fmla="*/ 22108 h 193670"/>
                    <a:gd name="connsiteX11" fmla="*/ 14184 w 161120"/>
                    <a:gd name="connsiteY11" fmla="*/ 1101 h 193670"/>
                    <a:gd name="connsiteX12" fmla="*/ 180 w 161120"/>
                    <a:gd name="connsiteY12" fmla="*/ 12358 h 193670"/>
                    <a:gd name="connsiteX13" fmla="*/ 180 w 161120"/>
                    <a:gd name="connsiteY13" fmla="*/ 12358 h 193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1120" h="193670">
                      <a:moveTo>
                        <a:pt x="180" y="12358"/>
                      </a:moveTo>
                      <a:cubicBezTo>
                        <a:pt x="1775" y="21931"/>
                        <a:pt x="8600" y="30174"/>
                        <a:pt x="13918" y="37974"/>
                      </a:cubicBezTo>
                      <a:cubicBezTo>
                        <a:pt x="19857" y="46748"/>
                        <a:pt x="25884" y="55523"/>
                        <a:pt x="31911" y="64298"/>
                      </a:cubicBezTo>
                      <a:cubicBezTo>
                        <a:pt x="43523" y="81139"/>
                        <a:pt x="55223" y="97980"/>
                        <a:pt x="67366" y="114466"/>
                      </a:cubicBezTo>
                      <a:cubicBezTo>
                        <a:pt x="78622" y="129711"/>
                        <a:pt x="90056" y="144780"/>
                        <a:pt x="102377" y="159227"/>
                      </a:cubicBezTo>
                      <a:cubicBezTo>
                        <a:pt x="114963" y="174029"/>
                        <a:pt x="128081" y="190515"/>
                        <a:pt x="148467" y="193529"/>
                      </a:cubicBezTo>
                      <a:cubicBezTo>
                        <a:pt x="156444" y="194681"/>
                        <a:pt x="162649" y="188654"/>
                        <a:pt x="160787" y="180588"/>
                      </a:cubicBezTo>
                      <a:cubicBezTo>
                        <a:pt x="156444" y="161798"/>
                        <a:pt x="141997" y="149211"/>
                        <a:pt x="129854" y="135030"/>
                      </a:cubicBezTo>
                      <a:cubicBezTo>
                        <a:pt x="117799" y="120937"/>
                        <a:pt x="106277" y="106400"/>
                        <a:pt x="94754" y="91864"/>
                      </a:cubicBezTo>
                      <a:cubicBezTo>
                        <a:pt x="82079" y="75998"/>
                        <a:pt x="69050" y="60398"/>
                        <a:pt x="55843" y="44976"/>
                      </a:cubicBezTo>
                      <a:cubicBezTo>
                        <a:pt x="49373" y="37353"/>
                        <a:pt x="42902" y="29730"/>
                        <a:pt x="36343" y="22108"/>
                      </a:cubicBezTo>
                      <a:cubicBezTo>
                        <a:pt x="29784" y="14485"/>
                        <a:pt x="23491" y="5356"/>
                        <a:pt x="14184" y="1101"/>
                      </a:cubicBezTo>
                      <a:cubicBezTo>
                        <a:pt x="5941" y="-2710"/>
                        <a:pt x="-1238" y="3938"/>
                        <a:pt x="180" y="12358"/>
                      </a:cubicBezTo>
                      <a:lnTo>
                        <a:pt x="180" y="1235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30" name="任意多边形: 形状 361"/>
                <p:cNvSpPr/>
                <p:nvPr>
                  <p:custDataLst>
                    <p:tags r:id="rId108"/>
                  </p:custDataLst>
                </p:nvPr>
              </p:nvSpPr>
              <p:spPr>
                <a:xfrm>
                  <a:off x="7972745" y="3178000"/>
                  <a:ext cx="100452" cy="192359"/>
                </a:xfrm>
                <a:custGeom>
                  <a:avLst/>
                  <a:gdLst>
                    <a:gd name="connsiteX0" fmla="*/ 6404 w 100452"/>
                    <a:gd name="connsiteY0" fmla="*/ 865 h 192359"/>
                    <a:gd name="connsiteX1" fmla="*/ 3213 w 100452"/>
                    <a:gd name="connsiteY1" fmla="*/ 43144 h 192359"/>
                    <a:gd name="connsiteX2" fmla="*/ 19434 w 100452"/>
                    <a:gd name="connsiteY2" fmla="*/ 91805 h 192359"/>
                    <a:gd name="connsiteX3" fmla="*/ 40706 w 100452"/>
                    <a:gd name="connsiteY3" fmla="*/ 141618 h 192359"/>
                    <a:gd name="connsiteX4" fmla="*/ 67651 w 100452"/>
                    <a:gd name="connsiteY4" fmla="*/ 186823 h 192359"/>
                    <a:gd name="connsiteX5" fmla="*/ 86619 w 100452"/>
                    <a:gd name="connsiteY5" fmla="*/ 191343 h 192359"/>
                    <a:gd name="connsiteX6" fmla="*/ 91228 w 100452"/>
                    <a:gd name="connsiteY6" fmla="*/ 189304 h 192359"/>
                    <a:gd name="connsiteX7" fmla="*/ 100446 w 100452"/>
                    <a:gd name="connsiteY7" fmla="*/ 172286 h 192359"/>
                    <a:gd name="connsiteX8" fmla="*/ 80947 w 100452"/>
                    <a:gd name="connsiteY8" fmla="*/ 116712 h 192359"/>
                    <a:gd name="connsiteX9" fmla="*/ 60117 w 100452"/>
                    <a:gd name="connsiteY9" fmla="*/ 70621 h 192359"/>
                    <a:gd name="connsiteX10" fmla="*/ 34324 w 100452"/>
                    <a:gd name="connsiteY10" fmla="*/ 21872 h 192359"/>
                    <a:gd name="connsiteX11" fmla="*/ 16065 w 100452"/>
                    <a:gd name="connsiteY11" fmla="*/ 2992 h 192359"/>
                    <a:gd name="connsiteX12" fmla="*/ 6404 w 100452"/>
                    <a:gd name="connsiteY12" fmla="*/ 865 h 192359"/>
                    <a:gd name="connsiteX13" fmla="*/ 6404 w 100452"/>
                    <a:gd name="connsiteY13" fmla="*/ 865 h 192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0452" h="192359">
                      <a:moveTo>
                        <a:pt x="6404" y="865"/>
                      </a:moveTo>
                      <a:cubicBezTo>
                        <a:pt x="-4055" y="10260"/>
                        <a:pt x="909" y="31178"/>
                        <a:pt x="3213" y="43144"/>
                      </a:cubicBezTo>
                      <a:cubicBezTo>
                        <a:pt x="6493" y="60074"/>
                        <a:pt x="12875" y="75851"/>
                        <a:pt x="19434" y="91805"/>
                      </a:cubicBezTo>
                      <a:cubicBezTo>
                        <a:pt x="26347" y="108469"/>
                        <a:pt x="33261" y="125132"/>
                        <a:pt x="40706" y="141618"/>
                      </a:cubicBezTo>
                      <a:cubicBezTo>
                        <a:pt x="47974" y="157750"/>
                        <a:pt x="54001" y="174857"/>
                        <a:pt x="67651" y="186823"/>
                      </a:cubicBezTo>
                      <a:cubicBezTo>
                        <a:pt x="72526" y="191077"/>
                        <a:pt x="80238" y="194002"/>
                        <a:pt x="86619" y="191343"/>
                      </a:cubicBezTo>
                      <a:cubicBezTo>
                        <a:pt x="88126" y="190722"/>
                        <a:pt x="89722" y="190013"/>
                        <a:pt x="91228" y="189304"/>
                      </a:cubicBezTo>
                      <a:cubicBezTo>
                        <a:pt x="97167" y="186291"/>
                        <a:pt x="100624" y="178668"/>
                        <a:pt x="100446" y="172286"/>
                      </a:cubicBezTo>
                      <a:cubicBezTo>
                        <a:pt x="99826" y="152255"/>
                        <a:pt x="89190" y="134528"/>
                        <a:pt x="80947" y="116712"/>
                      </a:cubicBezTo>
                      <a:cubicBezTo>
                        <a:pt x="73944" y="101378"/>
                        <a:pt x="66854" y="86044"/>
                        <a:pt x="60117" y="70621"/>
                      </a:cubicBezTo>
                      <a:cubicBezTo>
                        <a:pt x="52672" y="53692"/>
                        <a:pt x="45227" y="36851"/>
                        <a:pt x="34324" y="21872"/>
                      </a:cubicBezTo>
                      <a:cubicBezTo>
                        <a:pt x="29006" y="14515"/>
                        <a:pt x="24043" y="7424"/>
                        <a:pt x="16065" y="2992"/>
                      </a:cubicBezTo>
                      <a:cubicBezTo>
                        <a:pt x="13672" y="1663"/>
                        <a:pt x="9063" y="-1528"/>
                        <a:pt x="6404" y="865"/>
                      </a:cubicBezTo>
                      <a:lnTo>
                        <a:pt x="6404" y="86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31" name="任意多边形: 形状 362"/>
                <p:cNvSpPr/>
                <p:nvPr>
                  <p:custDataLst>
                    <p:tags r:id="rId109"/>
                  </p:custDataLst>
                </p:nvPr>
              </p:nvSpPr>
              <p:spPr>
                <a:xfrm>
                  <a:off x="8267707" y="3222298"/>
                  <a:ext cx="52999" cy="229996"/>
                </a:xfrm>
                <a:custGeom>
                  <a:avLst/>
                  <a:gdLst>
                    <a:gd name="connsiteX0" fmla="*/ 34431 w 52999"/>
                    <a:gd name="connsiteY0" fmla="*/ 2480 h 229996"/>
                    <a:gd name="connsiteX1" fmla="*/ 25833 w 52999"/>
                    <a:gd name="connsiteY1" fmla="*/ 8241 h 229996"/>
                    <a:gd name="connsiteX2" fmla="*/ 17501 w 52999"/>
                    <a:gd name="connsiteY2" fmla="*/ 19675 h 229996"/>
                    <a:gd name="connsiteX3" fmla="*/ 8549 w 52999"/>
                    <a:gd name="connsiteY3" fmla="*/ 46266 h 229996"/>
                    <a:gd name="connsiteX4" fmla="*/ 1370 w 52999"/>
                    <a:gd name="connsiteY4" fmla="*/ 108311 h 229996"/>
                    <a:gd name="connsiteX5" fmla="*/ 1370 w 52999"/>
                    <a:gd name="connsiteY5" fmla="*/ 167076 h 229996"/>
                    <a:gd name="connsiteX6" fmla="*/ 40 w 52999"/>
                    <a:gd name="connsiteY6" fmla="*/ 213344 h 229996"/>
                    <a:gd name="connsiteX7" fmla="*/ 26276 w 52999"/>
                    <a:gd name="connsiteY7" fmla="*/ 227526 h 229996"/>
                    <a:gd name="connsiteX8" fmla="*/ 48612 w 52999"/>
                    <a:gd name="connsiteY8" fmla="*/ 178865 h 229996"/>
                    <a:gd name="connsiteX9" fmla="*/ 48169 w 52999"/>
                    <a:gd name="connsiteY9" fmla="*/ 121163 h 229996"/>
                    <a:gd name="connsiteX10" fmla="*/ 51715 w 52999"/>
                    <a:gd name="connsiteY10" fmla="*/ 60979 h 229996"/>
                    <a:gd name="connsiteX11" fmla="*/ 46840 w 52999"/>
                    <a:gd name="connsiteY11" fmla="*/ 6380 h 229996"/>
                    <a:gd name="connsiteX12" fmla="*/ 47992 w 52999"/>
                    <a:gd name="connsiteY12" fmla="*/ 13648 h 229996"/>
                    <a:gd name="connsiteX13" fmla="*/ 48524 w 52999"/>
                    <a:gd name="connsiteY13" fmla="*/ 10191 h 229996"/>
                    <a:gd name="connsiteX14" fmla="*/ 34431 w 52999"/>
                    <a:gd name="connsiteY14" fmla="*/ 2480 h 229996"/>
                    <a:gd name="connsiteX15" fmla="*/ 34431 w 52999"/>
                    <a:gd name="connsiteY15" fmla="*/ 2480 h 229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999" h="229996">
                      <a:moveTo>
                        <a:pt x="34431" y="2480"/>
                      </a:moveTo>
                      <a:cubicBezTo>
                        <a:pt x="32037" y="4785"/>
                        <a:pt x="28315" y="5760"/>
                        <a:pt x="25833" y="8241"/>
                      </a:cubicBezTo>
                      <a:cubicBezTo>
                        <a:pt x="22554" y="11521"/>
                        <a:pt x="19717" y="15687"/>
                        <a:pt x="17501" y="19675"/>
                      </a:cubicBezTo>
                      <a:cubicBezTo>
                        <a:pt x="13247" y="27741"/>
                        <a:pt x="10676" y="37491"/>
                        <a:pt x="8549" y="46266"/>
                      </a:cubicBezTo>
                      <a:cubicBezTo>
                        <a:pt x="3586" y="66120"/>
                        <a:pt x="2345" y="87925"/>
                        <a:pt x="1370" y="108311"/>
                      </a:cubicBezTo>
                      <a:cubicBezTo>
                        <a:pt x="483" y="127899"/>
                        <a:pt x="838" y="147488"/>
                        <a:pt x="1370" y="167076"/>
                      </a:cubicBezTo>
                      <a:cubicBezTo>
                        <a:pt x="1813" y="182587"/>
                        <a:pt x="-314" y="197921"/>
                        <a:pt x="40" y="213344"/>
                      </a:cubicBezTo>
                      <a:cubicBezTo>
                        <a:pt x="306" y="226462"/>
                        <a:pt x="15108" y="234262"/>
                        <a:pt x="26276" y="227526"/>
                      </a:cubicBezTo>
                      <a:cubicBezTo>
                        <a:pt x="43826" y="216889"/>
                        <a:pt x="48081" y="198010"/>
                        <a:pt x="48612" y="178865"/>
                      </a:cubicBezTo>
                      <a:cubicBezTo>
                        <a:pt x="49144" y="159631"/>
                        <a:pt x="47726" y="140397"/>
                        <a:pt x="48169" y="121163"/>
                      </a:cubicBezTo>
                      <a:cubicBezTo>
                        <a:pt x="48701" y="101043"/>
                        <a:pt x="49765" y="80922"/>
                        <a:pt x="51715" y="60979"/>
                      </a:cubicBezTo>
                      <a:cubicBezTo>
                        <a:pt x="53221" y="44671"/>
                        <a:pt x="54994" y="21182"/>
                        <a:pt x="46840" y="6380"/>
                      </a:cubicBezTo>
                      <a:cubicBezTo>
                        <a:pt x="47194" y="8773"/>
                        <a:pt x="47549" y="11255"/>
                        <a:pt x="47992" y="13648"/>
                      </a:cubicBezTo>
                      <a:cubicBezTo>
                        <a:pt x="48169" y="12496"/>
                        <a:pt x="48347" y="11343"/>
                        <a:pt x="48524" y="10191"/>
                      </a:cubicBezTo>
                      <a:cubicBezTo>
                        <a:pt x="49853" y="2125"/>
                        <a:pt x="40635" y="-3459"/>
                        <a:pt x="34431" y="2480"/>
                      </a:cubicBezTo>
                      <a:lnTo>
                        <a:pt x="34431" y="248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32" name="任意多边形: 形状 363"/>
                <p:cNvSpPr/>
                <p:nvPr>
                  <p:custDataLst>
                    <p:tags r:id="rId110"/>
                  </p:custDataLst>
                </p:nvPr>
              </p:nvSpPr>
              <p:spPr>
                <a:xfrm>
                  <a:off x="7947751" y="3752472"/>
                  <a:ext cx="111595" cy="206040"/>
                </a:xfrm>
                <a:custGeom>
                  <a:avLst/>
                  <a:gdLst>
                    <a:gd name="connsiteX0" fmla="*/ 8885 w 111595"/>
                    <a:gd name="connsiteY0" fmla="*/ 205943 h 206040"/>
                    <a:gd name="connsiteX1" fmla="*/ 50987 w 111595"/>
                    <a:gd name="connsiteY1" fmla="*/ 186532 h 206040"/>
                    <a:gd name="connsiteX2" fmla="*/ 64282 w 111595"/>
                    <a:gd name="connsiteY2" fmla="*/ 155066 h 206040"/>
                    <a:gd name="connsiteX3" fmla="*/ 75096 w 111595"/>
                    <a:gd name="connsiteY3" fmla="*/ 123955 h 206040"/>
                    <a:gd name="connsiteX4" fmla="*/ 92114 w 111595"/>
                    <a:gd name="connsiteY4" fmla="*/ 61113 h 206040"/>
                    <a:gd name="connsiteX5" fmla="*/ 102484 w 111595"/>
                    <a:gd name="connsiteY5" fmla="*/ 45513 h 206040"/>
                    <a:gd name="connsiteX6" fmla="*/ 110373 w 111595"/>
                    <a:gd name="connsiteY6" fmla="*/ 13338 h 206040"/>
                    <a:gd name="connsiteX7" fmla="*/ 75539 w 111595"/>
                    <a:gd name="connsiteY7" fmla="*/ 9615 h 206040"/>
                    <a:gd name="connsiteX8" fmla="*/ 63750 w 111595"/>
                    <a:gd name="connsiteY8" fmla="*/ 25481 h 206040"/>
                    <a:gd name="connsiteX9" fmla="*/ 50189 w 111595"/>
                    <a:gd name="connsiteY9" fmla="*/ 53579 h 206040"/>
                    <a:gd name="connsiteX10" fmla="*/ 34323 w 111595"/>
                    <a:gd name="connsiteY10" fmla="*/ 118992 h 206040"/>
                    <a:gd name="connsiteX11" fmla="*/ 24574 w 111595"/>
                    <a:gd name="connsiteY11" fmla="*/ 150369 h 206040"/>
                    <a:gd name="connsiteX12" fmla="*/ 15621 w 111595"/>
                    <a:gd name="connsiteY12" fmla="*/ 173325 h 206040"/>
                    <a:gd name="connsiteX13" fmla="*/ 642 w 111595"/>
                    <a:gd name="connsiteY13" fmla="*/ 190609 h 206040"/>
                    <a:gd name="connsiteX14" fmla="*/ 8885 w 111595"/>
                    <a:gd name="connsiteY14" fmla="*/ 205943 h 206040"/>
                    <a:gd name="connsiteX15" fmla="*/ 8885 w 111595"/>
                    <a:gd name="connsiteY15" fmla="*/ 205943 h 206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1595" h="206040">
                      <a:moveTo>
                        <a:pt x="8885" y="205943"/>
                      </a:moveTo>
                      <a:cubicBezTo>
                        <a:pt x="22269" y="206918"/>
                        <a:pt x="42389" y="200625"/>
                        <a:pt x="50987" y="186532"/>
                      </a:cubicBezTo>
                      <a:cubicBezTo>
                        <a:pt x="56837" y="177048"/>
                        <a:pt x="60294" y="165437"/>
                        <a:pt x="64282" y="155066"/>
                      </a:cubicBezTo>
                      <a:cubicBezTo>
                        <a:pt x="68271" y="144784"/>
                        <a:pt x="71728" y="134414"/>
                        <a:pt x="75096" y="123955"/>
                      </a:cubicBezTo>
                      <a:cubicBezTo>
                        <a:pt x="81743" y="103214"/>
                        <a:pt x="86796" y="82208"/>
                        <a:pt x="92114" y="61113"/>
                      </a:cubicBezTo>
                      <a:cubicBezTo>
                        <a:pt x="93886" y="53933"/>
                        <a:pt x="97609" y="51717"/>
                        <a:pt x="102484" y="45513"/>
                      </a:cubicBezTo>
                      <a:cubicBezTo>
                        <a:pt x="110107" y="35852"/>
                        <a:pt x="113652" y="25481"/>
                        <a:pt x="110373" y="13338"/>
                      </a:cubicBezTo>
                      <a:cubicBezTo>
                        <a:pt x="106384" y="-1287"/>
                        <a:pt x="81921" y="-5807"/>
                        <a:pt x="75539" y="9615"/>
                      </a:cubicBezTo>
                      <a:cubicBezTo>
                        <a:pt x="72614" y="16618"/>
                        <a:pt x="68980" y="19188"/>
                        <a:pt x="63750" y="25481"/>
                      </a:cubicBezTo>
                      <a:cubicBezTo>
                        <a:pt x="56837" y="33902"/>
                        <a:pt x="52405" y="42854"/>
                        <a:pt x="50189" y="53579"/>
                      </a:cubicBezTo>
                      <a:cubicBezTo>
                        <a:pt x="45580" y="75560"/>
                        <a:pt x="40617" y="97364"/>
                        <a:pt x="34323" y="118992"/>
                      </a:cubicBezTo>
                      <a:cubicBezTo>
                        <a:pt x="31221" y="129539"/>
                        <a:pt x="27853" y="139910"/>
                        <a:pt x="24574" y="150369"/>
                      </a:cubicBezTo>
                      <a:cubicBezTo>
                        <a:pt x="22269" y="157548"/>
                        <a:pt x="20585" y="167475"/>
                        <a:pt x="15621" y="173325"/>
                      </a:cubicBezTo>
                      <a:cubicBezTo>
                        <a:pt x="10569" y="179264"/>
                        <a:pt x="3124" y="182455"/>
                        <a:pt x="642" y="190609"/>
                      </a:cubicBezTo>
                      <a:cubicBezTo>
                        <a:pt x="-1397" y="197257"/>
                        <a:pt x="1440" y="205411"/>
                        <a:pt x="8885" y="205943"/>
                      </a:cubicBezTo>
                      <a:lnTo>
                        <a:pt x="8885" y="20594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33" name="任意多边形: 形状 364"/>
                <p:cNvSpPr/>
                <p:nvPr>
                  <p:custDataLst>
                    <p:tags r:id="rId111"/>
                  </p:custDataLst>
                </p:nvPr>
              </p:nvSpPr>
              <p:spPr>
                <a:xfrm>
                  <a:off x="7757083" y="3523079"/>
                  <a:ext cx="211897" cy="94625"/>
                </a:xfrm>
                <a:custGeom>
                  <a:avLst/>
                  <a:gdLst>
                    <a:gd name="connsiteX0" fmla="*/ 2516 w 211897"/>
                    <a:gd name="connsiteY0" fmla="*/ 9708 h 94625"/>
                    <a:gd name="connsiteX1" fmla="*/ 26005 w 211897"/>
                    <a:gd name="connsiteY1" fmla="*/ 28764 h 94625"/>
                    <a:gd name="connsiteX2" fmla="*/ 51798 w 211897"/>
                    <a:gd name="connsiteY2" fmla="*/ 43744 h 94625"/>
                    <a:gd name="connsiteX3" fmla="*/ 101079 w 211897"/>
                    <a:gd name="connsiteY3" fmla="*/ 67587 h 94625"/>
                    <a:gd name="connsiteX4" fmla="*/ 152931 w 211897"/>
                    <a:gd name="connsiteY4" fmla="*/ 82212 h 94625"/>
                    <a:gd name="connsiteX5" fmla="*/ 206555 w 211897"/>
                    <a:gd name="connsiteY5" fmla="*/ 88416 h 94625"/>
                    <a:gd name="connsiteX6" fmla="*/ 195476 w 211897"/>
                    <a:gd name="connsiteY6" fmla="*/ 93291 h 94625"/>
                    <a:gd name="connsiteX7" fmla="*/ 198312 w 211897"/>
                    <a:gd name="connsiteY7" fmla="*/ 92937 h 94625"/>
                    <a:gd name="connsiteX8" fmla="*/ 211076 w 211897"/>
                    <a:gd name="connsiteY8" fmla="*/ 75298 h 94625"/>
                    <a:gd name="connsiteX9" fmla="*/ 210189 w 211897"/>
                    <a:gd name="connsiteY9" fmla="*/ 72994 h 94625"/>
                    <a:gd name="connsiteX10" fmla="*/ 210367 w 211897"/>
                    <a:gd name="connsiteY10" fmla="*/ 81414 h 94625"/>
                    <a:gd name="connsiteX11" fmla="*/ 170303 w 211897"/>
                    <a:gd name="connsiteY11" fmla="*/ 40819 h 94625"/>
                    <a:gd name="connsiteX12" fmla="*/ 116502 w 211897"/>
                    <a:gd name="connsiteY12" fmla="*/ 28233 h 94625"/>
                    <a:gd name="connsiteX13" fmla="*/ 61193 w 211897"/>
                    <a:gd name="connsiteY13" fmla="*/ 9531 h 94625"/>
                    <a:gd name="connsiteX14" fmla="*/ 32387 w 211897"/>
                    <a:gd name="connsiteY14" fmla="*/ 2351 h 94625"/>
                    <a:gd name="connsiteX15" fmla="*/ 6150 w 211897"/>
                    <a:gd name="connsiteY15" fmla="*/ 135 h 94625"/>
                    <a:gd name="connsiteX16" fmla="*/ 2516 w 211897"/>
                    <a:gd name="connsiteY16" fmla="*/ 9708 h 94625"/>
                    <a:gd name="connsiteX17" fmla="*/ 2516 w 211897"/>
                    <a:gd name="connsiteY17" fmla="*/ 9708 h 9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1897" h="94625">
                      <a:moveTo>
                        <a:pt x="2516" y="9708"/>
                      </a:moveTo>
                      <a:cubicBezTo>
                        <a:pt x="11025" y="15292"/>
                        <a:pt x="17319" y="23269"/>
                        <a:pt x="26005" y="28764"/>
                      </a:cubicBezTo>
                      <a:cubicBezTo>
                        <a:pt x="34425" y="33994"/>
                        <a:pt x="42934" y="39135"/>
                        <a:pt x="51798" y="43744"/>
                      </a:cubicBezTo>
                      <a:cubicBezTo>
                        <a:pt x="68018" y="52253"/>
                        <a:pt x="84150" y="60673"/>
                        <a:pt x="101079" y="67587"/>
                      </a:cubicBezTo>
                      <a:cubicBezTo>
                        <a:pt x="118186" y="74678"/>
                        <a:pt x="135381" y="77248"/>
                        <a:pt x="152931" y="82212"/>
                      </a:cubicBezTo>
                      <a:cubicBezTo>
                        <a:pt x="169683" y="86998"/>
                        <a:pt x="190690" y="103484"/>
                        <a:pt x="206555" y="88416"/>
                      </a:cubicBezTo>
                      <a:cubicBezTo>
                        <a:pt x="202833" y="90012"/>
                        <a:pt x="199199" y="91696"/>
                        <a:pt x="195476" y="93291"/>
                      </a:cubicBezTo>
                      <a:cubicBezTo>
                        <a:pt x="196451" y="93203"/>
                        <a:pt x="197337" y="93025"/>
                        <a:pt x="198312" y="92937"/>
                      </a:cubicBezTo>
                      <a:cubicBezTo>
                        <a:pt x="206467" y="91784"/>
                        <a:pt x="214533" y="84427"/>
                        <a:pt x="211076" y="75298"/>
                      </a:cubicBezTo>
                      <a:cubicBezTo>
                        <a:pt x="210810" y="74500"/>
                        <a:pt x="210455" y="73703"/>
                        <a:pt x="210189" y="72994"/>
                      </a:cubicBezTo>
                      <a:cubicBezTo>
                        <a:pt x="210278" y="75830"/>
                        <a:pt x="210367" y="78578"/>
                        <a:pt x="210367" y="81414"/>
                      </a:cubicBezTo>
                      <a:cubicBezTo>
                        <a:pt x="216128" y="59610"/>
                        <a:pt x="186701" y="46048"/>
                        <a:pt x="170303" y="40819"/>
                      </a:cubicBezTo>
                      <a:cubicBezTo>
                        <a:pt x="152665" y="35235"/>
                        <a:pt x="134052" y="34703"/>
                        <a:pt x="116502" y="28233"/>
                      </a:cubicBezTo>
                      <a:cubicBezTo>
                        <a:pt x="98154" y="21585"/>
                        <a:pt x="79895" y="15026"/>
                        <a:pt x="61193" y="9531"/>
                      </a:cubicBezTo>
                      <a:cubicBezTo>
                        <a:pt x="51709" y="6783"/>
                        <a:pt x="42136" y="4212"/>
                        <a:pt x="32387" y="2351"/>
                      </a:cubicBezTo>
                      <a:cubicBezTo>
                        <a:pt x="23700" y="667"/>
                        <a:pt x="14837" y="1997"/>
                        <a:pt x="6150" y="135"/>
                      </a:cubicBezTo>
                      <a:cubicBezTo>
                        <a:pt x="389" y="-1106"/>
                        <a:pt x="-2359" y="6517"/>
                        <a:pt x="2516" y="9708"/>
                      </a:cubicBezTo>
                      <a:lnTo>
                        <a:pt x="2516" y="970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134" name="图形 232"/>
              <p:cNvGrpSpPr/>
              <p:nvPr/>
            </p:nvGrpSpPr>
            <p:grpSpPr>
              <a:xfrm>
                <a:off x="7591624" y="2930101"/>
                <a:ext cx="865158" cy="1250295"/>
                <a:chOff x="7591624" y="2930101"/>
                <a:chExt cx="865158" cy="1250295"/>
              </a:xfrm>
              <a:solidFill>
                <a:srgbClr val="2E382E"/>
              </a:solidFill>
            </p:grpSpPr>
            <p:sp>
              <p:nvSpPr>
                <p:cNvPr id="135" name="任意多边形: 形状 366"/>
                <p:cNvSpPr/>
                <p:nvPr>
                  <p:custDataLst>
                    <p:tags r:id="rId112"/>
                  </p:custDataLst>
                </p:nvPr>
              </p:nvSpPr>
              <p:spPr>
                <a:xfrm>
                  <a:off x="7698221" y="3103761"/>
                  <a:ext cx="758561" cy="1076635"/>
                </a:xfrm>
                <a:custGeom>
                  <a:avLst/>
                  <a:gdLst>
                    <a:gd name="connsiteX0" fmla="*/ 42 w 758561"/>
                    <a:gd name="connsiteY0" fmla="*/ 827 h 1076635"/>
                    <a:gd name="connsiteX1" fmla="*/ 58542 w 758561"/>
                    <a:gd name="connsiteY1" fmla="*/ 101695 h 1076635"/>
                    <a:gd name="connsiteX2" fmla="*/ 136275 w 758561"/>
                    <a:gd name="connsiteY2" fmla="*/ 190507 h 1076635"/>
                    <a:gd name="connsiteX3" fmla="*/ 310887 w 758561"/>
                    <a:gd name="connsiteY3" fmla="*/ 355635 h 1076635"/>
                    <a:gd name="connsiteX4" fmla="*/ 484347 w 758561"/>
                    <a:gd name="connsiteY4" fmla="*/ 566588 h 1076635"/>
                    <a:gd name="connsiteX5" fmla="*/ 628468 w 758561"/>
                    <a:gd name="connsiteY5" fmla="*/ 795445 h 1076635"/>
                    <a:gd name="connsiteX6" fmla="*/ 738199 w 758561"/>
                    <a:gd name="connsiteY6" fmla="*/ 1042118 h 1076635"/>
                    <a:gd name="connsiteX7" fmla="*/ 749988 w 758561"/>
                    <a:gd name="connsiteY7" fmla="*/ 1073672 h 1076635"/>
                    <a:gd name="connsiteX8" fmla="*/ 758408 w 758561"/>
                    <a:gd name="connsiteY8" fmla="*/ 1071101 h 1076635"/>
                    <a:gd name="connsiteX9" fmla="*/ 713204 w 758561"/>
                    <a:gd name="connsiteY9" fmla="*/ 943643 h 1076635"/>
                    <a:gd name="connsiteX10" fmla="*/ 655591 w 758561"/>
                    <a:gd name="connsiteY10" fmla="*/ 821681 h 1076635"/>
                    <a:gd name="connsiteX11" fmla="*/ 514306 w 758561"/>
                    <a:gd name="connsiteY11" fmla="*/ 589988 h 1076635"/>
                    <a:gd name="connsiteX12" fmla="*/ 342885 w 758561"/>
                    <a:gd name="connsiteY12" fmla="*/ 372831 h 1076635"/>
                    <a:gd name="connsiteX13" fmla="*/ 167829 w 758561"/>
                    <a:gd name="connsiteY13" fmla="*/ 208057 h 1076635"/>
                    <a:gd name="connsiteX14" fmla="*/ 15199 w 758561"/>
                    <a:gd name="connsiteY14" fmla="*/ 26177 h 1076635"/>
                    <a:gd name="connsiteX15" fmla="*/ 1106 w 758561"/>
                    <a:gd name="connsiteY15" fmla="*/ 295 h 1076635"/>
                    <a:gd name="connsiteX16" fmla="*/ 42 w 758561"/>
                    <a:gd name="connsiteY16" fmla="*/ 827 h 1076635"/>
                    <a:gd name="connsiteX17" fmla="*/ 42 w 758561"/>
                    <a:gd name="connsiteY17" fmla="*/ 827 h 1076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8561" h="1076635">
                      <a:moveTo>
                        <a:pt x="42" y="827"/>
                      </a:moveTo>
                      <a:cubicBezTo>
                        <a:pt x="15731" y="36459"/>
                        <a:pt x="35231" y="70495"/>
                        <a:pt x="58542" y="101695"/>
                      </a:cubicBezTo>
                      <a:cubicBezTo>
                        <a:pt x="82119" y="133249"/>
                        <a:pt x="108621" y="162499"/>
                        <a:pt x="136275" y="190507"/>
                      </a:cubicBezTo>
                      <a:cubicBezTo>
                        <a:pt x="192559" y="247500"/>
                        <a:pt x="253894" y="299352"/>
                        <a:pt x="310887" y="355635"/>
                      </a:cubicBezTo>
                      <a:cubicBezTo>
                        <a:pt x="375946" y="419896"/>
                        <a:pt x="431786" y="491957"/>
                        <a:pt x="484347" y="566588"/>
                      </a:cubicBezTo>
                      <a:cubicBezTo>
                        <a:pt x="536376" y="640244"/>
                        <a:pt x="585214" y="716293"/>
                        <a:pt x="628468" y="795445"/>
                      </a:cubicBezTo>
                      <a:cubicBezTo>
                        <a:pt x="671634" y="874508"/>
                        <a:pt x="709215" y="956762"/>
                        <a:pt x="738199" y="1042118"/>
                      </a:cubicBezTo>
                      <a:cubicBezTo>
                        <a:pt x="741833" y="1052754"/>
                        <a:pt x="745910" y="1063213"/>
                        <a:pt x="749988" y="1073672"/>
                      </a:cubicBezTo>
                      <a:cubicBezTo>
                        <a:pt x="752026" y="1078901"/>
                        <a:pt x="759738" y="1076686"/>
                        <a:pt x="758408" y="1071101"/>
                      </a:cubicBezTo>
                      <a:cubicBezTo>
                        <a:pt x="748038" y="1027315"/>
                        <a:pt x="730665" y="984948"/>
                        <a:pt x="713204" y="943643"/>
                      </a:cubicBezTo>
                      <a:cubicBezTo>
                        <a:pt x="695743" y="902162"/>
                        <a:pt x="676420" y="861567"/>
                        <a:pt x="655591" y="821681"/>
                      </a:cubicBezTo>
                      <a:cubicBezTo>
                        <a:pt x="613666" y="741466"/>
                        <a:pt x="565714" y="664442"/>
                        <a:pt x="514306" y="589988"/>
                      </a:cubicBezTo>
                      <a:cubicBezTo>
                        <a:pt x="461922" y="514116"/>
                        <a:pt x="406879" y="439396"/>
                        <a:pt x="342885" y="372831"/>
                      </a:cubicBezTo>
                      <a:cubicBezTo>
                        <a:pt x="287310" y="315040"/>
                        <a:pt x="225797" y="263366"/>
                        <a:pt x="167829" y="208057"/>
                      </a:cubicBezTo>
                      <a:cubicBezTo>
                        <a:pt x="110748" y="153635"/>
                        <a:pt x="55174" y="94781"/>
                        <a:pt x="15199" y="26177"/>
                      </a:cubicBezTo>
                      <a:cubicBezTo>
                        <a:pt x="10235" y="17668"/>
                        <a:pt x="5538" y="9070"/>
                        <a:pt x="1106" y="295"/>
                      </a:cubicBezTo>
                      <a:cubicBezTo>
                        <a:pt x="840" y="-325"/>
                        <a:pt x="-224" y="118"/>
                        <a:pt x="42" y="827"/>
                      </a:cubicBezTo>
                      <a:lnTo>
                        <a:pt x="42" y="8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36" name="任意多边形: 形状 367"/>
                <p:cNvSpPr/>
                <p:nvPr>
                  <p:custDataLst>
                    <p:tags r:id="rId113"/>
                  </p:custDataLst>
                </p:nvPr>
              </p:nvSpPr>
              <p:spPr>
                <a:xfrm>
                  <a:off x="7805334" y="3524698"/>
                  <a:ext cx="500105" cy="327027"/>
                </a:xfrm>
                <a:custGeom>
                  <a:avLst/>
                  <a:gdLst>
                    <a:gd name="connsiteX0" fmla="*/ 533 w 500105"/>
                    <a:gd name="connsiteY0" fmla="*/ 2593 h 327027"/>
                    <a:gd name="connsiteX1" fmla="*/ 51676 w 500105"/>
                    <a:gd name="connsiteY1" fmla="*/ 37072 h 327027"/>
                    <a:gd name="connsiteX2" fmla="*/ 106187 w 500105"/>
                    <a:gd name="connsiteY2" fmla="*/ 65347 h 327027"/>
                    <a:gd name="connsiteX3" fmla="*/ 224249 w 500105"/>
                    <a:gd name="connsiteY3" fmla="*/ 107006 h 327027"/>
                    <a:gd name="connsiteX4" fmla="*/ 328130 w 500105"/>
                    <a:gd name="connsiteY4" fmla="*/ 158680 h 327027"/>
                    <a:gd name="connsiteX5" fmla="*/ 412068 w 500105"/>
                    <a:gd name="connsiteY5" fmla="*/ 232248 h 327027"/>
                    <a:gd name="connsiteX6" fmla="*/ 496803 w 500105"/>
                    <a:gd name="connsiteY6" fmla="*/ 326468 h 327027"/>
                    <a:gd name="connsiteX7" fmla="*/ 499817 w 500105"/>
                    <a:gd name="connsiteY7" fmla="*/ 323986 h 327027"/>
                    <a:gd name="connsiteX8" fmla="*/ 430149 w 500105"/>
                    <a:gd name="connsiteY8" fmla="*/ 235616 h 327027"/>
                    <a:gd name="connsiteX9" fmla="*/ 346743 w 500105"/>
                    <a:gd name="connsiteY9" fmla="*/ 158858 h 327027"/>
                    <a:gd name="connsiteX10" fmla="*/ 248535 w 500105"/>
                    <a:gd name="connsiteY10" fmla="*/ 104347 h 327027"/>
                    <a:gd name="connsiteX11" fmla="*/ 125155 w 500105"/>
                    <a:gd name="connsiteY11" fmla="*/ 63309 h 327027"/>
                    <a:gd name="connsiteX12" fmla="*/ 62932 w 500105"/>
                    <a:gd name="connsiteY12" fmla="*/ 34679 h 327027"/>
                    <a:gd name="connsiteX13" fmla="*/ 1685 w 500105"/>
                    <a:gd name="connsiteY13" fmla="*/ 112 h 327027"/>
                    <a:gd name="connsiteX14" fmla="*/ 533 w 500105"/>
                    <a:gd name="connsiteY14" fmla="*/ 2593 h 327027"/>
                    <a:gd name="connsiteX15" fmla="*/ 533 w 500105"/>
                    <a:gd name="connsiteY15" fmla="*/ 2593 h 327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0105" h="327027">
                      <a:moveTo>
                        <a:pt x="533" y="2593"/>
                      </a:moveTo>
                      <a:cubicBezTo>
                        <a:pt x="17196" y="14559"/>
                        <a:pt x="33949" y="26613"/>
                        <a:pt x="51676" y="37072"/>
                      </a:cubicBezTo>
                      <a:cubicBezTo>
                        <a:pt x="69314" y="47532"/>
                        <a:pt x="87485" y="57015"/>
                        <a:pt x="106187" y="65347"/>
                      </a:cubicBezTo>
                      <a:cubicBezTo>
                        <a:pt x="144566" y="82365"/>
                        <a:pt x="184540" y="93711"/>
                        <a:pt x="224249" y="107006"/>
                      </a:cubicBezTo>
                      <a:cubicBezTo>
                        <a:pt x="261299" y="119415"/>
                        <a:pt x="296044" y="136256"/>
                        <a:pt x="328130" y="158680"/>
                      </a:cubicBezTo>
                      <a:cubicBezTo>
                        <a:pt x="358709" y="180042"/>
                        <a:pt x="386364" y="205391"/>
                        <a:pt x="412068" y="232248"/>
                      </a:cubicBezTo>
                      <a:cubicBezTo>
                        <a:pt x="441318" y="262739"/>
                        <a:pt x="466313" y="297218"/>
                        <a:pt x="496803" y="326468"/>
                      </a:cubicBezTo>
                      <a:cubicBezTo>
                        <a:pt x="498399" y="328063"/>
                        <a:pt x="500969" y="325936"/>
                        <a:pt x="499817" y="323986"/>
                      </a:cubicBezTo>
                      <a:cubicBezTo>
                        <a:pt x="480849" y="291545"/>
                        <a:pt x="455499" y="263182"/>
                        <a:pt x="430149" y="235616"/>
                      </a:cubicBezTo>
                      <a:cubicBezTo>
                        <a:pt x="404534" y="207785"/>
                        <a:pt x="377057" y="181548"/>
                        <a:pt x="346743" y="158858"/>
                      </a:cubicBezTo>
                      <a:cubicBezTo>
                        <a:pt x="316519" y="136256"/>
                        <a:pt x="283901" y="117642"/>
                        <a:pt x="248535" y="104347"/>
                      </a:cubicBezTo>
                      <a:cubicBezTo>
                        <a:pt x="207940" y="89013"/>
                        <a:pt x="165484" y="79529"/>
                        <a:pt x="125155" y="63309"/>
                      </a:cubicBezTo>
                      <a:cubicBezTo>
                        <a:pt x="103882" y="54799"/>
                        <a:pt x="83673" y="44341"/>
                        <a:pt x="62932" y="34679"/>
                      </a:cubicBezTo>
                      <a:cubicBezTo>
                        <a:pt x="41749" y="24841"/>
                        <a:pt x="21096" y="13141"/>
                        <a:pt x="1685" y="112"/>
                      </a:cubicBezTo>
                      <a:cubicBezTo>
                        <a:pt x="444" y="-509"/>
                        <a:pt x="-708" y="1618"/>
                        <a:pt x="533" y="2593"/>
                      </a:cubicBezTo>
                      <a:lnTo>
                        <a:pt x="533" y="259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37" name="任意多边形: 形状 368"/>
                <p:cNvSpPr/>
                <p:nvPr>
                  <p:custDataLst>
                    <p:tags r:id="rId114"/>
                  </p:custDataLst>
                </p:nvPr>
              </p:nvSpPr>
              <p:spPr>
                <a:xfrm>
                  <a:off x="7979681" y="3130417"/>
                  <a:ext cx="146703" cy="445936"/>
                </a:xfrm>
                <a:custGeom>
                  <a:avLst/>
                  <a:gdLst>
                    <a:gd name="connsiteX0" fmla="*/ 0 w 146703"/>
                    <a:gd name="connsiteY0" fmla="*/ 230 h 445936"/>
                    <a:gd name="connsiteX1" fmla="*/ 18525 w 146703"/>
                    <a:gd name="connsiteY1" fmla="*/ 87448 h 445936"/>
                    <a:gd name="connsiteX2" fmla="*/ 51586 w 146703"/>
                    <a:gd name="connsiteY2" fmla="*/ 170676 h 445936"/>
                    <a:gd name="connsiteX3" fmla="*/ 110440 w 146703"/>
                    <a:gd name="connsiteY3" fmla="*/ 343427 h 445936"/>
                    <a:gd name="connsiteX4" fmla="*/ 121697 w 146703"/>
                    <a:gd name="connsiteY4" fmla="*/ 396697 h 445936"/>
                    <a:gd name="connsiteX5" fmla="*/ 129053 w 146703"/>
                    <a:gd name="connsiteY5" fmla="*/ 421692 h 445936"/>
                    <a:gd name="connsiteX6" fmla="*/ 140753 w 146703"/>
                    <a:gd name="connsiteY6" fmla="*/ 445003 h 445936"/>
                    <a:gd name="connsiteX7" fmla="*/ 146692 w 146703"/>
                    <a:gd name="connsiteY7" fmla="*/ 442344 h 445936"/>
                    <a:gd name="connsiteX8" fmla="*/ 140399 w 146703"/>
                    <a:gd name="connsiteY8" fmla="*/ 420363 h 445936"/>
                    <a:gd name="connsiteX9" fmla="*/ 133662 w 146703"/>
                    <a:gd name="connsiteY9" fmla="*/ 397229 h 445936"/>
                    <a:gd name="connsiteX10" fmla="*/ 123558 w 146703"/>
                    <a:gd name="connsiteY10" fmla="*/ 350961 h 445936"/>
                    <a:gd name="connsiteX11" fmla="*/ 99804 w 146703"/>
                    <a:gd name="connsiteY11" fmla="*/ 261351 h 445936"/>
                    <a:gd name="connsiteX12" fmla="*/ 30225 w 146703"/>
                    <a:gd name="connsiteY12" fmla="*/ 95691 h 445936"/>
                    <a:gd name="connsiteX13" fmla="*/ 532 w 146703"/>
                    <a:gd name="connsiteY13" fmla="*/ 53 h 445936"/>
                    <a:gd name="connsiteX14" fmla="*/ 0 w 146703"/>
                    <a:gd name="connsiteY14" fmla="*/ 230 h 445936"/>
                    <a:gd name="connsiteX15" fmla="*/ 0 w 146703"/>
                    <a:gd name="connsiteY15" fmla="*/ 230 h 445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6703" h="445936">
                      <a:moveTo>
                        <a:pt x="0" y="230"/>
                      </a:moveTo>
                      <a:cubicBezTo>
                        <a:pt x="177" y="30455"/>
                        <a:pt x="8598" y="59173"/>
                        <a:pt x="18525" y="87448"/>
                      </a:cubicBezTo>
                      <a:cubicBezTo>
                        <a:pt x="28363" y="115634"/>
                        <a:pt x="39975" y="143199"/>
                        <a:pt x="51586" y="170676"/>
                      </a:cubicBezTo>
                      <a:cubicBezTo>
                        <a:pt x="75429" y="227137"/>
                        <a:pt x="98208" y="283244"/>
                        <a:pt x="110440" y="343427"/>
                      </a:cubicBezTo>
                      <a:cubicBezTo>
                        <a:pt x="114074" y="361243"/>
                        <a:pt x="117354" y="379059"/>
                        <a:pt x="121697" y="396697"/>
                      </a:cubicBezTo>
                      <a:cubicBezTo>
                        <a:pt x="123824" y="405117"/>
                        <a:pt x="126128" y="413538"/>
                        <a:pt x="129053" y="421692"/>
                      </a:cubicBezTo>
                      <a:cubicBezTo>
                        <a:pt x="131978" y="430024"/>
                        <a:pt x="134726" y="438444"/>
                        <a:pt x="140753" y="445003"/>
                      </a:cubicBezTo>
                      <a:cubicBezTo>
                        <a:pt x="142792" y="447131"/>
                        <a:pt x="146958" y="445358"/>
                        <a:pt x="146692" y="442344"/>
                      </a:cubicBezTo>
                      <a:cubicBezTo>
                        <a:pt x="145894" y="434544"/>
                        <a:pt x="142792" y="427720"/>
                        <a:pt x="140399" y="420363"/>
                      </a:cubicBezTo>
                      <a:cubicBezTo>
                        <a:pt x="137917" y="412740"/>
                        <a:pt x="135701" y="405029"/>
                        <a:pt x="133662" y="397229"/>
                      </a:cubicBezTo>
                      <a:cubicBezTo>
                        <a:pt x="129674" y="381895"/>
                        <a:pt x="126660" y="366384"/>
                        <a:pt x="123558" y="350961"/>
                      </a:cubicBezTo>
                      <a:cubicBezTo>
                        <a:pt x="117531" y="320559"/>
                        <a:pt x="110440" y="290600"/>
                        <a:pt x="99804" y="261351"/>
                      </a:cubicBezTo>
                      <a:cubicBezTo>
                        <a:pt x="79329" y="204978"/>
                        <a:pt x="51320" y="151797"/>
                        <a:pt x="30225" y="95691"/>
                      </a:cubicBezTo>
                      <a:cubicBezTo>
                        <a:pt x="18436" y="64402"/>
                        <a:pt x="9927" y="32050"/>
                        <a:pt x="532" y="53"/>
                      </a:cubicBezTo>
                      <a:cubicBezTo>
                        <a:pt x="355" y="-36"/>
                        <a:pt x="0" y="-36"/>
                        <a:pt x="0" y="230"/>
                      </a:cubicBezTo>
                      <a:lnTo>
                        <a:pt x="0" y="23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38" name="任意多边形: 形状 369"/>
                <p:cNvSpPr/>
                <p:nvPr>
                  <p:custDataLst>
                    <p:tags r:id="rId115"/>
                  </p:custDataLst>
                </p:nvPr>
              </p:nvSpPr>
              <p:spPr>
                <a:xfrm>
                  <a:off x="7591624" y="2930101"/>
                  <a:ext cx="295082" cy="409397"/>
                </a:xfrm>
                <a:custGeom>
                  <a:avLst/>
                  <a:gdLst>
                    <a:gd name="connsiteX0" fmla="*/ 283556 w 295082"/>
                    <a:gd name="connsiteY0" fmla="*/ 401926 h 409397"/>
                    <a:gd name="connsiteX1" fmla="*/ 170723 w 295082"/>
                    <a:gd name="connsiteY1" fmla="*/ 370726 h 409397"/>
                    <a:gd name="connsiteX2" fmla="*/ 81822 w 295082"/>
                    <a:gd name="connsiteY2" fmla="*/ 319140 h 409397"/>
                    <a:gd name="connsiteX3" fmla="*/ 22170 w 295082"/>
                    <a:gd name="connsiteY3" fmla="*/ 140362 h 409397"/>
                    <a:gd name="connsiteX4" fmla="*/ 9672 w 295082"/>
                    <a:gd name="connsiteY4" fmla="*/ 4750 h 409397"/>
                    <a:gd name="connsiteX5" fmla="*/ 2493 w 295082"/>
                    <a:gd name="connsiteY5" fmla="*/ 9093 h 409397"/>
                    <a:gd name="connsiteX6" fmla="*/ 151135 w 295082"/>
                    <a:gd name="connsiteY6" fmla="*/ 126624 h 409397"/>
                    <a:gd name="connsiteX7" fmla="*/ 209546 w 295082"/>
                    <a:gd name="connsiteY7" fmla="*/ 200457 h 409397"/>
                    <a:gd name="connsiteX8" fmla="*/ 250850 w 295082"/>
                    <a:gd name="connsiteY8" fmla="*/ 297513 h 409397"/>
                    <a:gd name="connsiteX9" fmla="*/ 286747 w 295082"/>
                    <a:gd name="connsiteY9" fmla="*/ 407155 h 409397"/>
                    <a:gd name="connsiteX10" fmla="*/ 294547 w 295082"/>
                    <a:gd name="connsiteY10" fmla="*/ 402280 h 409397"/>
                    <a:gd name="connsiteX11" fmla="*/ 262638 w 295082"/>
                    <a:gd name="connsiteY11" fmla="*/ 302477 h 409397"/>
                    <a:gd name="connsiteX12" fmla="*/ 222575 w 295082"/>
                    <a:gd name="connsiteY12" fmla="*/ 203116 h 409397"/>
                    <a:gd name="connsiteX13" fmla="*/ 95028 w 295082"/>
                    <a:gd name="connsiteY13" fmla="*/ 64225 h 409397"/>
                    <a:gd name="connsiteX14" fmla="*/ 7191 w 295082"/>
                    <a:gd name="connsiteY14" fmla="*/ 673 h 409397"/>
                    <a:gd name="connsiteX15" fmla="*/ 11 w 295082"/>
                    <a:gd name="connsiteY15" fmla="*/ 5016 h 409397"/>
                    <a:gd name="connsiteX16" fmla="*/ 11622 w 295082"/>
                    <a:gd name="connsiteY16" fmla="*/ 130878 h 409397"/>
                    <a:gd name="connsiteX17" fmla="*/ 26070 w 295082"/>
                    <a:gd name="connsiteY17" fmla="*/ 231037 h 409397"/>
                    <a:gd name="connsiteX18" fmla="*/ 67817 w 295082"/>
                    <a:gd name="connsiteY18" fmla="*/ 317545 h 409397"/>
                    <a:gd name="connsiteX19" fmla="*/ 153794 w 295082"/>
                    <a:gd name="connsiteY19" fmla="*/ 373917 h 409397"/>
                    <a:gd name="connsiteX20" fmla="*/ 283113 w 295082"/>
                    <a:gd name="connsiteY20" fmla="*/ 405649 h 409397"/>
                    <a:gd name="connsiteX21" fmla="*/ 283556 w 295082"/>
                    <a:gd name="connsiteY21" fmla="*/ 401926 h 409397"/>
                    <a:gd name="connsiteX22" fmla="*/ 283556 w 295082"/>
                    <a:gd name="connsiteY22" fmla="*/ 401926 h 409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95082" h="409397">
                      <a:moveTo>
                        <a:pt x="283556" y="401926"/>
                      </a:moveTo>
                      <a:cubicBezTo>
                        <a:pt x="245620" y="392619"/>
                        <a:pt x="207507" y="383933"/>
                        <a:pt x="170723" y="370726"/>
                      </a:cubicBezTo>
                      <a:cubicBezTo>
                        <a:pt x="138371" y="359115"/>
                        <a:pt x="106197" y="343958"/>
                        <a:pt x="81822" y="319140"/>
                      </a:cubicBezTo>
                      <a:cubicBezTo>
                        <a:pt x="35997" y="272429"/>
                        <a:pt x="27931" y="202407"/>
                        <a:pt x="22170" y="140362"/>
                      </a:cubicBezTo>
                      <a:cubicBezTo>
                        <a:pt x="17916" y="95158"/>
                        <a:pt x="13838" y="49954"/>
                        <a:pt x="9672" y="4750"/>
                      </a:cubicBezTo>
                      <a:cubicBezTo>
                        <a:pt x="7279" y="6168"/>
                        <a:pt x="4886" y="7675"/>
                        <a:pt x="2493" y="9093"/>
                      </a:cubicBezTo>
                      <a:cubicBezTo>
                        <a:pt x="54433" y="45079"/>
                        <a:pt x="106551" y="81508"/>
                        <a:pt x="151135" y="126624"/>
                      </a:cubicBezTo>
                      <a:cubicBezTo>
                        <a:pt x="173205" y="149049"/>
                        <a:pt x="193237" y="173512"/>
                        <a:pt x="209546" y="200457"/>
                      </a:cubicBezTo>
                      <a:cubicBezTo>
                        <a:pt x="227805" y="230682"/>
                        <a:pt x="240834" y="263743"/>
                        <a:pt x="250850" y="297513"/>
                      </a:cubicBezTo>
                      <a:cubicBezTo>
                        <a:pt x="261752" y="334120"/>
                        <a:pt x="267602" y="373651"/>
                        <a:pt x="286747" y="407155"/>
                      </a:cubicBezTo>
                      <a:cubicBezTo>
                        <a:pt x="289761" y="412385"/>
                        <a:pt x="297118" y="407510"/>
                        <a:pt x="294547" y="402280"/>
                      </a:cubicBezTo>
                      <a:cubicBezTo>
                        <a:pt x="279213" y="370460"/>
                        <a:pt x="272211" y="336158"/>
                        <a:pt x="262638" y="302477"/>
                      </a:cubicBezTo>
                      <a:cubicBezTo>
                        <a:pt x="252800" y="268086"/>
                        <a:pt x="240302" y="234228"/>
                        <a:pt x="222575" y="203116"/>
                      </a:cubicBezTo>
                      <a:cubicBezTo>
                        <a:pt x="191109" y="147896"/>
                        <a:pt x="144664" y="103136"/>
                        <a:pt x="95028" y="64225"/>
                      </a:cubicBezTo>
                      <a:cubicBezTo>
                        <a:pt x="66576" y="41888"/>
                        <a:pt x="36884" y="21236"/>
                        <a:pt x="7191" y="673"/>
                      </a:cubicBezTo>
                      <a:cubicBezTo>
                        <a:pt x="4266" y="-1366"/>
                        <a:pt x="-255" y="1559"/>
                        <a:pt x="11" y="5016"/>
                      </a:cubicBezTo>
                      <a:cubicBezTo>
                        <a:pt x="3911" y="46941"/>
                        <a:pt x="7722" y="88865"/>
                        <a:pt x="11622" y="130878"/>
                      </a:cubicBezTo>
                      <a:cubicBezTo>
                        <a:pt x="14725" y="164471"/>
                        <a:pt x="17916" y="198242"/>
                        <a:pt x="26070" y="231037"/>
                      </a:cubicBezTo>
                      <a:cubicBezTo>
                        <a:pt x="33870" y="262414"/>
                        <a:pt x="46722" y="292816"/>
                        <a:pt x="67817" y="317545"/>
                      </a:cubicBezTo>
                      <a:cubicBezTo>
                        <a:pt x="90508" y="344136"/>
                        <a:pt x="121708" y="361242"/>
                        <a:pt x="153794" y="373917"/>
                      </a:cubicBezTo>
                      <a:cubicBezTo>
                        <a:pt x="195009" y="390137"/>
                        <a:pt x="238884" y="402458"/>
                        <a:pt x="283113" y="405649"/>
                      </a:cubicBezTo>
                      <a:cubicBezTo>
                        <a:pt x="285240" y="405737"/>
                        <a:pt x="285595" y="402369"/>
                        <a:pt x="283556" y="401926"/>
                      </a:cubicBezTo>
                      <a:lnTo>
                        <a:pt x="283556" y="4019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39" name="任意多边形: 形状 370"/>
                <p:cNvSpPr/>
                <p:nvPr>
                  <p:custDataLst>
                    <p:tags r:id="rId116"/>
                  </p:custDataLst>
                </p:nvPr>
              </p:nvSpPr>
              <p:spPr>
                <a:xfrm>
                  <a:off x="7893249" y="2978348"/>
                  <a:ext cx="203809" cy="426121"/>
                </a:xfrm>
                <a:custGeom>
                  <a:avLst/>
                  <a:gdLst>
                    <a:gd name="connsiteX0" fmla="*/ 181360 w 203809"/>
                    <a:gd name="connsiteY0" fmla="*/ 423436 h 426121"/>
                    <a:gd name="connsiteX1" fmla="*/ 109832 w 203809"/>
                    <a:gd name="connsiteY1" fmla="*/ 363962 h 426121"/>
                    <a:gd name="connsiteX2" fmla="*/ 48762 w 203809"/>
                    <a:gd name="connsiteY2" fmla="*/ 296244 h 426121"/>
                    <a:gd name="connsiteX3" fmla="*/ 13396 w 203809"/>
                    <a:gd name="connsiteY3" fmla="*/ 217270 h 426121"/>
                    <a:gd name="connsiteX4" fmla="*/ 15701 w 203809"/>
                    <a:gd name="connsiteY4" fmla="*/ 120302 h 426121"/>
                    <a:gd name="connsiteX5" fmla="*/ 38303 w 203809"/>
                    <a:gd name="connsiteY5" fmla="*/ 6051 h 426121"/>
                    <a:gd name="connsiteX6" fmla="*/ 29616 w 203809"/>
                    <a:gd name="connsiteY6" fmla="*/ 7381 h 426121"/>
                    <a:gd name="connsiteX7" fmla="*/ 133231 w 203809"/>
                    <a:gd name="connsiteY7" fmla="*/ 154870 h 426121"/>
                    <a:gd name="connsiteX8" fmla="*/ 176929 w 203809"/>
                    <a:gd name="connsiteY8" fmla="*/ 234376 h 426121"/>
                    <a:gd name="connsiteX9" fmla="*/ 190844 w 203809"/>
                    <a:gd name="connsiteY9" fmla="*/ 276390 h 426121"/>
                    <a:gd name="connsiteX10" fmla="*/ 192972 w 203809"/>
                    <a:gd name="connsiteY10" fmla="*/ 319910 h 426121"/>
                    <a:gd name="connsiteX11" fmla="*/ 177904 w 203809"/>
                    <a:gd name="connsiteY11" fmla="*/ 419802 h 426121"/>
                    <a:gd name="connsiteX12" fmla="*/ 187476 w 203809"/>
                    <a:gd name="connsiteY12" fmla="*/ 422195 h 426121"/>
                    <a:gd name="connsiteX13" fmla="*/ 202633 w 203809"/>
                    <a:gd name="connsiteY13" fmla="*/ 331610 h 426121"/>
                    <a:gd name="connsiteX14" fmla="*/ 192440 w 203809"/>
                    <a:gd name="connsiteY14" fmla="*/ 244481 h 426121"/>
                    <a:gd name="connsiteX15" fmla="*/ 150249 w 203809"/>
                    <a:gd name="connsiteY15" fmla="*/ 163557 h 426121"/>
                    <a:gd name="connsiteX16" fmla="*/ 99461 w 203809"/>
                    <a:gd name="connsiteY16" fmla="*/ 84139 h 426121"/>
                    <a:gd name="connsiteX17" fmla="*/ 37062 w 203809"/>
                    <a:gd name="connsiteY17" fmla="*/ 1354 h 426121"/>
                    <a:gd name="connsiteX18" fmla="*/ 29173 w 203809"/>
                    <a:gd name="connsiteY18" fmla="*/ 3658 h 426121"/>
                    <a:gd name="connsiteX19" fmla="*/ 8255 w 203809"/>
                    <a:gd name="connsiteY19" fmla="*/ 109489 h 426121"/>
                    <a:gd name="connsiteX20" fmla="*/ 2405 w 203809"/>
                    <a:gd name="connsiteY20" fmla="*/ 209115 h 426121"/>
                    <a:gd name="connsiteX21" fmla="*/ 93611 w 203809"/>
                    <a:gd name="connsiteY21" fmla="*/ 360859 h 426121"/>
                    <a:gd name="connsiteX22" fmla="*/ 179499 w 203809"/>
                    <a:gd name="connsiteY22" fmla="*/ 425918 h 426121"/>
                    <a:gd name="connsiteX23" fmla="*/ 181360 w 203809"/>
                    <a:gd name="connsiteY23" fmla="*/ 423436 h 426121"/>
                    <a:gd name="connsiteX24" fmla="*/ 181360 w 203809"/>
                    <a:gd name="connsiteY24" fmla="*/ 423436 h 426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03809" h="426121">
                      <a:moveTo>
                        <a:pt x="181360" y="423436"/>
                      </a:moveTo>
                      <a:cubicBezTo>
                        <a:pt x="158758" y="402252"/>
                        <a:pt x="133054" y="384525"/>
                        <a:pt x="109832" y="363962"/>
                      </a:cubicBezTo>
                      <a:cubicBezTo>
                        <a:pt x="87052" y="343664"/>
                        <a:pt x="65957" y="321505"/>
                        <a:pt x="48762" y="296244"/>
                      </a:cubicBezTo>
                      <a:cubicBezTo>
                        <a:pt x="32453" y="272224"/>
                        <a:pt x="19778" y="245633"/>
                        <a:pt x="13396" y="217270"/>
                      </a:cubicBezTo>
                      <a:cubicBezTo>
                        <a:pt x="6128" y="185006"/>
                        <a:pt x="9673" y="152477"/>
                        <a:pt x="15701" y="120302"/>
                      </a:cubicBezTo>
                      <a:cubicBezTo>
                        <a:pt x="22880" y="82101"/>
                        <a:pt x="30680" y="44076"/>
                        <a:pt x="38303" y="6051"/>
                      </a:cubicBezTo>
                      <a:cubicBezTo>
                        <a:pt x="35378" y="6494"/>
                        <a:pt x="32541" y="6938"/>
                        <a:pt x="29616" y="7381"/>
                      </a:cubicBezTo>
                      <a:cubicBezTo>
                        <a:pt x="67287" y="54180"/>
                        <a:pt x="102032" y="103462"/>
                        <a:pt x="133231" y="154870"/>
                      </a:cubicBezTo>
                      <a:cubicBezTo>
                        <a:pt x="148831" y="180663"/>
                        <a:pt x="164608" y="206899"/>
                        <a:pt x="176929" y="234376"/>
                      </a:cubicBezTo>
                      <a:cubicBezTo>
                        <a:pt x="182956" y="247849"/>
                        <a:pt x="188097" y="261853"/>
                        <a:pt x="190844" y="276390"/>
                      </a:cubicBezTo>
                      <a:cubicBezTo>
                        <a:pt x="193592" y="290660"/>
                        <a:pt x="193858" y="305462"/>
                        <a:pt x="192972" y="319910"/>
                      </a:cubicBezTo>
                      <a:cubicBezTo>
                        <a:pt x="191022" y="353680"/>
                        <a:pt x="181715" y="386298"/>
                        <a:pt x="177904" y="419802"/>
                      </a:cubicBezTo>
                      <a:cubicBezTo>
                        <a:pt x="177195" y="425918"/>
                        <a:pt x="186147" y="428577"/>
                        <a:pt x="187476" y="422195"/>
                      </a:cubicBezTo>
                      <a:cubicBezTo>
                        <a:pt x="193503" y="392325"/>
                        <a:pt x="199619" y="362012"/>
                        <a:pt x="202633" y="331610"/>
                      </a:cubicBezTo>
                      <a:cubicBezTo>
                        <a:pt x="205558" y="301739"/>
                        <a:pt x="203342" y="272667"/>
                        <a:pt x="192440" y="244481"/>
                      </a:cubicBezTo>
                      <a:cubicBezTo>
                        <a:pt x="181449" y="216117"/>
                        <a:pt x="165672" y="189615"/>
                        <a:pt x="150249" y="163557"/>
                      </a:cubicBezTo>
                      <a:cubicBezTo>
                        <a:pt x="134295" y="136523"/>
                        <a:pt x="117277" y="110021"/>
                        <a:pt x="99461" y="84139"/>
                      </a:cubicBezTo>
                      <a:cubicBezTo>
                        <a:pt x="79784" y="55687"/>
                        <a:pt x="58955" y="28121"/>
                        <a:pt x="37062" y="1354"/>
                      </a:cubicBezTo>
                      <a:cubicBezTo>
                        <a:pt x="34757" y="-1394"/>
                        <a:pt x="29794" y="379"/>
                        <a:pt x="29173" y="3658"/>
                      </a:cubicBezTo>
                      <a:cubicBezTo>
                        <a:pt x="22348" y="38935"/>
                        <a:pt x="15169" y="74212"/>
                        <a:pt x="8255" y="109489"/>
                      </a:cubicBezTo>
                      <a:cubicBezTo>
                        <a:pt x="1874" y="142373"/>
                        <a:pt x="-3179" y="175700"/>
                        <a:pt x="2405" y="209115"/>
                      </a:cubicBezTo>
                      <a:cubicBezTo>
                        <a:pt x="12421" y="269121"/>
                        <a:pt x="49825" y="320353"/>
                        <a:pt x="93611" y="360859"/>
                      </a:cubicBezTo>
                      <a:cubicBezTo>
                        <a:pt x="119670" y="384968"/>
                        <a:pt x="148477" y="408457"/>
                        <a:pt x="179499" y="425918"/>
                      </a:cubicBezTo>
                      <a:cubicBezTo>
                        <a:pt x="181006" y="426804"/>
                        <a:pt x="182601" y="424588"/>
                        <a:pt x="181360" y="423436"/>
                      </a:cubicBezTo>
                      <a:lnTo>
                        <a:pt x="181360" y="4234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40" name="任意多边形: 形状 371"/>
                <p:cNvSpPr/>
                <p:nvPr>
                  <p:custDataLst>
                    <p:tags r:id="rId117"/>
                  </p:custDataLst>
                </p:nvPr>
              </p:nvSpPr>
              <p:spPr>
                <a:xfrm>
                  <a:off x="7648695" y="3450671"/>
                  <a:ext cx="362803" cy="188054"/>
                </a:xfrm>
                <a:custGeom>
                  <a:avLst/>
                  <a:gdLst>
                    <a:gd name="connsiteX0" fmla="*/ 362363 w 362803"/>
                    <a:gd name="connsiteY0" fmla="*/ 171904 h 188054"/>
                    <a:gd name="connsiteX1" fmla="*/ 332936 w 362803"/>
                    <a:gd name="connsiteY1" fmla="*/ 141502 h 188054"/>
                    <a:gd name="connsiteX2" fmla="*/ 311043 w 362803"/>
                    <a:gd name="connsiteY2" fmla="*/ 107732 h 188054"/>
                    <a:gd name="connsiteX3" fmla="*/ 253164 w 362803"/>
                    <a:gd name="connsiteY3" fmla="*/ 52778 h 188054"/>
                    <a:gd name="connsiteX4" fmla="*/ 180305 w 362803"/>
                    <a:gd name="connsiteY4" fmla="*/ 20248 h 188054"/>
                    <a:gd name="connsiteX5" fmla="*/ 99470 w 362803"/>
                    <a:gd name="connsiteY5" fmla="*/ 13867 h 188054"/>
                    <a:gd name="connsiteX6" fmla="*/ 7555 w 362803"/>
                    <a:gd name="connsiteY6" fmla="*/ 749 h 188054"/>
                    <a:gd name="connsiteX7" fmla="*/ 730 w 362803"/>
                    <a:gd name="connsiteY7" fmla="*/ 7839 h 188054"/>
                    <a:gd name="connsiteX8" fmla="*/ 103547 w 362803"/>
                    <a:gd name="connsiteY8" fmla="*/ 125193 h 188054"/>
                    <a:gd name="connsiteX9" fmla="*/ 167542 w 362803"/>
                    <a:gd name="connsiteY9" fmla="*/ 171372 h 188054"/>
                    <a:gd name="connsiteX10" fmla="*/ 244300 w 362803"/>
                    <a:gd name="connsiteY10" fmla="*/ 187504 h 188054"/>
                    <a:gd name="connsiteX11" fmla="*/ 293227 w 362803"/>
                    <a:gd name="connsiteY11" fmla="*/ 180590 h 188054"/>
                    <a:gd name="connsiteX12" fmla="*/ 343661 w 362803"/>
                    <a:gd name="connsiteY12" fmla="*/ 172701 h 188054"/>
                    <a:gd name="connsiteX13" fmla="*/ 342154 w 362803"/>
                    <a:gd name="connsiteY13" fmla="*/ 163040 h 188054"/>
                    <a:gd name="connsiteX14" fmla="*/ 256887 w 362803"/>
                    <a:gd name="connsiteY14" fmla="*/ 175893 h 188054"/>
                    <a:gd name="connsiteX15" fmla="*/ 213633 w 362803"/>
                    <a:gd name="connsiteY15" fmla="*/ 176956 h 188054"/>
                    <a:gd name="connsiteX16" fmla="*/ 177558 w 362803"/>
                    <a:gd name="connsiteY16" fmla="*/ 165079 h 188054"/>
                    <a:gd name="connsiteX17" fmla="*/ 116399 w 362803"/>
                    <a:gd name="connsiteY17" fmla="*/ 122711 h 188054"/>
                    <a:gd name="connsiteX18" fmla="*/ 61711 w 362803"/>
                    <a:gd name="connsiteY18" fmla="*/ 70416 h 188054"/>
                    <a:gd name="connsiteX19" fmla="*/ 9416 w 362803"/>
                    <a:gd name="connsiteY19" fmla="*/ 2521 h 188054"/>
                    <a:gd name="connsiteX20" fmla="*/ 2591 w 362803"/>
                    <a:gd name="connsiteY20" fmla="*/ 9612 h 188054"/>
                    <a:gd name="connsiteX21" fmla="*/ 82363 w 362803"/>
                    <a:gd name="connsiteY21" fmla="*/ 24769 h 188054"/>
                    <a:gd name="connsiteX22" fmla="*/ 166301 w 362803"/>
                    <a:gd name="connsiteY22" fmla="*/ 26719 h 188054"/>
                    <a:gd name="connsiteX23" fmla="*/ 302711 w 362803"/>
                    <a:gd name="connsiteY23" fmla="*/ 109770 h 188054"/>
                    <a:gd name="connsiteX24" fmla="*/ 328593 w 362803"/>
                    <a:gd name="connsiteY24" fmla="*/ 144959 h 188054"/>
                    <a:gd name="connsiteX25" fmla="*/ 361477 w 362803"/>
                    <a:gd name="connsiteY25" fmla="*/ 173411 h 188054"/>
                    <a:gd name="connsiteX26" fmla="*/ 362363 w 362803"/>
                    <a:gd name="connsiteY26" fmla="*/ 171904 h 188054"/>
                    <a:gd name="connsiteX27" fmla="*/ 362363 w 362803"/>
                    <a:gd name="connsiteY27" fmla="*/ 171904 h 188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62803" h="188054">
                      <a:moveTo>
                        <a:pt x="362363" y="171904"/>
                      </a:moveTo>
                      <a:cubicBezTo>
                        <a:pt x="350752" y="163661"/>
                        <a:pt x="340736" y="153468"/>
                        <a:pt x="332936" y="141502"/>
                      </a:cubicBezTo>
                      <a:cubicBezTo>
                        <a:pt x="325579" y="130245"/>
                        <a:pt x="319020" y="118545"/>
                        <a:pt x="311043" y="107732"/>
                      </a:cubicBezTo>
                      <a:cubicBezTo>
                        <a:pt x="295177" y="86105"/>
                        <a:pt x="275412" y="67668"/>
                        <a:pt x="253164" y="52778"/>
                      </a:cubicBezTo>
                      <a:cubicBezTo>
                        <a:pt x="230916" y="37975"/>
                        <a:pt x="206187" y="26896"/>
                        <a:pt x="180305" y="20248"/>
                      </a:cubicBezTo>
                      <a:cubicBezTo>
                        <a:pt x="153626" y="13423"/>
                        <a:pt x="126858" y="12449"/>
                        <a:pt x="99470" y="13867"/>
                      </a:cubicBezTo>
                      <a:cubicBezTo>
                        <a:pt x="68536" y="15462"/>
                        <a:pt x="34855" y="18564"/>
                        <a:pt x="7555" y="749"/>
                      </a:cubicBezTo>
                      <a:cubicBezTo>
                        <a:pt x="3212" y="-2088"/>
                        <a:pt x="-1929" y="3762"/>
                        <a:pt x="730" y="7839"/>
                      </a:cubicBezTo>
                      <a:cubicBezTo>
                        <a:pt x="29271" y="51537"/>
                        <a:pt x="63927" y="91245"/>
                        <a:pt x="103547" y="125193"/>
                      </a:cubicBezTo>
                      <a:cubicBezTo>
                        <a:pt x="123401" y="142211"/>
                        <a:pt x="144497" y="158874"/>
                        <a:pt x="167542" y="171372"/>
                      </a:cubicBezTo>
                      <a:cubicBezTo>
                        <a:pt x="191651" y="184490"/>
                        <a:pt x="217001" y="189897"/>
                        <a:pt x="244300" y="187504"/>
                      </a:cubicBezTo>
                      <a:cubicBezTo>
                        <a:pt x="260698" y="186086"/>
                        <a:pt x="277007" y="183072"/>
                        <a:pt x="293227" y="180590"/>
                      </a:cubicBezTo>
                      <a:cubicBezTo>
                        <a:pt x="310068" y="178020"/>
                        <a:pt x="326909" y="175627"/>
                        <a:pt x="343661" y="172701"/>
                      </a:cubicBezTo>
                      <a:cubicBezTo>
                        <a:pt x="349068" y="171727"/>
                        <a:pt x="347649" y="162331"/>
                        <a:pt x="342154" y="163040"/>
                      </a:cubicBezTo>
                      <a:cubicBezTo>
                        <a:pt x="313613" y="166852"/>
                        <a:pt x="285339" y="172081"/>
                        <a:pt x="256887" y="175893"/>
                      </a:cubicBezTo>
                      <a:cubicBezTo>
                        <a:pt x="242616" y="177754"/>
                        <a:pt x="227903" y="179083"/>
                        <a:pt x="213633" y="176956"/>
                      </a:cubicBezTo>
                      <a:cubicBezTo>
                        <a:pt x="201046" y="175095"/>
                        <a:pt x="188903" y="170752"/>
                        <a:pt x="177558" y="165079"/>
                      </a:cubicBezTo>
                      <a:cubicBezTo>
                        <a:pt x="155399" y="154000"/>
                        <a:pt x="135367" y="138488"/>
                        <a:pt x="116399" y="122711"/>
                      </a:cubicBezTo>
                      <a:cubicBezTo>
                        <a:pt x="96988" y="106579"/>
                        <a:pt x="78729" y="89030"/>
                        <a:pt x="61711" y="70416"/>
                      </a:cubicBezTo>
                      <a:cubicBezTo>
                        <a:pt x="42477" y="49232"/>
                        <a:pt x="25016" y="26453"/>
                        <a:pt x="9416" y="2521"/>
                      </a:cubicBezTo>
                      <a:cubicBezTo>
                        <a:pt x="7112" y="4914"/>
                        <a:pt x="4896" y="7308"/>
                        <a:pt x="2591" y="9612"/>
                      </a:cubicBezTo>
                      <a:cubicBezTo>
                        <a:pt x="26257" y="25123"/>
                        <a:pt x="54975" y="26098"/>
                        <a:pt x="82363" y="24769"/>
                      </a:cubicBezTo>
                      <a:cubicBezTo>
                        <a:pt x="110638" y="23439"/>
                        <a:pt x="138292" y="21312"/>
                        <a:pt x="166301" y="26719"/>
                      </a:cubicBezTo>
                      <a:cubicBezTo>
                        <a:pt x="219571" y="37089"/>
                        <a:pt x="269384" y="66782"/>
                        <a:pt x="302711" y="109770"/>
                      </a:cubicBezTo>
                      <a:cubicBezTo>
                        <a:pt x="311663" y="121293"/>
                        <a:pt x="319375" y="133702"/>
                        <a:pt x="328593" y="144959"/>
                      </a:cubicBezTo>
                      <a:cubicBezTo>
                        <a:pt x="337899" y="156393"/>
                        <a:pt x="347472" y="167827"/>
                        <a:pt x="361477" y="173411"/>
                      </a:cubicBezTo>
                      <a:cubicBezTo>
                        <a:pt x="362540" y="174031"/>
                        <a:pt x="363338" y="172613"/>
                        <a:pt x="362363" y="171904"/>
                      </a:cubicBezTo>
                      <a:lnTo>
                        <a:pt x="362363" y="1719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41" name="任意多边形: 形状 372"/>
                <p:cNvSpPr/>
                <p:nvPr>
                  <p:custDataLst>
                    <p:tags r:id="rId118"/>
                  </p:custDataLst>
                </p:nvPr>
              </p:nvSpPr>
              <p:spPr>
                <a:xfrm>
                  <a:off x="8212287" y="3208662"/>
                  <a:ext cx="107149" cy="517098"/>
                </a:xfrm>
                <a:custGeom>
                  <a:avLst/>
                  <a:gdLst>
                    <a:gd name="connsiteX0" fmla="*/ 105805 w 107149"/>
                    <a:gd name="connsiteY0" fmla="*/ 517 h 517098"/>
                    <a:gd name="connsiteX1" fmla="*/ 90826 w 107149"/>
                    <a:gd name="connsiteY1" fmla="*/ 105727 h 517098"/>
                    <a:gd name="connsiteX2" fmla="*/ 72035 w 107149"/>
                    <a:gd name="connsiteY2" fmla="*/ 209342 h 517098"/>
                    <a:gd name="connsiteX3" fmla="*/ 40126 w 107149"/>
                    <a:gd name="connsiteY3" fmla="*/ 311450 h 517098"/>
                    <a:gd name="connsiteX4" fmla="*/ 5027 w 107149"/>
                    <a:gd name="connsiteY4" fmla="*/ 409747 h 517098"/>
                    <a:gd name="connsiteX5" fmla="*/ 329 w 107149"/>
                    <a:gd name="connsiteY5" fmla="*/ 464258 h 517098"/>
                    <a:gd name="connsiteX6" fmla="*/ 14599 w 107149"/>
                    <a:gd name="connsiteY6" fmla="*/ 515312 h 517098"/>
                    <a:gd name="connsiteX7" fmla="*/ 21956 w 107149"/>
                    <a:gd name="connsiteY7" fmla="*/ 511944 h 517098"/>
                    <a:gd name="connsiteX8" fmla="*/ 14422 w 107149"/>
                    <a:gd name="connsiteY8" fmla="*/ 489696 h 517098"/>
                    <a:gd name="connsiteX9" fmla="*/ 10345 w 107149"/>
                    <a:gd name="connsiteY9" fmla="*/ 465942 h 517098"/>
                    <a:gd name="connsiteX10" fmla="*/ 13624 w 107149"/>
                    <a:gd name="connsiteY10" fmla="*/ 416838 h 517098"/>
                    <a:gd name="connsiteX11" fmla="*/ 48015 w 107149"/>
                    <a:gd name="connsiteY11" fmla="*/ 318187 h 517098"/>
                    <a:gd name="connsiteX12" fmla="*/ 97473 w 107149"/>
                    <a:gd name="connsiteY12" fmla="*/ 116984 h 517098"/>
                    <a:gd name="connsiteX13" fmla="*/ 107135 w 107149"/>
                    <a:gd name="connsiteY13" fmla="*/ 694 h 517098"/>
                    <a:gd name="connsiteX14" fmla="*/ 105805 w 107149"/>
                    <a:gd name="connsiteY14" fmla="*/ 517 h 517098"/>
                    <a:gd name="connsiteX15" fmla="*/ 105805 w 107149"/>
                    <a:gd name="connsiteY15" fmla="*/ 517 h 517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7149" h="517098">
                      <a:moveTo>
                        <a:pt x="105805" y="517"/>
                      </a:moveTo>
                      <a:cubicBezTo>
                        <a:pt x="101373" y="35705"/>
                        <a:pt x="95789" y="70628"/>
                        <a:pt x="90826" y="105727"/>
                      </a:cubicBezTo>
                      <a:cubicBezTo>
                        <a:pt x="85862" y="140472"/>
                        <a:pt x="80101" y="175129"/>
                        <a:pt x="72035" y="209342"/>
                      </a:cubicBezTo>
                      <a:cubicBezTo>
                        <a:pt x="63881" y="244087"/>
                        <a:pt x="53421" y="278301"/>
                        <a:pt x="40126" y="311450"/>
                      </a:cubicBezTo>
                      <a:cubicBezTo>
                        <a:pt x="27185" y="343714"/>
                        <a:pt x="12560" y="375711"/>
                        <a:pt x="5027" y="409747"/>
                      </a:cubicBezTo>
                      <a:cubicBezTo>
                        <a:pt x="1127" y="427563"/>
                        <a:pt x="-823" y="446088"/>
                        <a:pt x="329" y="464258"/>
                      </a:cubicBezTo>
                      <a:cubicBezTo>
                        <a:pt x="1481" y="481099"/>
                        <a:pt x="4495" y="501308"/>
                        <a:pt x="14599" y="515312"/>
                      </a:cubicBezTo>
                      <a:cubicBezTo>
                        <a:pt x="17258" y="518946"/>
                        <a:pt x="23374" y="516642"/>
                        <a:pt x="21956" y="511944"/>
                      </a:cubicBezTo>
                      <a:cubicBezTo>
                        <a:pt x="19740" y="504410"/>
                        <a:pt x="16460" y="497231"/>
                        <a:pt x="14422" y="489696"/>
                      </a:cubicBezTo>
                      <a:cubicBezTo>
                        <a:pt x="12295" y="481897"/>
                        <a:pt x="11054" y="474008"/>
                        <a:pt x="10345" y="465942"/>
                      </a:cubicBezTo>
                      <a:cubicBezTo>
                        <a:pt x="9104" y="449545"/>
                        <a:pt x="10433" y="432970"/>
                        <a:pt x="13624" y="416838"/>
                      </a:cubicBezTo>
                      <a:cubicBezTo>
                        <a:pt x="20449" y="382536"/>
                        <a:pt x="34985" y="350450"/>
                        <a:pt x="48015" y="318187"/>
                      </a:cubicBezTo>
                      <a:cubicBezTo>
                        <a:pt x="73985" y="253660"/>
                        <a:pt x="88610" y="185765"/>
                        <a:pt x="97473" y="116984"/>
                      </a:cubicBezTo>
                      <a:cubicBezTo>
                        <a:pt x="102437" y="78339"/>
                        <a:pt x="104298" y="39517"/>
                        <a:pt x="107135" y="694"/>
                      </a:cubicBezTo>
                      <a:cubicBezTo>
                        <a:pt x="107312" y="-104"/>
                        <a:pt x="105894" y="-281"/>
                        <a:pt x="105805" y="517"/>
                      </a:cubicBezTo>
                      <a:lnTo>
                        <a:pt x="105805" y="5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42" name="任意多边形: 形状 373"/>
                <p:cNvSpPr/>
                <p:nvPr>
                  <p:custDataLst>
                    <p:tags r:id="rId119"/>
                  </p:custDataLst>
                </p:nvPr>
              </p:nvSpPr>
              <p:spPr>
                <a:xfrm>
                  <a:off x="8222867" y="3069364"/>
                  <a:ext cx="180822" cy="413214"/>
                </a:xfrm>
                <a:custGeom>
                  <a:avLst/>
                  <a:gdLst>
                    <a:gd name="connsiteX0" fmla="*/ 48071 w 180822"/>
                    <a:gd name="connsiteY0" fmla="*/ 410419 h 413214"/>
                    <a:gd name="connsiteX1" fmla="*/ 34598 w 180822"/>
                    <a:gd name="connsiteY1" fmla="*/ 337206 h 413214"/>
                    <a:gd name="connsiteX2" fmla="*/ 17757 w 180822"/>
                    <a:gd name="connsiteY2" fmla="*/ 297941 h 413214"/>
                    <a:gd name="connsiteX3" fmla="*/ 9691 w 180822"/>
                    <a:gd name="connsiteY3" fmla="*/ 256814 h 413214"/>
                    <a:gd name="connsiteX4" fmla="*/ 49400 w 180822"/>
                    <a:gd name="connsiteY4" fmla="*/ 90533 h 413214"/>
                    <a:gd name="connsiteX5" fmla="*/ 100720 w 180822"/>
                    <a:gd name="connsiteY5" fmla="*/ 6684 h 413214"/>
                    <a:gd name="connsiteX6" fmla="*/ 93009 w 180822"/>
                    <a:gd name="connsiteY6" fmla="*/ 6861 h 413214"/>
                    <a:gd name="connsiteX7" fmla="*/ 170299 w 180822"/>
                    <a:gd name="connsiteY7" fmla="*/ 169507 h 413214"/>
                    <a:gd name="connsiteX8" fmla="*/ 119865 w 180822"/>
                    <a:gd name="connsiteY8" fmla="*/ 334015 h 413214"/>
                    <a:gd name="connsiteX9" fmla="*/ 88843 w 180822"/>
                    <a:gd name="connsiteY9" fmla="*/ 374344 h 413214"/>
                    <a:gd name="connsiteX10" fmla="*/ 51350 w 180822"/>
                    <a:gd name="connsiteY10" fmla="*/ 402973 h 413214"/>
                    <a:gd name="connsiteX11" fmla="*/ 54364 w 180822"/>
                    <a:gd name="connsiteY11" fmla="*/ 413078 h 413214"/>
                    <a:gd name="connsiteX12" fmla="*/ 89375 w 180822"/>
                    <a:gd name="connsiteY12" fmla="*/ 389678 h 413214"/>
                    <a:gd name="connsiteX13" fmla="*/ 118802 w 180822"/>
                    <a:gd name="connsiteY13" fmla="*/ 353249 h 413214"/>
                    <a:gd name="connsiteX14" fmla="*/ 164449 w 180822"/>
                    <a:gd name="connsiteY14" fmla="*/ 273122 h 413214"/>
                    <a:gd name="connsiteX15" fmla="*/ 180669 w 180822"/>
                    <a:gd name="connsiteY15" fmla="*/ 184132 h 413214"/>
                    <a:gd name="connsiteX16" fmla="*/ 157181 w 180822"/>
                    <a:gd name="connsiteY16" fmla="*/ 95231 h 413214"/>
                    <a:gd name="connsiteX17" fmla="*/ 100543 w 180822"/>
                    <a:gd name="connsiteY17" fmla="*/ 2075 h 413214"/>
                    <a:gd name="connsiteX18" fmla="*/ 92831 w 180822"/>
                    <a:gd name="connsiteY18" fmla="*/ 2252 h 413214"/>
                    <a:gd name="connsiteX19" fmla="*/ 12085 w 180822"/>
                    <a:gd name="connsiteY19" fmla="*/ 157010 h 413214"/>
                    <a:gd name="connsiteX20" fmla="*/ 17491 w 180822"/>
                    <a:gd name="connsiteY20" fmla="*/ 321872 h 413214"/>
                    <a:gd name="connsiteX21" fmla="*/ 37789 w 180822"/>
                    <a:gd name="connsiteY21" fmla="*/ 364949 h 413214"/>
                    <a:gd name="connsiteX22" fmla="*/ 45234 w 180822"/>
                    <a:gd name="connsiteY22" fmla="*/ 409710 h 413214"/>
                    <a:gd name="connsiteX23" fmla="*/ 48071 w 180822"/>
                    <a:gd name="connsiteY23" fmla="*/ 410419 h 413214"/>
                    <a:gd name="connsiteX24" fmla="*/ 48071 w 180822"/>
                    <a:gd name="connsiteY24" fmla="*/ 410419 h 413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0822" h="413214">
                      <a:moveTo>
                        <a:pt x="48071" y="410419"/>
                      </a:moveTo>
                      <a:cubicBezTo>
                        <a:pt x="59150" y="386222"/>
                        <a:pt x="45323" y="359010"/>
                        <a:pt x="34598" y="337206"/>
                      </a:cubicBezTo>
                      <a:cubicBezTo>
                        <a:pt x="28305" y="324354"/>
                        <a:pt x="22012" y="311590"/>
                        <a:pt x="17757" y="297941"/>
                      </a:cubicBezTo>
                      <a:cubicBezTo>
                        <a:pt x="13591" y="284557"/>
                        <a:pt x="10932" y="270729"/>
                        <a:pt x="9691" y="256814"/>
                      </a:cubicBezTo>
                      <a:cubicBezTo>
                        <a:pt x="4551" y="198580"/>
                        <a:pt x="22721" y="141587"/>
                        <a:pt x="49400" y="90533"/>
                      </a:cubicBezTo>
                      <a:cubicBezTo>
                        <a:pt x="64557" y="61461"/>
                        <a:pt x="82373" y="33895"/>
                        <a:pt x="100720" y="6684"/>
                      </a:cubicBezTo>
                      <a:cubicBezTo>
                        <a:pt x="98150" y="6773"/>
                        <a:pt x="95579" y="6773"/>
                        <a:pt x="93009" y="6861"/>
                      </a:cubicBezTo>
                      <a:cubicBezTo>
                        <a:pt x="126779" y="55877"/>
                        <a:pt x="163385" y="108704"/>
                        <a:pt x="170299" y="169507"/>
                      </a:cubicBezTo>
                      <a:cubicBezTo>
                        <a:pt x="177035" y="228893"/>
                        <a:pt x="152749" y="285886"/>
                        <a:pt x="119865" y="334015"/>
                      </a:cubicBezTo>
                      <a:cubicBezTo>
                        <a:pt x="110293" y="348020"/>
                        <a:pt x="99834" y="361403"/>
                        <a:pt x="88843" y="374344"/>
                      </a:cubicBezTo>
                      <a:cubicBezTo>
                        <a:pt x="78561" y="386487"/>
                        <a:pt x="67482" y="399428"/>
                        <a:pt x="51350" y="402973"/>
                      </a:cubicBezTo>
                      <a:cubicBezTo>
                        <a:pt x="44791" y="404392"/>
                        <a:pt x="47805" y="414496"/>
                        <a:pt x="54364" y="413078"/>
                      </a:cubicBezTo>
                      <a:cubicBezTo>
                        <a:pt x="68634" y="409887"/>
                        <a:pt x="79802" y="400226"/>
                        <a:pt x="89375" y="389678"/>
                      </a:cubicBezTo>
                      <a:cubicBezTo>
                        <a:pt x="99834" y="378156"/>
                        <a:pt x="109584" y="365835"/>
                        <a:pt x="118802" y="353249"/>
                      </a:cubicBezTo>
                      <a:cubicBezTo>
                        <a:pt x="137061" y="328431"/>
                        <a:pt x="153192" y="301840"/>
                        <a:pt x="164449" y="273122"/>
                      </a:cubicBezTo>
                      <a:cubicBezTo>
                        <a:pt x="175528" y="244848"/>
                        <a:pt x="181910" y="214623"/>
                        <a:pt x="180669" y="184132"/>
                      </a:cubicBezTo>
                      <a:cubicBezTo>
                        <a:pt x="179340" y="153199"/>
                        <a:pt x="170210" y="123240"/>
                        <a:pt x="157181" y="95231"/>
                      </a:cubicBezTo>
                      <a:cubicBezTo>
                        <a:pt x="141758" y="62259"/>
                        <a:pt x="121195" y="31945"/>
                        <a:pt x="100543" y="2075"/>
                      </a:cubicBezTo>
                      <a:cubicBezTo>
                        <a:pt x="98504" y="-850"/>
                        <a:pt x="94781" y="-584"/>
                        <a:pt x="92831" y="2252"/>
                      </a:cubicBezTo>
                      <a:cubicBezTo>
                        <a:pt x="60391" y="50559"/>
                        <a:pt x="28925" y="100815"/>
                        <a:pt x="12085" y="157010"/>
                      </a:cubicBezTo>
                      <a:cubicBezTo>
                        <a:pt x="-3959" y="210546"/>
                        <a:pt x="-5820" y="270109"/>
                        <a:pt x="17491" y="321872"/>
                      </a:cubicBezTo>
                      <a:cubicBezTo>
                        <a:pt x="24050" y="336320"/>
                        <a:pt x="32028" y="350147"/>
                        <a:pt x="37789" y="364949"/>
                      </a:cubicBezTo>
                      <a:cubicBezTo>
                        <a:pt x="43462" y="379485"/>
                        <a:pt x="46121" y="394110"/>
                        <a:pt x="45234" y="409710"/>
                      </a:cubicBezTo>
                      <a:cubicBezTo>
                        <a:pt x="45234" y="411217"/>
                        <a:pt x="47539" y="411749"/>
                        <a:pt x="48071" y="410419"/>
                      </a:cubicBezTo>
                      <a:lnTo>
                        <a:pt x="48071" y="4104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43" name="任意多边形: 形状 374"/>
                <p:cNvSpPr/>
                <p:nvPr>
                  <p:custDataLst>
                    <p:tags r:id="rId120"/>
                  </p:custDataLst>
                </p:nvPr>
              </p:nvSpPr>
              <p:spPr>
                <a:xfrm>
                  <a:off x="7965035" y="3689092"/>
                  <a:ext cx="194256" cy="251792"/>
                </a:xfrm>
                <a:custGeom>
                  <a:avLst/>
                  <a:gdLst>
                    <a:gd name="connsiteX0" fmla="*/ 1174 w 194256"/>
                    <a:gd name="connsiteY0" fmla="*/ 251596 h 251792"/>
                    <a:gd name="connsiteX1" fmla="*/ 30601 w 194256"/>
                    <a:gd name="connsiteY1" fmla="*/ 202049 h 251792"/>
                    <a:gd name="connsiteX2" fmla="*/ 51164 w 194256"/>
                    <a:gd name="connsiteY2" fmla="*/ 141688 h 251792"/>
                    <a:gd name="connsiteX3" fmla="*/ 127125 w 194256"/>
                    <a:gd name="connsiteY3" fmla="*/ 35237 h 251792"/>
                    <a:gd name="connsiteX4" fmla="*/ 158147 w 194256"/>
                    <a:gd name="connsiteY4" fmla="*/ 17776 h 251792"/>
                    <a:gd name="connsiteX5" fmla="*/ 173836 w 194256"/>
                    <a:gd name="connsiteY5" fmla="*/ 12369 h 251792"/>
                    <a:gd name="connsiteX6" fmla="*/ 191563 w 194256"/>
                    <a:gd name="connsiteY6" fmla="*/ 7848 h 251792"/>
                    <a:gd name="connsiteX7" fmla="*/ 190322 w 194256"/>
                    <a:gd name="connsiteY7" fmla="*/ 137 h 251792"/>
                    <a:gd name="connsiteX8" fmla="*/ 160363 w 194256"/>
                    <a:gd name="connsiteY8" fmla="*/ 6962 h 251792"/>
                    <a:gd name="connsiteX9" fmla="*/ 131911 w 194256"/>
                    <a:gd name="connsiteY9" fmla="*/ 21144 h 251792"/>
                    <a:gd name="connsiteX10" fmla="*/ 85378 w 194256"/>
                    <a:gd name="connsiteY10" fmla="*/ 63245 h 251792"/>
                    <a:gd name="connsiteX11" fmla="*/ 30601 w 194256"/>
                    <a:gd name="connsiteY11" fmla="*/ 184765 h 251792"/>
                    <a:gd name="connsiteX12" fmla="*/ 199 w 194256"/>
                    <a:gd name="connsiteY12" fmla="*/ 250444 h 251792"/>
                    <a:gd name="connsiteX13" fmla="*/ 1174 w 194256"/>
                    <a:gd name="connsiteY13" fmla="*/ 251596 h 251792"/>
                    <a:gd name="connsiteX14" fmla="*/ 1174 w 194256"/>
                    <a:gd name="connsiteY14" fmla="*/ 251596 h 251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4256" h="251792">
                      <a:moveTo>
                        <a:pt x="1174" y="251596"/>
                      </a:moveTo>
                      <a:cubicBezTo>
                        <a:pt x="15710" y="238123"/>
                        <a:pt x="24130" y="220485"/>
                        <a:pt x="30601" y="202049"/>
                      </a:cubicBezTo>
                      <a:cubicBezTo>
                        <a:pt x="37603" y="182017"/>
                        <a:pt x="43542" y="161543"/>
                        <a:pt x="51164" y="141688"/>
                      </a:cubicBezTo>
                      <a:cubicBezTo>
                        <a:pt x="66941" y="100650"/>
                        <a:pt x="90873" y="61207"/>
                        <a:pt x="127125" y="35237"/>
                      </a:cubicBezTo>
                      <a:cubicBezTo>
                        <a:pt x="136786" y="28323"/>
                        <a:pt x="147156" y="22296"/>
                        <a:pt x="158147" y="17776"/>
                      </a:cubicBezTo>
                      <a:cubicBezTo>
                        <a:pt x="163288" y="15648"/>
                        <a:pt x="168518" y="13876"/>
                        <a:pt x="173836" y="12369"/>
                      </a:cubicBezTo>
                      <a:cubicBezTo>
                        <a:pt x="179686" y="10773"/>
                        <a:pt x="185979" y="10153"/>
                        <a:pt x="191563" y="7848"/>
                      </a:cubicBezTo>
                      <a:cubicBezTo>
                        <a:pt x="195817" y="6076"/>
                        <a:pt x="194754" y="580"/>
                        <a:pt x="190322" y="137"/>
                      </a:cubicBezTo>
                      <a:cubicBezTo>
                        <a:pt x="180572" y="-838"/>
                        <a:pt x="169315" y="3594"/>
                        <a:pt x="160363" y="6962"/>
                      </a:cubicBezTo>
                      <a:cubicBezTo>
                        <a:pt x="150436" y="10685"/>
                        <a:pt x="140863" y="15471"/>
                        <a:pt x="131911" y="21144"/>
                      </a:cubicBezTo>
                      <a:cubicBezTo>
                        <a:pt x="114095" y="32312"/>
                        <a:pt x="98407" y="46848"/>
                        <a:pt x="85378" y="63245"/>
                      </a:cubicBezTo>
                      <a:cubicBezTo>
                        <a:pt x="57280" y="98700"/>
                        <a:pt x="41503" y="141334"/>
                        <a:pt x="30601" y="184765"/>
                      </a:cubicBezTo>
                      <a:cubicBezTo>
                        <a:pt x="24751" y="208165"/>
                        <a:pt x="17128" y="232539"/>
                        <a:pt x="199" y="250444"/>
                      </a:cubicBezTo>
                      <a:cubicBezTo>
                        <a:pt x="-422" y="251242"/>
                        <a:pt x="553" y="252217"/>
                        <a:pt x="1174" y="251596"/>
                      </a:cubicBezTo>
                      <a:lnTo>
                        <a:pt x="1174" y="25159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44" name="任意多边形: 形状 375"/>
                <p:cNvSpPr/>
                <p:nvPr>
                  <p:custDataLst>
                    <p:tags r:id="rId121"/>
                  </p:custDataLst>
                </p:nvPr>
              </p:nvSpPr>
              <p:spPr>
                <a:xfrm>
                  <a:off x="7881663" y="3741899"/>
                  <a:ext cx="203659" cy="355004"/>
                </a:xfrm>
                <a:custGeom>
                  <a:avLst/>
                  <a:gdLst>
                    <a:gd name="connsiteX0" fmla="*/ 180981 w 203659"/>
                    <a:gd name="connsiteY0" fmla="*/ 1486 h 355004"/>
                    <a:gd name="connsiteX1" fmla="*/ 141627 w 203659"/>
                    <a:gd name="connsiteY1" fmla="*/ 12566 h 355004"/>
                    <a:gd name="connsiteX2" fmla="*/ 106261 w 203659"/>
                    <a:gd name="connsiteY2" fmla="*/ 28254 h 355004"/>
                    <a:gd name="connsiteX3" fmla="*/ 44926 w 203659"/>
                    <a:gd name="connsiteY3" fmla="*/ 75142 h 355004"/>
                    <a:gd name="connsiteX4" fmla="*/ 7344 w 203659"/>
                    <a:gd name="connsiteY4" fmla="*/ 237789 h 355004"/>
                    <a:gd name="connsiteX5" fmla="*/ 165 w 203659"/>
                    <a:gd name="connsiteY5" fmla="*/ 348494 h 355004"/>
                    <a:gd name="connsiteX6" fmla="*/ 8053 w 203659"/>
                    <a:gd name="connsiteY6" fmla="*/ 354256 h 355004"/>
                    <a:gd name="connsiteX7" fmla="*/ 85343 w 203659"/>
                    <a:gd name="connsiteY7" fmla="*/ 306127 h 355004"/>
                    <a:gd name="connsiteX8" fmla="*/ 148806 w 203659"/>
                    <a:gd name="connsiteY8" fmla="*/ 256313 h 355004"/>
                    <a:gd name="connsiteX9" fmla="*/ 185767 w 203659"/>
                    <a:gd name="connsiteY9" fmla="*/ 185228 h 355004"/>
                    <a:gd name="connsiteX10" fmla="*/ 203583 w 203659"/>
                    <a:gd name="connsiteY10" fmla="*/ 103240 h 355004"/>
                    <a:gd name="connsiteX11" fmla="*/ 195872 w 203659"/>
                    <a:gd name="connsiteY11" fmla="*/ 55465 h 355004"/>
                    <a:gd name="connsiteX12" fmla="*/ 184349 w 203659"/>
                    <a:gd name="connsiteY12" fmla="*/ 3702 h 355004"/>
                    <a:gd name="connsiteX13" fmla="*/ 174245 w 203659"/>
                    <a:gd name="connsiteY13" fmla="*/ 6716 h 355004"/>
                    <a:gd name="connsiteX14" fmla="*/ 183817 w 203659"/>
                    <a:gd name="connsiteY14" fmla="*/ 49881 h 355004"/>
                    <a:gd name="connsiteX15" fmla="*/ 192238 w 203659"/>
                    <a:gd name="connsiteY15" fmla="*/ 92870 h 355004"/>
                    <a:gd name="connsiteX16" fmla="*/ 178942 w 203659"/>
                    <a:gd name="connsiteY16" fmla="*/ 173705 h 355004"/>
                    <a:gd name="connsiteX17" fmla="*/ 144906 w 203659"/>
                    <a:gd name="connsiteY17" fmla="*/ 243993 h 355004"/>
                    <a:gd name="connsiteX18" fmla="*/ 85255 w 203659"/>
                    <a:gd name="connsiteY18" fmla="*/ 293629 h 355004"/>
                    <a:gd name="connsiteX19" fmla="*/ 2558 w 203659"/>
                    <a:gd name="connsiteY19" fmla="*/ 345215 h 355004"/>
                    <a:gd name="connsiteX20" fmla="*/ 10446 w 203659"/>
                    <a:gd name="connsiteY20" fmla="*/ 350976 h 355004"/>
                    <a:gd name="connsiteX21" fmla="*/ 19133 w 203659"/>
                    <a:gd name="connsiteY21" fmla="*/ 167678 h 355004"/>
                    <a:gd name="connsiteX22" fmla="*/ 45723 w 203659"/>
                    <a:gd name="connsiteY22" fmla="*/ 89944 h 355004"/>
                    <a:gd name="connsiteX23" fmla="*/ 102361 w 203659"/>
                    <a:gd name="connsiteY23" fmla="*/ 40840 h 355004"/>
                    <a:gd name="connsiteX24" fmla="*/ 141095 w 203659"/>
                    <a:gd name="connsiteY24" fmla="*/ 21872 h 355004"/>
                    <a:gd name="connsiteX25" fmla="*/ 160684 w 203659"/>
                    <a:gd name="connsiteY25" fmla="*/ 12920 h 355004"/>
                    <a:gd name="connsiteX26" fmla="*/ 181602 w 203659"/>
                    <a:gd name="connsiteY26" fmla="*/ 2816 h 355004"/>
                    <a:gd name="connsiteX27" fmla="*/ 180981 w 203659"/>
                    <a:gd name="connsiteY27" fmla="*/ 1486 h 355004"/>
                    <a:gd name="connsiteX28" fmla="*/ 180981 w 203659"/>
                    <a:gd name="connsiteY28" fmla="*/ 1486 h 355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3659" h="355004">
                      <a:moveTo>
                        <a:pt x="180981" y="1486"/>
                      </a:moveTo>
                      <a:cubicBezTo>
                        <a:pt x="167952" y="5475"/>
                        <a:pt x="154479" y="7602"/>
                        <a:pt x="141627" y="12566"/>
                      </a:cubicBezTo>
                      <a:cubicBezTo>
                        <a:pt x="129573" y="17263"/>
                        <a:pt x="117695" y="22404"/>
                        <a:pt x="106261" y="28254"/>
                      </a:cubicBezTo>
                      <a:cubicBezTo>
                        <a:pt x="83305" y="40043"/>
                        <a:pt x="61500" y="55111"/>
                        <a:pt x="44926" y="75142"/>
                      </a:cubicBezTo>
                      <a:cubicBezTo>
                        <a:pt x="7255" y="120612"/>
                        <a:pt x="6015" y="181682"/>
                        <a:pt x="7344" y="237789"/>
                      </a:cubicBezTo>
                      <a:cubicBezTo>
                        <a:pt x="8230" y="274838"/>
                        <a:pt x="9560" y="312331"/>
                        <a:pt x="165" y="348494"/>
                      </a:cubicBezTo>
                      <a:cubicBezTo>
                        <a:pt x="-988" y="352926"/>
                        <a:pt x="4153" y="356649"/>
                        <a:pt x="8053" y="354256"/>
                      </a:cubicBezTo>
                      <a:cubicBezTo>
                        <a:pt x="33846" y="338213"/>
                        <a:pt x="59550" y="322170"/>
                        <a:pt x="85343" y="306127"/>
                      </a:cubicBezTo>
                      <a:cubicBezTo>
                        <a:pt x="108211" y="291856"/>
                        <a:pt x="131877" y="277675"/>
                        <a:pt x="148806" y="256313"/>
                      </a:cubicBezTo>
                      <a:cubicBezTo>
                        <a:pt x="165470" y="235218"/>
                        <a:pt x="176017" y="210046"/>
                        <a:pt x="185767" y="185228"/>
                      </a:cubicBezTo>
                      <a:cubicBezTo>
                        <a:pt x="196049" y="159080"/>
                        <a:pt x="204558" y="131603"/>
                        <a:pt x="203583" y="103240"/>
                      </a:cubicBezTo>
                      <a:cubicBezTo>
                        <a:pt x="203051" y="87108"/>
                        <a:pt x="199329" y="71154"/>
                        <a:pt x="195872" y="55465"/>
                      </a:cubicBezTo>
                      <a:cubicBezTo>
                        <a:pt x="192060" y="38181"/>
                        <a:pt x="188161" y="20986"/>
                        <a:pt x="184349" y="3702"/>
                      </a:cubicBezTo>
                      <a:cubicBezTo>
                        <a:pt x="182842" y="-2945"/>
                        <a:pt x="172827" y="157"/>
                        <a:pt x="174245" y="6716"/>
                      </a:cubicBezTo>
                      <a:cubicBezTo>
                        <a:pt x="177436" y="21075"/>
                        <a:pt x="180627" y="35522"/>
                        <a:pt x="183817" y="49881"/>
                      </a:cubicBezTo>
                      <a:cubicBezTo>
                        <a:pt x="187008" y="64152"/>
                        <a:pt x="190554" y="78333"/>
                        <a:pt x="192238" y="92870"/>
                      </a:cubicBezTo>
                      <a:cubicBezTo>
                        <a:pt x="195340" y="120701"/>
                        <a:pt x="188604" y="147823"/>
                        <a:pt x="178942" y="173705"/>
                      </a:cubicBezTo>
                      <a:cubicBezTo>
                        <a:pt x="169990" y="197903"/>
                        <a:pt x="159886" y="222898"/>
                        <a:pt x="144906" y="243993"/>
                      </a:cubicBezTo>
                      <a:cubicBezTo>
                        <a:pt x="129573" y="265620"/>
                        <a:pt x="107414" y="279802"/>
                        <a:pt x="85255" y="293629"/>
                      </a:cubicBezTo>
                      <a:cubicBezTo>
                        <a:pt x="57689" y="310824"/>
                        <a:pt x="30123" y="328020"/>
                        <a:pt x="2558" y="345215"/>
                      </a:cubicBezTo>
                      <a:cubicBezTo>
                        <a:pt x="5217" y="347165"/>
                        <a:pt x="7787" y="349026"/>
                        <a:pt x="10446" y="350976"/>
                      </a:cubicBezTo>
                      <a:cubicBezTo>
                        <a:pt x="26046" y="290793"/>
                        <a:pt x="12219" y="228659"/>
                        <a:pt x="19133" y="167678"/>
                      </a:cubicBezTo>
                      <a:cubicBezTo>
                        <a:pt x="22235" y="140201"/>
                        <a:pt x="29858" y="112901"/>
                        <a:pt x="45723" y="89944"/>
                      </a:cubicBezTo>
                      <a:cubicBezTo>
                        <a:pt x="60171" y="69204"/>
                        <a:pt x="80557" y="53338"/>
                        <a:pt x="102361" y="40840"/>
                      </a:cubicBezTo>
                      <a:cubicBezTo>
                        <a:pt x="114859" y="33661"/>
                        <a:pt x="127888" y="27545"/>
                        <a:pt x="141095" y="21872"/>
                      </a:cubicBezTo>
                      <a:cubicBezTo>
                        <a:pt x="147743" y="19036"/>
                        <a:pt x="154124" y="16022"/>
                        <a:pt x="160684" y="12920"/>
                      </a:cubicBezTo>
                      <a:cubicBezTo>
                        <a:pt x="167686" y="9641"/>
                        <a:pt x="174333" y="5741"/>
                        <a:pt x="181602" y="2816"/>
                      </a:cubicBezTo>
                      <a:cubicBezTo>
                        <a:pt x="182311" y="2550"/>
                        <a:pt x="181956" y="1220"/>
                        <a:pt x="180981" y="1486"/>
                      </a:cubicBezTo>
                      <a:lnTo>
                        <a:pt x="180981" y="14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145" name="图形 232"/>
            <p:cNvGrpSpPr/>
            <p:nvPr/>
          </p:nvGrpSpPr>
          <p:grpSpPr>
            <a:xfrm>
              <a:off x="6745741" y="2865823"/>
              <a:ext cx="4305718" cy="2979971"/>
              <a:chOff x="6745741" y="2865823"/>
              <a:chExt cx="4305718" cy="2979971"/>
            </a:xfrm>
          </p:grpSpPr>
          <p:grpSp>
            <p:nvGrpSpPr>
              <p:cNvPr id="146" name="图形 232"/>
              <p:cNvGrpSpPr/>
              <p:nvPr/>
            </p:nvGrpSpPr>
            <p:grpSpPr>
              <a:xfrm>
                <a:off x="7230622" y="2870148"/>
                <a:ext cx="2724567" cy="2839528"/>
                <a:chOff x="7230622" y="2870148"/>
                <a:chExt cx="2724567" cy="2839528"/>
              </a:xfrm>
            </p:grpSpPr>
            <p:sp>
              <p:nvSpPr>
                <p:cNvPr id="147" name="任意多边形: 形状 378"/>
                <p:cNvSpPr/>
                <p:nvPr>
                  <p:custDataLst>
                    <p:tags r:id="rId122"/>
                  </p:custDataLst>
                </p:nvPr>
              </p:nvSpPr>
              <p:spPr>
                <a:xfrm>
                  <a:off x="7384759" y="4506451"/>
                  <a:ext cx="452927" cy="1199502"/>
                </a:xfrm>
                <a:custGeom>
                  <a:avLst/>
                  <a:gdLst>
                    <a:gd name="connsiteX0" fmla="*/ 452928 w 452927"/>
                    <a:gd name="connsiteY0" fmla="*/ 50077 h 1199502"/>
                    <a:gd name="connsiteX1" fmla="*/ 186666 w 452927"/>
                    <a:gd name="connsiteY1" fmla="*/ 1199502 h 1199502"/>
                    <a:gd name="connsiteX2" fmla="*/ 0 w 452927"/>
                    <a:gd name="connsiteY2" fmla="*/ 1153058 h 1199502"/>
                    <a:gd name="connsiteX3" fmla="*/ 261475 w 452927"/>
                    <a:gd name="connsiteY3" fmla="*/ 9304 h 1199502"/>
                    <a:gd name="connsiteX4" fmla="*/ 452928 w 452927"/>
                    <a:gd name="connsiteY4" fmla="*/ 50077 h 11995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927" h="1199502">
                      <a:moveTo>
                        <a:pt x="452928" y="50077"/>
                      </a:moveTo>
                      <a:lnTo>
                        <a:pt x="186666" y="1199502"/>
                      </a:lnTo>
                      <a:lnTo>
                        <a:pt x="0" y="1153058"/>
                      </a:lnTo>
                      <a:lnTo>
                        <a:pt x="261475" y="9304"/>
                      </a:lnTo>
                      <a:cubicBezTo>
                        <a:pt x="327242" y="-25884"/>
                        <a:pt x="452928" y="50077"/>
                        <a:pt x="452928" y="5007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48" name="任意多边形: 形状 379"/>
                <p:cNvSpPr/>
                <p:nvPr>
                  <p:custDataLst>
                    <p:tags r:id="rId123"/>
                  </p:custDataLst>
                </p:nvPr>
              </p:nvSpPr>
              <p:spPr>
                <a:xfrm>
                  <a:off x="8825796" y="3398770"/>
                  <a:ext cx="1066594" cy="96790"/>
                </a:xfrm>
                <a:custGeom>
                  <a:avLst/>
                  <a:gdLst>
                    <a:gd name="connsiteX0" fmla="*/ 1057954 w 1066594"/>
                    <a:gd name="connsiteY0" fmla="*/ 0 h 96790"/>
                    <a:gd name="connsiteX1" fmla="*/ 1061588 w 1066594"/>
                    <a:gd name="connsiteY1" fmla="*/ 81101 h 96790"/>
                    <a:gd name="connsiteX2" fmla="*/ 1056713 w 1066594"/>
                    <a:gd name="connsiteY2" fmla="*/ 96790 h 96790"/>
                    <a:gd name="connsiteX3" fmla="*/ 10902 w 1066594"/>
                    <a:gd name="connsiteY3" fmla="*/ 96524 h 96790"/>
                    <a:gd name="connsiteX4" fmla="*/ 21538 w 1066594"/>
                    <a:gd name="connsiteY4" fmla="*/ 47065 h 96790"/>
                    <a:gd name="connsiteX5" fmla="*/ 0 w 1066594"/>
                    <a:gd name="connsiteY5" fmla="*/ 443 h 96790"/>
                    <a:gd name="connsiteX6" fmla="*/ 1057954 w 1066594"/>
                    <a:gd name="connsiteY6" fmla="*/ 0 h 9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6594" h="96790">
                      <a:moveTo>
                        <a:pt x="1057954" y="0"/>
                      </a:moveTo>
                      <a:cubicBezTo>
                        <a:pt x="1075149" y="41393"/>
                        <a:pt x="1061322" y="74188"/>
                        <a:pt x="1061588" y="81101"/>
                      </a:cubicBezTo>
                      <a:cubicBezTo>
                        <a:pt x="1061943" y="88015"/>
                        <a:pt x="1056713" y="96790"/>
                        <a:pt x="1056713" y="96790"/>
                      </a:cubicBezTo>
                      <a:lnTo>
                        <a:pt x="10902" y="96524"/>
                      </a:lnTo>
                      <a:cubicBezTo>
                        <a:pt x="10902" y="96524"/>
                        <a:pt x="28629" y="84913"/>
                        <a:pt x="21538" y="47065"/>
                      </a:cubicBezTo>
                      <a:cubicBezTo>
                        <a:pt x="14448" y="9218"/>
                        <a:pt x="0" y="443"/>
                        <a:pt x="0" y="443"/>
                      </a:cubicBezTo>
                      <a:lnTo>
                        <a:pt x="1057954"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49" name="任意多边形: 形状 380"/>
                <p:cNvSpPr/>
                <p:nvPr>
                  <p:custDataLst>
                    <p:tags r:id="rId124"/>
                  </p:custDataLst>
                </p:nvPr>
              </p:nvSpPr>
              <p:spPr>
                <a:xfrm>
                  <a:off x="8363369" y="4249937"/>
                  <a:ext cx="1448871" cy="235944"/>
                </a:xfrm>
                <a:custGeom>
                  <a:avLst/>
                  <a:gdLst>
                    <a:gd name="connsiteX0" fmla="*/ 1428643 w 1448871"/>
                    <a:gd name="connsiteY0" fmla="*/ 2836 h 235944"/>
                    <a:gd name="connsiteX1" fmla="*/ 1445661 w 1448871"/>
                    <a:gd name="connsiteY1" fmla="*/ 152985 h 235944"/>
                    <a:gd name="connsiteX2" fmla="*/ 1428466 w 1448871"/>
                    <a:gd name="connsiteY2" fmla="*/ 231693 h 235944"/>
                    <a:gd name="connsiteX3" fmla="*/ 622857 w 1448871"/>
                    <a:gd name="connsiteY3" fmla="*/ 230630 h 235944"/>
                    <a:gd name="connsiteX4" fmla="*/ 13931 w 1448871"/>
                    <a:gd name="connsiteY4" fmla="*/ 234086 h 235944"/>
                    <a:gd name="connsiteX5" fmla="*/ 1700 w 1448871"/>
                    <a:gd name="connsiteY5" fmla="*/ 91649 h 235944"/>
                    <a:gd name="connsiteX6" fmla="*/ 17388 w 1448871"/>
                    <a:gd name="connsiteY6" fmla="*/ 0 h 235944"/>
                    <a:gd name="connsiteX7" fmla="*/ 931486 w 1448871"/>
                    <a:gd name="connsiteY7" fmla="*/ 0 h 235944"/>
                    <a:gd name="connsiteX8" fmla="*/ 1428643 w 1448871"/>
                    <a:gd name="connsiteY8" fmla="*/ 2836 h 23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8871" h="235944">
                      <a:moveTo>
                        <a:pt x="1428643" y="2836"/>
                      </a:moveTo>
                      <a:cubicBezTo>
                        <a:pt x="1452929" y="47420"/>
                        <a:pt x="1450625" y="119392"/>
                        <a:pt x="1445661" y="152985"/>
                      </a:cubicBezTo>
                      <a:cubicBezTo>
                        <a:pt x="1440609" y="186578"/>
                        <a:pt x="1428466" y="231693"/>
                        <a:pt x="1428466" y="231693"/>
                      </a:cubicBezTo>
                      <a:lnTo>
                        <a:pt x="622857" y="230630"/>
                      </a:lnTo>
                      <a:cubicBezTo>
                        <a:pt x="622857" y="230630"/>
                        <a:pt x="14109" y="239759"/>
                        <a:pt x="13931" y="234086"/>
                      </a:cubicBezTo>
                      <a:cubicBezTo>
                        <a:pt x="13665" y="228325"/>
                        <a:pt x="-5746" y="136676"/>
                        <a:pt x="1700" y="91649"/>
                      </a:cubicBezTo>
                      <a:cubicBezTo>
                        <a:pt x="9145" y="46622"/>
                        <a:pt x="17388" y="0"/>
                        <a:pt x="17388" y="0"/>
                      </a:cubicBezTo>
                      <a:lnTo>
                        <a:pt x="931486" y="0"/>
                      </a:lnTo>
                      <a:lnTo>
                        <a:pt x="1428643" y="2836"/>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50" name="任意多边形: 形状 381"/>
                <p:cNvSpPr/>
                <p:nvPr>
                  <p:custDataLst>
                    <p:tags r:id="rId125"/>
                  </p:custDataLst>
                </p:nvPr>
              </p:nvSpPr>
              <p:spPr>
                <a:xfrm>
                  <a:off x="8344458" y="3104766"/>
                  <a:ext cx="1426934" cy="136321"/>
                </a:xfrm>
                <a:custGeom>
                  <a:avLst/>
                  <a:gdLst>
                    <a:gd name="connsiteX0" fmla="*/ 1415734 w 1426934"/>
                    <a:gd name="connsiteY0" fmla="*/ 0 h 136321"/>
                    <a:gd name="connsiteX1" fmla="*/ 1421850 w 1426934"/>
                    <a:gd name="connsiteY1" fmla="*/ 135878 h 136321"/>
                    <a:gd name="connsiteX2" fmla="*/ 13786 w 1426934"/>
                    <a:gd name="connsiteY2" fmla="*/ 136321 h 136321"/>
                    <a:gd name="connsiteX3" fmla="*/ 490 w 1426934"/>
                    <a:gd name="connsiteY3" fmla="*/ 69402 h 136321"/>
                    <a:gd name="connsiteX4" fmla="*/ 14140 w 1426934"/>
                    <a:gd name="connsiteY4" fmla="*/ 0 h 136321"/>
                    <a:gd name="connsiteX5" fmla="*/ 1415734 w 1426934"/>
                    <a:gd name="connsiteY5" fmla="*/ 0 h 136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934" h="136321">
                      <a:moveTo>
                        <a:pt x="1415734" y="0"/>
                      </a:moveTo>
                      <a:cubicBezTo>
                        <a:pt x="1426548" y="39620"/>
                        <a:pt x="1431334" y="105388"/>
                        <a:pt x="1421850" y="135878"/>
                      </a:cubicBezTo>
                      <a:lnTo>
                        <a:pt x="13786" y="136321"/>
                      </a:lnTo>
                      <a:cubicBezTo>
                        <a:pt x="13786" y="136321"/>
                        <a:pt x="-3055" y="103083"/>
                        <a:pt x="490" y="69402"/>
                      </a:cubicBezTo>
                      <a:cubicBezTo>
                        <a:pt x="3947" y="35720"/>
                        <a:pt x="14140" y="0"/>
                        <a:pt x="14140" y="0"/>
                      </a:cubicBezTo>
                      <a:lnTo>
                        <a:pt x="1415734"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51" name="任意多边形: 形状 382"/>
                <p:cNvSpPr/>
                <p:nvPr>
                  <p:custDataLst>
                    <p:tags r:id="rId126"/>
                  </p:custDataLst>
                </p:nvPr>
              </p:nvSpPr>
              <p:spPr>
                <a:xfrm>
                  <a:off x="8346202" y="3196061"/>
                  <a:ext cx="1426793" cy="45026"/>
                </a:xfrm>
                <a:custGeom>
                  <a:avLst/>
                  <a:gdLst>
                    <a:gd name="connsiteX0" fmla="*/ 1418156 w 1426793"/>
                    <a:gd name="connsiteY0" fmla="*/ 0 h 45026"/>
                    <a:gd name="connsiteX1" fmla="*/ 1420195 w 1426793"/>
                    <a:gd name="connsiteY1" fmla="*/ 44850 h 45026"/>
                    <a:gd name="connsiteX2" fmla="*/ 12130 w 1426793"/>
                    <a:gd name="connsiteY2" fmla="*/ 45027 h 45026"/>
                    <a:gd name="connsiteX3" fmla="*/ 785 w 1426793"/>
                    <a:gd name="connsiteY3" fmla="*/ 22957 h 45026"/>
                    <a:gd name="connsiteX4" fmla="*/ 16474 w 1426793"/>
                    <a:gd name="connsiteY4" fmla="*/ 89 h 45026"/>
                    <a:gd name="connsiteX5" fmla="*/ 1418156 w 1426793"/>
                    <a:gd name="connsiteY5" fmla="*/ 0 h 4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793" h="45026">
                      <a:moveTo>
                        <a:pt x="1418156" y="0"/>
                      </a:moveTo>
                      <a:cubicBezTo>
                        <a:pt x="1427817" y="13118"/>
                        <a:pt x="1430565" y="34745"/>
                        <a:pt x="1420195" y="44850"/>
                      </a:cubicBezTo>
                      <a:lnTo>
                        <a:pt x="12130" y="45027"/>
                      </a:lnTo>
                      <a:cubicBezTo>
                        <a:pt x="12130" y="45027"/>
                        <a:pt x="-3647" y="34036"/>
                        <a:pt x="785" y="22957"/>
                      </a:cubicBezTo>
                      <a:cubicBezTo>
                        <a:pt x="5306" y="11877"/>
                        <a:pt x="16474" y="89"/>
                        <a:pt x="16474" y="89"/>
                      </a:cubicBezTo>
                      <a:lnTo>
                        <a:pt x="1418156" y="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52" name="任意多边形: 形状 383"/>
                <p:cNvSpPr/>
                <p:nvPr>
                  <p:custDataLst>
                    <p:tags r:id="rId127"/>
                  </p:custDataLst>
                </p:nvPr>
              </p:nvSpPr>
              <p:spPr>
                <a:xfrm>
                  <a:off x="8342213" y="3109198"/>
                  <a:ext cx="1426793" cy="45026"/>
                </a:xfrm>
                <a:custGeom>
                  <a:avLst/>
                  <a:gdLst>
                    <a:gd name="connsiteX0" fmla="*/ 1418156 w 1426793"/>
                    <a:gd name="connsiteY0" fmla="*/ 0 h 45026"/>
                    <a:gd name="connsiteX1" fmla="*/ 1420195 w 1426793"/>
                    <a:gd name="connsiteY1" fmla="*/ 44850 h 45026"/>
                    <a:gd name="connsiteX2" fmla="*/ 12130 w 1426793"/>
                    <a:gd name="connsiteY2" fmla="*/ 45027 h 45026"/>
                    <a:gd name="connsiteX3" fmla="*/ 785 w 1426793"/>
                    <a:gd name="connsiteY3" fmla="*/ 22957 h 45026"/>
                    <a:gd name="connsiteX4" fmla="*/ 16474 w 1426793"/>
                    <a:gd name="connsiteY4" fmla="*/ 0 h 45026"/>
                    <a:gd name="connsiteX5" fmla="*/ 1418156 w 1426793"/>
                    <a:gd name="connsiteY5" fmla="*/ 0 h 4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793" h="45026">
                      <a:moveTo>
                        <a:pt x="1418156" y="0"/>
                      </a:moveTo>
                      <a:cubicBezTo>
                        <a:pt x="1427817" y="13118"/>
                        <a:pt x="1430565" y="34745"/>
                        <a:pt x="1420195" y="44850"/>
                      </a:cubicBezTo>
                      <a:lnTo>
                        <a:pt x="12130" y="45027"/>
                      </a:lnTo>
                      <a:cubicBezTo>
                        <a:pt x="12130" y="45027"/>
                        <a:pt x="-3647" y="34036"/>
                        <a:pt x="785" y="22957"/>
                      </a:cubicBezTo>
                      <a:cubicBezTo>
                        <a:pt x="5305" y="11877"/>
                        <a:pt x="16474" y="0"/>
                        <a:pt x="16474" y="0"/>
                      </a:cubicBezTo>
                      <a:lnTo>
                        <a:pt x="1418156"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53" name="任意多边形: 形状 384"/>
                <p:cNvSpPr/>
                <p:nvPr>
                  <p:custDataLst>
                    <p:tags r:id="rId128"/>
                  </p:custDataLst>
                </p:nvPr>
              </p:nvSpPr>
              <p:spPr>
                <a:xfrm>
                  <a:off x="8346001" y="3495205"/>
                  <a:ext cx="1447573" cy="207141"/>
                </a:xfrm>
                <a:custGeom>
                  <a:avLst/>
                  <a:gdLst>
                    <a:gd name="connsiteX0" fmla="*/ 1441668 w 1447573"/>
                    <a:gd name="connsiteY0" fmla="*/ 3811 h 207141"/>
                    <a:gd name="connsiteX1" fmla="*/ 1440782 w 1447573"/>
                    <a:gd name="connsiteY1" fmla="*/ 171953 h 207141"/>
                    <a:gd name="connsiteX2" fmla="*/ 1430145 w 1447573"/>
                    <a:gd name="connsiteY2" fmla="*/ 207141 h 207141"/>
                    <a:gd name="connsiteX3" fmla="*/ 625423 w 1447573"/>
                    <a:gd name="connsiteY3" fmla="*/ 192871 h 207141"/>
                    <a:gd name="connsiteX4" fmla="*/ 362176 w 1447573"/>
                    <a:gd name="connsiteY4" fmla="*/ 204039 h 207141"/>
                    <a:gd name="connsiteX5" fmla="*/ 61081 w 1447573"/>
                    <a:gd name="connsiteY5" fmla="*/ 201025 h 207141"/>
                    <a:gd name="connsiteX6" fmla="*/ 17561 w 1447573"/>
                    <a:gd name="connsiteY6" fmla="*/ 201025 h 207141"/>
                    <a:gd name="connsiteX7" fmla="*/ 1075 w 1447573"/>
                    <a:gd name="connsiteY7" fmla="*/ 79063 h 207141"/>
                    <a:gd name="connsiteX8" fmla="*/ 18270 w 1447573"/>
                    <a:gd name="connsiteY8" fmla="*/ 0 h 207141"/>
                    <a:gd name="connsiteX9" fmla="*/ 1441668 w 1447573"/>
                    <a:gd name="connsiteY9" fmla="*/ 3811 h 207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7573" h="207141">
                      <a:moveTo>
                        <a:pt x="1441668" y="3811"/>
                      </a:moveTo>
                      <a:cubicBezTo>
                        <a:pt x="1453456" y="46179"/>
                        <a:pt x="1444593" y="152276"/>
                        <a:pt x="1440782" y="171953"/>
                      </a:cubicBezTo>
                      <a:cubicBezTo>
                        <a:pt x="1436970" y="191630"/>
                        <a:pt x="1430145" y="207141"/>
                        <a:pt x="1430145" y="207141"/>
                      </a:cubicBezTo>
                      <a:lnTo>
                        <a:pt x="625423" y="192871"/>
                      </a:lnTo>
                      <a:lnTo>
                        <a:pt x="362176" y="204039"/>
                      </a:lnTo>
                      <a:lnTo>
                        <a:pt x="61081" y="201025"/>
                      </a:lnTo>
                      <a:lnTo>
                        <a:pt x="17561" y="201025"/>
                      </a:lnTo>
                      <a:cubicBezTo>
                        <a:pt x="17561" y="201025"/>
                        <a:pt x="-5130" y="114429"/>
                        <a:pt x="1075" y="79063"/>
                      </a:cubicBezTo>
                      <a:cubicBezTo>
                        <a:pt x="7279" y="43697"/>
                        <a:pt x="18270" y="0"/>
                        <a:pt x="18270" y="0"/>
                      </a:cubicBezTo>
                      <a:lnTo>
                        <a:pt x="1441668" y="3811"/>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54" name="任意多边形: 形状 385"/>
                <p:cNvSpPr/>
                <p:nvPr>
                  <p:custDataLst>
                    <p:tags r:id="rId129"/>
                  </p:custDataLst>
                </p:nvPr>
              </p:nvSpPr>
              <p:spPr>
                <a:xfrm>
                  <a:off x="8359124" y="5356463"/>
                  <a:ext cx="1551849" cy="353212"/>
                </a:xfrm>
                <a:custGeom>
                  <a:avLst/>
                  <a:gdLst>
                    <a:gd name="connsiteX0" fmla="*/ 361 w 1551849"/>
                    <a:gd name="connsiteY0" fmla="*/ 219107 h 353212"/>
                    <a:gd name="connsiteX1" fmla="*/ 5235 w 1551849"/>
                    <a:gd name="connsiteY1" fmla="*/ 255536 h 353212"/>
                    <a:gd name="connsiteX2" fmla="*/ 28281 w 1551849"/>
                    <a:gd name="connsiteY2" fmla="*/ 342931 h 353212"/>
                    <a:gd name="connsiteX3" fmla="*/ 1540935 w 1551849"/>
                    <a:gd name="connsiteY3" fmla="*/ 353213 h 353212"/>
                    <a:gd name="connsiteX4" fmla="*/ 1549532 w 1551849"/>
                    <a:gd name="connsiteY4" fmla="*/ 245698 h 353212"/>
                    <a:gd name="connsiteX5" fmla="*/ 1539782 w 1551849"/>
                    <a:gd name="connsiteY5" fmla="*/ 50079 h 353212"/>
                    <a:gd name="connsiteX6" fmla="*/ 1317041 w 1551849"/>
                    <a:gd name="connsiteY6" fmla="*/ 26857 h 353212"/>
                    <a:gd name="connsiteX7" fmla="*/ 991838 w 1551849"/>
                    <a:gd name="connsiteY7" fmla="*/ 19943 h 353212"/>
                    <a:gd name="connsiteX8" fmla="*/ 9667 w 1551849"/>
                    <a:gd name="connsiteY8" fmla="*/ 0 h 353212"/>
                    <a:gd name="connsiteX9" fmla="*/ 5679 w 1551849"/>
                    <a:gd name="connsiteY9" fmla="*/ 53358 h 353212"/>
                    <a:gd name="connsiteX10" fmla="*/ 361 w 1551849"/>
                    <a:gd name="connsiteY10" fmla="*/ 219107 h 353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51849" h="353212">
                      <a:moveTo>
                        <a:pt x="361" y="219107"/>
                      </a:moveTo>
                      <a:cubicBezTo>
                        <a:pt x="892" y="229921"/>
                        <a:pt x="2665" y="242595"/>
                        <a:pt x="5235" y="255536"/>
                      </a:cubicBezTo>
                      <a:cubicBezTo>
                        <a:pt x="13213" y="297461"/>
                        <a:pt x="28281" y="342931"/>
                        <a:pt x="28281" y="342931"/>
                      </a:cubicBezTo>
                      <a:lnTo>
                        <a:pt x="1540935" y="353213"/>
                      </a:lnTo>
                      <a:cubicBezTo>
                        <a:pt x="1540935" y="353213"/>
                        <a:pt x="1546253" y="304995"/>
                        <a:pt x="1549532" y="245698"/>
                      </a:cubicBezTo>
                      <a:cubicBezTo>
                        <a:pt x="1553255" y="176030"/>
                        <a:pt x="1554053" y="91029"/>
                        <a:pt x="1539782" y="50079"/>
                      </a:cubicBezTo>
                      <a:lnTo>
                        <a:pt x="1317041" y="26857"/>
                      </a:lnTo>
                      <a:lnTo>
                        <a:pt x="991838" y="19943"/>
                      </a:lnTo>
                      <a:lnTo>
                        <a:pt x="9667" y="0"/>
                      </a:lnTo>
                      <a:lnTo>
                        <a:pt x="5679" y="53358"/>
                      </a:lnTo>
                      <a:cubicBezTo>
                        <a:pt x="5590" y="53358"/>
                        <a:pt x="-1678" y="173105"/>
                        <a:pt x="361" y="219107"/>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55" name="任意多边形: 形状 386"/>
                <p:cNvSpPr/>
                <p:nvPr>
                  <p:custDataLst>
                    <p:tags r:id="rId130"/>
                  </p:custDataLst>
                </p:nvPr>
              </p:nvSpPr>
              <p:spPr>
                <a:xfrm>
                  <a:off x="8267283" y="2870236"/>
                  <a:ext cx="1592091" cy="234529"/>
                </a:xfrm>
                <a:custGeom>
                  <a:avLst/>
                  <a:gdLst>
                    <a:gd name="connsiteX0" fmla="*/ 1586508 w 1592091"/>
                    <a:gd name="connsiteY0" fmla="*/ 3723 h 234529"/>
                    <a:gd name="connsiteX1" fmla="*/ 1585001 w 1592091"/>
                    <a:gd name="connsiteY1" fmla="*/ 39088 h 234529"/>
                    <a:gd name="connsiteX2" fmla="*/ 553904 w 1592091"/>
                    <a:gd name="connsiteY2" fmla="*/ 39088 h 234529"/>
                    <a:gd name="connsiteX3" fmla="*/ 535290 w 1592091"/>
                    <a:gd name="connsiteY3" fmla="*/ 115492 h 234529"/>
                    <a:gd name="connsiteX4" fmla="*/ 562501 w 1592091"/>
                    <a:gd name="connsiteY4" fmla="*/ 196150 h 234529"/>
                    <a:gd name="connsiteX5" fmla="*/ 1592092 w 1592091"/>
                    <a:gd name="connsiteY5" fmla="*/ 197303 h 234529"/>
                    <a:gd name="connsiteX6" fmla="*/ 1590053 w 1592091"/>
                    <a:gd name="connsiteY6" fmla="*/ 234530 h 234529"/>
                    <a:gd name="connsiteX7" fmla="*/ 27409 w 1592091"/>
                    <a:gd name="connsiteY7" fmla="*/ 233466 h 234529"/>
                    <a:gd name="connsiteX8" fmla="*/ 20 w 1592091"/>
                    <a:gd name="connsiteY8" fmla="*/ 115492 h 234529"/>
                    <a:gd name="connsiteX9" fmla="*/ 19520 w 1592091"/>
                    <a:gd name="connsiteY9" fmla="*/ 0 h 234529"/>
                    <a:gd name="connsiteX10" fmla="*/ 1586508 w 1592091"/>
                    <a:gd name="connsiteY10" fmla="*/ 3723 h 234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2091" h="234529">
                      <a:moveTo>
                        <a:pt x="1586508" y="3723"/>
                      </a:moveTo>
                      <a:lnTo>
                        <a:pt x="1585001" y="39088"/>
                      </a:lnTo>
                      <a:lnTo>
                        <a:pt x="553904" y="39088"/>
                      </a:lnTo>
                      <a:cubicBezTo>
                        <a:pt x="553904" y="39088"/>
                        <a:pt x="529706" y="76936"/>
                        <a:pt x="535290" y="115492"/>
                      </a:cubicBezTo>
                      <a:cubicBezTo>
                        <a:pt x="540963" y="154049"/>
                        <a:pt x="562501" y="196150"/>
                        <a:pt x="562501" y="196150"/>
                      </a:cubicBezTo>
                      <a:lnTo>
                        <a:pt x="1592092" y="197303"/>
                      </a:lnTo>
                      <a:lnTo>
                        <a:pt x="1590053" y="234530"/>
                      </a:lnTo>
                      <a:lnTo>
                        <a:pt x="27409" y="233466"/>
                      </a:lnTo>
                      <a:cubicBezTo>
                        <a:pt x="27409" y="233466"/>
                        <a:pt x="-866" y="160519"/>
                        <a:pt x="20" y="115492"/>
                      </a:cubicBezTo>
                      <a:cubicBezTo>
                        <a:pt x="907" y="70465"/>
                        <a:pt x="19520" y="0"/>
                        <a:pt x="19520" y="0"/>
                      </a:cubicBezTo>
                      <a:lnTo>
                        <a:pt x="1586508" y="372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56" name="任意多边形: 形状 387"/>
                <p:cNvSpPr/>
                <p:nvPr>
                  <p:custDataLst>
                    <p:tags r:id="rId131"/>
                  </p:custDataLst>
                </p:nvPr>
              </p:nvSpPr>
              <p:spPr>
                <a:xfrm>
                  <a:off x="8342926" y="3240555"/>
                  <a:ext cx="1437112" cy="158214"/>
                </a:xfrm>
                <a:custGeom>
                  <a:avLst/>
                  <a:gdLst>
                    <a:gd name="connsiteX0" fmla="*/ 1416025 w 1437112"/>
                    <a:gd name="connsiteY0" fmla="*/ 0 h 158214"/>
                    <a:gd name="connsiteX1" fmla="*/ 1430738 w 1437112"/>
                    <a:gd name="connsiteY1" fmla="*/ 152719 h 158214"/>
                    <a:gd name="connsiteX2" fmla="*/ 12215 w 1437112"/>
                    <a:gd name="connsiteY2" fmla="*/ 158214 h 158214"/>
                    <a:gd name="connsiteX3" fmla="*/ 781 w 1437112"/>
                    <a:gd name="connsiteY3" fmla="*/ 74454 h 158214"/>
                    <a:gd name="connsiteX4" fmla="*/ 15406 w 1437112"/>
                    <a:gd name="connsiteY4" fmla="*/ 443 h 158214"/>
                    <a:gd name="connsiteX5" fmla="*/ 1416025 w 1437112"/>
                    <a:gd name="connsiteY5" fmla="*/ 0 h 15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7112" h="158214">
                      <a:moveTo>
                        <a:pt x="1416025" y="0"/>
                      </a:moveTo>
                      <a:cubicBezTo>
                        <a:pt x="1438627" y="39886"/>
                        <a:pt x="1442261" y="121519"/>
                        <a:pt x="1430738" y="152719"/>
                      </a:cubicBezTo>
                      <a:lnTo>
                        <a:pt x="12215" y="158214"/>
                      </a:lnTo>
                      <a:cubicBezTo>
                        <a:pt x="12215" y="158214"/>
                        <a:pt x="-3650" y="116024"/>
                        <a:pt x="781" y="74454"/>
                      </a:cubicBezTo>
                      <a:cubicBezTo>
                        <a:pt x="5213" y="32884"/>
                        <a:pt x="15406" y="443"/>
                        <a:pt x="15406" y="443"/>
                      </a:cubicBezTo>
                      <a:lnTo>
                        <a:pt x="1416025" y="0"/>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57" name="任意多边形: 形状 388"/>
                <p:cNvSpPr/>
                <p:nvPr>
                  <p:custDataLst>
                    <p:tags r:id="rId132"/>
                  </p:custDataLst>
                </p:nvPr>
              </p:nvSpPr>
              <p:spPr>
                <a:xfrm>
                  <a:off x="8345022" y="3347716"/>
                  <a:ext cx="1436857" cy="51054"/>
                </a:xfrm>
                <a:custGeom>
                  <a:avLst/>
                  <a:gdLst>
                    <a:gd name="connsiteX0" fmla="*/ 1418804 w 1436857"/>
                    <a:gd name="connsiteY0" fmla="*/ 0 h 51054"/>
                    <a:gd name="connsiteX1" fmla="*/ 1428820 w 1436857"/>
                    <a:gd name="connsiteY1" fmla="*/ 49281 h 51054"/>
                    <a:gd name="connsiteX2" fmla="*/ 10208 w 1436857"/>
                    <a:gd name="connsiteY2" fmla="*/ 51054 h 51054"/>
                    <a:gd name="connsiteX3" fmla="*/ 1344 w 1436857"/>
                    <a:gd name="connsiteY3" fmla="*/ 24020 h 51054"/>
                    <a:gd name="connsiteX4" fmla="*/ 18273 w 1436857"/>
                    <a:gd name="connsiteY4" fmla="*/ 177 h 51054"/>
                    <a:gd name="connsiteX5" fmla="*/ 1418804 w 1436857"/>
                    <a:gd name="connsiteY5" fmla="*/ 0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6857" h="51054">
                      <a:moveTo>
                        <a:pt x="1418804" y="0"/>
                      </a:moveTo>
                      <a:cubicBezTo>
                        <a:pt x="1440165" y="12852"/>
                        <a:pt x="1441317" y="39266"/>
                        <a:pt x="1428820" y="49281"/>
                      </a:cubicBezTo>
                      <a:lnTo>
                        <a:pt x="10208" y="51054"/>
                      </a:lnTo>
                      <a:cubicBezTo>
                        <a:pt x="10208" y="51054"/>
                        <a:pt x="-4417" y="37404"/>
                        <a:pt x="1344" y="24020"/>
                      </a:cubicBezTo>
                      <a:cubicBezTo>
                        <a:pt x="7017" y="10636"/>
                        <a:pt x="18273" y="177"/>
                        <a:pt x="18273" y="177"/>
                      </a:cubicBezTo>
                      <a:lnTo>
                        <a:pt x="1418804" y="0"/>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58" name="任意多边形: 形状 389"/>
                <p:cNvSpPr/>
                <p:nvPr>
                  <p:custDataLst>
                    <p:tags r:id="rId133"/>
                  </p:custDataLst>
                </p:nvPr>
              </p:nvSpPr>
              <p:spPr>
                <a:xfrm>
                  <a:off x="8340147" y="3241087"/>
                  <a:ext cx="1436857" cy="51054"/>
                </a:xfrm>
                <a:custGeom>
                  <a:avLst/>
                  <a:gdLst>
                    <a:gd name="connsiteX0" fmla="*/ 1418804 w 1436857"/>
                    <a:gd name="connsiteY0" fmla="*/ 0 h 51054"/>
                    <a:gd name="connsiteX1" fmla="*/ 1428819 w 1436857"/>
                    <a:gd name="connsiteY1" fmla="*/ 49281 h 51054"/>
                    <a:gd name="connsiteX2" fmla="*/ 10208 w 1436857"/>
                    <a:gd name="connsiteY2" fmla="*/ 51054 h 51054"/>
                    <a:gd name="connsiteX3" fmla="*/ 1344 w 1436857"/>
                    <a:gd name="connsiteY3" fmla="*/ 24020 h 51054"/>
                    <a:gd name="connsiteX4" fmla="*/ 18273 w 1436857"/>
                    <a:gd name="connsiteY4" fmla="*/ 177 h 51054"/>
                    <a:gd name="connsiteX5" fmla="*/ 1418804 w 1436857"/>
                    <a:gd name="connsiteY5" fmla="*/ 0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6857" h="51054">
                      <a:moveTo>
                        <a:pt x="1418804" y="0"/>
                      </a:moveTo>
                      <a:cubicBezTo>
                        <a:pt x="1440165" y="12852"/>
                        <a:pt x="1441317" y="39266"/>
                        <a:pt x="1428819" y="49281"/>
                      </a:cubicBezTo>
                      <a:lnTo>
                        <a:pt x="10208" y="51054"/>
                      </a:lnTo>
                      <a:cubicBezTo>
                        <a:pt x="10208" y="51054"/>
                        <a:pt x="-4417" y="37404"/>
                        <a:pt x="1344" y="24020"/>
                      </a:cubicBezTo>
                      <a:cubicBezTo>
                        <a:pt x="7017" y="10636"/>
                        <a:pt x="18273" y="177"/>
                        <a:pt x="18273" y="177"/>
                      </a:cubicBezTo>
                      <a:lnTo>
                        <a:pt x="1418804"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59" name="任意多边形: 形状 390"/>
                <p:cNvSpPr/>
                <p:nvPr>
                  <p:custDataLst>
                    <p:tags r:id="rId134"/>
                  </p:custDataLst>
                </p:nvPr>
              </p:nvSpPr>
              <p:spPr>
                <a:xfrm>
                  <a:off x="8345946" y="3961517"/>
                  <a:ext cx="1514758" cy="298366"/>
                </a:xfrm>
                <a:custGeom>
                  <a:avLst/>
                  <a:gdLst>
                    <a:gd name="connsiteX0" fmla="*/ 1501640 w 1514758"/>
                    <a:gd name="connsiteY0" fmla="*/ 0 h 298366"/>
                    <a:gd name="connsiteX1" fmla="*/ 1500399 w 1514758"/>
                    <a:gd name="connsiteY1" fmla="*/ 27300 h 298366"/>
                    <a:gd name="connsiteX2" fmla="*/ 65567 w 1514758"/>
                    <a:gd name="connsiteY2" fmla="*/ 27300 h 298366"/>
                    <a:gd name="connsiteX3" fmla="*/ 34811 w 1514758"/>
                    <a:gd name="connsiteY3" fmla="*/ 170003 h 298366"/>
                    <a:gd name="connsiteX4" fmla="*/ 71240 w 1514758"/>
                    <a:gd name="connsiteY4" fmla="*/ 263071 h 298366"/>
                    <a:gd name="connsiteX5" fmla="*/ 1508820 w 1514758"/>
                    <a:gd name="connsiteY5" fmla="*/ 265375 h 298366"/>
                    <a:gd name="connsiteX6" fmla="*/ 1514758 w 1514758"/>
                    <a:gd name="connsiteY6" fmla="*/ 292852 h 298366"/>
                    <a:gd name="connsiteX7" fmla="*/ 41902 w 1514758"/>
                    <a:gd name="connsiteY7" fmla="*/ 292852 h 298366"/>
                    <a:gd name="connsiteX8" fmla="*/ 331 w 1514758"/>
                    <a:gd name="connsiteY8" fmla="*/ 144565 h 298366"/>
                    <a:gd name="connsiteX9" fmla="*/ 26834 w 1514758"/>
                    <a:gd name="connsiteY9" fmla="*/ 0 h 298366"/>
                    <a:gd name="connsiteX10" fmla="*/ 1501640 w 1514758"/>
                    <a:gd name="connsiteY10" fmla="*/ 0 h 29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4758" h="298366">
                      <a:moveTo>
                        <a:pt x="1501640" y="0"/>
                      </a:moveTo>
                      <a:cubicBezTo>
                        <a:pt x="1504654" y="12320"/>
                        <a:pt x="1500399" y="27300"/>
                        <a:pt x="1500399" y="27300"/>
                      </a:cubicBezTo>
                      <a:lnTo>
                        <a:pt x="65567" y="27300"/>
                      </a:lnTo>
                      <a:cubicBezTo>
                        <a:pt x="65567" y="27300"/>
                        <a:pt x="25504" y="100158"/>
                        <a:pt x="34811" y="170003"/>
                      </a:cubicBezTo>
                      <a:cubicBezTo>
                        <a:pt x="44117" y="239848"/>
                        <a:pt x="71240" y="263071"/>
                        <a:pt x="71240" y="263071"/>
                      </a:cubicBezTo>
                      <a:lnTo>
                        <a:pt x="1508820" y="265375"/>
                      </a:lnTo>
                      <a:lnTo>
                        <a:pt x="1514758" y="292852"/>
                      </a:lnTo>
                      <a:cubicBezTo>
                        <a:pt x="1514758" y="292852"/>
                        <a:pt x="44029" y="305261"/>
                        <a:pt x="41902" y="292852"/>
                      </a:cubicBezTo>
                      <a:cubicBezTo>
                        <a:pt x="39774" y="280443"/>
                        <a:pt x="4143" y="234264"/>
                        <a:pt x="331" y="144565"/>
                      </a:cubicBezTo>
                      <a:cubicBezTo>
                        <a:pt x="-3480" y="54865"/>
                        <a:pt x="26834" y="0"/>
                        <a:pt x="26834" y="0"/>
                      </a:cubicBezTo>
                      <a:lnTo>
                        <a:pt x="1501640" y="0"/>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60" name="任意多边形: 形状 391"/>
                <p:cNvSpPr/>
                <p:nvPr>
                  <p:custDataLst>
                    <p:tags r:id="rId135"/>
                  </p:custDataLst>
                </p:nvPr>
              </p:nvSpPr>
              <p:spPr>
                <a:xfrm>
                  <a:off x="8370475" y="4481630"/>
                  <a:ext cx="1456502" cy="240645"/>
                </a:xfrm>
                <a:custGeom>
                  <a:avLst/>
                  <a:gdLst>
                    <a:gd name="connsiteX0" fmla="*/ 2305 w 1456502"/>
                    <a:gd name="connsiteY0" fmla="*/ 149085 h 240645"/>
                    <a:gd name="connsiteX1" fmla="*/ 14359 w 1456502"/>
                    <a:gd name="connsiteY1" fmla="*/ 196062 h 240645"/>
                    <a:gd name="connsiteX2" fmla="*/ 766520 w 1456502"/>
                    <a:gd name="connsiteY2" fmla="*/ 206964 h 240645"/>
                    <a:gd name="connsiteX3" fmla="*/ 784247 w 1456502"/>
                    <a:gd name="connsiteY3" fmla="*/ 213789 h 240645"/>
                    <a:gd name="connsiteX4" fmla="*/ 1436162 w 1456502"/>
                    <a:gd name="connsiteY4" fmla="*/ 240645 h 240645"/>
                    <a:gd name="connsiteX5" fmla="*/ 1454155 w 1456502"/>
                    <a:gd name="connsiteY5" fmla="*/ 169028 h 240645"/>
                    <a:gd name="connsiteX6" fmla="*/ 1454952 w 1456502"/>
                    <a:gd name="connsiteY6" fmla="*/ 163621 h 240645"/>
                    <a:gd name="connsiteX7" fmla="*/ 1427741 w 1456502"/>
                    <a:gd name="connsiteY7" fmla="*/ 0 h 240645"/>
                    <a:gd name="connsiteX8" fmla="*/ 16486 w 1456502"/>
                    <a:gd name="connsiteY8" fmla="*/ 0 h 240645"/>
                    <a:gd name="connsiteX9" fmla="*/ 3280 w 1456502"/>
                    <a:gd name="connsiteY9" fmla="*/ 79240 h 240645"/>
                    <a:gd name="connsiteX10" fmla="*/ 2305 w 1456502"/>
                    <a:gd name="connsiteY10" fmla="*/ 149085 h 240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6502" h="240645">
                      <a:moveTo>
                        <a:pt x="2305" y="149085"/>
                      </a:moveTo>
                      <a:cubicBezTo>
                        <a:pt x="6382" y="177625"/>
                        <a:pt x="14359" y="196062"/>
                        <a:pt x="14359" y="196062"/>
                      </a:cubicBezTo>
                      <a:lnTo>
                        <a:pt x="766520" y="206964"/>
                      </a:lnTo>
                      <a:lnTo>
                        <a:pt x="784247" y="213789"/>
                      </a:lnTo>
                      <a:lnTo>
                        <a:pt x="1436162" y="240645"/>
                      </a:lnTo>
                      <a:cubicBezTo>
                        <a:pt x="1436162" y="240645"/>
                        <a:pt x="1443607" y="224159"/>
                        <a:pt x="1454155" y="169028"/>
                      </a:cubicBezTo>
                      <a:cubicBezTo>
                        <a:pt x="1454509" y="167255"/>
                        <a:pt x="1454775" y="165482"/>
                        <a:pt x="1454952" y="163621"/>
                      </a:cubicBezTo>
                      <a:cubicBezTo>
                        <a:pt x="1462930" y="108756"/>
                        <a:pt x="1438023" y="33150"/>
                        <a:pt x="1427741" y="0"/>
                      </a:cubicBezTo>
                      <a:lnTo>
                        <a:pt x="16486" y="0"/>
                      </a:lnTo>
                      <a:cubicBezTo>
                        <a:pt x="16486" y="0"/>
                        <a:pt x="14713" y="14713"/>
                        <a:pt x="3280" y="79240"/>
                      </a:cubicBezTo>
                      <a:cubicBezTo>
                        <a:pt x="-1418" y="105388"/>
                        <a:pt x="-443" y="129674"/>
                        <a:pt x="2305" y="149085"/>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61" name="任意多边形: 形状 392"/>
                <p:cNvSpPr/>
                <p:nvPr>
                  <p:custDataLst>
                    <p:tags r:id="rId136"/>
                  </p:custDataLst>
                </p:nvPr>
              </p:nvSpPr>
              <p:spPr>
                <a:xfrm>
                  <a:off x="8363296" y="4945017"/>
                  <a:ext cx="1591893" cy="155913"/>
                </a:xfrm>
                <a:custGeom>
                  <a:avLst/>
                  <a:gdLst>
                    <a:gd name="connsiteX0" fmla="*/ 1583297 w 1591893"/>
                    <a:gd name="connsiteY0" fmla="*/ 51763 h 155913"/>
                    <a:gd name="connsiteX1" fmla="*/ 1591008 w 1591893"/>
                    <a:gd name="connsiteY1" fmla="*/ 155910 h 155913"/>
                    <a:gd name="connsiteX2" fmla="*/ 12320 w 1591893"/>
                    <a:gd name="connsiteY2" fmla="*/ 93510 h 155913"/>
                    <a:gd name="connsiteX3" fmla="*/ 0 w 1591893"/>
                    <a:gd name="connsiteY3" fmla="*/ 0 h 155913"/>
                    <a:gd name="connsiteX4" fmla="*/ 820056 w 1591893"/>
                    <a:gd name="connsiteY4" fmla="*/ 10104 h 155913"/>
                    <a:gd name="connsiteX5" fmla="*/ 1583297 w 1591893"/>
                    <a:gd name="connsiteY5" fmla="*/ 51763 h 15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1893" h="155913">
                      <a:moveTo>
                        <a:pt x="1583297" y="51763"/>
                      </a:moveTo>
                      <a:cubicBezTo>
                        <a:pt x="1583297" y="51763"/>
                        <a:pt x="1595174" y="156619"/>
                        <a:pt x="1591008" y="155910"/>
                      </a:cubicBezTo>
                      <a:cubicBezTo>
                        <a:pt x="1586842" y="155201"/>
                        <a:pt x="12320" y="93510"/>
                        <a:pt x="12320" y="93510"/>
                      </a:cubicBezTo>
                      <a:lnTo>
                        <a:pt x="0" y="0"/>
                      </a:lnTo>
                      <a:lnTo>
                        <a:pt x="820056" y="10104"/>
                      </a:lnTo>
                      <a:lnTo>
                        <a:pt x="1583297" y="5176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62" name="任意多边形: 形状 393"/>
                <p:cNvSpPr/>
                <p:nvPr>
                  <p:custDataLst>
                    <p:tags r:id="rId137"/>
                  </p:custDataLst>
                </p:nvPr>
              </p:nvSpPr>
              <p:spPr>
                <a:xfrm>
                  <a:off x="9598521" y="5382857"/>
                  <a:ext cx="143333" cy="317511"/>
                </a:xfrm>
                <a:custGeom>
                  <a:avLst/>
                  <a:gdLst>
                    <a:gd name="connsiteX0" fmla="*/ 142792 w 143333"/>
                    <a:gd name="connsiteY0" fmla="*/ 4008 h 317511"/>
                    <a:gd name="connsiteX1" fmla="*/ 130737 w 143333"/>
                    <a:gd name="connsiteY1" fmla="*/ 317512 h 317511"/>
                    <a:gd name="connsiteX2" fmla="*/ 14359 w 143333"/>
                    <a:gd name="connsiteY2" fmla="*/ 317423 h 317511"/>
                    <a:gd name="connsiteX3" fmla="*/ 29427 w 143333"/>
                    <a:gd name="connsiteY3" fmla="*/ 171972 h 317511"/>
                    <a:gd name="connsiteX4" fmla="*/ 0 w 143333"/>
                    <a:gd name="connsiteY4" fmla="*/ 19 h 317511"/>
                    <a:gd name="connsiteX5" fmla="*/ 142792 w 143333"/>
                    <a:gd name="connsiteY5" fmla="*/ 4008 h 317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333" h="317511">
                      <a:moveTo>
                        <a:pt x="142792" y="4008"/>
                      </a:moveTo>
                      <a:cubicBezTo>
                        <a:pt x="145362" y="60469"/>
                        <a:pt x="138360" y="309534"/>
                        <a:pt x="130737" y="317512"/>
                      </a:cubicBezTo>
                      <a:lnTo>
                        <a:pt x="14359" y="317423"/>
                      </a:lnTo>
                      <a:cubicBezTo>
                        <a:pt x="14359" y="317423"/>
                        <a:pt x="34479" y="231624"/>
                        <a:pt x="29427" y="171972"/>
                      </a:cubicBezTo>
                      <a:cubicBezTo>
                        <a:pt x="24375" y="112232"/>
                        <a:pt x="0" y="19"/>
                        <a:pt x="0" y="19"/>
                      </a:cubicBezTo>
                      <a:cubicBezTo>
                        <a:pt x="0" y="19"/>
                        <a:pt x="142615" y="-512"/>
                        <a:pt x="142792" y="4008"/>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63" name="任意多边形: 形状 394"/>
                <p:cNvSpPr/>
                <p:nvPr>
                  <p:custDataLst>
                    <p:tags r:id="rId138"/>
                  </p:custDataLst>
                </p:nvPr>
              </p:nvSpPr>
              <p:spPr>
                <a:xfrm>
                  <a:off x="9408397" y="5377647"/>
                  <a:ext cx="106779" cy="321924"/>
                </a:xfrm>
                <a:custGeom>
                  <a:avLst/>
                  <a:gdLst>
                    <a:gd name="connsiteX0" fmla="*/ 86508 w 106779"/>
                    <a:gd name="connsiteY0" fmla="*/ 3279 h 321924"/>
                    <a:gd name="connsiteX1" fmla="*/ 106629 w 106779"/>
                    <a:gd name="connsiteY1" fmla="*/ 256334 h 321924"/>
                    <a:gd name="connsiteX2" fmla="*/ 100956 w 106779"/>
                    <a:gd name="connsiteY2" fmla="*/ 321924 h 321924"/>
                    <a:gd name="connsiteX3" fmla="*/ 10193 w 106779"/>
                    <a:gd name="connsiteY3" fmla="*/ 315631 h 321924"/>
                    <a:gd name="connsiteX4" fmla="*/ 23754 w 106779"/>
                    <a:gd name="connsiteY4" fmla="*/ 159012 h 321924"/>
                    <a:gd name="connsiteX5" fmla="*/ 0 w 106779"/>
                    <a:gd name="connsiteY5" fmla="*/ 0 h 321924"/>
                    <a:gd name="connsiteX6" fmla="*/ 86508 w 106779"/>
                    <a:gd name="connsiteY6" fmla="*/ 3279 h 321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779" h="321924">
                      <a:moveTo>
                        <a:pt x="86508" y="3279"/>
                      </a:moveTo>
                      <a:cubicBezTo>
                        <a:pt x="101488" y="79506"/>
                        <a:pt x="107870" y="227793"/>
                        <a:pt x="106629" y="256334"/>
                      </a:cubicBezTo>
                      <a:cubicBezTo>
                        <a:pt x="105388" y="284786"/>
                        <a:pt x="100956" y="321924"/>
                        <a:pt x="100956" y="321924"/>
                      </a:cubicBezTo>
                      <a:lnTo>
                        <a:pt x="10193" y="315631"/>
                      </a:lnTo>
                      <a:cubicBezTo>
                        <a:pt x="10193" y="315631"/>
                        <a:pt x="30048" y="215473"/>
                        <a:pt x="23754" y="159012"/>
                      </a:cubicBezTo>
                      <a:cubicBezTo>
                        <a:pt x="17461" y="102551"/>
                        <a:pt x="0" y="0"/>
                        <a:pt x="0" y="0"/>
                      </a:cubicBezTo>
                      <a:lnTo>
                        <a:pt x="86508" y="3279"/>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64" name="任意多边形: 形状 395"/>
                <p:cNvSpPr/>
                <p:nvPr>
                  <p:custDataLst>
                    <p:tags r:id="rId139"/>
                  </p:custDataLst>
                </p:nvPr>
              </p:nvSpPr>
              <p:spPr>
                <a:xfrm>
                  <a:off x="8110153" y="4492216"/>
                  <a:ext cx="238340" cy="1211135"/>
                </a:xfrm>
                <a:custGeom>
                  <a:avLst/>
                  <a:gdLst>
                    <a:gd name="connsiteX0" fmla="*/ 238341 w 238340"/>
                    <a:gd name="connsiteY0" fmla="*/ 15030 h 1211135"/>
                    <a:gd name="connsiteX1" fmla="*/ 217512 w 238340"/>
                    <a:gd name="connsiteY1" fmla="*/ 1210635 h 1211135"/>
                    <a:gd name="connsiteX2" fmla="*/ 92713 w 238340"/>
                    <a:gd name="connsiteY2" fmla="*/ 1210724 h 1211135"/>
                    <a:gd name="connsiteX3" fmla="*/ 0 w 238340"/>
                    <a:gd name="connsiteY3" fmla="*/ 1194060 h 1211135"/>
                    <a:gd name="connsiteX4" fmla="*/ 38113 w 238340"/>
                    <a:gd name="connsiteY4" fmla="*/ 51 h 1211135"/>
                    <a:gd name="connsiteX5" fmla="*/ 238341 w 238340"/>
                    <a:gd name="connsiteY5" fmla="*/ 15030 h 1211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340" h="1211135">
                      <a:moveTo>
                        <a:pt x="238341" y="15030"/>
                      </a:moveTo>
                      <a:cubicBezTo>
                        <a:pt x="237632" y="18044"/>
                        <a:pt x="217512" y="1210635"/>
                        <a:pt x="217512" y="1210635"/>
                      </a:cubicBezTo>
                      <a:cubicBezTo>
                        <a:pt x="217512" y="1210635"/>
                        <a:pt x="155644" y="1211699"/>
                        <a:pt x="92713" y="1210724"/>
                      </a:cubicBezTo>
                      <a:cubicBezTo>
                        <a:pt x="29782" y="1209838"/>
                        <a:pt x="0" y="1194060"/>
                        <a:pt x="0" y="1194060"/>
                      </a:cubicBezTo>
                      <a:lnTo>
                        <a:pt x="38113" y="51"/>
                      </a:lnTo>
                      <a:cubicBezTo>
                        <a:pt x="38025" y="228"/>
                        <a:pt x="180285" y="-2431"/>
                        <a:pt x="238341" y="1503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65" name="任意多边形: 形状 396"/>
                <p:cNvSpPr/>
                <p:nvPr>
                  <p:custDataLst>
                    <p:tags r:id="rId140"/>
                  </p:custDataLst>
                </p:nvPr>
              </p:nvSpPr>
              <p:spPr>
                <a:xfrm>
                  <a:off x="7584810" y="4606606"/>
                  <a:ext cx="332028" cy="1085130"/>
                </a:xfrm>
                <a:custGeom>
                  <a:avLst/>
                  <a:gdLst>
                    <a:gd name="connsiteX0" fmla="*/ 0 w 332028"/>
                    <a:gd name="connsiteY0" fmla="*/ 1056536 h 1085130"/>
                    <a:gd name="connsiteX1" fmla="*/ 2039 w 332028"/>
                    <a:gd name="connsiteY1" fmla="*/ 1057866 h 1085130"/>
                    <a:gd name="connsiteX2" fmla="*/ 94131 w 332028"/>
                    <a:gd name="connsiteY2" fmla="*/ 1084899 h 1085130"/>
                    <a:gd name="connsiteX3" fmla="*/ 331851 w 332028"/>
                    <a:gd name="connsiteY3" fmla="*/ 21450 h 1085130"/>
                    <a:gd name="connsiteX4" fmla="*/ 332029 w 332028"/>
                    <a:gd name="connsiteY4" fmla="*/ 20209 h 1085130"/>
                    <a:gd name="connsiteX5" fmla="*/ 316074 w 332028"/>
                    <a:gd name="connsiteY5" fmla="*/ 16309 h 1085130"/>
                    <a:gd name="connsiteX6" fmla="*/ 311908 w 332028"/>
                    <a:gd name="connsiteY6" fmla="*/ 15334 h 1085130"/>
                    <a:gd name="connsiteX7" fmla="*/ 243482 w 332028"/>
                    <a:gd name="connsiteY7" fmla="*/ 0 h 1085130"/>
                    <a:gd name="connsiteX8" fmla="*/ 15334 w 332028"/>
                    <a:gd name="connsiteY8" fmla="*/ 989704 h 1085130"/>
                    <a:gd name="connsiteX9" fmla="*/ 5850 w 332028"/>
                    <a:gd name="connsiteY9" fmla="*/ 1030920 h 1085130"/>
                    <a:gd name="connsiteX10" fmla="*/ 0 w 332028"/>
                    <a:gd name="connsiteY10" fmla="*/ 1056536 h 1085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2028" h="1085130">
                      <a:moveTo>
                        <a:pt x="0" y="1056536"/>
                      </a:moveTo>
                      <a:cubicBezTo>
                        <a:pt x="0" y="1056536"/>
                        <a:pt x="709" y="1056979"/>
                        <a:pt x="2039" y="1057866"/>
                      </a:cubicBezTo>
                      <a:cubicBezTo>
                        <a:pt x="11345" y="1063715"/>
                        <a:pt x="52118" y="1087736"/>
                        <a:pt x="94131" y="1084899"/>
                      </a:cubicBezTo>
                      <a:cubicBezTo>
                        <a:pt x="98563" y="1064601"/>
                        <a:pt x="322722" y="61513"/>
                        <a:pt x="331851" y="21450"/>
                      </a:cubicBezTo>
                      <a:cubicBezTo>
                        <a:pt x="332029" y="20652"/>
                        <a:pt x="332029" y="20209"/>
                        <a:pt x="332029" y="20209"/>
                      </a:cubicBezTo>
                      <a:cubicBezTo>
                        <a:pt x="328661" y="19323"/>
                        <a:pt x="322988" y="17993"/>
                        <a:pt x="316074" y="16309"/>
                      </a:cubicBezTo>
                      <a:cubicBezTo>
                        <a:pt x="314745" y="16043"/>
                        <a:pt x="313327" y="15689"/>
                        <a:pt x="311908" y="15334"/>
                      </a:cubicBezTo>
                      <a:cubicBezTo>
                        <a:pt x="284609" y="9041"/>
                        <a:pt x="243482" y="0"/>
                        <a:pt x="243482" y="0"/>
                      </a:cubicBezTo>
                      <a:lnTo>
                        <a:pt x="15334" y="989704"/>
                      </a:lnTo>
                      <a:lnTo>
                        <a:pt x="5850" y="1030920"/>
                      </a:lnTo>
                      <a:lnTo>
                        <a:pt x="0" y="1056536"/>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66" name="任意多边形: 形状 397"/>
                <p:cNvSpPr/>
                <p:nvPr>
                  <p:custDataLst>
                    <p:tags r:id="rId141"/>
                  </p:custDataLst>
                </p:nvPr>
              </p:nvSpPr>
              <p:spPr>
                <a:xfrm>
                  <a:off x="7588798" y="4663865"/>
                  <a:ext cx="205457" cy="146974"/>
                </a:xfrm>
                <a:custGeom>
                  <a:avLst/>
                  <a:gdLst>
                    <a:gd name="connsiteX0" fmla="*/ 205457 w 205457"/>
                    <a:gd name="connsiteY0" fmla="*/ 54333 h 146974"/>
                    <a:gd name="connsiteX1" fmla="*/ 21450 w 205457"/>
                    <a:gd name="connsiteY1" fmla="*/ 88 h 146974"/>
                    <a:gd name="connsiteX2" fmla="*/ 0 w 205457"/>
                    <a:gd name="connsiteY2" fmla="*/ 94042 h 146974"/>
                    <a:gd name="connsiteX3" fmla="*/ 187198 w 205457"/>
                    <a:gd name="connsiteY3" fmla="*/ 146691 h 146974"/>
                    <a:gd name="connsiteX4" fmla="*/ 205457 w 205457"/>
                    <a:gd name="connsiteY4" fmla="*/ 54333 h 146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457" h="146974">
                      <a:moveTo>
                        <a:pt x="205457" y="54333"/>
                      </a:moveTo>
                      <a:cubicBezTo>
                        <a:pt x="198809" y="51940"/>
                        <a:pt x="23932" y="-2482"/>
                        <a:pt x="21450" y="88"/>
                      </a:cubicBezTo>
                      <a:cubicBezTo>
                        <a:pt x="18968" y="2659"/>
                        <a:pt x="0" y="94042"/>
                        <a:pt x="0" y="94042"/>
                      </a:cubicBezTo>
                      <a:cubicBezTo>
                        <a:pt x="0" y="94042"/>
                        <a:pt x="187376" y="151478"/>
                        <a:pt x="187198" y="146691"/>
                      </a:cubicBezTo>
                      <a:cubicBezTo>
                        <a:pt x="186932" y="141817"/>
                        <a:pt x="205457" y="54333"/>
                        <a:pt x="205457" y="54333"/>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67" name="任意多边形: 形状 398"/>
                <p:cNvSpPr/>
                <p:nvPr>
                  <p:custDataLst>
                    <p:tags r:id="rId142"/>
                  </p:custDataLst>
                </p:nvPr>
              </p:nvSpPr>
              <p:spPr>
                <a:xfrm>
                  <a:off x="9613589" y="3398770"/>
                  <a:ext cx="99932" cy="95194"/>
                </a:xfrm>
                <a:custGeom>
                  <a:avLst/>
                  <a:gdLst>
                    <a:gd name="connsiteX0" fmla="*/ 79772 w 99932"/>
                    <a:gd name="connsiteY0" fmla="*/ 3723 h 95194"/>
                    <a:gd name="connsiteX1" fmla="*/ 95815 w 99932"/>
                    <a:gd name="connsiteY1" fmla="*/ 95194 h 95194"/>
                    <a:gd name="connsiteX2" fmla="*/ 12675 w 99932"/>
                    <a:gd name="connsiteY2" fmla="*/ 92979 h 95194"/>
                    <a:gd name="connsiteX3" fmla="*/ 14802 w 99932"/>
                    <a:gd name="connsiteY3" fmla="*/ 44229 h 95194"/>
                    <a:gd name="connsiteX4" fmla="*/ 0 w 99932"/>
                    <a:gd name="connsiteY4" fmla="*/ 0 h 95194"/>
                    <a:gd name="connsiteX5" fmla="*/ 79772 w 99932"/>
                    <a:gd name="connsiteY5" fmla="*/ 3723 h 95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932" h="95194">
                      <a:moveTo>
                        <a:pt x="79772" y="3723"/>
                      </a:moveTo>
                      <a:cubicBezTo>
                        <a:pt x="106983" y="44318"/>
                        <a:pt x="100247" y="90586"/>
                        <a:pt x="95815" y="95194"/>
                      </a:cubicBezTo>
                      <a:cubicBezTo>
                        <a:pt x="89699" y="95194"/>
                        <a:pt x="12675" y="92979"/>
                        <a:pt x="12675" y="92979"/>
                      </a:cubicBezTo>
                      <a:cubicBezTo>
                        <a:pt x="12675" y="92979"/>
                        <a:pt x="18614" y="64881"/>
                        <a:pt x="14802" y="44229"/>
                      </a:cubicBezTo>
                      <a:cubicBezTo>
                        <a:pt x="10991" y="23577"/>
                        <a:pt x="0" y="0"/>
                        <a:pt x="0" y="0"/>
                      </a:cubicBezTo>
                      <a:lnTo>
                        <a:pt x="79772" y="3723"/>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68" name="任意多边形: 形状 399"/>
                <p:cNvSpPr/>
                <p:nvPr>
                  <p:custDataLst>
                    <p:tags r:id="rId143"/>
                  </p:custDataLst>
                </p:nvPr>
              </p:nvSpPr>
              <p:spPr>
                <a:xfrm>
                  <a:off x="8994558" y="3398770"/>
                  <a:ext cx="103112" cy="96790"/>
                </a:xfrm>
                <a:custGeom>
                  <a:avLst/>
                  <a:gdLst>
                    <a:gd name="connsiteX0" fmla="*/ 78886 w 103112"/>
                    <a:gd name="connsiteY0" fmla="*/ 0 h 96790"/>
                    <a:gd name="connsiteX1" fmla="*/ 102729 w 103112"/>
                    <a:gd name="connsiteY1" fmla="*/ 95460 h 96790"/>
                    <a:gd name="connsiteX2" fmla="*/ 4343 w 103112"/>
                    <a:gd name="connsiteY2" fmla="*/ 96790 h 96790"/>
                    <a:gd name="connsiteX3" fmla="*/ 13650 w 103112"/>
                    <a:gd name="connsiteY3" fmla="*/ 48838 h 96790"/>
                    <a:gd name="connsiteX4" fmla="*/ 0 w 103112"/>
                    <a:gd name="connsiteY4" fmla="*/ 0 h 96790"/>
                    <a:gd name="connsiteX5" fmla="*/ 78886 w 103112"/>
                    <a:gd name="connsiteY5" fmla="*/ 0 h 9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112" h="96790">
                      <a:moveTo>
                        <a:pt x="78886" y="0"/>
                      </a:moveTo>
                      <a:cubicBezTo>
                        <a:pt x="100158" y="25350"/>
                        <a:pt x="104590" y="83938"/>
                        <a:pt x="102729" y="95460"/>
                      </a:cubicBezTo>
                      <a:lnTo>
                        <a:pt x="4343" y="96790"/>
                      </a:lnTo>
                      <a:cubicBezTo>
                        <a:pt x="4343" y="96790"/>
                        <a:pt x="18259" y="70022"/>
                        <a:pt x="13650" y="48838"/>
                      </a:cubicBezTo>
                      <a:cubicBezTo>
                        <a:pt x="9041" y="27654"/>
                        <a:pt x="0" y="0"/>
                        <a:pt x="0" y="0"/>
                      </a:cubicBezTo>
                      <a:lnTo>
                        <a:pt x="78886"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69" name="任意多边形: 形状 400"/>
                <p:cNvSpPr/>
                <p:nvPr>
                  <p:custDataLst>
                    <p:tags r:id="rId144"/>
                  </p:custDataLst>
                </p:nvPr>
              </p:nvSpPr>
              <p:spPr>
                <a:xfrm>
                  <a:off x="8227716" y="3685949"/>
                  <a:ext cx="1567575" cy="274707"/>
                </a:xfrm>
                <a:custGeom>
                  <a:avLst/>
                  <a:gdLst>
                    <a:gd name="connsiteX0" fmla="*/ 1565183 w 1567575"/>
                    <a:gd name="connsiteY0" fmla="*/ 16752 h 274707"/>
                    <a:gd name="connsiteX1" fmla="*/ 1562346 w 1567575"/>
                    <a:gd name="connsiteY1" fmla="*/ 43431 h 274707"/>
                    <a:gd name="connsiteX2" fmla="*/ 1459440 w 1567575"/>
                    <a:gd name="connsiteY2" fmla="*/ 50700 h 274707"/>
                    <a:gd name="connsiteX3" fmla="*/ 1210375 w 1567575"/>
                    <a:gd name="connsiteY3" fmla="*/ 41836 h 274707"/>
                    <a:gd name="connsiteX4" fmla="*/ 871609 w 1567575"/>
                    <a:gd name="connsiteY4" fmla="*/ 34213 h 274707"/>
                    <a:gd name="connsiteX5" fmla="*/ 800081 w 1567575"/>
                    <a:gd name="connsiteY5" fmla="*/ 40418 h 274707"/>
                    <a:gd name="connsiteX6" fmla="*/ 781910 w 1567575"/>
                    <a:gd name="connsiteY6" fmla="*/ 125419 h 274707"/>
                    <a:gd name="connsiteX7" fmla="*/ 809033 w 1567575"/>
                    <a:gd name="connsiteY7" fmla="*/ 234086 h 274707"/>
                    <a:gd name="connsiteX8" fmla="*/ 1567576 w 1567575"/>
                    <a:gd name="connsiteY8" fmla="*/ 237366 h 274707"/>
                    <a:gd name="connsiteX9" fmla="*/ 1562967 w 1567575"/>
                    <a:gd name="connsiteY9" fmla="*/ 274681 h 274707"/>
                    <a:gd name="connsiteX10" fmla="*/ 778188 w 1567575"/>
                    <a:gd name="connsiteY10" fmla="*/ 274681 h 274707"/>
                    <a:gd name="connsiteX11" fmla="*/ 28951 w 1567575"/>
                    <a:gd name="connsiteY11" fmla="*/ 270516 h 274707"/>
                    <a:gd name="connsiteX12" fmla="*/ 943 w 1567575"/>
                    <a:gd name="connsiteY12" fmla="*/ 145806 h 274707"/>
                    <a:gd name="connsiteX13" fmla="*/ 2095 w 1567575"/>
                    <a:gd name="connsiteY13" fmla="*/ 50788 h 274707"/>
                    <a:gd name="connsiteX14" fmla="*/ 36751 w 1567575"/>
                    <a:gd name="connsiteY14" fmla="*/ 16841 h 274707"/>
                    <a:gd name="connsiteX15" fmla="*/ 444741 w 1567575"/>
                    <a:gd name="connsiteY15" fmla="*/ 9927 h 274707"/>
                    <a:gd name="connsiteX16" fmla="*/ 768438 w 1567575"/>
                    <a:gd name="connsiteY16" fmla="*/ 0 h 274707"/>
                    <a:gd name="connsiteX17" fmla="*/ 1164550 w 1567575"/>
                    <a:gd name="connsiteY17" fmla="*/ 7445 h 274707"/>
                    <a:gd name="connsiteX18" fmla="*/ 1565183 w 1567575"/>
                    <a:gd name="connsiteY18" fmla="*/ 16752 h 27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67575" h="274707">
                      <a:moveTo>
                        <a:pt x="1565183" y="16752"/>
                      </a:moveTo>
                      <a:cubicBezTo>
                        <a:pt x="1565271" y="18968"/>
                        <a:pt x="1562346" y="43431"/>
                        <a:pt x="1562346" y="43431"/>
                      </a:cubicBezTo>
                      <a:lnTo>
                        <a:pt x="1459440" y="50700"/>
                      </a:lnTo>
                      <a:cubicBezTo>
                        <a:pt x="1459440" y="50700"/>
                        <a:pt x="1219593" y="42457"/>
                        <a:pt x="1210375" y="41836"/>
                      </a:cubicBezTo>
                      <a:cubicBezTo>
                        <a:pt x="1201156" y="41215"/>
                        <a:pt x="889071" y="34213"/>
                        <a:pt x="871609" y="34213"/>
                      </a:cubicBezTo>
                      <a:cubicBezTo>
                        <a:pt x="854148" y="34213"/>
                        <a:pt x="800081" y="40418"/>
                        <a:pt x="800081" y="40418"/>
                      </a:cubicBezTo>
                      <a:cubicBezTo>
                        <a:pt x="800081" y="40418"/>
                        <a:pt x="778188" y="44406"/>
                        <a:pt x="781910" y="125419"/>
                      </a:cubicBezTo>
                      <a:cubicBezTo>
                        <a:pt x="785633" y="206432"/>
                        <a:pt x="809033" y="234086"/>
                        <a:pt x="809033" y="234086"/>
                      </a:cubicBezTo>
                      <a:lnTo>
                        <a:pt x="1567576" y="237366"/>
                      </a:lnTo>
                      <a:lnTo>
                        <a:pt x="1562967" y="274681"/>
                      </a:lnTo>
                      <a:lnTo>
                        <a:pt x="778188" y="274681"/>
                      </a:lnTo>
                      <a:cubicBezTo>
                        <a:pt x="778188" y="274681"/>
                        <a:pt x="30547" y="275302"/>
                        <a:pt x="28951" y="270516"/>
                      </a:cubicBezTo>
                      <a:cubicBezTo>
                        <a:pt x="27356" y="265641"/>
                        <a:pt x="3602" y="204039"/>
                        <a:pt x="943" y="145806"/>
                      </a:cubicBezTo>
                      <a:cubicBezTo>
                        <a:pt x="-1716" y="87572"/>
                        <a:pt x="2095" y="50788"/>
                        <a:pt x="2095" y="50788"/>
                      </a:cubicBezTo>
                      <a:lnTo>
                        <a:pt x="36751" y="16841"/>
                      </a:lnTo>
                      <a:lnTo>
                        <a:pt x="444741" y="9927"/>
                      </a:lnTo>
                      <a:lnTo>
                        <a:pt x="768438" y="0"/>
                      </a:lnTo>
                      <a:lnTo>
                        <a:pt x="1164550" y="7445"/>
                      </a:lnTo>
                      <a:lnTo>
                        <a:pt x="1565183" y="16752"/>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70" name="任意多边形: 形状 401"/>
                <p:cNvSpPr/>
                <p:nvPr>
                  <p:custDataLst>
                    <p:tags r:id="rId145"/>
                  </p:custDataLst>
                </p:nvPr>
              </p:nvSpPr>
              <p:spPr>
                <a:xfrm>
                  <a:off x="8346721" y="4671045"/>
                  <a:ext cx="1495652" cy="318556"/>
                </a:xfrm>
                <a:custGeom>
                  <a:avLst/>
                  <a:gdLst>
                    <a:gd name="connsiteX0" fmla="*/ 1473034 w 1495652"/>
                    <a:gd name="connsiteY0" fmla="*/ 54865 h 318556"/>
                    <a:gd name="connsiteX1" fmla="*/ 1486152 w 1495652"/>
                    <a:gd name="connsiteY1" fmla="*/ 269009 h 318556"/>
                    <a:gd name="connsiteX2" fmla="*/ 1468159 w 1495652"/>
                    <a:gd name="connsiteY2" fmla="*/ 318556 h 318556"/>
                    <a:gd name="connsiteX3" fmla="*/ 801974 w 1495652"/>
                    <a:gd name="connsiteY3" fmla="*/ 283634 h 318556"/>
                    <a:gd name="connsiteX4" fmla="*/ 16575 w 1495652"/>
                    <a:gd name="connsiteY4" fmla="*/ 273972 h 318556"/>
                    <a:gd name="connsiteX5" fmla="*/ 7445 w 1495652"/>
                    <a:gd name="connsiteY5" fmla="*/ 227793 h 318556"/>
                    <a:gd name="connsiteX6" fmla="*/ 356935 w 1495652"/>
                    <a:gd name="connsiteY6" fmla="*/ 227084 h 318556"/>
                    <a:gd name="connsiteX7" fmla="*/ 761557 w 1495652"/>
                    <a:gd name="connsiteY7" fmla="*/ 245875 h 318556"/>
                    <a:gd name="connsiteX8" fmla="*/ 771838 w 1495652"/>
                    <a:gd name="connsiteY8" fmla="*/ 89876 h 318556"/>
                    <a:gd name="connsiteX9" fmla="*/ 757213 w 1495652"/>
                    <a:gd name="connsiteY9" fmla="*/ 57790 h 318556"/>
                    <a:gd name="connsiteX10" fmla="*/ 0 w 1495652"/>
                    <a:gd name="connsiteY10" fmla="*/ 45470 h 318556"/>
                    <a:gd name="connsiteX11" fmla="*/ 2836 w 1495652"/>
                    <a:gd name="connsiteY11" fmla="*/ 17638 h 318556"/>
                    <a:gd name="connsiteX12" fmla="*/ 29427 w 1495652"/>
                    <a:gd name="connsiteY12" fmla="*/ 0 h 318556"/>
                    <a:gd name="connsiteX13" fmla="*/ 68515 w 1495652"/>
                    <a:gd name="connsiteY13" fmla="*/ 7268 h 318556"/>
                    <a:gd name="connsiteX14" fmla="*/ 790363 w 1495652"/>
                    <a:gd name="connsiteY14" fmla="*/ 17638 h 318556"/>
                    <a:gd name="connsiteX15" fmla="*/ 847179 w 1495652"/>
                    <a:gd name="connsiteY15" fmla="*/ 32263 h 318556"/>
                    <a:gd name="connsiteX16" fmla="*/ 1117960 w 1495652"/>
                    <a:gd name="connsiteY16" fmla="*/ 33150 h 318556"/>
                    <a:gd name="connsiteX17" fmla="*/ 1338928 w 1495652"/>
                    <a:gd name="connsiteY17" fmla="*/ 43520 h 318556"/>
                    <a:gd name="connsiteX18" fmla="*/ 1473034 w 1495652"/>
                    <a:gd name="connsiteY18" fmla="*/ 54865 h 31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95652" h="318556">
                      <a:moveTo>
                        <a:pt x="1473034" y="54865"/>
                      </a:moveTo>
                      <a:cubicBezTo>
                        <a:pt x="1508311" y="88458"/>
                        <a:pt x="1493686" y="247825"/>
                        <a:pt x="1486152" y="269009"/>
                      </a:cubicBezTo>
                      <a:cubicBezTo>
                        <a:pt x="1478529" y="290104"/>
                        <a:pt x="1468159" y="318556"/>
                        <a:pt x="1468159" y="318556"/>
                      </a:cubicBezTo>
                      <a:lnTo>
                        <a:pt x="801974" y="283634"/>
                      </a:lnTo>
                      <a:lnTo>
                        <a:pt x="16575" y="273972"/>
                      </a:lnTo>
                      <a:lnTo>
                        <a:pt x="7445" y="227793"/>
                      </a:lnTo>
                      <a:lnTo>
                        <a:pt x="356935" y="227084"/>
                      </a:lnTo>
                      <a:cubicBezTo>
                        <a:pt x="356935" y="227084"/>
                        <a:pt x="754643" y="266527"/>
                        <a:pt x="761557" y="245875"/>
                      </a:cubicBezTo>
                      <a:cubicBezTo>
                        <a:pt x="768470" y="225223"/>
                        <a:pt x="774054" y="91915"/>
                        <a:pt x="771838" y="89876"/>
                      </a:cubicBezTo>
                      <a:cubicBezTo>
                        <a:pt x="769711" y="87838"/>
                        <a:pt x="757213" y="57790"/>
                        <a:pt x="757213" y="57790"/>
                      </a:cubicBezTo>
                      <a:lnTo>
                        <a:pt x="0" y="45470"/>
                      </a:lnTo>
                      <a:lnTo>
                        <a:pt x="2836" y="17638"/>
                      </a:lnTo>
                      <a:lnTo>
                        <a:pt x="29427" y="0"/>
                      </a:lnTo>
                      <a:lnTo>
                        <a:pt x="68515" y="7268"/>
                      </a:lnTo>
                      <a:lnTo>
                        <a:pt x="790363" y="17638"/>
                      </a:lnTo>
                      <a:lnTo>
                        <a:pt x="847179" y="32263"/>
                      </a:lnTo>
                      <a:cubicBezTo>
                        <a:pt x="847179" y="32263"/>
                        <a:pt x="1113440" y="28807"/>
                        <a:pt x="1117960" y="33150"/>
                      </a:cubicBezTo>
                      <a:cubicBezTo>
                        <a:pt x="1122481" y="37404"/>
                        <a:pt x="1338928" y="43520"/>
                        <a:pt x="1338928" y="43520"/>
                      </a:cubicBezTo>
                      <a:lnTo>
                        <a:pt x="1473034" y="54865"/>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71" name="任意多边形: 形状 402"/>
                <p:cNvSpPr/>
                <p:nvPr>
                  <p:custDataLst>
                    <p:tags r:id="rId146"/>
                  </p:custDataLst>
                </p:nvPr>
              </p:nvSpPr>
              <p:spPr>
                <a:xfrm>
                  <a:off x="8385776" y="5045441"/>
                  <a:ext cx="1487436" cy="357112"/>
                </a:xfrm>
                <a:custGeom>
                  <a:avLst/>
                  <a:gdLst>
                    <a:gd name="connsiteX0" fmla="*/ 1460392 w 1487436"/>
                    <a:gd name="connsiteY0" fmla="*/ 306945 h 357112"/>
                    <a:gd name="connsiteX1" fmla="*/ 1486628 w 1487436"/>
                    <a:gd name="connsiteY1" fmla="*/ 347806 h 357112"/>
                    <a:gd name="connsiteX2" fmla="*/ 1481221 w 1487436"/>
                    <a:gd name="connsiteY2" fmla="*/ 357113 h 357112"/>
                    <a:gd name="connsiteX3" fmla="*/ 1284185 w 1487436"/>
                    <a:gd name="connsiteY3" fmla="*/ 340804 h 357112"/>
                    <a:gd name="connsiteX4" fmla="*/ 47098 w 1487436"/>
                    <a:gd name="connsiteY4" fmla="*/ 311022 h 357112"/>
                    <a:gd name="connsiteX5" fmla="*/ 299 w 1487436"/>
                    <a:gd name="connsiteY5" fmla="*/ 196328 h 357112"/>
                    <a:gd name="connsiteX6" fmla="*/ 8365 w 1487436"/>
                    <a:gd name="connsiteY6" fmla="*/ 85711 h 357112"/>
                    <a:gd name="connsiteX7" fmla="*/ 56582 w 1487436"/>
                    <a:gd name="connsiteY7" fmla="*/ 0 h 357112"/>
                    <a:gd name="connsiteX8" fmla="*/ 660013 w 1487436"/>
                    <a:gd name="connsiteY8" fmla="*/ 11877 h 357112"/>
                    <a:gd name="connsiteX9" fmla="*/ 1358727 w 1487436"/>
                    <a:gd name="connsiteY9" fmla="*/ 47775 h 357112"/>
                    <a:gd name="connsiteX10" fmla="*/ 1435574 w 1487436"/>
                    <a:gd name="connsiteY10" fmla="*/ 55486 h 357112"/>
                    <a:gd name="connsiteX11" fmla="*/ 1455340 w 1487436"/>
                    <a:gd name="connsiteY11" fmla="*/ 77024 h 357112"/>
                    <a:gd name="connsiteX12" fmla="*/ 1385052 w 1487436"/>
                    <a:gd name="connsiteY12" fmla="*/ 80570 h 357112"/>
                    <a:gd name="connsiteX13" fmla="*/ 1365463 w 1487436"/>
                    <a:gd name="connsiteY13" fmla="*/ 196416 h 357112"/>
                    <a:gd name="connsiteX14" fmla="*/ 1382481 w 1487436"/>
                    <a:gd name="connsiteY14" fmla="*/ 302956 h 357112"/>
                    <a:gd name="connsiteX15" fmla="*/ 1460392 w 1487436"/>
                    <a:gd name="connsiteY15" fmla="*/ 306945 h 357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87436" h="357112">
                      <a:moveTo>
                        <a:pt x="1460392" y="306945"/>
                      </a:moveTo>
                      <a:cubicBezTo>
                        <a:pt x="1484501" y="318024"/>
                        <a:pt x="1489730" y="338410"/>
                        <a:pt x="1486628" y="347806"/>
                      </a:cubicBezTo>
                      <a:cubicBezTo>
                        <a:pt x="1483437" y="357113"/>
                        <a:pt x="1481221" y="357113"/>
                        <a:pt x="1481221" y="357113"/>
                      </a:cubicBezTo>
                      <a:lnTo>
                        <a:pt x="1284185" y="340804"/>
                      </a:lnTo>
                      <a:lnTo>
                        <a:pt x="47098" y="311022"/>
                      </a:lnTo>
                      <a:cubicBezTo>
                        <a:pt x="47098" y="311022"/>
                        <a:pt x="2071" y="235948"/>
                        <a:pt x="299" y="196328"/>
                      </a:cubicBezTo>
                      <a:cubicBezTo>
                        <a:pt x="-1474" y="156708"/>
                        <a:pt x="5085" y="97765"/>
                        <a:pt x="8365" y="85711"/>
                      </a:cubicBezTo>
                      <a:cubicBezTo>
                        <a:pt x="11644" y="73656"/>
                        <a:pt x="56582" y="0"/>
                        <a:pt x="56582" y="0"/>
                      </a:cubicBezTo>
                      <a:cubicBezTo>
                        <a:pt x="56582" y="0"/>
                        <a:pt x="647161" y="11877"/>
                        <a:pt x="660013" y="11877"/>
                      </a:cubicBezTo>
                      <a:cubicBezTo>
                        <a:pt x="672865" y="11877"/>
                        <a:pt x="1358727" y="47775"/>
                        <a:pt x="1358727" y="47775"/>
                      </a:cubicBezTo>
                      <a:cubicBezTo>
                        <a:pt x="1358727" y="47775"/>
                        <a:pt x="1420151" y="50700"/>
                        <a:pt x="1435574" y="55486"/>
                      </a:cubicBezTo>
                      <a:cubicBezTo>
                        <a:pt x="1450997" y="60184"/>
                        <a:pt x="1463494" y="74720"/>
                        <a:pt x="1455340" y="77024"/>
                      </a:cubicBezTo>
                      <a:cubicBezTo>
                        <a:pt x="1447185" y="79329"/>
                        <a:pt x="1385052" y="80570"/>
                        <a:pt x="1385052" y="80570"/>
                      </a:cubicBezTo>
                      <a:cubicBezTo>
                        <a:pt x="1385052" y="80570"/>
                        <a:pt x="1355713" y="146603"/>
                        <a:pt x="1365463" y="196416"/>
                      </a:cubicBezTo>
                      <a:cubicBezTo>
                        <a:pt x="1375213" y="246230"/>
                        <a:pt x="1382481" y="302956"/>
                        <a:pt x="1382481" y="302956"/>
                      </a:cubicBezTo>
                      <a:lnTo>
                        <a:pt x="1460392" y="306945"/>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72" name="任意多边形: 形状 403"/>
                <p:cNvSpPr/>
                <p:nvPr>
                  <p:custDataLst>
                    <p:tags r:id="rId147"/>
                  </p:custDataLst>
                </p:nvPr>
              </p:nvSpPr>
              <p:spPr>
                <a:xfrm>
                  <a:off x="8801547" y="2909236"/>
                  <a:ext cx="1020246" cy="157948"/>
                </a:xfrm>
                <a:custGeom>
                  <a:avLst/>
                  <a:gdLst>
                    <a:gd name="connsiteX0" fmla="*/ 1013245 w 1020246"/>
                    <a:gd name="connsiteY0" fmla="*/ 620 h 157948"/>
                    <a:gd name="connsiteX1" fmla="*/ 1002165 w 1020246"/>
                    <a:gd name="connsiteY1" fmla="*/ 103349 h 157948"/>
                    <a:gd name="connsiteX2" fmla="*/ 1020247 w 1020246"/>
                    <a:gd name="connsiteY2" fmla="*/ 154669 h 157948"/>
                    <a:gd name="connsiteX3" fmla="*/ 826490 w 1020246"/>
                    <a:gd name="connsiteY3" fmla="*/ 157948 h 157948"/>
                    <a:gd name="connsiteX4" fmla="*/ 256918 w 1020246"/>
                    <a:gd name="connsiteY4" fmla="*/ 157328 h 157948"/>
                    <a:gd name="connsiteX5" fmla="*/ 28238 w 1020246"/>
                    <a:gd name="connsiteY5" fmla="*/ 157062 h 157948"/>
                    <a:gd name="connsiteX6" fmla="*/ 318 w 1020246"/>
                    <a:gd name="connsiteY6" fmla="*/ 68781 h 157948"/>
                    <a:gd name="connsiteX7" fmla="*/ 15297 w 1020246"/>
                    <a:gd name="connsiteY7" fmla="*/ 0 h 157948"/>
                    <a:gd name="connsiteX8" fmla="*/ 1013245 w 1020246"/>
                    <a:gd name="connsiteY8" fmla="*/ 620 h 157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0246" h="157948">
                      <a:moveTo>
                        <a:pt x="1013245" y="620"/>
                      </a:moveTo>
                      <a:cubicBezTo>
                        <a:pt x="1000570" y="42722"/>
                        <a:pt x="1000836" y="89699"/>
                        <a:pt x="1002165" y="103349"/>
                      </a:cubicBezTo>
                      <a:cubicBezTo>
                        <a:pt x="1003495" y="116999"/>
                        <a:pt x="1020247" y="154669"/>
                        <a:pt x="1020247" y="154669"/>
                      </a:cubicBezTo>
                      <a:lnTo>
                        <a:pt x="826490" y="157948"/>
                      </a:lnTo>
                      <a:cubicBezTo>
                        <a:pt x="826490" y="157948"/>
                        <a:pt x="294145" y="157328"/>
                        <a:pt x="256918" y="157328"/>
                      </a:cubicBezTo>
                      <a:cubicBezTo>
                        <a:pt x="219691" y="157328"/>
                        <a:pt x="28238" y="157062"/>
                        <a:pt x="28238" y="157062"/>
                      </a:cubicBezTo>
                      <a:cubicBezTo>
                        <a:pt x="28238" y="157062"/>
                        <a:pt x="-3494" y="100956"/>
                        <a:pt x="318" y="68781"/>
                      </a:cubicBezTo>
                      <a:cubicBezTo>
                        <a:pt x="4129" y="36695"/>
                        <a:pt x="15297" y="0"/>
                        <a:pt x="15297" y="0"/>
                      </a:cubicBezTo>
                      <a:lnTo>
                        <a:pt x="1013245" y="62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73" name="任意多边形: 形状 404"/>
                <p:cNvSpPr/>
                <p:nvPr>
                  <p:custDataLst>
                    <p:tags r:id="rId148"/>
                  </p:custDataLst>
                </p:nvPr>
              </p:nvSpPr>
              <p:spPr>
                <a:xfrm>
                  <a:off x="8235395" y="3399302"/>
                  <a:ext cx="611877" cy="97814"/>
                </a:xfrm>
                <a:custGeom>
                  <a:avLst/>
                  <a:gdLst>
                    <a:gd name="connsiteX0" fmla="*/ 590401 w 611877"/>
                    <a:gd name="connsiteY0" fmla="*/ 0 h 97814"/>
                    <a:gd name="connsiteX1" fmla="*/ 611763 w 611877"/>
                    <a:gd name="connsiteY1" fmla="*/ 72415 h 97814"/>
                    <a:gd name="connsiteX2" fmla="*/ 601303 w 611877"/>
                    <a:gd name="connsiteY2" fmla="*/ 96081 h 97814"/>
                    <a:gd name="connsiteX3" fmla="*/ 4254 w 611877"/>
                    <a:gd name="connsiteY3" fmla="*/ 96081 h 97814"/>
                    <a:gd name="connsiteX4" fmla="*/ 17461 w 611877"/>
                    <a:gd name="connsiteY4" fmla="*/ 51231 h 97814"/>
                    <a:gd name="connsiteX5" fmla="*/ 0 w 611877"/>
                    <a:gd name="connsiteY5" fmla="*/ 975 h 97814"/>
                    <a:gd name="connsiteX6" fmla="*/ 590401 w 611877"/>
                    <a:gd name="connsiteY6" fmla="*/ 0 h 9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877" h="97814">
                      <a:moveTo>
                        <a:pt x="590401" y="0"/>
                      </a:moveTo>
                      <a:cubicBezTo>
                        <a:pt x="563633" y="0"/>
                        <a:pt x="614599" y="59031"/>
                        <a:pt x="611763" y="72415"/>
                      </a:cubicBezTo>
                      <a:cubicBezTo>
                        <a:pt x="608926" y="85799"/>
                        <a:pt x="601303" y="96081"/>
                        <a:pt x="601303" y="96081"/>
                      </a:cubicBezTo>
                      <a:cubicBezTo>
                        <a:pt x="601303" y="96081"/>
                        <a:pt x="532" y="99981"/>
                        <a:pt x="4254" y="96081"/>
                      </a:cubicBezTo>
                      <a:cubicBezTo>
                        <a:pt x="7977" y="92181"/>
                        <a:pt x="23843" y="76049"/>
                        <a:pt x="17461" y="51231"/>
                      </a:cubicBezTo>
                      <a:cubicBezTo>
                        <a:pt x="11079" y="26413"/>
                        <a:pt x="0" y="975"/>
                        <a:pt x="0" y="975"/>
                      </a:cubicBezTo>
                      <a:cubicBezTo>
                        <a:pt x="0" y="975"/>
                        <a:pt x="602278" y="0"/>
                        <a:pt x="590401" y="0"/>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74" name="任意多边形: 形状 405"/>
                <p:cNvSpPr/>
                <p:nvPr>
                  <p:custDataLst>
                    <p:tags r:id="rId149"/>
                  </p:custDataLst>
                </p:nvPr>
              </p:nvSpPr>
              <p:spPr>
                <a:xfrm>
                  <a:off x="9013798" y="3722556"/>
                  <a:ext cx="750293" cy="201318"/>
                </a:xfrm>
                <a:custGeom>
                  <a:avLst/>
                  <a:gdLst>
                    <a:gd name="connsiteX0" fmla="*/ 726894 w 750293"/>
                    <a:gd name="connsiteY0" fmla="*/ 10636 h 201318"/>
                    <a:gd name="connsiteX1" fmla="*/ 715903 w 750293"/>
                    <a:gd name="connsiteY1" fmla="*/ 123115 h 201318"/>
                    <a:gd name="connsiteX2" fmla="*/ 750293 w 750293"/>
                    <a:gd name="connsiteY2" fmla="*/ 197569 h 201318"/>
                    <a:gd name="connsiteX3" fmla="*/ 221405 w 750293"/>
                    <a:gd name="connsiteY3" fmla="*/ 192605 h 201318"/>
                    <a:gd name="connsiteX4" fmla="*/ 19405 w 750293"/>
                    <a:gd name="connsiteY4" fmla="*/ 200316 h 201318"/>
                    <a:gd name="connsiteX5" fmla="*/ 82 w 750293"/>
                    <a:gd name="connsiteY5" fmla="*/ 103526 h 201318"/>
                    <a:gd name="connsiteX6" fmla="*/ 13998 w 750293"/>
                    <a:gd name="connsiteY6" fmla="*/ 3811 h 201318"/>
                    <a:gd name="connsiteX7" fmla="*/ 354447 w 750293"/>
                    <a:gd name="connsiteY7" fmla="*/ 0 h 201318"/>
                    <a:gd name="connsiteX8" fmla="*/ 561766 w 750293"/>
                    <a:gd name="connsiteY8" fmla="*/ 12941 h 201318"/>
                    <a:gd name="connsiteX9" fmla="*/ 726894 w 750293"/>
                    <a:gd name="connsiteY9" fmla="*/ 10636 h 20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0293" h="201318">
                      <a:moveTo>
                        <a:pt x="726894" y="10636"/>
                      </a:moveTo>
                      <a:cubicBezTo>
                        <a:pt x="706685" y="62134"/>
                        <a:pt x="708014" y="95106"/>
                        <a:pt x="715903" y="123115"/>
                      </a:cubicBezTo>
                      <a:cubicBezTo>
                        <a:pt x="723703" y="151123"/>
                        <a:pt x="750293" y="197569"/>
                        <a:pt x="750293" y="197569"/>
                      </a:cubicBezTo>
                      <a:lnTo>
                        <a:pt x="221405" y="192605"/>
                      </a:lnTo>
                      <a:cubicBezTo>
                        <a:pt x="221405" y="192605"/>
                        <a:pt x="19582" y="204837"/>
                        <a:pt x="19405" y="200316"/>
                      </a:cubicBezTo>
                      <a:cubicBezTo>
                        <a:pt x="19227" y="195796"/>
                        <a:pt x="1412" y="133751"/>
                        <a:pt x="82" y="103526"/>
                      </a:cubicBezTo>
                      <a:cubicBezTo>
                        <a:pt x="-1247" y="73301"/>
                        <a:pt x="13998" y="3811"/>
                        <a:pt x="13998" y="3811"/>
                      </a:cubicBezTo>
                      <a:lnTo>
                        <a:pt x="354447" y="0"/>
                      </a:lnTo>
                      <a:cubicBezTo>
                        <a:pt x="354447" y="0"/>
                        <a:pt x="555650" y="12941"/>
                        <a:pt x="561766" y="12941"/>
                      </a:cubicBezTo>
                      <a:cubicBezTo>
                        <a:pt x="567793" y="12941"/>
                        <a:pt x="726894" y="10636"/>
                        <a:pt x="726894" y="10636"/>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75" name="任意多边形: 形状 406"/>
                <p:cNvSpPr/>
                <p:nvPr>
                  <p:custDataLst>
                    <p:tags r:id="rId150"/>
                  </p:custDataLst>
                </p:nvPr>
              </p:nvSpPr>
              <p:spPr>
                <a:xfrm>
                  <a:off x="8378778" y="3987804"/>
                  <a:ext cx="1413499" cy="236871"/>
                </a:xfrm>
                <a:custGeom>
                  <a:avLst/>
                  <a:gdLst>
                    <a:gd name="connsiteX0" fmla="*/ 2510 w 1413499"/>
                    <a:gd name="connsiteY0" fmla="*/ 140259 h 236871"/>
                    <a:gd name="connsiteX1" fmla="*/ 2510 w 1413499"/>
                    <a:gd name="connsiteY1" fmla="*/ 140436 h 236871"/>
                    <a:gd name="connsiteX2" fmla="*/ 9513 w 1413499"/>
                    <a:gd name="connsiteY2" fmla="*/ 185463 h 236871"/>
                    <a:gd name="connsiteX3" fmla="*/ 28924 w 1413499"/>
                    <a:gd name="connsiteY3" fmla="*/ 230135 h 236871"/>
                    <a:gd name="connsiteX4" fmla="*/ 38408 w 1413499"/>
                    <a:gd name="connsiteY4" fmla="*/ 236871 h 236871"/>
                    <a:gd name="connsiteX5" fmla="*/ 1409068 w 1413499"/>
                    <a:gd name="connsiteY5" fmla="*/ 236871 h 236871"/>
                    <a:gd name="connsiteX6" fmla="*/ 1390543 w 1413499"/>
                    <a:gd name="connsiteY6" fmla="*/ 61107 h 236871"/>
                    <a:gd name="connsiteX7" fmla="*/ 1390632 w 1413499"/>
                    <a:gd name="connsiteY7" fmla="*/ 60930 h 236871"/>
                    <a:gd name="connsiteX8" fmla="*/ 1407384 w 1413499"/>
                    <a:gd name="connsiteY8" fmla="*/ 18562 h 236871"/>
                    <a:gd name="connsiteX9" fmla="*/ 1413499 w 1413499"/>
                    <a:gd name="connsiteY9" fmla="*/ 7571 h 236871"/>
                    <a:gd name="connsiteX10" fmla="*/ 1413234 w 1413499"/>
                    <a:gd name="connsiteY10" fmla="*/ 1101 h 236871"/>
                    <a:gd name="connsiteX11" fmla="*/ 1347377 w 1413499"/>
                    <a:gd name="connsiteY11" fmla="*/ 215 h 236871"/>
                    <a:gd name="connsiteX12" fmla="*/ 539730 w 1413499"/>
                    <a:gd name="connsiteY12" fmla="*/ 1101 h 236871"/>
                    <a:gd name="connsiteX13" fmla="*/ 32824 w 1413499"/>
                    <a:gd name="connsiteY13" fmla="*/ 1101 h 236871"/>
                    <a:gd name="connsiteX14" fmla="*/ 6676 w 1413499"/>
                    <a:gd name="connsiteY14" fmla="*/ 59068 h 236871"/>
                    <a:gd name="connsiteX15" fmla="*/ 2510 w 1413499"/>
                    <a:gd name="connsiteY15" fmla="*/ 140259 h 2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3499" h="236871">
                      <a:moveTo>
                        <a:pt x="2510" y="140259"/>
                      </a:moveTo>
                      <a:lnTo>
                        <a:pt x="2510" y="140436"/>
                      </a:lnTo>
                      <a:cubicBezTo>
                        <a:pt x="4372" y="155415"/>
                        <a:pt x="6853" y="170661"/>
                        <a:pt x="9513" y="185463"/>
                      </a:cubicBezTo>
                      <a:cubicBezTo>
                        <a:pt x="13944" y="210369"/>
                        <a:pt x="22365" y="223399"/>
                        <a:pt x="28924" y="230135"/>
                      </a:cubicBezTo>
                      <a:cubicBezTo>
                        <a:pt x="34242" y="235542"/>
                        <a:pt x="38408" y="236871"/>
                        <a:pt x="38408" y="236871"/>
                      </a:cubicBezTo>
                      <a:lnTo>
                        <a:pt x="1409068" y="236871"/>
                      </a:lnTo>
                      <a:cubicBezTo>
                        <a:pt x="1374589" y="193174"/>
                        <a:pt x="1373082" y="120847"/>
                        <a:pt x="1390543" y="61107"/>
                      </a:cubicBezTo>
                      <a:lnTo>
                        <a:pt x="1390632" y="60930"/>
                      </a:lnTo>
                      <a:cubicBezTo>
                        <a:pt x="1395063" y="45773"/>
                        <a:pt x="1400736" y="31414"/>
                        <a:pt x="1407384" y="18562"/>
                      </a:cubicBezTo>
                      <a:cubicBezTo>
                        <a:pt x="1409334" y="14751"/>
                        <a:pt x="1411372" y="11117"/>
                        <a:pt x="1413499" y="7571"/>
                      </a:cubicBezTo>
                      <a:lnTo>
                        <a:pt x="1413234" y="1101"/>
                      </a:lnTo>
                      <a:cubicBezTo>
                        <a:pt x="1413234" y="1101"/>
                        <a:pt x="1348352" y="1101"/>
                        <a:pt x="1347377" y="215"/>
                      </a:cubicBezTo>
                      <a:cubicBezTo>
                        <a:pt x="1346580" y="-583"/>
                        <a:pt x="539730" y="1101"/>
                        <a:pt x="539730" y="1101"/>
                      </a:cubicBezTo>
                      <a:lnTo>
                        <a:pt x="32824" y="1101"/>
                      </a:lnTo>
                      <a:cubicBezTo>
                        <a:pt x="32824" y="1101"/>
                        <a:pt x="18997" y="26362"/>
                        <a:pt x="6676" y="59068"/>
                      </a:cubicBezTo>
                      <a:cubicBezTo>
                        <a:pt x="-1655" y="80961"/>
                        <a:pt x="-1124" y="110034"/>
                        <a:pt x="2510" y="140259"/>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76" name="任意多边形: 形状 407"/>
                <p:cNvSpPr/>
                <p:nvPr>
                  <p:custDataLst>
                    <p:tags r:id="rId151"/>
                  </p:custDataLst>
                </p:nvPr>
              </p:nvSpPr>
              <p:spPr>
                <a:xfrm>
                  <a:off x="8381909" y="4713235"/>
                  <a:ext cx="736307" cy="203684"/>
                </a:xfrm>
                <a:custGeom>
                  <a:avLst/>
                  <a:gdLst>
                    <a:gd name="connsiteX0" fmla="*/ 722025 w 736307"/>
                    <a:gd name="connsiteY0" fmla="*/ 15600 h 203684"/>
                    <a:gd name="connsiteX1" fmla="*/ 733725 w 736307"/>
                    <a:gd name="connsiteY1" fmla="*/ 138272 h 203684"/>
                    <a:gd name="connsiteX2" fmla="*/ 726368 w 736307"/>
                    <a:gd name="connsiteY2" fmla="*/ 203685 h 203684"/>
                    <a:gd name="connsiteX3" fmla="*/ 270959 w 736307"/>
                    <a:gd name="connsiteY3" fmla="*/ 184983 h 203684"/>
                    <a:gd name="connsiteX4" fmla="*/ 12941 w 736307"/>
                    <a:gd name="connsiteY4" fmla="*/ 185514 h 203684"/>
                    <a:gd name="connsiteX5" fmla="*/ 26147 w 736307"/>
                    <a:gd name="connsiteY5" fmla="*/ 100513 h 203684"/>
                    <a:gd name="connsiteX6" fmla="*/ 0 w 736307"/>
                    <a:gd name="connsiteY6" fmla="*/ 0 h 203684"/>
                    <a:gd name="connsiteX7" fmla="*/ 539879 w 736307"/>
                    <a:gd name="connsiteY7" fmla="*/ 11523 h 203684"/>
                    <a:gd name="connsiteX8" fmla="*/ 722025 w 736307"/>
                    <a:gd name="connsiteY8" fmla="*/ 15600 h 203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6307" h="203684">
                      <a:moveTo>
                        <a:pt x="722025" y="15600"/>
                      </a:moveTo>
                      <a:cubicBezTo>
                        <a:pt x="734080" y="43254"/>
                        <a:pt x="740107" y="96790"/>
                        <a:pt x="733725" y="138272"/>
                      </a:cubicBezTo>
                      <a:cubicBezTo>
                        <a:pt x="727343" y="179842"/>
                        <a:pt x="726368" y="203685"/>
                        <a:pt x="726368" y="203685"/>
                      </a:cubicBezTo>
                      <a:lnTo>
                        <a:pt x="270959" y="184983"/>
                      </a:lnTo>
                      <a:lnTo>
                        <a:pt x="12941" y="185514"/>
                      </a:lnTo>
                      <a:cubicBezTo>
                        <a:pt x="12941" y="185514"/>
                        <a:pt x="28275" y="128078"/>
                        <a:pt x="26147" y="100513"/>
                      </a:cubicBezTo>
                      <a:cubicBezTo>
                        <a:pt x="24109" y="72947"/>
                        <a:pt x="0" y="0"/>
                        <a:pt x="0" y="0"/>
                      </a:cubicBezTo>
                      <a:lnTo>
                        <a:pt x="539879" y="11523"/>
                      </a:lnTo>
                      <a:lnTo>
                        <a:pt x="722025" y="1560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77" name="任意多边形: 形状 408"/>
                <p:cNvSpPr/>
                <p:nvPr>
                  <p:custDataLst>
                    <p:tags r:id="rId152"/>
                  </p:custDataLst>
                </p:nvPr>
              </p:nvSpPr>
              <p:spPr>
                <a:xfrm>
                  <a:off x="8428856" y="5093482"/>
                  <a:ext cx="1347113" cy="258904"/>
                </a:xfrm>
                <a:custGeom>
                  <a:avLst/>
                  <a:gdLst>
                    <a:gd name="connsiteX0" fmla="*/ 1347113 w 1347113"/>
                    <a:gd name="connsiteY0" fmla="*/ 31377 h 258904"/>
                    <a:gd name="connsiteX1" fmla="*/ 1323093 w 1347113"/>
                    <a:gd name="connsiteY1" fmla="*/ 159898 h 258904"/>
                    <a:gd name="connsiteX2" fmla="*/ 1340731 w 1347113"/>
                    <a:gd name="connsiteY2" fmla="*/ 258904 h 258904"/>
                    <a:gd name="connsiteX3" fmla="*/ 650970 w 1347113"/>
                    <a:gd name="connsiteY3" fmla="*/ 242152 h 258904"/>
                    <a:gd name="connsiteX4" fmla="*/ 38853 w 1347113"/>
                    <a:gd name="connsiteY4" fmla="*/ 233466 h 258904"/>
                    <a:gd name="connsiteX5" fmla="*/ 1271 w 1347113"/>
                    <a:gd name="connsiteY5" fmla="*/ 166635 h 258904"/>
                    <a:gd name="connsiteX6" fmla="*/ 6323 w 1347113"/>
                    <a:gd name="connsiteY6" fmla="*/ 74720 h 258904"/>
                    <a:gd name="connsiteX7" fmla="*/ 39296 w 1347113"/>
                    <a:gd name="connsiteY7" fmla="*/ 0 h 258904"/>
                    <a:gd name="connsiteX8" fmla="*/ 593800 w 1347113"/>
                    <a:gd name="connsiteY8" fmla="*/ 9395 h 258904"/>
                    <a:gd name="connsiteX9" fmla="*/ 1018896 w 1347113"/>
                    <a:gd name="connsiteY9" fmla="*/ 19854 h 258904"/>
                    <a:gd name="connsiteX10" fmla="*/ 1284714 w 1347113"/>
                    <a:gd name="connsiteY10" fmla="*/ 26502 h 258904"/>
                    <a:gd name="connsiteX11" fmla="*/ 1347113 w 1347113"/>
                    <a:gd name="connsiteY11" fmla="*/ 31377 h 258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47113" h="258904">
                      <a:moveTo>
                        <a:pt x="1347113" y="31377"/>
                      </a:moveTo>
                      <a:cubicBezTo>
                        <a:pt x="1328854" y="70465"/>
                        <a:pt x="1316268" y="129408"/>
                        <a:pt x="1323093" y="159898"/>
                      </a:cubicBezTo>
                      <a:cubicBezTo>
                        <a:pt x="1329918" y="190389"/>
                        <a:pt x="1340731" y="258904"/>
                        <a:pt x="1340731" y="258904"/>
                      </a:cubicBezTo>
                      <a:lnTo>
                        <a:pt x="650970" y="242152"/>
                      </a:lnTo>
                      <a:lnTo>
                        <a:pt x="38853" y="233466"/>
                      </a:lnTo>
                      <a:cubicBezTo>
                        <a:pt x="38853" y="233466"/>
                        <a:pt x="4196" y="193668"/>
                        <a:pt x="1271" y="166635"/>
                      </a:cubicBezTo>
                      <a:cubicBezTo>
                        <a:pt x="-1654" y="139601"/>
                        <a:pt x="651" y="89079"/>
                        <a:pt x="6323" y="74720"/>
                      </a:cubicBezTo>
                      <a:cubicBezTo>
                        <a:pt x="11996" y="60361"/>
                        <a:pt x="39296" y="0"/>
                        <a:pt x="39296" y="0"/>
                      </a:cubicBezTo>
                      <a:cubicBezTo>
                        <a:pt x="39296" y="0"/>
                        <a:pt x="594952" y="10459"/>
                        <a:pt x="593800" y="9395"/>
                      </a:cubicBezTo>
                      <a:cubicBezTo>
                        <a:pt x="592736" y="8331"/>
                        <a:pt x="1018896" y="19854"/>
                        <a:pt x="1018896" y="19854"/>
                      </a:cubicBezTo>
                      <a:lnTo>
                        <a:pt x="1284714" y="26502"/>
                      </a:lnTo>
                      <a:lnTo>
                        <a:pt x="1347113" y="31377"/>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78" name="任意多边形: 形状 409"/>
                <p:cNvSpPr/>
                <p:nvPr>
                  <p:custDataLst>
                    <p:tags r:id="rId153"/>
                  </p:custDataLst>
                </p:nvPr>
              </p:nvSpPr>
              <p:spPr>
                <a:xfrm>
                  <a:off x="9533720" y="4303384"/>
                  <a:ext cx="111804" cy="125400"/>
                </a:xfrm>
                <a:custGeom>
                  <a:avLst/>
                  <a:gdLst>
                    <a:gd name="connsiteX0" fmla="*/ 46364 w 111804"/>
                    <a:gd name="connsiteY0" fmla="*/ 0 h 125400"/>
                    <a:gd name="connsiteX1" fmla="*/ 109916 w 111804"/>
                    <a:gd name="connsiteY1" fmla="*/ 75783 h 125400"/>
                    <a:gd name="connsiteX2" fmla="*/ 58153 w 111804"/>
                    <a:gd name="connsiteY2" fmla="*/ 124887 h 125400"/>
                    <a:gd name="connsiteX3" fmla="*/ 1869 w 111804"/>
                    <a:gd name="connsiteY3" fmla="*/ 86774 h 125400"/>
                    <a:gd name="connsiteX4" fmla="*/ 6567 w 111804"/>
                    <a:gd name="connsiteY4" fmla="*/ 28452 h 125400"/>
                    <a:gd name="connsiteX5" fmla="*/ 46364 w 111804"/>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4" h="125400">
                      <a:moveTo>
                        <a:pt x="46364" y="0"/>
                      </a:moveTo>
                      <a:cubicBezTo>
                        <a:pt x="80489" y="0"/>
                        <a:pt x="121084" y="36163"/>
                        <a:pt x="109916" y="75783"/>
                      </a:cubicBezTo>
                      <a:cubicBezTo>
                        <a:pt x="98748" y="115403"/>
                        <a:pt x="83503" y="128256"/>
                        <a:pt x="58153" y="124887"/>
                      </a:cubicBezTo>
                      <a:cubicBezTo>
                        <a:pt x="32803" y="121431"/>
                        <a:pt x="4706" y="110263"/>
                        <a:pt x="1869" y="86774"/>
                      </a:cubicBezTo>
                      <a:cubicBezTo>
                        <a:pt x="-967" y="63286"/>
                        <a:pt x="-1410" y="43875"/>
                        <a:pt x="6567" y="28452"/>
                      </a:cubicBezTo>
                      <a:cubicBezTo>
                        <a:pt x="14456" y="12941"/>
                        <a:pt x="30765" y="0"/>
                        <a:pt x="46364"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79" name="任意多边形: 形状 410"/>
                <p:cNvSpPr/>
                <p:nvPr>
                  <p:custDataLst>
                    <p:tags r:id="rId154"/>
                  </p:custDataLst>
                </p:nvPr>
              </p:nvSpPr>
              <p:spPr>
                <a:xfrm>
                  <a:off x="9540634" y="4516641"/>
                  <a:ext cx="111804" cy="125400"/>
                </a:xfrm>
                <a:custGeom>
                  <a:avLst/>
                  <a:gdLst>
                    <a:gd name="connsiteX0" fmla="*/ 46364 w 111804"/>
                    <a:gd name="connsiteY0" fmla="*/ 0 h 125400"/>
                    <a:gd name="connsiteX1" fmla="*/ 109916 w 111804"/>
                    <a:gd name="connsiteY1" fmla="*/ 75784 h 125400"/>
                    <a:gd name="connsiteX2" fmla="*/ 58153 w 111804"/>
                    <a:gd name="connsiteY2" fmla="*/ 124887 h 125400"/>
                    <a:gd name="connsiteX3" fmla="*/ 1869 w 111804"/>
                    <a:gd name="connsiteY3" fmla="*/ 86774 h 125400"/>
                    <a:gd name="connsiteX4" fmla="*/ 6567 w 111804"/>
                    <a:gd name="connsiteY4" fmla="*/ 28363 h 125400"/>
                    <a:gd name="connsiteX5" fmla="*/ 46364 w 111804"/>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4" h="125400">
                      <a:moveTo>
                        <a:pt x="46364" y="0"/>
                      </a:moveTo>
                      <a:cubicBezTo>
                        <a:pt x="80489" y="0"/>
                        <a:pt x="121084" y="36163"/>
                        <a:pt x="109916" y="75784"/>
                      </a:cubicBezTo>
                      <a:cubicBezTo>
                        <a:pt x="98748" y="115403"/>
                        <a:pt x="83503" y="128256"/>
                        <a:pt x="58153" y="124887"/>
                      </a:cubicBezTo>
                      <a:cubicBezTo>
                        <a:pt x="32803" y="121431"/>
                        <a:pt x="4706" y="110263"/>
                        <a:pt x="1869" y="86774"/>
                      </a:cubicBezTo>
                      <a:cubicBezTo>
                        <a:pt x="-967" y="63286"/>
                        <a:pt x="-1410" y="43875"/>
                        <a:pt x="6567" y="28363"/>
                      </a:cubicBezTo>
                      <a:cubicBezTo>
                        <a:pt x="14544" y="12852"/>
                        <a:pt x="30853" y="0"/>
                        <a:pt x="46364" y="0"/>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80" name="任意多边形: 形状 411"/>
                <p:cNvSpPr/>
                <p:nvPr>
                  <p:custDataLst>
                    <p:tags r:id="rId155"/>
                  </p:custDataLst>
                </p:nvPr>
              </p:nvSpPr>
              <p:spPr>
                <a:xfrm>
                  <a:off x="7684348" y="4509724"/>
                  <a:ext cx="455675" cy="1195615"/>
                </a:xfrm>
                <a:custGeom>
                  <a:avLst/>
                  <a:gdLst>
                    <a:gd name="connsiteX0" fmla="*/ 455675 w 455675"/>
                    <a:gd name="connsiteY0" fmla="*/ 51058 h 1195615"/>
                    <a:gd name="connsiteX1" fmla="*/ 266438 w 455675"/>
                    <a:gd name="connsiteY1" fmla="*/ 269 h 1195615"/>
                    <a:gd name="connsiteX2" fmla="*/ 0 w 455675"/>
                    <a:gd name="connsiteY2" fmla="*/ 1154924 h 1195615"/>
                    <a:gd name="connsiteX3" fmla="*/ 91561 w 455675"/>
                    <a:gd name="connsiteY3" fmla="*/ 1190822 h 1195615"/>
                    <a:gd name="connsiteX4" fmla="*/ 194200 w 455675"/>
                    <a:gd name="connsiteY4" fmla="*/ 1194988 h 1195615"/>
                    <a:gd name="connsiteX5" fmla="*/ 455675 w 455675"/>
                    <a:gd name="connsiteY5" fmla="*/ 51058 h 1195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5675" h="1195615">
                      <a:moveTo>
                        <a:pt x="455675" y="51058"/>
                      </a:moveTo>
                      <a:cubicBezTo>
                        <a:pt x="446191" y="47512"/>
                        <a:pt x="263957" y="-4162"/>
                        <a:pt x="266438" y="269"/>
                      </a:cubicBezTo>
                      <a:cubicBezTo>
                        <a:pt x="269009" y="4701"/>
                        <a:pt x="0" y="1154924"/>
                        <a:pt x="0" y="1154924"/>
                      </a:cubicBezTo>
                      <a:cubicBezTo>
                        <a:pt x="0" y="1154924"/>
                        <a:pt x="38025" y="1183642"/>
                        <a:pt x="91561" y="1190822"/>
                      </a:cubicBezTo>
                      <a:cubicBezTo>
                        <a:pt x="145096" y="1198001"/>
                        <a:pt x="194200" y="1194988"/>
                        <a:pt x="194200" y="1194988"/>
                      </a:cubicBezTo>
                      <a:lnTo>
                        <a:pt x="455675" y="5105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81" name="任意多边形: 形状 412"/>
                <p:cNvSpPr/>
                <p:nvPr>
                  <p:custDataLst>
                    <p:tags r:id="rId156"/>
                  </p:custDataLst>
                </p:nvPr>
              </p:nvSpPr>
              <p:spPr>
                <a:xfrm>
                  <a:off x="7231151" y="4605454"/>
                  <a:ext cx="387162" cy="1097574"/>
                </a:xfrm>
                <a:custGeom>
                  <a:avLst/>
                  <a:gdLst>
                    <a:gd name="connsiteX0" fmla="*/ 387163 w 387162"/>
                    <a:gd name="connsiteY0" fmla="*/ 32263 h 1097574"/>
                    <a:gd name="connsiteX1" fmla="*/ 241623 w 387162"/>
                    <a:gd name="connsiteY1" fmla="*/ 0 h 1097574"/>
                    <a:gd name="connsiteX2" fmla="*/ 3 w 387162"/>
                    <a:gd name="connsiteY2" fmla="*/ 1057334 h 1097574"/>
                    <a:gd name="connsiteX3" fmla="*/ 142618 w 387162"/>
                    <a:gd name="connsiteY3" fmla="*/ 1097574 h 1097574"/>
                    <a:gd name="connsiteX4" fmla="*/ 387163 w 387162"/>
                    <a:gd name="connsiteY4" fmla="*/ 32263 h 1097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162" h="1097574">
                      <a:moveTo>
                        <a:pt x="387163" y="32263"/>
                      </a:moveTo>
                      <a:cubicBezTo>
                        <a:pt x="377856" y="32263"/>
                        <a:pt x="241623" y="0"/>
                        <a:pt x="241623" y="0"/>
                      </a:cubicBezTo>
                      <a:cubicBezTo>
                        <a:pt x="241623" y="0"/>
                        <a:pt x="-972" y="1058220"/>
                        <a:pt x="3" y="1057334"/>
                      </a:cubicBezTo>
                      <a:cubicBezTo>
                        <a:pt x="978" y="1056447"/>
                        <a:pt x="85802" y="1097574"/>
                        <a:pt x="142618" y="1097574"/>
                      </a:cubicBezTo>
                      <a:cubicBezTo>
                        <a:pt x="143681" y="1087824"/>
                        <a:pt x="387163" y="32263"/>
                        <a:pt x="387163" y="32263"/>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82" name="任意多边形: 形状 413"/>
                <p:cNvSpPr/>
                <p:nvPr>
                  <p:custDataLst>
                    <p:tags r:id="rId157"/>
                  </p:custDataLst>
                </p:nvPr>
              </p:nvSpPr>
              <p:spPr>
                <a:xfrm>
                  <a:off x="9304162" y="3770507"/>
                  <a:ext cx="76649" cy="89345"/>
                </a:xfrm>
                <a:custGeom>
                  <a:avLst/>
                  <a:gdLst>
                    <a:gd name="connsiteX0" fmla="*/ 75784 w 76649"/>
                    <a:gd name="connsiteY0" fmla="*/ 2748 h 89345"/>
                    <a:gd name="connsiteX1" fmla="*/ 76581 w 76649"/>
                    <a:gd name="connsiteY1" fmla="*/ 89345 h 89345"/>
                    <a:gd name="connsiteX2" fmla="*/ 40329 w 76649"/>
                    <a:gd name="connsiteY2" fmla="*/ 67540 h 89345"/>
                    <a:gd name="connsiteX3" fmla="*/ 10636 w 76649"/>
                    <a:gd name="connsiteY3" fmla="*/ 89345 h 89345"/>
                    <a:gd name="connsiteX4" fmla="*/ 0 w 76649"/>
                    <a:gd name="connsiteY4" fmla="*/ 0 h 89345"/>
                    <a:gd name="connsiteX5" fmla="*/ 75784 w 76649"/>
                    <a:gd name="connsiteY5" fmla="*/ 2748 h 8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49" h="89345">
                      <a:moveTo>
                        <a:pt x="75784" y="2748"/>
                      </a:moveTo>
                      <a:cubicBezTo>
                        <a:pt x="75784" y="2748"/>
                        <a:pt x="76936" y="89699"/>
                        <a:pt x="76581" y="89345"/>
                      </a:cubicBezTo>
                      <a:cubicBezTo>
                        <a:pt x="76227" y="88990"/>
                        <a:pt x="40329" y="67540"/>
                        <a:pt x="40329" y="67540"/>
                      </a:cubicBezTo>
                      <a:lnTo>
                        <a:pt x="10636" y="89345"/>
                      </a:lnTo>
                      <a:lnTo>
                        <a:pt x="0" y="0"/>
                      </a:lnTo>
                      <a:lnTo>
                        <a:pt x="75784" y="274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83" name="任意多边形: 形状 414"/>
                <p:cNvSpPr/>
                <p:nvPr>
                  <p:custDataLst>
                    <p:tags r:id="rId158"/>
                  </p:custDataLst>
                </p:nvPr>
              </p:nvSpPr>
              <p:spPr>
                <a:xfrm>
                  <a:off x="8693109" y="5188321"/>
                  <a:ext cx="191984" cy="99626"/>
                </a:xfrm>
                <a:custGeom>
                  <a:avLst/>
                  <a:gdLst>
                    <a:gd name="connsiteX0" fmla="*/ 191985 w 191984"/>
                    <a:gd name="connsiteY0" fmla="*/ 0 h 99626"/>
                    <a:gd name="connsiteX1" fmla="*/ 144033 w 191984"/>
                    <a:gd name="connsiteY1" fmla="*/ 99626 h 99626"/>
                    <a:gd name="connsiteX2" fmla="*/ 54422 w 191984"/>
                    <a:gd name="connsiteY2" fmla="*/ 95106 h 99626"/>
                    <a:gd name="connsiteX3" fmla="*/ 32263 w 191984"/>
                    <a:gd name="connsiteY3" fmla="*/ 12409 h 99626"/>
                    <a:gd name="connsiteX4" fmla="*/ 0 w 191984"/>
                    <a:gd name="connsiteY4" fmla="*/ 89 h 99626"/>
                    <a:gd name="connsiteX5" fmla="*/ 191985 w 191984"/>
                    <a:gd name="connsiteY5" fmla="*/ 89 h 9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1984" h="99626">
                      <a:moveTo>
                        <a:pt x="191985" y="0"/>
                      </a:moveTo>
                      <a:cubicBezTo>
                        <a:pt x="157771" y="8598"/>
                        <a:pt x="144033" y="99626"/>
                        <a:pt x="144033" y="99626"/>
                      </a:cubicBezTo>
                      <a:lnTo>
                        <a:pt x="54422" y="95106"/>
                      </a:lnTo>
                      <a:cubicBezTo>
                        <a:pt x="54422" y="95106"/>
                        <a:pt x="59297" y="18968"/>
                        <a:pt x="32263" y="12409"/>
                      </a:cubicBezTo>
                      <a:cubicBezTo>
                        <a:pt x="5141" y="5761"/>
                        <a:pt x="0" y="89"/>
                        <a:pt x="0" y="89"/>
                      </a:cubicBezTo>
                      <a:lnTo>
                        <a:pt x="191985" y="89"/>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84" name="任意多边形: 形状 415"/>
                <p:cNvSpPr/>
                <p:nvPr>
                  <p:custDataLst>
                    <p:tags r:id="rId159"/>
                  </p:custDataLst>
                </p:nvPr>
              </p:nvSpPr>
              <p:spPr>
                <a:xfrm>
                  <a:off x="8759408" y="5188765"/>
                  <a:ext cx="75163" cy="98473"/>
                </a:xfrm>
                <a:custGeom>
                  <a:avLst/>
                  <a:gdLst>
                    <a:gd name="connsiteX0" fmla="*/ 75163 w 75163"/>
                    <a:gd name="connsiteY0" fmla="*/ 3900 h 98473"/>
                    <a:gd name="connsiteX1" fmla="*/ 71883 w 75163"/>
                    <a:gd name="connsiteY1" fmla="*/ 98474 h 98473"/>
                    <a:gd name="connsiteX2" fmla="*/ 0 w 75163"/>
                    <a:gd name="connsiteY2" fmla="*/ 72326 h 98473"/>
                    <a:gd name="connsiteX3" fmla="*/ 621 w 75163"/>
                    <a:gd name="connsiteY3" fmla="*/ 0 h 98473"/>
                    <a:gd name="connsiteX4" fmla="*/ 75163 w 75163"/>
                    <a:gd name="connsiteY4" fmla="*/ 3900 h 98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63" h="98473">
                      <a:moveTo>
                        <a:pt x="75163" y="3900"/>
                      </a:moveTo>
                      <a:cubicBezTo>
                        <a:pt x="74808" y="5938"/>
                        <a:pt x="71883" y="98474"/>
                        <a:pt x="71883" y="98474"/>
                      </a:cubicBezTo>
                      <a:lnTo>
                        <a:pt x="0" y="72326"/>
                      </a:lnTo>
                      <a:lnTo>
                        <a:pt x="621" y="0"/>
                      </a:lnTo>
                      <a:lnTo>
                        <a:pt x="75163" y="390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85" name="任意多边形: 形状 416"/>
                <p:cNvSpPr/>
                <p:nvPr>
                  <p:custDataLst>
                    <p:tags r:id="rId160"/>
                  </p:custDataLst>
                </p:nvPr>
              </p:nvSpPr>
              <p:spPr>
                <a:xfrm>
                  <a:off x="8802930" y="2903209"/>
                  <a:ext cx="1018420" cy="163089"/>
                </a:xfrm>
                <a:custGeom>
                  <a:avLst/>
                  <a:gdLst>
                    <a:gd name="connsiteX0" fmla="*/ 997680 w 1018420"/>
                    <a:gd name="connsiteY0" fmla="*/ 42102 h 163089"/>
                    <a:gd name="connsiteX1" fmla="*/ 42100 w 1018420"/>
                    <a:gd name="connsiteY1" fmla="*/ 56284 h 163089"/>
                    <a:gd name="connsiteX2" fmla="*/ 26855 w 1018420"/>
                    <a:gd name="connsiteY2" fmla="*/ 163089 h 163089"/>
                    <a:gd name="connsiteX3" fmla="*/ 264 w 1018420"/>
                    <a:gd name="connsiteY3" fmla="*/ 65058 h 163089"/>
                    <a:gd name="connsiteX4" fmla="*/ 13648 w 1018420"/>
                    <a:gd name="connsiteY4" fmla="*/ 0 h 163089"/>
                    <a:gd name="connsiteX5" fmla="*/ 971266 w 1018420"/>
                    <a:gd name="connsiteY5" fmla="*/ 3279 h 163089"/>
                    <a:gd name="connsiteX6" fmla="*/ 1018421 w 1018420"/>
                    <a:gd name="connsiteY6" fmla="*/ 6027 h 163089"/>
                    <a:gd name="connsiteX7" fmla="*/ 997680 w 1018420"/>
                    <a:gd name="connsiteY7" fmla="*/ 42102 h 16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8420" h="163089">
                      <a:moveTo>
                        <a:pt x="997680" y="42102"/>
                      </a:moveTo>
                      <a:cubicBezTo>
                        <a:pt x="836275" y="42102"/>
                        <a:pt x="67184" y="19677"/>
                        <a:pt x="42100" y="56284"/>
                      </a:cubicBezTo>
                      <a:cubicBezTo>
                        <a:pt x="16928" y="92890"/>
                        <a:pt x="26855" y="163089"/>
                        <a:pt x="26855" y="163089"/>
                      </a:cubicBezTo>
                      <a:cubicBezTo>
                        <a:pt x="26855" y="163089"/>
                        <a:pt x="-3104" y="102640"/>
                        <a:pt x="264" y="65058"/>
                      </a:cubicBezTo>
                      <a:cubicBezTo>
                        <a:pt x="3632" y="27477"/>
                        <a:pt x="13648" y="0"/>
                        <a:pt x="13648" y="0"/>
                      </a:cubicBezTo>
                      <a:lnTo>
                        <a:pt x="971266" y="3279"/>
                      </a:lnTo>
                      <a:lnTo>
                        <a:pt x="1018421" y="6027"/>
                      </a:lnTo>
                      <a:lnTo>
                        <a:pt x="997680" y="42102"/>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86" name="任意多边形: 形状 417"/>
                <p:cNvSpPr/>
                <p:nvPr>
                  <p:custDataLst>
                    <p:tags r:id="rId161"/>
                  </p:custDataLst>
                </p:nvPr>
              </p:nvSpPr>
              <p:spPr>
                <a:xfrm>
                  <a:off x="8265653" y="2925988"/>
                  <a:ext cx="1591683" cy="178777"/>
                </a:xfrm>
                <a:custGeom>
                  <a:avLst/>
                  <a:gdLst>
                    <a:gd name="connsiteX0" fmla="*/ 4575 w 1591683"/>
                    <a:gd name="connsiteY0" fmla="*/ 0 h 178777"/>
                    <a:gd name="connsiteX1" fmla="*/ 103138 w 1591683"/>
                    <a:gd name="connsiteY1" fmla="*/ 120190 h 178777"/>
                    <a:gd name="connsiteX2" fmla="*/ 518218 w 1591683"/>
                    <a:gd name="connsiteY2" fmla="*/ 153694 h 178777"/>
                    <a:gd name="connsiteX3" fmla="*/ 833583 w 1591683"/>
                    <a:gd name="connsiteY3" fmla="*/ 153694 h 178777"/>
                    <a:gd name="connsiteX4" fmla="*/ 1590797 w 1591683"/>
                    <a:gd name="connsiteY4" fmla="*/ 159101 h 178777"/>
                    <a:gd name="connsiteX5" fmla="*/ 1591683 w 1591683"/>
                    <a:gd name="connsiteY5" fmla="*/ 178778 h 178777"/>
                    <a:gd name="connsiteX6" fmla="*/ 197003 w 1591683"/>
                    <a:gd name="connsiteY6" fmla="*/ 177803 h 178777"/>
                    <a:gd name="connsiteX7" fmla="*/ 29039 w 1591683"/>
                    <a:gd name="connsiteY7" fmla="*/ 177714 h 178777"/>
                    <a:gd name="connsiteX8" fmla="*/ 3423 w 1591683"/>
                    <a:gd name="connsiteY8" fmla="*/ 98474 h 178777"/>
                    <a:gd name="connsiteX9" fmla="*/ 4575 w 1591683"/>
                    <a:gd name="connsiteY9" fmla="*/ 0 h 17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1683" h="178777">
                      <a:moveTo>
                        <a:pt x="4575" y="0"/>
                      </a:moveTo>
                      <a:cubicBezTo>
                        <a:pt x="2359" y="75517"/>
                        <a:pt x="19555" y="108135"/>
                        <a:pt x="103138" y="120190"/>
                      </a:cubicBezTo>
                      <a:cubicBezTo>
                        <a:pt x="186810" y="132244"/>
                        <a:pt x="509621" y="153694"/>
                        <a:pt x="518218" y="153694"/>
                      </a:cubicBezTo>
                      <a:cubicBezTo>
                        <a:pt x="526816" y="153694"/>
                        <a:pt x="817363" y="153694"/>
                        <a:pt x="833583" y="153694"/>
                      </a:cubicBezTo>
                      <a:cubicBezTo>
                        <a:pt x="849715" y="153694"/>
                        <a:pt x="1590797" y="159101"/>
                        <a:pt x="1590797" y="159101"/>
                      </a:cubicBezTo>
                      <a:lnTo>
                        <a:pt x="1591683" y="178778"/>
                      </a:lnTo>
                      <a:cubicBezTo>
                        <a:pt x="1591683" y="178778"/>
                        <a:pt x="197889" y="176916"/>
                        <a:pt x="197003" y="177803"/>
                      </a:cubicBezTo>
                      <a:cubicBezTo>
                        <a:pt x="196117" y="178778"/>
                        <a:pt x="29039" y="177714"/>
                        <a:pt x="29039" y="177714"/>
                      </a:cubicBezTo>
                      <a:lnTo>
                        <a:pt x="3423" y="98474"/>
                      </a:lnTo>
                      <a:cubicBezTo>
                        <a:pt x="3423" y="98474"/>
                        <a:pt x="-4997" y="26679"/>
                        <a:pt x="4575" y="0"/>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87" name="任意多边形: 形状 418"/>
                <p:cNvSpPr/>
                <p:nvPr>
                  <p:custDataLst>
                    <p:tags r:id="rId162"/>
                  </p:custDataLst>
                </p:nvPr>
              </p:nvSpPr>
              <p:spPr>
                <a:xfrm>
                  <a:off x="8265773" y="2870148"/>
                  <a:ext cx="1588638" cy="88015"/>
                </a:xfrm>
                <a:custGeom>
                  <a:avLst/>
                  <a:gdLst>
                    <a:gd name="connsiteX0" fmla="*/ 24 w 1588638"/>
                    <a:gd name="connsiteY0" fmla="*/ 88015 h 88015"/>
                    <a:gd name="connsiteX1" fmla="*/ 498510 w 1588638"/>
                    <a:gd name="connsiteY1" fmla="*/ 86420 h 88015"/>
                    <a:gd name="connsiteX2" fmla="*/ 584043 w 1588638"/>
                    <a:gd name="connsiteY2" fmla="*/ 23222 h 88015"/>
                    <a:gd name="connsiteX3" fmla="*/ 1588638 w 1588638"/>
                    <a:gd name="connsiteY3" fmla="*/ 18170 h 88015"/>
                    <a:gd name="connsiteX4" fmla="*/ 1588018 w 1588638"/>
                    <a:gd name="connsiteY4" fmla="*/ 3723 h 88015"/>
                    <a:gd name="connsiteX5" fmla="*/ 28564 w 1588638"/>
                    <a:gd name="connsiteY5" fmla="*/ 0 h 88015"/>
                    <a:gd name="connsiteX6" fmla="*/ 24 w 1588638"/>
                    <a:gd name="connsiteY6" fmla="*/ 88015 h 8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8638" h="88015">
                      <a:moveTo>
                        <a:pt x="24" y="88015"/>
                      </a:moveTo>
                      <a:cubicBezTo>
                        <a:pt x="64196" y="61779"/>
                        <a:pt x="438858" y="50788"/>
                        <a:pt x="498510" y="86420"/>
                      </a:cubicBezTo>
                      <a:cubicBezTo>
                        <a:pt x="509589" y="23222"/>
                        <a:pt x="584043" y="23222"/>
                        <a:pt x="584043" y="23222"/>
                      </a:cubicBezTo>
                      <a:lnTo>
                        <a:pt x="1588638" y="18170"/>
                      </a:lnTo>
                      <a:lnTo>
                        <a:pt x="1588018" y="3723"/>
                      </a:lnTo>
                      <a:lnTo>
                        <a:pt x="28564" y="0"/>
                      </a:lnTo>
                      <a:cubicBezTo>
                        <a:pt x="28564" y="89"/>
                        <a:pt x="-951" y="47420"/>
                        <a:pt x="24" y="88015"/>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88" name="任意多边形: 形状 419"/>
                <p:cNvSpPr/>
                <p:nvPr>
                  <p:custDataLst>
                    <p:tags r:id="rId163"/>
                  </p:custDataLst>
                </p:nvPr>
              </p:nvSpPr>
              <p:spPr>
                <a:xfrm>
                  <a:off x="9330841" y="3557250"/>
                  <a:ext cx="334170" cy="65413"/>
                </a:xfrm>
                <a:custGeom>
                  <a:avLst/>
                  <a:gdLst>
                    <a:gd name="connsiteX0" fmla="*/ 329015 w 334170"/>
                    <a:gd name="connsiteY0" fmla="*/ 9927 h 65413"/>
                    <a:gd name="connsiteX1" fmla="*/ 329370 w 334170"/>
                    <a:gd name="connsiteY1" fmla="*/ 50168 h 65413"/>
                    <a:gd name="connsiteX2" fmla="*/ 284254 w 334170"/>
                    <a:gd name="connsiteY2" fmla="*/ 65413 h 65413"/>
                    <a:gd name="connsiteX3" fmla="*/ 103704 w 334170"/>
                    <a:gd name="connsiteY3" fmla="*/ 63108 h 65413"/>
                    <a:gd name="connsiteX4" fmla="*/ 8066 w 334170"/>
                    <a:gd name="connsiteY4" fmla="*/ 59120 h 65413"/>
                    <a:gd name="connsiteX5" fmla="*/ 0 w 334170"/>
                    <a:gd name="connsiteY5" fmla="*/ 7711 h 65413"/>
                    <a:gd name="connsiteX6" fmla="*/ 24198 w 334170"/>
                    <a:gd name="connsiteY6" fmla="*/ 0 h 65413"/>
                    <a:gd name="connsiteX7" fmla="*/ 167610 w 334170"/>
                    <a:gd name="connsiteY7" fmla="*/ 2571 h 65413"/>
                    <a:gd name="connsiteX8" fmla="*/ 323431 w 334170"/>
                    <a:gd name="connsiteY8" fmla="*/ 6559 h 65413"/>
                    <a:gd name="connsiteX9" fmla="*/ 329015 w 334170"/>
                    <a:gd name="connsiteY9" fmla="*/ 9927 h 65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170" h="65413">
                      <a:moveTo>
                        <a:pt x="329015" y="9927"/>
                      </a:moveTo>
                      <a:cubicBezTo>
                        <a:pt x="334067" y="25970"/>
                        <a:pt x="337347" y="41836"/>
                        <a:pt x="329370" y="50168"/>
                      </a:cubicBezTo>
                      <a:cubicBezTo>
                        <a:pt x="321393" y="58500"/>
                        <a:pt x="298347" y="65413"/>
                        <a:pt x="284254" y="65413"/>
                      </a:cubicBezTo>
                      <a:cubicBezTo>
                        <a:pt x="270161" y="65413"/>
                        <a:pt x="103704" y="63108"/>
                        <a:pt x="103704" y="63108"/>
                      </a:cubicBezTo>
                      <a:lnTo>
                        <a:pt x="8066" y="59120"/>
                      </a:lnTo>
                      <a:lnTo>
                        <a:pt x="0" y="7711"/>
                      </a:lnTo>
                      <a:lnTo>
                        <a:pt x="24198" y="0"/>
                      </a:lnTo>
                      <a:lnTo>
                        <a:pt x="167610" y="2571"/>
                      </a:lnTo>
                      <a:lnTo>
                        <a:pt x="323431" y="6559"/>
                      </a:lnTo>
                      <a:lnTo>
                        <a:pt x="329015" y="9927"/>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89" name="任意多边形: 形状 420"/>
                <p:cNvSpPr/>
                <p:nvPr>
                  <p:custDataLst>
                    <p:tags r:id="rId164"/>
                  </p:custDataLst>
                </p:nvPr>
              </p:nvSpPr>
              <p:spPr>
                <a:xfrm>
                  <a:off x="8475952" y="3556275"/>
                  <a:ext cx="92535" cy="57701"/>
                </a:xfrm>
                <a:custGeom>
                  <a:avLst/>
                  <a:gdLst>
                    <a:gd name="connsiteX0" fmla="*/ 2570 w 92535"/>
                    <a:gd name="connsiteY0" fmla="*/ 57702 h 57701"/>
                    <a:gd name="connsiteX1" fmla="*/ 92536 w 92535"/>
                    <a:gd name="connsiteY1" fmla="*/ 57702 h 57701"/>
                    <a:gd name="connsiteX2" fmla="*/ 89876 w 92535"/>
                    <a:gd name="connsiteY2" fmla="*/ 0 h 57701"/>
                    <a:gd name="connsiteX3" fmla="*/ 0 w 92535"/>
                    <a:gd name="connsiteY3" fmla="*/ 0 h 57701"/>
                  </a:gdLst>
                  <a:ahLst/>
                  <a:cxnLst>
                    <a:cxn ang="0">
                      <a:pos x="connsiteX0" y="connsiteY0"/>
                    </a:cxn>
                    <a:cxn ang="0">
                      <a:pos x="connsiteX1" y="connsiteY1"/>
                    </a:cxn>
                    <a:cxn ang="0">
                      <a:pos x="connsiteX2" y="connsiteY2"/>
                    </a:cxn>
                    <a:cxn ang="0">
                      <a:pos x="connsiteX3" y="connsiteY3"/>
                    </a:cxn>
                  </a:cxnLst>
                  <a:rect l="l" t="t" r="r" b="b"/>
                  <a:pathLst>
                    <a:path w="92535" h="57701">
                      <a:moveTo>
                        <a:pt x="2570" y="57702"/>
                      </a:moveTo>
                      <a:lnTo>
                        <a:pt x="92536" y="57702"/>
                      </a:lnTo>
                      <a:lnTo>
                        <a:pt x="89876" y="0"/>
                      </a:lnTo>
                      <a:lnTo>
                        <a:pt x="0"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90" name="任意多边形: 形状 421"/>
                <p:cNvSpPr/>
                <p:nvPr>
                  <p:custDataLst>
                    <p:tags r:id="rId165"/>
                  </p:custDataLst>
                </p:nvPr>
              </p:nvSpPr>
              <p:spPr>
                <a:xfrm>
                  <a:off x="8378772" y="3987804"/>
                  <a:ext cx="1413240" cy="230135"/>
                </a:xfrm>
                <a:custGeom>
                  <a:avLst/>
                  <a:gdLst>
                    <a:gd name="connsiteX0" fmla="*/ 2517 w 1413240"/>
                    <a:gd name="connsiteY0" fmla="*/ 140259 h 230135"/>
                    <a:gd name="connsiteX1" fmla="*/ 2517 w 1413240"/>
                    <a:gd name="connsiteY1" fmla="*/ 140436 h 230135"/>
                    <a:gd name="connsiteX2" fmla="*/ 28930 w 1413240"/>
                    <a:gd name="connsiteY2" fmla="*/ 230135 h 230135"/>
                    <a:gd name="connsiteX3" fmla="*/ 67664 w 1413240"/>
                    <a:gd name="connsiteY3" fmla="*/ 83798 h 230135"/>
                    <a:gd name="connsiteX4" fmla="*/ 1390461 w 1413240"/>
                    <a:gd name="connsiteY4" fmla="*/ 61107 h 230135"/>
                    <a:gd name="connsiteX5" fmla="*/ 1390550 w 1413240"/>
                    <a:gd name="connsiteY5" fmla="*/ 60930 h 230135"/>
                    <a:gd name="connsiteX6" fmla="*/ 1407302 w 1413240"/>
                    <a:gd name="connsiteY6" fmla="*/ 18562 h 230135"/>
                    <a:gd name="connsiteX7" fmla="*/ 1413240 w 1413240"/>
                    <a:gd name="connsiteY7" fmla="*/ 3583 h 230135"/>
                    <a:gd name="connsiteX8" fmla="*/ 1413151 w 1413240"/>
                    <a:gd name="connsiteY8" fmla="*/ 1101 h 230135"/>
                    <a:gd name="connsiteX9" fmla="*/ 1347295 w 1413240"/>
                    <a:gd name="connsiteY9" fmla="*/ 215 h 230135"/>
                    <a:gd name="connsiteX10" fmla="*/ 539648 w 1413240"/>
                    <a:gd name="connsiteY10" fmla="*/ 1101 h 230135"/>
                    <a:gd name="connsiteX11" fmla="*/ 32742 w 1413240"/>
                    <a:gd name="connsiteY11" fmla="*/ 1101 h 230135"/>
                    <a:gd name="connsiteX12" fmla="*/ 6594 w 1413240"/>
                    <a:gd name="connsiteY12" fmla="*/ 59068 h 230135"/>
                    <a:gd name="connsiteX13" fmla="*/ 2517 w 1413240"/>
                    <a:gd name="connsiteY13" fmla="*/ 140259 h 23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3240" h="230135">
                      <a:moveTo>
                        <a:pt x="2517" y="140259"/>
                      </a:moveTo>
                      <a:lnTo>
                        <a:pt x="2517" y="140436"/>
                      </a:lnTo>
                      <a:lnTo>
                        <a:pt x="28930" y="230135"/>
                      </a:lnTo>
                      <a:cubicBezTo>
                        <a:pt x="28930" y="230135"/>
                        <a:pt x="20510" y="132902"/>
                        <a:pt x="67664" y="83798"/>
                      </a:cubicBezTo>
                      <a:cubicBezTo>
                        <a:pt x="114730" y="34605"/>
                        <a:pt x="1095836" y="61107"/>
                        <a:pt x="1390461" y="61107"/>
                      </a:cubicBezTo>
                      <a:lnTo>
                        <a:pt x="1390550" y="60930"/>
                      </a:lnTo>
                      <a:lnTo>
                        <a:pt x="1407302" y="18562"/>
                      </a:lnTo>
                      <a:lnTo>
                        <a:pt x="1413240" y="3583"/>
                      </a:lnTo>
                      <a:lnTo>
                        <a:pt x="1413151" y="1101"/>
                      </a:lnTo>
                      <a:cubicBezTo>
                        <a:pt x="1413151" y="1101"/>
                        <a:pt x="1348270" y="1101"/>
                        <a:pt x="1347295" y="215"/>
                      </a:cubicBezTo>
                      <a:cubicBezTo>
                        <a:pt x="1346498" y="-583"/>
                        <a:pt x="539648" y="1101"/>
                        <a:pt x="539648" y="1101"/>
                      </a:cubicBezTo>
                      <a:lnTo>
                        <a:pt x="32742" y="1101"/>
                      </a:lnTo>
                      <a:cubicBezTo>
                        <a:pt x="32742" y="1101"/>
                        <a:pt x="18915" y="26362"/>
                        <a:pt x="6594" y="59068"/>
                      </a:cubicBezTo>
                      <a:cubicBezTo>
                        <a:pt x="-1649" y="80961"/>
                        <a:pt x="-1117" y="110034"/>
                        <a:pt x="2517" y="140259"/>
                      </a:cubicBez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91" name="任意多边形: 形状 422"/>
                <p:cNvSpPr/>
                <p:nvPr>
                  <p:custDataLst>
                    <p:tags r:id="rId166"/>
                  </p:custDataLst>
                </p:nvPr>
              </p:nvSpPr>
              <p:spPr>
                <a:xfrm>
                  <a:off x="8366569" y="4395565"/>
                  <a:ext cx="1449441" cy="90339"/>
                </a:xfrm>
                <a:custGeom>
                  <a:avLst/>
                  <a:gdLst>
                    <a:gd name="connsiteX0" fmla="*/ 1431913 w 1449441"/>
                    <a:gd name="connsiteY0" fmla="*/ 1064 h 90339"/>
                    <a:gd name="connsiteX1" fmla="*/ 1444677 w 1449441"/>
                    <a:gd name="connsiteY1" fmla="*/ 58588 h 90339"/>
                    <a:gd name="connsiteX2" fmla="*/ 1425354 w 1449441"/>
                    <a:gd name="connsiteY2" fmla="*/ 88724 h 90339"/>
                    <a:gd name="connsiteX3" fmla="*/ 619835 w 1449441"/>
                    <a:gd name="connsiteY3" fmla="*/ 88281 h 90339"/>
                    <a:gd name="connsiteX4" fmla="*/ 10731 w 1449441"/>
                    <a:gd name="connsiteY4" fmla="*/ 89611 h 90339"/>
                    <a:gd name="connsiteX5" fmla="*/ 2488 w 1449441"/>
                    <a:gd name="connsiteY5" fmla="*/ 35100 h 90339"/>
                    <a:gd name="connsiteX6" fmla="*/ 20747 w 1449441"/>
                    <a:gd name="connsiteY6" fmla="*/ 0 h 90339"/>
                    <a:gd name="connsiteX7" fmla="*/ 934845 w 1449441"/>
                    <a:gd name="connsiteY7" fmla="*/ 0 h 90339"/>
                    <a:gd name="connsiteX8" fmla="*/ 1431913 w 1449441"/>
                    <a:gd name="connsiteY8" fmla="*/ 1064 h 9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9441" h="90339">
                      <a:moveTo>
                        <a:pt x="1431913" y="1064"/>
                      </a:moveTo>
                      <a:cubicBezTo>
                        <a:pt x="1454959" y="18170"/>
                        <a:pt x="1450704" y="45647"/>
                        <a:pt x="1444677" y="58588"/>
                      </a:cubicBezTo>
                      <a:cubicBezTo>
                        <a:pt x="1438738" y="71440"/>
                        <a:pt x="1425354" y="88724"/>
                        <a:pt x="1425354" y="88724"/>
                      </a:cubicBezTo>
                      <a:lnTo>
                        <a:pt x="619835" y="88281"/>
                      </a:lnTo>
                      <a:cubicBezTo>
                        <a:pt x="619835" y="88281"/>
                        <a:pt x="10908" y="91827"/>
                        <a:pt x="10731" y="89611"/>
                      </a:cubicBezTo>
                      <a:cubicBezTo>
                        <a:pt x="10642" y="87395"/>
                        <a:pt x="-6198" y="52295"/>
                        <a:pt x="2488" y="35100"/>
                      </a:cubicBezTo>
                      <a:cubicBezTo>
                        <a:pt x="11174" y="17905"/>
                        <a:pt x="20747" y="0"/>
                        <a:pt x="20747" y="0"/>
                      </a:cubicBezTo>
                      <a:lnTo>
                        <a:pt x="934845" y="0"/>
                      </a:lnTo>
                      <a:lnTo>
                        <a:pt x="1431913" y="10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92" name="任意多边形: 形状 423"/>
                <p:cNvSpPr/>
                <p:nvPr>
                  <p:custDataLst>
                    <p:tags r:id="rId167"/>
                  </p:custDataLst>
                </p:nvPr>
              </p:nvSpPr>
              <p:spPr>
                <a:xfrm>
                  <a:off x="8372780" y="4624156"/>
                  <a:ext cx="1452647" cy="98119"/>
                </a:xfrm>
                <a:custGeom>
                  <a:avLst/>
                  <a:gdLst>
                    <a:gd name="connsiteX0" fmla="*/ 0 w 1452647"/>
                    <a:gd name="connsiteY0" fmla="*/ 6559 h 98119"/>
                    <a:gd name="connsiteX1" fmla="*/ 12054 w 1452647"/>
                    <a:gd name="connsiteY1" fmla="*/ 53536 h 98119"/>
                    <a:gd name="connsiteX2" fmla="*/ 764216 w 1452647"/>
                    <a:gd name="connsiteY2" fmla="*/ 64438 h 98119"/>
                    <a:gd name="connsiteX3" fmla="*/ 781943 w 1452647"/>
                    <a:gd name="connsiteY3" fmla="*/ 71263 h 98119"/>
                    <a:gd name="connsiteX4" fmla="*/ 1433857 w 1452647"/>
                    <a:gd name="connsiteY4" fmla="*/ 98120 h 98119"/>
                    <a:gd name="connsiteX5" fmla="*/ 1451850 w 1452647"/>
                    <a:gd name="connsiteY5" fmla="*/ 26502 h 98119"/>
                    <a:gd name="connsiteX6" fmla="*/ 1452648 w 1452647"/>
                    <a:gd name="connsiteY6" fmla="*/ 21095 h 98119"/>
                    <a:gd name="connsiteX7" fmla="*/ 1451407 w 1452647"/>
                    <a:gd name="connsiteY7" fmla="*/ 17550 h 98119"/>
                    <a:gd name="connsiteX8" fmla="*/ 643937 w 1452647"/>
                    <a:gd name="connsiteY8" fmla="*/ 17550 h 98119"/>
                    <a:gd name="connsiteX9" fmla="*/ 1950 w 1452647"/>
                    <a:gd name="connsiteY9" fmla="*/ 0 h 98119"/>
                    <a:gd name="connsiteX10" fmla="*/ 0 w 1452647"/>
                    <a:gd name="connsiteY10" fmla="*/ 6559 h 98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2647" h="98119">
                      <a:moveTo>
                        <a:pt x="0" y="6559"/>
                      </a:moveTo>
                      <a:cubicBezTo>
                        <a:pt x="4077" y="35100"/>
                        <a:pt x="12054" y="53536"/>
                        <a:pt x="12054" y="53536"/>
                      </a:cubicBezTo>
                      <a:lnTo>
                        <a:pt x="764216" y="64438"/>
                      </a:lnTo>
                      <a:lnTo>
                        <a:pt x="781943" y="71263"/>
                      </a:lnTo>
                      <a:lnTo>
                        <a:pt x="1433857" y="98120"/>
                      </a:lnTo>
                      <a:cubicBezTo>
                        <a:pt x="1433857" y="98120"/>
                        <a:pt x="1441302" y="81633"/>
                        <a:pt x="1451850" y="26502"/>
                      </a:cubicBezTo>
                      <a:cubicBezTo>
                        <a:pt x="1452205" y="24729"/>
                        <a:pt x="1452471" y="22957"/>
                        <a:pt x="1452648" y="21095"/>
                      </a:cubicBezTo>
                      <a:cubicBezTo>
                        <a:pt x="1451850" y="18791"/>
                        <a:pt x="1451407" y="17550"/>
                        <a:pt x="1451407" y="17550"/>
                      </a:cubicBezTo>
                      <a:cubicBezTo>
                        <a:pt x="1388299" y="32175"/>
                        <a:pt x="643937" y="17550"/>
                        <a:pt x="643937" y="17550"/>
                      </a:cubicBezTo>
                      <a:cubicBezTo>
                        <a:pt x="643937" y="17550"/>
                        <a:pt x="4698" y="0"/>
                        <a:pt x="1950" y="0"/>
                      </a:cubicBezTo>
                      <a:cubicBezTo>
                        <a:pt x="1595" y="89"/>
                        <a:pt x="798" y="2571"/>
                        <a:pt x="0" y="6559"/>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93" name="任意多边形: 形状 424"/>
                <p:cNvSpPr/>
                <p:nvPr>
                  <p:custDataLst>
                    <p:tags r:id="rId168"/>
                  </p:custDataLst>
                </p:nvPr>
              </p:nvSpPr>
              <p:spPr>
                <a:xfrm>
                  <a:off x="9227223" y="4702067"/>
                  <a:ext cx="114431" cy="255195"/>
                </a:xfrm>
                <a:custGeom>
                  <a:avLst/>
                  <a:gdLst>
                    <a:gd name="connsiteX0" fmla="*/ 89259 w 114431"/>
                    <a:gd name="connsiteY0" fmla="*/ 0 h 255195"/>
                    <a:gd name="connsiteX1" fmla="*/ 107696 w 114431"/>
                    <a:gd name="connsiteY1" fmla="*/ 175144 h 255195"/>
                    <a:gd name="connsiteX2" fmla="*/ 80130 w 114431"/>
                    <a:gd name="connsiteY2" fmla="*/ 254384 h 255195"/>
                    <a:gd name="connsiteX3" fmla="*/ 3 w 114431"/>
                    <a:gd name="connsiteY3" fmla="*/ 250484 h 255195"/>
                    <a:gd name="connsiteX4" fmla="*/ 24112 w 114431"/>
                    <a:gd name="connsiteY4" fmla="*/ 131712 h 255195"/>
                    <a:gd name="connsiteX5" fmla="*/ 3726 w 114431"/>
                    <a:gd name="connsiteY5" fmla="*/ 4254 h 255195"/>
                    <a:gd name="connsiteX6" fmla="*/ 89259 w 114431"/>
                    <a:gd name="connsiteY6" fmla="*/ 0 h 25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431" h="255195">
                      <a:moveTo>
                        <a:pt x="89259" y="0"/>
                      </a:moveTo>
                      <a:cubicBezTo>
                        <a:pt x="120016" y="64881"/>
                        <a:pt x="117800" y="150149"/>
                        <a:pt x="107696" y="175144"/>
                      </a:cubicBezTo>
                      <a:cubicBezTo>
                        <a:pt x="97591" y="200139"/>
                        <a:pt x="80130" y="254384"/>
                        <a:pt x="80130" y="254384"/>
                      </a:cubicBezTo>
                      <a:cubicBezTo>
                        <a:pt x="80130" y="254384"/>
                        <a:pt x="269" y="257841"/>
                        <a:pt x="3" y="250484"/>
                      </a:cubicBezTo>
                      <a:cubicBezTo>
                        <a:pt x="-351" y="243127"/>
                        <a:pt x="26860" y="192694"/>
                        <a:pt x="24112" y="131712"/>
                      </a:cubicBezTo>
                      <a:cubicBezTo>
                        <a:pt x="21365" y="70820"/>
                        <a:pt x="3726" y="4254"/>
                        <a:pt x="3726" y="4254"/>
                      </a:cubicBezTo>
                      <a:lnTo>
                        <a:pt x="89259"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94" name="任意多边形: 形状 425"/>
                <p:cNvSpPr/>
                <p:nvPr>
                  <p:custDataLst>
                    <p:tags r:id="rId169"/>
                  </p:custDataLst>
                </p:nvPr>
              </p:nvSpPr>
              <p:spPr>
                <a:xfrm>
                  <a:off x="8364359" y="5598704"/>
                  <a:ext cx="1544296" cy="110971"/>
                </a:xfrm>
                <a:custGeom>
                  <a:avLst/>
                  <a:gdLst>
                    <a:gd name="connsiteX0" fmla="*/ 0 w 1544296"/>
                    <a:gd name="connsiteY0" fmla="*/ 13295 h 110971"/>
                    <a:gd name="connsiteX1" fmla="*/ 23045 w 1544296"/>
                    <a:gd name="connsiteY1" fmla="*/ 100690 h 110971"/>
                    <a:gd name="connsiteX2" fmla="*/ 1535699 w 1544296"/>
                    <a:gd name="connsiteY2" fmla="*/ 110972 h 110971"/>
                    <a:gd name="connsiteX3" fmla="*/ 1544297 w 1544296"/>
                    <a:gd name="connsiteY3" fmla="*/ 3457 h 110971"/>
                    <a:gd name="connsiteX4" fmla="*/ 80215 w 1544296"/>
                    <a:gd name="connsiteY4" fmla="*/ 20475 h 110971"/>
                    <a:gd name="connsiteX5" fmla="*/ 3634 w 1544296"/>
                    <a:gd name="connsiteY5" fmla="*/ 0 h 110971"/>
                    <a:gd name="connsiteX6" fmla="*/ 0 w 1544296"/>
                    <a:gd name="connsiteY6" fmla="*/ 13295 h 11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4296" h="110971">
                      <a:moveTo>
                        <a:pt x="0" y="13295"/>
                      </a:moveTo>
                      <a:cubicBezTo>
                        <a:pt x="7977" y="55220"/>
                        <a:pt x="23045" y="100690"/>
                        <a:pt x="23045" y="100690"/>
                      </a:cubicBezTo>
                      <a:lnTo>
                        <a:pt x="1535699" y="110972"/>
                      </a:lnTo>
                      <a:cubicBezTo>
                        <a:pt x="1535699" y="110972"/>
                        <a:pt x="1541017" y="62754"/>
                        <a:pt x="1544297" y="3457"/>
                      </a:cubicBezTo>
                      <a:cubicBezTo>
                        <a:pt x="1438111" y="58765"/>
                        <a:pt x="136765" y="20475"/>
                        <a:pt x="80215" y="20475"/>
                      </a:cubicBezTo>
                      <a:cubicBezTo>
                        <a:pt x="22602" y="20475"/>
                        <a:pt x="3634" y="0"/>
                        <a:pt x="3634" y="0"/>
                      </a:cubicBezTo>
                      <a:lnTo>
                        <a:pt x="0" y="13295"/>
                      </a:lnTo>
                      <a:close/>
                    </a:path>
                  </a:pathLst>
                </a:custGeom>
                <a:solidFill>
                  <a:srgbClr val="E2E6E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95" name="任意多边形: 形状 426"/>
                <p:cNvSpPr/>
                <p:nvPr>
                  <p:custDataLst>
                    <p:tags r:id="rId170"/>
                  </p:custDataLst>
                </p:nvPr>
              </p:nvSpPr>
              <p:spPr>
                <a:xfrm>
                  <a:off x="8169300" y="5435615"/>
                  <a:ext cx="101349" cy="194821"/>
                </a:xfrm>
                <a:custGeom>
                  <a:avLst/>
                  <a:gdLst>
                    <a:gd name="connsiteX0" fmla="*/ 47393 w 101349"/>
                    <a:gd name="connsiteY0" fmla="*/ 0 h 194821"/>
                    <a:gd name="connsiteX1" fmla="*/ 98802 w 101349"/>
                    <a:gd name="connsiteY1" fmla="*/ 118417 h 194821"/>
                    <a:gd name="connsiteX2" fmla="*/ 45354 w 101349"/>
                    <a:gd name="connsiteY2" fmla="*/ 194821 h 194821"/>
                    <a:gd name="connsiteX3" fmla="*/ 948 w 101349"/>
                    <a:gd name="connsiteY3" fmla="*/ 79329 h 194821"/>
                    <a:gd name="connsiteX4" fmla="*/ 47393 w 101349"/>
                    <a:gd name="connsiteY4" fmla="*/ 0 h 1948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349" h="194821">
                      <a:moveTo>
                        <a:pt x="47393" y="0"/>
                      </a:moveTo>
                      <a:cubicBezTo>
                        <a:pt x="94458" y="0"/>
                        <a:pt x="107576" y="80747"/>
                        <a:pt x="98802" y="118417"/>
                      </a:cubicBezTo>
                      <a:cubicBezTo>
                        <a:pt x="90027" y="155999"/>
                        <a:pt x="95877" y="194821"/>
                        <a:pt x="45354" y="194821"/>
                      </a:cubicBezTo>
                      <a:cubicBezTo>
                        <a:pt x="-5966" y="194821"/>
                        <a:pt x="948" y="79329"/>
                        <a:pt x="948" y="79329"/>
                      </a:cubicBezTo>
                      <a:cubicBezTo>
                        <a:pt x="948" y="79329"/>
                        <a:pt x="-10663" y="0"/>
                        <a:pt x="47393" y="0"/>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96" name="任意多边形: 形状 427"/>
                <p:cNvSpPr/>
                <p:nvPr>
                  <p:custDataLst>
                    <p:tags r:id="rId171"/>
                  </p:custDataLst>
                </p:nvPr>
              </p:nvSpPr>
              <p:spPr>
                <a:xfrm>
                  <a:off x="7723965" y="5409644"/>
                  <a:ext cx="208564" cy="144298"/>
                </a:xfrm>
                <a:custGeom>
                  <a:avLst/>
                  <a:gdLst>
                    <a:gd name="connsiteX0" fmla="*/ 208562 w 208564"/>
                    <a:gd name="connsiteY0" fmla="*/ 52827 h 144298"/>
                    <a:gd name="connsiteX1" fmla="*/ 185960 w 208564"/>
                    <a:gd name="connsiteY1" fmla="*/ 144299 h 144298"/>
                    <a:gd name="connsiteX2" fmla="*/ 3 w 208564"/>
                    <a:gd name="connsiteY2" fmla="*/ 92536 h 144298"/>
                    <a:gd name="connsiteX3" fmla="*/ 21187 w 208564"/>
                    <a:gd name="connsiteY3" fmla="*/ 0 h 144298"/>
                    <a:gd name="connsiteX4" fmla="*/ 208562 w 208564"/>
                    <a:gd name="connsiteY4" fmla="*/ 52827 h 144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564" h="144298">
                      <a:moveTo>
                        <a:pt x="208562" y="52827"/>
                      </a:moveTo>
                      <a:cubicBezTo>
                        <a:pt x="208828" y="57790"/>
                        <a:pt x="185960" y="144299"/>
                        <a:pt x="185960" y="144299"/>
                      </a:cubicBezTo>
                      <a:cubicBezTo>
                        <a:pt x="185960" y="144299"/>
                        <a:pt x="269" y="98740"/>
                        <a:pt x="3" y="92536"/>
                      </a:cubicBezTo>
                      <a:cubicBezTo>
                        <a:pt x="-263" y="86331"/>
                        <a:pt x="17996" y="0"/>
                        <a:pt x="21187" y="0"/>
                      </a:cubicBezTo>
                      <a:cubicBezTo>
                        <a:pt x="24378" y="0"/>
                        <a:pt x="208562" y="52827"/>
                        <a:pt x="208562" y="5282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97" name="任意多边形: 形状 428"/>
                <p:cNvSpPr/>
                <p:nvPr>
                  <p:custDataLst>
                    <p:tags r:id="rId172"/>
                  </p:custDataLst>
                </p:nvPr>
              </p:nvSpPr>
              <p:spPr>
                <a:xfrm>
                  <a:off x="7586760" y="4621586"/>
                  <a:ext cx="329812" cy="1070151"/>
                </a:xfrm>
                <a:custGeom>
                  <a:avLst/>
                  <a:gdLst>
                    <a:gd name="connsiteX0" fmla="*/ 0 w 329812"/>
                    <a:gd name="connsiteY0" fmla="*/ 1042886 h 1070151"/>
                    <a:gd name="connsiteX1" fmla="*/ 92092 w 329812"/>
                    <a:gd name="connsiteY1" fmla="*/ 1069920 h 1070151"/>
                    <a:gd name="connsiteX2" fmla="*/ 329813 w 329812"/>
                    <a:gd name="connsiteY2" fmla="*/ 6470 h 1070151"/>
                    <a:gd name="connsiteX3" fmla="*/ 314124 w 329812"/>
                    <a:gd name="connsiteY3" fmla="*/ 1329 h 1070151"/>
                    <a:gd name="connsiteX4" fmla="*/ 309958 w 329812"/>
                    <a:gd name="connsiteY4" fmla="*/ 0 h 1070151"/>
                    <a:gd name="connsiteX5" fmla="*/ 309870 w 329812"/>
                    <a:gd name="connsiteY5" fmla="*/ 355 h 1070151"/>
                    <a:gd name="connsiteX6" fmla="*/ 85533 w 329812"/>
                    <a:gd name="connsiteY6" fmla="*/ 925178 h 1070151"/>
                    <a:gd name="connsiteX7" fmla="*/ 13295 w 329812"/>
                    <a:gd name="connsiteY7" fmla="*/ 974725 h 1070151"/>
                    <a:gd name="connsiteX8" fmla="*/ 9395 w 329812"/>
                    <a:gd name="connsiteY8" fmla="*/ 977118 h 1070151"/>
                    <a:gd name="connsiteX9" fmla="*/ 3811 w 329812"/>
                    <a:gd name="connsiteY9" fmla="*/ 1015941 h 1070151"/>
                    <a:gd name="connsiteX10" fmla="*/ 0 w 329812"/>
                    <a:gd name="connsiteY10" fmla="*/ 1042886 h 1070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9812" h="1070151">
                      <a:moveTo>
                        <a:pt x="0" y="1042886"/>
                      </a:moveTo>
                      <a:cubicBezTo>
                        <a:pt x="9307" y="1048736"/>
                        <a:pt x="50079" y="1072756"/>
                        <a:pt x="92092" y="1069920"/>
                      </a:cubicBezTo>
                      <a:cubicBezTo>
                        <a:pt x="96524" y="1049622"/>
                        <a:pt x="320683" y="46534"/>
                        <a:pt x="329813" y="6470"/>
                      </a:cubicBezTo>
                      <a:lnTo>
                        <a:pt x="314124" y="1329"/>
                      </a:lnTo>
                      <a:lnTo>
                        <a:pt x="309958" y="0"/>
                      </a:lnTo>
                      <a:cubicBezTo>
                        <a:pt x="309958" y="89"/>
                        <a:pt x="309870" y="266"/>
                        <a:pt x="309870" y="355"/>
                      </a:cubicBezTo>
                      <a:cubicBezTo>
                        <a:pt x="228059" y="283988"/>
                        <a:pt x="117885" y="891408"/>
                        <a:pt x="85533" y="925178"/>
                      </a:cubicBezTo>
                      <a:cubicBezTo>
                        <a:pt x="48838" y="963468"/>
                        <a:pt x="21273" y="969761"/>
                        <a:pt x="13295" y="974725"/>
                      </a:cubicBezTo>
                      <a:cubicBezTo>
                        <a:pt x="10636" y="976409"/>
                        <a:pt x="9395" y="977118"/>
                        <a:pt x="9395" y="977118"/>
                      </a:cubicBezTo>
                      <a:lnTo>
                        <a:pt x="3811" y="1015941"/>
                      </a:lnTo>
                      <a:lnTo>
                        <a:pt x="0" y="1042886"/>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98" name="任意多边形: 形状 429"/>
                <p:cNvSpPr/>
                <p:nvPr>
                  <p:custDataLst>
                    <p:tags r:id="rId173"/>
                  </p:custDataLst>
                </p:nvPr>
              </p:nvSpPr>
              <p:spPr>
                <a:xfrm>
                  <a:off x="7230622" y="4556616"/>
                  <a:ext cx="607153" cy="1147535"/>
                </a:xfrm>
                <a:custGeom>
                  <a:avLst/>
                  <a:gdLst>
                    <a:gd name="connsiteX0" fmla="*/ 354099 w 607153"/>
                    <a:gd name="connsiteY0" fmla="*/ 81101 h 1147535"/>
                    <a:gd name="connsiteX1" fmla="*/ 123203 w 607153"/>
                    <a:gd name="connsiteY1" fmla="*/ 1055649 h 1147535"/>
                    <a:gd name="connsiteX2" fmla="*/ 0 w 607153"/>
                    <a:gd name="connsiteY2" fmla="*/ 1073731 h 1147535"/>
                    <a:gd name="connsiteX3" fmla="*/ 532 w 607153"/>
                    <a:gd name="connsiteY3" fmla="*/ 1106172 h 1147535"/>
                    <a:gd name="connsiteX4" fmla="*/ 89167 w 607153"/>
                    <a:gd name="connsiteY4" fmla="*/ 1142069 h 1147535"/>
                    <a:gd name="connsiteX5" fmla="*/ 143235 w 607153"/>
                    <a:gd name="connsiteY5" fmla="*/ 1146412 h 1147535"/>
                    <a:gd name="connsiteX6" fmla="*/ 153871 w 607153"/>
                    <a:gd name="connsiteY6" fmla="*/ 1095180 h 1147535"/>
                    <a:gd name="connsiteX7" fmla="*/ 227705 w 607153"/>
                    <a:gd name="connsiteY7" fmla="*/ 1126115 h 1147535"/>
                    <a:gd name="connsiteX8" fmla="*/ 342842 w 607153"/>
                    <a:gd name="connsiteY8" fmla="*/ 1142158 h 1147535"/>
                    <a:gd name="connsiteX9" fmla="*/ 607153 w 607153"/>
                    <a:gd name="connsiteY9" fmla="*/ 0 h 1147535"/>
                    <a:gd name="connsiteX10" fmla="*/ 454789 w 607153"/>
                    <a:gd name="connsiteY10" fmla="*/ 488736 h 1147535"/>
                    <a:gd name="connsiteX11" fmla="*/ 320417 w 607153"/>
                    <a:gd name="connsiteY11" fmla="*/ 1055738 h 1147535"/>
                    <a:gd name="connsiteX12" fmla="*/ 194289 w 607153"/>
                    <a:gd name="connsiteY12" fmla="*/ 1058308 h 1147535"/>
                    <a:gd name="connsiteX13" fmla="*/ 372003 w 607153"/>
                    <a:gd name="connsiteY13" fmla="*/ 245698 h 1147535"/>
                    <a:gd name="connsiteX14" fmla="*/ 387780 w 607153"/>
                    <a:gd name="connsiteY14" fmla="*/ 81101 h 1147535"/>
                    <a:gd name="connsiteX15" fmla="*/ 354099 w 607153"/>
                    <a:gd name="connsiteY15" fmla="*/ 81101 h 1147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07153" h="1147535">
                      <a:moveTo>
                        <a:pt x="354099" y="81101"/>
                      </a:moveTo>
                      <a:cubicBezTo>
                        <a:pt x="315543" y="260588"/>
                        <a:pt x="160608" y="1016650"/>
                        <a:pt x="123203" y="1055649"/>
                      </a:cubicBezTo>
                      <a:cubicBezTo>
                        <a:pt x="85799" y="1094737"/>
                        <a:pt x="0" y="1073731"/>
                        <a:pt x="0" y="1073731"/>
                      </a:cubicBezTo>
                      <a:lnTo>
                        <a:pt x="532" y="1106172"/>
                      </a:lnTo>
                      <a:cubicBezTo>
                        <a:pt x="532" y="1106172"/>
                        <a:pt x="67540" y="1141271"/>
                        <a:pt x="89167" y="1142069"/>
                      </a:cubicBezTo>
                      <a:cubicBezTo>
                        <a:pt x="110794" y="1142866"/>
                        <a:pt x="139424" y="1150312"/>
                        <a:pt x="143235" y="1146412"/>
                      </a:cubicBezTo>
                      <a:cubicBezTo>
                        <a:pt x="147046" y="1142512"/>
                        <a:pt x="153871" y="1095180"/>
                        <a:pt x="153871" y="1095180"/>
                      </a:cubicBezTo>
                      <a:cubicBezTo>
                        <a:pt x="153871" y="1095180"/>
                        <a:pt x="176207" y="1115567"/>
                        <a:pt x="227705" y="1126115"/>
                      </a:cubicBezTo>
                      <a:cubicBezTo>
                        <a:pt x="279202" y="1136662"/>
                        <a:pt x="342842" y="1142158"/>
                        <a:pt x="342842" y="1142158"/>
                      </a:cubicBezTo>
                      <a:lnTo>
                        <a:pt x="607153" y="0"/>
                      </a:lnTo>
                      <a:cubicBezTo>
                        <a:pt x="607153" y="0"/>
                        <a:pt x="476948" y="424121"/>
                        <a:pt x="454789" y="488736"/>
                      </a:cubicBezTo>
                      <a:cubicBezTo>
                        <a:pt x="432630" y="553352"/>
                        <a:pt x="342310" y="1032870"/>
                        <a:pt x="320417" y="1055738"/>
                      </a:cubicBezTo>
                      <a:cubicBezTo>
                        <a:pt x="298525" y="1078606"/>
                        <a:pt x="205369" y="1112642"/>
                        <a:pt x="194289" y="1058308"/>
                      </a:cubicBezTo>
                      <a:cubicBezTo>
                        <a:pt x="183210" y="1004063"/>
                        <a:pt x="372003" y="245698"/>
                        <a:pt x="372003" y="245698"/>
                      </a:cubicBezTo>
                      <a:lnTo>
                        <a:pt x="387780" y="81101"/>
                      </a:lnTo>
                      <a:lnTo>
                        <a:pt x="354099" y="81101"/>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199" name="任意多边形: 形状 430"/>
                <p:cNvSpPr/>
                <p:nvPr>
                  <p:custDataLst>
                    <p:tags r:id="rId174"/>
                  </p:custDataLst>
                </p:nvPr>
              </p:nvSpPr>
              <p:spPr>
                <a:xfrm>
                  <a:off x="7832546" y="4509994"/>
                  <a:ext cx="303354" cy="518517"/>
                </a:xfrm>
                <a:custGeom>
                  <a:avLst/>
                  <a:gdLst>
                    <a:gd name="connsiteX0" fmla="*/ 302070 w 303354"/>
                    <a:gd name="connsiteY0" fmla="*/ 59031 h 518517"/>
                    <a:gd name="connsiteX1" fmla="*/ 103969 w 303354"/>
                    <a:gd name="connsiteY1" fmla="*/ 242861 h 518517"/>
                    <a:gd name="connsiteX2" fmla="*/ 0 w 303354"/>
                    <a:gd name="connsiteY2" fmla="*/ 518518 h 518517"/>
                    <a:gd name="connsiteX3" fmla="*/ 118240 w 303354"/>
                    <a:gd name="connsiteY3" fmla="*/ 0 h 518517"/>
                    <a:gd name="connsiteX4" fmla="*/ 302070 w 303354"/>
                    <a:gd name="connsiteY4" fmla="*/ 59031 h 518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354" h="518517">
                      <a:moveTo>
                        <a:pt x="302070" y="59031"/>
                      </a:moveTo>
                      <a:cubicBezTo>
                        <a:pt x="231693" y="59031"/>
                        <a:pt x="142792" y="131447"/>
                        <a:pt x="103969" y="242861"/>
                      </a:cubicBezTo>
                      <a:cubicBezTo>
                        <a:pt x="65236" y="354276"/>
                        <a:pt x="0" y="518518"/>
                        <a:pt x="0" y="518518"/>
                      </a:cubicBezTo>
                      <a:lnTo>
                        <a:pt x="118240" y="0"/>
                      </a:lnTo>
                      <a:cubicBezTo>
                        <a:pt x="118240" y="0"/>
                        <a:pt x="321304" y="38911"/>
                        <a:pt x="302070" y="59031"/>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00" name="任意多边形: 形状 431"/>
                <p:cNvSpPr/>
                <p:nvPr>
                  <p:custDataLst>
                    <p:tags r:id="rId175"/>
                  </p:custDataLst>
                </p:nvPr>
              </p:nvSpPr>
              <p:spPr>
                <a:xfrm>
                  <a:off x="8139846" y="4655976"/>
                  <a:ext cx="201025" cy="126702"/>
                </a:xfrm>
                <a:custGeom>
                  <a:avLst/>
                  <a:gdLst>
                    <a:gd name="connsiteX0" fmla="*/ 196239 w 201025"/>
                    <a:gd name="connsiteY0" fmla="*/ 20564 h 126702"/>
                    <a:gd name="connsiteX1" fmla="*/ 38645 w 201025"/>
                    <a:gd name="connsiteY1" fmla="*/ 0 h 126702"/>
                    <a:gd name="connsiteX2" fmla="*/ 6027 w 201025"/>
                    <a:gd name="connsiteY2" fmla="*/ 4520 h 126702"/>
                    <a:gd name="connsiteX3" fmla="*/ 0 w 201025"/>
                    <a:gd name="connsiteY3" fmla="*/ 97854 h 126702"/>
                    <a:gd name="connsiteX4" fmla="*/ 100335 w 201025"/>
                    <a:gd name="connsiteY4" fmla="*/ 108756 h 126702"/>
                    <a:gd name="connsiteX5" fmla="*/ 201025 w 201025"/>
                    <a:gd name="connsiteY5" fmla="*/ 126572 h 126702"/>
                    <a:gd name="connsiteX6" fmla="*/ 196239 w 201025"/>
                    <a:gd name="connsiteY6" fmla="*/ 20564 h 126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025" h="126702">
                      <a:moveTo>
                        <a:pt x="196239" y="20564"/>
                      </a:moveTo>
                      <a:cubicBezTo>
                        <a:pt x="163798" y="4520"/>
                        <a:pt x="58056" y="0"/>
                        <a:pt x="38645" y="0"/>
                      </a:cubicBezTo>
                      <a:cubicBezTo>
                        <a:pt x="19145" y="0"/>
                        <a:pt x="6027" y="4520"/>
                        <a:pt x="6027" y="4520"/>
                      </a:cubicBezTo>
                      <a:lnTo>
                        <a:pt x="0" y="97854"/>
                      </a:lnTo>
                      <a:cubicBezTo>
                        <a:pt x="0" y="97854"/>
                        <a:pt x="63552" y="104324"/>
                        <a:pt x="100335" y="108756"/>
                      </a:cubicBezTo>
                      <a:cubicBezTo>
                        <a:pt x="137119" y="113187"/>
                        <a:pt x="201114" y="128256"/>
                        <a:pt x="201025" y="126572"/>
                      </a:cubicBezTo>
                      <a:cubicBezTo>
                        <a:pt x="200937" y="124799"/>
                        <a:pt x="196239" y="20564"/>
                        <a:pt x="196239" y="20564"/>
                      </a:cubicBezTo>
                      <a:close/>
                    </a:path>
                  </a:pathLst>
                </a:custGeom>
                <a:solidFill>
                  <a:srgbClr val="A5CAC2"/>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01" name="任意多边形: 形状 432"/>
                <p:cNvSpPr/>
                <p:nvPr>
                  <p:custDataLst>
                    <p:tags r:id="rId176"/>
                  </p:custDataLst>
                </p:nvPr>
              </p:nvSpPr>
              <p:spPr>
                <a:xfrm>
                  <a:off x="8381998" y="4717046"/>
                  <a:ext cx="736033" cy="201697"/>
                </a:xfrm>
                <a:custGeom>
                  <a:avLst/>
                  <a:gdLst>
                    <a:gd name="connsiteX0" fmla="*/ 19500 w 736033"/>
                    <a:gd name="connsiteY0" fmla="*/ 52206 h 201697"/>
                    <a:gd name="connsiteX1" fmla="*/ 677087 w 736033"/>
                    <a:gd name="connsiteY1" fmla="*/ 78354 h 201697"/>
                    <a:gd name="connsiteX2" fmla="*/ 695966 w 736033"/>
                    <a:gd name="connsiteY2" fmla="*/ 197657 h 201697"/>
                    <a:gd name="connsiteX3" fmla="*/ 726191 w 736033"/>
                    <a:gd name="connsiteY3" fmla="*/ 199873 h 201697"/>
                    <a:gd name="connsiteX4" fmla="*/ 721848 w 736033"/>
                    <a:gd name="connsiteY4" fmla="*/ 11788 h 201697"/>
                    <a:gd name="connsiteX5" fmla="*/ 0 w 736033"/>
                    <a:gd name="connsiteY5" fmla="*/ 0 h 201697"/>
                    <a:gd name="connsiteX6" fmla="*/ 19500 w 736033"/>
                    <a:gd name="connsiteY6" fmla="*/ 52206 h 20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6033" h="201697">
                      <a:moveTo>
                        <a:pt x="19500" y="52206"/>
                      </a:moveTo>
                      <a:cubicBezTo>
                        <a:pt x="204216" y="52206"/>
                        <a:pt x="656523" y="58677"/>
                        <a:pt x="677087" y="78354"/>
                      </a:cubicBezTo>
                      <a:cubicBezTo>
                        <a:pt x="697650" y="97942"/>
                        <a:pt x="695966" y="197657"/>
                        <a:pt x="695966" y="197657"/>
                      </a:cubicBezTo>
                      <a:cubicBezTo>
                        <a:pt x="695966" y="197657"/>
                        <a:pt x="724596" y="205014"/>
                        <a:pt x="726191" y="199873"/>
                      </a:cubicBezTo>
                      <a:cubicBezTo>
                        <a:pt x="727786" y="194732"/>
                        <a:pt x="750034" y="65856"/>
                        <a:pt x="721848" y="11788"/>
                      </a:cubicBezTo>
                      <a:cubicBezTo>
                        <a:pt x="698537" y="7711"/>
                        <a:pt x="0" y="0"/>
                        <a:pt x="0" y="0"/>
                      </a:cubicBezTo>
                      <a:lnTo>
                        <a:pt x="19500" y="52206"/>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02" name="任意多边形: 形状 433"/>
                <p:cNvSpPr/>
                <p:nvPr>
                  <p:custDataLst>
                    <p:tags r:id="rId177"/>
                  </p:custDataLst>
                </p:nvPr>
              </p:nvSpPr>
              <p:spPr>
                <a:xfrm>
                  <a:off x="8424172" y="5093482"/>
                  <a:ext cx="1351796" cy="233465"/>
                </a:xfrm>
                <a:custGeom>
                  <a:avLst/>
                  <a:gdLst>
                    <a:gd name="connsiteX0" fmla="*/ 1331765 w 1351796"/>
                    <a:gd name="connsiteY0" fmla="*/ 77290 h 233465"/>
                    <a:gd name="connsiteX1" fmla="*/ 407917 w 1351796"/>
                    <a:gd name="connsiteY1" fmla="*/ 43963 h 233465"/>
                    <a:gd name="connsiteX2" fmla="*/ 84574 w 1351796"/>
                    <a:gd name="connsiteY2" fmla="*/ 60627 h 233465"/>
                    <a:gd name="connsiteX3" fmla="*/ 43359 w 1351796"/>
                    <a:gd name="connsiteY3" fmla="*/ 233466 h 233465"/>
                    <a:gd name="connsiteX4" fmla="*/ 2587 w 1351796"/>
                    <a:gd name="connsiteY4" fmla="*/ 105299 h 233465"/>
                    <a:gd name="connsiteX5" fmla="*/ 43713 w 1351796"/>
                    <a:gd name="connsiteY5" fmla="*/ 0 h 233465"/>
                    <a:gd name="connsiteX6" fmla="*/ 535286 w 1351796"/>
                    <a:gd name="connsiteY6" fmla="*/ 6914 h 233465"/>
                    <a:gd name="connsiteX7" fmla="*/ 953823 w 1351796"/>
                    <a:gd name="connsiteY7" fmla="*/ 17284 h 233465"/>
                    <a:gd name="connsiteX8" fmla="*/ 1193139 w 1351796"/>
                    <a:gd name="connsiteY8" fmla="*/ 24109 h 233465"/>
                    <a:gd name="connsiteX9" fmla="*/ 1351797 w 1351796"/>
                    <a:gd name="connsiteY9" fmla="*/ 31377 h 233465"/>
                    <a:gd name="connsiteX10" fmla="*/ 1331765 w 1351796"/>
                    <a:gd name="connsiteY10" fmla="*/ 77290 h 233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1796" h="233465">
                      <a:moveTo>
                        <a:pt x="1331765" y="77290"/>
                      </a:moveTo>
                      <a:cubicBezTo>
                        <a:pt x="1173462" y="67186"/>
                        <a:pt x="521282" y="43963"/>
                        <a:pt x="407917" y="43963"/>
                      </a:cubicBezTo>
                      <a:cubicBezTo>
                        <a:pt x="294552" y="43963"/>
                        <a:pt x="123663" y="45381"/>
                        <a:pt x="84574" y="60627"/>
                      </a:cubicBezTo>
                      <a:cubicBezTo>
                        <a:pt x="45486" y="75872"/>
                        <a:pt x="36357" y="199784"/>
                        <a:pt x="43359" y="233466"/>
                      </a:cubicBezTo>
                      <a:cubicBezTo>
                        <a:pt x="1700" y="193757"/>
                        <a:pt x="-4681" y="150237"/>
                        <a:pt x="2587" y="105299"/>
                      </a:cubicBezTo>
                      <a:cubicBezTo>
                        <a:pt x="9855" y="60361"/>
                        <a:pt x="43713" y="0"/>
                        <a:pt x="43713" y="0"/>
                      </a:cubicBezTo>
                      <a:lnTo>
                        <a:pt x="535286" y="6914"/>
                      </a:lnTo>
                      <a:lnTo>
                        <a:pt x="953823" y="17284"/>
                      </a:lnTo>
                      <a:cubicBezTo>
                        <a:pt x="953823" y="17284"/>
                        <a:pt x="1192164" y="23222"/>
                        <a:pt x="1193139" y="24109"/>
                      </a:cubicBezTo>
                      <a:cubicBezTo>
                        <a:pt x="1194026" y="24995"/>
                        <a:pt x="1351797" y="31377"/>
                        <a:pt x="1351797" y="31377"/>
                      </a:cubicBezTo>
                      <a:lnTo>
                        <a:pt x="1331765" y="77290"/>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03" name="任意多边形: 形状 434"/>
                <p:cNvSpPr/>
                <p:nvPr>
                  <p:custDataLst>
                    <p:tags r:id="rId178"/>
                  </p:custDataLst>
                </p:nvPr>
              </p:nvSpPr>
              <p:spPr>
                <a:xfrm>
                  <a:off x="8395701" y="4473167"/>
                  <a:ext cx="1393311" cy="58676"/>
                </a:xfrm>
                <a:custGeom>
                  <a:avLst/>
                  <a:gdLst>
                    <a:gd name="connsiteX0" fmla="*/ 1391702 w 1393311"/>
                    <a:gd name="connsiteY0" fmla="*/ 41081 h 58676"/>
                    <a:gd name="connsiteX1" fmla="*/ 1365288 w 1393311"/>
                    <a:gd name="connsiteY1" fmla="*/ 49767 h 58676"/>
                    <a:gd name="connsiteX2" fmla="*/ 1330720 w 1393311"/>
                    <a:gd name="connsiteY2" fmla="*/ 51186 h 58676"/>
                    <a:gd name="connsiteX3" fmla="*/ 1262471 w 1393311"/>
                    <a:gd name="connsiteY3" fmla="*/ 52515 h 58676"/>
                    <a:gd name="connsiteX4" fmla="*/ 1125972 w 1393311"/>
                    <a:gd name="connsiteY4" fmla="*/ 53667 h 58676"/>
                    <a:gd name="connsiteX5" fmla="*/ 852975 w 1393311"/>
                    <a:gd name="connsiteY5" fmla="*/ 55795 h 58676"/>
                    <a:gd name="connsiteX6" fmla="*/ 583257 w 1393311"/>
                    <a:gd name="connsiteY6" fmla="*/ 57390 h 58676"/>
                    <a:gd name="connsiteX7" fmla="*/ 314691 w 1393311"/>
                    <a:gd name="connsiteY7" fmla="*/ 57390 h 58676"/>
                    <a:gd name="connsiteX8" fmla="*/ 164099 w 1393311"/>
                    <a:gd name="connsiteY8" fmla="*/ 43740 h 58676"/>
                    <a:gd name="connsiteX9" fmla="*/ 22460 w 1393311"/>
                    <a:gd name="connsiteY9" fmla="*/ 42854 h 58676"/>
                    <a:gd name="connsiteX10" fmla="*/ 12178 w 1393311"/>
                    <a:gd name="connsiteY10" fmla="*/ 8197 h 58676"/>
                    <a:gd name="connsiteX11" fmla="*/ 138572 w 1393311"/>
                    <a:gd name="connsiteY11" fmla="*/ 4652 h 58676"/>
                    <a:gd name="connsiteX12" fmla="*/ 270373 w 1393311"/>
                    <a:gd name="connsiteY12" fmla="*/ 19897 h 58676"/>
                    <a:gd name="connsiteX13" fmla="*/ 541066 w 1393311"/>
                    <a:gd name="connsiteY13" fmla="*/ 23354 h 58676"/>
                    <a:gd name="connsiteX14" fmla="*/ 1085732 w 1393311"/>
                    <a:gd name="connsiteY14" fmla="*/ 24063 h 58676"/>
                    <a:gd name="connsiteX15" fmla="*/ 1239869 w 1393311"/>
                    <a:gd name="connsiteY15" fmla="*/ 24329 h 58676"/>
                    <a:gd name="connsiteX16" fmla="*/ 1314766 w 1393311"/>
                    <a:gd name="connsiteY16" fmla="*/ 25127 h 58676"/>
                    <a:gd name="connsiteX17" fmla="*/ 1390726 w 1393311"/>
                    <a:gd name="connsiteY17" fmla="*/ 34788 h 58676"/>
                    <a:gd name="connsiteX18" fmla="*/ 1391702 w 1393311"/>
                    <a:gd name="connsiteY18" fmla="*/ 41081 h 58676"/>
                    <a:gd name="connsiteX19" fmla="*/ 1391702 w 1393311"/>
                    <a:gd name="connsiteY19" fmla="*/ 41081 h 58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93311" h="58676">
                      <a:moveTo>
                        <a:pt x="1391702" y="41081"/>
                      </a:moveTo>
                      <a:cubicBezTo>
                        <a:pt x="1383015" y="44893"/>
                        <a:pt x="1374949" y="48438"/>
                        <a:pt x="1365288" y="49767"/>
                      </a:cubicBezTo>
                      <a:cubicBezTo>
                        <a:pt x="1354120" y="51363"/>
                        <a:pt x="1342066" y="50831"/>
                        <a:pt x="1330720" y="51186"/>
                      </a:cubicBezTo>
                      <a:cubicBezTo>
                        <a:pt x="1308030" y="51717"/>
                        <a:pt x="1285250" y="52249"/>
                        <a:pt x="1262471" y="52515"/>
                      </a:cubicBezTo>
                      <a:cubicBezTo>
                        <a:pt x="1217001" y="53047"/>
                        <a:pt x="1171442" y="53401"/>
                        <a:pt x="1125972" y="53667"/>
                      </a:cubicBezTo>
                      <a:cubicBezTo>
                        <a:pt x="1034944" y="54199"/>
                        <a:pt x="944003" y="54997"/>
                        <a:pt x="852975" y="55795"/>
                      </a:cubicBezTo>
                      <a:cubicBezTo>
                        <a:pt x="763098" y="56593"/>
                        <a:pt x="673133" y="56947"/>
                        <a:pt x="583257" y="57390"/>
                      </a:cubicBezTo>
                      <a:cubicBezTo>
                        <a:pt x="493824" y="57833"/>
                        <a:pt x="404213" y="60049"/>
                        <a:pt x="314691" y="57390"/>
                      </a:cubicBezTo>
                      <a:cubicBezTo>
                        <a:pt x="264257" y="55883"/>
                        <a:pt x="214267" y="51097"/>
                        <a:pt x="164099" y="43740"/>
                      </a:cubicBezTo>
                      <a:cubicBezTo>
                        <a:pt x="116857" y="36827"/>
                        <a:pt x="68373" y="29913"/>
                        <a:pt x="22460" y="42854"/>
                      </a:cubicBezTo>
                      <a:cubicBezTo>
                        <a:pt x="478" y="49058"/>
                        <a:pt x="-9715" y="14313"/>
                        <a:pt x="12178" y="8197"/>
                      </a:cubicBezTo>
                      <a:cubicBezTo>
                        <a:pt x="53039" y="-3236"/>
                        <a:pt x="96116" y="-1021"/>
                        <a:pt x="138572" y="4652"/>
                      </a:cubicBezTo>
                      <a:cubicBezTo>
                        <a:pt x="182535" y="10502"/>
                        <a:pt x="226144" y="17150"/>
                        <a:pt x="270373" y="19897"/>
                      </a:cubicBezTo>
                      <a:cubicBezTo>
                        <a:pt x="360604" y="25481"/>
                        <a:pt x="451013" y="23354"/>
                        <a:pt x="541066" y="23354"/>
                      </a:cubicBezTo>
                      <a:cubicBezTo>
                        <a:pt x="722592" y="23265"/>
                        <a:pt x="904206" y="24063"/>
                        <a:pt x="1085732" y="24063"/>
                      </a:cubicBezTo>
                      <a:cubicBezTo>
                        <a:pt x="1137140" y="24063"/>
                        <a:pt x="1188460" y="24063"/>
                        <a:pt x="1239869" y="24329"/>
                      </a:cubicBezTo>
                      <a:cubicBezTo>
                        <a:pt x="1264864" y="24506"/>
                        <a:pt x="1289771" y="24772"/>
                        <a:pt x="1314766" y="25127"/>
                      </a:cubicBezTo>
                      <a:cubicBezTo>
                        <a:pt x="1341002" y="25570"/>
                        <a:pt x="1365909" y="24418"/>
                        <a:pt x="1390726" y="34788"/>
                      </a:cubicBezTo>
                      <a:cubicBezTo>
                        <a:pt x="1393120" y="35852"/>
                        <a:pt x="1394626" y="39840"/>
                        <a:pt x="1391702" y="41081"/>
                      </a:cubicBezTo>
                      <a:lnTo>
                        <a:pt x="1391702" y="4108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04" name="任意多边形: 形状 435"/>
                <p:cNvSpPr/>
                <p:nvPr>
                  <p:custDataLst>
                    <p:tags r:id="rId179"/>
                  </p:custDataLst>
                </p:nvPr>
              </p:nvSpPr>
              <p:spPr>
                <a:xfrm>
                  <a:off x="8131600" y="4495102"/>
                  <a:ext cx="199748" cy="510242"/>
                </a:xfrm>
                <a:custGeom>
                  <a:avLst/>
                  <a:gdLst>
                    <a:gd name="connsiteX0" fmla="*/ 196951 w 199748"/>
                    <a:gd name="connsiteY0" fmla="*/ 28808 h 510242"/>
                    <a:gd name="connsiteX1" fmla="*/ 162294 w 199748"/>
                    <a:gd name="connsiteY1" fmla="*/ 30492 h 510242"/>
                    <a:gd name="connsiteX2" fmla="*/ 122054 w 199748"/>
                    <a:gd name="connsiteY2" fmla="*/ 28364 h 510242"/>
                    <a:gd name="connsiteX3" fmla="*/ 43788 w 199748"/>
                    <a:gd name="connsiteY3" fmla="*/ 43255 h 510242"/>
                    <a:gd name="connsiteX4" fmla="*/ 54513 w 199748"/>
                    <a:gd name="connsiteY4" fmla="*/ 29074 h 510242"/>
                    <a:gd name="connsiteX5" fmla="*/ 43079 w 199748"/>
                    <a:gd name="connsiteY5" fmla="*/ 272556 h 510242"/>
                    <a:gd name="connsiteX6" fmla="*/ 33329 w 199748"/>
                    <a:gd name="connsiteY6" fmla="*/ 393898 h 510242"/>
                    <a:gd name="connsiteX7" fmla="*/ 26327 w 199748"/>
                    <a:gd name="connsiteY7" fmla="*/ 453638 h 510242"/>
                    <a:gd name="connsiteX8" fmla="*/ 19414 w 199748"/>
                    <a:gd name="connsiteY8" fmla="*/ 480494 h 510242"/>
                    <a:gd name="connsiteX9" fmla="*/ 11702 w 199748"/>
                    <a:gd name="connsiteY9" fmla="*/ 508237 h 510242"/>
                    <a:gd name="connsiteX10" fmla="*/ 3725 w 199748"/>
                    <a:gd name="connsiteY10" fmla="*/ 506996 h 510242"/>
                    <a:gd name="connsiteX11" fmla="*/ 1952 w 199748"/>
                    <a:gd name="connsiteY11" fmla="*/ 479785 h 510242"/>
                    <a:gd name="connsiteX12" fmla="*/ 2 w 199748"/>
                    <a:gd name="connsiteY12" fmla="*/ 449383 h 510242"/>
                    <a:gd name="connsiteX13" fmla="*/ 3725 w 199748"/>
                    <a:gd name="connsiteY13" fmla="*/ 388757 h 510242"/>
                    <a:gd name="connsiteX14" fmla="*/ 12146 w 199748"/>
                    <a:gd name="connsiteY14" fmla="*/ 269542 h 510242"/>
                    <a:gd name="connsiteX15" fmla="*/ 24643 w 199748"/>
                    <a:gd name="connsiteY15" fmla="*/ 28276 h 510242"/>
                    <a:gd name="connsiteX16" fmla="*/ 35368 w 199748"/>
                    <a:gd name="connsiteY16" fmla="*/ 14094 h 510242"/>
                    <a:gd name="connsiteX17" fmla="*/ 121610 w 199748"/>
                    <a:gd name="connsiteY17" fmla="*/ 1 h 510242"/>
                    <a:gd name="connsiteX18" fmla="*/ 165485 w 199748"/>
                    <a:gd name="connsiteY18" fmla="*/ 3812 h 510242"/>
                    <a:gd name="connsiteX19" fmla="*/ 199078 w 199748"/>
                    <a:gd name="connsiteY19" fmla="*/ 20476 h 510242"/>
                    <a:gd name="connsiteX20" fmla="*/ 196951 w 199748"/>
                    <a:gd name="connsiteY20" fmla="*/ 28808 h 510242"/>
                    <a:gd name="connsiteX21" fmla="*/ 196951 w 199748"/>
                    <a:gd name="connsiteY21" fmla="*/ 28808 h 51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9748" h="510242">
                      <a:moveTo>
                        <a:pt x="196951" y="28808"/>
                      </a:moveTo>
                      <a:cubicBezTo>
                        <a:pt x="187112" y="35721"/>
                        <a:pt x="173640" y="31999"/>
                        <a:pt x="162294" y="30492"/>
                      </a:cubicBezTo>
                      <a:cubicBezTo>
                        <a:pt x="148910" y="28719"/>
                        <a:pt x="135438" y="28099"/>
                        <a:pt x="122054" y="28364"/>
                      </a:cubicBezTo>
                      <a:cubicBezTo>
                        <a:pt x="95108" y="29074"/>
                        <a:pt x="68872" y="34480"/>
                        <a:pt x="43788" y="43255"/>
                      </a:cubicBezTo>
                      <a:cubicBezTo>
                        <a:pt x="47334" y="38558"/>
                        <a:pt x="50968" y="33860"/>
                        <a:pt x="54513" y="29074"/>
                      </a:cubicBezTo>
                      <a:cubicBezTo>
                        <a:pt x="52120" y="110352"/>
                        <a:pt x="48752" y="191543"/>
                        <a:pt x="43079" y="272556"/>
                      </a:cubicBezTo>
                      <a:cubicBezTo>
                        <a:pt x="40243" y="313062"/>
                        <a:pt x="37229" y="353568"/>
                        <a:pt x="33329" y="393898"/>
                      </a:cubicBezTo>
                      <a:cubicBezTo>
                        <a:pt x="31379" y="413841"/>
                        <a:pt x="30139" y="434049"/>
                        <a:pt x="26327" y="453638"/>
                      </a:cubicBezTo>
                      <a:cubicBezTo>
                        <a:pt x="24554" y="462767"/>
                        <a:pt x="21895" y="471631"/>
                        <a:pt x="19414" y="480494"/>
                      </a:cubicBezTo>
                      <a:cubicBezTo>
                        <a:pt x="16755" y="489801"/>
                        <a:pt x="15514" y="499374"/>
                        <a:pt x="11702" y="508237"/>
                      </a:cubicBezTo>
                      <a:cubicBezTo>
                        <a:pt x="10284" y="511517"/>
                        <a:pt x="4434" y="510542"/>
                        <a:pt x="3725" y="506996"/>
                      </a:cubicBezTo>
                      <a:cubicBezTo>
                        <a:pt x="1952" y="497867"/>
                        <a:pt x="2484" y="488915"/>
                        <a:pt x="1952" y="479785"/>
                      </a:cubicBezTo>
                      <a:cubicBezTo>
                        <a:pt x="1332" y="469681"/>
                        <a:pt x="2" y="459577"/>
                        <a:pt x="2" y="449383"/>
                      </a:cubicBezTo>
                      <a:cubicBezTo>
                        <a:pt x="-86" y="429086"/>
                        <a:pt x="2307" y="408877"/>
                        <a:pt x="3725" y="388757"/>
                      </a:cubicBezTo>
                      <a:cubicBezTo>
                        <a:pt x="6561" y="349048"/>
                        <a:pt x="9575" y="309251"/>
                        <a:pt x="12146" y="269542"/>
                      </a:cubicBezTo>
                      <a:cubicBezTo>
                        <a:pt x="17286" y="189238"/>
                        <a:pt x="21807" y="108846"/>
                        <a:pt x="24643" y="28276"/>
                      </a:cubicBezTo>
                      <a:cubicBezTo>
                        <a:pt x="24909" y="21185"/>
                        <a:pt x="28898" y="16399"/>
                        <a:pt x="35368" y="14094"/>
                      </a:cubicBezTo>
                      <a:cubicBezTo>
                        <a:pt x="62934" y="4610"/>
                        <a:pt x="92006" y="-87"/>
                        <a:pt x="121610" y="1"/>
                      </a:cubicBezTo>
                      <a:cubicBezTo>
                        <a:pt x="136235" y="1"/>
                        <a:pt x="150949" y="1419"/>
                        <a:pt x="165485" y="3812"/>
                      </a:cubicBezTo>
                      <a:cubicBezTo>
                        <a:pt x="177540" y="5762"/>
                        <a:pt x="192785" y="8421"/>
                        <a:pt x="199078" y="20476"/>
                      </a:cubicBezTo>
                      <a:cubicBezTo>
                        <a:pt x="200496" y="23844"/>
                        <a:pt x="199610" y="26947"/>
                        <a:pt x="196951" y="28808"/>
                      </a:cubicBezTo>
                      <a:lnTo>
                        <a:pt x="196951" y="28808"/>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05" name="任意多边形: 形状 436"/>
                <p:cNvSpPr/>
                <p:nvPr>
                  <p:custDataLst>
                    <p:tags r:id="rId180"/>
                  </p:custDataLst>
                </p:nvPr>
              </p:nvSpPr>
              <p:spPr>
                <a:xfrm>
                  <a:off x="7665861" y="4519832"/>
                  <a:ext cx="147569" cy="48707"/>
                </a:xfrm>
                <a:custGeom>
                  <a:avLst/>
                  <a:gdLst>
                    <a:gd name="connsiteX0" fmla="*/ 144083 w 147569"/>
                    <a:gd name="connsiteY0" fmla="*/ 47331 h 48707"/>
                    <a:gd name="connsiteX1" fmla="*/ 113149 w 147569"/>
                    <a:gd name="connsiteY1" fmla="*/ 42545 h 48707"/>
                    <a:gd name="connsiteX2" fmla="*/ 79645 w 147569"/>
                    <a:gd name="connsiteY2" fmla="*/ 32529 h 48707"/>
                    <a:gd name="connsiteX3" fmla="*/ 47648 w 147569"/>
                    <a:gd name="connsiteY3" fmla="*/ 28009 h 48707"/>
                    <a:gd name="connsiteX4" fmla="*/ 13080 w 147569"/>
                    <a:gd name="connsiteY4" fmla="*/ 27743 h 48707"/>
                    <a:gd name="connsiteX5" fmla="*/ 9091 w 147569"/>
                    <a:gd name="connsiteY5" fmla="*/ 2127 h 48707"/>
                    <a:gd name="connsiteX6" fmla="*/ 48268 w 147569"/>
                    <a:gd name="connsiteY6" fmla="*/ 1064 h 48707"/>
                    <a:gd name="connsiteX7" fmla="*/ 85052 w 147569"/>
                    <a:gd name="connsiteY7" fmla="*/ 6825 h 48707"/>
                    <a:gd name="connsiteX8" fmla="*/ 119531 w 147569"/>
                    <a:gd name="connsiteY8" fmla="*/ 17816 h 48707"/>
                    <a:gd name="connsiteX9" fmla="*/ 147363 w 147569"/>
                    <a:gd name="connsiteY9" fmla="*/ 41393 h 48707"/>
                    <a:gd name="connsiteX10" fmla="*/ 144083 w 147569"/>
                    <a:gd name="connsiteY10" fmla="*/ 47331 h 48707"/>
                    <a:gd name="connsiteX11" fmla="*/ 144083 w 147569"/>
                    <a:gd name="connsiteY11" fmla="*/ 47331 h 48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7569" h="48707">
                      <a:moveTo>
                        <a:pt x="144083" y="47331"/>
                      </a:moveTo>
                      <a:cubicBezTo>
                        <a:pt x="132915" y="50966"/>
                        <a:pt x="123963" y="46711"/>
                        <a:pt x="113149" y="42545"/>
                      </a:cubicBezTo>
                      <a:cubicBezTo>
                        <a:pt x="102247" y="38379"/>
                        <a:pt x="90991" y="35011"/>
                        <a:pt x="79645" y="32529"/>
                      </a:cubicBezTo>
                      <a:cubicBezTo>
                        <a:pt x="69098" y="30225"/>
                        <a:pt x="58373" y="28718"/>
                        <a:pt x="47648" y="28009"/>
                      </a:cubicBezTo>
                      <a:cubicBezTo>
                        <a:pt x="36125" y="27300"/>
                        <a:pt x="24514" y="28718"/>
                        <a:pt x="13080" y="27743"/>
                      </a:cubicBezTo>
                      <a:cubicBezTo>
                        <a:pt x="-1279" y="26502"/>
                        <a:pt x="-5533" y="5939"/>
                        <a:pt x="9091" y="2127"/>
                      </a:cubicBezTo>
                      <a:cubicBezTo>
                        <a:pt x="21412" y="-1064"/>
                        <a:pt x="35505" y="0"/>
                        <a:pt x="48268" y="1064"/>
                      </a:cubicBezTo>
                      <a:cubicBezTo>
                        <a:pt x="60589" y="2039"/>
                        <a:pt x="72909" y="3989"/>
                        <a:pt x="85052" y="6825"/>
                      </a:cubicBezTo>
                      <a:cubicBezTo>
                        <a:pt x="96752" y="9573"/>
                        <a:pt x="108275" y="13295"/>
                        <a:pt x="119531" y="17816"/>
                      </a:cubicBezTo>
                      <a:cubicBezTo>
                        <a:pt x="131763" y="22779"/>
                        <a:pt x="143463" y="27832"/>
                        <a:pt x="147363" y="41393"/>
                      </a:cubicBezTo>
                      <a:cubicBezTo>
                        <a:pt x="148161" y="44140"/>
                        <a:pt x="146565" y="46534"/>
                        <a:pt x="144083" y="47331"/>
                      </a:cubicBezTo>
                      <a:lnTo>
                        <a:pt x="144083" y="473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06" name="任意多边形: 形状 437"/>
                <p:cNvSpPr/>
                <p:nvPr>
                  <p:custDataLst>
                    <p:tags r:id="rId181"/>
                  </p:custDataLst>
                </p:nvPr>
              </p:nvSpPr>
              <p:spPr>
                <a:xfrm>
                  <a:off x="7420290" y="4628318"/>
                  <a:ext cx="123985" cy="299526"/>
                </a:xfrm>
                <a:custGeom>
                  <a:avLst/>
                  <a:gdLst>
                    <a:gd name="connsiteX0" fmla="*/ 121797 w 123985"/>
                    <a:gd name="connsiteY0" fmla="*/ 20922 h 299526"/>
                    <a:gd name="connsiteX1" fmla="*/ 85811 w 123985"/>
                    <a:gd name="connsiteY1" fmla="*/ 25620 h 299526"/>
                    <a:gd name="connsiteX2" fmla="*/ 72072 w 123985"/>
                    <a:gd name="connsiteY2" fmla="*/ 30052 h 299526"/>
                    <a:gd name="connsiteX3" fmla="*/ 68261 w 123985"/>
                    <a:gd name="connsiteY3" fmla="*/ 45474 h 299526"/>
                    <a:gd name="connsiteX4" fmla="*/ 50534 w 123985"/>
                    <a:gd name="connsiteY4" fmla="*/ 130831 h 299526"/>
                    <a:gd name="connsiteX5" fmla="*/ 34580 w 123985"/>
                    <a:gd name="connsiteY5" fmla="*/ 214414 h 299526"/>
                    <a:gd name="connsiteX6" fmla="*/ 11357 w 123985"/>
                    <a:gd name="connsiteY6" fmla="*/ 297022 h 299526"/>
                    <a:gd name="connsiteX7" fmla="*/ 1607 w 123985"/>
                    <a:gd name="connsiteY7" fmla="*/ 294186 h 299526"/>
                    <a:gd name="connsiteX8" fmla="*/ 8875 w 123985"/>
                    <a:gd name="connsiteY8" fmla="*/ 198016 h 299526"/>
                    <a:gd name="connsiteX9" fmla="*/ 27577 w 123985"/>
                    <a:gd name="connsiteY9" fmla="*/ 102024 h 299526"/>
                    <a:gd name="connsiteX10" fmla="*/ 37416 w 123985"/>
                    <a:gd name="connsiteY10" fmla="*/ 56376 h 299526"/>
                    <a:gd name="connsiteX11" fmla="*/ 49293 w 123985"/>
                    <a:gd name="connsiteY11" fmla="*/ 15427 h 299526"/>
                    <a:gd name="connsiteX12" fmla="*/ 77036 w 123985"/>
                    <a:gd name="connsiteY12" fmla="*/ 4 h 299526"/>
                    <a:gd name="connsiteX13" fmla="*/ 121354 w 123985"/>
                    <a:gd name="connsiteY13" fmla="*/ 9666 h 299526"/>
                    <a:gd name="connsiteX14" fmla="*/ 121797 w 123985"/>
                    <a:gd name="connsiteY14" fmla="*/ 20922 h 299526"/>
                    <a:gd name="connsiteX15" fmla="*/ 121797 w 123985"/>
                    <a:gd name="connsiteY15" fmla="*/ 20922 h 299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3985" h="299526">
                      <a:moveTo>
                        <a:pt x="121797" y="20922"/>
                      </a:moveTo>
                      <a:cubicBezTo>
                        <a:pt x="112933" y="29786"/>
                        <a:pt x="97600" y="26152"/>
                        <a:pt x="85811" y="25620"/>
                      </a:cubicBezTo>
                      <a:cubicBezTo>
                        <a:pt x="79518" y="25354"/>
                        <a:pt x="74909" y="23847"/>
                        <a:pt x="72072" y="30052"/>
                      </a:cubicBezTo>
                      <a:cubicBezTo>
                        <a:pt x="69945" y="34749"/>
                        <a:pt x="69325" y="40422"/>
                        <a:pt x="68261" y="45474"/>
                      </a:cubicBezTo>
                      <a:cubicBezTo>
                        <a:pt x="62411" y="73926"/>
                        <a:pt x="56295" y="102290"/>
                        <a:pt x="50534" y="130831"/>
                      </a:cubicBezTo>
                      <a:cubicBezTo>
                        <a:pt x="44950" y="158573"/>
                        <a:pt x="39632" y="186494"/>
                        <a:pt x="34580" y="214414"/>
                      </a:cubicBezTo>
                      <a:cubicBezTo>
                        <a:pt x="29527" y="242689"/>
                        <a:pt x="24209" y="271406"/>
                        <a:pt x="11357" y="297022"/>
                      </a:cubicBezTo>
                      <a:cubicBezTo>
                        <a:pt x="8875" y="301986"/>
                        <a:pt x="2316" y="298795"/>
                        <a:pt x="1607" y="294186"/>
                      </a:cubicBezTo>
                      <a:cubicBezTo>
                        <a:pt x="-3002" y="261834"/>
                        <a:pt x="3203" y="229393"/>
                        <a:pt x="8875" y="198016"/>
                      </a:cubicBezTo>
                      <a:cubicBezTo>
                        <a:pt x="14725" y="165930"/>
                        <a:pt x="20930" y="133933"/>
                        <a:pt x="27577" y="102024"/>
                      </a:cubicBezTo>
                      <a:cubicBezTo>
                        <a:pt x="30768" y="86779"/>
                        <a:pt x="33871" y="71533"/>
                        <a:pt x="37416" y="56376"/>
                      </a:cubicBezTo>
                      <a:cubicBezTo>
                        <a:pt x="40607" y="42993"/>
                        <a:pt x="42468" y="27481"/>
                        <a:pt x="49293" y="15427"/>
                      </a:cubicBezTo>
                      <a:cubicBezTo>
                        <a:pt x="55143" y="5057"/>
                        <a:pt x="64893" y="-173"/>
                        <a:pt x="77036" y="4"/>
                      </a:cubicBezTo>
                      <a:cubicBezTo>
                        <a:pt x="89445" y="182"/>
                        <a:pt x="112490" y="-705"/>
                        <a:pt x="121354" y="9666"/>
                      </a:cubicBezTo>
                      <a:cubicBezTo>
                        <a:pt x="124456" y="12945"/>
                        <a:pt x="125077" y="17731"/>
                        <a:pt x="121797" y="20922"/>
                      </a:cubicBezTo>
                      <a:lnTo>
                        <a:pt x="121797" y="20922"/>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07" name="任意多边形: 形状 438"/>
                <p:cNvSpPr/>
                <p:nvPr>
                  <p:custDataLst>
                    <p:tags r:id="rId182"/>
                  </p:custDataLst>
                </p:nvPr>
              </p:nvSpPr>
              <p:spPr>
                <a:xfrm>
                  <a:off x="9153179" y="3489926"/>
                  <a:ext cx="632785" cy="37387"/>
                </a:xfrm>
                <a:custGeom>
                  <a:avLst/>
                  <a:gdLst>
                    <a:gd name="connsiteX0" fmla="*/ 630944 w 632785"/>
                    <a:gd name="connsiteY0" fmla="*/ 25488 h 37387"/>
                    <a:gd name="connsiteX1" fmla="*/ 600542 w 632785"/>
                    <a:gd name="connsiteY1" fmla="*/ 32224 h 37387"/>
                    <a:gd name="connsiteX2" fmla="*/ 569963 w 632785"/>
                    <a:gd name="connsiteY2" fmla="*/ 31338 h 37387"/>
                    <a:gd name="connsiteX3" fmla="*/ 508805 w 632785"/>
                    <a:gd name="connsiteY3" fmla="*/ 28679 h 37387"/>
                    <a:gd name="connsiteX4" fmla="*/ 384183 w 632785"/>
                    <a:gd name="connsiteY4" fmla="*/ 26906 h 37387"/>
                    <a:gd name="connsiteX5" fmla="*/ 137421 w 632785"/>
                    <a:gd name="connsiteY5" fmla="*/ 33288 h 37387"/>
                    <a:gd name="connsiteX6" fmla="*/ 70856 w 632785"/>
                    <a:gd name="connsiteY6" fmla="*/ 35681 h 37387"/>
                    <a:gd name="connsiteX7" fmla="*/ 4291 w 632785"/>
                    <a:gd name="connsiteY7" fmla="*/ 31515 h 37387"/>
                    <a:gd name="connsiteX8" fmla="*/ 4025 w 632785"/>
                    <a:gd name="connsiteY8" fmla="*/ 16890 h 37387"/>
                    <a:gd name="connsiteX9" fmla="*/ 59599 w 632785"/>
                    <a:gd name="connsiteY9" fmla="*/ 8824 h 37387"/>
                    <a:gd name="connsiteX10" fmla="*/ 121733 w 632785"/>
                    <a:gd name="connsiteY10" fmla="*/ 6520 h 37387"/>
                    <a:gd name="connsiteX11" fmla="*/ 246000 w 632785"/>
                    <a:gd name="connsiteY11" fmla="*/ 2177 h 37387"/>
                    <a:gd name="connsiteX12" fmla="*/ 492939 w 632785"/>
                    <a:gd name="connsiteY12" fmla="*/ 1911 h 37387"/>
                    <a:gd name="connsiteX13" fmla="*/ 562872 w 632785"/>
                    <a:gd name="connsiteY13" fmla="*/ 5545 h 37387"/>
                    <a:gd name="connsiteX14" fmla="*/ 597263 w 632785"/>
                    <a:gd name="connsiteY14" fmla="*/ 9179 h 37387"/>
                    <a:gd name="connsiteX15" fmla="*/ 612685 w 632785"/>
                    <a:gd name="connsiteY15" fmla="*/ 12813 h 37387"/>
                    <a:gd name="connsiteX16" fmla="*/ 631387 w 632785"/>
                    <a:gd name="connsiteY16" fmla="*/ 21854 h 37387"/>
                    <a:gd name="connsiteX17" fmla="*/ 630944 w 632785"/>
                    <a:gd name="connsiteY17" fmla="*/ 25488 h 37387"/>
                    <a:gd name="connsiteX18" fmla="*/ 630944 w 632785"/>
                    <a:gd name="connsiteY18" fmla="*/ 25488 h 37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2785" h="37387">
                      <a:moveTo>
                        <a:pt x="630944" y="25488"/>
                      </a:moveTo>
                      <a:cubicBezTo>
                        <a:pt x="620219" y="26286"/>
                        <a:pt x="611622" y="31958"/>
                        <a:pt x="600542" y="32224"/>
                      </a:cubicBezTo>
                      <a:cubicBezTo>
                        <a:pt x="590349" y="32490"/>
                        <a:pt x="580156" y="31692"/>
                        <a:pt x="569963" y="31338"/>
                      </a:cubicBezTo>
                      <a:cubicBezTo>
                        <a:pt x="549577" y="30540"/>
                        <a:pt x="529191" y="29388"/>
                        <a:pt x="508805" y="28679"/>
                      </a:cubicBezTo>
                      <a:cubicBezTo>
                        <a:pt x="467235" y="27172"/>
                        <a:pt x="425753" y="26640"/>
                        <a:pt x="384183" y="26906"/>
                      </a:cubicBezTo>
                      <a:cubicBezTo>
                        <a:pt x="301841" y="27260"/>
                        <a:pt x="219587" y="30274"/>
                        <a:pt x="137421" y="33288"/>
                      </a:cubicBezTo>
                      <a:cubicBezTo>
                        <a:pt x="115263" y="34086"/>
                        <a:pt x="93015" y="34883"/>
                        <a:pt x="70856" y="35681"/>
                      </a:cubicBezTo>
                      <a:cubicBezTo>
                        <a:pt x="49850" y="36479"/>
                        <a:pt x="24323" y="40822"/>
                        <a:pt x="4291" y="31515"/>
                      </a:cubicBezTo>
                      <a:cubicBezTo>
                        <a:pt x="-1825" y="28679"/>
                        <a:pt x="-938" y="19815"/>
                        <a:pt x="4025" y="16890"/>
                      </a:cubicBezTo>
                      <a:cubicBezTo>
                        <a:pt x="19448" y="7850"/>
                        <a:pt x="41961" y="9445"/>
                        <a:pt x="59599" y="8824"/>
                      </a:cubicBezTo>
                      <a:cubicBezTo>
                        <a:pt x="80340" y="8027"/>
                        <a:pt x="100992" y="7317"/>
                        <a:pt x="121733" y="6520"/>
                      </a:cubicBezTo>
                      <a:cubicBezTo>
                        <a:pt x="163126" y="5013"/>
                        <a:pt x="204519" y="3418"/>
                        <a:pt x="246000" y="2177"/>
                      </a:cubicBezTo>
                      <a:cubicBezTo>
                        <a:pt x="328165" y="-305"/>
                        <a:pt x="410508" y="-1014"/>
                        <a:pt x="492939" y="1911"/>
                      </a:cubicBezTo>
                      <a:cubicBezTo>
                        <a:pt x="516250" y="2709"/>
                        <a:pt x="539650" y="3418"/>
                        <a:pt x="562872" y="5545"/>
                      </a:cubicBezTo>
                      <a:cubicBezTo>
                        <a:pt x="574306" y="6609"/>
                        <a:pt x="585829" y="7317"/>
                        <a:pt x="597263" y="9179"/>
                      </a:cubicBezTo>
                      <a:cubicBezTo>
                        <a:pt x="602492" y="9977"/>
                        <a:pt x="607722" y="10774"/>
                        <a:pt x="612685" y="12813"/>
                      </a:cubicBezTo>
                      <a:cubicBezTo>
                        <a:pt x="619244" y="15561"/>
                        <a:pt x="624297" y="19993"/>
                        <a:pt x="631387" y="21854"/>
                      </a:cubicBezTo>
                      <a:cubicBezTo>
                        <a:pt x="633603" y="22474"/>
                        <a:pt x="632983" y="25399"/>
                        <a:pt x="630944" y="25488"/>
                      </a:cubicBezTo>
                      <a:lnTo>
                        <a:pt x="630944" y="25488"/>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08" name="任意多边形: 形状 439"/>
                <p:cNvSpPr/>
                <p:nvPr>
                  <p:custDataLst>
                    <p:tags r:id="rId183"/>
                  </p:custDataLst>
                </p:nvPr>
              </p:nvSpPr>
              <p:spPr>
                <a:xfrm>
                  <a:off x="8835987" y="3400874"/>
                  <a:ext cx="1062742" cy="25623"/>
                </a:xfrm>
                <a:custGeom>
                  <a:avLst/>
                  <a:gdLst>
                    <a:gd name="connsiteX0" fmla="*/ 1059374 w 1062742"/>
                    <a:gd name="connsiteY0" fmla="*/ 17927 h 25623"/>
                    <a:gd name="connsiteX1" fmla="*/ 957089 w 1062742"/>
                    <a:gd name="connsiteY1" fmla="*/ 24841 h 25623"/>
                    <a:gd name="connsiteX2" fmla="*/ 855956 w 1062742"/>
                    <a:gd name="connsiteY2" fmla="*/ 25107 h 25623"/>
                    <a:gd name="connsiteX3" fmla="*/ 649346 w 1062742"/>
                    <a:gd name="connsiteY3" fmla="*/ 25550 h 25623"/>
                    <a:gd name="connsiteX4" fmla="*/ 243927 w 1062742"/>
                    <a:gd name="connsiteY4" fmla="*/ 25195 h 25623"/>
                    <a:gd name="connsiteX5" fmla="*/ 11525 w 1062742"/>
                    <a:gd name="connsiteY5" fmla="*/ 24575 h 25623"/>
                    <a:gd name="connsiteX6" fmla="*/ 11082 w 1062742"/>
                    <a:gd name="connsiteY6" fmla="*/ 1264 h 25623"/>
                    <a:gd name="connsiteX7" fmla="*/ 829099 w 1062742"/>
                    <a:gd name="connsiteY7" fmla="*/ 732 h 25623"/>
                    <a:gd name="connsiteX8" fmla="*/ 943439 w 1062742"/>
                    <a:gd name="connsiteY8" fmla="*/ 1264 h 25623"/>
                    <a:gd name="connsiteX9" fmla="*/ 1059197 w 1062742"/>
                    <a:gd name="connsiteY9" fmla="*/ 8532 h 25623"/>
                    <a:gd name="connsiteX10" fmla="*/ 1059374 w 1062742"/>
                    <a:gd name="connsiteY10" fmla="*/ 17927 h 25623"/>
                    <a:gd name="connsiteX11" fmla="*/ 1059374 w 1062742"/>
                    <a:gd name="connsiteY11" fmla="*/ 17927 h 25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2742" h="25623">
                      <a:moveTo>
                        <a:pt x="1059374" y="17927"/>
                      </a:moveTo>
                      <a:cubicBezTo>
                        <a:pt x="1025870" y="24664"/>
                        <a:pt x="991480" y="24752"/>
                        <a:pt x="957089" y="24841"/>
                      </a:cubicBezTo>
                      <a:cubicBezTo>
                        <a:pt x="923408" y="24929"/>
                        <a:pt x="889726" y="25018"/>
                        <a:pt x="855956" y="25107"/>
                      </a:cubicBezTo>
                      <a:cubicBezTo>
                        <a:pt x="787086" y="25284"/>
                        <a:pt x="718216" y="25373"/>
                        <a:pt x="649346" y="25550"/>
                      </a:cubicBezTo>
                      <a:cubicBezTo>
                        <a:pt x="514266" y="25816"/>
                        <a:pt x="379097" y="25284"/>
                        <a:pt x="243927" y="25195"/>
                      </a:cubicBezTo>
                      <a:cubicBezTo>
                        <a:pt x="166460" y="25195"/>
                        <a:pt x="88992" y="24220"/>
                        <a:pt x="11525" y="24575"/>
                      </a:cubicBezTo>
                      <a:cubicBezTo>
                        <a:pt x="-3543" y="24664"/>
                        <a:pt x="-3986" y="1352"/>
                        <a:pt x="11082" y="1264"/>
                      </a:cubicBezTo>
                      <a:cubicBezTo>
                        <a:pt x="283725" y="-66"/>
                        <a:pt x="556368" y="-509"/>
                        <a:pt x="829099" y="732"/>
                      </a:cubicBezTo>
                      <a:cubicBezTo>
                        <a:pt x="867213" y="909"/>
                        <a:pt x="905326" y="1086"/>
                        <a:pt x="943439" y="1264"/>
                      </a:cubicBezTo>
                      <a:cubicBezTo>
                        <a:pt x="982084" y="1441"/>
                        <a:pt x="1020907" y="909"/>
                        <a:pt x="1059197" y="8532"/>
                      </a:cubicBezTo>
                      <a:cubicBezTo>
                        <a:pt x="1063983" y="9507"/>
                        <a:pt x="1063806" y="16952"/>
                        <a:pt x="1059374" y="17927"/>
                      </a:cubicBezTo>
                      <a:lnTo>
                        <a:pt x="1059374" y="17927"/>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09" name="任意多边形: 形状 440"/>
                <p:cNvSpPr/>
                <p:nvPr>
                  <p:custDataLst>
                    <p:tags r:id="rId184"/>
                  </p:custDataLst>
                </p:nvPr>
              </p:nvSpPr>
              <p:spPr>
                <a:xfrm>
                  <a:off x="8601736" y="4245479"/>
                  <a:ext cx="1193611" cy="53042"/>
                </a:xfrm>
                <a:custGeom>
                  <a:avLst/>
                  <a:gdLst>
                    <a:gd name="connsiteX0" fmla="*/ 1191428 w 1193611"/>
                    <a:gd name="connsiteY0" fmla="*/ 24844 h 53042"/>
                    <a:gd name="connsiteX1" fmla="*/ 1140729 w 1193611"/>
                    <a:gd name="connsiteY1" fmla="*/ 33353 h 53042"/>
                    <a:gd name="connsiteX2" fmla="*/ 1083470 w 1193611"/>
                    <a:gd name="connsiteY2" fmla="*/ 33619 h 53042"/>
                    <a:gd name="connsiteX3" fmla="*/ 966737 w 1193611"/>
                    <a:gd name="connsiteY3" fmla="*/ 34151 h 53042"/>
                    <a:gd name="connsiteX4" fmla="*/ 737880 w 1193611"/>
                    <a:gd name="connsiteY4" fmla="*/ 38494 h 53042"/>
                    <a:gd name="connsiteX5" fmla="*/ 278128 w 1193611"/>
                    <a:gd name="connsiteY5" fmla="*/ 47446 h 53042"/>
                    <a:gd name="connsiteX6" fmla="*/ 150581 w 1193611"/>
                    <a:gd name="connsiteY6" fmla="*/ 50549 h 53042"/>
                    <a:gd name="connsiteX7" fmla="*/ 84637 w 1193611"/>
                    <a:gd name="connsiteY7" fmla="*/ 52233 h 53042"/>
                    <a:gd name="connsiteX8" fmla="*/ 53880 w 1193611"/>
                    <a:gd name="connsiteY8" fmla="*/ 53030 h 53042"/>
                    <a:gd name="connsiteX9" fmla="*/ 18603 w 1193611"/>
                    <a:gd name="connsiteY9" fmla="*/ 49928 h 53042"/>
                    <a:gd name="connsiteX10" fmla="*/ 167 w 1193611"/>
                    <a:gd name="connsiteY10" fmla="*/ 33531 h 53042"/>
                    <a:gd name="connsiteX11" fmla="*/ 12930 w 1193611"/>
                    <a:gd name="connsiteY11" fmla="*/ 13676 h 53042"/>
                    <a:gd name="connsiteX12" fmla="*/ 70543 w 1193611"/>
                    <a:gd name="connsiteY12" fmla="*/ 8092 h 53042"/>
                    <a:gd name="connsiteX13" fmla="*/ 127713 w 1193611"/>
                    <a:gd name="connsiteY13" fmla="*/ 7029 h 53042"/>
                    <a:gd name="connsiteX14" fmla="*/ 244269 w 1193611"/>
                    <a:gd name="connsiteY14" fmla="*/ 4901 h 53042"/>
                    <a:gd name="connsiteX15" fmla="*/ 475253 w 1193611"/>
                    <a:gd name="connsiteY15" fmla="*/ 1179 h 53042"/>
                    <a:gd name="connsiteX16" fmla="*/ 937576 w 1193611"/>
                    <a:gd name="connsiteY16" fmla="*/ 2331 h 53042"/>
                    <a:gd name="connsiteX17" fmla="*/ 1065300 w 1193611"/>
                    <a:gd name="connsiteY17" fmla="*/ 4547 h 53042"/>
                    <a:gd name="connsiteX18" fmla="*/ 1131422 w 1193611"/>
                    <a:gd name="connsiteY18" fmla="*/ 6053 h 53042"/>
                    <a:gd name="connsiteX19" fmla="*/ 1191340 w 1193611"/>
                    <a:gd name="connsiteY19" fmla="*/ 16690 h 53042"/>
                    <a:gd name="connsiteX20" fmla="*/ 1191428 w 1193611"/>
                    <a:gd name="connsiteY20" fmla="*/ 24844 h 53042"/>
                    <a:gd name="connsiteX21" fmla="*/ 1191428 w 1193611"/>
                    <a:gd name="connsiteY21" fmla="*/ 24844 h 5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93611" h="53042">
                      <a:moveTo>
                        <a:pt x="1191428" y="24844"/>
                      </a:moveTo>
                      <a:cubicBezTo>
                        <a:pt x="1176360" y="34772"/>
                        <a:pt x="1158633" y="32910"/>
                        <a:pt x="1140729" y="33353"/>
                      </a:cubicBezTo>
                      <a:cubicBezTo>
                        <a:pt x="1121672" y="33796"/>
                        <a:pt x="1102527" y="33531"/>
                        <a:pt x="1083470" y="33619"/>
                      </a:cubicBezTo>
                      <a:cubicBezTo>
                        <a:pt x="1044559" y="33619"/>
                        <a:pt x="1005648" y="33796"/>
                        <a:pt x="966737" y="34151"/>
                      </a:cubicBezTo>
                      <a:cubicBezTo>
                        <a:pt x="890422" y="34860"/>
                        <a:pt x="814196" y="37253"/>
                        <a:pt x="737880" y="38494"/>
                      </a:cubicBezTo>
                      <a:cubicBezTo>
                        <a:pt x="584541" y="40976"/>
                        <a:pt x="431290" y="43901"/>
                        <a:pt x="278128" y="47446"/>
                      </a:cubicBezTo>
                      <a:cubicBezTo>
                        <a:pt x="235583" y="48421"/>
                        <a:pt x="193126" y="49485"/>
                        <a:pt x="150581" y="50549"/>
                      </a:cubicBezTo>
                      <a:cubicBezTo>
                        <a:pt x="128600" y="51080"/>
                        <a:pt x="106618" y="51701"/>
                        <a:pt x="84637" y="52233"/>
                      </a:cubicBezTo>
                      <a:cubicBezTo>
                        <a:pt x="74355" y="52499"/>
                        <a:pt x="64162" y="52853"/>
                        <a:pt x="53880" y="53030"/>
                      </a:cubicBezTo>
                      <a:cubicBezTo>
                        <a:pt x="42003" y="53208"/>
                        <a:pt x="30480" y="51346"/>
                        <a:pt x="18603" y="49928"/>
                      </a:cubicBezTo>
                      <a:cubicBezTo>
                        <a:pt x="9474" y="48865"/>
                        <a:pt x="1496" y="43192"/>
                        <a:pt x="167" y="33531"/>
                      </a:cubicBezTo>
                      <a:cubicBezTo>
                        <a:pt x="-985" y="25110"/>
                        <a:pt x="3890" y="15183"/>
                        <a:pt x="12930" y="13676"/>
                      </a:cubicBezTo>
                      <a:cubicBezTo>
                        <a:pt x="32253" y="10485"/>
                        <a:pt x="50778" y="8447"/>
                        <a:pt x="70543" y="8092"/>
                      </a:cubicBezTo>
                      <a:cubicBezTo>
                        <a:pt x="89600" y="7738"/>
                        <a:pt x="108657" y="7383"/>
                        <a:pt x="127713" y="7029"/>
                      </a:cubicBezTo>
                      <a:cubicBezTo>
                        <a:pt x="166536" y="6319"/>
                        <a:pt x="205447" y="5610"/>
                        <a:pt x="244269" y="4901"/>
                      </a:cubicBezTo>
                      <a:cubicBezTo>
                        <a:pt x="321293" y="3483"/>
                        <a:pt x="398229" y="2242"/>
                        <a:pt x="475253" y="1179"/>
                      </a:cubicBezTo>
                      <a:cubicBezTo>
                        <a:pt x="629302" y="-949"/>
                        <a:pt x="783350" y="26"/>
                        <a:pt x="937576" y="2331"/>
                      </a:cubicBezTo>
                      <a:cubicBezTo>
                        <a:pt x="980121" y="2951"/>
                        <a:pt x="1022755" y="3660"/>
                        <a:pt x="1065300" y="4547"/>
                      </a:cubicBezTo>
                      <a:cubicBezTo>
                        <a:pt x="1087282" y="4990"/>
                        <a:pt x="1109352" y="5167"/>
                        <a:pt x="1131422" y="6053"/>
                      </a:cubicBezTo>
                      <a:cubicBezTo>
                        <a:pt x="1151454" y="6851"/>
                        <a:pt x="1173790" y="4901"/>
                        <a:pt x="1191340" y="16690"/>
                      </a:cubicBezTo>
                      <a:cubicBezTo>
                        <a:pt x="1194353" y="18728"/>
                        <a:pt x="1194353" y="22894"/>
                        <a:pt x="1191428" y="24844"/>
                      </a:cubicBezTo>
                      <a:lnTo>
                        <a:pt x="1191428" y="24844"/>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10" name="任意多边形: 形状 441"/>
                <p:cNvSpPr/>
                <p:nvPr>
                  <p:custDataLst>
                    <p:tags r:id="rId185"/>
                  </p:custDataLst>
                </p:nvPr>
              </p:nvSpPr>
              <p:spPr>
                <a:xfrm>
                  <a:off x="8368816" y="4250510"/>
                  <a:ext cx="208845" cy="39647"/>
                </a:xfrm>
                <a:custGeom>
                  <a:avLst/>
                  <a:gdLst>
                    <a:gd name="connsiteX0" fmla="*/ 205875 w 208845"/>
                    <a:gd name="connsiteY0" fmla="*/ 29031 h 39647"/>
                    <a:gd name="connsiteX1" fmla="*/ 184248 w 208845"/>
                    <a:gd name="connsiteY1" fmla="*/ 37008 h 39647"/>
                    <a:gd name="connsiteX2" fmla="*/ 158987 w 208845"/>
                    <a:gd name="connsiteY2" fmla="*/ 39136 h 39647"/>
                    <a:gd name="connsiteX3" fmla="*/ 108997 w 208845"/>
                    <a:gd name="connsiteY3" fmla="*/ 39224 h 39647"/>
                    <a:gd name="connsiteX4" fmla="*/ 58918 w 208845"/>
                    <a:gd name="connsiteY4" fmla="*/ 37274 h 39647"/>
                    <a:gd name="connsiteX5" fmla="*/ 33834 w 208845"/>
                    <a:gd name="connsiteY5" fmla="*/ 36122 h 39647"/>
                    <a:gd name="connsiteX6" fmla="*/ 7952 w 208845"/>
                    <a:gd name="connsiteY6" fmla="*/ 30272 h 39647"/>
                    <a:gd name="connsiteX7" fmla="*/ 7420 w 208845"/>
                    <a:gd name="connsiteY7" fmla="*/ 3327 h 39647"/>
                    <a:gd name="connsiteX8" fmla="*/ 58208 w 208845"/>
                    <a:gd name="connsiteY8" fmla="*/ 4036 h 39647"/>
                    <a:gd name="connsiteX9" fmla="*/ 106603 w 208845"/>
                    <a:gd name="connsiteY9" fmla="*/ 7936 h 39647"/>
                    <a:gd name="connsiteX10" fmla="*/ 154821 w 208845"/>
                    <a:gd name="connsiteY10" fmla="*/ 8468 h 39647"/>
                    <a:gd name="connsiteX11" fmla="*/ 179728 w 208845"/>
                    <a:gd name="connsiteY11" fmla="*/ 7582 h 39647"/>
                    <a:gd name="connsiteX12" fmla="*/ 203305 w 208845"/>
                    <a:gd name="connsiteY12" fmla="*/ 11127 h 39647"/>
                    <a:gd name="connsiteX13" fmla="*/ 205875 w 208845"/>
                    <a:gd name="connsiteY13" fmla="*/ 29031 h 39647"/>
                    <a:gd name="connsiteX14" fmla="*/ 205875 w 208845"/>
                    <a:gd name="connsiteY14" fmla="*/ 29031 h 3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845" h="39647">
                      <a:moveTo>
                        <a:pt x="205875" y="29031"/>
                      </a:moveTo>
                      <a:cubicBezTo>
                        <a:pt x="200734" y="35502"/>
                        <a:pt x="192137" y="36122"/>
                        <a:pt x="184248" y="37008"/>
                      </a:cubicBezTo>
                      <a:cubicBezTo>
                        <a:pt x="175916" y="37984"/>
                        <a:pt x="167407" y="38693"/>
                        <a:pt x="158987" y="39136"/>
                      </a:cubicBezTo>
                      <a:cubicBezTo>
                        <a:pt x="142412" y="39934"/>
                        <a:pt x="125660" y="39668"/>
                        <a:pt x="108997" y="39224"/>
                      </a:cubicBezTo>
                      <a:cubicBezTo>
                        <a:pt x="92245" y="38781"/>
                        <a:pt x="75581" y="38161"/>
                        <a:pt x="58918" y="37274"/>
                      </a:cubicBezTo>
                      <a:cubicBezTo>
                        <a:pt x="50586" y="36831"/>
                        <a:pt x="42254" y="36299"/>
                        <a:pt x="33834" y="36122"/>
                      </a:cubicBezTo>
                      <a:cubicBezTo>
                        <a:pt x="24793" y="35945"/>
                        <a:pt x="15841" y="35590"/>
                        <a:pt x="7952" y="30272"/>
                      </a:cubicBezTo>
                      <a:cubicBezTo>
                        <a:pt x="-1266" y="24068"/>
                        <a:pt x="-3748" y="8556"/>
                        <a:pt x="7420" y="3327"/>
                      </a:cubicBezTo>
                      <a:cubicBezTo>
                        <a:pt x="22577" y="-3764"/>
                        <a:pt x="41722" y="2441"/>
                        <a:pt x="58208" y="4036"/>
                      </a:cubicBezTo>
                      <a:cubicBezTo>
                        <a:pt x="74340" y="5632"/>
                        <a:pt x="90472" y="7138"/>
                        <a:pt x="106603" y="7936"/>
                      </a:cubicBezTo>
                      <a:cubicBezTo>
                        <a:pt x="122647" y="8734"/>
                        <a:pt x="138778" y="8822"/>
                        <a:pt x="154821" y="8468"/>
                      </a:cubicBezTo>
                      <a:cubicBezTo>
                        <a:pt x="163153" y="8291"/>
                        <a:pt x="171396" y="7936"/>
                        <a:pt x="179728" y="7582"/>
                      </a:cubicBezTo>
                      <a:cubicBezTo>
                        <a:pt x="187794" y="7227"/>
                        <a:pt x="196303" y="5986"/>
                        <a:pt x="203305" y="11127"/>
                      </a:cubicBezTo>
                      <a:cubicBezTo>
                        <a:pt x="209687" y="15913"/>
                        <a:pt x="210573" y="23004"/>
                        <a:pt x="205875" y="29031"/>
                      </a:cubicBezTo>
                      <a:lnTo>
                        <a:pt x="205875" y="290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11" name="任意多边形: 形状 442"/>
                <p:cNvSpPr/>
                <p:nvPr>
                  <p:custDataLst>
                    <p:tags r:id="rId186"/>
                  </p:custDataLst>
                </p:nvPr>
              </p:nvSpPr>
              <p:spPr>
                <a:xfrm>
                  <a:off x="9136025" y="4693071"/>
                  <a:ext cx="690374" cy="62853"/>
                </a:xfrm>
                <a:custGeom>
                  <a:avLst/>
                  <a:gdLst>
                    <a:gd name="connsiteX0" fmla="*/ 682844 w 690374"/>
                    <a:gd name="connsiteY0" fmla="*/ 59075 h 62853"/>
                    <a:gd name="connsiteX1" fmla="*/ 618849 w 690374"/>
                    <a:gd name="connsiteY1" fmla="*/ 61645 h 62853"/>
                    <a:gd name="connsiteX2" fmla="*/ 553525 w 690374"/>
                    <a:gd name="connsiteY2" fmla="*/ 58897 h 62853"/>
                    <a:gd name="connsiteX3" fmla="*/ 425092 w 690374"/>
                    <a:gd name="connsiteY3" fmla="*/ 53491 h 62853"/>
                    <a:gd name="connsiteX4" fmla="*/ 164946 w 690374"/>
                    <a:gd name="connsiteY4" fmla="*/ 41791 h 62853"/>
                    <a:gd name="connsiteX5" fmla="*/ 14975 w 690374"/>
                    <a:gd name="connsiteY5" fmla="*/ 30357 h 62853"/>
                    <a:gd name="connsiteX6" fmla="*/ 14355 w 690374"/>
                    <a:gd name="connsiteY6" fmla="*/ 43 h 62853"/>
                    <a:gd name="connsiteX7" fmla="*/ 535443 w 690374"/>
                    <a:gd name="connsiteY7" fmla="*/ 26634 h 62853"/>
                    <a:gd name="connsiteX8" fmla="*/ 609454 w 690374"/>
                    <a:gd name="connsiteY8" fmla="*/ 29913 h 62853"/>
                    <a:gd name="connsiteX9" fmla="*/ 682401 w 690374"/>
                    <a:gd name="connsiteY9" fmla="*/ 38245 h 62853"/>
                    <a:gd name="connsiteX10" fmla="*/ 682844 w 690374"/>
                    <a:gd name="connsiteY10" fmla="*/ 59075 h 62853"/>
                    <a:gd name="connsiteX11" fmla="*/ 682844 w 690374"/>
                    <a:gd name="connsiteY11" fmla="*/ 59075 h 62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90374" h="62853">
                      <a:moveTo>
                        <a:pt x="682844" y="59075"/>
                      </a:moveTo>
                      <a:cubicBezTo>
                        <a:pt x="662369" y="64836"/>
                        <a:pt x="640210" y="62531"/>
                        <a:pt x="618849" y="61645"/>
                      </a:cubicBezTo>
                      <a:cubicBezTo>
                        <a:pt x="597045" y="60759"/>
                        <a:pt x="575329" y="59784"/>
                        <a:pt x="553525" y="58897"/>
                      </a:cubicBezTo>
                      <a:cubicBezTo>
                        <a:pt x="510714" y="57125"/>
                        <a:pt x="467903" y="55263"/>
                        <a:pt x="425092" y="53491"/>
                      </a:cubicBezTo>
                      <a:cubicBezTo>
                        <a:pt x="338406" y="49856"/>
                        <a:pt x="251632" y="47109"/>
                        <a:pt x="164946" y="41791"/>
                      </a:cubicBezTo>
                      <a:cubicBezTo>
                        <a:pt x="114956" y="38777"/>
                        <a:pt x="64966" y="35320"/>
                        <a:pt x="14975" y="30357"/>
                      </a:cubicBezTo>
                      <a:cubicBezTo>
                        <a:pt x="-4347" y="28407"/>
                        <a:pt x="-5411" y="-1286"/>
                        <a:pt x="14355" y="43"/>
                      </a:cubicBezTo>
                      <a:cubicBezTo>
                        <a:pt x="188080" y="11211"/>
                        <a:pt x="361717" y="19011"/>
                        <a:pt x="535443" y="26634"/>
                      </a:cubicBezTo>
                      <a:cubicBezTo>
                        <a:pt x="560084" y="27698"/>
                        <a:pt x="584813" y="28850"/>
                        <a:pt x="609454" y="29913"/>
                      </a:cubicBezTo>
                      <a:cubicBezTo>
                        <a:pt x="633474" y="30977"/>
                        <a:pt x="659356" y="29736"/>
                        <a:pt x="682401" y="38245"/>
                      </a:cubicBezTo>
                      <a:cubicBezTo>
                        <a:pt x="692505" y="41879"/>
                        <a:pt x="693392" y="56061"/>
                        <a:pt x="682844" y="59075"/>
                      </a:cubicBezTo>
                      <a:lnTo>
                        <a:pt x="682844" y="59075"/>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12" name="任意多边形: 形状 443"/>
                <p:cNvSpPr/>
                <p:nvPr>
                  <p:custDataLst>
                    <p:tags r:id="rId187"/>
                  </p:custDataLst>
                </p:nvPr>
              </p:nvSpPr>
              <p:spPr>
                <a:xfrm>
                  <a:off x="8400041" y="5392359"/>
                  <a:ext cx="1455460" cy="79322"/>
                </a:xfrm>
                <a:custGeom>
                  <a:avLst/>
                  <a:gdLst>
                    <a:gd name="connsiteX0" fmla="*/ 1442848 w 1455460"/>
                    <a:gd name="connsiteY0" fmla="*/ 78001 h 79322"/>
                    <a:gd name="connsiteX1" fmla="*/ 1372206 w 1455460"/>
                    <a:gd name="connsiteY1" fmla="*/ 78976 h 79322"/>
                    <a:gd name="connsiteX2" fmla="*/ 1303690 w 1455460"/>
                    <a:gd name="connsiteY2" fmla="*/ 76672 h 79322"/>
                    <a:gd name="connsiteX3" fmla="*/ 1164532 w 1455460"/>
                    <a:gd name="connsiteY3" fmla="*/ 71265 h 79322"/>
                    <a:gd name="connsiteX4" fmla="*/ 888522 w 1455460"/>
                    <a:gd name="connsiteY4" fmla="*/ 61426 h 79322"/>
                    <a:gd name="connsiteX5" fmla="*/ 335258 w 1455460"/>
                    <a:gd name="connsiteY5" fmla="*/ 49195 h 79322"/>
                    <a:gd name="connsiteX6" fmla="*/ 22286 w 1455460"/>
                    <a:gd name="connsiteY6" fmla="*/ 45029 h 79322"/>
                    <a:gd name="connsiteX7" fmla="*/ 21400 w 1455460"/>
                    <a:gd name="connsiteY7" fmla="*/ 2 h 79322"/>
                    <a:gd name="connsiteX8" fmla="*/ 576790 w 1455460"/>
                    <a:gd name="connsiteY8" fmla="*/ 9132 h 79322"/>
                    <a:gd name="connsiteX9" fmla="*/ 1132712 w 1455460"/>
                    <a:gd name="connsiteY9" fmla="*/ 27656 h 79322"/>
                    <a:gd name="connsiteX10" fmla="*/ 1287470 w 1455460"/>
                    <a:gd name="connsiteY10" fmla="*/ 36697 h 79322"/>
                    <a:gd name="connsiteX11" fmla="*/ 1367065 w 1455460"/>
                    <a:gd name="connsiteY11" fmla="*/ 42547 h 79322"/>
                    <a:gd name="connsiteX12" fmla="*/ 1445773 w 1455460"/>
                    <a:gd name="connsiteY12" fmla="*/ 52651 h 79322"/>
                    <a:gd name="connsiteX13" fmla="*/ 1442848 w 1455460"/>
                    <a:gd name="connsiteY13" fmla="*/ 78001 h 79322"/>
                    <a:gd name="connsiteX14" fmla="*/ 1442848 w 1455460"/>
                    <a:gd name="connsiteY14" fmla="*/ 78001 h 79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55460" h="79322">
                      <a:moveTo>
                        <a:pt x="1442848" y="78001"/>
                      </a:moveTo>
                      <a:cubicBezTo>
                        <a:pt x="1419448" y="80217"/>
                        <a:pt x="1395871" y="78976"/>
                        <a:pt x="1372206" y="78976"/>
                      </a:cubicBezTo>
                      <a:cubicBezTo>
                        <a:pt x="1349426" y="78888"/>
                        <a:pt x="1326558" y="77469"/>
                        <a:pt x="1303690" y="76672"/>
                      </a:cubicBezTo>
                      <a:cubicBezTo>
                        <a:pt x="1257334" y="74899"/>
                        <a:pt x="1210889" y="72949"/>
                        <a:pt x="1164532" y="71265"/>
                      </a:cubicBezTo>
                      <a:cubicBezTo>
                        <a:pt x="1072529" y="67897"/>
                        <a:pt x="980525" y="64351"/>
                        <a:pt x="888522" y="61426"/>
                      </a:cubicBezTo>
                      <a:cubicBezTo>
                        <a:pt x="704071" y="55576"/>
                        <a:pt x="519620" y="51942"/>
                        <a:pt x="335258" y="49195"/>
                      </a:cubicBezTo>
                      <a:cubicBezTo>
                        <a:pt x="230934" y="47599"/>
                        <a:pt x="126610" y="46358"/>
                        <a:pt x="22286" y="45029"/>
                      </a:cubicBezTo>
                      <a:cubicBezTo>
                        <a:pt x="-6786" y="44674"/>
                        <a:pt x="-7761" y="-353"/>
                        <a:pt x="21400" y="2"/>
                      </a:cubicBezTo>
                      <a:cubicBezTo>
                        <a:pt x="206471" y="2572"/>
                        <a:pt x="391631" y="5054"/>
                        <a:pt x="576790" y="9132"/>
                      </a:cubicBezTo>
                      <a:cubicBezTo>
                        <a:pt x="762038" y="13120"/>
                        <a:pt x="947375" y="17640"/>
                        <a:pt x="1132712" y="27656"/>
                      </a:cubicBezTo>
                      <a:cubicBezTo>
                        <a:pt x="1184298" y="30404"/>
                        <a:pt x="1235884" y="33240"/>
                        <a:pt x="1287470" y="36697"/>
                      </a:cubicBezTo>
                      <a:cubicBezTo>
                        <a:pt x="1313972" y="38470"/>
                        <a:pt x="1340563" y="40242"/>
                        <a:pt x="1367065" y="42547"/>
                      </a:cubicBezTo>
                      <a:cubicBezTo>
                        <a:pt x="1393301" y="44763"/>
                        <a:pt x="1419891" y="47068"/>
                        <a:pt x="1445773" y="52651"/>
                      </a:cubicBezTo>
                      <a:cubicBezTo>
                        <a:pt x="1461550" y="55931"/>
                        <a:pt x="1456232" y="76760"/>
                        <a:pt x="1442848" y="78001"/>
                      </a:cubicBezTo>
                      <a:lnTo>
                        <a:pt x="1442848" y="7800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13" name="任意多边形: 形状 444"/>
                <p:cNvSpPr/>
                <p:nvPr>
                  <p:custDataLst>
                    <p:tags r:id="rId188"/>
                  </p:custDataLst>
                </p:nvPr>
              </p:nvSpPr>
              <p:spPr>
                <a:xfrm>
                  <a:off x="8256493" y="5042681"/>
                  <a:ext cx="43257" cy="574229"/>
                </a:xfrm>
                <a:custGeom>
                  <a:avLst/>
                  <a:gdLst>
                    <a:gd name="connsiteX0" fmla="*/ 27297 w 43257"/>
                    <a:gd name="connsiteY0" fmla="*/ 3203 h 574229"/>
                    <a:gd name="connsiteX1" fmla="*/ 41212 w 43257"/>
                    <a:gd name="connsiteY1" fmla="*/ 111338 h 574229"/>
                    <a:gd name="connsiteX2" fmla="*/ 43251 w 43257"/>
                    <a:gd name="connsiteY2" fmla="*/ 224526 h 574229"/>
                    <a:gd name="connsiteX3" fmla="*/ 39174 w 43257"/>
                    <a:gd name="connsiteY3" fmla="*/ 446203 h 574229"/>
                    <a:gd name="connsiteX4" fmla="*/ 36869 w 43257"/>
                    <a:gd name="connsiteY4" fmla="*/ 509135 h 574229"/>
                    <a:gd name="connsiteX5" fmla="*/ 24106 w 43257"/>
                    <a:gd name="connsiteY5" fmla="*/ 569938 h 574229"/>
                    <a:gd name="connsiteX6" fmla="*/ 7176 w 43257"/>
                    <a:gd name="connsiteY6" fmla="*/ 567368 h 574229"/>
                    <a:gd name="connsiteX7" fmla="*/ 174 w 43257"/>
                    <a:gd name="connsiteY7" fmla="*/ 512680 h 574229"/>
                    <a:gd name="connsiteX8" fmla="*/ 2301 w 43257"/>
                    <a:gd name="connsiteY8" fmla="*/ 458435 h 574229"/>
                    <a:gd name="connsiteX9" fmla="*/ 5492 w 43257"/>
                    <a:gd name="connsiteY9" fmla="*/ 347641 h 574229"/>
                    <a:gd name="connsiteX10" fmla="*/ 8329 w 43257"/>
                    <a:gd name="connsiteY10" fmla="*/ 125875 h 574229"/>
                    <a:gd name="connsiteX11" fmla="*/ 18699 w 43257"/>
                    <a:gd name="connsiteY11" fmla="*/ 3114 h 574229"/>
                    <a:gd name="connsiteX12" fmla="*/ 27297 w 43257"/>
                    <a:gd name="connsiteY12" fmla="*/ 3203 h 574229"/>
                    <a:gd name="connsiteX13" fmla="*/ 27297 w 43257"/>
                    <a:gd name="connsiteY13" fmla="*/ 3203 h 574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257" h="574229">
                      <a:moveTo>
                        <a:pt x="27297" y="3203"/>
                      </a:moveTo>
                      <a:cubicBezTo>
                        <a:pt x="41301" y="37859"/>
                        <a:pt x="39972" y="75086"/>
                        <a:pt x="41212" y="111338"/>
                      </a:cubicBezTo>
                      <a:cubicBezTo>
                        <a:pt x="42453" y="149097"/>
                        <a:pt x="43340" y="186856"/>
                        <a:pt x="43251" y="224526"/>
                      </a:cubicBezTo>
                      <a:cubicBezTo>
                        <a:pt x="42985" y="298448"/>
                        <a:pt x="41567" y="372370"/>
                        <a:pt x="39174" y="446203"/>
                      </a:cubicBezTo>
                      <a:cubicBezTo>
                        <a:pt x="38465" y="467210"/>
                        <a:pt x="37756" y="488216"/>
                        <a:pt x="36869" y="509135"/>
                      </a:cubicBezTo>
                      <a:cubicBezTo>
                        <a:pt x="35894" y="529964"/>
                        <a:pt x="34476" y="551768"/>
                        <a:pt x="24106" y="569938"/>
                      </a:cubicBezTo>
                      <a:cubicBezTo>
                        <a:pt x="19940" y="577295"/>
                        <a:pt x="10190" y="574370"/>
                        <a:pt x="7176" y="567368"/>
                      </a:cubicBezTo>
                      <a:cubicBezTo>
                        <a:pt x="-92" y="550084"/>
                        <a:pt x="-358" y="530850"/>
                        <a:pt x="174" y="512680"/>
                      </a:cubicBezTo>
                      <a:cubicBezTo>
                        <a:pt x="706" y="494598"/>
                        <a:pt x="1681" y="476517"/>
                        <a:pt x="2301" y="458435"/>
                      </a:cubicBezTo>
                      <a:cubicBezTo>
                        <a:pt x="3631" y="421563"/>
                        <a:pt x="4695" y="384601"/>
                        <a:pt x="5492" y="347641"/>
                      </a:cubicBezTo>
                      <a:cubicBezTo>
                        <a:pt x="7088" y="273719"/>
                        <a:pt x="7354" y="199797"/>
                        <a:pt x="8329" y="125875"/>
                      </a:cubicBezTo>
                      <a:cubicBezTo>
                        <a:pt x="8861" y="85013"/>
                        <a:pt x="4783" y="41582"/>
                        <a:pt x="18699" y="3114"/>
                      </a:cubicBezTo>
                      <a:cubicBezTo>
                        <a:pt x="20206" y="-1140"/>
                        <a:pt x="25613" y="-963"/>
                        <a:pt x="27297" y="3203"/>
                      </a:cubicBezTo>
                      <a:lnTo>
                        <a:pt x="27297" y="3203"/>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14" name="图形 232"/>
              <p:cNvGrpSpPr/>
              <p:nvPr/>
            </p:nvGrpSpPr>
            <p:grpSpPr>
              <a:xfrm>
                <a:off x="7225311" y="2865823"/>
                <a:ext cx="2729213" cy="2847525"/>
                <a:chOff x="7225311" y="2865823"/>
                <a:chExt cx="2729213" cy="2847525"/>
              </a:xfrm>
              <a:solidFill>
                <a:srgbClr val="2E382E"/>
              </a:solidFill>
            </p:grpSpPr>
            <p:sp>
              <p:nvSpPr>
                <p:cNvPr id="215" name="任意多边形: 形状 446"/>
                <p:cNvSpPr/>
                <p:nvPr>
                  <p:custDataLst>
                    <p:tags r:id="rId189"/>
                  </p:custDataLst>
                </p:nvPr>
              </p:nvSpPr>
              <p:spPr>
                <a:xfrm>
                  <a:off x="9896767" y="5403500"/>
                  <a:ext cx="24042" cy="306687"/>
                </a:xfrm>
                <a:custGeom>
                  <a:avLst/>
                  <a:gdLst>
                    <a:gd name="connsiteX0" fmla="*/ 3380 w 24042"/>
                    <a:gd name="connsiteY0" fmla="*/ 649 h 306687"/>
                    <a:gd name="connsiteX1" fmla="*/ 13396 w 24042"/>
                    <a:gd name="connsiteY1" fmla="*/ 28658 h 306687"/>
                    <a:gd name="connsiteX2" fmla="*/ 18803 w 24042"/>
                    <a:gd name="connsiteY2" fmla="*/ 57730 h 306687"/>
                    <a:gd name="connsiteX3" fmla="*/ 23766 w 24042"/>
                    <a:gd name="connsiteY3" fmla="*/ 117293 h 306687"/>
                    <a:gd name="connsiteX4" fmla="*/ 18271 w 24042"/>
                    <a:gd name="connsiteY4" fmla="*/ 236065 h 306687"/>
                    <a:gd name="connsiteX5" fmla="*/ 10471 w 24042"/>
                    <a:gd name="connsiteY5" fmla="*/ 303162 h 306687"/>
                    <a:gd name="connsiteX6" fmla="*/ 633 w 24042"/>
                    <a:gd name="connsiteY6" fmla="*/ 302896 h 306687"/>
                    <a:gd name="connsiteX7" fmla="*/ 12 w 24042"/>
                    <a:gd name="connsiteY7" fmla="*/ 289158 h 306687"/>
                    <a:gd name="connsiteX8" fmla="*/ 4887 w 24042"/>
                    <a:gd name="connsiteY8" fmla="*/ 288626 h 306687"/>
                    <a:gd name="connsiteX9" fmla="*/ 10382 w 24042"/>
                    <a:gd name="connsiteY9" fmla="*/ 300414 h 306687"/>
                    <a:gd name="connsiteX10" fmla="*/ 544 w 24042"/>
                    <a:gd name="connsiteY10" fmla="*/ 300148 h 306687"/>
                    <a:gd name="connsiteX11" fmla="*/ 10826 w 24042"/>
                    <a:gd name="connsiteY11" fmla="*/ 67834 h 306687"/>
                    <a:gd name="connsiteX12" fmla="*/ 6128 w 24042"/>
                    <a:gd name="connsiteY12" fmla="*/ 34685 h 306687"/>
                    <a:gd name="connsiteX13" fmla="*/ 1608 w 24042"/>
                    <a:gd name="connsiteY13" fmla="*/ 915 h 306687"/>
                    <a:gd name="connsiteX14" fmla="*/ 3380 w 24042"/>
                    <a:gd name="connsiteY14" fmla="*/ 649 h 306687"/>
                    <a:gd name="connsiteX15" fmla="*/ 3380 w 24042"/>
                    <a:gd name="connsiteY15" fmla="*/ 649 h 30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042" h="306687">
                      <a:moveTo>
                        <a:pt x="3380" y="649"/>
                      </a:moveTo>
                      <a:cubicBezTo>
                        <a:pt x="6394" y="10133"/>
                        <a:pt x="11003" y="19174"/>
                        <a:pt x="13396" y="28658"/>
                      </a:cubicBezTo>
                      <a:cubicBezTo>
                        <a:pt x="15878" y="38230"/>
                        <a:pt x="17296" y="48069"/>
                        <a:pt x="18803" y="57730"/>
                      </a:cubicBezTo>
                      <a:cubicBezTo>
                        <a:pt x="21728" y="77496"/>
                        <a:pt x="23146" y="97439"/>
                        <a:pt x="23766" y="117293"/>
                      </a:cubicBezTo>
                      <a:cubicBezTo>
                        <a:pt x="24919" y="157091"/>
                        <a:pt x="22348" y="196711"/>
                        <a:pt x="18271" y="236065"/>
                      </a:cubicBezTo>
                      <a:cubicBezTo>
                        <a:pt x="15966" y="258490"/>
                        <a:pt x="13219" y="280826"/>
                        <a:pt x="10471" y="303162"/>
                      </a:cubicBezTo>
                      <a:cubicBezTo>
                        <a:pt x="9851" y="308037"/>
                        <a:pt x="1519" y="307771"/>
                        <a:pt x="633" y="302896"/>
                      </a:cubicBezTo>
                      <a:cubicBezTo>
                        <a:pt x="-254" y="298198"/>
                        <a:pt x="455" y="293855"/>
                        <a:pt x="12" y="289158"/>
                      </a:cubicBezTo>
                      <a:cubicBezTo>
                        <a:pt x="-254" y="286144"/>
                        <a:pt x="3912" y="286144"/>
                        <a:pt x="4887" y="288626"/>
                      </a:cubicBezTo>
                      <a:cubicBezTo>
                        <a:pt x="6483" y="292703"/>
                        <a:pt x="9142" y="296160"/>
                        <a:pt x="10382" y="300414"/>
                      </a:cubicBezTo>
                      <a:cubicBezTo>
                        <a:pt x="7103" y="300326"/>
                        <a:pt x="3823" y="300237"/>
                        <a:pt x="544" y="300148"/>
                      </a:cubicBezTo>
                      <a:cubicBezTo>
                        <a:pt x="10028" y="223567"/>
                        <a:pt x="19601" y="145745"/>
                        <a:pt x="10826" y="67834"/>
                      </a:cubicBezTo>
                      <a:cubicBezTo>
                        <a:pt x="9585" y="56755"/>
                        <a:pt x="8078" y="45764"/>
                        <a:pt x="6128" y="34685"/>
                      </a:cubicBezTo>
                      <a:cubicBezTo>
                        <a:pt x="4089" y="23340"/>
                        <a:pt x="4355" y="12171"/>
                        <a:pt x="1608" y="915"/>
                      </a:cubicBezTo>
                      <a:cubicBezTo>
                        <a:pt x="1342" y="-60"/>
                        <a:pt x="3026" y="-415"/>
                        <a:pt x="3380" y="649"/>
                      </a:cubicBezTo>
                      <a:lnTo>
                        <a:pt x="3380" y="64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16" name="任意多边形: 形状 447"/>
                <p:cNvSpPr/>
                <p:nvPr>
                  <p:custDataLst>
                    <p:tags r:id="rId190"/>
                  </p:custDataLst>
                </p:nvPr>
              </p:nvSpPr>
              <p:spPr>
                <a:xfrm>
                  <a:off x="8356293" y="5356516"/>
                  <a:ext cx="31732" cy="351894"/>
                </a:xfrm>
                <a:custGeom>
                  <a:avLst/>
                  <a:gdLst>
                    <a:gd name="connsiteX0" fmla="*/ 21184 w 31732"/>
                    <a:gd name="connsiteY0" fmla="*/ 4467 h 351894"/>
                    <a:gd name="connsiteX1" fmla="*/ 17639 w 31732"/>
                    <a:gd name="connsiteY1" fmla="*/ 5797 h 351894"/>
                    <a:gd name="connsiteX2" fmla="*/ 16664 w 31732"/>
                    <a:gd name="connsiteY2" fmla="*/ 12710 h 351894"/>
                    <a:gd name="connsiteX3" fmla="*/ 15334 w 31732"/>
                    <a:gd name="connsiteY3" fmla="*/ 30615 h 351894"/>
                    <a:gd name="connsiteX4" fmla="*/ 13030 w 31732"/>
                    <a:gd name="connsiteY4" fmla="*/ 65449 h 351894"/>
                    <a:gd name="connsiteX5" fmla="*/ 11257 w 31732"/>
                    <a:gd name="connsiteY5" fmla="*/ 135559 h 351894"/>
                    <a:gd name="connsiteX6" fmla="*/ 21007 w 31732"/>
                    <a:gd name="connsiteY6" fmla="*/ 276135 h 351894"/>
                    <a:gd name="connsiteX7" fmla="*/ 26857 w 31732"/>
                    <a:gd name="connsiteY7" fmla="*/ 314869 h 351894"/>
                    <a:gd name="connsiteX8" fmla="*/ 30491 w 31732"/>
                    <a:gd name="connsiteY8" fmla="*/ 335078 h 351894"/>
                    <a:gd name="connsiteX9" fmla="*/ 28984 w 31732"/>
                    <a:gd name="connsiteY9" fmla="*/ 350855 h 351894"/>
                    <a:gd name="connsiteX10" fmla="*/ 24464 w 31732"/>
                    <a:gd name="connsiteY10" fmla="*/ 351387 h 351894"/>
                    <a:gd name="connsiteX11" fmla="*/ 17550 w 31732"/>
                    <a:gd name="connsiteY11" fmla="*/ 337382 h 351894"/>
                    <a:gd name="connsiteX12" fmla="*/ 13916 w 31732"/>
                    <a:gd name="connsiteY12" fmla="*/ 316021 h 351894"/>
                    <a:gd name="connsiteX13" fmla="*/ 8509 w 31732"/>
                    <a:gd name="connsiteY13" fmla="*/ 278085 h 351894"/>
                    <a:gd name="connsiteX14" fmla="*/ 1419 w 31732"/>
                    <a:gd name="connsiteY14" fmla="*/ 198845 h 351894"/>
                    <a:gd name="connsiteX15" fmla="*/ 5230 w 31732"/>
                    <a:gd name="connsiteY15" fmla="*/ 40542 h 351894"/>
                    <a:gd name="connsiteX16" fmla="*/ 7712 w 31732"/>
                    <a:gd name="connsiteY16" fmla="*/ 19181 h 351894"/>
                    <a:gd name="connsiteX17" fmla="*/ 12587 w 31732"/>
                    <a:gd name="connsiteY17" fmla="*/ 3935 h 351894"/>
                    <a:gd name="connsiteX18" fmla="*/ 19943 w 31732"/>
                    <a:gd name="connsiteY18" fmla="*/ 213 h 351894"/>
                    <a:gd name="connsiteX19" fmla="*/ 21716 w 31732"/>
                    <a:gd name="connsiteY19" fmla="*/ 4379 h 351894"/>
                    <a:gd name="connsiteX20" fmla="*/ 21184 w 31732"/>
                    <a:gd name="connsiteY20" fmla="*/ 4467 h 351894"/>
                    <a:gd name="connsiteX21" fmla="*/ 21184 w 31732"/>
                    <a:gd name="connsiteY21" fmla="*/ 4467 h 351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1732" h="351894">
                      <a:moveTo>
                        <a:pt x="21184" y="4467"/>
                      </a:moveTo>
                      <a:cubicBezTo>
                        <a:pt x="20121" y="3226"/>
                        <a:pt x="18348" y="4999"/>
                        <a:pt x="17639" y="5797"/>
                      </a:cubicBezTo>
                      <a:cubicBezTo>
                        <a:pt x="16043" y="7747"/>
                        <a:pt x="16664" y="10317"/>
                        <a:pt x="16664" y="12710"/>
                      </a:cubicBezTo>
                      <a:cubicBezTo>
                        <a:pt x="16487" y="18737"/>
                        <a:pt x="15866" y="24676"/>
                        <a:pt x="15334" y="30615"/>
                      </a:cubicBezTo>
                      <a:cubicBezTo>
                        <a:pt x="14359" y="42226"/>
                        <a:pt x="13562" y="53837"/>
                        <a:pt x="13030" y="65449"/>
                      </a:cubicBezTo>
                      <a:cubicBezTo>
                        <a:pt x="11877" y="88759"/>
                        <a:pt x="11080" y="112159"/>
                        <a:pt x="11257" y="135559"/>
                      </a:cubicBezTo>
                      <a:cubicBezTo>
                        <a:pt x="11523" y="182447"/>
                        <a:pt x="14802" y="229424"/>
                        <a:pt x="21007" y="276135"/>
                      </a:cubicBezTo>
                      <a:cubicBezTo>
                        <a:pt x="22691" y="289076"/>
                        <a:pt x="24641" y="302017"/>
                        <a:pt x="26857" y="314869"/>
                      </a:cubicBezTo>
                      <a:cubicBezTo>
                        <a:pt x="28009" y="321605"/>
                        <a:pt x="29250" y="328342"/>
                        <a:pt x="30491" y="335078"/>
                      </a:cubicBezTo>
                      <a:cubicBezTo>
                        <a:pt x="31555" y="340750"/>
                        <a:pt x="33239" y="346512"/>
                        <a:pt x="28984" y="350855"/>
                      </a:cubicBezTo>
                      <a:cubicBezTo>
                        <a:pt x="27743" y="352185"/>
                        <a:pt x="26059" y="352096"/>
                        <a:pt x="24464" y="351387"/>
                      </a:cubicBezTo>
                      <a:cubicBezTo>
                        <a:pt x="19057" y="348816"/>
                        <a:pt x="18525" y="342789"/>
                        <a:pt x="17550" y="337382"/>
                      </a:cubicBezTo>
                      <a:cubicBezTo>
                        <a:pt x="16221" y="330291"/>
                        <a:pt x="15068" y="323112"/>
                        <a:pt x="13916" y="316021"/>
                      </a:cubicBezTo>
                      <a:cubicBezTo>
                        <a:pt x="11877" y="303435"/>
                        <a:pt x="10105" y="290760"/>
                        <a:pt x="8509" y="278085"/>
                      </a:cubicBezTo>
                      <a:cubicBezTo>
                        <a:pt x="5230" y="251760"/>
                        <a:pt x="2748" y="225258"/>
                        <a:pt x="1419" y="198845"/>
                      </a:cubicBezTo>
                      <a:cubicBezTo>
                        <a:pt x="-1241" y="145929"/>
                        <a:pt x="-266" y="92837"/>
                        <a:pt x="5230" y="40542"/>
                      </a:cubicBezTo>
                      <a:cubicBezTo>
                        <a:pt x="5939" y="33362"/>
                        <a:pt x="6737" y="26272"/>
                        <a:pt x="7712" y="19181"/>
                      </a:cubicBezTo>
                      <a:cubicBezTo>
                        <a:pt x="8509" y="13597"/>
                        <a:pt x="8775" y="8013"/>
                        <a:pt x="12587" y="3935"/>
                      </a:cubicBezTo>
                      <a:cubicBezTo>
                        <a:pt x="14093" y="2340"/>
                        <a:pt x="17373" y="-851"/>
                        <a:pt x="19943" y="213"/>
                      </a:cubicBezTo>
                      <a:cubicBezTo>
                        <a:pt x="21716" y="922"/>
                        <a:pt x="22159" y="2694"/>
                        <a:pt x="21716" y="4379"/>
                      </a:cubicBezTo>
                      <a:cubicBezTo>
                        <a:pt x="21627" y="4467"/>
                        <a:pt x="21362" y="4644"/>
                        <a:pt x="21184" y="4467"/>
                      </a:cubicBezTo>
                      <a:lnTo>
                        <a:pt x="21184" y="44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17" name="任意多边形: 形状 448"/>
                <p:cNvSpPr/>
                <p:nvPr>
                  <p:custDataLst>
                    <p:tags r:id="rId191"/>
                  </p:custDataLst>
                </p:nvPr>
              </p:nvSpPr>
              <p:spPr>
                <a:xfrm>
                  <a:off x="8364115" y="5351763"/>
                  <a:ext cx="1535252" cy="55222"/>
                </a:xfrm>
                <a:custGeom>
                  <a:avLst/>
                  <a:gdLst>
                    <a:gd name="connsiteX0" fmla="*/ 1534792 w 1535252"/>
                    <a:gd name="connsiteY0" fmla="*/ 55222 h 55222"/>
                    <a:gd name="connsiteX1" fmla="*/ 1385530 w 1535252"/>
                    <a:gd name="connsiteY1" fmla="*/ 43700 h 55222"/>
                    <a:gd name="connsiteX2" fmla="*/ 1235913 w 1535252"/>
                    <a:gd name="connsiteY2" fmla="*/ 35634 h 55222"/>
                    <a:gd name="connsiteX3" fmla="*/ 938895 w 1535252"/>
                    <a:gd name="connsiteY3" fmla="*/ 28277 h 55222"/>
                    <a:gd name="connsiteX4" fmla="*/ 340517 w 1535252"/>
                    <a:gd name="connsiteY4" fmla="*/ 16134 h 55222"/>
                    <a:gd name="connsiteX5" fmla="*/ 4677 w 1535252"/>
                    <a:gd name="connsiteY5" fmla="*/ 9398 h 55222"/>
                    <a:gd name="connsiteX6" fmla="*/ 4499 w 1535252"/>
                    <a:gd name="connsiteY6" fmla="*/ 2 h 55222"/>
                    <a:gd name="connsiteX7" fmla="*/ 605980 w 1535252"/>
                    <a:gd name="connsiteY7" fmla="*/ 12234 h 55222"/>
                    <a:gd name="connsiteX8" fmla="*/ 905214 w 1535252"/>
                    <a:gd name="connsiteY8" fmla="*/ 18350 h 55222"/>
                    <a:gd name="connsiteX9" fmla="*/ 1202586 w 1535252"/>
                    <a:gd name="connsiteY9" fmla="*/ 25352 h 55222"/>
                    <a:gd name="connsiteX10" fmla="*/ 1368866 w 1535252"/>
                    <a:gd name="connsiteY10" fmla="*/ 34216 h 55222"/>
                    <a:gd name="connsiteX11" fmla="*/ 1534969 w 1535252"/>
                    <a:gd name="connsiteY11" fmla="*/ 54247 h 55222"/>
                    <a:gd name="connsiteX12" fmla="*/ 1534792 w 1535252"/>
                    <a:gd name="connsiteY12" fmla="*/ 55222 h 55222"/>
                    <a:gd name="connsiteX13" fmla="*/ 1534792 w 1535252"/>
                    <a:gd name="connsiteY13" fmla="*/ 55222 h 55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35252" h="55222">
                      <a:moveTo>
                        <a:pt x="1534792" y="55222"/>
                      </a:moveTo>
                      <a:cubicBezTo>
                        <a:pt x="1485156" y="53538"/>
                        <a:pt x="1435254" y="47245"/>
                        <a:pt x="1385530" y="43700"/>
                      </a:cubicBezTo>
                      <a:cubicBezTo>
                        <a:pt x="1335716" y="40154"/>
                        <a:pt x="1285815" y="37584"/>
                        <a:pt x="1235913" y="35634"/>
                      </a:cubicBezTo>
                      <a:cubicBezTo>
                        <a:pt x="1136907" y="31823"/>
                        <a:pt x="1037901" y="30227"/>
                        <a:pt x="938895" y="28277"/>
                      </a:cubicBezTo>
                      <a:cubicBezTo>
                        <a:pt x="739465" y="24289"/>
                        <a:pt x="539947" y="20211"/>
                        <a:pt x="340517" y="16134"/>
                      </a:cubicBezTo>
                      <a:cubicBezTo>
                        <a:pt x="228570" y="13830"/>
                        <a:pt x="116623" y="11614"/>
                        <a:pt x="4677" y="9398"/>
                      </a:cubicBezTo>
                      <a:cubicBezTo>
                        <a:pt x="-1439" y="9309"/>
                        <a:pt x="-1617" y="-175"/>
                        <a:pt x="4499" y="2"/>
                      </a:cubicBezTo>
                      <a:cubicBezTo>
                        <a:pt x="204993" y="4168"/>
                        <a:pt x="405486" y="8245"/>
                        <a:pt x="605980" y="12234"/>
                      </a:cubicBezTo>
                      <a:cubicBezTo>
                        <a:pt x="705695" y="14273"/>
                        <a:pt x="805410" y="16311"/>
                        <a:pt x="905214" y="18350"/>
                      </a:cubicBezTo>
                      <a:cubicBezTo>
                        <a:pt x="1004308" y="20389"/>
                        <a:pt x="1103403" y="21807"/>
                        <a:pt x="1202586" y="25352"/>
                      </a:cubicBezTo>
                      <a:cubicBezTo>
                        <a:pt x="1257983" y="27391"/>
                        <a:pt x="1313469" y="29961"/>
                        <a:pt x="1368866" y="34216"/>
                      </a:cubicBezTo>
                      <a:cubicBezTo>
                        <a:pt x="1423997" y="38470"/>
                        <a:pt x="1480547" y="42016"/>
                        <a:pt x="1534969" y="54247"/>
                      </a:cubicBezTo>
                      <a:cubicBezTo>
                        <a:pt x="1535412" y="54425"/>
                        <a:pt x="1535324" y="55222"/>
                        <a:pt x="1534792" y="55222"/>
                      </a:cubicBezTo>
                      <a:lnTo>
                        <a:pt x="1534792" y="5522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18" name="任意多边形: 形状 449"/>
                <p:cNvSpPr/>
                <p:nvPr>
                  <p:custDataLst>
                    <p:tags r:id="rId192"/>
                  </p:custDataLst>
                </p:nvPr>
              </p:nvSpPr>
              <p:spPr>
                <a:xfrm>
                  <a:off x="9723534" y="5385822"/>
                  <a:ext cx="25317" cy="320062"/>
                </a:xfrm>
                <a:custGeom>
                  <a:avLst/>
                  <a:gdLst>
                    <a:gd name="connsiteX0" fmla="*/ 18842 w 25317"/>
                    <a:gd name="connsiteY0" fmla="*/ 1043 h 320062"/>
                    <a:gd name="connsiteX1" fmla="*/ 23097 w 25317"/>
                    <a:gd name="connsiteY1" fmla="*/ 32774 h 320062"/>
                    <a:gd name="connsiteX2" fmla="*/ 24338 w 25317"/>
                    <a:gd name="connsiteY2" fmla="*/ 64417 h 320062"/>
                    <a:gd name="connsiteX3" fmla="*/ 25313 w 25317"/>
                    <a:gd name="connsiteY3" fmla="*/ 126639 h 320062"/>
                    <a:gd name="connsiteX4" fmla="*/ 21945 w 25317"/>
                    <a:gd name="connsiteY4" fmla="*/ 251793 h 320062"/>
                    <a:gd name="connsiteX5" fmla="*/ 11131 w 25317"/>
                    <a:gd name="connsiteY5" fmla="*/ 316142 h 320062"/>
                    <a:gd name="connsiteX6" fmla="*/ 849 w 25317"/>
                    <a:gd name="connsiteY6" fmla="*/ 311622 h 320062"/>
                    <a:gd name="connsiteX7" fmla="*/ 6434 w 25317"/>
                    <a:gd name="connsiteY7" fmla="*/ 304265 h 320062"/>
                    <a:gd name="connsiteX8" fmla="*/ 12904 w 25317"/>
                    <a:gd name="connsiteY8" fmla="*/ 308165 h 320062"/>
                    <a:gd name="connsiteX9" fmla="*/ 10599 w 25317"/>
                    <a:gd name="connsiteY9" fmla="*/ 317471 h 320062"/>
                    <a:gd name="connsiteX10" fmla="*/ 318 w 25317"/>
                    <a:gd name="connsiteY10" fmla="*/ 312951 h 320062"/>
                    <a:gd name="connsiteX11" fmla="*/ 10599 w 25317"/>
                    <a:gd name="connsiteY11" fmla="*/ 256579 h 320062"/>
                    <a:gd name="connsiteX12" fmla="*/ 13613 w 25317"/>
                    <a:gd name="connsiteY12" fmla="*/ 194977 h 320062"/>
                    <a:gd name="connsiteX13" fmla="*/ 15386 w 25317"/>
                    <a:gd name="connsiteY13" fmla="*/ 71863 h 320062"/>
                    <a:gd name="connsiteX14" fmla="*/ 14942 w 25317"/>
                    <a:gd name="connsiteY14" fmla="*/ 36940 h 320062"/>
                    <a:gd name="connsiteX15" fmla="*/ 16715 w 25317"/>
                    <a:gd name="connsiteY15" fmla="*/ 954 h 320062"/>
                    <a:gd name="connsiteX16" fmla="*/ 18842 w 25317"/>
                    <a:gd name="connsiteY16" fmla="*/ 1043 h 320062"/>
                    <a:gd name="connsiteX17" fmla="*/ 18842 w 25317"/>
                    <a:gd name="connsiteY17" fmla="*/ 1043 h 320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317" h="320062">
                      <a:moveTo>
                        <a:pt x="18842" y="1043"/>
                      </a:moveTo>
                      <a:cubicBezTo>
                        <a:pt x="20261" y="11679"/>
                        <a:pt x="22477" y="22049"/>
                        <a:pt x="23097" y="32774"/>
                      </a:cubicBezTo>
                      <a:cubicBezTo>
                        <a:pt x="23718" y="43322"/>
                        <a:pt x="24072" y="53870"/>
                        <a:pt x="24338" y="64417"/>
                      </a:cubicBezTo>
                      <a:cubicBezTo>
                        <a:pt x="24958" y="85158"/>
                        <a:pt x="25224" y="105899"/>
                        <a:pt x="25313" y="126639"/>
                      </a:cubicBezTo>
                      <a:cubicBezTo>
                        <a:pt x="25402" y="168475"/>
                        <a:pt x="24161" y="210222"/>
                        <a:pt x="21945" y="251793"/>
                      </a:cubicBezTo>
                      <a:cubicBezTo>
                        <a:pt x="20792" y="273686"/>
                        <a:pt x="19108" y="295756"/>
                        <a:pt x="11131" y="316142"/>
                      </a:cubicBezTo>
                      <a:cubicBezTo>
                        <a:pt x="7675" y="314635"/>
                        <a:pt x="4306" y="313128"/>
                        <a:pt x="849" y="311622"/>
                      </a:cubicBezTo>
                      <a:cubicBezTo>
                        <a:pt x="2179" y="308785"/>
                        <a:pt x="4306" y="306569"/>
                        <a:pt x="6434" y="304265"/>
                      </a:cubicBezTo>
                      <a:cubicBezTo>
                        <a:pt x="9270" y="301251"/>
                        <a:pt x="13347" y="304708"/>
                        <a:pt x="12904" y="308165"/>
                      </a:cubicBezTo>
                      <a:cubicBezTo>
                        <a:pt x="12461" y="311533"/>
                        <a:pt x="11929" y="314458"/>
                        <a:pt x="10599" y="317471"/>
                      </a:cubicBezTo>
                      <a:cubicBezTo>
                        <a:pt x="8118" y="323055"/>
                        <a:pt x="-1898" y="318712"/>
                        <a:pt x="318" y="312951"/>
                      </a:cubicBezTo>
                      <a:cubicBezTo>
                        <a:pt x="7320" y="295047"/>
                        <a:pt x="9359" y="275813"/>
                        <a:pt x="10599" y="256579"/>
                      </a:cubicBezTo>
                      <a:cubicBezTo>
                        <a:pt x="11929" y="236104"/>
                        <a:pt x="12904" y="215541"/>
                        <a:pt x="13613" y="194977"/>
                      </a:cubicBezTo>
                      <a:cubicBezTo>
                        <a:pt x="15120" y="154028"/>
                        <a:pt x="15740" y="112901"/>
                        <a:pt x="15386" y="71863"/>
                      </a:cubicBezTo>
                      <a:cubicBezTo>
                        <a:pt x="15297" y="60251"/>
                        <a:pt x="14942" y="48551"/>
                        <a:pt x="14942" y="36940"/>
                      </a:cubicBezTo>
                      <a:cubicBezTo>
                        <a:pt x="14942" y="24797"/>
                        <a:pt x="16272" y="13097"/>
                        <a:pt x="16715" y="954"/>
                      </a:cubicBezTo>
                      <a:cubicBezTo>
                        <a:pt x="16804" y="-376"/>
                        <a:pt x="18665" y="-287"/>
                        <a:pt x="18842" y="1043"/>
                      </a:cubicBezTo>
                      <a:lnTo>
                        <a:pt x="18842" y="104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19" name="任意多边形: 形状 450"/>
                <p:cNvSpPr/>
                <p:nvPr>
                  <p:custDataLst>
                    <p:tags r:id="rId193"/>
                  </p:custDataLst>
                </p:nvPr>
              </p:nvSpPr>
              <p:spPr>
                <a:xfrm>
                  <a:off x="9603130" y="5386000"/>
                  <a:ext cx="31624" cy="318202"/>
                </a:xfrm>
                <a:custGeom>
                  <a:avLst/>
                  <a:gdLst>
                    <a:gd name="connsiteX0" fmla="*/ 2127 w 31624"/>
                    <a:gd name="connsiteY0" fmla="*/ 777 h 318202"/>
                    <a:gd name="connsiteX1" fmla="*/ 7800 w 31624"/>
                    <a:gd name="connsiteY1" fmla="*/ 15047 h 318202"/>
                    <a:gd name="connsiteX2" fmla="*/ 11966 w 31624"/>
                    <a:gd name="connsiteY2" fmla="*/ 31888 h 318202"/>
                    <a:gd name="connsiteX3" fmla="*/ 17993 w 31624"/>
                    <a:gd name="connsiteY3" fmla="*/ 63885 h 318202"/>
                    <a:gd name="connsiteX4" fmla="*/ 26502 w 31624"/>
                    <a:gd name="connsiteY4" fmla="*/ 126373 h 318202"/>
                    <a:gd name="connsiteX5" fmla="*/ 30136 w 31624"/>
                    <a:gd name="connsiteY5" fmla="*/ 253742 h 318202"/>
                    <a:gd name="connsiteX6" fmla="*/ 24729 w 31624"/>
                    <a:gd name="connsiteY6" fmla="*/ 287513 h 318202"/>
                    <a:gd name="connsiteX7" fmla="*/ 20032 w 31624"/>
                    <a:gd name="connsiteY7" fmla="*/ 302847 h 318202"/>
                    <a:gd name="connsiteX8" fmla="*/ 12675 w 31624"/>
                    <a:gd name="connsiteY8" fmla="*/ 317206 h 318202"/>
                    <a:gd name="connsiteX9" fmla="*/ 5761 w 31624"/>
                    <a:gd name="connsiteY9" fmla="*/ 314192 h 318202"/>
                    <a:gd name="connsiteX10" fmla="*/ 9395 w 31624"/>
                    <a:gd name="connsiteY10" fmla="*/ 301695 h 318202"/>
                    <a:gd name="connsiteX11" fmla="*/ 14005 w 31624"/>
                    <a:gd name="connsiteY11" fmla="*/ 287336 h 318202"/>
                    <a:gd name="connsiteX12" fmla="*/ 19588 w 31624"/>
                    <a:gd name="connsiteY12" fmla="*/ 257554 h 318202"/>
                    <a:gd name="connsiteX13" fmla="*/ 20829 w 31624"/>
                    <a:gd name="connsiteY13" fmla="*/ 196129 h 318202"/>
                    <a:gd name="connsiteX14" fmla="*/ 10105 w 31624"/>
                    <a:gd name="connsiteY14" fmla="*/ 71242 h 318202"/>
                    <a:gd name="connsiteX15" fmla="*/ 4255 w 31624"/>
                    <a:gd name="connsiteY15" fmla="*/ 35965 h 318202"/>
                    <a:gd name="connsiteX16" fmla="*/ 1241 w 31624"/>
                    <a:gd name="connsiteY16" fmla="*/ 18326 h 318202"/>
                    <a:gd name="connsiteX17" fmla="*/ 0 w 31624"/>
                    <a:gd name="connsiteY17" fmla="*/ 954 h 318202"/>
                    <a:gd name="connsiteX18" fmla="*/ 2127 w 31624"/>
                    <a:gd name="connsiteY18" fmla="*/ 777 h 318202"/>
                    <a:gd name="connsiteX19" fmla="*/ 2127 w 31624"/>
                    <a:gd name="connsiteY19" fmla="*/ 777 h 31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1624" h="318202">
                      <a:moveTo>
                        <a:pt x="2127" y="777"/>
                      </a:moveTo>
                      <a:cubicBezTo>
                        <a:pt x="3900" y="5563"/>
                        <a:pt x="6293" y="10172"/>
                        <a:pt x="7800" y="15047"/>
                      </a:cubicBezTo>
                      <a:cubicBezTo>
                        <a:pt x="9484" y="20542"/>
                        <a:pt x="10636" y="26304"/>
                        <a:pt x="11966" y="31888"/>
                      </a:cubicBezTo>
                      <a:cubicBezTo>
                        <a:pt x="14359" y="42524"/>
                        <a:pt x="16220" y="53160"/>
                        <a:pt x="17993" y="63885"/>
                      </a:cubicBezTo>
                      <a:cubicBezTo>
                        <a:pt x="21450" y="84626"/>
                        <a:pt x="24463" y="105455"/>
                        <a:pt x="26502" y="126373"/>
                      </a:cubicBezTo>
                      <a:cubicBezTo>
                        <a:pt x="30668" y="168475"/>
                        <a:pt x="33504" y="211818"/>
                        <a:pt x="30136" y="253742"/>
                      </a:cubicBezTo>
                      <a:cubicBezTo>
                        <a:pt x="29250" y="265177"/>
                        <a:pt x="27566" y="276522"/>
                        <a:pt x="24729" y="287513"/>
                      </a:cubicBezTo>
                      <a:cubicBezTo>
                        <a:pt x="23400" y="292742"/>
                        <a:pt x="21804" y="297883"/>
                        <a:pt x="20032" y="302847"/>
                      </a:cubicBezTo>
                      <a:cubicBezTo>
                        <a:pt x="18170" y="307987"/>
                        <a:pt x="16575" y="313395"/>
                        <a:pt x="12675" y="317206"/>
                      </a:cubicBezTo>
                      <a:cubicBezTo>
                        <a:pt x="10370" y="319422"/>
                        <a:pt x="5584" y="317738"/>
                        <a:pt x="5761" y="314192"/>
                      </a:cubicBezTo>
                      <a:cubicBezTo>
                        <a:pt x="5939" y="309583"/>
                        <a:pt x="7800" y="305949"/>
                        <a:pt x="9395" y="301695"/>
                      </a:cubicBezTo>
                      <a:cubicBezTo>
                        <a:pt x="11168" y="296997"/>
                        <a:pt x="12675" y="292211"/>
                        <a:pt x="14005" y="287336"/>
                      </a:cubicBezTo>
                      <a:cubicBezTo>
                        <a:pt x="16664" y="277585"/>
                        <a:pt x="18525" y="267658"/>
                        <a:pt x="19588" y="257554"/>
                      </a:cubicBezTo>
                      <a:cubicBezTo>
                        <a:pt x="21627" y="237256"/>
                        <a:pt x="21272" y="216604"/>
                        <a:pt x="20829" y="196129"/>
                      </a:cubicBezTo>
                      <a:cubicBezTo>
                        <a:pt x="19854" y="154471"/>
                        <a:pt x="16220" y="112724"/>
                        <a:pt x="10105" y="71242"/>
                      </a:cubicBezTo>
                      <a:cubicBezTo>
                        <a:pt x="8332" y="59454"/>
                        <a:pt x="6205" y="47754"/>
                        <a:pt x="4255" y="35965"/>
                      </a:cubicBezTo>
                      <a:cubicBezTo>
                        <a:pt x="3279" y="30115"/>
                        <a:pt x="2216" y="24176"/>
                        <a:pt x="1241" y="18326"/>
                      </a:cubicBezTo>
                      <a:cubicBezTo>
                        <a:pt x="355" y="12477"/>
                        <a:pt x="532" y="6715"/>
                        <a:pt x="0" y="954"/>
                      </a:cubicBezTo>
                      <a:cubicBezTo>
                        <a:pt x="0" y="-287"/>
                        <a:pt x="1773" y="-287"/>
                        <a:pt x="2127" y="777"/>
                      </a:cubicBezTo>
                      <a:lnTo>
                        <a:pt x="2127" y="77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20" name="任意多边形: 形状 451"/>
                <p:cNvSpPr/>
                <p:nvPr>
                  <p:custDataLst>
                    <p:tags r:id="rId194"/>
                  </p:custDataLst>
                </p:nvPr>
              </p:nvSpPr>
              <p:spPr>
                <a:xfrm>
                  <a:off x="9492060" y="5386444"/>
                  <a:ext cx="28603" cy="317859"/>
                </a:xfrm>
                <a:custGeom>
                  <a:avLst/>
                  <a:gdLst>
                    <a:gd name="connsiteX0" fmla="*/ 6746 w 28603"/>
                    <a:gd name="connsiteY0" fmla="*/ 67 h 317859"/>
                    <a:gd name="connsiteX1" fmla="*/ 8785 w 28603"/>
                    <a:gd name="connsiteY1" fmla="*/ 27987 h 317859"/>
                    <a:gd name="connsiteX2" fmla="*/ 13926 w 28603"/>
                    <a:gd name="connsiteY2" fmla="*/ 58123 h 317859"/>
                    <a:gd name="connsiteX3" fmla="*/ 22612 w 28603"/>
                    <a:gd name="connsiteY3" fmla="*/ 119990 h 317859"/>
                    <a:gd name="connsiteX4" fmla="*/ 28462 w 28603"/>
                    <a:gd name="connsiteY4" fmla="*/ 244966 h 317859"/>
                    <a:gd name="connsiteX5" fmla="*/ 27309 w 28603"/>
                    <a:gd name="connsiteY5" fmla="*/ 279180 h 317859"/>
                    <a:gd name="connsiteX6" fmla="*/ 24473 w 28603"/>
                    <a:gd name="connsiteY6" fmla="*/ 314546 h 317859"/>
                    <a:gd name="connsiteX7" fmla="*/ 15255 w 28603"/>
                    <a:gd name="connsiteY7" fmla="*/ 313038 h 317859"/>
                    <a:gd name="connsiteX8" fmla="*/ 17028 w 28603"/>
                    <a:gd name="connsiteY8" fmla="*/ 282282 h 317859"/>
                    <a:gd name="connsiteX9" fmla="*/ 18269 w 28603"/>
                    <a:gd name="connsiteY9" fmla="*/ 250285 h 317859"/>
                    <a:gd name="connsiteX10" fmla="*/ 17737 w 28603"/>
                    <a:gd name="connsiteY10" fmla="*/ 187265 h 317859"/>
                    <a:gd name="connsiteX11" fmla="*/ 5239 w 28603"/>
                    <a:gd name="connsiteY11" fmla="*/ 61580 h 317859"/>
                    <a:gd name="connsiteX12" fmla="*/ 276 w 28603"/>
                    <a:gd name="connsiteY12" fmla="*/ 28873 h 317859"/>
                    <a:gd name="connsiteX13" fmla="*/ 6480 w 28603"/>
                    <a:gd name="connsiteY13" fmla="*/ 67 h 317859"/>
                    <a:gd name="connsiteX14" fmla="*/ 6746 w 28603"/>
                    <a:gd name="connsiteY14" fmla="*/ 67 h 317859"/>
                    <a:gd name="connsiteX15" fmla="*/ 6746 w 28603"/>
                    <a:gd name="connsiteY15" fmla="*/ 67 h 31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603" h="317859">
                      <a:moveTo>
                        <a:pt x="6746" y="67"/>
                      </a:moveTo>
                      <a:cubicBezTo>
                        <a:pt x="6391" y="9196"/>
                        <a:pt x="7721" y="18857"/>
                        <a:pt x="8785" y="27987"/>
                      </a:cubicBezTo>
                      <a:cubicBezTo>
                        <a:pt x="10026" y="38091"/>
                        <a:pt x="12241" y="48107"/>
                        <a:pt x="13926" y="58123"/>
                      </a:cubicBezTo>
                      <a:cubicBezTo>
                        <a:pt x="17560" y="78686"/>
                        <a:pt x="20396" y="99338"/>
                        <a:pt x="22612" y="119990"/>
                      </a:cubicBezTo>
                      <a:cubicBezTo>
                        <a:pt x="27221" y="161561"/>
                        <a:pt x="29171" y="203308"/>
                        <a:pt x="28462" y="244966"/>
                      </a:cubicBezTo>
                      <a:cubicBezTo>
                        <a:pt x="28284" y="256401"/>
                        <a:pt x="27930" y="267746"/>
                        <a:pt x="27309" y="279180"/>
                      </a:cubicBezTo>
                      <a:cubicBezTo>
                        <a:pt x="26689" y="290791"/>
                        <a:pt x="26955" y="303289"/>
                        <a:pt x="24473" y="314546"/>
                      </a:cubicBezTo>
                      <a:cubicBezTo>
                        <a:pt x="23321" y="319863"/>
                        <a:pt x="15521" y="318357"/>
                        <a:pt x="15255" y="313038"/>
                      </a:cubicBezTo>
                      <a:cubicBezTo>
                        <a:pt x="14723" y="302846"/>
                        <a:pt x="16407" y="292387"/>
                        <a:pt x="17028" y="282282"/>
                      </a:cubicBezTo>
                      <a:cubicBezTo>
                        <a:pt x="17648" y="271646"/>
                        <a:pt x="18003" y="261009"/>
                        <a:pt x="18269" y="250285"/>
                      </a:cubicBezTo>
                      <a:cubicBezTo>
                        <a:pt x="18712" y="229278"/>
                        <a:pt x="18534" y="208271"/>
                        <a:pt x="17737" y="187265"/>
                      </a:cubicBezTo>
                      <a:cubicBezTo>
                        <a:pt x="16053" y="145251"/>
                        <a:pt x="11887" y="103327"/>
                        <a:pt x="5239" y="61580"/>
                      </a:cubicBezTo>
                      <a:cubicBezTo>
                        <a:pt x="3555" y="50677"/>
                        <a:pt x="1162" y="39864"/>
                        <a:pt x="276" y="28873"/>
                      </a:cubicBezTo>
                      <a:cubicBezTo>
                        <a:pt x="-699" y="17971"/>
                        <a:pt x="807" y="9019"/>
                        <a:pt x="6480" y="67"/>
                      </a:cubicBezTo>
                      <a:cubicBezTo>
                        <a:pt x="6657" y="-22"/>
                        <a:pt x="6746" y="-22"/>
                        <a:pt x="6746" y="67"/>
                      </a:cubicBezTo>
                      <a:lnTo>
                        <a:pt x="6746" y="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21" name="任意多边形: 形状 452"/>
                <p:cNvSpPr/>
                <p:nvPr>
                  <p:custDataLst>
                    <p:tags r:id="rId195"/>
                  </p:custDataLst>
                </p:nvPr>
              </p:nvSpPr>
              <p:spPr>
                <a:xfrm>
                  <a:off x="9408571" y="5380020"/>
                  <a:ext cx="31114" cy="326693"/>
                </a:xfrm>
                <a:custGeom>
                  <a:avLst/>
                  <a:gdLst>
                    <a:gd name="connsiteX0" fmla="*/ 1688 w 31114"/>
                    <a:gd name="connsiteY0" fmla="*/ 641 h 326693"/>
                    <a:gd name="connsiteX1" fmla="*/ 16047 w 31114"/>
                    <a:gd name="connsiteY1" fmla="*/ 63749 h 326693"/>
                    <a:gd name="connsiteX2" fmla="*/ 25177 w 31114"/>
                    <a:gd name="connsiteY2" fmla="*/ 126060 h 326693"/>
                    <a:gd name="connsiteX3" fmla="*/ 29963 w 31114"/>
                    <a:gd name="connsiteY3" fmla="*/ 252898 h 326693"/>
                    <a:gd name="connsiteX4" fmla="*/ 20036 w 31114"/>
                    <a:gd name="connsiteY4" fmla="*/ 323097 h 326693"/>
                    <a:gd name="connsiteX5" fmla="*/ 10020 w 31114"/>
                    <a:gd name="connsiteY5" fmla="*/ 321501 h 326693"/>
                    <a:gd name="connsiteX6" fmla="*/ 11083 w 31114"/>
                    <a:gd name="connsiteY6" fmla="*/ 309446 h 326693"/>
                    <a:gd name="connsiteX7" fmla="*/ 16845 w 31114"/>
                    <a:gd name="connsiteY7" fmla="*/ 309624 h 326693"/>
                    <a:gd name="connsiteX8" fmla="*/ 19947 w 31114"/>
                    <a:gd name="connsiteY8" fmla="*/ 320438 h 326693"/>
                    <a:gd name="connsiteX9" fmla="*/ 10197 w 31114"/>
                    <a:gd name="connsiteY9" fmla="*/ 320172 h 326693"/>
                    <a:gd name="connsiteX10" fmla="*/ 8336 w 31114"/>
                    <a:gd name="connsiteY10" fmla="*/ 71194 h 326693"/>
                    <a:gd name="connsiteX11" fmla="*/ 4 w 31114"/>
                    <a:gd name="connsiteY11" fmla="*/ 906 h 326693"/>
                    <a:gd name="connsiteX12" fmla="*/ 1688 w 31114"/>
                    <a:gd name="connsiteY12" fmla="*/ 641 h 326693"/>
                    <a:gd name="connsiteX13" fmla="*/ 1688 w 31114"/>
                    <a:gd name="connsiteY13" fmla="*/ 641 h 326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114" h="326693">
                      <a:moveTo>
                        <a:pt x="1688" y="641"/>
                      </a:moveTo>
                      <a:cubicBezTo>
                        <a:pt x="9134" y="21115"/>
                        <a:pt x="12502" y="42477"/>
                        <a:pt x="16047" y="63749"/>
                      </a:cubicBezTo>
                      <a:cubicBezTo>
                        <a:pt x="19504" y="84490"/>
                        <a:pt x="22606" y="105230"/>
                        <a:pt x="25177" y="126060"/>
                      </a:cubicBezTo>
                      <a:cubicBezTo>
                        <a:pt x="30317" y="168250"/>
                        <a:pt x="32710" y="210795"/>
                        <a:pt x="29963" y="252898"/>
                      </a:cubicBezTo>
                      <a:cubicBezTo>
                        <a:pt x="28456" y="276652"/>
                        <a:pt x="25177" y="300140"/>
                        <a:pt x="20036" y="323097"/>
                      </a:cubicBezTo>
                      <a:cubicBezTo>
                        <a:pt x="18795" y="328770"/>
                        <a:pt x="10197" y="327351"/>
                        <a:pt x="10020" y="321501"/>
                      </a:cubicBezTo>
                      <a:cubicBezTo>
                        <a:pt x="9931" y="317424"/>
                        <a:pt x="10374" y="313435"/>
                        <a:pt x="11083" y="309446"/>
                      </a:cubicBezTo>
                      <a:cubicBezTo>
                        <a:pt x="11615" y="306256"/>
                        <a:pt x="15870" y="306965"/>
                        <a:pt x="16845" y="309624"/>
                      </a:cubicBezTo>
                      <a:cubicBezTo>
                        <a:pt x="18174" y="313170"/>
                        <a:pt x="19327" y="316715"/>
                        <a:pt x="19947" y="320438"/>
                      </a:cubicBezTo>
                      <a:cubicBezTo>
                        <a:pt x="16667" y="320349"/>
                        <a:pt x="13388" y="320260"/>
                        <a:pt x="10197" y="320172"/>
                      </a:cubicBezTo>
                      <a:cubicBezTo>
                        <a:pt x="28367" y="239159"/>
                        <a:pt x="20833" y="153891"/>
                        <a:pt x="8336" y="71194"/>
                      </a:cubicBezTo>
                      <a:cubicBezTo>
                        <a:pt x="4790" y="47795"/>
                        <a:pt x="4" y="24484"/>
                        <a:pt x="4" y="906"/>
                      </a:cubicBezTo>
                      <a:cubicBezTo>
                        <a:pt x="-84" y="-157"/>
                        <a:pt x="1334" y="-335"/>
                        <a:pt x="1688" y="641"/>
                      </a:cubicBezTo>
                      <a:lnTo>
                        <a:pt x="1688" y="6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22" name="任意多边形: 形状 453"/>
                <p:cNvSpPr/>
                <p:nvPr>
                  <p:custDataLst>
                    <p:tags r:id="rId196"/>
                  </p:custDataLst>
                </p:nvPr>
              </p:nvSpPr>
              <p:spPr>
                <a:xfrm>
                  <a:off x="8462124" y="5323587"/>
                  <a:ext cx="1414606" cy="76663"/>
                </a:xfrm>
                <a:custGeom>
                  <a:avLst/>
                  <a:gdLst>
                    <a:gd name="connsiteX0" fmla="*/ 1405494 w 1414606"/>
                    <a:gd name="connsiteY0" fmla="*/ 72939 h 76663"/>
                    <a:gd name="connsiteX1" fmla="*/ 1402658 w 1414606"/>
                    <a:gd name="connsiteY1" fmla="*/ 48653 h 76663"/>
                    <a:gd name="connsiteX2" fmla="*/ 1374649 w 1414606"/>
                    <a:gd name="connsiteY2" fmla="*/ 35269 h 76663"/>
                    <a:gd name="connsiteX3" fmla="*/ 1308350 w 1414606"/>
                    <a:gd name="connsiteY3" fmla="*/ 33053 h 76663"/>
                    <a:gd name="connsiteX4" fmla="*/ 1165823 w 1414606"/>
                    <a:gd name="connsiteY4" fmla="*/ 29064 h 76663"/>
                    <a:gd name="connsiteX5" fmla="*/ 884406 w 1414606"/>
                    <a:gd name="connsiteY5" fmla="*/ 21264 h 76663"/>
                    <a:gd name="connsiteX6" fmla="*/ 602190 w 1414606"/>
                    <a:gd name="connsiteY6" fmla="*/ 14262 h 76663"/>
                    <a:gd name="connsiteX7" fmla="*/ 321216 w 1414606"/>
                    <a:gd name="connsiteY7" fmla="*/ 9210 h 76663"/>
                    <a:gd name="connsiteX8" fmla="*/ 38025 w 1414606"/>
                    <a:gd name="connsiteY8" fmla="*/ 6640 h 76663"/>
                    <a:gd name="connsiteX9" fmla="*/ 3103 w 1414606"/>
                    <a:gd name="connsiteY9" fmla="*/ 6462 h 76663"/>
                    <a:gd name="connsiteX10" fmla="*/ 3014 w 1414606"/>
                    <a:gd name="connsiteY10" fmla="*/ 169 h 76663"/>
                    <a:gd name="connsiteX11" fmla="*/ 294714 w 1414606"/>
                    <a:gd name="connsiteY11" fmla="*/ 1321 h 76663"/>
                    <a:gd name="connsiteX12" fmla="*/ 585438 w 1414606"/>
                    <a:gd name="connsiteY12" fmla="*/ 6374 h 76663"/>
                    <a:gd name="connsiteX13" fmla="*/ 874656 w 1414606"/>
                    <a:gd name="connsiteY13" fmla="*/ 13464 h 76663"/>
                    <a:gd name="connsiteX14" fmla="*/ 1165823 w 1414606"/>
                    <a:gd name="connsiteY14" fmla="*/ 21530 h 76663"/>
                    <a:gd name="connsiteX15" fmla="*/ 1312515 w 1414606"/>
                    <a:gd name="connsiteY15" fmla="*/ 25519 h 76663"/>
                    <a:gd name="connsiteX16" fmla="*/ 1378992 w 1414606"/>
                    <a:gd name="connsiteY16" fmla="*/ 28621 h 76663"/>
                    <a:gd name="connsiteX17" fmla="*/ 1414003 w 1414606"/>
                    <a:gd name="connsiteY17" fmla="*/ 57162 h 76663"/>
                    <a:gd name="connsiteX18" fmla="*/ 1410192 w 1414606"/>
                    <a:gd name="connsiteY18" fmla="*/ 75509 h 76663"/>
                    <a:gd name="connsiteX19" fmla="*/ 1405494 w 1414606"/>
                    <a:gd name="connsiteY19" fmla="*/ 72939 h 76663"/>
                    <a:gd name="connsiteX20" fmla="*/ 1405494 w 1414606"/>
                    <a:gd name="connsiteY20" fmla="*/ 72939 h 76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14606" h="76663">
                      <a:moveTo>
                        <a:pt x="1405494" y="72939"/>
                      </a:moveTo>
                      <a:cubicBezTo>
                        <a:pt x="1410280" y="65405"/>
                        <a:pt x="1408065" y="55832"/>
                        <a:pt x="1402658" y="48653"/>
                      </a:cubicBezTo>
                      <a:cubicBezTo>
                        <a:pt x="1396010" y="39878"/>
                        <a:pt x="1385019" y="36598"/>
                        <a:pt x="1374649" y="35269"/>
                      </a:cubicBezTo>
                      <a:cubicBezTo>
                        <a:pt x="1352845" y="32521"/>
                        <a:pt x="1330243" y="33673"/>
                        <a:pt x="1308350" y="33053"/>
                      </a:cubicBezTo>
                      <a:cubicBezTo>
                        <a:pt x="1260841" y="31812"/>
                        <a:pt x="1213332" y="30482"/>
                        <a:pt x="1165823" y="29064"/>
                      </a:cubicBezTo>
                      <a:cubicBezTo>
                        <a:pt x="1072047" y="26405"/>
                        <a:pt x="978271" y="23835"/>
                        <a:pt x="884406" y="21264"/>
                      </a:cubicBezTo>
                      <a:cubicBezTo>
                        <a:pt x="790363" y="18694"/>
                        <a:pt x="696233" y="16301"/>
                        <a:pt x="602190" y="14262"/>
                      </a:cubicBezTo>
                      <a:cubicBezTo>
                        <a:pt x="508503" y="12224"/>
                        <a:pt x="414815" y="10451"/>
                        <a:pt x="321216" y="9210"/>
                      </a:cubicBezTo>
                      <a:cubicBezTo>
                        <a:pt x="226819" y="7969"/>
                        <a:pt x="132422" y="7171"/>
                        <a:pt x="38025" y="6640"/>
                      </a:cubicBezTo>
                      <a:cubicBezTo>
                        <a:pt x="26414" y="6551"/>
                        <a:pt x="14714" y="6551"/>
                        <a:pt x="3103" y="6462"/>
                      </a:cubicBezTo>
                      <a:cubicBezTo>
                        <a:pt x="-975" y="6462"/>
                        <a:pt x="-1063" y="258"/>
                        <a:pt x="3014" y="169"/>
                      </a:cubicBezTo>
                      <a:cubicBezTo>
                        <a:pt x="100247" y="-274"/>
                        <a:pt x="197392" y="169"/>
                        <a:pt x="294714" y="1321"/>
                      </a:cubicBezTo>
                      <a:cubicBezTo>
                        <a:pt x="391592" y="2562"/>
                        <a:pt x="488560" y="4246"/>
                        <a:pt x="585438" y="6374"/>
                      </a:cubicBezTo>
                      <a:cubicBezTo>
                        <a:pt x="681785" y="8501"/>
                        <a:pt x="778220" y="10894"/>
                        <a:pt x="874656" y="13464"/>
                      </a:cubicBezTo>
                      <a:cubicBezTo>
                        <a:pt x="971712" y="16035"/>
                        <a:pt x="1068768" y="18960"/>
                        <a:pt x="1165823" y="21530"/>
                      </a:cubicBezTo>
                      <a:cubicBezTo>
                        <a:pt x="1214750" y="22860"/>
                        <a:pt x="1263589" y="24189"/>
                        <a:pt x="1312515" y="25519"/>
                      </a:cubicBezTo>
                      <a:cubicBezTo>
                        <a:pt x="1334320" y="26139"/>
                        <a:pt x="1357276" y="24721"/>
                        <a:pt x="1378992" y="28621"/>
                      </a:cubicBezTo>
                      <a:cubicBezTo>
                        <a:pt x="1394769" y="31457"/>
                        <a:pt x="1410192" y="40498"/>
                        <a:pt x="1414003" y="57162"/>
                      </a:cubicBezTo>
                      <a:cubicBezTo>
                        <a:pt x="1415510" y="63721"/>
                        <a:pt x="1414180" y="70280"/>
                        <a:pt x="1410192" y="75509"/>
                      </a:cubicBezTo>
                      <a:cubicBezTo>
                        <a:pt x="1408153" y="78168"/>
                        <a:pt x="1403721" y="75775"/>
                        <a:pt x="1405494" y="72939"/>
                      </a:cubicBezTo>
                      <a:lnTo>
                        <a:pt x="1405494" y="729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23" name="任意多边形: 形状 454"/>
                <p:cNvSpPr/>
                <p:nvPr>
                  <p:custDataLst>
                    <p:tags r:id="rId197"/>
                  </p:custDataLst>
                </p:nvPr>
              </p:nvSpPr>
              <p:spPr>
                <a:xfrm>
                  <a:off x="8422302" y="5093856"/>
                  <a:ext cx="45195" cy="234179"/>
                </a:xfrm>
                <a:custGeom>
                  <a:avLst/>
                  <a:gdLst>
                    <a:gd name="connsiteX0" fmla="*/ 43456 w 45195"/>
                    <a:gd name="connsiteY0" fmla="*/ 234155 h 234179"/>
                    <a:gd name="connsiteX1" fmla="*/ 27856 w 45195"/>
                    <a:gd name="connsiteY1" fmla="*/ 218555 h 234179"/>
                    <a:gd name="connsiteX2" fmla="*/ 15004 w 45195"/>
                    <a:gd name="connsiteY2" fmla="*/ 197549 h 234179"/>
                    <a:gd name="connsiteX3" fmla="*/ 1975 w 45195"/>
                    <a:gd name="connsiteY3" fmla="*/ 154206 h 234179"/>
                    <a:gd name="connsiteX4" fmla="*/ 13054 w 45195"/>
                    <a:gd name="connsiteY4" fmla="*/ 53605 h 234179"/>
                    <a:gd name="connsiteX5" fmla="*/ 23513 w 45195"/>
                    <a:gd name="connsiteY5" fmla="*/ 27457 h 234179"/>
                    <a:gd name="connsiteX6" fmla="*/ 37695 w 45195"/>
                    <a:gd name="connsiteY6" fmla="*/ 1221 h 234179"/>
                    <a:gd name="connsiteX7" fmla="*/ 44963 w 45195"/>
                    <a:gd name="connsiteY7" fmla="*/ 5564 h 234179"/>
                    <a:gd name="connsiteX8" fmla="*/ 34238 w 45195"/>
                    <a:gd name="connsiteY8" fmla="*/ 27191 h 234179"/>
                    <a:gd name="connsiteX9" fmla="*/ 24577 w 45195"/>
                    <a:gd name="connsiteY9" fmla="*/ 49971 h 234179"/>
                    <a:gd name="connsiteX10" fmla="*/ 12079 w 45195"/>
                    <a:gd name="connsiteY10" fmla="*/ 97391 h 234179"/>
                    <a:gd name="connsiteX11" fmla="*/ 20854 w 45195"/>
                    <a:gd name="connsiteY11" fmla="*/ 188685 h 234179"/>
                    <a:gd name="connsiteX12" fmla="*/ 31668 w 45195"/>
                    <a:gd name="connsiteY12" fmla="*/ 210490 h 234179"/>
                    <a:gd name="connsiteX13" fmla="*/ 43899 w 45195"/>
                    <a:gd name="connsiteY13" fmla="*/ 233890 h 234179"/>
                    <a:gd name="connsiteX14" fmla="*/ 43456 w 45195"/>
                    <a:gd name="connsiteY14" fmla="*/ 234155 h 234179"/>
                    <a:gd name="connsiteX15" fmla="*/ 43456 w 45195"/>
                    <a:gd name="connsiteY15" fmla="*/ 234155 h 234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5195" h="234179">
                      <a:moveTo>
                        <a:pt x="43456" y="234155"/>
                      </a:moveTo>
                      <a:cubicBezTo>
                        <a:pt x="36897" y="230698"/>
                        <a:pt x="32377" y="224228"/>
                        <a:pt x="27856" y="218555"/>
                      </a:cubicBezTo>
                      <a:cubicBezTo>
                        <a:pt x="22627" y="211997"/>
                        <a:pt x="18549" y="205083"/>
                        <a:pt x="15004" y="197549"/>
                      </a:cubicBezTo>
                      <a:cubicBezTo>
                        <a:pt x="8445" y="183722"/>
                        <a:pt x="4190" y="169185"/>
                        <a:pt x="1975" y="154206"/>
                      </a:cubicBezTo>
                      <a:cubicBezTo>
                        <a:pt x="-3166" y="120170"/>
                        <a:pt x="2152" y="85336"/>
                        <a:pt x="13054" y="53605"/>
                      </a:cubicBezTo>
                      <a:cubicBezTo>
                        <a:pt x="16156" y="44741"/>
                        <a:pt x="19613" y="35966"/>
                        <a:pt x="23513" y="27457"/>
                      </a:cubicBezTo>
                      <a:cubicBezTo>
                        <a:pt x="27590" y="18594"/>
                        <a:pt x="31579" y="8755"/>
                        <a:pt x="37695" y="1221"/>
                      </a:cubicBezTo>
                      <a:cubicBezTo>
                        <a:pt x="40265" y="-1970"/>
                        <a:pt x="46470" y="1664"/>
                        <a:pt x="44963" y="5564"/>
                      </a:cubicBezTo>
                      <a:cubicBezTo>
                        <a:pt x="42215" y="13098"/>
                        <a:pt x="37695" y="19923"/>
                        <a:pt x="34238" y="27191"/>
                      </a:cubicBezTo>
                      <a:cubicBezTo>
                        <a:pt x="30693" y="34637"/>
                        <a:pt x="27413" y="42260"/>
                        <a:pt x="24577" y="49971"/>
                      </a:cubicBezTo>
                      <a:cubicBezTo>
                        <a:pt x="18904" y="65305"/>
                        <a:pt x="14561" y="81170"/>
                        <a:pt x="12079" y="97391"/>
                      </a:cubicBezTo>
                      <a:cubicBezTo>
                        <a:pt x="7381" y="127615"/>
                        <a:pt x="8888" y="159436"/>
                        <a:pt x="20854" y="188685"/>
                      </a:cubicBezTo>
                      <a:cubicBezTo>
                        <a:pt x="23956" y="196219"/>
                        <a:pt x="28211" y="203133"/>
                        <a:pt x="31668" y="210490"/>
                      </a:cubicBezTo>
                      <a:cubicBezTo>
                        <a:pt x="35302" y="218378"/>
                        <a:pt x="41417" y="225558"/>
                        <a:pt x="43899" y="233890"/>
                      </a:cubicBezTo>
                      <a:cubicBezTo>
                        <a:pt x="43811" y="234067"/>
                        <a:pt x="43633" y="234244"/>
                        <a:pt x="43456" y="234155"/>
                      </a:cubicBezTo>
                      <a:lnTo>
                        <a:pt x="43456" y="2341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24" name="任意多边形: 形状 455"/>
                <p:cNvSpPr/>
                <p:nvPr>
                  <p:custDataLst>
                    <p:tags r:id="rId198"/>
                  </p:custDataLst>
                </p:nvPr>
              </p:nvSpPr>
              <p:spPr>
                <a:xfrm>
                  <a:off x="8464716" y="5090113"/>
                  <a:ext cx="1360346" cy="37088"/>
                </a:xfrm>
                <a:custGeom>
                  <a:avLst/>
                  <a:gdLst>
                    <a:gd name="connsiteX0" fmla="*/ 1359648 w 1360346"/>
                    <a:gd name="connsiteY0" fmla="*/ 36607 h 37088"/>
                    <a:gd name="connsiteX1" fmla="*/ 1227050 w 1360346"/>
                    <a:gd name="connsiteY1" fmla="*/ 34745 h 37088"/>
                    <a:gd name="connsiteX2" fmla="*/ 1094362 w 1360346"/>
                    <a:gd name="connsiteY2" fmla="*/ 30313 h 37088"/>
                    <a:gd name="connsiteX3" fmla="*/ 828987 w 1360346"/>
                    <a:gd name="connsiteY3" fmla="*/ 22336 h 37088"/>
                    <a:gd name="connsiteX4" fmla="*/ 301074 w 1360346"/>
                    <a:gd name="connsiteY4" fmla="*/ 10991 h 37088"/>
                    <a:gd name="connsiteX5" fmla="*/ 3347 w 1360346"/>
                    <a:gd name="connsiteY5" fmla="*/ 6736 h 37088"/>
                    <a:gd name="connsiteX6" fmla="*/ 3170 w 1360346"/>
                    <a:gd name="connsiteY6" fmla="*/ 0 h 37088"/>
                    <a:gd name="connsiteX7" fmla="*/ 533742 w 1360346"/>
                    <a:gd name="connsiteY7" fmla="*/ 7179 h 37088"/>
                    <a:gd name="connsiteX8" fmla="*/ 1061744 w 1360346"/>
                    <a:gd name="connsiteY8" fmla="*/ 21184 h 37088"/>
                    <a:gd name="connsiteX9" fmla="*/ 1210652 w 1360346"/>
                    <a:gd name="connsiteY9" fmla="*/ 26413 h 37088"/>
                    <a:gd name="connsiteX10" fmla="*/ 1359648 w 1360346"/>
                    <a:gd name="connsiteY10" fmla="*/ 35100 h 37088"/>
                    <a:gd name="connsiteX11" fmla="*/ 1359648 w 1360346"/>
                    <a:gd name="connsiteY11" fmla="*/ 36607 h 37088"/>
                    <a:gd name="connsiteX12" fmla="*/ 1359648 w 1360346"/>
                    <a:gd name="connsiteY12" fmla="*/ 36607 h 37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0346" h="37088">
                      <a:moveTo>
                        <a:pt x="1359648" y="36607"/>
                      </a:moveTo>
                      <a:cubicBezTo>
                        <a:pt x="1315596" y="37936"/>
                        <a:pt x="1271190" y="36252"/>
                        <a:pt x="1227050" y="34745"/>
                      </a:cubicBezTo>
                      <a:cubicBezTo>
                        <a:pt x="1182821" y="33238"/>
                        <a:pt x="1138591" y="31820"/>
                        <a:pt x="1094362" y="30313"/>
                      </a:cubicBezTo>
                      <a:cubicBezTo>
                        <a:pt x="1005904" y="27388"/>
                        <a:pt x="917446" y="24729"/>
                        <a:pt x="828987" y="22336"/>
                      </a:cubicBezTo>
                      <a:cubicBezTo>
                        <a:pt x="652957" y="17550"/>
                        <a:pt x="477016" y="13916"/>
                        <a:pt x="301074" y="10991"/>
                      </a:cubicBezTo>
                      <a:cubicBezTo>
                        <a:pt x="201802" y="9395"/>
                        <a:pt x="102531" y="7977"/>
                        <a:pt x="3347" y="6736"/>
                      </a:cubicBezTo>
                      <a:cubicBezTo>
                        <a:pt x="-996" y="6648"/>
                        <a:pt x="-1173" y="0"/>
                        <a:pt x="3170" y="0"/>
                      </a:cubicBezTo>
                      <a:cubicBezTo>
                        <a:pt x="179998" y="886"/>
                        <a:pt x="356826" y="3545"/>
                        <a:pt x="533742" y="7179"/>
                      </a:cubicBezTo>
                      <a:cubicBezTo>
                        <a:pt x="709684" y="10814"/>
                        <a:pt x="885714" y="15511"/>
                        <a:pt x="1061744" y="21184"/>
                      </a:cubicBezTo>
                      <a:cubicBezTo>
                        <a:pt x="1111380" y="22779"/>
                        <a:pt x="1161016" y="24552"/>
                        <a:pt x="1210652" y="26413"/>
                      </a:cubicBezTo>
                      <a:cubicBezTo>
                        <a:pt x="1260288" y="28275"/>
                        <a:pt x="1310101" y="29781"/>
                        <a:pt x="1359648" y="35100"/>
                      </a:cubicBezTo>
                      <a:cubicBezTo>
                        <a:pt x="1360535" y="35277"/>
                        <a:pt x="1360623" y="36607"/>
                        <a:pt x="1359648" y="36607"/>
                      </a:cubicBezTo>
                      <a:lnTo>
                        <a:pt x="1359648" y="366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25" name="任意多边形: 形状 456"/>
                <p:cNvSpPr/>
                <p:nvPr>
                  <p:custDataLst>
                    <p:tags r:id="rId199"/>
                  </p:custDataLst>
                </p:nvPr>
              </p:nvSpPr>
              <p:spPr>
                <a:xfrm>
                  <a:off x="8438424" y="5041442"/>
                  <a:ext cx="1413735" cy="84886"/>
                </a:xfrm>
                <a:custGeom>
                  <a:avLst/>
                  <a:gdLst>
                    <a:gd name="connsiteX0" fmla="*/ 1386295 w 1413735"/>
                    <a:gd name="connsiteY0" fmla="*/ 81201 h 84886"/>
                    <a:gd name="connsiteX1" fmla="*/ 1409872 w 1413735"/>
                    <a:gd name="connsiteY1" fmla="*/ 70476 h 84886"/>
                    <a:gd name="connsiteX2" fmla="*/ 1410847 w 1413735"/>
                    <a:gd name="connsiteY2" fmla="*/ 72692 h 84886"/>
                    <a:gd name="connsiteX3" fmla="*/ 1350929 w 1413735"/>
                    <a:gd name="connsiteY3" fmla="*/ 57269 h 84886"/>
                    <a:gd name="connsiteX4" fmla="*/ 1282237 w 1413735"/>
                    <a:gd name="connsiteY4" fmla="*/ 52483 h 84886"/>
                    <a:gd name="connsiteX5" fmla="*/ 1144852 w 1413735"/>
                    <a:gd name="connsiteY5" fmla="*/ 43708 h 84886"/>
                    <a:gd name="connsiteX6" fmla="*/ 867334 w 1413735"/>
                    <a:gd name="connsiteY6" fmla="*/ 28994 h 84886"/>
                    <a:gd name="connsiteX7" fmla="*/ 315134 w 1413735"/>
                    <a:gd name="connsiteY7" fmla="*/ 10558 h 84886"/>
                    <a:gd name="connsiteX8" fmla="*/ 160997 w 1413735"/>
                    <a:gd name="connsiteY8" fmla="*/ 8342 h 84886"/>
                    <a:gd name="connsiteX9" fmla="*/ 82555 w 1413735"/>
                    <a:gd name="connsiteY9" fmla="*/ 7810 h 84886"/>
                    <a:gd name="connsiteX10" fmla="*/ 4112 w 1413735"/>
                    <a:gd name="connsiteY10" fmla="*/ 8254 h 84886"/>
                    <a:gd name="connsiteX11" fmla="*/ 3935 w 1413735"/>
                    <a:gd name="connsiteY11" fmla="*/ 10 h 84886"/>
                    <a:gd name="connsiteX12" fmla="*/ 144068 w 1413735"/>
                    <a:gd name="connsiteY12" fmla="*/ 2138 h 84886"/>
                    <a:gd name="connsiteX13" fmla="*/ 284200 w 1413735"/>
                    <a:gd name="connsiteY13" fmla="*/ 4354 h 84886"/>
                    <a:gd name="connsiteX14" fmla="*/ 561718 w 1413735"/>
                    <a:gd name="connsiteY14" fmla="*/ 11356 h 84886"/>
                    <a:gd name="connsiteX15" fmla="*/ 1119590 w 1413735"/>
                    <a:gd name="connsiteY15" fmla="*/ 37237 h 84886"/>
                    <a:gd name="connsiteX16" fmla="*/ 1276564 w 1413735"/>
                    <a:gd name="connsiteY16" fmla="*/ 47608 h 84886"/>
                    <a:gd name="connsiteX17" fmla="*/ 1353234 w 1413735"/>
                    <a:gd name="connsiteY17" fmla="*/ 53103 h 84886"/>
                    <a:gd name="connsiteX18" fmla="*/ 1412797 w 1413735"/>
                    <a:gd name="connsiteY18" fmla="*/ 69501 h 84886"/>
                    <a:gd name="connsiteX19" fmla="*/ 1413506 w 1413735"/>
                    <a:gd name="connsiteY19" fmla="*/ 72160 h 84886"/>
                    <a:gd name="connsiteX20" fmla="*/ 1385852 w 1413735"/>
                    <a:gd name="connsiteY20" fmla="*/ 83151 h 84886"/>
                    <a:gd name="connsiteX21" fmla="*/ 1386295 w 1413735"/>
                    <a:gd name="connsiteY21" fmla="*/ 81201 h 84886"/>
                    <a:gd name="connsiteX22" fmla="*/ 1386295 w 1413735"/>
                    <a:gd name="connsiteY22" fmla="*/ 81201 h 84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13735" h="84886">
                      <a:moveTo>
                        <a:pt x="1386295" y="81201"/>
                      </a:moveTo>
                      <a:cubicBezTo>
                        <a:pt x="1395690" y="83860"/>
                        <a:pt x="1406238" y="79428"/>
                        <a:pt x="1409872" y="70476"/>
                      </a:cubicBezTo>
                      <a:cubicBezTo>
                        <a:pt x="1410226" y="71185"/>
                        <a:pt x="1410492" y="71983"/>
                        <a:pt x="1410847" y="72692"/>
                      </a:cubicBezTo>
                      <a:cubicBezTo>
                        <a:pt x="1392499" y="61523"/>
                        <a:pt x="1371581" y="58776"/>
                        <a:pt x="1350929" y="57269"/>
                      </a:cubicBezTo>
                      <a:cubicBezTo>
                        <a:pt x="1328061" y="55585"/>
                        <a:pt x="1305105" y="53990"/>
                        <a:pt x="1282237" y="52483"/>
                      </a:cubicBezTo>
                      <a:cubicBezTo>
                        <a:pt x="1236501" y="49380"/>
                        <a:pt x="1190676" y="46278"/>
                        <a:pt x="1144852" y="43708"/>
                      </a:cubicBezTo>
                      <a:cubicBezTo>
                        <a:pt x="1052316" y="38567"/>
                        <a:pt x="959869" y="33249"/>
                        <a:pt x="867334" y="28994"/>
                      </a:cubicBezTo>
                      <a:cubicBezTo>
                        <a:pt x="683238" y="20485"/>
                        <a:pt x="499142" y="13837"/>
                        <a:pt x="315134" y="10558"/>
                      </a:cubicBezTo>
                      <a:cubicBezTo>
                        <a:pt x="263726" y="9672"/>
                        <a:pt x="212406" y="8785"/>
                        <a:pt x="160997" y="8342"/>
                      </a:cubicBezTo>
                      <a:cubicBezTo>
                        <a:pt x="134850" y="8076"/>
                        <a:pt x="108702" y="7899"/>
                        <a:pt x="82555" y="7810"/>
                      </a:cubicBezTo>
                      <a:cubicBezTo>
                        <a:pt x="56407" y="7722"/>
                        <a:pt x="30171" y="6924"/>
                        <a:pt x="4112" y="8254"/>
                      </a:cubicBezTo>
                      <a:cubicBezTo>
                        <a:pt x="-1206" y="8520"/>
                        <a:pt x="-1472" y="-344"/>
                        <a:pt x="3935" y="10"/>
                      </a:cubicBezTo>
                      <a:cubicBezTo>
                        <a:pt x="50557" y="2758"/>
                        <a:pt x="97445" y="1517"/>
                        <a:pt x="144068" y="2138"/>
                      </a:cubicBezTo>
                      <a:cubicBezTo>
                        <a:pt x="190779" y="2758"/>
                        <a:pt x="237490" y="3379"/>
                        <a:pt x="284200" y="4354"/>
                      </a:cubicBezTo>
                      <a:cubicBezTo>
                        <a:pt x="376647" y="6126"/>
                        <a:pt x="469183" y="8342"/>
                        <a:pt x="561718" y="11356"/>
                      </a:cubicBezTo>
                      <a:cubicBezTo>
                        <a:pt x="747676" y="17472"/>
                        <a:pt x="933722" y="25006"/>
                        <a:pt x="1119590" y="37237"/>
                      </a:cubicBezTo>
                      <a:cubicBezTo>
                        <a:pt x="1171885" y="40694"/>
                        <a:pt x="1224269" y="44062"/>
                        <a:pt x="1276564" y="47608"/>
                      </a:cubicBezTo>
                      <a:cubicBezTo>
                        <a:pt x="1302091" y="49380"/>
                        <a:pt x="1327707" y="50799"/>
                        <a:pt x="1353234" y="53103"/>
                      </a:cubicBezTo>
                      <a:cubicBezTo>
                        <a:pt x="1373797" y="54964"/>
                        <a:pt x="1394627" y="58244"/>
                        <a:pt x="1412797" y="69501"/>
                      </a:cubicBezTo>
                      <a:cubicBezTo>
                        <a:pt x="1413772" y="70121"/>
                        <a:pt x="1413949" y="71185"/>
                        <a:pt x="1413506" y="72160"/>
                      </a:cubicBezTo>
                      <a:cubicBezTo>
                        <a:pt x="1409074" y="82885"/>
                        <a:pt x="1397020" y="87760"/>
                        <a:pt x="1385852" y="83151"/>
                      </a:cubicBezTo>
                      <a:cubicBezTo>
                        <a:pt x="1384699" y="82530"/>
                        <a:pt x="1385054" y="80846"/>
                        <a:pt x="1386295" y="81201"/>
                      </a:cubicBezTo>
                      <a:lnTo>
                        <a:pt x="1386295" y="812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26" name="任意多边形: 形状 457"/>
                <p:cNvSpPr/>
                <p:nvPr>
                  <p:custDataLst>
                    <p:tags r:id="rId200"/>
                  </p:custDataLst>
                </p:nvPr>
              </p:nvSpPr>
              <p:spPr>
                <a:xfrm>
                  <a:off x="8380016" y="5048712"/>
                  <a:ext cx="66115" cy="302757"/>
                </a:xfrm>
                <a:custGeom>
                  <a:avLst/>
                  <a:gdLst>
                    <a:gd name="connsiteX0" fmla="*/ 65888 w 66115"/>
                    <a:gd name="connsiteY0" fmla="*/ 806 h 302757"/>
                    <a:gd name="connsiteX1" fmla="*/ 29813 w 66115"/>
                    <a:gd name="connsiteY1" fmla="*/ 47429 h 302757"/>
                    <a:gd name="connsiteX2" fmla="*/ 13593 w 66115"/>
                    <a:gd name="connsiteY2" fmla="*/ 107878 h 302757"/>
                    <a:gd name="connsiteX3" fmla="*/ 21748 w 66115"/>
                    <a:gd name="connsiteY3" fmla="*/ 236222 h 302757"/>
                    <a:gd name="connsiteX4" fmla="*/ 36284 w 66115"/>
                    <a:gd name="connsiteY4" fmla="*/ 269727 h 302757"/>
                    <a:gd name="connsiteX5" fmla="*/ 45236 w 66115"/>
                    <a:gd name="connsiteY5" fmla="*/ 284529 h 302757"/>
                    <a:gd name="connsiteX6" fmla="*/ 53302 w 66115"/>
                    <a:gd name="connsiteY6" fmla="*/ 299774 h 302757"/>
                    <a:gd name="connsiteX7" fmla="*/ 49491 w 66115"/>
                    <a:gd name="connsiteY7" fmla="*/ 302610 h 302757"/>
                    <a:gd name="connsiteX8" fmla="*/ 38677 w 66115"/>
                    <a:gd name="connsiteY8" fmla="*/ 292240 h 302757"/>
                    <a:gd name="connsiteX9" fmla="*/ 29459 w 66115"/>
                    <a:gd name="connsiteY9" fmla="*/ 277526 h 302757"/>
                    <a:gd name="connsiteX10" fmla="*/ 15189 w 66115"/>
                    <a:gd name="connsiteY10" fmla="*/ 246681 h 302757"/>
                    <a:gd name="connsiteX11" fmla="*/ 918 w 66115"/>
                    <a:gd name="connsiteY11" fmla="*/ 179939 h 302757"/>
                    <a:gd name="connsiteX12" fmla="*/ 20861 w 66115"/>
                    <a:gd name="connsiteY12" fmla="*/ 45833 h 302757"/>
                    <a:gd name="connsiteX13" fmla="*/ 65622 w 66115"/>
                    <a:gd name="connsiteY13" fmla="*/ 9 h 302757"/>
                    <a:gd name="connsiteX14" fmla="*/ 65888 w 66115"/>
                    <a:gd name="connsiteY14" fmla="*/ 806 h 302757"/>
                    <a:gd name="connsiteX15" fmla="*/ 65888 w 66115"/>
                    <a:gd name="connsiteY15" fmla="*/ 806 h 302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115" h="302757">
                      <a:moveTo>
                        <a:pt x="65888" y="806"/>
                      </a:moveTo>
                      <a:cubicBezTo>
                        <a:pt x="49047" y="11443"/>
                        <a:pt x="37170" y="29258"/>
                        <a:pt x="29813" y="47429"/>
                      </a:cubicBezTo>
                      <a:cubicBezTo>
                        <a:pt x="22014" y="66574"/>
                        <a:pt x="17050" y="87315"/>
                        <a:pt x="13593" y="107878"/>
                      </a:cubicBezTo>
                      <a:cubicBezTo>
                        <a:pt x="6591" y="149980"/>
                        <a:pt x="7921" y="194652"/>
                        <a:pt x="21748" y="236222"/>
                      </a:cubicBezTo>
                      <a:cubicBezTo>
                        <a:pt x="25559" y="247745"/>
                        <a:pt x="30434" y="259002"/>
                        <a:pt x="36284" y="269727"/>
                      </a:cubicBezTo>
                      <a:cubicBezTo>
                        <a:pt x="39032" y="274779"/>
                        <a:pt x="42045" y="279742"/>
                        <a:pt x="45236" y="284529"/>
                      </a:cubicBezTo>
                      <a:cubicBezTo>
                        <a:pt x="48604" y="289581"/>
                        <a:pt x="53125" y="293658"/>
                        <a:pt x="53302" y="299774"/>
                      </a:cubicBezTo>
                      <a:cubicBezTo>
                        <a:pt x="53390" y="301813"/>
                        <a:pt x="51440" y="303231"/>
                        <a:pt x="49491" y="302610"/>
                      </a:cubicBezTo>
                      <a:cubicBezTo>
                        <a:pt x="43995" y="301015"/>
                        <a:pt x="41779" y="296761"/>
                        <a:pt x="38677" y="292240"/>
                      </a:cubicBezTo>
                      <a:cubicBezTo>
                        <a:pt x="35397" y="287454"/>
                        <a:pt x="32295" y="282579"/>
                        <a:pt x="29459" y="277526"/>
                      </a:cubicBezTo>
                      <a:cubicBezTo>
                        <a:pt x="23875" y="267599"/>
                        <a:pt x="19177" y="257318"/>
                        <a:pt x="15189" y="246681"/>
                      </a:cubicBezTo>
                      <a:cubicBezTo>
                        <a:pt x="7123" y="225143"/>
                        <a:pt x="2691" y="202541"/>
                        <a:pt x="918" y="179939"/>
                      </a:cubicBezTo>
                      <a:cubicBezTo>
                        <a:pt x="-2627" y="134735"/>
                        <a:pt x="4109" y="87137"/>
                        <a:pt x="20861" y="45833"/>
                      </a:cubicBezTo>
                      <a:cubicBezTo>
                        <a:pt x="29282" y="25181"/>
                        <a:pt x="41779" y="4174"/>
                        <a:pt x="65622" y="9"/>
                      </a:cubicBezTo>
                      <a:cubicBezTo>
                        <a:pt x="66065" y="-80"/>
                        <a:pt x="66331" y="540"/>
                        <a:pt x="65888" y="806"/>
                      </a:cubicBezTo>
                      <a:lnTo>
                        <a:pt x="65888" y="80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27" name="任意多边形: 形状 458"/>
                <p:cNvSpPr/>
                <p:nvPr>
                  <p:custDataLst>
                    <p:tags r:id="rId201"/>
                  </p:custDataLst>
                </p:nvPr>
              </p:nvSpPr>
              <p:spPr>
                <a:xfrm>
                  <a:off x="9746984" y="5128100"/>
                  <a:ext cx="32537" cy="227558"/>
                </a:xfrm>
                <a:custGeom>
                  <a:avLst/>
                  <a:gdLst>
                    <a:gd name="connsiteX0" fmla="*/ 30935 w 32537"/>
                    <a:gd name="connsiteY0" fmla="*/ 6065 h 227558"/>
                    <a:gd name="connsiteX1" fmla="*/ 24908 w 32537"/>
                    <a:gd name="connsiteY1" fmla="*/ 17322 h 227558"/>
                    <a:gd name="connsiteX2" fmla="*/ 21097 w 32537"/>
                    <a:gd name="connsiteY2" fmla="*/ 30352 h 227558"/>
                    <a:gd name="connsiteX3" fmla="*/ 14981 w 32537"/>
                    <a:gd name="connsiteY3" fmla="*/ 56853 h 227558"/>
                    <a:gd name="connsiteX4" fmla="*/ 9485 w 32537"/>
                    <a:gd name="connsiteY4" fmla="*/ 114821 h 227558"/>
                    <a:gd name="connsiteX5" fmla="*/ 14183 w 32537"/>
                    <a:gd name="connsiteY5" fmla="*/ 172346 h 227558"/>
                    <a:gd name="connsiteX6" fmla="*/ 20299 w 32537"/>
                    <a:gd name="connsiteY6" fmla="*/ 200354 h 227558"/>
                    <a:gd name="connsiteX7" fmla="*/ 24110 w 32537"/>
                    <a:gd name="connsiteY7" fmla="*/ 213738 h 227558"/>
                    <a:gd name="connsiteX8" fmla="*/ 25440 w 32537"/>
                    <a:gd name="connsiteY8" fmla="*/ 226059 h 227558"/>
                    <a:gd name="connsiteX9" fmla="*/ 21008 w 32537"/>
                    <a:gd name="connsiteY9" fmla="*/ 227123 h 227558"/>
                    <a:gd name="connsiteX10" fmla="*/ 12410 w 32537"/>
                    <a:gd name="connsiteY10" fmla="*/ 207534 h 227558"/>
                    <a:gd name="connsiteX11" fmla="*/ 6649 w 32537"/>
                    <a:gd name="connsiteY11" fmla="*/ 183425 h 227558"/>
                    <a:gd name="connsiteX12" fmla="*/ 533 w 32537"/>
                    <a:gd name="connsiteY12" fmla="*/ 135207 h 227558"/>
                    <a:gd name="connsiteX13" fmla="*/ 9574 w 32537"/>
                    <a:gd name="connsiteY13" fmla="*/ 38063 h 227558"/>
                    <a:gd name="connsiteX14" fmla="*/ 17462 w 32537"/>
                    <a:gd name="connsiteY14" fmla="*/ 12093 h 227558"/>
                    <a:gd name="connsiteX15" fmla="*/ 29251 w 32537"/>
                    <a:gd name="connsiteY15" fmla="*/ 38 h 227558"/>
                    <a:gd name="connsiteX16" fmla="*/ 30935 w 32537"/>
                    <a:gd name="connsiteY16" fmla="*/ 6065 h 227558"/>
                    <a:gd name="connsiteX17" fmla="*/ 30935 w 32537"/>
                    <a:gd name="connsiteY17" fmla="*/ 6065 h 22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2537" h="227558">
                      <a:moveTo>
                        <a:pt x="30935" y="6065"/>
                      </a:moveTo>
                      <a:cubicBezTo>
                        <a:pt x="26858" y="7927"/>
                        <a:pt x="26060" y="13422"/>
                        <a:pt x="24908" y="17322"/>
                      </a:cubicBezTo>
                      <a:cubicBezTo>
                        <a:pt x="23578" y="21665"/>
                        <a:pt x="22249" y="26008"/>
                        <a:pt x="21097" y="30352"/>
                      </a:cubicBezTo>
                      <a:cubicBezTo>
                        <a:pt x="18703" y="39038"/>
                        <a:pt x="16665" y="47901"/>
                        <a:pt x="14981" y="56853"/>
                      </a:cubicBezTo>
                      <a:cubicBezTo>
                        <a:pt x="11435" y="75910"/>
                        <a:pt x="9574" y="95321"/>
                        <a:pt x="9485" y="114821"/>
                      </a:cubicBezTo>
                      <a:cubicBezTo>
                        <a:pt x="9397" y="133966"/>
                        <a:pt x="10903" y="153289"/>
                        <a:pt x="14183" y="172346"/>
                      </a:cubicBezTo>
                      <a:cubicBezTo>
                        <a:pt x="15778" y="181741"/>
                        <a:pt x="17817" y="191137"/>
                        <a:pt x="20299" y="200354"/>
                      </a:cubicBezTo>
                      <a:cubicBezTo>
                        <a:pt x="21451" y="204786"/>
                        <a:pt x="22780" y="209307"/>
                        <a:pt x="24110" y="213738"/>
                      </a:cubicBezTo>
                      <a:cubicBezTo>
                        <a:pt x="25440" y="218170"/>
                        <a:pt x="27301" y="221804"/>
                        <a:pt x="25440" y="226059"/>
                      </a:cubicBezTo>
                      <a:cubicBezTo>
                        <a:pt x="24730" y="227654"/>
                        <a:pt x="22426" y="227920"/>
                        <a:pt x="21008" y="227123"/>
                      </a:cubicBezTo>
                      <a:cubicBezTo>
                        <a:pt x="15158" y="223666"/>
                        <a:pt x="14094" y="213473"/>
                        <a:pt x="12410" y="207534"/>
                      </a:cubicBezTo>
                      <a:cubicBezTo>
                        <a:pt x="10194" y="199557"/>
                        <a:pt x="8244" y="191491"/>
                        <a:pt x="6649" y="183425"/>
                      </a:cubicBezTo>
                      <a:cubicBezTo>
                        <a:pt x="3458" y="167471"/>
                        <a:pt x="1419" y="151339"/>
                        <a:pt x="533" y="135207"/>
                      </a:cubicBezTo>
                      <a:cubicBezTo>
                        <a:pt x="-1328" y="102412"/>
                        <a:pt x="1685" y="69529"/>
                        <a:pt x="9574" y="38063"/>
                      </a:cubicBezTo>
                      <a:cubicBezTo>
                        <a:pt x="11790" y="29288"/>
                        <a:pt x="14360" y="20602"/>
                        <a:pt x="17462" y="12093"/>
                      </a:cubicBezTo>
                      <a:cubicBezTo>
                        <a:pt x="19501" y="6509"/>
                        <a:pt x="21983" y="-582"/>
                        <a:pt x="29251" y="38"/>
                      </a:cubicBezTo>
                      <a:cubicBezTo>
                        <a:pt x="32176" y="304"/>
                        <a:pt x="34037" y="4647"/>
                        <a:pt x="30935" y="6065"/>
                      </a:cubicBezTo>
                      <a:lnTo>
                        <a:pt x="30935" y="60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28" name="任意多边形: 形状 459"/>
                <p:cNvSpPr/>
                <p:nvPr>
                  <p:custDataLst>
                    <p:tags r:id="rId202"/>
                  </p:custDataLst>
                </p:nvPr>
              </p:nvSpPr>
              <p:spPr>
                <a:xfrm>
                  <a:off x="9780081" y="5086298"/>
                  <a:ext cx="174443" cy="15436"/>
                </a:xfrm>
                <a:custGeom>
                  <a:avLst/>
                  <a:gdLst>
                    <a:gd name="connsiteX0" fmla="*/ 174311 w 174443"/>
                    <a:gd name="connsiteY0" fmla="*/ 14807 h 15436"/>
                    <a:gd name="connsiteX1" fmla="*/ 153482 w 174443"/>
                    <a:gd name="connsiteY1" fmla="*/ 14629 h 15436"/>
                    <a:gd name="connsiteX2" fmla="*/ 132564 w 174443"/>
                    <a:gd name="connsiteY2" fmla="*/ 13300 h 15436"/>
                    <a:gd name="connsiteX3" fmla="*/ 87271 w 174443"/>
                    <a:gd name="connsiteY3" fmla="*/ 12679 h 15436"/>
                    <a:gd name="connsiteX4" fmla="*/ 43042 w 174443"/>
                    <a:gd name="connsiteY4" fmla="*/ 11616 h 15436"/>
                    <a:gd name="connsiteX5" fmla="*/ 1117 w 174443"/>
                    <a:gd name="connsiteY5" fmla="*/ 3993 h 15436"/>
                    <a:gd name="connsiteX6" fmla="*/ 2092 w 174443"/>
                    <a:gd name="connsiteY6" fmla="*/ 93 h 15436"/>
                    <a:gd name="connsiteX7" fmla="*/ 45967 w 174443"/>
                    <a:gd name="connsiteY7" fmla="*/ 2929 h 15436"/>
                    <a:gd name="connsiteX8" fmla="*/ 90196 w 174443"/>
                    <a:gd name="connsiteY8" fmla="*/ 4170 h 15436"/>
                    <a:gd name="connsiteX9" fmla="*/ 133361 w 174443"/>
                    <a:gd name="connsiteY9" fmla="*/ 5854 h 15436"/>
                    <a:gd name="connsiteX10" fmla="*/ 174311 w 174443"/>
                    <a:gd name="connsiteY10" fmla="*/ 14275 h 15436"/>
                    <a:gd name="connsiteX11" fmla="*/ 174311 w 174443"/>
                    <a:gd name="connsiteY11" fmla="*/ 14807 h 15436"/>
                    <a:gd name="connsiteX12" fmla="*/ 174311 w 174443"/>
                    <a:gd name="connsiteY12" fmla="*/ 14807 h 15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4443" h="15436">
                      <a:moveTo>
                        <a:pt x="174311" y="14807"/>
                      </a:moveTo>
                      <a:cubicBezTo>
                        <a:pt x="167575" y="16048"/>
                        <a:pt x="160395" y="15161"/>
                        <a:pt x="153482" y="14629"/>
                      </a:cubicBezTo>
                      <a:cubicBezTo>
                        <a:pt x="146479" y="14098"/>
                        <a:pt x="139477" y="13654"/>
                        <a:pt x="132564" y="13300"/>
                      </a:cubicBezTo>
                      <a:cubicBezTo>
                        <a:pt x="117496" y="12591"/>
                        <a:pt x="102339" y="12679"/>
                        <a:pt x="87271" y="12679"/>
                      </a:cubicBezTo>
                      <a:cubicBezTo>
                        <a:pt x="72557" y="12679"/>
                        <a:pt x="57755" y="12502"/>
                        <a:pt x="43042" y="11616"/>
                      </a:cubicBezTo>
                      <a:cubicBezTo>
                        <a:pt x="28771" y="10729"/>
                        <a:pt x="14590" y="10020"/>
                        <a:pt x="1117" y="3993"/>
                      </a:cubicBezTo>
                      <a:cubicBezTo>
                        <a:pt x="-1010" y="3018"/>
                        <a:pt x="231" y="182"/>
                        <a:pt x="2092" y="93"/>
                      </a:cubicBezTo>
                      <a:cubicBezTo>
                        <a:pt x="16717" y="-528"/>
                        <a:pt x="31342" y="2132"/>
                        <a:pt x="45967" y="2929"/>
                      </a:cubicBezTo>
                      <a:cubicBezTo>
                        <a:pt x="60680" y="3727"/>
                        <a:pt x="75482" y="3904"/>
                        <a:pt x="90196" y="4170"/>
                      </a:cubicBezTo>
                      <a:cubicBezTo>
                        <a:pt x="104555" y="4436"/>
                        <a:pt x="119003" y="4791"/>
                        <a:pt x="133361" y="5854"/>
                      </a:cubicBezTo>
                      <a:cubicBezTo>
                        <a:pt x="146479" y="6829"/>
                        <a:pt x="162611" y="7184"/>
                        <a:pt x="174311" y="14275"/>
                      </a:cubicBezTo>
                      <a:cubicBezTo>
                        <a:pt x="174488" y="14541"/>
                        <a:pt x="174488" y="14807"/>
                        <a:pt x="174311" y="14807"/>
                      </a:cubicBezTo>
                      <a:lnTo>
                        <a:pt x="174311" y="148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29" name="任意多边形: 形状 460"/>
                <p:cNvSpPr/>
                <p:nvPr>
                  <p:custDataLst>
                    <p:tags r:id="rId203"/>
                  </p:custDataLst>
                </p:nvPr>
              </p:nvSpPr>
              <p:spPr>
                <a:xfrm>
                  <a:off x="8363782" y="4934773"/>
                  <a:ext cx="1590450" cy="169047"/>
                </a:xfrm>
                <a:custGeom>
                  <a:avLst/>
                  <a:gdLst>
                    <a:gd name="connsiteX0" fmla="*/ 1588305 w 1590450"/>
                    <a:gd name="connsiteY0" fmla="*/ 168370 h 169047"/>
                    <a:gd name="connsiteX1" fmla="*/ 1582367 w 1590450"/>
                    <a:gd name="connsiteY1" fmla="*/ 143818 h 169047"/>
                    <a:gd name="connsiteX2" fmla="*/ 1579442 w 1590450"/>
                    <a:gd name="connsiteY2" fmla="*/ 116518 h 169047"/>
                    <a:gd name="connsiteX3" fmla="*/ 1578201 w 1590450"/>
                    <a:gd name="connsiteY3" fmla="*/ 61919 h 169047"/>
                    <a:gd name="connsiteX4" fmla="*/ 1582987 w 1590450"/>
                    <a:gd name="connsiteY4" fmla="*/ 66705 h 169047"/>
                    <a:gd name="connsiteX5" fmla="*/ 965198 w 1590450"/>
                    <a:gd name="connsiteY5" fmla="*/ 31783 h 169047"/>
                    <a:gd name="connsiteX6" fmla="*/ 350776 w 1590450"/>
                    <a:gd name="connsiteY6" fmla="*/ 10776 h 169047"/>
                    <a:gd name="connsiteX7" fmla="*/ 4477 w 1590450"/>
                    <a:gd name="connsiteY7" fmla="*/ 10067 h 169047"/>
                    <a:gd name="connsiteX8" fmla="*/ 4300 w 1590450"/>
                    <a:gd name="connsiteY8" fmla="*/ 1026 h 169047"/>
                    <a:gd name="connsiteX9" fmla="*/ 621469 w 1590450"/>
                    <a:gd name="connsiteY9" fmla="*/ 7940 h 169047"/>
                    <a:gd name="connsiteX10" fmla="*/ 1236068 w 1590450"/>
                    <a:gd name="connsiteY10" fmla="*/ 36658 h 169047"/>
                    <a:gd name="connsiteX11" fmla="*/ 1582810 w 1590450"/>
                    <a:gd name="connsiteY11" fmla="*/ 57310 h 169047"/>
                    <a:gd name="connsiteX12" fmla="*/ 1587597 w 1590450"/>
                    <a:gd name="connsiteY12" fmla="*/ 62096 h 169047"/>
                    <a:gd name="connsiteX13" fmla="*/ 1590255 w 1590450"/>
                    <a:gd name="connsiteY13" fmla="*/ 168104 h 169047"/>
                    <a:gd name="connsiteX14" fmla="*/ 1588305 w 1590450"/>
                    <a:gd name="connsiteY14" fmla="*/ 168370 h 169047"/>
                    <a:gd name="connsiteX15" fmla="*/ 1588305 w 1590450"/>
                    <a:gd name="connsiteY15" fmla="*/ 168370 h 169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90450" h="169047">
                      <a:moveTo>
                        <a:pt x="1588305" y="168370"/>
                      </a:moveTo>
                      <a:cubicBezTo>
                        <a:pt x="1585735" y="160039"/>
                        <a:pt x="1583519" y="152416"/>
                        <a:pt x="1582367" y="143818"/>
                      </a:cubicBezTo>
                      <a:cubicBezTo>
                        <a:pt x="1581126" y="134777"/>
                        <a:pt x="1580151" y="125648"/>
                        <a:pt x="1579442" y="116518"/>
                      </a:cubicBezTo>
                      <a:cubicBezTo>
                        <a:pt x="1578201" y="98348"/>
                        <a:pt x="1577935" y="80089"/>
                        <a:pt x="1578201" y="61919"/>
                      </a:cubicBezTo>
                      <a:cubicBezTo>
                        <a:pt x="1579797" y="63514"/>
                        <a:pt x="1581392" y="65110"/>
                        <a:pt x="1582987" y="66705"/>
                      </a:cubicBezTo>
                      <a:cubicBezTo>
                        <a:pt x="1377087" y="54385"/>
                        <a:pt x="1171098" y="41887"/>
                        <a:pt x="965198" y="31783"/>
                      </a:cubicBezTo>
                      <a:cubicBezTo>
                        <a:pt x="760361" y="21678"/>
                        <a:pt x="555524" y="13967"/>
                        <a:pt x="350776" y="10776"/>
                      </a:cubicBezTo>
                      <a:cubicBezTo>
                        <a:pt x="235284" y="9003"/>
                        <a:pt x="119792" y="8560"/>
                        <a:pt x="4477" y="10067"/>
                      </a:cubicBezTo>
                      <a:cubicBezTo>
                        <a:pt x="-1373" y="10156"/>
                        <a:pt x="-1550" y="1115"/>
                        <a:pt x="4300" y="1026"/>
                      </a:cubicBezTo>
                      <a:cubicBezTo>
                        <a:pt x="209846" y="-1721"/>
                        <a:pt x="415657" y="1204"/>
                        <a:pt x="621469" y="7940"/>
                      </a:cubicBezTo>
                      <a:cubicBezTo>
                        <a:pt x="826306" y="14676"/>
                        <a:pt x="1031231" y="25047"/>
                        <a:pt x="1236068" y="36658"/>
                      </a:cubicBezTo>
                      <a:cubicBezTo>
                        <a:pt x="1351649" y="43217"/>
                        <a:pt x="1467229" y="50308"/>
                        <a:pt x="1582810" y="57310"/>
                      </a:cubicBezTo>
                      <a:cubicBezTo>
                        <a:pt x="1585292" y="57487"/>
                        <a:pt x="1587597" y="59437"/>
                        <a:pt x="1587597" y="62096"/>
                      </a:cubicBezTo>
                      <a:cubicBezTo>
                        <a:pt x="1587065" y="97462"/>
                        <a:pt x="1591408" y="132916"/>
                        <a:pt x="1590255" y="168104"/>
                      </a:cubicBezTo>
                      <a:cubicBezTo>
                        <a:pt x="1590078" y="169168"/>
                        <a:pt x="1588571" y="169434"/>
                        <a:pt x="1588305" y="168370"/>
                      </a:cubicBezTo>
                      <a:lnTo>
                        <a:pt x="1588305" y="16837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30" name="任意多边形: 形状 461"/>
                <p:cNvSpPr/>
                <p:nvPr>
                  <p:custDataLst>
                    <p:tags r:id="rId204"/>
                  </p:custDataLst>
                </p:nvPr>
              </p:nvSpPr>
              <p:spPr>
                <a:xfrm>
                  <a:off x="8352525" y="4939906"/>
                  <a:ext cx="92830" cy="109701"/>
                </a:xfrm>
                <a:custGeom>
                  <a:avLst/>
                  <a:gdLst>
                    <a:gd name="connsiteX0" fmla="*/ 92670 w 92830"/>
                    <a:gd name="connsiteY0" fmla="*/ 104294 h 109701"/>
                    <a:gd name="connsiteX1" fmla="*/ 85845 w 92830"/>
                    <a:gd name="connsiteY1" fmla="*/ 107308 h 109701"/>
                    <a:gd name="connsiteX2" fmla="*/ 78666 w 92830"/>
                    <a:gd name="connsiteY2" fmla="*/ 108992 h 109701"/>
                    <a:gd name="connsiteX3" fmla="*/ 66346 w 92830"/>
                    <a:gd name="connsiteY3" fmla="*/ 109701 h 109701"/>
                    <a:gd name="connsiteX4" fmla="*/ 38780 w 92830"/>
                    <a:gd name="connsiteY4" fmla="*/ 107308 h 109701"/>
                    <a:gd name="connsiteX5" fmla="*/ 17862 w 92830"/>
                    <a:gd name="connsiteY5" fmla="*/ 98710 h 109701"/>
                    <a:gd name="connsiteX6" fmla="*/ 16887 w 92830"/>
                    <a:gd name="connsiteY6" fmla="*/ 87985 h 109701"/>
                    <a:gd name="connsiteX7" fmla="*/ 15203 w 92830"/>
                    <a:gd name="connsiteY7" fmla="*/ 75045 h 109701"/>
                    <a:gd name="connsiteX8" fmla="*/ 1730 w 92830"/>
                    <a:gd name="connsiteY8" fmla="*/ 25497 h 109701"/>
                    <a:gd name="connsiteX9" fmla="*/ 1996 w 92830"/>
                    <a:gd name="connsiteY9" fmla="*/ 3516 h 109701"/>
                    <a:gd name="connsiteX10" fmla="*/ 13873 w 92830"/>
                    <a:gd name="connsiteY10" fmla="*/ 4402 h 109701"/>
                    <a:gd name="connsiteX11" fmla="*/ 8378 w 92830"/>
                    <a:gd name="connsiteY11" fmla="*/ 7504 h 109701"/>
                    <a:gd name="connsiteX12" fmla="*/ 7669 w 92830"/>
                    <a:gd name="connsiteY12" fmla="*/ 6973 h 109701"/>
                    <a:gd name="connsiteX13" fmla="*/ 10239 w 92830"/>
                    <a:gd name="connsiteY13" fmla="*/ 8036 h 109701"/>
                    <a:gd name="connsiteX14" fmla="*/ 9530 w 92830"/>
                    <a:gd name="connsiteY14" fmla="*/ 7947 h 109701"/>
                    <a:gd name="connsiteX15" fmla="*/ 12189 w 92830"/>
                    <a:gd name="connsiteY15" fmla="*/ 6884 h 109701"/>
                    <a:gd name="connsiteX16" fmla="*/ 11392 w 92830"/>
                    <a:gd name="connsiteY16" fmla="*/ 8125 h 109701"/>
                    <a:gd name="connsiteX17" fmla="*/ 9973 w 92830"/>
                    <a:gd name="connsiteY17" fmla="*/ 11138 h 109701"/>
                    <a:gd name="connsiteX18" fmla="*/ 10505 w 92830"/>
                    <a:gd name="connsiteY18" fmla="*/ 21154 h 109701"/>
                    <a:gd name="connsiteX19" fmla="*/ 14671 w 92830"/>
                    <a:gd name="connsiteY19" fmla="*/ 39767 h 109701"/>
                    <a:gd name="connsiteX20" fmla="*/ 25130 w 92830"/>
                    <a:gd name="connsiteY20" fmla="*/ 78413 h 109701"/>
                    <a:gd name="connsiteX21" fmla="*/ 26105 w 92830"/>
                    <a:gd name="connsiteY21" fmla="*/ 87365 h 109701"/>
                    <a:gd name="connsiteX22" fmla="*/ 26637 w 92830"/>
                    <a:gd name="connsiteY22" fmla="*/ 95519 h 109701"/>
                    <a:gd name="connsiteX23" fmla="*/ 37273 w 92830"/>
                    <a:gd name="connsiteY23" fmla="*/ 97824 h 109701"/>
                    <a:gd name="connsiteX24" fmla="*/ 48264 w 92830"/>
                    <a:gd name="connsiteY24" fmla="*/ 99508 h 109701"/>
                    <a:gd name="connsiteX25" fmla="*/ 69980 w 92830"/>
                    <a:gd name="connsiteY25" fmla="*/ 101103 h 109701"/>
                    <a:gd name="connsiteX26" fmla="*/ 80350 w 92830"/>
                    <a:gd name="connsiteY26" fmla="*/ 101635 h 109701"/>
                    <a:gd name="connsiteX27" fmla="*/ 92582 w 92830"/>
                    <a:gd name="connsiteY27" fmla="*/ 103674 h 109701"/>
                    <a:gd name="connsiteX28" fmla="*/ 92670 w 92830"/>
                    <a:gd name="connsiteY28" fmla="*/ 104294 h 109701"/>
                    <a:gd name="connsiteX29" fmla="*/ 92670 w 92830"/>
                    <a:gd name="connsiteY29" fmla="*/ 104294 h 10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2830" h="109701">
                      <a:moveTo>
                        <a:pt x="92670" y="104294"/>
                      </a:moveTo>
                      <a:cubicBezTo>
                        <a:pt x="90011" y="104826"/>
                        <a:pt x="88239" y="106333"/>
                        <a:pt x="85845" y="107308"/>
                      </a:cubicBezTo>
                      <a:cubicBezTo>
                        <a:pt x="83630" y="108194"/>
                        <a:pt x="81059" y="108637"/>
                        <a:pt x="78666" y="108992"/>
                      </a:cubicBezTo>
                      <a:cubicBezTo>
                        <a:pt x="74677" y="109612"/>
                        <a:pt x="70423" y="109701"/>
                        <a:pt x="66346" y="109701"/>
                      </a:cubicBezTo>
                      <a:cubicBezTo>
                        <a:pt x="57128" y="109701"/>
                        <a:pt x="47909" y="108815"/>
                        <a:pt x="38780" y="107308"/>
                      </a:cubicBezTo>
                      <a:cubicBezTo>
                        <a:pt x="32221" y="106244"/>
                        <a:pt x="20964" y="106067"/>
                        <a:pt x="17862" y="98710"/>
                      </a:cubicBezTo>
                      <a:cubicBezTo>
                        <a:pt x="16444" y="95342"/>
                        <a:pt x="17064" y="91531"/>
                        <a:pt x="16887" y="87985"/>
                      </a:cubicBezTo>
                      <a:cubicBezTo>
                        <a:pt x="16710" y="83642"/>
                        <a:pt x="16089" y="79299"/>
                        <a:pt x="15203" y="75045"/>
                      </a:cubicBezTo>
                      <a:cubicBezTo>
                        <a:pt x="11746" y="58293"/>
                        <a:pt x="4567" y="42338"/>
                        <a:pt x="1730" y="25497"/>
                      </a:cubicBezTo>
                      <a:cubicBezTo>
                        <a:pt x="578" y="18938"/>
                        <a:pt x="-1638" y="9366"/>
                        <a:pt x="1996" y="3516"/>
                      </a:cubicBezTo>
                      <a:cubicBezTo>
                        <a:pt x="4921" y="-1182"/>
                        <a:pt x="11746" y="-1448"/>
                        <a:pt x="13873" y="4402"/>
                      </a:cubicBezTo>
                      <a:cubicBezTo>
                        <a:pt x="15203" y="7859"/>
                        <a:pt x="10771" y="9366"/>
                        <a:pt x="8378" y="7504"/>
                      </a:cubicBezTo>
                      <a:cubicBezTo>
                        <a:pt x="8112" y="7327"/>
                        <a:pt x="7935" y="7150"/>
                        <a:pt x="7669" y="6973"/>
                      </a:cubicBezTo>
                      <a:cubicBezTo>
                        <a:pt x="8555" y="7327"/>
                        <a:pt x="9353" y="7681"/>
                        <a:pt x="10239" y="8036"/>
                      </a:cubicBezTo>
                      <a:cubicBezTo>
                        <a:pt x="9973" y="8036"/>
                        <a:pt x="9796" y="7947"/>
                        <a:pt x="9530" y="7947"/>
                      </a:cubicBezTo>
                      <a:cubicBezTo>
                        <a:pt x="10417" y="7593"/>
                        <a:pt x="11303" y="7238"/>
                        <a:pt x="12189" y="6884"/>
                      </a:cubicBezTo>
                      <a:cubicBezTo>
                        <a:pt x="13785" y="5200"/>
                        <a:pt x="11746" y="7593"/>
                        <a:pt x="11392" y="8125"/>
                      </a:cubicBezTo>
                      <a:cubicBezTo>
                        <a:pt x="10505" y="9454"/>
                        <a:pt x="10239" y="9454"/>
                        <a:pt x="9973" y="11138"/>
                      </a:cubicBezTo>
                      <a:cubicBezTo>
                        <a:pt x="9530" y="14241"/>
                        <a:pt x="10151" y="18052"/>
                        <a:pt x="10505" y="21154"/>
                      </a:cubicBezTo>
                      <a:cubicBezTo>
                        <a:pt x="11303" y="27447"/>
                        <a:pt x="12898" y="33652"/>
                        <a:pt x="14671" y="39767"/>
                      </a:cubicBezTo>
                      <a:cubicBezTo>
                        <a:pt x="18394" y="52620"/>
                        <a:pt x="23003" y="65206"/>
                        <a:pt x="25130" y="78413"/>
                      </a:cubicBezTo>
                      <a:cubicBezTo>
                        <a:pt x="25573" y="81426"/>
                        <a:pt x="25928" y="84351"/>
                        <a:pt x="26105" y="87365"/>
                      </a:cubicBezTo>
                      <a:cubicBezTo>
                        <a:pt x="26194" y="89403"/>
                        <a:pt x="25219" y="94101"/>
                        <a:pt x="26637" y="95519"/>
                      </a:cubicBezTo>
                      <a:cubicBezTo>
                        <a:pt x="28144" y="97026"/>
                        <a:pt x="35235" y="97469"/>
                        <a:pt x="37273" y="97824"/>
                      </a:cubicBezTo>
                      <a:cubicBezTo>
                        <a:pt x="40907" y="98533"/>
                        <a:pt x="44541" y="99065"/>
                        <a:pt x="48264" y="99508"/>
                      </a:cubicBezTo>
                      <a:cubicBezTo>
                        <a:pt x="55532" y="100483"/>
                        <a:pt x="62712" y="100838"/>
                        <a:pt x="69980" y="101103"/>
                      </a:cubicBezTo>
                      <a:cubicBezTo>
                        <a:pt x="73436" y="101192"/>
                        <a:pt x="76893" y="101281"/>
                        <a:pt x="80350" y="101635"/>
                      </a:cubicBezTo>
                      <a:cubicBezTo>
                        <a:pt x="84339" y="101990"/>
                        <a:pt x="88682" y="103851"/>
                        <a:pt x="92582" y="103674"/>
                      </a:cubicBezTo>
                      <a:cubicBezTo>
                        <a:pt x="92848" y="103762"/>
                        <a:pt x="92936" y="104206"/>
                        <a:pt x="92670" y="104294"/>
                      </a:cubicBezTo>
                      <a:lnTo>
                        <a:pt x="92670" y="1042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31" name="任意多边形: 形状 462"/>
                <p:cNvSpPr/>
                <p:nvPr>
                  <p:custDataLst>
                    <p:tags r:id="rId205"/>
                  </p:custDataLst>
                </p:nvPr>
              </p:nvSpPr>
              <p:spPr>
                <a:xfrm>
                  <a:off x="9812575" y="4725839"/>
                  <a:ext cx="38352" cy="256965"/>
                </a:xfrm>
                <a:custGeom>
                  <a:avLst/>
                  <a:gdLst>
                    <a:gd name="connsiteX0" fmla="*/ 5230 w 38352"/>
                    <a:gd name="connsiteY0" fmla="*/ 71 h 256965"/>
                    <a:gd name="connsiteX1" fmla="*/ 11612 w 38352"/>
                    <a:gd name="connsiteY1" fmla="*/ 7428 h 256965"/>
                    <a:gd name="connsiteX2" fmla="*/ 17551 w 38352"/>
                    <a:gd name="connsiteY2" fmla="*/ 19216 h 256965"/>
                    <a:gd name="connsiteX3" fmla="*/ 26148 w 38352"/>
                    <a:gd name="connsiteY3" fmla="*/ 43946 h 256965"/>
                    <a:gd name="connsiteX4" fmla="*/ 36430 w 38352"/>
                    <a:gd name="connsiteY4" fmla="*/ 95266 h 256965"/>
                    <a:gd name="connsiteX5" fmla="*/ 29782 w 38352"/>
                    <a:gd name="connsiteY5" fmla="*/ 199679 h 256965"/>
                    <a:gd name="connsiteX6" fmla="*/ 9751 w 38352"/>
                    <a:gd name="connsiteY6" fmla="*/ 254544 h 256965"/>
                    <a:gd name="connsiteX7" fmla="*/ 1 w 38352"/>
                    <a:gd name="connsiteY7" fmla="*/ 251708 h 256965"/>
                    <a:gd name="connsiteX8" fmla="*/ 1330 w 38352"/>
                    <a:gd name="connsiteY8" fmla="*/ 243110 h 256965"/>
                    <a:gd name="connsiteX9" fmla="*/ 7003 w 38352"/>
                    <a:gd name="connsiteY9" fmla="*/ 242489 h 256965"/>
                    <a:gd name="connsiteX10" fmla="*/ 10283 w 38352"/>
                    <a:gd name="connsiteY10" fmla="*/ 250555 h 256965"/>
                    <a:gd name="connsiteX11" fmla="*/ 710 w 38352"/>
                    <a:gd name="connsiteY11" fmla="*/ 249049 h 256965"/>
                    <a:gd name="connsiteX12" fmla="*/ 18880 w 38352"/>
                    <a:gd name="connsiteY12" fmla="*/ 52455 h 256965"/>
                    <a:gd name="connsiteX13" fmla="*/ 10726 w 38352"/>
                    <a:gd name="connsiteY13" fmla="*/ 25687 h 256965"/>
                    <a:gd name="connsiteX14" fmla="*/ 6028 w 38352"/>
                    <a:gd name="connsiteY14" fmla="*/ 11594 h 256965"/>
                    <a:gd name="connsiteX15" fmla="*/ 4344 w 38352"/>
                    <a:gd name="connsiteY15" fmla="*/ 337 h 256965"/>
                    <a:gd name="connsiteX16" fmla="*/ 5230 w 38352"/>
                    <a:gd name="connsiteY16" fmla="*/ 71 h 256965"/>
                    <a:gd name="connsiteX17" fmla="*/ 5230 w 38352"/>
                    <a:gd name="connsiteY17" fmla="*/ 71 h 256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352" h="256965">
                      <a:moveTo>
                        <a:pt x="5230" y="71"/>
                      </a:moveTo>
                      <a:cubicBezTo>
                        <a:pt x="8421" y="1578"/>
                        <a:pt x="9839" y="4592"/>
                        <a:pt x="11612" y="7428"/>
                      </a:cubicBezTo>
                      <a:cubicBezTo>
                        <a:pt x="14005" y="11239"/>
                        <a:pt x="15867" y="15139"/>
                        <a:pt x="17551" y="19216"/>
                      </a:cubicBezTo>
                      <a:cubicBezTo>
                        <a:pt x="20919" y="27282"/>
                        <a:pt x="23666" y="35526"/>
                        <a:pt x="26148" y="43946"/>
                      </a:cubicBezTo>
                      <a:cubicBezTo>
                        <a:pt x="31112" y="60787"/>
                        <a:pt x="34480" y="77982"/>
                        <a:pt x="36430" y="95266"/>
                      </a:cubicBezTo>
                      <a:cubicBezTo>
                        <a:pt x="40419" y="130277"/>
                        <a:pt x="38203" y="165997"/>
                        <a:pt x="29782" y="199679"/>
                      </a:cubicBezTo>
                      <a:cubicBezTo>
                        <a:pt x="25085" y="218646"/>
                        <a:pt x="18526" y="237260"/>
                        <a:pt x="9751" y="254544"/>
                      </a:cubicBezTo>
                      <a:cubicBezTo>
                        <a:pt x="7446" y="259064"/>
                        <a:pt x="-88" y="256760"/>
                        <a:pt x="1" y="251708"/>
                      </a:cubicBezTo>
                      <a:cubicBezTo>
                        <a:pt x="1" y="248694"/>
                        <a:pt x="710" y="246035"/>
                        <a:pt x="1330" y="243110"/>
                      </a:cubicBezTo>
                      <a:cubicBezTo>
                        <a:pt x="1862" y="240717"/>
                        <a:pt x="5851" y="240008"/>
                        <a:pt x="7003" y="242489"/>
                      </a:cubicBezTo>
                      <a:cubicBezTo>
                        <a:pt x="8244" y="245149"/>
                        <a:pt x="9573" y="247719"/>
                        <a:pt x="10283" y="250555"/>
                      </a:cubicBezTo>
                      <a:cubicBezTo>
                        <a:pt x="7092" y="250023"/>
                        <a:pt x="3901" y="249580"/>
                        <a:pt x="710" y="249049"/>
                      </a:cubicBezTo>
                      <a:cubicBezTo>
                        <a:pt x="28896" y="188510"/>
                        <a:pt x="35898" y="119109"/>
                        <a:pt x="18880" y="52455"/>
                      </a:cubicBezTo>
                      <a:cubicBezTo>
                        <a:pt x="16576" y="43414"/>
                        <a:pt x="13739" y="34551"/>
                        <a:pt x="10726" y="25687"/>
                      </a:cubicBezTo>
                      <a:cubicBezTo>
                        <a:pt x="9130" y="20989"/>
                        <a:pt x="7269" y="16380"/>
                        <a:pt x="6028" y="11594"/>
                      </a:cubicBezTo>
                      <a:cubicBezTo>
                        <a:pt x="5053" y="7960"/>
                        <a:pt x="3280" y="3883"/>
                        <a:pt x="4344" y="337"/>
                      </a:cubicBezTo>
                      <a:cubicBezTo>
                        <a:pt x="4610" y="71"/>
                        <a:pt x="4964" y="-106"/>
                        <a:pt x="5230" y="71"/>
                      </a:cubicBezTo>
                      <a:lnTo>
                        <a:pt x="5230" y="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32" name="任意多边形: 形状 463"/>
                <p:cNvSpPr/>
                <p:nvPr>
                  <p:custDataLst>
                    <p:tags r:id="rId206"/>
                  </p:custDataLst>
                </p:nvPr>
              </p:nvSpPr>
              <p:spPr>
                <a:xfrm>
                  <a:off x="9137004" y="4682085"/>
                  <a:ext cx="30394" cy="274412"/>
                </a:xfrm>
                <a:custGeom>
                  <a:avLst/>
                  <a:gdLst>
                    <a:gd name="connsiteX0" fmla="*/ 2562 w 30394"/>
                    <a:gd name="connsiteY0" fmla="*/ 216 h 274412"/>
                    <a:gd name="connsiteX1" fmla="*/ 14084 w 30394"/>
                    <a:gd name="connsiteY1" fmla="*/ 21045 h 274412"/>
                    <a:gd name="connsiteX2" fmla="*/ 21530 w 30394"/>
                    <a:gd name="connsiteY2" fmla="*/ 46927 h 274412"/>
                    <a:gd name="connsiteX3" fmla="*/ 29330 w 30394"/>
                    <a:gd name="connsiteY3" fmla="*/ 100286 h 274412"/>
                    <a:gd name="connsiteX4" fmla="*/ 25075 w 30394"/>
                    <a:gd name="connsiteY4" fmla="*/ 209662 h 274412"/>
                    <a:gd name="connsiteX5" fmla="*/ 16300 w 30394"/>
                    <a:gd name="connsiteY5" fmla="*/ 271086 h 274412"/>
                    <a:gd name="connsiteX6" fmla="*/ 7171 w 30394"/>
                    <a:gd name="connsiteY6" fmla="*/ 267098 h 274412"/>
                    <a:gd name="connsiteX7" fmla="*/ 12932 w 30394"/>
                    <a:gd name="connsiteY7" fmla="*/ 259741 h 274412"/>
                    <a:gd name="connsiteX8" fmla="*/ 17187 w 30394"/>
                    <a:gd name="connsiteY8" fmla="*/ 261602 h 274412"/>
                    <a:gd name="connsiteX9" fmla="*/ 16211 w 30394"/>
                    <a:gd name="connsiteY9" fmla="*/ 271086 h 274412"/>
                    <a:gd name="connsiteX10" fmla="*/ 6462 w 30394"/>
                    <a:gd name="connsiteY10" fmla="*/ 269580 h 274412"/>
                    <a:gd name="connsiteX11" fmla="*/ 13730 w 30394"/>
                    <a:gd name="connsiteY11" fmla="*/ 217728 h 274412"/>
                    <a:gd name="connsiteX12" fmla="*/ 19048 w 30394"/>
                    <a:gd name="connsiteY12" fmla="*/ 162951 h 274412"/>
                    <a:gd name="connsiteX13" fmla="*/ 13641 w 30394"/>
                    <a:gd name="connsiteY13" fmla="*/ 57031 h 274412"/>
                    <a:gd name="connsiteX14" fmla="*/ 6550 w 30394"/>
                    <a:gd name="connsiteY14" fmla="*/ 28048 h 274412"/>
                    <a:gd name="connsiteX15" fmla="*/ 346 w 30394"/>
                    <a:gd name="connsiteY15" fmla="*/ 925 h 274412"/>
                    <a:gd name="connsiteX16" fmla="*/ 2562 w 30394"/>
                    <a:gd name="connsiteY16" fmla="*/ 216 h 274412"/>
                    <a:gd name="connsiteX17" fmla="*/ 2562 w 30394"/>
                    <a:gd name="connsiteY17" fmla="*/ 216 h 274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0394" h="274412">
                      <a:moveTo>
                        <a:pt x="2562" y="216"/>
                      </a:moveTo>
                      <a:cubicBezTo>
                        <a:pt x="9298" y="4825"/>
                        <a:pt x="11603" y="13777"/>
                        <a:pt x="14084" y="21045"/>
                      </a:cubicBezTo>
                      <a:cubicBezTo>
                        <a:pt x="17009" y="29554"/>
                        <a:pt x="19402" y="38241"/>
                        <a:pt x="21530" y="46927"/>
                      </a:cubicBezTo>
                      <a:cubicBezTo>
                        <a:pt x="25696" y="64477"/>
                        <a:pt x="28089" y="82381"/>
                        <a:pt x="29330" y="100286"/>
                      </a:cubicBezTo>
                      <a:cubicBezTo>
                        <a:pt x="31989" y="136981"/>
                        <a:pt x="29330" y="173587"/>
                        <a:pt x="25075" y="209662"/>
                      </a:cubicBezTo>
                      <a:cubicBezTo>
                        <a:pt x="22682" y="230048"/>
                        <a:pt x="20643" y="251143"/>
                        <a:pt x="16300" y="271086"/>
                      </a:cubicBezTo>
                      <a:cubicBezTo>
                        <a:pt x="13287" y="269757"/>
                        <a:pt x="10273" y="268427"/>
                        <a:pt x="7171" y="267098"/>
                      </a:cubicBezTo>
                      <a:cubicBezTo>
                        <a:pt x="8766" y="264261"/>
                        <a:pt x="10894" y="262223"/>
                        <a:pt x="12932" y="259741"/>
                      </a:cubicBezTo>
                      <a:cubicBezTo>
                        <a:pt x="14261" y="258146"/>
                        <a:pt x="17364" y="259475"/>
                        <a:pt x="17187" y="261602"/>
                      </a:cubicBezTo>
                      <a:cubicBezTo>
                        <a:pt x="17009" y="264882"/>
                        <a:pt x="17009" y="267895"/>
                        <a:pt x="16211" y="271086"/>
                      </a:cubicBezTo>
                      <a:cubicBezTo>
                        <a:pt x="14971" y="276227"/>
                        <a:pt x="6018" y="275163"/>
                        <a:pt x="6462" y="269580"/>
                      </a:cubicBezTo>
                      <a:cubicBezTo>
                        <a:pt x="8057" y="252207"/>
                        <a:pt x="11514" y="235012"/>
                        <a:pt x="13730" y="217728"/>
                      </a:cubicBezTo>
                      <a:cubicBezTo>
                        <a:pt x="16034" y="199557"/>
                        <a:pt x="17984" y="181298"/>
                        <a:pt x="19048" y="162951"/>
                      </a:cubicBezTo>
                      <a:cubicBezTo>
                        <a:pt x="21175" y="127851"/>
                        <a:pt x="20555" y="92043"/>
                        <a:pt x="13641" y="57031"/>
                      </a:cubicBezTo>
                      <a:cubicBezTo>
                        <a:pt x="11691" y="47281"/>
                        <a:pt x="9387" y="37620"/>
                        <a:pt x="6550" y="28048"/>
                      </a:cubicBezTo>
                      <a:cubicBezTo>
                        <a:pt x="4068" y="19627"/>
                        <a:pt x="-1427" y="9700"/>
                        <a:pt x="346" y="925"/>
                      </a:cubicBezTo>
                      <a:cubicBezTo>
                        <a:pt x="700" y="216"/>
                        <a:pt x="1853" y="-316"/>
                        <a:pt x="2562" y="216"/>
                      </a:cubicBezTo>
                      <a:lnTo>
                        <a:pt x="2562" y="2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33" name="任意多边形: 形状 464"/>
                <p:cNvSpPr/>
                <p:nvPr>
                  <p:custDataLst>
                    <p:tags r:id="rId207"/>
                  </p:custDataLst>
                </p:nvPr>
              </p:nvSpPr>
              <p:spPr>
                <a:xfrm>
                  <a:off x="8381354" y="4673406"/>
                  <a:ext cx="762478" cy="18667"/>
                </a:xfrm>
                <a:custGeom>
                  <a:avLst/>
                  <a:gdLst>
                    <a:gd name="connsiteX0" fmla="*/ 761935 w 762478"/>
                    <a:gd name="connsiteY0" fmla="*/ 13327 h 18667"/>
                    <a:gd name="connsiteX1" fmla="*/ 689165 w 762478"/>
                    <a:gd name="connsiteY1" fmla="*/ 17670 h 18667"/>
                    <a:gd name="connsiteX2" fmla="*/ 615420 w 762478"/>
                    <a:gd name="connsiteY2" fmla="*/ 18468 h 18667"/>
                    <a:gd name="connsiteX3" fmla="*/ 466690 w 762478"/>
                    <a:gd name="connsiteY3" fmla="*/ 18468 h 18667"/>
                    <a:gd name="connsiteX4" fmla="*/ 169052 w 762478"/>
                    <a:gd name="connsiteY4" fmla="*/ 14036 h 18667"/>
                    <a:gd name="connsiteX5" fmla="*/ 85291 w 762478"/>
                    <a:gd name="connsiteY5" fmla="*/ 11732 h 18667"/>
                    <a:gd name="connsiteX6" fmla="*/ 44519 w 762478"/>
                    <a:gd name="connsiteY6" fmla="*/ 10402 h 18667"/>
                    <a:gd name="connsiteX7" fmla="*/ 2683 w 762478"/>
                    <a:gd name="connsiteY7" fmla="*/ 7743 h 18667"/>
                    <a:gd name="connsiteX8" fmla="*/ 2506 w 762478"/>
                    <a:gd name="connsiteY8" fmla="*/ 741 h 18667"/>
                    <a:gd name="connsiteX9" fmla="*/ 38758 w 762478"/>
                    <a:gd name="connsiteY9" fmla="*/ 741 h 18667"/>
                    <a:gd name="connsiteX10" fmla="*/ 76250 w 762478"/>
                    <a:gd name="connsiteY10" fmla="*/ 1982 h 18667"/>
                    <a:gd name="connsiteX11" fmla="*/ 150172 w 762478"/>
                    <a:gd name="connsiteY11" fmla="*/ 4109 h 18667"/>
                    <a:gd name="connsiteX12" fmla="*/ 298991 w 762478"/>
                    <a:gd name="connsiteY12" fmla="*/ 7300 h 18667"/>
                    <a:gd name="connsiteX13" fmla="*/ 596541 w 762478"/>
                    <a:gd name="connsiteY13" fmla="*/ 9338 h 18667"/>
                    <a:gd name="connsiteX14" fmla="*/ 680213 w 762478"/>
                    <a:gd name="connsiteY14" fmla="*/ 9161 h 18667"/>
                    <a:gd name="connsiteX15" fmla="*/ 720985 w 762478"/>
                    <a:gd name="connsiteY15" fmla="*/ 9072 h 18667"/>
                    <a:gd name="connsiteX16" fmla="*/ 762024 w 762478"/>
                    <a:gd name="connsiteY16" fmla="*/ 11820 h 18667"/>
                    <a:gd name="connsiteX17" fmla="*/ 761935 w 762478"/>
                    <a:gd name="connsiteY17" fmla="*/ 13327 h 18667"/>
                    <a:gd name="connsiteX18" fmla="*/ 761935 w 762478"/>
                    <a:gd name="connsiteY18" fmla="*/ 13327 h 1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2478" h="18667">
                      <a:moveTo>
                        <a:pt x="761935" y="13327"/>
                      </a:moveTo>
                      <a:cubicBezTo>
                        <a:pt x="738535" y="18734"/>
                        <a:pt x="713185" y="17316"/>
                        <a:pt x="689165" y="17670"/>
                      </a:cubicBezTo>
                      <a:cubicBezTo>
                        <a:pt x="664613" y="18113"/>
                        <a:pt x="639973" y="18379"/>
                        <a:pt x="615420" y="18468"/>
                      </a:cubicBezTo>
                      <a:cubicBezTo>
                        <a:pt x="565873" y="18734"/>
                        <a:pt x="516237" y="18734"/>
                        <a:pt x="466690" y="18468"/>
                      </a:cubicBezTo>
                      <a:cubicBezTo>
                        <a:pt x="367507" y="17936"/>
                        <a:pt x="268324" y="16429"/>
                        <a:pt x="169052" y="14036"/>
                      </a:cubicBezTo>
                      <a:cubicBezTo>
                        <a:pt x="141132" y="13327"/>
                        <a:pt x="113211" y="12618"/>
                        <a:pt x="85291" y="11732"/>
                      </a:cubicBezTo>
                      <a:cubicBezTo>
                        <a:pt x="71730" y="11288"/>
                        <a:pt x="58080" y="10934"/>
                        <a:pt x="44519" y="10402"/>
                      </a:cubicBezTo>
                      <a:cubicBezTo>
                        <a:pt x="30603" y="9959"/>
                        <a:pt x="16510" y="10313"/>
                        <a:pt x="2683" y="7743"/>
                      </a:cubicBezTo>
                      <a:cubicBezTo>
                        <a:pt x="-774" y="7122"/>
                        <a:pt x="-951" y="1095"/>
                        <a:pt x="2506" y="741"/>
                      </a:cubicBezTo>
                      <a:cubicBezTo>
                        <a:pt x="14471" y="-677"/>
                        <a:pt x="26615" y="298"/>
                        <a:pt x="38758" y="741"/>
                      </a:cubicBezTo>
                      <a:cubicBezTo>
                        <a:pt x="51255" y="1184"/>
                        <a:pt x="63753" y="1539"/>
                        <a:pt x="76250" y="1982"/>
                      </a:cubicBezTo>
                      <a:cubicBezTo>
                        <a:pt x="100891" y="2779"/>
                        <a:pt x="125532" y="3489"/>
                        <a:pt x="150172" y="4109"/>
                      </a:cubicBezTo>
                      <a:cubicBezTo>
                        <a:pt x="199808" y="5439"/>
                        <a:pt x="249444" y="6502"/>
                        <a:pt x="298991" y="7300"/>
                      </a:cubicBezTo>
                      <a:cubicBezTo>
                        <a:pt x="398175" y="8895"/>
                        <a:pt x="497358" y="9516"/>
                        <a:pt x="596541" y="9338"/>
                      </a:cubicBezTo>
                      <a:cubicBezTo>
                        <a:pt x="624461" y="9250"/>
                        <a:pt x="652381" y="9161"/>
                        <a:pt x="680213" y="9161"/>
                      </a:cubicBezTo>
                      <a:cubicBezTo>
                        <a:pt x="693774" y="9161"/>
                        <a:pt x="707424" y="9161"/>
                        <a:pt x="720985" y="9072"/>
                      </a:cubicBezTo>
                      <a:cubicBezTo>
                        <a:pt x="734635" y="8984"/>
                        <a:pt x="748462" y="9161"/>
                        <a:pt x="762024" y="11820"/>
                      </a:cubicBezTo>
                      <a:cubicBezTo>
                        <a:pt x="762644" y="11909"/>
                        <a:pt x="762644" y="13150"/>
                        <a:pt x="761935" y="13327"/>
                      </a:cubicBezTo>
                      <a:lnTo>
                        <a:pt x="761935" y="133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34" name="任意多边形: 形状 465"/>
                <p:cNvSpPr/>
                <p:nvPr>
                  <p:custDataLst>
                    <p:tags r:id="rId208"/>
                  </p:custDataLst>
                </p:nvPr>
              </p:nvSpPr>
              <p:spPr>
                <a:xfrm>
                  <a:off x="8348982" y="4893073"/>
                  <a:ext cx="764570" cy="41655"/>
                </a:xfrm>
                <a:custGeom>
                  <a:avLst/>
                  <a:gdLst>
                    <a:gd name="connsiteX0" fmla="*/ 763639 w 764570"/>
                    <a:gd name="connsiteY0" fmla="*/ 28190 h 41655"/>
                    <a:gd name="connsiteX1" fmla="*/ 746089 w 764570"/>
                    <a:gd name="connsiteY1" fmla="*/ 29785 h 41655"/>
                    <a:gd name="connsiteX2" fmla="*/ 726235 w 764570"/>
                    <a:gd name="connsiteY2" fmla="*/ 29165 h 41655"/>
                    <a:gd name="connsiteX3" fmla="*/ 688742 w 764570"/>
                    <a:gd name="connsiteY3" fmla="*/ 27037 h 41655"/>
                    <a:gd name="connsiteX4" fmla="*/ 615972 w 764570"/>
                    <a:gd name="connsiteY4" fmla="*/ 22960 h 41655"/>
                    <a:gd name="connsiteX5" fmla="*/ 468217 w 764570"/>
                    <a:gd name="connsiteY5" fmla="*/ 16313 h 41655"/>
                    <a:gd name="connsiteX6" fmla="*/ 171642 w 764570"/>
                    <a:gd name="connsiteY6" fmla="*/ 10108 h 41655"/>
                    <a:gd name="connsiteX7" fmla="*/ 5273 w 764570"/>
                    <a:gd name="connsiteY7" fmla="*/ 10817 h 41655"/>
                    <a:gd name="connsiteX8" fmla="*/ 10325 w 764570"/>
                    <a:gd name="connsiteY8" fmla="*/ 5854 h 41655"/>
                    <a:gd name="connsiteX9" fmla="*/ 13694 w 764570"/>
                    <a:gd name="connsiteY9" fmla="*/ 38206 h 41655"/>
                    <a:gd name="connsiteX10" fmla="*/ 6514 w 764570"/>
                    <a:gd name="connsiteY10" fmla="*/ 39003 h 41655"/>
                    <a:gd name="connsiteX11" fmla="*/ 44 w 764570"/>
                    <a:gd name="connsiteY11" fmla="*/ 5588 h 41655"/>
                    <a:gd name="connsiteX12" fmla="*/ 5096 w 764570"/>
                    <a:gd name="connsiteY12" fmla="*/ 624 h 41655"/>
                    <a:gd name="connsiteX13" fmla="*/ 302645 w 764570"/>
                    <a:gd name="connsiteY13" fmla="*/ 1954 h 41655"/>
                    <a:gd name="connsiteX14" fmla="*/ 598245 w 764570"/>
                    <a:gd name="connsiteY14" fmla="*/ 12590 h 41655"/>
                    <a:gd name="connsiteX15" fmla="*/ 682094 w 764570"/>
                    <a:gd name="connsiteY15" fmla="*/ 17376 h 41655"/>
                    <a:gd name="connsiteX16" fmla="*/ 724019 w 764570"/>
                    <a:gd name="connsiteY16" fmla="*/ 20213 h 41655"/>
                    <a:gd name="connsiteX17" fmla="*/ 743873 w 764570"/>
                    <a:gd name="connsiteY17" fmla="*/ 22163 h 41655"/>
                    <a:gd name="connsiteX18" fmla="*/ 763993 w 764570"/>
                    <a:gd name="connsiteY18" fmla="*/ 26506 h 41655"/>
                    <a:gd name="connsiteX19" fmla="*/ 763639 w 764570"/>
                    <a:gd name="connsiteY19" fmla="*/ 28190 h 41655"/>
                    <a:gd name="connsiteX20" fmla="*/ 763639 w 764570"/>
                    <a:gd name="connsiteY20" fmla="*/ 28190 h 41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4570" h="41655">
                      <a:moveTo>
                        <a:pt x="763639" y="28190"/>
                      </a:moveTo>
                      <a:cubicBezTo>
                        <a:pt x="757789" y="28544"/>
                        <a:pt x="751939" y="29697"/>
                        <a:pt x="746089" y="29785"/>
                      </a:cubicBezTo>
                      <a:cubicBezTo>
                        <a:pt x="739530" y="29874"/>
                        <a:pt x="732882" y="29519"/>
                        <a:pt x="726235" y="29165"/>
                      </a:cubicBezTo>
                      <a:cubicBezTo>
                        <a:pt x="713737" y="28544"/>
                        <a:pt x="701239" y="27747"/>
                        <a:pt x="688742" y="27037"/>
                      </a:cubicBezTo>
                      <a:cubicBezTo>
                        <a:pt x="664456" y="25708"/>
                        <a:pt x="640258" y="24290"/>
                        <a:pt x="615972" y="22960"/>
                      </a:cubicBezTo>
                      <a:cubicBezTo>
                        <a:pt x="566691" y="20390"/>
                        <a:pt x="517409" y="18174"/>
                        <a:pt x="468217" y="16313"/>
                      </a:cubicBezTo>
                      <a:cubicBezTo>
                        <a:pt x="369299" y="12679"/>
                        <a:pt x="270471" y="10640"/>
                        <a:pt x="171642" y="10108"/>
                      </a:cubicBezTo>
                      <a:cubicBezTo>
                        <a:pt x="116156" y="9842"/>
                        <a:pt x="60759" y="10108"/>
                        <a:pt x="5273" y="10817"/>
                      </a:cubicBezTo>
                      <a:cubicBezTo>
                        <a:pt x="6957" y="9133"/>
                        <a:pt x="8641" y="7538"/>
                        <a:pt x="10325" y="5854"/>
                      </a:cubicBezTo>
                      <a:cubicBezTo>
                        <a:pt x="11921" y="16667"/>
                        <a:pt x="14137" y="27392"/>
                        <a:pt x="13694" y="38206"/>
                      </a:cubicBezTo>
                      <a:cubicBezTo>
                        <a:pt x="13516" y="42283"/>
                        <a:pt x="7932" y="42992"/>
                        <a:pt x="6514" y="39003"/>
                      </a:cubicBezTo>
                      <a:cubicBezTo>
                        <a:pt x="2703" y="28101"/>
                        <a:pt x="1728" y="16844"/>
                        <a:pt x="44" y="5588"/>
                      </a:cubicBezTo>
                      <a:cubicBezTo>
                        <a:pt x="-399" y="2751"/>
                        <a:pt x="2614" y="624"/>
                        <a:pt x="5096" y="624"/>
                      </a:cubicBezTo>
                      <a:cubicBezTo>
                        <a:pt x="104190" y="-528"/>
                        <a:pt x="203374" y="-85"/>
                        <a:pt x="302645" y="1954"/>
                      </a:cubicBezTo>
                      <a:cubicBezTo>
                        <a:pt x="401120" y="3992"/>
                        <a:pt x="499682" y="7538"/>
                        <a:pt x="598245" y="12590"/>
                      </a:cubicBezTo>
                      <a:cubicBezTo>
                        <a:pt x="626165" y="14008"/>
                        <a:pt x="654174" y="15515"/>
                        <a:pt x="682094" y="17376"/>
                      </a:cubicBezTo>
                      <a:cubicBezTo>
                        <a:pt x="696099" y="18263"/>
                        <a:pt x="710014" y="19149"/>
                        <a:pt x="724019" y="20213"/>
                      </a:cubicBezTo>
                      <a:cubicBezTo>
                        <a:pt x="730666" y="20744"/>
                        <a:pt x="737314" y="21276"/>
                        <a:pt x="743873" y="22163"/>
                      </a:cubicBezTo>
                      <a:cubicBezTo>
                        <a:pt x="750698" y="23049"/>
                        <a:pt x="757257" y="25176"/>
                        <a:pt x="763993" y="26506"/>
                      </a:cubicBezTo>
                      <a:cubicBezTo>
                        <a:pt x="764968" y="26683"/>
                        <a:pt x="764614" y="28190"/>
                        <a:pt x="763639" y="28190"/>
                      </a:cubicBezTo>
                      <a:lnTo>
                        <a:pt x="763639" y="2819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35" name="任意多边形: 形状 466"/>
                <p:cNvSpPr/>
                <p:nvPr>
                  <p:custDataLst>
                    <p:tags r:id="rId209"/>
                  </p:custDataLst>
                </p:nvPr>
              </p:nvSpPr>
              <p:spPr>
                <a:xfrm>
                  <a:off x="9103993" y="4726144"/>
                  <a:ext cx="21947" cy="193363"/>
                </a:xfrm>
                <a:custGeom>
                  <a:avLst/>
                  <a:gdLst>
                    <a:gd name="connsiteX0" fmla="*/ 119 w 21947"/>
                    <a:gd name="connsiteY0" fmla="*/ 187407 h 193363"/>
                    <a:gd name="connsiteX1" fmla="*/ 11553 w 21947"/>
                    <a:gd name="connsiteY1" fmla="*/ 97353 h 193363"/>
                    <a:gd name="connsiteX2" fmla="*/ 2423 w 21947"/>
                    <a:gd name="connsiteY2" fmla="*/ 6148 h 193363"/>
                    <a:gd name="connsiteX3" fmla="*/ 12084 w 21947"/>
                    <a:gd name="connsiteY3" fmla="*/ 3754 h 193363"/>
                    <a:gd name="connsiteX4" fmla="*/ 9248 w 21947"/>
                    <a:gd name="connsiteY4" fmla="*/ 190155 h 193363"/>
                    <a:gd name="connsiteX5" fmla="*/ 119 w 21947"/>
                    <a:gd name="connsiteY5" fmla="*/ 187407 h 193363"/>
                    <a:gd name="connsiteX6" fmla="*/ 119 w 21947"/>
                    <a:gd name="connsiteY6" fmla="*/ 187407 h 193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47" h="193363">
                      <a:moveTo>
                        <a:pt x="119" y="187407"/>
                      </a:moveTo>
                      <a:cubicBezTo>
                        <a:pt x="6589" y="157803"/>
                        <a:pt x="11109" y="128021"/>
                        <a:pt x="11553" y="97353"/>
                      </a:cubicBezTo>
                      <a:cubicBezTo>
                        <a:pt x="11996" y="66863"/>
                        <a:pt x="8982" y="36284"/>
                        <a:pt x="2423" y="6148"/>
                      </a:cubicBezTo>
                      <a:cubicBezTo>
                        <a:pt x="1094" y="-234"/>
                        <a:pt x="10755" y="-2628"/>
                        <a:pt x="12084" y="3754"/>
                      </a:cubicBezTo>
                      <a:cubicBezTo>
                        <a:pt x="25291" y="65001"/>
                        <a:pt x="26089" y="130769"/>
                        <a:pt x="9248" y="190155"/>
                      </a:cubicBezTo>
                      <a:cubicBezTo>
                        <a:pt x="7741" y="195916"/>
                        <a:pt x="-1122" y="193257"/>
                        <a:pt x="119" y="187407"/>
                      </a:cubicBezTo>
                      <a:lnTo>
                        <a:pt x="119" y="187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36" name="任意多边形: 形状 467"/>
                <p:cNvSpPr/>
                <p:nvPr>
                  <p:custDataLst>
                    <p:tags r:id="rId210"/>
                  </p:custDataLst>
                </p:nvPr>
              </p:nvSpPr>
              <p:spPr>
                <a:xfrm>
                  <a:off x="8340764" y="4666446"/>
                  <a:ext cx="766706" cy="66115"/>
                </a:xfrm>
                <a:custGeom>
                  <a:avLst/>
                  <a:gdLst>
                    <a:gd name="connsiteX0" fmla="*/ 763259 w 766706"/>
                    <a:gd name="connsiteY0" fmla="*/ 66023 h 66115"/>
                    <a:gd name="connsiteX1" fmla="*/ 615326 w 766706"/>
                    <a:gd name="connsiteY1" fmla="*/ 64427 h 66115"/>
                    <a:gd name="connsiteX2" fmla="*/ 467393 w 766706"/>
                    <a:gd name="connsiteY2" fmla="*/ 62034 h 66115"/>
                    <a:gd name="connsiteX3" fmla="*/ 172680 w 766706"/>
                    <a:gd name="connsiteY3" fmla="*/ 57159 h 66115"/>
                    <a:gd name="connsiteX4" fmla="*/ 6045 w 766706"/>
                    <a:gd name="connsiteY4" fmla="*/ 54412 h 66115"/>
                    <a:gd name="connsiteX5" fmla="*/ 1702 w 766706"/>
                    <a:gd name="connsiteY5" fmla="*/ 51132 h 66115"/>
                    <a:gd name="connsiteX6" fmla="*/ 14023 w 766706"/>
                    <a:gd name="connsiteY6" fmla="*/ 8676 h 66115"/>
                    <a:gd name="connsiteX7" fmla="*/ 58429 w 766706"/>
                    <a:gd name="connsiteY7" fmla="*/ 4421 h 66115"/>
                    <a:gd name="connsiteX8" fmla="*/ 53643 w 766706"/>
                    <a:gd name="connsiteY8" fmla="*/ 12664 h 66115"/>
                    <a:gd name="connsiteX9" fmla="*/ 19075 w 766706"/>
                    <a:gd name="connsiteY9" fmla="*/ 16032 h 66115"/>
                    <a:gd name="connsiteX10" fmla="*/ 10034 w 766706"/>
                    <a:gd name="connsiteY10" fmla="*/ 49005 h 66115"/>
                    <a:gd name="connsiteX11" fmla="*/ 5691 w 766706"/>
                    <a:gd name="connsiteY11" fmla="*/ 45725 h 66115"/>
                    <a:gd name="connsiteX12" fmla="*/ 301468 w 766706"/>
                    <a:gd name="connsiteY12" fmla="*/ 50512 h 66115"/>
                    <a:gd name="connsiteX13" fmla="*/ 596181 w 766706"/>
                    <a:gd name="connsiteY13" fmla="*/ 55298 h 66115"/>
                    <a:gd name="connsiteX14" fmla="*/ 762904 w 766706"/>
                    <a:gd name="connsiteY14" fmla="*/ 58755 h 66115"/>
                    <a:gd name="connsiteX15" fmla="*/ 763259 w 766706"/>
                    <a:gd name="connsiteY15" fmla="*/ 66023 h 66115"/>
                    <a:gd name="connsiteX16" fmla="*/ 763259 w 766706"/>
                    <a:gd name="connsiteY16" fmla="*/ 66023 h 66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66706" h="66115">
                      <a:moveTo>
                        <a:pt x="763259" y="66023"/>
                      </a:moveTo>
                      <a:cubicBezTo>
                        <a:pt x="713977" y="66466"/>
                        <a:pt x="664696" y="65225"/>
                        <a:pt x="615326" y="64427"/>
                      </a:cubicBezTo>
                      <a:cubicBezTo>
                        <a:pt x="566045" y="63630"/>
                        <a:pt x="516763" y="62832"/>
                        <a:pt x="467393" y="62034"/>
                      </a:cubicBezTo>
                      <a:cubicBezTo>
                        <a:pt x="369185" y="60439"/>
                        <a:pt x="270888" y="58755"/>
                        <a:pt x="172680" y="57159"/>
                      </a:cubicBezTo>
                      <a:cubicBezTo>
                        <a:pt x="117106" y="56273"/>
                        <a:pt x="61531" y="55298"/>
                        <a:pt x="6045" y="54412"/>
                      </a:cubicBezTo>
                      <a:cubicBezTo>
                        <a:pt x="4095" y="54412"/>
                        <a:pt x="2323" y="52993"/>
                        <a:pt x="1702" y="51132"/>
                      </a:cubicBezTo>
                      <a:cubicBezTo>
                        <a:pt x="-2818" y="35621"/>
                        <a:pt x="1791" y="18603"/>
                        <a:pt x="14023" y="8676"/>
                      </a:cubicBezTo>
                      <a:cubicBezTo>
                        <a:pt x="26432" y="-1340"/>
                        <a:pt x="43627" y="-2581"/>
                        <a:pt x="58429" y="4421"/>
                      </a:cubicBezTo>
                      <a:cubicBezTo>
                        <a:pt x="64190" y="7080"/>
                        <a:pt x="59404" y="15500"/>
                        <a:pt x="53643" y="12664"/>
                      </a:cubicBezTo>
                      <a:cubicBezTo>
                        <a:pt x="42475" y="7169"/>
                        <a:pt x="28293" y="8233"/>
                        <a:pt x="19075" y="16032"/>
                      </a:cubicBezTo>
                      <a:cubicBezTo>
                        <a:pt x="9768" y="23921"/>
                        <a:pt x="6577" y="37128"/>
                        <a:pt x="10034" y="49005"/>
                      </a:cubicBezTo>
                      <a:cubicBezTo>
                        <a:pt x="8616" y="47941"/>
                        <a:pt x="7198" y="46789"/>
                        <a:pt x="5691" y="45725"/>
                      </a:cubicBezTo>
                      <a:cubicBezTo>
                        <a:pt x="104254" y="47321"/>
                        <a:pt x="202905" y="48916"/>
                        <a:pt x="301468" y="50512"/>
                      </a:cubicBezTo>
                      <a:cubicBezTo>
                        <a:pt x="399676" y="52107"/>
                        <a:pt x="497973" y="53702"/>
                        <a:pt x="596181" y="55298"/>
                      </a:cubicBezTo>
                      <a:cubicBezTo>
                        <a:pt x="651755" y="56184"/>
                        <a:pt x="707330" y="56539"/>
                        <a:pt x="762904" y="58755"/>
                      </a:cubicBezTo>
                      <a:cubicBezTo>
                        <a:pt x="767868" y="58843"/>
                        <a:pt x="767956" y="66023"/>
                        <a:pt x="763259" y="66023"/>
                      </a:cubicBezTo>
                      <a:lnTo>
                        <a:pt x="763259" y="660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37" name="任意多边形: 形状 468"/>
                <p:cNvSpPr/>
                <p:nvPr>
                  <p:custDataLst>
                    <p:tags r:id="rId211"/>
                  </p:custDataLst>
                </p:nvPr>
              </p:nvSpPr>
              <p:spPr>
                <a:xfrm>
                  <a:off x="8379256" y="4715035"/>
                  <a:ext cx="34356" cy="182909"/>
                </a:xfrm>
                <a:custGeom>
                  <a:avLst/>
                  <a:gdLst>
                    <a:gd name="connsiteX0" fmla="*/ 6554 w 34356"/>
                    <a:gd name="connsiteY0" fmla="*/ 1834 h 182909"/>
                    <a:gd name="connsiteX1" fmla="*/ 23128 w 34356"/>
                    <a:gd name="connsiteY1" fmla="*/ 45709 h 182909"/>
                    <a:gd name="connsiteX2" fmla="*/ 32790 w 34356"/>
                    <a:gd name="connsiteY2" fmla="*/ 92420 h 182909"/>
                    <a:gd name="connsiteX3" fmla="*/ 33410 w 34356"/>
                    <a:gd name="connsiteY3" fmla="*/ 137624 h 182909"/>
                    <a:gd name="connsiteX4" fmla="*/ 23217 w 34356"/>
                    <a:gd name="connsiteY4" fmla="*/ 180612 h 182909"/>
                    <a:gd name="connsiteX5" fmla="*/ 14265 w 34356"/>
                    <a:gd name="connsiteY5" fmla="*/ 176712 h 182909"/>
                    <a:gd name="connsiteX6" fmla="*/ 23572 w 34356"/>
                    <a:gd name="connsiteY6" fmla="*/ 134521 h 182909"/>
                    <a:gd name="connsiteX7" fmla="*/ 22863 w 34356"/>
                    <a:gd name="connsiteY7" fmla="*/ 92242 h 182909"/>
                    <a:gd name="connsiteX8" fmla="*/ 13910 w 34356"/>
                    <a:gd name="connsiteY8" fmla="*/ 48102 h 182909"/>
                    <a:gd name="connsiteX9" fmla="*/ 83 w 34356"/>
                    <a:gd name="connsiteY9" fmla="*/ 4493 h 182909"/>
                    <a:gd name="connsiteX10" fmla="*/ 6554 w 34356"/>
                    <a:gd name="connsiteY10" fmla="*/ 1834 h 182909"/>
                    <a:gd name="connsiteX11" fmla="*/ 6554 w 34356"/>
                    <a:gd name="connsiteY11" fmla="*/ 1834 h 182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356" h="182909">
                      <a:moveTo>
                        <a:pt x="6554" y="1834"/>
                      </a:moveTo>
                      <a:cubicBezTo>
                        <a:pt x="14354" y="15218"/>
                        <a:pt x="18874" y="31084"/>
                        <a:pt x="23128" y="45709"/>
                      </a:cubicBezTo>
                      <a:cubicBezTo>
                        <a:pt x="27649" y="61042"/>
                        <a:pt x="30928" y="76642"/>
                        <a:pt x="32790" y="92420"/>
                      </a:cubicBezTo>
                      <a:cubicBezTo>
                        <a:pt x="34563" y="107488"/>
                        <a:pt x="34917" y="122644"/>
                        <a:pt x="33410" y="137624"/>
                      </a:cubicBezTo>
                      <a:cubicBezTo>
                        <a:pt x="31992" y="151983"/>
                        <a:pt x="29688" y="167760"/>
                        <a:pt x="23217" y="180612"/>
                      </a:cubicBezTo>
                      <a:cubicBezTo>
                        <a:pt x="20735" y="185487"/>
                        <a:pt x="13024" y="181853"/>
                        <a:pt x="14265" y="176712"/>
                      </a:cubicBezTo>
                      <a:cubicBezTo>
                        <a:pt x="17899" y="162530"/>
                        <a:pt x="22242" y="149235"/>
                        <a:pt x="23572" y="134521"/>
                      </a:cubicBezTo>
                      <a:cubicBezTo>
                        <a:pt x="24813" y="120517"/>
                        <a:pt x="24458" y="106335"/>
                        <a:pt x="22863" y="92242"/>
                      </a:cubicBezTo>
                      <a:cubicBezTo>
                        <a:pt x="21178" y="77352"/>
                        <a:pt x="17899" y="62638"/>
                        <a:pt x="13910" y="48102"/>
                      </a:cubicBezTo>
                      <a:cubicBezTo>
                        <a:pt x="9833" y="33477"/>
                        <a:pt x="3451" y="19207"/>
                        <a:pt x="83" y="4493"/>
                      </a:cubicBezTo>
                      <a:cubicBezTo>
                        <a:pt x="-714" y="593"/>
                        <a:pt x="4426" y="-1889"/>
                        <a:pt x="6554" y="1834"/>
                      </a:cubicBezTo>
                      <a:lnTo>
                        <a:pt x="6554" y="183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4" name="任意多边形: 形状 469"/>
                <p:cNvSpPr/>
                <p:nvPr>
                  <p:custDataLst>
                    <p:tags r:id="rId212"/>
                  </p:custDataLst>
                </p:nvPr>
              </p:nvSpPr>
              <p:spPr>
                <a:xfrm>
                  <a:off x="9132789" y="4684364"/>
                  <a:ext cx="688357" cy="43834"/>
                </a:xfrm>
                <a:custGeom>
                  <a:avLst/>
                  <a:gdLst>
                    <a:gd name="connsiteX0" fmla="*/ 687409 w 688357"/>
                    <a:gd name="connsiteY0" fmla="*/ 42876 h 43834"/>
                    <a:gd name="connsiteX1" fmla="*/ 654259 w 688357"/>
                    <a:gd name="connsiteY1" fmla="*/ 42698 h 43834"/>
                    <a:gd name="connsiteX2" fmla="*/ 620312 w 688357"/>
                    <a:gd name="connsiteY2" fmla="*/ 39950 h 43834"/>
                    <a:gd name="connsiteX3" fmla="*/ 551353 w 688357"/>
                    <a:gd name="connsiteY3" fmla="*/ 34810 h 43834"/>
                    <a:gd name="connsiteX4" fmla="*/ 413348 w 688357"/>
                    <a:gd name="connsiteY4" fmla="*/ 27630 h 43834"/>
                    <a:gd name="connsiteX5" fmla="*/ 137780 w 688357"/>
                    <a:gd name="connsiteY5" fmla="*/ 25680 h 43834"/>
                    <a:gd name="connsiteX6" fmla="*/ 68733 w 688357"/>
                    <a:gd name="connsiteY6" fmla="*/ 24705 h 43834"/>
                    <a:gd name="connsiteX7" fmla="*/ 2079 w 688357"/>
                    <a:gd name="connsiteY7" fmla="*/ 7687 h 43834"/>
                    <a:gd name="connsiteX8" fmla="*/ 5092 w 688357"/>
                    <a:gd name="connsiteY8" fmla="*/ 242 h 43834"/>
                    <a:gd name="connsiteX9" fmla="*/ 65630 w 688357"/>
                    <a:gd name="connsiteY9" fmla="*/ 15044 h 43834"/>
                    <a:gd name="connsiteX10" fmla="*/ 126789 w 688357"/>
                    <a:gd name="connsiteY10" fmla="*/ 16551 h 43834"/>
                    <a:gd name="connsiteX11" fmla="*/ 262047 w 688357"/>
                    <a:gd name="connsiteY11" fmla="*/ 15044 h 43834"/>
                    <a:gd name="connsiteX12" fmla="*/ 534690 w 688357"/>
                    <a:gd name="connsiteY12" fmla="*/ 24528 h 43834"/>
                    <a:gd name="connsiteX13" fmla="*/ 611359 w 688357"/>
                    <a:gd name="connsiteY13" fmla="*/ 30289 h 43834"/>
                    <a:gd name="connsiteX14" fmla="*/ 649650 w 688357"/>
                    <a:gd name="connsiteY14" fmla="*/ 33835 h 43834"/>
                    <a:gd name="connsiteX15" fmla="*/ 687231 w 688357"/>
                    <a:gd name="connsiteY15" fmla="*/ 40394 h 43834"/>
                    <a:gd name="connsiteX16" fmla="*/ 687409 w 688357"/>
                    <a:gd name="connsiteY16" fmla="*/ 42876 h 43834"/>
                    <a:gd name="connsiteX17" fmla="*/ 687409 w 688357"/>
                    <a:gd name="connsiteY17" fmla="*/ 42876 h 43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8357" h="43834">
                      <a:moveTo>
                        <a:pt x="687409" y="42876"/>
                      </a:moveTo>
                      <a:cubicBezTo>
                        <a:pt x="676418" y="44648"/>
                        <a:pt x="665516" y="43584"/>
                        <a:pt x="654259" y="42698"/>
                      </a:cubicBezTo>
                      <a:cubicBezTo>
                        <a:pt x="642914" y="41812"/>
                        <a:pt x="631657" y="40926"/>
                        <a:pt x="620312" y="39950"/>
                      </a:cubicBezTo>
                      <a:cubicBezTo>
                        <a:pt x="597355" y="38089"/>
                        <a:pt x="574310" y="36316"/>
                        <a:pt x="551353" y="34810"/>
                      </a:cubicBezTo>
                      <a:cubicBezTo>
                        <a:pt x="505351" y="31707"/>
                        <a:pt x="459350" y="29314"/>
                        <a:pt x="413348" y="27630"/>
                      </a:cubicBezTo>
                      <a:cubicBezTo>
                        <a:pt x="321433" y="24173"/>
                        <a:pt x="229518" y="23553"/>
                        <a:pt x="137780" y="25680"/>
                      </a:cubicBezTo>
                      <a:cubicBezTo>
                        <a:pt x="114823" y="26212"/>
                        <a:pt x="91778" y="26744"/>
                        <a:pt x="68733" y="24705"/>
                      </a:cubicBezTo>
                      <a:cubicBezTo>
                        <a:pt x="46397" y="22667"/>
                        <a:pt x="22288" y="18767"/>
                        <a:pt x="2079" y="7687"/>
                      </a:cubicBezTo>
                      <a:cubicBezTo>
                        <a:pt x="-2087" y="5383"/>
                        <a:pt x="572" y="-1354"/>
                        <a:pt x="5092" y="242"/>
                      </a:cubicBezTo>
                      <a:cubicBezTo>
                        <a:pt x="25124" y="7244"/>
                        <a:pt x="44535" y="12917"/>
                        <a:pt x="65630" y="15044"/>
                      </a:cubicBezTo>
                      <a:cubicBezTo>
                        <a:pt x="86017" y="17083"/>
                        <a:pt x="106403" y="16994"/>
                        <a:pt x="126789" y="16551"/>
                      </a:cubicBezTo>
                      <a:cubicBezTo>
                        <a:pt x="171816" y="15576"/>
                        <a:pt x="216931" y="14867"/>
                        <a:pt x="262047" y="15044"/>
                      </a:cubicBezTo>
                      <a:cubicBezTo>
                        <a:pt x="352898" y="15398"/>
                        <a:pt x="443838" y="18501"/>
                        <a:pt x="534690" y="24528"/>
                      </a:cubicBezTo>
                      <a:cubicBezTo>
                        <a:pt x="560217" y="26212"/>
                        <a:pt x="585832" y="28162"/>
                        <a:pt x="611359" y="30289"/>
                      </a:cubicBezTo>
                      <a:cubicBezTo>
                        <a:pt x="624123" y="31353"/>
                        <a:pt x="636887" y="32505"/>
                        <a:pt x="649650" y="33835"/>
                      </a:cubicBezTo>
                      <a:cubicBezTo>
                        <a:pt x="662325" y="35076"/>
                        <a:pt x="675088" y="35873"/>
                        <a:pt x="687231" y="40394"/>
                      </a:cubicBezTo>
                      <a:cubicBezTo>
                        <a:pt x="688561" y="40660"/>
                        <a:pt x="688827" y="42610"/>
                        <a:pt x="687409" y="42876"/>
                      </a:cubicBezTo>
                      <a:lnTo>
                        <a:pt x="687409" y="428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5" name="任意多边形: 形状 470"/>
                <p:cNvSpPr/>
                <p:nvPr>
                  <p:custDataLst>
                    <p:tags r:id="rId213"/>
                  </p:custDataLst>
                </p:nvPr>
              </p:nvSpPr>
              <p:spPr>
                <a:xfrm>
                  <a:off x="9790750" y="4472096"/>
                  <a:ext cx="39256" cy="250882"/>
                </a:xfrm>
                <a:custGeom>
                  <a:avLst/>
                  <a:gdLst>
                    <a:gd name="connsiteX0" fmla="*/ 1173 w 39256"/>
                    <a:gd name="connsiteY0" fmla="*/ 316 h 250882"/>
                    <a:gd name="connsiteX1" fmla="*/ 34678 w 39256"/>
                    <a:gd name="connsiteY1" fmla="*/ 93826 h 250882"/>
                    <a:gd name="connsiteX2" fmla="*/ 36362 w 39256"/>
                    <a:gd name="connsiteY2" fmla="*/ 193010 h 250882"/>
                    <a:gd name="connsiteX3" fmla="*/ 24130 w 39256"/>
                    <a:gd name="connsiteY3" fmla="*/ 247698 h 250882"/>
                    <a:gd name="connsiteX4" fmla="*/ 14823 w 39256"/>
                    <a:gd name="connsiteY4" fmla="*/ 244950 h 250882"/>
                    <a:gd name="connsiteX5" fmla="*/ 16419 w 39256"/>
                    <a:gd name="connsiteY5" fmla="*/ 53497 h 250882"/>
                    <a:gd name="connsiteX6" fmla="*/ 21 w 39256"/>
                    <a:gd name="connsiteY6" fmla="*/ 848 h 250882"/>
                    <a:gd name="connsiteX7" fmla="*/ 1173 w 39256"/>
                    <a:gd name="connsiteY7" fmla="*/ 316 h 250882"/>
                    <a:gd name="connsiteX8" fmla="*/ 1173 w 39256"/>
                    <a:gd name="connsiteY8" fmla="*/ 316 h 250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256" h="250882">
                      <a:moveTo>
                        <a:pt x="1173" y="316"/>
                      </a:moveTo>
                      <a:cubicBezTo>
                        <a:pt x="20762" y="27350"/>
                        <a:pt x="29360" y="61740"/>
                        <a:pt x="34678" y="93826"/>
                      </a:cubicBezTo>
                      <a:cubicBezTo>
                        <a:pt x="40173" y="126888"/>
                        <a:pt x="40705" y="160215"/>
                        <a:pt x="36362" y="193010"/>
                      </a:cubicBezTo>
                      <a:cubicBezTo>
                        <a:pt x="33880" y="211623"/>
                        <a:pt x="29803" y="229882"/>
                        <a:pt x="24130" y="247698"/>
                      </a:cubicBezTo>
                      <a:cubicBezTo>
                        <a:pt x="22269" y="253459"/>
                        <a:pt x="12962" y="250711"/>
                        <a:pt x="14823" y="244950"/>
                      </a:cubicBezTo>
                      <a:cubicBezTo>
                        <a:pt x="34235" y="183880"/>
                        <a:pt x="34678" y="116606"/>
                        <a:pt x="16419" y="53497"/>
                      </a:cubicBezTo>
                      <a:cubicBezTo>
                        <a:pt x="11278" y="35770"/>
                        <a:pt x="4896" y="18575"/>
                        <a:pt x="21" y="848"/>
                      </a:cubicBezTo>
                      <a:cubicBezTo>
                        <a:pt x="-156" y="50"/>
                        <a:pt x="819" y="-305"/>
                        <a:pt x="1173" y="316"/>
                      </a:cubicBezTo>
                      <a:lnTo>
                        <a:pt x="1173" y="3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6" name="任意多边形: 形状 471"/>
                <p:cNvSpPr/>
                <p:nvPr>
                  <p:custDataLst>
                    <p:tags r:id="rId214"/>
                  </p:custDataLst>
                </p:nvPr>
              </p:nvSpPr>
              <p:spPr>
                <a:xfrm>
                  <a:off x="8382883" y="4476732"/>
                  <a:ext cx="1413428" cy="9646"/>
                </a:xfrm>
                <a:custGeom>
                  <a:avLst/>
                  <a:gdLst>
                    <a:gd name="connsiteX0" fmla="*/ 1410724 w 1413428"/>
                    <a:gd name="connsiteY0" fmla="*/ 7735 h 9646"/>
                    <a:gd name="connsiteX1" fmla="*/ 1340525 w 1413428"/>
                    <a:gd name="connsiteY1" fmla="*/ 9596 h 9646"/>
                    <a:gd name="connsiteX2" fmla="*/ 1273162 w 1413428"/>
                    <a:gd name="connsiteY2" fmla="*/ 9596 h 9646"/>
                    <a:gd name="connsiteX3" fmla="*/ 1135600 w 1413428"/>
                    <a:gd name="connsiteY3" fmla="*/ 9596 h 9646"/>
                    <a:gd name="connsiteX4" fmla="*/ 860475 w 1413428"/>
                    <a:gd name="connsiteY4" fmla="*/ 9596 h 9646"/>
                    <a:gd name="connsiteX5" fmla="*/ 312973 w 1413428"/>
                    <a:gd name="connsiteY5" fmla="*/ 9242 h 9646"/>
                    <a:gd name="connsiteX6" fmla="*/ 4078 w 1413428"/>
                    <a:gd name="connsiteY6" fmla="*/ 8976 h 9646"/>
                    <a:gd name="connsiteX7" fmla="*/ 3901 w 1413428"/>
                    <a:gd name="connsiteY7" fmla="*/ 733 h 9646"/>
                    <a:gd name="connsiteX8" fmla="*/ 554239 w 1413428"/>
                    <a:gd name="connsiteY8" fmla="*/ 201 h 9646"/>
                    <a:gd name="connsiteX9" fmla="*/ 1101741 w 1413428"/>
                    <a:gd name="connsiteY9" fmla="*/ 112 h 9646"/>
                    <a:gd name="connsiteX10" fmla="*/ 1256144 w 1413428"/>
                    <a:gd name="connsiteY10" fmla="*/ 112 h 9646"/>
                    <a:gd name="connsiteX11" fmla="*/ 1331927 w 1413428"/>
                    <a:gd name="connsiteY11" fmla="*/ 112 h 9646"/>
                    <a:gd name="connsiteX12" fmla="*/ 1410547 w 1413428"/>
                    <a:gd name="connsiteY12" fmla="*/ 1973 h 9646"/>
                    <a:gd name="connsiteX13" fmla="*/ 1410724 w 1413428"/>
                    <a:gd name="connsiteY13" fmla="*/ 7735 h 9646"/>
                    <a:gd name="connsiteX14" fmla="*/ 1410724 w 1413428"/>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13428" h="9646">
                      <a:moveTo>
                        <a:pt x="1410724" y="7735"/>
                      </a:moveTo>
                      <a:cubicBezTo>
                        <a:pt x="1387502" y="10128"/>
                        <a:pt x="1364013" y="9596"/>
                        <a:pt x="1340525" y="9596"/>
                      </a:cubicBezTo>
                      <a:cubicBezTo>
                        <a:pt x="1318100" y="9596"/>
                        <a:pt x="1295587" y="9596"/>
                        <a:pt x="1273162" y="9596"/>
                      </a:cubicBezTo>
                      <a:cubicBezTo>
                        <a:pt x="1227337" y="9596"/>
                        <a:pt x="1181424" y="9596"/>
                        <a:pt x="1135600" y="9596"/>
                      </a:cubicBezTo>
                      <a:cubicBezTo>
                        <a:pt x="1043862" y="9596"/>
                        <a:pt x="952124" y="9596"/>
                        <a:pt x="860475" y="9596"/>
                      </a:cubicBezTo>
                      <a:cubicBezTo>
                        <a:pt x="677974" y="9596"/>
                        <a:pt x="495474" y="9419"/>
                        <a:pt x="312973" y="9242"/>
                      </a:cubicBezTo>
                      <a:cubicBezTo>
                        <a:pt x="209979" y="9153"/>
                        <a:pt x="107073" y="8976"/>
                        <a:pt x="4078" y="8976"/>
                      </a:cubicBezTo>
                      <a:cubicBezTo>
                        <a:pt x="-1240" y="8976"/>
                        <a:pt x="-1417" y="733"/>
                        <a:pt x="3901" y="733"/>
                      </a:cubicBezTo>
                      <a:cubicBezTo>
                        <a:pt x="187377" y="733"/>
                        <a:pt x="370764" y="378"/>
                        <a:pt x="554239" y="201"/>
                      </a:cubicBezTo>
                      <a:cubicBezTo>
                        <a:pt x="736740" y="23"/>
                        <a:pt x="919240" y="112"/>
                        <a:pt x="1101741" y="112"/>
                      </a:cubicBezTo>
                      <a:cubicBezTo>
                        <a:pt x="1153238" y="112"/>
                        <a:pt x="1204735" y="112"/>
                        <a:pt x="1256144" y="112"/>
                      </a:cubicBezTo>
                      <a:cubicBezTo>
                        <a:pt x="1281405" y="112"/>
                        <a:pt x="1306666" y="112"/>
                        <a:pt x="1331927" y="112"/>
                      </a:cubicBezTo>
                      <a:cubicBezTo>
                        <a:pt x="1358075" y="112"/>
                        <a:pt x="1384399" y="-686"/>
                        <a:pt x="1410547" y="1973"/>
                      </a:cubicBezTo>
                      <a:cubicBezTo>
                        <a:pt x="1414358" y="2417"/>
                        <a:pt x="1414358" y="7380"/>
                        <a:pt x="1410724" y="7735"/>
                      </a:cubicBezTo>
                      <a:lnTo>
                        <a:pt x="141072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7" name="任意多边形: 形状 472"/>
                <p:cNvSpPr/>
                <p:nvPr>
                  <p:custDataLst>
                    <p:tags r:id="rId215"/>
                  </p:custDataLst>
                </p:nvPr>
              </p:nvSpPr>
              <p:spPr>
                <a:xfrm>
                  <a:off x="8379094" y="5701054"/>
                  <a:ext cx="1522659" cy="9646"/>
                </a:xfrm>
                <a:custGeom>
                  <a:avLst/>
                  <a:gdLst>
                    <a:gd name="connsiteX0" fmla="*/ 1519724 w 1522659"/>
                    <a:gd name="connsiteY0" fmla="*/ 7735 h 9646"/>
                    <a:gd name="connsiteX1" fmla="*/ 1444118 w 1522659"/>
                    <a:gd name="connsiteY1" fmla="*/ 9596 h 9646"/>
                    <a:gd name="connsiteX2" fmla="*/ 1371525 w 1522659"/>
                    <a:gd name="connsiteY2" fmla="*/ 9596 h 9646"/>
                    <a:gd name="connsiteX3" fmla="*/ 1223327 w 1522659"/>
                    <a:gd name="connsiteY3" fmla="*/ 9596 h 9646"/>
                    <a:gd name="connsiteX4" fmla="*/ 926929 w 1522659"/>
                    <a:gd name="connsiteY4" fmla="*/ 9596 h 9646"/>
                    <a:gd name="connsiteX5" fmla="*/ 337148 w 1522659"/>
                    <a:gd name="connsiteY5" fmla="*/ 9242 h 9646"/>
                    <a:gd name="connsiteX6" fmla="*/ 4411 w 1522659"/>
                    <a:gd name="connsiteY6" fmla="*/ 8976 h 9646"/>
                    <a:gd name="connsiteX7" fmla="*/ 4233 w 1522659"/>
                    <a:gd name="connsiteY7" fmla="*/ 733 h 9646"/>
                    <a:gd name="connsiteX8" fmla="*/ 597028 w 1522659"/>
                    <a:gd name="connsiteY8" fmla="*/ 201 h 9646"/>
                    <a:gd name="connsiteX9" fmla="*/ 1186809 w 1522659"/>
                    <a:gd name="connsiteY9" fmla="*/ 112 h 9646"/>
                    <a:gd name="connsiteX10" fmla="*/ 1353178 w 1522659"/>
                    <a:gd name="connsiteY10" fmla="*/ 112 h 9646"/>
                    <a:gd name="connsiteX11" fmla="*/ 1434811 w 1522659"/>
                    <a:gd name="connsiteY11" fmla="*/ 112 h 9646"/>
                    <a:gd name="connsiteX12" fmla="*/ 1519547 w 1522659"/>
                    <a:gd name="connsiteY12" fmla="*/ 1974 h 9646"/>
                    <a:gd name="connsiteX13" fmla="*/ 1519724 w 1522659"/>
                    <a:gd name="connsiteY13" fmla="*/ 7735 h 9646"/>
                    <a:gd name="connsiteX14" fmla="*/ 1519724 w 1522659"/>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22659" h="9646">
                      <a:moveTo>
                        <a:pt x="1519724" y="7735"/>
                      </a:moveTo>
                      <a:cubicBezTo>
                        <a:pt x="1494729" y="10128"/>
                        <a:pt x="1469379" y="9596"/>
                        <a:pt x="1444118" y="9596"/>
                      </a:cubicBezTo>
                      <a:cubicBezTo>
                        <a:pt x="1419920" y="9596"/>
                        <a:pt x="1395723" y="9596"/>
                        <a:pt x="1371525" y="9596"/>
                      </a:cubicBezTo>
                      <a:cubicBezTo>
                        <a:pt x="1322155" y="9596"/>
                        <a:pt x="1272696" y="9596"/>
                        <a:pt x="1223327" y="9596"/>
                      </a:cubicBezTo>
                      <a:cubicBezTo>
                        <a:pt x="1124498" y="9596"/>
                        <a:pt x="1025758" y="9596"/>
                        <a:pt x="926929" y="9596"/>
                      </a:cubicBezTo>
                      <a:cubicBezTo>
                        <a:pt x="730336" y="9596"/>
                        <a:pt x="533742" y="9419"/>
                        <a:pt x="337148" y="9242"/>
                      </a:cubicBezTo>
                      <a:cubicBezTo>
                        <a:pt x="226265" y="9153"/>
                        <a:pt x="115382" y="8976"/>
                        <a:pt x="4411" y="8976"/>
                      </a:cubicBezTo>
                      <a:cubicBezTo>
                        <a:pt x="-1351" y="8976"/>
                        <a:pt x="-1528" y="733"/>
                        <a:pt x="4233" y="733"/>
                      </a:cubicBezTo>
                      <a:cubicBezTo>
                        <a:pt x="201802" y="733"/>
                        <a:pt x="399459" y="378"/>
                        <a:pt x="597028" y="201"/>
                      </a:cubicBezTo>
                      <a:cubicBezTo>
                        <a:pt x="793622" y="23"/>
                        <a:pt x="990215" y="112"/>
                        <a:pt x="1186809" y="112"/>
                      </a:cubicBezTo>
                      <a:cubicBezTo>
                        <a:pt x="1242295" y="112"/>
                        <a:pt x="1297692" y="112"/>
                        <a:pt x="1353178" y="112"/>
                      </a:cubicBezTo>
                      <a:cubicBezTo>
                        <a:pt x="1380389" y="112"/>
                        <a:pt x="1407600" y="112"/>
                        <a:pt x="1434811" y="112"/>
                      </a:cubicBezTo>
                      <a:cubicBezTo>
                        <a:pt x="1462997" y="112"/>
                        <a:pt x="1491360" y="-685"/>
                        <a:pt x="1519547" y="1974"/>
                      </a:cubicBezTo>
                      <a:cubicBezTo>
                        <a:pt x="1523712" y="2417"/>
                        <a:pt x="1523624" y="7380"/>
                        <a:pt x="1519724" y="7735"/>
                      </a:cubicBezTo>
                      <a:lnTo>
                        <a:pt x="151972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8" name="任意多边形: 形状 473"/>
                <p:cNvSpPr/>
                <p:nvPr>
                  <p:custDataLst>
                    <p:tags r:id="rId216"/>
                  </p:custDataLst>
                </p:nvPr>
              </p:nvSpPr>
              <p:spPr>
                <a:xfrm>
                  <a:off x="8367428" y="4485087"/>
                  <a:ext cx="23368" cy="195247"/>
                </a:xfrm>
                <a:custGeom>
                  <a:avLst/>
                  <a:gdLst>
                    <a:gd name="connsiteX0" fmla="*/ 21750 w 23368"/>
                    <a:gd name="connsiteY0" fmla="*/ 443 h 195247"/>
                    <a:gd name="connsiteX1" fmla="*/ 19356 w 23368"/>
                    <a:gd name="connsiteY1" fmla="*/ 21627 h 195247"/>
                    <a:gd name="connsiteX2" fmla="*/ 14393 w 23368"/>
                    <a:gd name="connsiteY2" fmla="*/ 45647 h 195247"/>
                    <a:gd name="connsiteX3" fmla="*/ 10670 w 23368"/>
                    <a:gd name="connsiteY3" fmla="*/ 94663 h 195247"/>
                    <a:gd name="connsiteX4" fmla="*/ 12443 w 23368"/>
                    <a:gd name="connsiteY4" fmla="*/ 143678 h 195247"/>
                    <a:gd name="connsiteX5" fmla="*/ 14570 w 23368"/>
                    <a:gd name="connsiteY5" fmla="*/ 166546 h 195247"/>
                    <a:gd name="connsiteX6" fmla="*/ 22547 w 23368"/>
                    <a:gd name="connsiteY6" fmla="*/ 187642 h 195247"/>
                    <a:gd name="connsiteX7" fmla="*/ 14393 w 23368"/>
                    <a:gd name="connsiteY7" fmla="*/ 193757 h 195247"/>
                    <a:gd name="connsiteX8" fmla="*/ 1895 w 23368"/>
                    <a:gd name="connsiteY8" fmla="*/ 149440 h 195247"/>
                    <a:gd name="connsiteX9" fmla="*/ 123 w 23368"/>
                    <a:gd name="connsiteY9" fmla="*/ 96436 h 195247"/>
                    <a:gd name="connsiteX10" fmla="*/ 4909 w 23368"/>
                    <a:gd name="connsiteY10" fmla="*/ 44850 h 195247"/>
                    <a:gd name="connsiteX11" fmla="*/ 10404 w 23368"/>
                    <a:gd name="connsiteY11" fmla="*/ 19943 h 195247"/>
                    <a:gd name="connsiteX12" fmla="*/ 14481 w 23368"/>
                    <a:gd name="connsiteY12" fmla="*/ 6825 h 195247"/>
                    <a:gd name="connsiteX13" fmla="*/ 20952 w 23368"/>
                    <a:gd name="connsiteY13" fmla="*/ 0 h 195247"/>
                    <a:gd name="connsiteX14" fmla="*/ 21750 w 23368"/>
                    <a:gd name="connsiteY14" fmla="*/ 443 h 195247"/>
                    <a:gd name="connsiteX15" fmla="*/ 21750 w 23368"/>
                    <a:gd name="connsiteY15" fmla="*/ 443 h 195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368" h="195247">
                      <a:moveTo>
                        <a:pt x="21750" y="443"/>
                      </a:moveTo>
                      <a:cubicBezTo>
                        <a:pt x="25472" y="7091"/>
                        <a:pt x="21041" y="14979"/>
                        <a:pt x="19356" y="21627"/>
                      </a:cubicBezTo>
                      <a:cubicBezTo>
                        <a:pt x="17318" y="29516"/>
                        <a:pt x="15722" y="37581"/>
                        <a:pt x="14393" y="45647"/>
                      </a:cubicBezTo>
                      <a:cubicBezTo>
                        <a:pt x="11822" y="61779"/>
                        <a:pt x="10759" y="78265"/>
                        <a:pt x="10670" y="94663"/>
                      </a:cubicBezTo>
                      <a:cubicBezTo>
                        <a:pt x="10581" y="110972"/>
                        <a:pt x="11202" y="127369"/>
                        <a:pt x="12443" y="143678"/>
                      </a:cubicBezTo>
                      <a:cubicBezTo>
                        <a:pt x="12975" y="151301"/>
                        <a:pt x="13418" y="158923"/>
                        <a:pt x="14570" y="166546"/>
                      </a:cubicBezTo>
                      <a:cubicBezTo>
                        <a:pt x="15722" y="174612"/>
                        <a:pt x="18470" y="180639"/>
                        <a:pt x="22547" y="187642"/>
                      </a:cubicBezTo>
                      <a:cubicBezTo>
                        <a:pt x="25738" y="193048"/>
                        <a:pt x="18913" y="197746"/>
                        <a:pt x="14393" y="193757"/>
                      </a:cubicBezTo>
                      <a:cubicBezTo>
                        <a:pt x="2782" y="183476"/>
                        <a:pt x="3048" y="163178"/>
                        <a:pt x="1895" y="149440"/>
                      </a:cubicBezTo>
                      <a:cubicBezTo>
                        <a:pt x="477" y="131713"/>
                        <a:pt x="-321" y="114074"/>
                        <a:pt x="123" y="96436"/>
                      </a:cubicBezTo>
                      <a:cubicBezTo>
                        <a:pt x="566" y="79151"/>
                        <a:pt x="1984" y="61868"/>
                        <a:pt x="4909" y="44850"/>
                      </a:cubicBezTo>
                      <a:cubicBezTo>
                        <a:pt x="6327" y="36429"/>
                        <a:pt x="8188" y="28186"/>
                        <a:pt x="10404" y="19943"/>
                      </a:cubicBezTo>
                      <a:cubicBezTo>
                        <a:pt x="11645" y="15511"/>
                        <a:pt x="12886" y="11079"/>
                        <a:pt x="14481" y="6825"/>
                      </a:cubicBezTo>
                      <a:cubicBezTo>
                        <a:pt x="15988" y="3014"/>
                        <a:pt x="17141" y="1418"/>
                        <a:pt x="20952" y="0"/>
                      </a:cubicBezTo>
                      <a:cubicBezTo>
                        <a:pt x="21306" y="0"/>
                        <a:pt x="21661" y="177"/>
                        <a:pt x="21750" y="443"/>
                      </a:cubicBezTo>
                      <a:lnTo>
                        <a:pt x="21750" y="44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9" name="任意多边形: 形状 474"/>
                <p:cNvSpPr/>
                <p:nvPr>
                  <p:custDataLst>
                    <p:tags r:id="rId217"/>
                  </p:custDataLst>
                </p:nvPr>
              </p:nvSpPr>
              <p:spPr>
                <a:xfrm>
                  <a:off x="9539245" y="4511977"/>
                  <a:ext cx="114387" cy="134799"/>
                </a:xfrm>
                <a:custGeom>
                  <a:avLst/>
                  <a:gdLst>
                    <a:gd name="connsiteX0" fmla="*/ 88259 w 114387"/>
                    <a:gd name="connsiteY0" fmla="*/ 25937 h 134799"/>
                    <a:gd name="connsiteX1" fmla="*/ 112811 w 114387"/>
                    <a:gd name="connsiteY1" fmla="*/ 53857 h 134799"/>
                    <a:gd name="connsiteX2" fmla="*/ 109000 w 114387"/>
                    <a:gd name="connsiteY2" fmla="*/ 93832 h 134799"/>
                    <a:gd name="connsiteX3" fmla="*/ 52007 w 114387"/>
                    <a:gd name="connsiteY3" fmla="*/ 134515 h 134799"/>
                    <a:gd name="connsiteX4" fmla="*/ 19832 w 114387"/>
                    <a:gd name="connsiteY4" fmla="*/ 115991 h 134799"/>
                    <a:gd name="connsiteX5" fmla="*/ 1130 w 114387"/>
                    <a:gd name="connsiteY5" fmla="*/ 78852 h 134799"/>
                    <a:gd name="connsiteX6" fmla="*/ 6182 w 114387"/>
                    <a:gd name="connsiteY6" fmla="*/ 37194 h 134799"/>
                    <a:gd name="connsiteX7" fmla="*/ 24353 w 114387"/>
                    <a:gd name="connsiteY7" fmla="*/ 8121 h 134799"/>
                    <a:gd name="connsiteX8" fmla="*/ 65037 w 114387"/>
                    <a:gd name="connsiteY8" fmla="*/ 2980 h 134799"/>
                    <a:gd name="connsiteX9" fmla="*/ 100580 w 114387"/>
                    <a:gd name="connsiteY9" fmla="*/ 33294 h 134799"/>
                    <a:gd name="connsiteX10" fmla="*/ 94730 w 114387"/>
                    <a:gd name="connsiteY10" fmla="*/ 37726 h 134799"/>
                    <a:gd name="connsiteX11" fmla="*/ 35698 w 114387"/>
                    <a:gd name="connsiteY11" fmla="*/ 12907 h 134799"/>
                    <a:gd name="connsiteX12" fmla="*/ 17528 w 114387"/>
                    <a:gd name="connsiteY12" fmla="*/ 35598 h 134799"/>
                    <a:gd name="connsiteX13" fmla="*/ 9994 w 114387"/>
                    <a:gd name="connsiteY13" fmla="*/ 66886 h 134799"/>
                    <a:gd name="connsiteX14" fmla="*/ 21605 w 114387"/>
                    <a:gd name="connsiteY14" fmla="*/ 101189 h 134799"/>
                    <a:gd name="connsiteX15" fmla="*/ 44916 w 114387"/>
                    <a:gd name="connsiteY15" fmla="*/ 123082 h 134799"/>
                    <a:gd name="connsiteX16" fmla="*/ 96680 w 114387"/>
                    <a:gd name="connsiteY16" fmla="*/ 97377 h 134799"/>
                    <a:gd name="connsiteX17" fmla="*/ 104568 w 114387"/>
                    <a:gd name="connsiteY17" fmla="*/ 59707 h 134799"/>
                    <a:gd name="connsiteX18" fmla="*/ 87107 w 114387"/>
                    <a:gd name="connsiteY18" fmla="*/ 27355 h 134799"/>
                    <a:gd name="connsiteX19" fmla="*/ 88259 w 114387"/>
                    <a:gd name="connsiteY19" fmla="*/ 25937 h 134799"/>
                    <a:gd name="connsiteX20" fmla="*/ 88259 w 114387"/>
                    <a:gd name="connsiteY20" fmla="*/ 25937 h 13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4387" h="134799">
                      <a:moveTo>
                        <a:pt x="88259" y="25937"/>
                      </a:moveTo>
                      <a:cubicBezTo>
                        <a:pt x="100580" y="31610"/>
                        <a:pt x="109354" y="40473"/>
                        <a:pt x="112811" y="53857"/>
                      </a:cubicBezTo>
                      <a:cubicBezTo>
                        <a:pt x="116268" y="67153"/>
                        <a:pt x="113609" y="81512"/>
                        <a:pt x="109000" y="93832"/>
                      </a:cubicBezTo>
                      <a:cubicBezTo>
                        <a:pt x="100136" y="117320"/>
                        <a:pt x="79395" y="137441"/>
                        <a:pt x="52007" y="134515"/>
                      </a:cubicBezTo>
                      <a:cubicBezTo>
                        <a:pt x="38978" y="133186"/>
                        <a:pt x="27987" y="126361"/>
                        <a:pt x="19832" y="115991"/>
                      </a:cubicBezTo>
                      <a:cubicBezTo>
                        <a:pt x="11767" y="105620"/>
                        <a:pt x="3878" y="91527"/>
                        <a:pt x="1130" y="78852"/>
                      </a:cubicBezTo>
                      <a:cubicBezTo>
                        <a:pt x="-1972" y="64937"/>
                        <a:pt x="1839" y="50135"/>
                        <a:pt x="6182" y="37194"/>
                      </a:cubicBezTo>
                      <a:cubicBezTo>
                        <a:pt x="9905" y="26292"/>
                        <a:pt x="15223" y="15389"/>
                        <a:pt x="24353" y="8121"/>
                      </a:cubicBezTo>
                      <a:cubicBezTo>
                        <a:pt x="35698" y="-920"/>
                        <a:pt x="51032" y="-2072"/>
                        <a:pt x="65037" y="2980"/>
                      </a:cubicBezTo>
                      <a:cubicBezTo>
                        <a:pt x="80193" y="8476"/>
                        <a:pt x="92159" y="19821"/>
                        <a:pt x="100580" y="33294"/>
                      </a:cubicBezTo>
                      <a:cubicBezTo>
                        <a:pt x="102884" y="37016"/>
                        <a:pt x="97832" y="40828"/>
                        <a:pt x="94730" y="37726"/>
                      </a:cubicBezTo>
                      <a:cubicBezTo>
                        <a:pt x="79750" y="22569"/>
                        <a:pt x="58212" y="1562"/>
                        <a:pt x="35698" y="12907"/>
                      </a:cubicBezTo>
                      <a:cubicBezTo>
                        <a:pt x="26746" y="17428"/>
                        <a:pt x="21251" y="26557"/>
                        <a:pt x="17528" y="35598"/>
                      </a:cubicBezTo>
                      <a:cubicBezTo>
                        <a:pt x="13628" y="45260"/>
                        <a:pt x="10437" y="56428"/>
                        <a:pt x="9994" y="66886"/>
                      </a:cubicBezTo>
                      <a:cubicBezTo>
                        <a:pt x="9462" y="79207"/>
                        <a:pt x="15489" y="90552"/>
                        <a:pt x="21605" y="101189"/>
                      </a:cubicBezTo>
                      <a:cubicBezTo>
                        <a:pt x="27012" y="110584"/>
                        <a:pt x="34191" y="119625"/>
                        <a:pt x="44916" y="123082"/>
                      </a:cubicBezTo>
                      <a:cubicBezTo>
                        <a:pt x="67075" y="130261"/>
                        <a:pt x="87195" y="115725"/>
                        <a:pt x="96680" y="97377"/>
                      </a:cubicBezTo>
                      <a:cubicBezTo>
                        <a:pt x="102352" y="86386"/>
                        <a:pt x="106341" y="72471"/>
                        <a:pt x="104568" y="59707"/>
                      </a:cubicBezTo>
                      <a:cubicBezTo>
                        <a:pt x="102973" y="48273"/>
                        <a:pt x="95970" y="35066"/>
                        <a:pt x="87107" y="27355"/>
                      </a:cubicBezTo>
                      <a:cubicBezTo>
                        <a:pt x="86220" y="26557"/>
                        <a:pt x="87373" y="25494"/>
                        <a:pt x="88259" y="25937"/>
                      </a:cubicBezTo>
                      <a:lnTo>
                        <a:pt x="88259" y="259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10" name="任意多边形: 形状 475"/>
                <p:cNvSpPr/>
                <p:nvPr>
                  <p:custDataLst>
                    <p:tags r:id="rId218"/>
                  </p:custDataLst>
                </p:nvPr>
              </p:nvSpPr>
              <p:spPr>
                <a:xfrm>
                  <a:off x="9303234" y="4706130"/>
                  <a:ext cx="43421" cy="256894"/>
                </a:xfrm>
                <a:custGeom>
                  <a:avLst/>
                  <a:gdLst>
                    <a:gd name="connsiteX0" fmla="*/ 9348 w 43421"/>
                    <a:gd name="connsiteY0" fmla="*/ 14 h 256894"/>
                    <a:gd name="connsiteX1" fmla="*/ 33280 w 43421"/>
                    <a:gd name="connsiteY1" fmla="*/ 31745 h 256894"/>
                    <a:gd name="connsiteX2" fmla="*/ 40991 w 43421"/>
                    <a:gd name="connsiteY2" fmla="*/ 81204 h 256894"/>
                    <a:gd name="connsiteX3" fmla="*/ 42409 w 43421"/>
                    <a:gd name="connsiteY3" fmla="*/ 140324 h 256894"/>
                    <a:gd name="connsiteX4" fmla="*/ 28848 w 43421"/>
                    <a:gd name="connsiteY4" fmla="*/ 195189 h 256894"/>
                    <a:gd name="connsiteX5" fmla="*/ 17502 w 43421"/>
                    <a:gd name="connsiteY5" fmla="*/ 227187 h 256894"/>
                    <a:gd name="connsiteX6" fmla="*/ 12096 w 43421"/>
                    <a:gd name="connsiteY6" fmla="*/ 242432 h 256894"/>
                    <a:gd name="connsiteX7" fmla="*/ 4561 w 43421"/>
                    <a:gd name="connsiteY7" fmla="*/ 256170 h 256894"/>
                    <a:gd name="connsiteX8" fmla="*/ 41 w 43421"/>
                    <a:gd name="connsiteY8" fmla="*/ 254220 h 256894"/>
                    <a:gd name="connsiteX9" fmla="*/ 1903 w 43421"/>
                    <a:gd name="connsiteY9" fmla="*/ 241634 h 256894"/>
                    <a:gd name="connsiteX10" fmla="*/ 6600 w 43421"/>
                    <a:gd name="connsiteY10" fmla="*/ 228427 h 256894"/>
                    <a:gd name="connsiteX11" fmla="*/ 15996 w 43421"/>
                    <a:gd name="connsiteY11" fmla="*/ 201926 h 256894"/>
                    <a:gd name="connsiteX12" fmla="*/ 30975 w 43421"/>
                    <a:gd name="connsiteY12" fmla="*/ 151137 h 256894"/>
                    <a:gd name="connsiteX13" fmla="*/ 32570 w 43421"/>
                    <a:gd name="connsiteY13" fmla="*/ 95829 h 256894"/>
                    <a:gd name="connsiteX14" fmla="*/ 26543 w 43421"/>
                    <a:gd name="connsiteY14" fmla="*/ 44509 h 256894"/>
                    <a:gd name="connsiteX15" fmla="*/ 19896 w 43421"/>
                    <a:gd name="connsiteY15" fmla="*/ 21375 h 256894"/>
                    <a:gd name="connsiteX16" fmla="*/ 8905 w 43421"/>
                    <a:gd name="connsiteY16" fmla="*/ 634 h 256894"/>
                    <a:gd name="connsiteX17" fmla="*/ 9348 w 43421"/>
                    <a:gd name="connsiteY17" fmla="*/ 14 h 256894"/>
                    <a:gd name="connsiteX18" fmla="*/ 9348 w 43421"/>
                    <a:gd name="connsiteY18" fmla="*/ 14 h 25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421" h="256894">
                      <a:moveTo>
                        <a:pt x="9348" y="14"/>
                      </a:moveTo>
                      <a:cubicBezTo>
                        <a:pt x="23264" y="3648"/>
                        <a:pt x="29645" y="19248"/>
                        <a:pt x="33280" y="31745"/>
                      </a:cubicBezTo>
                      <a:cubicBezTo>
                        <a:pt x="37889" y="47788"/>
                        <a:pt x="39218" y="64806"/>
                        <a:pt x="40991" y="81204"/>
                      </a:cubicBezTo>
                      <a:cubicBezTo>
                        <a:pt x="43118" y="100881"/>
                        <a:pt x="44447" y="120735"/>
                        <a:pt x="42409" y="140324"/>
                      </a:cubicBezTo>
                      <a:cubicBezTo>
                        <a:pt x="40459" y="159292"/>
                        <a:pt x="35052" y="177374"/>
                        <a:pt x="28848" y="195189"/>
                      </a:cubicBezTo>
                      <a:cubicBezTo>
                        <a:pt x="25125" y="205914"/>
                        <a:pt x="21314" y="216550"/>
                        <a:pt x="17502" y="227187"/>
                      </a:cubicBezTo>
                      <a:cubicBezTo>
                        <a:pt x="15730" y="232239"/>
                        <a:pt x="13868" y="237380"/>
                        <a:pt x="12096" y="242432"/>
                      </a:cubicBezTo>
                      <a:cubicBezTo>
                        <a:pt x="10057" y="248105"/>
                        <a:pt x="8461" y="251739"/>
                        <a:pt x="4561" y="256170"/>
                      </a:cubicBezTo>
                      <a:cubicBezTo>
                        <a:pt x="3055" y="257855"/>
                        <a:pt x="130" y="256348"/>
                        <a:pt x="41" y="254220"/>
                      </a:cubicBezTo>
                      <a:cubicBezTo>
                        <a:pt x="-136" y="249346"/>
                        <a:pt x="218" y="246332"/>
                        <a:pt x="1903" y="241634"/>
                      </a:cubicBezTo>
                      <a:cubicBezTo>
                        <a:pt x="3498" y="237203"/>
                        <a:pt x="5005" y="232771"/>
                        <a:pt x="6600" y="228427"/>
                      </a:cubicBezTo>
                      <a:cubicBezTo>
                        <a:pt x="9702" y="219564"/>
                        <a:pt x="12893" y="210789"/>
                        <a:pt x="15996" y="201926"/>
                      </a:cubicBezTo>
                      <a:cubicBezTo>
                        <a:pt x="21934" y="185351"/>
                        <a:pt x="27873" y="168599"/>
                        <a:pt x="30975" y="151137"/>
                      </a:cubicBezTo>
                      <a:cubicBezTo>
                        <a:pt x="34254" y="132967"/>
                        <a:pt x="33989" y="114354"/>
                        <a:pt x="32570" y="95829"/>
                      </a:cubicBezTo>
                      <a:cubicBezTo>
                        <a:pt x="31330" y="78811"/>
                        <a:pt x="29734" y="61438"/>
                        <a:pt x="26543" y="44509"/>
                      </a:cubicBezTo>
                      <a:cubicBezTo>
                        <a:pt x="25036" y="36709"/>
                        <a:pt x="23175" y="28732"/>
                        <a:pt x="19896" y="21375"/>
                      </a:cubicBezTo>
                      <a:cubicBezTo>
                        <a:pt x="16704" y="14196"/>
                        <a:pt x="12273" y="7636"/>
                        <a:pt x="8905" y="634"/>
                      </a:cubicBezTo>
                      <a:cubicBezTo>
                        <a:pt x="8816" y="280"/>
                        <a:pt x="8993" y="-75"/>
                        <a:pt x="9348" y="14"/>
                      </a:cubicBezTo>
                      <a:lnTo>
                        <a:pt x="9348" y="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11" name="任意多边形: 形状 476"/>
                <p:cNvSpPr/>
                <p:nvPr>
                  <p:custDataLst>
                    <p:tags r:id="rId219"/>
                  </p:custDataLst>
                </p:nvPr>
              </p:nvSpPr>
              <p:spPr>
                <a:xfrm>
                  <a:off x="9221942" y="4711966"/>
                  <a:ext cx="35002" cy="246187"/>
                </a:xfrm>
                <a:custGeom>
                  <a:avLst/>
                  <a:gdLst>
                    <a:gd name="connsiteX0" fmla="*/ 17959 w 35002"/>
                    <a:gd name="connsiteY0" fmla="*/ 1623 h 246187"/>
                    <a:gd name="connsiteX1" fmla="*/ 22303 w 35002"/>
                    <a:gd name="connsiteY1" fmla="*/ 17135 h 246187"/>
                    <a:gd name="connsiteX2" fmla="*/ 25493 w 35002"/>
                    <a:gd name="connsiteY2" fmla="*/ 34330 h 246187"/>
                    <a:gd name="connsiteX3" fmla="*/ 30546 w 35002"/>
                    <a:gd name="connsiteY3" fmla="*/ 65884 h 246187"/>
                    <a:gd name="connsiteX4" fmla="*/ 34978 w 35002"/>
                    <a:gd name="connsiteY4" fmla="*/ 130145 h 246187"/>
                    <a:gd name="connsiteX5" fmla="*/ 29216 w 35002"/>
                    <a:gd name="connsiteY5" fmla="*/ 187847 h 246187"/>
                    <a:gd name="connsiteX6" fmla="*/ 9982 w 35002"/>
                    <a:gd name="connsiteY6" fmla="*/ 243598 h 246187"/>
                    <a:gd name="connsiteX7" fmla="*/ 498 w 35002"/>
                    <a:gd name="connsiteY7" fmla="*/ 237926 h 246187"/>
                    <a:gd name="connsiteX8" fmla="*/ 18403 w 35002"/>
                    <a:gd name="connsiteY8" fmla="*/ 184656 h 246187"/>
                    <a:gd name="connsiteX9" fmla="*/ 23809 w 35002"/>
                    <a:gd name="connsiteY9" fmla="*/ 126954 h 246187"/>
                    <a:gd name="connsiteX10" fmla="*/ 19644 w 35002"/>
                    <a:gd name="connsiteY10" fmla="*/ 64555 h 246187"/>
                    <a:gd name="connsiteX11" fmla="*/ 15478 w 35002"/>
                    <a:gd name="connsiteY11" fmla="*/ 33266 h 246187"/>
                    <a:gd name="connsiteX12" fmla="*/ 12021 w 35002"/>
                    <a:gd name="connsiteY12" fmla="*/ 2333 h 246187"/>
                    <a:gd name="connsiteX13" fmla="*/ 17959 w 35002"/>
                    <a:gd name="connsiteY13" fmla="*/ 1623 h 246187"/>
                    <a:gd name="connsiteX14" fmla="*/ 17959 w 35002"/>
                    <a:gd name="connsiteY14" fmla="*/ 1623 h 246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02" h="246187">
                      <a:moveTo>
                        <a:pt x="17959" y="1623"/>
                      </a:moveTo>
                      <a:cubicBezTo>
                        <a:pt x="20619" y="6498"/>
                        <a:pt x="21328" y="11817"/>
                        <a:pt x="22303" y="17135"/>
                      </a:cubicBezTo>
                      <a:cubicBezTo>
                        <a:pt x="23366" y="22807"/>
                        <a:pt x="24430" y="28569"/>
                        <a:pt x="25493" y="34330"/>
                      </a:cubicBezTo>
                      <a:cubicBezTo>
                        <a:pt x="27355" y="44789"/>
                        <a:pt x="29128" y="55337"/>
                        <a:pt x="30546" y="65884"/>
                      </a:cubicBezTo>
                      <a:cubicBezTo>
                        <a:pt x="33382" y="87245"/>
                        <a:pt x="35243" y="108784"/>
                        <a:pt x="34978" y="130145"/>
                      </a:cubicBezTo>
                      <a:cubicBezTo>
                        <a:pt x="34800" y="149556"/>
                        <a:pt x="33028" y="168967"/>
                        <a:pt x="29216" y="187847"/>
                      </a:cubicBezTo>
                      <a:cubicBezTo>
                        <a:pt x="25405" y="206903"/>
                        <a:pt x="19644" y="226846"/>
                        <a:pt x="9982" y="243598"/>
                      </a:cubicBezTo>
                      <a:cubicBezTo>
                        <a:pt x="6526" y="249626"/>
                        <a:pt x="-2161" y="244042"/>
                        <a:pt x="498" y="237926"/>
                      </a:cubicBezTo>
                      <a:cubicBezTo>
                        <a:pt x="7944" y="220465"/>
                        <a:pt x="14591" y="203447"/>
                        <a:pt x="18403" y="184656"/>
                      </a:cubicBezTo>
                      <a:cubicBezTo>
                        <a:pt x="22214" y="165776"/>
                        <a:pt x="23809" y="146365"/>
                        <a:pt x="23809" y="126954"/>
                      </a:cubicBezTo>
                      <a:cubicBezTo>
                        <a:pt x="23809" y="106125"/>
                        <a:pt x="22214" y="85295"/>
                        <a:pt x="19644" y="64555"/>
                      </a:cubicBezTo>
                      <a:cubicBezTo>
                        <a:pt x="18403" y="54096"/>
                        <a:pt x="17073" y="43725"/>
                        <a:pt x="15478" y="33266"/>
                      </a:cubicBezTo>
                      <a:cubicBezTo>
                        <a:pt x="14060" y="23428"/>
                        <a:pt x="10426" y="12082"/>
                        <a:pt x="12021" y="2333"/>
                      </a:cubicBezTo>
                      <a:cubicBezTo>
                        <a:pt x="12376" y="-504"/>
                        <a:pt x="16630" y="-770"/>
                        <a:pt x="17959" y="1623"/>
                      </a:cubicBezTo>
                      <a:lnTo>
                        <a:pt x="17959" y="16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12" name="任意多边形: 形状 477"/>
                <p:cNvSpPr/>
                <p:nvPr>
                  <p:custDataLst>
                    <p:tags r:id="rId220"/>
                  </p:custDataLst>
                </p:nvPr>
              </p:nvSpPr>
              <p:spPr>
                <a:xfrm>
                  <a:off x="9788110" y="4248427"/>
                  <a:ext cx="29842" cy="227814"/>
                </a:xfrm>
                <a:custGeom>
                  <a:avLst/>
                  <a:gdLst>
                    <a:gd name="connsiteX0" fmla="*/ 3281 w 29842"/>
                    <a:gd name="connsiteY0" fmla="*/ 227265 h 227814"/>
                    <a:gd name="connsiteX1" fmla="*/ 5586 w 29842"/>
                    <a:gd name="connsiteY1" fmla="*/ 216186 h 227814"/>
                    <a:gd name="connsiteX2" fmla="*/ 8511 w 29842"/>
                    <a:gd name="connsiteY2" fmla="*/ 203334 h 227814"/>
                    <a:gd name="connsiteX3" fmla="*/ 13297 w 29842"/>
                    <a:gd name="connsiteY3" fmla="*/ 177097 h 227814"/>
                    <a:gd name="connsiteX4" fmla="*/ 20300 w 29842"/>
                    <a:gd name="connsiteY4" fmla="*/ 117357 h 227814"/>
                    <a:gd name="connsiteX5" fmla="*/ 16931 w 29842"/>
                    <a:gd name="connsiteY5" fmla="*/ 57794 h 227814"/>
                    <a:gd name="connsiteX6" fmla="*/ 9486 w 29842"/>
                    <a:gd name="connsiteY6" fmla="*/ 29874 h 227814"/>
                    <a:gd name="connsiteX7" fmla="*/ 4611 w 29842"/>
                    <a:gd name="connsiteY7" fmla="*/ 17288 h 227814"/>
                    <a:gd name="connsiteX8" fmla="*/ 2 w 29842"/>
                    <a:gd name="connsiteY8" fmla="*/ 3638 h 227814"/>
                    <a:gd name="connsiteX9" fmla="*/ 6473 w 29842"/>
                    <a:gd name="connsiteY9" fmla="*/ 1067 h 227814"/>
                    <a:gd name="connsiteX10" fmla="*/ 13563 w 29842"/>
                    <a:gd name="connsiteY10" fmla="*/ 13919 h 227814"/>
                    <a:gd name="connsiteX11" fmla="*/ 18438 w 29842"/>
                    <a:gd name="connsiteY11" fmla="*/ 27569 h 227814"/>
                    <a:gd name="connsiteX12" fmla="*/ 26150 w 29842"/>
                    <a:gd name="connsiteY12" fmla="*/ 57528 h 227814"/>
                    <a:gd name="connsiteX13" fmla="*/ 29163 w 29842"/>
                    <a:gd name="connsiteY13" fmla="*/ 118598 h 227814"/>
                    <a:gd name="connsiteX14" fmla="*/ 21452 w 29842"/>
                    <a:gd name="connsiteY14" fmla="*/ 179491 h 227814"/>
                    <a:gd name="connsiteX15" fmla="*/ 15513 w 29842"/>
                    <a:gd name="connsiteY15" fmla="*/ 207322 h 227814"/>
                    <a:gd name="connsiteX16" fmla="*/ 10816 w 29842"/>
                    <a:gd name="connsiteY16" fmla="*/ 218490 h 227814"/>
                    <a:gd name="connsiteX17" fmla="*/ 3991 w 29842"/>
                    <a:gd name="connsiteY17" fmla="*/ 227708 h 227814"/>
                    <a:gd name="connsiteX18" fmla="*/ 3281 w 29842"/>
                    <a:gd name="connsiteY18" fmla="*/ 227265 h 227814"/>
                    <a:gd name="connsiteX19" fmla="*/ 3281 w 29842"/>
                    <a:gd name="connsiteY19" fmla="*/ 227265 h 22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842" h="227814">
                      <a:moveTo>
                        <a:pt x="3281" y="227265"/>
                      </a:moveTo>
                      <a:cubicBezTo>
                        <a:pt x="2927" y="223542"/>
                        <a:pt x="4700" y="219731"/>
                        <a:pt x="5586" y="216186"/>
                      </a:cubicBezTo>
                      <a:cubicBezTo>
                        <a:pt x="6561" y="211931"/>
                        <a:pt x="7536" y="207588"/>
                        <a:pt x="8511" y="203334"/>
                      </a:cubicBezTo>
                      <a:cubicBezTo>
                        <a:pt x="10372" y="194647"/>
                        <a:pt x="12057" y="185961"/>
                        <a:pt x="13297" y="177097"/>
                      </a:cubicBezTo>
                      <a:cubicBezTo>
                        <a:pt x="16134" y="157243"/>
                        <a:pt x="19059" y="137389"/>
                        <a:pt x="20300" y="117357"/>
                      </a:cubicBezTo>
                      <a:cubicBezTo>
                        <a:pt x="21540" y="97591"/>
                        <a:pt x="20831" y="77560"/>
                        <a:pt x="16931" y="57794"/>
                      </a:cubicBezTo>
                      <a:cubicBezTo>
                        <a:pt x="15070" y="48399"/>
                        <a:pt x="12588" y="39003"/>
                        <a:pt x="9486" y="29874"/>
                      </a:cubicBezTo>
                      <a:cubicBezTo>
                        <a:pt x="8068" y="25619"/>
                        <a:pt x="6384" y="21453"/>
                        <a:pt x="4611" y="17288"/>
                      </a:cubicBezTo>
                      <a:cubicBezTo>
                        <a:pt x="2750" y="12856"/>
                        <a:pt x="-86" y="8513"/>
                        <a:pt x="2" y="3638"/>
                      </a:cubicBezTo>
                      <a:cubicBezTo>
                        <a:pt x="91" y="92"/>
                        <a:pt x="3902" y="-1060"/>
                        <a:pt x="6473" y="1067"/>
                      </a:cubicBezTo>
                      <a:cubicBezTo>
                        <a:pt x="10372" y="4258"/>
                        <a:pt x="11791" y="9399"/>
                        <a:pt x="13563" y="13919"/>
                      </a:cubicBezTo>
                      <a:cubicBezTo>
                        <a:pt x="15336" y="18440"/>
                        <a:pt x="16931" y="22960"/>
                        <a:pt x="18438" y="27569"/>
                      </a:cubicBezTo>
                      <a:cubicBezTo>
                        <a:pt x="21718" y="37408"/>
                        <a:pt x="24288" y="47424"/>
                        <a:pt x="26150" y="57528"/>
                      </a:cubicBezTo>
                      <a:cubicBezTo>
                        <a:pt x="29872" y="77826"/>
                        <a:pt x="30581" y="98212"/>
                        <a:pt x="29163" y="118598"/>
                      </a:cubicBezTo>
                      <a:cubicBezTo>
                        <a:pt x="27745" y="139073"/>
                        <a:pt x="24731" y="159370"/>
                        <a:pt x="21452" y="179491"/>
                      </a:cubicBezTo>
                      <a:cubicBezTo>
                        <a:pt x="19945" y="188797"/>
                        <a:pt x="18438" y="198370"/>
                        <a:pt x="15513" y="207322"/>
                      </a:cubicBezTo>
                      <a:cubicBezTo>
                        <a:pt x="14272" y="211133"/>
                        <a:pt x="12677" y="214945"/>
                        <a:pt x="10816" y="218490"/>
                      </a:cubicBezTo>
                      <a:cubicBezTo>
                        <a:pt x="9043" y="221770"/>
                        <a:pt x="7359" y="225847"/>
                        <a:pt x="3991" y="227708"/>
                      </a:cubicBezTo>
                      <a:cubicBezTo>
                        <a:pt x="3813" y="227974"/>
                        <a:pt x="3370" y="227708"/>
                        <a:pt x="3281" y="227265"/>
                      </a:cubicBezTo>
                      <a:lnTo>
                        <a:pt x="3281" y="2272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13" name="任意多边形: 形状 478"/>
                <p:cNvSpPr/>
                <p:nvPr>
                  <p:custDataLst>
                    <p:tags r:id="rId221"/>
                  </p:custDataLst>
                </p:nvPr>
              </p:nvSpPr>
              <p:spPr>
                <a:xfrm>
                  <a:off x="8359107" y="4230144"/>
                  <a:ext cx="33176" cy="258700"/>
                </a:xfrm>
                <a:custGeom>
                  <a:avLst/>
                  <a:gdLst>
                    <a:gd name="connsiteX0" fmla="*/ 33173 w 33176"/>
                    <a:gd name="connsiteY0" fmla="*/ 1356 h 258700"/>
                    <a:gd name="connsiteX1" fmla="*/ 22271 w 33176"/>
                    <a:gd name="connsiteY1" fmla="*/ 48422 h 258700"/>
                    <a:gd name="connsiteX2" fmla="*/ 13762 w 33176"/>
                    <a:gd name="connsiteY2" fmla="*/ 97083 h 258700"/>
                    <a:gd name="connsiteX3" fmla="*/ 13318 w 33176"/>
                    <a:gd name="connsiteY3" fmla="*/ 197064 h 258700"/>
                    <a:gd name="connsiteX4" fmla="*/ 17573 w 33176"/>
                    <a:gd name="connsiteY4" fmla="*/ 226225 h 258700"/>
                    <a:gd name="connsiteX5" fmla="*/ 22980 w 33176"/>
                    <a:gd name="connsiteY5" fmla="*/ 253968 h 258700"/>
                    <a:gd name="connsiteX6" fmla="*/ 13939 w 33176"/>
                    <a:gd name="connsiteY6" fmla="*/ 256184 h 258700"/>
                    <a:gd name="connsiteX7" fmla="*/ 7823 w 33176"/>
                    <a:gd name="connsiteY7" fmla="*/ 231720 h 258700"/>
                    <a:gd name="connsiteX8" fmla="*/ 3657 w 33176"/>
                    <a:gd name="connsiteY8" fmla="*/ 205750 h 258700"/>
                    <a:gd name="connsiteX9" fmla="*/ 23 w 33176"/>
                    <a:gd name="connsiteY9" fmla="*/ 154253 h 258700"/>
                    <a:gd name="connsiteX10" fmla="*/ 11280 w 33176"/>
                    <a:gd name="connsiteY10" fmla="*/ 52322 h 258700"/>
                    <a:gd name="connsiteX11" fmla="*/ 30780 w 33176"/>
                    <a:gd name="connsiteY11" fmla="*/ 381 h 258700"/>
                    <a:gd name="connsiteX12" fmla="*/ 33173 w 33176"/>
                    <a:gd name="connsiteY12" fmla="*/ 1356 h 258700"/>
                    <a:gd name="connsiteX13" fmla="*/ 33173 w 33176"/>
                    <a:gd name="connsiteY13" fmla="*/ 1356 h 25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176" h="258700">
                      <a:moveTo>
                        <a:pt x="33173" y="1356"/>
                      </a:moveTo>
                      <a:cubicBezTo>
                        <a:pt x="32286" y="17399"/>
                        <a:pt x="25993" y="32911"/>
                        <a:pt x="22271" y="48422"/>
                      </a:cubicBezTo>
                      <a:cubicBezTo>
                        <a:pt x="18459" y="64465"/>
                        <a:pt x="15623" y="80685"/>
                        <a:pt x="13762" y="97083"/>
                      </a:cubicBezTo>
                      <a:cubicBezTo>
                        <a:pt x="9862" y="130144"/>
                        <a:pt x="9596" y="163648"/>
                        <a:pt x="13318" y="197064"/>
                      </a:cubicBezTo>
                      <a:cubicBezTo>
                        <a:pt x="14382" y="206814"/>
                        <a:pt x="15800" y="216475"/>
                        <a:pt x="17573" y="226225"/>
                      </a:cubicBezTo>
                      <a:cubicBezTo>
                        <a:pt x="19257" y="235354"/>
                        <a:pt x="22536" y="244838"/>
                        <a:pt x="22980" y="253968"/>
                      </a:cubicBezTo>
                      <a:cubicBezTo>
                        <a:pt x="23246" y="258488"/>
                        <a:pt x="15977" y="260793"/>
                        <a:pt x="13939" y="256184"/>
                      </a:cubicBezTo>
                      <a:cubicBezTo>
                        <a:pt x="10482" y="248561"/>
                        <a:pt x="9418" y="239786"/>
                        <a:pt x="7823" y="231720"/>
                      </a:cubicBezTo>
                      <a:cubicBezTo>
                        <a:pt x="6228" y="223123"/>
                        <a:pt x="4809" y="214436"/>
                        <a:pt x="3657" y="205750"/>
                      </a:cubicBezTo>
                      <a:cubicBezTo>
                        <a:pt x="1441" y="188643"/>
                        <a:pt x="200" y="171448"/>
                        <a:pt x="23" y="154253"/>
                      </a:cubicBezTo>
                      <a:cubicBezTo>
                        <a:pt x="-331" y="119773"/>
                        <a:pt x="3391" y="85560"/>
                        <a:pt x="11280" y="52322"/>
                      </a:cubicBezTo>
                      <a:cubicBezTo>
                        <a:pt x="15446" y="34861"/>
                        <a:pt x="19612" y="14563"/>
                        <a:pt x="30780" y="381"/>
                      </a:cubicBezTo>
                      <a:cubicBezTo>
                        <a:pt x="31577" y="-505"/>
                        <a:pt x="33261" y="293"/>
                        <a:pt x="33173" y="1356"/>
                      </a:cubicBezTo>
                      <a:lnTo>
                        <a:pt x="33173" y="135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14" name="任意多边形: 形状 479"/>
                <p:cNvSpPr/>
                <p:nvPr>
                  <p:custDataLst>
                    <p:tags r:id="rId222"/>
                  </p:custDataLst>
                </p:nvPr>
              </p:nvSpPr>
              <p:spPr>
                <a:xfrm>
                  <a:off x="8378253" y="4244225"/>
                  <a:ext cx="1416507" cy="10974"/>
                </a:xfrm>
                <a:custGeom>
                  <a:avLst/>
                  <a:gdLst>
                    <a:gd name="connsiteX0" fmla="*/ 1413671 w 1416507"/>
                    <a:gd name="connsiteY0" fmla="*/ 8637 h 10974"/>
                    <a:gd name="connsiteX1" fmla="*/ 1275399 w 1416507"/>
                    <a:gd name="connsiteY1" fmla="*/ 10587 h 10974"/>
                    <a:gd name="connsiteX2" fmla="*/ 1137128 w 1416507"/>
                    <a:gd name="connsiteY2" fmla="*/ 10764 h 10974"/>
                    <a:gd name="connsiteX3" fmla="*/ 863333 w 1416507"/>
                    <a:gd name="connsiteY3" fmla="*/ 10764 h 10974"/>
                    <a:gd name="connsiteX4" fmla="*/ 312995 w 1416507"/>
                    <a:gd name="connsiteY4" fmla="*/ 10498 h 10974"/>
                    <a:gd name="connsiteX5" fmla="*/ 233932 w 1416507"/>
                    <a:gd name="connsiteY5" fmla="*/ 8548 h 10974"/>
                    <a:gd name="connsiteX6" fmla="*/ 157705 w 1416507"/>
                    <a:gd name="connsiteY6" fmla="*/ 8105 h 10974"/>
                    <a:gd name="connsiteX7" fmla="*/ 2504 w 1416507"/>
                    <a:gd name="connsiteY7" fmla="*/ 8194 h 10974"/>
                    <a:gd name="connsiteX8" fmla="*/ 2416 w 1416507"/>
                    <a:gd name="connsiteY8" fmla="*/ 3141 h 10974"/>
                    <a:gd name="connsiteX9" fmla="*/ 278959 w 1416507"/>
                    <a:gd name="connsiteY9" fmla="*/ 1723 h 10974"/>
                    <a:gd name="connsiteX10" fmla="*/ 552665 w 1416507"/>
                    <a:gd name="connsiteY10" fmla="*/ 482 h 10974"/>
                    <a:gd name="connsiteX11" fmla="*/ 1103003 w 1416507"/>
                    <a:gd name="connsiteY11" fmla="*/ 482 h 10974"/>
                    <a:gd name="connsiteX12" fmla="*/ 1258204 w 1416507"/>
                    <a:gd name="connsiteY12" fmla="*/ 660 h 10974"/>
                    <a:gd name="connsiteX13" fmla="*/ 1334431 w 1416507"/>
                    <a:gd name="connsiteY13" fmla="*/ 748 h 10974"/>
                    <a:gd name="connsiteX14" fmla="*/ 1413494 w 1416507"/>
                    <a:gd name="connsiteY14" fmla="*/ 2610 h 10974"/>
                    <a:gd name="connsiteX15" fmla="*/ 1413671 w 1416507"/>
                    <a:gd name="connsiteY15" fmla="*/ 8637 h 10974"/>
                    <a:gd name="connsiteX16" fmla="*/ 1413671 w 1416507"/>
                    <a:gd name="connsiteY16" fmla="*/ 8637 h 1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6507" h="10974">
                      <a:moveTo>
                        <a:pt x="1413671" y="8637"/>
                      </a:moveTo>
                      <a:cubicBezTo>
                        <a:pt x="1368023" y="12360"/>
                        <a:pt x="1321401" y="10498"/>
                        <a:pt x="1275399" y="10587"/>
                      </a:cubicBezTo>
                      <a:cubicBezTo>
                        <a:pt x="1229309" y="10675"/>
                        <a:pt x="1183218" y="10675"/>
                        <a:pt x="1137128" y="10764"/>
                      </a:cubicBezTo>
                      <a:cubicBezTo>
                        <a:pt x="1045922" y="10853"/>
                        <a:pt x="954627" y="10764"/>
                        <a:pt x="863333" y="10764"/>
                      </a:cubicBezTo>
                      <a:cubicBezTo>
                        <a:pt x="679857" y="10764"/>
                        <a:pt x="496470" y="11030"/>
                        <a:pt x="312995" y="10498"/>
                      </a:cubicBezTo>
                      <a:cubicBezTo>
                        <a:pt x="286670" y="10410"/>
                        <a:pt x="260257" y="8814"/>
                        <a:pt x="233932" y="8548"/>
                      </a:cubicBezTo>
                      <a:cubicBezTo>
                        <a:pt x="208493" y="8282"/>
                        <a:pt x="183144" y="8105"/>
                        <a:pt x="157705" y="8105"/>
                      </a:cubicBezTo>
                      <a:cubicBezTo>
                        <a:pt x="105942" y="8105"/>
                        <a:pt x="54179" y="8017"/>
                        <a:pt x="2504" y="8194"/>
                      </a:cubicBezTo>
                      <a:cubicBezTo>
                        <a:pt x="-775" y="8194"/>
                        <a:pt x="-864" y="3141"/>
                        <a:pt x="2416" y="3141"/>
                      </a:cubicBezTo>
                      <a:cubicBezTo>
                        <a:pt x="94597" y="3407"/>
                        <a:pt x="186955" y="4648"/>
                        <a:pt x="278959" y="1723"/>
                      </a:cubicBezTo>
                      <a:cubicBezTo>
                        <a:pt x="369987" y="-1202"/>
                        <a:pt x="461459" y="482"/>
                        <a:pt x="552665" y="482"/>
                      </a:cubicBezTo>
                      <a:cubicBezTo>
                        <a:pt x="736141" y="482"/>
                        <a:pt x="919528" y="482"/>
                        <a:pt x="1103003" y="482"/>
                      </a:cubicBezTo>
                      <a:cubicBezTo>
                        <a:pt x="1154766" y="482"/>
                        <a:pt x="1206441" y="571"/>
                        <a:pt x="1258204" y="660"/>
                      </a:cubicBezTo>
                      <a:cubicBezTo>
                        <a:pt x="1283643" y="660"/>
                        <a:pt x="1308992" y="660"/>
                        <a:pt x="1334431" y="748"/>
                      </a:cubicBezTo>
                      <a:cubicBezTo>
                        <a:pt x="1360756" y="926"/>
                        <a:pt x="1387169" y="482"/>
                        <a:pt x="1413494" y="2610"/>
                      </a:cubicBezTo>
                      <a:cubicBezTo>
                        <a:pt x="1417482" y="2964"/>
                        <a:pt x="1417482" y="8371"/>
                        <a:pt x="1413671" y="8637"/>
                      </a:cubicBezTo>
                      <a:lnTo>
                        <a:pt x="1413671" y="86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15" name="任意多边形: 形状 480"/>
                <p:cNvSpPr/>
                <p:nvPr>
                  <p:custDataLst>
                    <p:tags r:id="rId223"/>
                  </p:custDataLst>
                </p:nvPr>
              </p:nvSpPr>
              <p:spPr>
                <a:xfrm>
                  <a:off x="9530028" y="4298952"/>
                  <a:ext cx="117993" cy="133840"/>
                </a:xfrm>
                <a:custGeom>
                  <a:avLst/>
                  <a:gdLst>
                    <a:gd name="connsiteX0" fmla="*/ 87372 w 117993"/>
                    <a:gd name="connsiteY0" fmla="*/ 25351 h 133840"/>
                    <a:gd name="connsiteX1" fmla="*/ 116533 w 117993"/>
                    <a:gd name="connsiteY1" fmla="*/ 91738 h 133840"/>
                    <a:gd name="connsiteX2" fmla="*/ 64415 w 117993"/>
                    <a:gd name="connsiteY2" fmla="*/ 133840 h 133840"/>
                    <a:gd name="connsiteX3" fmla="*/ 22402 w 117993"/>
                    <a:gd name="connsiteY3" fmla="*/ 119393 h 133840"/>
                    <a:gd name="connsiteX4" fmla="*/ 420 w 117993"/>
                    <a:gd name="connsiteY4" fmla="*/ 87661 h 133840"/>
                    <a:gd name="connsiteX5" fmla="*/ 775 w 117993"/>
                    <a:gd name="connsiteY5" fmla="*/ 65591 h 133840"/>
                    <a:gd name="connsiteX6" fmla="*/ 4054 w 117993"/>
                    <a:gd name="connsiteY6" fmla="*/ 42014 h 133840"/>
                    <a:gd name="connsiteX7" fmla="*/ 25150 w 117993"/>
                    <a:gd name="connsiteY7" fmla="*/ 10105 h 133840"/>
                    <a:gd name="connsiteX8" fmla="*/ 104656 w 117993"/>
                    <a:gd name="connsiteY8" fmla="*/ 25173 h 133840"/>
                    <a:gd name="connsiteX9" fmla="*/ 98186 w 117993"/>
                    <a:gd name="connsiteY9" fmla="*/ 30048 h 133840"/>
                    <a:gd name="connsiteX10" fmla="*/ 38268 w 117993"/>
                    <a:gd name="connsiteY10" fmla="*/ 13207 h 133840"/>
                    <a:gd name="connsiteX11" fmla="*/ 16109 w 117993"/>
                    <a:gd name="connsiteY11" fmla="*/ 35189 h 133840"/>
                    <a:gd name="connsiteX12" fmla="*/ 9284 w 117993"/>
                    <a:gd name="connsiteY12" fmla="*/ 73214 h 133840"/>
                    <a:gd name="connsiteX13" fmla="*/ 19034 w 117993"/>
                    <a:gd name="connsiteY13" fmla="*/ 106275 h 133840"/>
                    <a:gd name="connsiteX14" fmla="*/ 52538 w 117993"/>
                    <a:gd name="connsiteY14" fmla="*/ 123204 h 133840"/>
                    <a:gd name="connsiteX15" fmla="*/ 104833 w 117993"/>
                    <a:gd name="connsiteY15" fmla="*/ 100513 h 133840"/>
                    <a:gd name="connsiteX16" fmla="*/ 110151 w 117993"/>
                    <a:gd name="connsiteY16" fmla="*/ 59652 h 133840"/>
                    <a:gd name="connsiteX17" fmla="*/ 87106 w 117993"/>
                    <a:gd name="connsiteY17" fmla="*/ 26591 h 133840"/>
                    <a:gd name="connsiteX18" fmla="*/ 87372 w 117993"/>
                    <a:gd name="connsiteY18" fmla="*/ 25351 h 133840"/>
                    <a:gd name="connsiteX19" fmla="*/ 87372 w 117993"/>
                    <a:gd name="connsiteY19" fmla="*/ 25351 h 1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993" h="133840">
                      <a:moveTo>
                        <a:pt x="87372" y="25351"/>
                      </a:moveTo>
                      <a:cubicBezTo>
                        <a:pt x="118926" y="27212"/>
                        <a:pt x="120256" y="69580"/>
                        <a:pt x="116533" y="91738"/>
                      </a:cubicBezTo>
                      <a:cubicBezTo>
                        <a:pt x="112456" y="116113"/>
                        <a:pt x="89145" y="133929"/>
                        <a:pt x="64415" y="133840"/>
                      </a:cubicBezTo>
                      <a:cubicBezTo>
                        <a:pt x="49790" y="133752"/>
                        <a:pt x="34900" y="127015"/>
                        <a:pt x="22402" y="119393"/>
                      </a:cubicBezTo>
                      <a:cubicBezTo>
                        <a:pt x="10170" y="112036"/>
                        <a:pt x="2104" y="101843"/>
                        <a:pt x="420" y="87661"/>
                      </a:cubicBezTo>
                      <a:cubicBezTo>
                        <a:pt x="-466" y="80304"/>
                        <a:pt x="243" y="72948"/>
                        <a:pt x="775" y="65591"/>
                      </a:cubicBezTo>
                      <a:cubicBezTo>
                        <a:pt x="1395" y="57702"/>
                        <a:pt x="2104" y="49637"/>
                        <a:pt x="4054" y="42014"/>
                      </a:cubicBezTo>
                      <a:cubicBezTo>
                        <a:pt x="7334" y="29073"/>
                        <a:pt x="14336" y="17905"/>
                        <a:pt x="25150" y="10105"/>
                      </a:cubicBezTo>
                      <a:cubicBezTo>
                        <a:pt x="49968" y="-7888"/>
                        <a:pt x="86486" y="-1240"/>
                        <a:pt x="104656" y="25173"/>
                      </a:cubicBezTo>
                      <a:cubicBezTo>
                        <a:pt x="107315" y="29073"/>
                        <a:pt x="101288" y="33859"/>
                        <a:pt x="98186" y="30048"/>
                      </a:cubicBezTo>
                      <a:cubicBezTo>
                        <a:pt x="83738" y="12144"/>
                        <a:pt x="59009" y="3546"/>
                        <a:pt x="38268" y="13207"/>
                      </a:cubicBezTo>
                      <a:cubicBezTo>
                        <a:pt x="28518" y="17728"/>
                        <a:pt x="20630" y="25439"/>
                        <a:pt x="16109" y="35189"/>
                      </a:cubicBezTo>
                      <a:cubicBezTo>
                        <a:pt x="10791" y="46800"/>
                        <a:pt x="10082" y="60450"/>
                        <a:pt x="9284" y="73214"/>
                      </a:cubicBezTo>
                      <a:cubicBezTo>
                        <a:pt x="8575" y="85268"/>
                        <a:pt x="9107" y="97411"/>
                        <a:pt x="19034" y="106275"/>
                      </a:cubicBezTo>
                      <a:cubicBezTo>
                        <a:pt x="27986" y="114252"/>
                        <a:pt x="41104" y="120190"/>
                        <a:pt x="52538" y="123204"/>
                      </a:cubicBezTo>
                      <a:cubicBezTo>
                        <a:pt x="73190" y="128611"/>
                        <a:pt x="95172" y="118772"/>
                        <a:pt x="104833" y="100513"/>
                      </a:cubicBezTo>
                      <a:cubicBezTo>
                        <a:pt x="111215" y="88459"/>
                        <a:pt x="111392" y="73214"/>
                        <a:pt x="110151" y="59652"/>
                      </a:cubicBezTo>
                      <a:cubicBezTo>
                        <a:pt x="108999" y="46003"/>
                        <a:pt x="102706" y="29162"/>
                        <a:pt x="87106" y="26591"/>
                      </a:cubicBezTo>
                      <a:cubicBezTo>
                        <a:pt x="86486" y="26503"/>
                        <a:pt x="86663" y="25262"/>
                        <a:pt x="87372" y="25351"/>
                      </a:cubicBezTo>
                      <a:lnTo>
                        <a:pt x="87372" y="25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16" name="任意多边形: 形状 481"/>
                <p:cNvSpPr/>
                <p:nvPr>
                  <p:custDataLst>
                    <p:tags r:id="rId224"/>
                  </p:custDataLst>
                </p:nvPr>
              </p:nvSpPr>
              <p:spPr>
                <a:xfrm>
                  <a:off x="9761949" y="4243675"/>
                  <a:ext cx="107751" cy="13612"/>
                </a:xfrm>
                <a:custGeom>
                  <a:avLst/>
                  <a:gdLst>
                    <a:gd name="connsiteX0" fmla="*/ 106910 w 107751"/>
                    <a:gd name="connsiteY0" fmla="*/ 10783 h 13612"/>
                    <a:gd name="connsiteX1" fmla="*/ 51424 w 107751"/>
                    <a:gd name="connsiteY1" fmla="*/ 12112 h 13612"/>
                    <a:gd name="connsiteX2" fmla="*/ 990 w 107751"/>
                    <a:gd name="connsiteY2" fmla="*/ 4844 h 13612"/>
                    <a:gd name="connsiteX3" fmla="*/ 3738 w 107751"/>
                    <a:gd name="connsiteY3" fmla="*/ 57 h 13612"/>
                    <a:gd name="connsiteX4" fmla="*/ 29886 w 107751"/>
                    <a:gd name="connsiteY4" fmla="*/ 4667 h 13612"/>
                    <a:gd name="connsiteX5" fmla="*/ 56831 w 107751"/>
                    <a:gd name="connsiteY5" fmla="*/ 3160 h 13612"/>
                    <a:gd name="connsiteX6" fmla="*/ 107353 w 107751"/>
                    <a:gd name="connsiteY6" fmla="*/ 9453 h 13612"/>
                    <a:gd name="connsiteX7" fmla="*/ 106910 w 107751"/>
                    <a:gd name="connsiteY7" fmla="*/ 10783 h 13612"/>
                    <a:gd name="connsiteX8" fmla="*/ 106910 w 107751"/>
                    <a:gd name="connsiteY8" fmla="*/ 10783 h 1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51" h="13612">
                      <a:moveTo>
                        <a:pt x="106910" y="10783"/>
                      </a:moveTo>
                      <a:cubicBezTo>
                        <a:pt x="88208" y="7414"/>
                        <a:pt x="69949" y="10162"/>
                        <a:pt x="51424" y="12112"/>
                      </a:cubicBezTo>
                      <a:cubicBezTo>
                        <a:pt x="35204" y="13885"/>
                        <a:pt x="14818" y="16278"/>
                        <a:pt x="990" y="4844"/>
                      </a:cubicBezTo>
                      <a:cubicBezTo>
                        <a:pt x="-1491" y="2805"/>
                        <a:pt x="1168" y="-474"/>
                        <a:pt x="3738" y="57"/>
                      </a:cubicBezTo>
                      <a:cubicBezTo>
                        <a:pt x="12424" y="2007"/>
                        <a:pt x="21022" y="4401"/>
                        <a:pt x="29886" y="4667"/>
                      </a:cubicBezTo>
                      <a:cubicBezTo>
                        <a:pt x="38926" y="4933"/>
                        <a:pt x="47879" y="4046"/>
                        <a:pt x="56831" y="3160"/>
                      </a:cubicBezTo>
                      <a:cubicBezTo>
                        <a:pt x="73494" y="1564"/>
                        <a:pt x="92108" y="-31"/>
                        <a:pt x="107353" y="9453"/>
                      </a:cubicBezTo>
                      <a:cubicBezTo>
                        <a:pt x="108151" y="9985"/>
                        <a:pt x="107619" y="10960"/>
                        <a:pt x="106910" y="10783"/>
                      </a:cubicBezTo>
                      <a:lnTo>
                        <a:pt x="106910" y="1078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17" name="任意多边形: 形状 482"/>
                <p:cNvSpPr/>
                <p:nvPr>
                  <p:custDataLst>
                    <p:tags r:id="rId225"/>
                  </p:custDataLst>
                </p:nvPr>
              </p:nvSpPr>
              <p:spPr>
                <a:xfrm>
                  <a:off x="9851633" y="4223789"/>
                  <a:ext cx="12314" cy="30747"/>
                </a:xfrm>
                <a:custGeom>
                  <a:avLst/>
                  <a:gdLst>
                    <a:gd name="connsiteX0" fmla="*/ 8982 w 12314"/>
                    <a:gd name="connsiteY0" fmla="*/ 30579 h 30747"/>
                    <a:gd name="connsiteX1" fmla="*/ 8539 w 12314"/>
                    <a:gd name="connsiteY1" fmla="*/ 29161 h 30747"/>
                    <a:gd name="connsiteX2" fmla="*/ 8185 w 12314"/>
                    <a:gd name="connsiteY2" fmla="*/ 27743 h 30747"/>
                    <a:gd name="connsiteX3" fmla="*/ 8894 w 12314"/>
                    <a:gd name="connsiteY3" fmla="*/ 28629 h 30747"/>
                    <a:gd name="connsiteX4" fmla="*/ 7121 w 12314"/>
                    <a:gd name="connsiteY4" fmla="*/ 22513 h 30747"/>
                    <a:gd name="connsiteX5" fmla="*/ 6235 w 12314"/>
                    <a:gd name="connsiteY5" fmla="*/ 18968 h 30747"/>
                    <a:gd name="connsiteX6" fmla="*/ 4994 w 12314"/>
                    <a:gd name="connsiteY6" fmla="*/ 15954 h 30747"/>
                    <a:gd name="connsiteX7" fmla="*/ 2689 w 12314"/>
                    <a:gd name="connsiteY7" fmla="*/ 9927 h 30747"/>
                    <a:gd name="connsiteX8" fmla="*/ 119 w 12314"/>
                    <a:gd name="connsiteY8" fmla="*/ 2216 h 30747"/>
                    <a:gd name="connsiteX9" fmla="*/ 4019 w 12314"/>
                    <a:gd name="connsiteY9" fmla="*/ 89 h 30747"/>
                    <a:gd name="connsiteX10" fmla="*/ 9957 w 12314"/>
                    <a:gd name="connsiteY10" fmla="*/ 7711 h 30747"/>
                    <a:gd name="connsiteX11" fmla="*/ 12262 w 12314"/>
                    <a:gd name="connsiteY11" fmla="*/ 16043 h 30747"/>
                    <a:gd name="connsiteX12" fmla="*/ 12085 w 12314"/>
                    <a:gd name="connsiteY12" fmla="*/ 23754 h 30747"/>
                    <a:gd name="connsiteX13" fmla="*/ 11198 w 12314"/>
                    <a:gd name="connsiteY13" fmla="*/ 27832 h 30747"/>
                    <a:gd name="connsiteX14" fmla="*/ 10578 w 12314"/>
                    <a:gd name="connsiteY14" fmla="*/ 28452 h 30747"/>
                    <a:gd name="connsiteX15" fmla="*/ 10401 w 12314"/>
                    <a:gd name="connsiteY15" fmla="*/ 28984 h 30747"/>
                    <a:gd name="connsiteX16" fmla="*/ 9337 w 12314"/>
                    <a:gd name="connsiteY16" fmla="*/ 30579 h 30747"/>
                    <a:gd name="connsiteX17" fmla="*/ 8982 w 12314"/>
                    <a:gd name="connsiteY17" fmla="*/ 30579 h 30747"/>
                    <a:gd name="connsiteX18" fmla="*/ 8982 w 12314"/>
                    <a:gd name="connsiteY18" fmla="*/ 30579 h 3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314" h="30747">
                      <a:moveTo>
                        <a:pt x="8982" y="30579"/>
                      </a:moveTo>
                      <a:cubicBezTo>
                        <a:pt x="9071" y="29959"/>
                        <a:pt x="8716" y="29693"/>
                        <a:pt x="8539" y="29161"/>
                      </a:cubicBezTo>
                      <a:cubicBezTo>
                        <a:pt x="8362" y="28718"/>
                        <a:pt x="8451" y="28275"/>
                        <a:pt x="8185" y="27743"/>
                      </a:cubicBezTo>
                      <a:cubicBezTo>
                        <a:pt x="8451" y="28009"/>
                        <a:pt x="8628" y="28275"/>
                        <a:pt x="8894" y="28629"/>
                      </a:cubicBezTo>
                      <a:cubicBezTo>
                        <a:pt x="7210" y="27300"/>
                        <a:pt x="7476" y="24463"/>
                        <a:pt x="7121" y="22513"/>
                      </a:cubicBezTo>
                      <a:cubicBezTo>
                        <a:pt x="6855" y="21361"/>
                        <a:pt x="6678" y="20120"/>
                        <a:pt x="6235" y="18968"/>
                      </a:cubicBezTo>
                      <a:cubicBezTo>
                        <a:pt x="5880" y="17904"/>
                        <a:pt x="5349" y="17018"/>
                        <a:pt x="4994" y="15954"/>
                      </a:cubicBezTo>
                      <a:cubicBezTo>
                        <a:pt x="4285" y="13827"/>
                        <a:pt x="3664" y="11789"/>
                        <a:pt x="2689" y="9927"/>
                      </a:cubicBezTo>
                      <a:cubicBezTo>
                        <a:pt x="1449" y="7446"/>
                        <a:pt x="-501" y="5052"/>
                        <a:pt x="119" y="2216"/>
                      </a:cubicBezTo>
                      <a:cubicBezTo>
                        <a:pt x="473" y="443"/>
                        <a:pt x="2335" y="-266"/>
                        <a:pt x="4019" y="89"/>
                      </a:cubicBezTo>
                      <a:cubicBezTo>
                        <a:pt x="7299" y="798"/>
                        <a:pt x="8805" y="4964"/>
                        <a:pt x="9957" y="7711"/>
                      </a:cubicBezTo>
                      <a:cubicBezTo>
                        <a:pt x="11021" y="10282"/>
                        <a:pt x="12085" y="13207"/>
                        <a:pt x="12262" y="16043"/>
                      </a:cubicBezTo>
                      <a:cubicBezTo>
                        <a:pt x="12351" y="18613"/>
                        <a:pt x="12351" y="21184"/>
                        <a:pt x="12085" y="23754"/>
                      </a:cubicBezTo>
                      <a:cubicBezTo>
                        <a:pt x="11996" y="24995"/>
                        <a:pt x="11907" y="26768"/>
                        <a:pt x="11198" y="27832"/>
                      </a:cubicBezTo>
                      <a:cubicBezTo>
                        <a:pt x="11021" y="28098"/>
                        <a:pt x="10666" y="28186"/>
                        <a:pt x="10578" y="28452"/>
                      </a:cubicBezTo>
                      <a:cubicBezTo>
                        <a:pt x="10489" y="28541"/>
                        <a:pt x="10489" y="28806"/>
                        <a:pt x="10401" y="28984"/>
                      </a:cubicBezTo>
                      <a:cubicBezTo>
                        <a:pt x="10135" y="29604"/>
                        <a:pt x="9514" y="29870"/>
                        <a:pt x="9337" y="30579"/>
                      </a:cubicBezTo>
                      <a:cubicBezTo>
                        <a:pt x="9337" y="30845"/>
                        <a:pt x="8982" y="30756"/>
                        <a:pt x="8982" y="30579"/>
                      </a:cubicBezTo>
                      <a:lnTo>
                        <a:pt x="8982" y="3057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18" name="任意多边形: 形状 483"/>
                <p:cNvSpPr/>
                <p:nvPr>
                  <p:custDataLst>
                    <p:tags r:id="rId226"/>
                  </p:custDataLst>
                </p:nvPr>
              </p:nvSpPr>
              <p:spPr>
                <a:xfrm>
                  <a:off x="8415501" y="4220303"/>
                  <a:ext cx="1437137" cy="9211"/>
                </a:xfrm>
                <a:custGeom>
                  <a:avLst/>
                  <a:gdLst>
                    <a:gd name="connsiteX0" fmla="*/ 1434035 w 1437137"/>
                    <a:gd name="connsiteY0" fmla="*/ 7564 h 9211"/>
                    <a:gd name="connsiteX1" fmla="*/ 1293991 w 1437137"/>
                    <a:gd name="connsiteY1" fmla="*/ 8628 h 9211"/>
                    <a:gd name="connsiteX2" fmla="*/ 1153947 w 1437137"/>
                    <a:gd name="connsiteY2" fmla="*/ 8628 h 9211"/>
                    <a:gd name="connsiteX3" fmla="*/ 873770 w 1437137"/>
                    <a:gd name="connsiteY3" fmla="*/ 8628 h 9211"/>
                    <a:gd name="connsiteX4" fmla="*/ 316252 w 1437137"/>
                    <a:gd name="connsiteY4" fmla="*/ 7298 h 9211"/>
                    <a:gd name="connsiteX5" fmla="*/ 1773 w 1437137"/>
                    <a:gd name="connsiteY5" fmla="*/ 6146 h 9211"/>
                    <a:gd name="connsiteX6" fmla="*/ 1685 w 1437137"/>
                    <a:gd name="connsiteY6" fmla="*/ 2601 h 9211"/>
                    <a:gd name="connsiteX7" fmla="*/ 561950 w 1437137"/>
                    <a:gd name="connsiteY7" fmla="*/ 473 h 9211"/>
                    <a:gd name="connsiteX8" fmla="*/ 1119379 w 1437137"/>
                    <a:gd name="connsiteY8" fmla="*/ 119 h 9211"/>
                    <a:gd name="connsiteX9" fmla="*/ 1276618 w 1437137"/>
                    <a:gd name="connsiteY9" fmla="*/ 119 h 9211"/>
                    <a:gd name="connsiteX10" fmla="*/ 1353820 w 1437137"/>
                    <a:gd name="connsiteY10" fmla="*/ 119 h 9211"/>
                    <a:gd name="connsiteX11" fmla="*/ 1433858 w 1437137"/>
                    <a:gd name="connsiteY11" fmla="*/ 1094 h 9211"/>
                    <a:gd name="connsiteX12" fmla="*/ 1434035 w 1437137"/>
                    <a:gd name="connsiteY12" fmla="*/ 7564 h 9211"/>
                    <a:gd name="connsiteX13" fmla="*/ 1434035 w 1437137"/>
                    <a:gd name="connsiteY13" fmla="*/ 7564 h 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7137" h="9211">
                      <a:moveTo>
                        <a:pt x="1434035" y="7564"/>
                      </a:moveTo>
                      <a:cubicBezTo>
                        <a:pt x="1387679" y="10489"/>
                        <a:pt x="1340525" y="8628"/>
                        <a:pt x="1293991" y="8628"/>
                      </a:cubicBezTo>
                      <a:cubicBezTo>
                        <a:pt x="1247280" y="8628"/>
                        <a:pt x="1200569" y="8628"/>
                        <a:pt x="1153947" y="8628"/>
                      </a:cubicBezTo>
                      <a:cubicBezTo>
                        <a:pt x="1060525" y="8628"/>
                        <a:pt x="967192" y="8628"/>
                        <a:pt x="873770" y="8628"/>
                      </a:cubicBezTo>
                      <a:cubicBezTo>
                        <a:pt x="687990" y="8628"/>
                        <a:pt x="502121" y="7475"/>
                        <a:pt x="316252" y="7298"/>
                      </a:cubicBezTo>
                      <a:cubicBezTo>
                        <a:pt x="211396" y="7210"/>
                        <a:pt x="106541" y="6323"/>
                        <a:pt x="1773" y="6146"/>
                      </a:cubicBezTo>
                      <a:cubicBezTo>
                        <a:pt x="-531" y="6146"/>
                        <a:pt x="-620" y="2601"/>
                        <a:pt x="1685" y="2601"/>
                      </a:cubicBezTo>
                      <a:cubicBezTo>
                        <a:pt x="188440" y="2246"/>
                        <a:pt x="375195" y="562"/>
                        <a:pt x="561950" y="473"/>
                      </a:cubicBezTo>
                      <a:cubicBezTo>
                        <a:pt x="747730" y="385"/>
                        <a:pt x="933599" y="119"/>
                        <a:pt x="1119379" y="119"/>
                      </a:cubicBezTo>
                      <a:cubicBezTo>
                        <a:pt x="1171762" y="119"/>
                        <a:pt x="1224235" y="119"/>
                        <a:pt x="1276618" y="119"/>
                      </a:cubicBezTo>
                      <a:cubicBezTo>
                        <a:pt x="1302323" y="119"/>
                        <a:pt x="1328116" y="119"/>
                        <a:pt x="1353820" y="119"/>
                      </a:cubicBezTo>
                      <a:cubicBezTo>
                        <a:pt x="1380499" y="119"/>
                        <a:pt x="1407178" y="-502"/>
                        <a:pt x="1433858" y="1094"/>
                      </a:cubicBezTo>
                      <a:cubicBezTo>
                        <a:pt x="1438201" y="1360"/>
                        <a:pt x="1438201" y="7298"/>
                        <a:pt x="1434035" y="7564"/>
                      </a:cubicBezTo>
                      <a:lnTo>
                        <a:pt x="1434035" y="75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19" name="任意多边形: 形状 484"/>
                <p:cNvSpPr/>
                <p:nvPr>
                  <p:custDataLst>
                    <p:tags r:id="rId227"/>
                  </p:custDataLst>
                </p:nvPr>
              </p:nvSpPr>
              <p:spPr>
                <a:xfrm>
                  <a:off x="8416842" y="4224144"/>
                  <a:ext cx="831" cy="886"/>
                </a:xfrm>
                <a:custGeom>
                  <a:avLst/>
                  <a:gdLst>
                    <a:gd name="connsiteX0" fmla="*/ 433 w 831"/>
                    <a:gd name="connsiteY0" fmla="*/ 886 h 886"/>
                    <a:gd name="connsiteX1" fmla="*/ 433 w 831"/>
                    <a:gd name="connsiteY1" fmla="*/ 0 h 886"/>
                    <a:gd name="connsiteX2" fmla="*/ 433 w 831"/>
                    <a:gd name="connsiteY2" fmla="*/ 886 h 886"/>
                    <a:gd name="connsiteX3" fmla="*/ 433 w 831"/>
                    <a:gd name="connsiteY3" fmla="*/ 886 h 886"/>
                  </a:gdLst>
                  <a:ahLst/>
                  <a:cxnLst>
                    <a:cxn ang="0">
                      <a:pos x="connsiteX0" y="connsiteY0"/>
                    </a:cxn>
                    <a:cxn ang="0">
                      <a:pos x="connsiteX1" y="connsiteY1"/>
                    </a:cxn>
                    <a:cxn ang="0">
                      <a:pos x="connsiteX2" y="connsiteY2"/>
                    </a:cxn>
                    <a:cxn ang="0">
                      <a:pos x="connsiteX3" y="connsiteY3"/>
                    </a:cxn>
                  </a:cxnLst>
                  <a:rect l="l" t="t" r="r" b="b"/>
                  <a:pathLst>
                    <a:path w="831" h="886">
                      <a:moveTo>
                        <a:pt x="433" y="886"/>
                      </a:moveTo>
                      <a:cubicBezTo>
                        <a:pt x="-99" y="886"/>
                        <a:pt x="-188" y="0"/>
                        <a:pt x="433" y="0"/>
                      </a:cubicBezTo>
                      <a:cubicBezTo>
                        <a:pt x="965" y="0"/>
                        <a:pt x="965" y="886"/>
                        <a:pt x="433" y="886"/>
                      </a:cubicBezTo>
                      <a:lnTo>
                        <a:pt x="433" y="8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20" name="任意多边形: 形状 485"/>
                <p:cNvSpPr/>
                <p:nvPr>
                  <p:custDataLst>
                    <p:tags r:id="rId228"/>
                  </p:custDataLst>
                </p:nvPr>
              </p:nvSpPr>
              <p:spPr>
                <a:xfrm>
                  <a:off x="8376773" y="3983231"/>
                  <a:ext cx="38383" cy="242702"/>
                </a:xfrm>
                <a:custGeom>
                  <a:avLst/>
                  <a:gdLst>
                    <a:gd name="connsiteX0" fmla="*/ 37222 w 38383"/>
                    <a:gd name="connsiteY0" fmla="*/ 242597 h 242702"/>
                    <a:gd name="connsiteX1" fmla="*/ 12848 w 38383"/>
                    <a:gd name="connsiteY1" fmla="*/ 205902 h 242702"/>
                    <a:gd name="connsiteX2" fmla="*/ 2477 w 38383"/>
                    <a:gd name="connsiteY2" fmla="*/ 155468 h 242702"/>
                    <a:gd name="connsiteX3" fmla="*/ 7796 w 38383"/>
                    <a:gd name="connsiteY3" fmla="*/ 52917 h 242702"/>
                    <a:gd name="connsiteX4" fmla="*/ 16925 w 38383"/>
                    <a:gd name="connsiteY4" fmla="*/ 25972 h 242702"/>
                    <a:gd name="connsiteX5" fmla="*/ 30486 w 38383"/>
                    <a:gd name="connsiteY5" fmla="*/ 1065 h 242702"/>
                    <a:gd name="connsiteX6" fmla="*/ 37134 w 38383"/>
                    <a:gd name="connsiteY6" fmla="*/ 5054 h 242702"/>
                    <a:gd name="connsiteX7" fmla="*/ 26941 w 38383"/>
                    <a:gd name="connsiteY7" fmla="*/ 25794 h 242702"/>
                    <a:gd name="connsiteX8" fmla="*/ 18698 w 38383"/>
                    <a:gd name="connsiteY8" fmla="*/ 47865 h 242702"/>
                    <a:gd name="connsiteX9" fmla="*/ 9746 w 38383"/>
                    <a:gd name="connsiteY9" fmla="*/ 95639 h 242702"/>
                    <a:gd name="connsiteX10" fmla="*/ 17811 w 38383"/>
                    <a:gd name="connsiteY10" fmla="*/ 192607 h 242702"/>
                    <a:gd name="connsiteX11" fmla="*/ 38109 w 38383"/>
                    <a:gd name="connsiteY11" fmla="*/ 241533 h 242702"/>
                    <a:gd name="connsiteX12" fmla="*/ 37222 w 38383"/>
                    <a:gd name="connsiteY12" fmla="*/ 242597 h 242702"/>
                    <a:gd name="connsiteX13" fmla="*/ 37222 w 38383"/>
                    <a:gd name="connsiteY13" fmla="*/ 242597 h 24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83" h="242702">
                      <a:moveTo>
                        <a:pt x="37222" y="242597"/>
                      </a:moveTo>
                      <a:cubicBezTo>
                        <a:pt x="23484" y="234176"/>
                        <a:pt x="17191" y="220704"/>
                        <a:pt x="12848" y="205902"/>
                      </a:cubicBezTo>
                      <a:cubicBezTo>
                        <a:pt x="7973" y="189327"/>
                        <a:pt x="4605" y="172397"/>
                        <a:pt x="2477" y="155468"/>
                      </a:cubicBezTo>
                      <a:cubicBezTo>
                        <a:pt x="-1777" y="121078"/>
                        <a:pt x="-891" y="85978"/>
                        <a:pt x="7796" y="52917"/>
                      </a:cubicBezTo>
                      <a:cubicBezTo>
                        <a:pt x="10189" y="43699"/>
                        <a:pt x="13291" y="34746"/>
                        <a:pt x="16925" y="25972"/>
                      </a:cubicBezTo>
                      <a:cubicBezTo>
                        <a:pt x="20470" y="17551"/>
                        <a:pt x="24193" y="7890"/>
                        <a:pt x="30486" y="1065"/>
                      </a:cubicBezTo>
                      <a:cubicBezTo>
                        <a:pt x="32968" y="-1683"/>
                        <a:pt x="38463" y="1331"/>
                        <a:pt x="37134" y="5054"/>
                      </a:cubicBezTo>
                      <a:cubicBezTo>
                        <a:pt x="34563" y="12322"/>
                        <a:pt x="30132" y="18792"/>
                        <a:pt x="26941" y="25794"/>
                      </a:cubicBezTo>
                      <a:cubicBezTo>
                        <a:pt x="23750" y="32974"/>
                        <a:pt x="21002" y="40331"/>
                        <a:pt x="18698" y="47865"/>
                      </a:cubicBezTo>
                      <a:cubicBezTo>
                        <a:pt x="14000" y="63287"/>
                        <a:pt x="11075" y="79419"/>
                        <a:pt x="9746" y="95639"/>
                      </a:cubicBezTo>
                      <a:cubicBezTo>
                        <a:pt x="7264" y="127903"/>
                        <a:pt x="10809" y="160609"/>
                        <a:pt x="17811" y="192607"/>
                      </a:cubicBezTo>
                      <a:cubicBezTo>
                        <a:pt x="21357" y="208916"/>
                        <a:pt x="24902" y="229567"/>
                        <a:pt x="38109" y="241533"/>
                      </a:cubicBezTo>
                      <a:cubicBezTo>
                        <a:pt x="38818" y="241976"/>
                        <a:pt x="38020" y="243040"/>
                        <a:pt x="37222" y="242597"/>
                      </a:cubicBezTo>
                      <a:lnTo>
                        <a:pt x="37222" y="24259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21" name="任意多边形: 形状 486"/>
                <p:cNvSpPr/>
                <p:nvPr>
                  <p:custDataLst>
                    <p:tags r:id="rId229"/>
                  </p:custDataLst>
                </p:nvPr>
              </p:nvSpPr>
              <p:spPr>
                <a:xfrm>
                  <a:off x="8340979" y="3965244"/>
                  <a:ext cx="45992" cy="277718"/>
                </a:xfrm>
                <a:custGeom>
                  <a:avLst/>
                  <a:gdLst>
                    <a:gd name="connsiteX0" fmla="*/ 44299 w 45992"/>
                    <a:gd name="connsiteY0" fmla="*/ 277602 h 277718"/>
                    <a:gd name="connsiteX1" fmla="*/ 18949 w 45992"/>
                    <a:gd name="connsiteY1" fmla="*/ 237982 h 277718"/>
                    <a:gd name="connsiteX2" fmla="*/ 7249 w 45992"/>
                    <a:gd name="connsiteY2" fmla="*/ 179394 h 277718"/>
                    <a:gd name="connsiteX3" fmla="*/ 4147 w 45992"/>
                    <a:gd name="connsiteY3" fmla="*/ 59027 h 277718"/>
                    <a:gd name="connsiteX4" fmla="*/ 26394 w 45992"/>
                    <a:gd name="connsiteY4" fmla="*/ 1679 h 277718"/>
                    <a:gd name="connsiteX5" fmla="*/ 33130 w 45992"/>
                    <a:gd name="connsiteY5" fmla="*/ 5668 h 277718"/>
                    <a:gd name="connsiteX6" fmla="*/ 13985 w 45992"/>
                    <a:gd name="connsiteY6" fmla="*/ 54151 h 277718"/>
                    <a:gd name="connsiteX7" fmla="*/ 8490 w 45992"/>
                    <a:gd name="connsiteY7" fmla="*/ 106890 h 277718"/>
                    <a:gd name="connsiteX8" fmla="*/ 24356 w 45992"/>
                    <a:gd name="connsiteY8" fmla="*/ 225838 h 277718"/>
                    <a:gd name="connsiteX9" fmla="*/ 31978 w 45992"/>
                    <a:gd name="connsiteY9" fmla="*/ 252341 h 277718"/>
                    <a:gd name="connsiteX10" fmla="*/ 45894 w 45992"/>
                    <a:gd name="connsiteY10" fmla="*/ 276095 h 277718"/>
                    <a:gd name="connsiteX11" fmla="*/ 44299 w 45992"/>
                    <a:gd name="connsiteY11" fmla="*/ 277602 h 277718"/>
                    <a:gd name="connsiteX12" fmla="*/ 44299 w 45992"/>
                    <a:gd name="connsiteY12" fmla="*/ 277602 h 27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992" h="277718">
                      <a:moveTo>
                        <a:pt x="44299" y="277602"/>
                      </a:moveTo>
                      <a:cubicBezTo>
                        <a:pt x="30294" y="270954"/>
                        <a:pt x="22760" y="251720"/>
                        <a:pt x="18949" y="237982"/>
                      </a:cubicBezTo>
                      <a:cubicBezTo>
                        <a:pt x="13542" y="218836"/>
                        <a:pt x="10529" y="198893"/>
                        <a:pt x="7249" y="179394"/>
                      </a:cubicBezTo>
                      <a:cubicBezTo>
                        <a:pt x="513" y="139419"/>
                        <a:pt x="-3476" y="98558"/>
                        <a:pt x="4147" y="59027"/>
                      </a:cubicBezTo>
                      <a:cubicBezTo>
                        <a:pt x="8047" y="38995"/>
                        <a:pt x="14606" y="18254"/>
                        <a:pt x="26394" y="1679"/>
                      </a:cubicBezTo>
                      <a:cubicBezTo>
                        <a:pt x="29142" y="-2221"/>
                        <a:pt x="35435" y="1325"/>
                        <a:pt x="33130" y="5668"/>
                      </a:cubicBezTo>
                      <a:cubicBezTo>
                        <a:pt x="24887" y="21179"/>
                        <a:pt x="18062" y="36868"/>
                        <a:pt x="13985" y="54151"/>
                      </a:cubicBezTo>
                      <a:cubicBezTo>
                        <a:pt x="9997" y="71347"/>
                        <a:pt x="8401" y="89074"/>
                        <a:pt x="8490" y="106890"/>
                      </a:cubicBezTo>
                      <a:cubicBezTo>
                        <a:pt x="8667" y="146510"/>
                        <a:pt x="16024" y="186839"/>
                        <a:pt x="24356" y="225838"/>
                      </a:cubicBezTo>
                      <a:cubicBezTo>
                        <a:pt x="26217" y="234791"/>
                        <a:pt x="28522" y="243832"/>
                        <a:pt x="31978" y="252341"/>
                      </a:cubicBezTo>
                      <a:cubicBezTo>
                        <a:pt x="35524" y="261115"/>
                        <a:pt x="41019" y="268029"/>
                        <a:pt x="45894" y="276095"/>
                      </a:cubicBezTo>
                      <a:cubicBezTo>
                        <a:pt x="46337" y="277159"/>
                        <a:pt x="45185" y="278045"/>
                        <a:pt x="44299" y="277602"/>
                      </a:cubicBezTo>
                      <a:lnTo>
                        <a:pt x="44299" y="2776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22" name="任意多边形: 形状 487"/>
                <p:cNvSpPr/>
                <p:nvPr>
                  <p:custDataLst>
                    <p:tags r:id="rId230"/>
                  </p:custDataLst>
                </p:nvPr>
              </p:nvSpPr>
              <p:spPr>
                <a:xfrm>
                  <a:off x="8408444" y="3983894"/>
                  <a:ext cx="1441702" cy="9809"/>
                </a:xfrm>
                <a:custGeom>
                  <a:avLst/>
                  <a:gdLst>
                    <a:gd name="connsiteX0" fmla="*/ 3070 w 1441702"/>
                    <a:gd name="connsiteY0" fmla="*/ 1732 h 9809"/>
                    <a:gd name="connsiteX1" fmla="*/ 283690 w 1441702"/>
                    <a:gd name="connsiteY1" fmla="*/ 403 h 9809"/>
                    <a:gd name="connsiteX2" fmla="*/ 564310 w 1441702"/>
                    <a:gd name="connsiteY2" fmla="*/ 314 h 9809"/>
                    <a:gd name="connsiteX3" fmla="*/ 1122714 w 1441702"/>
                    <a:gd name="connsiteY3" fmla="*/ 314 h 9809"/>
                    <a:gd name="connsiteX4" fmla="*/ 1437725 w 1441702"/>
                    <a:gd name="connsiteY4" fmla="*/ 935 h 9809"/>
                    <a:gd name="connsiteX5" fmla="*/ 1437902 w 1441702"/>
                    <a:gd name="connsiteY5" fmla="*/ 9000 h 9809"/>
                    <a:gd name="connsiteX6" fmla="*/ 1157282 w 1441702"/>
                    <a:gd name="connsiteY6" fmla="*/ 9621 h 9809"/>
                    <a:gd name="connsiteX7" fmla="*/ 876662 w 1441702"/>
                    <a:gd name="connsiteY7" fmla="*/ 9621 h 9809"/>
                    <a:gd name="connsiteX8" fmla="*/ 318258 w 1441702"/>
                    <a:gd name="connsiteY8" fmla="*/ 9621 h 9809"/>
                    <a:gd name="connsiteX9" fmla="*/ 160752 w 1441702"/>
                    <a:gd name="connsiteY9" fmla="*/ 9355 h 9809"/>
                    <a:gd name="connsiteX10" fmla="*/ 3247 w 1441702"/>
                    <a:gd name="connsiteY10" fmla="*/ 8203 h 9809"/>
                    <a:gd name="connsiteX11" fmla="*/ 3070 w 1441702"/>
                    <a:gd name="connsiteY11" fmla="*/ 1732 h 9809"/>
                    <a:gd name="connsiteX12" fmla="*/ 3070 w 1441702"/>
                    <a:gd name="connsiteY12" fmla="*/ 1732 h 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1702" h="9809">
                      <a:moveTo>
                        <a:pt x="3070" y="1732"/>
                      </a:moveTo>
                      <a:cubicBezTo>
                        <a:pt x="96403" y="-1193"/>
                        <a:pt x="190179" y="492"/>
                        <a:pt x="283690" y="403"/>
                      </a:cubicBezTo>
                      <a:cubicBezTo>
                        <a:pt x="377200" y="226"/>
                        <a:pt x="470800" y="314"/>
                        <a:pt x="564310" y="314"/>
                      </a:cubicBezTo>
                      <a:cubicBezTo>
                        <a:pt x="750445" y="314"/>
                        <a:pt x="936579" y="314"/>
                        <a:pt x="1122714" y="314"/>
                      </a:cubicBezTo>
                      <a:cubicBezTo>
                        <a:pt x="1227747" y="314"/>
                        <a:pt x="1332692" y="-572"/>
                        <a:pt x="1437725" y="935"/>
                      </a:cubicBezTo>
                      <a:cubicBezTo>
                        <a:pt x="1442954" y="1023"/>
                        <a:pt x="1443043" y="8912"/>
                        <a:pt x="1437902" y="9000"/>
                      </a:cubicBezTo>
                      <a:cubicBezTo>
                        <a:pt x="1344392" y="10330"/>
                        <a:pt x="1250792" y="9621"/>
                        <a:pt x="1157282" y="9621"/>
                      </a:cubicBezTo>
                      <a:cubicBezTo>
                        <a:pt x="1063771" y="9621"/>
                        <a:pt x="970172" y="9621"/>
                        <a:pt x="876662" y="9621"/>
                      </a:cubicBezTo>
                      <a:cubicBezTo>
                        <a:pt x="690527" y="9621"/>
                        <a:pt x="504392" y="9887"/>
                        <a:pt x="318258" y="9621"/>
                      </a:cubicBezTo>
                      <a:cubicBezTo>
                        <a:pt x="265786" y="9532"/>
                        <a:pt x="213225" y="9444"/>
                        <a:pt x="160752" y="9355"/>
                      </a:cubicBezTo>
                      <a:cubicBezTo>
                        <a:pt x="108280" y="9266"/>
                        <a:pt x="55719" y="9887"/>
                        <a:pt x="3247" y="8203"/>
                      </a:cubicBezTo>
                      <a:cubicBezTo>
                        <a:pt x="-1007" y="8026"/>
                        <a:pt x="-1096" y="1821"/>
                        <a:pt x="3070" y="1732"/>
                      </a:cubicBezTo>
                      <a:lnTo>
                        <a:pt x="3070" y="17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23" name="任意多边形: 形状 488"/>
                <p:cNvSpPr/>
                <p:nvPr>
                  <p:custDataLst>
                    <p:tags r:id="rId231"/>
                  </p:custDataLst>
                </p:nvPr>
              </p:nvSpPr>
              <p:spPr>
                <a:xfrm>
                  <a:off x="9844357" y="3958655"/>
                  <a:ext cx="9635" cy="31058"/>
                </a:xfrm>
                <a:custGeom>
                  <a:avLst/>
                  <a:gdLst>
                    <a:gd name="connsiteX0" fmla="*/ 1280 w 9635"/>
                    <a:gd name="connsiteY0" fmla="*/ 28832 h 31058"/>
                    <a:gd name="connsiteX1" fmla="*/ 1811 w 9635"/>
                    <a:gd name="connsiteY1" fmla="*/ 27237 h 31058"/>
                    <a:gd name="connsiteX2" fmla="*/ 1811 w 9635"/>
                    <a:gd name="connsiteY2" fmla="*/ 28300 h 31058"/>
                    <a:gd name="connsiteX3" fmla="*/ 2875 w 9635"/>
                    <a:gd name="connsiteY3" fmla="*/ 22362 h 31058"/>
                    <a:gd name="connsiteX4" fmla="*/ 3141 w 9635"/>
                    <a:gd name="connsiteY4" fmla="*/ 19880 h 31058"/>
                    <a:gd name="connsiteX5" fmla="*/ 2786 w 9635"/>
                    <a:gd name="connsiteY5" fmla="*/ 16778 h 31058"/>
                    <a:gd name="connsiteX6" fmla="*/ 659 w 9635"/>
                    <a:gd name="connsiteY6" fmla="*/ 6053 h 31058"/>
                    <a:gd name="connsiteX7" fmla="*/ 2343 w 9635"/>
                    <a:gd name="connsiteY7" fmla="*/ 26 h 31058"/>
                    <a:gd name="connsiteX8" fmla="*/ 7573 w 9635"/>
                    <a:gd name="connsiteY8" fmla="*/ 5255 h 31058"/>
                    <a:gd name="connsiteX9" fmla="*/ 9611 w 9635"/>
                    <a:gd name="connsiteY9" fmla="*/ 17487 h 31058"/>
                    <a:gd name="connsiteX10" fmla="*/ 8636 w 9635"/>
                    <a:gd name="connsiteY10" fmla="*/ 21298 h 31058"/>
                    <a:gd name="connsiteX11" fmla="*/ 7750 w 9635"/>
                    <a:gd name="connsiteY11" fmla="*/ 24401 h 31058"/>
                    <a:gd name="connsiteX12" fmla="*/ 6509 w 9635"/>
                    <a:gd name="connsiteY12" fmla="*/ 27591 h 31058"/>
                    <a:gd name="connsiteX13" fmla="*/ 4470 w 9635"/>
                    <a:gd name="connsiteY13" fmla="*/ 30428 h 31058"/>
                    <a:gd name="connsiteX14" fmla="*/ 1280 w 9635"/>
                    <a:gd name="connsiteY14" fmla="*/ 28832 h 31058"/>
                    <a:gd name="connsiteX15" fmla="*/ 1280 w 9635"/>
                    <a:gd name="connsiteY15" fmla="*/ 28832 h 3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35" h="31058">
                      <a:moveTo>
                        <a:pt x="1280" y="28832"/>
                      </a:moveTo>
                      <a:cubicBezTo>
                        <a:pt x="1457" y="28300"/>
                        <a:pt x="1723" y="27769"/>
                        <a:pt x="1811" y="27237"/>
                      </a:cubicBezTo>
                      <a:cubicBezTo>
                        <a:pt x="1811" y="27591"/>
                        <a:pt x="1811" y="27946"/>
                        <a:pt x="1811" y="28300"/>
                      </a:cubicBezTo>
                      <a:cubicBezTo>
                        <a:pt x="1368" y="26439"/>
                        <a:pt x="2520" y="24223"/>
                        <a:pt x="2875" y="22362"/>
                      </a:cubicBezTo>
                      <a:cubicBezTo>
                        <a:pt x="3052" y="21564"/>
                        <a:pt x="3141" y="20678"/>
                        <a:pt x="3141" y="19880"/>
                      </a:cubicBezTo>
                      <a:cubicBezTo>
                        <a:pt x="3141" y="18728"/>
                        <a:pt x="2786" y="17930"/>
                        <a:pt x="2786" y="16778"/>
                      </a:cubicBezTo>
                      <a:cubicBezTo>
                        <a:pt x="2698" y="13055"/>
                        <a:pt x="2166" y="9598"/>
                        <a:pt x="659" y="6053"/>
                      </a:cubicBezTo>
                      <a:cubicBezTo>
                        <a:pt x="-227" y="3926"/>
                        <a:pt x="-670" y="380"/>
                        <a:pt x="2343" y="26"/>
                      </a:cubicBezTo>
                      <a:cubicBezTo>
                        <a:pt x="5268" y="-329"/>
                        <a:pt x="6686" y="3039"/>
                        <a:pt x="7573" y="5255"/>
                      </a:cubicBezTo>
                      <a:cubicBezTo>
                        <a:pt x="8991" y="9067"/>
                        <a:pt x="9789" y="13410"/>
                        <a:pt x="9611" y="17487"/>
                      </a:cubicBezTo>
                      <a:cubicBezTo>
                        <a:pt x="9523" y="18728"/>
                        <a:pt x="8991" y="19969"/>
                        <a:pt x="8636" y="21298"/>
                      </a:cubicBezTo>
                      <a:cubicBezTo>
                        <a:pt x="8370" y="22362"/>
                        <a:pt x="8104" y="23426"/>
                        <a:pt x="7750" y="24401"/>
                      </a:cubicBezTo>
                      <a:cubicBezTo>
                        <a:pt x="7395" y="25464"/>
                        <a:pt x="6952" y="26528"/>
                        <a:pt x="6509" y="27591"/>
                      </a:cubicBezTo>
                      <a:cubicBezTo>
                        <a:pt x="5977" y="28744"/>
                        <a:pt x="5179" y="29453"/>
                        <a:pt x="4470" y="30428"/>
                      </a:cubicBezTo>
                      <a:cubicBezTo>
                        <a:pt x="3496" y="31757"/>
                        <a:pt x="482" y="30871"/>
                        <a:pt x="1280" y="28832"/>
                      </a:cubicBezTo>
                      <a:lnTo>
                        <a:pt x="1280" y="288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24" name="任意多边形: 形状 489"/>
                <p:cNvSpPr/>
                <p:nvPr>
                  <p:custDataLst>
                    <p:tags r:id="rId232"/>
                  </p:custDataLst>
                </p:nvPr>
              </p:nvSpPr>
              <p:spPr>
                <a:xfrm>
                  <a:off x="8369943" y="3957743"/>
                  <a:ext cx="1479693" cy="7407"/>
                </a:xfrm>
                <a:custGeom>
                  <a:avLst/>
                  <a:gdLst>
                    <a:gd name="connsiteX0" fmla="*/ 1477644 w 1479693"/>
                    <a:gd name="connsiteY0" fmla="*/ 5901 h 7407"/>
                    <a:gd name="connsiteX1" fmla="*/ 1404076 w 1479693"/>
                    <a:gd name="connsiteY1" fmla="*/ 7319 h 7407"/>
                    <a:gd name="connsiteX2" fmla="*/ 1333433 w 1479693"/>
                    <a:gd name="connsiteY2" fmla="*/ 7319 h 7407"/>
                    <a:gd name="connsiteX3" fmla="*/ 1189223 w 1479693"/>
                    <a:gd name="connsiteY3" fmla="*/ 7319 h 7407"/>
                    <a:gd name="connsiteX4" fmla="*/ 900803 w 1479693"/>
                    <a:gd name="connsiteY4" fmla="*/ 7319 h 7407"/>
                    <a:gd name="connsiteX5" fmla="*/ 326888 w 1479693"/>
                    <a:gd name="connsiteY5" fmla="*/ 7408 h 7407"/>
                    <a:gd name="connsiteX6" fmla="*/ 3103 w 1479693"/>
                    <a:gd name="connsiteY6" fmla="*/ 6876 h 7407"/>
                    <a:gd name="connsiteX7" fmla="*/ 3014 w 1479693"/>
                    <a:gd name="connsiteY7" fmla="*/ 583 h 7407"/>
                    <a:gd name="connsiteX8" fmla="*/ 579854 w 1479693"/>
                    <a:gd name="connsiteY8" fmla="*/ 51 h 7407"/>
                    <a:gd name="connsiteX9" fmla="*/ 1153769 w 1479693"/>
                    <a:gd name="connsiteY9" fmla="*/ 140 h 7407"/>
                    <a:gd name="connsiteX10" fmla="*/ 1315618 w 1479693"/>
                    <a:gd name="connsiteY10" fmla="*/ 140 h 7407"/>
                    <a:gd name="connsiteX11" fmla="*/ 1395124 w 1479693"/>
                    <a:gd name="connsiteY11" fmla="*/ 140 h 7407"/>
                    <a:gd name="connsiteX12" fmla="*/ 1477555 w 1479693"/>
                    <a:gd name="connsiteY12" fmla="*/ 1558 h 7407"/>
                    <a:gd name="connsiteX13" fmla="*/ 1477644 w 1479693"/>
                    <a:gd name="connsiteY13" fmla="*/ 5901 h 7407"/>
                    <a:gd name="connsiteX14" fmla="*/ 1477644 w 1479693"/>
                    <a:gd name="connsiteY14" fmla="*/ 5901 h 7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9693" h="7407">
                      <a:moveTo>
                        <a:pt x="1477644" y="5901"/>
                      </a:moveTo>
                      <a:cubicBezTo>
                        <a:pt x="1453269" y="7851"/>
                        <a:pt x="1428628" y="7319"/>
                        <a:pt x="1404076" y="7319"/>
                      </a:cubicBezTo>
                      <a:cubicBezTo>
                        <a:pt x="1380499" y="7319"/>
                        <a:pt x="1357010" y="7319"/>
                        <a:pt x="1333433" y="7319"/>
                      </a:cubicBezTo>
                      <a:cubicBezTo>
                        <a:pt x="1285393" y="7319"/>
                        <a:pt x="1237264" y="7319"/>
                        <a:pt x="1189223" y="7319"/>
                      </a:cubicBezTo>
                      <a:cubicBezTo>
                        <a:pt x="1093054" y="7319"/>
                        <a:pt x="996884" y="7319"/>
                        <a:pt x="900803" y="7319"/>
                      </a:cubicBezTo>
                      <a:cubicBezTo>
                        <a:pt x="709528" y="7319"/>
                        <a:pt x="518164" y="7319"/>
                        <a:pt x="326888" y="7408"/>
                      </a:cubicBezTo>
                      <a:cubicBezTo>
                        <a:pt x="218930" y="7408"/>
                        <a:pt x="111061" y="6876"/>
                        <a:pt x="3103" y="6876"/>
                      </a:cubicBezTo>
                      <a:cubicBezTo>
                        <a:pt x="-975" y="6876"/>
                        <a:pt x="-1063" y="583"/>
                        <a:pt x="3014" y="583"/>
                      </a:cubicBezTo>
                      <a:cubicBezTo>
                        <a:pt x="195353" y="672"/>
                        <a:pt x="387604" y="51"/>
                        <a:pt x="579854" y="51"/>
                      </a:cubicBezTo>
                      <a:cubicBezTo>
                        <a:pt x="771129" y="51"/>
                        <a:pt x="962494" y="51"/>
                        <a:pt x="1153769" y="140"/>
                      </a:cubicBezTo>
                      <a:cubicBezTo>
                        <a:pt x="1207748" y="140"/>
                        <a:pt x="1261727" y="140"/>
                        <a:pt x="1315618" y="140"/>
                      </a:cubicBezTo>
                      <a:cubicBezTo>
                        <a:pt x="1342120" y="140"/>
                        <a:pt x="1368622" y="140"/>
                        <a:pt x="1395124" y="140"/>
                      </a:cubicBezTo>
                      <a:cubicBezTo>
                        <a:pt x="1422601" y="140"/>
                        <a:pt x="1450078" y="-658"/>
                        <a:pt x="1477555" y="1558"/>
                      </a:cubicBezTo>
                      <a:cubicBezTo>
                        <a:pt x="1480391" y="1913"/>
                        <a:pt x="1480391" y="5724"/>
                        <a:pt x="1477644" y="5901"/>
                      </a:cubicBezTo>
                      <a:lnTo>
                        <a:pt x="1477644" y="59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25" name="任意多边形: 形状 490"/>
                <p:cNvSpPr/>
                <p:nvPr>
                  <p:custDataLst>
                    <p:tags r:id="rId233"/>
                  </p:custDataLst>
                </p:nvPr>
              </p:nvSpPr>
              <p:spPr>
                <a:xfrm>
                  <a:off x="9753293" y="3991021"/>
                  <a:ext cx="42578" cy="243454"/>
                </a:xfrm>
                <a:custGeom>
                  <a:avLst/>
                  <a:gdLst>
                    <a:gd name="connsiteX0" fmla="*/ 42087 w 42578"/>
                    <a:gd name="connsiteY0" fmla="*/ 898 h 243454"/>
                    <a:gd name="connsiteX1" fmla="*/ 33400 w 42578"/>
                    <a:gd name="connsiteY1" fmla="*/ 21816 h 243454"/>
                    <a:gd name="connsiteX2" fmla="*/ 23473 w 42578"/>
                    <a:gd name="connsiteY2" fmla="*/ 44152 h 243454"/>
                    <a:gd name="connsiteX3" fmla="*/ 11862 w 42578"/>
                    <a:gd name="connsiteY3" fmla="*/ 89976 h 243454"/>
                    <a:gd name="connsiteX4" fmla="*/ 19573 w 42578"/>
                    <a:gd name="connsiteY4" fmla="*/ 186678 h 243454"/>
                    <a:gd name="connsiteX5" fmla="*/ 29678 w 42578"/>
                    <a:gd name="connsiteY5" fmla="*/ 213357 h 243454"/>
                    <a:gd name="connsiteX6" fmla="*/ 35794 w 42578"/>
                    <a:gd name="connsiteY6" fmla="*/ 225589 h 243454"/>
                    <a:gd name="connsiteX7" fmla="*/ 42353 w 42578"/>
                    <a:gd name="connsiteY7" fmla="*/ 237998 h 243454"/>
                    <a:gd name="connsiteX8" fmla="*/ 34996 w 42578"/>
                    <a:gd name="connsiteY8" fmla="*/ 242163 h 243454"/>
                    <a:gd name="connsiteX9" fmla="*/ 21967 w 42578"/>
                    <a:gd name="connsiteY9" fmla="*/ 219650 h 243454"/>
                    <a:gd name="connsiteX10" fmla="*/ 12482 w 42578"/>
                    <a:gd name="connsiteY10" fmla="*/ 196339 h 243454"/>
                    <a:gd name="connsiteX11" fmla="*/ 1403 w 42578"/>
                    <a:gd name="connsiteY11" fmla="*/ 146260 h 243454"/>
                    <a:gd name="connsiteX12" fmla="*/ 12926 w 42578"/>
                    <a:gd name="connsiteY12" fmla="*/ 46102 h 243454"/>
                    <a:gd name="connsiteX13" fmla="*/ 24537 w 42578"/>
                    <a:gd name="connsiteY13" fmla="*/ 20220 h 243454"/>
                    <a:gd name="connsiteX14" fmla="*/ 41112 w 42578"/>
                    <a:gd name="connsiteY14" fmla="*/ 11 h 243454"/>
                    <a:gd name="connsiteX15" fmla="*/ 42087 w 42578"/>
                    <a:gd name="connsiteY15" fmla="*/ 898 h 243454"/>
                    <a:gd name="connsiteX16" fmla="*/ 42087 w 42578"/>
                    <a:gd name="connsiteY16" fmla="*/ 898 h 24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578" h="243454">
                      <a:moveTo>
                        <a:pt x="42087" y="898"/>
                      </a:moveTo>
                      <a:cubicBezTo>
                        <a:pt x="41200" y="8254"/>
                        <a:pt x="36591" y="15345"/>
                        <a:pt x="33400" y="21816"/>
                      </a:cubicBezTo>
                      <a:cubicBezTo>
                        <a:pt x="29766" y="29172"/>
                        <a:pt x="26310" y="36440"/>
                        <a:pt x="23473" y="44152"/>
                      </a:cubicBezTo>
                      <a:cubicBezTo>
                        <a:pt x="18067" y="58954"/>
                        <a:pt x="14078" y="74288"/>
                        <a:pt x="11862" y="89976"/>
                      </a:cubicBezTo>
                      <a:cubicBezTo>
                        <a:pt x="7341" y="121885"/>
                        <a:pt x="9912" y="155301"/>
                        <a:pt x="19573" y="186678"/>
                      </a:cubicBezTo>
                      <a:cubicBezTo>
                        <a:pt x="22321" y="195719"/>
                        <a:pt x="25689" y="204671"/>
                        <a:pt x="29678" y="213357"/>
                      </a:cubicBezTo>
                      <a:cubicBezTo>
                        <a:pt x="31628" y="217523"/>
                        <a:pt x="33578" y="221600"/>
                        <a:pt x="35794" y="225589"/>
                      </a:cubicBezTo>
                      <a:cubicBezTo>
                        <a:pt x="38098" y="229666"/>
                        <a:pt x="40846" y="233566"/>
                        <a:pt x="42353" y="237998"/>
                      </a:cubicBezTo>
                      <a:cubicBezTo>
                        <a:pt x="43771" y="242341"/>
                        <a:pt x="38187" y="245266"/>
                        <a:pt x="34996" y="242163"/>
                      </a:cubicBezTo>
                      <a:cubicBezTo>
                        <a:pt x="29057" y="236314"/>
                        <a:pt x="25423" y="227007"/>
                        <a:pt x="21967" y="219650"/>
                      </a:cubicBezTo>
                      <a:cubicBezTo>
                        <a:pt x="18421" y="212027"/>
                        <a:pt x="15230" y="204227"/>
                        <a:pt x="12482" y="196339"/>
                      </a:cubicBezTo>
                      <a:cubicBezTo>
                        <a:pt x="6898" y="180030"/>
                        <a:pt x="3264" y="163189"/>
                        <a:pt x="1403" y="146260"/>
                      </a:cubicBezTo>
                      <a:cubicBezTo>
                        <a:pt x="-2320" y="112490"/>
                        <a:pt x="1314" y="77479"/>
                        <a:pt x="12926" y="46102"/>
                      </a:cubicBezTo>
                      <a:cubicBezTo>
                        <a:pt x="16205" y="37238"/>
                        <a:pt x="20105" y="28552"/>
                        <a:pt x="24537" y="20220"/>
                      </a:cubicBezTo>
                      <a:cubicBezTo>
                        <a:pt x="28348" y="13129"/>
                        <a:pt x="33578" y="3734"/>
                        <a:pt x="41112" y="11"/>
                      </a:cubicBezTo>
                      <a:cubicBezTo>
                        <a:pt x="41644" y="-77"/>
                        <a:pt x="42087" y="366"/>
                        <a:pt x="42087" y="898"/>
                      </a:cubicBezTo>
                      <a:lnTo>
                        <a:pt x="42087" y="8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26" name="任意多边形: 形状 491"/>
                <p:cNvSpPr/>
                <p:nvPr>
                  <p:custDataLst>
                    <p:tags r:id="rId234"/>
                  </p:custDataLst>
                </p:nvPr>
              </p:nvSpPr>
              <p:spPr>
                <a:xfrm>
                  <a:off x="9603783" y="4028259"/>
                  <a:ext cx="168730" cy="8155"/>
                </a:xfrm>
                <a:custGeom>
                  <a:avLst/>
                  <a:gdLst>
                    <a:gd name="connsiteX0" fmla="*/ 411 w 168730"/>
                    <a:gd name="connsiteY0" fmla="*/ 3635 h 8155"/>
                    <a:gd name="connsiteX1" fmla="*/ 82576 w 168730"/>
                    <a:gd name="connsiteY1" fmla="*/ 2482 h 8155"/>
                    <a:gd name="connsiteX2" fmla="*/ 123082 w 168730"/>
                    <a:gd name="connsiteY2" fmla="*/ 2394 h 8155"/>
                    <a:gd name="connsiteX3" fmla="*/ 142759 w 168730"/>
                    <a:gd name="connsiteY3" fmla="*/ 1774 h 8155"/>
                    <a:gd name="connsiteX4" fmla="*/ 164652 w 168730"/>
                    <a:gd name="connsiteY4" fmla="*/ 1 h 8155"/>
                    <a:gd name="connsiteX5" fmla="*/ 164830 w 168730"/>
                    <a:gd name="connsiteY5" fmla="*/ 8155 h 8155"/>
                    <a:gd name="connsiteX6" fmla="*/ 144000 w 168730"/>
                    <a:gd name="connsiteY6" fmla="*/ 6382 h 8155"/>
                    <a:gd name="connsiteX7" fmla="*/ 124235 w 168730"/>
                    <a:gd name="connsiteY7" fmla="*/ 5762 h 8155"/>
                    <a:gd name="connsiteX8" fmla="*/ 82576 w 168730"/>
                    <a:gd name="connsiteY8" fmla="*/ 5674 h 8155"/>
                    <a:gd name="connsiteX9" fmla="*/ 322 w 168730"/>
                    <a:gd name="connsiteY9" fmla="*/ 4521 h 8155"/>
                    <a:gd name="connsiteX10" fmla="*/ 411 w 168730"/>
                    <a:gd name="connsiteY10" fmla="*/ 3635 h 8155"/>
                    <a:gd name="connsiteX11" fmla="*/ 411 w 168730"/>
                    <a:gd name="connsiteY11" fmla="*/ 3635 h 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730" h="8155">
                      <a:moveTo>
                        <a:pt x="411" y="3635"/>
                      </a:moveTo>
                      <a:cubicBezTo>
                        <a:pt x="27711" y="1951"/>
                        <a:pt x="55187" y="2482"/>
                        <a:pt x="82576" y="2482"/>
                      </a:cubicBezTo>
                      <a:cubicBezTo>
                        <a:pt x="96048" y="2482"/>
                        <a:pt x="109610" y="2394"/>
                        <a:pt x="123082" y="2394"/>
                      </a:cubicBezTo>
                      <a:cubicBezTo>
                        <a:pt x="129641" y="2394"/>
                        <a:pt x="136200" y="2128"/>
                        <a:pt x="142759" y="1774"/>
                      </a:cubicBezTo>
                      <a:cubicBezTo>
                        <a:pt x="150116" y="1419"/>
                        <a:pt x="157296" y="1"/>
                        <a:pt x="164652" y="1"/>
                      </a:cubicBezTo>
                      <a:cubicBezTo>
                        <a:pt x="169970" y="-88"/>
                        <a:pt x="170148" y="8244"/>
                        <a:pt x="164830" y="8155"/>
                      </a:cubicBezTo>
                      <a:cubicBezTo>
                        <a:pt x="157916" y="8067"/>
                        <a:pt x="150914" y="6737"/>
                        <a:pt x="144000" y="6382"/>
                      </a:cubicBezTo>
                      <a:cubicBezTo>
                        <a:pt x="137441" y="6117"/>
                        <a:pt x="130794" y="5762"/>
                        <a:pt x="124235" y="5762"/>
                      </a:cubicBezTo>
                      <a:cubicBezTo>
                        <a:pt x="110319" y="5674"/>
                        <a:pt x="96492" y="5674"/>
                        <a:pt x="82576" y="5674"/>
                      </a:cubicBezTo>
                      <a:cubicBezTo>
                        <a:pt x="55187" y="5585"/>
                        <a:pt x="27799" y="6205"/>
                        <a:pt x="322" y="4521"/>
                      </a:cubicBezTo>
                      <a:cubicBezTo>
                        <a:pt x="-121" y="4344"/>
                        <a:pt x="-121" y="3635"/>
                        <a:pt x="411" y="3635"/>
                      </a:cubicBezTo>
                      <a:lnTo>
                        <a:pt x="411" y="36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27" name="任意多边形: 形状 492"/>
                <p:cNvSpPr/>
                <p:nvPr>
                  <p:custDataLst>
                    <p:tags r:id="rId235"/>
                  </p:custDataLst>
                </p:nvPr>
              </p:nvSpPr>
              <p:spPr>
                <a:xfrm>
                  <a:off x="9483327" y="4096390"/>
                  <a:ext cx="268079" cy="8038"/>
                </a:xfrm>
                <a:custGeom>
                  <a:avLst/>
                  <a:gdLst>
                    <a:gd name="connsiteX0" fmla="*/ 588 w 268079"/>
                    <a:gd name="connsiteY0" fmla="*/ 3488 h 8038"/>
                    <a:gd name="connsiteX1" fmla="*/ 33560 w 268079"/>
                    <a:gd name="connsiteY1" fmla="*/ 1006 h 8038"/>
                    <a:gd name="connsiteX2" fmla="*/ 66532 w 268079"/>
                    <a:gd name="connsiteY2" fmla="*/ 474 h 8038"/>
                    <a:gd name="connsiteX3" fmla="*/ 132566 w 268079"/>
                    <a:gd name="connsiteY3" fmla="*/ 385 h 8038"/>
                    <a:gd name="connsiteX4" fmla="*/ 198600 w 268079"/>
                    <a:gd name="connsiteY4" fmla="*/ 385 h 8038"/>
                    <a:gd name="connsiteX5" fmla="*/ 264633 w 268079"/>
                    <a:gd name="connsiteY5" fmla="*/ 562 h 8038"/>
                    <a:gd name="connsiteX6" fmla="*/ 264810 w 268079"/>
                    <a:gd name="connsiteY6" fmla="*/ 7476 h 8038"/>
                    <a:gd name="connsiteX7" fmla="*/ 198777 w 268079"/>
                    <a:gd name="connsiteY7" fmla="*/ 7653 h 8038"/>
                    <a:gd name="connsiteX8" fmla="*/ 132743 w 268079"/>
                    <a:gd name="connsiteY8" fmla="*/ 7653 h 8038"/>
                    <a:gd name="connsiteX9" fmla="*/ 66710 w 268079"/>
                    <a:gd name="connsiteY9" fmla="*/ 7565 h 8038"/>
                    <a:gd name="connsiteX10" fmla="*/ 33737 w 268079"/>
                    <a:gd name="connsiteY10" fmla="*/ 7033 h 8038"/>
                    <a:gd name="connsiteX11" fmla="*/ 676 w 268079"/>
                    <a:gd name="connsiteY11" fmla="*/ 4551 h 8038"/>
                    <a:gd name="connsiteX12" fmla="*/ 588 w 268079"/>
                    <a:gd name="connsiteY12" fmla="*/ 3488 h 8038"/>
                    <a:gd name="connsiteX13" fmla="*/ 588 w 268079"/>
                    <a:gd name="connsiteY13" fmla="*/ 3488 h 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79" h="8038">
                      <a:moveTo>
                        <a:pt x="588" y="3488"/>
                      </a:moveTo>
                      <a:cubicBezTo>
                        <a:pt x="11579" y="2778"/>
                        <a:pt x="22481" y="1538"/>
                        <a:pt x="33560" y="1006"/>
                      </a:cubicBezTo>
                      <a:cubicBezTo>
                        <a:pt x="44551" y="562"/>
                        <a:pt x="55542" y="651"/>
                        <a:pt x="66532" y="474"/>
                      </a:cubicBezTo>
                      <a:cubicBezTo>
                        <a:pt x="88514" y="208"/>
                        <a:pt x="110496" y="385"/>
                        <a:pt x="132566" y="385"/>
                      </a:cubicBezTo>
                      <a:cubicBezTo>
                        <a:pt x="154548" y="385"/>
                        <a:pt x="176529" y="385"/>
                        <a:pt x="198600" y="385"/>
                      </a:cubicBezTo>
                      <a:cubicBezTo>
                        <a:pt x="220493" y="385"/>
                        <a:pt x="242652" y="-590"/>
                        <a:pt x="264633" y="562"/>
                      </a:cubicBezTo>
                      <a:cubicBezTo>
                        <a:pt x="269153" y="828"/>
                        <a:pt x="269242" y="7299"/>
                        <a:pt x="264810" y="7476"/>
                      </a:cubicBezTo>
                      <a:cubicBezTo>
                        <a:pt x="243006" y="8628"/>
                        <a:pt x="220759" y="7653"/>
                        <a:pt x="198777" y="7653"/>
                      </a:cubicBezTo>
                      <a:cubicBezTo>
                        <a:pt x="176795" y="7653"/>
                        <a:pt x="154814" y="7653"/>
                        <a:pt x="132743" y="7653"/>
                      </a:cubicBezTo>
                      <a:cubicBezTo>
                        <a:pt x="110762" y="7653"/>
                        <a:pt x="88780" y="7831"/>
                        <a:pt x="66710" y="7565"/>
                      </a:cubicBezTo>
                      <a:cubicBezTo>
                        <a:pt x="55719" y="7476"/>
                        <a:pt x="44728" y="7565"/>
                        <a:pt x="33737" y="7033"/>
                      </a:cubicBezTo>
                      <a:cubicBezTo>
                        <a:pt x="22658" y="6590"/>
                        <a:pt x="11756" y="5260"/>
                        <a:pt x="676" y="4551"/>
                      </a:cubicBezTo>
                      <a:cubicBezTo>
                        <a:pt x="-210" y="4728"/>
                        <a:pt x="-210" y="3488"/>
                        <a:pt x="588" y="3488"/>
                      </a:cubicBezTo>
                      <a:lnTo>
                        <a:pt x="588" y="34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28" name="任意多边形: 形状 493"/>
                <p:cNvSpPr/>
                <p:nvPr>
                  <p:custDataLst>
                    <p:tags r:id="rId236"/>
                  </p:custDataLst>
                </p:nvPr>
              </p:nvSpPr>
              <p:spPr>
                <a:xfrm>
                  <a:off x="9625033" y="4176370"/>
                  <a:ext cx="146537" cy="7267"/>
                </a:xfrm>
                <a:custGeom>
                  <a:avLst/>
                  <a:gdLst>
                    <a:gd name="connsiteX0" fmla="*/ 787 w 146537"/>
                    <a:gd name="connsiteY0" fmla="*/ 2748 h 7267"/>
                    <a:gd name="connsiteX1" fmla="*/ 142958 w 146537"/>
                    <a:gd name="connsiteY1" fmla="*/ 0 h 7267"/>
                    <a:gd name="connsiteX2" fmla="*/ 143136 w 146537"/>
                    <a:gd name="connsiteY2" fmla="*/ 7268 h 7267"/>
                    <a:gd name="connsiteX3" fmla="*/ 136665 w 146537"/>
                    <a:gd name="connsiteY3" fmla="*/ 7268 h 7267"/>
                    <a:gd name="connsiteX4" fmla="*/ 136488 w 146537"/>
                    <a:gd name="connsiteY4" fmla="*/ 0 h 7267"/>
                    <a:gd name="connsiteX5" fmla="*/ 142958 w 146537"/>
                    <a:gd name="connsiteY5" fmla="*/ 0 h 7267"/>
                    <a:gd name="connsiteX6" fmla="*/ 143136 w 146537"/>
                    <a:gd name="connsiteY6" fmla="*/ 7268 h 7267"/>
                    <a:gd name="connsiteX7" fmla="*/ 876 w 146537"/>
                    <a:gd name="connsiteY7" fmla="*/ 4520 h 7267"/>
                    <a:gd name="connsiteX8" fmla="*/ 787 w 146537"/>
                    <a:gd name="connsiteY8" fmla="*/ 2748 h 7267"/>
                    <a:gd name="connsiteX9" fmla="*/ 787 w 146537"/>
                    <a:gd name="connsiteY9" fmla="*/ 2748 h 7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537" h="7267">
                      <a:moveTo>
                        <a:pt x="787" y="2748"/>
                      </a:moveTo>
                      <a:cubicBezTo>
                        <a:pt x="48118" y="709"/>
                        <a:pt x="95450" y="0"/>
                        <a:pt x="142958" y="0"/>
                      </a:cubicBezTo>
                      <a:cubicBezTo>
                        <a:pt x="147656" y="0"/>
                        <a:pt x="147745" y="7268"/>
                        <a:pt x="143136" y="7268"/>
                      </a:cubicBezTo>
                      <a:cubicBezTo>
                        <a:pt x="141008" y="7268"/>
                        <a:pt x="138793" y="7268"/>
                        <a:pt x="136665" y="7268"/>
                      </a:cubicBezTo>
                      <a:cubicBezTo>
                        <a:pt x="131968" y="7268"/>
                        <a:pt x="131879" y="0"/>
                        <a:pt x="136488" y="0"/>
                      </a:cubicBezTo>
                      <a:cubicBezTo>
                        <a:pt x="138615" y="0"/>
                        <a:pt x="140831" y="0"/>
                        <a:pt x="142958" y="0"/>
                      </a:cubicBezTo>
                      <a:cubicBezTo>
                        <a:pt x="147656" y="0"/>
                        <a:pt x="147745" y="7268"/>
                        <a:pt x="143136" y="7268"/>
                      </a:cubicBezTo>
                      <a:cubicBezTo>
                        <a:pt x="95716" y="7268"/>
                        <a:pt x="48384" y="6559"/>
                        <a:pt x="876" y="4520"/>
                      </a:cubicBezTo>
                      <a:cubicBezTo>
                        <a:pt x="-277" y="4343"/>
                        <a:pt x="-277" y="2748"/>
                        <a:pt x="787" y="2748"/>
                      </a:cubicBezTo>
                      <a:lnTo>
                        <a:pt x="787" y="274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29" name="任意多边形: 形状 494"/>
                <p:cNvSpPr/>
                <p:nvPr>
                  <p:custDataLst>
                    <p:tags r:id="rId237"/>
                  </p:custDataLst>
                </p:nvPr>
              </p:nvSpPr>
              <p:spPr>
                <a:xfrm>
                  <a:off x="9042988" y="4086786"/>
                  <a:ext cx="200926" cy="11217"/>
                </a:xfrm>
                <a:custGeom>
                  <a:avLst/>
                  <a:gdLst>
                    <a:gd name="connsiteX0" fmla="*/ 200370 w 200926"/>
                    <a:gd name="connsiteY0" fmla="*/ 9368 h 11217"/>
                    <a:gd name="connsiteX1" fmla="*/ 100212 w 200926"/>
                    <a:gd name="connsiteY1" fmla="*/ 10964 h 11217"/>
                    <a:gd name="connsiteX2" fmla="*/ 50045 w 200926"/>
                    <a:gd name="connsiteY2" fmla="*/ 8837 h 11217"/>
                    <a:gd name="connsiteX3" fmla="*/ 26024 w 200926"/>
                    <a:gd name="connsiteY3" fmla="*/ 6887 h 11217"/>
                    <a:gd name="connsiteX4" fmla="*/ 1472 w 200926"/>
                    <a:gd name="connsiteY4" fmla="*/ 4139 h 11217"/>
                    <a:gd name="connsiteX5" fmla="*/ 1915 w 200926"/>
                    <a:gd name="connsiteY5" fmla="*/ 239 h 11217"/>
                    <a:gd name="connsiteX6" fmla="*/ 26999 w 200926"/>
                    <a:gd name="connsiteY6" fmla="*/ 1303 h 11217"/>
                    <a:gd name="connsiteX7" fmla="*/ 52083 w 200926"/>
                    <a:gd name="connsiteY7" fmla="*/ 2455 h 11217"/>
                    <a:gd name="connsiteX8" fmla="*/ 101098 w 200926"/>
                    <a:gd name="connsiteY8" fmla="*/ 4848 h 11217"/>
                    <a:gd name="connsiteX9" fmla="*/ 200282 w 200926"/>
                    <a:gd name="connsiteY9" fmla="*/ 8128 h 11217"/>
                    <a:gd name="connsiteX10" fmla="*/ 200370 w 200926"/>
                    <a:gd name="connsiteY10" fmla="*/ 9368 h 11217"/>
                    <a:gd name="connsiteX11" fmla="*/ 200370 w 200926"/>
                    <a:gd name="connsiteY11" fmla="*/ 9368 h 1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926" h="11217">
                      <a:moveTo>
                        <a:pt x="200370" y="9368"/>
                      </a:moveTo>
                      <a:cubicBezTo>
                        <a:pt x="167043" y="10521"/>
                        <a:pt x="133628" y="11762"/>
                        <a:pt x="100212" y="10964"/>
                      </a:cubicBezTo>
                      <a:cubicBezTo>
                        <a:pt x="83549" y="10609"/>
                        <a:pt x="66708" y="10166"/>
                        <a:pt x="50045" y="8837"/>
                      </a:cubicBezTo>
                      <a:cubicBezTo>
                        <a:pt x="42067" y="8216"/>
                        <a:pt x="34090" y="7507"/>
                        <a:pt x="26024" y="6887"/>
                      </a:cubicBezTo>
                      <a:cubicBezTo>
                        <a:pt x="17959" y="6266"/>
                        <a:pt x="9361" y="6178"/>
                        <a:pt x="1472" y="4139"/>
                      </a:cubicBezTo>
                      <a:cubicBezTo>
                        <a:pt x="-921" y="3518"/>
                        <a:pt x="-123" y="416"/>
                        <a:pt x="1915" y="239"/>
                      </a:cubicBezTo>
                      <a:cubicBezTo>
                        <a:pt x="10070" y="-559"/>
                        <a:pt x="18756" y="859"/>
                        <a:pt x="26999" y="1303"/>
                      </a:cubicBezTo>
                      <a:cubicBezTo>
                        <a:pt x="35331" y="1746"/>
                        <a:pt x="43751" y="2100"/>
                        <a:pt x="52083" y="2455"/>
                      </a:cubicBezTo>
                      <a:cubicBezTo>
                        <a:pt x="68392" y="3164"/>
                        <a:pt x="84790" y="4139"/>
                        <a:pt x="101098" y="4848"/>
                      </a:cubicBezTo>
                      <a:cubicBezTo>
                        <a:pt x="134160" y="6266"/>
                        <a:pt x="167221" y="8039"/>
                        <a:pt x="200282" y="8128"/>
                      </a:cubicBezTo>
                      <a:cubicBezTo>
                        <a:pt x="201079" y="8216"/>
                        <a:pt x="201168" y="9368"/>
                        <a:pt x="200370" y="9368"/>
                      </a:cubicBezTo>
                      <a:lnTo>
                        <a:pt x="200370" y="93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30" name="任意多边形: 形状 495"/>
                <p:cNvSpPr/>
                <p:nvPr>
                  <p:custDataLst>
                    <p:tags r:id="rId238"/>
                  </p:custDataLst>
                </p:nvPr>
              </p:nvSpPr>
              <p:spPr>
                <a:xfrm>
                  <a:off x="8650484" y="4125404"/>
                  <a:ext cx="232626" cy="11557"/>
                </a:xfrm>
                <a:custGeom>
                  <a:avLst/>
                  <a:gdLst>
                    <a:gd name="connsiteX0" fmla="*/ 232304 w 232626"/>
                    <a:gd name="connsiteY0" fmla="*/ 11257 h 11557"/>
                    <a:gd name="connsiteX1" fmla="*/ 116901 w 232626"/>
                    <a:gd name="connsiteY1" fmla="*/ 10193 h 11557"/>
                    <a:gd name="connsiteX2" fmla="*/ 1409 w 232626"/>
                    <a:gd name="connsiteY2" fmla="*/ 2836 h 11557"/>
                    <a:gd name="connsiteX3" fmla="*/ 1320 w 232626"/>
                    <a:gd name="connsiteY3" fmla="*/ 0 h 11557"/>
                    <a:gd name="connsiteX4" fmla="*/ 116724 w 232626"/>
                    <a:gd name="connsiteY4" fmla="*/ 5850 h 11557"/>
                    <a:gd name="connsiteX5" fmla="*/ 232216 w 232626"/>
                    <a:gd name="connsiteY5" fmla="*/ 10636 h 11557"/>
                    <a:gd name="connsiteX6" fmla="*/ 232304 w 232626"/>
                    <a:gd name="connsiteY6" fmla="*/ 11257 h 11557"/>
                    <a:gd name="connsiteX7" fmla="*/ 232304 w 232626"/>
                    <a:gd name="connsiteY7" fmla="*/ 11257 h 1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626" h="11557">
                      <a:moveTo>
                        <a:pt x="232304" y="11257"/>
                      </a:moveTo>
                      <a:cubicBezTo>
                        <a:pt x="193837" y="11966"/>
                        <a:pt x="155457" y="11345"/>
                        <a:pt x="116901" y="10193"/>
                      </a:cubicBezTo>
                      <a:cubicBezTo>
                        <a:pt x="78522" y="9041"/>
                        <a:pt x="39699" y="7888"/>
                        <a:pt x="1409" y="2836"/>
                      </a:cubicBezTo>
                      <a:cubicBezTo>
                        <a:pt x="-364" y="2570"/>
                        <a:pt x="-541" y="0"/>
                        <a:pt x="1320" y="0"/>
                      </a:cubicBezTo>
                      <a:cubicBezTo>
                        <a:pt x="39699" y="532"/>
                        <a:pt x="78345" y="3811"/>
                        <a:pt x="116724" y="5850"/>
                      </a:cubicBezTo>
                      <a:cubicBezTo>
                        <a:pt x="155192" y="7800"/>
                        <a:pt x="193748" y="9218"/>
                        <a:pt x="232216" y="10636"/>
                      </a:cubicBezTo>
                      <a:cubicBezTo>
                        <a:pt x="232748" y="10636"/>
                        <a:pt x="232748" y="11257"/>
                        <a:pt x="232304" y="11257"/>
                      </a:cubicBezTo>
                      <a:lnTo>
                        <a:pt x="232304" y="112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31" name="任意多边形: 形状 496"/>
                <p:cNvSpPr/>
                <p:nvPr>
                  <p:custDataLst>
                    <p:tags r:id="rId239"/>
                  </p:custDataLst>
                </p:nvPr>
              </p:nvSpPr>
              <p:spPr>
                <a:xfrm>
                  <a:off x="8473469" y="4032514"/>
                  <a:ext cx="165306" cy="9405"/>
                </a:xfrm>
                <a:custGeom>
                  <a:avLst/>
                  <a:gdLst>
                    <a:gd name="connsiteX0" fmla="*/ 1153 w 165306"/>
                    <a:gd name="connsiteY0" fmla="*/ 0 h 9405"/>
                    <a:gd name="connsiteX1" fmla="*/ 83230 w 165306"/>
                    <a:gd name="connsiteY1" fmla="*/ 532 h 9405"/>
                    <a:gd name="connsiteX2" fmla="*/ 123736 w 165306"/>
                    <a:gd name="connsiteY2" fmla="*/ 1950 h 9405"/>
                    <a:gd name="connsiteX3" fmla="*/ 143502 w 165306"/>
                    <a:gd name="connsiteY3" fmla="*/ 3191 h 9405"/>
                    <a:gd name="connsiteX4" fmla="*/ 163799 w 165306"/>
                    <a:gd name="connsiteY4" fmla="*/ 4875 h 9405"/>
                    <a:gd name="connsiteX5" fmla="*/ 163888 w 165306"/>
                    <a:gd name="connsiteY5" fmla="*/ 8864 h 9405"/>
                    <a:gd name="connsiteX6" fmla="*/ 144743 w 165306"/>
                    <a:gd name="connsiteY6" fmla="*/ 9129 h 9405"/>
                    <a:gd name="connsiteX7" fmla="*/ 125066 w 165306"/>
                    <a:gd name="connsiteY7" fmla="*/ 9041 h 9405"/>
                    <a:gd name="connsiteX8" fmla="*/ 83407 w 165306"/>
                    <a:gd name="connsiteY8" fmla="*/ 7623 h 9405"/>
                    <a:gd name="connsiteX9" fmla="*/ 1242 w 165306"/>
                    <a:gd name="connsiteY9" fmla="*/ 2482 h 9405"/>
                    <a:gd name="connsiteX10" fmla="*/ 1153 w 165306"/>
                    <a:gd name="connsiteY10" fmla="*/ 0 h 9405"/>
                    <a:gd name="connsiteX11" fmla="*/ 1153 w 165306"/>
                    <a:gd name="connsiteY11" fmla="*/ 0 h 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306" h="9405">
                      <a:moveTo>
                        <a:pt x="1153" y="0"/>
                      </a:moveTo>
                      <a:cubicBezTo>
                        <a:pt x="28542" y="177"/>
                        <a:pt x="55841" y="-89"/>
                        <a:pt x="83230" y="532"/>
                      </a:cubicBezTo>
                      <a:cubicBezTo>
                        <a:pt x="96702" y="886"/>
                        <a:pt x="110264" y="1329"/>
                        <a:pt x="123736" y="1950"/>
                      </a:cubicBezTo>
                      <a:cubicBezTo>
                        <a:pt x="130295" y="2216"/>
                        <a:pt x="136854" y="2836"/>
                        <a:pt x="143502" y="3191"/>
                      </a:cubicBezTo>
                      <a:cubicBezTo>
                        <a:pt x="150150" y="3545"/>
                        <a:pt x="157152" y="3368"/>
                        <a:pt x="163799" y="4875"/>
                      </a:cubicBezTo>
                      <a:cubicBezTo>
                        <a:pt x="165749" y="5318"/>
                        <a:pt x="165838" y="8509"/>
                        <a:pt x="163888" y="8864"/>
                      </a:cubicBezTo>
                      <a:cubicBezTo>
                        <a:pt x="157683" y="9838"/>
                        <a:pt x="151036" y="9218"/>
                        <a:pt x="144743" y="9129"/>
                      </a:cubicBezTo>
                      <a:cubicBezTo>
                        <a:pt x="138184" y="9041"/>
                        <a:pt x="131625" y="9129"/>
                        <a:pt x="125066" y="9041"/>
                      </a:cubicBezTo>
                      <a:cubicBezTo>
                        <a:pt x="111239" y="8686"/>
                        <a:pt x="97323" y="8243"/>
                        <a:pt x="83407" y="7623"/>
                      </a:cubicBezTo>
                      <a:cubicBezTo>
                        <a:pt x="56018" y="6382"/>
                        <a:pt x="28630" y="4255"/>
                        <a:pt x="1242" y="2482"/>
                      </a:cubicBezTo>
                      <a:cubicBezTo>
                        <a:pt x="-354" y="2305"/>
                        <a:pt x="-442" y="0"/>
                        <a:pt x="1153" y="0"/>
                      </a:cubicBezTo>
                      <a:lnTo>
                        <a:pt x="1153"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32" name="任意多边形: 形状 497"/>
                <p:cNvSpPr/>
                <p:nvPr>
                  <p:custDataLst>
                    <p:tags r:id="rId240"/>
                  </p:custDataLst>
                </p:nvPr>
              </p:nvSpPr>
              <p:spPr>
                <a:xfrm>
                  <a:off x="8960799" y="3684066"/>
                  <a:ext cx="50667" cy="278713"/>
                </a:xfrm>
                <a:custGeom>
                  <a:avLst/>
                  <a:gdLst>
                    <a:gd name="connsiteX0" fmla="*/ 40584 w 50667"/>
                    <a:gd name="connsiteY0" fmla="*/ 6935 h 278713"/>
                    <a:gd name="connsiteX1" fmla="*/ 23655 w 50667"/>
                    <a:gd name="connsiteY1" fmla="*/ 215318 h 278713"/>
                    <a:gd name="connsiteX2" fmla="*/ 35089 w 50667"/>
                    <a:gd name="connsiteY2" fmla="*/ 243681 h 278713"/>
                    <a:gd name="connsiteX3" fmla="*/ 50245 w 50667"/>
                    <a:gd name="connsiteY3" fmla="*/ 271867 h 278713"/>
                    <a:gd name="connsiteX4" fmla="*/ 43332 w 50667"/>
                    <a:gd name="connsiteY4" fmla="*/ 277097 h 278713"/>
                    <a:gd name="connsiteX5" fmla="*/ 28796 w 50667"/>
                    <a:gd name="connsiteY5" fmla="*/ 252367 h 278713"/>
                    <a:gd name="connsiteX6" fmla="*/ 17716 w 50667"/>
                    <a:gd name="connsiteY6" fmla="*/ 226840 h 278713"/>
                    <a:gd name="connsiteX7" fmla="*/ 3357 w 50667"/>
                    <a:gd name="connsiteY7" fmla="*/ 171975 h 278713"/>
                    <a:gd name="connsiteX8" fmla="*/ 8853 w 50667"/>
                    <a:gd name="connsiteY8" fmla="*/ 60294 h 278713"/>
                    <a:gd name="connsiteX9" fmla="*/ 32518 w 50667"/>
                    <a:gd name="connsiteY9" fmla="*/ 2149 h 278713"/>
                    <a:gd name="connsiteX10" fmla="*/ 40584 w 50667"/>
                    <a:gd name="connsiteY10" fmla="*/ 6935 h 278713"/>
                    <a:gd name="connsiteX11" fmla="*/ 40584 w 50667"/>
                    <a:gd name="connsiteY11" fmla="*/ 6935 h 2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67" h="278713">
                      <a:moveTo>
                        <a:pt x="40584" y="6935"/>
                      </a:moveTo>
                      <a:cubicBezTo>
                        <a:pt x="5750" y="68803"/>
                        <a:pt x="344" y="146005"/>
                        <a:pt x="23655" y="215318"/>
                      </a:cubicBezTo>
                      <a:cubicBezTo>
                        <a:pt x="26934" y="224979"/>
                        <a:pt x="30657" y="234463"/>
                        <a:pt x="35089" y="243681"/>
                      </a:cubicBezTo>
                      <a:cubicBezTo>
                        <a:pt x="39698" y="253342"/>
                        <a:pt x="45814" y="262206"/>
                        <a:pt x="50245" y="271867"/>
                      </a:cubicBezTo>
                      <a:cubicBezTo>
                        <a:pt x="52195" y="276122"/>
                        <a:pt x="46966" y="281440"/>
                        <a:pt x="43332" y="277097"/>
                      </a:cubicBezTo>
                      <a:cubicBezTo>
                        <a:pt x="37304" y="269740"/>
                        <a:pt x="32961" y="260788"/>
                        <a:pt x="28796" y="252367"/>
                      </a:cubicBezTo>
                      <a:cubicBezTo>
                        <a:pt x="24718" y="244036"/>
                        <a:pt x="20996" y="235527"/>
                        <a:pt x="17716" y="226840"/>
                      </a:cubicBezTo>
                      <a:cubicBezTo>
                        <a:pt x="10980" y="209024"/>
                        <a:pt x="6282" y="190588"/>
                        <a:pt x="3357" y="171975"/>
                      </a:cubicBezTo>
                      <a:cubicBezTo>
                        <a:pt x="-2493" y="134571"/>
                        <a:pt x="-720" y="96280"/>
                        <a:pt x="8853" y="60294"/>
                      </a:cubicBezTo>
                      <a:cubicBezTo>
                        <a:pt x="14259" y="39908"/>
                        <a:pt x="22237" y="20320"/>
                        <a:pt x="32518" y="2149"/>
                      </a:cubicBezTo>
                      <a:cubicBezTo>
                        <a:pt x="35354" y="-2903"/>
                        <a:pt x="43420" y="1883"/>
                        <a:pt x="40584" y="6935"/>
                      </a:cubicBezTo>
                      <a:lnTo>
                        <a:pt x="40584" y="69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33" name="任意多边形: 形状 498"/>
                <p:cNvSpPr/>
                <p:nvPr>
                  <p:custDataLst>
                    <p:tags r:id="rId241"/>
                  </p:custDataLst>
                </p:nvPr>
              </p:nvSpPr>
              <p:spPr>
                <a:xfrm>
                  <a:off x="8264222" y="3682663"/>
                  <a:ext cx="734042" cy="29011"/>
                </a:xfrm>
                <a:custGeom>
                  <a:avLst/>
                  <a:gdLst>
                    <a:gd name="connsiteX0" fmla="*/ 732551 w 734042"/>
                    <a:gd name="connsiteY0" fmla="*/ 5325 h 29011"/>
                    <a:gd name="connsiteX1" fmla="*/ 716774 w 734042"/>
                    <a:gd name="connsiteY1" fmla="*/ 8870 h 29011"/>
                    <a:gd name="connsiteX2" fmla="*/ 698250 w 734042"/>
                    <a:gd name="connsiteY2" fmla="*/ 10554 h 29011"/>
                    <a:gd name="connsiteX3" fmla="*/ 663327 w 734042"/>
                    <a:gd name="connsiteY3" fmla="*/ 13302 h 29011"/>
                    <a:gd name="connsiteX4" fmla="*/ 592330 w 734042"/>
                    <a:gd name="connsiteY4" fmla="*/ 17202 h 29011"/>
                    <a:gd name="connsiteX5" fmla="*/ 449893 w 734042"/>
                    <a:gd name="connsiteY5" fmla="*/ 19595 h 29011"/>
                    <a:gd name="connsiteX6" fmla="*/ 307012 w 734042"/>
                    <a:gd name="connsiteY6" fmla="*/ 17025 h 29011"/>
                    <a:gd name="connsiteX7" fmla="*/ 164309 w 734042"/>
                    <a:gd name="connsiteY7" fmla="*/ 19063 h 29011"/>
                    <a:gd name="connsiteX8" fmla="*/ 4676 w 734042"/>
                    <a:gd name="connsiteY8" fmla="*/ 28991 h 29011"/>
                    <a:gd name="connsiteX9" fmla="*/ 4499 w 734042"/>
                    <a:gd name="connsiteY9" fmla="*/ 19418 h 29011"/>
                    <a:gd name="connsiteX10" fmla="*/ 289285 w 734042"/>
                    <a:gd name="connsiteY10" fmla="*/ 7363 h 29011"/>
                    <a:gd name="connsiteX11" fmla="*/ 432166 w 734042"/>
                    <a:gd name="connsiteY11" fmla="*/ 9845 h 29011"/>
                    <a:gd name="connsiteX12" fmla="*/ 574692 w 734042"/>
                    <a:gd name="connsiteY12" fmla="*/ 8516 h 29011"/>
                    <a:gd name="connsiteX13" fmla="*/ 653400 w 734042"/>
                    <a:gd name="connsiteY13" fmla="*/ 4704 h 29011"/>
                    <a:gd name="connsiteX14" fmla="*/ 693729 w 734042"/>
                    <a:gd name="connsiteY14" fmla="*/ 1957 h 29011"/>
                    <a:gd name="connsiteX15" fmla="*/ 713318 w 734042"/>
                    <a:gd name="connsiteY15" fmla="*/ 539 h 29011"/>
                    <a:gd name="connsiteX16" fmla="*/ 723156 w 734042"/>
                    <a:gd name="connsiteY16" fmla="*/ 7 h 29011"/>
                    <a:gd name="connsiteX17" fmla="*/ 732463 w 734042"/>
                    <a:gd name="connsiteY17" fmla="*/ 1159 h 29011"/>
                    <a:gd name="connsiteX18" fmla="*/ 732551 w 734042"/>
                    <a:gd name="connsiteY18" fmla="*/ 5325 h 29011"/>
                    <a:gd name="connsiteX19" fmla="*/ 732551 w 734042"/>
                    <a:gd name="connsiteY19" fmla="*/ 5325 h 2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4042" h="29011">
                      <a:moveTo>
                        <a:pt x="732551" y="5325"/>
                      </a:moveTo>
                      <a:cubicBezTo>
                        <a:pt x="727233" y="7275"/>
                        <a:pt x="722536" y="8250"/>
                        <a:pt x="716774" y="8870"/>
                      </a:cubicBezTo>
                      <a:cubicBezTo>
                        <a:pt x="710658" y="9491"/>
                        <a:pt x="704454" y="10023"/>
                        <a:pt x="698250" y="10554"/>
                      </a:cubicBezTo>
                      <a:cubicBezTo>
                        <a:pt x="686638" y="11618"/>
                        <a:pt x="675027" y="12504"/>
                        <a:pt x="663327" y="13302"/>
                      </a:cubicBezTo>
                      <a:cubicBezTo>
                        <a:pt x="639662" y="14898"/>
                        <a:pt x="615996" y="16227"/>
                        <a:pt x="592330" y="17202"/>
                      </a:cubicBezTo>
                      <a:cubicBezTo>
                        <a:pt x="544910" y="19152"/>
                        <a:pt x="497401" y="19950"/>
                        <a:pt x="449893" y="19595"/>
                      </a:cubicBezTo>
                      <a:cubicBezTo>
                        <a:pt x="402296" y="19152"/>
                        <a:pt x="354610" y="17379"/>
                        <a:pt x="307012" y="17025"/>
                      </a:cubicBezTo>
                      <a:cubicBezTo>
                        <a:pt x="259415" y="16670"/>
                        <a:pt x="211818" y="17291"/>
                        <a:pt x="164309" y="19063"/>
                      </a:cubicBezTo>
                      <a:cubicBezTo>
                        <a:pt x="110951" y="21013"/>
                        <a:pt x="57769" y="24382"/>
                        <a:pt x="4676" y="28991"/>
                      </a:cubicBezTo>
                      <a:cubicBezTo>
                        <a:pt x="-1439" y="29522"/>
                        <a:pt x="-1617" y="19950"/>
                        <a:pt x="4499" y="19418"/>
                      </a:cubicBezTo>
                      <a:cubicBezTo>
                        <a:pt x="98985" y="11175"/>
                        <a:pt x="194002" y="7186"/>
                        <a:pt x="289285" y="7363"/>
                      </a:cubicBezTo>
                      <a:cubicBezTo>
                        <a:pt x="336882" y="7452"/>
                        <a:pt x="384568" y="9048"/>
                        <a:pt x="432166" y="9845"/>
                      </a:cubicBezTo>
                      <a:cubicBezTo>
                        <a:pt x="479763" y="10643"/>
                        <a:pt x="527272" y="10200"/>
                        <a:pt x="574692" y="8516"/>
                      </a:cubicBezTo>
                      <a:cubicBezTo>
                        <a:pt x="600928" y="7629"/>
                        <a:pt x="627164" y="6300"/>
                        <a:pt x="653400" y="4704"/>
                      </a:cubicBezTo>
                      <a:cubicBezTo>
                        <a:pt x="666873" y="3818"/>
                        <a:pt x="680345" y="2932"/>
                        <a:pt x="693729" y="1957"/>
                      </a:cubicBezTo>
                      <a:cubicBezTo>
                        <a:pt x="700288" y="1514"/>
                        <a:pt x="706847" y="1070"/>
                        <a:pt x="713318" y="539"/>
                      </a:cubicBezTo>
                      <a:cubicBezTo>
                        <a:pt x="716597" y="273"/>
                        <a:pt x="719877" y="7"/>
                        <a:pt x="723156" y="7"/>
                      </a:cubicBezTo>
                      <a:cubicBezTo>
                        <a:pt x="726347" y="-82"/>
                        <a:pt x="729272" y="716"/>
                        <a:pt x="732463" y="1159"/>
                      </a:cubicBezTo>
                      <a:cubicBezTo>
                        <a:pt x="734856" y="1514"/>
                        <a:pt x="734236" y="4704"/>
                        <a:pt x="732551" y="5325"/>
                      </a:cubicBezTo>
                      <a:lnTo>
                        <a:pt x="732551" y="5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34" name="任意多边形: 形状 499"/>
                <p:cNvSpPr/>
                <p:nvPr>
                  <p:custDataLst>
                    <p:tags r:id="rId242"/>
                  </p:custDataLst>
                </p:nvPr>
              </p:nvSpPr>
              <p:spPr>
                <a:xfrm>
                  <a:off x="8222125" y="3701106"/>
                  <a:ext cx="155573" cy="267647"/>
                </a:xfrm>
                <a:custGeom>
                  <a:avLst/>
                  <a:gdLst>
                    <a:gd name="connsiteX0" fmla="*/ 154112 w 155573"/>
                    <a:gd name="connsiteY0" fmla="*/ 265818 h 267647"/>
                    <a:gd name="connsiteX1" fmla="*/ 125483 w 155573"/>
                    <a:gd name="connsiteY1" fmla="*/ 266793 h 267647"/>
                    <a:gd name="connsiteX2" fmla="*/ 95169 w 155573"/>
                    <a:gd name="connsiteY2" fmla="*/ 265020 h 267647"/>
                    <a:gd name="connsiteX3" fmla="*/ 34631 w 155573"/>
                    <a:gd name="connsiteY3" fmla="*/ 259879 h 267647"/>
                    <a:gd name="connsiteX4" fmla="*/ 30200 w 155573"/>
                    <a:gd name="connsiteY4" fmla="*/ 256423 h 267647"/>
                    <a:gd name="connsiteX5" fmla="*/ 4407 w 155573"/>
                    <a:gd name="connsiteY5" fmla="*/ 142792 h 267647"/>
                    <a:gd name="connsiteX6" fmla="*/ 63 w 155573"/>
                    <a:gd name="connsiteY6" fmla="*/ 85534 h 267647"/>
                    <a:gd name="connsiteX7" fmla="*/ 7066 w 155573"/>
                    <a:gd name="connsiteY7" fmla="*/ 33948 h 267647"/>
                    <a:gd name="connsiteX8" fmla="*/ 19829 w 155573"/>
                    <a:gd name="connsiteY8" fmla="*/ 12764 h 267647"/>
                    <a:gd name="connsiteX9" fmla="*/ 40393 w 155573"/>
                    <a:gd name="connsiteY9" fmla="*/ 0 h 267647"/>
                    <a:gd name="connsiteX10" fmla="*/ 43318 w 155573"/>
                    <a:gd name="connsiteY10" fmla="*/ 6825 h 267647"/>
                    <a:gd name="connsiteX11" fmla="*/ 27363 w 155573"/>
                    <a:gd name="connsiteY11" fmla="*/ 20298 h 267647"/>
                    <a:gd name="connsiteX12" fmla="*/ 16195 w 155573"/>
                    <a:gd name="connsiteY12" fmla="*/ 38113 h 267647"/>
                    <a:gd name="connsiteX13" fmla="*/ 9370 w 155573"/>
                    <a:gd name="connsiteY13" fmla="*/ 87661 h 267647"/>
                    <a:gd name="connsiteX14" fmla="*/ 22665 w 155573"/>
                    <a:gd name="connsiteY14" fmla="*/ 194821 h 267647"/>
                    <a:gd name="connsiteX15" fmla="*/ 38974 w 155573"/>
                    <a:gd name="connsiteY15" fmla="*/ 254118 h 267647"/>
                    <a:gd name="connsiteX16" fmla="*/ 34543 w 155573"/>
                    <a:gd name="connsiteY16" fmla="*/ 250661 h 267647"/>
                    <a:gd name="connsiteX17" fmla="*/ 96144 w 155573"/>
                    <a:gd name="connsiteY17" fmla="*/ 255979 h 267647"/>
                    <a:gd name="connsiteX18" fmla="*/ 126458 w 155573"/>
                    <a:gd name="connsiteY18" fmla="*/ 258107 h 267647"/>
                    <a:gd name="connsiteX19" fmla="*/ 154555 w 155573"/>
                    <a:gd name="connsiteY19" fmla="*/ 262095 h 267647"/>
                    <a:gd name="connsiteX20" fmla="*/ 154112 w 155573"/>
                    <a:gd name="connsiteY20" fmla="*/ 265818 h 267647"/>
                    <a:gd name="connsiteX21" fmla="*/ 154112 w 155573"/>
                    <a:gd name="connsiteY21" fmla="*/ 265818 h 2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573" h="267647">
                      <a:moveTo>
                        <a:pt x="154112" y="265818"/>
                      </a:moveTo>
                      <a:cubicBezTo>
                        <a:pt x="145337" y="268920"/>
                        <a:pt x="134789" y="267236"/>
                        <a:pt x="125483" y="266793"/>
                      </a:cubicBezTo>
                      <a:cubicBezTo>
                        <a:pt x="115378" y="266350"/>
                        <a:pt x="105274" y="265729"/>
                        <a:pt x="95169" y="265020"/>
                      </a:cubicBezTo>
                      <a:cubicBezTo>
                        <a:pt x="74960" y="263602"/>
                        <a:pt x="54840" y="261829"/>
                        <a:pt x="34631" y="259879"/>
                      </a:cubicBezTo>
                      <a:cubicBezTo>
                        <a:pt x="32504" y="259702"/>
                        <a:pt x="30820" y="258461"/>
                        <a:pt x="30200" y="256423"/>
                      </a:cubicBezTo>
                      <a:cubicBezTo>
                        <a:pt x="17879" y="219285"/>
                        <a:pt x="9282" y="181260"/>
                        <a:pt x="4407" y="142792"/>
                      </a:cubicBezTo>
                      <a:cubicBezTo>
                        <a:pt x="2013" y="123735"/>
                        <a:pt x="418" y="104590"/>
                        <a:pt x="63" y="85534"/>
                      </a:cubicBezTo>
                      <a:cubicBezTo>
                        <a:pt x="-291" y="68072"/>
                        <a:pt x="684" y="50079"/>
                        <a:pt x="7066" y="33948"/>
                      </a:cubicBezTo>
                      <a:cubicBezTo>
                        <a:pt x="10168" y="26148"/>
                        <a:pt x="14334" y="18968"/>
                        <a:pt x="19829" y="12764"/>
                      </a:cubicBezTo>
                      <a:cubicBezTo>
                        <a:pt x="25059" y="6736"/>
                        <a:pt x="31972" y="89"/>
                        <a:pt x="40393" y="0"/>
                      </a:cubicBezTo>
                      <a:cubicBezTo>
                        <a:pt x="44115" y="0"/>
                        <a:pt x="45356" y="4432"/>
                        <a:pt x="43318" y="6825"/>
                      </a:cubicBezTo>
                      <a:cubicBezTo>
                        <a:pt x="38886" y="12232"/>
                        <a:pt x="32150" y="15068"/>
                        <a:pt x="27363" y="20298"/>
                      </a:cubicBezTo>
                      <a:cubicBezTo>
                        <a:pt x="22665" y="25439"/>
                        <a:pt x="18943" y="31643"/>
                        <a:pt x="16195" y="38113"/>
                      </a:cubicBezTo>
                      <a:cubicBezTo>
                        <a:pt x="9725" y="53536"/>
                        <a:pt x="8927" y="70820"/>
                        <a:pt x="9370" y="87661"/>
                      </a:cubicBezTo>
                      <a:cubicBezTo>
                        <a:pt x="10257" y="123470"/>
                        <a:pt x="14865" y="159544"/>
                        <a:pt x="22665" y="194821"/>
                      </a:cubicBezTo>
                      <a:cubicBezTo>
                        <a:pt x="27097" y="214853"/>
                        <a:pt x="32593" y="234618"/>
                        <a:pt x="38974" y="254118"/>
                      </a:cubicBezTo>
                      <a:cubicBezTo>
                        <a:pt x="37468" y="252966"/>
                        <a:pt x="35961" y="251814"/>
                        <a:pt x="34543" y="250661"/>
                      </a:cubicBezTo>
                      <a:cubicBezTo>
                        <a:pt x="55106" y="252700"/>
                        <a:pt x="75581" y="254473"/>
                        <a:pt x="96144" y="255979"/>
                      </a:cubicBezTo>
                      <a:cubicBezTo>
                        <a:pt x="106249" y="256689"/>
                        <a:pt x="116353" y="257398"/>
                        <a:pt x="126458" y="258107"/>
                      </a:cubicBezTo>
                      <a:cubicBezTo>
                        <a:pt x="135676" y="258727"/>
                        <a:pt x="145869" y="258284"/>
                        <a:pt x="154555" y="262095"/>
                      </a:cubicBezTo>
                      <a:cubicBezTo>
                        <a:pt x="156328" y="262982"/>
                        <a:pt x="155530" y="265286"/>
                        <a:pt x="154112" y="265818"/>
                      </a:cubicBezTo>
                      <a:lnTo>
                        <a:pt x="154112" y="2658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35" name="任意多边形: 形状 500"/>
                <p:cNvSpPr/>
                <p:nvPr>
                  <p:custDataLst>
                    <p:tags r:id="rId243"/>
                  </p:custDataLst>
                </p:nvPr>
              </p:nvSpPr>
              <p:spPr>
                <a:xfrm>
                  <a:off x="9001925" y="3684313"/>
                  <a:ext cx="791948" cy="21330"/>
                </a:xfrm>
                <a:custGeom>
                  <a:avLst/>
                  <a:gdLst>
                    <a:gd name="connsiteX0" fmla="*/ 790973 w 791948"/>
                    <a:gd name="connsiteY0" fmla="*/ 19451 h 21330"/>
                    <a:gd name="connsiteX1" fmla="*/ 752328 w 791948"/>
                    <a:gd name="connsiteY1" fmla="*/ 21313 h 21330"/>
                    <a:gd name="connsiteX2" fmla="*/ 713683 w 791948"/>
                    <a:gd name="connsiteY2" fmla="*/ 20870 h 21330"/>
                    <a:gd name="connsiteX3" fmla="*/ 637368 w 791948"/>
                    <a:gd name="connsiteY3" fmla="*/ 19629 h 21330"/>
                    <a:gd name="connsiteX4" fmla="*/ 483674 w 791948"/>
                    <a:gd name="connsiteY4" fmla="*/ 16970 h 21330"/>
                    <a:gd name="connsiteX5" fmla="*/ 176374 w 791948"/>
                    <a:gd name="connsiteY5" fmla="*/ 11740 h 21330"/>
                    <a:gd name="connsiteX6" fmla="*/ 91284 w 791948"/>
                    <a:gd name="connsiteY6" fmla="*/ 10322 h 21330"/>
                    <a:gd name="connsiteX7" fmla="*/ 3978 w 791948"/>
                    <a:gd name="connsiteY7" fmla="*/ 8461 h 21330"/>
                    <a:gd name="connsiteX8" fmla="*/ 3801 w 791948"/>
                    <a:gd name="connsiteY8" fmla="*/ 395 h 21330"/>
                    <a:gd name="connsiteX9" fmla="*/ 81180 w 791948"/>
                    <a:gd name="connsiteY9" fmla="*/ 1458 h 21330"/>
                    <a:gd name="connsiteX10" fmla="*/ 157495 w 791948"/>
                    <a:gd name="connsiteY10" fmla="*/ 2877 h 21330"/>
                    <a:gd name="connsiteX11" fmla="*/ 311189 w 791948"/>
                    <a:gd name="connsiteY11" fmla="*/ 5713 h 21330"/>
                    <a:gd name="connsiteX12" fmla="*/ 618577 w 791948"/>
                    <a:gd name="connsiteY12" fmla="*/ 11208 h 21330"/>
                    <a:gd name="connsiteX13" fmla="*/ 791062 w 791948"/>
                    <a:gd name="connsiteY13" fmla="*/ 17236 h 21330"/>
                    <a:gd name="connsiteX14" fmla="*/ 790973 w 791948"/>
                    <a:gd name="connsiteY14" fmla="*/ 19451 h 21330"/>
                    <a:gd name="connsiteX15" fmla="*/ 790973 w 791948"/>
                    <a:gd name="connsiteY15" fmla="*/ 19451 h 2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1948" h="21330">
                      <a:moveTo>
                        <a:pt x="790973" y="19451"/>
                      </a:moveTo>
                      <a:cubicBezTo>
                        <a:pt x="778121" y="20249"/>
                        <a:pt x="765269" y="21224"/>
                        <a:pt x="752328" y="21313"/>
                      </a:cubicBezTo>
                      <a:cubicBezTo>
                        <a:pt x="739476" y="21401"/>
                        <a:pt x="726535" y="21136"/>
                        <a:pt x="713683" y="20870"/>
                      </a:cubicBezTo>
                      <a:cubicBezTo>
                        <a:pt x="688245" y="20515"/>
                        <a:pt x="662806" y="20072"/>
                        <a:pt x="637368" y="19629"/>
                      </a:cubicBezTo>
                      <a:cubicBezTo>
                        <a:pt x="586136" y="18742"/>
                        <a:pt x="534905" y="17856"/>
                        <a:pt x="483674" y="16970"/>
                      </a:cubicBezTo>
                      <a:cubicBezTo>
                        <a:pt x="381211" y="15197"/>
                        <a:pt x="278748" y="13424"/>
                        <a:pt x="176374" y="11740"/>
                      </a:cubicBezTo>
                      <a:cubicBezTo>
                        <a:pt x="148011" y="11297"/>
                        <a:pt x="119648" y="10854"/>
                        <a:pt x="91284" y="10322"/>
                      </a:cubicBezTo>
                      <a:cubicBezTo>
                        <a:pt x="62300" y="9879"/>
                        <a:pt x="32962" y="10765"/>
                        <a:pt x="3978" y="8461"/>
                      </a:cubicBezTo>
                      <a:cubicBezTo>
                        <a:pt x="-1251" y="8017"/>
                        <a:pt x="-1340" y="661"/>
                        <a:pt x="3801" y="395"/>
                      </a:cubicBezTo>
                      <a:cubicBezTo>
                        <a:pt x="29417" y="-757"/>
                        <a:pt x="55475" y="927"/>
                        <a:pt x="81180" y="1458"/>
                      </a:cubicBezTo>
                      <a:cubicBezTo>
                        <a:pt x="106618" y="1901"/>
                        <a:pt x="132057" y="2433"/>
                        <a:pt x="157495" y="2877"/>
                      </a:cubicBezTo>
                      <a:cubicBezTo>
                        <a:pt x="208726" y="3851"/>
                        <a:pt x="259958" y="4827"/>
                        <a:pt x="311189" y="5713"/>
                      </a:cubicBezTo>
                      <a:cubicBezTo>
                        <a:pt x="413652" y="7574"/>
                        <a:pt x="516114" y="9436"/>
                        <a:pt x="618577" y="11208"/>
                      </a:cubicBezTo>
                      <a:cubicBezTo>
                        <a:pt x="676013" y="12272"/>
                        <a:pt x="733715" y="11740"/>
                        <a:pt x="791062" y="17236"/>
                      </a:cubicBezTo>
                      <a:cubicBezTo>
                        <a:pt x="792214" y="17501"/>
                        <a:pt x="792303" y="19363"/>
                        <a:pt x="790973" y="19451"/>
                      </a:cubicBezTo>
                      <a:lnTo>
                        <a:pt x="790973" y="194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36" name="任意多边形: 形状 501"/>
                <p:cNvSpPr/>
                <p:nvPr>
                  <p:custDataLst>
                    <p:tags r:id="rId244"/>
                  </p:custDataLst>
                </p:nvPr>
              </p:nvSpPr>
              <p:spPr>
                <a:xfrm>
                  <a:off x="9023452" y="3701286"/>
                  <a:ext cx="770684" cy="40041"/>
                </a:xfrm>
                <a:custGeom>
                  <a:avLst/>
                  <a:gdLst>
                    <a:gd name="connsiteX0" fmla="*/ 770421 w 770684"/>
                    <a:gd name="connsiteY0" fmla="*/ 2390 h 40041"/>
                    <a:gd name="connsiteX1" fmla="*/ 770598 w 770684"/>
                    <a:gd name="connsiteY1" fmla="*/ 27119 h 40041"/>
                    <a:gd name="connsiteX2" fmla="*/ 767762 w 770684"/>
                    <a:gd name="connsiteY2" fmla="*/ 32172 h 40041"/>
                    <a:gd name="connsiteX3" fmla="*/ 619918 w 770684"/>
                    <a:gd name="connsiteY3" fmla="*/ 39971 h 40041"/>
                    <a:gd name="connsiteX4" fmla="*/ 471719 w 770684"/>
                    <a:gd name="connsiteY4" fmla="*/ 35274 h 40041"/>
                    <a:gd name="connsiteX5" fmla="*/ 322368 w 770684"/>
                    <a:gd name="connsiteY5" fmla="*/ 26056 h 40041"/>
                    <a:gd name="connsiteX6" fmla="*/ 173018 w 770684"/>
                    <a:gd name="connsiteY6" fmla="*/ 23662 h 40041"/>
                    <a:gd name="connsiteX7" fmla="*/ 4344 w 770684"/>
                    <a:gd name="connsiteY7" fmla="*/ 29512 h 40041"/>
                    <a:gd name="connsiteX8" fmla="*/ 4167 w 770684"/>
                    <a:gd name="connsiteY8" fmla="*/ 20649 h 40041"/>
                    <a:gd name="connsiteX9" fmla="*/ 302425 w 770684"/>
                    <a:gd name="connsiteY9" fmla="*/ 16129 h 40041"/>
                    <a:gd name="connsiteX10" fmla="*/ 599000 w 770684"/>
                    <a:gd name="connsiteY10" fmla="*/ 30753 h 40041"/>
                    <a:gd name="connsiteX11" fmla="*/ 682849 w 770684"/>
                    <a:gd name="connsiteY11" fmla="*/ 29069 h 40041"/>
                    <a:gd name="connsiteX12" fmla="*/ 766433 w 770684"/>
                    <a:gd name="connsiteY12" fmla="*/ 23928 h 40041"/>
                    <a:gd name="connsiteX13" fmla="*/ 762355 w 770684"/>
                    <a:gd name="connsiteY13" fmla="*/ 28006 h 40041"/>
                    <a:gd name="connsiteX14" fmla="*/ 765989 w 770684"/>
                    <a:gd name="connsiteY14" fmla="*/ 1060 h 40041"/>
                    <a:gd name="connsiteX15" fmla="*/ 770421 w 770684"/>
                    <a:gd name="connsiteY15" fmla="*/ 2390 h 40041"/>
                    <a:gd name="connsiteX16" fmla="*/ 770421 w 770684"/>
                    <a:gd name="connsiteY16" fmla="*/ 2390 h 40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0684" h="40041">
                      <a:moveTo>
                        <a:pt x="770421" y="2390"/>
                      </a:moveTo>
                      <a:cubicBezTo>
                        <a:pt x="769889" y="10545"/>
                        <a:pt x="769357" y="18965"/>
                        <a:pt x="770598" y="27119"/>
                      </a:cubicBezTo>
                      <a:cubicBezTo>
                        <a:pt x="770953" y="29158"/>
                        <a:pt x="770244" y="31906"/>
                        <a:pt x="767762" y="32172"/>
                      </a:cubicBezTo>
                      <a:cubicBezTo>
                        <a:pt x="719101" y="38376"/>
                        <a:pt x="669199" y="39528"/>
                        <a:pt x="619918" y="39971"/>
                      </a:cubicBezTo>
                      <a:cubicBezTo>
                        <a:pt x="570548" y="40415"/>
                        <a:pt x="521178" y="38731"/>
                        <a:pt x="471719" y="35274"/>
                      </a:cubicBezTo>
                      <a:cubicBezTo>
                        <a:pt x="421906" y="31817"/>
                        <a:pt x="372182" y="28006"/>
                        <a:pt x="322368" y="26056"/>
                      </a:cubicBezTo>
                      <a:cubicBezTo>
                        <a:pt x="272555" y="24017"/>
                        <a:pt x="222742" y="23219"/>
                        <a:pt x="173018" y="23662"/>
                      </a:cubicBezTo>
                      <a:cubicBezTo>
                        <a:pt x="116645" y="24106"/>
                        <a:pt x="60451" y="26233"/>
                        <a:pt x="4344" y="29512"/>
                      </a:cubicBezTo>
                      <a:cubicBezTo>
                        <a:pt x="-1328" y="29867"/>
                        <a:pt x="-1506" y="21003"/>
                        <a:pt x="4167" y="20649"/>
                      </a:cubicBezTo>
                      <a:cubicBezTo>
                        <a:pt x="103173" y="14090"/>
                        <a:pt x="202799" y="12849"/>
                        <a:pt x="302425" y="16129"/>
                      </a:cubicBezTo>
                      <a:cubicBezTo>
                        <a:pt x="401343" y="19408"/>
                        <a:pt x="500171" y="30488"/>
                        <a:pt x="599000" y="30753"/>
                      </a:cubicBezTo>
                      <a:cubicBezTo>
                        <a:pt x="627009" y="30842"/>
                        <a:pt x="654929" y="30222"/>
                        <a:pt x="682849" y="29069"/>
                      </a:cubicBezTo>
                      <a:cubicBezTo>
                        <a:pt x="710769" y="27828"/>
                        <a:pt x="738512" y="25435"/>
                        <a:pt x="766433" y="23928"/>
                      </a:cubicBezTo>
                      <a:cubicBezTo>
                        <a:pt x="765103" y="25258"/>
                        <a:pt x="763685" y="26676"/>
                        <a:pt x="762355" y="28006"/>
                      </a:cubicBezTo>
                      <a:cubicBezTo>
                        <a:pt x="761557" y="18433"/>
                        <a:pt x="762267" y="9747"/>
                        <a:pt x="765989" y="1060"/>
                      </a:cubicBezTo>
                      <a:cubicBezTo>
                        <a:pt x="766964" y="-978"/>
                        <a:pt x="770510" y="174"/>
                        <a:pt x="770421" y="2390"/>
                      </a:cubicBezTo>
                      <a:lnTo>
                        <a:pt x="770421" y="239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37" name="任意多边形: 形状 502"/>
                <p:cNvSpPr/>
                <p:nvPr>
                  <p:custDataLst>
                    <p:tags r:id="rId245"/>
                  </p:custDataLst>
                </p:nvPr>
              </p:nvSpPr>
              <p:spPr>
                <a:xfrm>
                  <a:off x="9004055" y="3725912"/>
                  <a:ext cx="39089" cy="204841"/>
                </a:xfrm>
                <a:custGeom>
                  <a:avLst/>
                  <a:gdLst>
                    <a:gd name="connsiteX0" fmla="*/ 23653 w 39089"/>
                    <a:gd name="connsiteY0" fmla="*/ 632 h 204841"/>
                    <a:gd name="connsiteX1" fmla="*/ 20905 w 39089"/>
                    <a:gd name="connsiteY1" fmla="*/ 11977 h 204841"/>
                    <a:gd name="connsiteX2" fmla="*/ 16473 w 39089"/>
                    <a:gd name="connsiteY2" fmla="*/ 22968 h 204841"/>
                    <a:gd name="connsiteX3" fmla="*/ 10446 w 39089"/>
                    <a:gd name="connsiteY3" fmla="*/ 46368 h 204841"/>
                    <a:gd name="connsiteX4" fmla="*/ 13814 w 39089"/>
                    <a:gd name="connsiteY4" fmla="*/ 97156 h 204841"/>
                    <a:gd name="connsiteX5" fmla="*/ 22589 w 39089"/>
                    <a:gd name="connsiteY5" fmla="*/ 151135 h 204841"/>
                    <a:gd name="connsiteX6" fmla="*/ 37391 w 39089"/>
                    <a:gd name="connsiteY6" fmla="*/ 195985 h 204841"/>
                    <a:gd name="connsiteX7" fmla="*/ 28528 w 39089"/>
                    <a:gd name="connsiteY7" fmla="*/ 199442 h 204841"/>
                    <a:gd name="connsiteX8" fmla="*/ 29769 w 39089"/>
                    <a:gd name="connsiteY8" fmla="*/ 193060 h 204841"/>
                    <a:gd name="connsiteX9" fmla="*/ 35087 w 39089"/>
                    <a:gd name="connsiteY9" fmla="*/ 192528 h 204841"/>
                    <a:gd name="connsiteX10" fmla="*/ 38810 w 39089"/>
                    <a:gd name="connsiteY10" fmla="*/ 198289 h 204841"/>
                    <a:gd name="connsiteX11" fmla="*/ 30212 w 39089"/>
                    <a:gd name="connsiteY11" fmla="*/ 203164 h 204841"/>
                    <a:gd name="connsiteX12" fmla="*/ 13105 w 39089"/>
                    <a:gd name="connsiteY12" fmla="*/ 155744 h 204841"/>
                    <a:gd name="connsiteX13" fmla="*/ 3533 w 39089"/>
                    <a:gd name="connsiteY13" fmla="*/ 96447 h 204841"/>
                    <a:gd name="connsiteX14" fmla="*/ 1317 w 39089"/>
                    <a:gd name="connsiteY14" fmla="*/ 43620 h 204841"/>
                    <a:gd name="connsiteX15" fmla="*/ 8142 w 39089"/>
                    <a:gd name="connsiteY15" fmla="*/ 19334 h 204841"/>
                    <a:gd name="connsiteX16" fmla="*/ 22855 w 39089"/>
                    <a:gd name="connsiteY16" fmla="*/ 12 h 204841"/>
                    <a:gd name="connsiteX17" fmla="*/ 23653 w 39089"/>
                    <a:gd name="connsiteY17" fmla="*/ 632 h 204841"/>
                    <a:gd name="connsiteX18" fmla="*/ 23653 w 39089"/>
                    <a:gd name="connsiteY18" fmla="*/ 632 h 204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89" h="204841">
                      <a:moveTo>
                        <a:pt x="23653" y="632"/>
                      </a:moveTo>
                      <a:cubicBezTo>
                        <a:pt x="22767" y="4355"/>
                        <a:pt x="22146" y="8432"/>
                        <a:pt x="20905" y="11977"/>
                      </a:cubicBezTo>
                      <a:cubicBezTo>
                        <a:pt x="19576" y="15700"/>
                        <a:pt x="17803" y="19334"/>
                        <a:pt x="16473" y="22968"/>
                      </a:cubicBezTo>
                      <a:cubicBezTo>
                        <a:pt x="13637" y="30502"/>
                        <a:pt x="11599" y="38302"/>
                        <a:pt x="10446" y="46368"/>
                      </a:cubicBezTo>
                      <a:cubicBezTo>
                        <a:pt x="8053" y="63475"/>
                        <a:pt x="11067" y="80138"/>
                        <a:pt x="13814" y="97156"/>
                      </a:cubicBezTo>
                      <a:cubicBezTo>
                        <a:pt x="16739" y="115149"/>
                        <a:pt x="19664" y="133142"/>
                        <a:pt x="22589" y="151135"/>
                      </a:cubicBezTo>
                      <a:cubicBezTo>
                        <a:pt x="25071" y="166380"/>
                        <a:pt x="27376" y="183221"/>
                        <a:pt x="37391" y="195985"/>
                      </a:cubicBezTo>
                      <a:cubicBezTo>
                        <a:pt x="34466" y="197137"/>
                        <a:pt x="31542" y="198289"/>
                        <a:pt x="28528" y="199442"/>
                      </a:cubicBezTo>
                      <a:cubicBezTo>
                        <a:pt x="28351" y="196782"/>
                        <a:pt x="29148" y="195542"/>
                        <a:pt x="29769" y="193060"/>
                      </a:cubicBezTo>
                      <a:cubicBezTo>
                        <a:pt x="30389" y="190489"/>
                        <a:pt x="33669" y="190578"/>
                        <a:pt x="35087" y="192528"/>
                      </a:cubicBezTo>
                      <a:cubicBezTo>
                        <a:pt x="36771" y="194832"/>
                        <a:pt x="37746" y="195630"/>
                        <a:pt x="38810" y="198289"/>
                      </a:cubicBezTo>
                      <a:cubicBezTo>
                        <a:pt x="40582" y="202987"/>
                        <a:pt x="33492" y="207330"/>
                        <a:pt x="30212" y="203164"/>
                      </a:cubicBezTo>
                      <a:cubicBezTo>
                        <a:pt x="19221" y="189160"/>
                        <a:pt x="15764" y="172585"/>
                        <a:pt x="13105" y="155744"/>
                      </a:cubicBezTo>
                      <a:cubicBezTo>
                        <a:pt x="9914" y="135978"/>
                        <a:pt x="6724" y="116213"/>
                        <a:pt x="3533" y="96447"/>
                      </a:cubicBezTo>
                      <a:cubicBezTo>
                        <a:pt x="696" y="78631"/>
                        <a:pt x="-1520" y="61347"/>
                        <a:pt x="1317" y="43620"/>
                      </a:cubicBezTo>
                      <a:cubicBezTo>
                        <a:pt x="2646" y="35288"/>
                        <a:pt x="4951" y="27134"/>
                        <a:pt x="8142" y="19334"/>
                      </a:cubicBezTo>
                      <a:cubicBezTo>
                        <a:pt x="11510" y="11002"/>
                        <a:pt x="15676" y="5418"/>
                        <a:pt x="22855" y="12"/>
                      </a:cubicBezTo>
                      <a:cubicBezTo>
                        <a:pt x="23298" y="-77"/>
                        <a:pt x="23742" y="366"/>
                        <a:pt x="23653" y="632"/>
                      </a:cubicBezTo>
                      <a:lnTo>
                        <a:pt x="23653" y="6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38" name="任意多边形: 形状 503"/>
                <p:cNvSpPr/>
                <p:nvPr>
                  <p:custDataLst>
                    <p:tags r:id="rId246"/>
                  </p:custDataLst>
                </p:nvPr>
              </p:nvSpPr>
              <p:spPr>
                <a:xfrm>
                  <a:off x="9786692" y="3923164"/>
                  <a:ext cx="9020" cy="41869"/>
                </a:xfrm>
                <a:custGeom>
                  <a:avLst/>
                  <a:gdLst>
                    <a:gd name="connsiteX0" fmla="*/ 6472 w 9020"/>
                    <a:gd name="connsiteY0" fmla="*/ 417 h 41869"/>
                    <a:gd name="connsiteX1" fmla="*/ 7447 w 9020"/>
                    <a:gd name="connsiteY1" fmla="*/ 5646 h 41869"/>
                    <a:gd name="connsiteX2" fmla="*/ 7979 w 9020"/>
                    <a:gd name="connsiteY2" fmla="*/ 10521 h 41869"/>
                    <a:gd name="connsiteX3" fmla="*/ 8954 w 9020"/>
                    <a:gd name="connsiteY3" fmla="*/ 20182 h 41869"/>
                    <a:gd name="connsiteX4" fmla="*/ 8954 w 9020"/>
                    <a:gd name="connsiteY4" fmla="*/ 29844 h 41869"/>
                    <a:gd name="connsiteX5" fmla="*/ 8777 w 9020"/>
                    <a:gd name="connsiteY5" fmla="*/ 34453 h 41869"/>
                    <a:gd name="connsiteX6" fmla="*/ 8688 w 9020"/>
                    <a:gd name="connsiteY6" fmla="*/ 36757 h 41869"/>
                    <a:gd name="connsiteX7" fmla="*/ 7536 w 9020"/>
                    <a:gd name="connsiteY7" fmla="*/ 40125 h 41869"/>
                    <a:gd name="connsiteX8" fmla="*/ 711 w 9020"/>
                    <a:gd name="connsiteY8" fmla="*/ 39062 h 41869"/>
                    <a:gd name="connsiteX9" fmla="*/ 357 w 9020"/>
                    <a:gd name="connsiteY9" fmla="*/ 28780 h 41869"/>
                    <a:gd name="connsiteX10" fmla="*/ 1332 w 9020"/>
                    <a:gd name="connsiteY10" fmla="*/ 18941 h 41869"/>
                    <a:gd name="connsiteX11" fmla="*/ 3193 w 9020"/>
                    <a:gd name="connsiteY11" fmla="*/ 9723 h 41869"/>
                    <a:gd name="connsiteX12" fmla="*/ 4079 w 9020"/>
                    <a:gd name="connsiteY12" fmla="*/ 5292 h 41869"/>
                    <a:gd name="connsiteX13" fmla="*/ 4877 w 9020"/>
                    <a:gd name="connsiteY13" fmla="*/ 3696 h 41869"/>
                    <a:gd name="connsiteX14" fmla="*/ 5586 w 9020"/>
                    <a:gd name="connsiteY14" fmla="*/ 328 h 41869"/>
                    <a:gd name="connsiteX15" fmla="*/ 6472 w 9020"/>
                    <a:gd name="connsiteY15" fmla="*/ 417 h 41869"/>
                    <a:gd name="connsiteX16" fmla="*/ 6472 w 9020"/>
                    <a:gd name="connsiteY16" fmla="*/ 417 h 41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20" h="41869">
                      <a:moveTo>
                        <a:pt x="6472" y="417"/>
                      </a:moveTo>
                      <a:cubicBezTo>
                        <a:pt x="6650" y="2278"/>
                        <a:pt x="7093" y="3785"/>
                        <a:pt x="7447" y="5646"/>
                      </a:cubicBezTo>
                      <a:cubicBezTo>
                        <a:pt x="7713" y="7242"/>
                        <a:pt x="7802" y="8926"/>
                        <a:pt x="7979" y="10521"/>
                      </a:cubicBezTo>
                      <a:cubicBezTo>
                        <a:pt x="8334" y="13712"/>
                        <a:pt x="8865" y="16991"/>
                        <a:pt x="8954" y="20182"/>
                      </a:cubicBezTo>
                      <a:cubicBezTo>
                        <a:pt x="9043" y="23373"/>
                        <a:pt x="9043" y="26653"/>
                        <a:pt x="8954" y="29844"/>
                      </a:cubicBezTo>
                      <a:cubicBezTo>
                        <a:pt x="8865" y="31351"/>
                        <a:pt x="8865" y="32946"/>
                        <a:pt x="8777" y="34453"/>
                      </a:cubicBezTo>
                      <a:cubicBezTo>
                        <a:pt x="8777" y="35250"/>
                        <a:pt x="8688" y="35960"/>
                        <a:pt x="8688" y="36757"/>
                      </a:cubicBezTo>
                      <a:cubicBezTo>
                        <a:pt x="8600" y="38087"/>
                        <a:pt x="8068" y="38973"/>
                        <a:pt x="7536" y="40125"/>
                      </a:cubicBezTo>
                      <a:cubicBezTo>
                        <a:pt x="6029" y="43139"/>
                        <a:pt x="1686" y="41898"/>
                        <a:pt x="711" y="39062"/>
                      </a:cubicBezTo>
                      <a:cubicBezTo>
                        <a:pt x="-441" y="35782"/>
                        <a:pt x="91" y="32148"/>
                        <a:pt x="357" y="28780"/>
                      </a:cubicBezTo>
                      <a:cubicBezTo>
                        <a:pt x="622" y="25501"/>
                        <a:pt x="977" y="22221"/>
                        <a:pt x="1332" y="18941"/>
                      </a:cubicBezTo>
                      <a:cubicBezTo>
                        <a:pt x="1686" y="15839"/>
                        <a:pt x="2572" y="12825"/>
                        <a:pt x="3193" y="9723"/>
                      </a:cubicBezTo>
                      <a:cubicBezTo>
                        <a:pt x="3459" y="8305"/>
                        <a:pt x="3636" y="6710"/>
                        <a:pt x="4079" y="5292"/>
                      </a:cubicBezTo>
                      <a:cubicBezTo>
                        <a:pt x="4257" y="4671"/>
                        <a:pt x="4611" y="4228"/>
                        <a:pt x="4877" y="3696"/>
                      </a:cubicBezTo>
                      <a:cubicBezTo>
                        <a:pt x="5320" y="2632"/>
                        <a:pt x="5409" y="1480"/>
                        <a:pt x="5586" y="328"/>
                      </a:cubicBezTo>
                      <a:cubicBezTo>
                        <a:pt x="5675" y="-204"/>
                        <a:pt x="6384" y="-27"/>
                        <a:pt x="6472" y="417"/>
                      </a:cubicBezTo>
                      <a:lnTo>
                        <a:pt x="6472" y="4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39" name="任意多边形: 形状 504"/>
                <p:cNvSpPr/>
                <p:nvPr>
                  <p:custDataLst>
                    <p:tags r:id="rId247"/>
                  </p:custDataLst>
                </p:nvPr>
              </p:nvSpPr>
              <p:spPr>
                <a:xfrm>
                  <a:off x="9028959" y="3910020"/>
                  <a:ext cx="767596" cy="17117"/>
                </a:xfrm>
                <a:custGeom>
                  <a:avLst/>
                  <a:gdLst>
                    <a:gd name="connsiteX0" fmla="*/ 766421 w 767596"/>
                    <a:gd name="connsiteY0" fmla="*/ 14536 h 17117"/>
                    <a:gd name="connsiteX1" fmla="*/ 691879 w 767596"/>
                    <a:gd name="connsiteY1" fmla="*/ 14714 h 17117"/>
                    <a:gd name="connsiteX2" fmla="*/ 617159 w 767596"/>
                    <a:gd name="connsiteY2" fmla="*/ 13207 h 17117"/>
                    <a:gd name="connsiteX3" fmla="*/ 468606 w 767596"/>
                    <a:gd name="connsiteY3" fmla="*/ 10193 h 17117"/>
                    <a:gd name="connsiteX4" fmla="*/ 170790 w 767596"/>
                    <a:gd name="connsiteY4" fmla="*/ 10016 h 17117"/>
                    <a:gd name="connsiteX5" fmla="*/ 4244 w 767596"/>
                    <a:gd name="connsiteY5" fmla="*/ 17107 h 17117"/>
                    <a:gd name="connsiteX6" fmla="*/ 4067 w 767596"/>
                    <a:gd name="connsiteY6" fmla="*/ 8420 h 17117"/>
                    <a:gd name="connsiteX7" fmla="*/ 301262 w 767596"/>
                    <a:gd name="connsiteY7" fmla="*/ 0 h 17117"/>
                    <a:gd name="connsiteX8" fmla="*/ 599343 w 767596"/>
                    <a:gd name="connsiteY8" fmla="*/ 4964 h 17117"/>
                    <a:gd name="connsiteX9" fmla="*/ 681774 w 767596"/>
                    <a:gd name="connsiteY9" fmla="*/ 7623 h 17117"/>
                    <a:gd name="connsiteX10" fmla="*/ 766244 w 767596"/>
                    <a:gd name="connsiteY10" fmla="*/ 11966 h 17117"/>
                    <a:gd name="connsiteX11" fmla="*/ 766421 w 767596"/>
                    <a:gd name="connsiteY11" fmla="*/ 14536 h 17117"/>
                    <a:gd name="connsiteX12" fmla="*/ 766421 w 767596"/>
                    <a:gd name="connsiteY12" fmla="*/ 14536 h 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7596" h="17117">
                      <a:moveTo>
                        <a:pt x="766421" y="14536"/>
                      </a:moveTo>
                      <a:cubicBezTo>
                        <a:pt x="741692" y="16486"/>
                        <a:pt x="716785" y="15245"/>
                        <a:pt x="691879" y="14714"/>
                      </a:cubicBezTo>
                      <a:cubicBezTo>
                        <a:pt x="666972" y="14182"/>
                        <a:pt x="642065" y="13650"/>
                        <a:pt x="617159" y="13207"/>
                      </a:cubicBezTo>
                      <a:cubicBezTo>
                        <a:pt x="567700" y="12320"/>
                        <a:pt x="518153" y="11079"/>
                        <a:pt x="468606" y="10193"/>
                      </a:cubicBezTo>
                      <a:cubicBezTo>
                        <a:pt x="369245" y="8420"/>
                        <a:pt x="269973" y="7711"/>
                        <a:pt x="170790" y="10016"/>
                      </a:cubicBezTo>
                      <a:cubicBezTo>
                        <a:pt x="115216" y="11345"/>
                        <a:pt x="59641" y="13561"/>
                        <a:pt x="4244" y="17107"/>
                      </a:cubicBezTo>
                      <a:cubicBezTo>
                        <a:pt x="-1340" y="17461"/>
                        <a:pt x="-1429" y="8775"/>
                        <a:pt x="4067" y="8420"/>
                      </a:cubicBezTo>
                      <a:cubicBezTo>
                        <a:pt x="102807" y="2216"/>
                        <a:pt x="201990" y="0"/>
                        <a:pt x="301262" y="0"/>
                      </a:cubicBezTo>
                      <a:cubicBezTo>
                        <a:pt x="400534" y="0"/>
                        <a:pt x="499983" y="1684"/>
                        <a:pt x="599343" y="4964"/>
                      </a:cubicBezTo>
                      <a:cubicBezTo>
                        <a:pt x="626820" y="5850"/>
                        <a:pt x="654297" y="6736"/>
                        <a:pt x="681774" y="7623"/>
                      </a:cubicBezTo>
                      <a:cubicBezTo>
                        <a:pt x="709872" y="8509"/>
                        <a:pt x="738235" y="8332"/>
                        <a:pt x="766244" y="11966"/>
                      </a:cubicBezTo>
                      <a:cubicBezTo>
                        <a:pt x="768016" y="12143"/>
                        <a:pt x="768016" y="14359"/>
                        <a:pt x="766421" y="14536"/>
                      </a:cubicBezTo>
                      <a:lnTo>
                        <a:pt x="766421" y="145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40" name="任意多边形: 形状 505"/>
                <p:cNvSpPr/>
                <p:nvPr>
                  <p:custDataLst>
                    <p:tags r:id="rId248"/>
                  </p:custDataLst>
                </p:nvPr>
              </p:nvSpPr>
              <p:spPr>
                <a:xfrm>
                  <a:off x="9719982" y="3733498"/>
                  <a:ext cx="47389" cy="192210"/>
                </a:xfrm>
                <a:custGeom>
                  <a:avLst/>
                  <a:gdLst>
                    <a:gd name="connsiteX0" fmla="*/ 27890 w 47389"/>
                    <a:gd name="connsiteY0" fmla="*/ 1466 h 192210"/>
                    <a:gd name="connsiteX1" fmla="*/ 19026 w 47389"/>
                    <a:gd name="connsiteY1" fmla="*/ 20346 h 192210"/>
                    <a:gd name="connsiteX2" fmla="*/ 11492 w 47389"/>
                    <a:gd name="connsiteY2" fmla="*/ 42682 h 192210"/>
                    <a:gd name="connsiteX3" fmla="*/ 11404 w 47389"/>
                    <a:gd name="connsiteY3" fmla="*/ 92938 h 192210"/>
                    <a:gd name="connsiteX4" fmla="*/ 22749 w 47389"/>
                    <a:gd name="connsiteY4" fmla="*/ 140447 h 192210"/>
                    <a:gd name="connsiteX5" fmla="*/ 32499 w 47389"/>
                    <a:gd name="connsiteY5" fmla="*/ 163404 h 192210"/>
                    <a:gd name="connsiteX6" fmla="*/ 37994 w 47389"/>
                    <a:gd name="connsiteY6" fmla="*/ 173774 h 192210"/>
                    <a:gd name="connsiteX7" fmla="*/ 40919 w 47389"/>
                    <a:gd name="connsiteY7" fmla="*/ 178826 h 192210"/>
                    <a:gd name="connsiteX8" fmla="*/ 43933 w 47389"/>
                    <a:gd name="connsiteY8" fmla="*/ 183258 h 192210"/>
                    <a:gd name="connsiteX9" fmla="*/ 47390 w 47389"/>
                    <a:gd name="connsiteY9" fmla="*/ 186715 h 192210"/>
                    <a:gd name="connsiteX10" fmla="*/ 42160 w 47389"/>
                    <a:gd name="connsiteY10" fmla="*/ 192210 h 192210"/>
                    <a:gd name="connsiteX11" fmla="*/ 33474 w 47389"/>
                    <a:gd name="connsiteY11" fmla="*/ 185385 h 192210"/>
                    <a:gd name="connsiteX12" fmla="*/ 19912 w 47389"/>
                    <a:gd name="connsiteY12" fmla="*/ 159504 h 192210"/>
                    <a:gd name="connsiteX13" fmla="*/ 2806 w 47389"/>
                    <a:gd name="connsiteY13" fmla="*/ 102068 h 192210"/>
                    <a:gd name="connsiteX14" fmla="*/ 1831 w 47389"/>
                    <a:gd name="connsiteY14" fmla="*/ 43125 h 192210"/>
                    <a:gd name="connsiteX15" fmla="*/ 11138 w 47389"/>
                    <a:gd name="connsiteY15" fmla="*/ 15825 h 192210"/>
                    <a:gd name="connsiteX16" fmla="*/ 26560 w 47389"/>
                    <a:gd name="connsiteY16" fmla="*/ 48 h 192210"/>
                    <a:gd name="connsiteX17" fmla="*/ 27890 w 47389"/>
                    <a:gd name="connsiteY17" fmla="*/ 1466 h 192210"/>
                    <a:gd name="connsiteX18" fmla="*/ 27890 w 47389"/>
                    <a:gd name="connsiteY18" fmla="*/ 1466 h 192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389" h="192210">
                      <a:moveTo>
                        <a:pt x="27890" y="1466"/>
                      </a:moveTo>
                      <a:cubicBezTo>
                        <a:pt x="24256" y="7139"/>
                        <a:pt x="21685" y="14141"/>
                        <a:pt x="19026" y="20346"/>
                      </a:cubicBezTo>
                      <a:cubicBezTo>
                        <a:pt x="15924" y="27525"/>
                        <a:pt x="12999" y="34882"/>
                        <a:pt x="11492" y="42682"/>
                      </a:cubicBezTo>
                      <a:cubicBezTo>
                        <a:pt x="8479" y="58814"/>
                        <a:pt x="9365" y="76452"/>
                        <a:pt x="11404" y="92938"/>
                      </a:cubicBezTo>
                      <a:cubicBezTo>
                        <a:pt x="13354" y="109070"/>
                        <a:pt x="17254" y="125024"/>
                        <a:pt x="22749" y="140447"/>
                      </a:cubicBezTo>
                      <a:cubicBezTo>
                        <a:pt x="25585" y="148247"/>
                        <a:pt x="28776" y="155958"/>
                        <a:pt x="32499" y="163404"/>
                      </a:cubicBezTo>
                      <a:cubicBezTo>
                        <a:pt x="34271" y="166860"/>
                        <a:pt x="36044" y="170317"/>
                        <a:pt x="37994" y="173774"/>
                      </a:cubicBezTo>
                      <a:cubicBezTo>
                        <a:pt x="38969" y="175458"/>
                        <a:pt x="39944" y="177142"/>
                        <a:pt x="40919" y="178826"/>
                      </a:cubicBezTo>
                      <a:cubicBezTo>
                        <a:pt x="41628" y="180067"/>
                        <a:pt x="43933" y="183258"/>
                        <a:pt x="43933" y="183258"/>
                      </a:cubicBezTo>
                      <a:cubicBezTo>
                        <a:pt x="45705" y="183524"/>
                        <a:pt x="47390" y="184765"/>
                        <a:pt x="47390" y="186715"/>
                      </a:cubicBezTo>
                      <a:cubicBezTo>
                        <a:pt x="47390" y="189640"/>
                        <a:pt x="45351" y="192210"/>
                        <a:pt x="42160" y="192210"/>
                      </a:cubicBezTo>
                      <a:cubicBezTo>
                        <a:pt x="38171" y="192121"/>
                        <a:pt x="35424" y="188399"/>
                        <a:pt x="33474" y="185385"/>
                      </a:cubicBezTo>
                      <a:cubicBezTo>
                        <a:pt x="28244" y="177231"/>
                        <a:pt x="23812" y="168278"/>
                        <a:pt x="19912" y="159504"/>
                      </a:cubicBezTo>
                      <a:cubicBezTo>
                        <a:pt x="11669" y="141067"/>
                        <a:pt x="5908" y="121745"/>
                        <a:pt x="2806" y="102068"/>
                      </a:cubicBezTo>
                      <a:cubicBezTo>
                        <a:pt x="-208" y="82657"/>
                        <a:pt x="-1183" y="62359"/>
                        <a:pt x="1831" y="43125"/>
                      </a:cubicBezTo>
                      <a:cubicBezTo>
                        <a:pt x="3338" y="33375"/>
                        <a:pt x="7060" y="24600"/>
                        <a:pt x="11138" y="15825"/>
                      </a:cubicBezTo>
                      <a:cubicBezTo>
                        <a:pt x="14683" y="8291"/>
                        <a:pt x="17874" y="1821"/>
                        <a:pt x="26560" y="48"/>
                      </a:cubicBezTo>
                      <a:cubicBezTo>
                        <a:pt x="27447" y="-218"/>
                        <a:pt x="28333" y="669"/>
                        <a:pt x="27890" y="1466"/>
                      </a:cubicBezTo>
                      <a:lnTo>
                        <a:pt x="27890" y="14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41" name="任意多边形: 形状 506"/>
                <p:cNvSpPr/>
                <p:nvPr>
                  <p:custDataLst>
                    <p:tags r:id="rId249"/>
                  </p:custDataLst>
                </p:nvPr>
              </p:nvSpPr>
              <p:spPr>
                <a:xfrm>
                  <a:off x="9777414" y="3488609"/>
                  <a:ext cx="26221" cy="209124"/>
                </a:xfrm>
                <a:custGeom>
                  <a:avLst/>
                  <a:gdLst>
                    <a:gd name="connsiteX0" fmla="*/ 7950 w 26221"/>
                    <a:gd name="connsiteY0" fmla="*/ 658 h 209124"/>
                    <a:gd name="connsiteX1" fmla="*/ 25589 w 26221"/>
                    <a:gd name="connsiteY1" fmla="*/ 105868 h 209124"/>
                    <a:gd name="connsiteX2" fmla="*/ 18941 w 26221"/>
                    <a:gd name="connsiteY2" fmla="*/ 159581 h 209124"/>
                    <a:gd name="connsiteX3" fmla="*/ 13445 w 26221"/>
                    <a:gd name="connsiteY3" fmla="*/ 185995 h 209124"/>
                    <a:gd name="connsiteX4" fmla="*/ 4582 w 26221"/>
                    <a:gd name="connsiteY4" fmla="*/ 208774 h 209124"/>
                    <a:gd name="connsiteX5" fmla="*/ 1037 w 26221"/>
                    <a:gd name="connsiteY5" fmla="*/ 207267 h 209124"/>
                    <a:gd name="connsiteX6" fmla="*/ 4228 w 26221"/>
                    <a:gd name="connsiteY6" fmla="*/ 183247 h 209124"/>
                    <a:gd name="connsiteX7" fmla="*/ 9457 w 26221"/>
                    <a:gd name="connsiteY7" fmla="*/ 158961 h 209124"/>
                    <a:gd name="connsiteX8" fmla="*/ 16371 w 26221"/>
                    <a:gd name="connsiteY8" fmla="*/ 105691 h 209124"/>
                    <a:gd name="connsiteX9" fmla="*/ 5734 w 26221"/>
                    <a:gd name="connsiteY9" fmla="*/ 1544 h 209124"/>
                    <a:gd name="connsiteX10" fmla="*/ 7950 w 26221"/>
                    <a:gd name="connsiteY10" fmla="*/ 658 h 209124"/>
                    <a:gd name="connsiteX11" fmla="*/ 7950 w 26221"/>
                    <a:gd name="connsiteY11" fmla="*/ 658 h 20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221" h="209124">
                      <a:moveTo>
                        <a:pt x="7950" y="658"/>
                      </a:moveTo>
                      <a:cubicBezTo>
                        <a:pt x="25855" y="32389"/>
                        <a:pt x="27538" y="71123"/>
                        <a:pt x="25589" y="105868"/>
                      </a:cubicBezTo>
                      <a:cubicBezTo>
                        <a:pt x="24614" y="123950"/>
                        <a:pt x="22221" y="141854"/>
                        <a:pt x="18941" y="159581"/>
                      </a:cubicBezTo>
                      <a:cubicBezTo>
                        <a:pt x="17345" y="168445"/>
                        <a:pt x="15484" y="177220"/>
                        <a:pt x="13445" y="185995"/>
                      </a:cubicBezTo>
                      <a:cubicBezTo>
                        <a:pt x="11761" y="193263"/>
                        <a:pt x="11052" y="204253"/>
                        <a:pt x="4582" y="208774"/>
                      </a:cubicBezTo>
                      <a:cubicBezTo>
                        <a:pt x="3164" y="209749"/>
                        <a:pt x="1568" y="208508"/>
                        <a:pt x="1037" y="207267"/>
                      </a:cubicBezTo>
                      <a:cubicBezTo>
                        <a:pt x="-2066" y="200176"/>
                        <a:pt x="2632" y="190160"/>
                        <a:pt x="4228" y="183247"/>
                      </a:cubicBezTo>
                      <a:cubicBezTo>
                        <a:pt x="6089" y="175181"/>
                        <a:pt x="7861" y="167115"/>
                        <a:pt x="9457" y="158961"/>
                      </a:cubicBezTo>
                      <a:cubicBezTo>
                        <a:pt x="12825" y="141411"/>
                        <a:pt x="15307" y="123684"/>
                        <a:pt x="16371" y="105691"/>
                      </a:cubicBezTo>
                      <a:cubicBezTo>
                        <a:pt x="18409" y="70591"/>
                        <a:pt x="13357" y="36112"/>
                        <a:pt x="5734" y="1544"/>
                      </a:cubicBezTo>
                      <a:cubicBezTo>
                        <a:pt x="5468" y="215"/>
                        <a:pt x="7241" y="-672"/>
                        <a:pt x="7950" y="658"/>
                      </a:cubicBezTo>
                      <a:lnTo>
                        <a:pt x="7950" y="65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42" name="任意多边形: 形状 507"/>
                <p:cNvSpPr/>
                <p:nvPr>
                  <p:custDataLst>
                    <p:tags r:id="rId250"/>
                  </p:custDataLst>
                </p:nvPr>
              </p:nvSpPr>
              <p:spPr>
                <a:xfrm>
                  <a:off x="8193580" y="3491571"/>
                  <a:ext cx="1690380" cy="8047"/>
                </a:xfrm>
                <a:custGeom>
                  <a:avLst/>
                  <a:gdLst>
                    <a:gd name="connsiteX0" fmla="*/ 1688929 w 1690380"/>
                    <a:gd name="connsiteY0" fmla="*/ 5495 h 8047"/>
                    <a:gd name="connsiteX1" fmla="*/ 1604725 w 1690380"/>
                    <a:gd name="connsiteY1" fmla="*/ 7800 h 8047"/>
                    <a:gd name="connsiteX2" fmla="*/ 1523801 w 1690380"/>
                    <a:gd name="connsiteY2" fmla="*/ 7977 h 8047"/>
                    <a:gd name="connsiteX3" fmla="*/ 1358673 w 1690380"/>
                    <a:gd name="connsiteY3" fmla="*/ 7977 h 8047"/>
                    <a:gd name="connsiteX4" fmla="*/ 1031785 w 1690380"/>
                    <a:gd name="connsiteY4" fmla="*/ 7445 h 8047"/>
                    <a:gd name="connsiteX5" fmla="*/ 374553 w 1690380"/>
                    <a:gd name="connsiteY5" fmla="*/ 7357 h 8047"/>
                    <a:gd name="connsiteX6" fmla="*/ 3879 w 1690380"/>
                    <a:gd name="connsiteY6" fmla="*/ 7888 h 8047"/>
                    <a:gd name="connsiteX7" fmla="*/ 3702 w 1690380"/>
                    <a:gd name="connsiteY7" fmla="*/ 89 h 8047"/>
                    <a:gd name="connsiteX8" fmla="*/ 660934 w 1690380"/>
                    <a:gd name="connsiteY8" fmla="*/ 975 h 8047"/>
                    <a:gd name="connsiteX9" fmla="*/ 1318078 w 1690380"/>
                    <a:gd name="connsiteY9" fmla="*/ 0 h 8047"/>
                    <a:gd name="connsiteX10" fmla="*/ 1503415 w 1690380"/>
                    <a:gd name="connsiteY10" fmla="*/ 0 h 8047"/>
                    <a:gd name="connsiteX11" fmla="*/ 1594444 w 1690380"/>
                    <a:gd name="connsiteY11" fmla="*/ 89 h 8047"/>
                    <a:gd name="connsiteX12" fmla="*/ 1688841 w 1690380"/>
                    <a:gd name="connsiteY12" fmla="*/ 2393 h 8047"/>
                    <a:gd name="connsiteX13" fmla="*/ 1688929 w 1690380"/>
                    <a:gd name="connsiteY13" fmla="*/ 5495 h 8047"/>
                    <a:gd name="connsiteX14" fmla="*/ 1688929 w 1690380"/>
                    <a:gd name="connsiteY14" fmla="*/ 5495 h 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90380" h="8047">
                      <a:moveTo>
                        <a:pt x="1688929" y="5495"/>
                      </a:moveTo>
                      <a:cubicBezTo>
                        <a:pt x="1660832" y="6293"/>
                        <a:pt x="1632912" y="7623"/>
                        <a:pt x="1604725" y="7800"/>
                      </a:cubicBezTo>
                      <a:cubicBezTo>
                        <a:pt x="1577780" y="7977"/>
                        <a:pt x="1550835" y="7977"/>
                        <a:pt x="1523801" y="7977"/>
                      </a:cubicBezTo>
                      <a:cubicBezTo>
                        <a:pt x="1468758" y="7977"/>
                        <a:pt x="1413716" y="7977"/>
                        <a:pt x="1358673" y="7977"/>
                      </a:cubicBezTo>
                      <a:cubicBezTo>
                        <a:pt x="1249740" y="7977"/>
                        <a:pt x="1140719" y="8332"/>
                        <a:pt x="1031785" y="7445"/>
                      </a:cubicBezTo>
                      <a:cubicBezTo>
                        <a:pt x="812678" y="5673"/>
                        <a:pt x="593571" y="6736"/>
                        <a:pt x="374553" y="7357"/>
                      </a:cubicBezTo>
                      <a:cubicBezTo>
                        <a:pt x="250995" y="7711"/>
                        <a:pt x="127437" y="7888"/>
                        <a:pt x="3879" y="7888"/>
                      </a:cubicBezTo>
                      <a:cubicBezTo>
                        <a:pt x="-1173" y="7888"/>
                        <a:pt x="-1350" y="0"/>
                        <a:pt x="3702" y="89"/>
                      </a:cubicBezTo>
                      <a:cubicBezTo>
                        <a:pt x="222720" y="177"/>
                        <a:pt x="441827" y="975"/>
                        <a:pt x="660934" y="975"/>
                      </a:cubicBezTo>
                      <a:cubicBezTo>
                        <a:pt x="880041" y="975"/>
                        <a:pt x="1099060" y="89"/>
                        <a:pt x="1318078" y="0"/>
                      </a:cubicBezTo>
                      <a:cubicBezTo>
                        <a:pt x="1379857" y="0"/>
                        <a:pt x="1441636" y="0"/>
                        <a:pt x="1503415" y="0"/>
                      </a:cubicBezTo>
                      <a:cubicBezTo>
                        <a:pt x="1533728" y="0"/>
                        <a:pt x="1564042" y="0"/>
                        <a:pt x="1594444" y="89"/>
                      </a:cubicBezTo>
                      <a:cubicBezTo>
                        <a:pt x="1625998" y="266"/>
                        <a:pt x="1657375" y="1507"/>
                        <a:pt x="1688841" y="2393"/>
                      </a:cubicBezTo>
                      <a:cubicBezTo>
                        <a:pt x="1690879" y="2571"/>
                        <a:pt x="1690879" y="5495"/>
                        <a:pt x="1688929" y="5495"/>
                      </a:cubicBezTo>
                      <a:lnTo>
                        <a:pt x="1688929" y="549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43" name="任意多边形: 形状 508"/>
                <p:cNvSpPr/>
                <p:nvPr>
                  <p:custDataLst>
                    <p:tags r:id="rId251"/>
                  </p:custDataLst>
                </p:nvPr>
              </p:nvSpPr>
              <p:spPr>
                <a:xfrm>
                  <a:off x="8341887" y="3499056"/>
                  <a:ext cx="33712" cy="199301"/>
                </a:xfrm>
                <a:custGeom>
                  <a:avLst/>
                  <a:gdLst>
                    <a:gd name="connsiteX0" fmla="*/ 23182 w 33712"/>
                    <a:gd name="connsiteY0" fmla="*/ 1113 h 199301"/>
                    <a:gd name="connsiteX1" fmla="*/ 14938 w 33712"/>
                    <a:gd name="connsiteY1" fmla="*/ 20701 h 199301"/>
                    <a:gd name="connsiteX2" fmla="*/ 10241 w 33712"/>
                    <a:gd name="connsiteY2" fmla="*/ 41796 h 199301"/>
                    <a:gd name="connsiteX3" fmla="*/ 10595 w 33712"/>
                    <a:gd name="connsiteY3" fmla="*/ 87709 h 199301"/>
                    <a:gd name="connsiteX4" fmla="*/ 16534 w 33712"/>
                    <a:gd name="connsiteY4" fmla="*/ 141688 h 199301"/>
                    <a:gd name="connsiteX5" fmla="*/ 22295 w 33712"/>
                    <a:gd name="connsiteY5" fmla="*/ 167836 h 199301"/>
                    <a:gd name="connsiteX6" fmla="*/ 25841 w 33712"/>
                    <a:gd name="connsiteY6" fmla="*/ 179713 h 199301"/>
                    <a:gd name="connsiteX7" fmla="*/ 27879 w 33712"/>
                    <a:gd name="connsiteY7" fmla="*/ 185563 h 199301"/>
                    <a:gd name="connsiteX8" fmla="*/ 29298 w 33712"/>
                    <a:gd name="connsiteY8" fmla="*/ 189463 h 199301"/>
                    <a:gd name="connsiteX9" fmla="*/ 26727 w 33712"/>
                    <a:gd name="connsiteY9" fmla="*/ 188754 h 199301"/>
                    <a:gd name="connsiteX10" fmla="*/ 24688 w 33712"/>
                    <a:gd name="connsiteY10" fmla="*/ 191413 h 199301"/>
                    <a:gd name="connsiteX11" fmla="*/ 24954 w 33712"/>
                    <a:gd name="connsiteY11" fmla="*/ 190704 h 199301"/>
                    <a:gd name="connsiteX12" fmla="*/ 31602 w 33712"/>
                    <a:gd name="connsiteY12" fmla="*/ 189109 h 199301"/>
                    <a:gd name="connsiteX13" fmla="*/ 27348 w 33712"/>
                    <a:gd name="connsiteY13" fmla="*/ 199302 h 199301"/>
                    <a:gd name="connsiteX14" fmla="*/ 16091 w 33712"/>
                    <a:gd name="connsiteY14" fmla="*/ 183259 h 199301"/>
                    <a:gd name="connsiteX15" fmla="*/ 4834 w 33712"/>
                    <a:gd name="connsiteY15" fmla="*/ 133623 h 199301"/>
                    <a:gd name="connsiteX16" fmla="*/ 491 w 33712"/>
                    <a:gd name="connsiteY16" fmla="*/ 81328 h 199301"/>
                    <a:gd name="connsiteX17" fmla="*/ 1466 w 33712"/>
                    <a:gd name="connsiteY17" fmla="*/ 38694 h 199301"/>
                    <a:gd name="connsiteX18" fmla="*/ 7405 w 33712"/>
                    <a:gd name="connsiteY18" fmla="*/ 16535 h 199301"/>
                    <a:gd name="connsiteX19" fmla="*/ 21852 w 33712"/>
                    <a:gd name="connsiteY19" fmla="*/ 137 h 199301"/>
                    <a:gd name="connsiteX20" fmla="*/ 23182 w 33712"/>
                    <a:gd name="connsiteY20" fmla="*/ 1113 h 199301"/>
                    <a:gd name="connsiteX21" fmla="*/ 23182 w 33712"/>
                    <a:gd name="connsiteY21" fmla="*/ 1113 h 19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3712" h="199301">
                      <a:moveTo>
                        <a:pt x="23182" y="1113"/>
                      </a:moveTo>
                      <a:cubicBezTo>
                        <a:pt x="19016" y="6963"/>
                        <a:pt x="17420" y="14053"/>
                        <a:pt x="14938" y="20701"/>
                      </a:cubicBezTo>
                      <a:cubicBezTo>
                        <a:pt x="12457" y="27437"/>
                        <a:pt x="11038" y="34528"/>
                        <a:pt x="10241" y="41796"/>
                      </a:cubicBezTo>
                      <a:cubicBezTo>
                        <a:pt x="8645" y="56953"/>
                        <a:pt x="9620" y="72464"/>
                        <a:pt x="10595" y="87709"/>
                      </a:cubicBezTo>
                      <a:cubicBezTo>
                        <a:pt x="11748" y="105702"/>
                        <a:pt x="13432" y="123784"/>
                        <a:pt x="16534" y="141688"/>
                      </a:cubicBezTo>
                      <a:cubicBezTo>
                        <a:pt x="18041" y="150464"/>
                        <a:pt x="19991" y="159238"/>
                        <a:pt x="22295" y="167836"/>
                      </a:cubicBezTo>
                      <a:cubicBezTo>
                        <a:pt x="23359" y="171825"/>
                        <a:pt x="24511" y="175813"/>
                        <a:pt x="25841" y="179713"/>
                      </a:cubicBezTo>
                      <a:cubicBezTo>
                        <a:pt x="26461" y="181663"/>
                        <a:pt x="27170" y="183613"/>
                        <a:pt x="27879" y="185563"/>
                      </a:cubicBezTo>
                      <a:cubicBezTo>
                        <a:pt x="28323" y="186893"/>
                        <a:pt x="28854" y="188134"/>
                        <a:pt x="29298" y="189463"/>
                      </a:cubicBezTo>
                      <a:cubicBezTo>
                        <a:pt x="25841" y="189640"/>
                        <a:pt x="25043" y="189374"/>
                        <a:pt x="26727" y="188754"/>
                      </a:cubicBezTo>
                      <a:cubicBezTo>
                        <a:pt x="26018" y="189640"/>
                        <a:pt x="25398" y="190527"/>
                        <a:pt x="24688" y="191413"/>
                      </a:cubicBezTo>
                      <a:cubicBezTo>
                        <a:pt x="24777" y="191147"/>
                        <a:pt x="24866" y="190970"/>
                        <a:pt x="24954" y="190704"/>
                      </a:cubicBezTo>
                      <a:cubicBezTo>
                        <a:pt x="25929" y="187690"/>
                        <a:pt x="29209" y="187159"/>
                        <a:pt x="31602" y="189109"/>
                      </a:cubicBezTo>
                      <a:cubicBezTo>
                        <a:pt x="36211" y="192831"/>
                        <a:pt x="32577" y="199302"/>
                        <a:pt x="27348" y="199302"/>
                      </a:cubicBezTo>
                      <a:cubicBezTo>
                        <a:pt x="19813" y="199213"/>
                        <a:pt x="17863" y="188754"/>
                        <a:pt x="16091" y="183259"/>
                      </a:cubicBezTo>
                      <a:cubicBezTo>
                        <a:pt x="10773" y="167038"/>
                        <a:pt x="7316" y="150375"/>
                        <a:pt x="4834" y="133623"/>
                      </a:cubicBezTo>
                      <a:cubicBezTo>
                        <a:pt x="2352" y="116250"/>
                        <a:pt x="1200" y="98700"/>
                        <a:pt x="491" y="81328"/>
                      </a:cubicBezTo>
                      <a:cubicBezTo>
                        <a:pt x="-130" y="67057"/>
                        <a:pt x="-484" y="52787"/>
                        <a:pt x="1466" y="38694"/>
                      </a:cubicBezTo>
                      <a:cubicBezTo>
                        <a:pt x="2530" y="31071"/>
                        <a:pt x="4391" y="23537"/>
                        <a:pt x="7405" y="16535"/>
                      </a:cubicBezTo>
                      <a:cubicBezTo>
                        <a:pt x="10418" y="9533"/>
                        <a:pt x="16179" y="4924"/>
                        <a:pt x="21852" y="137"/>
                      </a:cubicBezTo>
                      <a:cubicBezTo>
                        <a:pt x="22561" y="-306"/>
                        <a:pt x="23713" y="403"/>
                        <a:pt x="23182" y="1113"/>
                      </a:cubicBezTo>
                      <a:lnTo>
                        <a:pt x="23182" y="111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44" name="任意多边形: 形状 509"/>
                <p:cNvSpPr/>
                <p:nvPr>
                  <p:custDataLst>
                    <p:tags r:id="rId252"/>
                  </p:custDataLst>
                </p:nvPr>
              </p:nvSpPr>
              <p:spPr>
                <a:xfrm>
                  <a:off x="8187995" y="3394781"/>
                  <a:ext cx="1697682" cy="8448"/>
                </a:xfrm>
                <a:custGeom>
                  <a:avLst/>
                  <a:gdLst>
                    <a:gd name="connsiteX0" fmla="*/ 1695754 w 1697682"/>
                    <a:gd name="connsiteY0" fmla="*/ 6027 h 8448"/>
                    <a:gd name="connsiteX1" fmla="*/ 1530272 w 1697682"/>
                    <a:gd name="connsiteY1" fmla="*/ 7800 h 8448"/>
                    <a:gd name="connsiteX2" fmla="*/ 1364701 w 1697682"/>
                    <a:gd name="connsiteY2" fmla="*/ 7800 h 8448"/>
                    <a:gd name="connsiteX3" fmla="*/ 1033647 w 1697682"/>
                    <a:gd name="connsiteY3" fmla="*/ 7800 h 8448"/>
                    <a:gd name="connsiteX4" fmla="*/ 374908 w 1697682"/>
                    <a:gd name="connsiteY4" fmla="*/ 7889 h 8448"/>
                    <a:gd name="connsiteX5" fmla="*/ 189128 w 1697682"/>
                    <a:gd name="connsiteY5" fmla="*/ 7889 h 8448"/>
                    <a:gd name="connsiteX6" fmla="*/ 3347 w 1697682"/>
                    <a:gd name="connsiteY6" fmla="*/ 7357 h 8448"/>
                    <a:gd name="connsiteX7" fmla="*/ 3170 w 1697682"/>
                    <a:gd name="connsiteY7" fmla="*/ 532 h 8448"/>
                    <a:gd name="connsiteX8" fmla="*/ 168741 w 1697682"/>
                    <a:gd name="connsiteY8" fmla="*/ 0 h 8448"/>
                    <a:gd name="connsiteX9" fmla="*/ 334312 w 1697682"/>
                    <a:gd name="connsiteY9" fmla="*/ 0 h 8448"/>
                    <a:gd name="connsiteX10" fmla="*/ 665366 w 1697682"/>
                    <a:gd name="connsiteY10" fmla="*/ 0 h 8448"/>
                    <a:gd name="connsiteX11" fmla="*/ 1324106 w 1697682"/>
                    <a:gd name="connsiteY11" fmla="*/ 89 h 8448"/>
                    <a:gd name="connsiteX12" fmla="*/ 1509886 w 1697682"/>
                    <a:gd name="connsiteY12" fmla="*/ 89 h 8448"/>
                    <a:gd name="connsiteX13" fmla="*/ 1601092 w 1697682"/>
                    <a:gd name="connsiteY13" fmla="*/ 89 h 8448"/>
                    <a:gd name="connsiteX14" fmla="*/ 1695754 w 1697682"/>
                    <a:gd name="connsiteY14" fmla="*/ 1862 h 8448"/>
                    <a:gd name="connsiteX15" fmla="*/ 1695754 w 1697682"/>
                    <a:gd name="connsiteY15" fmla="*/ 6027 h 8448"/>
                    <a:gd name="connsiteX16" fmla="*/ 1695754 w 1697682"/>
                    <a:gd name="connsiteY16" fmla="*/ 6027 h 8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97682" h="8448">
                      <a:moveTo>
                        <a:pt x="1695754" y="6027"/>
                      </a:moveTo>
                      <a:cubicBezTo>
                        <a:pt x="1641066" y="10105"/>
                        <a:pt x="1585315" y="7800"/>
                        <a:pt x="1530272" y="7800"/>
                      </a:cubicBezTo>
                      <a:cubicBezTo>
                        <a:pt x="1475052" y="7800"/>
                        <a:pt x="1419921" y="7800"/>
                        <a:pt x="1364701" y="7800"/>
                      </a:cubicBezTo>
                      <a:cubicBezTo>
                        <a:pt x="1254349" y="7800"/>
                        <a:pt x="1143998" y="7800"/>
                        <a:pt x="1033647" y="7800"/>
                      </a:cubicBezTo>
                      <a:cubicBezTo>
                        <a:pt x="814097" y="7800"/>
                        <a:pt x="594458" y="7800"/>
                        <a:pt x="374908" y="7889"/>
                      </a:cubicBezTo>
                      <a:cubicBezTo>
                        <a:pt x="312951" y="7889"/>
                        <a:pt x="250995" y="7889"/>
                        <a:pt x="189128" y="7889"/>
                      </a:cubicBezTo>
                      <a:cubicBezTo>
                        <a:pt x="127171" y="7889"/>
                        <a:pt x="65215" y="6382"/>
                        <a:pt x="3347" y="7357"/>
                      </a:cubicBezTo>
                      <a:cubicBezTo>
                        <a:pt x="-996" y="7445"/>
                        <a:pt x="-1173" y="443"/>
                        <a:pt x="3170" y="532"/>
                      </a:cubicBezTo>
                      <a:cubicBezTo>
                        <a:pt x="58390" y="1418"/>
                        <a:pt x="113521" y="0"/>
                        <a:pt x="168741" y="0"/>
                      </a:cubicBezTo>
                      <a:cubicBezTo>
                        <a:pt x="223961" y="0"/>
                        <a:pt x="279093" y="0"/>
                        <a:pt x="334312" y="0"/>
                      </a:cubicBezTo>
                      <a:cubicBezTo>
                        <a:pt x="444664" y="0"/>
                        <a:pt x="555015" y="0"/>
                        <a:pt x="665366" y="0"/>
                      </a:cubicBezTo>
                      <a:cubicBezTo>
                        <a:pt x="884916" y="0"/>
                        <a:pt x="1104555" y="0"/>
                        <a:pt x="1324106" y="89"/>
                      </a:cubicBezTo>
                      <a:cubicBezTo>
                        <a:pt x="1386062" y="89"/>
                        <a:pt x="1448018" y="89"/>
                        <a:pt x="1509886" y="89"/>
                      </a:cubicBezTo>
                      <a:cubicBezTo>
                        <a:pt x="1540288" y="89"/>
                        <a:pt x="1570689" y="89"/>
                        <a:pt x="1601092" y="89"/>
                      </a:cubicBezTo>
                      <a:cubicBezTo>
                        <a:pt x="1632646" y="89"/>
                        <a:pt x="1664200" y="-532"/>
                        <a:pt x="1695754" y="1862"/>
                      </a:cubicBezTo>
                      <a:cubicBezTo>
                        <a:pt x="1698325" y="2216"/>
                        <a:pt x="1698325" y="5850"/>
                        <a:pt x="1695754" y="6027"/>
                      </a:cubicBezTo>
                      <a:lnTo>
                        <a:pt x="1695754" y="60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45" name="任意多边形: 形状 510"/>
                <p:cNvSpPr/>
                <p:nvPr>
                  <p:custDataLst>
                    <p:tags r:id="rId253"/>
                  </p:custDataLst>
                </p:nvPr>
              </p:nvSpPr>
              <p:spPr>
                <a:xfrm>
                  <a:off x="8229262" y="3398508"/>
                  <a:ext cx="28923" cy="97650"/>
                </a:xfrm>
                <a:custGeom>
                  <a:avLst/>
                  <a:gdLst>
                    <a:gd name="connsiteX0" fmla="*/ 2144 w 28923"/>
                    <a:gd name="connsiteY0" fmla="*/ 85 h 97650"/>
                    <a:gd name="connsiteX1" fmla="*/ 13046 w 28923"/>
                    <a:gd name="connsiteY1" fmla="*/ 10278 h 97650"/>
                    <a:gd name="connsiteX2" fmla="*/ 21024 w 28923"/>
                    <a:gd name="connsiteY2" fmla="*/ 25346 h 97650"/>
                    <a:gd name="connsiteX3" fmla="*/ 28735 w 28923"/>
                    <a:gd name="connsiteY3" fmla="*/ 57786 h 97650"/>
                    <a:gd name="connsiteX4" fmla="*/ 24658 w 28923"/>
                    <a:gd name="connsiteY4" fmla="*/ 90138 h 97650"/>
                    <a:gd name="connsiteX5" fmla="*/ 14110 w 28923"/>
                    <a:gd name="connsiteY5" fmla="*/ 97406 h 97650"/>
                    <a:gd name="connsiteX6" fmla="*/ 9412 w 28923"/>
                    <a:gd name="connsiteY6" fmla="*/ 89606 h 97650"/>
                    <a:gd name="connsiteX7" fmla="*/ 12603 w 28923"/>
                    <a:gd name="connsiteY7" fmla="*/ 89252 h 97650"/>
                    <a:gd name="connsiteX8" fmla="*/ 12071 w 28923"/>
                    <a:gd name="connsiteY8" fmla="*/ 89429 h 97650"/>
                    <a:gd name="connsiteX9" fmla="*/ 14287 w 28923"/>
                    <a:gd name="connsiteY9" fmla="*/ 88720 h 97650"/>
                    <a:gd name="connsiteX10" fmla="*/ 16681 w 28923"/>
                    <a:gd name="connsiteY10" fmla="*/ 84288 h 97650"/>
                    <a:gd name="connsiteX11" fmla="*/ 19162 w 28923"/>
                    <a:gd name="connsiteY11" fmla="*/ 71791 h 97650"/>
                    <a:gd name="connsiteX12" fmla="*/ 18276 w 28923"/>
                    <a:gd name="connsiteY12" fmla="*/ 46707 h 97650"/>
                    <a:gd name="connsiteX13" fmla="*/ 10831 w 28923"/>
                    <a:gd name="connsiteY13" fmla="*/ 23218 h 97650"/>
                    <a:gd name="connsiteX14" fmla="*/ 4449 w 28923"/>
                    <a:gd name="connsiteY14" fmla="*/ 11873 h 97650"/>
                    <a:gd name="connsiteX15" fmla="*/ 17 w 28923"/>
                    <a:gd name="connsiteY15" fmla="*/ 1769 h 97650"/>
                    <a:gd name="connsiteX16" fmla="*/ 2144 w 28923"/>
                    <a:gd name="connsiteY16" fmla="*/ 85 h 97650"/>
                    <a:gd name="connsiteX17" fmla="*/ 2144 w 28923"/>
                    <a:gd name="connsiteY17" fmla="*/ 85 h 9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923" h="97650">
                      <a:moveTo>
                        <a:pt x="2144" y="85"/>
                      </a:moveTo>
                      <a:cubicBezTo>
                        <a:pt x="6842" y="1325"/>
                        <a:pt x="10476" y="6378"/>
                        <a:pt x="13046" y="10278"/>
                      </a:cubicBezTo>
                      <a:cubicBezTo>
                        <a:pt x="16149" y="15064"/>
                        <a:pt x="18808" y="20116"/>
                        <a:pt x="21024" y="25346"/>
                      </a:cubicBezTo>
                      <a:cubicBezTo>
                        <a:pt x="25455" y="35716"/>
                        <a:pt x="28114" y="46707"/>
                        <a:pt x="28735" y="57786"/>
                      </a:cubicBezTo>
                      <a:cubicBezTo>
                        <a:pt x="29355" y="68423"/>
                        <a:pt x="28558" y="80300"/>
                        <a:pt x="24658" y="90138"/>
                      </a:cubicBezTo>
                      <a:cubicBezTo>
                        <a:pt x="22974" y="94393"/>
                        <a:pt x="19251" y="98736"/>
                        <a:pt x="14110" y="97406"/>
                      </a:cubicBezTo>
                      <a:cubicBezTo>
                        <a:pt x="10565" y="96431"/>
                        <a:pt x="8969" y="92975"/>
                        <a:pt x="9412" y="89606"/>
                      </a:cubicBezTo>
                      <a:cubicBezTo>
                        <a:pt x="9590" y="88100"/>
                        <a:pt x="11894" y="88100"/>
                        <a:pt x="12603" y="89252"/>
                      </a:cubicBezTo>
                      <a:cubicBezTo>
                        <a:pt x="12781" y="89518"/>
                        <a:pt x="10476" y="89872"/>
                        <a:pt x="12071" y="89429"/>
                      </a:cubicBezTo>
                      <a:cubicBezTo>
                        <a:pt x="12515" y="89340"/>
                        <a:pt x="13933" y="88986"/>
                        <a:pt x="14287" y="88720"/>
                      </a:cubicBezTo>
                      <a:cubicBezTo>
                        <a:pt x="15794" y="87745"/>
                        <a:pt x="16149" y="86061"/>
                        <a:pt x="16681" y="84288"/>
                      </a:cubicBezTo>
                      <a:cubicBezTo>
                        <a:pt x="17833" y="80211"/>
                        <a:pt x="18631" y="76045"/>
                        <a:pt x="19162" y="71791"/>
                      </a:cubicBezTo>
                      <a:cubicBezTo>
                        <a:pt x="20049" y="63547"/>
                        <a:pt x="19783" y="55039"/>
                        <a:pt x="18276" y="46707"/>
                      </a:cubicBezTo>
                      <a:cubicBezTo>
                        <a:pt x="16858" y="38641"/>
                        <a:pt x="14376" y="30664"/>
                        <a:pt x="10831" y="23218"/>
                      </a:cubicBezTo>
                      <a:cubicBezTo>
                        <a:pt x="8969" y="19318"/>
                        <a:pt x="6576" y="15684"/>
                        <a:pt x="4449" y="11873"/>
                      </a:cubicBezTo>
                      <a:cubicBezTo>
                        <a:pt x="2676" y="8682"/>
                        <a:pt x="372" y="5403"/>
                        <a:pt x="17" y="1769"/>
                      </a:cubicBezTo>
                      <a:cubicBezTo>
                        <a:pt x="-160" y="528"/>
                        <a:pt x="1081" y="-270"/>
                        <a:pt x="2144" y="85"/>
                      </a:cubicBezTo>
                      <a:lnTo>
                        <a:pt x="2144" y="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46" name="任意多边形: 形状 511"/>
                <p:cNvSpPr/>
                <p:nvPr>
                  <p:custDataLst>
                    <p:tags r:id="rId254"/>
                  </p:custDataLst>
                </p:nvPr>
              </p:nvSpPr>
              <p:spPr>
                <a:xfrm>
                  <a:off x="8825144" y="3398689"/>
                  <a:ext cx="27442" cy="99414"/>
                </a:xfrm>
                <a:custGeom>
                  <a:avLst/>
                  <a:gdLst>
                    <a:gd name="connsiteX0" fmla="*/ 917 w 27442"/>
                    <a:gd name="connsiteY0" fmla="*/ 81 h 99414"/>
                    <a:gd name="connsiteX1" fmla="*/ 10313 w 27442"/>
                    <a:gd name="connsiteY1" fmla="*/ 7970 h 99414"/>
                    <a:gd name="connsiteX2" fmla="*/ 17581 w 27442"/>
                    <a:gd name="connsiteY2" fmla="*/ 19492 h 99414"/>
                    <a:gd name="connsiteX3" fmla="*/ 26090 w 27442"/>
                    <a:gd name="connsiteY3" fmla="*/ 46083 h 99414"/>
                    <a:gd name="connsiteX4" fmla="*/ 26799 w 27442"/>
                    <a:gd name="connsiteY4" fmla="*/ 72940 h 99414"/>
                    <a:gd name="connsiteX5" fmla="*/ 24317 w 27442"/>
                    <a:gd name="connsiteY5" fmla="*/ 86146 h 99414"/>
                    <a:gd name="connsiteX6" fmla="*/ 18822 w 27442"/>
                    <a:gd name="connsiteY6" fmla="*/ 98378 h 99414"/>
                    <a:gd name="connsiteX7" fmla="*/ 11908 w 27442"/>
                    <a:gd name="connsiteY7" fmla="*/ 95364 h 99414"/>
                    <a:gd name="connsiteX8" fmla="*/ 14833 w 27442"/>
                    <a:gd name="connsiteY8" fmla="*/ 84108 h 99414"/>
                    <a:gd name="connsiteX9" fmla="*/ 17315 w 27442"/>
                    <a:gd name="connsiteY9" fmla="*/ 72319 h 99414"/>
                    <a:gd name="connsiteX10" fmla="*/ 17049 w 27442"/>
                    <a:gd name="connsiteY10" fmla="*/ 47058 h 99414"/>
                    <a:gd name="connsiteX11" fmla="*/ 31 w 27442"/>
                    <a:gd name="connsiteY11" fmla="*/ 613 h 99414"/>
                    <a:gd name="connsiteX12" fmla="*/ 917 w 27442"/>
                    <a:gd name="connsiteY12" fmla="*/ 81 h 99414"/>
                    <a:gd name="connsiteX13" fmla="*/ 917 w 27442"/>
                    <a:gd name="connsiteY13" fmla="*/ 81 h 99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442" h="99414">
                      <a:moveTo>
                        <a:pt x="917" y="81"/>
                      </a:moveTo>
                      <a:cubicBezTo>
                        <a:pt x="4817" y="2474"/>
                        <a:pt x="7388" y="4336"/>
                        <a:pt x="10313" y="7970"/>
                      </a:cubicBezTo>
                      <a:cubicBezTo>
                        <a:pt x="13149" y="11604"/>
                        <a:pt x="15542" y="15326"/>
                        <a:pt x="17581" y="19492"/>
                      </a:cubicBezTo>
                      <a:cubicBezTo>
                        <a:pt x="21658" y="28001"/>
                        <a:pt x="24583" y="36865"/>
                        <a:pt x="26090" y="46083"/>
                      </a:cubicBezTo>
                      <a:cubicBezTo>
                        <a:pt x="27597" y="55035"/>
                        <a:pt x="27863" y="64076"/>
                        <a:pt x="26799" y="72940"/>
                      </a:cubicBezTo>
                      <a:cubicBezTo>
                        <a:pt x="26267" y="77371"/>
                        <a:pt x="25470" y="81803"/>
                        <a:pt x="24317" y="86146"/>
                      </a:cubicBezTo>
                      <a:cubicBezTo>
                        <a:pt x="23165" y="90401"/>
                        <a:pt x="22101" y="95276"/>
                        <a:pt x="18822" y="98378"/>
                      </a:cubicBezTo>
                      <a:cubicBezTo>
                        <a:pt x="16429" y="100683"/>
                        <a:pt x="11997" y="98910"/>
                        <a:pt x="11908" y="95364"/>
                      </a:cubicBezTo>
                      <a:cubicBezTo>
                        <a:pt x="11820" y="91376"/>
                        <a:pt x="13770" y="87830"/>
                        <a:pt x="14833" y="84108"/>
                      </a:cubicBezTo>
                      <a:cubicBezTo>
                        <a:pt x="15985" y="80296"/>
                        <a:pt x="16783" y="76308"/>
                        <a:pt x="17315" y="72319"/>
                      </a:cubicBezTo>
                      <a:cubicBezTo>
                        <a:pt x="18467" y="64076"/>
                        <a:pt x="18201" y="55478"/>
                        <a:pt x="17049" y="47058"/>
                      </a:cubicBezTo>
                      <a:cubicBezTo>
                        <a:pt x="14656" y="30306"/>
                        <a:pt x="5970" y="16213"/>
                        <a:pt x="31" y="613"/>
                      </a:cubicBezTo>
                      <a:cubicBezTo>
                        <a:pt x="-146" y="258"/>
                        <a:pt x="474" y="-185"/>
                        <a:pt x="917" y="81"/>
                      </a:cubicBezTo>
                      <a:lnTo>
                        <a:pt x="917" y="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47" name="任意多边形: 形状 512"/>
                <p:cNvSpPr/>
                <p:nvPr>
                  <p:custDataLst>
                    <p:tags r:id="rId255"/>
                  </p:custDataLst>
                </p:nvPr>
              </p:nvSpPr>
              <p:spPr>
                <a:xfrm>
                  <a:off x="9879134" y="3393704"/>
                  <a:ext cx="23194" cy="102761"/>
                </a:xfrm>
                <a:custGeom>
                  <a:avLst/>
                  <a:gdLst>
                    <a:gd name="connsiteX0" fmla="*/ 2311 w 23194"/>
                    <a:gd name="connsiteY0" fmla="*/ 191 h 102761"/>
                    <a:gd name="connsiteX1" fmla="*/ 8516 w 23194"/>
                    <a:gd name="connsiteY1" fmla="*/ 6927 h 102761"/>
                    <a:gd name="connsiteX2" fmla="*/ 12859 w 23194"/>
                    <a:gd name="connsiteY2" fmla="*/ 12423 h 102761"/>
                    <a:gd name="connsiteX3" fmla="*/ 19063 w 23194"/>
                    <a:gd name="connsiteY3" fmla="*/ 27846 h 102761"/>
                    <a:gd name="connsiteX4" fmla="*/ 23052 w 23194"/>
                    <a:gd name="connsiteY4" fmla="*/ 61882 h 102761"/>
                    <a:gd name="connsiteX5" fmla="*/ 16050 w 23194"/>
                    <a:gd name="connsiteY5" fmla="*/ 93968 h 102761"/>
                    <a:gd name="connsiteX6" fmla="*/ 7452 w 23194"/>
                    <a:gd name="connsiteY6" fmla="*/ 102565 h 102761"/>
                    <a:gd name="connsiteX7" fmla="*/ 7 w 23194"/>
                    <a:gd name="connsiteY7" fmla="*/ 96449 h 102761"/>
                    <a:gd name="connsiteX8" fmla="*/ 4438 w 23194"/>
                    <a:gd name="connsiteY8" fmla="*/ 93968 h 102761"/>
                    <a:gd name="connsiteX9" fmla="*/ 5147 w 23194"/>
                    <a:gd name="connsiteY9" fmla="*/ 94322 h 102761"/>
                    <a:gd name="connsiteX10" fmla="*/ 2488 w 23194"/>
                    <a:gd name="connsiteY10" fmla="*/ 93879 h 102761"/>
                    <a:gd name="connsiteX11" fmla="*/ 7629 w 23194"/>
                    <a:gd name="connsiteY11" fmla="*/ 89447 h 102761"/>
                    <a:gd name="connsiteX12" fmla="*/ 11618 w 23194"/>
                    <a:gd name="connsiteY12" fmla="*/ 76861 h 102761"/>
                    <a:gd name="connsiteX13" fmla="*/ 14011 w 23194"/>
                    <a:gd name="connsiteY13" fmla="*/ 51511 h 102761"/>
                    <a:gd name="connsiteX14" fmla="*/ 9845 w 23194"/>
                    <a:gd name="connsiteY14" fmla="*/ 26870 h 102761"/>
                    <a:gd name="connsiteX15" fmla="*/ 5679 w 23194"/>
                    <a:gd name="connsiteY15" fmla="*/ 14373 h 102761"/>
                    <a:gd name="connsiteX16" fmla="*/ 4350 w 23194"/>
                    <a:gd name="connsiteY16" fmla="*/ 8789 h 102761"/>
                    <a:gd name="connsiteX17" fmla="*/ 1602 w 23194"/>
                    <a:gd name="connsiteY17" fmla="*/ 723 h 102761"/>
                    <a:gd name="connsiteX18" fmla="*/ 2311 w 23194"/>
                    <a:gd name="connsiteY18" fmla="*/ 191 h 102761"/>
                    <a:gd name="connsiteX19" fmla="*/ 2311 w 23194"/>
                    <a:gd name="connsiteY19" fmla="*/ 191 h 102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194" h="102761">
                      <a:moveTo>
                        <a:pt x="2311" y="191"/>
                      </a:moveTo>
                      <a:cubicBezTo>
                        <a:pt x="4350" y="2496"/>
                        <a:pt x="6211" y="4712"/>
                        <a:pt x="8516" y="6927"/>
                      </a:cubicBezTo>
                      <a:cubicBezTo>
                        <a:pt x="10200" y="8523"/>
                        <a:pt x="11618" y="10473"/>
                        <a:pt x="12859" y="12423"/>
                      </a:cubicBezTo>
                      <a:cubicBezTo>
                        <a:pt x="15784" y="17121"/>
                        <a:pt x="17556" y="22616"/>
                        <a:pt x="19063" y="27846"/>
                      </a:cubicBezTo>
                      <a:cubicBezTo>
                        <a:pt x="22254" y="38925"/>
                        <a:pt x="23672" y="50536"/>
                        <a:pt x="23052" y="61882"/>
                      </a:cubicBezTo>
                      <a:cubicBezTo>
                        <a:pt x="22520" y="72961"/>
                        <a:pt x="20216" y="83775"/>
                        <a:pt x="16050" y="93968"/>
                      </a:cubicBezTo>
                      <a:cubicBezTo>
                        <a:pt x="14454" y="97779"/>
                        <a:pt x="11706" y="101502"/>
                        <a:pt x="7452" y="102565"/>
                      </a:cubicBezTo>
                      <a:cubicBezTo>
                        <a:pt x="3197" y="103540"/>
                        <a:pt x="-171" y="100792"/>
                        <a:pt x="7" y="96449"/>
                      </a:cubicBezTo>
                      <a:cubicBezTo>
                        <a:pt x="95" y="94145"/>
                        <a:pt x="2311" y="92904"/>
                        <a:pt x="4438" y="93968"/>
                      </a:cubicBezTo>
                      <a:cubicBezTo>
                        <a:pt x="4704" y="94056"/>
                        <a:pt x="4882" y="94234"/>
                        <a:pt x="5147" y="94322"/>
                      </a:cubicBezTo>
                      <a:cubicBezTo>
                        <a:pt x="4261" y="94145"/>
                        <a:pt x="3375" y="94056"/>
                        <a:pt x="2488" y="93879"/>
                      </a:cubicBezTo>
                      <a:cubicBezTo>
                        <a:pt x="5236" y="92993"/>
                        <a:pt x="6388" y="92284"/>
                        <a:pt x="7629" y="89447"/>
                      </a:cubicBezTo>
                      <a:cubicBezTo>
                        <a:pt x="9313" y="85459"/>
                        <a:pt x="10554" y="81115"/>
                        <a:pt x="11618" y="76861"/>
                      </a:cubicBezTo>
                      <a:cubicBezTo>
                        <a:pt x="13568" y="68618"/>
                        <a:pt x="14366" y="60109"/>
                        <a:pt x="14011" y="51511"/>
                      </a:cubicBezTo>
                      <a:cubicBezTo>
                        <a:pt x="13656" y="43179"/>
                        <a:pt x="12238" y="34936"/>
                        <a:pt x="9845" y="26870"/>
                      </a:cubicBezTo>
                      <a:cubicBezTo>
                        <a:pt x="8604" y="22705"/>
                        <a:pt x="6832" y="18627"/>
                        <a:pt x="5679" y="14373"/>
                      </a:cubicBezTo>
                      <a:cubicBezTo>
                        <a:pt x="5147" y="12512"/>
                        <a:pt x="4704" y="10739"/>
                        <a:pt x="4350" y="8789"/>
                      </a:cubicBezTo>
                      <a:cubicBezTo>
                        <a:pt x="3907" y="5775"/>
                        <a:pt x="2843" y="3471"/>
                        <a:pt x="1602" y="723"/>
                      </a:cubicBezTo>
                      <a:cubicBezTo>
                        <a:pt x="1247" y="369"/>
                        <a:pt x="1868" y="-341"/>
                        <a:pt x="2311" y="191"/>
                      </a:cubicBezTo>
                      <a:lnTo>
                        <a:pt x="2311" y="19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48" name="任意多边形: 形状 513"/>
                <p:cNvSpPr/>
                <p:nvPr>
                  <p:custDataLst>
                    <p:tags r:id="rId256"/>
                  </p:custDataLst>
                </p:nvPr>
              </p:nvSpPr>
              <p:spPr>
                <a:xfrm>
                  <a:off x="9689527" y="3398605"/>
                  <a:ext cx="28499" cy="99258"/>
                </a:xfrm>
                <a:custGeom>
                  <a:avLst/>
                  <a:gdLst>
                    <a:gd name="connsiteX0" fmla="*/ 6493 w 28499"/>
                    <a:gd name="connsiteY0" fmla="*/ 1317 h 99258"/>
                    <a:gd name="connsiteX1" fmla="*/ 26879 w 28499"/>
                    <a:gd name="connsiteY1" fmla="*/ 48737 h 99258"/>
                    <a:gd name="connsiteX2" fmla="*/ 28297 w 28499"/>
                    <a:gd name="connsiteY2" fmla="*/ 73732 h 99258"/>
                    <a:gd name="connsiteX3" fmla="*/ 22536 w 28499"/>
                    <a:gd name="connsiteY3" fmla="*/ 98107 h 99258"/>
                    <a:gd name="connsiteX4" fmla="*/ 15977 w 28499"/>
                    <a:gd name="connsiteY4" fmla="*/ 95271 h 99258"/>
                    <a:gd name="connsiteX5" fmla="*/ 17572 w 28499"/>
                    <a:gd name="connsiteY5" fmla="*/ 83925 h 99258"/>
                    <a:gd name="connsiteX6" fmla="*/ 18991 w 28499"/>
                    <a:gd name="connsiteY6" fmla="*/ 71959 h 99258"/>
                    <a:gd name="connsiteX7" fmla="*/ 17750 w 28499"/>
                    <a:gd name="connsiteY7" fmla="*/ 49357 h 99258"/>
                    <a:gd name="connsiteX8" fmla="*/ 466 w 28499"/>
                    <a:gd name="connsiteY8" fmla="*/ 5749 h 99258"/>
                    <a:gd name="connsiteX9" fmla="*/ 6493 w 28499"/>
                    <a:gd name="connsiteY9" fmla="*/ 1317 h 99258"/>
                    <a:gd name="connsiteX10" fmla="*/ 6493 w 28499"/>
                    <a:gd name="connsiteY10" fmla="*/ 1317 h 99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99" h="99258">
                      <a:moveTo>
                        <a:pt x="6493" y="1317"/>
                      </a:moveTo>
                      <a:cubicBezTo>
                        <a:pt x="17572" y="14701"/>
                        <a:pt x="24131" y="31985"/>
                        <a:pt x="26879" y="48737"/>
                      </a:cubicBezTo>
                      <a:cubicBezTo>
                        <a:pt x="28297" y="57069"/>
                        <a:pt x="28829" y="65400"/>
                        <a:pt x="28297" y="73732"/>
                      </a:cubicBezTo>
                      <a:cubicBezTo>
                        <a:pt x="27854" y="81443"/>
                        <a:pt x="27677" y="92168"/>
                        <a:pt x="22536" y="98107"/>
                      </a:cubicBezTo>
                      <a:cubicBezTo>
                        <a:pt x="20231" y="100854"/>
                        <a:pt x="16420" y="98195"/>
                        <a:pt x="15977" y="95271"/>
                      </a:cubicBezTo>
                      <a:cubicBezTo>
                        <a:pt x="15445" y="91371"/>
                        <a:pt x="16952" y="87736"/>
                        <a:pt x="17572" y="83925"/>
                      </a:cubicBezTo>
                      <a:cubicBezTo>
                        <a:pt x="18281" y="79936"/>
                        <a:pt x="18813" y="75948"/>
                        <a:pt x="18991" y="71959"/>
                      </a:cubicBezTo>
                      <a:cubicBezTo>
                        <a:pt x="19345" y="64425"/>
                        <a:pt x="18991" y="56891"/>
                        <a:pt x="17750" y="49357"/>
                      </a:cubicBezTo>
                      <a:cubicBezTo>
                        <a:pt x="15091" y="33580"/>
                        <a:pt x="8531" y="19576"/>
                        <a:pt x="466" y="5749"/>
                      </a:cubicBezTo>
                      <a:cubicBezTo>
                        <a:pt x="-1573" y="2114"/>
                        <a:pt x="3568" y="-2229"/>
                        <a:pt x="6493" y="1317"/>
                      </a:cubicBezTo>
                      <a:lnTo>
                        <a:pt x="6493" y="13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49" name="任意多边形: 形状 514"/>
                <p:cNvSpPr/>
                <p:nvPr>
                  <p:custDataLst>
                    <p:tags r:id="rId257"/>
                  </p:custDataLst>
                </p:nvPr>
              </p:nvSpPr>
              <p:spPr>
                <a:xfrm>
                  <a:off x="9613515" y="3401947"/>
                  <a:ext cx="24956" cy="96170"/>
                </a:xfrm>
                <a:custGeom>
                  <a:avLst/>
                  <a:gdLst>
                    <a:gd name="connsiteX0" fmla="*/ 251 w 24956"/>
                    <a:gd name="connsiteY0" fmla="*/ 102 h 96170"/>
                    <a:gd name="connsiteX1" fmla="*/ 5746 w 24956"/>
                    <a:gd name="connsiteY1" fmla="*/ 3116 h 96170"/>
                    <a:gd name="connsiteX2" fmla="*/ 9735 w 24956"/>
                    <a:gd name="connsiteY2" fmla="*/ 7991 h 96170"/>
                    <a:gd name="connsiteX3" fmla="*/ 15230 w 24956"/>
                    <a:gd name="connsiteY3" fmla="*/ 18716 h 96170"/>
                    <a:gd name="connsiteX4" fmla="*/ 22764 w 24956"/>
                    <a:gd name="connsiteY4" fmla="*/ 43268 h 96170"/>
                    <a:gd name="connsiteX5" fmla="*/ 21789 w 24956"/>
                    <a:gd name="connsiteY5" fmla="*/ 92815 h 96170"/>
                    <a:gd name="connsiteX6" fmla="*/ 11951 w 24956"/>
                    <a:gd name="connsiteY6" fmla="*/ 91220 h 96170"/>
                    <a:gd name="connsiteX7" fmla="*/ 13812 w 24956"/>
                    <a:gd name="connsiteY7" fmla="*/ 83508 h 96170"/>
                    <a:gd name="connsiteX8" fmla="*/ 19042 w 24956"/>
                    <a:gd name="connsiteY8" fmla="*/ 83597 h 96170"/>
                    <a:gd name="connsiteX9" fmla="*/ 21789 w 24956"/>
                    <a:gd name="connsiteY9" fmla="*/ 90067 h 96170"/>
                    <a:gd name="connsiteX10" fmla="*/ 12216 w 24956"/>
                    <a:gd name="connsiteY10" fmla="*/ 89801 h 96170"/>
                    <a:gd name="connsiteX11" fmla="*/ 13280 w 24956"/>
                    <a:gd name="connsiteY11" fmla="*/ 43977 h 96170"/>
                    <a:gd name="connsiteX12" fmla="*/ 6898 w 24956"/>
                    <a:gd name="connsiteY12" fmla="*/ 22084 h 96170"/>
                    <a:gd name="connsiteX13" fmla="*/ 2378 w 24956"/>
                    <a:gd name="connsiteY13" fmla="*/ 11625 h 96170"/>
                    <a:gd name="connsiteX14" fmla="*/ 339 w 24956"/>
                    <a:gd name="connsiteY14" fmla="*/ 6041 h 96170"/>
                    <a:gd name="connsiteX15" fmla="*/ 73 w 24956"/>
                    <a:gd name="connsiteY15" fmla="*/ 102 h 96170"/>
                    <a:gd name="connsiteX16" fmla="*/ 251 w 24956"/>
                    <a:gd name="connsiteY16" fmla="*/ 102 h 96170"/>
                    <a:gd name="connsiteX17" fmla="*/ 251 w 24956"/>
                    <a:gd name="connsiteY17" fmla="*/ 102 h 96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956" h="96170">
                      <a:moveTo>
                        <a:pt x="251" y="102"/>
                      </a:moveTo>
                      <a:cubicBezTo>
                        <a:pt x="1669" y="1432"/>
                        <a:pt x="4151" y="1786"/>
                        <a:pt x="5746" y="3116"/>
                      </a:cubicBezTo>
                      <a:cubicBezTo>
                        <a:pt x="7342" y="4445"/>
                        <a:pt x="8583" y="6307"/>
                        <a:pt x="9735" y="7991"/>
                      </a:cubicBezTo>
                      <a:cubicBezTo>
                        <a:pt x="11951" y="11359"/>
                        <a:pt x="13635" y="15082"/>
                        <a:pt x="15230" y="18716"/>
                      </a:cubicBezTo>
                      <a:cubicBezTo>
                        <a:pt x="18687" y="26604"/>
                        <a:pt x="21169" y="34936"/>
                        <a:pt x="22764" y="43268"/>
                      </a:cubicBezTo>
                      <a:cubicBezTo>
                        <a:pt x="25955" y="59931"/>
                        <a:pt x="25689" y="76595"/>
                        <a:pt x="21789" y="92815"/>
                      </a:cubicBezTo>
                      <a:cubicBezTo>
                        <a:pt x="20548" y="98045"/>
                        <a:pt x="11596" y="96892"/>
                        <a:pt x="11951" y="91220"/>
                      </a:cubicBezTo>
                      <a:cubicBezTo>
                        <a:pt x="12128" y="88383"/>
                        <a:pt x="13192" y="86256"/>
                        <a:pt x="13812" y="83508"/>
                      </a:cubicBezTo>
                      <a:cubicBezTo>
                        <a:pt x="14344" y="80761"/>
                        <a:pt x="18155" y="81293"/>
                        <a:pt x="19042" y="83597"/>
                      </a:cubicBezTo>
                      <a:cubicBezTo>
                        <a:pt x="19928" y="85990"/>
                        <a:pt x="21257" y="87674"/>
                        <a:pt x="21789" y="90067"/>
                      </a:cubicBezTo>
                      <a:cubicBezTo>
                        <a:pt x="18598" y="89979"/>
                        <a:pt x="15407" y="89890"/>
                        <a:pt x="12216" y="89801"/>
                      </a:cubicBezTo>
                      <a:cubicBezTo>
                        <a:pt x="15762" y="74999"/>
                        <a:pt x="16205" y="59222"/>
                        <a:pt x="13280" y="43977"/>
                      </a:cubicBezTo>
                      <a:cubicBezTo>
                        <a:pt x="11862" y="36532"/>
                        <a:pt x="9646" y="29175"/>
                        <a:pt x="6898" y="22084"/>
                      </a:cubicBezTo>
                      <a:cubicBezTo>
                        <a:pt x="5480" y="18539"/>
                        <a:pt x="3885" y="15082"/>
                        <a:pt x="2378" y="11625"/>
                      </a:cubicBezTo>
                      <a:cubicBezTo>
                        <a:pt x="1580" y="9852"/>
                        <a:pt x="694" y="7902"/>
                        <a:pt x="339" y="6041"/>
                      </a:cubicBezTo>
                      <a:cubicBezTo>
                        <a:pt x="-15" y="4179"/>
                        <a:pt x="783" y="1786"/>
                        <a:pt x="73" y="102"/>
                      </a:cubicBezTo>
                      <a:cubicBezTo>
                        <a:pt x="-104" y="14"/>
                        <a:pt x="73" y="-75"/>
                        <a:pt x="251" y="102"/>
                      </a:cubicBezTo>
                      <a:lnTo>
                        <a:pt x="251" y="1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50" name="任意多边形: 形状 515"/>
                <p:cNvSpPr/>
                <p:nvPr>
                  <p:custDataLst>
                    <p:tags r:id="rId258"/>
                  </p:custDataLst>
                </p:nvPr>
              </p:nvSpPr>
              <p:spPr>
                <a:xfrm>
                  <a:off x="9072916" y="3401673"/>
                  <a:ext cx="33215" cy="99851"/>
                </a:xfrm>
                <a:custGeom>
                  <a:avLst/>
                  <a:gdLst>
                    <a:gd name="connsiteX0" fmla="*/ 705 w 33215"/>
                    <a:gd name="connsiteY0" fmla="*/ 22 h 99851"/>
                    <a:gd name="connsiteX1" fmla="*/ 17457 w 33215"/>
                    <a:gd name="connsiteY1" fmla="*/ 17572 h 99851"/>
                    <a:gd name="connsiteX2" fmla="*/ 28005 w 33215"/>
                    <a:gd name="connsiteY2" fmla="*/ 42833 h 99851"/>
                    <a:gd name="connsiteX3" fmla="*/ 31550 w 33215"/>
                    <a:gd name="connsiteY3" fmla="*/ 96547 h 99851"/>
                    <a:gd name="connsiteX4" fmla="*/ 22066 w 33215"/>
                    <a:gd name="connsiteY4" fmla="*/ 95040 h 99851"/>
                    <a:gd name="connsiteX5" fmla="*/ 22509 w 33215"/>
                    <a:gd name="connsiteY5" fmla="*/ 89988 h 99851"/>
                    <a:gd name="connsiteX6" fmla="*/ 30664 w 33215"/>
                    <a:gd name="connsiteY6" fmla="*/ 89101 h 99851"/>
                    <a:gd name="connsiteX7" fmla="*/ 31550 w 33215"/>
                    <a:gd name="connsiteY7" fmla="*/ 93976 h 99851"/>
                    <a:gd name="connsiteX8" fmla="*/ 22243 w 33215"/>
                    <a:gd name="connsiteY8" fmla="*/ 93710 h 99851"/>
                    <a:gd name="connsiteX9" fmla="*/ 18964 w 33215"/>
                    <a:gd name="connsiteY9" fmla="*/ 44252 h 99851"/>
                    <a:gd name="connsiteX10" fmla="*/ 9569 w 33215"/>
                    <a:gd name="connsiteY10" fmla="*/ 21118 h 99851"/>
                    <a:gd name="connsiteX11" fmla="*/ 3364 w 33215"/>
                    <a:gd name="connsiteY11" fmla="*/ 10393 h 99851"/>
                    <a:gd name="connsiteX12" fmla="*/ 350 w 33215"/>
                    <a:gd name="connsiteY12" fmla="*/ 200 h 99851"/>
                    <a:gd name="connsiteX13" fmla="*/ 705 w 33215"/>
                    <a:gd name="connsiteY13" fmla="*/ 22 h 99851"/>
                    <a:gd name="connsiteX14" fmla="*/ 705 w 33215"/>
                    <a:gd name="connsiteY14" fmla="*/ 22 h 99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215" h="99851">
                      <a:moveTo>
                        <a:pt x="705" y="22"/>
                      </a:moveTo>
                      <a:cubicBezTo>
                        <a:pt x="8328" y="-598"/>
                        <a:pt x="14355" y="11900"/>
                        <a:pt x="17457" y="17572"/>
                      </a:cubicBezTo>
                      <a:cubicBezTo>
                        <a:pt x="21889" y="25638"/>
                        <a:pt x="25434" y="34147"/>
                        <a:pt x="28005" y="42833"/>
                      </a:cubicBezTo>
                      <a:cubicBezTo>
                        <a:pt x="33234" y="60295"/>
                        <a:pt x="34741" y="78997"/>
                        <a:pt x="31550" y="96547"/>
                      </a:cubicBezTo>
                      <a:cubicBezTo>
                        <a:pt x="30575" y="101776"/>
                        <a:pt x="21534" y="100446"/>
                        <a:pt x="22066" y="95040"/>
                      </a:cubicBezTo>
                      <a:cubicBezTo>
                        <a:pt x="22243" y="93355"/>
                        <a:pt x="22421" y="91672"/>
                        <a:pt x="22509" y="89988"/>
                      </a:cubicBezTo>
                      <a:cubicBezTo>
                        <a:pt x="22864" y="85822"/>
                        <a:pt x="29777" y="84049"/>
                        <a:pt x="30664" y="89101"/>
                      </a:cubicBezTo>
                      <a:cubicBezTo>
                        <a:pt x="30930" y="90697"/>
                        <a:pt x="31284" y="92381"/>
                        <a:pt x="31550" y="93976"/>
                      </a:cubicBezTo>
                      <a:cubicBezTo>
                        <a:pt x="28448" y="93888"/>
                        <a:pt x="25346" y="93799"/>
                        <a:pt x="22243" y="93710"/>
                      </a:cubicBezTo>
                      <a:cubicBezTo>
                        <a:pt x="24548" y="77224"/>
                        <a:pt x="23662" y="60560"/>
                        <a:pt x="18964" y="44252"/>
                      </a:cubicBezTo>
                      <a:cubicBezTo>
                        <a:pt x="16659" y="36274"/>
                        <a:pt x="13557" y="28474"/>
                        <a:pt x="9569" y="21118"/>
                      </a:cubicBezTo>
                      <a:cubicBezTo>
                        <a:pt x="7619" y="17483"/>
                        <a:pt x="5403" y="13938"/>
                        <a:pt x="3364" y="10393"/>
                      </a:cubicBezTo>
                      <a:cubicBezTo>
                        <a:pt x="1414" y="7025"/>
                        <a:pt x="-890" y="4011"/>
                        <a:pt x="350" y="200"/>
                      </a:cubicBezTo>
                      <a:cubicBezTo>
                        <a:pt x="350" y="200"/>
                        <a:pt x="439" y="111"/>
                        <a:pt x="705" y="22"/>
                      </a:cubicBezTo>
                      <a:lnTo>
                        <a:pt x="705" y="2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51" name="任意多边形: 形状 516"/>
                <p:cNvSpPr/>
                <p:nvPr>
                  <p:custDataLst>
                    <p:tags r:id="rId259"/>
                  </p:custDataLst>
                </p:nvPr>
              </p:nvSpPr>
              <p:spPr>
                <a:xfrm>
                  <a:off x="8994095" y="3405598"/>
                  <a:ext cx="19255" cy="94420"/>
                </a:xfrm>
                <a:custGeom>
                  <a:avLst/>
                  <a:gdLst>
                    <a:gd name="connsiteX0" fmla="*/ 1083 w 19255"/>
                    <a:gd name="connsiteY0" fmla="*/ 86 h 94420"/>
                    <a:gd name="connsiteX1" fmla="*/ 13138 w 19255"/>
                    <a:gd name="connsiteY1" fmla="*/ 18167 h 94420"/>
                    <a:gd name="connsiteX2" fmla="*/ 18633 w 19255"/>
                    <a:gd name="connsiteY2" fmla="*/ 42719 h 94420"/>
                    <a:gd name="connsiteX3" fmla="*/ 12783 w 19255"/>
                    <a:gd name="connsiteY3" fmla="*/ 91203 h 94420"/>
                    <a:gd name="connsiteX4" fmla="*/ 3122 w 19255"/>
                    <a:gd name="connsiteY4" fmla="*/ 88366 h 94420"/>
                    <a:gd name="connsiteX5" fmla="*/ 9326 w 19255"/>
                    <a:gd name="connsiteY5" fmla="*/ 43251 h 94420"/>
                    <a:gd name="connsiteX6" fmla="*/ 4983 w 19255"/>
                    <a:gd name="connsiteY6" fmla="*/ 21003 h 94420"/>
                    <a:gd name="connsiteX7" fmla="*/ 108 w 19255"/>
                    <a:gd name="connsiteY7" fmla="*/ 440 h 94420"/>
                    <a:gd name="connsiteX8" fmla="*/ 1083 w 19255"/>
                    <a:gd name="connsiteY8" fmla="*/ 86 h 94420"/>
                    <a:gd name="connsiteX9" fmla="*/ 1083 w 19255"/>
                    <a:gd name="connsiteY9" fmla="*/ 86 h 94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255" h="94420">
                      <a:moveTo>
                        <a:pt x="1083" y="86"/>
                      </a:moveTo>
                      <a:cubicBezTo>
                        <a:pt x="7554" y="3276"/>
                        <a:pt x="10922" y="11963"/>
                        <a:pt x="13138" y="18167"/>
                      </a:cubicBezTo>
                      <a:cubicBezTo>
                        <a:pt x="15974" y="26144"/>
                        <a:pt x="17747" y="34387"/>
                        <a:pt x="18633" y="42719"/>
                      </a:cubicBezTo>
                      <a:cubicBezTo>
                        <a:pt x="20406" y="59206"/>
                        <a:pt x="18367" y="75869"/>
                        <a:pt x="12783" y="91203"/>
                      </a:cubicBezTo>
                      <a:cubicBezTo>
                        <a:pt x="10656" y="97053"/>
                        <a:pt x="906" y="94216"/>
                        <a:pt x="3122" y="88366"/>
                      </a:cubicBezTo>
                      <a:cubicBezTo>
                        <a:pt x="8529" y="74096"/>
                        <a:pt x="10656" y="58851"/>
                        <a:pt x="9326" y="43251"/>
                      </a:cubicBezTo>
                      <a:cubicBezTo>
                        <a:pt x="8706" y="35806"/>
                        <a:pt x="7111" y="28272"/>
                        <a:pt x="4983" y="21003"/>
                      </a:cubicBezTo>
                      <a:cubicBezTo>
                        <a:pt x="3122" y="14622"/>
                        <a:pt x="-689" y="7088"/>
                        <a:pt x="108" y="440"/>
                      </a:cubicBezTo>
                      <a:cubicBezTo>
                        <a:pt x="197" y="-3"/>
                        <a:pt x="729" y="-92"/>
                        <a:pt x="1083" y="86"/>
                      </a:cubicBezTo>
                      <a:lnTo>
                        <a:pt x="1083" y="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52" name="任意多边形: 形状 517"/>
                <p:cNvSpPr/>
                <p:nvPr>
                  <p:custDataLst>
                    <p:tags r:id="rId260"/>
                  </p:custDataLst>
                </p:nvPr>
              </p:nvSpPr>
              <p:spPr>
                <a:xfrm>
                  <a:off x="9328320" y="3550470"/>
                  <a:ext cx="343851" cy="75675"/>
                </a:xfrm>
                <a:custGeom>
                  <a:avLst/>
                  <a:gdLst>
                    <a:gd name="connsiteX0" fmla="*/ 332777 w 343851"/>
                    <a:gd name="connsiteY0" fmla="*/ 14669 h 75675"/>
                    <a:gd name="connsiteX1" fmla="*/ 336322 w 343851"/>
                    <a:gd name="connsiteY1" fmla="*/ 60937 h 75675"/>
                    <a:gd name="connsiteX2" fmla="*/ 272593 w 343851"/>
                    <a:gd name="connsiteY2" fmla="*/ 75296 h 75675"/>
                    <a:gd name="connsiteX3" fmla="*/ 98247 w 343851"/>
                    <a:gd name="connsiteY3" fmla="*/ 75296 h 75675"/>
                    <a:gd name="connsiteX4" fmla="*/ 55170 w 343851"/>
                    <a:gd name="connsiteY4" fmla="*/ 75296 h 75675"/>
                    <a:gd name="connsiteX5" fmla="*/ 34164 w 343851"/>
                    <a:gd name="connsiteY5" fmla="*/ 75296 h 75675"/>
                    <a:gd name="connsiteX6" fmla="*/ 16082 w 343851"/>
                    <a:gd name="connsiteY6" fmla="*/ 74676 h 75675"/>
                    <a:gd name="connsiteX7" fmla="*/ 5268 w 343851"/>
                    <a:gd name="connsiteY7" fmla="*/ 67585 h 75675"/>
                    <a:gd name="connsiteX8" fmla="*/ 4116 w 343851"/>
                    <a:gd name="connsiteY8" fmla="*/ 51985 h 75675"/>
                    <a:gd name="connsiteX9" fmla="*/ 748 w 343851"/>
                    <a:gd name="connsiteY9" fmla="*/ 19013 h 75675"/>
                    <a:gd name="connsiteX10" fmla="*/ 53575 w 343851"/>
                    <a:gd name="connsiteY10" fmla="*/ 488 h 75675"/>
                    <a:gd name="connsiteX11" fmla="*/ 139640 w 343851"/>
                    <a:gd name="connsiteY11" fmla="*/ 3235 h 75675"/>
                    <a:gd name="connsiteX12" fmla="*/ 336056 w 343851"/>
                    <a:gd name="connsiteY12" fmla="*/ 9351 h 75675"/>
                    <a:gd name="connsiteX13" fmla="*/ 337652 w 343851"/>
                    <a:gd name="connsiteY13" fmla="*/ 19810 h 75675"/>
                    <a:gd name="connsiteX14" fmla="*/ 328611 w 343851"/>
                    <a:gd name="connsiteY14" fmla="*/ 21494 h 75675"/>
                    <a:gd name="connsiteX15" fmla="*/ 325509 w 343851"/>
                    <a:gd name="connsiteY15" fmla="*/ 14492 h 75675"/>
                    <a:gd name="connsiteX16" fmla="*/ 334549 w 343851"/>
                    <a:gd name="connsiteY16" fmla="*/ 9528 h 75675"/>
                    <a:gd name="connsiteX17" fmla="*/ 336145 w 343851"/>
                    <a:gd name="connsiteY17" fmla="*/ 19987 h 75675"/>
                    <a:gd name="connsiteX18" fmla="*/ 179437 w 343851"/>
                    <a:gd name="connsiteY18" fmla="*/ 14581 h 75675"/>
                    <a:gd name="connsiteX19" fmla="*/ 102147 w 343851"/>
                    <a:gd name="connsiteY19" fmla="*/ 11922 h 75675"/>
                    <a:gd name="connsiteX20" fmla="*/ 62438 w 343851"/>
                    <a:gd name="connsiteY20" fmla="*/ 10592 h 75675"/>
                    <a:gd name="connsiteX21" fmla="*/ 28314 w 343851"/>
                    <a:gd name="connsiteY21" fmla="*/ 10149 h 75675"/>
                    <a:gd name="connsiteX22" fmla="*/ 9612 w 343851"/>
                    <a:gd name="connsiteY22" fmla="*/ 25394 h 75675"/>
                    <a:gd name="connsiteX23" fmla="*/ 13689 w 343851"/>
                    <a:gd name="connsiteY23" fmla="*/ 55708 h 75675"/>
                    <a:gd name="connsiteX24" fmla="*/ 19184 w 343851"/>
                    <a:gd name="connsiteY24" fmla="*/ 65546 h 75675"/>
                    <a:gd name="connsiteX25" fmla="*/ 38241 w 343851"/>
                    <a:gd name="connsiteY25" fmla="*/ 65723 h 75675"/>
                    <a:gd name="connsiteX26" fmla="*/ 76886 w 343851"/>
                    <a:gd name="connsiteY26" fmla="*/ 65723 h 75675"/>
                    <a:gd name="connsiteX27" fmla="*/ 232441 w 343851"/>
                    <a:gd name="connsiteY27" fmla="*/ 65812 h 75675"/>
                    <a:gd name="connsiteX28" fmla="*/ 276582 w 343851"/>
                    <a:gd name="connsiteY28" fmla="*/ 65901 h 75675"/>
                    <a:gd name="connsiteX29" fmla="*/ 317266 w 343851"/>
                    <a:gd name="connsiteY29" fmla="*/ 63596 h 75675"/>
                    <a:gd name="connsiteX30" fmla="*/ 330916 w 343851"/>
                    <a:gd name="connsiteY30" fmla="*/ 15999 h 75675"/>
                    <a:gd name="connsiteX31" fmla="*/ 332777 w 343851"/>
                    <a:gd name="connsiteY31" fmla="*/ 14669 h 75675"/>
                    <a:gd name="connsiteX32" fmla="*/ 332777 w 343851"/>
                    <a:gd name="connsiteY32" fmla="*/ 14669 h 7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43851" h="75675">
                      <a:moveTo>
                        <a:pt x="332777" y="14669"/>
                      </a:moveTo>
                      <a:cubicBezTo>
                        <a:pt x="347313" y="26369"/>
                        <a:pt x="346515" y="47464"/>
                        <a:pt x="336322" y="60937"/>
                      </a:cubicBezTo>
                      <a:cubicBezTo>
                        <a:pt x="322140" y="79551"/>
                        <a:pt x="293777" y="75207"/>
                        <a:pt x="272593" y="75296"/>
                      </a:cubicBezTo>
                      <a:cubicBezTo>
                        <a:pt x="214448" y="75473"/>
                        <a:pt x="156392" y="75296"/>
                        <a:pt x="98247" y="75296"/>
                      </a:cubicBezTo>
                      <a:cubicBezTo>
                        <a:pt x="83888" y="75296"/>
                        <a:pt x="69529" y="75296"/>
                        <a:pt x="55170" y="75296"/>
                      </a:cubicBezTo>
                      <a:cubicBezTo>
                        <a:pt x="48168" y="75296"/>
                        <a:pt x="41166" y="75296"/>
                        <a:pt x="34164" y="75296"/>
                      </a:cubicBezTo>
                      <a:cubicBezTo>
                        <a:pt x="28225" y="75296"/>
                        <a:pt x="22021" y="75828"/>
                        <a:pt x="16082" y="74676"/>
                      </a:cubicBezTo>
                      <a:cubicBezTo>
                        <a:pt x="11739" y="73789"/>
                        <a:pt x="7484" y="71662"/>
                        <a:pt x="5268" y="67585"/>
                      </a:cubicBezTo>
                      <a:cubicBezTo>
                        <a:pt x="2521" y="62621"/>
                        <a:pt x="4294" y="57214"/>
                        <a:pt x="4116" y="51985"/>
                      </a:cubicBezTo>
                      <a:cubicBezTo>
                        <a:pt x="3673" y="40906"/>
                        <a:pt x="-2000" y="30003"/>
                        <a:pt x="748" y="19013"/>
                      </a:cubicBezTo>
                      <a:cubicBezTo>
                        <a:pt x="6332" y="-3412"/>
                        <a:pt x="35582" y="-44"/>
                        <a:pt x="53575" y="488"/>
                      </a:cubicBezTo>
                      <a:cubicBezTo>
                        <a:pt x="82293" y="1463"/>
                        <a:pt x="110922" y="2349"/>
                        <a:pt x="139640" y="3235"/>
                      </a:cubicBezTo>
                      <a:cubicBezTo>
                        <a:pt x="205142" y="5274"/>
                        <a:pt x="270555" y="7313"/>
                        <a:pt x="336056" y="9351"/>
                      </a:cubicBezTo>
                      <a:cubicBezTo>
                        <a:pt x="342349" y="9528"/>
                        <a:pt x="343147" y="17949"/>
                        <a:pt x="337652" y="19810"/>
                      </a:cubicBezTo>
                      <a:cubicBezTo>
                        <a:pt x="334815" y="20785"/>
                        <a:pt x="331625" y="21051"/>
                        <a:pt x="328611" y="21494"/>
                      </a:cubicBezTo>
                      <a:cubicBezTo>
                        <a:pt x="324445" y="22115"/>
                        <a:pt x="321786" y="16797"/>
                        <a:pt x="325509" y="14492"/>
                      </a:cubicBezTo>
                      <a:cubicBezTo>
                        <a:pt x="328522" y="12631"/>
                        <a:pt x="331270" y="10769"/>
                        <a:pt x="334549" y="9528"/>
                      </a:cubicBezTo>
                      <a:cubicBezTo>
                        <a:pt x="335081" y="12985"/>
                        <a:pt x="335613" y="16442"/>
                        <a:pt x="336145" y="19987"/>
                      </a:cubicBezTo>
                      <a:cubicBezTo>
                        <a:pt x="283939" y="18215"/>
                        <a:pt x="231644" y="16442"/>
                        <a:pt x="179437" y="14581"/>
                      </a:cubicBezTo>
                      <a:cubicBezTo>
                        <a:pt x="153645" y="13694"/>
                        <a:pt x="127940" y="12808"/>
                        <a:pt x="102147" y="11922"/>
                      </a:cubicBezTo>
                      <a:cubicBezTo>
                        <a:pt x="88940" y="11478"/>
                        <a:pt x="75645" y="11035"/>
                        <a:pt x="62438" y="10592"/>
                      </a:cubicBezTo>
                      <a:cubicBezTo>
                        <a:pt x="51182" y="10237"/>
                        <a:pt x="39482" y="8908"/>
                        <a:pt x="28314" y="10149"/>
                      </a:cubicBezTo>
                      <a:cubicBezTo>
                        <a:pt x="19096" y="11124"/>
                        <a:pt x="9966" y="14935"/>
                        <a:pt x="9612" y="25394"/>
                      </a:cubicBezTo>
                      <a:cubicBezTo>
                        <a:pt x="9257" y="35587"/>
                        <a:pt x="14309" y="45426"/>
                        <a:pt x="13689" y="55708"/>
                      </a:cubicBezTo>
                      <a:cubicBezTo>
                        <a:pt x="13334" y="61203"/>
                        <a:pt x="12625" y="64749"/>
                        <a:pt x="19184" y="65546"/>
                      </a:cubicBezTo>
                      <a:cubicBezTo>
                        <a:pt x="25477" y="66255"/>
                        <a:pt x="31948" y="65723"/>
                        <a:pt x="38241" y="65723"/>
                      </a:cubicBezTo>
                      <a:cubicBezTo>
                        <a:pt x="51093" y="65723"/>
                        <a:pt x="63945" y="65723"/>
                        <a:pt x="76886" y="65723"/>
                      </a:cubicBezTo>
                      <a:cubicBezTo>
                        <a:pt x="128738" y="65723"/>
                        <a:pt x="180590" y="65812"/>
                        <a:pt x="232441" y="65812"/>
                      </a:cubicBezTo>
                      <a:cubicBezTo>
                        <a:pt x="247155" y="65812"/>
                        <a:pt x="261868" y="65812"/>
                        <a:pt x="276582" y="65901"/>
                      </a:cubicBezTo>
                      <a:cubicBezTo>
                        <a:pt x="289700" y="65989"/>
                        <a:pt x="304768" y="67851"/>
                        <a:pt x="317266" y="63596"/>
                      </a:cubicBezTo>
                      <a:cubicBezTo>
                        <a:pt x="335879" y="57303"/>
                        <a:pt x="339425" y="32396"/>
                        <a:pt x="330916" y="15999"/>
                      </a:cubicBezTo>
                      <a:cubicBezTo>
                        <a:pt x="330649" y="14758"/>
                        <a:pt x="331890" y="13960"/>
                        <a:pt x="332777" y="14669"/>
                      </a:cubicBezTo>
                      <a:lnTo>
                        <a:pt x="332777" y="146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53" name="任意多边形: 形状 518"/>
                <p:cNvSpPr/>
                <p:nvPr>
                  <p:custDataLst>
                    <p:tags r:id="rId261"/>
                  </p:custDataLst>
                </p:nvPr>
              </p:nvSpPr>
              <p:spPr>
                <a:xfrm>
                  <a:off x="8468576" y="3547000"/>
                  <a:ext cx="107089" cy="74198"/>
                </a:xfrm>
                <a:custGeom>
                  <a:avLst/>
                  <a:gdLst>
                    <a:gd name="connsiteX0" fmla="*/ 98847 w 107089"/>
                    <a:gd name="connsiteY0" fmla="*/ 19557 h 74198"/>
                    <a:gd name="connsiteX1" fmla="*/ 103279 w 107089"/>
                    <a:gd name="connsiteY1" fmla="*/ 54569 h 74198"/>
                    <a:gd name="connsiteX2" fmla="*/ 101417 w 107089"/>
                    <a:gd name="connsiteY2" fmla="*/ 67686 h 74198"/>
                    <a:gd name="connsiteX3" fmla="*/ 90427 w 107089"/>
                    <a:gd name="connsiteY3" fmla="*/ 72739 h 74198"/>
                    <a:gd name="connsiteX4" fmla="*/ 56213 w 107089"/>
                    <a:gd name="connsiteY4" fmla="*/ 73448 h 74198"/>
                    <a:gd name="connsiteX5" fmla="*/ 21823 w 107089"/>
                    <a:gd name="connsiteY5" fmla="*/ 73448 h 74198"/>
                    <a:gd name="connsiteX6" fmla="*/ 18 w 107089"/>
                    <a:gd name="connsiteY6" fmla="*/ 33562 h 74198"/>
                    <a:gd name="connsiteX7" fmla="*/ 7996 w 107089"/>
                    <a:gd name="connsiteY7" fmla="*/ 6705 h 74198"/>
                    <a:gd name="connsiteX8" fmla="*/ 32991 w 107089"/>
                    <a:gd name="connsiteY8" fmla="*/ 1564 h 74198"/>
                    <a:gd name="connsiteX9" fmla="*/ 50807 w 107089"/>
                    <a:gd name="connsiteY9" fmla="*/ 6351 h 74198"/>
                    <a:gd name="connsiteX10" fmla="*/ 68888 w 107089"/>
                    <a:gd name="connsiteY10" fmla="*/ 7237 h 74198"/>
                    <a:gd name="connsiteX11" fmla="*/ 104697 w 107089"/>
                    <a:gd name="connsiteY11" fmla="*/ 12112 h 74198"/>
                    <a:gd name="connsiteX12" fmla="*/ 102392 w 107089"/>
                    <a:gd name="connsiteY12" fmla="*/ 21064 h 74198"/>
                    <a:gd name="connsiteX13" fmla="*/ 76865 w 107089"/>
                    <a:gd name="connsiteY13" fmla="*/ 17785 h 74198"/>
                    <a:gd name="connsiteX14" fmla="*/ 50895 w 107089"/>
                    <a:gd name="connsiteY14" fmla="*/ 16455 h 74198"/>
                    <a:gd name="connsiteX15" fmla="*/ 38575 w 107089"/>
                    <a:gd name="connsiteY15" fmla="*/ 13885 h 74198"/>
                    <a:gd name="connsiteX16" fmla="*/ 25280 w 107089"/>
                    <a:gd name="connsiteY16" fmla="*/ 9896 h 74198"/>
                    <a:gd name="connsiteX17" fmla="*/ 10477 w 107089"/>
                    <a:gd name="connsiteY17" fmla="*/ 24521 h 74198"/>
                    <a:gd name="connsiteX18" fmla="*/ 10212 w 107089"/>
                    <a:gd name="connsiteY18" fmla="*/ 46946 h 74198"/>
                    <a:gd name="connsiteX19" fmla="*/ 18721 w 107089"/>
                    <a:gd name="connsiteY19" fmla="*/ 62812 h 74198"/>
                    <a:gd name="connsiteX20" fmla="*/ 32104 w 107089"/>
                    <a:gd name="connsiteY20" fmla="*/ 64230 h 74198"/>
                    <a:gd name="connsiteX21" fmla="*/ 46375 w 107089"/>
                    <a:gd name="connsiteY21" fmla="*/ 64053 h 74198"/>
                    <a:gd name="connsiteX22" fmla="*/ 75979 w 107089"/>
                    <a:gd name="connsiteY22" fmla="*/ 63698 h 74198"/>
                    <a:gd name="connsiteX23" fmla="*/ 90161 w 107089"/>
                    <a:gd name="connsiteY23" fmla="*/ 63521 h 74198"/>
                    <a:gd name="connsiteX24" fmla="*/ 94415 w 107089"/>
                    <a:gd name="connsiteY24" fmla="*/ 59178 h 74198"/>
                    <a:gd name="connsiteX25" fmla="*/ 94327 w 107089"/>
                    <a:gd name="connsiteY25" fmla="*/ 51643 h 74198"/>
                    <a:gd name="connsiteX26" fmla="*/ 96543 w 107089"/>
                    <a:gd name="connsiteY26" fmla="*/ 19646 h 74198"/>
                    <a:gd name="connsiteX27" fmla="*/ 98847 w 107089"/>
                    <a:gd name="connsiteY27" fmla="*/ 19557 h 74198"/>
                    <a:gd name="connsiteX28" fmla="*/ 98847 w 107089"/>
                    <a:gd name="connsiteY28" fmla="*/ 19557 h 74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07089" h="74198">
                      <a:moveTo>
                        <a:pt x="98847" y="19557"/>
                      </a:moveTo>
                      <a:cubicBezTo>
                        <a:pt x="101417" y="31346"/>
                        <a:pt x="102658" y="42603"/>
                        <a:pt x="103279" y="54569"/>
                      </a:cubicBezTo>
                      <a:cubicBezTo>
                        <a:pt x="103545" y="59089"/>
                        <a:pt x="104165" y="63875"/>
                        <a:pt x="101417" y="67686"/>
                      </a:cubicBezTo>
                      <a:cubicBezTo>
                        <a:pt x="98936" y="71232"/>
                        <a:pt x="94593" y="72296"/>
                        <a:pt x="90427" y="72739"/>
                      </a:cubicBezTo>
                      <a:cubicBezTo>
                        <a:pt x="79170" y="73714"/>
                        <a:pt x="67559" y="73271"/>
                        <a:pt x="56213" y="73448"/>
                      </a:cubicBezTo>
                      <a:cubicBezTo>
                        <a:pt x="45045" y="73625"/>
                        <a:pt x="32991" y="75043"/>
                        <a:pt x="21823" y="73448"/>
                      </a:cubicBezTo>
                      <a:cubicBezTo>
                        <a:pt x="2146" y="70523"/>
                        <a:pt x="-247" y="49339"/>
                        <a:pt x="18" y="33562"/>
                      </a:cubicBezTo>
                      <a:cubicBezTo>
                        <a:pt x="196" y="23901"/>
                        <a:pt x="1348" y="13973"/>
                        <a:pt x="7996" y="6705"/>
                      </a:cubicBezTo>
                      <a:cubicBezTo>
                        <a:pt x="14555" y="-474"/>
                        <a:pt x="23684" y="-1360"/>
                        <a:pt x="32991" y="1564"/>
                      </a:cubicBezTo>
                      <a:cubicBezTo>
                        <a:pt x="38929" y="3426"/>
                        <a:pt x="44602" y="5553"/>
                        <a:pt x="50807" y="6351"/>
                      </a:cubicBezTo>
                      <a:cubicBezTo>
                        <a:pt x="56834" y="7060"/>
                        <a:pt x="62861" y="7148"/>
                        <a:pt x="68888" y="7237"/>
                      </a:cubicBezTo>
                      <a:cubicBezTo>
                        <a:pt x="80322" y="7326"/>
                        <a:pt x="94061" y="6528"/>
                        <a:pt x="104697" y="12112"/>
                      </a:cubicBezTo>
                      <a:cubicBezTo>
                        <a:pt x="108863" y="14328"/>
                        <a:pt x="107267" y="21685"/>
                        <a:pt x="102392" y="21064"/>
                      </a:cubicBezTo>
                      <a:cubicBezTo>
                        <a:pt x="93795" y="20001"/>
                        <a:pt x="85552" y="18051"/>
                        <a:pt x="76865" y="17785"/>
                      </a:cubicBezTo>
                      <a:cubicBezTo>
                        <a:pt x="68179" y="17430"/>
                        <a:pt x="59582" y="17607"/>
                        <a:pt x="50895" y="16455"/>
                      </a:cubicBezTo>
                      <a:cubicBezTo>
                        <a:pt x="46729" y="15923"/>
                        <a:pt x="42652" y="15126"/>
                        <a:pt x="38575" y="13885"/>
                      </a:cubicBezTo>
                      <a:cubicBezTo>
                        <a:pt x="34143" y="12555"/>
                        <a:pt x="29800" y="10428"/>
                        <a:pt x="25280" y="9896"/>
                      </a:cubicBezTo>
                      <a:cubicBezTo>
                        <a:pt x="16416" y="8833"/>
                        <a:pt x="11807" y="16987"/>
                        <a:pt x="10477" y="24521"/>
                      </a:cubicBezTo>
                      <a:cubicBezTo>
                        <a:pt x="9237" y="31612"/>
                        <a:pt x="9325" y="39678"/>
                        <a:pt x="10212" y="46946"/>
                      </a:cubicBezTo>
                      <a:cubicBezTo>
                        <a:pt x="10921" y="52796"/>
                        <a:pt x="12782" y="59975"/>
                        <a:pt x="18721" y="62812"/>
                      </a:cubicBezTo>
                      <a:cubicBezTo>
                        <a:pt x="22886" y="64762"/>
                        <a:pt x="27673" y="64319"/>
                        <a:pt x="32104" y="64230"/>
                      </a:cubicBezTo>
                      <a:cubicBezTo>
                        <a:pt x="36891" y="64141"/>
                        <a:pt x="41677" y="64141"/>
                        <a:pt x="46375" y="64053"/>
                      </a:cubicBezTo>
                      <a:cubicBezTo>
                        <a:pt x="56213" y="63964"/>
                        <a:pt x="66052" y="63787"/>
                        <a:pt x="75979" y="63698"/>
                      </a:cubicBezTo>
                      <a:cubicBezTo>
                        <a:pt x="80588" y="63698"/>
                        <a:pt x="85552" y="64053"/>
                        <a:pt x="90161" y="63521"/>
                      </a:cubicBezTo>
                      <a:cubicBezTo>
                        <a:pt x="93263" y="63166"/>
                        <a:pt x="94238" y="62369"/>
                        <a:pt x="94415" y="59178"/>
                      </a:cubicBezTo>
                      <a:cubicBezTo>
                        <a:pt x="94593" y="56696"/>
                        <a:pt x="94327" y="54125"/>
                        <a:pt x="94327" y="51643"/>
                      </a:cubicBezTo>
                      <a:cubicBezTo>
                        <a:pt x="94149" y="40653"/>
                        <a:pt x="94858" y="30460"/>
                        <a:pt x="96543" y="19646"/>
                      </a:cubicBezTo>
                      <a:cubicBezTo>
                        <a:pt x="96720" y="18405"/>
                        <a:pt x="98581" y="18494"/>
                        <a:pt x="98847" y="19557"/>
                      </a:cubicBezTo>
                      <a:lnTo>
                        <a:pt x="98847" y="195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54" name="任意多边形: 形状 519"/>
                <p:cNvSpPr/>
                <p:nvPr>
                  <p:custDataLst>
                    <p:tags r:id="rId262"/>
                  </p:custDataLst>
                </p:nvPr>
              </p:nvSpPr>
              <p:spPr>
                <a:xfrm>
                  <a:off x="8245439" y="3428486"/>
                  <a:ext cx="65429" cy="5265"/>
                </a:xfrm>
                <a:custGeom>
                  <a:avLst/>
                  <a:gdLst>
                    <a:gd name="connsiteX0" fmla="*/ 64941 w 65429"/>
                    <a:gd name="connsiteY0" fmla="*/ 1484 h 5265"/>
                    <a:gd name="connsiteX1" fmla="*/ 33742 w 65429"/>
                    <a:gd name="connsiteY1" fmla="*/ 3611 h 5265"/>
                    <a:gd name="connsiteX2" fmla="*/ 17610 w 65429"/>
                    <a:gd name="connsiteY2" fmla="*/ 4497 h 5265"/>
                    <a:gd name="connsiteX3" fmla="*/ 1478 w 65429"/>
                    <a:gd name="connsiteY3" fmla="*/ 5207 h 5265"/>
                    <a:gd name="connsiteX4" fmla="*/ 1035 w 65429"/>
                    <a:gd name="connsiteY4" fmla="*/ 2370 h 5265"/>
                    <a:gd name="connsiteX5" fmla="*/ 16280 w 65429"/>
                    <a:gd name="connsiteY5" fmla="*/ 1307 h 5265"/>
                    <a:gd name="connsiteX6" fmla="*/ 32412 w 65429"/>
                    <a:gd name="connsiteY6" fmla="*/ 598 h 5265"/>
                    <a:gd name="connsiteX7" fmla="*/ 64764 w 65429"/>
                    <a:gd name="connsiteY7" fmla="*/ 243 h 5265"/>
                    <a:gd name="connsiteX8" fmla="*/ 64941 w 65429"/>
                    <a:gd name="connsiteY8" fmla="*/ 1484 h 5265"/>
                    <a:gd name="connsiteX9" fmla="*/ 64941 w 65429"/>
                    <a:gd name="connsiteY9" fmla="*/ 1484 h 5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429" h="5265">
                      <a:moveTo>
                        <a:pt x="64941" y="1484"/>
                      </a:moveTo>
                      <a:cubicBezTo>
                        <a:pt x="54571" y="2636"/>
                        <a:pt x="44200" y="3079"/>
                        <a:pt x="33742" y="3611"/>
                      </a:cubicBezTo>
                      <a:cubicBezTo>
                        <a:pt x="28335" y="3877"/>
                        <a:pt x="23017" y="4231"/>
                        <a:pt x="17610" y="4497"/>
                      </a:cubicBezTo>
                      <a:cubicBezTo>
                        <a:pt x="12292" y="4763"/>
                        <a:pt x="6796" y="5473"/>
                        <a:pt x="1478" y="5207"/>
                      </a:cubicBezTo>
                      <a:cubicBezTo>
                        <a:pt x="-117" y="5118"/>
                        <a:pt x="-649" y="2636"/>
                        <a:pt x="1035" y="2370"/>
                      </a:cubicBezTo>
                      <a:cubicBezTo>
                        <a:pt x="5999" y="1484"/>
                        <a:pt x="11228" y="1573"/>
                        <a:pt x="16280" y="1307"/>
                      </a:cubicBezTo>
                      <a:cubicBezTo>
                        <a:pt x="21687" y="1041"/>
                        <a:pt x="27005" y="775"/>
                        <a:pt x="32412" y="598"/>
                      </a:cubicBezTo>
                      <a:cubicBezTo>
                        <a:pt x="43225" y="154"/>
                        <a:pt x="53862" y="-289"/>
                        <a:pt x="64764" y="243"/>
                      </a:cubicBezTo>
                      <a:cubicBezTo>
                        <a:pt x="65473" y="243"/>
                        <a:pt x="65739" y="1395"/>
                        <a:pt x="64941" y="1484"/>
                      </a:cubicBezTo>
                      <a:lnTo>
                        <a:pt x="64941" y="148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55" name="任意多边形: 形状 520"/>
                <p:cNvSpPr/>
                <p:nvPr>
                  <p:custDataLst>
                    <p:tags r:id="rId263"/>
                  </p:custDataLst>
                </p:nvPr>
              </p:nvSpPr>
              <p:spPr>
                <a:xfrm>
                  <a:off x="8249489" y="3474066"/>
                  <a:ext cx="152608" cy="5134"/>
                </a:xfrm>
                <a:custGeom>
                  <a:avLst/>
                  <a:gdLst>
                    <a:gd name="connsiteX0" fmla="*/ 151388 w 152608"/>
                    <a:gd name="connsiteY0" fmla="*/ 4565 h 5134"/>
                    <a:gd name="connsiteX1" fmla="*/ 76669 w 152608"/>
                    <a:gd name="connsiteY1" fmla="*/ 4033 h 5134"/>
                    <a:gd name="connsiteX2" fmla="*/ 40417 w 152608"/>
                    <a:gd name="connsiteY2" fmla="*/ 4210 h 5134"/>
                    <a:gd name="connsiteX3" fmla="*/ 1949 w 152608"/>
                    <a:gd name="connsiteY3" fmla="*/ 4742 h 5134"/>
                    <a:gd name="connsiteX4" fmla="*/ 1329 w 152608"/>
                    <a:gd name="connsiteY4" fmla="*/ 931 h 5134"/>
                    <a:gd name="connsiteX5" fmla="*/ 36960 w 152608"/>
                    <a:gd name="connsiteY5" fmla="*/ 133 h 5134"/>
                    <a:gd name="connsiteX6" fmla="*/ 75428 w 152608"/>
                    <a:gd name="connsiteY6" fmla="*/ 44 h 5134"/>
                    <a:gd name="connsiteX7" fmla="*/ 151300 w 152608"/>
                    <a:gd name="connsiteY7" fmla="*/ 1994 h 5134"/>
                    <a:gd name="connsiteX8" fmla="*/ 151388 w 152608"/>
                    <a:gd name="connsiteY8" fmla="*/ 4565 h 5134"/>
                    <a:gd name="connsiteX9" fmla="*/ 151388 w 152608"/>
                    <a:gd name="connsiteY9" fmla="*/ 4565 h 5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608" h="5134">
                      <a:moveTo>
                        <a:pt x="151388" y="4565"/>
                      </a:moveTo>
                      <a:cubicBezTo>
                        <a:pt x="126482" y="4299"/>
                        <a:pt x="101575" y="4033"/>
                        <a:pt x="76669" y="4033"/>
                      </a:cubicBezTo>
                      <a:cubicBezTo>
                        <a:pt x="64614" y="4033"/>
                        <a:pt x="52471" y="4122"/>
                        <a:pt x="40417" y="4210"/>
                      </a:cubicBezTo>
                      <a:cubicBezTo>
                        <a:pt x="27742" y="4387"/>
                        <a:pt x="14624" y="5806"/>
                        <a:pt x="1949" y="4742"/>
                      </a:cubicBezTo>
                      <a:cubicBezTo>
                        <a:pt x="-90" y="4565"/>
                        <a:pt x="-887" y="1285"/>
                        <a:pt x="1329" y="931"/>
                      </a:cubicBezTo>
                      <a:cubicBezTo>
                        <a:pt x="12851" y="-576"/>
                        <a:pt x="25260" y="222"/>
                        <a:pt x="36960" y="133"/>
                      </a:cubicBezTo>
                      <a:cubicBezTo>
                        <a:pt x="49812" y="44"/>
                        <a:pt x="62576" y="44"/>
                        <a:pt x="75428" y="44"/>
                      </a:cubicBezTo>
                      <a:cubicBezTo>
                        <a:pt x="100689" y="133"/>
                        <a:pt x="126039" y="842"/>
                        <a:pt x="151300" y="1994"/>
                      </a:cubicBezTo>
                      <a:cubicBezTo>
                        <a:pt x="152984" y="2172"/>
                        <a:pt x="153073" y="4653"/>
                        <a:pt x="151388" y="4565"/>
                      </a:cubicBezTo>
                      <a:lnTo>
                        <a:pt x="151388" y="45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56" name="任意多边形: 形状 521"/>
                <p:cNvSpPr/>
                <p:nvPr>
                  <p:custDataLst>
                    <p:tags r:id="rId264"/>
                  </p:custDataLst>
                </p:nvPr>
              </p:nvSpPr>
              <p:spPr>
                <a:xfrm>
                  <a:off x="8441838" y="3447072"/>
                  <a:ext cx="164840" cy="9843"/>
                </a:xfrm>
                <a:custGeom>
                  <a:avLst/>
                  <a:gdLst>
                    <a:gd name="connsiteX0" fmla="*/ 164319 w 164840"/>
                    <a:gd name="connsiteY0" fmla="*/ 1157 h 9843"/>
                    <a:gd name="connsiteX1" fmla="*/ 82066 w 164840"/>
                    <a:gd name="connsiteY1" fmla="*/ 8336 h 9843"/>
                    <a:gd name="connsiteX2" fmla="*/ 41825 w 164840"/>
                    <a:gd name="connsiteY2" fmla="*/ 9843 h 9843"/>
                    <a:gd name="connsiteX3" fmla="*/ 1141 w 164840"/>
                    <a:gd name="connsiteY3" fmla="*/ 7450 h 9843"/>
                    <a:gd name="connsiteX4" fmla="*/ 1053 w 164840"/>
                    <a:gd name="connsiteY4" fmla="*/ 4437 h 9843"/>
                    <a:gd name="connsiteX5" fmla="*/ 40584 w 164840"/>
                    <a:gd name="connsiteY5" fmla="*/ 2930 h 9843"/>
                    <a:gd name="connsiteX6" fmla="*/ 81888 w 164840"/>
                    <a:gd name="connsiteY6" fmla="*/ 3018 h 9843"/>
                    <a:gd name="connsiteX7" fmla="*/ 164231 w 164840"/>
                    <a:gd name="connsiteY7" fmla="*/ 5 h 9843"/>
                    <a:gd name="connsiteX8" fmla="*/ 164319 w 164840"/>
                    <a:gd name="connsiteY8" fmla="*/ 1157 h 9843"/>
                    <a:gd name="connsiteX9" fmla="*/ 164319 w 164840"/>
                    <a:gd name="connsiteY9" fmla="*/ 1157 h 9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840" h="9843">
                      <a:moveTo>
                        <a:pt x="164319" y="1157"/>
                      </a:moveTo>
                      <a:cubicBezTo>
                        <a:pt x="136931" y="3993"/>
                        <a:pt x="109543" y="6120"/>
                        <a:pt x="82066" y="8336"/>
                      </a:cubicBezTo>
                      <a:cubicBezTo>
                        <a:pt x="68770" y="9400"/>
                        <a:pt x="55298" y="9843"/>
                        <a:pt x="41825" y="9843"/>
                      </a:cubicBezTo>
                      <a:cubicBezTo>
                        <a:pt x="28353" y="9843"/>
                        <a:pt x="14437" y="9932"/>
                        <a:pt x="1141" y="7450"/>
                      </a:cubicBezTo>
                      <a:cubicBezTo>
                        <a:pt x="-365" y="7184"/>
                        <a:pt x="-365" y="4703"/>
                        <a:pt x="1053" y="4437"/>
                      </a:cubicBezTo>
                      <a:cubicBezTo>
                        <a:pt x="13994" y="2664"/>
                        <a:pt x="27466" y="3018"/>
                        <a:pt x="40584" y="2930"/>
                      </a:cubicBezTo>
                      <a:cubicBezTo>
                        <a:pt x="54323" y="2841"/>
                        <a:pt x="68150" y="2841"/>
                        <a:pt x="81888" y="3018"/>
                      </a:cubicBezTo>
                      <a:cubicBezTo>
                        <a:pt x="109365" y="3373"/>
                        <a:pt x="136931" y="2043"/>
                        <a:pt x="164231" y="5"/>
                      </a:cubicBezTo>
                      <a:cubicBezTo>
                        <a:pt x="165029" y="-84"/>
                        <a:pt x="165029" y="1068"/>
                        <a:pt x="164319" y="1157"/>
                      </a:cubicBezTo>
                      <a:lnTo>
                        <a:pt x="164319" y="11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57" name="任意多边形: 形状 522"/>
                <p:cNvSpPr/>
                <p:nvPr>
                  <p:custDataLst>
                    <p:tags r:id="rId265"/>
                  </p:custDataLst>
                </p:nvPr>
              </p:nvSpPr>
              <p:spPr>
                <a:xfrm>
                  <a:off x="8665921" y="3461493"/>
                  <a:ext cx="92032" cy="7415"/>
                </a:xfrm>
                <a:custGeom>
                  <a:avLst/>
                  <a:gdLst>
                    <a:gd name="connsiteX0" fmla="*/ 91625 w 92032"/>
                    <a:gd name="connsiteY0" fmla="*/ 1271 h 7415"/>
                    <a:gd name="connsiteX1" fmla="*/ 68048 w 92032"/>
                    <a:gd name="connsiteY1" fmla="*/ 5792 h 7415"/>
                    <a:gd name="connsiteX2" fmla="*/ 46510 w 92032"/>
                    <a:gd name="connsiteY2" fmla="*/ 7299 h 7415"/>
                    <a:gd name="connsiteX3" fmla="*/ 24085 w 92032"/>
                    <a:gd name="connsiteY3" fmla="*/ 7121 h 7415"/>
                    <a:gd name="connsiteX4" fmla="*/ 12208 w 92032"/>
                    <a:gd name="connsiteY4" fmla="*/ 6058 h 7415"/>
                    <a:gd name="connsiteX5" fmla="*/ 1483 w 92032"/>
                    <a:gd name="connsiteY5" fmla="*/ 4196 h 7415"/>
                    <a:gd name="connsiteX6" fmla="*/ 1394 w 92032"/>
                    <a:gd name="connsiteY6" fmla="*/ 385 h 7415"/>
                    <a:gd name="connsiteX7" fmla="*/ 22224 w 92032"/>
                    <a:gd name="connsiteY7" fmla="*/ 828 h 7415"/>
                    <a:gd name="connsiteX8" fmla="*/ 45446 w 92032"/>
                    <a:gd name="connsiteY8" fmla="*/ 1271 h 7415"/>
                    <a:gd name="connsiteX9" fmla="*/ 68048 w 92032"/>
                    <a:gd name="connsiteY9" fmla="*/ 740 h 7415"/>
                    <a:gd name="connsiteX10" fmla="*/ 91359 w 92032"/>
                    <a:gd name="connsiteY10" fmla="*/ 119 h 7415"/>
                    <a:gd name="connsiteX11" fmla="*/ 91625 w 92032"/>
                    <a:gd name="connsiteY11" fmla="*/ 1271 h 7415"/>
                    <a:gd name="connsiteX12" fmla="*/ 91625 w 92032"/>
                    <a:gd name="connsiteY12" fmla="*/ 1271 h 7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32" h="7415">
                      <a:moveTo>
                        <a:pt x="91625" y="1271"/>
                      </a:moveTo>
                      <a:cubicBezTo>
                        <a:pt x="83737" y="2778"/>
                        <a:pt x="76025" y="4817"/>
                        <a:pt x="68048" y="5792"/>
                      </a:cubicBezTo>
                      <a:cubicBezTo>
                        <a:pt x="60957" y="6678"/>
                        <a:pt x="53689" y="7033"/>
                        <a:pt x="46510" y="7299"/>
                      </a:cubicBezTo>
                      <a:cubicBezTo>
                        <a:pt x="39064" y="7476"/>
                        <a:pt x="31619" y="7476"/>
                        <a:pt x="24085" y="7121"/>
                      </a:cubicBezTo>
                      <a:cubicBezTo>
                        <a:pt x="20096" y="6944"/>
                        <a:pt x="16196" y="6501"/>
                        <a:pt x="12208" y="6058"/>
                      </a:cubicBezTo>
                      <a:cubicBezTo>
                        <a:pt x="8662" y="5614"/>
                        <a:pt x="4940" y="5526"/>
                        <a:pt x="1483" y="4196"/>
                      </a:cubicBezTo>
                      <a:cubicBezTo>
                        <a:pt x="-201" y="3576"/>
                        <a:pt x="-733" y="651"/>
                        <a:pt x="1394" y="385"/>
                      </a:cubicBezTo>
                      <a:cubicBezTo>
                        <a:pt x="7953" y="-590"/>
                        <a:pt x="15487" y="562"/>
                        <a:pt x="22224" y="828"/>
                      </a:cubicBezTo>
                      <a:cubicBezTo>
                        <a:pt x="29935" y="1183"/>
                        <a:pt x="37735" y="1271"/>
                        <a:pt x="45446" y="1271"/>
                      </a:cubicBezTo>
                      <a:cubicBezTo>
                        <a:pt x="52980" y="1271"/>
                        <a:pt x="60514" y="828"/>
                        <a:pt x="68048" y="740"/>
                      </a:cubicBezTo>
                      <a:cubicBezTo>
                        <a:pt x="75848" y="562"/>
                        <a:pt x="83648" y="828"/>
                        <a:pt x="91359" y="119"/>
                      </a:cubicBezTo>
                      <a:cubicBezTo>
                        <a:pt x="92157" y="30"/>
                        <a:pt x="92246" y="1183"/>
                        <a:pt x="91625" y="1271"/>
                      </a:cubicBezTo>
                      <a:lnTo>
                        <a:pt x="91625" y="12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58" name="任意多边形: 形状 523"/>
                <p:cNvSpPr/>
                <p:nvPr>
                  <p:custDataLst>
                    <p:tags r:id="rId266"/>
                  </p:custDataLst>
                </p:nvPr>
              </p:nvSpPr>
              <p:spPr>
                <a:xfrm>
                  <a:off x="8708818" y="3425712"/>
                  <a:ext cx="84971" cy="5357"/>
                </a:xfrm>
                <a:custGeom>
                  <a:avLst/>
                  <a:gdLst>
                    <a:gd name="connsiteX0" fmla="*/ 84715 w 84971"/>
                    <a:gd name="connsiteY0" fmla="*/ 4080 h 5357"/>
                    <a:gd name="connsiteX1" fmla="*/ 43676 w 84971"/>
                    <a:gd name="connsiteY1" fmla="*/ 4966 h 5357"/>
                    <a:gd name="connsiteX2" fmla="*/ 1043 w 84971"/>
                    <a:gd name="connsiteY2" fmla="*/ 2130 h 5357"/>
                    <a:gd name="connsiteX3" fmla="*/ 954 w 84971"/>
                    <a:gd name="connsiteY3" fmla="*/ 3 h 5357"/>
                    <a:gd name="connsiteX4" fmla="*/ 42701 w 84971"/>
                    <a:gd name="connsiteY4" fmla="*/ 1775 h 5357"/>
                    <a:gd name="connsiteX5" fmla="*/ 84537 w 84971"/>
                    <a:gd name="connsiteY5" fmla="*/ 3371 h 5357"/>
                    <a:gd name="connsiteX6" fmla="*/ 84715 w 84971"/>
                    <a:gd name="connsiteY6" fmla="*/ 4080 h 5357"/>
                    <a:gd name="connsiteX7" fmla="*/ 84715 w 84971"/>
                    <a:gd name="connsiteY7" fmla="*/ 4080 h 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971" h="5357">
                      <a:moveTo>
                        <a:pt x="84715" y="4080"/>
                      </a:moveTo>
                      <a:cubicBezTo>
                        <a:pt x="71242" y="5941"/>
                        <a:pt x="57326" y="5321"/>
                        <a:pt x="43676" y="4966"/>
                      </a:cubicBezTo>
                      <a:cubicBezTo>
                        <a:pt x="29406" y="4612"/>
                        <a:pt x="15224" y="3725"/>
                        <a:pt x="1043" y="2130"/>
                      </a:cubicBezTo>
                      <a:cubicBezTo>
                        <a:pt x="-287" y="1953"/>
                        <a:pt x="-376" y="-86"/>
                        <a:pt x="954" y="3"/>
                      </a:cubicBezTo>
                      <a:cubicBezTo>
                        <a:pt x="14870" y="623"/>
                        <a:pt x="28786" y="1244"/>
                        <a:pt x="42701" y="1775"/>
                      </a:cubicBezTo>
                      <a:cubicBezTo>
                        <a:pt x="56617" y="2307"/>
                        <a:pt x="70622" y="1864"/>
                        <a:pt x="84537" y="3371"/>
                      </a:cubicBezTo>
                      <a:cubicBezTo>
                        <a:pt x="84980" y="3459"/>
                        <a:pt x="85158" y="4080"/>
                        <a:pt x="84715" y="4080"/>
                      </a:cubicBezTo>
                      <a:lnTo>
                        <a:pt x="84715" y="408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59" name="任意多边形: 形状 524"/>
                <p:cNvSpPr/>
                <p:nvPr>
                  <p:custDataLst>
                    <p:tags r:id="rId267"/>
                  </p:custDataLst>
                </p:nvPr>
              </p:nvSpPr>
              <p:spPr>
                <a:xfrm>
                  <a:off x="9754513" y="3237448"/>
                  <a:ext cx="29984" cy="157167"/>
                </a:xfrm>
                <a:custGeom>
                  <a:avLst/>
                  <a:gdLst>
                    <a:gd name="connsiteX0" fmla="*/ 17734 w 29984"/>
                    <a:gd name="connsiteY0" fmla="*/ 155826 h 157167"/>
                    <a:gd name="connsiteX1" fmla="*/ 20393 w 29984"/>
                    <a:gd name="connsiteY1" fmla="*/ 119043 h 157167"/>
                    <a:gd name="connsiteX2" fmla="*/ 20216 w 29984"/>
                    <a:gd name="connsiteY2" fmla="*/ 80663 h 157167"/>
                    <a:gd name="connsiteX3" fmla="*/ 14277 w 29984"/>
                    <a:gd name="connsiteY3" fmla="*/ 42727 h 157167"/>
                    <a:gd name="connsiteX4" fmla="*/ 9490 w 29984"/>
                    <a:gd name="connsiteY4" fmla="*/ 25000 h 157167"/>
                    <a:gd name="connsiteX5" fmla="*/ 2223 w 29984"/>
                    <a:gd name="connsiteY5" fmla="*/ 8248 h 157167"/>
                    <a:gd name="connsiteX6" fmla="*/ 6654 w 29984"/>
                    <a:gd name="connsiteY6" fmla="*/ 537 h 157167"/>
                    <a:gd name="connsiteX7" fmla="*/ 15163 w 29984"/>
                    <a:gd name="connsiteY7" fmla="*/ 12946 h 157167"/>
                    <a:gd name="connsiteX8" fmla="*/ 21279 w 29984"/>
                    <a:gd name="connsiteY8" fmla="*/ 32534 h 157167"/>
                    <a:gd name="connsiteX9" fmla="*/ 28902 w 29984"/>
                    <a:gd name="connsiteY9" fmla="*/ 74813 h 157167"/>
                    <a:gd name="connsiteX10" fmla="*/ 29256 w 29984"/>
                    <a:gd name="connsiteY10" fmla="*/ 117270 h 157167"/>
                    <a:gd name="connsiteX11" fmla="*/ 20216 w 29984"/>
                    <a:gd name="connsiteY11" fmla="*/ 156535 h 157167"/>
                    <a:gd name="connsiteX12" fmla="*/ 17734 w 29984"/>
                    <a:gd name="connsiteY12" fmla="*/ 155826 h 157167"/>
                    <a:gd name="connsiteX13" fmla="*/ 17734 w 29984"/>
                    <a:gd name="connsiteY13" fmla="*/ 155826 h 157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984" h="157167">
                      <a:moveTo>
                        <a:pt x="17734" y="155826"/>
                      </a:moveTo>
                      <a:cubicBezTo>
                        <a:pt x="16581" y="143506"/>
                        <a:pt x="19506" y="131274"/>
                        <a:pt x="20393" y="119043"/>
                      </a:cubicBezTo>
                      <a:cubicBezTo>
                        <a:pt x="21279" y="106279"/>
                        <a:pt x="21279" y="93515"/>
                        <a:pt x="20216" y="80663"/>
                      </a:cubicBezTo>
                      <a:cubicBezTo>
                        <a:pt x="19152" y="67900"/>
                        <a:pt x="17290" y="55225"/>
                        <a:pt x="14277" y="42727"/>
                      </a:cubicBezTo>
                      <a:cubicBezTo>
                        <a:pt x="12859" y="36789"/>
                        <a:pt x="11263" y="30850"/>
                        <a:pt x="9490" y="25000"/>
                      </a:cubicBezTo>
                      <a:cubicBezTo>
                        <a:pt x="7984" y="20214"/>
                        <a:pt x="6654" y="11439"/>
                        <a:pt x="2223" y="8248"/>
                      </a:cubicBezTo>
                      <a:cubicBezTo>
                        <a:pt x="-2653" y="4791"/>
                        <a:pt x="1247" y="-1945"/>
                        <a:pt x="6654" y="537"/>
                      </a:cubicBezTo>
                      <a:cubicBezTo>
                        <a:pt x="11618" y="2930"/>
                        <a:pt x="13479" y="8159"/>
                        <a:pt x="15163" y="12946"/>
                      </a:cubicBezTo>
                      <a:cubicBezTo>
                        <a:pt x="17468" y="19416"/>
                        <a:pt x="19506" y="25887"/>
                        <a:pt x="21279" y="32534"/>
                      </a:cubicBezTo>
                      <a:cubicBezTo>
                        <a:pt x="25002" y="46450"/>
                        <a:pt x="27572" y="60632"/>
                        <a:pt x="28902" y="74813"/>
                      </a:cubicBezTo>
                      <a:cubicBezTo>
                        <a:pt x="30231" y="88995"/>
                        <a:pt x="30320" y="103177"/>
                        <a:pt x="29256" y="117270"/>
                      </a:cubicBezTo>
                      <a:cubicBezTo>
                        <a:pt x="28281" y="130654"/>
                        <a:pt x="27306" y="145190"/>
                        <a:pt x="20216" y="156535"/>
                      </a:cubicBezTo>
                      <a:cubicBezTo>
                        <a:pt x="19595" y="157688"/>
                        <a:pt x="17911" y="157156"/>
                        <a:pt x="17734" y="155826"/>
                      </a:cubicBezTo>
                      <a:lnTo>
                        <a:pt x="17734" y="1558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60" name="任意多边形: 形状 525"/>
                <p:cNvSpPr/>
                <p:nvPr>
                  <p:custDataLst>
                    <p:tags r:id="rId268"/>
                  </p:custDataLst>
                </p:nvPr>
              </p:nvSpPr>
              <p:spPr>
                <a:xfrm>
                  <a:off x="8351528" y="3235924"/>
                  <a:ext cx="1418413" cy="9256"/>
                </a:xfrm>
                <a:custGeom>
                  <a:avLst/>
                  <a:gdLst>
                    <a:gd name="connsiteX0" fmla="*/ 1414868 w 1418413"/>
                    <a:gd name="connsiteY0" fmla="*/ 8354 h 9256"/>
                    <a:gd name="connsiteX1" fmla="*/ 1276951 w 1418413"/>
                    <a:gd name="connsiteY1" fmla="*/ 9152 h 9256"/>
                    <a:gd name="connsiteX2" fmla="*/ 1139034 w 1418413"/>
                    <a:gd name="connsiteY2" fmla="*/ 9152 h 9256"/>
                    <a:gd name="connsiteX3" fmla="*/ 863112 w 1418413"/>
                    <a:gd name="connsiteY3" fmla="*/ 9152 h 9256"/>
                    <a:gd name="connsiteX4" fmla="*/ 314103 w 1418413"/>
                    <a:gd name="connsiteY4" fmla="*/ 9152 h 9256"/>
                    <a:gd name="connsiteX5" fmla="*/ 4411 w 1418413"/>
                    <a:gd name="connsiteY5" fmla="*/ 9152 h 9256"/>
                    <a:gd name="connsiteX6" fmla="*/ 4233 w 1418413"/>
                    <a:gd name="connsiteY6" fmla="*/ 199 h 9256"/>
                    <a:gd name="connsiteX7" fmla="*/ 556078 w 1418413"/>
                    <a:gd name="connsiteY7" fmla="*/ 199 h 9256"/>
                    <a:gd name="connsiteX8" fmla="*/ 1105087 w 1418413"/>
                    <a:gd name="connsiteY8" fmla="*/ 199 h 9256"/>
                    <a:gd name="connsiteX9" fmla="*/ 1259933 w 1418413"/>
                    <a:gd name="connsiteY9" fmla="*/ 199 h 9256"/>
                    <a:gd name="connsiteX10" fmla="*/ 1414779 w 1418413"/>
                    <a:gd name="connsiteY10" fmla="*/ 997 h 9256"/>
                    <a:gd name="connsiteX11" fmla="*/ 1414868 w 1418413"/>
                    <a:gd name="connsiteY11" fmla="*/ 8354 h 9256"/>
                    <a:gd name="connsiteX12" fmla="*/ 1414868 w 1418413"/>
                    <a:gd name="connsiteY12" fmla="*/ 8354 h 9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18413" h="9256">
                      <a:moveTo>
                        <a:pt x="1414868" y="8354"/>
                      </a:moveTo>
                      <a:cubicBezTo>
                        <a:pt x="1368955" y="9683"/>
                        <a:pt x="1322953" y="9152"/>
                        <a:pt x="1276951" y="9152"/>
                      </a:cubicBezTo>
                      <a:cubicBezTo>
                        <a:pt x="1230949" y="9152"/>
                        <a:pt x="1184948" y="9152"/>
                        <a:pt x="1139034" y="9152"/>
                      </a:cubicBezTo>
                      <a:cubicBezTo>
                        <a:pt x="1047031" y="9152"/>
                        <a:pt x="955115" y="9152"/>
                        <a:pt x="863112" y="9152"/>
                      </a:cubicBezTo>
                      <a:cubicBezTo>
                        <a:pt x="680079" y="9152"/>
                        <a:pt x="497136" y="9152"/>
                        <a:pt x="314103" y="9152"/>
                      </a:cubicBezTo>
                      <a:cubicBezTo>
                        <a:pt x="210843" y="9152"/>
                        <a:pt x="107671" y="9152"/>
                        <a:pt x="4411" y="9152"/>
                      </a:cubicBezTo>
                      <a:cubicBezTo>
                        <a:pt x="-1351" y="9152"/>
                        <a:pt x="-1528" y="199"/>
                        <a:pt x="4233" y="199"/>
                      </a:cubicBezTo>
                      <a:cubicBezTo>
                        <a:pt x="188152" y="199"/>
                        <a:pt x="372071" y="199"/>
                        <a:pt x="556078" y="199"/>
                      </a:cubicBezTo>
                      <a:cubicBezTo>
                        <a:pt x="739111" y="199"/>
                        <a:pt x="922054" y="199"/>
                        <a:pt x="1105087" y="199"/>
                      </a:cubicBezTo>
                      <a:cubicBezTo>
                        <a:pt x="1156673" y="199"/>
                        <a:pt x="1208347" y="199"/>
                        <a:pt x="1259933" y="199"/>
                      </a:cubicBezTo>
                      <a:cubicBezTo>
                        <a:pt x="1311519" y="199"/>
                        <a:pt x="1363193" y="-598"/>
                        <a:pt x="1414779" y="997"/>
                      </a:cubicBezTo>
                      <a:cubicBezTo>
                        <a:pt x="1419566" y="1086"/>
                        <a:pt x="1419654" y="8265"/>
                        <a:pt x="1414868" y="8354"/>
                      </a:cubicBezTo>
                      <a:lnTo>
                        <a:pt x="1414868" y="835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61" name="任意多边形: 形状 526"/>
                <p:cNvSpPr/>
                <p:nvPr>
                  <p:custDataLst>
                    <p:tags r:id="rId269"/>
                  </p:custDataLst>
                </p:nvPr>
              </p:nvSpPr>
              <p:spPr>
                <a:xfrm>
                  <a:off x="8338912" y="3237938"/>
                  <a:ext cx="19428" cy="155891"/>
                </a:xfrm>
                <a:custGeom>
                  <a:avLst/>
                  <a:gdLst>
                    <a:gd name="connsiteX0" fmla="*/ 19065 w 19428"/>
                    <a:gd name="connsiteY0" fmla="*/ 1908 h 155891"/>
                    <a:gd name="connsiteX1" fmla="*/ 17293 w 19428"/>
                    <a:gd name="connsiteY1" fmla="*/ 18306 h 155891"/>
                    <a:gd name="connsiteX2" fmla="*/ 13836 w 19428"/>
                    <a:gd name="connsiteY2" fmla="*/ 37008 h 155891"/>
                    <a:gd name="connsiteX3" fmla="*/ 10733 w 19428"/>
                    <a:gd name="connsiteY3" fmla="*/ 75653 h 155891"/>
                    <a:gd name="connsiteX4" fmla="*/ 12329 w 19428"/>
                    <a:gd name="connsiteY4" fmla="*/ 112880 h 155891"/>
                    <a:gd name="connsiteX5" fmla="*/ 15077 w 19428"/>
                    <a:gd name="connsiteY5" fmla="*/ 132469 h 155891"/>
                    <a:gd name="connsiteX6" fmla="*/ 17913 w 19428"/>
                    <a:gd name="connsiteY6" fmla="*/ 151791 h 155891"/>
                    <a:gd name="connsiteX7" fmla="*/ 10024 w 19428"/>
                    <a:gd name="connsiteY7" fmla="*/ 153741 h 155891"/>
                    <a:gd name="connsiteX8" fmla="*/ 4706 w 19428"/>
                    <a:gd name="connsiteY8" fmla="*/ 135128 h 155891"/>
                    <a:gd name="connsiteX9" fmla="*/ 1870 w 19428"/>
                    <a:gd name="connsiteY9" fmla="*/ 115628 h 155891"/>
                    <a:gd name="connsiteX10" fmla="*/ 97 w 19428"/>
                    <a:gd name="connsiteY10" fmla="*/ 75387 h 155891"/>
                    <a:gd name="connsiteX11" fmla="*/ 3820 w 19428"/>
                    <a:gd name="connsiteY11" fmla="*/ 37185 h 155891"/>
                    <a:gd name="connsiteX12" fmla="*/ 7720 w 19428"/>
                    <a:gd name="connsiteY12" fmla="*/ 17597 h 155891"/>
                    <a:gd name="connsiteX13" fmla="*/ 14633 w 19428"/>
                    <a:gd name="connsiteY13" fmla="*/ 667 h 155891"/>
                    <a:gd name="connsiteX14" fmla="*/ 19065 w 19428"/>
                    <a:gd name="connsiteY14" fmla="*/ 1908 h 155891"/>
                    <a:gd name="connsiteX15" fmla="*/ 19065 w 19428"/>
                    <a:gd name="connsiteY15" fmla="*/ 1908 h 15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428" h="155891">
                      <a:moveTo>
                        <a:pt x="19065" y="1908"/>
                      </a:moveTo>
                      <a:cubicBezTo>
                        <a:pt x="20218" y="7404"/>
                        <a:pt x="18356" y="12988"/>
                        <a:pt x="17293" y="18306"/>
                      </a:cubicBezTo>
                      <a:cubicBezTo>
                        <a:pt x="16052" y="24510"/>
                        <a:pt x="14811" y="30715"/>
                        <a:pt x="13836" y="37008"/>
                      </a:cubicBezTo>
                      <a:cubicBezTo>
                        <a:pt x="11886" y="49772"/>
                        <a:pt x="10999" y="62624"/>
                        <a:pt x="10733" y="75653"/>
                      </a:cubicBezTo>
                      <a:cubicBezTo>
                        <a:pt x="10468" y="88062"/>
                        <a:pt x="10999" y="100471"/>
                        <a:pt x="12329" y="112880"/>
                      </a:cubicBezTo>
                      <a:cubicBezTo>
                        <a:pt x="13038" y="119439"/>
                        <a:pt x="13924" y="125998"/>
                        <a:pt x="15077" y="132469"/>
                      </a:cubicBezTo>
                      <a:cubicBezTo>
                        <a:pt x="16229" y="138850"/>
                        <a:pt x="18445" y="145321"/>
                        <a:pt x="17913" y="151791"/>
                      </a:cubicBezTo>
                      <a:cubicBezTo>
                        <a:pt x="17558" y="155780"/>
                        <a:pt x="12418" y="157641"/>
                        <a:pt x="10024" y="153741"/>
                      </a:cubicBezTo>
                      <a:cubicBezTo>
                        <a:pt x="6568" y="147980"/>
                        <a:pt x="5770" y="141510"/>
                        <a:pt x="4706" y="135128"/>
                      </a:cubicBezTo>
                      <a:cubicBezTo>
                        <a:pt x="3554" y="128657"/>
                        <a:pt x="2579" y="122187"/>
                        <a:pt x="1870" y="115628"/>
                      </a:cubicBezTo>
                      <a:cubicBezTo>
                        <a:pt x="363" y="102244"/>
                        <a:pt x="-257" y="88771"/>
                        <a:pt x="97" y="75387"/>
                      </a:cubicBezTo>
                      <a:cubicBezTo>
                        <a:pt x="452" y="62535"/>
                        <a:pt x="1781" y="49772"/>
                        <a:pt x="3820" y="37185"/>
                      </a:cubicBezTo>
                      <a:cubicBezTo>
                        <a:pt x="4884" y="30626"/>
                        <a:pt x="6124" y="24067"/>
                        <a:pt x="7720" y="17597"/>
                      </a:cubicBezTo>
                      <a:cubicBezTo>
                        <a:pt x="9138" y="11924"/>
                        <a:pt x="10379" y="4922"/>
                        <a:pt x="14633" y="667"/>
                      </a:cubicBezTo>
                      <a:cubicBezTo>
                        <a:pt x="15963" y="-573"/>
                        <a:pt x="18622" y="-41"/>
                        <a:pt x="19065" y="1908"/>
                      </a:cubicBezTo>
                      <a:lnTo>
                        <a:pt x="19065" y="19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62" name="任意多边形: 形状 527"/>
                <p:cNvSpPr/>
                <p:nvPr>
                  <p:custDataLst>
                    <p:tags r:id="rId270"/>
                  </p:custDataLst>
                </p:nvPr>
              </p:nvSpPr>
              <p:spPr>
                <a:xfrm>
                  <a:off x="9754187" y="3105660"/>
                  <a:ext cx="24412" cy="135665"/>
                </a:xfrm>
                <a:custGeom>
                  <a:avLst/>
                  <a:gdLst>
                    <a:gd name="connsiteX0" fmla="*/ 10791 w 24412"/>
                    <a:gd name="connsiteY0" fmla="*/ 135250 h 135665"/>
                    <a:gd name="connsiteX1" fmla="*/ 11500 w 24412"/>
                    <a:gd name="connsiteY1" fmla="*/ 120536 h 135665"/>
                    <a:gd name="connsiteX2" fmla="*/ 13805 w 24412"/>
                    <a:gd name="connsiteY2" fmla="*/ 102809 h 135665"/>
                    <a:gd name="connsiteX3" fmla="*/ 14957 w 24412"/>
                    <a:gd name="connsiteY3" fmla="*/ 68773 h 135665"/>
                    <a:gd name="connsiteX4" fmla="*/ 687 w 24412"/>
                    <a:gd name="connsiteY4" fmla="*/ 7083 h 135665"/>
                    <a:gd name="connsiteX5" fmla="*/ 8841 w 24412"/>
                    <a:gd name="connsiteY5" fmla="*/ 2474 h 135665"/>
                    <a:gd name="connsiteX6" fmla="*/ 24352 w 24412"/>
                    <a:gd name="connsiteY6" fmla="*/ 67178 h 135665"/>
                    <a:gd name="connsiteX7" fmla="*/ 22668 w 24412"/>
                    <a:gd name="connsiteY7" fmla="*/ 101746 h 135665"/>
                    <a:gd name="connsiteX8" fmla="*/ 19300 w 24412"/>
                    <a:gd name="connsiteY8" fmla="*/ 119739 h 135665"/>
                    <a:gd name="connsiteX9" fmla="*/ 11500 w 24412"/>
                    <a:gd name="connsiteY9" fmla="*/ 135516 h 135665"/>
                    <a:gd name="connsiteX10" fmla="*/ 10791 w 24412"/>
                    <a:gd name="connsiteY10" fmla="*/ 135250 h 135665"/>
                    <a:gd name="connsiteX11" fmla="*/ 10791 w 24412"/>
                    <a:gd name="connsiteY11" fmla="*/ 135250 h 13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412" h="135665">
                      <a:moveTo>
                        <a:pt x="10791" y="135250"/>
                      </a:moveTo>
                      <a:cubicBezTo>
                        <a:pt x="11323" y="130375"/>
                        <a:pt x="10968" y="125411"/>
                        <a:pt x="11500" y="120536"/>
                      </a:cubicBezTo>
                      <a:cubicBezTo>
                        <a:pt x="12209" y="114598"/>
                        <a:pt x="13096" y="108748"/>
                        <a:pt x="13805" y="102809"/>
                      </a:cubicBezTo>
                      <a:cubicBezTo>
                        <a:pt x="15045" y="91552"/>
                        <a:pt x="15223" y="80207"/>
                        <a:pt x="14957" y="68773"/>
                      </a:cubicBezTo>
                      <a:cubicBezTo>
                        <a:pt x="14514" y="47678"/>
                        <a:pt x="11412" y="26139"/>
                        <a:pt x="687" y="7083"/>
                      </a:cubicBezTo>
                      <a:cubicBezTo>
                        <a:pt x="-2416" y="1587"/>
                        <a:pt x="5828" y="-3022"/>
                        <a:pt x="8841" y="2474"/>
                      </a:cubicBezTo>
                      <a:cubicBezTo>
                        <a:pt x="20009" y="22505"/>
                        <a:pt x="23732" y="44930"/>
                        <a:pt x="24352" y="67178"/>
                      </a:cubicBezTo>
                      <a:cubicBezTo>
                        <a:pt x="24618" y="78789"/>
                        <a:pt x="23998" y="90311"/>
                        <a:pt x="22668" y="101746"/>
                      </a:cubicBezTo>
                      <a:cubicBezTo>
                        <a:pt x="21959" y="107861"/>
                        <a:pt x="20984" y="113889"/>
                        <a:pt x="19300" y="119739"/>
                      </a:cubicBezTo>
                      <a:cubicBezTo>
                        <a:pt x="17616" y="125677"/>
                        <a:pt x="14514" y="130286"/>
                        <a:pt x="11500" y="135516"/>
                      </a:cubicBezTo>
                      <a:cubicBezTo>
                        <a:pt x="11323" y="135782"/>
                        <a:pt x="10791" y="135693"/>
                        <a:pt x="10791" y="135250"/>
                      </a:cubicBezTo>
                      <a:lnTo>
                        <a:pt x="10791" y="13525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63" name="任意多边形: 形状 528"/>
                <p:cNvSpPr/>
                <p:nvPr>
                  <p:custDataLst>
                    <p:tags r:id="rId271"/>
                  </p:custDataLst>
                </p:nvPr>
              </p:nvSpPr>
              <p:spPr>
                <a:xfrm>
                  <a:off x="8287312" y="3099563"/>
                  <a:ext cx="1573847" cy="10203"/>
                </a:xfrm>
                <a:custGeom>
                  <a:avLst/>
                  <a:gdLst>
                    <a:gd name="connsiteX0" fmla="*/ 1570113 w 1573847"/>
                    <a:gd name="connsiteY0" fmla="*/ 9103 h 10203"/>
                    <a:gd name="connsiteX1" fmla="*/ 1263877 w 1573847"/>
                    <a:gd name="connsiteY1" fmla="*/ 9723 h 10203"/>
                    <a:gd name="connsiteX2" fmla="*/ 957641 w 1573847"/>
                    <a:gd name="connsiteY2" fmla="*/ 9723 h 10203"/>
                    <a:gd name="connsiteX3" fmla="*/ 348272 w 1573847"/>
                    <a:gd name="connsiteY3" fmla="*/ 9723 h 10203"/>
                    <a:gd name="connsiteX4" fmla="*/ 4544 w 1573847"/>
                    <a:gd name="connsiteY4" fmla="*/ 9723 h 10203"/>
                    <a:gd name="connsiteX5" fmla="*/ 4366 w 1573847"/>
                    <a:gd name="connsiteY5" fmla="*/ 594 h 10203"/>
                    <a:gd name="connsiteX6" fmla="*/ 616838 w 1573847"/>
                    <a:gd name="connsiteY6" fmla="*/ 594 h 10203"/>
                    <a:gd name="connsiteX7" fmla="*/ 1226207 w 1573847"/>
                    <a:gd name="connsiteY7" fmla="*/ 594 h 10203"/>
                    <a:gd name="connsiteX8" fmla="*/ 1569936 w 1573847"/>
                    <a:gd name="connsiteY8" fmla="*/ 1214 h 10203"/>
                    <a:gd name="connsiteX9" fmla="*/ 1570113 w 1573847"/>
                    <a:gd name="connsiteY9" fmla="*/ 9103 h 10203"/>
                    <a:gd name="connsiteX10" fmla="*/ 1570113 w 1573847"/>
                    <a:gd name="connsiteY10" fmla="*/ 9103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73847" h="10203">
                      <a:moveTo>
                        <a:pt x="1570113" y="9103"/>
                      </a:moveTo>
                      <a:cubicBezTo>
                        <a:pt x="1468182" y="11141"/>
                        <a:pt x="1365897" y="9723"/>
                        <a:pt x="1263877" y="9723"/>
                      </a:cubicBezTo>
                      <a:cubicBezTo>
                        <a:pt x="1161769" y="9723"/>
                        <a:pt x="1059750" y="9723"/>
                        <a:pt x="957641" y="9723"/>
                      </a:cubicBezTo>
                      <a:cubicBezTo>
                        <a:pt x="754489" y="9723"/>
                        <a:pt x="551425" y="9723"/>
                        <a:pt x="348272" y="9723"/>
                      </a:cubicBezTo>
                      <a:cubicBezTo>
                        <a:pt x="233666" y="9723"/>
                        <a:pt x="119149" y="9723"/>
                        <a:pt x="4544" y="9723"/>
                      </a:cubicBezTo>
                      <a:cubicBezTo>
                        <a:pt x="-1395" y="9723"/>
                        <a:pt x="-1572" y="594"/>
                        <a:pt x="4366" y="594"/>
                      </a:cubicBezTo>
                      <a:cubicBezTo>
                        <a:pt x="208494" y="594"/>
                        <a:pt x="412710" y="594"/>
                        <a:pt x="616838" y="594"/>
                      </a:cubicBezTo>
                      <a:cubicBezTo>
                        <a:pt x="819991" y="594"/>
                        <a:pt x="1023055" y="594"/>
                        <a:pt x="1226207" y="594"/>
                      </a:cubicBezTo>
                      <a:cubicBezTo>
                        <a:pt x="1340724" y="594"/>
                        <a:pt x="1455330" y="-1090"/>
                        <a:pt x="1569936" y="1214"/>
                      </a:cubicBezTo>
                      <a:cubicBezTo>
                        <a:pt x="1575077" y="1303"/>
                        <a:pt x="1575165" y="9014"/>
                        <a:pt x="1570113" y="9103"/>
                      </a:cubicBezTo>
                      <a:lnTo>
                        <a:pt x="1570113" y="910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64" name="任意多边形: 形状 529"/>
                <p:cNvSpPr/>
                <p:nvPr>
                  <p:custDataLst>
                    <p:tags r:id="rId272"/>
                  </p:custDataLst>
                </p:nvPr>
              </p:nvSpPr>
              <p:spPr>
                <a:xfrm>
                  <a:off x="8340321" y="3106982"/>
                  <a:ext cx="21806" cy="137641"/>
                </a:xfrm>
                <a:custGeom>
                  <a:avLst/>
                  <a:gdLst>
                    <a:gd name="connsiteX0" fmla="*/ 18631 w 21806"/>
                    <a:gd name="connsiteY0" fmla="*/ 355 h 137641"/>
                    <a:gd name="connsiteX1" fmla="*/ 18720 w 21806"/>
                    <a:gd name="connsiteY1" fmla="*/ 9484 h 137641"/>
                    <a:gd name="connsiteX2" fmla="*/ 16770 w 21806"/>
                    <a:gd name="connsiteY2" fmla="*/ 17195 h 137641"/>
                    <a:gd name="connsiteX3" fmla="*/ 12693 w 21806"/>
                    <a:gd name="connsiteY3" fmla="*/ 34391 h 137641"/>
                    <a:gd name="connsiteX4" fmla="*/ 9679 w 21806"/>
                    <a:gd name="connsiteY4" fmla="*/ 69490 h 137641"/>
                    <a:gd name="connsiteX5" fmla="*/ 13579 w 21806"/>
                    <a:gd name="connsiteY5" fmla="*/ 103881 h 137641"/>
                    <a:gd name="connsiteX6" fmla="*/ 18365 w 21806"/>
                    <a:gd name="connsiteY6" fmla="*/ 121342 h 137641"/>
                    <a:gd name="connsiteX7" fmla="*/ 21024 w 21806"/>
                    <a:gd name="connsiteY7" fmla="*/ 135967 h 137641"/>
                    <a:gd name="connsiteX8" fmla="*/ 17124 w 21806"/>
                    <a:gd name="connsiteY8" fmla="*/ 137474 h 137641"/>
                    <a:gd name="connsiteX9" fmla="*/ 9325 w 21806"/>
                    <a:gd name="connsiteY9" fmla="*/ 124533 h 137641"/>
                    <a:gd name="connsiteX10" fmla="*/ 4272 w 21806"/>
                    <a:gd name="connsiteY10" fmla="*/ 106185 h 137641"/>
                    <a:gd name="connsiteX11" fmla="*/ 18 w 21806"/>
                    <a:gd name="connsiteY11" fmla="*/ 69224 h 137641"/>
                    <a:gd name="connsiteX12" fmla="*/ 3297 w 21806"/>
                    <a:gd name="connsiteY12" fmla="*/ 33504 h 137641"/>
                    <a:gd name="connsiteX13" fmla="*/ 7995 w 21806"/>
                    <a:gd name="connsiteY13" fmla="*/ 15511 h 137641"/>
                    <a:gd name="connsiteX14" fmla="*/ 11186 w 21806"/>
                    <a:gd name="connsiteY14" fmla="*/ 7711 h 137641"/>
                    <a:gd name="connsiteX15" fmla="*/ 18099 w 21806"/>
                    <a:gd name="connsiteY15" fmla="*/ 89 h 137641"/>
                    <a:gd name="connsiteX16" fmla="*/ 18631 w 21806"/>
                    <a:gd name="connsiteY16" fmla="*/ 355 h 137641"/>
                    <a:gd name="connsiteX17" fmla="*/ 18631 w 21806"/>
                    <a:gd name="connsiteY17" fmla="*/ 355 h 137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806" h="137641">
                      <a:moveTo>
                        <a:pt x="18631" y="355"/>
                      </a:moveTo>
                      <a:cubicBezTo>
                        <a:pt x="18099" y="3368"/>
                        <a:pt x="19074" y="6470"/>
                        <a:pt x="18720" y="9484"/>
                      </a:cubicBezTo>
                      <a:cubicBezTo>
                        <a:pt x="18454" y="12054"/>
                        <a:pt x="17479" y="14714"/>
                        <a:pt x="16770" y="17195"/>
                      </a:cubicBezTo>
                      <a:cubicBezTo>
                        <a:pt x="15263" y="22868"/>
                        <a:pt x="13756" y="28541"/>
                        <a:pt x="12693" y="34391"/>
                      </a:cubicBezTo>
                      <a:cubicBezTo>
                        <a:pt x="10565" y="45913"/>
                        <a:pt x="9590" y="57702"/>
                        <a:pt x="9679" y="69490"/>
                      </a:cubicBezTo>
                      <a:cubicBezTo>
                        <a:pt x="9856" y="81013"/>
                        <a:pt x="11097" y="92536"/>
                        <a:pt x="13579" y="103881"/>
                      </a:cubicBezTo>
                      <a:cubicBezTo>
                        <a:pt x="14820" y="109731"/>
                        <a:pt x="16415" y="115581"/>
                        <a:pt x="18365" y="121342"/>
                      </a:cubicBezTo>
                      <a:cubicBezTo>
                        <a:pt x="19961" y="126217"/>
                        <a:pt x="23329" y="131181"/>
                        <a:pt x="21024" y="135967"/>
                      </a:cubicBezTo>
                      <a:cubicBezTo>
                        <a:pt x="20493" y="137208"/>
                        <a:pt x="18454" y="138006"/>
                        <a:pt x="17124" y="137474"/>
                      </a:cubicBezTo>
                      <a:cubicBezTo>
                        <a:pt x="11895" y="135169"/>
                        <a:pt x="11009" y="129585"/>
                        <a:pt x="9325" y="124533"/>
                      </a:cubicBezTo>
                      <a:cubicBezTo>
                        <a:pt x="7286" y="118506"/>
                        <a:pt x="5602" y="112390"/>
                        <a:pt x="4272" y="106185"/>
                      </a:cubicBezTo>
                      <a:cubicBezTo>
                        <a:pt x="1613" y="94042"/>
                        <a:pt x="195" y="81633"/>
                        <a:pt x="18" y="69224"/>
                      </a:cubicBezTo>
                      <a:cubicBezTo>
                        <a:pt x="-159" y="57170"/>
                        <a:pt x="993" y="45204"/>
                        <a:pt x="3297" y="33504"/>
                      </a:cubicBezTo>
                      <a:cubicBezTo>
                        <a:pt x="4538" y="27388"/>
                        <a:pt x="5956" y="21361"/>
                        <a:pt x="7995" y="15511"/>
                      </a:cubicBezTo>
                      <a:cubicBezTo>
                        <a:pt x="8881" y="12941"/>
                        <a:pt x="9856" y="10016"/>
                        <a:pt x="11186" y="7711"/>
                      </a:cubicBezTo>
                      <a:cubicBezTo>
                        <a:pt x="12959" y="4609"/>
                        <a:pt x="15972" y="2925"/>
                        <a:pt x="18099" y="89"/>
                      </a:cubicBezTo>
                      <a:cubicBezTo>
                        <a:pt x="18277" y="-89"/>
                        <a:pt x="18720" y="0"/>
                        <a:pt x="18631" y="355"/>
                      </a:cubicBezTo>
                      <a:lnTo>
                        <a:pt x="18631" y="3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65" name="任意多边形: 形状 530"/>
                <p:cNvSpPr/>
                <p:nvPr>
                  <p:custDataLst>
                    <p:tags r:id="rId273"/>
                  </p:custDataLst>
                </p:nvPr>
              </p:nvSpPr>
              <p:spPr>
                <a:xfrm>
                  <a:off x="9852986" y="3069911"/>
                  <a:ext cx="9452" cy="32163"/>
                </a:xfrm>
                <a:custGeom>
                  <a:avLst/>
                  <a:gdLst>
                    <a:gd name="connsiteX0" fmla="*/ 3464 w 9452"/>
                    <a:gd name="connsiteY0" fmla="*/ 31575 h 32163"/>
                    <a:gd name="connsiteX1" fmla="*/ 7 w 9452"/>
                    <a:gd name="connsiteY1" fmla="*/ 16419 h 32163"/>
                    <a:gd name="connsiteX2" fmla="*/ 628 w 9452"/>
                    <a:gd name="connsiteY2" fmla="*/ 8442 h 32163"/>
                    <a:gd name="connsiteX3" fmla="*/ 1337 w 9452"/>
                    <a:gd name="connsiteY3" fmla="*/ 4719 h 32163"/>
                    <a:gd name="connsiteX4" fmla="*/ 2046 w 9452"/>
                    <a:gd name="connsiteY4" fmla="*/ 2326 h 32163"/>
                    <a:gd name="connsiteX5" fmla="*/ 4084 w 9452"/>
                    <a:gd name="connsiteY5" fmla="*/ 464 h 32163"/>
                    <a:gd name="connsiteX6" fmla="*/ 9225 w 9452"/>
                    <a:gd name="connsiteY6" fmla="*/ 2680 h 32163"/>
                    <a:gd name="connsiteX7" fmla="*/ 7896 w 9452"/>
                    <a:gd name="connsiteY7" fmla="*/ 10392 h 32163"/>
                    <a:gd name="connsiteX8" fmla="*/ 6478 w 9452"/>
                    <a:gd name="connsiteY8" fmla="*/ 17217 h 32163"/>
                    <a:gd name="connsiteX9" fmla="*/ 5503 w 9452"/>
                    <a:gd name="connsiteY9" fmla="*/ 31487 h 32163"/>
                    <a:gd name="connsiteX10" fmla="*/ 3464 w 9452"/>
                    <a:gd name="connsiteY10" fmla="*/ 31575 h 32163"/>
                    <a:gd name="connsiteX11" fmla="*/ 3464 w 9452"/>
                    <a:gd name="connsiteY11" fmla="*/ 31575 h 3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52" h="32163">
                      <a:moveTo>
                        <a:pt x="3464" y="31575"/>
                      </a:moveTo>
                      <a:cubicBezTo>
                        <a:pt x="628" y="26967"/>
                        <a:pt x="-82" y="21648"/>
                        <a:pt x="7" y="16419"/>
                      </a:cubicBezTo>
                      <a:cubicBezTo>
                        <a:pt x="96" y="13760"/>
                        <a:pt x="273" y="11012"/>
                        <a:pt x="628" y="8442"/>
                      </a:cubicBezTo>
                      <a:cubicBezTo>
                        <a:pt x="805" y="7201"/>
                        <a:pt x="1071" y="5960"/>
                        <a:pt x="1337" y="4719"/>
                      </a:cubicBezTo>
                      <a:cubicBezTo>
                        <a:pt x="1514" y="3921"/>
                        <a:pt x="1691" y="3035"/>
                        <a:pt x="2046" y="2326"/>
                      </a:cubicBezTo>
                      <a:cubicBezTo>
                        <a:pt x="2489" y="1528"/>
                        <a:pt x="3287" y="996"/>
                        <a:pt x="4084" y="464"/>
                      </a:cubicBezTo>
                      <a:cubicBezTo>
                        <a:pt x="5946" y="-776"/>
                        <a:pt x="8694" y="642"/>
                        <a:pt x="9225" y="2680"/>
                      </a:cubicBezTo>
                      <a:cubicBezTo>
                        <a:pt x="10023" y="5428"/>
                        <a:pt x="8516" y="7910"/>
                        <a:pt x="7896" y="10392"/>
                      </a:cubicBezTo>
                      <a:cubicBezTo>
                        <a:pt x="7275" y="12607"/>
                        <a:pt x="6744" y="14912"/>
                        <a:pt x="6478" y="17217"/>
                      </a:cubicBezTo>
                      <a:cubicBezTo>
                        <a:pt x="6034" y="21914"/>
                        <a:pt x="6034" y="26789"/>
                        <a:pt x="5503" y="31487"/>
                      </a:cubicBezTo>
                      <a:cubicBezTo>
                        <a:pt x="5325" y="32373"/>
                        <a:pt x="3907" y="32373"/>
                        <a:pt x="3464" y="31575"/>
                      </a:cubicBezTo>
                      <a:lnTo>
                        <a:pt x="3464" y="315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66" name="任意多边形: 形状 531"/>
                <p:cNvSpPr/>
                <p:nvPr>
                  <p:custDataLst>
                    <p:tags r:id="rId274"/>
                  </p:custDataLst>
                </p:nvPr>
              </p:nvSpPr>
              <p:spPr>
                <a:xfrm>
                  <a:off x="8831446" y="3063807"/>
                  <a:ext cx="1030898" cy="7313"/>
                </a:xfrm>
                <a:custGeom>
                  <a:avLst/>
                  <a:gdLst>
                    <a:gd name="connsiteX0" fmla="*/ 1028018 w 1030898"/>
                    <a:gd name="connsiteY0" fmla="*/ 6746 h 7313"/>
                    <a:gd name="connsiteX1" fmla="*/ 827347 w 1030898"/>
                    <a:gd name="connsiteY1" fmla="*/ 7012 h 7313"/>
                    <a:gd name="connsiteX2" fmla="*/ 626676 w 1030898"/>
                    <a:gd name="connsiteY2" fmla="*/ 7100 h 7313"/>
                    <a:gd name="connsiteX3" fmla="*/ 227461 w 1030898"/>
                    <a:gd name="connsiteY3" fmla="*/ 6923 h 7313"/>
                    <a:gd name="connsiteX4" fmla="*/ 114983 w 1030898"/>
                    <a:gd name="connsiteY4" fmla="*/ 6923 h 7313"/>
                    <a:gd name="connsiteX5" fmla="*/ 2504 w 1030898"/>
                    <a:gd name="connsiteY5" fmla="*/ 6214 h 7313"/>
                    <a:gd name="connsiteX6" fmla="*/ 2416 w 1030898"/>
                    <a:gd name="connsiteY6" fmla="*/ 1162 h 7313"/>
                    <a:gd name="connsiteX7" fmla="*/ 203087 w 1030898"/>
                    <a:gd name="connsiteY7" fmla="*/ 453 h 7313"/>
                    <a:gd name="connsiteX8" fmla="*/ 403757 w 1030898"/>
                    <a:gd name="connsiteY8" fmla="*/ 364 h 7313"/>
                    <a:gd name="connsiteX9" fmla="*/ 802972 w 1030898"/>
                    <a:gd name="connsiteY9" fmla="*/ 364 h 7313"/>
                    <a:gd name="connsiteX10" fmla="*/ 1027929 w 1030898"/>
                    <a:gd name="connsiteY10" fmla="*/ 630 h 7313"/>
                    <a:gd name="connsiteX11" fmla="*/ 1028018 w 1030898"/>
                    <a:gd name="connsiteY11" fmla="*/ 6746 h 7313"/>
                    <a:gd name="connsiteX12" fmla="*/ 1028018 w 1030898"/>
                    <a:gd name="connsiteY12" fmla="*/ 6746 h 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898" h="7313">
                      <a:moveTo>
                        <a:pt x="1028018" y="6746"/>
                      </a:moveTo>
                      <a:cubicBezTo>
                        <a:pt x="961186" y="7898"/>
                        <a:pt x="894178" y="6923"/>
                        <a:pt x="827347" y="7012"/>
                      </a:cubicBezTo>
                      <a:cubicBezTo>
                        <a:pt x="760427" y="7012"/>
                        <a:pt x="693507" y="7012"/>
                        <a:pt x="626676" y="7100"/>
                      </a:cubicBezTo>
                      <a:cubicBezTo>
                        <a:pt x="493634" y="7100"/>
                        <a:pt x="360503" y="6923"/>
                        <a:pt x="227461" y="6923"/>
                      </a:cubicBezTo>
                      <a:cubicBezTo>
                        <a:pt x="189969" y="6923"/>
                        <a:pt x="152476" y="7189"/>
                        <a:pt x="114983" y="6923"/>
                      </a:cubicBezTo>
                      <a:cubicBezTo>
                        <a:pt x="77490" y="6657"/>
                        <a:pt x="39997" y="7012"/>
                        <a:pt x="2504" y="6214"/>
                      </a:cubicBezTo>
                      <a:cubicBezTo>
                        <a:pt x="-775" y="6125"/>
                        <a:pt x="-864" y="1251"/>
                        <a:pt x="2416" y="1162"/>
                      </a:cubicBezTo>
                      <a:cubicBezTo>
                        <a:pt x="69247" y="-168"/>
                        <a:pt x="136255" y="453"/>
                        <a:pt x="203087" y="453"/>
                      </a:cubicBezTo>
                      <a:cubicBezTo>
                        <a:pt x="270006" y="453"/>
                        <a:pt x="336926" y="453"/>
                        <a:pt x="403757" y="364"/>
                      </a:cubicBezTo>
                      <a:cubicBezTo>
                        <a:pt x="536799" y="276"/>
                        <a:pt x="669930" y="276"/>
                        <a:pt x="802972" y="364"/>
                      </a:cubicBezTo>
                      <a:cubicBezTo>
                        <a:pt x="877958" y="364"/>
                        <a:pt x="952943" y="-611"/>
                        <a:pt x="1027929" y="630"/>
                      </a:cubicBezTo>
                      <a:cubicBezTo>
                        <a:pt x="1031829" y="719"/>
                        <a:pt x="1031918" y="6657"/>
                        <a:pt x="1028018" y="6746"/>
                      </a:cubicBezTo>
                      <a:lnTo>
                        <a:pt x="1028018" y="67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67" name="任意多边形: 形状 532"/>
                <p:cNvSpPr/>
                <p:nvPr>
                  <p:custDataLst>
                    <p:tags r:id="rId275"/>
                  </p:custDataLst>
                </p:nvPr>
              </p:nvSpPr>
              <p:spPr>
                <a:xfrm>
                  <a:off x="8799064" y="2900849"/>
                  <a:ext cx="35418" cy="170066"/>
                </a:xfrm>
                <a:custGeom>
                  <a:avLst/>
                  <a:gdLst>
                    <a:gd name="connsiteX0" fmla="*/ 35418 w 35418"/>
                    <a:gd name="connsiteY0" fmla="*/ 166867 h 170066"/>
                    <a:gd name="connsiteX1" fmla="*/ 35418 w 35418"/>
                    <a:gd name="connsiteY1" fmla="*/ 167311 h 170066"/>
                    <a:gd name="connsiteX2" fmla="*/ 32670 w 35418"/>
                    <a:gd name="connsiteY2" fmla="*/ 170058 h 170066"/>
                    <a:gd name="connsiteX3" fmla="*/ 20971 w 35418"/>
                    <a:gd name="connsiteY3" fmla="*/ 154458 h 170066"/>
                    <a:gd name="connsiteX4" fmla="*/ 11930 w 35418"/>
                    <a:gd name="connsiteY4" fmla="*/ 132477 h 170066"/>
                    <a:gd name="connsiteX5" fmla="*/ 762 w 35418"/>
                    <a:gd name="connsiteY5" fmla="*/ 83727 h 170066"/>
                    <a:gd name="connsiteX6" fmla="*/ 3066 w 35418"/>
                    <a:gd name="connsiteY6" fmla="*/ 37460 h 170066"/>
                    <a:gd name="connsiteX7" fmla="*/ 9448 w 35418"/>
                    <a:gd name="connsiteY7" fmla="*/ 16098 h 170066"/>
                    <a:gd name="connsiteX8" fmla="*/ 20262 w 35418"/>
                    <a:gd name="connsiteY8" fmla="*/ 55 h 170066"/>
                    <a:gd name="connsiteX9" fmla="*/ 23187 w 35418"/>
                    <a:gd name="connsiteY9" fmla="*/ 1828 h 170066"/>
                    <a:gd name="connsiteX10" fmla="*/ 18134 w 35418"/>
                    <a:gd name="connsiteY10" fmla="*/ 17960 h 170066"/>
                    <a:gd name="connsiteX11" fmla="*/ 11841 w 35418"/>
                    <a:gd name="connsiteY11" fmla="*/ 38169 h 170066"/>
                    <a:gd name="connsiteX12" fmla="*/ 9005 w 35418"/>
                    <a:gd name="connsiteY12" fmla="*/ 80182 h 170066"/>
                    <a:gd name="connsiteX13" fmla="*/ 17957 w 35418"/>
                    <a:gd name="connsiteY13" fmla="*/ 124677 h 170066"/>
                    <a:gd name="connsiteX14" fmla="*/ 25402 w 35418"/>
                    <a:gd name="connsiteY14" fmla="*/ 144974 h 170066"/>
                    <a:gd name="connsiteX15" fmla="*/ 30455 w 35418"/>
                    <a:gd name="connsiteY15" fmla="*/ 156231 h 170066"/>
                    <a:gd name="connsiteX16" fmla="*/ 34266 w 35418"/>
                    <a:gd name="connsiteY16" fmla="*/ 165095 h 170066"/>
                    <a:gd name="connsiteX17" fmla="*/ 35418 w 35418"/>
                    <a:gd name="connsiteY17" fmla="*/ 166867 h 170066"/>
                    <a:gd name="connsiteX18" fmla="*/ 35418 w 35418"/>
                    <a:gd name="connsiteY18" fmla="*/ 166867 h 17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18" h="170066">
                      <a:moveTo>
                        <a:pt x="35418" y="166867"/>
                      </a:moveTo>
                      <a:cubicBezTo>
                        <a:pt x="35418" y="167045"/>
                        <a:pt x="35418" y="167133"/>
                        <a:pt x="35418" y="167311"/>
                      </a:cubicBezTo>
                      <a:cubicBezTo>
                        <a:pt x="35330" y="168906"/>
                        <a:pt x="34266" y="169970"/>
                        <a:pt x="32670" y="170058"/>
                      </a:cubicBezTo>
                      <a:cubicBezTo>
                        <a:pt x="26200" y="170413"/>
                        <a:pt x="23098" y="159068"/>
                        <a:pt x="20971" y="154458"/>
                      </a:cubicBezTo>
                      <a:cubicBezTo>
                        <a:pt x="17691" y="147279"/>
                        <a:pt x="14589" y="139922"/>
                        <a:pt x="11930" y="132477"/>
                      </a:cubicBezTo>
                      <a:cubicBezTo>
                        <a:pt x="6257" y="116700"/>
                        <a:pt x="2357" y="100214"/>
                        <a:pt x="762" y="83727"/>
                      </a:cubicBezTo>
                      <a:cubicBezTo>
                        <a:pt x="-745" y="68216"/>
                        <a:pt x="-36" y="52528"/>
                        <a:pt x="3066" y="37460"/>
                      </a:cubicBezTo>
                      <a:cubicBezTo>
                        <a:pt x="4573" y="30103"/>
                        <a:pt x="6700" y="23012"/>
                        <a:pt x="9448" y="16098"/>
                      </a:cubicBezTo>
                      <a:cubicBezTo>
                        <a:pt x="11487" y="10957"/>
                        <a:pt x="14146" y="1296"/>
                        <a:pt x="20262" y="55"/>
                      </a:cubicBezTo>
                      <a:cubicBezTo>
                        <a:pt x="21502" y="-211"/>
                        <a:pt x="22832" y="499"/>
                        <a:pt x="23187" y="1828"/>
                      </a:cubicBezTo>
                      <a:cubicBezTo>
                        <a:pt x="24871" y="7057"/>
                        <a:pt x="20084" y="13262"/>
                        <a:pt x="18134" y="17960"/>
                      </a:cubicBezTo>
                      <a:cubicBezTo>
                        <a:pt x="15475" y="24519"/>
                        <a:pt x="13437" y="31255"/>
                        <a:pt x="11841" y="38169"/>
                      </a:cubicBezTo>
                      <a:cubicBezTo>
                        <a:pt x="8827" y="51818"/>
                        <a:pt x="8030" y="66000"/>
                        <a:pt x="9005" y="80182"/>
                      </a:cubicBezTo>
                      <a:cubicBezTo>
                        <a:pt x="10068" y="95250"/>
                        <a:pt x="13348" y="110141"/>
                        <a:pt x="17957" y="124677"/>
                      </a:cubicBezTo>
                      <a:cubicBezTo>
                        <a:pt x="20173" y="131502"/>
                        <a:pt x="22655" y="138238"/>
                        <a:pt x="25402" y="144974"/>
                      </a:cubicBezTo>
                      <a:cubicBezTo>
                        <a:pt x="26998" y="148786"/>
                        <a:pt x="28682" y="152508"/>
                        <a:pt x="30455" y="156231"/>
                      </a:cubicBezTo>
                      <a:cubicBezTo>
                        <a:pt x="30986" y="157295"/>
                        <a:pt x="33645" y="164740"/>
                        <a:pt x="34266" y="165095"/>
                      </a:cubicBezTo>
                      <a:cubicBezTo>
                        <a:pt x="34886" y="165272"/>
                        <a:pt x="35418" y="166247"/>
                        <a:pt x="35418" y="166867"/>
                      </a:cubicBezTo>
                      <a:lnTo>
                        <a:pt x="35418" y="1668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68" name="任意多边形: 形状 533"/>
                <p:cNvSpPr/>
                <p:nvPr>
                  <p:custDataLst>
                    <p:tags r:id="rId276"/>
                  </p:custDataLst>
                </p:nvPr>
              </p:nvSpPr>
              <p:spPr>
                <a:xfrm>
                  <a:off x="8761824" y="2887651"/>
                  <a:ext cx="34539" cy="214682"/>
                </a:xfrm>
                <a:custGeom>
                  <a:avLst/>
                  <a:gdLst>
                    <a:gd name="connsiteX0" fmla="*/ 28164 w 34539"/>
                    <a:gd name="connsiteY0" fmla="*/ 755 h 214682"/>
                    <a:gd name="connsiteX1" fmla="*/ 25239 w 34539"/>
                    <a:gd name="connsiteY1" fmla="*/ 12898 h 214682"/>
                    <a:gd name="connsiteX2" fmla="*/ 20275 w 34539"/>
                    <a:gd name="connsiteY2" fmla="*/ 26282 h 214682"/>
                    <a:gd name="connsiteX3" fmla="*/ 13095 w 34539"/>
                    <a:gd name="connsiteY3" fmla="*/ 52075 h 214682"/>
                    <a:gd name="connsiteX4" fmla="*/ 8309 w 34539"/>
                    <a:gd name="connsiteY4" fmla="*/ 107561 h 214682"/>
                    <a:gd name="connsiteX5" fmla="*/ 16552 w 34539"/>
                    <a:gd name="connsiteY5" fmla="*/ 163136 h 214682"/>
                    <a:gd name="connsiteX6" fmla="*/ 25327 w 34539"/>
                    <a:gd name="connsiteY6" fmla="*/ 189194 h 214682"/>
                    <a:gd name="connsiteX7" fmla="*/ 31797 w 34539"/>
                    <a:gd name="connsiteY7" fmla="*/ 203199 h 214682"/>
                    <a:gd name="connsiteX8" fmla="*/ 33747 w 34539"/>
                    <a:gd name="connsiteY8" fmla="*/ 213392 h 214682"/>
                    <a:gd name="connsiteX9" fmla="*/ 30645 w 34539"/>
                    <a:gd name="connsiteY9" fmla="*/ 214633 h 214682"/>
                    <a:gd name="connsiteX10" fmla="*/ 20364 w 34539"/>
                    <a:gd name="connsiteY10" fmla="*/ 198856 h 214682"/>
                    <a:gd name="connsiteX11" fmla="*/ 11854 w 34539"/>
                    <a:gd name="connsiteY11" fmla="*/ 176520 h 214682"/>
                    <a:gd name="connsiteX12" fmla="*/ 2016 w 34539"/>
                    <a:gd name="connsiteY12" fmla="*/ 132645 h 214682"/>
                    <a:gd name="connsiteX13" fmla="*/ 7689 w 34539"/>
                    <a:gd name="connsiteY13" fmla="*/ 42946 h 214682"/>
                    <a:gd name="connsiteX14" fmla="*/ 15754 w 34539"/>
                    <a:gd name="connsiteY14" fmla="*/ 18394 h 214682"/>
                    <a:gd name="connsiteX15" fmla="*/ 27011 w 34539"/>
                    <a:gd name="connsiteY15" fmla="*/ 46 h 214682"/>
                    <a:gd name="connsiteX16" fmla="*/ 28164 w 34539"/>
                    <a:gd name="connsiteY16" fmla="*/ 755 h 214682"/>
                    <a:gd name="connsiteX17" fmla="*/ 28164 w 34539"/>
                    <a:gd name="connsiteY17" fmla="*/ 755 h 21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39" h="214682">
                      <a:moveTo>
                        <a:pt x="28164" y="755"/>
                      </a:moveTo>
                      <a:cubicBezTo>
                        <a:pt x="28518" y="4921"/>
                        <a:pt x="26568" y="9176"/>
                        <a:pt x="25239" y="12898"/>
                      </a:cubicBezTo>
                      <a:cubicBezTo>
                        <a:pt x="23643" y="17330"/>
                        <a:pt x="21870" y="21762"/>
                        <a:pt x="20275" y="26282"/>
                      </a:cubicBezTo>
                      <a:cubicBezTo>
                        <a:pt x="17350" y="34703"/>
                        <a:pt x="14957" y="43389"/>
                        <a:pt x="13095" y="52075"/>
                      </a:cubicBezTo>
                      <a:cubicBezTo>
                        <a:pt x="9284" y="70068"/>
                        <a:pt x="7777" y="88948"/>
                        <a:pt x="8309" y="107561"/>
                      </a:cubicBezTo>
                      <a:cubicBezTo>
                        <a:pt x="8841" y="126263"/>
                        <a:pt x="11589" y="144877"/>
                        <a:pt x="16552" y="163136"/>
                      </a:cubicBezTo>
                      <a:cubicBezTo>
                        <a:pt x="18945" y="171999"/>
                        <a:pt x="21870" y="180685"/>
                        <a:pt x="25327" y="189194"/>
                      </a:cubicBezTo>
                      <a:cubicBezTo>
                        <a:pt x="27277" y="193981"/>
                        <a:pt x="29404" y="198590"/>
                        <a:pt x="31797" y="203199"/>
                      </a:cubicBezTo>
                      <a:cubicBezTo>
                        <a:pt x="33659" y="206744"/>
                        <a:pt x="35697" y="209669"/>
                        <a:pt x="33747" y="213392"/>
                      </a:cubicBezTo>
                      <a:cubicBezTo>
                        <a:pt x="33127" y="214544"/>
                        <a:pt x="31797" y="214810"/>
                        <a:pt x="30645" y="214633"/>
                      </a:cubicBezTo>
                      <a:cubicBezTo>
                        <a:pt x="24707" y="213569"/>
                        <a:pt x="22402" y="203731"/>
                        <a:pt x="20364" y="198856"/>
                      </a:cubicBezTo>
                      <a:cubicBezTo>
                        <a:pt x="17173" y="191499"/>
                        <a:pt x="14336" y="184142"/>
                        <a:pt x="11854" y="176520"/>
                      </a:cubicBezTo>
                      <a:cubicBezTo>
                        <a:pt x="7157" y="162161"/>
                        <a:pt x="3966" y="147536"/>
                        <a:pt x="2016" y="132645"/>
                      </a:cubicBezTo>
                      <a:cubicBezTo>
                        <a:pt x="-1973" y="102420"/>
                        <a:pt x="-23" y="72018"/>
                        <a:pt x="7689" y="42946"/>
                      </a:cubicBezTo>
                      <a:cubicBezTo>
                        <a:pt x="9904" y="34614"/>
                        <a:pt x="12652" y="26371"/>
                        <a:pt x="15754" y="18394"/>
                      </a:cubicBezTo>
                      <a:cubicBezTo>
                        <a:pt x="18148" y="12278"/>
                        <a:pt x="21161" y="3592"/>
                        <a:pt x="27011" y="46"/>
                      </a:cubicBezTo>
                      <a:cubicBezTo>
                        <a:pt x="27632" y="-131"/>
                        <a:pt x="28164" y="223"/>
                        <a:pt x="28164" y="755"/>
                      </a:cubicBezTo>
                      <a:lnTo>
                        <a:pt x="28164" y="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69" name="任意多边形: 形状 534"/>
                <p:cNvSpPr/>
                <p:nvPr>
                  <p:custDataLst>
                    <p:tags r:id="rId277"/>
                  </p:custDataLst>
                </p:nvPr>
              </p:nvSpPr>
              <p:spPr>
                <a:xfrm>
                  <a:off x="8819015" y="2903612"/>
                  <a:ext cx="1037768" cy="11424"/>
                </a:xfrm>
                <a:custGeom>
                  <a:avLst/>
                  <a:gdLst>
                    <a:gd name="connsiteX0" fmla="*/ 3767 w 1037768"/>
                    <a:gd name="connsiteY0" fmla="*/ 1723 h 11424"/>
                    <a:gd name="connsiteX1" fmla="*/ 105344 w 1037768"/>
                    <a:gd name="connsiteY1" fmla="*/ 39 h 11424"/>
                    <a:gd name="connsiteX2" fmla="*/ 204704 w 1037768"/>
                    <a:gd name="connsiteY2" fmla="*/ 39 h 11424"/>
                    <a:gd name="connsiteX3" fmla="*/ 405729 w 1037768"/>
                    <a:gd name="connsiteY3" fmla="*/ 39 h 11424"/>
                    <a:gd name="connsiteX4" fmla="*/ 807780 w 1037768"/>
                    <a:gd name="connsiteY4" fmla="*/ 305 h 11424"/>
                    <a:gd name="connsiteX5" fmla="*/ 1033092 w 1037768"/>
                    <a:gd name="connsiteY5" fmla="*/ 926 h 11424"/>
                    <a:gd name="connsiteX6" fmla="*/ 1033269 w 1037768"/>
                    <a:gd name="connsiteY6" fmla="*/ 10410 h 11424"/>
                    <a:gd name="connsiteX7" fmla="*/ 631307 w 1037768"/>
                    <a:gd name="connsiteY7" fmla="*/ 11385 h 11424"/>
                    <a:gd name="connsiteX8" fmla="*/ 229256 w 1037768"/>
                    <a:gd name="connsiteY8" fmla="*/ 11385 h 11424"/>
                    <a:gd name="connsiteX9" fmla="*/ 116600 w 1037768"/>
                    <a:gd name="connsiteY9" fmla="*/ 11385 h 11424"/>
                    <a:gd name="connsiteX10" fmla="*/ 3945 w 1037768"/>
                    <a:gd name="connsiteY10" fmla="*/ 9701 h 11424"/>
                    <a:gd name="connsiteX11" fmla="*/ 3767 w 1037768"/>
                    <a:gd name="connsiteY11" fmla="*/ 1723 h 11424"/>
                    <a:gd name="connsiteX12" fmla="*/ 3767 w 1037768"/>
                    <a:gd name="connsiteY12" fmla="*/ 1723 h 1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7768" h="11424">
                      <a:moveTo>
                        <a:pt x="3767" y="1723"/>
                      </a:moveTo>
                      <a:cubicBezTo>
                        <a:pt x="37537" y="-404"/>
                        <a:pt x="71485" y="128"/>
                        <a:pt x="105344" y="39"/>
                      </a:cubicBezTo>
                      <a:cubicBezTo>
                        <a:pt x="138493" y="-49"/>
                        <a:pt x="171643" y="39"/>
                        <a:pt x="204704" y="39"/>
                      </a:cubicBezTo>
                      <a:cubicBezTo>
                        <a:pt x="271713" y="39"/>
                        <a:pt x="338721" y="39"/>
                        <a:pt x="405729" y="39"/>
                      </a:cubicBezTo>
                      <a:cubicBezTo>
                        <a:pt x="539746" y="39"/>
                        <a:pt x="673763" y="39"/>
                        <a:pt x="807780" y="305"/>
                      </a:cubicBezTo>
                      <a:cubicBezTo>
                        <a:pt x="882855" y="483"/>
                        <a:pt x="958017" y="926"/>
                        <a:pt x="1033092" y="926"/>
                      </a:cubicBezTo>
                      <a:cubicBezTo>
                        <a:pt x="1039208" y="926"/>
                        <a:pt x="1039385" y="10410"/>
                        <a:pt x="1033269" y="10410"/>
                      </a:cubicBezTo>
                      <a:cubicBezTo>
                        <a:pt x="899252" y="10498"/>
                        <a:pt x="765324" y="11296"/>
                        <a:pt x="631307" y="11385"/>
                      </a:cubicBezTo>
                      <a:cubicBezTo>
                        <a:pt x="497290" y="11385"/>
                        <a:pt x="363273" y="11385"/>
                        <a:pt x="229256" y="11385"/>
                      </a:cubicBezTo>
                      <a:cubicBezTo>
                        <a:pt x="191675" y="11385"/>
                        <a:pt x="154182" y="11473"/>
                        <a:pt x="116600" y="11385"/>
                      </a:cubicBezTo>
                      <a:cubicBezTo>
                        <a:pt x="79108" y="11296"/>
                        <a:pt x="41437" y="12005"/>
                        <a:pt x="3945" y="9701"/>
                      </a:cubicBezTo>
                      <a:cubicBezTo>
                        <a:pt x="-1285" y="9346"/>
                        <a:pt x="-1285" y="1989"/>
                        <a:pt x="3767" y="1723"/>
                      </a:cubicBezTo>
                      <a:lnTo>
                        <a:pt x="3767" y="17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70" name="任意多边形: 形状 535"/>
                <p:cNvSpPr/>
                <p:nvPr>
                  <p:custDataLst>
                    <p:tags r:id="rId278"/>
                  </p:custDataLst>
                </p:nvPr>
              </p:nvSpPr>
              <p:spPr>
                <a:xfrm>
                  <a:off x="9851652" y="2876141"/>
                  <a:ext cx="6526" cy="40772"/>
                </a:xfrm>
                <a:custGeom>
                  <a:avLst/>
                  <a:gdLst>
                    <a:gd name="connsiteX0" fmla="*/ 4621 w 6526"/>
                    <a:gd name="connsiteY0" fmla="*/ 32563 h 40772"/>
                    <a:gd name="connsiteX1" fmla="*/ 5951 w 6526"/>
                    <a:gd name="connsiteY1" fmla="*/ 37615 h 40772"/>
                    <a:gd name="connsiteX2" fmla="*/ 810 w 6526"/>
                    <a:gd name="connsiteY2" fmla="*/ 38147 h 40772"/>
                    <a:gd name="connsiteX3" fmla="*/ 455 w 6526"/>
                    <a:gd name="connsiteY3" fmla="*/ 19356 h 40772"/>
                    <a:gd name="connsiteX4" fmla="*/ 367 w 6526"/>
                    <a:gd name="connsiteY4" fmla="*/ 9961 h 40772"/>
                    <a:gd name="connsiteX5" fmla="*/ 544 w 6526"/>
                    <a:gd name="connsiteY5" fmla="*/ 5529 h 40772"/>
                    <a:gd name="connsiteX6" fmla="*/ 2139 w 6526"/>
                    <a:gd name="connsiteY6" fmla="*/ 920 h 40772"/>
                    <a:gd name="connsiteX7" fmla="*/ 4710 w 6526"/>
                    <a:gd name="connsiteY7" fmla="*/ 1008 h 40772"/>
                    <a:gd name="connsiteX8" fmla="*/ 6305 w 6526"/>
                    <a:gd name="connsiteY8" fmla="*/ 5706 h 40772"/>
                    <a:gd name="connsiteX9" fmla="*/ 6482 w 6526"/>
                    <a:gd name="connsiteY9" fmla="*/ 10138 h 40772"/>
                    <a:gd name="connsiteX10" fmla="*/ 6394 w 6526"/>
                    <a:gd name="connsiteY10" fmla="*/ 19533 h 40772"/>
                    <a:gd name="connsiteX11" fmla="*/ 5951 w 6526"/>
                    <a:gd name="connsiteY11" fmla="*/ 38324 h 40772"/>
                    <a:gd name="connsiteX12" fmla="*/ 721 w 6526"/>
                    <a:gd name="connsiteY12" fmla="*/ 38236 h 40772"/>
                    <a:gd name="connsiteX13" fmla="*/ 12 w 6526"/>
                    <a:gd name="connsiteY13" fmla="*/ 33715 h 40772"/>
                    <a:gd name="connsiteX14" fmla="*/ 4621 w 6526"/>
                    <a:gd name="connsiteY14" fmla="*/ 32563 h 40772"/>
                    <a:gd name="connsiteX15" fmla="*/ 4621 w 6526"/>
                    <a:gd name="connsiteY15" fmla="*/ 32563 h 4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26" h="40772">
                      <a:moveTo>
                        <a:pt x="4621" y="32563"/>
                      </a:moveTo>
                      <a:cubicBezTo>
                        <a:pt x="5064" y="34247"/>
                        <a:pt x="5508" y="35931"/>
                        <a:pt x="5951" y="37615"/>
                      </a:cubicBezTo>
                      <a:cubicBezTo>
                        <a:pt x="4267" y="37792"/>
                        <a:pt x="2494" y="37969"/>
                        <a:pt x="810" y="38147"/>
                      </a:cubicBezTo>
                      <a:cubicBezTo>
                        <a:pt x="278" y="31854"/>
                        <a:pt x="455" y="25561"/>
                        <a:pt x="455" y="19356"/>
                      </a:cubicBezTo>
                      <a:cubicBezTo>
                        <a:pt x="455" y="16254"/>
                        <a:pt x="367" y="13063"/>
                        <a:pt x="367" y="9961"/>
                      </a:cubicBezTo>
                      <a:cubicBezTo>
                        <a:pt x="367" y="8543"/>
                        <a:pt x="189" y="6947"/>
                        <a:pt x="544" y="5529"/>
                      </a:cubicBezTo>
                      <a:cubicBezTo>
                        <a:pt x="987" y="3933"/>
                        <a:pt x="1696" y="2515"/>
                        <a:pt x="2139" y="920"/>
                      </a:cubicBezTo>
                      <a:cubicBezTo>
                        <a:pt x="2494" y="-321"/>
                        <a:pt x="4355" y="-321"/>
                        <a:pt x="4710" y="1008"/>
                      </a:cubicBezTo>
                      <a:cubicBezTo>
                        <a:pt x="5153" y="2604"/>
                        <a:pt x="5862" y="4111"/>
                        <a:pt x="6305" y="5706"/>
                      </a:cubicBezTo>
                      <a:cubicBezTo>
                        <a:pt x="6660" y="7124"/>
                        <a:pt x="6482" y="8720"/>
                        <a:pt x="6482" y="10138"/>
                      </a:cubicBezTo>
                      <a:cubicBezTo>
                        <a:pt x="6482" y="13240"/>
                        <a:pt x="6394" y="16431"/>
                        <a:pt x="6394" y="19533"/>
                      </a:cubicBezTo>
                      <a:cubicBezTo>
                        <a:pt x="6305" y="25826"/>
                        <a:pt x="6571" y="32120"/>
                        <a:pt x="5951" y="38324"/>
                      </a:cubicBezTo>
                      <a:cubicBezTo>
                        <a:pt x="5685" y="41604"/>
                        <a:pt x="1164" y="41604"/>
                        <a:pt x="721" y="38236"/>
                      </a:cubicBezTo>
                      <a:cubicBezTo>
                        <a:pt x="544" y="36729"/>
                        <a:pt x="278" y="35222"/>
                        <a:pt x="12" y="33715"/>
                      </a:cubicBezTo>
                      <a:cubicBezTo>
                        <a:pt x="-254" y="30879"/>
                        <a:pt x="3912" y="29638"/>
                        <a:pt x="4621" y="32563"/>
                      </a:cubicBezTo>
                      <a:lnTo>
                        <a:pt x="4621" y="32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71" name="任意多边形: 形状 536"/>
                <p:cNvSpPr/>
                <p:nvPr>
                  <p:custDataLst>
                    <p:tags r:id="rId279"/>
                  </p:custDataLst>
                </p:nvPr>
              </p:nvSpPr>
              <p:spPr>
                <a:xfrm>
                  <a:off x="8790496" y="2869135"/>
                  <a:ext cx="1069866" cy="9383"/>
                </a:xfrm>
                <a:custGeom>
                  <a:avLst/>
                  <a:gdLst>
                    <a:gd name="connsiteX0" fmla="*/ 1068258 w 1069866"/>
                    <a:gd name="connsiteY0" fmla="*/ 6951 h 9383"/>
                    <a:gd name="connsiteX1" fmla="*/ 1016850 w 1069866"/>
                    <a:gd name="connsiteY1" fmla="*/ 9345 h 9383"/>
                    <a:gd name="connsiteX2" fmla="*/ 964909 w 1069866"/>
                    <a:gd name="connsiteY2" fmla="*/ 9345 h 9383"/>
                    <a:gd name="connsiteX3" fmla="*/ 859965 w 1069866"/>
                    <a:gd name="connsiteY3" fmla="*/ 9345 h 9383"/>
                    <a:gd name="connsiteX4" fmla="*/ 652292 w 1069866"/>
                    <a:gd name="connsiteY4" fmla="*/ 9345 h 9383"/>
                    <a:gd name="connsiteX5" fmla="*/ 236945 w 1069866"/>
                    <a:gd name="connsiteY5" fmla="*/ 9256 h 9383"/>
                    <a:gd name="connsiteX6" fmla="*/ 2770 w 1069866"/>
                    <a:gd name="connsiteY6" fmla="*/ 7572 h 9383"/>
                    <a:gd name="connsiteX7" fmla="*/ 2682 w 1069866"/>
                    <a:gd name="connsiteY7" fmla="*/ 1899 h 9383"/>
                    <a:gd name="connsiteX8" fmla="*/ 210355 w 1069866"/>
                    <a:gd name="connsiteY8" fmla="*/ 215 h 9383"/>
                    <a:gd name="connsiteX9" fmla="*/ 418028 w 1069866"/>
                    <a:gd name="connsiteY9" fmla="*/ 126 h 9383"/>
                    <a:gd name="connsiteX10" fmla="*/ 833374 w 1069866"/>
                    <a:gd name="connsiteY10" fmla="*/ 38 h 9383"/>
                    <a:gd name="connsiteX11" fmla="*/ 950461 w 1069866"/>
                    <a:gd name="connsiteY11" fmla="*/ 38 h 9383"/>
                    <a:gd name="connsiteX12" fmla="*/ 1007897 w 1069866"/>
                    <a:gd name="connsiteY12" fmla="*/ 38 h 9383"/>
                    <a:gd name="connsiteX13" fmla="*/ 1067638 w 1069866"/>
                    <a:gd name="connsiteY13" fmla="*/ 2431 h 9383"/>
                    <a:gd name="connsiteX14" fmla="*/ 1068258 w 1069866"/>
                    <a:gd name="connsiteY14" fmla="*/ 6951 h 9383"/>
                    <a:gd name="connsiteX15" fmla="*/ 1068258 w 1069866"/>
                    <a:gd name="connsiteY15" fmla="*/ 6951 h 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69866" h="9383">
                      <a:moveTo>
                        <a:pt x="1068258" y="6951"/>
                      </a:moveTo>
                      <a:cubicBezTo>
                        <a:pt x="1051240" y="9522"/>
                        <a:pt x="1034133" y="9256"/>
                        <a:pt x="1016850" y="9345"/>
                      </a:cubicBezTo>
                      <a:cubicBezTo>
                        <a:pt x="999565" y="9433"/>
                        <a:pt x="982282" y="9345"/>
                        <a:pt x="964909" y="9345"/>
                      </a:cubicBezTo>
                      <a:cubicBezTo>
                        <a:pt x="929898" y="9345"/>
                        <a:pt x="894976" y="9345"/>
                        <a:pt x="859965" y="9345"/>
                      </a:cubicBezTo>
                      <a:cubicBezTo>
                        <a:pt x="790740" y="9345"/>
                        <a:pt x="721516" y="9345"/>
                        <a:pt x="652292" y="9345"/>
                      </a:cubicBezTo>
                      <a:cubicBezTo>
                        <a:pt x="513843" y="9345"/>
                        <a:pt x="375394" y="9345"/>
                        <a:pt x="236945" y="9256"/>
                      </a:cubicBezTo>
                      <a:cubicBezTo>
                        <a:pt x="158946" y="9167"/>
                        <a:pt x="80858" y="10054"/>
                        <a:pt x="2770" y="7572"/>
                      </a:cubicBezTo>
                      <a:cubicBezTo>
                        <a:pt x="-864" y="7483"/>
                        <a:pt x="-952" y="2076"/>
                        <a:pt x="2682" y="1899"/>
                      </a:cubicBezTo>
                      <a:cubicBezTo>
                        <a:pt x="71817" y="-317"/>
                        <a:pt x="141042" y="304"/>
                        <a:pt x="210355" y="215"/>
                      </a:cubicBezTo>
                      <a:cubicBezTo>
                        <a:pt x="279579" y="215"/>
                        <a:pt x="348804" y="126"/>
                        <a:pt x="418028" y="126"/>
                      </a:cubicBezTo>
                      <a:cubicBezTo>
                        <a:pt x="556477" y="126"/>
                        <a:pt x="694925" y="38"/>
                        <a:pt x="833374" y="38"/>
                      </a:cubicBezTo>
                      <a:cubicBezTo>
                        <a:pt x="872373" y="38"/>
                        <a:pt x="911462" y="38"/>
                        <a:pt x="950461" y="38"/>
                      </a:cubicBezTo>
                      <a:cubicBezTo>
                        <a:pt x="969607" y="38"/>
                        <a:pt x="988752" y="38"/>
                        <a:pt x="1007897" y="38"/>
                      </a:cubicBezTo>
                      <a:cubicBezTo>
                        <a:pt x="1027840" y="38"/>
                        <a:pt x="1047783" y="-494"/>
                        <a:pt x="1067638" y="2431"/>
                      </a:cubicBezTo>
                      <a:cubicBezTo>
                        <a:pt x="1069853" y="2874"/>
                        <a:pt x="1071006" y="6597"/>
                        <a:pt x="1068258" y="6951"/>
                      </a:cubicBezTo>
                      <a:lnTo>
                        <a:pt x="1068258" y="69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72" name="任意多边形: 形状 537"/>
                <p:cNvSpPr/>
                <p:nvPr>
                  <p:custDataLst>
                    <p:tags r:id="rId280"/>
                  </p:custDataLst>
                </p:nvPr>
              </p:nvSpPr>
              <p:spPr>
                <a:xfrm>
                  <a:off x="8771778" y="2869774"/>
                  <a:ext cx="24743" cy="45596"/>
                </a:xfrm>
                <a:custGeom>
                  <a:avLst/>
                  <a:gdLst>
                    <a:gd name="connsiteX0" fmla="*/ 15727 w 24743"/>
                    <a:gd name="connsiteY0" fmla="*/ 10123 h 45596"/>
                    <a:gd name="connsiteX1" fmla="*/ 15284 w 24743"/>
                    <a:gd name="connsiteY1" fmla="*/ 7819 h 45596"/>
                    <a:gd name="connsiteX2" fmla="*/ 15284 w 24743"/>
                    <a:gd name="connsiteY2" fmla="*/ 5603 h 45596"/>
                    <a:gd name="connsiteX3" fmla="*/ 19627 w 24743"/>
                    <a:gd name="connsiteY3" fmla="*/ 107 h 45596"/>
                    <a:gd name="connsiteX4" fmla="*/ 24236 w 24743"/>
                    <a:gd name="connsiteY4" fmla="*/ 5957 h 45596"/>
                    <a:gd name="connsiteX5" fmla="*/ 13423 w 24743"/>
                    <a:gd name="connsiteY5" fmla="*/ 25103 h 45596"/>
                    <a:gd name="connsiteX6" fmla="*/ 9523 w 24743"/>
                    <a:gd name="connsiteY6" fmla="*/ 34675 h 45596"/>
                    <a:gd name="connsiteX7" fmla="*/ 7484 w 24743"/>
                    <a:gd name="connsiteY7" fmla="*/ 40171 h 45596"/>
                    <a:gd name="connsiteX8" fmla="*/ 4027 w 24743"/>
                    <a:gd name="connsiteY8" fmla="*/ 44603 h 45596"/>
                    <a:gd name="connsiteX9" fmla="*/ 5623 w 24743"/>
                    <a:gd name="connsiteY9" fmla="*/ 43362 h 45596"/>
                    <a:gd name="connsiteX10" fmla="*/ 5002 w 24743"/>
                    <a:gd name="connsiteY10" fmla="*/ 44514 h 45596"/>
                    <a:gd name="connsiteX11" fmla="*/ 570 w 24743"/>
                    <a:gd name="connsiteY11" fmla="*/ 43184 h 45596"/>
                    <a:gd name="connsiteX12" fmla="*/ 482 w 24743"/>
                    <a:gd name="connsiteY12" fmla="*/ 41855 h 45596"/>
                    <a:gd name="connsiteX13" fmla="*/ 1280 w 24743"/>
                    <a:gd name="connsiteY13" fmla="*/ 43805 h 45596"/>
                    <a:gd name="connsiteX14" fmla="*/ 1545 w 24743"/>
                    <a:gd name="connsiteY14" fmla="*/ 32282 h 45596"/>
                    <a:gd name="connsiteX15" fmla="*/ 5623 w 24743"/>
                    <a:gd name="connsiteY15" fmla="*/ 20848 h 45596"/>
                    <a:gd name="connsiteX16" fmla="*/ 17854 w 24743"/>
                    <a:gd name="connsiteY16" fmla="*/ 994 h 45596"/>
                    <a:gd name="connsiteX17" fmla="*/ 20779 w 24743"/>
                    <a:gd name="connsiteY17" fmla="*/ 7730 h 45596"/>
                    <a:gd name="connsiteX18" fmla="*/ 18386 w 24743"/>
                    <a:gd name="connsiteY18" fmla="*/ 7376 h 45596"/>
                    <a:gd name="connsiteX19" fmla="*/ 20070 w 24743"/>
                    <a:gd name="connsiteY19" fmla="*/ 7376 h 45596"/>
                    <a:gd name="connsiteX20" fmla="*/ 18741 w 24743"/>
                    <a:gd name="connsiteY20" fmla="*/ 7730 h 45596"/>
                    <a:gd name="connsiteX21" fmla="*/ 17234 w 24743"/>
                    <a:gd name="connsiteY21" fmla="*/ 7641 h 45596"/>
                    <a:gd name="connsiteX22" fmla="*/ 17500 w 24743"/>
                    <a:gd name="connsiteY22" fmla="*/ 8262 h 45596"/>
                    <a:gd name="connsiteX23" fmla="*/ 17145 w 24743"/>
                    <a:gd name="connsiteY23" fmla="*/ 9769 h 45596"/>
                    <a:gd name="connsiteX24" fmla="*/ 15727 w 24743"/>
                    <a:gd name="connsiteY24" fmla="*/ 10123 h 45596"/>
                    <a:gd name="connsiteX25" fmla="*/ 15727 w 24743"/>
                    <a:gd name="connsiteY25" fmla="*/ 10123 h 4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743" h="45596">
                      <a:moveTo>
                        <a:pt x="15727" y="10123"/>
                      </a:moveTo>
                      <a:cubicBezTo>
                        <a:pt x="15373" y="9326"/>
                        <a:pt x="15195" y="8705"/>
                        <a:pt x="15284" y="7819"/>
                      </a:cubicBezTo>
                      <a:cubicBezTo>
                        <a:pt x="15373" y="6844"/>
                        <a:pt x="15373" y="6578"/>
                        <a:pt x="15284" y="5603"/>
                      </a:cubicBezTo>
                      <a:cubicBezTo>
                        <a:pt x="14929" y="3121"/>
                        <a:pt x="17411" y="639"/>
                        <a:pt x="19627" y="107"/>
                      </a:cubicBezTo>
                      <a:cubicBezTo>
                        <a:pt x="22818" y="-690"/>
                        <a:pt x="26009" y="3121"/>
                        <a:pt x="24236" y="5957"/>
                      </a:cubicBezTo>
                      <a:cubicBezTo>
                        <a:pt x="20336" y="12251"/>
                        <a:pt x="16348" y="18278"/>
                        <a:pt x="13423" y="25103"/>
                      </a:cubicBezTo>
                      <a:cubicBezTo>
                        <a:pt x="12004" y="28205"/>
                        <a:pt x="10764" y="31484"/>
                        <a:pt x="9523" y="34675"/>
                      </a:cubicBezTo>
                      <a:cubicBezTo>
                        <a:pt x="8814" y="36537"/>
                        <a:pt x="8282" y="38398"/>
                        <a:pt x="7484" y="40171"/>
                      </a:cubicBezTo>
                      <a:cubicBezTo>
                        <a:pt x="6686" y="42209"/>
                        <a:pt x="6243" y="43716"/>
                        <a:pt x="4027" y="44603"/>
                      </a:cubicBezTo>
                      <a:cubicBezTo>
                        <a:pt x="4559" y="44159"/>
                        <a:pt x="5091" y="43805"/>
                        <a:pt x="5623" y="43362"/>
                      </a:cubicBezTo>
                      <a:cubicBezTo>
                        <a:pt x="5445" y="43716"/>
                        <a:pt x="5180" y="44071"/>
                        <a:pt x="5002" y="44514"/>
                      </a:cubicBezTo>
                      <a:cubicBezTo>
                        <a:pt x="3850" y="46552"/>
                        <a:pt x="748" y="45489"/>
                        <a:pt x="570" y="43184"/>
                      </a:cubicBezTo>
                      <a:cubicBezTo>
                        <a:pt x="570" y="42741"/>
                        <a:pt x="482" y="42298"/>
                        <a:pt x="482" y="41855"/>
                      </a:cubicBezTo>
                      <a:cubicBezTo>
                        <a:pt x="748" y="42475"/>
                        <a:pt x="1014" y="43184"/>
                        <a:pt x="1280" y="43805"/>
                      </a:cubicBezTo>
                      <a:cubicBezTo>
                        <a:pt x="-1291" y="40791"/>
                        <a:pt x="659" y="35650"/>
                        <a:pt x="1545" y="32282"/>
                      </a:cubicBezTo>
                      <a:cubicBezTo>
                        <a:pt x="2520" y="28294"/>
                        <a:pt x="3939" y="24571"/>
                        <a:pt x="5623" y="20848"/>
                      </a:cubicBezTo>
                      <a:cubicBezTo>
                        <a:pt x="8814" y="13846"/>
                        <a:pt x="12714" y="6755"/>
                        <a:pt x="17854" y="994"/>
                      </a:cubicBezTo>
                      <a:cubicBezTo>
                        <a:pt x="18829" y="3210"/>
                        <a:pt x="19804" y="5514"/>
                        <a:pt x="20779" y="7730"/>
                      </a:cubicBezTo>
                      <a:cubicBezTo>
                        <a:pt x="19893" y="7819"/>
                        <a:pt x="19184" y="7641"/>
                        <a:pt x="18386" y="7376"/>
                      </a:cubicBezTo>
                      <a:cubicBezTo>
                        <a:pt x="18918" y="7376"/>
                        <a:pt x="19538" y="7376"/>
                        <a:pt x="20070" y="7376"/>
                      </a:cubicBezTo>
                      <a:cubicBezTo>
                        <a:pt x="19627" y="7464"/>
                        <a:pt x="19184" y="7641"/>
                        <a:pt x="18741" y="7730"/>
                      </a:cubicBezTo>
                      <a:cubicBezTo>
                        <a:pt x="18298" y="7819"/>
                        <a:pt x="17588" y="7641"/>
                        <a:pt x="17234" y="7641"/>
                      </a:cubicBezTo>
                      <a:cubicBezTo>
                        <a:pt x="18032" y="7464"/>
                        <a:pt x="17588" y="7641"/>
                        <a:pt x="17500" y="8262"/>
                      </a:cubicBezTo>
                      <a:cubicBezTo>
                        <a:pt x="17411" y="8794"/>
                        <a:pt x="17234" y="9237"/>
                        <a:pt x="17145" y="9769"/>
                      </a:cubicBezTo>
                      <a:cubicBezTo>
                        <a:pt x="16879" y="10478"/>
                        <a:pt x="15993" y="10655"/>
                        <a:pt x="15727" y="10123"/>
                      </a:cubicBezTo>
                      <a:lnTo>
                        <a:pt x="15727" y="101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73" name="任意多边形: 形状 538"/>
                <p:cNvSpPr/>
                <p:nvPr>
                  <p:custDataLst>
                    <p:tags r:id="rId281"/>
                  </p:custDataLst>
                </p:nvPr>
              </p:nvSpPr>
              <p:spPr>
                <a:xfrm>
                  <a:off x="8283180" y="2865823"/>
                  <a:ext cx="507184" cy="8429"/>
                </a:xfrm>
                <a:custGeom>
                  <a:avLst/>
                  <a:gdLst>
                    <a:gd name="connsiteX0" fmla="*/ 506453 w 507184"/>
                    <a:gd name="connsiteY0" fmla="*/ 5388 h 8429"/>
                    <a:gd name="connsiteX1" fmla="*/ 484206 w 507184"/>
                    <a:gd name="connsiteY1" fmla="*/ 7072 h 8429"/>
                    <a:gd name="connsiteX2" fmla="*/ 457792 w 507184"/>
                    <a:gd name="connsiteY2" fmla="*/ 7869 h 8429"/>
                    <a:gd name="connsiteX3" fmla="*/ 409309 w 507184"/>
                    <a:gd name="connsiteY3" fmla="*/ 8224 h 8429"/>
                    <a:gd name="connsiteX4" fmla="*/ 311189 w 507184"/>
                    <a:gd name="connsiteY4" fmla="*/ 8401 h 8429"/>
                    <a:gd name="connsiteX5" fmla="*/ 113886 w 507184"/>
                    <a:gd name="connsiteY5" fmla="*/ 8401 h 8429"/>
                    <a:gd name="connsiteX6" fmla="*/ 3712 w 507184"/>
                    <a:gd name="connsiteY6" fmla="*/ 8047 h 8429"/>
                    <a:gd name="connsiteX7" fmla="*/ 3535 w 507184"/>
                    <a:gd name="connsiteY7" fmla="*/ 513 h 8429"/>
                    <a:gd name="connsiteX8" fmla="*/ 200838 w 507184"/>
                    <a:gd name="connsiteY8" fmla="*/ 158 h 8429"/>
                    <a:gd name="connsiteX9" fmla="*/ 398140 w 507184"/>
                    <a:gd name="connsiteY9" fmla="*/ 336 h 8429"/>
                    <a:gd name="connsiteX10" fmla="*/ 452119 w 507184"/>
                    <a:gd name="connsiteY10" fmla="*/ 690 h 8429"/>
                    <a:gd name="connsiteX11" fmla="*/ 479685 w 507184"/>
                    <a:gd name="connsiteY11" fmla="*/ 1399 h 8429"/>
                    <a:gd name="connsiteX12" fmla="*/ 506453 w 507184"/>
                    <a:gd name="connsiteY12" fmla="*/ 3261 h 8429"/>
                    <a:gd name="connsiteX13" fmla="*/ 506453 w 507184"/>
                    <a:gd name="connsiteY13" fmla="*/ 5388 h 8429"/>
                    <a:gd name="connsiteX14" fmla="*/ 506453 w 507184"/>
                    <a:gd name="connsiteY14" fmla="*/ 5388 h 8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7184" h="8429">
                      <a:moveTo>
                        <a:pt x="506453" y="5388"/>
                      </a:moveTo>
                      <a:cubicBezTo>
                        <a:pt x="499185" y="6806"/>
                        <a:pt x="491651" y="6717"/>
                        <a:pt x="484206" y="7072"/>
                      </a:cubicBezTo>
                      <a:cubicBezTo>
                        <a:pt x="475431" y="7426"/>
                        <a:pt x="466567" y="7781"/>
                        <a:pt x="457792" y="7869"/>
                      </a:cubicBezTo>
                      <a:cubicBezTo>
                        <a:pt x="441661" y="8047"/>
                        <a:pt x="425440" y="8224"/>
                        <a:pt x="409309" y="8224"/>
                      </a:cubicBezTo>
                      <a:cubicBezTo>
                        <a:pt x="376602" y="8313"/>
                        <a:pt x="343896" y="8401"/>
                        <a:pt x="311189" y="8401"/>
                      </a:cubicBezTo>
                      <a:cubicBezTo>
                        <a:pt x="245421" y="8401"/>
                        <a:pt x="179654" y="8401"/>
                        <a:pt x="113886" y="8401"/>
                      </a:cubicBezTo>
                      <a:cubicBezTo>
                        <a:pt x="77191" y="8401"/>
                        <a:pt x="40407" y="8579"/>
                        <a:pt x="3712" y="8047"/>
                      </a:cubicBezTo>
                      <a:cubicBezTo>
                        <a:pt x="-1163" y="7958"/>
                        <a:pt x="-1251" y="601"/>
                        <a:pt x="3535" y="513"/>
                      </a:cubicBezTo>
                      <a:cubicBezTo>
                        <a:pt x="69214" y="-374"/>
                        <a:pt x="135070" y="158"/>
                        <a:pt x="200838" y="158"/>
                      </a:cubicBezTo>
                      <a:cubicBezTo>
                        <a:pt x="266605" y="158"/>
                        <a:pt x="332373" y="158"/>
                        <a:pt x="398140" y="336"/>
                      </a:cubicBezTo>
                      <a:cubicBezTo>
                        <a:pt x="416133" y="424"/>
                        <a:pt x="434126" y="424"/>
                        <a:pt x="452119" y="690"/>
                      </a:cubicBezTo>
                      <a:cubicBezTo>
                        <a:pt x="461338" y="779"/>
                        <a:pt x="470467" y="1045"/>
                        <a:pt x="479685" y="1399"/>
                      </a:cubicBezTo>
                      <a:cubicBezTo>
                        <a:pt x="488549" y="1754"/>
                        <a:pt x="497678" y="1576"/>
                        <a:pt x="506453" y="3261"/>
                      </a:cubicBezTo>
                      <a:cubicBezTo>
                        <a:pt x="507428" y="3615"/>
                        <a:pt x="507428" y="5210"/>
                        <a:pt x="506453" y="5388"/>
                      </a:cubicBezTo>
                      <a:lnTo>
                        <a:pt x="506453" y="53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74" name="任意多边形: 形状 539"/>
                <p:cNvSpPr/>
                <p:nvPr>
                  <p:custDataLst>
                    <p:tags r:id="rId282"/>
                  </p:custDataLst>
                </p:nvPr>
              </p:nvSpPr>
              <p:spPr>
                <a:xfrm>
                  <a:off x="8262280" y="2870656"/>
                  <a:ext cx="35337" cy="235250"/>
                </a:xfrm>
                <a:custGeom>
                  <a:avLst/>
                  <a:gdLst>
                    <a:gd name="connsiteX0" fmla="*/ 33387 w 35337"/>
                    <a:gd name="connsiteY0" fmla="*/ 2239 h 235250"/>
                    <a:gd name="connsiteX1" fmla="*/ 12380 w 35337"/>
                    <a:gd name="connsiteY1" fmla="*/ 53293 h 235250"/>
                    <a:gd name="connsiteX2" fmla="*/ 9190 w 35337"/>
                    <a:gd name="connsiteY2" fmla="*/ 112236 h 235250"/>
                    <a:gd name="connsiteX3" fmla="*/ 18053 w 35337"/>
                    <a:gd name="connsiteY3" fmla="*/ 175521 h 235250"/>
                    <a:gd name="connsiteX4" fmla="*/ 27183 w 35337"/>
                    <a:gd name="connsiteY4" fmla="*/ 206987 h 235250"/>
                    <a:gd name="connsiteX5" fmla="*/ 32855 w 35337"/>
                    <a:gd name="connsiteY5" fmla="*/ 222409 h 235250"/>
                    <a:gd name="connsiteX6" fmla="*/ 34362 w 35337"/>
                    <a:gd name="connsiteY6" fmla="*/ 234198 h 235250"/>
                    <a:gd name="connsiteX7" fmla="*/ 31880 w 35337"/>
                    <a:gd name="connsiteY7" fmla="*/ 235173 h 235250"/>
                    <a:gd name="connsiteX8" fmla="*/ 21244 w 35337"/>
                    <a:gd name="connsiteY8" fmla="*/ 216914 h 235250"/>
                    <a:gd name="connsiteX9" fmla="*/ 12824 w 35337"/>
                    <a:gd name="connsiteY9" fmla="*/ 190501 h 235250"/>
                    <a:gd name="connsiteX10" fmla="*/ 2719 w 35337"/>
                    <a:gd name="connsiteY10" fmla="*/ 139269 h 235250"/>
                    <a:gd name="connsiteX11" fmla="*/ 7062 w 35337"/>
                    <a:gd name="connsiteY11" fmla="*/ 40707 h 235250"/>
                    <a:gd name="connsiteX12" fmla="*/ 31348 w 35337"/>
                    <a:gd name="connsiteY12" fmla="*/ 200 h 235250"/>
                    <a:gd name="connsiteX13" fmla="*/ 33387 w 35337"/>
                    <a:gd name="connsiteY13" fmla="*/ 2239 h 235250"/>
                    <a:gd name="connsiteX14" fmla="*/ 33387 w 35337"/>
                    <a:gd name="connsiteY14" fmla="*/ 2239 h 23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337" h="235250">
                      <a:moveTo>
                        <a:pt x="33387" y="2239"/>
                      </a:moveTo>
                      <a:cubicBezTo>
                        <a:pt x="23637" y="18371"/>
                        <a:pt x="15926" y="34414"/>
                        <a:pt x="12380" y="53293"/>
                      </a:cubicBezTo>
                      <a:cubicBezTo>
                        <a:pt x="8835" y="72527"/>
                        <a:pt x="8392" y="92558"/>
                        <a:pt x="9190" y="112236"/>
                      </a:cubicBezTo>
                      <a:cubicBezTo>
                        <a:pt x="10076" y="133508"/>
                        <a:pt x="13089" y="154692"/>
                        <a:pt x="18053" y="175521"/>
                      </a:cubicBezTo>
                      <a:cubicBezTo>
                        <a:pt x="20623" y="186158"/>
                        <a:pt x="23637" y="196617"/>
                        <a:pt x="27183" y="206987"/>
                      </a:cubicBezTo>
                      <a:cubicBezTo>
                        <a:pt x="28955" y="212128"/>
                        <a:pt x="30817" y="217269"/>
                        <a:pt x="32855" y="222409"/>
                      </a:cubicBezTo>
                      <a:cubicBezTo>
                        <a:pt x="34362" y="226309"/>
                        <a:pt x="36667" y="230387"/>
                        <a:pt x="34362" y="234198"/>
                      </a:cubicBezTo>
                      <a:cubicBezTo>
                        <a:pt x="33919" y="234996"/>
                        <a:pt x="32855" y="235439"/>
                        <a:pt x="31880" y="235173"/>
                      </a:cubicBezTo>
                      <a:cubicBezTo>
                        <a:pt x="25498" y="233312"/>
                        <a:pt x="23283" y="222409"/>
                        <a:pt x="21244" y="216914"/>
                      </a:cubicBezTo>
                      <a:cubicBezTo>
                        <a:pt x="18053" y="208228"/>
                        <a:pt x="15305" y="199453"/>
                        <a:pt x="12824" y="190501"/>
                      </a:cubicBezTo>
                      <a:cubicBezTo>
                        <a:pt x="8215" y="173660"/>
                        <a:pt x="4846" y="156553"/>
                        <a:pt x="2719" y="139269"/>
                      </a:cubicBezTo>
                      <a:cubicBezTo>
                        <a:pt x="-1181" y="106740"/>
                        <a:pt x="-1801" y="71995"/>
                        <a:pt x="7062" y="40707"/>
                      </a:cubicBezTo>
                      <a:cubicBezTo>
                        <a:pt x="11317" y="25461"/>
                        <a:pt x="18496" y="9773"/>
                        <a:pt x="31348" y="200"/>
                      </a:cubicBezTo>
                      <a:cubicBezTo>
                        <a:pt x="32501" y="-597"/>
                        <a:pt x="34007" y="1175"/>
                        <a:pt x="33387" y="2239"/>
                      </a:cubicBezTo>
                      <a:lnTo>
                        <a:pt x="33387" y="22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75" name="任意多边形: 形状 540"/>
                <p:cNvSpPr/>
                <p:nvPr>
                  <p:custDataLst>
                    <p:tags r:id="rId283"/>
                  </p:custDataLst>
                </p:nvPr>
              </p:nvSpPr>
              <p:spPr>
                <a:xfrm>
                  <a:off x="9798326" y="2910034"/>
                  <a:ext cx="23976" cy="155491"/>
                </a:xfrm>
                <a:custGeom>
                  <a:avLst/>
                  <a:gdLst>
                    <a:gd name="connsiteX0" fmla="*/ 23025 w 23976"/>
                    <a:gd name="connsiteY0" fmla="*/ 5407 h 155491"/>
                    <a:gd name="connsiteX1" fmla="*/ 19036 w 23976"/>
                    <a:gd name="connsiteY1" fmla="*/ 13295 h 155491"/>
                    <a:gd name="connsiteX2" fmla="*/ 16289 w 23976"/>
                    <a:gd name="connsiteY2" fmla="*/ 22513 h 155491"/>
                    <a:gd name="connsiteX3" fmla="*/ 12743 w 23976"/>
                    <a:gd name="connsiteY3" fmla="*/ 41659 h 155491"/>
                    <a:gd name="connsiteX4" fmla="*/ 10350 w 23976"/>
                    <a:gd name="connsiteY4" fmla="*/ 80215 h 155491"/>
                    <a:gd name="connsiteX5" fmla="*/ 11857 w 23976"/>
                    <a:gd name="connsiteY5" fmla="*/ 117176 h 155491"/>
                    <a:gd name="connsiteX6" fmla="*/ 16377 w 23976"/>
                    <a:gd name="connsiteY6" fmla="*/ 135081 h 155491"/>
                    <a:gd name="connsiteX7" fmla="*/ 23025 w 23976"/>
                    <a:gd name="connsiteY7" fmla="*/ 151478 h 155491"/>
                    <a:gd name="connsiteX8" fmla="*/ 16820 w 23976"/>
                    <a:gd name="connsiteY8" fmla="*/ 154935 h 155491"/>
                    <a:gd name="connsiteX9" fmla="*/ 6007 w 23976"/>
                    <a:gd name="connsiteY9" fmla="*/ 135878 h 155491"/>
                    <a:gd name="connsiteX10" fmla="*/ 1132 w 23976"/>
                    <a:gd name="connsiteY10" fmla="*/ 112833 h 155491"/>
                    <a:gd name="connsiteX11" fmla="*/ 955 w 23976"/>
                    <a:gd name="connsiteY11" fmla="*/ 63729 h 155491"/>
                    <a:gd name="connsiteX12" fmla="*/ 8843 w 23976"/>
                    <a:gd name="connsiteY12" fmla="*/ 14359 h 155491"/>
                    <a:gd name="connsiteX13" fmla="*/ 19656 w 23976"/>
                    <a:gd name="connsiteY13" fmla="*/ 0 h 155491"/>
                    <a:gd name="connsiteX14" fmla="*/ 23379 w 23976"/>
                    <a:gd name="connsiteY14" fmla="*/ 5407 h 155491"/>
                    <a:gd name="connsiteX15" fmla="*/ 23025 w 23976"/>
                    <a:gd name="connsiteY15" fmla="*/ 5407 h 155491"/>
                    <a:gd name="connsiteX16" fmla="*/ 23025 w 23976"/>
                    <a:gd name="connsiteY16" fmla="*/ 5407 h 15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976" h="155491">
                      <a:moveTo>
                        <a:pt x="23025" y="5407"/>
                      </a:moveTo>
                      <a:cubicBezTo>
                        <a:pt x="21163" y="4166"/>
                        <a:pt x="19302" y="12498"/>
                        <a:pt x="19036" y="13295"/>
                      </a:cubicBezTo>
                      <a:cubicBezTo>
                        <a:pt x="18061" y="16397"/>
                        <a:pt x="17086" y="19411"/>
                        <a:pt x="16289" y="22513"/>
                      </a:cubicBezTo>
                      <a:cubicBezTo>
                        <a:pt x="14693" y="28807"/>
                        <a:pt x="13541" y="35188"/>
                        <a:pt x="12743" y="41659"/>
                      </a:cubicBezTo>
                      <a:cubicBezTo>
                        <a:pt x="11148" y="54422"/>
                        <a:pt x="10704" y="67363"/>
                        <a:pt x="10350" y="80215"/>
                      </a:cubicBezTo>
                      <a:cubicBezTo>
                        <a:pt x="9995" y="92536"/>
                        <a:pt x="9995" y="104944"/>
                        <a:pt x="11857" y="117176"/>
                      </a:cubicBezTo>
                      <a:cubicBezTo>
                        <a:pt x="12832" y="123203"/>
                        <a:pt x="14339" y="129231"/>
                        <a:pt x="16377" y="135081"/>
                      </a:cubicBezTo>
                      <a:cubicBezTo>
                        <a:pt x="18327" y="140399"/>
                        <a:pt x="22936" y="145894"/>
                        <a:pt x="23025" y="151478"/>
                      </a:cubicBezTo>
                      <a:cubicBezTo>
                        <a:pt x="23113" y="154758"/>
                        <a:pt x="19656" y="156442"/>
                        <a:pt x="16820" y="154935"/>
                      </a:cubicBezTo>
                      <a:cubicBezTo>
                        <a:pt x="10793" y="151744"/>
                        <a:pt x="8045" y="141905"/>
                        <a:pt x="6007" y="135878"/>
                      </a:cubicBezTo>
                      <a:cubicBezTo>
                        <a:pt x="3436" y="128344"/>
                        <a:pt x="2018" y="120633"/>
                        <a:pt x="1132" y="112833"/>
                      </a:cubicBezTo>
                      <a:cubicBezTo>
                        <a:pt x="-730" y="96436"/>
                        <a:pt x="68" y="79949"/>
                        <a:pt x="955" y="63729"/>
                      </a:cubicBezTo>
                      <a:cubicBezTo>
                        <a:pt x="1841" y="47065"/>
                        <a:pt x="3436" y="30047"/>
                        <a:pt x="8843" y="14359"/>
                      </a:cubicBezTo>
                      <a:cubicBezTo>
                        <a:pt x="10439" y="9750"/>
                        <a:pt x="13186" y="0"/>
                        <a:pt x="19656" y="0"/>
                      </a:cubicBezTo>
                      <a:cubicBezTo>
                        <a:pt x="22404" y="0"/>
                        <a:pt x="25241" y="3102"/>
                        <a:pt x="23379" y="5407"/>
                      </a:cubicBezTo>
                      <a:cubicBezTo>
                        <a:pt x="23291" y="5407"/>
                        <a:pt x="23113" y="5495"/>
                        <a:pt x="23025" y="5407"/>
                      </a:cubicBezTo>
                      <a:lnTo>
                        <a:pt x="23025" y="5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76" name="任意多边形: 形状 541"/>
                <p:cNvSpPr/>
                <p:nvPr>
                  <p:custDataLst>
                    <p:tags r:id="rId284"/>
                  </p:custDataLst>
                </p:nvPr>
              </p:nvSpPr>
              <p:spPr>
                <a:xfrm>
                  <a:off x="9674091" y="2955060"/>
                  <a:ext cx="128713" cy="8863"/>
                </a:xfrm>
                <a:custGeom>
                  <a:avLst/>
                  <a:gdLst>
                    <a:gd name="connsiteX0" fmla="*/ 744 w 128713"/>
                    <a:gd name="connsiteY0" fmla="*/ 3457 h 8863"/>
                    <a:gd name="connsiteX1" fmla="*/ 61549 w 128713"/>
                    <a:gd name="connsiteY1" fmla="*/ 1064 h 8863"/>
                    <a:gd name="connsiteX2" fmla="*/ 124302 w 128713"/>
                    <a:gd name="connsiteY2" fmla="*/ 0 h 8863"/>
                    <a:gd name="connsiteX3" fmla="*/ 124480 w 128713"/>
                    <a:gd name="connsiteY3" fmla="*/ 8864 h 8863"/>
                    <a:gd name="connsiteX4" fmla="*/ 62789 w 128713"/>
                    <a:gd name="connsiteY4" fmla="*/ 7889 h 8863"/>
                    <a:gd name="connsiteX5" fmla="*/ 1099 w 128713"/>
                    <a:gd name="connsiteY5" fmla="*/ 5495 h 8863"/>
                    <a:gd name="connsiteX6" fmla="*/ 744 w 128713"/>
                    <a:gd name="connsiteY6" fmla="*/ 3457 h 8863"/>
                    <a:gd name="connsiteX7" fmla="*/ 744 w 128713"/>
                    <a:gd name="connsiteY7" fmla="*/ 3457 h 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713" h="8863">
                      <a:moveTo>
                        <a:pt x="744" y="3457"/>
                      </a:moveTo>
                      <a:cubicBezTo>
                        <a:pt x="20865" y="975"/>
                        <a:pt x="41162" y="1418"/>
                        <a:pt x="61549" y="1064"/>
                      </a:cubicBezTo>
                      <a:cubicBezTo>
                        <a:pt x="82466" y="709"/>
                        <a:pt x="103385" y="89"/>
                        <a:pt x="124302" y="0"/>
                      </a:cubicBezTo>
                      <a:cubicBezTo>
                        <a:pt x="130064" y="0"/>
                        <a:pt x="130241" y="8864"/>
                        <a:pt x="124480" y="8864"/>
                      </a:cubicBezTo>
                      <a:cubicBezTo>
                        <a:pt x="103916" y="8775"/>
                        <a:pt x="83353" y="8243"/>
                        <a:pt x="62789" y="7889"/>
                      </a:cubicBezTo>
                      <a:cubicBezTo>
                        <a:pt x="42137" y="7534"/>
                        <a:pt x="21663" y="7977"/>
                        <a:pt x="1099" y="5495"/>
                      </a:cubicBezTo>
                      <a:cubicBezTo>
                        <a:pt x="-53" y="5407"/>
                        <a:pt x="-496" y="3634"/>
                        <a:pt x="744" y="3457"/>
                      </a:cubicBezTo>
                      <a:lnTo>
                        <a:pt x="744" y="34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77" name="任意多边形: 形状 542"/>
                <p:cNvSpPr/>
                <p:nvPr>
                  <p:custDataLst>
                    <p:tags r:id="rId285"/>
                  </p:custDataLst>
                </p:nvPr>
              </p:nvSpPr>
              <p:spPr>
                <a:xfrm>
                  <a:off x="9396423" y="3008412"/>
                  <a:ext cx="242272" cy="20572"/>
                </a:xfrm>
                <a:custGeom>
                  <a:avLst/>
                  <a:gdLst>
                    <a:gd name="connsiteX0" fmla="*/ 451 w 242272"/>
                    <a:gd name="connsiteY0" fmla="*/ 5945 h 20572"/>
                    <a:gd name="connsiteX1" fmla="*/ 58419 w 242272"/>
                    <a:gd name="connsiteY1" fmla="*/ 7 h 20572"/>
                    <a:gd name="connsiteX2" fmla="*/ 117716 w 242272"/>
                    <a:gd name="connsiteY2" fmla="*/ 2843 h 20572"/>
                    <a:gd name="connsiteX3" fmla="*/ 237729 w 242272"/>
                    <a:gd name="connsiteY3" fmla="*/ 11441 h 20572"/>
                    <a:gd name="connsiteX4" fmla="*/ 237906 w 242272"/>
                    <a:gd name="connsiteY4" fmla="*/ 20570 h 20572"/>
                    <a:gd name="connsiteX5" fmla="*/ 118957 w 242272"/>
                    <a:gd name="connsiteY5" fmla="*/ 12061 h 20572"/>
                    <a:gd name="connsiteX6" fmla="*/ 60724 w 242272"/>
                    <a:gd name="connsiteY6" fmla="*/ 8516 h 20572"/>
                    <a:gd name="connsiteX7" fmla="*/ 629 w 242272"/>
                    <a:gd name="connsiteY7" fmla="*/ 7186 h 20572"/>
                    <a:gd name="connsiteX8" fmla="*/ 451 w 242272"/>
                    <a:gd name="connsiteY8" fmla="*/ 5945 h 20572"/>
                    <a:gd name="connsiteX9" fmla="*/ 451 w 242272"/>
                    <a:gd name="connsiteY9" fmla="*/ 5945 h 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272" h="20572">
                      <a:moveTo>
                        <a:pt x="451" y="5945"/>
                      </a:moveTo>
                      <a:cubicBezTo>
                        <a:pt x="19774" y="3286"/>
                        <a:pt x="38742" y="-171"/>
                        <a:pt x="58419" y="7"/>
                      </a:cubicBezTo>
                      <a:cubicBezTo>
                        <a:pt x="78185" y="184"/>
                        <a:pt x="97951" y="1336"/>
                        <a:pt x="117716" y="2843"/>
                      </a:cubicBezTo>
                      <a:cubicBezTo>
                        <a:pt x="157691" y="5945"/>
                        <a:pt x="197666" y="10554"/>
                        <a:pt x="237729" y="11441"/>
                      </a:cubicBezTo>
                      <a:cubicBezTo>
                        <a:pt x="243667" y="11618"/>
                        <a:pt x="243845" y="20747"/>
                        <a:pt x="237906" y="20570"/>
                      </a:cubicBezTo>
                      <a:cubicBezTo>
                        <a:pt x="198197" y="19684"/>
                        <a:pt x="158577" y="15341"/>
                        <a:pt x="118957" y="12061"/>
                      </a:cubicBezTo>
                      <a:cubicBezTo>
                        <a:pt x="99546" y="10466"/>
                        <a:pt x="80135" y="9047"/>
                        <a:pt x="60724" y="8516"/>
                      </a:cubicBezTo>
                      <a:cubicBezTo>
                        <a:pt x="40692" y="7984"/>
                        <a:pt x="20572" y="5768"/>
                        <a:pt x="629" y="7186"/>
                      </a:cubicBezTo>
                      <a:cubicBezTo>
                        <a:pt x="-80" y="7363"/>
                        <a:pt x="-258" y="6034"/>
                        <a:pt x="451" y="5945"/>
                      </a:cubicBezTo>
                      <a:lnTo>
                        <a:pt x="451" y="594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78" name="任意多边形: 形状 543"/>
                <p:cNvSpPr/>
                <p:nvPr>
                  <p:custDataLst>
                    <p:tags r:id="rId286"/>
                  </p:custDataLst>
                </p:nvPr>
              </p:nvSpPr>
              <p:spPr>
                <a:xfrm>
                  <a:off x="9747884" y="3017082"/>
                  <a:ext cx="58876" cy="11590"/>
                </a:xfrm>
                <a:custGeom>
                  <a:avLst/>
                  <a:gdLst>
                    <a:gd name="connsiteX0" fmla="*/ 165 w 58876"/>
                    <a:gd name="connsiteY0" fmla="*/ 24 h 11590"/>
                    <a:gd name="connsiteX1" fmla="*/ 28528 w 58876"/>
                    <a:gd name="connsiteY1" fmla="*/ 1974 h 11590"/>
                    <a:gd name="connsiteX2" fmla="*/ 35619 w 58876"/>
                    <a:gd name="connsiteY2" fmla="*/ 1708 h 11590"/>
                    <a:gd name="connsiteX3" fmla="*/ 42621 w 58876"/>
                    <a:gd name="connsiteY3" fmla="*/ 1176 h 11590"/>
                    <a:gd name="connsiteX4" fmla="*/ 56625 w 58876"/>
                    <a:gd name="connsiteY4" fmla="*/ 3835 h 11590"/>
                    <a:gd name="connsiteX5" fmla="*/ 53523 w 58876"/>
                    <a:gd name="connsiteY5" fmla="*/ 11458 h 11590"/>
                    <a:gd name="connsiteX6" fmla="*/ 40051 w 58876"/>
                    <a:gd name="connsiteY6" fmla="*/ 8444 h 11590"/>
                    <a:gd name="connsiteX7" fmla="*/ 25603 w 58876"/>
                    <a:gd name="connsiteY7" fmla="*/ 7558 h 11590"/>
                    <a:gd name="connsiteX8" fmla="*/ 76 w 58876"/>
                    <a:gd name="connsiteY8" fmla="*/ 290 h 11590"/>
                    <a:gd name="connsiteX9" fmla="*/ 165 w 58876"/>
                    <a:gd name="connsiteY9" fmla="*/ 24 h 11590"/>
                    <a:gd name="connsiteX10" fmla="*/ 165 w 58876"/>
                    <a:gd name="connsiteY10" fmla="*/ 24 h 11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76" h="11590">
                      <a:moveTo>
                        <a:pt x="165" y="24"/>
                      </a:moveTo>
                      <a:cubicBezTo>
                        <a:pt x="9205" y="4455"/>
                        <a:pt x="19132" y="2771"/>
                        <a:pt x="28528" y="1974"/>
                      </a:cubicBezTo>
                      <a:cubicBezTo>
                        <a:pt x="30832" y="1796"/>
                        <a:pt x="33226" y="1708"/>
                        <a:pt x="35619" y="1708"/>
                      </a:cubicBezTo>
                      <a:cubicBezTo>
                        <a:pt x="38012" y="1619"/>
                        <a:pt x="40228" y="1176"/>
                        <a:pt x="42621" y="1176"/>
                      </a:cubicBezTo>
                      <a:cubicBezTo>
                        <a:pt x="47407" y="1087"/>
                        <a:pt x="52194" y="1885"/>
                        <a:pt x="56625" y="3835"/>
                      </a:cubicBezTo>
                      <a:cubicBezTo>
                        <a:pt x="61234" y="5962"/>
                        <a:pt x="58044" y="12610"/>
                        <a:pt x="53523" y="11458"/>
                      </a:cubicBezTo>
                      <a:cubicBezTo>
                        <a:pt x="49003" y="10305"/>
                        <a:pt x="44571" y="9330"/>
                        <a:pt x="40051" y="8444"/>
                      </a:cubicBezTo>
                      <a:cubicBezTo>
                        <a:pt x="35264" y="7558"/>
                        <a:pt x="30478" y="7912"/>
                        <a:pt x="25603" y="7558"/>
                      </a:cubicBezTo>
                      <a:cubicBezTo>
                        <a:pt x="16562" y="6937"/>
                        <a:pt x="7876" y="5164"/>
                        <a:pt x="76" y="290"/>
                      </a:cubicBezTo>
                      <a:cubicBezTo>
                        <a:pt x="-101" y="112"/>
                        <a:pt x="76" y="-65"/>
                        <a:pt x="165" y="24"/>
                      </a:cubicBezTo>
                      <a:lnTo>
                        <a:pt x="165" y="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nvGrpSpPr>
                <p:cNvPr id="779" name="图形 232"/>
                <p:cNvGrpSpPr/>
                <p:nvPr/>
              </p:nvGrpSpPr>
              <p:grpSpPr>
                <a:xfrm>
                  <a:off x="7682352" y="4508541"/>
                  <a:ext cx="458033" cy="1204808"/>
                  <a:chOff x="7682352" y="4508541"/>
                  <a:chExt cx="458033" cy="1204808"/>
                </a:xfrm>
                <a:solidFill>
                  <a:srgbClr val="2E382E"/>
                </a:solidFill>
              </p:grpSpPr>
              <p:sp>
                <p:nvSpPr>
                  <p:cNvPr id="780" name="任意多边形: 形状 545"/>
                  <p:cNvSpPr/>
                  <p:nvPr>
                    <p:custDataLst>
                      <p:tags r:id="rId287"/>
                    </p:custDataLst>
                  </p:nvPr>
                </p:nvSpPr>
                <p:spPr>
                  <a:xfrm>
                    <a:off x="7873807" y="4560398"/>
                    <a:ext cx="266577" cy="1148890"/>
                  </a:xfrm>
                  <a:custGeom>
                    <a:avLst/>
                    <a:gdLst>
                      <a:gd name="connsiteX0" fmla="*/ 266570 w 266577"/>
                      <a:gd name="connsiteY0" fmla="*/ 472 h 1148890"/>
                      <a:gd name="connsiteX1" fmla="*/ 219416 w 266577"/>
                      <a:gd name="connsiteY1" fmla="*/ 225341 h 1148890"/>
                      <a:gd name="connsiteX2" fmla="*/ 168628 w 266577"/>
                      <a:gd name="connsiteY2" fmla="*/ 447993 h 1148890"/>
                      <a:gd name="connsiteX3" fmla="*/ 117574 w 266577"/>
                      <a:gd name="connsiteY3" fmla="*/ 671709 h 1148890"/>
                      <a:gd name="connsiteX4" fmla="*/ 66697 w 266577"/>
                      <a:gd name="connsiteY4" fmla="*/ 894362 h 1148890"/>
                      <a:gd name="connsiteX5" fmla="*/ 15555 w 266577"/>
                      <a:gd name="connsiteY5" fmla="*/ 1118078 h 1148890"/>
                      <a:gd name="connsiteX6" fmla="*/ 9261 w 266577"/>
                      <a:gd name="connsiteY6" fmla="*/ 1145644 h 1148890"/>
                      <a:gd name="connsiteX7" fmla="*/ 132 w 266577"/>
                      <a:gd name="connsiteY7" fmla="*/ 1142896 h 1148890"/>
                      <a:gd name="connsiteX8" fmla="*/ 51275 w 266577"/>
                      <a:gd name="connsiteY8" fmla="*/ 919180 h 1148890"/>
                      <a:gd name="connsiteX9" fmla="*/ 102151 w 266577"/>
                      <a:gd name="connsiteY9" fmla="*/ 696616 h 1148890"/>
                      <a:gd name="connsiteX10" fmla="*/ 153383 w 266577"/>
                      <a:gd name="connsiteY10" fmla="*/ 472900 h 1148890"/>
                      <a:gd name="connsiteX11" fmla="*/ 204348 w 266577"/>
                      <a:gd name="connsiteY11" fmla="*/ 250336 h 1148890"/>
                      <a:gd name="connsiteX12" fmla="*/ 229964 w 266577"/>
                      <a:gd name="connsiteY12" fmla="*/ 139098 h 1148890"/>
                      <a:gd name="connsiteX13" fmla="*/ 257618 w 266577"/>
                      <a:gd name="connsiteY13" fmla="*/ 27329 h 1148890"/>
                      <a:gd name="connsiteX14" fmla="*/ 265773 w 266577"/>
                      <a:gd name="connsiteY14" fmla="*/ 295 h 1148890"/>
                      <a:gd name="connsiteX15" fmla="*/ 266570 w 266577"/>
                      <a:gd name="connsiteY15" fmla="*/ 472 h 1148890"/>
                      <a:gd name="connsiteX16" fmla="*/ 266570 w 266577"/>
                      <a:gd name="connsiteY16" fmla="*/ 472 h 1148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577" h="1148890">
                        <a:moveTo>
                          <a:pt x="266570" y="472"/>
                        </a:moveTo>
                        <a:cubicBezTo>
                          <a:pt x="254604" y="76344"/>
                          <a:pt x="236434" y="150710"/>
                          <a:pt x="219416" y="225341"/>
                        </a:cubicBezTo>
                        <a:cubicBezTo>
                          <a:pt x="202487" y="299529"/>
                          <a:pt x="185557" y="373717"/>
                          <a:pt x="168628" y="447993"/>
                        </a:cubicBezTo>
                        <a:cubicBezTo>
                          <a:pt x="151610" y="522536"/>
                          <a:pt x="134592" y="597167"/>
                          <a:pt x="117574" y="671709"/>
                        </a:cubicBezTo>
                        <a:cubicBezTo>
                          <a:pt x="100645" y="745897"/>
                          <a:pt x="83715" y="820085"/>
                          <a:pt x="66697" y="894362"/>
                        </a:cubicBezTo>
                        <a:cubicBezTo>
                          <a:pt x="49679" y="968904"/>
                          <a:pt x="32661" y="1043535"/>
                          <a:pt x="15555" y="1118078"/>
                        </a:cubicBezTo>
                        <a:cubicBezTo>
                          <a:pt x="13427" y="1127296"/>
                          <a:pt x="11389" y="1136425"/>
                          <a:pt x="9261" y="1145644"/>
                        </a:cubicBezTo>
                        <a:cubicBezTo>
                          <a:pt x="7932" y="1151494"/>
                          <a:pt x="-1198" y="1148746"/>
                          <a:pt x="132" y="1142896"/>
                        </a:cubicBezTo>
                        <a:cubicBezTo>
                          <a:pt x="17150" y="1068353"/>
                          <a:pt x="34257" y="993722"/>
                          <a:pt x="51275" y="919180"/>
                        </a:cubicBezTo>
                        <a:cubicBezTo>
                          <a:pt x="68204" y="844992"/>
                          <a:pt x="85222" y="770804"/>
                          <a:pt x="102151" y="696616"/>
                        </a:cubicBezTo>
                        <a:cubicBezTo>
                          <a:pt x="119258" y="622073"/>
                          <a:pt x="136276" y="547531"/>
                          <a:pt x="153383" y="472900"/>
                        </a:cubicBezTo>
                        <a:cubicBezTo>
                          <a:pt x="170401" y="398712"/>
                          <a:pt x="187330" y="324524"/>
                          <a:pt x="204348" y="250336"/>
                        </a:cubicBezTo>
                        <a:cubicBezTo>
                          <a:pt x="212857" y="213198"/>
                          <a:pt x="221278" y="176148"/>
                          <a:pt x="229964" y="139098"/>
                        </a:cubicBezTo>
                        <a:cubicBezTo>
                          <a:pt x="238650" y="101871"/>
                          <a:pt x="245830" y="63581"/>
                          <a:pt x="257618" y="27329"/>
                        </a:cubicBezTo>
                        <a:cubicBezTo>
                          <a:pt x="260543" y="18377"/>
                          <a:pt x="263025" y="9336"/>
                          <a:pt x="265773" y="295"/>
                        </a:cubicBezTo>
                        <a:cubicBezTo>
                          <a:pt x="265950" y="-237"/>
                          <a:pt x="266659" y="29"/>
                          <a:pt x="266570" y="472"/>
                        </a:cubicBezTo>
                        <a:lnTo>
                          <a:pt x="266570" y="4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81" name="任意多边形: 形状 546"/>
                  <p:cNvSpPr/>
                  <p:nvPr>
                    <p:custDataLst>
                      <p:tags r:id="rId288"/>
                    </p:custDataLst>
                  </p:nvPr>
                </p:nvSpPr>
                <p:spPr>
                  <a:xfrm>
                    <a:off x="7949397" y="4510333"/>
                    <a:ext cx="190957" cy="50901"/>
                  </a:xfrm>
                  <a:custGeom>
                    <a:avLst/>
                    <a:gdLst>
                      <a:gd name="connsiteX0" fmla="*/ 190626 w 190957"/>
                      <a:gd name="connsiteY0" fmla="*/ 50892 h 50901"/>
                      <a:gd name="connsiteX1" fmla="*/ 145333 w 190957"/>
                      <a:gd name="connsiteY1" fmla="*/ 38572 h 50901"/>
                      <a:gd name="connsiteX2" fmla="*/ 97824 w 190957"/>
                      <a:gd name="connsiteY2" fmla="*/ 26872 h 50901"/>
                      <a:gd name="connsiteX3" fmla="*/ 2984 w 190957"/>
                      <a:gd name="connsiteY3" fmla="*/ 7992 h 50901"/>
                      <a:gd name="connsiteX4" fmla="*/ 5023 w 190957"/>
                      <a:gd name="connsiteY4" fmla="*/ 192 h 50901"/>
                      <a:gd name="connsiteX5" fmla="*/ 99774 w 190957"/>
                      <a:gd name="connsiteY5" fmla="*/ 19338 h 50901"/>
                      <a:gd name="connsiteX6" fmla="*/ 147106 w 190957"/>
                      <a:gd name="connsiteY6" fmla="*/ 31924 h 50901"/>
                      <a:gd name="connsiteX7" fmla="*/ 190803 w 190957"/>
                      <a:gd name="connsiteY7" fmla="*/ 50183 h 50901"/>
                      <a:gd name="connsiteX8" fmla="*/ 190626 w 190957"/>
                      <a:gd name="connsiteY8" fmla="*/ 50892 h 50901"/>
                      <a:gd name="connsiteX9" fmla="*/ 190626 w 190957"/>
                      <a:gd name="connsiteY9" fmla="*/ 50892 h 50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957" h="50901">
                        <a:moveTo>
                          <a:pt x="190626" y="50892"/>
                        </a:moveTo>
                        <a:cubicBezTo>
                          <a:pt x="175380" y="48853"/>
                          <a:pt x="160224" y="42737"/>
                          <a:pt x="145333" y="38572"/>
                        </a:cubicBezTo>
                        <a:cubicBezTo>
                          <a:pt x="129644" y="34140"/>
                          <a:pt x="113779" y="30240"/>
                          <a:pt x="97824" y="26872"/>
                        </a:cubicBezTo>
                        <a:cubicBezTo>
                          <a:pt x="66270" y="20224"/>
                          <a:pt x="34184" y="16944"/>
                          <a:pt x="2984" y="7992"/>
                        </a:cubicBezTo>
                        <a:cubicBezTo>
                          <a:pt x="-2157" y="6485"/>
                          <a:pt x="-118" y="-1314"/>
                          <a:pt x="5023" y="192"/>
                        </a:cubicBezTo>
                        <a:cubicBezTo>
                          <a:pt x="36134" y="9056"/>
                          <a:pt x="68309" y="12513"/>
                          <a:pt x="99774" y="19338"/>
                        </a:cubicBezTo>
                        <a:cubicBezTo>
                          <a:pt x="115728" y="22794"/>
                          <a:pt x="131506" y="26960"/>
                          <a:pt x="147106" y="31924"/>
                        </a:cubicBezTo>
                        <a:cubicBezTo>
                          <a:pt x="161730" y="36622"/>
                          <a:pt x="177951" y="41319"/>
                          <a:pt x="190803" y="50183"/>
                        </a:cubicBezTo>
                        <a:cubicBezTo>
                          <a:pt x="191069" y="50449"/>
                          <a:pt x="190980" y="50980"/>
                          <a:pt x="190626" y="50892"/>
                        </a:cubicBezTo>
                        <a:lnTo>
                          <a:pt x="190626" y="508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82" name="任意多边形: 形状 547"/>
                  <p:cNvSpPr/>
                  <p:nvPr>
                    <p:custDataLst>
                      <p:tags r:id="rId289"/>
                    </p:custDataLst>
                  </p:nvPr>
                </p:nvSpPr>
                <p:spPr>
                  <a:xfrm>
                    <a:off x="7682352" y="4508541"/>
                    <a:ext cx="269884" cy="1159942"/>
                  </a:xfrm>
                  <a:custGeom>
                    <a:avLst/>
                    <a:gdLst>
                      <a:gd name="connsiteX0" fmla="*/ 269852 w 269884"/>
                      <a:gd name="connsiteY0" fmla="*/ 1896 h 1159942"/>
                      <a:gd name="connsiteX1" fmla="*/ 246452 w 269884"/>
                      <a:gd name="connsiteY1" fmla="*/ 114817 h 1159942"/>
                      <a:gd name="connsiteX2" fmla="*/ 220748 w 269884"/>
                      <a:gd name="connsiteY2" fmla="*/ 228271 h 1159942"/>
                      <a:gd name="connsiteX3" fmla="*/ 169783 w 269884"/>
                      <a:gd name="connsiteY3" fmla="*/ 452962 h 1159942"/>
                      <a:gd name="connsiteX4" fmla="*/ 118285 w 269884"/>
                      <a:gd name="connsiteY4" fmla="*/ 678628 h 1159942"/>
                      <a:gd name="connsiteX5" fmla="*/ 67054 w 269884"/>
                      <a:gd name="connsiteY5" fmla="*/ 903230 h 1159942"/>
                      <a:gd name="connsiteX6" fmla="*/ 15468 w 269884"/>
                      <a:gd name="connsiteY6" fmla="*/ 1128896 h 1159942"/>
                      <a:gd name="connsiteX7" fmla="*/ 9086 w 269884"/>
                      <a:gd name="connsiteY7" fmla="*/ 1156728 h 1159942"/>
                      <a:gd name="connsiteX8" fmla="*/ 134 w 269884"/>
                      <a:gd name="connsiteY8" fmla="*/ 1154069 h 1159942"/>
                      <a:gd name="connsiteX9" fmla="*/ 51720 w 269884"/>
                      <a:gd name="connsiteY9" fmla="*/ 928403 h 1159942"/>
                      <a:gd name="connsiteX10" fmla="*/ 103129 w 269884"/>
                      <a:gd name="connsiteY10" fmla="*/ 703889 h 1159942"/>
                      <a:gd name="connsiteX11" fmla="*/ 154803 w 269884"/>
                      <a:gd name="connsiteY11" fmla="*/ 478223 h 1159942"/>
                      <a:gd name="connsiteX12" fmla="*/ 206478 w 269884"/>
                      <a:gd name="connsiteY12" fmla="*/ 253798 h 1159942"/>
                      <a:gd name="connsiteX13" fmla="*/ 259216 w 269884"/>
                      <a:gd name="connsiteY13" fmla="*/ 28486 h 1159942"/>
                      <a:gd name="connsiteX14" fmla="*/ 267016 w 269884"/>
                      <a:gd name="connsiteY14" fmla="*/ 1098 h 1159942"/>
                      <a:gd name="connsiteX15" fmla="*/ 269852 w 269884"/>
                      <a:gd name="connsiteY15" fmla="*/ 1896 h 1159942"/>
                      <a:gd name="connsiteX16" fmla="*/ 269852 w 269884"/>
                      <a:gd name="connsiteY16" fmla="*/ 1896 h 115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9884" h="1159942">
                        <a:moveTo>
                          <a:pt x="269852" y="1896"/>
                        </a:moveTo>
                        <a:cubicBezTo>
                          <a:pt x="263382" y="39920"/>
                          <a:pt x="254961" y="77324"/>
                          <a:pt x="246452" y="114817"/>
                        </a:cubicBezTo>
                        <a:cubicBezTo>
                          <a:pt x="237943" y="152665"/>
                          <a:pt x="229346" y="190423"/>
                          <a:pt x="220748" y="228271"/>
                        </a:cubicBezTo>
                        <a:cubicBezTo>
                          <a:pt x="203730" y="303168"/>
                          <a:pt x="186801" y="378065"/>
                          <a:pt x="169783" y="452962"/>
                        </a:cubicBezTo>
                        <a:cubicBezTo>
                          <a:pt x="152676" y="528213"/>
                          <a:pt x="135481" y="603376"/>
                          <a:pt x="118285" y="678628"/>
                        </a:cubicBezTo>
                        <a:cubicBezTo>
                          <a:pt x="101179" y="753525"/>
                          <a:pt x="84161" y="828333"/>
                          <a:pt x="67054" y="903230"/>
                        </a:cubicBezTo>
                        <a:cubicBezTo>
                          <a:pt x="49859" y="978482"/>
                          <a:pt x="32663" y="1053645"/>
                          <a:pt x="15468" y="1128896"/>
                        </a:cubicBezTo>
                        <a:cubicBezTo>
                          <a:pt x="13341" y="1138204"/>
                          <a:pt x="11214" y="1147421"/>
                          <a:pt x="9086" y="1156728"/>
                        </a:cubicBezTo>
                        <a:cubicBezTo>
                          <a:pt x="7757" y="1162490"/>
                          <a:pt x="-1195" y="1159831"/>
                          <a:pt x="134" y="1154069"/>
                        </a:cubicBezTo>
                        <a:cubicBezTo>
                          <a:pt x="17329" y="1078818"/>
                          <a:pt x="34525" y="1003655"/>
                          <a:pt x="51720" y="928403"/>
                        </a:cubicBezTo>
                        <a:cubicBezTo>
                          <a:pt x="68827" y="853595"/>
                          <a:pt x="85933" y="778698"/>
                          <a:pt x="103129" y="703889"/>
                        </a:cubicBezTo>
                        <a:cubicBezTo>
                          <a:pt x="120324" y="628638"/>
                          <a:pt x="137608" y="553475"/>
                          <a:pt x="154803" y="478223"/>
                        </a:cubicBezTo>
                        <a:cubicBezTo>
                          <a:pt x="171910" y="403415"/>
                          <a:pt x="189194" y="328606"/>
                          <a:pt x="206478" y="253798"/>
                        </a:cubicBezTo>
                        <a:cubicBezTo>
                          <a:pt x="223762" y="178635"/>
                          <a:pt x="240071" y="103117"/>
                          <a:pt x="259216" y="28486"/>
                        </a:cubicBezTo>
                        <a:cubicBezTo>
                          <a:pt x="261609" y="19268"/>
                          <a:pt x="264357" y="10227"/>
                          <a:pt x="267016" y="1098"/>
                        </a:cubicBezTo>
                        <a:cubicBezTo>
                          <a:pt x="267548" y="-852"/>
                          <a:pt x="270207" y="34"/>
                          <a:pt x="269852" y="1896"/>
                        </a:cubicBezTo>
                        <a:lnTo>
                          <a:pt x="269852" y="189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83" name="任意多边形: 形状 548"/>
                  <p:cNvSpPr/>
                  <p:nvPr>
                    <p:custDataLst>
                      <p:tags r:id="rId290"/>
                    </p:custDataLst>
                  </p:nvPr>
                </p:nvSpPr>
                <p:spPr>
                  <a:xfrm>
                    <a:off x="7687623" y="5661781"/>
                    <a:ext cx="198857" cy="51568"/>
                  </a:xfrm>
                  <a:custGeom>
                    <a:avLst/>
                    <a:gdLst>
                      <a:gd name="connsiteX0" fmla="*/ 198193 w 198857"/>
                      <a:gd name="connsiteY0" fmla="*/ 48604 h 51568"/>
                      <a:gd name="connsiteX1" fmla="*/ 140757 w 198857"/>
                      <a:gd name="connsiteY1" fmla="*/ 50199 h 51568"/>
                      <a:gd name="connsiteX2" fmla="*/ 82523 w 198857"/>
                      <a:gd name="connsiteY2" fmla="*/ 42222 h 51568"/>
                      <a:gd name="connsiteX3" fmla="*/ 31912 w 198857"/>
                      <a:gd name="connsiteY3" fmla="*/ 28661 h 51568"/>
                      <a:gd name="connsiteX4" fmla="*/ 11615 w 198857"/>
                      <a:gd name="connsiteY4" fmla="*/ 17315 h 51568"/>
                      <a:gd name="connsiteX5" fmla="*/ 270 w 198857"/>
                      <a:gd name="connsiteY5" fmla="*/ 1981 h 51568"/>
                      <a:gd name="connsiteX6" fmla="*/ 2929 w 198857"/>
                      <a:gd name="connsiteY6" fmla="*/ 31 h 51568"/>
                      <a:gd name="connsiteX7" fmla="*/ 10729 w 198857"/>
                      <a:gd name="connsiteY7" fmla="*/ 4729 h 51568"/>
                      <a:gd name="connsiteX8" fmla="*/ 18883 w 198857"/>
                      <a:gd name="connsiteY8" fmla="*/ 11465 h 51568"/>
                      <a:gd name="connsiteX9" fmla="*/ 39003 w 198857"/>
                      <a:gd name="connsiteY9" fmla="*/ 21747 h 51568"/>
                      <a:gd name="connsiteX10" fmla="*/ 87930 w 198857"/>
                      <a:gd name="connsiteY10" fmla="*/ 34067 h 51568"/>
                      <a:gd name="connsiteX11" fmla="*/ 143770 w 198857"/>
                      <a:gd name="connsiteY11" fmla="*/ 41601 h 51568"/>
                      <a:gd name="connsiteX12" fmla="*/ 198193 w 198857"/>
                      <a:gd name="connsiteY12" fmla="*/ 46742 h 51568"/>
                      <a:gd name="connsiteX13" fmla="*/ 198193 w 198857"/>
                      <a:gd name="connsiteY13" fmla="*/ 48604 h 51568"/>
                      <a:gd name="connsiteX14" fmla="*/ 198193 w 198857"/>
                      <a:gd name="connsiteY14" fmla="*/ 48604 h 51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8857" h="51568">
                        <a:moveTo>
                          <a:pt x="198193" y="48604"/>
                        </a:moveTo>
                        <a:cubicBezTo>
                          <a:pt x="179313" y="52769"/>
                          <a:pt x="160168" y="51794"/>
                          <a:pt x="140757" y="50199"/>
                        </a:cubicBezTo>
                        <a:cubicBezTo>
                          <a:pt x="121257" y="48604"/>
                          <a:pt x="101846" y="45944"/>
                          <a:pt x="82523" y="42222"/>
                        </a:cubicBezTo>
                        <a:cubicBezTo>
                          <a:pt x="65505" y="38942"/>
                          <a:pt x="48133" y="35485"/>
                          <a:pt x="31912" y="28661"/>
                        </a:cubicBezTo>
                        <a:cubicBezTo>
                          <a:pt x="24733" y="25647"/>
                          <a:pt x="17819" y="22013"/>
                          <a:pt x="11615" y="17315"/>
                        </a:cubicBezTo>
                        <a:cubicBezTo>
                          <a:pt x="7449" y="14213"/>
                          <a:pt x="-1680" y="8008"/>
                          <a:pt x="270" y="1981"/>
                        </a:cubicBezTo>
                        <a:cubicBezTo>
                          <a:pt x="713" y="740"/>
                          <a:pt x="1599" y="120"/>
                          <a:pt x="2929" y="31"/>
                        </a:cubicBezTo>
                        <a:cubicBezTo>
                          <a:pt x="6385" y="-323"/>
                          <a:pt x="8424" y="2424"/>
                          <a:pt x="10729" y="4729"/>
                        </a:cubicBezTo>
                        <a:cubicBezTo>
                          <a:pt x="13210" y="7211"/>
                          <a:pt x="15958" y="9515"/>
                          <a:pt x="18883" y="11465"/>
                        </a:cubicBezTo>
                        <a:cubicBezTo>
                          <a:pt x="25087" y="15808"/>
                          <a:pt x="32001" y="19088"/>
                          <a:pt x="39003" y="21747"/>
                        </a:cubicBezTo>
                        <a:cubicBezTo>
                          <a:pt x="54780" y="27685"/>
                          <a:pt x="71532" y="30965"/>
                          <a:pt x="87930" y="34067"/>
                        </a:cubicBezTo>
                        <a:cubicBezTo>
                          <a:pt x="106455" y="37524"/>
                          <a:pt x="125068" y="40094"/>
                          <a:pt x="143770" y="41601"/>
                        </a:cubicBezTo>
                        <a:cubicBezTo>
                          <a:pt x="162029" y="43108"/>
                          <a:pt x="180022" y="43463"/>
                          <a:pt x="198193" y="46742"/>
                        </a:cubicBezTo>
                        <a:cubicBezTo>
                          <a:pt x="199079" y="46920"/>
                          <a:pt x="199079" y="48426"/>
                          <a:pt x="198193" y="48604"/>
                        </a:cubicBezTo>
                        <a:lnTo>
                          <a:pt x="198193" y="486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84" name="任意多边形: 形状 549"/>
                  <p:cNvSpPr/>
                  <p:nvPr>
                    <p:custDataLst>
                      <p:tags r:id="rId291"/>
                    </p:custDataLst>
                  </p:nvPr>
                </p:nvSpPr>
                <p:spPr>
                  <a:xfrm>
                    <a:off x="7723010" y="5497785"/>
                    <a:ext cx="193529" cy="60241"/>
                  </a:xfrm>
                  <a:custGeom>
                    <a:avLst/>
                    <a:gdLst>
                      <a:gd name="connsiteX0" fmla="*/ 192765 w 193529"/>
                      <a:gd name="connsiteY0" fmla="*/ 57576 h 60241"/>
                      <a:gd name="connsiteX1" fmla="*/ 183813 w 193529"/>
                      <a:gd name="connsiteY1" fmla="*/ 60235 h 60241"/>
                      <a:gd name="connsiteX2" fmla="*/ 172290 w 193529"/>
                      <a:gd name="connsiteY2" fmla="*/ 58640 h 60241"/>
                      <a:gd name="connsiteX3" fmla="*/ 148979 w 193529"/>
                      <a:gd name="connsiteY3" fmla="*/ 52790 h 60241"/>
                      <a:gd name="connsiteX4" fmla="*/ 101293 w 193529"/>
                      <a:gd name="connsiteY4" fmla="*/ 36924 h 60241"/>
                      <a:gd name="connsiteX5" fmla="*/ 3439 w 193529"/>
                      <a:gd name="connsiteY5" fmla="*/ 9004 h 60241"/>
                      <a:gd name="connsiteX6" fmla="*/ 5744 w 193529"/>
                      <a:gd name="connsiteY6" fmla="*/ 140 h 60241"/>
                      <a:gd name="connsiteX7" fmla="*/ 101559 w 193529"/>
                      <a:gd name="connsiteY7" fmla="*/ 27352 h 60241"/>
                      <a:gd name="connsiteX8" fmla="*/ 148270 w 193529"/>
                      <a:gd name="connsiteY8" fmla="*/ 42951 h 60241"/>
                      <a:gd name="connsiteX9" fmla="*/ 170517 w 193529"/>
                      <a:gd name="connsiteY9" fmla="*/ 49067 h 60241"/>
                      <a:gd name="connsiteX10" fmla="*/ 183635 w 193529"/>
                      <a:gd name="connsiteY10" fmla="*/ 51283 h 60241"/>
                      <a:gd name="connsiteX11" fmla="*/ 192765 w 193529"/>
                      <a:gd name="connsiteY11" fmla="*/ 55095 h 60241"/>
                      <a:gd name="connsiteX12" fmla="*/ 192765 w 193529"/>
                      <a:gd name="connsiteY12" fmla="*/ 57576 h 60241"/>
                      <a:gd name="connsiteX13" fmla="*/ 192765 w 193529"/>
                      <a:gd name="connsiteY13" fmla="*/ 57576 h 6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529" h="60241">
                        <a:moveTo>
                          <a:pt x="192765" y="57576"/>
                        </a:moveTo>
                        <a:cubicBezTo>
                          <a:pt x="189397" y="59438"/>
                          <a:pt x="187890" y="60324"/>
                          <a:pt x="183813" y="60235"/>
                        </a:cubicBezTo>
                        <a:cubicBezTo>
                          <a:pt x="180001" y="60058"/>
                          <a:pt x="176101" y="59260"/>
                          <a:pt x="172290" y="58640"/>
                        </a:cubicBezTo>
                        <a:cubicBezTo>
                          <a:pt x="164402" y="57222"/>
                          <a:pt x="156690" y="55095"/>
                          <a:pt x="148979" y="52790"/>
                        </a:cubicBezTo>
                        <a:cubicBezTo>
                          <a:pt x="133025" y="47826"/>
                          <a:pt x="117247" y="42065"/>
                          <a:pt x="101293" y="36924"/>
                        </a:cubicBezTo>
                        <a:cubicBezTo>
                          <a:pt x="68852" y="26465"/>
                          <a:pt x="36146" y="18222"/>
                          <a:pt x="3439" y="9004"/>
                        </a:cubicBezTo>
                        <a:cubicBezTo>
                          <a:pt x="-2499" y="7320"/>
                          <a:pt x="-106" y="-1189"/>
                          <a:pt x="5744" y="140"/>
                        </a:cubicBezTo>
                        <a:cubicBezTo>
                          <a:pt x="38007" y="7143"/>
                          <a:pt x="70093" y="17247"/>
                          <a:pt x="101559" y="27352"/>
                        </a:cubicBezTo>
                        <a:cubicBezTo>
                          <a:pt x="117159" y="32404"/>
                          <a:pt x="132670" y="37899"/>
                          <a:pt x="148270" y="42951"/>
                        </a:cubicBezTo>
                        <a:cubicBezTo>
                          <a:pt x="155627" y="45256"/>
                          <a:pt x="162983" y="47383"/>
                          <a:pt x="170517" y="49067"/>
                        </a:cubicBezTo>
                        <a:cubicBezTo>
                          <a:pt x="174860" y="50042"/>
                          <a:pt x="179204" y="50574"/>
                          <a:pt x="183635" y="51283"/>
                        </a:cubicBezTo>
                        <a:cubicBezTo>
                          <a:pt x="187801" y="51992"/>
                          <a:pt x="189308" y="52879"/>
                          <a:pt x="192765" y="55095"/>
                        </a:cubicBezTo>
                        <a:cubicBezTo>
                          <a:pt x="193740" y="55538"/>
                          <a:pt x="193828" y="56956"/>
                          <a:pt x="192765" y="57576"/>
                        </a:cubicBezTo>
                        <a:lnTo>
                          <a:pt x="192765" y="575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85" name="任意多边形: 形状 550"/>
                  <p:cNvSpPr/>
                  <p:nvPr>
                    <p:custDataLst>
                      <p:tags r:id="rId292"/>
                    </p:custDataLst>
                  </p:nvPr>
                </p:nvSpPr>
                <p:spPr>
                  <a:xfrm>
                    <a:off x="7739742" y="5404830"/>
                    <a:ext cx="193915" cy="58887"/>
                  </a:xfrm>
                  <a:custGeom>
                    <a:avLst/>
                    <a:gdLst>
                      <a:gd name="connsiteX0" fmla="*/ 192785 w 193915"/>
                      <a:gd name="connsiteY0" fmla="*/ 58882 h 58887"/>
                      <a:gd name="connsiteX1" fmla="*/ 172487 w 193915"/>
                      <a:gd name="connsiteY1" fmla="*/ 55071 h 58887"/>
                      <a:gd name="connsiteX2" fmla="*/ 147492 w 193915"/>
                      <a:gd name="connsiteY2" fmla="*/ 50285 h 58887"/>
                      <a:gd name="connsiteX3" fmla="*/ 95906 w 193915"/>
                      <a:gd name="connsiteY3" fmla="*/ 35039 h 58887"/>
                      <a:gd name="connsiteX4" fmla="*/ 71797 w 193915"/>
                      <a:gd name="connsiteY4" fmla="*/ 26530 h 58887"/>
                      <a:gd name="connsiteX5" fmla="*/ 47954 w 193915"/>
                      <a:gd name="connsiteY5" fmla="*/ 21478 h 58887"/>
                      <a:gd name="connsiteX6" fmla="*/ 24555 w 193915"/>
                      <a:gd name="connsiteY6" fmla="*/ 14565 h 58887"/>
                      <a:gd name="connsiteX7" fmla="*/ 2750 w 193915"/>
                      <a:gd name="connsiteY7" fmla="*/ 9512 h 58887"/>
                      <a:gd name="connsiteX8" fmla="*/ 7891 w 193915"/>
                      <a:gd name="connsiteY8" fmla="*/ 649 h 58887"/>
                      <a:gd name="connsiteX9" fmla="*/ 31025 w 193915"/>
                      <a:gd name="connsiteY9" fmla="*/ 6233 h 58887"/>
                      <a:gd name="connsiteX10" fmla="*/ 53007 w 193915"/>
                      <a:gd name="connsiteY10" fmla="*/ 13412 h 58887"/>
                      <a:gd name="connsiteX11" fmla="*/ 77913 w 193915"/>
                      <a:gd name="connsiteY11" fmla="*/ 18908 h 58887"/>
                      <a:gd name="connsiteX12" fmla="*/ 101933 w 193915"/>
                      <a:gd name="connsiteY12" fmla="*/ 27771 h 58887"/>
                      <a:gd name="connsiteX13" fmla="*/ 152722 w 193915"/>
                      <a:gd name="connsiteY13" fmla="*/ 42396 h 58887"/>
                      <a:gd name="connsiteX14" fmla="*/ 177894 w 193915"/>
                      <a:gd name="connsiteY14" fmla="*/ 47448 h 58887"/>
                      <a:gd name="connsiteX15" fmla="*/ 193671 w 193915"/>
                      <a:gd name="connsiteY15" fmla="*/ 57110 h 58887"/>
                      <a:gd name="connsiteX16" fmla="*/ 192785 w 193915"/>
                      <a:gd name="connsiteY16" fmla="*/ 58882 h 58887"/>
                      <a:gd name="connsiteX17" fmla="*/ 192785 w 193915"/>
                      <a:gd name="connsiteY17" fmla="*/ 58882 h 58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3915" h="58887">
                        <a:moveTo>
                          <a:pt x="192785" y="58882"/>
                        </a:moveTo>
                        <a:cubicBezTo>
                          <a:pt x="185960" y="58262"/>
                          <a:pt x="179312" y="56223"/>
                          <a:pt x="172487" y="55071"/>
                        </a:cubicBezTo>
                        <a:cubicBezTo>
                          <a:pt x="164156" y="53653"/>
                          <a:pt x="155824" y="52058"/>
                          <a:pt x="147492" y="50285"/>
                        </a:cubicBezTo>
                        <a:cubicBezTo>
                          <a:pt x="129942" y="46473"/>
                          <a:pt x="112747" y="41510"/>
                          <a:pt x="95906" y="35039"/>
                        </a:cubicBezTo>
                        <a:cubicBezTo>
                          <a:pt x="87929" y="31937"/>
                          <a:pt x="79952" y="28835"/>
                          <a:pt x="71797" y="26530"/>
                        </a:cubicBezTo>
                        <a:cubicBezTo>
                          <a:pt x="63909" y="24403"/>
                          <a:pt x="55754" y="23960"/>
                          <a:pt x="47954" y="21478"/>
                        </a:cubicBezTo>
                        <a:cubicBezTo>
                          <a:pt x="39889" y="18996"/>
                          <a:pt x="32975" y="15540"/>
                          <a:pt x="24555" y="14565"/>
                        </a:cubicBezTo>
                        <a:cubicBezTo>
                          <a:pt x="17109" y="13678"/>
                          <a:pt x="9664" y="13058"/>
                          <a:pt x="2750" y="9512"/>
                        </a:cubicBezTo>
                        <a:cubicBezTo>
                          <a:pt x="-3366" y="6410"/>
                          <a:pt x="1775" y="-2453"/>
                          <a:pt x="7891" y="649"/>
                        </a:cubicBezTo>
                        <a:cubicBezTo>
                          <a:pt x="15336" y="4460"/>
                          <a:pt x="23048" y="4815"/>
                          <a:pt x="31025" y="6233"/>
                        </a:cubicBezTo>
                        <a:cubicBezTo>
                          <a:pt x="38736" y="7562"/>
                          <a:pt x="45473" y="11551"/>
                          <a:pt x="53007" y="13412"/>
                        </a:cubicBezTo>
                        <a:cubicBezTo>
                          <a:pt x="61338" y="15451"/>
                          <a:pt x="69670" y="16249"/>
                          <a:pt x="77913" y="18908"/>
                        </a:cubicBezTo>
                        <a:cubicBezTo>
                          <a:pt x="86068" y="21478"/>
                          <a:pt x="93956" y="24758"/>
                          <a:pt x="101933" y="27771"/>
                        </a:cubicBezTo>
                        <a:cubicBezTo>
                          <a:pt x="118508" y="34065"/>
                          <a:pt x="135526" y="38674"/>
                          <a:pt x="152722" y="42396"/>
                        </a:cubicBezTo>
                        <a:cubicBezTo>
                          <a:pt x="161053" y="44169"/>
                          <a:pt x="169562" y="45676"/>
                          <a:pt x="177894" y="47448"/>
                        </a:cubicBezTo>
                        <a:cubicBezTo>
                          <a:pt x="184010" y="48778"/>
                          <a:pt x="190835" y="50994"/>
                          <a:pt x="193671" y="57110"/>
                        </a:cubicBezTo>
                        <a:cubicBezTo>
                          <a:pt x="194203" y="57819"/>
                          <a:pt x="193848" y="58971"/>
                          <a:pt x="192785" y="58882"/>
                        </a:cubicBezTo>
                        <a:lnTo>
                          <a:pt x="192785" y="588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786" name="图形 232"/>
                <p:cNvGrpSpPr/>
                <p:nvPr/>
              </p:nvGrpSpPr>
              <p:grpSpPr>
                <a:xfrm>
                  <a:off x="7384397" y="4507118"/>
                  <a:ext cx="457944" cy="1204744"/>
                  <a:chOff x="7384397" y="4507118"/>
                  <a:chExt cx="457944" cy="1204744"/>
                </a:xfrm>
                <a:solidFill>
                  <a:srgbClr val="2E382E"/>
                </a:solidFill>
              </p:grpSpPr>
              <p:sp>
                <p:nvSpPr>
                  <p:cNvPr id="787" name="任意多边形: 形状 552"/>
                  <p:cNvSpPr/>
                  <p:nvPr>
                    <p:custDataLst>
                      <p:tags r:id="rId293"/>
                    </p:custDataLst>
                  </p:nvPr>
                </p:nvSpPr>
                <p:spPr>
                  <a:xfrm>
                    <a:off x="7384397" y="4511090"/>
                    <a:ext cx="266577" cy="1148916"/>
                  </a:xfrm>
                  <a:custGeom>
                    <a:avLst/>
                    <a:gdLst>
                      <a:gd name="connsiteX0" fmla="*/ 8 w 266577"/>
                      <a:gd name="connsiteY0" fmla="*/ 1148419 h 1148916"/>
                      <a:gd name="connsiteX1" fmla="*/ 47162 w 266577"/>
                      <a:gd name="connsiteY1" fmla="*/ 923550 h 1148916"/>
                      <a:gd name="connsiteX2" fmla="*/ 97950 w 266577"/>
                      <a:gd name="connsiteY2" fmla="*/ 700898 h 1148916"/>
                      <a:gd name="connsiteX3" fmla="*/ 149004 w 266577"/>
                      <a:gd name="connsiteY3" fmla="*/ 477181 h 1148916"/>
                      <a:gd name="connsiteX4" fmla="*/ 199881 w 266577"/>
                      <a:gd name="connsiteY4" fmla="*/ 254529 h 1148916"/>
                      <a:gd name="connsiteX5" fmla="*/ 251023 w 266577"/>
                      <a:gd name="connsiteY5" fmla="*/ 30813 h 1148916"/>
                      <a:gd name="connsiteX6" fmla="*/ 257317 w 266577"/>
                      <a:gd name="connsiteY6" fmla="*/ 3247 h 1148916"/>
                      <a:gd name="connsiteX7" fmla="*/ 266446 w 266577"/>
                      <a:gd name="connsiteY7" fmla="*/ 5995 h 1148916"/>
                      <a:gd name="connsiteX8" fmla="*/ 215303 w 266577"/>
                      <a:gd name="connsiteY8" fmla="*/ 229711 h 1148916"/>
                      <a:gd name="connsiteX9" fmla="*/ 164427 w 266577"/>
                      <a:gd name="connsiteY9" fmla="*/ 452275 h 1148916"/>
                      <a:gd name="connsiteX10" fmla="*/ 113195 w 266577"/>
                      <a:gd name="connsiteY10" fmla="*/ 675991 h 1148916"/>
                      <a:gd name="connsiteX11" fmla="*/ 62230 w 266577"/>
                      <a:gd name="connsiteY11" fmla="*/ 898555 h 1148916"/>
                      <a:gd name="connsiteX12" fmla="*/ 36614 w 266577"/>
                      <a:gd name="connsiteY12" fmla="*/ 1009793 h 1148916"/>
                      <a:gd name="connsiteX13" fmla="*/ 8960 w 266577"/>
                      <a:gd name="connsiteY13" fmla="*/ 1121562 h 1148916"/>
                      <a:gd name="connsiteX14" fmla="*/ 805 w 266577"/>
                      <a:gd name="connsiteY14" fmla="*/ 1148596 h 1148916"/>
                      <a:gd name="connsiteX15" fmla="*/ 8 w 266577"/>
                      <a:gd name="connsiteY15" fmla="*/ 1148419 h 1148916"/>
                      <a:gd name="connsiteX16" fmla="*/ 8 w 266577"/>
                      <a:gd name="connsiteY16" fmla="*/ 1148419 h 1148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577" h="1148916">
                        <a:moveTo>
                          <a:pt x="8" y="1148419"/>
                        </a:moveTo>
                        <a:cubicBezTo>
                          <a:pt x="11973" y="1072547"/>
                          <a:pt x="30144" y="998181"/>
                          <a:pt x="47162" y="923550"/>
                        </a:cubicBezTo>
                        <a:cubicBezTo>
                          <a:pt x="64091" y="849362"/>
                          <a:pt x="81021" y="775174"/>
                          <a:pt x="97950" y="700898"/>
                        </a:cubicBezTo>
                        <a:cubicBezTo>
                          <a:pt x="114968" y="626355"/>
                          <a:pt x="131986" y="551724"/>
                          <a:pt x="149004" y="477181"/>
                        </a:cubicBezTo>
                        <a:cubicBezTo>
                          <a:pt x="165933" y="402994"/>
                          <a:pt x="182863" y="328806"/>
                          <a:pt x="199881" y="254529"/>
                        </a:cubicBezTo>
                        <a:cubicBezTo>
                          <a:pt x="216899" y="179986"/>
                          <a:pt x="233917" y="105355"/>
                          <a:pt x="251023" y="30813"/>
                        </a:cubicBezTo>
                        <a:cubicBezTo>
                          <a:pt x="253151" y="21595"/>
                          <a:pt x="255189" y="12465"/>
                          <a:pt x="257317" y="3247"/>
                        </a:cubicBezTo>
                        <a:cubicBezTo>
                          <a:pt x="258646" y="-2603"/>
                          <a:pt x="267776" y="145"/>
                          <a:pt x="266446" y="5995"/>
                        </a:cubicBezTo>
                        <a:cubicBezTo>
                          <a:pt x="249428" y="80537"/>
                          <a:pt x="232321" y="155169"/>
                          <a:pt x="215303" y="229711"/>
                        </a:cubicBezTo>
                        <a:cubicBezTo>
                          <a:pt x="198374" y="303899"/>
                          <a:pt x="181356" y="378087"/>
                          <a:pt x="164427" y="452275"/>
                        </a:cubicBezTo>
                        <a:cubicBezTo>
                          <a:pt x="147320" y="526817"/>
                          <a:pt x="130302" y="601360"/>
                          <a:pt x="113195" y="675991"/>
                        </a:cubicBezTo>
                        <a:cubicBezTo>
                          <a:pt x="96177" y="750179"/>
                          <a:pt x="79248" y="824367"/>
                          <a:pt x="62230" y="898555"/>
                        </a:cubicBezTo>
                        <a:cubicBezTo>
                          <a:pt x="53721" y="935693"/>
                          <a:pt x="45300" y="972743"/>
                          <a:pt x="36614" y="1009793"/>
                        </a:cubicBezTo>
                        <a:cubicBezTo>
                          <a:pt x="27928" y="1047019"/>
                          <a:pt x="20748" y="1085310"/>
                          <a:pt x="8960" y="1121562"/>
                        </a:cubicBezTo>
                        <a:cubicBezTo>
                          <a:pt x="6035" y="1130514"/>
                          <a:pt x="3553" y="1139555"/>
                          <a:pt x="805" y="1148596"/>
                        </a:cubicBezTo>
                        <a:cubicBezTo>
                          <a:pt x="628" y="1149127"/>
                          <a:pt x="-81" y="1148951"/>
                          <a:pt x="8" y="1148419"/>
                        </a:cubicBezTo>
                        <a:lnTo>
                          <a:pt x="8" y="11484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88" name="任意多边形: 形状 553"/>
                  <p:cNvSpPr/>
                  <p:nvPr>
                    <p:custDataLst>
                      <p:tags r:id="rId294"/>
                    </p:custDataLst>
                  </p:nvPr>
                </p:nvSpPr>
                <p:spPr>
                  <a:xfrm>
                    <a:off x="7384401" y="5659145"/>
                    <a:ext cx="190984" cy="50900"/>
                  </a:xfrm>
                  <a:custGeom>
                    <a:avLst/>
                    <a:gdLst>
                      <a:gd name="connsiteX0" fmla="*/ 359 w 190984"/>
                      <a:gd name="connsiteY0" fmla="*/ 9 h 50900"/>
                      <a:gd name="connsiteX1" fmla="*/ 45651 w 190984"/>
                      <a:gd name="connsiteY1" fmla="*/ 12329 h 50900"/>
                      <a:gd name="connsiteX2" fmla="*/ 93160 w 190984"/>
                      <a:gd name="connsiteY2" fmla="*/ 24029 h 50900"/>
                      <a:gd name="connsiteX3" fmla="*/ 188000 w 190984"/>
                      <a:gd name="connsiteY3" fmla="*/ 42908 h 50900"/>
                      <a:gd name="connsiteX4" fmla="*/ 185962 w 190984"/>
                      <a:gd name="connsiteY4" fmla="*/ 50708 h 50900"/>
                      <a:gd name="connsiteX5" fmla="*/ 91210 w 190984"/>
                      <a:gd name="connsiteY5" fmla="*/ 31563 h 50900"/>
                      <a:gd name="connsiteX6" fmla="*/ 43879 w 190984"/>
                      <a:gd name="connsiteY6" fmla="*/ 18977 h 50900"/>
                      <a:gd name="connsiteX7" fmla="*/ 181 w 190984"/>
                      <a:gd name="connsiteY7" fmla="*/ 718 h 50900"/>
                      <a:gd name="connsiteX8" fmla="*/ 359 w 190984"/>
                      <a:gd name="connsiteY8" fmla="*/ 9 h 50900"/>
                      <a:gd name="connsiteX9" fmla="*/ 359 w 190984"/>
                      <a:gd name="connsiteY9" fmla="*/ 9 h 50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984" h="50900">
                        <a:moveTo>
                          <a:pt x="359" y="9"/>
                        </a:moveTo>
                        <a:cubicBezTo>
                          <a:pt x="15604" y="2047"/>
                          <a:pt x="30761" y="8075"/>
                          <a:pt x="45651" y="12329"/>
                        </a:cubicBezTo>
                        <a:cubicBezTo>
                          <a:pt x="61340" y="16761"/>
                          <a:pt x="77206" y="20661"/>
                          <a:pt x="93160" y="24029"/>
                        </a:cubicBezTo>
                        <a:cubicBezTo>
                          <a:pt x="124714" y="30677"/>
                          <a:pt x="156800" y="33956"/>
                          <a:pt x="188000" y="42908"/>
                        </a:cubicBezTo>
                        <a:cubicBezTo>
                          <a:pt x="193141" y="44415"/>
                          <a:pt x="191102" y="52215"/>
                          <a:pt x="185962" y="50708"/>
                        </a:cubicBezTo>
                        <a:cubicBezTo>
                          <a:pt x="154850" y="41845"/>
                          <a:pt x="122676" y="38388"/>
                          <a:pt x="91210" y="31563"/>
                        </a:cubicBezTo>
                        <a:cubicBezTo>
                          <a:pt x="75256" y="28106"/>
                          <a:pt x="59479" y="23940"/>
                          <a:pt x="43879" y="18977"/>
                        </a:cubicBezTo>
                        <a:cubicBezTo>
                          <a:pt x="29254" y="14279"/>
                          <a:pt x="13034" y="9581"/>
                          <a:pt x="181" y="718"/>
                        </a:cubicBezTo>
                        <a:cubicBezTo>
                          <a:pt x="-84" y="540"/>
                          <a:pt x="-84" y="-80"/>
                          <a:pt x="359" y="9"/>
                        </a:cubicBezTo>
                        <a:lnTo>
                          <a:pt x="359" y="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89" name="任意多边形: 形状 554"/>
                  <p:cNvSpPr/>
                  <p:nvPr>
                    <p:custDataLst>
                      <p:tags r:id="rId295"/>
                    </p:custDataLst>
                  </p:nvPr>
                </p:nvSpPr>
                <p:spPr>
                  <a:xfrm>
                    <a:off x="7572471" y="4551984"/>
                    <a:ext cx="269870" cy="1159878"/>
                  </a:xfrm>
                  <a:custGeom>
                    <a:avLst/>
                    <a:gdLst>
                      <a:gd name="connsiteX0" fmla="*/ 19 w 269870"/>
                      <a:gd name="connsiteY0" fmla="*/ 1158046 h 1159878"/>
                      <a:gd name="connsiteX1" fmla="*/ 23418 w 269870"/>
                      <a:gd name="connsiteY1" fmla="*/ 1045125 h 1159878"/>
                      <a:gd name="connsiteX2" fmla="*/ 49123 w 269870"/>
                      <a:gd name="connsiteY2" fmla="*/ 931671 h 1159878"/>
                      <a:gd name="connsiteX3" fmla="*/ 100088 w 269870"/>
                      <a:gd name="connsiteY3" fmla="*/ 706980 h 1159878"/>
                      <a:gd name="connsiteX4" fmla="*/ 151585 w 269870"/>
                      <a:gd name="connsiteY4" fmla="*/ 481314 h 1159878"/>
                      <a:gd name="connsiteX5" fmla="*/ 202817 w 269870"/>
                      <a:gd name="connsiteY5" fmla="*/ 256712 h 1159878"/>
                      <a:gd name="connsiteX6" fmla="*/ 254403 w 269870"/>
                      <a:gd name="connsiteY6" fmla="*/ 31045 h 1159878"/>
                      <a:gd name="connsiteX7" fmla="*/ 260784 w 269870"/>
                      <a:gd name="connsiteY7" fmla="*/ 3214 h 1159878"/>
                      <a:gd name="connsiteX8" fmla="*/ 269737 w 269870"/>
                      <a:gd name="connsiteY8" fmla="*/ 5873 h 1159878"/>
                      <a:gd name="connsiteX9" fmla="*/ 218151 w 269870"/>
                      <a:gd name="connsiteY9" fmla="*/ 231539 h 1159878"/>
                      <a:gd name="connsiteX10" fmla="*/ 166742 w 269870"/>
                      <a:gd name="connsiteY10" fmla="*/ 456053 h 1159878"/>
                      <a:gd name="connsiteX11" fmla="*/ 115068 w 269870"/>
                      <a:gd name="connsiteY11" fmla="*/ 681719 h 1159878"/>
                      <a:gd name="connsiteX12" fmla="*/ 63393 w 269870"/>
                      <a:gd name="connsiteY12" fmla="*/ 906144 h 1159878"/>
                      <a:gd name="connsiteX13" fmla="*/ 10655 w 269870"/>
                      <a:gd name="connsiteY13" fmla="*/ 1131456 h 1159878"/>
                      <a:gd name="connsiteX14" fmla="*/ 2855 w 269870"/>
                      <a:gd name="connsiteY14" fmla="*/ 1158844 h 1159878"/>
                      <a:gd name="connsiteX15" fmla="*/ 19 w 269870"/>
                      <a:gd name="connsiteY15" fmla="*/ 1158046 h 1159878"/>
                      <a:gd name="connsiteX16" fmla="*/ 19 w 269870"/>
                      <a:gd name="connsiteY16" fmla="*/ 1158046 h 1159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9870" h="1159878">
                        <a:moveTo>
                          <a:pt x="19" y="1158046"/>
                        </a:moveTo>
                        <a:cubicBezTo>
                          <a:pt x="6489" y="1120022"/>
                          <a:pt x="14909" y="1082617"/>
                          <a:pt x="23418" y="1045125"/>
                        </a:cubicBezTo>
                        <a:cubicBezTo>
                          <a:pt x="31927" y="1007277"/>
                          <a:pt x="40525" y="969519"/>
                          <a:pt x="49123" y="931671"/>
                        </a:cubicBezTo>
                        <a:cubicBezTo>
                          <a:pt x="66141" y="856774"/>
                          <a:pt x="83070" y="781877"/>
                          <a:pt x="100088" y="706980"/>
                        </a:cubicBezTo>
                        <a:cubicBezTo>
                          <a:pt x="117195" y="631729"/>
                          <a:pt x="134390" y="556566"/>
                          <a:pt x="151585" y="481314"/>
                        </a:cubicBezTo>
                        <a:cubicBezTo>
                          <a:pt x="168692" y="406417"/>
                          <a:pt x="185710" y="331609"/>
                          <a:pt x="202817" y="256712"/>
                        </a:cubicBezTo>
                        <a:cubicBezTo>
                          <a:pt x="220012" y="181460"/>
                          <a:pt x="237207" y="106297"/>
                          <a:pt x="254403" y="31045"/>
                        </a:cubicBezTo>
                        <a:cubicBezTo>
                          <a:pt x="256530" y="21739"/>
                          <a:pt x="258657" y="12521"/>
                          <a:pt x="260784" y="3214"/>
                        </a:cubicBezTo>
                        <a:cubicBezTo>
                          <a:pt x="262114" y="-2547"/>
                          <a:pt x="271066" y="112"/>
                          <a:pt x="269737" y="5873"/>
                        </a:cubicBezTo>
                        <a:cubicBezTo>
                          <a:pt x="252541" y="81125"/>
                          <a:pt x="235346" y="156287"/>
                          <a:pt x="218151" y="231539"/>
                        </a:cubicBezTo>
                        <a:cubicBezTo>
                          <a:pt x="201044" y="306348"/>
                          <a:pt x="183937" y="381245"/>
                          <a:pt x="166742" y="456053"/>
                        </a:cubicBezTo>
                        <a:cubicBezTo>
                          <a:pt x="149547" y="531304"/>
                          <a:pt x="132263" y="606467"/>
                          <a:pt x="115068" y="681719"/>
                        </a:cubicBezTo>
                        <a:cubicBezTo>
                          <a:pt x="97961" y="756527"/>
                          <a:pt x="80677" y="831336"/>
                          <a:pt x="63393" y="906144"/>
                        </a:cubicBezTo>
                        <a:cubicBezTo>
                          <a:pt x="46109" y="981307"/>
                          <a:pt x="29800" y="1056825"/>
                          <a:pt x="10655" y="1131456"/>
                        </a:cubicBezTo>
                        <a:cubicBezTo>
                          <a:pt x="8262" y="1140674"/>
                          <a:pt x="5514" y="1149715"/>
                          <a:pt x="2855" y="1158844"/>
                        </a:cubicBezTo>
                        <a:cubicBezTo>
                          <a:pt x="2412" y="1160706"/>
                          <a:pt x="-247" y="1159819"/>
                          <a:pt x="19" y="1158046"/>
                        </a:cubicBezTo>
                        <a:lnTo>
                          <a:pt x="19" y="11580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90" name="任意多边形: 形状 555"/>
                  <p:cNvSpPr/>
                  <p:nvPr>
                    <p:custDataLst>
                      <p:tags r:id="rId296"/>
                    </p:custDataLst>
                  </p:nvPr>
                </p:nvSpPr>
                <p:spPr>
                  <a:xfrm>
                    <a:off x="7638301" y="4507118"/>
                    <a:ext cx="198857" cy="51567"/>
                  </a:xfrm>
                  <a:custGeom>
                    <a:avLst/>
                    <a:gdLst>
                      <a:gd name="connsiteX0" fmla="*/ 665 w 198857"/>
                      <a:gd name="connsiteY0" fmla="*/ 2965 h 51567"/>
                      <a:gd name="connsiteX1" fmla="*/ 58101 w 198857"/>
                      <a:gd name="connsiteY1" fmla="*/ 1369 h 51567"/>
                      <a:gd name="connsiteX2" fmla="*/ 116334 w 198857"/>
                      <a:gd name="connsiteY2" fmla="*/ 9346 h 51567"/>
                      <a:gd name="connsiteX3" fmla="*/ 166945 w 198857"/>
                      <a:gd name="connsiteY3" fmla="*/ 22908 h 51567"/>
                      <a:gd name="connsiteX4" fmla="*/ 187243 w 198857"/>
                      <a:gd name="connsiteY4" fmla="*/ 34253 h 51567"/>
                      <a:gd name="connsiteX5" fmla="*/ 198588 w 198857"/>
                      <a:gd name="connsiteY5" fmla="*/ 49587 h 51567"/>
                      <a:gd name="connsiteX6" fmla="*/ 195929 w 198857"/>
                      <a:gd name="connsiteY6" fmla="*/ 51537 h 51567"/>
                      <a:gd name="connsiteX7" fmla="*/ 188129 w 198857"/>
                      <a:gd name="connsiteY7" fmla="*/ 46839 h 51567"/>
                      <a:gd name="connsiteX8" fmla="*/ 179974 w 198857"/>
                      <a:gd name="connsiteY8" fmla="*/ 40103 h 51567"/>
                      <a:gd name="connsiteX9" fmla="*/ 159854 w 198857"/>
                      <a:gd name="connsiteY9" fmla="*/ 29821 h 51567"/>
                      <a:gd name="connsiteX10" fmla="*/ 110927 w 198857"/>
                      <a:gd name="connsiteY10" fmla="*/ 17501 h 51567"/>
                      <a:gd name="connsiteX11" fmla="*/ 55087 w 198857"/>
                      <a:gd name="connsiteY11" fmla="*/ 9967 h 51567"/>
                      <a:gd name="connsiteX12" fmla="*/ 665 w 198857"/>
                      <a:gd name="connsiteY12" fmla="*/ 4826 h 51567"/>
                      <a:gd name="connsiteX13" fmla="*/ 665 w 198857"/>
                      <a:gd name="connsiteY13" fmla="*/ 2965 h 51567"/>
                      <a:gd name="connsiteX14" fmla="*/ 665 w 198857"/>
                      <a:gd name="connsiteY14" fmla="*/ 2965 h 51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8857" h="51567">
                        <a:moveTo>
                          <a:pt x="665" y="2965"/>
                        </a:moveTo>
                        <a:cubicBezTo>
                          <a:pt x="19544" y="-1201"/>
                          <a:pt x="38689" y="-226"/>
                          <a:pt x="58101" y="1369"/>
                        </a:cubicBezTo>
                        <a:cubicBezTo>
                          <a:pt x="77600" y="2965"/>
                          <a:pt x="97012" y="5624"/>
                          <a:pt x="116334" y="9346"/>
                        </a:cubicBezTo>
                        <a:cubicBezTo>
                          <a:pt x="133352" y="12626"/>
                          <a:pt x="150725" y="16083"/>
                          <a:pt x="166945" y="22908"/>
                        </a:cubicBezTo>
                        <a:cubicBezTo>
                          <a:pt x="174125" y="25921"/>
                          <a:pt x="181038" y="29555"/>
                          <a:pt x="187243" y="34253"/>
                        </a:cubicBezTo>
                        <a:cubicBezTo>
                          <a:pt x="191408" y="37355"/>
                          <a:pt x="200538" y="43560"/>
                          <a:pt x="198588" y="49587"/>
                        </a:cubicBezTo>
                        <a:cubicBezTo>
                          <a:pt x="198145" y="50828"/>
                          <a:pt x="197258" y="51448"/>
                          <a:pt x="195929" y="51537"/>
                        </a:cubicBezTo>
                        <a:cubicBezTo>
                          <a:pt x="192472" y="51891"/>
                          <a:pt x="190433" y="49144"/>
                          <a:pt x="188129" y="46839"/>
                        </a:cubicBezTo>
                        <a:cubicBezTo>
                          <a:pt x="185647" y="44357"/>
                          <a:pt x="182899" y="42053"/>
                          <a:pt x="179974" y="40103"/>
                        </a:cubicBezTo>
                        <a:cubicBezTo>
                          <a:pt x="173770" y="35760"/>
                          <a:pt x="166856" y="32480"/>
                          <a:pt x="159854" y="29821"/>
                        </a:cubicBezTo>
                        <a:cubicBezTo>
                          <a:pt x="144077" y="23882"/>
                          <a:pt x="127325" y="20603"/>
                          <a:pt x="110927" y="17501"/>
                        </a:cubicBezTo>
                        <a:cubicBezTo>
                          <a:pt x="92403" y="14044"/>
                          <a:pt x="73789" y="11474"/>
                          <a:pt x="55087" y="9967"/>
                        </a:cubicBezTo>
                        <a:cubicBezTo>
                          <a:pt x="36828" y="8460"/>
                          <a:pt x="18835" y="8105"/>
                          <a:pt x="665" y="4826"/>
                        </a:cubicBezTo>
                        <a:cubicBezTo>
                          <a:pt x="-222" y="4560"/>
                          <a:pt x="-222" y="3142"/>
                          <a:pt x="665" y="2965"/>
                        </a:cubicBezTo>
                        <a:lnTo>
                          <a:pt x="665" y="29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91" name="任意多边形: 形状 556"/>
                  <p:cNvSpPr/>
                  <p:nvPr>
                    <p:custDataLst>
                      <p:tags r:id="rId297"/>
                    </p:custDataLst>
                  </p:nvPr>
                </p:nvSpPr>
                <p:spPr>
                  <a:xfrm>
                    <a:off x="7608243" y="4662352"/>
                    <a:ext cx="193529" cy="60241"/>
                  </a:xfrm>
                  <a:custGeom>
                    <a:avLst/>
                    <a:gdLst>
                      <a:gd name="connsiteX0" fmla="*/ 765 w 193529"/>
                      <a:gd name="connsiteY0" fmla="*/ 2665 h 60241"/>
                      <a:gd name="connsiteX1" fmla="*/ 9717 w 193529"/>
                      <a:gd name="connsiteY1" fmla="*/ 6 h 60241"/>
                      <a:gd name="connsiteX2" fmla="*/ 21240 w 193529"/>
                      <a:gd name="connsiteY2" fmla="*/ 1601 h 60241"/>
                      <a:gd name="connsiteX3" fmla="*/ 44551 w 193529"/>
                      <a:gd name="connsiteY3" fmla="*/ 7451 h 60241"/>
                      <a:gd name="connsiteX4" fmla="*/ 92237 w 193529"/>
                      <a:gd name="connsiteY4" fmla="*/ 23317 h 60241"/>
                      <a:gd name="connsiteX5" fmla="*/ 190090 w 193529"/>
                      <a:gd name="connsiteY5" fmla="*/ 51237 h 60241"/>
                      <a:gd name="connsiteX6" fmla="*/ 187786 w 193529"/>
                      <a:gd name="connsiteY6" fmla="*/ 60101 h 60241"/>
                      <a:gd name="connsiteX7" fmla="*/ 91971 w 193529"/>
                      <a:gd name="connsiteY7" fmla="*/ 32890 h 60241"/>
                      <a:gd name="connsiteX8" fmla="*/ 45260 w 193529"/>
                      <a:gd name="connsiteY8" fmla="*/ 17290 h 60241"/>
                      <a:gd name="connsiteX9" fmla="*/ 23012 w 193529"/>
                      <a:gd name="connsiteY9" fmla="*/ 11174 h 60241"/>
                      <a:gd name="connsiteX10" fmla="*/ 9894 w 193529"/>
                      <a:gd name="connsiteY10" fmla="*/ 8958 h 60241"/>
                      <a:gd name="connsiteX11" fmla="*/ 765 w 193529"/>
                      <a:gd name="connsiteY11" fmla="*/ 5147 h 60241"/>
                      <a:gd name="connsiteX12" fmla="*/ 765 w 193529"/>
                      <a:gd name="connsiteY12" fmla="*/ 2665 h 60241"/>
                      <a:gd name="connsiteX13" fmla="*/ 765 w 193529"/>
                      <a:gd name="connsiteY13" fmla="*/ 2665 h 6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529" h="60241">
                        <a:moveTo>
                          <a:pt x="765" y="2665"/>
                        </a:moveTo>
                        <a:cubicBezTo>
                          <a:pt x="4133" y="804"/>
                          <a:pt x="5640" y="-83"/>
                          <a:pt x="9717" y="6"/>
                        </a:cubicBezTo>
                        <a:cubicBezTo>
                          <a:pt x="13528" y="183"/>
                          <a:pt x="17428" y="981"/>
                          <a:pt x="21240" y="1601"/>
                        </a:cubicBezTo>
                        <a:cubicBezTo>
                          <a:pt x="29128" y="3020"/>
                          <a:pt x="36840" y="5147"/>
                          <a:pt x="44551" y="7451"/>
                        </a:cubicBezTo>
                        <a:cubicBezTo>
                          <a:pt x="60505" y="12415"/>
                          <a:pt x="76282" y="18176"/>
                          <a:pt x="92237" y="23317"/>
                        </a:cubicBezTo>
                        <a:cubicBezTo>
                          <a:pt x="124677" y="33776"/>
                          <a:pt x="157384" y="42019"/>
                          <a:pt x="190090" y="51237"/>
                        </a:cubicBezTo>
                        <a:cubicBezTo>
                          <a:pt x="196029" y="52921"/>
                          <a:pt x="193636" y="61430"/>
                          <a:pt x="187786" y="60101"/>
                        </a:cubicBezTo>
                        <a:cubicBezTo>
                          <a:pt x="155522" y="53099"/>
                          <a:pt x="123436" y="42994"/>
                          <a:pt x="91971" y="32890"/>
                        </a:cubicBezTo>
                        <a:cubicBezTo>
                          <a:pt x="76371" y="27838"/>
                          <a:pt x="60860" y="22342"/>
                          <a:pt x="45260" y="17290"/>
                        </a:cubicBezTo>
                        <a:cubicBezTo>
                          <a:pt x="37903" y="14985"/>
                          <a:pt x="30546" y="12858"/>
                          <a:pt x="23012" y="11174"/>
                        </a:cubicBezTo>
                        <a:cubicBezTo>
                          <a:pt x="18669" y="10199"/>
                          <a:pt x="14326" y="9667"/>
                          <a:pt x="9894" y="8958"/>
                        </a:cubicBezTo>
                        <a:cubicBezTo>
                          <a:pt x="5728" y="8249"/>
                          <a:pt x="4222" y="7363"/>
                          <a:pt x="765" y="5147"/>
                        </a:cubicBezTo>
                        <a:cubicBezTo>
                          <a:pt x="-210" y="4704"/>
                          <a:pt x="-299" y="3286"/>
                          <a:pt x="765" y="2665"/>
                        </a:cubicBezTo>
                        <a:lnTo>
                          <a:pt x="765" y="26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92" name="任意多边形: 形状 557"/>
                  <p:cNvSpPr/>
                  <p:nvPr>
                    <p:custDataLst>
                      <p:tags r:id="rId298"/>
                    </p:custDataLst>
                  </p:nvPr>
                </p:nvSpPr>
                <p:spPr>
                  <a:xfrm>
                    <a:off x="7591092" y="4756662"/>
                    <a:ext cx="193859" cy="58886"/>
                  </a:xfrm>
                  <a:custGeom>
                    <a:avLst/>
                    <a:gdLst>
                      <a:gd name="connsiteX0" fmla="*/ 1075 w 193859"/>
                      <a:gd name="connsiteY0" fmla="*/ 5 h 58886"/>
                      <a:gd name="connsiteX1" fmla="*/ 21373 w 193859"/>
                      <a:gd name="connsiteY1" fmla="*/ 3816 h 58886"/>
                      <a:gd name="connsiteX2" fmla="*/ 46368 w 193859"/>
                      <a:gd name="connsiteY2" fmla="*/ 8602 h 58886"/>
                      <a:gd name="connsiteX3" fmla="*/ 97954 w 193859"/>
                      <a:gd name="connsiteY3" fmla="*/ 23848 h 58886"/>
                      <a:gd name="connsiteX4" fmla="*/ 122063 w 193859"/>
                      <a:gd name="connsiteY4" fmla="*/ 32357 h 58886"/>
                      <a:gd name="connsiteX5" fmla="*/ 145905 w 193859"/>
                      <a:gd name="connsiteY5" fmla="*/ 37409 h 58886"/>
                      <a:gd name="connsiteX6" fmla="*/ 169305 w 193859"/>
                      <a:gd name="connsiteY6" fmla="*/ 44323 h 58886"/>
                      <a:gd name="connsiteX7" fmla="*/ 191110 w 193859"/>
                      <a:gd name="connsiteY7" fmla="*/ 49375 h 58886"/>
                      <a:gd name="connsiteX8" fmla="*/ 185969 w 193859"/>
                      <a:gd name="connsiteY8" fmla="*/ 58238 h 58886"/>
                      <a:gd name="connsiteX9" fmla="*/ 162835 w 193859"/>
                      <a:gd name="connsiteY9" fmla="*/ 52654 h 58886"/>
                      <a:gd name="connsiteX10" fmla="*/ 140853 w 193859"/>
                      <a:gd name="connsiteY10" fmla="*/ 45475 h 58886"/>
                      <a:gd name="connsiteX11" fmla="*/ 115947 w 193859"/>
                      <a:gd name="connsiteY11" fmla="*/ 39979 h 58886"/>
                      <a:gd name="connsiteX12" fmla="*/ 91926 w 193859"/>
                      <a:gd name="connsiteY12" fmla="*/ 31116 h 58886"/>
                      <a:gd name="connsiteX13" fmla="*/ 41138 w 193859"/>
                      <a:gd name="connsiteY13" fmla="*/ 16491 h 58886"/>
                      <a:gd name="connsiteX14" fmla="*/ 15966 w 193859"/>
                      <a:gd name="connsiteY14" fmla="*/ 11439 h 58886"/>
                      <a:gd name="connsiteX15" fmla="*/ 189 w 193859"/>
                      <a:gd name="connsiteY15" fmla="*/ 1777 h 58886"/>
                      <a:gd name="connsiteX16" fmla="*/ 1075 w 193859"/>
                      <a:gd name="connsiteY16" fmla="*/ 5 h 58886"/>
                      <a:gd name="connsiteX17" fmla="*/ 1075 w 193859"/>
                      <a:gd name="connsiteY17" fmla="*/ 5 h 5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3859" h="58886">
                        <a:moveTo>
                          <a:pt x="1075" y="5"/>
                        </a:moveTo>
                        <a:cubicBezTo>
                          <a:pt x="7900" y="625"/>
                          <a:pt x="14548" y="2664"/>
                          <a:pt x="21373" y="3816"/>
                        </a:cubicBezTo>
                        <a:cubicBezTo>
                          <a:pt x="29704" y="5234"/>
                          <a:pt x="38036" y="6830"/>
                          <a:pt x="46368" y="8602"/>
                        </a:cubicBezTo>
                        <a:cubicBezTo>
                          <a:pt x="63918" y="12414"/>
                          <a:pt x="81113" y="17377"/>
                          <a:pt x="97954" y="23848"/>
                        </a:cubicBezTo>
                        <a:cubicBezTo>
                          <a:pt x="105931" y="26950"/>
                          <a:pt x="113908" y="30052"/>
                          <a:pt x="122063" y="32357"/>
                        </a:cubicBezTo>
                        <a:cubicBezTo>
                          <a:pt x="129951" y="34484"/>
                          <a:pt x="138106" y="34927"/>
                          <a:pt x="145905" y="37409"/>
                        </a:cubicBezTo>
                        <a:cubicBezTo>
                          <a:pt x="153971" y="39891"/>
                          <a:pt x="160885" y="43347"/>
                          <a:pt x="169305" y="44323"/>
                        </a:cubicBezTo>
                        <a:cubicBezTo>
                          <a:pt x="176751" y="45209"/>
                          <a:pt x="184196" y="45829"/>
                          <a:pt x="191110" y="49375"/>
                        </a:cubicBezTo>
                        <a:cubicBezTo>
                          <a:pt x="197225" y="52477"/>
                          <a:pt x="192085" y="61340"/>
                          <a:pt x="185969" y="58238"/>
                        </a:cubicBezTo>
                        <a:cubicBezTo>
                          <a:pt x="178523" y="54427"/>
                          <a:pt x="170812" y="54072"/>
                          <a:pt x="162835" y="52654"/>
                        </a:cubicBezTo>
                        <a:cubicBezTo>
                          <a:pt x="155124" y="51325"/>
                          <a:pt x="148387" y="47336"/>
                          <a:pt x="140853" y="45475"/>
                        </a:cubicBezTo>
                        <a:cubicBezTo>
                          <a:pt x="132522" y="43436"/>
                          <a:pt x="124190" y="42639"/>
                          <a:pt x="115947" y="39979"/>
                        </a:cubicBezTo>
                        <a:cubicBezTo>
                          <a:pt x="107792" y="37409"/>
                          <a:pt x="99904" y="34129"/>
                          <a:pt x="91926" y="31116"/>
                        </a:cubicBezTo>
                        <a:cubicBezTo>
                          <a:pt x="75352" y="24823"/>
                          <a:pt x="58334" y="20214"/>
                          <a:pt x="41138" y="16491"/>
                        </a:cubicBezTo>
                        <a:cubicBezTo>
                          <a:pt x="32807" y="14718"/>
                          <a:pt x="24298" y="13211"/>
                          <a:pt x="15966" y="11439"/>
                        </a:cubicBezTo>
                        <a:cubicBezTo>
                          <a:pt x="9850" y="10109"/>
                          <a:pt x="3025" y="7893"/>
                          <a:pt x="189" y="1777"/>
                        </a:cubicBezTo>
                        <a:cubicBezTo>
                          <a:pt x="-255" y="1068"/>
                          <a:pt x="100" y="-84"/>
                          <a:pt x="1075" y="5"/>
                        </a:cubicBezTo>
                        <a:lnTo>
                          <a:pt x="1075" y="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793" name="图形 232"/>
                <p:cNvGrpSpPr/>
                <p:nvPr/>
              </p:nvGrpSpPr>
              <p:grpSpPr>
                <a:xfrm>
                  <a:off x="7578258" y="4602818"/>
                  <a:ext cx="343306" cy="1093241"/>
                  <a:chOff x="7578258" y="4602818"/>
                  <a:chExt cx="343306" cy="1093241"/>
                </a:xfrm>
                <a:solidFill>
                  <a:srgbClr val="2E382E"/>
                </a:solidFill>
              </p:grpSpPr>
              <p:sp>
                <p:nvSpPr>
                  <p:cNvPr id="794" name="任意多边形: 形状 559"/>
                  <p:cNvSpPr/>
                  <p:nvPr>
                    <p:custDataLst>
                      <p:tags r:id="rId299"/>
                    </p:custDataLst>
                  </p:nvPr>
                </p:nvSpPr>
                <p:spPr>
                  <a:xfrm>
                    <a:off x="7674192" y="4632673"/>
                    <a:ext cx="247372" cy="1059765"/>
                  </a:xfrm>
                  <a:custGeom>
                    <a:avLst/>
                    <a:gdLst>
                      <a:gd name="connsiteX0" fmla="*/ 247344 w 247372"/>
                      <a:gd name="connsiteY0" fmla="*/ 2208 h 1059765"/>
                      <a:gd name="connsiteX1" fmla="*/ 226337 w 247372"/>
                      <a:gd name="connsiteY1" fmla="*/ 107064 h 1059765"/>
                      <a:gd name="connsiteX2" fmla="*/ 203381 w 247372"/>
                      <a:gd name="connsiteY2" fmla="*/ 209083 h 1059765"/>
                      <a:gd name="connsiteX3" fmla="*/ 156404 w 247372"/>
                      <a:gd name="connsiteY3" fmla="*/ 415073 h 1059765"/>
                      <a:gd name="connsiteX4" fmla="*/ 62805 w 247372"/>
                      <a:gd name="connsiteY4" fmla="*/ 824835 h 1059765"/>
                      <a:gd name="connsiteX5" fmla="*/ 9978 w 247372"/>
                      <a:gd name="connsiteY5" fmla="*/ 1056262 h 1059765"/>
                      <a:gd name="connsiteX6" fmla="*/ 139 w 247372"/>
                      <a:gd name="connsiteY6" fmla="*/ 1053337 h 1059765"/>
                      <a:gd name="connsiteX7" fmla="*/ 94359 w 247372"/>
                      <a:gd name="connsiteY7" fmla="*/ 641536 h 1059765"/>
                      <a:gd name="connsiteX8" fmla="*/ 188135 w 247372"/>
                      <a:gd name="connsiteY8" fmla="*/ 231863 h 1059765"/>
                      <a:gd name="connsiteX9" fmla="*/ 214549 w 247372"/>
                      <a:gd name="connsiteY9" fmla="*/ 117257 h 1059765"/>
                      <a:gd name="connsiteX10" fmla="*/ 228110 w 247372"/>
                      <a:gd name="connsiteY10" fmla="*/ 60087 h 1059765"/>
                      <a:gd name="connsiteX11" fmla="*/ 244064 w 247372"/>
                      <a:gd name="connsiteY11" fmla="*/ 1322 h 1059765"/>
                      <a:gd name="connsiteX12" fmla="*/ 247344 w 247372"/>
                      <a:gd name="connsiteY12" fmla="*/ 2208 h 1059765"/>
                      <a:gd name="connsiteX13" fmla="*/ 247344 w 247372"/>
                      <a:gd name="connsiteY13" fmla="*/ 2208 h 105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7372" h="1059765">
                        <a:moveTo>
                          <a:pt x="247344" y="2208"/>
                        </a:moveTo>
                        <a:cubicBezTo>
                          <a:pt x="242292" y="37485"/>
                          <a:pt x="233960" y="72319"/>
                          <a:pt x="226337" y="107064"/>
                        </a:cubicBezTo>
                        <a:cubicBezTo>
                          <a:pt x="218803" y="141100"/>
                          <a:pt x="211092" y="175047"/>
                          <a:pt x="203381" y="209083"/>
                        </a:cubicBezTo>
                        <a:cubicBezTo>
                          <a:pt x="187781" y="277776"/>
                          <a:pt x="172092" y="346380"/>
                          <a:pt x="156404" y="415073"/>
                        </a:cubicBezTo>
                        <a:cubicBezTo>
                          <a:pt x="125204" y="551660"/>
                          <a:pt x="94004" y="688247"/>
                          <a:pt x="62805" y="824835"/>
                        </a:cubicBezTo>
                        <a:cubicBezTo>
                          <a:pt x="45166" y="901948"/>
                          <a:pt x="27528" y="979149"/>
                          <a:pt x="9978" y="1056262"/>
                        </a:cubicBezTo>
                        <a:cubicBezTo>
                          <a:pt x="8560" y="1062555"/>
                          <a:pt x="-1279" y="1059630"/>
                          <a:pt x="139" y="1053337"/>
                        </a:cubicBezTo>
                        <a:cubicBezTo>
                          <a:pt x="31516" y="916041"/>
                          <a:pt x="62893" y="778744"/>
                          <a:pt x="94359" y="641536"/>
                        </a:cubicBezTo>
                        <a:cubicBezTo>
                          <a:pt x="125559" y="504949"/>
                          <a:pt x="156758" y="368361"/>
                          <a:pt x="188135" y="231863"/>
                        </a:cubicBezTo>
                        <a:cubicBezTo>
                          <a:pt x="196910" y="193661"/>
                          <a:pt x="205597" y="155459"/>
                          <a:pt x="214549" y="117257"/>
                        </a:cubicBezTo>
                        <a:cubicBezTo>
                          <a:pt x="219069" y="98201"/>
                          <a:pt x="223324" y="79055"/>
                          <a:pt x="228110" y="60087"/>
                        </a:cubicBezTo>
                        <a:cubicBezTo>
                          <a:pt x="233074" y="40410"/>
                          <a:pt x="237860" y="20644"/>
                          <a:pt x="244064" y="1322"/>
                        </a:cubicBezTo>
                        <a:cubicBezTo>
                          <a:pt x="244596" y="-983"/>
                          <a:pt x="247698" y="-8"/>
                          <a:pt x="247344" y="2208"/>
                        </a:cubicBezTo>
                        <a:lnTo>
                          <a:pt x="247344" y="22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95" name="任意多边形: 形状 560"/>
                  <p:cNvSpPr/>
                  <p:nvPr>
                    <p:custDataLst>
                      <p:tags r:id="rId300"/>
                    </p:custDataLst>
                  </p:nvPr>
                </p:nvSpPr>
                <p:spPr>
                  <a:xfrm>
                    <a:off x="7824451" y="4602818"/>
                    <a:ext cx="92512" cy="25156"/>
                  </a:xfrm>
                  <a:custGeom>
                    <a:avLst/>
                    <a:gdLst>
                      <a:gd name="connsiteX0" fmla="*/ 92387 w 92512"/>
                      <a:gd name="connsiteY0" fmla="*/ 24263 h 25156"/>
                      <a:gd name="connsiteX1" fmla="*/ 84056 w 92512"/>
                      <a:gd name="connsiteY1" fmla="*/ 24618 h 25156"/>
                      <a:gd name="connsiteX2" fmla="*/ 73154 w 92512"/>
                      <a:gd name="connsiteY2" fmla="*/ 22845 h 25156"/>
                      <a:gd name="connsiteX3" fmla="*/ 48867 w 92512"/>
                      <a:gd name="connsiteY3" fmla="*/ 17439 h 25156"/>
                      <a:gd name="connsiteX4" fmla="*/ 25379 w 92512"/>
                      <a:gd name="connsiteY4" fmla="*/ 12475 h 25156"/>
                      <a:gd name="connsiteX5" fmla="*/ 1979 w 92512"/>
                      <a:gd name="connsiteY5" fmla="*/ 7068 h 25156"/>
                      <a:gd name="connsiteX6" fmla="*/ 3752 w 92512"/>
                      <a:gd name="connsiteY6" fmla="*/ 66 h 25156"/>
                      <a:gd name="connsiteX7" fmla="*/ 15009 w 92512"/>
                      <a:gd name="connsiteY7" fmla="*/ 1661 h 25156"/>
                      <a:gd name="connsiteX8" fmla="*/ 26708 w 92512"/>
                      <a:gd name="connsiteY8" fmla="*/ 4054 h 25156"/>
                      <a:gd name="connsiteX9" fmla="*/ 50906 w 92512"/>
                      <a:gd name="connsiteY9" fmla="*/ 9550 h 25156"/>
                      <a:gd name="connsiteX10" fmla="*/ 74129 w 92512"/>
                      <a:gd name="connsiteY10" fmla="*/ 15489 h 25156"/>
                      <a:gd name="connsiteX11" fmla="*/ 84587 w 92512"/>
                      <a:gd name="connsiteY11" fmla="*/ 19123 h 25156"/>
                      <a:gd name="connsiteX12" fmla="*/ 92476 w 92512"/>
                      <a:gd name="connsiteY12" fmla="*/ 23909 h 25156"/>
                      <a:gd name="connsiteX13" fmla="*/ 92387 w 92512"/>
                      <a:gd name="connsiteY13" fmla="*/ 24263 h 25156"/>
                      <a:gd name="connsiteX14" fmla="*/ 92387 w 92512"/>
                      <a:gd name="connsiteY14" fmla="*/ 24263 h 25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2512" h="25156">
                        <a:moveTo>
                          <a:pt x="92387" y="24263"/>
                        </a:moveTo>
                        <a:cubicBezTo>
                          <a:pt x="90083" y="25859"/>
                          <a:pt x="86803" y="24884"/>
                          <a:pt x="84056" y="24618"/>
                        </a:cubicBezTo>
                        <a:cubicBezTo>
                          <a:pt x="80422" y="24263"/>
                          <a:pt x="76788" y="23643"/>
                          <a:pt x="73154" y="22845"/>
                        </a:cubicBezTo>
                        <a:cubicBezTo>
                          <a:pt x="65088" y="21161"/>
                          <a:pt x="57022" y="19211"/>
                          <a:pt x="48867" y="17439"/>
                        </a:cubicBezTo>
                        <a:cubicBezTo>
                          <a:pt x="41068" y="15754"/>
                          <a:pt x="33268" y="14159"/>
                          <a:pt x="25379" y="12475"/>
                        </a:cubicBezTo>
                        <a:cubicBezTo>
                          <a:pt x="17934" y="10968"/>
                          <a:pt x="8804" y="10436"/>
                          <a:pt x="1979" y="7068"/>
                        </a:cubicBezTo>
                        <a:cubicBezTo>
                          <a:pt x="-1832" y="5207"/>
                          <a:pt x="472" y="332"/>
                          <a:pt x="3752" y="66"/>
                        </a:cubicBezTo>
                        <a:cubicBezTo>
                          <a:pt x="7475" y="-289"/>
                          <a:pt x="11286" y="864"/>
                          <a:pt x="15009" y="1661"/>
                        </a:cubicBezTo>
                        <a:cubicBezTo>
                          <a:pt x="18909" y="2459"/>
                          <a:pt x="22809" y="3257"/>
                          <a:pt x="26708" y="4054"/>
                        </a:cubicBezTo>
                        <a:cubicBezTo>
                          <a:pt x="34774" y="5739"/>
                          <a:pt x="42840" y="7600"/>
                          <a:pt x="50906" y="9550"/>
                        </a:cubicBezTo>
                        <a:cubicBezTo>
                          <a:pt x="58617" y="11411"/>
                          <a:pt x="66506" y="13273"/>
                          <a:pt x="74129" y="15489"/>
                        </a:cubicBezTo>
                        <a:cubicBezTo>
                          <a:pt x="77674" y="16552"/>
                          <a:pt x="81219" y="17616"/>
                          <a:pt x="84587" y="19123"/>
                        </a:cubicBezTo>
                        <a:cubicBezTo>
                          <a:pt x="87335" y="20275"/>
                          <a:pt x="90969" y="21161"/>
                          <a:pt x="92476" y="23909"/>
                        </a:cubicBezTo>
                        <a:cubicBezTo>
                          <a:pt x="92565" y="24086"/>
                          <a:pt x="92476" y="24175"/>
                          <a:pt x="92387" y="24263"/>
                        </a:cubicBezTo>
                        <a:lnTo>
                          <a:pt x="92387" y="242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96" name="任意多边形: 形状 561"/>
                  <p:cNvSpPr/>
                  <p:nvPr>
                    <p:custDataLst>
                      <p:tags r:id="rId301"/>
                    </p:custDataLst>
                  </p:nvPr>
                </p:nvSpPr>
                <p:spPr>
                  <a:xfrm>
                    <a:off x="7578258" y="4605313"/>
                    <a:ext cx="248978" cy="1064538"/>
                  </a:xfrm>
                  <a:custGeom>
                    <a:avLst/>
                    <a:gdLst>
                      <a:gd name="connsiteX0" fmla="*/ 248970 w 248978"/>
                      <a:gd name="connsiteY0" fmla="*/ 1471 h 1064538"/>
                      <a:gd name="connsiteX1" fmla="*/ 240195 w 248978"/>
                      <a:gd name="connsiteY1" fmla="*/ 53677 h 1064538"/>
                      <a:gd name="connsiteX2" fmla="*/ 229116 w 248978"/>
                      <a:gd name="connsiteY2" fmla="*/ 104820 h 1064538"/>
                      <a:gd name="connsiteX3" fmla="*/ 205804 w 248978"/>
                      <a:gd name="connsiteY3" fmla="*/ 208967 h 1064538"/>
                      <a:gd name="connsiteX4" fmla="*/ 158916 w 248978"/>
                      <a:gd name="connsiteY4" fmla="*/ 414956 h 1064538"/>
                      <a:gd name="connsiteX5" fmla="*/ 64519 w 248978"/>
                      <a:gd name="connsiteY5" fmla="*/ 829061 h 1064538"/>
                      <a:gd name="connsiteX6" fmla="*/ 11515 w 248978"/>
                      <a:gd name="connsiteY6" fmla="*/ 1060488 h 1064538"/>
                      <a:gd name="connsiteX7" fmla="*/ 170 w 248978"/>
                      <a:gd name="connsiteY7" fmla="*/ 1057120 h 1064538"/>
                      <a:gd name="connsiteX8" fmla="*/ 94744 w 248978"/>
                      <a:gd name="connsiteY8" fmla="*/ 643015 h 1064538"/>
                      <a:gd name="connsiteX9" fmla="*/ 189318 w 248978"/>
                      <a:gd name="connsiteY9" fmla="*/ 231214 h 1064538"/>
                      <a:gd name="connsiteX10" fmla="*/ 215909 w 248978"/>
                      <a:gd name="connsiteY10" fmla="*/ 116697 h 1064538"/>
                      <a:gd name="connsiteX11" fmla="*/ 229559 w 248978"/>
                      <a:gd name="connsiteY11" fmla="*/ 59527 h 1064538"/>
                      <a:gd name="connsiteX12" fmla="*/ 246134 w 248978"/>
                      <a:gd name="connsiteY12" fmla="*/ 939 h 1064538"/>
                      <a:gd name="connsiteX13" fmla="*/ 248970 w 248978"/>
                      <a:gd name="connsiteY13" fmla="*/ 1471 h 1064538"/>
                      <a:gd name="connsiteX14" fmla="*/ 248970 w 248978"/>
                      <a:gd name="connsiteY14" fmla="*/ 1471 h 106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8978" h="1064538">
                        <a:moveTo>
                          <a:pt x="248970" y="1471"/>
                        </a:moveTo>
                        <a:cubicBezTo>
                          <a:pt x="247640" y="19287"/>
                          <a:pt x="243918" y="36305"/>
                          <a:pt x="240195" y="53677"/>
                        </a:cubicBezTo>
                        <a:cubicBezTo>
                          <a:pt x="236561" y="70695"/>
                          <a:pt x="232927" y="87802"/>
                          <a:pt x="229116" y="104820"/>
                        </a:cubicBezTo>
                        <a:cubicBezTo>
                          <a:pt x="221404" y="139565"/>
                          <a:pt x="213693" y="174310"/>
                          <a:pt x="205804" y="208967"/>
                        </a:cubicBezTo>
                        <a:cubicBezTo>
                          <a:pt x="190205" y="277659"/>
                          <a:pt x="174516" y="346352"/>
                          <a:pt x="158916" y="414956"/>
                        </a:cubicBezTo>
                        <a:cubicBezTo>
                          <a:pt x="127539" y="553050"/>
                          <a:pt x="96074" y="691055"/>
                          <a:pt x="64519" y="829061"/>
                        </a:cubicBezTo>
                        <a:cubicBezTo>
                          <a:pt x="46881" y="906174"/>
                          <a:pt x="29420" y="983375"/>
                          <a:pt x="11515" y="1060488"/>
                        </a:cubicBezTo>
                        <a:cubicBezTo>
                          <a:pt x="9831" y="1067756"/>
                          <a:pt x="-1514" y="1064388"/>
                          <a:pt x="170" y="1057120"/>
                        </a:cubicBezTo>
                        <a:cubicBezTo>
                          <a:pt x="31281" y="919026"/>
                          <a:pt x="63190" y="781020"/>
                          <a:pt x="94744" y="643015"/>
                        </a:cubicBezTo>
                        <a:cubicBezTo>
                          <a:pt x="126121" y="505718"/>
                          <a:pt x="157764" y="368511"/>
                          <a:pt x="189318" y="231214"/>
                        </a:cubicBezTo>
                        <a:cubicBezTo>
                          <a:pt x="198093" y="193012"/>
                          <a:pt x="206957" y="154810"/>
                          <a:pt x="215909" y="116697"/>
                        </a:cubicBezTo>
                        <a:cubicBezTo>
                          <a:pt x="220429" y="97640"/>
                          <a:pt x="224950" y="78584"/>
                          <a:pt x="229559" y="59527"/>
                        </a:cubicBezTo>
                        <a:cubicBezTo>
                          <a:pt x="234345" y="39673"/>
                          <a:pt x="238688" y="19907"/>
                          <a:pt x="246134" y="939"/>
                        </a:cubicBezTo>
                        <a:cubicBezTo>
                          <a:pt x="246577" y="-391"/>
                          <a:pt x="249147" y="-391"/>
                          <a:pt x="248970" y="1471"/>
                        </a:cubicBezTo>
                        <a:lnTo>
                          <a:pt x="248970" y="14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97" name="任意多边形: 形状 562"/>
                  <p:cNvSpPr/>
                  <p:nvPr>
                    <p:custDataLst>
                      <p:tags r:id="rId302"/>
                    </p:custDataLst>
                  </p:nvPr>
                </p:nvSpPr>
                <p:spPr>
                  <a:xfrm>
                    <a:off x="7581795" y="5660121"/>
                    <a:ext cx="98650" cy="35938"/>
                  </a:xfrm>
                  <a:custGeom>
                    <a:avLst/>
                    <a:gdLst>
                      <a:gd name="connsiteX0" fmla="*/ 97943 w 98650"/>
                      <a:gd name="connsiteY0" fmla="*/ 32803 h 35938"/>
                      <a:gd name="connsiteX1" fmla="*/ 72771 w 98650"/>
                      <a:gd name="connsiteY1" fmla="*/ 35196 h 35938"/>
                      <a:gd name="connsiteX2" fmla="*/ 46003 w 98650"/>
                      <a:gd name="connsiteY2" fmla="*/ 29790 h 35938"/>
                      <a:gd name="connsiteX3" fmla="*/ 21274 w 98650"/>
                      <a:gd name="connsiteY3" fmla="*/ 19685 h 35938"/>
                      <a:gd name="connsiteX4" fmla="*/ 9130 w 98650"/>
                      <a:gd name="connsiteY4" fmla="*/ 12594 h 35938"/>
                      <a:gd name="connsiteX5" fmla="*/ 90 w 98650"/>
                      <a:gd name="connsiteY5" fmla="*/ 3731 h 35938"/>
                      <a:gd name="connsiteX6" fmla="*/ 2926 w 98650"/>
                      <a:gd name="connsiteY6" fmla="*/ 8 h 35938"/>
                      <a:gd name="connsiteX7" fmla="*/ 12764 w 98650"/>
                      <a:gd name="connsiteY7" fmla="*/ 4794 h 35938"/>
                      <a:gd name="connsiteX8" fmla="*/ 24110 w 98650"/>
                      <a:gd name="connsiteY8" fmla="*/ 11619 h 35938"/>
                      <a:gd name="connsiteX9" fmla="*/ 48130 w 98650"/>
                      <a:gd name="connsiteY9" fmla="*/ 21635 h 35938"/>
                      <a:gd name="connsiteX10" fmla="*/ 72682 w 98650"/>
                      <a:gd name="connsiteY10" fmla="*/ 26864 h 35938"/>
                      <a:gd name="connsiteX11" fmla="*/ 97589 w 98650"/>
                      <a:gd name="connsiteY11" fmla="*/ 29967 h 35938"/>
                      <a:gd name="connsiteX12" fmla="*/ 97943 w 98650"/>
                      <a:gd name="connsiteY12" fmla="*/ 32803 h 35938"/>
                      <a:gd name="connsiteX13" fmla="*/ 97943 w 98650"/>
                      <a:gd name="connsiteY13" fmla="*/ 32803 h 35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8650" h="35938">
                        <a:moveTo>
                          <a:pt x="97943" y="32803"/>
                        </a:moveTo>
                        <a:cubicBezTo>
                          <a:pt x="90852" y="36969"/>
                          <a:pt x="80837" y="36082"/>
                          <a:pt x="72771" y="35196"/>
                        </a:cubicBezTo>
                        <a:cubicBezTo>
                          <a:pt x="63730" y="34221"/>
                          <a:pt x="54778" y="32449"/>
                          <a:pt x="46003" y="29790"/>
                        </a:cubicBezTo>
                        <a:cubicBezTo>
                          <a:pt x="37494" y="27219"/>
                          <a:pt x="29162" y="23851"/>
                          <a:pt x="21274" y="19685"/>
                        </a:cubicBezTo>
                        <a:cubicBezTo>
                          <a:pt x="17108" y="17558"/>
                          <a:pt x="13119" y="15165"/>
                          <a:pt x="9130" y="12594"/>
                        </a:cubicBezTo>
                        <a:cubicBezTo>
                          <a:pt x="5674" y="10290"/>
                          <a:pt x="1065" y="8074"/>
                          <a:pt x="90" y="3731"/>
                        </a:cubicBezTo>
                        <a:cubicBezTo>
                          <a:pt x="-354" y="1692"/>
                          <a:pt x="887" y="96"/>
                          <a:pt x="2926" y="8"/>
                        </a:cubicBezTo>
                        <a:cubicBezTo>
                          <a:pt x="6737" y="-169"/>
                          <a:pt x="9662" y="2755"/>
                          <a:pt x="12764" y="4794"/>
                        </a:cubicBezTo>
                        <a:cubicBezTo>
                          <a:pt x="16487" y="7276"/>
                          <a:pt x="20210" y="9492"/>
                          <a:pt x="24110" y="11619"/>
                        </a:cubicBezTo>
                        <a:cubicBezTo>
                          <a:pt x="31821" y="15785"/>
                          <a:pt x="39798" y="19065"/>
                          <a:pt x="48130" y="21635"/>
                        </a:cubicBezTo>
                        <a:cubicBezTo>
                          <a:pt x="56107" y="24117"/>
                          <a:pt x="64350" y="25890"/>
                          <a:pt x="72682" y="26864"/>
                        </a:cubicBezTo>
                        <a:cubicBezTo>
                          <a:pt x="80748" y="27751"/>
                          <a:pt x="89877" y="26953"/>
                          <a:pt x="97589" y="29967"/>
                        </a:cubicBezTo>
                        <a:cubicBezTo>
                          <a:pt x="98741" y="30410"/>
                          <a:pt x="99096" y="32094"/>
                          <a:pt x="97943" y="32803"/>
                        </a:cubicBezTo>
                        <a:lnTo>
                          <a:pt x="97943" y="3280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798" name="图形 232"/>
                <p:cNvGrpSpPr/>
                <p:nvPr/>
              </p:nvGrpSpPr>
              <p:grpSpPr>
                <a:xfrm>
                  <a:off x="7225311" y="4601909"/>
                  <a:ext cx="390803" cy="1104234"/>
                  <a:chOff x="7225311" y="4601909"/>
                  <a:chExt cx="390803" cy="1104234"/>
                </a:xfrm>
                <a:solidFill>
                  <a:srgbClr val="2E382E"/>
                </a:solidFill>
              </p:grpSpPr>
              <p:sp>
                <p:nvSpPr>
                  <p:cNvPr id="799" name="任意多边形: 形状 564"/>
                  <p:cNvSpPr/>
                  <p:nvPr>
                    <p:custDataLst>
                      <p:tags r:id="rId303"/>
                    </p:custDataLst>
                  </p:nvPr>
                </p:nvSpPr>
                <p:spPr>
                  <a:xfrm>
                    <a:off x="7368754" y="4644107"/>
                    <a:ext cx="247360" cy="1059765"/>
                  </a:xfrm>
                  <a:custGeom>
                    <a:avLst/>
                    <a:gdLst>
                      <a:gd name="connsiteX0" fmla="*/ 247344 w 247360"/>
                      <a:gd name="connsiteY0" fmla="*/ 2208 h 1059765"/>
                      <a:gd name="connsiteX1" fmla="*/ 226337 w 247360"/>
                      <a:gd name="connsiteY1" fmla="*/ 107064 h 1059765"/>
                      <a:gd name="connsiteX2" fmla="*/ 203381 w 247360"/>
                      <a:gd name="connsiteY2" fmla="*/ 209083 h 1059765"/>
                      <a:gd name="connsiteX3" fmla="*/ 156404 w 247360"/>
                      <a:gd name="connsiteY3" fmla="*/ 415072 h 1059765"/>
                      <a:gd name="connsiteX4" fmla="*/ 62805 w 247360"/>
                      <a:gd name="connsiteY4" fmla="*/ 824835 h 1059765"/>
                      <a:gd name="connsiteX5" fmla="*/ 9978 w 247360"/>
                      <a:gd name="connsiteY5" fmla="*/ 1056262 h 1059765"/>
                      <a:gd name="connsiteX6" fmla="*/ 139 w 247360"/>
                      <a:gd name="connsiteY6" fmla="*/ 1053337 h 1059765"/>
                      <a:gd name="connsiteX7" fmla="*/ 94359 w 247360"/>
                      <a:gd name="connsiteY7" fmla="*/ 641536 h 1059765"/>
                      <a:gd name="connsiteX8" fmla="*/ 188135 w 247360"/>
                      <a:gd name="connsiteY8" fmla="*/ 231863 h 1059765"/>
                      <a:gd name="connsiteX9" fmla="*/ 214549 w 247360"/>
                      <a:gd name="connsiteY9" fmla="*/ 117257 h 1059765"/>
                      <a:gd name="connsiteX10" fmla="*/ 228110 w 247360"/>
                      <a:gd name="connsiteY10" fmla="*/ 60087 h 1059765"/>
                      <a:gd name="connsiteX11" fmla="*/ 244064 w 247360"/>
                      <a:gd name="connsiteY11" fmla="*/ 1322 h 1059765"/>
                      <a:gd name="connsiteX12" fmla="*/ 247344 w 247360"/>
                      <a:gd name="connsiteY12" fmla="*/ 2208 h 1059765"/>
                      <a:gd name="connsiteX13" fmla="*/ 247344 w 247360"/>
                      <a:gd name="connsiteY13" fmla="*/ 2208 h 105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7360" h="1059765">
                        <a:moveTo>
                          <a:pt x="247344" y="2208"/>
                        </a:moveTo>
                        <a:cubicBezTo>
                          <a:pt x="242292" y="37485"/>
                          <a:pt x="233960" y="72319"/>
                          <a:pt x="226337" y="107064"/>
                        </a:cubicBezTo>
                        <a:cubicBezTo>
                          <a:pt x="218803" y="141100"/>
                          <a:pt x="211092" y="175047"/>
                          <a:pt x="203381" y="209083"/>
                        </a:cubicBezTo>
                        <a:cubicBezTo>
                          <a:pt x="187781" y="277776"/>
                          <a:pt x="172092" y="346380"/>
                          <a:pt x="156404" y="415072"/>
                        </a:cubicBezTo>
                        <a:cubicBezTo>
                          <a:pt x="125204" y="551660"/>
                          <a:pt x="94004" y="688247"/>
                          <a:pt x="62805" y="824835"/>
                        </a:cubicBezTo>
                        <a:cubicBezTo>
                          <a:pt x="45166" y="901948"/>
                          <a:pt x="27528" y="979149"/>
                          <a:pt x="9978" y="1056262"/>
                        </a:cubicBezTo>
                        <a:cubicBezTo>
                          <a:pt x="8560" y="1062555"/>
                          <a:pt x="-1279" y="1059630"/>
                          <a:pt x="139" y="1053337"/>
                        </a:cubicBezTo>
                        <a:cubicBezTo>
                          <a:pt x="31516" y="916041"/>
                          <a:pt x="62893" y="778744"/>
                          <a:pt x="94359" y="641536"/>
                        </a:cubicBezTo>
                        <a:cubicBezTo>
                          <a:pt x="125559" y="504949"/>
                          <a:pt x="156758" y="368362"/>
                          <a:pt x="188135" y="231863"/>
                        </a:cubicBezTo>
                        <a:cubicBezTo>
                          <a:pt x="196910" y="193661"/>
                          <a:pt x="205597" y="155459"/>
                          <a:pt x="214549" y="117257"/>
                        </a:cubicBezTo>
                        <a:cubicBezTo>
                          <a:pt x="219069" y="98200"/>
                          <a:pt x="223324" y="79055"/>
                          <a:pt x="228110" y="60087"/>
                        </a:cubicBezTo>
                        <a:cubicBezTo>
                          <a:pt x="233162" y="40410"/>
                          <a:pt x="237860" y="20644"/>
                          <a:pt x="244064" y="1322"/>
                        </a:cubicBezTo>
                        <a:cubicBezTo>
                          <a:pt x="244596" y="-983"/>
                          <a:pt x="247610" y="-8"/>
                          <a:pt x="247344" y="2208"/>
                        </a:cubicBezTo>
                        <a:lnTo>
                          <a:pt x="247344" y="22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00" name="任意多边形: 形状 565"/>
                  <p:cNvSpPr/>
                  <p:nvPr>
                    <p:custDataLst>
                      <p:tags r:id="rId304"/>
                    </p:custDataLst>
                  </p:nvPr>
                </p:nvSpPr>
                <p:spPr>
                  <a:xfrm>
                    <a:off x="7473009" y="4601909"/>
                    <a:ext cx="136263" cy="36444"/>
                  </a:xfrm>
                  <a:custGeom>
                    <a:avLst/>
                    <a:gdLst>
                      <a:gd name="connsiteX0" fmla="*/ 136087 w 136263"/>
                      <a:gd name="connsiteY0" fmla="*/ 35986 h 36444"/>
                      <a:gd name="connsiteX1" fmla="*/ 121196 w 136263"/>
                      <a:gd name="connsiteY1" fmla="*/ 34922 h 36444"/>
                      <a:gd name="connsiteX2" fmla="*/ 105330 w 136263"/>
                      <a:gd name="connsiteY2" fmla="*/ 31554 h 36444"/>
                      <a:gd name="connsiteX3" fmla="*/ 71117 w 136263"/>
                      <a:gd name="connsiteY3" fmla="*/ 23400 h 36444"/>
                      <a:gd name="connsiteX4" fmla="*/ 36815 w 136263"/>
                      <a:gd name="connsiteY4" fmla="*/ 15511 h 36444"/>
                      <a:gd name="connsiteX5" fmla="*/ 19708 w 136263"/>
                      <a:gd name="connsiteY5" fmla="*/ 11700 h 36444"/>
                      <a:gd name="connsiteX6" fmla="*/ 2690 w 136263"/>
                      <a:gd name="connsiteY6" fmla="*/ 7445 h 36444"/>
                      <a:gd name="connsiteX7" fmla="*/ 3576 w 136263"/>
                      <a:gd name="connsiteY7" fmla="*/ 0 h 36444"/>
                      <a:gd name="connsiteX8" fmla="*/ 19708 w 136263"/>
                      <a:gd name="connsiteY8" fmla="*/ 2925 h 36444"/>
                      <a:gd name="connsiteX9" fmla="*/ 36815 w 136263"/>
                      <a:gd name="connsiteY9" fmla="*/ 6825 h 36444"/>
                      <a:gd name="connsiteX10" fmla="*/ 72092 w 136263"/>
                      <a:gd name="connsiteY10" fmla="*/ 15334 h 36444"/>
                      <a:gd name="connsiteX11" fmla="*/ 106128 w 136263"/>
                      <a:gd name="connsiteY11" fmla="*/ 24198 h 36444"/>
                      <a:gd name="connsiteX12" fmla="*/ 122968 w 136263"/>
                      <a:gd name="connsiteY12" fmla="*/ 29427 h 36444"/>
                      <a:gd name="connsiteX13" fmla="*/ 136264 w 136263"/>
                      <a:gd name="connsiteY13" fmla="*/ 35720 h 36444"/>
                      <a:gd name="connsiteX14" fmla="*/ 136087 w 136263"/>
                      <a:gd name="connsiteY14" fmla="*/ 35986 h 36444"/>
                      <a:gd name="connsiteX15" fmla="*/ 136087 w 136263"/>
                      <a:gd name="connsiteY15" fmla="*/ 35986 h 36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6263" h="36444">
                        <a:moveTo>
                          <a:pt x="136087" y="35986"/>
                        </a:moveTo>
                        <a:cubicBezTo>
                          <a:pt x="131566" y="37227"/>
                          <a:pt x="125805" y="35632"/>
                          <a:pt x="121196" y="34922"/>
                        </a:cubicBezTo>
                        <a:cubicBezTo>
                          <a:pt x="115878" y="34036"/>
                          <a:pt x="110560" y="32795"/>
                          <a:pt x="105330" y="31554"/>
                        </a:cubicBezTo>
                        <a:cubicBezTo>
                          <a:pt x="93896" y="28895"/>
                          <a:pt x="82551" y="26059"/>
                          <a:pt x="71117" y="23400"/>
                        </a:cubicBezTo>
                        <a:cubicBezTo>
                          <a:pt x="59683" y="20741"/>
                          <a:pt x="48249" y="18082"/>
                          <a:pt x="36815" y="15511"/>
                        </a:cubicBezTo>
                        <a:cubicBezTo>
                          <a:pt x="31142" y="14182"/>
                          <a:pt x="25381" y="12941"/>
                          <a:pt x="19708" y="11700"/>
                        </a:cubicBezTo>
                        <a:cubicBezTo>
                          <a:pt x="14035" y="10459"/>
                          <a:pt x="8008" y="9750"/>
                          <a:pt x="2690" y="7445"/>
                        </a:cubicBezTo>
                        <a:cubicBezTo>
                          <a:pt x="-1033" y="5850"/>
                          <a:pt x="-1033" y="0"/>
                          <a:pt x="3576" y="0"/>
                        </a:cubicBezTo>
                        <a:cubicBezTo>
                          <a:pt x="8983" y="89"/>
                          <a:pt x="14390" y="1684"/>
                          <a:pt x="19708" y="2925"/>
                        </a:cubicBezTo>
                        <a:cubicBezTo>
                          <a:pt x="25381" y="4166"/>
                          <a:pt x="31142" y="5495"/>
                          <a:pt x="36815" y="6825"/>
                        </a:cubicBezTo>
                        <a:cubicBezTo>
                          <a:pt x="48603" y="9573"/>
                          <a:pt x="60303" y="12320"/>
                          <a:pt x="72092" y="15334"/>
                        </a:cubicBezTo>
                        <a:cubicBezTo>
                          <a:pt x="83437" y="18170"/>
                          <a:pt x="94871" y="21007"/>
                          <a:pt x="106128" y="24198"/>
                        </a:cubicBezTo>
                        <a:cubicBezTo>
                          <a:pt x="111800" y="25793"/>
                          <a:pt x="117473" y="27300"/>
                          <a:pt x="122968" y="29427"/>
                        </a:cubicBezTo>
                        <a:cubicBezTo>
                          <a:pt x="127312" y="31111"/>
                          <a:pt x="132807" y="32441"/>
                          <a:pt x="136264" y="35720"/>
                        </a:cubicBezTo>
                        <a:cubicBezTo>
                          <a:pt x="136264" y="35720"/>
                          <a:pt x="136264" y="35898"/>
                          <a:pt x="136087" y="35986"/>
                        </a:cubicBezTo>
                        <a:lnTo>
                          <a:pt x="136087" y="359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01" name="任意多边形: 形状 566"/>
                  <p:cNvSpPr/>
                  <p:nvPr>
                    <p:custDataLst>
                      <p:tags r:id="rId305"/>
                    </p:custDataLst>
                  </p:nvPr>
                </p:nvSpPr>
                <p:spPr>
                  <a:xfrm>
                    <a:off x="7225311" y="4603983"/>
                    <a:ext cx="248978" cy="1064538"/>
                  </a:xfrm>
                  <a:custGeom>
                    <a:avLst/>
                    <a:gdLst>
                      <a:gd name="connsiteX0" fmla="*/ 248970 w 248978"/>
                      <a:gd name="connsiteY0" fmla="*/ 1471 h 1064538"/>
                      <a:gd name="connsiteX1" fmla="*/ 240195 w 248978"/>
                      <a:gd name="connsiteY1" fmla="*/ 53677 h 1064538"/>
                      <a:gd name="connsiteX2" fmla="*/ 229116 w 248978"/>
                      <a:gd name="connsiteY2" fmla="*/ 104820 h 1064538"/>
                      <a:gd name="connsiteX3" fmla="*/ 205804 w 248978"/>
                      <a:gd name="connsiteY3" fmla="*/ 208967 h 1064538"/>
                      <a:gd name="connsiteX4" fmla="*/ 158916 w 248978"/>
                      <a:gd name="connsiteY4" fmla="*/ 414956 h 1064538"/>
                      <a:gd name="connsiteX5" fmla="*/ 64519 w 248978"/>
                      <a:gd name="connsiteY5" fmla="*/ 829061 h 1064538"/>
                      <a:gd name="connsiteX6" fmla="*/ 11515 w 248978"/>
                      <a:gd name="connsiteY6" fmla="*/ 1060489 h 1064538"/>
                      <a:gd name="connsiteX7" fmla="*/ 170 w 248978"/>
                      <a:gd name="connsiteY7" fmla="*/ 1057120 h 1064538"/>
                      <a:gd name="connsiteX8" fmla="*/ 94744 w 248978"/>
                      <a:gd name="connsiteY8" fmla="*/ 643015 h 1064538"/>
                      <a:gd name="connsiteX9" fmla="*/ 189318 w 248978"/>
                      <a:gd name="connsiteY9" fmla="*/ 231214 h 1064538"/>
                      <a:gd name="connsiteX10" fmla="*/ 215909 w 248978"/>
                      <a:gd name="connsiteY10" fmla="*/ 116697 h 1064538"/>
                      <a:gd name="connsiteX11" fmla="*/ 229559 w 248978"/>
                      <a:gd name="connsiteY11" fmla="*/ 59527 h 1064538"/>
                      <a:gd name="connsiteX12" fmla="*/ 246134 w 248978"/>
                      <a:gd name="connsiteY12" fmla="*/ 939 h 1064538"/>
                      <a:gd name="connsiteX13" fmla="*/ 248970 w 248978"/>
                      <a:gd name="connsiteY13" fmla="*/ 1471 h 1064538"/>
                      <a:gd name="connsiteX14" fmla="*/ 248970 w 248978"/>
                      <a:gd name="connsiteY14" fmla="*/ 1471 h 106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8978" h="1064538">
                        <a:moveTo>
                          <a:pt x="248970" y="1471"/>
                        </a:moveTo>
                        <a:cubicBezTo>
                          <a:pt x="247640" y="19287"/>
                          <a:pt x="243918" y="36305"/>
                          <a:pt x="240195" y="53677"/>
                        </a:cubicBezTo>
                        <a:cubicBezTo>
                          <a:pt x="236561" y="70695"/>
                          <a:pt x="232927" y="87802"/>
                          <a:pt x="229116" y="104820"/>
                        </a:cubicBezTo>
                        <a:cubicBezTo>
                          <a:pt x="221404" y="139565"/>
                          <a:pt x="213693" y="174310"/>
                          <a:pt x="205804" y="208967"/>
                        </a:cubicBezTo>
                        <a:cubicBezTo>
                          <a:pt x="190205" y="277659"/>
                          <a:pt x="174516" y="346352"/>
                          <a:pt x="158916" y="414956"/>
                        </a:cubicBezTo>
                        <a:cubicBezTo>
                          <a:pt x="127539" y="553050"/>
                          <a:pt x="96074" y="691055"/>
                          <a:pt x="64519" y="829061"/>
                        </a:cubicBezTo>
                        <a:cubicBezTo>
                          <a:pt x="46881" y="906174"/>
                          <a:pt x="29420" y="983376"/>
                          <a:pt x="11515" y="1060489"/>
                        </a:cubicBezTo>
                        <a:cubicBezTo>
                          <a:pt x="9831" y="1067756"/>
                          <a:pt x="-1514" y="1064389"/>
                          <a:pt x="170" y="1057120"/>
                        </a:cubicBezTo>
                        <a:cubicBezTo>
                          <a:pt x="31281" y="919026"/>
                          <a:pt x="63190" y="781020"/>
                          <a:pt x="94744" y="643015"/>
                        </a:cubicBezTo>
                        <a:cubicBezTo>
                          <a:pt x="126121" y="505719"/>
                          <a:pt x="157764" y="368511"/>
                          <a:pt x="189318" y="231214"/>
                        </a:cubicBezTo>
                        <a:cubicBezTo>
                          <a:pt x="198093" y="193012"/>
                          <a:pt x="206957" y="154810"/>
                          <a:pt x="215909" y="116697"/>
                        </a:cubicBezTo>
                        <a:cubicBezTo>
                          <a:pt x="220429" y="97640"/>
                          <a:pt x="224950" y="78584"/>
                          <a:pt x="229559" y="59527"/>
                        </a:cubicBezTo>
                        <a:cubicBezTo>
                          <a:pt x="234345" y="39673"/>
                          <a:pt x="238688" y="19907"/>
                          <a:pt x="246134" y="939"/>
                        </a:cubicBezTo>
                        <a:cubicBezTo>
                          <a:pt x="246577" y="-390"/>
                          <a:pt x="249147" y="-390"/>
                          <a:pt x="248970" y="1471"/>
                        </a:cubicBezTo>
                        <a:lnTo>
                          <a:pt x="248970" y="14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02" name="任意多边形: 形状 567"/>
                  <p:cNvSpPr/>
                  <p:nvPr>
                    <p:custDataLst>
                      <p:tags r:id="rId306"/>
                    </p:custDataLst>
                  </p:nvPr>
                </p:nvSpPr>
                <p:spPr>
                  <a:xfrm>
                    <a:off x="7228987" y="5658880"/>
                    <a:ext cx="146322" cy="47263"/>
                  </a:xfrm>
                  <a:custGeom>
                    <a:avLst/>
                    <a:gdLst>
                      <a:gd name="connsiteX0" fmla="*/ 145225 w 146322"/>
                      <a:gd name="connsiteY0" fmla="*/ 45655 h 47263"/>
                      <a:gd name="connsiteX1" fmla="*/ 108176 w 146322"/>
                      <a:gd name="connsiteY1" fmla="*/ 44680 h 47263"/>
                      <a:gd name="connsiteX2" fmla="*/ 69530 w 146322"/>
                      <a:gd name="connsiteY2" fmla="*/ 35994 h 47263"/>
                      <a:gd name="connsiteX3" fmla="*/ 32747 w 146322"/>
                      <a:gd name="connsiteY3" fmla="*/ 22787 h 47263"/>
                      <a:gd name="connsiteX4" fmla="*/ 15108 w 146322"/>
                      <a:gd name="connsiteY4" fmla="*/ 14544 h 47263"/>
                      <a:gd name="connsiteX5" fmla="*/ 483 w 146322"/>
                      <a:gd name="connsiteY5" fmla="*/ 4528 h 47263"/>
                      <a:gd name="connsiteX6" fmla="*/ 3054 w 146322"/>
                      <a:gd name="connsiteY6" fmla="*/ 8 h 47263"/>
                      <a:gd name="connsiteX7" fmla="*/ 18565 w 146322"/>
                      <a:gd name="connsiteY7" fmla="*/ 6656 h 47263"/>
                      <a:gd name="connsiteX8" fmla="*/ 35494 w 146322"/>
                      <a:gd name="connsiteY8" fmla="*/ 14721 h 47263"/>
                      <a:gd name="connsiteX9" fmla="*/ 71658 w 146322"/>
                      <a:gd name="connsiteY9" fmla="*/ 27928 h 47263"/>
                      <a:gd name="connsiteX10" fmla="*/ 107821 w 146322"/>
                      <a:gd name="connsiteY10" fmla="*/ 36348 h 47263"/>
                      <a:gd name="connsiteX11" fmla="*/ 145225 w 146322"/>
                      <a:gd name="connsiteY11" fmla="*/ 42730 h 47263"/>
                      <a:gd name="connsiteX12" fmla="*/ 145225 w 146322"/>
                      <a:gd name="connsiteY12" fmla="*/ 45655 h 47263"/>
                      <a:gd name="connsiteX13" fmla="*/ 145225 w 146322"/>
                      <a:gd name="connsiteY13" fmla="*/ 45655 h 47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6322" h="47263">
                        <a:moveTo>
                          <a:pt x="145225" y="45655"/>
                        </a:moveTo>
                        <a:cubicBezTo>
                          <a:pt x="133525" y="48846"/>
                          <a:pt x="120141" y="46630"/>
                          <a:pt x="108176" y="44680"/>
                        </a:cubicBezTo>
                        <a:cubicBezTo>
                          <a:pt x="95146" y="42642"/>
                          <a:pt x="82205" y="39716"/>
                          <a:pt x="69530" y="35994"/>
                        </a:cubicBezTo>
                        <a:cubicBezTo>
                          <a:pt x="57033" y="32360"/>
                          <a:pt x="44712" y="27928"/>
                          <a:pt x="32747" y="22787"/>
                        </a:cubicBezTo>
                        <a:cubicBezTo>
                          <a:pt x="26808" y="20217"/>
                          <a:pt x="20869" y="17469"/>
                          <a:pt x="15108" y="14544"/>
                        </a:cubicBezTo>
                        <a:cubicBezTo>
                          <a:pt x="9790" y="11796"/>
                          <a:pt x="4029" y="9580"/>
                          <a:pt x="483" y="4528"/>
                        </a:cubicBezTo>
                        <a:cubicBezTo>
                          <a:pt x="-846" y="2667"/>
                          <a:pt x="749" y="-170"/>
                          <a:pt x="3054" y="8"/>
                        </a:cubicBezTo>
                        <a:cubicBezTo>
                          <a:pt x="8815" y="540"/>
                          <a:pt x="13513" y="3996"/>
                          <a:pt x="18565" y="6656"/>
                        </a:cubicBezTo>
                        <a:cubicBezTo>
                          <a:pt x="24149" y="9492"/>
                          <a:pt x="29733" y="12240"/>
                          <a:pt x="35494" y="14721"/>
                        </a:cubicBezTo>
                        <a:cubicBezTo>
                          <a:pt x="47283" y="19862"/>
                          <a:pt x="59426" y="24294"/>
                          <a:pt x="71658" y="27928"/>
                        </a:cubicBezTo>
                        <a:cubicBezTo>
                          <a:pt x="83535" y="31473"/>
                          <a:pt x="95589" y="34310"/>
                          <a:pt x="107821" y="36348"/>
                        </a:cubicBezTo>
                        <a:cubicBezTo>
                          <a:pt x="120141" y="38475"/>
                          <a:pt x="133259" y="38653"/>
                          <a:pt x="145225" y="42730"/>
                        </a:cubicBezTo>
                        <a:cubicBezTo>
                          <a:pt x="146643" y="43173"/>
                          <a:pt x="146732" y="45301"/>
                          <a:pt x="145225" y="45655"/>
                        </a:cubicBezTo>
                        <a:lnTo>
                          <a:pt x="145225" y="456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803" name="图形 232"/>
                <p:cNvGrpSpPr/>
                <p:nvPr/>
              </p:nvGrpSpPr>
              <p:grpSpPr>
                <a:xfrm>
                  <a:off x="8103365" y="4482982"/>
                  <a:ext cx="246921" cy="1229931"/>
                  <a:chOff x="8103365" y="4482982"/>
                  <a:chExt cx="246921" cy="1229931"/>
                </a:xfrm>
                <a:solidFill>
                  <a:srgbClr val="2E382E"/>
                </a:solidFill>
              </p:grpSpPr>
              <p:sp>
                <p:nvSpPr>
                  <p:cNvPr id="804" name="任意多边形: 形状 569"/>
                  <p:cNvSpPr/>
                  <p:nvPr>
                    <p:custDataLst>
                      <p:tags r:id="rId307"/>
                    </p:custDataLst>
                  </p:nvPr>
                </p:nvSpPr>
                <p:spPr>
                  <a:xfrm>
                    <a:off x="8320301" y="4506370"/>
                    <a:ext cx="29985" cy="1196404"/>
                  </a:xfrm>
                  <a:custGeom>
                    <a:avLst/>
                    <a:gdLst>
                      <a:gd name="connsiteX0" fmla="*/ 29079 w 29985"/>
                      <a:gd name="connsiteY0" fmla="*/ 964 h 1196404"/>
                      <a:gd name="connsiteX1" fmla="*/ 26952 w 29985"/>
                      <a:gd name="connsiteY1" fmla="*/ 118938 h 1196404"/>
                      <a:gd name="connsiteX2" fmla="*/ 22697 w 29985"/>
                      <a:gd name="connsiteY2" fmla="*/ 234519 h 1196404"/>
                      <a:gd name="connsiteX3" fmla="*/ 15872 w 29985"/>
                      <a:gd name="connsiteY3" fmla="*/ 465857 h 1196404"/>
                      <a:gd name="connsiteX4" fmla="*/ 10643 w 29985"/>
                      <a:gd name="connsiteY4" fmla="*/ 928978 h 1196404"/>
                      <a:gd name="connsiteX5" fmla="*/ 12593 w 29985"/>
                      <a:gd name="connsiteY5" fmla="*/ 1191517 h 1196404"/>
                      <a:gd name="connsiteX6" fmla="*/ 2134 w 29985"/>
                      <a:gd name="connsiteY6" fmla="*/ 1191251 h 1196404"/>
                      <a:gd name="connsiteX7" fmla="*/ 1070 w 29985"/>
                      <a:gd name="connsiteY7" fmla="*/ 725382 h 1196404"/>
                      <a:gd name="connsiteX8" fmla="*/ 12238 w 29985"/>
                      <a:gd name="connsiteY8" fmla="*/ 260223 h 1196404"/>
                      <a:gd name="connsiteX9" fmla="*/ 17645 w 29985"/>
                      <a:gd name="connsiteY9" fmla="*/ 130549 h 1196404"/>
                      <a:gd name="connsiteX10" fmla="*/ 27129 w 29985"/>
                      <a:gd name="connsiteY10" fmla="*/ 787 h 1196404"/>
                      <a:gd name="connsiteX11" fmla="*/ 29079 w 29985"/>
                      <a:gd name="connsiteY11" fmla="*/ 964 h 1196404"/>
                      <a:gd name="connsiteX12" fmla="*/ 29079 w 29985"/>
                      <a:gd name="connsiteY12" fmla="*/ 964 h 1196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985" h="1196404">
                        <a:moveTo>
                          <a:pt x="29079" y="964"/>
                        </a:moveTo>
                        <a:cubicBezTo>
                          <a:pt x="31472" y="40318"/>
                          <a:pt x="28547" y="79761"/>
                          <a:pt x="26952" y="118938"/>
                        </a:cubicBezTo>
                        <a:cubicBezTo>
                          <a:pt x="25445" y="157495"/>
                          <a:pt x="24027" y="195962"/>
                          <a:pt x="22697" y="234519"/>
                        </a:cubicBezTo>
                        <a:cubicBezTo>
                          <a:pt x="19950" y="311543"/>
                          <a:pt x="17645" y="388656"/>
                          <a:pt x="15872" y="465857"/>
                        </a:cubicBezTo>
                        <a:cubicBezTo>
                          <a:pt x="12238" y="620172"/>
                          <a:pt x="10554" y="774486"/>
                          <a:pt x="10643" y="928978"/>
                        </a:cubicBezTo>
                        <a:cubicBezTo>
                          <a:pt x="10732" y="1016461"/>
                          <a:pt x="11441" y="1103945"/>
                          <a:pt x="12593" y="1191517"/>
                        </a:cubicBezTo>
                        <a:cubicBezTo>
                          <a:pt x="12682" y="1198164"/>
                          <a:pt x="2311" y="1197987"/>
                          <a:pt x="2134" y="1191251"/>
                        </a:cubicBezTo>
                        <a:cubicBezTo>
                          <a:pt x="-348" y="1035873"/>
                          <a:pt x="-614" y="880583"/>
                          <a:pt x="1070" y="725382"/>
                        </a:cubicBezTo>
                        <a:cubicBezTo>
                          <a:pt x="2754" y="570182"/>
                          <a:pt x="6477" y="415158"/>
                          <a:pt x="12238" y="260223"/>
                        </a:cubicBezTo>
                        <a:cubicBezTo>
                          <a:pt x="13834" y="216969"/>
                          <a:pt x="15695" y="173715"/>
                          <a:pt x="17645" y="130549"/>
                        </a:cubicBezTo>
                        <a:cubicBezTo>
                          <a:pt x="19595" y="87295"/>
                          <a:pt x="20216" y="43332"/>
                          <a:pt x="27129" y="787"/>
                        </a:cubicBezTo>
                        <a:cubicBezTo>
                          <a:pt x="27395" y="-454"/>
                          <a:pt x="29079" y="-99"/>
                          <a:pt x="29079" y="964"/>
                        </a:cubicBezTo>
                        <a:lnTo>
                          <a:pt x="29079" y="9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05" name="任意多边形: 形状 570"/>
                  <p:cNvSpPr/>
                  <p:nvPr>
                    <p:custDataLst>
                      <p:tags r:id="rId308"/>
                    </p:custDataLst>
                  </p:nvPr>
                </p:nvSpPr>
                <p:spPr>
                  <a:xfrm>
                    <a:off x="8103365" y="5682731"/>
                    <a:ext cx="224638" cy="30182"/>
                  </a:xfrm>
                  <a:custGeom>
                    <a:avLst/>
                    <a:gdLst>
                      <a:gd name="connsiteX0" fmla="*/ 224477 w 224638"/>
                      <a:gd name="connsiteY0" fmla="*/ 20563 h 30182"/>
                      <a:gd name="connsiteX1" fmla="*/ 174398 w 224638"/>
                      <a:gd name="connsiteY1" fmla="*/ 30136 h 30182"/>
                      <a:gd name="connsiteX2" fmla="*/ 116164 w 224638"/>
                      <a:gd name="connsiteY2" fmla="*/ 28718 h 30182"/>
                      <a:gd name="connsiteX3" fmla="*/ 59172 w 224638"/>
                      <a:gd name="connsiteY3" fmla="*/ 22691 h 30182"/>
                      <a:gd name="connsiteX4" fmla="*/ 29833 w 224638"/>
                      <a:gd name="connsiteY4" fmla="*/ 16575 h 30182"/>
                      <a:gd name="connsiteX5" fmla="*/ 15297 w 224638"/>
                      <a:gd name="connsiteY5" fmla="*/ 12764 h 30182"/>
                      <a:gd name="connsiteX6" fmla="*/ 2090 w 224638"/>
                      <a:gd name="connsiteY6" fmla="*/ 7977 h 30182"/>
                      <a:gd name="connsiteX7" fmla="*/ 4129 w 224638"/>
                      <a:gd name="connsiteY7" fmla="*/ 0 h 30182"/>
                      <a:gd name="connsiteX8" fmla="*/ 17779 w 224638"/>
                      <a:gd name="connsiteY8" fmla="*/ 3279 h 30182"/>
                      <a:gd name="connsiteX9" fmla="*/ 30188 w 224638"/>
                      <a:gd name="connsiteY9" fmla="*/ 6648 h 30182"/>
                      <a:gd name="connsiteX10" fmla="*/ 57399 w 224638"/>
                      <a:gd name="connsiteY10" fmla="*/ 12586 h 30182"/>
                      <a:gd name="connsiteX11" fmla="*/ 114923 w 224638"/>
                      <a:gd name="connsiteY11" fmla="*/ 19499 h 30182"/>
                      <a:gd name="connsiteX12" fmla="*/ 170941 w 224638"/>
                      <a:gd name="connsiteY12" fmla="*/ 21804 h 30182"/>
                      <a:gd name="connsiteX13" fmla="*/ 224034 w 224638"/>
                      <a:gd name="connsiteY13" fmla="*/ 19766 h 30182"/>
                      <a:gd name="connsiteX14" fmla="*/ 224477 w 224638"/>
                      <a:gd name="connsiteY14" fmla="*/ 20563 h 30182"/>
                      <a:gd name="connsiteX15" fmla="*/ 224477 w 224638"/>
                      <a:gd name="connsiteY15" fmla="*/ 20563 h 3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4638" h="30182">
                        <a:moveTo>
                          <a:pt x="224477" y="20563"/>
                        </a:moveTo>
                        <a:cubicBezTo>
                          <a:pt x="210473" y="30491"/>
                          <a:pt x="191239" y="30313"/>
                          <a:pt x="174398" y="30136"/>
                        </a:cubicBezTo>
                        <a:cubicBezTo>
                          <a:pt x="154987" y="29959"/>
                          <a:pt x="135575" y="29781"/>
                          <a:pt x="116164" y="28718"/>
                        </a:cubicBezTo>
                        <a:cubicBezTo>
                          <a:pt x="97108" y="27743"/>
                          <a:pt x="78051" y="25881"/>
                          <a:pt x="59172" y="22691"/>
                        </a:cubicBezTo>
                        <a:cubicBezTo>
                          <a:pt x="49333" y="21007"/>
                          <a:pt x="39583" y="18968"/>
                          <a:pt x="29833" y="16575"/>
                        </a:cubicBezTo>
                        <a:cubicBezTo>
                          <a:pt x="24958" y="15422"/>
                          <a:pt x="20172" y="14093"/>
                          <a:pt x="15297" y="12764"/>
                        </a:cubicBezTo>
                        <a:cubicBezTo>
                          <a:pt x="10865" y="11523"/>
                          <a:pt x="5990" y="10636"/>
                          <a:pt x="2090" y="7977"/>
                        </a:cubicBezTo>
                        <a:cubicBezTo>
                          <a:pt x="-1455" y="5584"/>
                          <a:pt x="-303" y="0"/>
                          <a:pt x="4129" y="0"/>
                        </a:cubicBezTo>
                        <a:cubicBezTo>
                          <a:pt x="8738" y="88"/>
                          <a:pt x="13347" y="2038"/>
                          <a:pt x="17779" y="3279"/>
                        </a:cubicBezTo>
                        <a:cubicBezTo>
                          <a:pt x="21945" y="4432"/>
                          <a:pt x="26022" y="5584"/>
                          <a:pt x="30188" y="6648"/>
                        </a:cubicBezTo>
                        <a:cubicBezTo>
                          <a:pt x="39229" y="8952"/>
                          <a:pt x="48270" y="10902"/>
                          <a:pt x="57399" y="12586"/>
                        </a:cubicBezTo>
                        <a:cubicBezTo>
                          <a:pt x="76456" y="16043"/>
                          <a:pt x="95689" y="18170"/>
                          <a:pt x="114923" y="19499"/>
                        </a:cubicBezTo>
                        <a:cubicBezTo>
                          <a:pt x="133625" y="20829"/>
                          <a:pt x="152328" y="21361"/>
                          <a:pt x="170941" y="21804"/>
                        </a:cubicBezTo>
                        <a:cubicBezTo>
                          <a:pt x="188934" y="22247"/>
                          <a:pt x="206484" y="23311"/>
                          <a:pt x="224034" y="19766"/>
                        </a:cubicBezTo>
                        <a:cubicBezTo>
                          <a:pt x="224566" y="19677"/>
                          <a:pt x="224832" y="20297"/>
                          <a:pt x="224477" y="20563"/>
                        </a:cubicBezTo>
                        <a:lnTo>
                          <a:pt x="224477" y="20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06" name="任意多边形: 形状 571"/>
                  <p:cNvSpPr/>
                  <p:nvPr>
                    <p:custDataLst>
                      <p:tags r:id="rId309"/>
                    </p:custDataLst>
                  </p:nvPr>
                </p:nvSpPr>
                <p:spPr>
                  <a:xfrm>
                    <a:off x="8143691" y="4482982"/>
                    <a:ext cx="204982" cy="28372"/>
                  </a:xfrm>
                  <a:custGeom>
                    <a:avLst/>
                    <a:gdLst>
                      <a:gd name="connsiteX0" fmla="*/ 204359 w 204982"/>
                      <a:gd name="connsiteY0" fmla="*/ 28164 h 28372"/>
                      <a:gd name="connsiteX1" fmla="*/ 193900 w 204982"/>
                      <a:gd name="connsiteY1" fmla="*/ 26391 h 28372"/>
                      <a:gd name="connsiteX2" fmla="*/ 180161 w 204982"/>
                      <a:gd name="connsiteY2" fmla="*/ 22934 h 28372"/>
                      <a:gd name="connsiteX3" fmla="*/ 151266 w 204982"/>
                      <a:gd name="connsiteY3" fmla="*/ 17882 h 28372"/>
                      <a:gd name="connsiteX4" fmla="*/ 93387 w 204982"/>
                      <a:gd name="connsiteY4" fmla="*/ 12830 h 28372"/>
                      <a:gd name="connsiteX5" fmla="*/ 33027 w 204982"/>
                      <a:gd name="connsiteY5" fmla="*/ 9018 h 28372"/>
                      <a:gd name="connsiteX6" fmla="*/ 19554 w 204982"/>
                      <a:gd name="connsiteY6" fmla="*/ 9816 h 28372"/>
                      <a:gd name="connsiteX7" fmla="*/ 8652 w 204982"/>
                      <a:gd name="connsiteY7" fmla="*/ 14159 h 28372"/>
                      <a:gd name="connsiteX8" fmla="*/ 1472 w 204982"/>
                      <a:gd name="connsiteY8" fmla="*/ 5207 h 28372"/>
                      <a:gd name="connsiteX9" fmla="*/ 5727 w 204982"/>
                      <a:gd name="connsiteY9" fmla="*/ 4144 h 28372"/>
                      <a:gd name="connsiteX10" fmla="*/ 9272 w 204982"/>
                      <a:gd name="connsiteY10" fmla="*/ 7334 h 28372"/>
                      <a:gd name="connsiteX11" fmla="*/ 7145 w 204982"/>
                      <a:gd name="connsiteY11" fmla="*/ 11146 h 28372"/>
                      <a:gd name="connsiteX12" fmla="*/ 6879 w 204982"/>
                      <a:gd name="connsiteY12" fmla="*/ 11234 h 28372"/>
                      <a:gd name="connsiteX13" fmla="*/ 3777 w 204982"/>
                      <a:gd name="connsiteY13" fmla="*/ 9905 h 28372"/>
                      <a:gd name="connsiteX14" fmla="*/ 3599 w 204982"/>
                      <a:gd name="connsiteY14" fmla="*/ 9639 h 28372"/>
                      <a:gd name="connsiteX15" fmla="*/ 7854 w 204982"/>
                      <a:gd name="connsiteY15" fmla="*/ 10880 h 28372"/>
                      <a:gd name="connsiteX16" fmla="*/ 8209 w 204982"/>
                      <a:gd name="connsiteY16" fmla="*/ 11146 h 28372"/>
                      <a:gd name="connsiteX17" fmla="*/ 8120 w 204982"/>
                      <a:gd name="connsiteY17" fmla="*/ 6714 h 28372"/>
                      <a:gd name="connsiteX18" fmla="*/ 8386 w 204982"/>
                      <a:gd name="connsiteY18" fmla="*/ 4144 h 28372"/>
                      <a:gd name="connsiteX19" fmla="*/ 10513 w 204982"/>
                      <a:gd name="connsiteY19" fmla="*/ 3168 h 28372"/>
                      <a:gd name="connsiteX20" fmla="*/ 16097 w 204982"/>
                      <a:gd name="connsiteY20" fmla="*/ 1307 h 28372"/>
                      <a:gd name="connsiteX21" fmla="*/ 26290 w 204982"/>
                      <a:gd name="connsiteY21" fmla="*/ 66 h 28372"/>
                      <a:gd name="connsiteX22" fmla="*/ 52526 w 204982"/>
                      <a:gd name="connsiteY22" fmla="*/ 1573 h 28372"/>
                      <a:gd name="connsiteX23" fmla="*/ 108721 w 204982"/>
                      <a:gd name="connsiteY23" fmla="*/ 5916 h 28372"/>
                      <a:gd name="connsiteX24" fmla="*/ 160041 w 204982"/>
                      <a:gd name="connsiteY24" fmla="*/ 11944 h 28372"/>
                      <a:gd name="connsiteX25" fmla="*/ 185568 w 204982"/>
                      <a:gd name="connsiteY25" fmla="*/ 18237 h 28372"/>
                      <a:gd name="connsiteX26" fmla="*/ 204891 w 204982"/>
                      <a:gd name="connsiteY26" fmla="*/ 27011 h 28372"/>
                      <a:gd name="connsiteX27" fmla="*/ 204359 w 204982"/>
                      <a:gd name="connsiteY27" fmla="*/ 28164 h 28372"/>
                      <a:gd name="connsiteX28" fmla="*/ 204359 w 204982"/>
                      <a:gd name="connsiteY28" fmla="*/ 28164 h 28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4982" h="28372">
                        <a:moveTo>
                          <a:pt x="204359" y="28164"/>
                        </a:moveTo>
                        <a:cubicBezTo>
                          <a:pt x="200814" y="28961"/>
                          <a:pt x="197357" y="27277"/>
                          <a:pt x="193900" y="26391"/>
                        </a:cubicBezTo>
                        <a:cubicBezTo>
                          <a:pt x="189380" y="25150"/>
                          <a:pt x="184771" y="23998"/>
                          <a:pt x="180161" y="22934"/>
                        </a:cubicBezTo>
                        <a:cubicBezTo>
                          <a:pt x="170589" y="20807"/>
                          <a:pt x="160928" y="19211"/>
                          <a:pt x="151266" y="17882"/>
                        </a:cubicBezTo>
                        <a:cubicBezTo>
                          <a:pt x="132032" y="15223"/>
                          <a:pt x="112710" y="14071"/>
                          <a:pt x="93387" y="12830"/>
                        </a:cubicBezTo>
                        <a:cubicBezTo>
                          <a:pt x="73267" y="11500"/>
                          <a:pt x="53147" y="9728"/>
                          <a:pt x="33027" y="9018"/>
                        </a:cubicBezTo>
                        <a:cubicBezTo>
                          <a:pt x="28506" y="8841"/>
                          <a:pt x="23897" y="8841"/>
                          <a:pt x="19554" y="9816"/>
                        </a:cubicBezTo>
                        <a:cubicBezTo>
                          <a:pt x="15565" y="10702"/>
                          <a:pt x="12463" y="13096"/>
                          <a:pt x="8652" y="14159"/>
                        </a:cubicBezTo>
                        <a:cubicBezTo>
                          <a:pt x="2979" y="15755"/>
                          <a:pt x="-2782" y="10348"/>
                          <a:pt x="1472" y="5207"/>
                        </a:cubicBezTo>
                        <a:cubicBezTo>
                          <a:pt x="2447" y="3966"/>
                          <a:pt x="4220" y="3878"/>
                          <a:pt x="5727" y="4144"/>
                        </a:cubicBezTo>
                        <a:cubicBezTo>
                          <a:pt x="7322" y="4409"/>
                          <a:pt x="8918" y="5739"/>
                          <a:pt x="9272" y="7334"/>
                        </a:cubicBezTo>
                        <a:cubicBezTo>
                          <a:pt x="9627" y="9018"/>
                          <a:pt x="8918" y="10614"/>
                          <a:pt x="7145" y="11146"/>
                        </a:cubicBezTo>
                        <a:cubicBezTo>
                          <a:pt x="7056" y="11146"/>
                          <a:pt x="6968" y="11234"/>
                          <a:pt x="6879" y="11234"/>
                        </a:cubicBezTo>
                        <a:cubicBezTo>
                          <a:pt x="5638" y="11589"/>
                          <a:pt x="4574" y="10880"/>
                          <a:pt x="3777" y="9905"/>
                        </a:cubicBezTo>
                        <a:cubicBezTo>
                          <a:pt x="3688" y="9816"/>
                          <a:pt x="3599" y="9728"/>
                          <a:pt x="3599" y="9639"/>
                        </a:cubicBezTo>
                        <a:cubicBezTo>
                          <a:pt x="5018" y="10082"/>
                          <a:pt x="6436" y="10437"/>
                          <a:pt x="7854" y="10880"/>
                        </a:cubicBezTo>
                        <a:cubicBezTo>
                          <a:pt x="9095" y="10171"/>
                          <a:pt x="8740" y="10082"/>
                          <a:pt x="8209" y="11146"/>
                        </a:cubicBezTo>
                        <a:cubicBezTo>
                          <a:pt x="8209" y="9639"/>
                          <a:pt x="8120" y="8132"/>
                          <a:pt x="8120" y="6714"/>
                        </a:cubicBezTo>
                        <a:cubicBezTo>
                          <a:pt x="6259" y="5384"/>
                          <a:pt x="6347" y="4498"/>
                          <a:pt x="8386" y="4144"/>
                        </a:cubicBezTo>
                        <a:cubicBezTo>
                          <a:pt x="9095" y="3789"/>
                          <a:pt x="9804" y="3434"/>
                          <a:pt x="10513" y="3168"/>
                        </a:cubicBezTo>
                        <a:cubicBezTo>
                          <a:pt x="12374" y="2371"/>
                          <a:pt x="14236" y="1750"/>
                          <a:pt x="16097" y="1307"/>
                        </a:cubicBezTo>
                        <a:cubicBezTo>
                          <a:pt x="19377" y="509"/>
                          <a:pt x="22922" y="244"/>
                          <a:pt x="26290" y="66"/>
                        </a:cubicBezTo>
                        <a:cubicBezTo>
                          <a:pt x="34977" y="-288"/>
                          <a:pt x="43840" y="864"/>
                          <a:pt x="52526" y="1573"/>
                        </a:cubicBezTo>
                        <a:cubicBezTo>
                          <a:pt x="71228" y="2991"/>
                          <a:pt x="90019" y="4409"/>
                          <a:pt x="108721" y="5916"/>
                        </a:cubicBezTo>
                        <a:cubicBezTo>
                          <a:pt x="125828" y="7334"/>
                          <a:pt x="143023" y="8841"/>
                          <a:pt x="160041" y="11944"/>
                        </a:cubicBezTo>
                        <a:cubicBezTo>
                          <a:pt x="168639" y="13539"/>
                          <a:pt x="177148" y="15666"/>
                          <a:pt x="185568" y="18237"/>
                        </a:cubicBezTo>
                        <a:cubicBezTo>
                          <a:pt x="191241" y="19921"/>
                          <a:pt x="201168" y="21959"/>
                          <a:pt x="204891" y="27011"/>
                        </a:cubicBezTo>
                        <a:cubicBezTo>
                          <a:pt x="205157" y="27366"/>
                          <a:pt x="204802" y="28075"/>
                          <a:pt x="204359" y="28164"/>
                        </a:cubicBezTo>
                        <a:lnTo>
                          <a:pt x="204359" y="281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07" name="任意多边形: 形状 572"/>
                  <p:cNvSpPr/>
                  <p:nvPr>
                    <p:custDataLst>
                      <p:tags r:id="rId310"/>
                    </p:custDataLst>
                  </p:nvPr>
                </p:nvSpPr>
                <p:spPr>
                  <a:xfrm>
                    <a:off x="8104475" y="4493744"/>
                    <a:ext cx="45729" cy="1197984"/>
                  </a:xfrm>
                  <a:custGeom>
                    <a:avLst/>
                    <a:gdLst>
                      <a:gd name="connsiteX0" fmla="*/ 44677 w 45729"/>
                      <a:gd name="connsiteY0" fmla="*/ 1181 h 1197984"/>
                      <a:gd name="connsiteX1" fmla="*/ 44234 w 45729"/>
                      <a:gd name="connsiteY1" fmla="*/ 117560 h 1197984"/>
                      <a:gd name="connsiteX2" fmla="*/ 41043 w 45729"/>
                      <a:gd name="connsiteY2" fmla="*/ 233850 h 1197984"/>
                      <a:gd name="connsiteX3" fmla="*/ 34041 w 45729"/>
                      <a:gd name="connsiteY3" fmla="*/ 466429 h 1197984"/>
                      <a:gd name="connsiteX4" fmla="*/ 19327 w 45729"/>
                      <a:gd name="connsiteY4" fmla="*/ 931677 h 1197984"/>
                      <a:gd name="connsiteX5" fmla="*/ 11084 w 45729"/>
                      <a:gd name="connsiteY5" fmla="*/ 1192798 h 1197984"/>
                      <a:gd name="connsiteX6" fmla="*/ 5 w 45729"/>
                      <a:gd name="connsiteY6" fmla="*/ 1192532 h 1197984"/>
                      <a:gd name="connsiteX7" fmla="*/ 15073 w 45729"/>
                      <a:gd name="connsiteY7" fmla="*/ 724979 h 1197984"/>
                      <a:gd name="connsiteX8" fmla="*/ 30407 w 45729"/>
                      <a:gd name="connsiteY8" fmla="*/ 259731 h 1197984"/>
                      <a:gd name="connsiteX9" fmla="*/ 35104 w 45729"/>
                      <a:gd name="connsiteY9" fmla="*/ 129171 h 1197984"/>
                      <a:gd name="connsiteX10" fmla="*/ 42550 w 45729"/>
                      <a:gd name="connsiteY10" fmla="*/ 738 h 1197984"/>
                      <a:gd name="connsiteX11" fmla="*/ 44677 w 45729"/>
                      <a:gd name="connsiteY11" fmla="*/ 1181 h 1197984"/>
                      <a:gd name="connsiteX12" fmla="*/ 44677 w 45729"/>
                      <a:gd name="connsiteY12" fmla="*/ 1181 h 1197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729" h="1197984">
                        <a:moveTo>
                          <a:pt x="44677" y="1181"/>
                        </a:moveTo>
                        <a:cubicBezTo>
                          <a:pt x="46804" y="40004"/>
                          <a:pt x="45209" y="78826"/>
                          <a:pt x="44234" y="117560"/>
                        </a:cubicBezTo>
                        <a:cubicBezTo>
                          <a:pt x="43259" y="156294"/>
                          <a:pt x="42107" y="195116"/>
                          <a:pt x="41043" y="233850"/>
                        </a:cubicBezTo>
                        <a:cubicBezTo>
                          <a:pt x="38827" y="311406"/>
                          <a:pt x="36523" y="388962"/>
                          <a:pt x="34041" y="466429"/>
                        </a:cubicBezTo>
                        <a:cubicBezTo>
                          <a:pt x="29166" y="621542"/>
                          <a:pt x="24291" y="776565"/>
                          <a:pt x="19327" y="931677"/>
                        </a:cubicBezTo>
                        <a:cubicBezTo>
                          <a:pt x="16580" y="1018717"/>
                          <a:pt x="13832" y="1105758"/>
                          <a:pt x="11084" y="1192798"/>
                        </a:cubicBezTo>
                        <a:cubicBezTo>
                          <a:pt x="10818" y="1199888"/>
                          <a:pt x="-261" y="1199622"/>
                          <a:pt x="5" y="1192532"/>
                        </a:cubicBezTo>
                        <a:cubicBezTo>
                          <a:pt x="5057" y="1036710"/>
                          <a:pt x="10021" y="880800"/>
                          <a:pt x="15073" y="724979"/>
                        </a:cubicBezTo>
                        <a:cubicBezTo>
                          <a:pt x="20036" y="569867"/>
                          <a:pt x="25000" y="414843"/>
                          <a:pt x="30407" y="259731"/>
                        </a:cubicBezTo>
                        <a:cubicBezTo>
                          <a:pt x="31914" y="216211"/>
                          <a:pt x="33420" y="172691"/>
                          <a:pt x="35104" y="129171"/>
                        </a:cubicBezTo>
                        <a:cubicBezTo>
                          <a:pt x="36700" y="86271"/>
                          <a:pt x="37498" y="43283"/>
                          <a:pt x="42550" y="738"/>
                        </a:cubicBezTo>
                        <a:cubicBezTo>
                          <a:pt x="42638" y="-503"/>
                          <a:pt x="44677" y="-60"/>
                          <a:pt x="44677" y="1181"/>
                        </a:cubicBezTo>
                        <a:lnTo>
                          <a:pt x="44677" y="11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08" name="任意多边形: 形状 573"/>
                  <p:cNvSpPr/>
                  <p:nvPr>
                    <p:custDataLst>
                      <p:tags r:id="rId311"/>
                    </p:custDataLst>
                  </p:nvPr>
                </p:nvSpPr>
                <p:spPr>
                  <a:xfrm>
                    <a:off x="8166137" y="5429139"/>
                    <a:ext cx="108700" cy="210683"/>
                  </a:xfrm>
                  <a:custGeom>
                    <a:avLst/>
                    <a:gdLst>
                      <a:gd name="connsiteX0" fmla="*/ 81401 w 108700"/>
                      <a:gd name="connsiteY0" fmla="*/ 18708 h 210683"/>
                      <a:gd name="connsiteX1" fmla="*/ 94696 w 108700"/>
                      <a:gd name="connsiteY1" fmla="*/ 29876 h 210683"/>
                      <a:gd name="connsiteX2" fmla="*/ 104801 w 108700"/>
                      <a:gd name="connsiteY2" fmla="*/ 55669 h 210683"/>
                      <a:gd name="connsiteX3" fmla="*/ 107992 w 108700"/>
                      <a:gd name="connsiteY3" fmla="*/ 110800 h 210683"/>
                      <a:gd name="connsiteX4" fmla="*/ 100635 w 108700"/>
                      <a:gd name="connsiteY4" fmla="*/ 166906 h 210683"/>
                      <a:gd name="connsiteX5" fmla="*/ 73956 w 108700"/>
                      <a:gd name="connsiteY5" fmla="*/ 206970 h 210683"/>
                      <a:gd name="connsiteX6" fmla="*/ 31765 w 108700"/>
                      <a:gd name="connsiteY6" fmla="*/ 200322 h 210683"/>
                      <a:gd name="connsiteX7" fmla="*/ 6327 w 108700"/>
                      <a:gd name="connsiteY7" fmla="*/ 156181 h 210683"/>
                      <a:gd name="connsiteX8" fmla="*/ 34 w 108700"/>
                      <a:gd name="connsiteY8" fmla="*/ 97061 h 210683"/>
                      <a:gd name="connsiteX9" fmla="*/ 1718 w 108700"/>
                      <a:gd name="connsiteY9" fmla="*/ 65773 h 210683"/>
                      <a:gd name="connsiteX10" fmla="*/ 4820 w 108700"/>
                      <a:gd name="connsiteY10" fmla="*/ 36701 h 210683"/>
                      <a:gd name="connsiteX11" fmla="*/ 40629 w 108700"/>
                      <a:gd name="connsiteY11" fmla="*/ 715 h 210683"/>
                      <a:gd name="connsiteX12" fmla="*/ 88049 w 108700"/>
                      <a:gd name="connsiteY12" fmla="*/ 23139 h 210683"/>
                      <a:gd name="connsiteX13" fmla="*/ 81933 w 108700"/>
                      <a:gd name="connsiteY13" fmla="*/ 27749 h 210683"/>
                      <a:gd name="connsiteX14" fmla="*/ 65624 w 108700"/>
                      <a:gd name="connsiteY14" fmla="*/ 16758 h 210683"/>
                      <a:gd name="connsiteX15" fmla="*/ 45060 w 108700"/>
                      <a:gd name="connsiteY15" fmla="*/ 12946 h 210683"/>
                      <a:gd name="connsiteX16" fmla="*/ 16786 w 108700"/>
                      <a:gd name="connsiteY16" fmla="*/ 38296 h 210683"/>
                      <a:gd name="connsiteX17" fmla="*/ 13418 w 108700"/>
                      <a:gd name="connsiteY17" fmla="*/ 62050 h 210683"/>
                      <a:gd name="connsiteX18" fmla="*/ 11202 w 108700"/>
                      <a:gd name="connsiteY18" fmla="*/ 88198 h 210683"/>
                      <a:gd name="connsiteX19" fmla="*/ 12974 w 108700"/>
                      <a:gd name="connsiteY19" fmla="*/ 138986 h 210683"/>
                      <a:gd name="connsiteX20" fmla="*/ 28751 w 108700"/>
                      <a:gd name="connsiteY20" fmla="*/ 182329 h 210683"/>
                      <a:gd name="connsiteX21" fmla="*/ 60838 w 108700"/>
                      <a:gd name="connsiteY21" fmla="*/ 200588 h 210683"/>
                      <a:gd name="connsiteX22" fmla="*/ 89290 w 108700"/>
                      <a:gd name="connsiteY22" fmla="*/ 171161 h 210683"/>
                      <a:gd name="connsiteX23" fmla="*/ 97089 w 108700"/>
                      <a:gd name="connsiteY23" fmla="*/ 125248 h 210683"/>
                      <a:gd name="connsiteX24" fmla="*/ 98596 w 108700"/>
                      <a:gd name="connsiteY24" fmla="*/ 72066 h 210683"/>
                      <a:gd name="connsiteX25" fmla="*/ 93544 w 108700"/>
                      <a:gd name="connsiteY25" fmla="*/ 46096 h 210683"/>
                      <a:gd name="connsiteX26" fmla="*/ 89378 w 108700"/>
                      <a:gd name="connsiteY26" fmla="*/ 33864 h 210683"/>
                      <a:gd name="connsiteX27" fmla="*/ 81401 w 108700"/>
                      <a:gd name="connsiteY27" fmla="*/ 20746 h 210683"/>
                      <a:gd name="connsiteX28" fmla="*/ 81401 w 108700"/>
                      <a:gd name="connsiteY28" fmla="*/ 18708 h 210683"/>
                      <a:gd name="connsiteX29" fmla="*/ 81401 w 108700"/>
                      <a:gd name="connsiteY29" fmla="*/ 18708 h 210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8700" h="210683">
                        <a:moveTo>
                          <a:pt x="81401" y="18708"/>
                        </a:moveTo>
                        <a:cubicBezTo>
                          <a:pt x="87960" y="17910"/>
                          <a:pt x="91594" y="25089"/>
                          <a:pt x="94696" y="29876"/>
                        </a:cubicBezTo>
                        <a:cubicBezTo>
                          <a:pt x="99749" y="37676"/>
                          <a:pt x="102674" y="46805"/>
                          <a:pt x="104801" y="55669"/>
                        </a:cubicBezTo>
                        <a:cubicBezTo>
                          <a:pt x="109055" y="73839"/>
                          <a:pt x="109321" y="92452"/>
                          <a:pt x="107992" y="110800"/>
                        </a:cubicBezTo>
                        <a:cubicBezTo>
                          <a:pt x="106662" y="129502"/>
                          <a:pt x="104712" y="148736"/>
                          <a:pt x="100635" y="166906"/>
                        </a:cubicBezTo>
                        <a:cubicBezTo>
                          <a:pt x="97089" y="183038"/>
                          <a:pt x="89290" y="199347"/>
                          <a:pt x="73956" y="206970"/>
                        </a:cubicBezTo>
                        <a:cubicBezTo>
                          <a:pt x="59863" y="213972"/>
                          <a:pt x="43997" y="210692"/>
                          <a:pt x="31765" y="200322"/>
                        </a:cubicBezTo>
                        <a:cubicBezTo>
                          <a:pt x="18381" y="189065"/>
                          <a:pt x="10847" y="172490"/>
                          <a:pt x="6327" y="156181"/>
                        </a:cubicBezTo>
                        <a:cubicBezTo>
                          <a:pt x="1009" y="136859"/>
                          <a:pt x="-232" y="116738"/>
                          <a:pt x="34" y="97061"/>
                        </a:cubicBezTo>
                        <a:cubicBezTo>
                          <a:pt x="211" y="86602"/>
                          <a:pt x="831" y="76232"/>
                          <a:pt x="1718" y="65773"/>
                        </a:cubicBezTo>
                        <a:cubicBezTo>
                          <a:pt x="2515" y="56112"/>
                          <a:pt x="2870" y="46185"/>
                          <a:pt x="4820" y="36701"/>
                        </a:cubicBezTo>
                        <a:cubicBezTo>
                          <a:pt x="8631" y="18796"/>
                          <a:pt x="22192" y="4171"/>
                          <a:pt x="40629" y="715"/>
                        </a:cubicBezTo>
                        <a:cubicBezTo>
                          <a:pt x="57026" y="-2388"/>
                          <a:pt x="82996" y="4526"/>
                          <a:pt x="88049" y="23139"/>
                        </a:cubicBezTo>
                        <a:cubicBezTo>
                          <a:pt x="89024" y="26685"/>
                          <a:pt x="85212" y="29699"/>
                          <a:pt x="81933" y="27749"/>
                        </a:cubicBezTo>
                        <a:cubicBezTo>
                          <a:pt x="76260" y="24380"/>
                          <a:pt x="71474" y="19771"/>
                          <a:pt x="65624" y="16758"/>
                        </a:cubicBezTo>
                        <a:cubicBezTo>
                          <a:pt x="59331" y="13567"/>
                          <a:pt x="51974" y="12060"/>
                          <a:pt x="45060" y="12946"/>
                        </a:cubicBezTo>
                        <a:cubicBezTo>
                          <a:pt x="31056" y="14719"/>
                          <a:pt x="20331" y="25001"/>
                          <a:pt x="16786" y="38296"/>
                        </a:cubicBezTo>
                        <a:cubicBezTo>
                          <a:pt x="14747" y="46007"/>
                          <a:pt x="14215" y="54073"/>
                          <a:pt x="13418" y="62050"/>
                        </a:cubicBezTo>
                        <a:cubicBezTo>
                          <a:pt x="12531" y="70737"/>
                          <a:pt x="11733" y="79512"/>
                          <a:pt x="11202" y="88198"/>
                        </a:cubicBezTo>
                        <a:cubicBezTo>
                          <a:pt x="10227" y="105039"/>
                          <a:pt x="10138" y="122145"/>
                          <a:pt x="12974" y="138986"/>
                        </a:cubicBezTo>
                        <a:cubicBezTo>
                          <a:pt x="15456" y="154054"/>
                          <a:pt x="19888" y="169477"/>
                          <a:pt x="28751" y="182329"/>
                        </a:cubicBezTo>
                        <a:cubicBezTo>
                          <a:pt x="36020" y="192788"/>
                          <a:pt x="47631" y="202360"/>
                          <a:pt x="60838" y="200588"/>
                        </a:cubicBezTo>
                        <a:cubicBezTo>
                          <a:pt x="75906" y="198638"/>
                          <a:pt x="85212" y="184456"/>
                          <a:pt x="89290" y="171161"/>
                        </a:cubicBezTo>
                        <a:cubicBezTo>
                          <a:pt x="93810" y="156536"/>
                          <a:pt x="95317" y="140493"/>
                          <a:pt x="97089" y="125248"/>
                        </a:cubicBezTo>
                        <a:cubicBezTo>
                          <a:pt x="99217" y="107698"/>
                          <a:pt x="100280" y="89882"/>
                          <a:pt x="98596" y="72066"/>
                        </a:cubicBezTo>
                        <a:cubicBezTo>
                          <a:pt x="97799" y="63291"/>
                          <a:pt x="96114" y="54605"/>
                          <a:pt x="93544" y="46096"/>
                        </a:cubicBezTo>
                        <a:cubicBezTo>
                          <a:pt x="92303" y="42019"/>
                          <a:pt x="90796" y="37942"/>
                          <a:pt x="89378" y="33864"/>
                        </a:cubicBezTo>
                        <a:cubicBezTo>
                          <a:pt x="88049" y="29964"/>
                          <a:pt x="86276" y="21899"/>
                          <a:pt x="81401" y="20746"/>
                        </a:cubicBezTo>
                        <a:cubicBezTo>
                          <a:pt x="80426" y="20658"/>
                          <a:pt x="80249" y="18796"/>
                          <a:pt x="81401" y="18708"/>
                        </a:cubicBezTo>
                        <a:lnTo>
                          <a:pt x="81401" y="187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09" name="任意多边形: 形状 574"/>
                  <p:cNvSpPr/>
                  <p:nvPr>
                    <p:custDataLst>
                      <p:tags r:id="rId312"/>
                    </p:custDataLst>
                  </p:nvPr>
                </p:nvSpPr>
                <p:spPr>
                  <a:xfrm>
                    <a:off x="8139667" y="4651069"/>
                    <a:ext cx="198611" cy="30755"/>
                  </a:xfrm>
                  <a:custGeom>
                    <a:avLst/>
                    <a:gdLst>
                      <a:gd name="connsiteX0" fmla="*/ 194468 w 198611"/>
                      <a:gd name="connsiteY0" fmla="*/ 29459 h 30755"/>
                      <a:gd name="connsiteX1" fmla="*/ 193405 w 198611"/>
                      <a:gd name="connsiteY1" fmla="*/ 27687 h 30755"/>
                      <a:gd name="connsiteX2" fmla="*/ 191986 w 198611"/>
                      <a:gd name="connsiteY2" fmla="*/ 27066 h 30755"/>
                      <a:gd name="connsiteX3" fmla="*/ 187466 w 198611"/>
                      <a:gd name="connsiteY3" fmla="*/ 25560 h 30755"/>
                      <a:gd name="connsiteX4" fmla="*/ 177362 w 198611"/>
                      <a:gd name="connsiteY4" fmla="*/ 23610 h 30755"/>
                      <a:gd name="connsiteX5" fmla="*/ 153696 w 198611"/>
                      <a:gd name="connsiteY5" fmla="*/ 20685 h 30755"/>
                      <a:gd name="connsiteX6" fmla="*/ 103439 w 198611"/>
                      <a:gd name="connsiteY6" fmla="*/ 14214 h 30755"/>
                      <a:gd name="connsiteX7" fmla="*/ 6295 w 198611"/>
                      <a:gd name="connsiteY7" fmla="*/ 14303 h 30755"/>
                      <a:gd name="connsiteX8" fmla="*/ 7359 w 198611"/>
                      <a:gd name="connsiteY8" fmla="*/ 5085 h 30755"/>
                      <a:gd name="connsiteX9" fmla="*/ 13829 w 198611"/>
                      <a:gd name="connsiteY9" fmla="*/ 9871 h 30755"/>
                      <a:gd name="connsiteX10" fmla="*/ 11524 w 198611"/>
                      <a:gd name="connsiteY10" fmla="*/ 15721 h 30755"/>
                      <a:gd name="connsiteX11" fmla="*/ 3724 w 198611"/>
                      <a:gd name="connsiteY11" fmla="*/ 14214 h 30755"/>
                      <a:gd name="connsiteX12" fmla="*/ 3547 w 198611"/>
                      <a:gd name="connsiteY12" fmla="*/ 4464 h 30755"/>
                      <a:gd name="connsiteX13" fmla="*/ 126751 w 198611"/>
                      <a:gd name="connsiteY13" fmla="*/ 7744 h 30755"/>
                      <a:gd name="connsiteX14" fmla="*/ 157950 w 198611"/>
                      <a:gd name="connsiteY14" fmla="*/ 12087 h 30755"/>
                      <a:gd name="connsiteX15" fmla="*/ 186580 w 198611"/>
                      <a:gd name="connsiteY15" fmla="*/ 16607 h 30755"/>
                      <a:gd name="connsiteX16" fmla="*/ 198368 w 198611"/>
                      <a:gd name="connsiteY16" fmla="*/ 28130 h 30755"/>
                      <a:gd name="connsiteX17" fmla="*/ 194202 w 198611"/>
                      <a:gd name="connsiteY17" fmla="*/ 29725 h 30755"/>
                      <a:gd name="connsiteX18" fmla="*/ 194468 w 198611"/>
                      <a:gd name="connsiteY18" fmla="*/ 29459 h 30755"/>
                      <a:gd name="connsiteX19" fmla="*/ 194468 w 198611"/>
                      <a:gd name="connsiteY19" fmla="*/ 29459 h 30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8611" h="30755">
                        <a:moveTo>
                          <a:pt x="194468" y="29459"/>
                        </a:moveTo>
                        <a:cubicBezTo>
                          <a:pt x="194823" y="28573"/>
                          <a:pt x="194468" y="28041"/>
                          <a:pt x="193405" y="27687"/>
                        </a:cubicBezTo>
                        <a:cubicBezTo>
                          <a:pt x="192961" y="27509"/>
                          <a:pt x="192430" y="27332"/>
                          <a:pt x="191986" y="27066"/>
                        </a:cubicBezTo>
                        <a:cubicBezTo>
                          <a:pt x="190568" y="26446"/>
                          <a:pt x="188973" y="26003"/>
                          <a:pt x="187466" y="25560"/>
                        </a:cubicBezTo>
                        <a:cubicBezTo>
                          <a:pt x="184186" y="24496"/>
                          <a:pt x="180818" y="24053"/>
                          <a:pt x="177362" y="23610"/>
                        </a:cubicBezTo>
                        <a:cubicBezTo>
                          <a:pt x="169473" y="22635"/>
                          <a:pt x="161584" y="21660"/>
                          <a:pt x="153696" y="20685"/>
                        </a:cubicBezTo>
                        <a:cubicBezTo>
                          <a:pt x="136944" y="18557"/>
                          <a:pt x="120192" y="16341"/>
                          <a:pt x="103439" y="14214"/>
                        </a:cubicBezTo>
                        <a:cubicBezTo>
                          <a:pt x="70999" y="10137"/>
                          <a:pt x="37938" y="7035"/>
                          <a:pt x="6295" y="14303"/>
                        </a:cubicBezTo>
                        <a:cubicBezTo>
                          <a:pt x="6649" y="11200"/>
                          <a:pt x="7004" y="8187"/>
                          <a:pt x="7359" y="5085"/>
                        </a:cubicBezTo>
                        <a:cubicBezTo>
                          <a:pt x="9929" y="6326"/>
                          <a:pt x="11790" y="7921"/>
                          <a:pt x="13829" y="9871"/>
                        </a:cubicBezTo>
                        <a:cubicBezTo>
                          <a:pt x="16045" y="11910"/>
                          <a:pt x="14538" y="15898"/>
                          <a:pt x="11524" y="15721"/>
                        </a:cubicBezTo>
                        <a:cubicBezTo>
                          <a:pt x="8688" y="15544"/>
                          <a:pt x="6384" y="15278"/>
                          <a:pt x="3724" y="14214"/>
                        </a:cubicBezTo>
                        <a:cubicBezTo>
                          <a:pt x="-707" y="12441"/>
                          <a:pt x="-1682" y="5617"/>
                          <a:pt x="3547" y="4464"/>
                        </a:cubicBezTo>
                        <a:cubicBezTo>
                          <a:pt x="43876" y="-4577"/>
                          <a:pt x="85801" y="1983"/>
                          <a:pt x="126751" y="7744"/>
                        </a:cubicBezTo>
                        <a:cubicBezTo>
                          <a:pt x="137121" y="9162"/>
                          <a:pt x="147580" y="10669"/>
                          <a:pt x="157950" y="12087"/>
                        </a:cubicBezTo>
                        <a:cubicBezTo>
                          <a:pt x="167346" y="13416"/>
                          <a:pt x="177273" y="14126"/>
                          <a:pt x="186580" y="16607"/>
                        </a:cubicBezTo>
                        <a:cubicBezTo>
                          <a:pt x="190923" y="17848"/>
                          <a:pt x="200229" y="22014"/>
                          <a:pt x="198368" y="28130"/>
                        </a:cubicBezTo>
                        <a:cubicBezTo>
                          <a:pt x="197836" y="29814"/>
                          <a:pt x="195266" y="32119"/>
                          <a:pt x="194202" y="29725"/>
                        </a:cubicBezTo>
                        <a:cubicBezTo>
                          <a:pt x="193936" y="29548"/>
                          <a:pt x="194291" y="29371"/>
                          <a:pt x="194468" y="29459"/>
                        </a:cubicBezTo>
                        <a:lnTo>
                          <a:pt x="194468" y="2945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10" name="任意多边形: 形状 575"/>
                  <p:cNvSpPr/>
                  <p:nvPr>
                    <p:custDataLst>
                      <p:tags r:id="rId313"/>
                    </p:custDataLst>
                  </p:nvPr>
                </p:nvSpPr>
                <p:spPr>
                  <a:xfrm>
                    <a:off x="8131193" y="4743707"/>
                    <a:ext cx="210416" cy="40280"/>
                  </a:xfrm>
                  <a:custGeom>
                    <a:avLst/>
                    <a:gdLst>
                      <a:gd name="connsiteX0" fmla="*/ 209678 w 210416"/>
                      <a:gd name="connsiteY0" fmla="*/ 39550 h 40280"/>
                      <a:gd name="connsiteX1" fmla="*/ 196648 w 210416"/>
                      <a:gd name="connsiteY1" fmla="*/ 40259 h 40280"/>
                      <a:gd name="connsiteX2" fmla="*/ 183530 w 210416"/>
                      <a:gd name="connsiteY2" fmla="*/ 38930 h 40280"/>
                      <a:gd name="connsiteX3" fmla="*/ 160485 w 210416"/>
                      <a:gd name="connsiteY3" fmla="*/ 35384 h 40280"/>
                      <a:gd name="connsiteX4" fmla="*/ 109076 w 210416"/>
                      <a:gd name="connsiteY4" fmla="*/ 27230 h 40280"/>
                      <a:gd name="connsiteX5" fmla="*/ 58820 w 210416"/>
                      <a:gd name="connsiteY5" fmla="*/ 19075 h 40280"/>
                      <a:gd name="connsiteX6" fmla="*/ 6614 w 210416"/>
                      <a:gd name="connsiteY6" fmla="*/ 14998 h 40280"/>
                      <a:gd name="connsiteX7" fmla="*/ 1561 w 210416"/>
                      <a:gd name="connsiteY7" fmla="*/ 6578 h 40280"/>
                      <a:gd name="connsiteX8" fmla="*/ 13527 w 210416"/>
                      <a:gd name="connsiteY8" fmla="*/ 19 h 40280"/>
                      <a:gd name="connsiteX9" fmla="*/ 16718 w 210416"/>
                      <a:gd name="connsiteY9" fmla="*/ 4184 h 40280"/>
                      <a:gd name="connsiteX10" fmla="*/ 8830 w 210416"/>
                      <a:gd name="connsiteY10" fmla="*/ 13757 h 40280"/>
                      <a:gd name="connsiteX11" fmla="*/ 3777 w 210416"/>
                      <a:gd name="connsiteY11" fmla="*/ 5337 h 40280"/>
                      <a:gd name="connsiteX12" fmla="*/ 53679 w 210416"/>
                      <a:gd name="connsiteY12" fmla="*/ 8439 h 40280"/>
                      <a:gd name="connsiteX13" fmla="*/ 106063 w 210416"/>
                      <a:gd name="connsiteY13" fmla="*/ 17037 h 40280"/>
                      <a:gd name="connsiteX14" fmla="*/ 158446 w 210416"/>
                      <a:gd name="connsiteY14" fmla="*/ 25811 h 40280"/>
                      <a:gd name="connsiteX15" fmla="*/ 183530 w 210416"/>
                      <a:gd name="connsiteY15" fmla="*/ 30066 h 40280"/>
                      <a:gd name="connsiteX16" fmla="*/ 196471 w 210416"/>
                      <a:gd name="connsiteY16" fmla="*/ 32902 h 40280"/>
                      <a:gd name="connsiteX17" fmla="*/ 209943 w 210416"/>
                      <a:gd name="connsiteY17" fmla="*/ 38132 h 40280"/>
                      <a:gd name="connsiteX18" fmla="*/ 209678 w 210416"/>
                      <a:gd name="connsiteY18" fmla="*/ 39550 h 40280"/>
                      <a:gd name="connsiteX19" fmla="*/ 209678 w 210416"/>
                      <a:gd name="connsiteY19" fmla="*/ 39550 h 40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0416" h="40280">
                        <a:moveTo>
                          <a:pt x="209678" y="39550"/>
                        </a:moveTo>
                        <a:cubicBezTo>
                          <a:pt x="205246" y="39461"/>
                          <a:pt x="201080" y="40436"/>
                          <a:pt x="196648" y="40259"/>
                        </a:cubicBezTo>
                        <a:cubicBezTo>
                          <a:pt x="192216" y="40082"/>
                          <a:pt x="187962" y="39461"/>
                          <a:pt x="183530" y="38930"/>
                        </a:cubicBezTo>
                        <a:cubicBezTo>
                          <a:pt x="175819" y="37866"/>
                          <a:pt x="168108" y="36625"/>
                          <a:pt x="160485" y="35384"/>
                        </a:cubicBezTo>
                        <a:cubicBezTo>
                          <a:pt x="143378" y="32637"/>
                          <a:pt x="126272" y="29977"/>
                          <a:pt x="109076" y="27230"/>
                        </a:cubicBezTo>
                        <a:cubicBezTo>
                          <a:pt x="92324" y="24482"/>
                          <a:pt x="75572" y="21823"/>
                          <a:pt x="58820" y="19075"/>
                        </a:cubicBezTo>
                        <a:cubicBezTo>
                          <a:pt x="41625" y="16327"/>
                          <a:pt x="23809" y="12339"/>
                          <a:pt x="6614" y="14998"/>
                        </a:cubicBezTo>
                        <a:cubicBezTo>
                          <a:pt x="2182" y="15707"/>
                          <a:pt x="-2516" y="9946"/>
                          <a:pt x="1561" y="6578"/>
                        </a:cubicBezTo>
                        <a:cubicBezTo>
                          <a:pt x="5284" y="3475"/>
                          <a:pt x="8475" y="550"/>
                          <a:pt x="13527" y="19"/>
                        </a:cubicBezTo>
                        <a:cubicBezTo>
                          <a:pt x="15654" y="-247"/>
                          <a:pt x="17250" y="2412"/>
                          <a:pt x="16718" y="4184"/>
                        </a:cubicBezTo>
                        <a:cubicBezTo>
                          <a:pt x="15389" y="8616"/>
                          <a:pt x="12198" y="11009"/>
                          <a:pt x="8830" y="13757"/>
                        </a:cubicBezTo>
                        <a:cubicBezTo>
                          <a:pt x="7145" y="10921"/>
                          <a:pt x="5461" y="8084"/>
                          <a:pt x="3777" y="5337"/>
                        </a:cubicBezTo>
                        <a:cubicBezTo>
                          <a:pt x="20441" y="2766"/>
                          <a:pt x="37016" y="5691"/>
                          <a:pt x="53679" y="8439"/>
                        </a:cubicBezTo>
                        <a:cubicBezTo>
                          <a:pt x="71140" y="11275"/>
                          <a:pt x="88602" y="14200"/>
                          <a:pt x="106063" y="17037"/>
                        </a:cubicBezTo>
                        <a:cubicBezTo>
                          <a:pt x="123524" y="19873"/>
                          <a:pt x="140985" y="22887"/>
                          <a:pt x="158446" y="25811"/>
                        </a:cubicBezTo>
                        <a:cubicBezTo>
                          <a:pt x="166778" y="27230"/>
                          <a:pt x="175198" y="28471"/>
                          <a:pt x="183530" y="30066"/>
                        </a:cubicBezTo>
                        <a:cubicBezTo>
                          <a:pt x="187873" y="30864"/>
                          <a:pt x="192216" y="31573"/>
                          <a:pt x="196471" y="32902"/>
                        </a:cubicBezTo>
                        <a:cubicBezTo>
                          <a:pt x="201169" y="34320"/>
                          <a:pt x="205335" y="36625"/>
                          <a:pt x="209943" y="38132"/>
                        </a:cubicBezTo>
                        <a:cubicBezTo>
                          <a:pt x="210653" y="38309"/>
                          <a:pt x="210564" y="39550"/>
                          <a:pt x="209678" y="39550"/>
                        </a:cubicBezTo>
                        <a:lnTo>
                          <a:pt x="209678" y="3955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sp>
              <p:nvSpPr>
                <p:cNvPr id="811" name="任意多边形: 形状 576"/>
                <p:cNvSpPr/>
                <p:nvPr>
                  <p:custDataLst>
                    <p:tags r:id="rId314"/>
                  </p:custDataLst>
                </p:nvPr>
              </p:nvSpPr>
              <p:spPr>
                <a:xfrm>
                  <a:off x="9637142" y="3781115"/>
                  <a:ext cx="90111" cy="13233"/>
                </a:xfrm>
                <a:custGeom>
                  <a:avLst/>
                  <a:gdLst>
                    <a:gd name="connsiteX0" fmla="*/ 556 w 90111"/>
                    <a:gd name="connsiteY0" fmla="*/ 28 h 13233"/>
                    <a:gd name="connsiteX1" fmla="*/ 24576 w 90111"/>
                    <a:gd name="connsiteY1" fmla="*/ 4017 h 13233"/>
                    <a:gd name="connsiteX2" fmla="*/ 46380 w 90111"/>
                    <a:gd name="connsiteY2" fmla="*/ 4194 h 13233"/>
                    <a:gd name="connsiteX3" fmla="*/ 68982 w 90111"/>
                    <a:gd name="connsiteY3" fmla="*/ 2599 h 13233"/>
                    <a:gd name="connsiteX4" fmla="*/ 89014 w 90111"/>
                    <a:gd name="connsiteY4" fmla="*/ 4903 h 13233"/>
                    <a:gd name="connsiteX5" fmla="*/ 87419 w 90111"/>
                    <a:gd name="connsiteY5" fmla="*/ 11285 h 13233"/>
                    <a:gd name="connsiteX6" fmla="*/ 76339 w 90111"/>
                    <a:gd name="connsiteY6" fmla="*/ 11108 h 13233"/>
                    <a:gd name="connsiteX7" fmla="*/ 65792 w 90111"/>
                    <a:gd name="connsiteY7" fmla="*/ 12614 h 13233"/>
                    <a:gd name="connsiteX8" fmla="*/ 42658 w 90111"/>
                    <a:gd name="connsiteY8" fmla="*/ 12437 h 13233"/>
                    <a:gd name="connsiteX9" fmla="*/ 20853 w 90111"/>
                    <a:gd name="connsiteY9" fmla="*/ 9069 h 13233"/>
                    <a:gd name="connsiteX10" fmla="*/ 290 w 90111"/>
                    <a:gd name="connsiteY10" fmla="*/ 826 h 13233"/>
                    <a:gd name="connsiteX11" fmla="*/ 556 w 90111"/>
                    <a:gd name="connsiteY11" fmla="*/ 28 h 13233"/>
                    <a:gd name="connsiteX12" fmla="*/ 556 w 90111"/>
                    <a:gd name="connsiteY12" fmla="*/ 28 h 13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111" h="13233">
                      <a:moveTo>
                        <a:pt x="556" y="28"/>
                      </a:moveTo>
                      <a:cubicBezTo>
                        <a:pt x="8001" y="2510"/>
                        <a:pt x="16776" y="3219"/>
                        <a:pt x="24576" y="4017"/>
                      </a:cubicBezTo>
                      <a:cubicBezTo>
                        <a:pt x="31844" y="4726"/>
                        <a:pt x="39112" y="4371"/>
                        <a:pt x="46380" y="4194"/>
                      </a:cubicBezTo>
                      <a:cubicBezTo>
                        <a:pt x="54092" y="4105"/>
                        <a:pt x="61448" y="3928"/>
                        <a:pt x="68982" y="2599"/>
                      </a:cubicBezTo>
                      <a:cubicBezTo>
                        <a:pt x="74832" y="1535"/>
                        <a:pt x="84494" y="-592"/>
                        <a:pt x="89014" y="4903"/>
                      </a:cubicBezTo>
                      <a:cubicBezTo>
                        <a:pt x="90787" y="7119"/>
                        <a:pt x="90521" y="10576"/>
                        <a:pt x="87419" y="11285"/>
                      </a:cubicBezTo>
                      <a:cubicBezTo>
                        <a:pt x="83785" y="12083"/>
                        <a:pt x="80062" y="10842"/>
                        <a:pt x="76339" y="11108"/>
                      </a:cubicBezTo>
                      <a:cubicBezTo>
                        <a:pt x="72794" y="11374"/>
                        <a:pt x="69248" y="12171"/>
                        <a:pt x="65792" y="12614"/>
                      </a:cubicBezTo>
                      <a:cubicBezTo>
                        <a:pt x="58169" y="13590"/>
                        <a:pt x="50369" y="13323"/>
                        <a:pt x="42658" y="12437"/>
                      </a:cubicBezTo>
                      <a:cubicBezTo>
                        <a:pt x="35390" y="11640"/>
                        <a:pt x="28033" y="10487"/>
                        <a:pt x="20853" y="9069"/>
                      </a:cubicBezTo>
                      <a:cubicBezTo>
                        <a:pt x="13319" y="7562"/>
                        <a:pt x="7115" y="4371"/>
                        <a:pt x="290" y="826"/>
                      </a:cubicBezTo>
                      <a:cubicBezTo>
                        <a:pt x="-242" y="560"/>
                        <a:pt x="24" y="-149"/>
                        <a:pt x="556" y="28"/>
                      </a:cubicBezTo>
                      <a:lnTo>
                        <a:pt x="556" y="2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12" name="任意多边形: 形状 577"/>
                <p:cNvSpPr/>
                <p:nvPr>
                  <p:custDataLst>
                    <p:tags r:id="rId315"/>
                  </p:custDataLst>
                </p:nvPr>
              </p:nvSpPr>
              <p:spPr>
                <a:xfrm>
                  <a:off x="9630355" y="3862370"/>
                  <a:ext cx="104226" cy="11454"/>
                </a:xfrm>
                <a:custGeom>
                  <a:avLst/>
                  <a:gdLst>
                    <a:gd name="connsiteX0" fmla="*/ 251 w 104226"/>
                    <a:gd name="connsiteY0" fmla="*/ 3066 h 11454"/>
                    <a:gd name="connsiteX1" fmla="*/ 47937 w 104226"/>
                    <a:gd name="connsiteY1" fmla="*/ 2889 h 11454"/>
                    <a:gd name="connsiteX2" fmla="*/ 73021 w 104226"/>
                    <a:gd name="connsiteY2" fmla="*/ 3155 h 11454"/>
                    <a:gd name="connsiteX3" fmla="*/ 84544 w 104226"/>
                    <a:gd name="connsiteY3" fmla="*/ 2446 h 11454"/>
                    <a:gd name="connsiteX4" fmla="*/ 90305 w 104226"/>
                    <a:gd name="connsiteY4" fmla="*/ 1914 h 11454"/>
                    <a:gd name="connsiteX5" fmla="*/ 94825 w 104226"/>
                    <a:gd name="connsiteY5" fmla="*/ 1382 h 11454"/>
                    <a:gd name="connsiteX6" fmla="*/ 95889 w 104226"/>
                    <a:gd name="connsiteY6" fmla="*/ 2800 h 11454"/>
                    <a:gd name="connsiteX7" fmla="*/ 96953 w 104226"/>
                    <a:gd name="connsiteY7" fmla="*/ 6434 h 11454"/>
                    <a:gd name="connsiteX8" fmla="*/ 96775 w 104226"/>
                    <a:gd name="connsiteY8" fmla="*/ 6168 h 11454"/>
                    <a:gd name="connsiteX9" fmla="*/ 100498 w 104226"/>
                    <a:gd name="connsiteY9" fmla="*/ 6700 h 11454"/>
                    <a:gd name="connsiteX10" fmla="*/ 98105 w 104226"/>
                    <a:gd name="connsiteY10" fmla="*/ 6966 h 11454"/>
                    <a:gd name="connsiteX11" fmla="*/ 95800 w 104226"/>
                    <a:gd name="connsiteY11" fmla="*/ 3953 h 11454"/>
                    <a:gd name="connsiteX12" fmla="*/ 95800 w 104226"/>
                    <a:gd name="connsiteY12" fmla="*/ 3775 h 11454"/>
                    <a:gd name="connsiteX13" fmla="*/ 98459 w 104226"/>
                    <a:gd name="connsiteY13" fmla="*/ 318 h 11454"/>
                    <a:gd name="connsiteX14" fmla="*/ 98725 w 104226"/>
                    <a:gd name="connsiteY14" fmla="*/ 230 h 11454"/>
                    <a:gd name="connsiteX15" fmla="*/ 104221 w 104226"/>
                    <a:gd name="connsiteY15" fmla="*/ 4484 h 11454"/>
                    <a:gd name="connsiteX16" fmla="*/ 104221 w 104226"/>
                    <a:gd name="connsiteY16" fmla="*/ 5193 h 11454"/>
                    <a:gd name="connsiteX17" fmla="*/ 102005 w 104226"/>
                    <a:gd name="connsiteY17" fmla="*/ 9093 h 11454"/>
                    <a:gd name="connsiteX18" fmla="*/ 92432 w 104226"/>
                    <a:gd name="connsiteY18" fmla="*/ 10689 h 11454"/>
                    <a:gd name="connsiteX19" fmla="*/ 79048 w 104226"/>
                    <a:gd name="connsiteY19" fmla="*/ 11309 h 11454"/>
                    <a:gd name="connsiteX20" fmla="*/ 53078 w 104226"/>
                    <a:gd name="connsiteY20" fmla="*/ 10955 h 11454"/>
                    <a:gd name="connsiteX21" fmla="*/ 28349 w 104226"/>
                    <a:gd name="connsiteY21" fmla="*/ 7498 h 11454"/>
                    <a:gd name="connsiteX22" fmla="*/ 517 w 104226"/>
                    <a:gd name="connsiteY22" fmla="*/ 3864 h 11454"/>
                    <a:gd name="connsiteX23" fmla="*/ 251 w 104226"/>
                    <a:gd name="connsiteY23" fmla="*/ 3066 h 11454"/>
                    <a:gd name="connsiteX24" fmla="*/ 251 w 104226"/>
                    <a:gd name="connsiteY24" fmla="*/ 3066 h 1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4226" h="11454">
                      <a:moveTo>
                        <a:pt x="251" y="3066"/>
                      </a:moveTo>
                      <a:cubicBezTo>
                        <a:pt x="15851" y="939"/>
                        <a:pt x="32160" y="2003"/>
                        <a:pt x="47937" y="2889"/>
                      </a:cubicBezTo>
                      <a:cubicBezTo>
                        <a:pt x="56269" y="3332"/>
                        <a:pt x="64689" y="3421"/>
                        <a:pt x="73021" y="3155"/>
                      </a:cubicBezTo>
                      <a:cubicBezTo>
                        <a:pt x="76832" y="3066"/>
                        <a:pt x="80732" y="2800"/>
                        <a:pt x="84544" y="2446"/>
                      </a:cubicBezTo>
                      <a:cubicBezTo>
                        <a:pt x="86494" y="2268"/>
                        <a:pt x="88355" y="2091"/>
                        <a:pt x="90305" y="1914"/>
                      </a:cubicBezTo>
                      <a:cubicBezTo>
                        <a:pt x="91812" y="1737"/>
                        <a:pt x="93319" y="1559"/>
                        <a:pt x="94825" y="1382"/>
                      </a:cubicBezTo>
                      <a:cubicBezTo>
                        <a:pt x="97041" y="584"/>
                        <a:pt x="97396" y="1028"/>
                        <a:pt x="95889" y="2800"/>
                      </a:cubicBezTo>
                      <a:cubicBezTo>
                        <a:pt x="96243" y="4041"/>
                        <a:pt x="96598" y="5193"/>
                        <a:pt x="96953" y="6434"/>
                      </a:cubicBezTo>
                      <a:cubicBezTo>
                        <a:pt x="96864" y="6346"/>
                        <a:pt x="96775" y="6257"/>
                        <a:pt x="96775" y="6168"/>
                      </a:cubicBezTo>
                      <a:cubicBezTo>
                        <a:pt x="98016" y="6346"/>
                        <a:pt x="99257" y="6523"/>
                        <a:pt x="100498" y="6700"/>
                      </a:cubicBezTo>
                      <a:cubicBezTo>
                        <a:pt x="99700" y="7143"/>
                        <a:pt x="98991" y="7143"/>
                        <a:pt x="98105" y="6966"/>
                      </a:cubicBezTo>
                      <a:cubicBezTo>
                        <a:pt x="96953" y="6700"/>
                        <a:pt x="95623" y="5193"/>
                        <a:pt x="95800" y="3953"/>
                      </a:cubicBezTo>
                      <a:cubicBezTo>
                        <a:pt x="95800" y="3864"/>
                        <a:pt x="95800" y="3864"/>
                        <a:pt x="95800" y="3775"/>
                      </a:cubicBezTo>
                      <a:cubicBezTo>
                        <a:pt x="95978" y="1914"/>
                        <a:pt x="96775" y="939"/>
                        <a:pt x="98459" y="318"/>
                      </a:cubicBezTo>
                      <a:cubicBezTo>
                        <a:pt x="98548" y="318"/>
                        <a:pt x="98637" y="230"/>
                        <a:pt x="98725" y="230"/>
                      </a:cubicBezTo>
                      <a:cubicBezTo>
                        <a:pt x="101384" y="-834"/>
                        <a:pt x="104043" y="2003"/>
                        <a:pt x="104221" y="4484"/>
                      </a:cubicBezTo>
                      <a:cubicBezTo>
                        <a:pt x="104221" y="4750"/>
                        <a:pt x="104221" y="4927"/>
                        <a:pt x="104221" y="5193"/>
                      </a:cubicBezTo>
                      <a:cubicBezTo>
                        <a:pt x="104309" y="6789"/>
                        <a:pt x="103334" y="8384"/>
                        <a:pt x="102005" y="9093"/>
                      </a:cubicBezTo>
                      <a:cubicBezTo>
                        <a:pt x="99169" y="10600"/>
                        <a:pt x="95623" y="10423"/>
                        <a:pt x="92432" y="10689"/>
                      </a:cubicBezTo>
                      <a:cubicBezTo>
                        <a:pt x="88000" y="11043"/>
                        <a:pt x="83480" y="11221"/>
                        <a:pt x="79048" y="11309"/>
                      </a:cubicBezTo>
                      <a:cubicBezTo>
                        <a:pt x="70362" y="11575"/>
                        <a:pt x="61764" y="11487"/>
                        <a:pt x="53078" y="10955"/>
                      </a:cubicBezTo>
                      <a:cubicBezTo>
                        <a:pt x="44658" y="10423"/>
                        <a:pt x="36592" y="9182"/>
                        <a:pt x="28349" y="7498"/>
                      </a:cubicBezTo>
                      <a:cubicBezTo>
                        <a:pt x="19042" y="5637"/>
                        <a:pt x="10090" y="3421"/>
                        <a:pt x="517" y="3864"/>
                      </a:cubicBezTo>
                      <a:cubicBezTo>
                        <a:pt x="-15" y="3775"/>
                        <a:pt x="-192" y="3066"/>
                        <a:pt x="251" y="3066"/>
                      </a:cubicBezTo>
                      <a:lnTo>
                        <a:pt x="251" y="30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13" name="任意多边形: 形状 578"/>
                <p:cNvSpPr/>
                <p:nvPr>
                  <p:custDataLst>
                    <p:tags r:id="rId316"/>
                  </p:custDataLst>
                </p:nvPr>
              </p:nvSpPr>
              <p:spPr>
                <a:xfrm>
                  <a:off x="9242095" y="3767975"/>
                  <a:ext cx="201048" cy="12118"/>
                </a:xfrm>
                <a:custGeom>
                  <a:avLst/>
                  <a:gdLst>
                    <a:gd name="connsiteX0" fmla="*/ 199 w 201048"/>
                    <a:gd name="connsiteY0" fmla="*/ 140 h 12118"/>
                    <a:gd name="connsiteX1" fmla="*/ 101510 w 201048"/>
                    <a:gd name="connsiteY1" fmla="*/ 849 h 12118"/>
                    <a:gd name="connsiteX2" fmla="*/ 152209 w 201048"/>
                    <a:gd name="connsiteY2" fmla="*/ 1469 h 12118"/>
                    <a:gd name="connsiteX3" fmla="*/ 176495 w 201048"/>
                    <a:gd name="connsiteY3" fmla="*/ 2178 h 12118"/>
                    <a:gd name="connsiteX4" fmla="*/ 199807 w 201048"/>
                    <a:gd name="connsiteY4" fmla="*/ 5458 h 12118"/>
                    <a:gd name="connsiteX5" fmla="*/ 199895 w 201048"/>
                    <a:gd name="connsiteY5" fmla="*/ 9712 h 12118"/>
                    <a:gd name="connsiteX6" fmla="*/ 177736 w 201048"/>
                    <a:gd name="connsiteY6" fmla="*/ 11396 h 12118"/>
                    <a:gd name="connsiteX7" fmla="*/ 152386 w 201048"/>
                    <a:gd name="connsiteY7" fmla="*/ 10244 h 12118"/>
                    <a:gd name="connsiteX8" fmla="*/ 101687 w 201048"/>
                    <a:gd name="connsiteY8" fmla="*/ 7142 h 12118"/>
                    <a:gd name="connsiteX9" fmla="*/ 199 w 201048"/>
                    <a:gd name="connsiteY9" fmla="*/ 494 h 12118"/>
                    <a:gd name="connsiteX10" fmla="*/ 199 w 201048"/>
                    <a:gd name="connsiteY10" fmla="*/ 140 h 12118"/>
                    <a:gd name="connsiteX11" fmla="*/ 199 w 201048"/>
                    <a:gd name="connsiteY11" fmla="*/ 140 h 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1048" h="12118">
                      <a:moveTo>
                        <a:pt x="199" y="140"/>
                      </a:moveTo>
                      <a:cubicBezTo>
                        <a:pt x="33881" y="-392"/>
                        <a:pt x="67740" y="760"/>
                        <a:pt x="101510" y="849"/>
                      </a:cubicBezTo>
                      <a:cubicBezTo>
                        <a:pt x="118439" y="937"/>
                        <a:pt x="135280" y="1115"/>
                        <a:pt x="152209" y="1469"/>
                      </a:cubicBezTo>
                      <a:cubicBezTo>
                        <a:pt x="160275" y="1646"/>
                        <a:pt x="168341" y="1912"/>
                        <a:pt x="176495" y="2178"/>
                      </a:cubicBezTo>
                      <a:cubicBezTo>
                        <a:pt x="183675" y="2356"/>
                        <a:pt x="193514" y="1026"/>
                        <a:pt x="199807" y="5458"/>
                      </a:cubicBezTo>
                      <a:cubicBezTo>
                        <a:pt x="201402" y="6610"/>
                        <a:pt x="201491" y="8649"/>
                        <a:pt x="199895" y="9712"/>
                      </a:cubicBezTo>
                      <a:cubicBezTo>
                        <a:pt x="193868" y="13612"/>
                        <a:pt x="184739" y="11662"/>
                        <a:pt x="177736" y="11396"/>
                      </a:cubicBezTo>
                      <a:cubicBezTo>
                        <a:pt x="169316" y="11042"/>
                        <a:pt x="160807" y="10687"/>
                        <a:pt x="152386" y="10244"/>
                      </a:cubicBezTo>
                      <a:cubicBezTo>
                        <a:pt x="135457" y="9358"/>
                        <a:pt x="118616" y="8294"/>
                        <a:pt x="101687" y="7142"/>
                      </a:cubicBezTo>
                      <a:cubicBezTo>
                        <a:pt x="67828" y="4837"/>
                        <a:pt x="33970" y="3419"/>
                        <a:pt x="199" y="494"/>
                      </a:cubicBezTo>
                      <a:cubicBezTo>
                        <a:pt x="-66" y="406"/>
                        <a:pt x="-66" y="140"/>
                        <a:pt x="199" y="140"/>
                      </a:cubicBezTo>
                      <a:lnTo>
                        <a:pt x="199" y="1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14" name="任意多边形: 形状 579"/>
                <p:cNvSpPr/>
                <p:nvPr>
                  <p:custDataLst>
                    <p:tags r:id="rId317"/>
                  </p:custDataLst>
                </p:nvPr>
              </p:nvSpPr>
              <p:spPr>
                <a:xfrm>
                  <a:off x="9376488" y="3772161"/>
                  <a:ext cx="12271" cy="97069"/>
                </a:xfrm>
                <a:custGeom>
                  <a:avLst/>
                  <a:gdLst>
                    <a:gd name="connsiteX0" fmla="*/ 5407 w 12271"/>
                    <a:gd name="connsiteY0" fmla="*/ 96909 h 97069"/>
                    <a:gd name="connsiteX1" fmla="*/ 621 w 12271"/>
                    <a:gd name="connsiteY1" fmla="*/ 86894 h 97069"/>
                    <a:gd name="connsiteX2" fmla="*/ 532 w 12271"/>
                    <a:gd name="connsiteY2" fmla="*/ 75459 h 97069"/>
                    <a:gd name="connsiteX3" fmla="*/ 3014 w 12271"/>
                    <a:gd name="connsiteY3" fmla="*/ 50730 h 97069"/>
                    <a:gd name="connsiteX4" fmla="*/ 2039 w 12271"/>
                    <a:gd name="connsiteY4" fmla="*/ 26001 h 97069"/>
                    <a:gd name="connsiteX5" fmla="*/ 1241 w 12271"/>
                    <a:gd name="connsiteY5" fmla="*/ 13149 h 97069"/>
                    <a:gd name="connsiteX6" fmla="*/ 1064 w 12271"/>
                    <a:gd name="connsiteY6" fmla="*/ 6413 h 97069"/>
                    <a:gd name="connsiteX7" fmla="*/ 1862 w 12271"/>
                    <a:gd name="connsiteY7" fmla="*/ 4374 h 97069"/>
                    <a:gd name="connsiteX8" fmla="*/ 2926 w 12271"/>
                    <a:gd name="connsiteY8" fmla="*/ 6058 h 97069"/>
                    <a:gd name="connsiteX9" fmla="*/ 2837 w 12271"/>
                    <a:gd name="connsiteY9" fmla="*/ 2247 h 97069"/>
                    <a:gd name="connsiteX10" fmla="*/ 3014 w 12271"/>
                    <a:gd name="connsiteY10" fmla="*/ 1981 h 97069"/>
                    <a:gd name="connsiteX11" fmla="*/ 10371 w 12271"/>
                    <a:gd name="connsiteY11" fmla="*/ 2158 h 97069"/>
                    <a:gd name="connsiteX12" fmla="*/ 10903 w 12271"/>
                    <a:gd name="connsiteY12" fmla="*/ 2867 h 97069"/>
                    <a:gd name="connsiteX13" fmla="*/ 10991 w 12271"/>
                    <a:gd name="connsiteY13" fmla="*/ 7476 h 97069"/>
                    <a:gd name="connsiteX14" fmla="*/ 9839 w 12271"/>
                    <a:gd name="connsiteY14" fmla="*/ 9337 h 97069"/>
                    <a:gd name="connsiteX15" fmla="*/ 10282 w 12271"/>
                    <a:gd name="connsiteY15" fmla="*/ 10578 h 97069"/>
                    <a:gd name="connsiteX16" fmla="*/ 10726 w 12271"/>
                    <a:gd name="connsiteY16" fmla="*/ 17049 h 97069"/>
                    <a:gd name="connsiteX17" fmla="*/ 11435 w 12271"/>
                    <a:gd name="connsiteY17" fmla="*/ 28040 h 97069"/>
                    <a:gd name="connsiteX18" fmla="*/ 12232 w 12271"/>
                    <a:gd name="connsiteY18" fmla="*/ 51883 h 97069"/>
                    <a:gd name="connsiteX19" fmla="*/ 9928 w 12271"/>
                    <a:gd name="connsiteY19" fmla="*/ 73864 h 97069"/>
                    <a:gd name="connsiteX20" fmla="*/ 7800 w 12271"/>
                    <a:gd name="connsiteY20" fmla="*/ 84678 h 97069"/>
                    <a:gd name="connsiteX21" fmla="*/ 5850 w 12271"/>
                    <a:gd name="connsiteY21" fmla="*/ 96821 h 97069"/>
                    <a:gd name="connsiteX22" fmla="*/ 5407 w 12271"/>
                    <a:gd name="connsiteY22" fmla="*/ 96909 h 97069"/>
                    <a:gd name="connsiteX23" fmla="*/ 5407 w 12271"/>
                    <a:gd name="connsiteY23" fmla="*/ 96909 h 97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271" h="97069">
                      <a:moveTo>
                        <a:pt x="5407" y="96909"/>
                      </a:moveTo>
                      <a:cubicBezTo>
                        <a:pt x="3812" y="93807"/>
                        <a:pt x="1596" y="90173"/>
                        <a:pt x="621" y="86894"/>
                      </a:cubicBezTo>
                      <a:cubicBezTo>
                        <a:pt x="-443" y="83082"/>
                        <a:pt x="89" y="79271"/>
                        <a:pt x="532" y="75459"/>
                      </a:cubicBezTo>
                      <a:cubicBezTo>
                        <a:pt x="1596" y="67216"/>
                        <a:pt x="2926" y="59151"/>
                        <a:pt x="3014" y="50730"/>
                      </a:cubicBezTo>
                      <a:cubicBezTo>
                        <a:pt x="3103" y="42487"/>
                        <a:pt x="2571" y="34244"/>
                        <a:pt x="2039" y="26001"/>
                      </a:cubicBezTo>
                      <a:cubicBezTo>
                        <a:pt x="1773" y="21746"/>
                        <a:pt x="1507" y="17403"/>
                        <a:pt x="1241" y="13149"/>
                      </a:cubicBezTo>
                      <a:cubicBezTo>
                        <a:pt x="1064" y="11022"/>
                        <a:pt x="621" y="8540"/>
                        <a:pt x="1064" y="6413"/>
                      </a:cubicBezTo>
                      <a:cubicBezTo>
                        <a:pt x="1241" y="5703"/>
                        <a:pt x="1507" y="5083"/>
                        <a:pt x="1862" y="4374"/>
                      </a:cubicBezTo>
                      <a:cubicBezTo>
                        <a:pt x="2748" y="2690"/>
                        <a:pt x="3103" y="3222"/>
                        <a:pt x="2926" y="6058"/>
                      </a:cubicBezTo>
                      <a:cubicBezTo>
                        <a:pt x="2128" y="4906"/>
                        <a:pt x="2216" y="3310"/>
                        <a:pt x="2837" y="2247"/>
                      </a:cubicBezTo>
                      <a:cubicBezTo>
                        <a:pt x="2926" y="2158"/>
                        <a:pt x="2926" y="2069"/>
                        <a:pt x="3014" y="1981"/>
                      </a:cubicBezTo>
                      <a:cubicBezTo>
                        <a:pt x="4698" y="-944"/>
                        <a:pt x="8510" y="-413"/>
                        <a:pt x="10371" y="2158"/>
                      </a:cubicBezTo>
                      <a:cubicBezTo>
                        <a:pt x="10548" y="2424"/>
                        <a:pt x="10726" y="2690"/>
                        <a:pt x="10903" y="2867"/>
                      </a:cubicBezTo>
                      <a:cubicBezTo>
                        <a:pt x="11878" y="4285"/>
                        <a:pt x="11700" y="6147"/>
                        <a:pt x="10991" y="7476"/>
                      </a:cubicBezTo>
                      <a:cubicBezTo>
                        <a:pt x="10726" y="8185"/>
                        <a:pt x="10371" y="8806"/>
                        <a:pt x="9839" y="9337"/>
                      </a:cubicBezTo>
                      <a:cubicBezTo>
                        <a:pt x="10371" y="9603"/>
                        <a:pt x="10460" y="10047"/>
                        <a:pt x="10282" y="10578"/>
                      </a:cubicBezTo>
                      <a:cubicBezTo>
                        <a:pt x="10194" y="12706"/>
                        <a:pt x="10548" y="14922"/>
                        <a:pt x="10726" y="17049"/>
                      </a:cubicBezTo>
                      <a:cubicBezTo>
                        <a:pt x="10991" y="20683"/>
                        <a:pt x="11169" y="24317"/>
                        <a:pt x="11435" y="28040"/>
                      </a:cubicBezTo>
                      <a:cubicBezTo>
                        <a:pt x="11966" y="36017"/>
                        <a:pt x="12410" y="43905"/>
                        <a:pt x="12232" y="51883"/>
                      </a:cubicBezTo>
                      <a:cubicBezTo>
                        <a:pt x="12055" y="59239"/>
                        <a:pt x="11346" y="66596"/>
                        <a:pt x="9928" y="73864"/>
                      </a:cubicBezTo>
                      <a:cubicBezTo>
                        <a:pt x="9219" y="77498"/>
                        <a:pt x="8598" y="81132"/>
                        <a:pt x="7800" y="84678"/>
                      </a:cubicBezTo>
                      <a:cubicBezTo>
                        <a:pt x="6914" y="88932"/>
                        <a:pt x="5141" y="92300"/>
                        <a:pt x="5850" y="96821"/>
                      </a:cubicBezTo>
                      <a:cubicBezTo>
                        <a:pt x="5939" y="97087"/>
                        <a:pt x="5496" y="97175"/>
                        <a:pt x="5407" y="96909"/>
                      </a:cubicBezTo>
                      <a:lnTo>
                        <a:pt x="5407" y="969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15" name="任意多边形: 形状 580"/>
                <p:cNvSpPr/>
                <p:nvPr>
                  <p:custDataLst>
                    <p:tags r:id="rId318"/>
                  </p:custDataLst>
                </p:nvPr>
              </p:nvSpPr>
              <p:spPr>
                <a:xfrm>
                  <a:off x="9299833" y="3770582"/>
                  <a:ext cx="82665" cy="95754"/>
                </a:xfrm>
                <a:custGeom>
                  <a:avLst/>
                  <a:gdLst>
                    <a:gd name="connsiteX0" fmla="*/ 81797 w 82665"/>
                    <a:gd name="connsiteY0" fmla="*/ 95741 h 95754"/>
                    <a:gd name="connsiteX1" fmla="*/ 62474 w 82665"/>
                    <a:gd name="connsiteY1" fmla="*/ 83775 h 95754"/>
                    <a:gd name="connsiteX2" fmla="*/ 44304 w 82665"/>
                    <a:gd name="connsiteY2" fmla="*/ 75532 h 95754"/>
                    <a:gd name="connsiteX3" fmla="*/ 35795 w 82665"/>
                    <a:gd name="connsiteY3" fmla="*/ 82180 h 95754"/>
                    <a:gd name="connsiteX4" fmla="*/ 27109 w 82665"/>
                    <a:gd name="connsiteY4" fmla="*/ 89802 h 95754"/>
                    <a:gd name="connsiteX5" fmla="*/ 13193 w 82665"/>
                    <a:gd name="connsiteY5" fmla="*/ 92727 h 95754"/>
                    <a:gd name="connsiteX6" fmla="*/ 5304 w 82665"/>
                    <a:gd name="connsiteY6" fmla="*/ 55234 h 95754"/>
                    <a:gd name="connsiteX7" fmla="*/ 75 w 82665"/>
                    <a:gd name="connsiteY7" fmla="*/ 5687 h 95754"/>
                    <a:gd name="connsiteX8" fmla="*/ 9027 w 82665"/>
                    <a:gd name="connsiteY8" fmla="*/ 3471 h 95754"/>
                    <a:gd name="connsiteX9" fmla="*/ 14434 w 82665"/>
                    <a:gd name="connsiteY9" fmla="*/ 51069 h 95754"/>
                    <a:gd name="connsiteX10" fmla="*/ 15320 w 82665"/>
                    <a:gd name="connsiteY10" fmla="*/ 72607 h 95754"/>
                    <a:gd name="connsiteX11" fmla="*/ 17270 w 82665"/>
                    <a:gd name="connsiteY11" fmla="*/ 81825 h 95754"/>
                    <a:gd name="connsiteX12" fmla="*/ 19574 w 82665"/>
                    <a:gd name="connsiteY12" fmla="*/ 86346 h 95754"/>
                    <a:gd name="connsiteX13" fmla="*/ 16738 w 82665"/>
                    <a:gd name="connsiteY13" fmla="*/ 86523 h 95754"/>
                    <a:gd name="connsiteX14" fmla="*/ 19220 w 82665"/>
                    <a:gd name="connsiteY14" fmla="*/ 84307 h 95754"/>
                    <a:gd name="connsiteX15" fmla="*/ 35352 w 82665"/>
                    <a:gd name="connsiteY15" fmla="*/ 70568 h 95754"/>
                    <a:gd name="connsiteX16" fmla="*/ 52281 w 82665"/>
                    <a:gd name="connsiteY16" fmla="*/ 66491 h 95754"/>
                    <a:gd name="connsiteX17" fmla="*/ 68324 w 82665"/>
                    <a:gd name="connsiteY17" fmla="*/ 77925 h 95754"/>
                    <a:gd name="connsiteX18" fmla="*/ 82594 w 82665"/>
                    <a:gd name="connsiteY18" fmla="*/ 94855 h 95754"/>
                    <a:gd name="connsiteX19" fmla="*/ 81797 w 82665"/>
                    <a:gd name="connsiteY19" fmla="*/ 95741 h 95754"/>
                    <a:gd name="connsiteX20" fmla="*/ 81797 w 82665"/>
                    <a:gd name="connsiteY20" fmla="*/ 95741 h 9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665" h="95754">
                      <a:moveTo>
                        <a:pt x="81797" y="95741"/>
                      </a:moveTo>
                      <a:cubicBezTo>
                        <a:pt x="74351" y="94500"/>
                        <a:pt x="68147" y="88473"/>
                        <a:pt x="62474" y="83775"/>
                      </a:cubicBezTo>
                      <a:cubicBezTo>
                        <a:pt x="57688" y="79787"/>
                        <a:pt x="50863" y="72253"/>
                        <a:pt x="44304" y="75532"/>
                      </a:cubicBezTo>
                      <a:cubicBezTo>
                        <a:pt x="41113" y="77127"/>
                        <a:pt x="38454" y="79964"/>
                        <a:pt x="35795" y="82180"/>
                      </a:cubicBezTo>
                      <a:cubicBezTo>
                        <a:pt x="32870" y="84661"/>
                        <a:pt x="29945" y="87232"/>
                        <a:pt x="27109" y="89802"/>
                      </a:cubicBezTo>
                      <a:cubicBezTo>
                        <a:pt x="23120" y="93436"/>
                        <a:pt x="18422" y="98311"/>
                        <a:pt x="13193" y="92727"/>
                      </a:cubicBezTo>
                      <a:cubicBezTo>
                        <a:pt x="4152" y="83243"/>
                        <a:pt x="5747" y="66846"/>
                        <a:pt x="5304" y="55234"/>
                      </a:cubicBezTo>
                      <a:cubicBezTo>
                        <a:pt x="4595" y="38660"/>
                        <a:pt x="2911" y="22085"/>
                        <a:pt x="75" y="5687"/>
                      </a:cubicBezTo>
                      <a:cubicBezTo>
                        <a:pt x="-900" y="-163"/>
                        <a:pt x="7963" y="-2467"/>
                        <a:pt x="9027" y="3471"/>
                      </a:cubicBezTo>
                      <a:cubicBezTo>
                        <a:pt x="11775" y="19248"/>
                        <a:pt x="13636" y="35114"/>
                        <a:pt x="14434" y="51069"/>
                      </a:cubicBezTo>
                      <a:cubicBezTo>
                        <a:pt x="14788" y="58248"/>
                        <a:pt x="14700" y="65427"/>
                        <a:pt x="15320" y="72607"/>
                      </a:cubicBezTo>
                      <a:cubicBezTo>
                        <a:pt x="15586" y="75709"/>
                        <a:pt x="16207" y="78900"/>
                        <a:pt x="17270" y="81825"/>
                      </a:cubicBezTo>
                      <a:cubicBezTo>
                        <a:pt x="17802" y="83155"/>
                        <a:pt x="19309" y="85016"/>
                        <a:pt x="19574" y="86346"/>
                      </a:cubicBezTo>
                      <a:cubicBezTo>
                        <a:pt x="20550" y="87586"/>
                        <a:pt x="19663" y="87675"/>
                        <a:pt x="16738" y="86523"/>
                      </a:cubicBezTo>
                      <a:cubicBezTo>
                        <a:pt x="17536" y="85814"/>
                        <a:pt x="18334" y="85016"/>
                        <a:pt x="19220" y="84307"/>
                      </a:cubicBezTo>
                      <a:cubicBezTo>
                        <a:pt x="24450" y="79609"/>
                        <a:pt x="29856" y="74912"/>
                        <a:pt x="35352" y="70568"/>
                      </a:cubicBezTo>
                      <a:cubicBezTo>
                        <a:pt x="40315" y="66668"/>
                        <a:pt x="45722" y="64364"/>
                        <a:pt x="52281" y="66491"/>
                      </a:cubicBezTo>
                      <a:cubicBezTo>
                        <a:pt x="58486" y="68530"/>
                        <a:pt x="63538" y="73671"/>
                        <a:pt x="68324" y="77925"/>
                      </a:cubicBezTo>
                      <a:cubicBezTo>
                        <a:pt x="73731" y="82711"/>
                        <a:pt x="80290" y="87852"/>
                        <a:pt x="82594" y="94855"/>
                      </a:cubicBezTo>
                      <a:cubicBezTo>
                        <a:pt x="82860" y="95475"/>
                        <a:pt x="82329" y="95830"/>
                        <a:pt x="81797" y="95741"/>
                      </a:cubicBezTo>
                      <a:lnTo>
                        <a:pt x="81797" y="957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16" name="任意多边形: 形状 581"/>
                <p:cNvSpPr/>
                <p:nvPr>
                  <p:custDataLst>
                    <p:tags r:id="rId319"/>
                  </p:custDataLst>
                </p:nvPr>
              </p:nvSpPr>
              <p:spPr>
                <a:xfrm>
                  <a:off x="9064122" y="3865788"/>
                  <a:ext cx="96062" cy="10313"/>
                </a:xfrm>
                <a:custGeom>
                  <a:avLst/>
                  <a:gdLst>
                    <a:gd name="connsiteX0" fmla="*/ 95475 w 96062"/>
                    <a:gd name="connsiteY0" fmla="*/ 5587 h 10313"/>
                    <a:gd name="connsiteX1" fmla="*/ 47169 w 96062"/>
                    <a:gd name="connsiteY1" fmla="*/ 10107 h 10313"/>
                    <a:gd name="connsiteX2" fmla="*/ 1078 w 96062"/>
                    <a:gd name="connsiteY2" fmla="*/ 3814 h 10313"/>
                    <a:gd name="connsiteX3" fmla="*/ 2053 w 96062"/>
                    <a:gd name="connsiteY3" fmla="*/ 3 h 10313"/>
                    <a:gd name="connsiteX4" fmla="*/ 48764 w 96062"/>
                    <a:gd name="connsiteY4" fmla="*/ 2573 h 10313"/>
                    <a:gd name="connsiteX5" fmla="*/ 95386 w 96062"/>
                    <a:gd name="connsiteY5" fmla="*/ 4346 h 10313"/>
                    <a:gd name="connsiteX6" fmla="*/ 95475 w 96062"/>
                    <a:gd name="connsiteY6" fmla="*/ 5587 h 10313"/>
                    <a:gd name="connsiteX7" fmla="*/ 95475 w 96062"/>
                    <a:gd name="connsiteY7" fmla="*/ 5587 h 1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2" h="10313">
                      <a:moveTo>
                        <a:pt x="95475" y="5587"/>
                      </a:moveTo>
                      <a:cubicBezTo>
                        <a:pt x="79255" y="6562"/>
                        <a:pt x="63389" y="9575"/>
                        <a:pt x="47169" y="10107"/>
                      </a:cubicBezTo>
                      <a:cubicBezTo>
                        <a:pt x="31835" y="10639"/>
                        <a:pt x="15437" y="10639"/>
                        <a:pt x="1078" y="3814"/>
                      </a:cubicBezTo>
                      <a:cubicBezTo>
                        <a:pt x="-960" y="2839"/>
                        <a:pt x="192" y="3"/>
                        <a:pt x="2053" y="3"/>
                      </a:cubicBezTo>
                      <a:cubicBezTo>
                        <a:pt x="17564" y="-86"/>
                        <a:pt x="33164" y="2130"/>
                        <a:pt x="48764" y="2573"/>
                      </a:cubicBezTo>
                      <a:cubicBezTo>
                        <a:pt x="64364" y="3105"/>
                        <a:pt x="79875" y="4434"/>
                        <a:pt x="95386" y="4346"/>
                      </a:cubicBezTo>
                      <a:cubicBezTo>
                        <a:pt x="96273" y="4257"/>
                        <a:pt x="96273" y="5498"/>
                        <a:pt x="95475" y="5587"/>
                      </a:cubicBezTo>
                      <a:lnTo>
                        <a:pt x="95475" y="55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17" name="任意多边形: 形状 582"/>
                <p:cNvSpPr/>
                <p:nvPr>
                  <p:custDataLst>
                    <p:tags r:id="rId320"/>
                  </p:custDataLst>
                </p:nvPr>
              </p:nvSpPr>
              <p:spPr>
                <a:xfrm>
                  <a:off x="9466609" y="3881790"/>
                  <a:ext cx="144510" cy="7142"/>
                </a:xfrm>
                <a:custGeom>
                  <a:avLst/>
                  <a:gdLst>
                    <a:gd name="connsiteX0" fmla="*/ 465 w 144510"/>
                    <a:gd name="connsiteY0" fmla="*/ 133 h 7142"/>
                    <a:gd name="connsiteX1" fmla="*/ 35388 w 144510"/>
                    <a:gd name="connsiteY1" fmla="*/ 310 h 7142"/>
                    <a:gd name="connsiteX2" fmla="*/ 71462 w 144510"/>
                    <a:gd name="connsiteY2" fmla="*/ 664 h 7142"/>
                    <a:gd name="connsiteX3" fmla="*/ 106385 w 144510"/>
                    <a:gd name="connsiteY3" fmla="*/ 44 h 7142"/>
                    <a:gd name="connsiteX4" fmla="*/ 142459 w 144510"/>
                    <a:gd name="connsiteY4" fmla="*/ 1196 h 7142"/>
                    <a:gd name="connsiteX5" fmla="*/ 143080 w 144510"/>
                    <a:gd name="connsiteY5" fmla="*/ 5185 h 7142"/>
                    <a:gd name="connsiteX6" fmla="*/ 108778 w 144510"/>
                    <a:gd name="connsiteY6" fmla="*/ 7135 h 7142"/>
                    <a:gd name="connsiteX7" fmla="*/ 72703 w 144510"/>
                    <a:gd name="connsiteY7" fmla="*/ 5894 h 7142"/>
                    <a:gd name="connsiteX8" fmla="*/ 37692 w 144510"/>
                    <a:gd name="connsiteY8" fmla="*/ 4387 h 7142"/>
                    <a:gd name="connsiteX9" fmla="*/ 465 w 144510"/>
                    <a:gd name="connsiteY9" fmla="*/ 1196 h 7142"/>
                    <a:gd name="connsiteX10" fmla="*/ 465 w 144510"/>
                    <a:gd name="connsiteY10" fmla="*/ 133 h 7142"/>
                    <a:gd name="connsiteX11" fmla="*/ 465 w 144510"/>
                    <a:gd name="connsiteY11" fmla="*/ 133 h 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510" h="7142">
                      <a:moveTo>
                        <a:pt x="465" y="133"/>
                      </a:moveTo>
                      <a:cubicBezTo>
                        <a:pt x="12076" y="399"/>
                        <a:pt x="23776" y="44"/>
                        <a:pt x="35388" y="310"/>
                      </a:cubicBezTo>
                      <a:cubicBezTo>
                        <a:pt x="47442" y="576"/>
                        <a:pt x="59408" y="664"/>
                        <a:pt x="71462" y="664"/>
                      </a:cubicBezTo>
                      <a:cubicBezTo>
                        <a:pt x="83074" y="664"/>
                        <a:pt x="94774" y="221"/>
                        <a:pt x="106385" y="44"/>
                      </a:cubicBezTo>
                      <a:cubicBezTo>
                        <a:pt x="118528" y="-133"/>
                        <a:pt x="130316" y="221"/>
                        <a:pt x="142459" y="1196"/>
                      </a:cubicBezTo>
                      <a:cubicBezTo>
                        <a:pt x="144587" y="1373"/>
                        <a:pt x="145473" y="4919"/>
                        <a:pt x="143080" y="5185"/>
                      </a:cubicBezTo>
                      <a:cubicBezTo>
                        <a:pt x="131557" y="6514"/>
                        <a:pt x="120478" y="7223"/>
                        <a:pt x="108778" y="7135"/>
                      </a:cubicBezTo>
                      <a:cubicBezTo>
                        <a:pt x="96724" y="7046"/>
                        <a:pt x="84758" y="6337"/>
                        <a:pt x="72703" y="5894"/>
                      </a:cubicBezTo>
                      <a:cubicBezTo>
                        <a:pt x="61003" y="5451"/>
                        <a:pt x="49392" y="4919"/>
                        <a:pt x="37692" y="4387"/>
                      </a:cubicBezTo>
                      <a:cubicBezTo>
                        <a:pt x="25283" y="3767"/>
                        <a:pt x="12963" y="2260"/>
                        <a:pt x="465" y="1196"/>
                      </a:cubicBezTo>
                      <a:cubicBezTo>
                        <a:pt x="-155" y="1107"/>
                        <a:pt x="-155" y="133"/>
                        <a:pt x="465" y="133"/>
                      </a:cubicBezTo>
                      <a:lnTo>
                        <a:pt x="465" y="1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18" name="任意多边形: 形状 583"/>
                <p:cNvSpPr/>
                <p:nvPr>
                  <p:custDataLst>
                    <p:tags r:id="rId321"/>
                  </p:custDataLst>
                </p:nvPr>
              </p:nvSpPr>
              <p:spPr>
                <a:xfrm>
                  <a:off x="8932208" y="4783194"/>
                  <a:ext cx="182728" cy="9392"/>
                </a:xfrm>
                <a:custGeom>
                  <a:avLst/>
                  <a:gdLst>
                    <a:gd name="connsiteX0" fmla="*/ 181919 w 182728"/>
                    <a:gd name="connsiteY0" fmla="*/ 7420 h 9392"/>
                    <a:gd name="connsiteX1" fmla="*/ 159849 w 182728"/>
                    <a:gd name="connsiteY1" fmla="*/ 9370 h 9392"/>
                    <a:gd name="connsiteX2" fmla="*/ 138045 w 182728"/>
                    <a:gd name="connsiteY2" fmla="*/ 9281 h 9392"/>
                    <a:gd name="connsiteX3" fmla="*/ 91156 w 182728"/>
                    <a:gd name="connsiteY3" fmla="*/ 8218 h 9392"/>
                    <a:gd name="connsiteX4" fmla="*/ 45332 w 182728"/>
                    <a:gd name="connsiteY4" fmla="*/ 5559 h 9392"/>
                    <a:gd name="connsiteX5" fmla="*/ 394 w 182728"/>
                    <a:gd name="connsiteY5" fmla="*/ 1304 h 9392"/>
                    <a:gd name="connsiteX6" fmla="*/ 482 w 182728"/>
                    <a:gd name="connsiteY6" fmla="*/ 241 h 9392"/>
                    <a:gd name="connsiteX7" fmla="*/ 46218 w 182728"/>
                    <a:gd name="connsiteY7" fmla="*/ 1127 h 9392"/>
                    <a:gd name="connsiteX8" fmla="*/ 92043 w 182728"/>
                    <a:gd name="connsiteY8" fmla="*/ 2102 h 9392"/>
                    <a:gd name="connsiteX9" fmla="*/ 136715 w 182728"/>
                    <a:gd name="connsiteY9" fmla="*/ 2988 h 9392"/>
                    <a:gd name="connsiteX10" fmla="*/ 159583 w 182728"/>
                    <a:gd name="connsiteY10" fmla="*/ 3254 h 9392"/>
                    <a:gd name="connsiteX11" fmla="*/ 181742 w 182728"/>
                    <a:gd name="connsiteY11" fmla="*/ 5116 h 9392"/>
                    <a:gd name="connsiteX12" fmla="*/ 181919 w 182728"/>
                    <a:gd name="connsiteY12" fmla="*/ 7420 h 9392"/>
                    <a:gd name="connsiteX13" fmla="*/ 181919 w 182728"/>
                    <a:gd name="connsiteY13" fmla="*/ 7420 h 9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2728" h="9392">
                      <a:moveTo>
                        <a:pt x="181919" y="7420"/>
                      </a:moveTo>
                      <a:cubicBezTo>
                        <a:pt x="174651" y="9547"/>
                        <a:pt x="167472" y="9281"/>
                        <a:pt x="159849" y="9370"/>
                      </a:cubicBezTo>
                      <a:cubicBezTo>
                        <a:pt x="152581" y="9370"/>
                        <a:pt x="145313" y="9459"/>
                        <a:pt x="138045" y="9281"/>
                      </a:cubicBezTo>
                      <a:cubicBezTo>
                        <a:pt x="122445" y="9104"/>
                        <a:pt x="106756" y="8750"/>
                        <a:pt x="91156" y="8218"/>
                      </a:cubicBezTo>
                      <a:cubicBezTo>
                        <a:pt x="75911" y="7775"/>
                        <a:pt x="60577" y="6800"/>
                        <a:pt x="45332" y="5559"/>
                      </a:cubicBezTo>
                      <a:cubicBezTo>
                        <a:pt x="30530" y="4407"/>
                        <a:pt x="15196" y="3963"/>
                        <a:pt x="394" y="1304"/>
                      </a:cubicBezTo>
                      <a:cubicBezTo>
                        <a:pt x="-227" y="1216"/>
                        <a:pt x="-50" y="241"/>
                        <a:pt x="482" y="241"/>
                      </a:cubicBezTo>
                      <a:cubicBezTo>
                        <a:pt x="15550" y="-557"/>
                        <a:pt x="31061" y="861"/>
                        <a:pt x="46218" y="1127"/>
                      </a:cubicBezTo>
                      <a:cubicBezTo>
                        <a:pt x="61463" y="1393"/>
                        <a:pt x="76709" y="1659"/>
                        <a:pt x="92043" y="2102"/>
                      </a:cubicBezTo>
                      <a:cubicBezTo>
                        <a:pt x="106933" y="2545"/>
                        <a:pt x="121824" y="2811"/>
                        <a:pt x="136715" y="2988"/>
                      </a:cubicBezTo>
                      <a:cubicBezTo>
                        <a:pt x="144338" y="3077"/>
                        <a:pt x="151960" y="3254"/>
                        <a:pt x="159583" y="3254"/>
                      </a:cubicBezTo>
                      <a:cubicBezTo>
                        <a:pt x="167117" y="3343"/>
                        <a:pt x="174296" y="3077"/>
                        <a:pt x="181742" y="5116"/>
                      </a:cubicBezTo>
                      <a:cubicBezTo>
                        <a:pt x="183071" y="5470"/>
                        <a:pt x="182983" y="7066"/>
                        <a:pt x="181919" y="7420"/>
                      </a:cubicBezTo>
                      <a:lnTo>
                        <a:pt x="181919" y="74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19" name="任意多边形: 形状 584"/>
                <p:cNvSpPr/>
                <p:nvPr>
                  <p:custDataLst>
                    <p:tags r:id="rId322"/>
                  </p:custDataLst>
                </p:nvPr>
              </p:nvSpPr>
              <p:spPr>
                <a:xfrm>
                  <a:off x="8561971" y="4805691"/>
                  <a:ext cx="331121" cy="14205"/>
                </a:xfrm>
                <a:custGeom>
                  <a:avLst/>
                  <a:gdLst>
                    <a:gd name="connsiteX0" fmla="*/ 330656 w 331121"/>
                    <a:gd name="connsiteY0" fmla="*/ 8854 h 14205"/>
                    <a:gd name="connsiteX1" fmla="*/ 202577 w 331121"/>
                    <a:gd name="connsiteY1" fmla="*/ 6727 h 14205"/>
                    <a:gd name="connsiteX2" fmla="*/ 73967 w 331121"/>
                    <a:gd name="connsiteY2" fmla="*/ 12843 h 14205"/>
                    <a:gd name="connsiteX3" fmla="*/ 1375 w 331121"/>
                    <a:gd name="connsiteY3" fmla="*/ 12311 h 14205"/>
                    <a:gd name="connsiteX4" fmla="*/ 1286 w 331121"/>
                    <a:gd name="connsiteY4" fmla="*/ 9563 h 14205"/>
                    <a:gd name="connsiteX5" fmla="*/ 128921 w 331121"/>
                    <a:gd name="connsiteY5" fmla="*/ 1675 h 14205"/>
                    <a:gd name="connsiteX6" fmla="*/ 257709 w 331121"/>
                    <a:gd name="connsiteY6" fmla="*/ 2650 h 14205"/>
                    <a:gd name="connsiteX7" fmla="*/ 330656 w 331121"/>
                    <a:gd name="connsiteY7" fmla="*/ 7879 h 14205"/>
                    <a:gd name="connsiteX8" fmla="*/ 330656 w 331121"/>
                    <a:gd name="connsiteY8" fmla="*/ 8854 h 14205"/>
                    <a:gd name="connsiteX9" fmla="*/ 330656 w 331121"/>
                    <a:gd name="connsiteY9" fmla="*/ 8854 h 1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1121" h="14205">
                      <a:moveTo>
                        <a:pt x="330656" y="8854"/>
                      </a:moveTo>
                      <a:cubicBezTo>
                        <a:pt x="287933" y="8322"/>
                        <a:pt x="245300" y="7613"/>
                        <a:pt x="202577" y="6727"/>
                      </a:cubicBezTo>
                      <a:cubicBezTo>
                        <a:pt x="159412" y="5840"/>
                        <a:pt x="116778" y="10006"/>
                        <a:pt x="73967" y="12843"/>
                      </a:cubicBezTo>
                      <a:cubicBezTo>
                        <a:pt x="50036" y="14438"/>
                        <a:pt x="25395" y="15059"/>
                        <a:pt x="1375" y="12311"/>
                      </a:cubicBezTo>
                      <a:cubicBezTo>
                        <a:pt x="-398" y="12134"/>
                        <a:pt x="-487" y="9652"/>
                        <a:pt x="1286" y="9563"/>
                      </a:cubicBezTo>
                      <a:cubicBezTo>
                        <a:pt x="43920" y="7790"/>
                        <a:pt x="86376" y="4511"/>
                        <a:pt x="128921" y="1675"/>
                      </a:cubicBezTo>
                      <a:cubicBezTo>
                        <a:pt x="171821" y="-1162"/>
                        <a:pt x="214543" y="-98"/>
                        <a:pt x="257709" y="2650"/>
                      </a:cubicBezTo>
                      <a:cubicBezTo>
                        <a:pt x="282083" y="4157"/>
                        <a:pt x="306370" y="6195"/>
                        <a:pt x="330656" y="7879"/>
                      </a:cubicBezTo>
                      <a:cubicBezTo>
                        <a:pt x="331276" y="8056"/>
                        <a:pt x="331276" y="8854"/>
                        <a:pt x="330656" y="8854"/>
                      </a:cubicBezTo>
                      <a:lnTo>
                        <a:pt x="330656" y="885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20" name="任意多边形: 形状 585"/>
                <p:cNvSpPr/>
                <p:nvPr>
                  <p:custDataLst>
                    <p:tags r:id="rId323"/>
                  </p:custDataLst>
                </p:nvPr>
              </p:nvSpPr>
              <p:spPr>
                <a:xfrm>
                  <a:off x="8400806" y="4774213"/>
                  <a:ext cx="87412" cy="6678"/>
                </a:xfrm>
                <a:custGeom>
                  <a:avLst/>
                  <a:gdLst>
                    <a:gd name="connsiteX0" fmla="*/ 87200 w 87412"/>
                    <a:gd name="connsiteY0" fmla="*/ 4524 h 6678"/>
                    <a:gd name="connsiteX1" fmla="*/ 43946 w 87412"/>
                    <a:gd name="connsiteY1" fmla="*/ 2751 h 6678"/>
                    <a:gd name="connsiteX2" fmla="*/ 22319 w 87412"/>
                    <a:gd name="connsiteY2" fmla="*/ 3815 h 6678"/>
                    <a:gd name="connsiteX3" fmla="*/ 11505 w 87412"/>
                    <a:gd name="connsiteY3" fmla="*/ 5588 h 6678"/>
                    <a:gd name="connsiteX4" fmla="*/ 1844 w 87412"/>
                    <a:gd name="connsiteY4" fmla="*/ 6208 h 6678"/>
                    <a:gd name="connsiteX5" fmla="*/ 1135 w 87412"/>
                    <a:gd name="connsiteY5" fmla="*/ 1688 h 6678"/>
                    <a:gd name="connsiteX6" fmla="*/ 10619 w 87412"/>
                    <a:gd name="connsiteY6" fmla="*/ 269 h 6678"/>
                    <a:gd name="connsiteX7" fmla="*/ 22230 w 87412"/>
                    <a:gd name="connsiteY7" fmla="*/ 269 h 6678"/>
                    <a:gd name="connsiteX8" fmla="*/ 43857 w 87412"/>
                    <a:gd name="connsiteY8" fmla="*/ 92 h 6678"/>
                    <a:gd name="connsiteX9" fmla="*/ 87289 w 87412"/>
                    <a:gd name="connsiteY9" fmla="*/ 4081 h 6678"/>
                    <a:gd name="connsiteX10" fmla="*/ 87200 w 87412"/>
                    <a:gd name="connsiteY10" fmla="*/ 4524 h 6678"/>
                    <a:gd name="connsiteX11" fmla="*/ 87200 w 87412"/>
                    <a:gd name="connsiteY11" fmla="*/ 4524 h 6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7412" h="6678">
                      <a:moveTo>
                        <a:pt x="87200" y="4524"/>
                      </a:moveTo>
                      <a:cubicBezTo>
                        <a:pt x="72841" y="3283"/>
                        <a:pt x="58305" y="2574"/>
                        <a:pt x="43946" y="2751"/>
                      </a:cubicBezTo>
                      <a:cubicBezTo>
                        <a:pt x="36678" y="2840"/>
                        <a:pt x="29498" y="3195"/>
                        <a:pt x="22319" y="3815"/>
                      </a:cubicBezTo>
                      <a:cubicBezTo>
                        <a:pt x="18596" y="4169"/>
                        <a:pt x="15051" y="4701"/>
                        <a:pt x="11505" y="5588"/>
                      </a:cubicBezTo>
                      <a:cubicBezTo>
                        <a:pt x="8315" y="6297"/>
                        <a:pt x="5124" y="7272"/>
                        <a:pt x="1844" y="6208"/>
                      </a:cubicBezTo>
                      <a:cubicBezTo>
                        <a:pt x="-283" y="5588"/>
                        <a:pt x="-638" y="2751"/>
                        <a:pt x="1135" y="1688"/>
                      </a:cubicBezTo>
                      <a:cubicBezTo>
                        <a:pt x="3971" y="3"/>
                        <a:pt x="7340" y="181"/>
                        <a:pt x="10619" y="269"/>
                      </a:cubicBezTo>
                      <a:cubicBezTo>
                        <a:pt x="14519" y="358"/>
                        <a:pt x="18330" y="447"/>
                        <a:pt x="22230" y="269"/>
                      </a:cubicBezTo>
                      <a:cubicBezTo>
                        <a:pt x="29410" y="3"/>
                        <a:pt x="36678" y="-85"/>
                        <a:pt x="43857" y="92"/>
                      </a:cubicBezTo>
                      <a:cubicBezTo>
                        <a:pt x="58394" y="358"/>
                        <a:pt x="72841" y="1599"/>
                        <a:pt x="87289" y="4081"/>
                      </a:cubicBezTo>
                      <a:cubicBezTo>
                        <a:pt x="87466" y="4169"/>
                        <a:pt x="87466" y="4613"/>
                        <a:pt x="87200" y="4524"/>
                      </a:cubicBezTo>
                      <a:lnTo>
                        <a:pt x="87200" y="45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21" name="任意多边形: 形状 586"/>
                <p:cNvSpPr/>
                <p:nvPr>
                  <p:custDataLst>
                    <p:tags r:id="rId324"/>
                  </p:custDataLst>
                </p:nvPr>
              </p:nvSpPr>
              <p:spPr>
                <a:xfrm>
                  <a:off x="8410486" y="4855639"/>
                  <a:ext cx="185035" cy="11117"/>
                </a:xfrm>
                <a:custGeom>
                  <a:avLst/>
                  <a:gdLst>
                    <a:gd name="connsiteX0" fmla="*/ 184504 w 185035"/>
                    <a:gd name="connsiteY0" fmla="*/ 11113 h 11117"/>
                    <a:gd name="connsiteX1" fmla="*/ 92854 w 185035"/>
                    <a:gd name="connsiteY1" fmla="*/ 6415 h 11117"/>
                    <a:gd name="connsiteX2" fmla="*/ 48182 w 185035"/>
                    <a:gd name="connsiteY2" fmla="*/ 7922 h 11117"/>
                    <a:gd name="connsiteX3" fmla="*/ 25314 w 185035"/>
                    <a:gd name="connsiteY3" fmla="*/ 8631 h 11117"/>
                    <a:gd name="connsiteX4" fmla="*/ 2623 w 185035"/>
                    <a:gd name="connsiteY4" fmla="*/ 8542 h 11117"/>
                    <a:gd name="connsiteX5" fmla="*/ 1648 w 185035"/>
                    <a:gd name="connsiteY5" fmla="*/ 2249 h 11117"/>
                    <a:gd name="connsiteX6" fmla="*/ 22921 w 185035"/>
                    <a:gd name="connsiteY6" fmla="*/ 299 h 11117"/>
                    <a:gd name="connsiteX7" fmla="*/ 44725 w 185035"/>
                    <a:gd name="connsiteY7" fmla="*/ 33 h 11117"/>
                    <a:gd name="connsiteX8" fmla="*/ 91702 w 185035"/>
                    <a:gd name="connsiteY8" fmla="*/ 2338 h 11117"/>
                    <a:gd name="connsiteX9" fmla="*/ 184504 w 185035"/>
                    <a:gd name="connsiteY9" fmla="*/ 9960 h 11117"/>
                    <a:gd name="connsiteX10" fmla="*/ 184504 w 185035"/>
                    <a:gd name="connsiteY10" fmla="*/ 11113 h 11117"/>
                    <a:gd name="connsiteX11" fmla="*/ 184504 w 185035"/>
                    <a:gd name="connsiteY11" fmla="*/ 11113 h 11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5035" h="11117">
                      <a:moveTo>
                        <a:pt x="184504" y="11113"/>
                      </a:moveTo>
                      <a:cubicBezTo>
                        <a:pt x="154013" y="8631"/>
                        <a:pt x="123345" y="6858"/>
                        <a:pt x="92854" y="6415"/>
                      </a:cubicBezTo>
                      <a:cubicBezTo>
                        <a:pt x="77875" y="6238"/>
                        <a:pt x="63073" y="7390"/>
                        <a:pt x="48182" y="7922"/>
                      </a:cubicBezTo>
                      <a:cubicBezTo>
                        <a:pt x="40559" y="8188"/>
                        <a:pt x="32937" y="8454"/>
                        <a:pt x="25314" y="8631"/>
                      </a:cubicBezTo>
                      <a:cubicBezTo>
                        <a:pt x="18223" y="8808"/>
                        <a:pt x="9537" y="10581"/>
                        <a:pt x="2623" y="8542"/>
                      </a:cubicBezTo>
                      <a:cubicBezTo>
                        <a:pt x="-36" y="7745"/>
                        <a:pt x="-1188" y="3401"/>
                        <a:pt x="1648" y="2249"/>
                      </a:cubicBezTo>
                      <a:cubicBezTo>
                        <a:pt x="7941" y="-321"/>
                        <a:pt x="16096" y="565"/>
                        <a:pt x="22921" y="299"/>
                      </a:cubicBezTo>
                      <a:cubicBezTo>
                        <a:pt x="30189" y="33"/>
                        <a:pt x="37457" y="-55"/>
                        <a:pt x="44725" y="33"/>
                      </a:cubicBezTo>
                      <a:cubicBezTo>
                        <a:pt x="60325" y="122"/>
                        <a:pt x="76014" y="1629"/>
                        <a:pt x="91702" y="2338"/>
                      </a:cubicBezTo>
                      <a:cubicBezTo>
                        <a:pt x="122725" y="3756"/>
                        <a:pt x="153570" y="5972"/>
                        <a:pt x="184504" y="9960"/>
                      </a:cubicBezTo>
                      <a:cubicBezTo>
                        <a:pt x="185213" y="10138"/>
                        <a:pt x="185213" y="11201"/>
                        <a:pt x="184504" y="11113"/>
                      </a:cubicBezTo>
                      <a:lnTo>
                        <a:pt x="184504" y="1111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22" name="任意多边形: 形状 587"/>
                <p:cNvSpPr/>
                <p:nvPr>
                  <p:custDataLst>
                    <p:tags r:id="rId325"/>
                  </p:custDataLst>
                </p:nvPr>
              </p:nvSpPr>
              <p:spPr>
                <a:xfrm>
                  <a:off x="8412001" y="4827686"/>
                  <a:ext cx="53237" cy="9238"/>
                </a:xfrm>
                <a:custGeom>
                  <a:avLst/>
                  <a:gdLst>
                    <a:gd name="connsiteX0" fmla="*/ 51631 w 53237"/>
                    <a:gd name="connsiteY0" fmla="*/ 5207 h 9238"/>
                    <a:gd name="connsiteX1" fmla="*/ 27522 w 53237"/>
                    <a:gd name="connsiteY1" fmla="*/ 8221 h 9238"/>
                    <a:gd name="connsiteX2" fmla="*/ 15910 w 53237"/>
                    <a:gd name="connsiteY2" fmla="*/ 8841 h 9238"/>
                    <a:gd name="connsiteX3" fmla="*/ 3147 w 53237"/>
                    <a:gd name="connsiteY3" fmla="*/ 8841 h 9238"/>
                    <a:gd name="connsiteX4" fmla="*/ 2970 w 53237"/>
                    <a:gd name="connsiteY4" fmla="*/ 598 h 9238"/>
                    <a:gd name="connsiteX5" fmla="*/ 15201 w 53237"/>
                    <a:gd name="connsiteY5" fmla="*/ 66 h 9238"/>
                    <a:gd name="connsiteX6" fmla="*/ 27256 w 53237"/>
                    <a:gd name="connsiteY6" fmla="*/ 66 h 9238"/>
                    <a:gd name="connsiteX7" fmla="*/ 51453 w 53237"/>
                    <a:gd name="connsiteY7" fmla="*/ 1928 h 9238"/>
                    <a:gd name="connsiteX8" fmla="*/ 51631 w 53237"/>
                    <a:gd name="connsiteY8" fmla="*/ 5207 h 9238"/>
                    <a:gd name="connsiteX9" fmla="*/ 51631 w 53237"/>
                    <a:gd name="connsiteY9" fmla="*/ 5207 h 9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37" h="9238">
                      <a:moveTo>
                        <a:pt x="51631" y="5207"/>
                      </a:moveTo>
                      <a:cubicBezTo>
                        <a:pt x="43565" y="5916"/>
                        <a:pt x="35676" y="7689"/>
                        <a:pt x="27522" y="8221"/>
                      </a:cubicBezTo>
                      <a:cubicBezTo>
                        <a:pt x="23622" y="8487"/>
                        <a:pt x="19810" y="8664"/>
                        <a:pt x="15910" y="8841"/>
                      </a:cubicBezTo>
                      <a:cubicBezTo>
                        <a:pt x="11745" y="9019"/>
                        <a:pt x="7313" y="9639"/>
                        <a:pt x="3147" y="8841"/>
                      </a:cubicBezTo>
                      <a:cubicBezTo>
                        <a:pt x="-1196" y="7955"/>
                        <a:pt x="-842" y="1573"/>
                        <a:pt x="2970" y="598"/>
                      </a:cubicBezTo>
                      <a:cubicBezTo>
                        <a:pt x="6781" y="-377"/>
                        <a:pt x="11301" y="155"/>
                        <a:pt x="15201" y="66"/>
                      </a:cubicBezTo>
                      <a:cubicBezTo>
                        <a:pt x="19190" y="-22"/>
                        <a:pt x="23267" y="66"/>
                        <a:pt x="27256" y="66"/>
                      </a:cubicBezTo>
                      <a:cubicBezTo>
                        <a:pt x="35322" y="155"/>
                        <a:pt x="43388" y="1573"/>
                        <a:pt x="51453" y="1928"/>
                      </a:cubicBezTo>
                      <a:cubicBezTo>
                        <a:pt x="53846" y="1928"/>
                        <a:pt x="53758" y="5030"/>
                        <a:pt x="51631" y="5207"/>
                      </a:cubicBezTo>
                      <a:lnTo>
                        <a:pt x="51631" y="52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23" name="任意多边形: 形状 588"/>
                <p:cNvSpPr/>
                <p:nvPr>
                  <p:custDataLst>
                    <p:tags r:id="rId326"/>
                  </p:custDataLst>
                </p:nvPr>
              </p:nvSpPr>
              <p:spPr>
                <a:xfrm>
                  <a:off x="8995654" y="5147549"/>
                  <a:ext cx="621762" cy="25221"/>
                </a:xfrm>
                <a:custGeom>
                  <a:avLst/>
                  <a:gdLst>
                    <a:gd name="connsiteX0" fmla="*/ 621569 w 621762"/>
                    <a:gd name="connsiteY0" fmla="*/ 21095 h 25221"/>
                    <a:gd name="connsiteX1" fmla="*/ 504658 w 621762"/>
                    <a:gd name="connsiteY1" fmla="*/ 24463 h 25221"/>
                    <a:gd name="connsiteX2" fmla="*/ 382430 w 621762"/>
                    <a:gd name="connsiteY2" fmla="*/ 21450 h 25221"/>
                    <a:gd name="connsiteX3" fmla="*/ 140189 w 621762"/>
                    <a:gd name="connsiteY3" fmla="*/ 13295 h 25221"/>
                    <a:gd name="connsiteX4" fmla="*/ 2538 w 621762"/>
                    <a:gd name="connsiteY4" fmla="*/ 5141 h 25221"/>
                    <a:gd name="connsiteX5" fmla="*/ 2449 w 621762"/>
                    <a:gd name="connsiteY5" fmla="*/ 0 h 25221"/>
                    <a:gd name="connsiteX6" fmla="*/ 123526 w 621762"/>
                    <a:gd name="connsiteY6" fmla="*/ 3723 h 25221"/>
                    <a:gd name="connsiteX7" fmla="*/ 243538 w 621762"/>
                    <a:gd name="connsiteY7" fmla="*/ 8775 h 25221"/>
                    <a:gd name="connsiteX8" fmla="*/ 484715 w 621762"/>
                    <a:gd name="connsiteY8" fmla="*/ 17816 h 25221"/>
                    <a:gd name="connsiteX9" fmla="*/ 552965 w 621762"/>
                    <a:gd name="connsiteY9" fmla="*/ 20209 h 25221"/>
                    <a:gd name="connsiteX10" fmla="*/ 621392 w 621762"/>
                    <a:gd name="connsiteY10" fmla="*/ 20564 h 25221"/>
                    <a:gd name="connsiteX11" fmla="*/ 621569 w 621762"/>
                    <a:gd name="connsiteY11" fmla="*/ 21095 h 25221"/>
                    <a:gd name="connsiteX12" fmla="*/ 621569 w 621762"/>
                    <a:gd name="connsiteY12" fmla="*/ 21095 h 25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1762" h="25221">
                      <a:moveTo>
                        <a:pt x="621569" y="21095"/>
                      </a:moveTo>
                      <a:cubicBezTo>
                        <a:pt x="583190" y="26768"/>
                        <a:pt x="543658" y="25172"/>
                        <a:pt x="504658" y="24463"/>
                      </a:cubicBezTo>
                      <a:cubicBezTo>
                        <a:pt x="463886" y="23666"/>
                        <a:pt x="423202" y="22691"/>
                        <a:pt x="382430" y="21450"/>
                      </a:cubicBezTo>
                      <a:cubicBezTo>
                        <a:pt x="301683" y="19057"/>
                        <a:pt x="220936" y="16575"/>
                        <a:pt x="140189" y="13295"/>
                      </a:cubicBezTo>
                      <a:cubicBezTo>
                        <a:pt x="94276" y="11434"/>
                        <a:pt x="48363" y="9573"/>
                        <a:pt x="2538" y="5141"/>
                      </a:cubicBezTo>
                      <a:cubicBezTo>
                        <a:pt x="-741" y="4786"/>
                        <a:pt x="-919" y="0"/>
                        <a:pt x="2449" y="0"/>
                      </a:cubicBezTo>
                      <a:cubicBezTo>
                        <a:pt x="42779" y="89"/>
                        <a:pt x="83108" y="1950"/>
                        <a:pt x="123526" y="3723"/>
                      </a:cubicBezTo>
                      <a:cubicBezTo>
                        <a:pt x="163500" y="5496"/>
                        <a:pt x="203563" y="7091"/>
                        <a:pt x="243538" y="8775"/>
                      </a:cubicBezTo>
                      <a:cubicBezTo>
                        <a:pt x="323931" y="12143"/>
                        <a:pt x="404323" y="15068"/>
                        <a:pt x="484715" y="17816"/>
                      </a:cubicBezTo>
                      <a:cubicBezTo>
                        <a:pt x="507495" y="18614"/>
                        <a:pt x="530274" y="19145"/>
                        <a:pt x="552965" y="20209"/>
                      </a:cubicBezTo>
                      <a:cubicBezTo>
                        <a:pt x="575921" y="21273"/>
                        <a:pt x="598701" y="23577"/>
                        <a:pt x="621392" y="20564"/>
                      </a:cubicBezTo>
                      <a:cubicBezTo>
                        <a:pt x="621746" y="20564"/>
                        <a:pt x="621923" y="21095"/>
                        <a:pt x="621569" y="21095"/>
                      </a:cubicBezTo>
                      <a:lnTo>
                        <a:pt x="621569" y="2109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24" name="任意多边形: 形状 589"/>
                <p:cNvSpPr/>
                <p:nvPr>
                  <p:custDataLst>
                    <p:tags r:id="rId327"/>
                  </p:custDataLst>
                </p:nvPr>
              </p:nvSpPr>
              <p:spPr>
                <a:xfrm>
                  <a:off x="8688065" y="5181940"/>
                  <a:ext cx="224019" cy="11539"/>
                </a:xfrm>
                <a:custGeom>
                  <a:avLst/>
                  <a:gdLst>
                    <a:gd name="connsiteX0" fmla="*/ 223087 w 224019"/>
                    <a:gd name="connsiteY0" fmla="*/ 11523 h 11539"/>
                    <a:gd name="connsiteX1" fmla="*/ 169019 w 224019"/>
                    <a:gd name="connsiteY1" fmla="*/ 8952 h 11539"/>
                    <a:gd name="connsiteX2" fmla="*/ 113090 w 224019"/>
                    <a:gd name="connsiteY2" fmla="*/ 10459 h 11539"/>
                    <a:gd name="connsiteX3" fmla="*/ 56275 w 224019"/>
                    <a:gd name="connsiteY3" fmla="*/ 9927 h 11539"/>
                    <a:gd name="connsiteX4" fmla="*/ 1143 w 224019"/>
                    <a:gd name="connsiteY4" fmla="*/ 4432 h 11539"/>
                    <a:gd name="connsiteX5" fmla="*/ 1055 w 224019"/>
                    <a:gd name="connsiteY5" fmla="*/ 1507 h 11539"/>
                    <a:gd name="connsiteX6" fmla="*/ 58313 w 224019"/>
                    <a:gd name="connsiteY6" fmla="*/ 2305 h 11539"/>
                    <a:gd name="connsiteX7" fmla="*/ 115217 w 224019"/>
                    <a:gd name="connsiteY7" fmla="*/ 5141 h 11539"/>
                    <a:gd name="connsiteX8" fmla="*/ 170969 w 224019"/>
                    <a:gd name="connsiteY8" fmla="*/ 4343 h 11539"/>
                    <a:gd name="connsiteX9" fmla="*/ 223441 w 224019"/>
                    <a:gd name="connsiteY9" fmla="*/ 10016 h 11539"/>
                    <a:gd name="connsiteX10" fmla="*/ 223087 w 224019"/>
                    <a:gd name="connsiteY10" fmla="*/ 11523 h 11539"/>
                    <a:gd name="connsiteX11" fmla="*/ 223087 w 224019"/>
                    <a:gd name="connsiteY11" fmla="*/ 11523 h 11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4019" h="11539">
                      <a:moveTo>
                        <a:pt x="223087" y="11523"/>
                      </a:moveTo>
                      <a:cubicBezTo>
                        <a:pt x="205271" y="6914"/>
                        <a:pt x="187012" y="8066"/>
                        <a:pt x="169019" y="8952"/>
                      </a:cubicBezTo>
                      <a:cubicBezTo>
                        <a:pt x="150406" y="9839"/>
                        <a:pt x="131792" y="10371"/>
                        <a:pt x="113090" y="10459"/>
                      </a:cubicBezTo>
                      <a:cubicBezTo>
                        <a:pt x="94122" y="10548"/>
                        <a:pt x="75243" y="10548"/>
                        <a:pt x="56275" y="9927"/>
                      </a:cubicBezTo>
                      <a:cubicBezTo>
                        <a:pt x="38104" y="9307"/>
                        <a:pt x="18871" y="9750"/>
                        <a:pt x="1143" y="4432"/>
                      </a:cubicBezTo>
                      <a:cubicBezTo>
                        <a:pt x="-275" y="3989"/>
                        <a:pt x="-452" y="1773"/>
                        <a:pt x="1055" y="1507"/>
                      </a:cubicBezTo>
                      <a:cubicBezTo>
                        <a:pt x="19580" y="-1772"/>
                        <a:pt x="39434" y="1152"/>
                        <a:pt x="58313" y="2305"/>
                      </a:cubicBezTo>
                      <a:cubicBezTo>
                        <a:pt x="77281" y="3457"/>
                        <a:pt x="96249" y="4875"/>
                        <a:pt x="115217" y="5141"/>
                      </a:cubicBezTo>
                      <a:cubicBezTo>
                        <a:pt x="133831" y="5495"/>
                        <a:pt x="152444" y="4964"/>
                        <a:pt x="170969" y="4343"/>
                      </a:cubicBezTo>
                      <a:cubicBezTo>
                        <a:pt x="188608" y="3723"/>
                        <a:pt x="206246" y="4609"/>
                        <a:pt x="223441" y="10016"/>
                      </a:cubicBezTo>
                      <a:cubicBezTo>
                        <a:pt x="224417" y="10371"/>
                        <a:pt x="224062" y="11700"/>
                        <a:pt x="223087" y="11523"/>
                      </a:cubicBezTo>
                      <a:lnTo>
                        <a:pt x="223087" y="115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25" name="任意多边形: 形状 590"/>
                <p:cNvSpPr/>
                <p:nvPr>
                  <p:custDataLst>
                    <p:tags r:id="rId328"/>
                  </p:custDataLst>
                </p:nvPr>
              </p:nvSpPr>
              <p:spPr>
                <a:xfrm>
                  <a:off x="8825794" y="5186531"/>
                  <a:ext cx="12829" cy="101699"/>
                </a:xfrm>
                <a:custGeom>
                  <a:avLst/>
                  <a:gdLst>
                    <a:gd name="connsiteX0" fmla="*/ 9575 w 12829"/>
                    <a:gd name="connsiteY0" fmla="*/ 101683 h 101699"/>
                    <a:gd name="connsiteX1" fmla="*/ 1598 w 12829"/>
                    <a:gd name="connsiteY1" fmla="*/ 85286 h 101699"/>
                    <a:gd name="connsiteX2" fmla="*/ 91 w 12829"/>
                    <a:gd name="connsiteY2" fmla="*/ 58961 h 101699"/>
                    <a:gd name="connsiteX3" fmla="*/ 1952 w 12829"/>
                    <a:gd name="connsiteY3" fmla="*/ 32724 h 101699"/>
                    <a:gd name="connsiteX4" fmla="*/ 3370 w 12829"/>
                    <a:gd name="connsiteY4" fmla="*/ 19607 h 101699"/>
                    <a:gd name="connsiteX5" fmla="*/ 4079 w 12829"/>
                    <a:gd name="connsiteY5" fmla="*/ 13048 h 101699"/>
                    <a:gd name="connsiteX6" fmla="*/ 4434 w 12829"/>
                    <a:gd name="connsiteY6" fmla="*/ 9325 h 101699"/>
                    <a:gd name="connsiteX7" fmla="*/ 6561 w 12829"/>
                    <a:gd name="connsiteY7" fmla="*/ 7552 h 101699"/>
                    <a:gd name="connsiteX8" fmla="*/ 8334 w 12829"/>
                    <a:gd name="connsiteY8" fmla="*/ 5779 h 101699"/>
                    <a:gd name="connsiteX9" fmla="*/ 8157 w 12829"/>
                    <a:gd name="connsiteY9" fmla="*/ 6311 h 101699"/>
                    <a:gd name="connsiteX10" fmla="*/ 5586 w 12829"/>
                    <a:gd name="connsiteY10" fmla="*/ 7729 h 101699"/>
                    <a:gd name="connsiteX11" fmla="*/ 3193 w 12829"/>
                    <a:gd name="connsiteY11" fmla="*/ 2854 h 101699"/>
                    <a:gd name="connsiteX12" fmla="*/ 6827 w 12829"/>
                    <a:gd name="connsiteY12" fmla="*/ 107 h 101699"/>
                    <a:gd name="connsiteX13" fmla="*/ 7713 w 12829"/>
                    <a:gd name="connsiteY13" fmla="*/ 18 h 101699"/>
                    <a:gd name="connsiteX14" fmla="*/ 11347 w 12829"/>
                    <a:gd name="connsiteY14" fmla="*/ 2145 h 101699"/>
                    <a:gd name="connsiteX15" fmla="*/ 12500 w 12829"/>
                    <a:gd name="connsiteY15" fmla="*/ 11452 h 101699"/>
                    <a:gd name="connsiteX16" fmla="*/ 11082 w 12829"/>
                    <a:gd name="connsiteY16" fmla="*/ 24481 h 101699"/>
                    <a:gd name="connsiteX17" fmla="*/ 8600 w 12829"/>
                    <a:gd name="connsiteY17" fmla="*/ 51604 h 101699"/>
                    <a:gd name="connsiteX18" fmla="*/ 8511 w 12829"/>
                    <a:gd name="connsiteY18" fmla="*/ 77840 h 101699"/>
                    <a:gd name="connsiteX19" fmla="*/ 9663 w 12829"/>
                    <a:gd name="connsiteY19" fmla="*/ 90781 h 101699"/>
                    <a:gd name="connsiteX20" fmla="*/ 10904 w 12829"/>
                    <a:gd name="connsiteY20" fmla="*/ 100885 h 101699"/>
                    <a:gd name="connsiteX21" fmla="*/ 9575 w 12829"/>
                    <a:gd name="connsiteY21" fmla="*/ 101683 h 101699"/>
                    <a:gd name="connsiteX22" fmla="*/ 9575 w 12829"/>
                    <a:gd name="connsiteY22" fmla="*/ 101683 h 101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829" h="101699">
                      <a:moveTo>
                        <a:pt x="9575" y="101683"/>
                      </a:moveTo>
                      <a:cubicBezTo>
                        <a:pt x="3813" y="99999"/>
                        <a:pt x="2395" y="90072"/>
                        <a:pt x="1598" y="85286"/>
                      </a:cubicBezTo>
                      <a:cubicBezTo>
                        <a:pt x="91" y="76599"/>
                        <a:pt x="-175" y="67736"/>
                        <a:pt x="91" y="58961"/>
                      </a:cubicBezTo>
                      <a:cubicBezTo>
                        <a:pt x="357" y="50186"/>
                        <a:pt x="1066" y="41411"/>
                        <a:pt x="1952" y="32724"/>
                      </a:cubicBezTo>
                      <a:cubicBezTo>
                        <a:pt x="2395" y="28381"/>
                        <a:pt x="2927" y="24038"/>
                        <a:pt x="3370" y="19607"/>
                      </a:cubicBezTo>
                      <a:cubicBezTo>
                        <a:pt x="3636" y="17391"/>
                        <a:pt x="3813" y="15263"/>
                        <a:pt x="4079" y="13048"/>
                      </a:cubicBezTo>
                      <a:cubicBezTo>
                        <a:pt x="4257" y="11807"/>
                        <a:pt x="4345" y="10566"/>
                        <a:pt x="4434" y="9325"/>
                      </a:cubicBezTo>
                      <a:cubicBezTo>
                        <a:pt x="3991" y="7375"/>
                        <a:pt x="4700" y="6843"/>
                        <a:pt x="6561" y="7552"/>
                      </a:cubicBezTo>
                      <a:cubicBezTo>
                        <a:pt x="7182" y="6932"/>
                        <a:pt x="7802" y="6400"/>
                        <a:pt x="8334" y="5779"/>
                      </a:cubicBezTo>
                      <a:cubicBezTo>
                        <a:pt x="8245" y="5957"/>
                        <a:pt x="8245" y="6134"/>
                        <a:pt x="8157" y="6311"/>
                      </a:cubicBezTo>
                      <a:cubicBezTo>
                        <a:pt x="7713" y="7375"/>
                        <a:pt x="6827" y="8084"/>
                        <a:pt x="5586" y="7729"/>
                      </a:cubicBezTo>
                      <a:cubicBezTo>
                        <a:pt x="3459" y="7109"/>
                        <a:pt x="2395" y="4893"/>
                        <a:pt x="3193" y="2854"/>
                      </a:cubicBezTo>
                      <a:cubicBezTo>
                        <a:pt x="3902" y="1082"/>
                        <a:pt x="4966" y="284"/>
                        <a:pt x="6827" y="107"/>
                      </a:cubicBezTo>
                      <a:cubicBezTo>
                        <a:pt x="7093" y="107"/>
                        <a:pt x="7359" y="18"/>
                        <a:pt x="7713" y="18"/>
                      </a:cubicBezTo>
                      <a:cubicBezTo>
                        <a:pt x="9220" y="-159"/>
                        <a:pt x="10461" y="993"/>
                        <a:pt x="11347" y="2145"/>
                      </a:cubicBezTo>
                      <a:cubicBezTo>
                        <a:pt x="13475" y="4982"/>
                        <a:pt x="12766" y="8172"/>
                        <a:pt x="12500" y="11452"/>
                      </a:cubicBezTo>
                      <a:cubicBezTo>
                        <a:pt x="12057" y="15795"/>
                        <a:pt x="11525" y="20138"/>
                        <a:pt x="11082" y="24481"/>
                      </a:cubicBezTo>
                      <a:cubicBezTo>
                        <a:pt x="10107" y="33522"/>
                        <a:pt x="9132" y="42563"/>
                        <a:pt x="8600" y="51604"/>
                      </a:cubicBezTo>
                      <a:cubicBezTo>
                        <a:pt x="8068" y="60290"/>
                        <a:pt x="8068" y="69065"/>
                        <a:pt x="8511" y="77840"/>
                      </a:cubicBezTo>
                      <a:cubicBezTo>
                        <a:pt x="8777" y="82183"/>
                        <a:pt x="9220" y="86438"/>
                        <a:pt x="9663" y="90781"/>
                      </a:cubicBezTo>
                      <a:cubicBezTo>
                        <a:pt x="9929" y="94149"/>
                        <a:pt x="11347" y="97694"/>
                        <a:pt x="10904" y="100885"/>
                      </a:cubicBezTo>
                      <a:cubicBezTo>
                        <a:pt x="10727" y="101506"/>
                        <a:pt x="10107" y="101772"/>
                        <a:pt x="9575" y="101683"/>
                      </a:cubicBezTo>
                      <a:lnTo>
                        <a:pt x="9575" y="10168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26" name="任意多边形: 形状 591"/>
                <p:cNvSpPr/>
                <p:nvPr>
                  <p:custDataLst>
                    <p:tags r:id="rId329"/>
                  </p:custDataLst>
                </p:nvPr>
              </p:nvSpPr>
              <p:spPr>
                <a:xfrm>
                  <a:off x="8756036" y="5189283"/>
                  <a:ext cx="82767" cy="100223"/>
                </a:xfrm>
                <a:custGeom>
                  <a:avLst/>
                  <a:gdLst>
                    <a:gd name="connsiteX0" fmla="*/ 80751 w 82767"/>
                    <a:gd name="connsiteY0" fmla="*/ 100171 h 100223"/>
                    <a:gd name="connsiteX1" fmla="*/ 2486 w 82767"/>
                    <a:gd name="connsiteY1" fmla="*/ 74910 h 100223"/>
                    <a:gd name="connsiteX2" fmla="*/ 4 w 82767"/>
                    <a:gd name="connsiteY2" fmla="*/ 71719 h 100223"/>
                    <a:gd name="connsiteX3" fmla="*/ 1600 w 82767"/>
                    <a:gd name="connsiteY3" fmla="*/ 3470 h 100223"/>
                    <a:gd name="connsiteX4" fmla="*/ 8956 w 82767"/>
                    <a:gd name="connsiteY4" fmla="*/ 3647 h 100223"/>
                    <a:gd name="connsiteX5" fmla="*/ 6475 w 82767"/>
                    <a:gd name="connsiteY5" fmla="*/ 72694 h 100223"/>
                    <a:gd name="connsiteX6" fmla="*/ 4081 w 82767"/>
                    <a:gd name="connsiteY6" fmla="*/ 68617 h 100223"/>
                    <a:gd name="connsiteX7" fmla="*/ 43081 w 82767"/>
                    <a:gd name="connsiteY7" fmla="*/ 82001 h 100223"/>
                    <a:gd name="connsiteX8" fmla="*/ 81903 w 82767"/>
                    <a:gd name="connsiteY8" fmla="*/ 97246 h 100223"/>
                    <a:gd name="connsiteX9" fmla="*/ 80751 w 82767"/>
                    <a:gd name="connsiteY9" fmla="*/ 100171 h 100223"/>
                    <a:gd name="connsiteX10" fmla="*/ 80751 w 82767"/>
                    <a:gd name="connsiteY10" fmla="*/ 100171 h 100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767" h="100223">
                      <a:moveTo>
                        <a:pt x="80751" y="100171"/>
                      </a:moveTo>
                      <a:cubicBezTo>
                        <a:pt x="54161" y="93612"/>
                        <a:pt x="29077" y="81469"/>
                        <a:pt x="2486" y="74910"/>
                      </a:cubicBezTo>
                      <a:cubicBezTo>
                        <a:pt x="1245" y="74556"/>
                        <a:pt x="-85" y="73049"/>
                        <a:pt x="4" y="71719"/>
                      </a:cubicBezTo>
                      <a:cubicBezTo>
                        <a:pt x="2131" y="49117"/>
                        <a:pt x="2929" y="26338"/>
                        <a:pt x="1600" y="3470"/>
                      </a:cubicBezTo>
                      <a:cubicBezTo>
                        <a:pt x="1334" y="-1317"/>
                        <a:pt x="8690" y="-1051"/>
                        <a:pt x="8956" y="3647"/>
                      </a:cubicBezTo>
                      <a:cubicBezTo>
                        <a:pt x="10463" y="26870"/>
                        <a:pt x="9931" y="49915"/>
                        <a:pt x="6475" y="72694"/>
                      </a:cubicBezTo>
                      <a:cubicBezTo>
                        <a:pt x="5677" y="71365"/>
                        <a:pt x="4879" y="69947"/>
                        <a:pt x="4081" y="68617"/>
                      </a:cubicBezTo>
                      <a:cubicBezTo>
                        <a:pt x="17288" y="72074"/>
                        <a:pt x="30140" y="77303"/>
                        <a:pt x="43081" y="82001"/>
                      </a:cubicBezTo>
                      <a:cubicBezTo>
                        <a:pt x="56111" y="86699"/>
                        <a:pt x="69317" y="91308"/>
                        <a:pt x="81903" y="97246"/>
                      </a:cubicBezTo>
                      <a:cubicBezTo>
                        <a:pt x="83676" y="98133"/>
                        <a:pt x="82435" y="100614"/>
                        <a:pt x="80751" y="100171"/>
                      </a:cubicBezTo>
                      <a:lnTo>
                        <a:pt x="80751" y="1001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27" name="任意多边形: 形状 592"/>
                <p:cNvSpPr/>
                <p:nvPr>
                  <p:custDataLst>
                    <p:tags r:id="rId330"/>
                  </p:custDataLst>
                </p:nvPr>
              </p:nvSpPr>
              <p:spPr>
                <a:xfrm>
                  <a:off x="9620623" y="5250091"/>
                  <a:ext cx="128410" cy="12068"/>
                </a:xfrm>
                <a:custGeom>
                  <a:avLst/>
                  <a:gdLst>
                    <a:gd name="connsiteX0" fmla="*/ 234 w 128410"/>
                    <a:gd name="connsiteY0" fmla="*/ 10 h 12068"/>
                    <a:gd name="connsiteX1" fmla="*/ 32231 w 128410"/>
                    <a:gd name="connsiteY1" fmla="*/ 1960 h 12068"/>
                    <a:gd name="connsiteX2" fmla="*/ 62899 w 128410"/>
                    <a:gd name="connsiteY2" fmla="*/ 3910 h 12068"/>
                    <a:gd name="connsiteX3" fmla="*/ 94631 w 128410"/>
                    <a:gd name="connsiteY3" fmla="*/ 1251 h 12068"/>
                    <a:gd name="connsiteX4" fmla="*/ 109788 w 128410"/>
                    <a:gd name="connsiteY4" fmla="*/ 2492 h 12068"/>
                    <a:gd name="connsiteX5" fmla="*/ 125831 w 128410"/>
                    <a:gd name="connsiteY5" fmla="*/ 5151 h 12068"/>
                    <a:gd name="connsiteX6" fmla="*/ 125033 w 128410"/>
                    <a:gd name="connsiteY6" fmla="*/ 12064 h 12068"/>
                    <a:gd name="connsiteX7" fmla="*/ 107838 w 128410"/>
                    <a:gd name="connsiteY7" fmla="*/ 9228 h 12068"/>
                    <a:gd name="connsiteX8" fmla="*/ 92681 w 128410"/>
                    <a:gd name="connsiteY8" fmla="*/ 8076 h 12068"/>
                    <a:gd name="connsiteX9" fmla="*/ 62013 w 128410"/>
                    <a:gd name="connsiteY9" fmla="*/ 9139 h 12068"/>
                    <a:gd name="connsiteX10" fmla="*/ 234 w 128410"/>
                    <a:gd name="connsiteY10" fmla="*/ 630 h 12068"/>
                    <a:gd name="connsiteX11" fmla="*/ 234 w 128410"/>
                    <a:gd name="connsiteY11" fmla="*/ 10 h 12068"/>
                    <a:gd name="connsiteX12" fmla="*/ 234 w 128410"/>
                    <a:gd name="connsiteY12" fmla="*/ 10 h 1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410" h="12068">
                      <a:moveTo>
                        <a:pt x="234" y="10"/>
                      </a:moveTo>
                      <a:cubicBezTo>
                        <a:pt x="10870" y="808"/>
                        <a:pt x="21595" y="1251"/>
                        <a:pt x="32231" y="1960"/>
                      </a:cubicBezTo>
                      <a:cubicBezTo>
                        <a:pt x="42424" y="2669"/>
                        <a:pt x="52706" y="4176"/>
                        <a:pt x="62899" y="3910"/>
                      </a:cubicBezTo>
                      <a:cubicBezTo>
                        <a:pt x="73624" y="3644"/>
                        <a:pt x="83906" y="1073"/>
                        <a:pt x="94631" y="1251"/>
                      </a:cubicBezTo>
                      <a:cubicBezTo>
                        <a:pt x="99683" y="1339"/>
                        <a:pt x="104735" y="1783"/>
                        <a:pt x="109788" y="2492"/>
                      </a:cubicBezTo>
                      <a:cubicBezTo>
                        <a:pt x="115017" y="3201"/>
                        <a:pt x="120690" y="3467"/>
                        <a:pt x="125831" y="5151"/>
                      </a:cubicBezTo>
                      <a:cubicBezTo>
                        <a:pt x="129642" y="6392"/>
                        <a:pt x="129110" y="12242"/>
                        <a:pt x="125033" y="12064"/>
                      </a:cubicBezTo>
                      <a:cubicBezTo>
                        <a:pt x="119271" y="11799"/>
                        <a:pt x="113510" y="9937"/>
                        <a:pt x="107838" y="9228"/>
                      </a:cubicBezTo>
                      <a:cubicBezTo>
                        <a:pt x="102785" y="8519"/>
                        <a:pt x="97733" y="8076"/>
                        <a:pt x="92681" y="8076"/>
                      </a:cubicBezTo>
                      <a:cubicBezTo>
                        <a:pt x="82399" y="8076"/>
                        <a:pt x="72383" y="9760"/>
                        <a:pt x="62013" y="9139"/>
                      </a:cubicBezTo>
                      <a:cubicBezTo>
                        <a:pt x="41361" y="7899"/>
                        <a:pt x="20709" y="3467"/>
                        <a:pt x="234" y="630"/>
                      </a:cubicBezTo>
                      <a:cubicBezTo>
                        <a:pt x="-32" y="453"/>
                        <a:pt x="-121" y="-79"/>
                        <a:pt x="234" y="10"/>
                      </a:cubicBezTo>
                      <a:lnTo>
                        <a:pt x="234" y="1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28" name="任意多边形: 形状 593"/>
                <p:cNvSpPr/>
                <p:nvPr>
                  <p:custDataLst>
                    <p:tags r:id="rId331"/>
                  </p:custDataLst>
                </p:nvPr>
              </p:nvSpPr>
              <p:spPr>
                <a:xfrm>
                  <a:off x="9584625" y="5307040"/>
                  <a:ext cx="172362" cy="10178"/>
                </a:xfrm>
                <a:custGeom>
                  <a:avLst/>
                  <a:gdLst>
                    <a:gd name="connsiteX0" fmla="*/ 512 w 172362"/>
                    <a:gd name="connsiteY0" fmla="*/ 1205 h 10178"/>
                    <a:gd name="connsiteX1" fmla="*/ 86577 w 172362"/>
                    <a:gd name="connsiteY1" fmla="*/ 1560 h 10178"/>
                    <a:gd name="connsiteX2" fmla="*/ 129299 w 172362"/>
                    <a:gd name="connsiteY2" fmla="*/ 53 h 10178"/>
                    <a:gd name="connsiteX3" fmla="*/ 150661 w 172362"/>
                    <a:gd name="connsiteY3" fmla="*/ 230 h 10178"/>
                    <a:gd name="connsiteX4" fmla="*/ 170604 w 172362"/>
                    <a:gd name="connsiteY4" fmla="*/ 2623 h 10178"/>
                    <a:gd name="connsiteX5" fmla="*/ 169895 w 172362"/>
                    <a:gd name="connsiteY5" fmla="*/ 8916 h 10178"/>
                    <a:gd name="connsiteX6" fmla="*/ 149774 w 172362"/>
                    <a:gd name="connsiteY6" fmla="*/ 8828 h 10178"/>
                    <a:gd name="connsiteX7" fmla="*/ 128413 w 172362"/>
                    <a:gd name="connsiteY7" fmla="*/ 8739 h 10178"/>
                    <a:gd name="connsiteX8" fmla="*/ 84627 w 172362"/>
                    <a:gd name="connsiteY8" fmla="*/ 9980 h 10178"/>
                    <a:gd name="connsiteX9" fmla="*/ 41993 w 172362"/>
                    <a:gd name="connsiteY9" fmla="*/ 9448 h 10178"/>
                    <a:gd name="connsiteX10" fmla="*/ 423 w 172362"/>
                    <a:gd name="connsiteY10" fmla="*/ 2269 h 10178"/>
                    <a:gd name="connsiteX11" fmla="*/ 512 w 172362"/>
                    <a:gd name="connsiteY11" fmla="*/ 1205 h 10178"/>
                    <a:gd name="connsiteX12" fmla="*/ 512 w 172362"/>
                    <a:gd name="connsiteY12" fmla="*/ 1205 h 1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362" h="10178">
                      <a:moveTo>
                        <a:pt x="512" y="1205"/>
                      </a:moveTo>
                      <a:cubicBezTo>
                        <a:pt x="28964" y="4485"/>
                        <a:pt x="58214" y="2801"/>
                        <a:pt x="86577" y="1560"/>
                      </a:cubicBezTo>
                      <a:cubicBezTo>
                        <a:pt x="100848" y="939"/>
                        <a:pt x="115029" y="230"/>
                        <a:pt x="129299" y="53"/>
                      </a:cubicBezTo>
                      <a:cubicBezTo>
                        <a:pt x="136390" y="-36"/>
                        <a:pt x="143570" y="-36"/>
                        <a:pt x="150661" y="230"/>
                      </a:cubicBezTo>
                      <a:cubicBezTo>
                        <a:pt x="156954" y="407"/>
                        <a:pt x="164754" y="-479"/>
                        <a:pt x="170604" y="2623"/>
                      </a:cubicBezTo>
                      <a:cubicBezTo>
                        <a:pt x="173528" y="4130"/>
                        <a:pt x="172465" y="8030"/>
                        <a:pt x="169895" y="8916"/>
                      </a:cubicBezTo>
                      <a:cubicBezTo>
                        <a:pt x="164045" y="10955"/>
                        <a:pt x="156067" y="9005"/>
                        <a:pt x="149774" y="8828"/>
                      </a:cubicBezTo>
                      <a:cubicBezTo>
                        <a:pt x="142683" y="8651"/>
                        <a:pt x="135504" y="8651"/>
                        <a:pt x="128413" y="8739"/>
                      </a:cubicBezTo>
                      <a:cubicBezTo>
                        <a:pt x="113788" y="8916"/>
                        <a:pt x="99252" y="9537"/>
                        <a:pt x="84627" y="9980"/>
                      </a:cubicBezTo>
                      <a:cubicBezTo>
                        <a:pt x="70446" y="10335"/>
                        <a:pt x="56264" y="10246"/>
                        <a:pt x="41993" y="9448"/>
                      </a:cubicBezTo>
                      <a:cubicBezTo>
                        <a:pt x="27812" y="8562"/>
                        <a:pt x="14250" y="5814"/>
                        <a:pt x="423" y="2269"/>
                      </a:cubicBezTo>
                      <a:cubicBezTo>
                        <a:pt x="-197" y="2092"/>
                        <a:pt x="-109" y="1117"/>
                        <a:pt x="512" y="1205"/>
                      </a:cubicBezTo>
                      <a:lnTo>
                        <a:pt x="512" y="120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29" name="任意多边形: 形状 594"/>
                <p:cNvSpPr/>
                <p:nvPr>
                  <p:custDataLst>
                    <p:tags r:id="rId332"/>
                  </p:custDataLst>
                </p:nvPr>
              </p:nvSpPr>
              <p:spPr>
                <a:xfrm>
                  <a:off x="9349266" y="5201838"/>
                  <a:ext cx="113582" cy="10782"/>
                </a:xfrm>
                <a:custGeom>
                  <a:avLst/>
                  <a:gdLst>
                    <a:gd name="connsiteX0" fmla="*/ 720 w 113582"/>
                    <a:gd name="connsiteY0" fmla="*/ 2969 h 10782"/>
                    <a:gd name="connsiteX1" fmla="*/ 28906 w 113582"/>
                    <a:gd name="connsiteY1" fmla="*/ 310 h 10782"/>
                    <a:gd name="connsiteX2" fmla="*/ 57181 w 113582"/>
                    <a:gd name="connsiteY2" fmla="*/ 222 h 10782"/>
                    <a:gd name="connsiteX3" fmla="*/ 85456 w 113582"/>
                    <a:gd name="connsiteY3" fmla="*/ 2083 h 10782"/>
                    <a:gd name="connsiteX4" fmla="*/ 112135 w 113582"/>
                    <a:gd name="connsiteY4" fmla="*/ 6515 h 10782"/>
                    <a:gd name="connsiteX5" fmla="*/ 112224 w 113582"/>
                    <a:gd name="connsiteY5" fmla="*/ 10326 h 10782"/>
                    <a:gd name="connsiteX6" fmla="*/ 85633 w 113582"/>
                    <a:gd name="connsiteY6" fmla="*/ 9617 h 10782"/>
                    <a:gd name="connsiteX7" fmla="*/ 57359 w 113582"/>
                    <a:gd name="connsiteY7" fmla="*/ 7933 h 10782"/>
                    <a:gd name="connsiteX8" fmla="*/ 29084 w 113582"/>
                    <a:gd name="connsiteY8" fmla="*/ 6515 h 10782"/>
                    <a:gd name="connsiteX9" fmla="*/ 809 w 113582"/>
                    <a:gd name="connsiteY9" fmla="*/ 4565 h 10782"/>
                    <a:gd name="connsiteX10" fmla="*/ 720 w 113582"/>
                    <a:gd name="connsiteY10" fmla="*/ 2969 h 10782"/>
                    <a:gd name="connsiteX11" fmla="*/ 720 w 113582"/>
                    <a:gd name="connsiteY11" fmla="*/ 2969 h 10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582" h="10782">
                      <a:moveTo>
                        <a:pt x="720" y="2969"/>
                      </a:moveTo>
                      <a:cubicBezTo>
                        <a:pt x="10116" y="2260"/>
                        <a:pt x="19422" y="753"/>
                        <a:pt x="28906" y="310"/>
                      </a:cubicBezTo>
                      <a:cubicBezTo>
                        <a:pt x="38302" y="-133"/>
                        <a:pt x="47697" y="-44"/>
                        <a:pt x="57181" y="222"/>
                      </a:cubicBezTo>
                      <a:cubicBezTo>
                        <a:pt x="66577" y="488"/>
                        <a:pt x="76061" y="1108"/>
                        <a:pt x="85456" y="2083"/>
                      </a:cubicBezTo>
                      <a:cubicBezTo>
                        <a:pt x="93965" y="2969"/>
                        <a:pt x="103981" y="3412"/>
                        <a:pt x="112135" y="6515"/>
                      </a:cubicBezTo>
                      <a:cubicBezTo>
                        <a:pt x="113819" y="7135"/>
                        <a:pt x="114263" y="9971"/>
                        <a:pt x="112224" y="10326"/>
                      </a:cubicBezTo>
                      <a:cubicBezTo>
                        <a:pt x="103804" y="11478"/>
                        <a:pt x="94231" y="10149"/>
                        <a:pt x="85633" y="9617"/>
                      </a:cubicBezTo>
                      <a:cubicBezTo>
                        <a:pt x="76238" y="8996"/>
                        <a:pt x="66754" y="8553"/>
                        <a:pt x="57359" y="7933"/>
                      </a:cubicBezTo>
                      <a:cubicBezTo>
                        <a:pt x="47963" y="7401"/>
                        <a:pt x="38479" y="7046"/>
                        <a:pt x="29084" y="6515"/>
                      </a:cubicBezTo>
                      <a:cubicBezTo>
                        <a:pt x="19600" y="5983"/>
                        <a:pt x="10204" y="4742"/>
                        <a:pt x="809" y="4565"/>
                      </a:cubicBezTo>
                      <a:cubicBezTo>
                        <a:pt x="-254" y="4653"/>
                        <a:pt x="-254" y="3058"/>
                        <a:pt x="720" y="2969"/>
                      </a:cubicBezTo>
                      <a:lnTo>
                        <a:pt x="720" y="29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30" name="任意多边形: 形状 595"/>
                <p:cNvSpPr/>
                <p:nvPr>
                  <p:custDataLst>
                    <p:tags r:id="rId333"/>
                  </p:custDataLst>
                </p:nvPr>
              </p:nvSpPr>
              <p:spPr>
                <a:xfrm>
                  <a:off x="8580830" y="5293970"/>
                  <a:ext cx="92691" cy="7001"/>
                </a:xfrm>
                <a:custGeom>
                  <a:avLst/>
                  <a:gdLst>
                    <a:gd name="connsiteX0" fmla="*/ 598 w 92691"/>
                    <a:gd name="connsiteY0" fmla="*/ 1423 h 7001"/>
                    <a:gd name="connsiteX1" fmla="*/ 45625 w 92691"/>
                    <a:gd name="connsiteY1" fmla="*/ 5 h 7001"/>
                    <a:gd name="connsiteX2" fmla="*/ 90652 w 92691"/>
                    <a:gd name="connsiteY2" fmla="*/ 2398 h 7001"/>
                    <a:gd name="connsiteX3" fmla="*/ 90741 w 92691"/>
                    <a:gd name="connsiteY3" fmla="*/ 6564 h 7001"/>
                    <a:gd name="connsiteX4" fmla="*/ 45714 w 92691"/>
                    <a:gd name="connsiteY4" fmla="*/ 6564 h 7001"/>
                    <a:gd name="connsiteX5" fmla="*/ 598 w 92691"/>
                    <a:gd name="connsiteY5" fmla="*/ 2753 h 7001"/>
                    <a:gd name="connsiteX6" fmla="*/ 598 w 92691"/>
                    <a:gd name="connsiteY6" fmla="*/ 1423 h 7001"/>
                    <a:gd name="connsiteX7" fmla="*/ 598 w 92691"/>
                    <a:gd name="connsiteY7" fmla="*/ 1423 h 7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691" h="7001">
                      <a:moveTo>
                        <a:pt x="598" y="1423"/>
                      </a:moveTo>
                      <a:cubicBezTo>
                        <a:pt x="15666" y="1068"/>
                        <a:pt x="30557" y="-84"/>
                        <a:pt x="45625" y="5"/>
                      </a:cubicBezTo>
                      <a:cubicBezTo>
                        <a:pt x="60693" y="93"/>
                        <a:pt x="75673" y="1157"/>
                        <a:pt x="90652" y="2398"/>
                      </a:cubicBezTo>
                      <a:cubicBezTo>
                        <a:pt x="93311" y="2664"/>
                        <a:pt x="93400" y="6475"/>
                        <a:pt x="90741" y="6564"/>
                      </a:cubicBezTo>
                      <a:cubicBezTo>
                        <a:pt x="75761" y="7007"/>
                        <a:pt x="60782" y="7273"/>
                        <a:pt x="45714" y="6564"/>
                      </a:cubicBezTo>
                      <a:cubicBezTo>
                        <a:pt x="30646" y="5855"/>
                        <a:pt x="15666" y="3905"/>
                        <a:pt x="598" y="2753"/>
                      </a:cubicBezTo>
                      <a:cubicBezTo>
                        <a:pt x="-199" y="2664"/>
                        <a:pt x="-199" y="1423"/>
                        <a:pt x="598" y="1423"/>
                      </a:cubicBezTo>
                      <a:lnTo>
                        <a:pt x="598" y="14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31" name="任意多边形: 形状 596"/>
                <p:cNvSpPr/>
                <p:nvPr>
                  <p:custDataLst>
                    <p:tags r:id="rId334"/>
                  </p:custDataLst>
                </p:nvPr>
              </p:nvSpPr>
              <p:spPr>
                <a:xfrm>
                  <a:off x="8954456" y="5292727"/>
                  <a:ext cx="255131" cy="12101"/>
                </a:xfrm>
                <a:custGeom>
                  <a:avLst/>
                  <a:gdLst>
                    <a:gd name="connsiteX0" fmla="*/ 254334 w 255131"/>
                    <a:gd name="connsiteY0" fmla="*/ 9225 h 12101"/>
                    <a:gd name="connsiteX1" fmla="*/ 126433 w 255131"/>
                    <a:gd name="connsiteY1" fmla="*/ 10909 h 12101"/>
                    <a:gd name="connsiteX2" fmla="*/ 62970 w 255131"/>
                    <a:gd name="connsiteY2" fmla="*/ 7630 h 12101"/>
                    <a:gd name="connsiteX3" fmla="*/ 31239 w 255131"/>
                    <a:gd name="connsiteY3" fmla="*/ 5059 h 12101"/>
                    <a:gd name="connsiteX4" fmla="*/ 394 w 255131"/>
                    <a:gd name="connsiteY4" fmla="*/ 1337 h 12101"/>
                    <a:gd name="connsiteX5" fmla="*/ 482 w 255131"/>
                    <a:gd name="connsiteY5" fmla="*/ 273 h 12101"/>
                    <a:gd name="connsiteX6" fmla="*/ 33277 w 255131"/>
                    <a:gd name="connsiteY6" fmla="*/ 1159 h 12101"/>
                    <a:gd name="connsiteX7" fmla="*/ 63945 w 255131"/>
                    <a:gd name="connsiteY7" fmla="*/ 2400 h 12101"/>
                    <a:gd name="connsiteX8" fmla="*/ 127408 w 255131"/>
                    <a:gd name="connsiteY8" fmla="*/ 4439 h 12101"/>
                    <a:gd name="connsiteX9" fmla="*/ 254334 w 255131"/>
                    <a:gd name="connsiteY9" fmla="*/ 7452 h 12101"/>
                    <a:gd name="connsiteX10" fmla="*/ 254334 w 255131"/>
                    <a:gd name="connsiteY10" fmla="*/ 9225 h 12101"/>
                    <a:gd name="connsiteX11" fmla="*/ 254334 w 255131"/>
                    <a:gd name="connsiteY11" fmla="*/ 9225 h 1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5131" h="12101">
                      <a:moveTo>
                        <a:pt x="254334" y="9225"/>
                      </a:moveTo>
                      <a:cubicBezTo>
                        <a:pt x="211967" y="13302"/>
                        <a:pt x="169155" y="12239"/>
                        <a:pt x="126433" y="10909"/>
                      </a:cubicBezTo>
                      <a:cubicBezTo>
                        <a:pt x="105249" y="10289"/>
                        <a:pt x="84065" y="9225"/>
                        <a:pt x="62970" y="7630"/>
                      </a:cubicBezTo>
                      <a:cubicBezTo>
                        <a:pt x="52423" y="6832"/>
                        <a:pt x="41786" y="6034"/>
                        <a:pt x="31239" y="5059"/>
                      </a:cubicBezTo>
                      <a:cubicBezTo>
                        <a:pt x="21046" y="4173"/>
                        <a:pt x="10498" y="3641"/>
                        <a:pt x="394" y="1337"/>
                      </a:cubicBezTo>
                      <a:cubicBezTo>
                        <a:pt x="-227" y="1159"/>
                        <a:pt x="-50" y="273"/>
                        <a:pt x="482" y="273"/>
                      </a:cubicBezTo>
                      <a:cubicBezTo>
                        <a:pt x="11296" y="-525"/>
                        <a:pt x="22375" y="628"/>
                        <a:pt x="33277" y="1159"/>
                      </a:cubicBezTo>
                      <a:cubicBezTo>
                        <a:pt x="43470" y="1602"/>
                        <a:pt x="53663" y="2046"/>
                        <a:pt x="63945" y="2400"/>
                      </a:cubicBezTo>
                      <a:cubicBezTo>
                        <a:pt x="85129" y="3109"/>
                        <a:pt x="106224" y="3818"/>
                        <a:pt x="127408" y="4439"/>
                      </a:cubicBezTo>
                      <a:cubicBezTo>
                        <a:pt x="169687" y="5680"/>
                        <a:pt x="211967" y="4971"/>
                        <a:pt x="254334" y="7452"/>
                      </a:cubicBezTo>
                      <a:cubicBezTo>
                        <a:pt x="255398" y="7541"/>
                        <a:pt x="255398" y="9137"/>
                        <a:pt x="254334" y="9225"/>
                      </a:cubicBezTo>
                      <a:lnTo>
                        <a:pt x="254334" y="92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sp>
            <p:nvSpPr>
              <p:cNvPr id="832" name="任意多边形: 形状 597"/>
              <p:cNvSpPr/>
              <p:nvPr>
                <p:custDataLst>
                  <p:tags r:id="rId335"/>
                </p:custDataLst>
              </p:nvPr>
            </p:nvSpPr>
            <p:spPr>
              <a:xfrm>
                <a:off x="9873445" y="5705797"/>
                <a:ext cx="1178014" cy="14691"/>
              </a:xfrm>
              <a:custGeom>
                <a:avLst/>
                <a:gdLst>
                  <a:gd name="connsiteX0" fmla="*/ 1169657 w 1178014"/>
                  <a:gd name="connsiteY0" fmla="*/ 14692 h 14691"/>
                  <a:gd name="connsiteX1" fmla="*/ 714780 w 1178014"/>
                  <a:gd name="connsiteY1" fmla="*/ 13185 h 14691"/>
                  <a:gd name="connsiteX2" fmla="*/ 259902 w 1178014"/>
                  <a:gd name="connsiteY2" fmla="*/ 11678 h 14691"/>
                  <a:gd name="connsiteX3" fmla="*/ 134040 w 1178014"/>
                  <a:gd name="connsiteY3" fmla="*/ 11235 h 14691"/>
                  <a:gd name="connsiteX4" fmla="*/ 69070 w 1178014"/>
                  <a:gd name="connsiteY4" fmla="*/ 10969 h 14691"/>
                  <a:gd name="connsiteX5" fmla="*/ 5962 w 1178014"/>
                  <a:gd name="connsiteY5" fmla="*/ 9551 h 14691"/>
                  <a:gd name="connsiteX6" fmla="*/ 5607 w 1178014"/>
                  <a:gd name="connsiteY6" fmla="*/ 1131 h 14691"/>
                  <a:gd name="connsiteX7" fmla="*/ 60472 w 1178014"/>
                  <a:gd name="connsiteY7" fmla="*/ 156 h 14691"/>
                  <a:gd name="connsiteX8" fmla="*/ 117288 w 1178014"/>
                  <a:gd name="connsiteY8" fmla="*/ 422 h 14691"/>
                  <a:gd name="connsiteX9" fmla="*/ 231007 w 1178014"/>
                  <a:gd name="connsiteY9" fmla="*/ 865 h 14691"/>
                  <a:gd name="connsiteX10" fmla="*/ 458446 w 1178014"/>
                  <a:gd name="connsiteY10" fmla="*/ 1840 h 14691"/>
                  <a:gd name="connsiteX11" fmla="*/ 913324 w 1178014"/>
                  <a:gd name="connsiteY11" fmla="*/ 4056 h 14691"/>
                  <a:gd name="connsiteX12" fmla="*/ 1169214 w 1178014"/>
                  <a:gd name="connsiteY12" fmla="*/ 5119 h 14691"/>
                  <a:gd name="connsiteX13" fmla="*/ 1169657 w 1178014"/>
                  <a:gd name="connsiteY13" fmla="*/ 14692 h 14691"/>
                  <a:gd name="connsiteX14" fmla="*/ 1169657 w 1178014"/>
                  <a:gd name="connsiteY14" fmla="*/ 14692 h 14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78014" h="14691">
                    <a:moveTo>
                      <a:pt x="1169657" y="14692"/>
                    </a:moveTo>
                    <a:cubicBezTo>
                      <a:pt x="1018002" y="14160"/>
                      <a:pt x="866435" y="13451"/>
                      <a:pt x="714780" y="13185"/>
                    </a:cubicBezTo>
                    <a:cubicBezTo>
                      <a:pt x="563213" y="12919"/>
                      <a:pt x="411558" y="12210"/>
                      <a:pt x="259902" y="11678"/>
                    </a:cubicBezTo>
                    <a:cubicBezTo>
                      <a:pt x="217978" y="11501"/>
                      <a:pt x="175965" y="11412"/>
                      <a:pt x="134040" y="11235"/>
                    </a:cubicBezTo>
                    <a:cubicBezTo>
                      <a:pt x="112413" y="11147"/>
                      <a:pt x="90697" y="11058"/>
                      <a:pt x="69070" y="10969"/>
                    </a:cubicBezTo>
                    <a:cubicBezTo>
                      <a:pt x="47975" y="10880"/>
                      <a:pt x="26879" y="11501"/>
                      <a:pt x="5962" y="9551"/>
                    </a:cubicBezTo>
                    <a:cubicBezTo>
                      <a:pt x="-1927" y="8842"/>
                      <a:pt x="-1927" y="1751"/>
                      <a:pt x="5607" y="1131"/>
                    </a:cubicBezTo>
                    <a:cubicBezTo>
                      <a:pt x="23689" y="-465"/>
                      <a:pt x="42036" y="67"/>
                      <a:pt x="60472" y="156"/>
                    </a:cubicBezTo>
                    <a:cubicBezTo>
                      <a:pt x="79440" y="245"/>
                      <a:pt x="98408" y="333"/>
                      <a:pt x="117288" y="422"/>
                    </a:cubicBezTo>
                    <a:cubicBezTo>
                      <a:pt x="155224" y="599"/>
                      <a:pt x="193071" y="776"/>
                      <a:pt x="231007" y="865"/>
                    </a:cubicBezTo>
                    <a:cubicBezTo>
                      <a:pt x="306791" y="1219"/>
                      <a:pt x="382663" y="1485"/>
                      <a:pt x="458446" y="1840"/>
                    </a:cubicBezTo>
                    <a:cubicBezTo>
                      <a:pt x="610101" y="2461"/>
                      <a:pt x="761668" y="3435"/>
                      <a:pt x="913324" y="4056"/>
                    </a:cubicBezTo>
                    <a:cubicBezTo>
                      <a:pt x="998591" y="4410"/>
                      <a:pt x="1083858" y="4765"/>
                      <a:pt x="1169214" y="5119"/>
                    </a:cubicBezTo>
                    <a:cubicBezTo>
                      <a:pt x="1180648" y="5119"/>
                      <a:pt x="1181091" y="14692"/>
                      <a:pt x="1169657" y="14692"/>
                    </a:cubicBezTo>
                    <a:lnTo>
                      <a:pt x="1169657" y="146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33" name="任意多边形: 形状 598"/>
              <p:cNvSpPr/>
              <p:nvPr>
                <p:custDataLst>
                  <p:tags r:id="rId336"/>
                </p:custDataLst>
              </p:nvPr>
            </p:nvSpPr>
            <p:spPr>
              <a:xfrm>
                <a:off x="6745741" y="5706344"/>
                <a:ext cx="1640012" cy="9553"/>
              </a:xfrm>
              <a:custGeom>
                <a:avLst/>
                <a:gdLst>
                  <a:gd name="connsiteX0" fmla="*/ 1637586 w 1640012"/>
                  <a:gd name="connsiteY0" fmla="*/ 7320 h 9553"/>
                  <a:gd name="connsiteX1" fmla="*/ 1317789 w 1640012"/>
                  <a:gd name="connsiteY1" fmla="*/ 8384 h 9553"/>
                  <a:gd name="connsiteX2" fmla="*/ 997992 w 1640012"/>
                  <a:gd name="connsiteY2" fmla="*/ 9359 h 9553"/>
                  <a:gd name="connsiteX3" fmla="*/ 361501 w 1640012"/>
                  <a:gd name="connsiteY3" fmla="*/ 9004 h 9553"/>
                  <a:gd name="connsiteX4" fmla="*/ 2438 w 1640012"/>
                  <a:gd name="connsiteY4" fmla="*/ 7231 h 9553"/>
                  <a:gd name="connsiteX5" fmla="*/ 2349 w 1640012"/>
                  <a:gd name="connsiteY5" fmla="*/ 2357 h 9553"/>
                  <a:gd name="connsiteX6" fmla="*/ 642032 w 1640012"/>
                  <a:gd name="connsiteY6" fmla="*/ 318 h 9553"/>
                  <a:gd name="connsiteX7" fmla="*/ 1278524 w 1640012"/>
                  <a:gd name="connsiteY7" fmla="*/ 761 h 9553"/>
                  <a:gd name="connsiteX8" fmla="*/ 1637586 w 1640012"/>
                  <a:gd name="connsiteY8" fmla="*/ 2179 h 9553"/>
                  <a:gd name="connsiteX9" fmla="*/ 1637586 w 1640012"/>
                  <a:gd name="connsiteY9" fmla="*/ 7320 h 9553"/>
                  <a:gd name="connsiteX10" fmla="*/ 1637586 w 1640012"/>
                  <a:gd name="connsiteY10" fmla="*/ 7320 h 9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0012" h="9553">
                    <a:moveTo>
                      <a:pt x="1637586" y="7320"/>
                    </a:moveTo>
                    <a:cubicBezTo>
                      <a:pt x="1531046" y="8649"/>
                      <a:pt x="1424329" y="7054"/>
                      <a:pt x="1317789" y="8384"/>
                    </a:cubicBezTo>
                    <a:cubicBezTo>
                      <a:pt x="1211249" y="9713"/>
                      <a:pt x="1104532" y="9270"/>
                      <a:pt x="997992" y="9359"/>
                    </a:cubicBezTo>
                    <a:cubicBezTo>
                      <a:pt x="785887" y="9359"/>
                      <a:pt x="573694" y="9979"/>
                      <a:pt x="361501" y="9004"/>
                    </a:cubicBezTo>
                    <a:cubicBezTo>
                      <a:pt x="241843" y="8472"/>
                      <a:pt x="122185" y="8472"/>
                      <a:pt x="2438" y="7231"/>
                    </a:cubicBezTo>
                    <a:cubicBezTo>
                      <a:pt x="-753" y="7231"/>
                      <a:pt x="-842" y="2357"/>
                      <a:pt x="2349" y="2357"/>
                    </a:cubicBezTo>
                    <a:cubicBezTo>
                      <a:pt x="215518" y="141"/>
                      <a:pt x="428775" y="406"/>
                      <a:pt x="642032" y="318"/>
                    </a:cubicBezTo>
                    <a:cubicBezTo>
                      <a:pt x="854137" y="229"/>
                      <a:pt x="1066330" y="-569"/>
                      <a:pt x="1278524" y="761"/>
                    </a:cubicBezTo>
                    <a:cubicBezTo>
                      <a:pt x="1398182" y="1559"/>
                      <a:pt x="1517840" y="673"/>
                      <a:pt x="1637586" y="2179"/>
                    </a:cubicBezTo>
                    <a:cubicBezTo>
                      <a:pt x="1640777" y="2268"/>
                      <a:pt x="1640866" y="7231"/>
                      <a:pt x="1637586" y="7320"/>
                    </a:cubicBezTo>
                    <a:lnTo>
                      <a:pt x="1637586" y="73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34" name="任意多边形: 形状 599"/>
              <p:cNvSpPr/>
              <p:nvPr>
                <p:custDataLst>
                  <p:tags r:id="rId337"/>
                </p:custDataLst>
              </p:nvPr>
            </p:nvSpPr>
            <p:spPr>
              <a:xfrm>
                <a:off x="7200185" y="5763652"/>
                <a:ext cx="532524" cy="9979"/>
              </a:xfrm>
              <a:custGeom>
                <a:avLst/>
                <a:gdLst>
                  <a:gd name="connsiteX0" fmla="*/ 212 w 532524"/>
                  <a:gd name="connsiteY0" fmla="*/ 4700 h 9979"/>
                  <a:gd name="connsiteX1" fmla="*/ 205669 w 532524"/>
                  <a:gd name="connsiteY1" fmla="*/ 1332 h 9979"/>
                  <a:gd name="connsiteX2" fmla="*/ 411127 w 532524"/>
                  <a:gd name="connsiteY2" fmla="*/ 357 h 9979"/>
                  <a:gd name="connsiteX3" fmla="*/ 468562 w 532524"/>
                  <a:gd name="connsiteY3" fmla="*/ 269 h 9979"/>
                  <a:gd name="connsiteX4" fmla="*/ 528214 w 532524"/>
                  <a:gd name="connsiteY4" fmla="*/ 446 h 9979"/>
                  <a:gd name="connsiteX5" fmla="*/ 528391 w 532524"/>
                  <a:gd name="connsiteY5" fmla="*/ 9221 h 9979"/>
                  <a:gd name="connsiteX6" fmla="*/ 424511 w 532524"/>
                  <a:gd name="connsiteY6" fmla="*/ 9398 h 9979"/>
                  <a:gd name="connsiteX7" fmla="*/ 322846 w 532524"/>
                  <a:gd name="connsiteY7" fmla="*/ 9132 h 9979"/>
                  <a:gd name="connsiteX8" fmla="*/ 117300 w 532524"/>
                  <a:gd name="connsiteY8" fmla="*/ 7359 h 9979"/>
                  <a:gd name="connsiteX9" fmla="*/ 124 w 532524"/>
                  <a:gd name="connsiteY9" fmla="*/ 5055 h 9979"/>
                  <a:gd name="connsiteX10" fmla="*/ 212 w 532524"/>
                  <a:gd name="connsiteY10" fmla="*/ 4700 h 9979"/>
                  <a:gd name="connsiteX11" fmla="*/ 212 w 532524"/>
                  <a:gd name="connsiteY11" fmla="*/ 4700 h 9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2524" h="9979">
                    <a:moveTo>
                      <a:pt x="212" y="4700"/>
                    </a:moveTo>
                    <a:cubicBezTo>
                      <a:pt x="68550" y="2219"/>
                      <a:pt x="137154" y="1953"/>
                      <a:pt x="205669" y="1332"/>
                    </a:cubicBezTo>
                    <a:cubicBezTo>
                      <a:pt x="274185" y="712"/>
                      <a:pt x="342700" y="446"/>
                      <a:pt x="411127" y="357"/>
                    </a:cubicBezTo>
                    <a:cubicBezTo>
                      <a:pt x="430272" y="357"/>
                      <a:pt x="449417" y="357"/>
                      <a:pt x="468562" y="269"/>
                    </a:cubicBezTo>
                    <a:cubicBezTo>
                      <a:pt x="488417" y="269"/>
                      <a:pt x="508360" y="-441"/>
                      <a:pt x="528214" y="446"/>
                    </a:cubicBezTo>
                    <a:cubicBezTo>
                      <a:pt x="533887" y="712"/>
                      <a:pt x="533975" y="8955"/>
                      <a:pt x="528391" y="9221"/>
                    </a:cubicBezTo>
                    <a:cubicBezTo>
                      <a:pt x="494001" y="10816"/>
                      <a:pt x="459078" y="9398"/>
                      <a:pt x="424511" y="9398"/>
                    </a:cubicBezTo>
                    <a:cubicBezTo>
                      <a:pt x="390652" y="9398"/>
                      <a:pt x="356704" y="9310"/>
                      <a:pt x="322846" y="9132"/>
                    </a:cubicBezTo>
                    <a:cubicBezTo>
                      <a:pt x="254330" y="8778"/>
                      <a:pt x="185815" y="8246"/>
                      <a:pt x="117300" y="7359"/>
                    </a:cubicBezTo>
                    <a:cubicBezTo>
                      <a:pt x="78211" y="6827"/>
                      <a:pt x="39212" y="6473"/>
                      <a:pt x="124" y="5055"/>
                    </a:cubicBezTo>
                    <a:cubicBezTo>
                      <a:pt x="-54" y="5055"/>
                      <a:pt x="-54" y="4700"/>
                      <a:pt x="212" y="4700"/>
                    </a:cubicBezTo>
                    <a:lnTo>
                      <a:pt x="212" y="470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35" name="任意多边形: 形状 600"/>
              <p:cNvSpPr/>
              <p:nvPr>
                <p:custDataLst>
                  <p:tags r:id="rId338"/>
                </p:custDataLst>
              </p:nvPr>
            </p:nvSpPr>
            <p:spPr>
              <a:xfrm>
                <a:off x="8799603" y="5775040"/>
                <a:ext cx="1100300" cy="9798"/>
              </a:xfrm>
              <a:custGeom>
                <a:avLst/>
                <a:gdLst>
                  <a:gd name="connsiteX0" fmla="*/ 1099835 w 1100300"/>
                  <a:gd name="connsiteY0" fmla="*/ 5455 h 9798"/>
                  <a:gd name="connsiteX1" fmla="*/ 991700 w 1100300"/>
                  <a:gd name="connsiteY1" fmla="*/ 9090 h 9798"/>
                  <a:gd name="connsiteX2" fmla="*/ 885692 w 1100300"/>
                  <a:gd name="connsiteY2" fmla="*/ 9267 h 9798"/>
                  <a:gd name="connsiteX3" fmla="*/ 671460 w 1100300"/>
                  <a:gd name="connsiteY3" fmla="*/ 9444 h 9798"/>
                  <a:gd name="connsiteX4" fmla="*/ 245211 w 1100300"/>
                  <a:gd name="connsiteY4" fmla="*/ 9798 h 9798"/>
                  <a:gd name="connsiteX5" fmla="*/ 4477 w 1100300"/>
                  <a:gd name="connsiteY5" fmla="*/ 9444 h 9798"/>
                  <a:gd name="connsiteX6" fmla="*/ 4300 w 1100300"/>
                  <a:gd name="connsiteY6" fmla="*/ 403 h 9798"/>
                  <a:gd name="connsiteX7" fmla="*/ 432764 w 1100300"/>
                  <a:gd name="connsiteY7" fmla="*/ 137 h 9798"/>
                  <a:gd name="connsiteX8" fmla="*/ 859012 w 1100300"/>
                  <a:gd name="connsiteY8" fmla="*/ 580 h 9798"/>
                  <a:gd name="connsiteX9" fmla="*/ 978316 w 1100300"/>
                  <a:gd name="connsiteY9" fmla="*/ 669 h 9798"/>
                  <a:gd name="connsiteX10" fmla="*/ 1099835 w 1100300"/>
                  <a:gd name="connsiteY10" fmla="*/ 4392 h 9798"/>
                  <a:gd name="connsiteX11" fmla="*/ 1099835 w 1100300"/>
                  <a:gd name="connsiteY11" fmla="*/ 5455 h 9798"/>
                  <a:gd name="connsiteX12" fmla="*/ 1099835 w 1100300"/>
                  <a:gd name="connsiteY12" fmla="*/ 5455 h 9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0300" h="9798">
                    <a:moveTo>
                      <a:pt x="1099835" y="5455"/>
                    </a:moveTo>
                    <a:cubicBezTo>
                      <a:pt x="1063849" y="7406"/>
                      <a:pt x="1027863" y="8912"/>
                      <a:pt x="991700" y="9090"/>
                    </a:cubicBezTo>
                    <a:cubicBezTo>
                      <a:pt x="956334" y="9355"/>
                      <a:pt x="921057" y="9178"/>
                      <a:pt x="885692" y="9267"/>
                    </a:cubicBezTo>
                    <a:cubicBezTo>
                      <a:pt x="814251" y="9355"/>
                      <a:pt x="742900" y="9355"/>
                      <a:pt x="671460" y="9444"/>
                    </a:cubicBezTo>
                    <a:cubicBezTo>
                      <a:pt x="529377" y="9533"/>
                      <a:pt x="387294" y="9798"/>
                      <a:pt x="245211" y="9798"/>
                    </a:cubicBezTo>
                    <a:cubicBezTo>
                      <a:pt x="164996" y="9798"/>
                      <a:pt x="84692" y="9710"/>
                      <a:pt x="4477" y="9444"/>
                    </a:cubicBezTo>
                    <a:cubicBezTo>
                      <a:pt x="-1373" y="9444"/>
                      <a:pt x="-1550" y="403"/>
                      <a:pt x="4300" y="403"/>
                    </a:cubicBezTo>
                    <a:cubicBezTo>
                      <a:pt x="147092" y="-129"/>
                      <a:pt x="289972" y="-40"/>
                      <a:pt x="432764" y="137"/>
                    </a:cubicBezTo>
                    <a:cubicBezTo>
                      <a:pt x="574847" y="314"/>
                      <a:pt x="716930" y="492"/>
                      <a:pt x="859012" y="580"/>
                    </a:cubicBezTo>
                    <a:cubicBezTo>
                      <a:pt x="898810" y="580"/>
                      <a:pt x="938518" y="580"/>
                      <a:pt x="978316" y="669"/>
                    </a:cubicBezTo>
                    <a:cubicBezTo>
                      <a:pt x="1018822" y="758"/>
                      <a:pt x="1059329" y="2265"/>
                      <a:pt x="1099835" y="4392"/>
                    </a:cubicBezTo>
                    <a:cubicBezTo>
                      <a:pt x="1100456" y="4480"/>
                      <a:pt x="1100456" y="5455"/>
                      <a:pt x="1099835" y="5455"/>
                    </a:cubicBezTo>
                    <a:lnTo>
                      <a:pt x="1099835" y="54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36" name="任意多边形: 形状 601"/>
              <p:cNvSpPr/>
              <p:nvPr>
                <p:custDataLst>
                  <p:tags r:id="rId339"/>
                </p:custDataLst>
              </p:nvPr>
            </p:nvSpPr>
            <p:spPr>
              <a:xfrm>
                <a:off x="8332805" y="5786825"/>
                <a:ext cx="300945" cy="7859"/>
              </a:xfrm>
              <a:custGeom>
                <a:avLst/>
                <a:gdLst>
                  <a:gd name="connsiteX0" fmla="*/ 300740 w 300945"/>
                  <a:gd name="connsiteY0" fmla="*/ 672 h 7859"/>
                  <a:gd name="connsiteX1" fmla="*/ 185248 w 300945"/>
                  <a:gd name="connsiteY1" fmla="*/ 6965 h 7859"/>
                  <a:gd name="connsiteX2" fmla="*/ 68427 w 300945"/>
                  <a:gd name="connsiteY2" fmla="*/ 7497 h 7859"/>
                  <a:gd name="connsiteX3" fmla="*/ 1064 w 300945"/>
                  <a:gd name="connsiteY3" fmla="*/ 4484 h 7859"/>
                  <a:gd name="connsiteX4" fmla="*/ 1064 w 300945"/>
                  <a:gd name="connsiteY4" fmla="*/ 2356 h 7859"/>
                  <a:gd name="connsiteX5" fmla="*/ 117974 w 300945"/>
                  <a:gd name="connsiteY5" fmla="*/ 2179 h 7859"/>
                  <a:gd name="connsiteX6" fmla="*/ 234707 w 300945"/>
                  <a:gd name="connsiteY6" fmla="*/ 849 h 7859"/>
                  <a:gd name="connsiteX7" fmla="*/ 300740 w 300945"/>
                  <a:gd name="connsiteY7" fmla="*/ 140 h 7859"/>
                  <a:gd name="connsiteX8" fmla="*/ 300740 w 300945"/>
                  <a:gd name="connsiteY8" fmla="*/ 672 h 7859"/>
                  <a:gd name="connsiteX9" fmla="*/ 300740 w 300945"/>
                  <a:gd name="connsiteY9" fmla="*/ 672 h 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945" h="7859">
                    <a:moveTo>
                      <a:pt x="300740" y="672"/>
                    </a:moveTo>
                    <a:cubicBezTo>
                      <a:pt x="262627" y="5193"/>
                      <a:pt x="223716" y="5990"/>
                      <a:pt x="185248" y="6965"/>
                    </a:cubicBezTo>
                    <a:cubicBezTo>
                      <a:pt x="146337" y="7940"/>
                      <a:pt x="107426" y="8118"/>
                      <a:pt x="68427" y="7497"/>
                    </a:cubicBezTo>
                    <a:cubicBezTo>
                      <a:pt x="46091" y="7143"/>
                      <a:pt x="23488" y="6522"/>
                      <a:pt x="1064" y="4484"/>
                    </a:cubicBezTo>
                    <a:cubicBezTo>
                      <a:pt x="-355" y="4395"/>
                      <a:pt x="-355" y="2356"/>
                      <a:pt x="1064" y="2356"/>
                    </a:cubicBezTo>
                    <a:cubicBezTo>
                      <a:pt x="39886" y="1027"/>
                      <a:pt x="78974" y="2179"/>
                      <a:pt x="117974" y="2179"/>
                    </a:cubicBezTo>
                    <a:cubicBezTo>
                      <a:pt x="156885" y="2090"/>
                      <a:pt x="195796" y="1647"/>
                      <a:pt x="234707" y="849"/>
                    </a:cubicBezTo>
                    <a:cubicBezTo>
                      <a:pt x="256689" y="406"/>
                      <a:pt x="278670" y="-303"/>
                      <a:pt x="300740" y="140"/>
                    </a:cubicBezTo>
                    <a:cubicBezTo>
                      <a:pt x="300918" y="52"/>
                      <a:pt x="301095" y="672"/>
                      <a:pt x="300740" y="672"/>
                    </a:cubicBezTo>
                    <a:lnTo>
                      <a:pt x="300740" y="6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37" name="任意多边形: 形状 602"/>
              <p:cNvSpPr/>
              <p:nvPr>
                <p:custDataLst>
                  <p:tags r:id="rId340"/>
                </p:custDataLst>
              </p:nvPr>
            </p:nvSpPr>
            <p:spPr>
              <a:xfrm>
                <a:off x="8046135" y="5831019"/>
                <a:ext cx="779761" cy="14776"/>
              </a:xfrm>
              <a:custGeom>
                <a:avLst/>
                <a:gdLst>
                  <a:gd name="connsiteX0" fmla="*/ 779129 w 779761"/>
                  <a:gd name="connsiteY0" fmla="*/ 13560 h 14776"/>
                  <a:gd name="connsiteX1" fmla="*/ 475464 w 779761"/>
                  <a:gd name="connsiteY1" fmla="*/ 14269 h 14776"/>
                  <a:gd name="connsiteX2" fmla="*/ 172774 w 779761"/>
                  <a:gd name="connsiteY2" fmla="*/ 9128 h 14776"/>
                  <a:gd name="connsiteX3" fmla="*/ 1441 w 779761"/>
                  <a:gd name="connsiteY3" fmla="*/ 3013 h 14776"/>
                  <a:gd name="connsiteX4" fmla="*/ 1353 w 779761"/>
                  <a:gd name="connsiteY4" fmla="*/ 88 h 14776"/>
                  <a:gd name="connsiteX5" fmla="*/ 153806 w 779761"/>
                  <a:gd name="connsiteY5" fmla="*/ 1861 h 14776"/>
                  <a:gd name="connsiteX6" fmla="*/ 305195 w 779761"/>
                  <a:gd name="connsiteY6" fmla="*/ 4431 h 14776"/>
                  <a:gd name="connsiteX7" fmla="*/ 607885 w 779761"/>
                  <a:gd name="connsiteY7" fmla="*/ 9306 h 14776"/>
                  <a:gd name="connsiteX8" fmla="*/ 779129 w 779761"/>
                  <a:gd name="connsiteY8" fmla="*/ 12142 h 14776"/>
                  <a:gd name="connsiteX9" fmla="*/ 779129 w 779761"/>
                  <a:gd name="connsiteY9" fmla="*/ 13560 h 14776"/>
                  <a:gd name="connsiteX10" fmla="*/ 779129 w 779761"/>
                  <a:gd name="connsiteY10" fmla="*/ 13560 h 14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9761" h="14776">
                    <a:moveTo>
                      <a:pt x="779129" y="13560"/>
                    </a:moveTo>
                    <a:cubicBezTo>
                      <a:pt x="677908" y="14358"/>
                      <a:pt x="576774" y="15422"/>
                      <a:pt x="475464" y="14269"/>
                    </a:cubicBezTo>
                    <a:cubicBezTo>
                      <a:pt x="374597" y="13206"/>
                      <a:pt x="273641" y="11788"/>
                      <a:pt x="172774" y="9128"/>
                    </a:cubicBezTo>
                    <a:cubicBezTo>
                      <a:pt x="115692" y="7622"/>
                      <a:pt x="58522" y="6558"/>
                      <a:pt x="1441" y="3013"/>
                    </a:cubicBezTo>
                    <a:cubicBezTo>
                      <a:pt x="-420" y="2924"/>
                      <a:pt x="-509" y="177"/>
                      <a:pt x="1353" y="88"/>
                    </a:cubicBezTo>
                    <a:cubicBezTo>
                      <a:pt x="52052" y="-355"/>
                      <a:pt x="103017" y="974"/>
                      <a:pt x="153806" y="1861"/>
                    </a:cubicBezTo>
                    <a:cubicBezTo>
                      <a:pt x="204239" y="2747"/>
                      <a:pt x="254761" y="3633"/>
                      <a:pt x="305195" y="4431"/>
                    </a:cubicBezTo>
                    <a:cubicBezTo>
                      <a:pt x="406062" y="6115"/>
                      <a:pt x="507018" y="7533"/>
                      <a:pt x="607885" y="9306"/>
                    </a:cubicBezTo>
                    <a:cubicBezTo>
                      <a:pt x="664967" y="10281"/>
                      <a:pt x="722048" y="11433"/>
                      <a:pt x="779129" y="12142"/>
                    </a:cubicBezTo>
                    <a:cubicBezTo>
                      <a:pt x="779927" y="12142"/>
                      <a:pt x="780016" y="13472"/>
                      <a:pt x="779129" y="13560"/>
                    </a:cubicBezTo>
                    <a:lnTo>
                      <a:pt x="779129" y="1356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38" name="任意多边形: 形状 603"/>
              <p:cNvSpPr/>
              <p:nvPr>
                <p:custDataLst>
                  <p:tags r:id="rId341"/>
                </p:custDataLst>
              </p:nvPr>
            </p:nvSpPr>
            <p:spPr>
              <a:xfrm>
                <a:off x="10266123" y="5752913"/>
                <a:ext cx="377787" cy="14580"/>
              </a:xfrm>
              <a:custGeom>
                <a:avLst/>
                <a:gdLst>
                  <a:gd name="connsiteX0" fmla="*/ 377588 w 377787"/>
                  <a:gd name="connsiteY0" fmla="*/ 14553 h 14580"/>
                  <a:gd name="connsiteX1" fmla="*/ 230187 w 377787"/>
                  <a:gd name="connsiteY1" fmla="*/ 11716 h 14580"/>
                  <a:gd name="connsiteX2" fmla="*/ 84914 w 377787"/>
                  <a:gd name="connsiteY2" fmla="*/ 6842 h 14580"/>
                  <a:gd name="connsiteX3" fmla="*/ 1242 w 377787"/>
                  <a:gd name="connsiteY3" fmla="*/ 2764 h 14580"/>
                  <a:gd name="connsiteX4" fmla="*/ 1153 w 377787"/>
                  <a:gd name="connsiteY4" fmla="*/ 194 h 14580"/>
                  <a:gd name="connsiteX5" fmla="*/ 74898 w 377787"/>
                  <a:gd name="connsiteY5" fmla="*/ 1523 h 14580"/>
                  <a:gd name="connsiteX6" fmla="*/ 148643 w 377787"/>
                  <a:gd name="connsiteY6" fmla="*/ 3917 h 14580"/>
                  <a:gd name="connsiteX7" fmla="*/ 293916 w 377787"/>
                  <a:gd name="connsiteY7" fmla="*/ 9412 h 14580"/>
                  <a:gd name="connsiteX8" fmla="*/ 377588 w 377787"/>
                  <a:gd name="connsiteY8" fmla="*/ 14021 h 14580"/>
                  <a:gd name="connsiteX9" fmla="*/ 377588 w 377787"/>
                  <a:gd name="connsiteY9" fmla="*/ 14553 h 14580"/>
                  <a:gd name="connsiteX10" fmla="*/ 377588 w 377787"/>
                  <a:gd name="connsiteY10" fmla="*/ 14553 h 14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7787" h="14580">
                    <a:moveTo>
                      <a:pt x="377588" y="14553"/>
                    </a:moveTo>
                    <a:cubicBezTo>
                      <a:pt x="328484" y="14819"/>
                      <a:pt x="279291" y="13134"/>
                      <a:pt x="230187" y="11716"/>
                    </a:cubicBezTo>
                    <a:cubicBezTo>
                      <a:pt x="181792" y="10387"/>
                      <a:pt x="133309" y="8791"/>
                      <a:pt x="84914" y="6842"/>
                    </a:cubicBezTo>
                    <a:cubicBezTo>
                      <a:pt x="57082" y="5689"/>
                      <a:pt x="28985" y="5512"/>
                      <a:pt x="1242" y="2764"/>
                    </a:cubicBezTo>
                    <a:cubicBezTo>
                      <a:pt x="-354" y="2587"/>
                      <a:pt x="-442" y="282"/>
                      <a:pt x="1153" y="194"/>
                    </a:cubicBezTo>
                    <a:cubicBezTo>
                      <a:pt x="25617" y="-515"/>
                      <a:pt x="50346" y="903"/>
                      <a:pt x="74898" y="1523"/>
                    </a:cubicBezTo>
                    <a:cubicBezTo>
                      <a:pt x="99450" y="2232"/>
                      <a:pt x="124091" y="3030"/>
                      <a:pt x="148643" y="3917"/>
                    </a:cubicBezTo>
                    <a:cubicBezTo>
                      <a:pt x="197038" y="5601"/>
                      <a:pt x="245521" y="7462"/>
                      <a:pt x="293916" y="9412"/>
                    </a:cubicBezTo>
                    <a:cubicBezTo>
                      <a:pt x="321837" y="10564"/>
                      <a:pt x="349757" y="11982"/>
                      <a:pt x="377588" y="14021"/>
                    </a:cubicBezTo>
                    <a:cubicBezTo>
                      <a:pt x="377854" y="14109"/>
                      <a:pt x="377854" y="14553"/>
                      <a:pt x="377588" y="14553"/>
                    </a:cubicBezTo>
                    <a:lnTo>
                      <a:pt x="377588" y="1455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39" name="任意多边形: 形状 604"/>
              <p:cNvSpPr/>
              <p:nvPr>
                <p:custDataLst>
                  <p:tags r:id="rId342"/>
                </p:custDataLst>
              </p:nvPr>
            </p:nvSpPr>
            <p:spPr>
              <a:xfrm>
                <a:off x="10184668" y="5780421"/>
                <a:ext cx="124510" cy="3694"/>
              </a:xfrm>
              <a:custGeom>
                <a:avLst/>
                <a:gdLst>
                  <a:gd name="connsiteX0" fmla="*/ 124178 w 124510"/>
                  <a:gd name="connsiteY0" fmla="*/ 2201 h 3694"/>
                  <a:gd name="connsiteX1" fmla="*/ 798 w 124510"/>
                  <a:gd name="connsiteY1" fmla="*/ 2645 h 3694"/>
                  <a:gd name="connsiteX2" fmla="*/ 798 w 124510"/>
                  <a:gd name="connsiteY2" fmla="*/ 1049 h 3694"/>
                  <a:gd name="connsiteX3" fmla="*/ 124178 w 124510"/>
                  <a:gd name="connsiteY3" fmla="*/ 1493 h 3694"/>
                  <a:gd name="connsiteX4" fmla="*/ 124178 w 124510"/>
                  <a:gd name="connsiteY4" fmla="*/ 2201 h 3694"/>
                  <a:gd name="connsiteX5" fmla="*/ 124178 w 124510"/>
                  <a:gd name="connsiteY5" fmla="*/ 2201 h 3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510" h="3694">
                    <a:moveTo>
                      <a:pt x="124178" y="2201"/>
                    </a:moveTo>
                    <a:cubicBezTo>
                      <a:pt x="83229" y="4063"/>
                      <a:pt x="41924" y="4152"/>
                      <a:pt x="798" y="2645"/>
                    </a:cubicBezTo>
                    <a:cubicBezTo>
                      <a:pt x="-266" y="2645"/>
                      <a:pt x="-266" y="1138"/>
                      <a:pt x="798" y="1049"/>
                    </a:cubicBezTo>
                    <a:cubicBezTo>
                      <a:pt x="41836" y="-457"/>
                      <a:pt x="83051" y="-369"/>
                      <a:pt x="124178" y="1493"/>
                    </a:cubicBezTo>
                    <a:cubicBezTo>
                      <a:pt x="124622" y="1581"/>
                      <a:pt x="124622" y="2201"/>
                      <a:pt x="124178" y="2201"/>
                    </a:cubicBezTo>
                    <a:lnTo>
                      <a:pt x="124178" y="22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40" name="任意多边形: 形状 605"/>
              <p:cNvSpPr/>
              <p:nvPr>
                <p:custDataLst>
                  <p:tags r:id="rId343"/>
                </p:custDataLst>
              </p:nvPr>
            </p:nvSpPr>
            <p:spPr>
              <a:xfrm>
                <a:off x="9988219" y="5781297"/>
                <a:ext cx="61545" cy="5227"/>
              </a:xfrm>
              <a:custGeom>
                <a:avLst/>
                <a:gdLst>
                  <a:gd name="connsiteX0" fmla="*/ 61368 w 61545"/>
                  <a:gd name="connsiteY0" fmla="*/ 4162 h 5227"/>
                  <a:gd name="connsiteX1" fmla="*/ 47186 w 61545"/>
                  <a:gd name="connsiteY1" fmla="*/ 5226 h 5227"/>
                  <a:gd name="connsiteX2" fmla="*/ 31321 w 61545"/>
                  <a:gd name="connsiteY2" fmla="*/ 4872 h 5227"/>
                  <a:gd name="connsiteX3" fmla="*/ 919 w 61545"/>
                  <a:gd name="connsiteY3" fmla="*/ 2833 h 5227"/>
                  <a:gd name="connsiteX4" fmla="*/ 1185 w 61545"/>
                  <a:gd name="connsiteY4" fmla="*/ 440 h 5227"/>
                  <a:gd name="connsiteX5" fmla="*/ 31853 w 61545"/>
                  <a:gd name="connsiteY5" fmla="*/ 794 h 5227"/>
                  <a:gd name="connsiteX6" fmla="*/ 47186 w 61545"/>
                  <a:gd name="connsiteY6" fmla="*/ 1592 h 5227"/>
                  <a:gd name="connsiteX7" fmla="*/ 61457 w 61545"/>
                  <a:gd name="connsiteY7" fmla="*/ 3719 h 5227"/>
                  <a:gd name="connsiteX8" fmla="*/ 61368 w 61545"/>
                  <a:gd name="connsiteY8" fmla="*/ 4162 h 5227"/>
                  <a:gd name="connsiteX9" fmla="*/ 61368 w 61545"/>
                  <a:gd name="connsiteY9" fmla="*/ 4162 h 5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545" h="5227">
                    <a:moveTo>
                      <a:pt x="61368" y="4162"/>
                    </a:moveTo>
                    <a:cubicBezTo>
                      <a:pt x="56759" y="5315"/>
                      <a:pt x="51973" y="5226"/>
                      <a:pt x="47186" y="5226"/>
                    </a:cubicBezTo>
                    <a:cubicBezTo>
                      <a:pt x="41868" y="5226"/>
                      <a:pt x="36550" y="4960"/>
                      <a:pt x="31321" y="4872"/>
                    </a:cubicBezTo>
                    <a:cubicBezTo>
                      <a:pt x="21216" y="4606"/>
                      <a:pt x="11023" y="4606"/>
                      <a:pt x="919" y="2833"/>
                    </a:cubicBezTo>
                    <a:cubicBezTo>
                      <a:pt x="-588" y="2567"/>
                      <a:pt x="-56" y="529"/>
                      <a:pt x="1185" y="440"/>
                    </a:cubicBezTo>
                    <a:cubicBezTo>
                      <a:pt x="11289" y="-535"/>
                      <a:pt x="21571" y="351"/>
                      <a:pt x="31853" y="794"/>
                    </a:cubicBezTo>
                    <a:cubicBezTo>
                      <a:pt x="36993" y="1060"/>
                      <a:pt x="42046" y="1237"/>
                      <a:pt x="47186" y="1592"/>
                    </a:cubicBezTo>
                    <a:cubicBezTo>
                      <a:pt x="51973" y="1947"/>
                      <a:pt x="56759" y="2213"/>
                      <a:pt x="61457" y="3719"/>
                    </a:cubicBezTo>
                    <a:cubicBezTo>
                      <a:pt x="61545" y="3897"/>
                      <a:pt x="61634" y="4162"/>
                      <a:pt x="61368" y="4162"/>
                    </a:cubicBezTo>
                    <a:lnTo>
                      <a:pt x="61368" y="416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41" name="任意多边形: 形状 606"/>
              <p:cNvSpPr/>
              <p:nvPr>
                <p:custDataLst>
                  <p:tags r:id="rId344"/>
                </p:custDataLst>
              </p:nvPr>
            </p:nvSpPr>
            <p:spPr>
              <a:xfrm>
                <a:off x="7764296" y="5765871"/>
                <a:ext cx="9541" cy="9838"/>
              </a:xfrm>
              <a:custGeom>
                <a:avLst/>
                <a:gdLst>
                  <a:gd name="connsiteX0" fmla="*/ 4876 w 9541"/>
                  <a:gd name="connsiteY0" fmla="*/ 9838 h 9838"/>
                  <a:gd name="connsiteX1" fmla="*/ 4699 w 9541"/>
                  <a:gd name="connsiteY1" fmla="*/ 0 h 9838"/>
                  <a:gd name="connsiteX2" fmla="*/ 4876 w 9541"/>
                  <a:gd name="connsiteY2" fmla="*/ 9838 h 9838"/>
                  <a:gd name="connsiteX3" fmla="*/ 4876 w 9541"/>
                  <a:gd name="connsiteY3" fmla="*/ 9838 h 9838"/>
                </a:gdLst>
                <a:ahLst/>
                <a:cxnLst>
                  <a:cxn ang="0">
                    <a:pos x="connsiteX0" y="connsiteY0"/>
                  </a:cxn>
                  <a:cxn ang="0">
                    <a:pos x="connsiteX1" y="connsiteY1"/>
                  </a:cxn>
                  <a:cxn ang="0">
                    <a:pos x="connsiteX2" y="connsiteY2"/>
                  </a:cxn>
                  <a:cxn ang="0">
                    <a:pos x="connsiteX3" y="connsiteY3"/>
                  </a:cxn>
                </a:cxnLst>
                <a:rect l="l" t="t" r="r" b="b"/>
                <a:pathLst>
                  <a:path w="9541" h="9838">
                    <a:moveTo>
                      <a:pt x="4876" y="9838"/>
                    </a:moveTo>
                    <a:cubicBezTo>
                      <a:pt x="-1506" y="9838"/>
                      <a:pt x="-1683" y="0"/>
                      <a:pt x="4699" y="0"/>
                    </a:cubicBezTo>
                    <a:cubicBezTo>
                      <a:pt x="10992" y="0"/>
                      <a:pt x="11258" y="9838"/>
                      <a:pt x="4876" y="9838"/>
                    </a:cubicBezTo>
                    <a:lnTo>
                      <a:pt x="4876" y="983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42" name="任意多边形: 形状 607"/>
              <p:cNvSpPr/>
              <p:nvPr>
                <p:custDataLst>
                  <p:tags r:id="rId345"/>
                </p:custDataLst>
              </p:nvPr>
            </p:nvSpPr>
            <p:spPr>
              <a:xfrm>
                <a:off x="7797890" y="5768028"/>
                <a:ext cx="9838" cy="8744"/>
              </a:xfrm>
              <a:custGeom>
                <a:avLst/>
                <a:gdLst>
                  <a:gd name="connsiteX0" fmla="*/ 8509 w 9838"/>
                  <a:gd name="connsiteY0" fmla="*/ 7238 h 8744"/>
                  <a:gd name="connsiteX1" fmla="*/ 8509 w 9838"/>
                  <a:gd name="connsiteY1" fmla="*/ 7238 h 8744"/>
                  <a:gd name="connsiteX2" fmla="*/ 8420 w 9838"/>
                  <a:gd name="connsiteY2" fmla="*/ 7326 h 8744"/>
                  <a:gd name="connsiteX3" fmla="*/ 7534 w 9838"/>
                  <a:gd name="connsiteY3" fmla="*/ 8035 h 8744"/>
                  <a:gd name="connsiteX4" fmla="*/ 7445 w 9838"/>
                  <a:gd name="connsiteY4" fmla="*/ 8124 h 8744"/>
                  <a:gd name="connsiteX5" fmla="*/ 7445 w 9838"/>
                  <a:gd name="connsiteY5" fmla="*/ 8124 h 8744"/>
                  <a:gd name="connsiteX6" fmla="*/ 6382 w 9838"/>
                  <a:gd name="connsiteY6" fmla="*/ 8567 h 8744"/>
                  <a:gd name="connsiteX7" fmla="*/ 6293 w 9838"/>
                  <a:gd name="connsiteY7" fmla="*/ 8567 h 8744"/>
                  <a:gd name="connsiteX8" fmla="*/ 5052 w 9838"/>
                  <a:gd name="connsiteY8" fmla="*/ 8744 h 8744"/>
                  <a:gd name="connsiteX9" fmla="*/ 4964 w 9838"/>
                  <a:gd name="connsiteY9" fmla="*/ 8744 h 8744"/>
                  <a:gd name="connsiteX10" fmla="*/ 4786 w 9838"/>
                  <a:gd name="connsiteY10" fmla="*/ 8744 h 8744"/>
                  <a:gd name="connsiteX11" fmla="*/ 3545 w 9838"/>
                  <a:gd name="connsiteY11" fmla="*/ 8567 h 8744"/>
                  <a:gd name="connsiteX12" fmla="*/ 3457 w 9838"/>
                  <a:gd name="connsiteY12" fmla="*/ 8567 h 8744"/>
                  <a:gd name="connsiteX13" fmla="*/ 2925 w 9838"/>
                  <a:gd name="connsiteY13" fmla="*/ 8301 h 8744"/>
                  <a:gd name="connsiteX14" fmla="*/ 2393 w 9838"/>
                  <a:gd name="connsiteY14" fmla="*/ 8035 h 8744"/>
                  <a:gd name="connsiteX15" fmla="*/ 1418 w 9838"/>
                  <a:gd name="connsiteY15" fmla="*/ 7326 h 8744"/>
                  <a:gd name="connsiteX16" fmla="*/ 709 w 9838"/>
                  <a:gd name="connsiteY16" fmla="*/ 6351 h 8744"/>
                  <a:gd name="connsiteX17" fmla="*/ 177 w 9838"/>
                  <a:gd name="connsiteY17" fmla="*/ 5199 h 8744"/>
                  <a:gd name="connsiteX18" fmla="*/ 0 w 9838"/>
                  <a:gd name="connsiteY18" fmla="*/ 3958 h 8744"/>
                  <a:gd name="connsiteX19" fmla="*/ 89 w 9838"/>
                  <a:gd name="connsiteY19" fmla="*/ 2983 h 8744"/>
                  <a:gd name="connsiteX20" fmla="*/ 709 w 9838"/>
                  <a:gd name="connsiteY20" fmla="*/ 1742 h 8744"/>
                  <a:gd name="connsiteX21" fmla="*/ 1418 w 9838"/>
                  <a:gd name="connsiteY21" fmla="*/ 1033 h 8744"/>
                  <a:gd name="connsiteX22" fmla="*/ 2748 w 9838"/>
                  <a:gd name="connsiteY22" fmla="*/ 413 h 8744"/>
                  <a:gd name="connsiteX23" fmla="*/ 3723 w 9838"/>
                  <a:gd name="connsiteY23" fmla="*/ 324 h 8744"/>
                  <a:gd name="connsiteX24" fmla="*/ 4786 w 9838"/>
                  <a:gd name="connsiteY24" fmla="*/ 501 h 8744"/>
                  <a:gd name="connsiteX25" fmla="*/ 6116 w 9838"/>
                  <a:gd name="connsiteY25" fmla="*/ 1210 h 8744"/>
                  <a:gd name="connsiteX26" fmla="*/ 7091 w 9838"/>
                  <a:gd name="connsiteY26" fmla="*/ 2274 h 8744"/>
                  <a:gd name="connsiteX27" fmla="*/ 7179 w 9838"/>
                  <a:gd name="connsiteY27" fmla="*/ 2362 h 8744"/>
                  <a:gd name="connsiteX28" fmla="*/ 6559 w 9838"/>
                  <a:gd name="connsiteY28" fmla="*/ 1565 h 8744"/>
                  <a:gd name="connsiteX29" fmla="*/ 6648 w 9838"/>
                  <a:gd name="connsiteY29" fmla="*/ 1654 h 8744"/>
                  <a:gd name="connsiteX30" fmla="*/ 5850 w 9838"/>
                  <a:gd name="connsiteY30" fmla="*/ 1033 h 8744"/>
                  <a:gd name="connsiteX31" fmla="*/ 5939 w 9838"/>
                  <a:gd name="connsiteY31" fmla="*/ 1122 h 8744"/>
                  <a:gd name="connsiteX32" fmla="*/ 4964 w 9838"/>
                  <a:gd name="connsiteY32" fmla="*/ 678 h 8744"/>
                  <a:gd name="connsiteX33" fmla="*/ 5141 w 9838"/>
                  <a:gd name="connsiteY33" fmla="*/ 678 h 8744"/>
                  <a:gd name="connsiteX34" fmla="*/ 4077 w 9838"/>
                  <a:gd name="connsiteY34" fmla="*/ 501 h 8744"/>
                  <a:gd name="connsiteX35" fmla="*/ 4254 w 9838"/>
                  <a:gd name="connsiteY35" fmla="*/ 501 h 8744"/>
                  <a:gd name="connsiteX36" fmla="*/ 3191 w 9838"/>
                  <a:gd name="connsiteY36" fmla="*/ 590 h 8744"/>
                  <a:gd name="connsiteX37" fmla="*/ 3457 w 9838"/>
                  <a:gd name="connsiteY37" fmla="*/ 501 h 8744"/>
                  <a:gd name="connsiteX38" fmla="*/ 2482 w 9838"/>
                  <a:gd name="connsiteY38" fmla="*/ 856 h 8744"/>
                  <a:gd name="connsiteX39" fmla="*/ 2836 w 9838"/>
                  <a:gd name="connsiteY39" fmla="*/ 678 h 8744"/>
                  <a:gd name="connsiteX40" fmla="*/ 1950 w 9838"/>
                  <a:gd name="connsiteY40" fmla="*/ 1299 h 8744"/>
                  <a:gd name="connsiteX41" fmla="*/ 2039 w 9838"/>
                  <a:gd name="connsiteY41" fmla="*/ 1210 h 8744"/>
                  <a:gd name="connsiteX42" fmla="*/ 2482 w 9838"/>
                  <a:gd name="connsiteY42" fmla="*/ 856 h 8744"/>
                  <a:gd name="connsiteX43" fmla="*/ 3457 w 9838"/>
                  <a:gd name="connsiteY43" fmla="*/ 324 h 8744"/>
                  <a:gd name="connsiteX44" fmla="*/ 3989 w 9838"/>
                  <a:gd name="connsiteY44" fmla="*/ 146 h 8744"/>
                  <a:gd name="connsiteX45" fmla="*/ 3014 w 9838"/>
                  <a:gd name="connsiteY45" fmla="*/ 590 h 8744"/>
                  <a:gd name="connsiteX46" fmla="*/ 3279 w 9838"/>
                  <a:gd name="connsiteY46" fmla="*/ 501 h 8744"/>
                  <a:gd name="connsiteX47" fmla="*/ 4875 w 9838"/>
                  <a:gd name="connsiteY47" fmla="*/ 58 h 8744"/>
                  <a:gd name="connsiteX48" fmla="*/ 6559 w 9838"/>
                  <a:gd name="connsiteY48" fmla="*/ 146 h 8744"/>
                  <a:gd name="connsiteX49" fmla="*/ 7623 w 9838"/>
                  <a:gd name="connsiteY49" fmla="*/ 590 h 8744"/>
                  <a:gd name="connsiteX50" fmla="*/ 8864 w 9838"/>
                  <a:gd name="connsiteY50" fmla="*/ 1742 h 8744"/>
                  <a:gd name="connsiteX51" fmla="*/ 9395 w 9838"/>
                  <a:gd name="connsiteY51" fmla="*/ 2717 h 8744"/>
                  <a:gd name="connsiteX52" fmla="*/ 9839 w 9838"/>
                  <a:gd name="connsiteY52" fmla="*/ 4313 h 8744"/>
                  <a:gd name="connsiteX53" fmla="*/ 9750 w 9838"/>
                  <a:gd name="connsiteY53" fmla="*/ 5465 h 8744"/>
                  <a:gd name="connsiteX54" fmla="*/ 8509 w 9838"/>
                  <a:gd name="connsiteY54" fmla="*/ 7238 h 8744"/>
                  <a:gd name="connsiteX55" fmla="*/ 8509 w 9838"/>
                  <a:gd name="connsiteY55" fmla="*/ 7238 h 8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9838" h="8744">
                    <a:moveTo>
                      <a:pt x="8509" y="7238"/>
                    </a:moveTo>
                    <a:cubicBezTo>
                      <a:pt x="8509" y="7238"/>
                      <a:pt x="8420" y="7326"/>
                      <a:pt x="8509" y="7238"/>
                    </a:cubicBezTo>
                    <a:cubicBezTo>
                      <a:pt x="8420" y="7326"/>
                      <a:pt x="8420" y="7326"/>
                      <a:pt x="8420" y="7326"/>
                    </a:cubicBezTo>
                    <a:cubicBezTo>
                      <a:pt x="8154" y="7592"/>
                      <a:pt x="7800" y="7770"/>
                      <a:pt x="7534" y="8035"/>
                    </a:cubicBezTo>
                    <a:cubicBezTo>
                      <a:pt x="7534" y="8035"/>
                      <a:pt x="7445" y="8035"/>
                      <a:pt x="7445" y="8124"/>
                    </a:cubicBezTo>
                    <a:cubicBezTo>
                      <a:pt x="7445" y="8124"/>
                      <a:pt x="7445" y="8124"/>
                      <a:pt x="7445" y="8124"/>
                    </a:cubicBezTo>
                    <a:cubicBezTo>
                      <a:pt x="7445" y="8124"/>
                      <a:pt x="6470" y="8567"/>
                      <a:pt x="6382" y="8567"/>
                    </a:cubicBezTo>
                    <a:cubicBezTo>
                      <a:pt x="6382" y="8567"/>
                      <a:pt x="6382" y="8567"/>
                      <a:pt x="6293" y="8567"/>
                    </a:cubicBezTo>
                    <a:cubicBezTo>
                      <a:pt x="5850" y="8656"/>
                      <a:pt x="5495" y="8656"/>
                      <a:pt x="5052" y="8744"/>
                    </a:cubicBezTo>
                    <a:cubicBezTo>
                      <a:pt x="5052" y="8744"/>
                      <a:pt x="4964" y="8744"/>
                      <a:pt x="4964" y="8744"/>
                    </a:cubicBezTo>
                    <a:cubicBezTo>
                      <a:pt x="4875" y="8744"/>
                      <a:pt x="4786" y="8744"/>
                      <a:pt x="4786" y="8744"/>
                    </a:cubicBezTo>
                    <a:cubicBezTo>
                      <a:pt x="4343" y="8656"/>
                      <a:pt x="3900" y="8656"/>
                      <a:pt x="3545" y="8567"/>
                    </a:cubicBezTo>
                    <a:cubicBezTo>
                      <a:pt x="3545" y="8567"/>
                      <a:pt x="3457" y="8567"/>
                      <a:pt x="3457" y="8567"/>
                    </a:cubicBezTo>
                    <a:cubicBezTo>
                      <a:pt x="3279" y="8478"/>
                      <a:pt x="3102" y="8390"/>
                      <a:pt x="2925" y="8301"/>
                    </a:cubicBezTo>
                    <a:cubicBezTo>
                      <a:pt x="2748" y="8213"/>
                      <a:pt x="2570" y="8124"/>
                      <a:pt x="2393" y="8035"/>
                    </a:cubicBezTo>
                    <a:cubicBezTo>
                      <a:pt x="2039" y="7858"/>
                      <a:pt x="1684" y="7503"/>
                      <a:pt x="1418" y="7326"/>
                    </a:cubicBezTo>
                    <a:cubicBezTo>
                      <a:pt x="1152" y="7060"/>
                      <a:pt x="886" y="6706"/>
                      <a:pt x="709" y="6351"/>
                    </a:cubicBezTo>
                    <a:cubicBezTo>
                      <a:pt x="443" y="5997"/>
                      <a:pt x="354" y="5642"/>
                      <a:pt x="177" y="5199"/>
                    </a:cubicBezTo>
                    <a:cubicBezTo>
                      <a:pt x="89" y="4756"/>
                      <a:pt x="0" y="4401"/>
                      <a:pt x="0" y="3958"/>
                    </a:cubicBezTo>
                    <a:cubicBezTo>
                      <a:pt x="0" y="3603"/>
                      <a:pt x="89" y="3249"/>
                      <a:pt x="89" y="2983"/>
                    </a:cubicBezTo>
                    <a:cubicBezTo>
                      <a:pt x="177" y="2451"/>
                      <a:pt x="443" y="2097"/>
                      <a:pt x="709" y="1742"/>
                    </a:cubicBezTo>
                    <a:cubicBezTo>
                      <a:pt x="886" y="1476"/>
                      <a:pt x="1064" y="1210"/>
                      <a:pt x="1418" y="1033"/>
                    </a:cubicBezTo>
                    <a:cubicBezTo>
                      <a:pt x="1773" y="678"/>
                      <a:pt x="2216" y="501"/>
                      <a:pt x="2748" y="413"/>
                    </a:cubicBezTo>
                    <a:cubicBezTo>
                      <a:pt x="3102" y="413"/>
                      <a:pt x="3457" y="324"/>
                      <a:pt x="3723" y="324"/>
                    </a:cubicBezTo>
                    <a:cubicBezTo>
                      <a:pt x="4077" y="413"/>
                      <a:pt x="4432" y="413"/>
                      <a:pt x="4786" y="501"/>
                    </a:cubicBezTo>
                    <a:cubicBezTo>
                      <a:pt x="5318" y="590"/>
                      <a:pt x="5761" y="856"/>
                      <a:pt x="6116" y="1210"/>
                    </a:cubicBezTo>
                    <a:cubicBezTo>
                      <a:pt x="6559" y="1476"/>
                      <a:pt x="6914" y="1831"/>
                      <a:pt x="7091" y="2274"/>
                    </a:cubicBezTo>
                    <a:cubicBezTo>
                      <a:pt x="7091" y="2274"/>
                      <a:pt x="7179" y="2362"/>
                      <a:pt x="7179" y="2362"/>
                    </a:cubicBezTo>
                    <a:cubicBezTo>
                      <a:pt x="7002" y="2097"/>
                      <a:pt x="6736" y="1831"/>
                      <a:pt x="6559" y="1565"/>
                    </a:cubicBezTo>
                    <a:cubicBezTo>
                      <a:pt x="6559" y="1565"/>
                      <a:pt x="6648" y="1654"/>
                      <a:pt x="6648" y="1654"/>
                    </a:cubicBezTo>
                    <a:cubicBezTo>
                      <a:pt x="6382" y="1476"/>
                      <a:pt x="6116" y="1210"/>
                      <a:pt x="5850" y="1033"/>
                    </a:cubicBezTo>
                    <a:cubicBezTo>
                      <a:pt x="5850" y="1033"/>
                      <a:pt x="5939" y="1122"/>
                      <a:pt x="5939" y="1122"/>
                    </a:cubicBezTo>
                    <a:cubicBezTo>
                      <a:pt x="5584" y="944"/>
                      <a:pt x="5318" y="856"/>
                      <a:pt x="4964" y="678"/>
                    </a:cubicBezTo>
                    <a:cubicBezTo>
                      <a:pt x="5052" y="678"/>
                      <a:pt x="5052" y="678"/>
                      <a:pt x="5141" y="678"/>
                    </a:cubicBezTo>
                    <a:cubicBezTo>
                      <a:pt x="4786" y="590"/>
                      <a:pt x="4432" y="590"/>
                      <a:pt x="4077" y="501"/>
                    </a:cubicBezTo>
                    <a:cubicBezTo>
                      <a:pt x="4166" y="501"/>
                      <a:pt x="4166" y="501"/>
                      <a:pt x="4254" y="501"/>
                    </a:cubicBezTo>
                    <a:cubicBezTo>
                      <a:pt x="3900" y="501"/>
                      <a:pt x="3545" y="590"/>
                      <a:pt x="3191" y="590"/>
                    </a:cubicBezTo>
                    <a:cubicBezTo>
                      <a:pt x="3279" y="590"/>
                      <a:pt x="3368" y="590"/>
                      <a:pt x="3457" y="501"/>
                    </a:cubicBezTo>
                    <a:cubicBezTo>
                      <a:pt x="3102" y="590"/>
                      <a:pt x="2836" y="767"/>
                      <a:pt x="2482" y="856"/>
                    </a:cubicBezTo>
                    <a:cubicBezTo>
                      <a:pt x="2570" y="767"/>
                      <a:pt x="2659" y="767"/>
                      <a:pt x="2836" y="678"/>
                    </a:cubicBezTo>
                    <a:cubicBezTo>
                      <a:pt x="2570" y="856"/>
                      <a:pt x="2304" y="1122"/>
                      <a:pt x="1950" y="1299"/>
                    </a:cubicBezTo>
                    <a:cubicBezTo>
                      <a:pt x="1950" y="1299"/>
                      <a:pt x="2039" y="1210"/>
                      <a:pt x="2039" y="1210"/>
                    </a:cubicBezTo>
                    <a:cubicBezTo>
                      <a:pt x="2216" y="1122"/>
                      <a:pt x="2304" y="1033"/>
                      <a:pt x="2482" y="856"/>
                    </a:cubicBezTo>
                    <a:cubicBezTo>
                      <a:pt x="3014" y="413"/>
                      <a:pt x="2748" y="590"/>
                      <a:pt x="3457" y="324"/>
                    </a:cubicBezTo>
                    <a:cubicBezTo>
                      <a:pt x="3634" y="235"/>
                      <a:pt x="3811" y="146"/>
                      <a:pt x="3989" y="146"/>
                    </a:cubicBezTo>
                    <a:cubicBezTo>
                      <a:pt x="3634" y="324"/>
                      <a:pt x="3279" y="413"/>
                      <a:pt x="3014" y="590"/>
                    </a:cubicBezTo>
                    <a:cubicBezTo>
                      <a:pt x="3102" y="590"/>
                      <a:pt x="3191" y="501"/>
                      <a:pt x="3279" y="501"/>
                    </a:cubicBezTo>
                    <a:cubicBezTo>
                      <a:pt x="3723" y="235"/>
                      <a:pt x="4254" y="58"/>
                      <a:pt x="4875" y="58"/>
                    </a:cubicBezTo>
                    <a:cubicBezTo>
                      <a:pt x="5407" y="-30"/>
                      <a:pt x="6027" y="-30"/>
                      <a:pt x="6559" y="146"/>
                    </a:cubicBezTo>
                    <a:cubicBezTo>
                      <a:pt x="6914" y="324"/>
                      <a:pt x="7268" y="413"/>
                      <a:pt x="7623" y="590"/>
                    </a:cubicBezTo>
                    <a:cubicBezTo>
                      <a:pt x="8154" y="856"/>
                      <a:pt x="8509" y="1210"/>
                      <a:pt x="8864" y="1742"/>
                    </a:cubicBezTo>
                    <a:cubicBezTo>
                      <a:pt x="9129" y="2008"/>
                      <a:pt x="9307" y="2362"/>
                      <a:pt x="9395" y="2717"/>
                    </a:cubicBezTo>
                    <a:cubicBezTo>
                      <a:pt x="9661" y="3249"/>
                      <a:pt x="9839" y="3781"/>
                      <a:pt x="9839" y="4313"/>
                    </a:cubicBezTo>
                    <a:cubicBezTo>
                      <a:pt x="9839" y="4667"/>
                      <a:pt x="9750" y="5022"/>
                      <a:pt x="9750" y="5465"/>
                    </a:cubicBezTo>
                    <a:cubicBezTo>
                      <a:pt x="9395" y="6085"/>
                      <a:pt x="9041" y="6706"/>
                      <a:pt x="8509" y="7238"/>
                    </a:cubicBezTo>
                    <a:lnTo>
                      <a:pt x="8509" y="723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843" name="图形 232"/>
            <p:cNvGrpSpPr/>
            <p:nvPr/>
          </p:nvGrpSpPr>
          <p:grpSpPr>
            <a:xfrm>
              <a:off x="8261653" y="2070471"/>
              <a:ext cx="1647509" cy="806182"/>
              <a:chOff x="8261653" y="2070471"/>
              <a:chExt cx="1647509" cy="806182"/>
            </a:xfrm>
          </p:grpSpPr>
          <p:sp>
            <p:nvSpPr>
              <p:cNvPr id="844" name="任意多边形: 形状 609"/>
              <p:cNvSpPr/>
              <p:nvPr>
                <p:custDataLst>
                  <p:tags r:id="rId346"/>
                </p:custDataLst>
              </p:nvPr>
            </p:nvSpPr>
            <p:spPr>
              <a:xfrm>
                <a:off x="8317097" y="2638632"/>
                <a:ext cx="1448871" cy="235943"/>
              </a:xfrm>
              <a:custGeom>
                <a:avLst/>
                <a:gdLst>
                  <a:gd name="connsiteX0" fmla="*/ 20228 w 1448871"/>
                  <a:gd name="connsiteY0" fmla="*/ 2836 h 235943"/>
                  <a:gd name="connsiteX1" fmla="*/ 3210 w 1448871"/>
                  <a:gd name="connsiteY1" fmla="*/ 152985 h 235943"/>
                  <a:gd name="connsiteX2" fmla="*/ 20406 w 1448871"/>
                  <a:gd name="connsiteY2" fmla="*/ 231693 h 235943"/>
                  <a:gd name="connsiteX3" fmla="*/ 826014 w 1448871"/>
                  <a:gd name="connsiteY3" fmla="*/ 230630 h 235943"/>
                  <a:gd name="connsiteX4" fmla="*/ 1434940 w 1448871"/>
                  <a:gd name="connsiteY4" fmla="*/ 234086 h 235943"/>
                  <a:gd name="connsiteX5" fmla="*/ 1447172 w 1448871"/>
                  <a:gd name="connsiteY5" fmla="*/ 91649 h 235943"/>
                  <a:gd name="connsiteX6" fmla="*/ 1431484 w 1448871"/>
                  <a:gd name="connsiteY6" fmla="*/ 0 h 235943"/>
                  <a:gd name="connsiteX7" fmla="*/ 517385 w 1448871"/>
                  <a:gd name="connsiteY7" fmla="*/ 0 h 235943"/>
                  <a:gd name="connsiteX8" fmla="*/ 20228 w 1448871"/>
                  <a:gd name="connsiteY8" fmla="*/ 2836 h 235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8871" h="235943">
                    <a:moveTo>
                      <a:pt x="20228" y="2836"/>
                    </a:moveTo>
                    <a:cubicBezTo>
                      <a:pt x="-4058" y="47420"/>
                      <a:pt x="-1753" y="119392"/>
                      <a:pt x="3210" y="152985"/>
                    </a:cubicBezTo>
                    <a:cubicBezTo>
                      <a:pt x="8263" y="186578"/>
                      <a:pt x="20406" y="231693"/>
                      <a:pt x="20406" y="231693"/>
                    </a:cubicBezTo>
                    <a:lnTo>
                      <a:pt x="826014" y="230630"/>
                    </a:lnTo>
                    <a:cubicBezTo>
                      <a:pt x="826014" y="230630"/>
                      <a:pt x="1434763" y="239759"/>
                      <a:pt x="1434940" y="234086"/>
                    </a:cubicBezTo>
                    <a:cubicBezTo>
                      <a:pt x="1435206" y="228325"/>
                      <a:pt x="1454617" y="136676"/>
                      <a:pt x="1447172" y="91649"/>
                    </a:cubicBezTo>
                    <a:cubicBezTo>
                      <a:pt x="1439727" y="46622"/>
                      <a:pt x="1431484" y="0"/>
                      <a:pt x="1431484" y="0"/>
                    </a:cubicBezTo>
                    <a:lnTo>
                      <a:pt x="517385" y="0"/>
                    </a:lnTo>
                    <a:lnTo>
                      <a:pt x="20228" y="2836"/>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45" name="任意多边形: 形状 610"/>
              <p:cNvSpPr/>
              <p:nvPr>
                <p:custDataLst>
                  <p:tags r:id="rId347"/>
                </p:custDataLst>
              </p:nvPr>
            </p:nvSpPr>
            <p:spPr>
              <a:xfrm>
                <a:off x="8334001" y="2634262"/>
                <a:ext cx="1193689" cy="53042"/>
              </a:xfrm>
              <a:custGeom>
                <a:avLst/>
                <a:gdLst>
                  <a:gd name="connsiteX0" fmla="*/ 2172 w 1193689"/>
                  <a:gd name="connsiteY0" fmla="*/ 24844 h 53042"/>
                  <a:gd name="connsiteX1" fmla="*/ 52872 w 1193689"/>
                  <a:gd name="connsiteY1" fmla="*/ 33353 h 53042"/>
                  <a:gd name="connsiteX2" fmla="*/ 110130 w 1193689"/>
                  <a:gd name="connsiteY2" fmla="*/ 33619 h 53042"/>
                  <a:gd name="connsiteX3" fmla="*/ 226863 w 1193689"/>
                  <a:gd name="connsiteY3" fmla="*/ 34151 h 53042"/>
                  <a:gd name="connsiteX4" fmla="*/ 455720 w 1193689"/>
                  <a:gd name="connsiteY4" fmla="*/ 38494 h 53042"/>
                  <a:gd name="connsiteX5" fmla="*/ 915561 w 1193689"/>
                  <a:gd name="connsiteY5" fmla="*/ 47446 h 53042"/>
                  <a:gd name="connsiteX6" fmla="*/ 1043108 w 1193689"/>
                  <a:gd name="connsiteY6" fmla="*/ 50549 h 53042"/>
                  <a:gd name="connsiteX7" fmla="*/ 1109053 w 1193689"/>
                  <a:gd name="connsiteY7" fmla="*/ 52233 h 53042"/>
                  <a:gd name="connsiteX8" fmla="*/ 1139809 w 1193689"/>
                  <a:gd name="connsiteY8" fmla="*/ 53030 h 53042"/>
                  <a:gd name="connsiteX9" fmla="*/ 1175086 w 1193689"/>
                  <a:gd name="connsiteY9" fmla="*/ 49928 h 53042"/>
                  <a:gd name="connsiteX10" fmla="*/ 1193522 w 1193689"/>
                  <a:gd name="connsiteY10" fmla="*/ 33531 h 53042"/>
                  <a:gd name="connsiteX11" fmla="*/ 1180759 w 1193689"/>
                  <a:gd name="connsiteY11" fmla="*/ 13676 h 53042"/>
                  <a:gd name="connsiteX12" fmla="*/ 1123146 w 1193689"/>
                  <a:gd name="connsiteY12" fmla="*/ 8092 h 53042"/>
                  <a:gd name="connsiteX13" fmla="*/ 1065976 w 1193689"/>
                  <a:gd name="connsiteY13" fmla="*/ 7029 h 53042"/>
                  <a:gd name="connsiteX14" fmla="*/ 949420 w 1193689"/>
                  <a:gd name="connsiteY14" fmla="*/ 4901 h 53042"/>
                  <a:gd name="connsiteX15" fmla="*/ 718436 w 1193689"/>
                  <a:gd name="connsiteY15" fmla="*/ 1179 h 53042"/>
                  <a:gd name="connsiteX16" fmla="*/ 256113 w 1193689"/>
                  <a:gd name="connsiteY16" fmla="*/ 2331 h 53042"/>
                  <a:gd name="connsiteX17" fmla="*/ 128389 w 1193689"/>
                  <a:gd name="connsiteY17" fmla="*/ 4547 h 53042"/>
                  <a:gd name="connsiteX18" fmla="*/ 62267 w 1193689"/>
                  <a:gd name="connsiteY18" fmla="*/ 6054 h 53042"/>
                  <a:gd name="connsiteX19" fmla="*/ 2349 w 1193689"/>
                  <a:gd name="connsiteY19" fmla="*/ 16690 h 53042"/>
                  <a:gd name="connsiteX20" fmla="*/ 2172 w 1193689"/>
                  <a:gd name="connsiteY20" fmla="*/ 24844 h 53042"/>
                  <a:gd name="connsiteX21" fmla="*/ 2172 w 1193689"/>
                  <a:gd name="connsiteY21" fmla="*/ 24844 h 5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93689" h="53042">
                    <a:moveTo>
                      <a:pt x="2172" y="24844"/>
                    </a:moveTo>
                    <a:cubicBezTo>
                      <a:pt x="17240" y="34772"/>
                      <a:pt x="34967" y="32910"/>
                      <a:pt x="52872" y="33353"/>
                    </a:cubicBezTo>
                    <a:cubicBezTo>
                      <a:pt x="71928" y="33797"/>
                      <a:pt x="91074" y="33531"/>
                      <a:pt x="110130" y="33619"/>
                    </a:cubicBezTo>
                    <a:cubicBezTo>
                      <a:pt x="149041" y="33619"/>
                      <a:pt x="187952" y="33797"/>
                      <a:pt x="226863" y="34151"/>
                    </a:cubicBezTo>
                    <a:cubicBezTo>
                      <a:pt x="303178" y="34860"/>
                      <a:pt x="379405" y="37253"/>
                      <a:pt x="455720" y="38494"/>
                    </a:cubicBezTo>
                    <a:cubicBezTo>
                      <a:pt x="609060" y="40976"/>
                      <a:pt x="762311" y="43901"/>
                      <a:pt x="915561" y="47446"/>
                    </a:cubicBezTo>
                    <a:cubicBezTo>
                      <a:pt x="958106" y="48421"/>
                      <a:pt x="1000563" y="49485"/>
                      <a:pt x="1043108" y="50549"/>
                    </a:cubicBezTo>
                    <a:cubicBezTo>
                      <a:pt x="1065090" y="51080"/>
                      <a:pt x="1087071" y="51701"/>
                      <a:pt x="1109053" y="52233"/>
                    </a:cubicBezTo>
                    <a:cubicBezTo>
                      <a:pt x="1119334" y="52499"/>
                      <a:pt x="1129616" y="52853"/>
                      <a:pt x="1139809" y="53030"/>
                    </a:cubicBezTo>
                    <a:cubicBezTo>
                      <a:pt x="1151686" y="53208"/>
                      <a:pt x="1163209" y="51346"/>
                      <a:pt x="1175086" y="49928"/>
                    </a:cubicBezTo>
                    <a:cubicBezTo>
                      <a:pt x="1184216" y="48865"/>
                      <a:pt x="1192193" y="43192"/>
                      <a:pt x="1193522" y="33531"/>
                    </a:cubicBezTo>
                    <a:cubicBezTo>
                      <a:pt x="1194675" y="25110"/>
                      <a:pt x="1189800" y="15183"/>
                      <a:pt x="1180759" y="13676"/>
                    </a:cubicBezTo>
                    <a:cubicBezTo>
                      <a:pt x="1161436" y="10485"/>
                      <a:pt x="1142912" y="8447"/>
                      <a:pt x="1123146" y="8092"/>
                    </a:cubicBezTo>
                    <a:cubicBezTo>
                      <a:pt x="1104089" y="7738"/>
                      <a:pt x="1085033" y="7383"/>
                      <a:pt x="1065976" y="7029"/>
                    </a:cubicBezTo>
                    <a:cubicBezTo>
                      <a:pt x="1027154" y="6319"/>
                      <a:pt x="988242" y="5610"/>
                      <a:pt x="949420" y="4901"/>
                    </a:cubicBezTo>
                    <a:cubicBezTo>
                      <a:pt x="872396" y="3483"/>
                      <a:pt x="795460" y="2242"/>
                      <a:pt x="718436" y="1179"/>
                    </a:cubicBezTo>
                    <a:cubicBezTo>
                      <a:pt x="564387" y="-949"/>
                      <a:pt x="410339" y="26"/>
                      <a:pt x="256113" y="2331"/>
                    </a:cubicBezTo>
                    <a:cubicBezTo>
                      <a:pt x="213568" y="2951"/>
                      <a:pt x="170934" y="3660"/>
                      <a:pt x="128389" y="4547"/>
                    </a:cubicBezTo>
                    <a:cubicBezTo>
                      <a:pt x="106408" y="4990"/>
                      <a:pt x="84337" y="5167"/>
                      <a:pt x="62267" y="6054"/>
                    </a:cubicBezTo>
                    <a:cubicBezTo>
                      <a:pt x="42235" y="6851"/>
                      <a:pt x="19899" y="4901"/>
                      <a:pt x="2349" y="16690"/>
                    </a:cubicBezTo>
                    <a:cubicBezTo>
                      <a:pt x="-753" y="18728"/>
                      <a:pt x="-753" y="22806"/>
                      <a:pt x="2172" y="24844"/>
                    </a:cubicBezTo>
                    <a:lnTo>
                      <a:pt x="2172" y="24844"/>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46" name="任意多边形: 形状 611"/>
              <p:cNvSpPr/>
              <p:nvPr>
                <p:custDataLst>
                  <p:tags r:id="rId348"/>
                </p:custDataLst>
              </p:nvPr>
            </p:nvSpPr>
            <p:spPr>
              <a:xfrm>
                <a:off x="8334976" y="2864540"/>
                <a:ext cx="1413427" cy="9646"/>
              </a:xfrm>
              <a:custGeom>
                <a:avLst/>
                <a:gdLst>
                  <a:gd name="connsiteX0" fmla="*/ 2704 w 1413427"/>
                  <a:gd name="connsiteY0" fmla="*/ 7735 h 9646"/>
                  <a:gd name="connsiteX1" fmla="*/ 72903 w 1413427"/>
                  <a:gd name="connsiteY1" fmla="*/ 9596 h 9646"/>
                  <a:gd name="connsiteX2" fmla="*/ 140266 w 1413427"/>
                  <a:gd name="connsiteY2" fmla="*/ 9596 h 9646"/>
                  <a:gd name="connsiteX3" fmla="*/ 277828 w 1413427"/>
                  <a:gd name="connsiteY3" fmla="*/ 9596 h 9646"/>
                  <a:gd name="connsiteX4" fmla="*/ 552953 w 1413427"/>
                  <a:gd name="connsiteY4" fmla="*/ 9596 h 9646"/>
                  <a:gd name="connsiteX5" fmla="*/ 1100455 w 1413427"/>
                  <a:gd name="connsiteY5" fmla="*/ 9242 h 9646"/>
                  <a:gd name="connsiteX6" fmla="*/ 1409350 w 1413427"/>
                  <a:gd name="connsiteY6" fmla="*/ 8976 h 9646"/>
                  <a:gd name="connsiteX7" fmla="*/ 1409527 w 1413427"/>
                  <a:gd name="connsiteY7" fmla="*/ 733 h 9646"/>
                  <a:gd name="connsiteX8" fmla="*/ 859189 w 1413427"/>
                  <a:gd name="connsiteY8" fmla="*/ 201 h 9646"/>
                  <a:gd name="connsiteX9" fmla="*/ 311687 w 1413427"/>
                  <a:gd name="connsiteY9" fmla="*/ 112 h 9646"/>
                  <a:gd name="connsiteX10" fmla="*/ 157284 w 1413427"/>
                  <a:gd name="connsiteY10" fmla="*/ 112 h 9646"/>
                  <a:gd name="connsiteX11" fmla="*/ 81501 w 1413427"/>
                  <a:gd name="connsiteY11" fmla="*/ 112 h 9646"/>
                  <a:gd name="connsiteX12" fmla="*/ 2881 w 1413427"/>
                  <a:gd name="connsiteY12" fmla="*/ 1973 h 9646"/>
                  <a:gd name="connsiteX13" fmla="*/ 2704 w 1413427"/>
                  <a:gd name="connsiteY13" fmla="*/ 7735 h 9646"/>
                  <a:gd name="connsiteX14" fmla="*/ 2704 w 1413427"/>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13427" h="9646">
                    <a:moveTo>
                      <a:pt x="2704" y="7735"/>
                    </a:moveTo>
                    <a:cubicBezTo>
                      <a:pt x="25926" y="10128"/>
                      <a:pt x="49415" y="9596"/>
                      <a:pt x="72903" y="9596"/>
                    </a:cubicBezTo>
                    <a:cubicBezTo>
                      <a:pt x="95328" y="9596"/>
                      <a:pt x="117841" y="9596"/>
                      <a:pt x="140266" y="9596"/>
                    </a:cubicBezTo>
                    <a:cubicBezTo>
                      <a:pt x="186091" y="9596"/>
                      <a:pt x="232004" y="9596"/>
                      <a:pt x="277828" y="9596"/>
                    </a:cubicBezTo>
                    <a:cubicBezTo>
                      <a:pt x="369566" y="9596"/>
                      <a:pt x="461304" y="9596"/>
                      <a:pt x="552953" y="9596"/>
                    </a:cubicBezTo>
                    <a:cubicBezTo>
                      <a:pt x="735454" y="9596"/>
                      <a:pt x="917954" y="9419"/>
                      <a:pt x="1100455" y="9242"/>
                    </a:cubicBezTo>
                    <a:cubicBezTo>
                      <a:pt x="1203450" y="9153"/>
                      <a:pt x="1306355" y="8976"/>
                      <a:pt x="1409350" y="8976"/>
                    </a:cubicBezTo>
                    <a:cubicBezTo>
                      <a:pt x="1414668" y="8976"/>
                      <a:pt x="1414845" y="733"/>
                      <a:pt x="1409527" y="733"/>
                    </a:cubicBezTo>
                    <a:cubicBezTo>
                      <a:pt x="1226051" y="733"/>
                      <a:pt x="1042664" y="378"/>
                      <a:pt x="859189" y="201"/>
                    </a:cubicBezTo>
                    <a:cubicBezTo>
                      <a:pt x="676688" y="23"/>
                      <a:pt x="494188" y="112"/>
                      <a:pt x="311687" y="112"/>
                    </a:cubicBezTo>
                    <a:cubicBezTo>
                      <a:pt x="260190" y="112"/>
                      <a:pt x="208693" y="112"/>
                      <a:pt x="157284" y="112"/>
                    </a:cubicBezTo>
                    <a:cubicBezTo>
                      <a:pt x="132023" y="112"/>
                      <a:pt x="106762" y="112"/>
                      <a:pt x="81501" y="112"/>
                    </a:cubicBezTo>
                    <a:cubicBezTo>
                      <a:pt x="55353" y="112"/>
                      <a:pt x="29028" y="-686"/>
                      <a:pt x="2881" y="1973"/>
                    </a:cubicBezTo>
                    <a:cubicBezTo>
                      <a:pt x="-930" y="2417"/>
                      <a:pt x="-930" y="7380"/>
                      <a:pt x="2704" y="7735"/>
                    </a:cubicBezTo>
                    <a:lnTo>
                      <a:pt x="270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47" name="任意多边形: 形状 612"/>
              <p:cNvSpPr/>
              <p:nvPr>
                <p:custDataLst>
                  <p:tags r:id="rId349"/>
                </p:custDataLst>
              </p:nvPr>
            </p:nvSpPr>
            <p:spPr>
              <a:xfrm>
                <a:off x="8268544" y="2350300"/>
                <a:ext cx="1514758" cy="298366"/>
              </a:xfrm>
              <a:custGeom>
                <a:avLst/>
                <a:gdLst>
                  <a:gd name="connsiteX0" fmla="*/ 13207 w 1514758"/>
                  <a:gd name="connsiteY0" fmla="*/ 0 h 298366"/>
                  <a:gd name="connsiteX1" fmla="*/ 14448 w 1514758"/>
                  <a:gd name="connsiteY1" fmla="*/ 27300 h 298366"/>
                  <a:gd name="connsiteX2" fmla="*/ 1449191 w 1514758"/>
                  <a:gd name="connsiteY2" fmla="*/ 27300 h 298366"/>
                  <a:gd name="connsiteX3" fmla="*/ 1479947 w 1514758"/>
                  <a:gd name="connsiteY3" fmla="*/ 170003 h 298366"/>
                  <a:gd name="connsiteX4" fmla="*/ 1443518 w 1514758"/>
                  <a:gd name="connsiteY4" fmla="*/ 263070 h 298366"/>
                  <a:gd name="connsiteX5" fmla="*/ 5939 w 1514758"/>
                  <a:gd name="connsiteY5" fmla="*/ 265375 h 298366"/>
                  <a:gd name="connsiteX6" fmla="*/ 0 w 1514758"/>
                  <a:gd name="connsiteY6" fmla="*/ 292852 h 298366"/>
                  <a:gd name="connsiteX7" fmla="*/ 1472857 w 1514758"/>
                  <a:gd name="connsiteY7" fmla="*/ 292852 h 298366"/>
                  <a:gd name="connsiteX8" fmla="*/ 1514427 w 1514758"/>
                  <a:gd name="connsiteY8" fmla="*/ 144565 h 298366"/>
                  <a:gd name="connsiteX9" fmla="*/ 1487925 w 1514758"/>
                  <a:gd name="connsiteY9" fmla="*/ 0 h 298366"/>
                  <a:gd name="connsiteX10" fmla="*/ 13207 w 1514758"/>
                  <a:gd name="connsiteY10" fmla="*/ 0 h 29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4758" h="298366">
                    <a:moveTo>
                      <a:pt x="13207" y="0"/>
                    </a:moveTo>
                    <a:cubicBezTo>
                      <a:pt x="10193" y="12320"/>
                      <a:pt x="14448" y="27300"/>
                      <a:pt x="14448" y="27300"/>
                    </a:cubicBezTo>
                    <a:lnTo>
                      <a:pt x="1449191" y="27300"/>
                    </a:lnTo>
                    <a:cubicBezTo>
                      <a:pt x="1449191" y="27300"/>
                      <a:pt x="1489254" y="100158"/>
                      <a:pt x="1479947" y="170003"/>
                    </a:cubicBezTo>
                    <a:cubicBezTo>
                      <a:pt x="1470641" y="239848"/>
                      <a:pt x="1443518" y="263070"/>
                      <a:pt x="1443518" y="263070"/>
                    </a:cubicBezTo>
                    <a:lnTo>
                      <a:pt x="5939" y="265375"/>
                    </a:lnTo>
                    <a:lnTo>
                      <a:pt x="0" y="292852"/>
                    </a:lnTo>
                    <a:cubicBezTo>
                      <a:pt x="0" y="292852"/>
                      <a:pt x="1470730" y="305261"/>
                      <a:pt x="1472857" y="292852"/>
                    </a:cubicBezTo>
                    <a:cubicBezTo>
                      <a:pt x="1474984" y="280443"/>
                      <a:pt x="1510616" y="234264"/>
                      <a:pt x="1514427" y="144565"/>
                    </a:cubicBezTo>
                    <a:cubicBezTo>
                      <a:pt x="1518238" y="54865"/>
                      <a:pt x="1487925" y="0"/>
                      <a:pt x="1487925" y="0"/>
                    </a:cubicBezTo>
                    <a:lnTo>
                      <a:pt x="13207" y="0"/>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48" name="任意多边形: 形状 613"/>
              <p:cNvSpPr/>
              <p:nvPr>
                <p:custDataLst>
                  <p:tags r:id="rId350"/>
                </p:custDataLst>
              </p:nvPr>
            </p:nvSpPr>
            <p:spPr>
              <a:xfrm>
                <a:off x="8334135" y="2074732"/>
                <a:ext cx="1567575" cy="274707"/>
              </a:xfrm>
              <a:custGeom>
                <a:avLst/>
                <a:gdLst>
                  <a:gd name="connsiteX0" fmla="*/ 2393 w 1567575"/>
                  <a:gd name="connsiteY0" fmla="*/ 16752 h 274707"/>
                  <a:gd name="connsiteX1" fmla="*/ 5229 w 1567575"/>
                  <a:gd name="connsiteY1" fmla="*/ 43431 h 274707"/>
                  <a:gd name="connsiteX2" fmla="*/ 108135 w 1567575"/>
                  <a:gd name="connsiteY2" fmla="*/ 50700 h 274707"/>
                  <a:gd name="connsiteX3" fmla="*/ 357201 w 1567575"/>
                  <a:gd name="connsiteY3" fmla="*/ 41836 h 274707"/>
                  <a:gd name="connsiteX4" fmla="*/ 695966 w 1567575"/>
                  <a:gd name="connsiteY4" fmla="*/ 34213 h 274707"/>
                  <a:gd name="connsiteX5" fmla="*/ 767495 w 1567575"/>
                  <a:gd name="connsiteY5" fmla="*/ 40418 h 274707"/>
                  <a:gd name="connsiteX6" fmla="*/ 785665 w 1567575"/>
                  <a:gd name="connsiteY6" fmla="*/ 125419 h 274707"/>
                  <a:gd name="connsiteX7" fmla="*/ 758543 w 1567575"/>
                  <a:gd name="connsiteY7" fmla="*/ 234086 h 274707"/>
                  <a:gd name="connsiteX8" fmla="*/ 0 w 1567575"/>
                  <a:gd name="connsiteY8" fmla="*/ 237366 h 274707"/>
                  <a:gd name="connsiteX9" fmla="*/ 4609 w 1567575"/>
                  <a:gd name="connsiteY9" fmla="*/ 274682 h 274707"/>
                  <a:gd name="connsiteX10" fmla="*/ 789388 w 1567575"/>
                  <a:gd name="connsiteY10" fmla="*/ 274682 h 274707"/>
                  <a:gd name="connsiteX11" fmla="*/ 1538624 w 1567575"/>
                  <a:gd name="connsiteY11" fmla="*/ 270516 h 274707"/>
                  <a:gd name="connsiteX12" fmla="*/ 1566633 w 1567575"/>
                  <a:gd name="connsiteY12" fmla="*/ 145805 h 274707"/>
                  <a:gd name="connsiteX13" fmla="*/ 1565481 w 1567575"/>
                  <a:gd name="connsiteY13" fmla="*/ 50788 h 274707"/>
                  <a:gd name="connsiteX14" fmla="*/ 1530824 w 1567575"/>
                  <a:gd name="connsiteY14" fmla="*/ 16841 h 274707"/>
                  <a:gd name="connsiteX15" fmla="*/ 1122835 w 1567575"/>
                  <a:gd name="connsiteY15" fmla="*/ 9927 h 274707"/>
                  <a:gd name="connsiteX16" fmla="*/ 799138 w 1567575"/>
                  <a:gd name="connsiteY16" fmla="*/ 0 h 274707"/>
                  <a:gd name="connsiteX17" fmla="*/ 403026 w 1567575"/>
                  <a:gd name="connsiteY17" fmla="*/ 7445 h 274707"/>
                  <a:gd name="connsiteX18" fmla="*/ 2393 w 1567575"/>
                  <a:gd name="connsiteY18" fmla="*/ 16752 h 27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67575" h="274707">
                    <a:moveTo>
                      <a:pt x="2393" y="16752"/>
                    </a:moveTo>
                    <a:cubicBezTo>
                      <a:pt x="2304" y="18968"/>
                      <a:pt x="5229" y="43431"/>
                      <a:pt x="5229" y="43431"/>
                    </a:cubicBezTo>
                    <a:lnTo>
                      <a:pt x="108135" y="50700"/>
                    </a:lnTo>
                    <a:cubicBezTo>
                      <a:pt x="108135" y="50700"/>
                      <a:pt x="347983" y="42456"/>
                      <a:pt x="357201" y="41836"/>
                    </a:cubicBezTo>
                    <a:cubicBezTo>
                      <a:pt x="366419" y="41216"/>
                      <a:pt x="678505" y="34213"/>
                      <a:pt x="695966" y="34213"/>
                    </a:cubicBezTo>
                    <a:cubicBezTo>
                      <a:pt x="713428" y="34213"/>
                      <a:pt x="767495" y="40418"/>
                      <a:pt x="767495" y="40418"/>
                    </a:cubicBezTo>
                    <a:cubicBezTo>
                      <a:pt x="767495" y="40418"/>
                      <a:pt x="789388" y="44406"/>
                      <a:pt x="785665" y="125419"/>
                    </a:cubicBezTo>
                    <a:cubicBezTo>
                      <a:pt x="781943" y="206432"/>
                      <a:pt x="758543" y="234086"/>
                      <a:pt x="758543" y="234086"/>
                    </a:cubicBezTo>
                    <a:lnTo>
                      <a:pt x="0" y="237366"/>
                    </a:lnTo>
                    <a:lnTo>
                      <a:pt x="4609" y="274682"/>
                    </a:lnTo>
                    <a:lnTo>
                      <a:pt x="789388" y="274682"/>
                    </a:lnTo>
                    <a:cubicBezTo>
                      <a:pt x="789388" y="274682"/>
                      <a:pt x="1537029" y="275302"/>
                      <a:pt x="1538624" y="270516"/>
                    </a:cubicBezTo>
                    <a:cubicBezTo>
                      <a:pt x="1540220" y="265641"/>
                      <a:pt x="1563974" y="204039"/>
                      <a:pt x="1566633" y="145805"/>
                    </a:cubicBezTo>
                    <a:cubicBezTo>
                      <a:pt x="1569292" y="87572"/>
                      <a:pt x="1565481" y="50788"/>
                      <a:pt x="1565481" y="50788"/>
                    </a:cubicBezTo>
                    <a:lnTo>
                      <a:pt x="1530824" y="16841"/>
                    </a:lnTo>
                    <a:lnTo>
                      <a:pt x="1122835" y="9927"/>
                    </a:lnTo>
                    <a:lnTo>
                      <a:pt x="799138" y="0"/>
                    </a:lnTo>
                    <a:lnTo>
                      <a:pt x="403026" y="7445"/>
                    </a:lnTo>
                    <a:lnTo>
                      <a:pt x="2393" y="16752"/>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49" name="任意多边形: 形状 614"/>
              <p:cNvSpPr/>
              <p:nvPr>
                <p:custDataLst>
                  <p:tags r:id="rId351"/>
                </p:custDataLst>
              </p:nvPr>
            </p:nvSpPr>
            <p:spPr>
              <a:xfrm>
                <a:off x="8365246" y="2111250"/>
                <a:ext cx="750293" cy="201318"/>
              </a:xfrm>
              <a:custGeom>
                <a:avLst/>
                <a:gdLst>
                  <a:gd name="connsiteX0" fmla="*/ 23400 w 750293"/>
                  <a:gd name="connsiteY0" fmla="*/ 10636 h 201318"/>
                  <a:gd name="connsiteX1" fmla="*/ 34391 w 750293"/>
                  <a:gd name="connsiteY1" fmla="*/ 123115 h 201318"/>
                  <a:gd name="connsiteX2" fmla="*/ 0 w 750293"/>
                  <a:gd name="connsiteY2" fmla="*/ 197569 h 201318"/>
                  <a:gd name="connsiteX3" fmla="*/ 528888 w 750293"/>
                  <a:gd name="connsiteY3" fmla="*/ 192605 h 201318"/>
                  <a:gd name="connsiteX4" fmla="*/ 730889 w 750293"/>
                  <a:gd name="connsiteY4" fmla="*/ 200316 h 201318"/>
                  <a:gd name="connsiteX5" fmla="*/ 750211 w 750293"/>
                  <a:gd name="connsiteY5" fmla="*/ 103526 h 201318"/>
                  <a:gd name="connsiteX6" fmla="*/ 736295 w 750293"/>
                  <a:gd name="connsiteY6" fmla="*/ 3811 h 201318"/>
                  <a:gd name="connsiteX7" fmla="*/ 395846 w 750293"/>
                  <a:gd name="connsiteY7" fmla="*/ 0 h 201318"/>
                  <a:gd name="connsiteX8" fmla="*/ 188528 w 750293"/>
                  <a:gd name="connsiteY8" fmla="*/ 12941 h 201318"/>
                  <a:gd name="connsiteX9" fmla="*/ 23400 w 750293"/>
                  <a:gd name="connsiteY9" fmla="*/ 10636 h 20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0293" h="201318">
                    <a:moveTo>
                      <a:pt x="23400" y="10636"/>
                    </a:moveTo>
                    <a:cubicBezTo>
                      <a:pt x="43609" y="62134"/>
                      <a:pt x="42279" y="95106"/>
                      <a:pt x="34391" y="123115"/>
                    </a:cubicBezTo>
                    <a:cubicBezTo>
                      <a:pt x="26591" y="151124"/>
                      <a:pt x="0" y="197569"/>
                      <a:pt x="0" y="197569"/>
                    </a:cubicBezTo>
                    <a:lnTo>
                      <a:pt x="528888" y="192605"/>
                    </a:lnTo>
                    <a:cubicBezTo>
                      <a:pt x="528888" y="192605"/>
                      <a:pt x="730711" y="204837"/>
                      <a:pt x="730889" y="200316"/>
                    </a:cubicBezTo>
                    <a:cubicBezTo>
                      <a:pt x="731066" y="195796"/>
                      <a:pt x="748882" y="133751"/>
                      <a:pt x="750211" y="103526"/>
                    </a:cubicBezTo>
                    <a:cubicBezTo>
                      <a:pt x="751541" y="73302"/>
                      <a:pt x="736295" y="3811"/>
                      <a:pt x="736295" y="3811"/>
                    </a:cubicBezTo>
                    <a:lnTo>
                      <a:pt x="395846" y="0"/>
                    </a:lnTo>
                    <a:cubicBezTo>
                      <a:pt x="395846" y="0"/>
                      <a:pt x="194644" y="12941"/>
                      <a:pt x="188528" y="12941"/>
                    </a:cubicBezTo>
                    <a:cubicBezTo>
                      <a:pt x="182501" y="13029"/>
                      <a:pt x="23400" y="10636"/>
                      <a:pt x="23400" y="10636"/>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50" name="任意多边形: 形状 615"/>
              <p:cNvSpPr/>
              <p:nvPr>
                <p:custDataLst>
                  <p:tags r:id="rId352"/>
                </p:custDataLst>
              </p:nvPr>
            </p:nvSpPr>
            <p:spPr>
              <a:xfrm>
                <a:off x="8337060" y="2376499"/>
                <a:ext cx="1413499" cy="236871"/>
              </a:xfrm>
              <a:custGeom>
                <a:avLst/>
                <a:gdLst>
                  <a:gd name="connsiteX0" fmla="*/ 1410989 w 1413499"/>
                  <a:gd name="connsiteY0" fmla="*/ 140259 h 236871"/>
                  <a:gd name="connsiteX1" fmla="*/ 1410989 w 1413499"/>
                  <a:gd name="connsiteY1" fmla="*/ 140436 h 236871"/>
                  <a:gd name="connsiteX2" fmla="*/ 1403987 w 1413499"/>
                  <a:gd name="connsiteY2" fmla="*/ 185463 h 236871"/>
                  <a:gd name="connsiteX3" fmla="*/ 1384576 w 1413499"/>
                  <a:gd name="connsiteY3" fmla="*/ 230135 h 236871"/>
                  <a:gd name="connsiteX4" fmla="*/ 1375092 w 1413499"/>
                  <a:gd name="connsiteY4" fmla="*/ 236871 h 236871"/>
                  <a:gd name="connsiteX5" fmla="*/ 4432 w 1413499"/>
                  <a:gd name="connsiteY5" fmla="*/ 236871 h 236871"/>
                  <a:gd name="connsiteX6" fmla="*/ 22957 w 1413499"/>
                  <a:gd name="connsiteY6" fmla="*/ 61107 h 236871"/>
                  <a:gd name="connsiteX7" fmla="*/ 22868 w 1413499"/>
                  <a:gd name="connsiteY7" fmla="*/ 60930 h 236871"/>
                  <a:gd name="connsiteX8" fmla="*/ 6116 w 1413499"/>
                  <a:gd name="connsiteY8" fmla="*/ 18562 h 236871"/>
                  <a:gd name="connsiteX9" fmla="*/ 0 w 1413499"/>
                  <a:gd name="connsiteY9" fmla="*/ 7571 h 236871"/>
                  <a:gd name="connsiteX10" fmla="*/ 266 w 1413499"/>
                  <a:gd name="connsiteY10" fmla="*/ 1101 h 236871"/>
                  <a:gd name="connsiteX11" fmla="*/ 66122 w 1413499"/>
                  <a:gd name="connsiteY11" fmla="*/ 215 h 236871"/>
                  <a:gd name="connsiteX12" fmla="*/ 873769 w 1413499"/>
                  <a:gd name="connsiteY12" fmla="*/ 1101 h 236871"/>
                  <a:gd name="connsiteX13" fmla="*/ 1380676 w 1413499"/>
                  <a:gd name="connsiteY13" fmla="*/ 1101 h 236871"/>
                  <a:gd name="connsiteX14" fmla="*/ 1406823 w 1413499"/>
                  <a:gd name="connsiteY14" fmla="*/ 59068 h 236871"/>
                  <a:gd name="connsiteX15" fmla="*/ 1410989 w 1413499"/>
                  <a:gd name="connsiteY15" fmla="*/ 140259 h 2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3499" h="236871">
                    <a:moveTo>
                      <a:pt x="1410989" y="140259"/>
                    </a:moveTo>
                    <a:lnTo>
                      <a:pt x="1410989" y="140436"/>
                    </a:lnTo>
                    <a:cubicBezTo>
                      <a:pt x="1409128" y="155415"/>
                      <a:pt x="1406646" y="170661"/>
                      <a:pt x="1403987" y="185463"/>
                    </a:cubicBezTo>
                    <a:cubicBezTo>
                      <a:pt x="1399555" y="210369"/>
                      <a:pt x="1391135" y="223399"/>
                      <a:pt x="1384576" y="230135"/>
                    </a:cubicBezTo>
                    <a:cubicBezTo>
                      <a:pt x="1379258" y="235542"/>
                      <a:pt x="1375092" y="236871"/>
                      <a:pt x="1375092" y="236871"/>
                    </a:cubicBezTo>
                    <a:lnTo>
                      <a:pt x="4432" y="236871"/>
                    </a:lnTo>
                    <a:cubicBezTo>
                      <a:pt x="38911" y="193174"/>
                      <a:pt x="40418" y="120847"/>
                      <a:pt x="22957" y="61107"/>
                    </a:cubicBezTo>
                    <a:lnTo>
                      <a:pt x="22868" y="60930"/>
                    </a:lnTo>
                    <a:cubicBezTo>
                      <a:pt x="18436" y="45773"/>
                      <a:pt x="12764" y="31414"/>
                      <a:pt x="6116" y="18562"/>
                    </a:cubicBezTo>
                    <a:cubicBezTo>
                      <a:pt x="4166" y="14751"/>
                      <a:pt x="2127" y="11117"/>
                      <a:pt x="0" y="7571"/>
                    </a:cubicBezTo>
                    <a:lnTo>
                      <a:pt x="266" y="1101"/>
                    </a:lnTo>
                    <a:cubicBezTo>
                      <a:pt x="266" y="1101"/>
                      <a:pt x="65147" y="1101"/>
                      <a:pt x="66122" y="215"/>
                    </a:cubicBezTo>
                    <a:cubicBezTo>
                      <a:pt x="66920" y="-583"/>
                      <a:pt x="873769" y="1101"/>
                      <a:pt x="873769" y="1101"/>
                    </a:cubicBezTo>
                    <a:lnTo>
                      <a:pt x="1380676" y="1101"/>
                    </a:lnTo>
                    <a:cubicBezTo>
                      <a:pt x="1380676" y="1101"/>
                      <a:pt x="1394503" y="26362"/>
                      <a:pt x="1406823" y="59068"/>
                    </a:cubicBezTo>
                    <a:cubicBezTo>
                      <a:pt x="1415155" y="81050"/>
                      <a:pt x="1414623" y="110123"/>
                      <a:pt x="1410989" y="140259"/>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51" name="任意多边形: 形状 616"/>
              <p:cNvSpPr/>
              <p:nvPr>
                <p:custDataLst>
                  <p:tags r:id="rId353"/>
                </p:custDataLst>
              </p:nvPr>
            </p:nvSpPr>
            <p:spPr>
              <a:xfrm>
                <a:off x="8483902" y="2692079"/>
                <a:ext cx="111803" cy="125400"/>
              </a:xfrm>
              <a:custGeom>
                <a:avLst/>
                <a:gdLst>
                  <a:gd name="connsiteX0" fmla="*/ 65440 w 111803"/>
                  <a:gd name="connsiteY0" fmla="*/ 0 h 125400"/>
                  <a:gd name="connsiteX1" fmla="*/ 1888 w 111803"/>
                  <a:gd name="connsiteY1" fmla="*/ 75783 h 125400"/>
                  <a:gd name="connsiteX2" fmla="*/ 53651 w 111803"/>
                  <a:gd name="connsiteY2" fmla="*/ 124887 h 125400"/>
                  <a:gd name="connsiteX3" fmla="*/ 109935 w 111803"/>
                  <a:gd name="connsiteY3" fmla="*/ 86774 h 125400"/>
                  <a:gd name="connsiteX4" fmla="*/ 105237 w 111803"/>
                  <a:gd name="connsiteY4" fmla="*/ 28452 h 125400"/>
                  <a:gd name="connsiteX5" fmla="*/ 65440 w 111803"/>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3" h="125400">
                    <a:moveTo>
                      <a:pt x="65440" y="0"/>
                    </a:moveTo>
                    <a:cubicBezTo>
                      <a:pt x="31315" y="0"/>
                      <a:pt x="-9280" y="36163"/>
                      <a:pt x="1888" y="75783"/>
                    </a:cubicBezTo>
                    <a:cubicBezTo>
                      <a:pt x="13056" y="115403"/>
                      <a:pt x="28301" y="128256"/>
                      <a:pt x="53651" y="124887"/>
                    </a:cubicBezTo>
                    <a:cubicBezTo>
                      <a:pt x="79001" y="121431"/>
                      <a:pt x="107098" y="110263"/>
                      <a:pt x="109935" y="86774"/>
                    </a:cubicBezTo>
                    <a:cubicBezTo>
                      <a:pt x="112771" y="63286"/>
                      <a:pt x="113214" y="43875"/>
                      <a:pt x="105237" y="28452"/>
                    </a:cubicBezTo>
                    <a:cubicBezTo>
                      <a:pt x="97260" y="12941"/>
                      <a:pt x="80951" y="0"/>
                      <a:pt x="6544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52" name="任意多边形: 形状 617"/>
              <p:cNvSpPr/>
              <p:nvPr>
                <p:custDataLst>
                  <p:tags r:id="rId354"/>
                </p:custDataLst>
              </p:nvPr>
            </p:nvSpPr>
            <p:spPr>
              <a:xfrm>
                <a:off x="8748527" y="2159291"/>
                <a:ext cx="76648" cy="89345"/>
              </a:xfrm>
              <a:custGeom>
                <a:avLst/>
                <a:gdLst>
                  <a:gd name="connsiteX0" fmla="*/ 866 w 76648"/>
                  <a:gd name="connsiteY0" fmla="*/ 2748 h 89345"/>
                  <a:gd name="connsiteX1" fmla="*/ 68 w 76648"/>
                  <a:gd name="connsiteY1" fmla="*/ 89345 h 89345"/>
                  <a:gd name="connsiteX2" fmla="*/ 36320 w 76648"/>
                  <a:gd name="connsiteY2" fmla="*/ 67540 h 89345"/>
                  <a:gd name="connsiteX3" fmla="*/ 66013 w 76648"/>
                  <a:gd name="connsiteY3" fmla="*/ 89345 h 89345"/>
                  <a:gd name="connsiteX4" fmla="*/ 76649 w 76648"/>
                  <a:gd name="connsiteY4" fmla="*/ 0 h 89345"/>
                  <a:gd name="connsiteX5" fmla="*/ 866 w 76648"/>
                  <a:gd name="connsiteY5" fmla="*/ 2748 h 8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48" h="89345">
                    <a:moveTo>
                      <a:pt x="866" y="2748"/>
                    </a:moveTo>
                    <a:cubicBezTo>
                      <a:pt x="866" y="2748"/>
                      <a:pt x="-287" y="89699"/>
                      <a:pt x="68" y="89345"/>
                    </a:cubicBezTo>
                    <a:cubicBezTo>
                      <a:pt x="422" y="88990"/>
                      <a:pt x="36320" y="67540"/>
                      <a:pt x="36320" y="67540"/>
                    </a:cubicBezTo>
                    <a:lnTo>
                      <a:pt x="66013" y="89345"/>
                    </a:lnTo>
                    <a:lnTo>
                      <a:pt x="76649" y="0"/>
                    </a:lnTo>
                    <a:lnTo>
                      <a:pt x="866" y="274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53" name="任意多边形: 形状 618"/>
              <p:cNvSpPr/>
              <p:nvPr>
                <p:custDataLst>
                  <p:tags r:id="rId355"/>
                </p:custDataLst>
              </p:nvPr>
            </p:nvSpPr>
            <p:spPr>
              <a:xfrm>
                <a:off x="8337326" y="2376499"/>
                <a:ext cx="1413240" cy="230135"/>
              </a:xfrm>
              <a:custGeom>
                <a:avLst/>
                <a:gdLst>
                  <a:gd name="connsiteX0" fmla="*/ 1410723 w 1413240"/>
                  <a:gd name="connsiteY0" fmla="*/ 140259 h 230135"/>
                  <a:gd name="connsiteX1" fmla="*/ 1410723 w 1413240"/>
                  <a:gd name="connsiteY1" fmla="*/ 140436 h 230135"/>
                  <a:gd name="connsiteX2" fmla="*/ 1384310 w 1413240"/>
                  <a:gd name="connsiteY2" fmla="*/ 230135 h 230135"/>
                  <a:gd name="connsiteX3" fmla="*/ 1345576 w 1413240"/>
                  <a:gd name="connsiteY3" fmla="*/ 83798 h 230135"/>
                  <a:gd name="connsiteX4" fmla="*/ 22779 w 1413240"/>
                  <a:gd name="connsiteY4" fmla="*/ 61107 h 230135"/>
                  <a:gd name="connsiteX5" fmla="*/ 22691 w 1413240"/>
                  <a:gd name="connsiteY5" fmla="*/ 60930 h 230135"/>
                  <a:gd name="connsiteX6" fmla="*/ 5939 w 1413240"/>
                  <a:gd name="connsiteY6" fmla="*/ 18562 h 230135"/>
                  <a:gd name="connsiteX7" fmla="*/ 0 w 1413240"/>
                  <a:gd name="connsiteY7" fmla="*/ 3583 h 230135"/>
                  <a:gd name="connsiteX8" fmla="*/ 89 w 1413240"/>
                  <a:gd name="connsiteY8" fmla="*/ 1101 h 230135"/>
                  <a:gd name="connsiteX9" fmla="*/ 65945 w 1413240"/>
                  <a:gd name="connsiteY9" fmla="*/ 215 h 230135"/>
                  <a:gd name="connsiteX10" fmla="*/ 873592 w 1413240"/>
                  <a:gd name="connsiteY10" fmla="*/ 1101 h 230135"/>
                  <a:gd name="connsiteX11" fmla="*/ 1380499 w 1413240"/>
                  <a:gd name="connsiteY11" fmla="*/ 1101 h 230135"/>
                  <a:gd name="connsiteX12" fmla="*/ 1406646 w 1413240"/>
                  <a:gd name="connsiteY12" fmla="*/ 59068 h 230135"/>
                  <a:gd name="connsiteX13" fmla="*/ 1410723 w 1413240"/>
                  <a:gd name="connsiteY13" fmla="*/ 140259 h 23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3240" h="230135">
                    <a:moveTo>
                      <a:pt x="1410723" y="140259"/>
                    </a:moveTo>
                    <a:lnTo>
                      <a:pt x="1410723" y="140436"/>
                    </a:lnTo>
                    <a:lnTo>
                      <a:pt x="1384310" y="230135"/>
                    </a:lnTo>
                    <a:cubicBezTo>
                      <a:pt x="1384310" y="230135"/>
                      <a:pt x="1392730" y="132902"/>
                      <a:pt x="1345576" y="83798"/>
                    </a:cubicBezTo>
                    <a:cubicBezTo>
                      <a:pt x="1298511" y="34605"/>
                      <a:pt x="317404" y="61107"/>
                      <a:pt x="22779" y="61107"/>
                    </a:cubicBezTo>
                    <a:lnTo>
                      <a:pt x="22691" y="60930"/>
                    </a:lnTo>
                    <a:lnTo>
                      <a:pt x="5939" y="18562"/>
                    </a:lnTo>
                    <a:lnTo>
                      <a:pt x="0" y="3583"/>
                    </a:lnTo>
                    <a:lnTo>
                      <a:pt x="89" y="1101"/>
                    </a:lnTo>
                    <a:cubicBezTo>
                      <a:pt x="89" y="1101"/>
                      <a:pt x="64970" y="1101"/>
                      <a:pt x="65945" y="215"/>
                    </a:cubicBezTo>
                    <a:cubicBezTo>
                      <a:pt x="66743" y="-583"/>
                      <a:pt x="873592" y="1101"/>
                      <a:pt x="873592" y="1101"/>
                    </a:cubicBezTo>
                    <a:lnTo>
                      <a:pt x="1380499" y="1101"/>
                    </a:lnTo>
                    <a:cubicBezTo>
                      <a:pt x="1380499" y="1101"/>
                      <a:pt x="1394326" y="26362"/>
                      <a:pt x="1406646" y="59068"/>
                    </a:cubicBezTo>
                    <a:cubicBezTo>
                      <a:pt x="1414889" y="81050"/>
                      <a:pt x="1414357" y="110123"/>
                      <a:pt x="1410723" y="140259"/>
                    </a:cubicBez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54" name="任意多边形: 形状 619"/>
              <p:cNvSpPr/>
              <p:nvPr>
                <p:custDataLst>
                  <p:tags r:id="rId356"/>
                </p:custDataLst>
              </p:nvPr>
            </p:nvSpPr>
            <p:spPr>
              <a:xfrm>
                <a:off x="9551699" y="2639293"/>
                <a:ext cx="208910" cy="39647"/>
              </a:xfrm>
              <a:custGeom>
                <a:avLst/>
                <a:gdLst>
                  <a:gd name="connsiteX0" fmla="*/ 3036 w 208910"/>
                  <a:gd name="connsiteY0" fmla="*/ 29031 h 39647"/>
                  <a:gd name="connsiteX1" fmla="*/ 24663 w 208910"/>
                  <a:gd name="connsiteY1" fmla="*/ 37009 h 39647"/>
                  <a:gd name="connsiteX2" fmla="*/ 49924 w 208910"/>
                  <a:gd name="connsiteY2" fmla="*/ 39136 h 39647"/>
                  <a:gd name="connsiteX3" fmla="*/ 99914 w 208910"/>
                  <a:gd name="connsiteY3" fmla="*/ 39225 h 39647"/>
                  <a:gd name="connsiteX4" fmla="*/ 149993 w 208910"/>
                  <a:gd name="connsiteY4" fmla="*/ 37275 h 39647"/>
                  <a:gd name="connsiteX5" fmla="*/ 175077 w 208910"/>
                  <a:gd name="connsiteY5" fmla="*/ 36122 h 39647"/>
                  <a:gd name="connsiteX6" fmla="*/ 200959 w 208910"/>
                  <a:gd name="connsiteY6" fmla="*/ 30272 h 39647"/>
                  <a:gd name="connsiteX7" fmla="*/ 201490 w 208910"/>
                  <a:gd name="connsiteY7" fmla="*/ 3327 h 39647"/>
                  <a:gd name="connsiteX8" fmla="*/ 150702 w 208910"/>
                  <a:gd name="connsiteY8" fmla="*/ 4036 h 39647"/>
                  <a:gd name="connsiteX9" fmla="*/ 102307 w 208910"/>
                  <a:gd name="connsiteY9" fmla="*/ 7936 h 39647"/>
                  <a:gd name="connsiteX10" fmla="*/ 54089 w 208910"/>
                  <a:gd name="connsiteY10" fmla="*/ 8468 h 39647"/>
                  <a:gd name="connsiteX11" fmla="*/ 29183 w 208910"/>
                  <a:gd name="connsiteY11" fmla="*/ 7582 h 39647"/>
                  <a:gd name="connsiteX12" fmla="*/ 5606 w 208910"/>
                  <a:gd name="connsiteY12" fmla="*/ 11127 h 39647"/>
                  <a:gd name="connsiteX13" fmla="*/ 3036 w 208910"/>
                  <a:gd name="connsiteY13" fmla="*/ 29031 h 39647"/>
                  <a:gd name="connsiteX14" fmla="*/ 3036 w 208910"/>
                  <a:gd name="connsiteY14" fmla="*/ 29031 h 3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910" h="39647">
                    <a:moveTo>
                      <a:pt x="3036" y="29031"/>
                    </a:moveTo>
                    <a:cubicBezTo>
                      <a:pt x="8176" y="35502"/>
                      <a:pt x="16774" y="36122"/>
                      <a:pt x="24663" y="37009"/>
                    </a:cubicBezTo>
                    <a:cubicBezTo>
                      <a:pt x="32994" y="37984"/>
                      <a:pt x="41503" y="38693"/>
                      <a:pt x="49924" y="39136"/>
                    </a:cubicBezTo>
                    <a:cubicBezTo>
                      <a:pt x="66499" y="39933"/>
                      <a:pt x="83251" y="39668"/>
                      <a:pt x="99914" y="39225"/>
                    </a:cubicBezTo>
                    <a:cubicBezTo>
                      <a:pt x="116666" y="38781"/>
                      <a:pt x="133330" y="38161"/>
                      <a:pt x="149993" y="37275"/>
                    </a:cubicBezTo>
                    <a:cubicBezTo>
                      <a:pt x="158325" y="36831"/>
                      <a:pt x="166657" y="36300"/>
                      <a:pt x="175077" y="36122"/>
                    </a:cubicBezTo>
                    <a:cubicBezTo>
                      <a:pt x="184118" y="35945"/>
                      <a:pt x="193070" y="35590"/>
                      <a:pt x="200959" y="30272"/>
                    </a:cubicBezTo>
                    <a:cubicBezTo>
                      <a:pt x="210177" y="24068"/>
                      <a:pt x="212659" y="8557"/>
                      <a:pt x="201490" y="3327"/>
                    </a:cubicBezTo>
                    <a:cubicBezTo>
                      <a:pt x="186334" y="-3764"/>
                      <a:pt x="167188" y="2441"/>
                      <a:pt x="150702" y="4036"/>
                    </a:cubicBezTo>
                    <a:cubicBezTo>
                      <a:pt x="134571" y="5632"/>
                      <a:pt x="118439" y="7138"/>
                      <a:pt x="102307" y="7936"/>
                    </a:cubicBezTo>
                    <a:cubicBezTo>
                      <a:pt x="86264" y="8734"/>
                      <a:pt x="70133" y="8822"/>
                      <a:pt x="54089" y="8468"/>
                    </a:cubicBezTo>
                    <a:cubicBezTo>
                      <a:pt x="45758" y="8291"/>
                      <a:pt x="37515" y="7936"/>
                      <a:pt x="29183" y="7582"/>
                    </a:cubicBezTo>
                    <a:cubicBezTo>
                      <a:pt x="21117" y="7227"/>
                      <a:pt x="12608" y="5986"/>
                      <a:pt x="5606" y="11127"/>
                    </a:cubicBezTo>
                    <a:cubicBezTo>
                      <a:pt x="-864" y="15913"/>
                      <a:pt x="-1751" y="23004"/>
                      <a:pt x="3036" y="29031"/>
                    </a:cubicBezTo>
                    <a:lnTo>
                      <a:pt x="3036" y="290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55" name="任意多边形: 形状 620"/>
              <p:cNvSpPr/>
              <p:nvPr>
                <p:custDataLst>
                  <p:tags r:id="rId357"/>
                </p:custDataLst>
              </p:nvPr>
            </p:nvSpPr>
            <p:spPr>
              <a:xfrm>
                <a:off x="8336527" y="2632122"/>
                <a:ext cx="1416507" cy="10974"/>
              </a:xfrm>
              <a:custGeom>
                <a:avLst/>
                <a:gdLst>
                  <a:gd name="connsiteX0" fmla="*/ 2837 w 1416507"/>
                  <a:gd name="connsiteY0" fmla="*/ 8637 h 10974"/>
                  <a:gd name="connsiteX1" fmla="*/ 141108 w 1416507"/>
                  <a:gd name="connsiteY1" fmla="*/ 10587 h 10974"/>
                  <a:gd name="connsiteX2" fmla="*/ 279380 w 1416507"/>
                  <a:gd name="connsiteY2" fmla="*/ 10764 h 10974"/>
                  <a:gd name="connsiteX3" fmla="*/ 553175 w 1416507"/>
                  <a:gd name="connsiteY3" fmla="*/ 10764 h 10974"/>
                  <a:gd name="connsiteX4" fmla="*/ 1103513 w 1416507"/>
                  <a:gd name="connsiteY4" fmla="*/ 10498 h 10974"/>
                  <a:gd name="connsiteX5" fmla="*/ 1182576 w 1416507"/>
                  <a:gd name="connsiteY5" fmla="*/ 8548 h 10974"/>
                  <a:gd name="connsiteX6" fmla="*/ 1258802 w 1416507"/>
                  <a:gd name="connsiteY6" fmla="*/ 8105 h 10974"/>
                  <a:gd name="connsiteX7" fmla="*/ 1414003 w 1416507"/>
                  <a:gd name="connsiteY7" fmla="*/ 8194 h 10974"/>
                  <a:gd name="connsiteX8" fmla="*/ 1414092 w 1416507"/>
                  <a:gd name="connsiteY8" fmla="*/ 3142 h 10974"/>
                  <a:gd name="connsiteX9" fmla="*/ 1137549 w 1416507"/>
                  <a:gd name="connsiteY9" fmla="*/ 1723 h 10974"/>
                  <a:gd name="connsiteX10" fmla="*/ 863842 w 1416507"/>
                  <a:gd name="connsiteY10" fmla="*/ 482 h 10974"/>
                  <a:gd name="connsiteX11" fmla="*/ 313504 w 1416507"/>
                  <a:gd name="connsiteY11" fmla="*/ 482 h 10974"/>
                  <a:gd name="connsiteX12" fmla="*/ 158303 w 1416507"/>
                  <a:gd name="connsiteY12" fmla="*/ 660 h 10974"/>
                  <a:gd name="connsiteX13" fmla="*/ 82077 w 1416507"/>
                  <a:gd name="connsiteY13" fmla="*/ 748 h 10974"/>
                  <a:gd name="connsiteX14" fmla="*/ 3014 w 1416507"/>
                  <a:gd name="connsiteY14" fmla="*/ 2610 h 10974"/>
                  <a:gd name="connsiteX15" fmla="*/ 2837 w 1416507"/>
                  <a:gd name="connsiteY15" fmla="*/ 8637 h 10974"/>
                  <a:gd name="connsiteX16" fmla="*/ 2837 w 1416507"/>
                  <a:gd name="connsiteY16" fmla="*/ 8637 h 1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6507" h="10974">
                    <a:moveTo>
                      <a:pt x="2837" y="8637"/>
                    </a:moveTo>
                    <a:cubicBezTo>
                      <a:pt x="48484" y="12360"/>
                      <a:pt x="95106" y="10498"/>
                      <a:pt x="141108" y="10587"/>
                    </a:cubicBezTo>
                    <a:cubicBezTo>
                      <a:pt x="187199" y="10675"/>
                      <a:pt x="233289" y="10675"/>
                      <a:pt x="279380" y="10764"/>
                    </a:cubicBezTo>
                    <a:cubicBezTo>
                      <a:pt x="370586" y="10853"/>
                      <a:pt x="461880" y="10764"/>
                      <a:pt x="553175" y="10764"/>
                    </a:cubicBezTo>
                    <a:cubicBezTo>
                      <a:pt x="736650" y="10764"/>
                      <a:pt x="920037" y="11030"/>
                      <a:pt x="1103513" y="10498"/>
                    </a:cubicBezTo>
                    <a:cubicBezTo>
                      <a:pt x="1129838" y="10410"/>
                      <a:pt x="1156251" y="8814"/>
                      <a:pt x="1182576" y="8548"/>
                    </a:cubicBezTo>
                    <a:cubicBezTo>
                      <a:pt x="1208014" y="8282"/>
                      <a:pt x="1233364" y="8105"/>
                      <a:pt x="1258802" y="8105"/>
                    </a:cubicBezTo>
                    <a:cubicBezTo>
                      <a:pt x="1310565" y="8105"/>
                      <a:pt x="1362328" y="8016"/>
                      <a:pt x="1414003" y="8194"/>
                    </a:cubicBezTo>
                    <a:cubicBezTo>
                      <a:pt x="1417283" y="8194"/>
                      <a:pt x="1417371" y="3142"/>
                      <a:pt x="1414092" y="3142"/>
                    </a:cubicBezTo>
                    <a:cubicBezTo>
                      <a:pt x="1321911" y="3407"/>
                      <a:pt x="1229553" y="4648"/>
                      <a:pt x="1137549" y="1723"/>
                    </a:cubicBezTo>
                    <a:cubicBezTo>
                      <a:pt x="1046520" y="-1202"/>
                      <a:pt x="955048" y="482"/>
                      <a:pt x="863842" y="482"/>
                    </a:cubicBezTo>
                    <a:cubicBezTo>
                      <a:pt x="680367" y="482"/>
                      <a:pt x="496980" y="482"/>
                      <a:pt x="313504" y="482"/>
                    </a:cubicBezTo>
                    <a:cubicBezTo>
                      <a:pt x="261741" y="482"/>
                      <a:pt x="209978" y="571"/>
                      <a:pt x="158303" y="660"/>
                    </a:cubicBezTo>
                    <a:cubicBezTo>
                      <a:pt x="132865" y="660"/>
                      <a:pt x="107515" y="660"/>
                      <a:pt x="82077" y="748"/>
                    </a:cubicBezTo>
                    <a:cubicBezTo>
                      <a:pt x="55752" y="926"/>
                      <a:pt x="29339" y="482"/>
                      <a:pt x="3014" y="2610"/>
                    </a:cubicBezTo>
                    <a:cubicBezTo>
                      <a:pt x="-975" y="2876"/>
                      <a:pt x="-975" y="8282"/>
                      <a:pt x="2837" y="8637"/>
                    </a:cubicBezTo>
                    <a:lnTo>
                      <a:pt x="2837" y="86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56" name="任意多边形: 形状 621"/>
              <p:cNvSpPr/>
              <p:nvPr>
                <p:custDataLst>
                  <p:tags r:id="rId358"/>
                </p:custDataLst>
              </p:nvPr>
            </p:nvSpPr>
            <p:spPr>
              <a:xfrm>
                <a:off x="8483266" y="2686760"/>
                <a:ext cx="117993" cy="133840"/>
              </a:xfrm>
              <a:custGeom>
                <a:avLst/>
                <a:gdLst>
                  <a:gd name="connsiteX0" fmla="*/ 30622 w 117993"/>
                  <a:gd name="connsiteY0" fmla="*/ 25351 h 133840"/>
                  <a:gd name="connsiteX1" fmla="*/ 1461 w 117993"/>
                  <a:gd name="connsiteY1" fmla="*/ 91739 h 133840"/>
                  <a:gd name="connsiteX2" fmla="*/ 53579 w 117993"/>
                  <a:gd name="connsiteY2" fmla="*/ 133840 h 133840"/>
                  <a:gd name="connsiteX3" fmla="*/ 95592 w 117993"/>
                  <a:gd name="connsiteY3" fmla="*/ 119393 h 133840"/>
                  <a:gd name="connsiteX4" fmla="*/ 117573 w 117993"/>
                  <a:gd name="connsiteY4" fmla="*/ 87661 h 133840"/>
                  <a:gd name="connsiteX5" fmla="*/ 117219 w 117993"/>
                  <a:gd name="connsiteY5" fmla="*/ 65591 h 133840"/>
                  <a:gd name="connsiteX6" fmla="*/ 113939 w 117993"/>
                  <a:gd name="connsiteY6" fmla="*/ 42014 h 133840"/>
                  <a:gd name="connsiteX7" fmla="*/ 92844 w 117993"/>
                  <a:gd name="connsiteY7" fmla="*/ 10105 h 133840"/>
                  <a:gd name="connsiteX8" fmla="*/ 13338 w 117993"/>
                  <a:gd name="connsiteY8" fmla="*/ 25173 h 133840"/>
                  <a:gd name="connsiteX9" fmla="*/ 19808 w 117993"/>
                  <a:gd name="connsiteY9" fmla="*/ 30048 h 133840"/>
                  <a:gd name="connsiteX10" fmla="*/ 79726 w 117993"/>
                  <a:gd name="connsiteY10" fmla="*/ 13208 h 133840"/>
                  <a:gd name="connsiteX11" fmla="*/ 101885 w 117993"/>
                  <a:gd name="connsiteY11" fmla="*/ 35189 h 133840"/>
                  <a:gd name="connsiteX12" fmla="*/ 108710 w 117993"/>
                  <a:gd name="connsiteY12" fmla="*/ 73214 h 133840"/>
                  <a:gd name="connsiteX13" fmla="*/ 98960 w 117993"/>
                  <a:gd name="connsiteY13" fmla="*/ 106275 h 133840"/>
                  <a:gd name="connsiteX14" fmla="*/ 65456 w 117993"/>
                  <a:gd name="connsiteY14" fmla="*/ 123204 h 133840"/>
                  <a:gd name="connsiteX15" fmla="*/ 13161 w 117993"/>
                  <a:gd name="connsiteY15" fmla="*/ 100513 h 133840"/>
                  <a:gd name="connsiteX16" fmla="*/ 7843 w 117993"/>
                  <a:gd name="connsiteY16" fmla="*/ 59652 h 133840"/>
                  <a:gd name="connsiteX17" fmla="*/ 30888 w 117993"/>
                  <a:gd name="connsiteY17" fmla="*/ 26591 h 133840"/>
                  <a:gd name="connsiteX18" fmla="*/ 30622 w 117993"/>
                  <a:gd name="connsiteY18" fmla="*/ 25351 h 133840"/>
                  <a:gd name="connsiteX19" fmla="*/ 30622 w 117993"/>
                  <a:gd name="connsiteY19" fmla="*/ 25351 h 1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993" h="133840">
                    <a:moveTo>
                      <a:pt x="30622" y="25351"/>
                    </a:moveTo>
                    <a:cubicBezTo>
                      <a:pt x="-932" y="27212"/>
                      <a:pt x="-2262" y="69580"/>
                      <a:pt x="1461" y="91739"/>
                    </a:cubicBezTo>
                    <a:cubicBezTo>
                      <a:pt x="5538" y="116113"/>
                      <a:pt x="28849" y="133929"/>
                      <a:pt x="53579" y="133840"/>
                    </a:cubicBezTo>
                    <a:cubicBezTo>
                      <a:pt x="68203" y="133752"/>
                      <a:pt x="83094" y="127016"/>
                      <a:pt x="95592" y="119393"/>
                    </a:cubicBezTo>
                    <a:cubicBezTo>
                      <a:pt x="107824" y="112036"/>
                      <a:pt x="115889" y="101843"/>
                      <a:pt x="117573" y="87661"/>
                    </a:cubicBezTo>
                    <a:cubicBezTo>
                      <a:pt x="118460" y="80305"/>
                      <a:pt x="117751" y="72948"/>
                      <a:pt x="117219" y="65591"/>
                    </a:cubicBezTo>
                    <a:cubicBezTo>
                      <a:pt x="116598" y="57702"/>
                      <a:pt x="115889" y="49637"/>
                      <a:pt x="113939" y="42014"/>
                    </a:cubicBezTo>
                    <a:cubicBezTo>
                      <a:pt x="110660" y="29073"/>
                      <a:pt x="103658" y="17905"/>
                      <a:pt x="92844" y="10105"/>
                    </a:cubicBezTo>
                    <a:cubicBezTo>
                      <a:pt x="68026" y="-7888"/>
                      <a:pt x="31508" y="-1240"/>
                      <a:pt x="13338" y="25173"/>
                    </a:cubicBezTo>
                    <a:cubicBezTo>
                      <a:pt x="10679" y="29073"/>
                      <a:pt x="16706" y="33860"/>
                      <a:pt x="19808" y="30048"/>
                    </a:cubicBezTo>
                    <a:cubicBezTo>
                      <a:pt x="34256" y="12144"/>
                      <a:pt x="58985" y="3546"/>
                      <a:pt x="79726" y="13208"/>
                    </a:cubicBezTo>
                    <a:cubicBezTo>
                      <a:pt x="89476" y="17728"/>
                      <a:pt x="97364" y="25439"/>
                      <a:pt x="101885" y="35189"/>
                    </a:cubicBezTo>
                    <a:cubicBezTo>
                      <a:pt x="107203" y="46800"/>
                      <a:pt x="107912" y="60450"/>
                      <a:pt x="108710" y="73214"/>
                    </a:cubicBezTo>
                    <a:cubicBezTo>
                      <a:pt x="109419" y="85268"/>
                      <a:pt x="108887" y="97411"/>
                      <a:pt x="98960" y="106275"/>
                    </a:cubicBezTo>
                    <a:cubicBezTo>
                      <a:pt x="90008" y="114252"/>
                      <a:pt x="76890" y="120191"/>
                      <a:pt x="65456" y="123204"/>
                    </a:cubicBezTo>
                    <a:cubicBezTo>
                      <a:pt x="44804" y="128611"/>
                      <a:pt x="22822" y="118772"/>
                      <a:pt x="13161" y="100513"/>
                    </a:cubicBezTo>
                    <a:cubicBezTo>
                      <a:pt x="6779" y="88459"/>
                      <a:pt x="6602" y="73214"/>
                      <a:pt x="7843" y="59652"/>
                    </a:cubicBezTo>
                    <a:cubicBezTo>
                      <a:pt x="8995" y="46003"/>
                      <a:pt x="15288" y="29162"/>
                      <a:pt x="30888" y="26591"/>
                    </a:cubicBezTo>
                    <a:cubicBezTo>
                      <a:pt x="31508" y="26503"/>
                      <a:pt x="31331" y="25262"/>
                      <a:pt x="30622" y="25351"/>
                    </a:cubicBezTo>
                    <a:lnTo>
                      <a:pt x="30622" y="25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57" name="任意多边形: 形状 622"/>
              <p:cNvSpPr/>
              <p:nvPr>
                <p:custDataLst>
                  <p:tags r:id="rId359"/>
                </p:custDataLst>
              </p:nvPr>
            </p:nvSpPr>
            <p:spPr>
              <a:xfrm>
                <a:off x="8261653" y="2631483"/>
                <a:ext cx="107773" cy="13612"/>
              </a:xfrm>
              <a:custGeom>
                <a:avLst/>
                <a:gdLst>
                  <a:gd name="connsiteX0" fmla="*/ 864 w 107773"/>
                  <a:gd name="connsiteY0" fmla="*/ 10782 h 13612"/>
                  <a:gd name="connsiteX1" fmla="*/ 56350 w 107773"/>
                  <a:gd name="connsiteY1" fmla="*/ 12112 h 13612"/>
                  <a:gd name="connsiteX2" fmla="*/ 106783 w 107773"/>
                  <a:gd name="connsiteY2" fmla="*/ 4844 h 13612"/>
                  <a:gd name="connsiteX3" fmla="*/ 104036 w 107773"/>
                  <a:gd name="connsiteY3" fmla="*/ 57 h 13612"/>
                  <a:gd name="connsiteX4" fmla="*/ 77888 w 107773"/>
                  <a:gd name="connsiteY4" fmla="*/ 4666 h 13612"/>
                  <a:gd name="connsiteX5" fmla="*/ 50943 w 107773"/>
                  <a:gd name="connsiteY5" fmla="*/ 3160 h 13612"/>
                  <a:gd name="connsiteX6" fmla="*/ 421 w 107773"/>
                  <a:gd name="connsiteY6" fmla="*/ 9453 h 13612"/>
                  <a:gd name="connsiteX7" fmla="*/ 864 w 107773"/>
                  <a:gd name="connsiteY7" fmla="*/ 10782 h 13612"/>
                  <a:gd name="connsiteX8" fmla="*/ 864 w 107773"/>
                  <a:gd name="connsiteY8" fmla="*/ 10782 h 1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73" h="13612">
                    <a:moveTo>
                      <a:pt x="864" y="10782"/>
                    </a:moveTo>
                    <a:cubicBezTo>
                      <a:pt x="19566" y="7414"/>
                      <a:pt x="37825" y="10162"/>
                      <a:pt x="56350" y="12112"/>
                    </a:cubicBezTo>
                    <a:cubicBezTo>
                      <a:pt x="72570" y="13885"/>
                      <a:pt x="92956" y="16278"/>
                      <a:pt x="106783" y="4844"/>
                    </a:cubicBezTo>
                    <a:cubicBezTo>
                      <a:pt x="109265" y="2805"/>
                      <a:pt x="106606" y="-474"/>
                      <a:pt x="104036" y="57"/>
                    </a:cubicBezTo>
                    <a:cubicBezTo>
                      <a:pt x="95349" y="2007"/>
                      <a:pt x="86752" y="4401"/>
                      <a:pt x="77888" y="4666"/>
                    </a:cubicBezTo>
                    <a:cubicBezTo>
                      <a:pt x="68847" y="4932"/>
                      <a:pt x="59895" y="4046"/>
                      <a:pt x="50943" y="3160"/>
                    </a:cubicBezTo>
                    <a:cubicBezTo>
                      <a:pt x="34280" y="1564"/>
                      <a:pt x="15666" y="-31"/>
                      <a:pt x="421" y="9453"/>
                    </a:cubicBezTo>
                    <a:cubicBezTo>
                      <a:pt x="-377" y="9985"/>
                      <a:pt x="66" y="10960"/>
                      <a:pt x="864" y="10782"/>
                    </a:cubicBezTo>
                    <a:lnTo>
                      <a:pt x="864" y="107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58" name="任意多边形: 形状 623"/>
              <p:cNvSpPr/>
              <p:nvPr>
                <p:custDataLst>
                  <p:tags r:id="rId360"/>
                </p:custDataLst>
              </p:nvPr>
            </p:nvSpPr>
            <p:spPr>
              <a:xfrm>
                <a:off x="8267339" y="2611598"/>
                <a:ext cx="12314" cy="30747"/>
              </a:xfrm>
              <a:custGeom>
                <a:avLst/>
                <a:gdLst>
                  <a:gd name="connsiteX0" fmla="*/ 3332 w 12314"/>
                  <a:gd name="connsiteY0" fmla="*/ 30579 h 30747"/>
                  <a:gd name="connsiteX1" fmla="*/ 3776 w 12314"/>
                  <a:gd name="connsiteY1" fmla="*/ 29161 h 30747"/>
                  <a:gd name="connsiteX2" fmla="*/ 4130 w 12314"/>
                  <a:gd name="connsiteY2" fmla="*/ 27743 h 30747"/>
                  <a:gd name="connsiteX3" fmla="*/ 3421 w 12314"/>
                  <a:gd name="connsiteY3" fmla="*/ 28629 h 30747"/>
                  <a:gd name="connsiteX4" fmla="*/ 5194 w 12314"/>
                  <a:gd name="connsiteY4" fmla="*/ 22513 h 30747"/>
                  <a:gd name="connsiteX5" fmla="*/ 6080 w 12314"/>
                  <a:gd name="connsiteY5" fmla="*/ 18968 h 30747"/>
                  <a:gd name="connsiteX6" fmla="*/ 7321 w 12314"/>
                  <a:gd name="connsiteY6" fmla="*/ 15954 h 30747"/>
                  <a:gd name="connsiteX7" fmla="*/ 9626 w 12314"/>
                  <a:gd name="connsiteY7" fmla="*/ 9927 h 30747"/>
                  <a:gd name="connsiteX8" fmla="*/ 12196 w 12314"/>
                  <a:gd name="connsiteY8" fmla="*/ 2216 h 30747"/>
                  <a:gd name="connsiteX9" fmla="*/ 8296 w 12314"/>
                  <a:gd name="connsiteY9" fmla="*/ 89 h 30747"/>
                  <a:gd name="connsiteX10" fmla="*/ 2357 w 12314"/>
                  <a:gd name="connsiteY10" fmla="*/ 7711 h 30747"/>
                  <a:gd name="connsiteX11" fmla="*/ 53 w 12314"/>
                  <a:gd name="connsiteY11" fmla="*/ 16043 h 30747"/>
                  <a:gd name="connsiteX12" fmla="*/ 230 w 12314"/>
                  <a:gd name="connsiteY12" fmla="*/ 23754 h 30747"/>
                  <a:gd name="connsiteX13" fmla="*/ 1117 w 12314"/>
                  <a:gd name="connsiteY13" fmla="*/ 27832 h 30747"/>
                  <a:gd name="connsiteX14" fmla="*/ 1737 w 12314"/>
                  <a:gd name="connsiteY14" fmla="*/ 28452 h 30747"/>
                  <a:gd name="connsiteX15" fmla="*/ 1914 w 12314"/>
                  <a:gd name="connsiteY15" fmla="*/ 28984 h 30747"/>
                  <a:gd name="connsiteX16" fmla="*/ 2978 w 12314"/>
                  <a:gd name="connsiteY16" fmla="*/ 30579 h 30747"/>
                  <a:gd name="connsiteX17" fmla="*/ 3332 w 12314"/>
                  <a:gd name="connsiteY17" fmla="*/ 30579 h 30747"/>
                  <a:gd name="connsiteX18" fmla="*/ 3332 w 12314"/>
                  <a:gd name="connsiteY18" fmla="*/ 30579 h 3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314" h="30747">
                    <a:moveTo>
                      <a:pt x="3332" y="30579"/>
                    </a:moveTo>
                    <a:cubicBezTo>
                      <a:pt x="3244" y="29959"/>
                      <a:pt x="3598" y="29693"/>
                      <a:pt x="3776" y="29161"/>
                    </a:cubicBezTo>
                    <a:cubicBezTo>
                      <a:pt x="3953" y="28718"/>
                      <a:pt x="3864" y="28275"/>
                      <a:pt x="4130" y="27743"/>
                    </a:cubicBezTo>
                    <a:cubicBezTo>
                      <a:pt x="3864" y="28009"/>
                      <a:pt x="3687" y="28275"/>
                      <a:pt x="3421" y="28629"/>
                    </a:cubicBezTo>
                    <a:cubicBezTo>
                      <a:pt x="5105" y="27300"/>
                      <a:pt x="4839" y="24463"/>
                      <a:pt x="5194" y="22513"/>
                    </a:cubicBezTo>
                    <a:cubicBezTo>
                      <a:pt x="5460" y="21361"/>
                      <a:pt x="5637" y="20120"/>
                      <a:pt x="6080" y="18968"/>
                    </a:cubicBezTo>
                    <a:cubicBezTo>
                      <a:pt x="6435" y="17904"/>
                      <a:pt x="6967" y="17018"/>
                      <a:pt x="7321" y="15954"/>
                    </a:cubicBezTo>
                    <a:cubicBezTo>
                      <a:pt x="8030" y="13827"/>
                      <a:pt x="8651" y="11789"/>
                      <a:pt x="9626" y="9927"/>
                    </a:cubicBezTo>
                    <a:cubicBezTo>
                      <a:pt x="10867" y="7445"/>
                      <a:pt x="12817" y="5052"/>
                      <a:pt x="12196" y="2216"/>
                    </a:cubicBezTo>
                    <a:cubicBezTo>
                      <a:pt x="11842" y="443"/>
                      <a:pt x="9980" y="-266"/>
                      <a:pt x="8296" y="89"/>
                    </a:cubicBezTo>
                    <a:cubicBezTo>
                      <a:pt x="5017" y="798"/>
                      <a:pt x="3510" y="4964"/>
                      <a:pt x="2357" y="7711"/>
                    </a:cubicBezTo>
                    <a:cubicBezTo>
                      <a:pt x="1294" y="10282"/>
                      <a:pt x="230" y="13207"/>
                      <a:pt x="53" y="16043"/>
                    </a:cubicBezTo>
                    <a:cubicBezTo>
                      <a:pt x="-36" y="18613"/>
                      <a:pt x="-36" y="21184"/>
                      <a:pt x="230" y="23754"/>
                    </a:cubicBezTo>
                    <a:cubicBezTo>
                      <a:pt x="319" y="24995"/>
                      <a:pt x="407" y="26768"/>
                      <a:pt x="1117" y="27832"/>
                    </a:cubicBezTo>
                    <a:cubicBezTo>
                      <a:pt x="1294" y="28097"/>
                      <a:pt x="1648" y="28186"/>
                      <a:pt x="1737" y="28452"/>
                    </a:cubicBezTo>
                    <a:cubicBezTo>
                      <a:pt x="1826" y="28541"/>
                      <a:pt x="1826" y="28807"/>
                      <a:pt x="1914" y="28984"/>
                    </a:cubicBezTo>
                    <a:cubicBezTo>
                      <a:pt x="2180" y="29604"/>
                      <a:pt x="2801" y="29870"/>
                      <a:pt x="2978" y="30579"/>
                    </a:cubicBezTo>
                    <a:cubicBezTo>
                      <a:pt x="3067" y="30845"/>
                      <a:pt x="3332" y="30757"/>
                      <a:pt x="3332" y="30579"/>
                    </a:cubicBezTo>
                    <a:lnTo>
                      <a:pt x="3332" y="3057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59" name="任意多边形: 形状 624"/>
              <p:cNvSpPr/>
              <p:nvPr>
                <p:custDataLst>
                  <p:tags r:id="rId361"/>
                </p:custDataLst>
              </p:nvPr>
            </p:nvSpPr>
            <p:spPr>
              <a:xfrm>
                <a:off x="8278681" y="2608111"/>
                <a:ext cx="1437104" cy="9211"/>
              </a:xfrm>
              <a:custGeom>
                <a:avLst/>
                <a:gdLst>
                  <a:gd name="connsiteX0" fmla="*/ 3070 w 1437104"/>
                  <a:gd name="connsiteY0" fmla="*/ 7564 h 9211"/>
                  <a:gd name="connsiteX1" fmla="*/ 143114 w 1437104"/>
                  <a:gd name="connsiteY1" fmla="*/ 8628 h 9211"/>
                  <a:gd name="connsiteX2" fmla="*/ 283158 w 1437104"/>
                  <a:gd name="connsiteY2" fmla="*/ 8628 h 9211"/>
                  <a:gd name="connsiteX3" fmla="*/ 563335 w 1437104"/>
                  <a:gd name="connsiteY3" fmla="*/ 8628 h 9211"/>
                  <a:gd name="connsiteX4" fmla="*/ 1120853 w 1437104"/>
                  <a:gd name="connsiteY4" fmla="*/ 7298 h 9211"/>
                  <a:gd name="connsiteX5" fmla="*/ 1435332 w 1437104"/>
                  <a:gd name="connsiteY5" fmla="*/ 6146 h 9211"/>
                  <a:gd name="connsiteX6" fmla="*/ 1435420 w 1437104"/>
                  <a:gd name="connsiteY6" fmla="*/ 2601 h 9211"/>
                  <a:gd name="connsiteX7" fmla="*/ 875155 w 1437104"/>
                  <a:gd name="connsiteY7" fmla="*/ 473 h 9211"/>
                  <a:gd name="connsiteX8" fmla="*/ 317726 w 1437104"/>
                  <a:gd name="connsiteY8" fmla="*/ 119 h 9211"/>
                  <a:gd name="connsiteX9" fmla="*/ 160487 w 1437104"/>
                  <a:gd name="connsiteY9" fmla="*/ 119 h 9211"/>
                  <a:gd name="connsiteX10" fmla="*/ 83285 w 1437104"/>
                  <a:gd name="connsiteY10" fmla="*/ 119 h 9211"/>
                  <a:gd name="connsiteX11" fmla="*/ 3247 w 1437104"/>
                  <a:gd name="connsiteY11" fmla="*/ 1094 h 9211"/>
                  <a:gd name="connsiteX12" fmla="*/ 3070 w 1437104"/>
                  <a:gd name="connsiteY12" fmla="*/ 7564 h 9211"/>
                  <a:gd name="connsiteX13" fmla="*/ 3070 w 1437104"/>
                  <a:gd name="connsiteY13" fmla="*/ 7564 h 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7104" h="9211">
                    <a:moveTo>
                      <a:pt x="3070" y="7564"/>
                    </a:moveTo>
                    <a:cubicBezTo>
                      <a:pt x="49426" y="10489"/>
                      <a:pt x="96580" y="8628"/>
                      <a:pt x="143114" y="8628"/>
                    </a:cubicBezTo>
                    <a:cubicBezTo>
                      <a:pt x="189825" y="8628"/>
                      <a:pt x="236536" y="8628"/>
                      <a:pt x="283158" y="8628"/>
                    </a:cubicBezTo>
                    <a:cubicBezTo>
                      <a:pt x="376580" y="8628"/>
                      <a:pt x="469913" y="8628"/>
                      <a:pt x="563335" y="8628"/>
                    </a:cubicBezTo>
                    <a:cubicBezTo>
                      <a:pt x="749115" y="8628"/>
                      <a:pt x="934984" y="7476"/>
                      <a:pt x="1120853" y="7298"/>
                    </a:cubicBezTo>
                    <a:cubicBezTo>
                      <a:pt x="1225709" y="7210"/>
                      <a:pt x="1330564" y="6323"/>
                      <a:pt x="1435332" y="6146"/>
                    </a:cubicBezTo>
                    <a:cubicBezTo>
                      <a:pt x="1437636" y="6146"/>
                      <a:pt x="1437725" y="2601"/>
                      <a:pt x="1435420" y="2601"/>
                    </a:cubicBezTo>
                    <a:cubicBezTo>
                      <a:pt x="1248665" y="2246"/>
                      <a:pt x="1061910" y="562"/>
                      <a:pt x="875155" y="473"/>
                    </a:cubicBezTo>
                    <a:cubicBezTo>
                      <a:pt x="689375" y="385"/>
                      <a:pt x="503506" y="119"/>
                      <a:pt x="317726" y="119"/>
                    </a:cubicBezTo>
                    <a:cubicBezTo>
                      <a:pt x="265342" y="119"/>
                      <a:pt x="212870" y="119"/>
                      <a:pt x="160487" y="119"/>
                    </a:cubicBezTo>
                    <a:cubicBezTo>
                      <a:pt x="134782" y="119"/>
                      <a:pt x="108989" y="119"/>
                      <a:pt x="83285" y="119"/>
                    </a:cubicBezTo>
                    <a:cubicBezTo>
                      <a:pt x="56606" y="119"/>
                      <a:pt x="29926" y="-502"/>
                      <a:pt x="3247" y="1094"/>
                    </a:cubicBezTo>
                    <a:cubicBezTo>
                      <a:pt x="-1007" y="1360"/>
                      <a:pt x="-1096" y="7298"/>
                      <a:pt x="3070" y="7564"/>
                    </a:cubicBezTo>
                    <a:lnTo>
                      <a:pt x="3070" y="75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60" name="任意多边形: 形状 625"/>
              <p:cNvSpPr/>
              <p:nvPr>
                <p:custDataLst>
                  <p:tags r:id="rId362"/>
                </p:custDataLst>
              </p:nvPr>
            </p:nvSpPr>
            <p:spPr>
              <a:xfrm>
                <a:off x="9713636" y="2611952"/>
                <a:ext cx="898" cy="886"/>
              </a:xfrm>
              <a:custGeom>
                <a:avLst/>
                <a:gdLst>
                  <a:gd name="connsiteX0" fmla="*/ 465 w 898"/>
                  <a:gd name="connsiteY0" fmla="*/ 886 h 886"/>
                  <a:gd name="connsiteX1" fmla="*/ 465 w 898"/>
                  <a:gd name="connsiteY1" fmla="*/ 0 h 886"/>
                  <a:gd name="connsiteX2" fmla="*/ 465 w 898"/>
                  <a:gd name="connsiteY2" fmla="*/ 886 h 886"/>
                  <a:gd name="connsiteX3" fmla="*/ 465 w 898"/>
                  <a:gd name="connsiteY3" fmla="*/ 886 h 886"/>
                </a:gdLst>
                <a:ahLst/>
                <a:cxnLst>
                  <a:cxn ang="0">
                    <a:pos x="connsiteX0" y="connsiteY0"/>
                  </a:cxn>
                  <a:cxn ang="0">
                    <a:pos x="connsiteX1" y="connsiteY1"/>
                  </a:cxn>
                  <a:cxn ang="0">
                    <a:pos x="connsiteX2" y="connsiteY2"/>
                  </a:cxn>
                  <a:cxn ang="0">
                    <a:pos x="connsiteX3" y="connsiteY3"/>
                  </a:cxn>
                </a:cxnLst>
                <a:rect l="l" t="t" r="r" b="b"/>
                <a:pathLst>
                  <a:path w="898" h="886">
                    <a:moveTo>
                      <a:pt x="465" y="886"/>
                    </a:moveTo>
                    <a:cubicBezTo>
                      <a:pt x="997" y="886"/>
                      <a:pt x="1086" y="0"/>
                      <a:pt x="465" y="0"/>
                    </a:cubicBezTo>
                    <a:cubicBezTo>
                      <a:pt x="-155" y="0"/>
                      <a:pt x="-155" y="886"/>
                      <a:pt x="465" y="886"/>
                    </a:cubicBezTo>
                    <a:lnTo>
                      <a:pt x="465" y="8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61" name="任意多边形: 形状 626"/>
              <p:cNvSpPr/>
              <p:nvPr>
                <p:custDataLst>
                  <p:tags r:id="rId363"/>
                </p:custDataLst>
              </p:nvPr>
            </p:nvSpPr>
            <p:spPr>
              <a:xfrm>
                <a:off x="9716131" y="2371039"/>
                <a:ext cx="38383" cy="242709"/>
              </a:xfrm>
              <a:custGeom>
                <a:avLst/>
                <a:gdLst>
                  <a:gd name="connsiteX0" fmla="*/ 1161 w 38383"/>
                  <a:gd name="connsiteY0" fmla="*/ 242597 h 242709"/>
                  <a:gd name="connsiteX1" fmla="*/ 25536 w 38383"/>
                  <a:gd name="connsiteY1" fmla="*/ 205902 h 242709"/>
                  <a:gd name="connsiteX2" fmla="*/ 35906 w 38383"/>
                  <a:gd name="connsiteY2" fmla="*/ 155468 h 242709"/>
                  <a:gd name="connsiteX3" fmla="*/ 30588 w 38383"/>
                  <a:gd name="connsiteY3" fmla="*/ 52917 h 242709"/>
                  <a:gd name="connsiteX4" fmla="*/ 21458 w 38383"/>
                  <a:gd name="connsiteY4" fmla="*/ 25972 h 242709"/>
                  <a:gd name="connsiteX5" fmla="*/ 7897 w 38383"/>
                  <a:gd name="connsiteY5" fmla="*/ 1065 h 242709"/>
                  <a:gd name="connsiteX6" fmla="*/ 1250 w 38383"/>
                  <a:gd name="connsiteY6" fmla="*/ 5054 h 242709"/>
                  <a:gd name="connsiteX7" fmla="*/ 11443 w 38383"/>
                  <a:gd name="connsiteY7" fmla="*/ 25794 h 242709"/>
                  <a:gd name="connsiteX8" fmla="*/ 19686 w 38383"/>
                  <a:gd name="connsiteY8" fmla="*/ 47865 h 242709"/>
                  <a:gd name="connsiteX9" fmla="*/ 28638 w 38383"/>
                  <a:gd name="connsiteY9" fmla="*/ 95639 h 242709"/>
                  <a:gd name="connsiteX10" fmla="*/ 20572 w 38383"/>
                  <a:gd name="connsiteY10" fmla="*/ 192606 h 242709"/>
                  <a:gd name="connsiteX11" fmla="*/ 274 w 38383"/>
                  <a:gd name="connsiteY11" fmla="*/ 241533 h 242709"/>
                  <a:gd name="connsiteX12" fmla="*/ 1161 w 38383"/>
                  <a:gd name="connsiteY12" fmla="*/ 242597 h 242709"/>
                  <a:gd name="connsiteX13" fmla="*/ 1161 w 38383"/>
                  <a:gd name="connsiteY13" fmla="*/ 242597 h 24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83" h="242709">
                    <a:moveTo>
                      <a:pt x="1161" y="242597"/>
                    </a:moveTo>
                    <a:cubicBezTo>
                      <a:pt x="14899" y="234177"/>
                      <a:pt x="21193" y="220704"/>
                      <a:pt x="25536" y="205902"/>
                    </a:cubicBezTo>
                    <a:cubicBezTo>
                      <a:pt x="30410" y="189327"/>
                      <a:pt x="33779" y="172398"/>
                      <a:pt x="35906" y="155468"/>
                    </a:cubicBezTo>
                    <a:cubicBezTo>
                      <a:pt x="40160" y="121078"/>
                      <a:pt x="39274" y="85978"/>
                      <a:pt x="30588" y="52917"/>
                    </a:cubicBezTo>
                    <a:cubicBezTo>
                      <a:pt x="28195" y="43699"/>
                      <a:pt x="25093" y="34747"/>
                      <a:pt x="21458" y="25972"/>
                    </a:cubicBezTo>
                    <a:cubicBezTo>
                      <a:pt x="17913" y="17551"/>
                      <a:pt x="14190" y="7890"/>
                      <a:pt x="7897" y="1065"/>
                    </a:cubicBezTo>
                    <a:cubicBezTo>
                      <a:pt x="5415" y="-1683"/>
                      <a:pt x="-80" y="1331"/>
                      <a:pt x="1250" y="5054"/>
                    </a:cubicBezTo>
                    <a:cubicBezTo>
                      <a:pt x="3820" y="12322"/>
                      <a:pt x="8252" y="18792"/>
                      <a:pt x="11443" y="25794"/>
                    </a:cubicBezTo>
                    <a:cubicBezTo>
                      <a:pt x="14633" y="32974"/>
                      <a:pt x="17381" y="40331"/>
                      <a:pt x="19686" y="47865"/>
                    </a:cubicBezTo>
                    <a:cubicBezTo>
                      <a:pt x="24383" y="63287"/>
                      <a:pt x="27308" y="79419"/>
                      <a:pt x="28638" y="95639"/>
                    </a:cubicBezTo>
                    <a:cubicBezTo>
                      <a:pt x="31120" y="127903"/>
                      <a:pt x="27574" y="160609"/>
                      <a:pt x="20572" y="192606"/>
                    </a:cubicBezTo>
                    <a:cubicBezTo>
                      <a:pt x="17027" y="208915"/>
                      <a:pt x="13481" y="229567"/>
                      <a:pt x="274" y="241533"/>
                    </a:cubicBezTo>
                    <a:cubicBezTo>
                      <a:pt x="-435" y="242065"/>
                      <a:pt x="363" y="243040"/>
                      <a:pt x="1161" y="242597"/>
                    </a:cubicBezTo>
                    <a:lnTo>
                      <a:pt x="1161" y="24259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62" name="任意多边形: 形状 627"/>
              <p:cNvSpPr/>
              <p:nvPr>
                <p:custDataLst>
                  <p:tags r:id="rId364"/>
                </p:custDataLst>
              </p:nvPr>
            </p:nvSpPr>
            <p:spPr>
              <a:xfrm>
                <a:off x="9744400" y="2353053"/>
                <a:ext cx="45997" cy="277718"/>
              </a:xfrm>
              <a:custGeom>
                <a:avLst/>
                <a:gdLst>
                  <a:gd name="connsiteX0" fmla="*/ 1699 w 45997"/>
                  <a:gd name="connsiteY0" fmla="*/ 277602 h 277718"/>
                  <a:gd name="connsiteX1" fmla="*/ 27049 w 45997"/>
                  <a:gd name="connsiteY1" fmla="*/ 237982 h 277718"/>
                  <a:gd name="connsiteX2" fmla="*/ 38749 w 45997"/>
                  <a:gd name="connsiteY2" fmla="*/ 179394 h 277718"/>
                  <a:gd name="connsiteX3" fmla="*/ 41851 w 45997"/>
                  <a:gd name="connsiteY3" fmla="*/ 59026 h 277718"/>
                  <a:gd name="connsiteX4" fmla="*/ 19603 w 45997"/>
                  <a:gd name="connsiteY4" fmla="*/ 1679 h 277718"/>
                  <a:gd name="connsiteX5" fmla="*/ 12867 w 45997"/>
                  <a:gd name="connsiteY5" fmla="*/ 5668 h 277718"/>
                  <a:gd name="connsiteX6" fmla="*/ 32012 w 45997"/>
                  <a:gd name="connsiteY6" fmla="*/ 54152 h 277718"/>
                  <a:gd name="connsiteX7" fmla="*/ 37508 w 45997"/>
                  <a:gd name="connsiteY7" fmla="*/ 106890 h 277718"/>
                  <a:gd name="connsiteX8" fmla="*/ 21642 w 45997"/>
                  <a:gd name="connsiteY8" fmla="*/ 225839 h 277718"/>
                  <a:gd name="connsiteX9" fmla="*/ 14019 w 45997"/>
                  <a:gd name="connsiteY9" fmla="*/ 252341 h 277718"/>
                  <a:gd name="connsiteX10" fmla="*/ 104 w 45997"/>
                  <a:gd name="connsiteY10" fmla="*/ 276095 h 277718"/>
                  <a:gd name="connsiteX11" fmla="*/ 1699 w 45997"/>
                  <a:gd name="connsiteY11" fmla="*/ 277602 h 277718"/>
                  <a:gd name="connsiteX12" fmla="*/ 1699 w 45997"/>
                  <a:gd name="connsiteY12" fmla="*/ 277602 h 27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997" h="277718">
                    <a:moveTo>
                      <a:pt x="1699" y="277602"/>
                    </a:moveTo>
                    <a:cubicBezTo>
                      <a:pt x="15703" y="270954"/>
                      <a:pt x="23237" y="251720"/>
                      <a:pt x="27049" y="237982"/>
                    </a:cubicBezTo>
                    <a:cubicBezTo>
                      <a:pt x="32456" y="218836"/>
                      <a:pt x="35469" y="198893"/>
                      <a:pt x="38749" y="179394"/>
                    </a:cubicBezTo>
                    <a:cubicBezTo>
                      <a:pt x="45485" y="139419"/>
                      <a:pt x="49473" y="98558"/>
                      <a:pt x="41851" y="59026"/>
                    </a:cubicBezTo>
                    <a:cubicBezTo>
                      <a:pt x="37951" y="38995"/>
                      <a:pt x="31392" y="18254"/>
                      <a:pt x="19603" y="1679"/>
                    </a:cubicBezTo>
                    <a:cubicBezTo>
                      <a:pt x="16856" y="-2221"/>
                      <a:pt x="10563" y="1325"/>
                      <a:pt x="12867" y="5668"/>
                    </a:cubicBezTo>
                    <a:cubicBezTo>
                      <a:pt x="21110" y="21179"/>
                      <a:pt x="27935" y="36868"/>
                      <a:pt x="32012" y="54152"/>
                    </a:cubicBezTo>
                    <a:cubicBezTo>
                      <a:pt x="36001" y="71347"/>
                      <a:pt x="37596" y="89074"/>
                      <a:pt x="37508" y="106890"/>
                    </a:cubicBezTo>
                    <a:cubicBezTo>
                      <a:pt x="37330" y="146510"/>
                      <a:pt x="29974" y="186839"/>
                      <a:pt x="21642" y="225839"/>
                    </a:cubicBezTo>
                    <a:cubicBezTo>
                      <a:pt x="19781" y="234791"/>
                      <a:pt x="17476" y="243832"/>
                      <a:pt x="14019" y="252341"/>
                    </a:cubicBezTo>
                    <a:cubicBezTo>
                      <a:pt x="10474" y="261116"/>
                      <a:pt x="4978" y="268029"/>
                      <a:pt x="104" y="276095"/>
                    </a:cubicBezTo>
                    <a:cubicBezTo>
                      <a:pt x="-340" y="277159"/>
                      <a:pt x="724" y="278045"/>
                      <a:pt x="1699" y="277602"/>
                    </a:cubicBezTo>
                    <a:lnTo>
                      <a:pt x="1699" y="2776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63" name="任意多边形: 形状 628"/>
              <p:cNvSpPr/>
              <p:nvPr>
                <p:custDataLst>
                  <p:tags r:id="rId365"/>
                </p:custDataLst>
              </p:nvPr>
            </p:nvSpPr>
            <p:spPr>
              <a:xfrm>
                <a:off x="8281230" y="2371702"/>
                <a:ext cx="1441669" cy="9809"/>
              </a:xfrm>
              <a:custGeom>
                <a:avLst/>
                <a:gdLst>
                  <a:gd name="connsiteX0" fmla="*/ 1438633 w 1441669"/>
                  <a:gd name="connsiteY0" fmla="*/ 1732 h 9809"/>
                  <a:gd name="connsiteX1" fmla="*/ 1158013 w 1441669"/>
                  <a:gd name="connsiteY1" fmla="*/ 403 h 9809"/>
                  <a:gd name="connsiteX2" fmla="*/ 877393 w 1441669"/>
                  <a:gd name="connsiteY2" fmla="*/ 314 h 9809"/>
                  <a:gd name="connsiteX3" fmla="*/ 318989 w 1441669"/>
                  <a:gd name="connsiteY3" fmla="*/ 314 h 9809"/>
                  <a:gd name="connsiteX4" fmla="*/ 3978 w 1441669"/>
                  <a:gd name="connsiteY4" fmla="*/ 935 h 9809"/>
                  <a:gd name="connsiteX5" fmla="*/ 3801 w 1441669"/>
                  <a:gd name="connsiteY5" fmla="*/ 9000 h 9809"/>
                  <a:gd name="connsiteX6" fmla="*/ 284421 w 1441669"/>
                  <a:gd name="connsiteY6" fmla="*/ 9621 h 9809"/>
                  <a:gd name="connsiteX7" fmla="*/ 565041 w 1441669"/>
                  <a:gd name="connsiteY7" fmla="*/ 9621 h 9809"/>
                  <a:gd name="connsiteX8" fmla="*/ 1123445 w 1441669"/>
                  <a:gd name="connsiteY8" fmla="*/ 9621 h 9809"/>
                  <a:gd name="connsiteX9" fmla="*/ 1280950 w 1441669"/>
                  <a:gd name="connsiteY9" fmla="*/ 9355 h 9809"/>
                  <a:gd name="connsiteX10" fmla="*/ 1438456 w 1441669"/>
                  <a:gd name="connsiteY10" fmla="*/ 8203 h 9809"/>
                  <a:gd name="connsiteX11" fmla="*/ 1438633 w 1441669"/>
                  <a:gd name="connsiteY11" fmla="*/ 1732 h 9809"/>
                  <a:gd name="connsiteX12" fmla="*/ 1438633 w 1441669"/>
                  <a:gd name="connsiteY12" fmla="*/ 1732 h 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1669" h="9809">
                    <a:moveTo>
                      <a:pt x="1438633" y="1732"/>
                    </a:moveTo>
                    <a:cubicBezTo>
                      <a:pt x="1345300" y="-1193"/>
                      <a:pt x="1251523" y="491"/>
                      <a:pt x="1158013" y="403"/>
                    </a:cubicBezTo>
                    <a:cubicBezTo>
                      <a:pt x="1064502" y="226"/>
                      <a:pt x="970903" y="314"/>
                      <a:pt x="877393" y="314"/>
                    </a:cubicBezTo>
                    <a:cubicBezTo>
                      <a:pt x="691258" y="314"/>
                      <a:pt x="505124" y="314"/>
                      <a:pt x="318989" y="314"/>
                    </a:cubicBezTo>
                    <a:cubicBezTo>
                      <a:pt x="214044" y="314"/>
                      <a:pt x="109011" y="-572"/>
                      <a:pt x="3978" y="935"/>
                    </a:cubicBezTo>
                    <a:cubicBezTo>
                      <a:pt x="-1251" y="1023"/>
                      <a:pt x="-1340" y="8912"/>
                      <a:pt x="3801" y="9000"/>
                    </a:cubicBezTo>
                    <a:cubicBezTo>
                      <a:pt x="97311" y="10330"/>
                      <a:pt x="190911" y="9621"/>
                      <a:pt x="284421" y="9621"/>
                    </a:cubicBezTo>
                    <a:cubicBezTo>
                      <a:pt x="377931" y="9621"/>
                      <a:pt x="471531" y="9621"/>
                      <a:pt x="565041" y="9621"/>
                    </a:cubicBezTo>
                    <a:cubicBezTo>
                      <a:pt x="751176" y="9621"/>
                      <a:pt x="937310" y="9887"/>
                      <a:pt x="1123445" y="9621"/>
                    </a:cubicBezTo>
                    <a:cubicBezTo>
                      <a:pt x="1175917" y="9532"/>
                      <a:pt x="1228478" y="9444"/>
                      <a:pt x="1280950" y="9355"/>
                    </a:cubicBezTo>
                    <a:cubicBezTo>
                      <a:pt x="1333422" y="9266"/>
                      <a:pt x="1385984" y="9887"/>
                      <a:pt x="1438456" y="8203"/>
                    </a:cubicBezTo>
                    <a:cubicBezTo>
                      <a:pt x="1442710" y="8025"/>
                      <a:pt x="1442710" y="1821"/>
                      <a:pt x="1438633" y="1732"/>
                    </a:cubicBezTo>
                    <a:lnTo>
                      <a:pt x="1438633" y="17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64" name="任意多边形: 形状 629"/>
              <p:cNvSpPr/>
              <p:nvPr>
                <p:custDataLst>
                  <p:tags r:id="rId366"/>
                </p:custDataLst>
              </p:nvPr>
            </p:nvSpPr>
            <p:spPr>
              <a:xfrm>
                <a:off x="8277384" y="2346463"/>
                <a:ext cx="9635" cy="31058"/>
              </a:xfrm>
              <a:custGeom>
                <a:avLst/>
                <a:gdLst>
                  <a:gd name="connsiteX0" fmla="*/ 8356 w 9635"/>
                  <a:gd name="connsiteY0" fmla="*/ 28832 h 31058"/>
                  <a:gd name="connsiteX1" fmla="*/ 7824 w 9635"/>
                  <a:gd name="connsiteY1" fmla="*/ 27237 h 31058"/>
                  <a:gd name="connsiteX2" fmla="*/ 7824 w 9635"/>
                  <a:gd name="connsiteY2" fmla="*/ 28301 h 31058"/>
                  <a:gd name="connsiteX3" fmla="*/ 6761 w 9635"/>
                  <a:gd name="connsiteY3" fmla="*/ 22362 h 31058"/>
                  <a:gd name="connsiteX4" fmla="*/ 6495 w 9635"/>
                  <a:gd name="connsiteY4" fmla="*/ 19880 h 31058"/>
                  <a:gd name="connsiteX5" fmla="*/ 6849 w 9635"/>
                  <a:gd name="connsiteY5" fmla="*/ 16778 h 31058"/>
                  <a:gd name="connsiteX6" fmla="*/ 8977 w 9635"/>
                  <a:gd name="connsiteY6" fmla="*/ 6053 h 31058"/>
                  <a:gd name="connsiteX7" fmla="*/ 7293 w 9635"/>
                  <a:gd name="connsiteY7" fmla="*/ 26 h 31058"/>
                  <a:gd name="connsiteX8" fmla="*/ 2063 w 9635"/>
                  <a:gd name="connsiteY8" fmla="*/ 5255 h 31058"/>
                  <a:gd name="connsiteX9" fmla="*/ 24 w 9635"/>
                  <a:gd name="connsiteY9" fmla="*/ 17487 h 31058"/>
                  <a:gd name="connsiteX10" fmla="*/ 999 w 9635"/>
                  <a:gd name="connsiteY10" fmla="*/ 21298 h 31058"/>
                  <a:gd name="connsiteX11" fmla="*/ 1886 w 9635"/>
                  <a:gd name="connsiteY11" fmla="*/ 24401 h 31058"/>
                  <a:gd name="connsiteX12" fmla="*/ 3127 w 9635"/>
                  <a:gd name="connsiteY12" fmla="*/ 27592 h 31058"/>
                  <a:gd name="connsiteX13" fmla="*/ 5165 w 9635"/>
                  <a:gd name="connsiteY13" fmla="*/ 30428 h 31058"/>
                  <a:gd name="connsiteX14" fmla="*/ 8356 w 9635"/>
                  <a:gd name="connsiteY14" fmla="*/ 28832 h 31058"/>
                  <a:gd name="connsiteX15" fmla="*/ 8356 w 9635"/>
                  <a:gd name="connsiteY15" fmla="*/ 28832 h 3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35" h="31058">
                    <a:moveTo>
                      <a:pt x="8356" y="28832"/>
                    </a:moveTo>
                    <a:cubicBezTo>
                      <a:pt x="8179" y="28301"/>
                      <a:pt x="7913" y="27769"/>
                      <a:pt x="7824" y="27237"/>
                    </a:cubicBezTo>
                    <a:cubicBezTo>
                      <a:pt x="7824" y="27592"/>
                      <a:pt x="7824" y="27946"/>
                      <a:pt x="7824" y="28301"/>
                    </a:cubicBezTo>
                    <a:cubicBezTo>
                      <a:pt x="8267" y="26439"/>
                      <a:pt x="7115" y="24223"/>
                      <a:pt x="6761" y="22362"/>
                    </a:cubicBezTo>
                    <a:cubicBezTo>
                      <a:pt x="6583" y="21564"/>
                      <a:pt x="6495" y="20678"/>
                      <a:pt x="6495" y="19880"/>
                    </a:cubicBezTo>
                    <a:cubicBezTo>
                      <a:pt x="6495" y="18728"/>
                      <a:pt x="6849" y="17930"/>
                      <a:pt x="6849" y="16778"/>
                    </a:cubicBezTo>
                    <a:cubicBezTo>
                      <a:pt x="6938" y="13055"/>
                      <a:pt x="7470" y="9599"/>
                      <a:pt x="8977" y="6053"/>
                    </a:cubicBezTo>
                    <a:cubicBezTo>
                      <a:pt x="9863" y="3926"/>
                      <a:pt x="10306" y="380"/>
                      <a:pt x="7293" y="26"/>
                    </a:cubicBezTo>
                    <a:cubicBezTo>
                      <a:pt x="4368" y="-329"/>
                      <a:pt x="2949" y="3039"/>
                      <a:pt x="2063" y="5255"/>
                    </a:cubicBezTo>
                    <a:cubicBezTo>
                      <a:pt x="645" y="9067"/>
                      <a:pt x="-153" y="13410"/>
                      <a:pt x="24" y="17487"/>
                    </a:cubicBezTo>
                    <a:cubicBezTo>
                      <a:pt x="113" y="18728"/>
                      <a:pt x="645" y="19969"/>
                      <a:pt x="999" y="21298"/>
                    </a:cubicBezTo>
                    <a:cubicBezTo>
                      <a:pt x="1265" y="22362"/>
                      <a:pt x="1531" y="23426"/>
                      <a:pt x="1886" y="24401"/>
                    </a:cubicBezTo>
                    <a:cubicBezTo>
                      <a:pt x="2240" y="25464"/>
                      <a:pt x="2683" y="26528"/>
                      <a:pt x="3127" y="27592"/>
                    </a:cubicBezTo>
                    <a:cubicBezTo>
                      <a:pt x="3658" y="28744"/>
                      <a:pt x="4456" y="29453"/>
                      <a:pt x="5165" y="30428"/>
                    </a:cubicBezTo>
                    <a:cubicBezTo>
                      <a:pt x="6052" y="31757"/>
                      <a:pt x="9065" y="30871"/>
                      <a:pt x="8356" y="28832"/>
                    </a:cubicBezTo>
                    <a:lnTo>
                      <a:pt x="8356" y="288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65" name="任意多边形: 形状 630"/>
              <p:cNvSpPr/>
              <p:nvPr>
                <p:custDataLst>
                  <p:tags r:id="rId367"/>
                </p:custDataLst>
              </p:nvPr>
            </p:nvSpPr>
            <p:spPr>
              <a:xfrm>
                <a:off x="8281718" y="2345551"/>
                <a:ext cx="1479626" cy="7408"/>
              </a:xfrm>
              <a:custGeom>
                <a:avLst/>
                <a:gdLst>
                  <a:gd name="connsiteX0" fmla="*/ 1983 w 1479626"/>
                  <a:gd name="connsiteY0" fmla="*/ 5901 h 7408"/>
                  <a:gd name="connsiteX1" fmla="*/ 75551 w 1479626"/>
                  <a:gd name="connsiteY1" fmla="*/ 7319 h 7408"/>
                  <a:gd name="connsiteX2" fmla="*/ 146193 w 1479626"/>
                  <a:gd name="connsiteY2" fmla="*/ 7319 h 7408"/>
                  <a:gd name="connsiteX3" fmla="*/ 290403 w 1479626"/>
                  <a:gd name="connsiteY3" fmla="*/ 7319 h 7408"/>
                  <a:gd name="connsiteX4" fmla="*/ 578823 w 1479626"/>
                  <a:gd name="connsiteY4" fmla="*/ 7319 h 7408"/>
                  <a:gd name="connsiteX5" fmla="*/ 1152739 w 1479626"/>
                  <a:gd name="connsiteY5" fmla="*/ 7408 h 7408"/>
                  <a:gd name="connsiteX6" fmla="*/ 1476524 w 1479626"/>
                  <a:gd name="connsiteY6" fmla="*/ 6876 h 7408"/>
                  <a:gd name="connsiteX7" fmla="*/ 1476613 w 1479626"/>
                  <a:gd name="connsiteY7" fmla="*/ 583 h 7408"/>
                  <a:gd name="connsiteX8" fmla="*/ 899773 w 1479626"/>
                  <a:gd name="connsiteY8" fmla="*/ 51 h 7408"/>
                  <a:gd name="connsiteX9" fmla="*/ 325858 w 1479626"/>
                  <a:gd name="connsiteY9" fmla="*/ 140 h 7408"/>
                  <a:gd name="connsiteX10" fmla="*/ 164009 w 1479626"/>
                  <a:gd name="connsiteY10" fmla="*/ 140 h 7408"/>
                  <a:gd name="connsiteX11" fmla="*/ 84503 w 1479626"/>
                  <a:gd name="connsiteY11" fmla="*/ 140 h 7408"/>
                  <a:gd name="connsiteX12" fmla="*/ 2072 w 1479626"/>
                  <a:gd name="connsiteY12" fmla="*/ 1558 h 7408"/>
                  <a:gd name="connsiteX13" fmla="*/ 1983 w 1479626"/>
                  <a:gd name="connsiteY13" fmla="*/ 5901 h 7408"/>
                  <a:gd name="connsiteX14" fmla="*/ 1983 w 1479626"/>
                  <a:gd name="connsiteY14" fmla="*/ 5901 h 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9626" h="7408">
                    <a:moveTo>
                      <a:pt x="1983" y="5901"/>
                    </a:moveTo>
                    <a:cubicBezTo>
                      <a:pt x="26358" y="7940"/>
                      <a:pt x="50999" y="7319"/>
                      <a:pt x="75551" y="7319"/>
                    </a:cubicBezTo>
                    <a:cubicBezTo>
                      <a:pt x="99128" y="7319"/>
                      <a:pt x="122616" y="7319"/>
                      <a:pt x="146193" y="7319"/>
                    </a:cubicBezTo>
                    <a:cubicBezTo>
                      <a:pt x="194234" y="7319"/>
                      <a:pt x="242363" y="7319"/>
                      <a:pt x="290403" y="7319"/>
                    </a:cubicBezTo>
                    <a:cubicBezTo>
                      <a:pt x="386573" y="7319"/>
                      <a:pt x="482743" y="7319"/>
                      <a:pt x="578823" y="7319"/>
                    </a:cubicBezTo>
                    <a:cubicBezTo>
                      <a:pt x="770099" y="7319"/>
                      <a:pt x="961463" y="7319"/>
                      <a:pt x="1152739" y="7408"/>
                    </a:cubicBezTo>
                    <a:cubicBezTo>
                      <a:pt x="1260697" y="7408"/>
                      <a:pt x="1368566" y="6876"/>
                      <a:pt x="1476524" y="6876"/>
                    </a:cubicBezTo>
                    <a:cubicBezTo>
                      <a:pt x="1480601" y="6876"/>
                      <a:pt x="1480690" y="583"/>
                      <a:pt x="1476613" y="583"/>
                    </a:cubicBezTo>
                    <a:cubicBezTo>
                      <a:pt x="1284274" y="672"/>
                      <a:pt x="1092023" y="51"/>
                      <a:pt x="899773" y="51"/>
                    </a:cubicBezTo>
                    <a:cubicBezTo>
                      <a:pt x="708497" y="51"/>
                      <a:pt x="517133" y="51"/>
                      <a:pt x="325858" y="140"/>
                    </a:cubicBezTo>
                    <a:cubicBezTo>
                      <a:pt x="271879" y="140"/>
                      <a:pt x="217900" y="140"/>
                      <a:pt x="164009" y="140"/>
                    </a:cubicBezTo>
                    <a:cubicBezTo>
                      <a:pt x="137507" y="140"/>
                      <a:pt x="111005" y="140"/>
                      <a:pt x="84503" y="140"/>
                    </a:cubicBezTo>
                    <a:cubicBezTo>
                      <a:pt x="57026" y="140"/>
                      <a:pt x="29549" y="-658"/>
                      <a:pt x="2072" y="1558"/>
                    </a:cubicBezTo>
                    <a:cubicBezTo>
                      <a:pt x="-676" y="1912"/>
                      <a:pt x="-676" y="5724"/>
                      <a:pt x="1983" y="5901"/>
                    </a:cubicBezTo>
                    <a:lnTo>
                      <a:pt x="1983" y="59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66" name="任意多边形: 形状 631"/>
              <p:cNvSpPr/>
              <p:nvPr>
                <p:custDataLst>
                  <p:tags r:id="rId368"/>
                </p:custDataLst>
              </p:nvPr>
            </p:nvSpPr>
            <p:spPr>
              <a:xfrm>
                <a:off x="8335504" y="2378829"/>
                <a:ext cx="42578" cy="243454"/>
              </a:xfrm>
              <a:custGeom>
                <a:avLst/>
                <a:gdLst>
                  <a:gd name="connsiteX0" fmla="*/ 492 w 42578"/>
                  <a:gd name="connsiteY0" fmla="*/ 898 h 243454"/>
                  <a:gd name="connsiteX1" fmla="*/ 9178 w 42578"/>
                  <a:gd name="connsiteY1" fmla="*/ 21816 h 243454"/>
                  <a:gd name="connsiteX2" fmla="*/ 19106 w 42578"/>
                  <a:gd name="connsiteY2" fmla="*/ 44152 h 243454"/>
                  <a:gd name="connsiteX3" fmla="*/ 30717 w 42578"/>
                  <a:gd name="connsiteY3" fmla="*/ 89976 h 243454"/>
                  <a:gd name="connsiteX4" fmla="*/ 23006 w 42578"/>
                  <a:gd name="connsiteY4" fmla="*/ 186678 h 243454"/>
                  <a:gd name="connsiteX5" fmla="*/ 12901 w 42578"/>
                  <a:gd name="connsiteY5" fmla="*/ 213357 h 243454"/>
                  <a:gd name="connsiteX6" fmla="*/ 6785 w 42578"/>
                  <a:gd name="connsiteY6" fmla="*/ 225589 h 243454"/>
                  <a:gd name="connsiteX7" fmla="*/ 226 w 42578"/>
                  <a:gd name="connsiteY7" fmla="*/ 237998 h 243454"/>
                  <a:gd name="connsiteX8" fmla="*/ 7583 w 42578"/>
                  <a:gd name="connsiteY8" fmla="*/ 242164 h 243454"/>
                  <a:gd name="connsiteX9" fmla="*/ 20612 w 42578"/>
                  <a:gd name="connsiteY9" fmla="*/ 219650 h 243454"/>
                  <a:gd name="connsiteX10" fmla="*/ 30096 w 42578"/>
                  <a:gd name="connsiteY10" fmla="*/ 196339 h 243454"/>
                  <a:gd name="connsiteX11" fmla="*/ 41176 w 42578"/>
                  <a:gd name="connsiteY11" fmla="*/ 146260 h 243454"/>
                  <a:gd name="connsiteX12" fmla="*/ 29653 w 42578"/>
                  <a:gd name="connsiteY12" fmla="*/ 46102 h 243454"/>
                  <a:gd name="connsiteX13" fmla="*/ 18042 w 42578"/>
                  <a:gd name="connsiteY13" fmla="*/ 20220 h 243454"/>
                  <a:gd name="connsiteX14" fmla="*/ 1467 w 42578"/>
                  <a:gd name="connsiteY14" fmla="*/ 11 h 243454"/>
                  <a:gd name="connsiteX15" fmla="*/ 492 w 42578"/>
                  <a:gd name="connsiteY15" fmla="*/ 898 h 243454"/>
                  <a:gd name="connsiteX16" fmla="*/ 492 w 42578"/>
                  <a:gd name="connsiteY16" fmla="*/ 898 h 24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578" h="243454">
                    <a:moveTo>
                      <a:pt x="492" y="898"/>
                    </a:moveTo>
                    <a:cubicBezTo>
                      <a:pt x="1379" y="8255"/>
                      <a:pt x="5988" y="15345"/>
                      <a:pt x="9178" y="21816"/>
                    </a:cubicBezTo>
                    <a:cubicBezTo>
                      <a:pt x="12813" y="29173"/>
                      <a:pt x="16269" y="36441"/>
                      <a:pt x="19106" y="44152"/>
                    </a:cubicBezTo>
                    <a:cubicBezTo>
                      <a:pt x="24512" y="58954"/>
                      <a:pt x="28501" y="74288"/>
                      <a:pt x="30717" y="89976"/>
                    </a:cubicBezTo>
                    <a:cubicBezTo>
                      <a:pt x="35237" y="121885"/>
                      <a:pt x="32667" y="155301"/>
                      <a:pt x="23006" y="186678"/>
                    </a:cubicBezTo>
                    <a:cubicBezTo>
                      <a:pt x="20258" y="195719"/>
                      <a:pt x="16890" y="204671"/>
                      <a:pt x="12901" y="213357"/>
                    </a:cubicBezTo>
                    <a:cubicBezTo>
                      <a:pt x="10951" y="217523"/>
                      <a:pt x="9001" y="221600"/>
                      <a:pt x="6785" y="225589"/>
                    </a:cubicBezTo>
                    <a:cubicBezTo>
                      <a:pt x="4481" y="229666"/>
                      <a:pt x="1733" y="233566"/>
                      <a:pt x="226" y="237998"/>
                    </a:cubicBezTo>
                    <a:cubicBezTo>
                      <a:pt x="-1192" y="242341"/>
                      <a:pt x="4392" y="245266"/>
                      <a:pt x="7583" y="242164"/>
                    </a:cubicBezTo>
                    <a:cubicBezTo>
                      <a:pt x="13522" y="236314"/>
                      <a:pt x="17156" y="227007"/>
                      <a:pt x="20612" y="219650"/>
                    </a:cubicBezTo>
                    <a:cubicBezTo>
                      <a:pt x="24158" y="212028"/>
                      <a:pt x="27349" y="204228"/>
                      <a:pt x="30096" y="196339"/>
                    </a:cubicBezTo>
                    <a:cubicBezTo>
                      <a:pt x="35681" y="180030"/>
                      <a:pt x="39315" y="163189"/>
                      <a:pt x="41176" y="146260"/>
                    </a:cubicBezTo>
                    <a:cubicBezTo>
                      <a:pt x="44899" y="112490"/>
                      <a:pt x="41265" y="77479"/>
                      <a:pt x="29653" y="46102"/>
                    </a:cubicBezTo>
                    <a:cubicBezTo>
                      <a:pt x="26374" y="37238"/>
                      <a:pt x="22474" y="28552"/>
                      <a:pt x="18042" y="20220"/>
                    </a:cubicBezTo>
                    <a:cubicBezTo>
                      <a:pt x="14231" y="13129"/>
                      <a:pt x="9001" y="3734"/>
                      <a:pt x="1467" y="11"/>
                    </a:cubicBezTo>
                    <a:cubicBezTo>
                      <a:pt x="935" y="-77"/>
                      <a:pt x="404" y="366"/>
                      <a:pt x="492" y="898"/>
                    </a:cubicBezTo>
                    <a:lnTo>
                      <a:pt x="492" y="8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67" name="任意多边形: 形状 632"/>
              <p:cNvSpPr/>
              <p:nvPr>
                <p:custDataLst>
                  <p:tags r:id="rId369"/>
                </p:custDataLst>
              </p:nvPr>
            </p:nvSpPr>
            <p:spPr>
              <a:xfrm>
                <a:off x="8358863" y="2416156"/>
                <a:ext cx="168730" cy="8155"/>
              </a:xfrm>
              <a:custGeom>
                <a:avLst/>
                <a:gdLst>
                  <a:gd name="connsiteX0" fmla="*/ 168320 w 168730"/>
                  <a:gd name="connsiteY0" fmla="*/ 3546 h 8155"/>
                  <a:gd name="connsiteX1" fmla="*/ 86155 w 168730"/>
                  <a:gd name="connsiteY1" fmla="*/ 2394 h 8155"/>
                  <a:gd name="connsiteX2" fmla="*/ 45648 w 168730"/>
                  <a:gd name="connsiteY2" fmla="*/ 2305 h 8155"/>
                  <a:gd name="connsiteX3" fmla="*/ 25971 w 168730"/>
                  <a:gd name="connsiteY3" fmla="*/ 1773 h 8155"/>
                  <a:gd name="connsiteX4" fmla="*/ 4078 w 168730"/>
                  <a:gd name="connsiteY4" fmla="*/ 1 h 8155"/>
                  <a:gd name="connsiteX5" fmla="*/ 3901 w 168730"/>
                  <a:gd name="connsiteY5" fmla="*/ 8155 h 8155"/>
                  <a:gd name="connsiteX6" fmla="*/ 24730 w 168730"/>
                  <a:gd name="connsiteY6" fmla="*/ 6382 h 8155"/>
                  <a:gd name="connsiteX7" fmla="*/ 44496 w 168730"/>
                  <a:gd name="connsiteY7" fmla="*/ 5762 h 8155"/>
                  <a:gd name="connsiteX8" fmla="*/ 86155 w 168730"/>
                  <a:gd name="connsiteY8" fmla="*/ 5673 h 8155"/>
                  <a:gd name="connsiteX9" fmla="*/ 168409 w 168730"/>
                  <a:gd name="connsiteY9" fmla="*/ 4521 h 8155"/>
                  <a:gd name="connsiteX10" fmla="*/ 168320 w 168730"/>
                  <a:gd name="connsiteY10" fmla="*/ 3546 h 8155"/>
                  <a:gd name="connsiteX11" fmla="*/ 168320 w 168730"/>
                  <a:gd name="connsiteY11" fmla="*/ 3546 h 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730" h="8155">
                    <a:moveTo>
                      <a:pt x="168320" y="3546"/>
                    </a:moveTo>
                    <a:cubicBezTo>
                      <a:pt x="141020" y="1862"/>
                      <a:pt x="113543" y="2394"/>
                      <a:pt x="86155" y="2394"/>
                    </a:cubicBezTo>
                    <a:cubicBezTo>
                      <a:pt x="72682" y="2394"/>
                      <a:pt x="59121" y="2305"/>
                      <a:pt x="45648" y="2305"/>
                    </a:cubicBezTo>
                    <a:cubicBezTo>
                      <a:pt x="39089" y="2305"/>
                      <a:pt x="32530" y="2039"/>
                      <a:pt x="25971" y="1773"/>
                    </a:cubicBezTo>
                    <a:cubicBezTo>
                      <a:pt x="18615" y="1419"/>
                      <a:pt x="11435" y="1"/>
                      <a:pt x="4078" y="1"/>
                    </a:cubicBezTo>
                    <a:cubicBezTo>
                      <a:pt x="-1240" y="-88"/>
                      <a:pt x="-1417" y="8244"/>
                      <a:pt x="3901" y="8155"/>
                    </a:cubicBezTo>
                    <a:cubicBezTo>
                      <a:pt x="10815" y="8067"/>
                      <a:pt x="17817" y="6737"/>
                      <a:pt x="24730" y="6382"/>
                    </a:cubicBezTo>
                    <a:cubicBezTo>
                      <a:pt x="31290" y="6117"/>
                      <a:pt x="37937" y="5762"/>
                      <a:pt x="44496" y="5762"/>
                    </a:cubicBezTo>
                    <a:cubicBezTo>
                      <a:pt x="58412" y="5673"/>
                      <a:pt x="72239" y="5673"/>
                      <a:pt x="86155" y="5673"/>
                    </a:cubicBezTo>
                    <a:cubicBezTo>
                      <a:pt x="113543" y="5585"/>
                      <a:pt x="140932" y="6205"/>
                      <a:pt x="168409" y="4521"/>
                    </a:cubicBezTo>
                    <a:cubicBezTo>
                      <a:pt x="168852" y="4344"/>
                      <a:pt x="168852" y="3546"/>
                      <a:pt x="168320" y="3546"/>
                    </a:cubicBezTo>
                    <a:lnTo>
                      <a:pt x="168320" y="35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68" name="任意多边形: 形状 633"/>
              <p:cNvSpPr/>
              <p:nvPr>
                <p:custDataLst>
                  <p:tags r:id="rId370"/>
                </p:custDataLst>
              </p:nvPr>
            </p:nvSpPr>
            <p:spPr>
              <a:xfrm>
                <a:off x="8379881" y="2484198"/>
                <a:ext cx="268079" cy="8038"/>
              </a:xfrm>
              <a:custGeom>
                <a:avLst/>
                <a:gdLst>
                  <a:gd name="connsiteX0" fmla="*/ 267492 w 268079"/>
                  <a:gd name="connsiteY0" fmla="*/ 3487 h 8038"/>
                  <a:gd name="connsiteX1" fmla="*/ 234519 w 268079"/>
                  <a:gd name="connsiteY1" fmla="*/ 1006 h 8038"/>
                  <a:gd name="connsiteX2" fmla="*/ 201547 w 268079"/>
                  <a:gd name="connsiteY2" fmla="*/ 474 h 8038"/>
                  <a:gd name="connsiteX3" fmla="*/ 135513 w 268079"/>
                  <a:gd name="connsiteY3" fmla="*/ 385 h 8038"/>
                  <a:gd name="connsiteX4" fmla="*/ 69480 w 268079"/>
                  <a:gd name="connsiteY4" fmla="*/ 385 h 8038"/>
                  <a:gd name="connsiteX5" fmla="*/ 3446 w 268079"/>
                  <a:gd name="connsiteY5" fmla="*/ 563 h 8038"/>
                  <a:gd name="connsiteX6" fmla="*/ 3269 w 268079"/>
                  <a:gd name="connsiteY6" fmla="*/ 7476 h 8038"/>
                  <a:gd name="connsiteX7" fmla="*/ 69303 w 268079"/>
                  <a:gd name="connsiteY7" fmla="*/ 7653 h 8038"/>
                  <a:gd name="connsiteX8" fmla="*/ 135336 w 268079"/>
                  <a:gd name="connsiteY8" fmla="*/ 7653 h 8038"/>
                  <a:gd name="connsiteX9" fmla="*/ 201370 w 268079"/>
                  <a:gd name="connsiteY9" fmla="*/ 7565 h 8038"/>
                  <a:gd name="connsiteX10" fmla="*/ 234342 w 268079"/>
                  <a:gd name="connsiteY10" fmla="*/ 7033 h 8038"/>
                  <a:gd name="connsiteX11" fmla="*/ 267403 w 268079"/>
                  <a:gd name="connsiteY11" fmla="*/ 4551 h 8038"/>
                  <a:gd name="connsiteX12" fmla="*/ 267492 w 268079"/>
                  <a:gd name="connsiteY12" fmla="*/ 3487 h 8038"/>
                  <a:gd name="connsiteX13" fmla="*/ 267492 w 268079"/>
                  <a:gd name="connsiteY13" fmla="*/ 3487 h 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79" h="8038">
                    <a:moveTo>
                      <a:pt x="267492" y="3487"/>
                    </a:moveTo>
                    <a:cubicBezTo>
                      <a:pt x="256501" y="2778"/>
                      <a:pt x="245599" y="1538"/>
                      <a:pt x="234519" y="1006"/>
                    </a:cubicBezTo>
                    <a:cubicBezTo>
                      <a:pt x="223529" y="563"/>
                      <a:pt x="212538" y="651"/>
                      <a:pt x="201547" y="474"/>
                    </a:cubicBezTo>
                    <a:cubicBezTo>
                      <a:pt x="179565" y="208"/>
                      <a:pt x="157584" y="385"/>
                      <a:pt x="135513" y="385"/>
                    </a:cubicBezTo>
                    <a:cubicBezTo>
                      <a:pt x="113532" y="385"/>
                      <a:pt x="91550" y="385"/>
                      <a:pt x="69480" y="385"/>
                    </a:cubicBezTo>
                    <a:cubicBezTo>
                      <a:pt x="47587" y="385"/>
                      <a:pt x="25428" y="-590"/>
                      <a:pt x="3446" y="563"/>
                    </a:cubicBezTo>
                    <a:cubicBezTo>
                      <a:pt x="-1074" y="828"/>
                      <a:pt x="-1163" y="7299"/>
                      <a:pt x="3269" y="7476"/>
                    </a:cubicBezTo>
                    <a:cubicBezTo>
                      <a:pt x="25074" y="8628"/>
                      <a:pt x="47321" y="7653"/>
                      <a:pt x="69303" y="7653"/>
                    </a:cubicBezTo>
                    <a:cubicBezTo>
                      <a:pt x="91284" y="7653"/>
                      <a:pt x="113266" y="7653"/>
                      <a:pt x="135336" y="7653"/>
                    </a:cubicBezTo>
                    <a:cubicBezTo>
                      <a:pt x="157318" y="7653"/>
                      <a:pt x="179299" y="7831"/>
                      <a:pt x="201370" y="7565"/>
                    </a:cubicBezTo>
                    <a:cubicBezTo>
                      <a:pt x="212360" y="7476"/>
                      <a:pt x="223351" y="7565"/>
                      <a:pt x="234342" y="7033"/>
                    </a:cubicBezTo>
                    <a:cubicBezTo>
                      <a:pt x="245422" y="6590"/>
                      <a:pt x="256324" y="5260"/>
                      <a:pt x="267403" y="4551"/>
                    </a:cubicBezTo>
                    <a:cubicBezTo>
                      <a:pt x="268290" y="4728"/>
                      <a:pt x="268290" y="3576"/>
                      <a:pt x="267492" y="3487"/>
                    </a:cubicBezTo>
                    <a:lnTo>
                      <a:pt x="267492" y="34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69" name="任意多边形: 形状 634"/>
              <p:cNvSpPr/>
              <p:nvPr>
                <p:custDataLst>
                  <p:tags r:id="rId371"/>
                </p:custDataLst>
              </p:nvPr>
            </p:nvSpPr>
            <p:spPr>
              <a:xfrm>
                <a:off x="8359805" y="2564178"/>
                <a:ext cx="146537" cy="7179"/>
              </a:xfrm>
              <a:custGeom>
                <a:avLst/>
                <a:gdLst>
                  <a:gd name="connsiteX0" fmla="*/ 145751 w 146537"/>
                  <a:gd name="connsiteY0" fmla="*/ 2748 h 7179"/>
                  <a:gd name="connsiteX1" fmla="*/ 3579 w 146537"/>
                  <a:gd name="connsiteY1" fmla="*/ 0 h 7179"/>
                  <a:gd name="connsiteX2" fmla="*/ 3402 w 146537"/>
                  <a:gd name="connsiteY2" fmla="*/ 7179 h 7179"/>
                  <a:gd name="connsiteX3" fmla="*/ 9872 w 146537"/>
                  <a:gd name="connsiteY3" fmla="*/ 7179 h 7179"/>
                  <a:gd name="connsiteX4" fmla="*/ 10050 w 146537"/>
                  <a:gd name="connsiteY4" fmla="*/ 0 h 7179"/>
                  <a:gd name="connsiteX5" fmla="*/ 3579 w 146537"/>
                  <a:gd name="connsiteY5" fmla="*/ 0 h 7179"/>
                  <a:gd name="connsiteX6" fmla="*/ 3402 w 146537"/>
                  <a:gd name="connsiteY6" fmla="*/ 7179 h 7179"/>
                  <a:gd name="connsiteX7" fmla="*/ 145662 w 146537"/>
                  <a:gd name="connsiteY7" fmla="*/ 4432 h 7179"/>
                  <a:gd name="connsiteX8" fmla="*/ 145751 w 146537"/>
                  <a:gd name="connsiteY8" fmla="*/ 2748 h 7179"/>
                  <a:gd name="connsiteX9" fmla="*/ 145751 w 146537"/>
                  <a:gd name="connsiteY9" fmla="*/ 2748 h 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537" h="7179">
                    <a:moveTo>
                      <a:pt x="145751" y="2748"/>
                    </a:moveTo>
                    <a:cubicBezTo>
                      <a:pt x="98419" y="709"/>
                      <a:pt x="51088" y="0"/>
                      <a:pt x="3579" y="0"/>
                    </a:cubicBezTo>
                    <a:cubicBezTo>
                      <a:pt x="-1118" y="0"/>
                      <a:pt x="-1207" y="7179"/>
                      <a:pt x="3402" y="7179"/>
                    </a:cubicBezTo>
                    <a:cubicBezTo>
                      <a:pt x="5529" y="7179"/>
                      <a:pt x="7745" y="7179"/>
                      <a:pt x="9872" y="7179"/>
                    </a:cubicBezTo>
                    <a:cubicBezTo>
                      <a:pt x="14570" y="7179"/>
                      <a:pt x="14659" y="0"/>
                      <a:pt x="10050" y="0"/>
                    </a:cubicBezTo>
                    <a:cubicBezTo>
                      <a:pt x="7922" y="0"/>
                      <a:pt x="5707" y="0"/>
                      <a:pt x="3579" y="0"/>
                    </a:cubicBezTo>
                    <a:cubicBezTo>
                      <a:pt x="-1118" y="0"/>
                      <a:pt x="-1207" y="7179"/>
                      <a:pt x="3402" y="7179"/>
                    </a:cubicBezTo>
                    <a:cubicBezTo>
                      <a:pt x="50822" y="7179"/>
                      <a:pt x="98154" y="6470"/>
                      <a:pt x="145662" y="4432"/>
                    </a:cubicBezTo>
                    <a:cubicBezTo>
                      <a:pt x="146814" y="4343"/>
                      <a:pt x="146814" y="2836"/>
                      <a:pt x="145751" y="2748"/>
                    </a:cubicBezTo>
                    <a:lnTo>
                      <a:pt x="145751" y="274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70" name="任意多边形: 形状 635"/>
              <p:cNvSpPr/>
              <p:nvPr>
                <p:custDataLst>
                  <p:tags r:id="rId372"/>
                </p:custDataLst>
              </p:nvPr>
            </p:nvSpPr>
            <p:spPr>
              <a:xfrm>
                <a:off x="8887408" y="2474594"/>
                <a:ext cx="200891" cy="11217"/>
              </a:xfrm>
              <a:custGeom>
                <a:avLst/>
                <a:gdLst>
                  <a:gd name="connsiteX0" fmla="*/ 521 w 200891"/>
                  <a:gd name="connsiteY0" fmla="*/ 9368 h 11217"/>
                  <a:gd name="connsiteX1" fmla="*/ 100680 w 200891"/>
                  <a:gd name="connsiteY1" fmla="*/ 10964 h 11217"/>
                  <a:gd name="connsiteX2" fmla="*/ 150847 w 200891"/>
                  <a:gd name="connsiteY2" fmla="*/ 8837 h 11217"/>
                  <a:gd name="connsiteX3" fmla="*/ 174867 w 200891"/>
                  <a:gd name="connsiteY3" fmla="*/ 6887 h 11217"/>
                  <a:gd name="connsiteX4" fmla="*/ 199419 w 200891"/>
                  <a:gd name="connsiteY4" fmla="*/ 4139 h 11217"/>
                  <a:gd name="connsiteX5" fmla="*/ 198976 w 200891"/>
                  <a:gd name="connsiteY5" fmla="*/ 239 h 11217"/>
                  <a:gd name="connsiteX6" fmla="*/ 173892 w 200891"/>
                  <a:gd name="connsiteY6" fmla="*/ 1303 h 11217"/>
                  <a:gd name="connsiteX7" fmla="*/ 148809 w 200891"/>
                  <a:gd name="connsiteY7" fmla="*/ 2455 h 11217"/>
                  <a:gd name="connsiteX8" fmla="*/ 99793 w 200891"/>
                  <a:gd name="connsiteY8" fmla="*/ 4848 h 11217"/>
                  <a:gd name="connsiteX9" fmla="*/ 610 w 200891"/>
                  <a:gd name="connsiteY9" fmla="*/ 8128 h 11217"/>
                  <a:gd name="connsiteX10" fmla="*/ 521 w 200891"/>
                  <a:gd name="connsiteY10" fmla="*/ 9368 h 11217"/>
                  <a:gd name="connsiteX11" fmla="*/ 521 w 200891"/>
                  <a:gd name="connsiteY11" fmla="*/ 9368 h 1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891" h="11217">
                    <a:moveTo>
                      <a:pt x="521" y="9368"/>
                    </a:moveTo>
                    <a:cubicBezTo>
                      <a:pt x="33848" y="10521"/>
                      <a:pt x="67264" y="11762"/>
                      <a:pt x="100680" y="10964"/>
                    </a:cubicBezTo>
                    <a:cubicBezTo>
                      <a:pt x="117343" y="10609"/>
                      <a:pt x="134184" y="10166"/>
                      <a:pt x="150847" y="8837"/>
                    </a:cubicBezTo>
                    <a:cubicBezTo>
                      <a:pt x="158824" y="8216"/>
                      <a:pt x="166802" y="7507"/>
                      <a:pt x="174867" y="6887"/>
                    </a:cubicBezTo>
                    <a:cubicBezTo>
                      <a:pt x="182933" y="6266"/>
                      <a:pt x="191531" y="6178"/>
                      <a:pt x="199419" y="4139"/>
                    </a:cubicBezTo>
                    <a:cubicBezTo>
                      <a:pt x="201812" y="3519"/>
                      <a:pt x="201015" y="416"/>
                      <a:pt x="198976" y="239"/>
                    </a:cubicBezTo>
                    <a:cubicBezTo>
                      <a:pt x="190822" y="-559"/>
                      <a:pt x="182135" y="859"/>
                      <a:pt x="173892" y="1303"/>
                    </a:cubicBezTo>
                    <a:cubicBezTo>
                      <a:pt x="165561" y="1746"/>
                      <a:pt x="157140" y="2100"/>
                      <a:pt x="148809" y="2455"/>
                    </a:cubicBezTo>
                    <a:cubicBezTo>
                      <a:pt x="132500" y="3164"/>
                      <a:pt x="116102" y="4139"/>
                      <a:pt x="99793" y="4848"/>
                    </a:cubicBezTo>
                    <a:cubicBezTo>
                      <a:pt x="66732" y="6266"/>
                      <a:pt x="33671" y="8039"/>
                      <a:pt x="610" y="8128"/>
                    </a:cubicBezTo>
                    <a:cubicBezTo>
                      <a:pt x="-188" y="8216"/>
                      <a:pt x="-188" y="9368"/>
                      <a:pt x="521" y="9368"/>
                    </a:cubicBezTo>
                    <a:lnTo>
                      <a:pt x="521" y="93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71" name="任意多边形: 形状 636"/>
              <p:cNvSpPr/>
              <p:nvPr>
                <p:custDataLst>
                  <p:tags r:id="rId373"/>
                </p:custDataLst>
              </p:nvPr>
            </p:nvSpPr>
            <p:spPr>
              <a:xfrm>
                <a:off x="9248177" y="2513212"/>
                <a:ext cx="232626" cy="11557"/>
              </a:xfrm>
              <a:custGeom>
                <a:avLst/>
                <a:gdLst>
                  <a:gd name="connsiteX0" fmla="*/ 322 w 232626"/>
                  <a:gd name="connsiteY0" fmla="*/ 11257 h 11557"/>
                  <a:gd name="connsiteX1" fmla="*/ 115726 w 232626"/>
                  <a:gd name="connsiteY1" fmla="*/ 10193 h 11557"/>
                  <a:gd name="connsiteX2" fmla="*/ 231218 w 232626"/>
                  <a:gd name="connsiteY2" fmla="*/ 2836 h 11557"/>
                  <a:gd name="connsiteX3" fmla="*/ 231306 w 232626"/>
                  <a:gd name="connsiteY3" fmla="*/ 0 h 11557"/>
                  <a:gd name="connsiteX4" fmla="*/ 115903 w 232626"/>
                  <a:gd name="connsiteY4" fmla="*/ 5850 h 11557"/>
                  <a:gd name="connsiteX5" fmla="*/ 411 w 232626"/>
                  <a:gd name="connsiteY5" fmla="*/ 10636 h 11557"/>
                  <a:gd name="connsiteX6" fmla="*/ 322 w 232626"/>
                  <a:gd name="connsiteY6" fmla="*/ 11257 h 11557"/>
                  <a:gd name="connsiteX7" fmla="*/ 322 w 232626"/>
                  <a:gd name="connsiteY7" fmla="*/ 11257 h 1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626" h="11557">
                    <a:moveTo>
                      <a:pt x="322" y="11257"/>
                    </a:moveTo>
                    <a:cubicBezTo>
                      <a:pt x="38790" y="11966"/>
                      <a:pt x="77169" y="11345"/>
                      <a:pt x="115726" y="10193"/>
                    </a:cubicBezTo>
                    <a:cubicBezTo>
                      <a:pt x="154105" y="9041"/>
                      <a:pt x="192927" y="7889"/>
                      <a:pt x="231218" y="2836"/>
                    </a:cubicBezTo>
                    <a:cubicBezTo>
                      <a:pt x="232990" y="2571"/>
                      <a:pt x="233168" y="0"/>
                      <a:pt x="231306" y="0"/>
                    </a:cubicBezTo>
                    <a:cubicBezTo>
                      <a:pt x="192927" y="532"/>
                      <a:pt x="154282" y="3811"/>
                      <a:pt x="115903" y="5850"/>
                    </a:cubicBezTo>
                    <a:cubicBezTo>
                      <a:pt x="77435" y="7800"/>
                      <a:pt x="38878" y="9218"/>
                      <a:pt x="411" y="10636"/>
                    </a:cubicBezTo>
                    <a:cubicBezTo>
                      <a:pt x="-121" y="10636"/>
                      <a:pt x="-121" y="11257"/>
                      <a:pt x="322" y="11257"/>
                    </a:cubicBezTo>
                    <a:lnTo>
                      <a:pt x="322" y="112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72" name="任意多边形: 形状 637"/>
              <p:cNvSpPr/>
              <p:nvPr>
                <p:custDataLst>
                  <p:tags r:id="rId374"/>
                </p:custDataLst>
              </p:nvPr>
            </p:nvSpPr>
            <p:spPr>
              <a:xfrm>
                <a:off x="9492512" y="2420322"/>
                <a:ext cx="165306" cy="9405"/>
              </a:xfrm>
              <a:custGeom>
                <a:avLst/>
                <a:gdLst>
                  <a:gd name="connsiteX0" fmla="*/ 164154 w 165306"/>
                  <a:gd name="connsiteY0" fmla="*/ 0 h 9405"/>
                  <a:gd name="connsiteX1" fmla="*/ 82077 w 165306"/>
                  <a:gd name="connsiteY1" fmla="*/ 532 h 9405"/>
                  <a:gd name="connsiteX2" fmla="*/ 41571 w 165306"/>
                  <a:gd name="connsiteY2" fmla="*/ 1950 h 9405"/>
                  <a:gd name="connsiteX3" fmla="*/ 21805 w 165306"/>
                  <a:gd name="connsiteY3" fmla="*/ 3191 h 9405"/>
                  <a:gd name="connsiteX4" fmla="*/ 1508 w 165306"/>
                  <a:gd name="connsiteY4" fmla="*/ 4875 h 9405"/>
                  <a:gd name="connsiteX5" fmla="*/ 1419 w 165306"/>
                  <a:gd name="connsiteY5" fmla="*/ 8864 h 9405"/>
                  <a:gd name="connsiteX6" fmla="*/ 20564 w 165306"/>
                  <a:gd name="connsiteY6" fmla="*/ 9129 h 9405"/>
                  <a:gd name="connsiteX7" fmla="*/ 40241 w 165306"/>
                  <a:gd name="connsiteY7" fmla="*/ 9041 h 9405"/>
                  <a:gd name="connsiteX8" fmla="*/ 81900 w 165306"/>
                  <a:gd name="connsiteY8" fmla="*/ 7623 h 9405"/>
                  <a:gd name="connsiteX9" fmla="*/ 164065 w 165306"/>
                  <a:gd name="connsiteY9" fmla="*/ 2482 h 9405"/>
                  <a:gd name="connsiteX10" fmla="*/ 164154 w 165306"/>
                  <a:gd name="connsiteY10" fmla="*/ 0 h 9405"/>
                  <a:gd name="connsiteX11" fmla="*/ 164154 w 165306"/>
                  <a:gd name="connsiteY11" fmla="*/ 0 h 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306" h="9405">
                    <a:moveTo>
                      <a:pt x="164154" y="0"/>
                    </a:moveTo>
                    <a:cubicBezTo>
                      <a:pt x="136766" y="177"/>
                      <a:pt x="109466" y="-89"/>
                      <a:pt x="82077" y="532"/>
                    </a:cubicBezTo>
                    <a:cubicBezTo>
                      <a:pt x="68605" y="886"/>
                      <a:pt x="55044" y="1329"/>
                      <a:pt x="41571" y="1950"/>
                    </a:cubicBezTo>
                    <a:cubicBezTo>
                      <a:pt x="35012" y="2216"/>
                      <a:pt x="28453" y="2836"/>
                      <a:pt x="21805" y="3191"/>
                    </a:cubicBezTo>
                    <a:cubicBezTo>
                      <a:pt x="15158" y="3545"/>
                      <a:pt x="8155" y="3368"/>
                      <a:pt x="1508" y="4875"/>
                    </a:cubicBezTo>
                    <a:cubicBezTo>
                      <a:pt x="-442" y="5318"/>
                      <a:pt x="-531" y="8509"/>
                      <a:pt x="1419" y="8864"/>
                    </a:cubicBezTo>
                    <a:cubicBezTo>
                      <a:pt x="7623" y="9839"/>
                      <a:pt x="14271" y="9218"/>
                      <a:pt x="20564" y="9129"/>
                    </a:cubicBezTo>
                    <a:cubicBezTo>
                      <a:pt x="27123" y="9041"/>
                      <a:pt x="33682" y="9129"/>
                      <a:pt x="40241" y="9041"/>
                    </a:cubicBezTo>
                    <a:cubicBezTo>
                      <a:pt x="54068" y="8686"/>
                      <a:pt x="67984" y="8243"/>
                      <a:pt x="81900" y="7623"/>
                    </a:cubicBezTo>
                    <a:cubicBezTo>
                      <a:pt x="109288" y="6382"/>
                      <a:pt x="136677" y="4254"/>
                      <a:pt x="164065" y="2482"/>
                    </a:cubicBezTo>
                    <a:cubicBezTo>
                      <a:pt x="165661" y="2304"/>
                      <a:pt x="165749" y="0"/>
                      <a:pt x="164154" y="0"/>
                    </a:cubicBezTo>
                    <a:lnTo>
                      <a:pt x="164154"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73" name="任意多边形: 形状 638"/>
              <p:cNvSpPr/>
              <p:nvPr>
                <p:custDataLst>
                  <p:tags r:id="rId375"/>
                </p:custDataLst>
              </p:nvPr>
            </p:nvSpPr>
            <p:spPr>
              <a:xfrm>
                <a:off x="9119909" y="2071874"/>
                <a:ext cx="50667" cy="278713"/>
              </a:xfrm>
              <a:custGeom>
                <a:avLst/>
                <a:gdLst>
                  <a:gd name="connsiteX0" fmla="*/ 10084 w 50667"/>
                  <a:gd name="connsiteY0" fmla="*/ 6935 h 278713"/>
                  <a:gd name="connsiteX1" fmla="*/ 27013 w 50667"/>
                  <a:gd name="connsiteY1" fmla="*/ 215318 h 278713"/>
                  <a:gd name="connsiteX2" fmla="*/ 15579 w 50667"/>
                  <a:gd name="connsiteY2" fmla="*/ 243681 h 278713"/>
                  <a:gd name="connsiteX3" fmla="*/ 423 w 50667"/>
                  <a:gd name="connsiteY3" fmla="*/ 271867 h 278713"/>
                  <a:gd name="connsiteX4" fmla="*/ 7336 w 50667"/>
                  <a:gd name="connsiteY4" fmla="*/ 277096 h 278713"/>
                  <a:gd name="connsiteX5" fmla="*/ 21872 w 50667"/>
                  <a:gd name="connsiteY5" fmla="*/ 252367 h 278713"/>
                  <a:gd name="connsiteX6" fmla="*/ 32952 w 50667"/>
                  <a:gd name="connsiteY6" fmla="*/ 226840 h 278713"/>
                  <a:gd name="connsiteX7" fmla="*/ 47311 w 50667"/>
                  <a:gd name="connsiteY7" fmla="*/ 171975 h 278713"/>
                  <a:gd name="connsiteX8" fmla="*/ 41815 w 50667"/>
                  <a:gd name="connsiteY8" fmla="*/ 60294 h 278713"/>
                  <a:gd name="connsiteX9" fmla="*/ 18150 w 50667"/>
                  <a:gd name="connsiteY9" fmla="*/ 2149 h 278713"/>
                  <a:gd name="connsiteX10" fmla="*/ 10084 w 50667"/>
                  <a:gd name="connsiteY10" fmla="*/ 6935 h 278713"/>
                  <a:gd name="connsiteX11" fmla="*/ 10084 w 50667"/>
                  <a:gd name="connsiteY11" fmla="*/ 6935 h 2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67" h="278713">
                    <a:moveTo>
                      <a:pt x="10084" y="6935"/>
                    </a:moveTo>
                    <a:cubicBezTo>
                      <a:pt x="44917" y="68803"/>
                      <a:pt x="50324" y="146005"/>
                      <a:pt x="27013" y="215318"/>
                    </a:cubicBezTo>
                    <a:cubicBezTo>
                      <a:pt x="23734" y="224979"/>
                      <a:pt x="20011" y="234463"/>
                      <a:pt x="15579" y="243681"/>
                    </a:cubicBezTo>
                    <a:cubicBezTo>
                      <a:pt x="10970" y="253342"/>
                      <a:pt x="4854" y="262206"/>
                      <a:pt x="423" y="271867"/>
                    </a:cubicBezTo>
                    <a:cubicBezTo>
                      <a:pt x="-1527" y="276121"/>
                      <a:pt x="3702" y="281440"/>
                      <a:pt x="7336" y="277096"/>
                    </a:cubicBezTo>
                    <a:cubicBezTo>
                      <a:pt x="13363" y="269740"/>
                      <a:pt x="17707" y="260788"/>
                      <a:pt x="21872" y="252367"/>
                    </a:cubicBezTo>
                    <a:cubicBezTo>
                      <a:pt x="25950" y="244035"/>
                      <a:pt x="29672" y="235526"/>
                      <a:pt x="32952" y="226840"/>
                    </a:cubicBezTo>
                    <a:cubicBezTo>
                      <a:pt x="39688" y="209024"/>
                      <a:pt x="44386" y="190588"/>
                      <a:pt x="47311" y="171975"/>
                    </a:cubicBezTo>
                    <a:cubicBezTo>
                      <a:pt x="53161" y="134571"/>
                      <a:pt x="51388" y="96280"/>
                      <a:pt x="41815" y="60294"/>
                    </a:cubicBezTo>
                    <a:cubicBezTo>
                      <a:pt x="36409" y="39908"/>
                      <a:pt x="28431" y="20408"/>
                      <a:pt x="18150" y="2149"/>
                    </a:cubicBezTo>
                    <a:cubicBezTo>
                      <a:pt x="15225" y="-2903"/>
                      <a:pt x="7247" y="1883"/>
                      <a:pt x="10084" y="6935"/>
                    </a:cubicBezTo>
                    <a:lnTo>
                      <a:pt x="10084" y="69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74" name="任意多边形: 形状 639"/>
              <p:cNvSpPr/>
              <p:nvPr>
                <p:custDataLst>
                  <p:tags r:id="rId376"/>
                </p:custDataLst>
              </p:nvPr>
            </p:nvSpPr>
            <p:spPr>
              <a:xfrm>
                <a:off x="9133058" y="2070471"/>
                <a:ext cx="734007" cy="29011"/>
              </a:xfrm>
              <a:custGeom>
                <a:avLst/>
                <a:gdLst>
                  <a:gd name="connsiteX0" fmla="*/ 1456 w 734007"/>
                  <a:gd name="connsiteY0" fmla="*/ 5325 h 29011"/>
                  <a:gd name="connsiteX1" fmla="*/ 17233 w 734007"/>
                  <a:gd name="connsiteY1" fmla="*/ 8870 h 29011"/>
                  <a:gd name="connsiteX2" fmla="*/ 35758 w 734007"/>
                  <a:gd name="connsiteY2" fmla="*/ 10554 h 29011"/>
                  <a:gd name="connsiteX3" fmla="*/ 70680 w 734007"/>
                  <a:gd name="connsiteY3" fmla="*/ 13302 h 29011"/>
                  <a:gd name="connsiteX4" fmla="*/ 141677 w 734007"/>
                  <a:gd name="connsiteY4" fmla="*/ 17202 h 29011"/>
                  <a:gd name="connsiteX5" fmla="*/ 284115 w 734007"/>
                  <a:gd name="connsiteY5" fmla="*/ 19595 h 29011"/>
                  <a:gd name="connsiteX6" fmla="*/ 426995 w 734007"/>
                  <a:gd name="connsiteY6" fmla="*/ 17025 h 29011"/>
                  <a:gd name="connsiteX7" fmla="*/ 569698 w 734007"/>
                  <a:gd name="connsiteY7" fmla="*/ 19063 h 29011"/>
                  <a:gd name="connsiteX8" fmla="*/ 729331 w 734007"/>
                  <a:gd name="connsiteY8" fmla="*/ 28991 h 29011"/>
                  <a:gd name="connsiteX9" fmla="*/ 729508 w 734007"/>
                  <a:gd name="connsiteY9" fmla="*/ 19418 h 29011"/>
                  <a:gd name="connsiteX10" fmla="*/ 444722 w 734007"/>
                  <a:gd name="connsiteY10" fmla="*/ 7364 h 29011"/>
                  <a:gd name="connsiteX11" fmla="*/ 301842 w 734007"/>
                  <a:gd name="connsiteY11" fmla="*/ 9845 h 29011"/>
                  <a:gd name="connsiteX12" fmla="*/ 159316 w 734007"/>
                  <a:gd name="connsiteY12" fmla="*/ 8516 h 29011"/>
                  <a:gd name="connsiteX13" fmla="*/ 80607 w 734007"/>
                  <a:gd name="connsiteY13" fmla="*/ 4704 h 29011"/>
                  <a:gd name="connsiteX14" fmla="*/ 40278 w 734007"/>
                  <a:gd name="connsiteY14" fmla="*/ 1957 h 29011"/>
                  <a:gd name="connsiteX15" fmla="*/ 20690 w 734007"/>
                  <a:gd name="connsiteY15" fmla="*/ 539 h 29011"/>
                  <a:gd name="connsiteX16" fmla="*/ 10851 w 734007"/>
                  <a:gd name="connsiteY16" fmla="*/ 7 h 29011"/>
                  <a:gd name="connsiteX17" fmla="*/ 1545 w 734007"/>
                  <a:gd name="connsiteY17" fmla="*/ 1159 h 29011"/>
                  <a:gd name="connsiteX18" fmla="*/ 1456 w 734007"/>
                  <a:gd name="connsiteY18" fmla="*/ 5325 h 29011"/>
                  <a:gd name="connsiteX19" fmla="*/ 1456 w 734007"/>
                  <a:gd name="connsiteY19" fmla="*/ 5325 h 2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4007" h="29011">
                    <a:moveTo>
                      <a:pt x="1456" y="5325"/>
                    </a:moveTo>
                    <a:cubicBezTo>
                      <a:pt x="6774" y="7275"/>
                      <a:pt x="11472" y="8250"/>
                      <a:pt x="17233" y="8870"/>
                    </a:cubicBezTo>
                    <a:cubicBezTo>
                      <a:pt x="23349" y="9491"/>
                      <a:pt x="29553" y="10023"/>
                      <a:pt x="35758" y="10554"/>
                    </a:cubicBezTo>
                    <a:cubicBezTo>
                      <a:pt x="47369" y="11618"/>
                      <a:pt x="58980" y="12504"/>
                      <a:pt x="70680" y="13302"/>
                    </a:cubicBezTo>
                    <a:cubicBezTo>
                      <a:pt x="94346" y="14898"/>
                      <a:pt x="118012" y="16227"/>
                      <a:pt x="141677" y="17202"/>
                    </a:cubicBezTo>
                    <a:cubicBezTo>
                      <a:pt x="189097" y="19152"/>
                      <a:pt x="236606" y="19950"/>
                      <a:pt x="284115" y="19595"/>
                    </a:cubicBezTo>
                    <a:cubicBezTo>
                      <a:pt x="331712" y="19152"/>
                      <a:pt x="379398" y="17379"/>
                      <a:pt x="426995" y="17025"/>
                    </a:cubicBezTo>
                    <a:cubicBezTo>
                      <a:pt x="474593" y="16670"/>
                      <a:pt x="522190" y="17291"/>
                      <a:pt x="569698" y="19063"/>
                    </a:cubicBezTo>
                    <a:cubicBezTo>
                      <a:pt x="623057" y="21013"/>
                      <a:pt x="676238" y="24382"/>
                      <a:pt x="729331" y="28991"/>
                    </a:cubicBezTo>
                    <a:cubicBezTo>
                      <a:pt x="735447" y="29522"/>
                      <a:pt x="735624" y="19950"/>
                      <a:pt x="729508" y="19418"/>
                    </a:cubicBezTo>
                    <a:cubicBezTo>
                      <a:pt x="635023" y="11175"/>
                      <a:pt x="540006" y="7186"/>
                      <a:pt x="444722" y="7364"/>
                    </a:cubicBezTo>
                    <a:cubicBezTo>
                      <a:pt x="397125" y="7452"/>
                      <a:pt x="349439" y="9048"/>
                      <a:pt x="301842" y="9845"/>
                    </a:cubicBezTo>
                    <a:cubicBezTo>
                      <a:pt x="254244" y="10643"/>
                      <a:pt x="206736" y="10200"/>
                      <a:pt x="159316" y="8516"/>
                    </a:cubicBezTo>
                    <a:cubicBezTo>
                      <a:pt x="133080" y="7629"/>
                      <a:pt x="106843" y="6300"/>
                      <a:pt x="80607" y="4704"/>
                    </a:cubicBezTo>
                    <a:cubicBezTo>
                      <a:pt x="67135" y="3818"/>
                      <a:pt x="53662" y="2932"/>
                      <a:pt x="40278" y="1957"/>
                    </a:cubicBezTo>
                    <a:cubicBezTo>
                      <a:pt x="33719" y="1514"/>
                      <a:pt x="27160" y="1070"/>
                      <a:pt x="20690" y="539"/>
                    </a:cubicBezTo>
                    <a:cubicBezTo>
                      <a:pt x="17410" y="273"/>
                      <a:pt x="14131" y="7"/>
                      <a:pt x="10851" y="7"/>
                    </a:cubicBezTo>
                    <a:cubicBezTo>
                      <a:pt x="7661" y="-82"/>
                      <a:pt x="4735" y="716"/>
                      <a:pt x="1545" y="1159"/>
                    </a:cubicBezTo>
                    <a:cubicBezTo>
                      <a:pt x="-760" y="1602"/>
                      <a:pt x="-228" y="4704"/>
                      <a:pt x="1456" y="5325"/>
                    </a:cubicBezTo>
                    <a:lnTo>
                      <a:pt x="1456" y="5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75" name="任意多边形: 形状 640"/>
              <p:cNvSpPr/>
              <p:nvPr>
                <p:custDataLst>
                  <p:tags r:id="rId377"/>
                </p:custDataLst>
              </p:nvPr>
            </p:nvSpPr>
            <p:spPr>
              <a:xfrm>
                <a:off x="9753653" y="2088914"/>
                <a:ext cx="155509" cy="267647"/>
              </a:xfrm>
              <a:custGeom>
                <a:avLst/>
                <a:gdLst>
                  <a:gd name="connsiteX0" fmla="*/ 1398 w 155509"/>
                  <a:gd name="connsiteY0" fmla="*/ 265818 h 267647"/>
                  <a:gd name="connsiteX1" fmla="*/ 30027 w 155509"/>
                  <a:gd name="connsiteY1" fmla="*/ 266793 h 267647"/>
                  <a:gd name="connsiteX2" fmla="*/ 60340 w 155509"/>
                  <a:gd name="connsiteY2" fmla="*/ 265020 h 267647"/>
                  <a:gd name="connsiteX3" fmla="*/ 120878 w 155509"/>
                  <a:gd name="connsiteY3" fmla="*/ 259879 h 267647"/>
                  <a:gd name="connsiteX4" fmla="*/ 125310 w 155509"/>
                  <a:gd name="connsiteY4" fmla="*/ 256423 h 267647"/>
                  <a:gd name="connsiteX5" fmla="*/ 151103 w 155509"/>
                  <a:gd name="connsiteY5" fmla="*/ 142792 h 267647"/>
                  <a:gd name="connsiteX6" fmla="*/ 155446 w 155509"/>
                  <a:gd name="connsiteY6" fmla="*/ 85533 h 267647"/>
                  <a:gd name="connsiteX7" fmla="*/ 148444 w 155509"/>
                  <a:gd name="connsiteY7" fmla="*/ 33947 h 267647"/>
                  <a:gd name="connsiteX8" fmla="*/ 135681 w 155509"/>
                  <a:gd name="connsiteY8" fmla="*/ 12763 h 267647"/>
                  <a:gd name="connsiteX9" fmla="*/ 115117 w 155509"/>
                  <a:gd name="connsiteY9" fmla="*/ 0 h 267647"/>
                  <a:gd name="connsiteX10" fmla="*/ 112192 w 155509"/>
                  <a:gd name="connsiteY10" fmla="*/ 6825 h 267647"/>
                  <a:gd name="connsiteX11" fmla="*/ 128147 w 155509"/>
                  <a:gd name="connsiteY11" fmla="*/ 20298 h 267647"/>
                  <a:gd name="connsiteX12" fmla="*/ 139315 w 155509"/>
                  <a:gd name="connsiteY12" fmla="*/ 38113 h 267647"/>
                  <a:gd name="connsiteX13" fmla="*/ 146140 w 155509"/>
                  <a:gd name="connsiteY13" fmla="*/ 87661 h 267647"/>
                  <a:gd name="connsiteX14" fmla="*/ 132844 w 155509"/>
                  <a:gd name="connsiteY14" fmla="*/ 194821 h 267647"/>
                  <a:gd name="connsiteX15" fmla="*/ 116535 w 155509"/>
                  <a:gd name="connsiteY15" fmla="*/ 254118 h 267647"/>
                  <a:gd name="connsiteX16" fmla="*/ 120967 w 155509"/>
                  <a:gd name="connsiteY16" fmla="*/ 250661 h 267647"/>
                  <a:gd name="connsiteX17" fmla="*/ 59365 w 155509"/>
                  <a:gd name="connsiteY17" fmla="*/ 255979 h 267647"/>
                  <a:gd name="connsiteX18" fmla="*/ 29052 w 155509"/>
                  <a:gd name="connsiteY18" fmla="*/ 258107 h 267647"/>
                  <a:gd name="connsiteX19" fmla="*/ 954 w 155509"/>
                  <a:gd name="connsiteY19" fmla="*/ 262095 h 267647"/>
                  <a:gd name="connsiteX20" fmla="*/ 1398 w 155509"/>
                  <a:gd name="connsiteY20" fmla="*/ 265818 h 267647"/>
                  <a:gd name="connsiteX21" fmla="*/ 1398 w 155509"/>
                  <a:gd name="connsiteY21" fmla="*/ 265818 h 2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509" h="267647">
                    <a:moveTo>
                      <a:pt x="1398" y="265818"/>
                    </a:moveTo>
                    <a:cubicBezTo>
                      <a:pt x="10173" y="268920"/>
                      <a:pt x="20720" y="267236"/>
                      <a:pt x="30027" y="266793"/>
                    </a:cubicBezTo>
                    <a:cubicBezTo>
                      <a:pt x="40132" y="266350"/>
                      <a:pt x="50236" y="265729"/>
                      <a:pt x="60340" y="265020"/>
                    </a:cubicBezTo>
                    <a:cubicBezTo>
                      <a:pt x="80549" y="263602"/>
                      <a:pt x="100669" y="261829"/>
                      <a:pt x="120878" y="259879"/>
                    </a:cubicBezTo>
                    <a:cubicBezTo>
                      <a:pt x="123006" y="259702"/>
                      <a:pt x="124690" y="258461"/>
                      <a:pt x="125310" y="256423"/>
                    </a:cubicBezTo>
                    <a:cubicBezTo>
                      <a:pt x="137631" y="219284"/>
                      <a:pt x="146228" y="181260"/>
                      <a:pt x="151103" y="142792"/>
                    </a:cubicBezTo>
                    <a:cubicBezTo>
                      <a:pt x="153496" y="123735"/>
                      <a:pt x="155092" y="104590"/>
                      <a:pt x="155446" y="85533"/>
                    </a:cubicBezTo>
                    <a:cubicBezTo>
                      <a:pt x="155801" y="68072"/>
                      <a:pt x="154826" y="50079"/>
                      <a:pt x="148444" y="33947"/>
                    </a:cubicBezTo>
                    <a:cubicBezTo>
                      <a:pt x="145342" y="26147"/>
                      <a:pt x="141176" y="18968"/>
                      <a:pt x="135681" y="12763"/>
                    </a:cubicBezTo>
                    <a:cubicBezTo>
                      <a:pt x="130451" y="6736"/>
                      <a:pt x="123538" y="89"/>
                      <a:pt x="115117" y="0"/>
                    </a:cubicBezTo>
                    <a:cubicBezTo>
                      <a:pt x="111394" y="0"/>
                      <a:pt x="110154" y="4432"/>
                      <a:pt x="112192" y="6825"/>
                    </a:cubicBezTo>
                    <a:cubicBezTo>
                      <a:pt x="116624" y="12232"/>
                      <a:pt x="123360" y="15068"/>
                      <a:pt x="128147" y="20298"/>
                    </a:cubicBezTo>
                    <a:cubicBezTo>
                      <a:pt x="132844" y="25438"/>
                      <a:pt x="136567" y="31643"/>
                      <a:pt x="139315" y="38113"/>
                    </a:cubicBezTo>
                    <a:cubicBezTo>
                      <a:pt x="145785" y="53536"/>
                      <a:pt x="146583" y="70820"/>
                      <a:pt x="146140" y="87661"/>
                    </a:cubicBezTo>
                    <a:cubicBezTo>
                      <a:pt x="145253" y="123558"/>
                      <a:pt x="140644" y="159544"/>
                      <a:pt x="132844" y="194821"/>
                    </a:cubicBezTo>
                    <a:cubicBezTo>
                      <a:pt x="128412" y="214852"/>
                      <a:pt x="122917" y="234618"/>
                      <a:pt x="116535" y="254118"/>
                    </a:cubicBezTo>
                    <a:cubicBezTo>
                      <a:pt x="118042" y="252966"/>
                      <a:pt x="119549" y="251814"/>
                      <a:pt x="120967" y="250661"/>
                    </a:cubicBezTo>
                    <a:cubicBezTo>
                      <a:pt x="100404" y="252700"/>
                      <a:pt x="79929" y="254473"/>
                      <a:pt x="59365" y="255979"/>
                    </a:cubicBezTo>
                    <a:cubicBezTo>
                      <a:pt x="49261" y="256688"/>
                      <a:pt x="39156" y="257398"/>
                      <a:pt x="29052" y="258107"/>
                    </a:cubicBezTo>
                    <a:cubicBezTo>
                      <a:pt x="19834" y="258727"/>
                      <a:pt x="9641" y="258284"/>
                      <a:pt x="954" y="262095"/>
                    </a:cubicBezTo>
                    <a:cubicBezTo>
                      <a:pt x="-730" y="262982"/>
                      <a:pt x="68" y="265286"/>
                      <a:pt x="1398" y="265818"/>
                    </a:cubicBezTo>
                    <a:lnTo>
                      <a:pt x="1398" y="2658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76" name="任意多边形: 形状 641"/>
              <p:cNvSpPr/>
              <p:nvPr>
                <p:custDataLst>
                  <p:tags r:id="rId378"/>
                </p:custDataLst>
              </p:nvPr>
            </p:nvSpPr>
            <p:spPr>
              <a:xfrm>
                <a:off x="8337414" y="2072122"/>
                <a:ext cx="791948" cy="21330"/>
              </a:xfrm>
              <a:custGeom>
                <a:avLst/>
                <a:gdLst>
                  <a:gd name="connsiteX0" fmla="*/ 975 w 791948"/>
                  <a:gd name="connsiteY0" fmla="*/ 19451 h 21330"/>
                  <a:gd name="connsiteX1" fmla="*/ 39620 w 791948"/>
                  <a:gd name="connsiteY1" fmla="*/ 21313 h 21330"/>
                  <a:gd name="connsiteX2" fmla="*/ 78265 w 791948"/>
                  <a:gd name="connsiteY2" fmla="*/ 20870 h 21330"/>
                  <a:gd name="connsiteX3" fmla="*/ 154580 w 791948"/>
                  <a:gd name="connsiteY3" fmla="*/ 19629 h 21330"/>
                  <a:gd name="connsiteX4" fmla="*/ 308274 w 791948"/>
                  <a:gd name="connsiteY4" fmla="*/ 16970 h 21330"/>
                  <a:gd name="connsiteX5" fmla="*/ 615574 w 791948"/>
                  <a:gd name="connsiteY5" fmla="*/ 11740 h 21330"/>
                  <a:gd name="connsiteX6" fmla="*/ 700664 w 791948"/>
                  <a:gd name="connsiteY6" fmla="*/ 10322 h 21330"/>
                  <a:gd name="connsiteX7" fmla="*/ 787970 w 791948"/>
                  <a:gd name="connsiteY7" fmla="*/ 8461 h 21330"/>
                  <a:gd name="connsiteX8" fmla="*/ 788147 w 791948"/>
                  <a:gd name="connsiteY8" fmla="*/ 395 h 21330"/>
                  <a:gd name="connsiteX9" fmla="*/ 710769 w 791948"/>
                  <a:gd name="connsiteY9" fmla="*/ 1458 h 21330"/>
                  <a:gd name="connsiteX10" fmla="*/ 634453 w 791948"/>
                  <a:gd name="connsiteY10" fmla="*/ 2877 h 21330"/>
                  <a:gd name="connsiteX11" fmla="*/ 480759 w 791948"/>
                  <a:gd name="connsiteY11" fmla="*/ 5713 h 21330"/>
                  <a:gd name="connsiteX12" fmla="*/ 173371 w 791948"/>
                  <a:gd name="connsiteY12" fmla="*/ 11208 h 21330"/>
                  <a:gd name="connsiteX13" fmla="*/ 886 w 791948"/>
                  <a:gd name="connsiteY13" fmla="*/ 17236 h 21330"/>
                  <a:gd name="connsiteX14" fmla="*/ 975 w 791948"/>
                  <a:gd name="connsiteY14" fmla="*/ 19451 h 21330"/>
                  <a:gd name="connsiteX15" fmla="*/ 975 w 791948"/>
                  <a:gd name="connsiteY15" fmla="*/ 19451 h 2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1948" h="21330">
                    <a:moveTo>
                      <a:pt x="975" y="19451"/>
                    </a:moveTo>
                    <a:cubicBezTo>
                      <a:pt x="13827" y="20249"/>
                      <a:pt x="26679" y="21224"/>
                      <a:pt x="39620" y="21313"/>
                    </a:cubicBezTo>
                    <a:cubicBezTo>
                      <a:pt x="52472" y="21401"/>
                      <a:pt x="65413" y="21136"/>
                      <a:pt x="78265" y="20870"/>
                    </a:cubicBezTo>
                    <a:cubicBezTo>
                      <a:pt x="103704" y="20515"/>
                      <a:pt x="129142" y="20072"/>
                      <a:pt x="154580" y="19629"/>
                    </a:cubicBezTo>
                    <a:cubicBezTo>
                      <a:pt x="205812" y="18742"/>
                      <a:pt x="257043" y="17856"/>
                      <a:pt x="308274" y="16970"/>
                    </a:cubicBezTo>
                    <a:cubicBezTo>
                      <a:pt x="410737" y="15197"/>
                      <a:pt x="513200" y="13424"/>
                      <a:pt x="615574" y="11740"/>
                    </a:cubicBezTo>
                    <a:cubicBezTo>
                      <a:pt x="643937" y="11297"/>
                      <a:pt x="672300" y="10854"/>
                      <a:pt x="700664" y="10322"/>
                    </a:cubicBezTo>
                    <a:cubicBezTo>
                      <a:pt x="729648" y="9879"/>
                      <a:pt x="758986" y="10765"/>
                      <a:pt x="787970" y="8461"/>
                    </a:cubicBezTo>
                    <a:cubicBezTo>
                      <a:pt x="793199" y="8017"/>
                      <a:pt x="793288" y="661"/>
                      <a:pt x="788147" y="395"/>
                    </a:cubicBezTo>
                    <a:cubicBezTo>
                      <a:pt x="762532" y="-757"/>
                      <a:pt x="736473" y="927"/>
                      <a:pt x="710769" y="1458"/>
                    </a:cubicBezTo>
                    <a:cubicBezTo>
                      <a:pt x="685330" y="1902"/>
                      <a:pt x="659892" y="2433"/>
                      <a:pt x="634453" y="2877"/>
                    </a:cubicBezTo>
                    <a:cubicBezTo>
                      <a:pt x="583222" y="3852"/>
                      <a:pt x="531991" y="4827"/>
                      <a:pt x="480759" y="5713"/>
                    </a:cubicBezTo>
                    <a:cubicBezTo>
                      <a:pt x="378297" y="7574"/>
                      <a:pt x="275834" y="9436"/>
                      <a:pt x="173371" y="11208"/>
                    </a:cubicBezTo>
                    <a:cubicBezTo>
                      <a:pt x="115935" y="12272"/>
                      <a:pt x="58234" y="11740"/>
                      <a:pt x="886" y="17236"/>
                    </a:cubicBezTo>
                    <a:cubicBezTo>
                      <a:pt x="-266" y="17501"/>
                      <a:pt x="-355" y="19363"/>
                      <a:pt x="975" y="19451"/>
                    </a:cubicBezTo>
                    <a:lnTo>
                      <a:pt x="975" y="194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77" name="任意多边形: 形状 642"/>
              <p:cNvSpPr/>
              <p:nvPr>
                <p:custDataLst>
                  <p:tags r:id="rId379"/>
                </p:custDataLst>
              </p:nvPr>
            </p:nvSpPr>
            <p:spPr>
              <a:xfrm>
                <a:off x="8337240" y="2089134"/>
                <a:ext cx="770683" cy="40001"/>
              </a:xfrm>
              <a:custGeom>
                <a:avLst/>
                <a:gdLst>
                  <a:gd name="connsiteX0" fmla="*/ 263 w 770683"/>
                  <a:gd name="connsiteY0" fmla="*/ 2351 h 40001"/>
                  <a:gd name="connsiteX1" fmla="*/ 86 w 770683"/>
                  <a:gd name="connsiteY1" fmla="*/ 27080 h 40001"/>
                  <a:gd name="connsiteX2" fmla="*/ 2922 w 770683"/>
                  <a:gd name="connsiteY2" fmla="*/ 32132 h 40001"/>
                  <a:gd name="connsiteX3" fmla="*/ 150766 w 770683"/>
                  <a:gd name="connsiteY3" fmla="*/ 39932 h 40001"/>
                  <a:gd name="connsiteX4" fmla="*/ 298965 w 770683"/>
                  <a:gd name="connsiteY4" fmla="*/ 35235 h 40001"/>
                  <a:gd name="connsiteX5" fmla="*/ 448316 w 770683"/>
                  <a:gd name="connsiteY5" fmla="*/ 26017 h 40001"/>
                  <a:gd name="connsiteX6" fmla="*/ 597667 w 770683"/>
                  <a:gd name="connsiteY6" fmla="*/ 23623 h 40001"/>
                  <a:gd name="connsiteX7" fmla="*/ 766340 w 770683"/>
                  <a:gd name="connsiteY7" fmla="*/ 29473 h 40001"/>
                  <a:gd name="connsiteX8" fmla="*/ 766517 w 770683"/>
                  <a:gd name="connsiteY8" fmla="*/ 20610 h 40001"/>
                  <a:gd name="connsiteX9" fmla="*/ 468259 w 770683"/>
                  <a:gd name="connsiteY9" fmla="*/ 16089 h 40001"/>
                  <a:gd name="connsiteX10" fmla="*/ 171684 w 770683"/>
                  <a:gd name="connsiteY10" fmla="*/ 30714 h 40001"/>
                  <a:gd name="connsiteX11" fmla="*/ 87835 w 770683"/>
                  <a:gd name="connsiteY11" fmla="*/ 29030 h 40001"/>
                  <a:gd name="connsiteX12" fmla="*/ 4251 w 770683"/>
                  <a:gd name="connsiteY12" fmla="*/ 23889 h 40001"/>
                  <a:gd name="connsiteX13" fmla="*/ 8329 w 770683"/>
                  <a:gd name="connsiteY13" fmla="*/ 27966 h 40001"/>
                  <a:gd name="connsiteX14" fmla="*/ 4695 w 770683"/>
                  <a:gd name="connsiteY14" fmla="*/ 1021 h 40001"/>
                  <a:gd name="connsiteX15" fmla="*/ 263 w 770683"/>
                  <a:gd name="connsiteY15" fmla="*/ 2351 h 40001"/>
                  <a:gd name="connsiteX16" fmla="*/ 263 w 770683"/>
                  <a:gd name="connsiteY16" fmla="*/ 2351 h 4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0683" h="40001">
                    <a:moveTo>
                      <a:pt x="263" y="2351"/>
                    </a:moveTo>
                    <a:cubicBezTo>
                      <a:pt x="795" y="10505"/>
                      <a:pt x="1326" y="18926"/>
                      <a:pt x="86" y="27080"/>
                    </a:cubicBezTo>
                    <a:cubicBezTo>
                      <a:pt x="-269" y="29119"/>
                      <a:pt x="440" y="31866"/>
                      <a:pt x="2922" y="32132"/>
                    </a:cubicBezTo>
                    <a:cubicBezTo>
                      <a:pt x="51583" y="38337"/>
                      <a:pt x="101485" y="39489"/>
                      <a:pt x="150766" y="39932"/>
                    </a:cubicBezTo>
                    <a:cubicBezTo>
                      <a:pt x="200136" y="40375"/>
                      <a:pt x="249506" y="38691"/>
                      <a:pt x="298965" y="35235"/>
                    </a:cubicBezTo>
                    <a:cubicBezTo>
                      <a:pt x="348778" y="31778"/>
                      <a:pt x="398502" y="27966"/>
                      <a:pt x="448316" y="26017"/>
                    </a:cubicBezTo>
                    <a:cubicBezTo>
                      <a:pt x="498129" y="23978"/>
                      <a:pt x="547942" y="23180"/>
                      <a:pt x="597667" y="23623"/>
                    </a:cubicBezTo>
                    <a:cubicBezTo>
                      <a:pt x="654039" y="24067"/>
                      <a:pt x="710233" y="26194"/>
                      <a:pt x="766340" y="29473"/>
                    </a:cubicBezTo>
                    <a:cubicBezTo>
                      <a:pt x="772012" y="29828"/>
                      <a:pt x="772190" y="20964"/>
                      <a:pt x="766517" y="20610"/>
                    </a:cubicBezTo>
                    <a:cubicBezTo>
                      <a:pt x="667511" y="14051"/>
                      <a:pt x="567885" y="12810"/>
                      <a:pt x="468259" y="16089"/>
                    </a:cubicBezTo>
                    <a:cubicBezTo>
                      <a:pt x="369341" y="19369"/>
                      <a:pt x="270513" y="30448"/>
                      <a:pt x="171684" y="30714"/>
                    </a:cubicBezTo>
                    <a:cubicBezTo>
                      <a:pt x="143675" y="30803"/>
                      <a:pt x="115755" y="30182"/>
                      <a:pt x="87835" y="29030"/>
                    </a:cubicBezTo>
                    <a:cubicBezTo>
                      <a:pt x="59915" y="27789"/>
                      <a:pt x="32172" y="25396"/>
                      <a:pt x="4251" y="23889"/>
                    </a:cubicBezTo>
                    <a:cubicBezTo>
                      <a:pt x="5581" y="25219"/>
                      <a:pt x="6999" y="26637"/>
                      <a:pt x="8329" y="27966"/>
                    </a:cubicBezTo>
                    <a:cubicBezTo>
                      <a:pt x="9126" y="18394"/>
                      <a:pt x="8417" y="9708"/>
                      <a:pt x="4695" y="1021"/>
                    </a:cubicBezTo>
                    <a:cubicBezTo>
                      <a:pt x="3720" y="-929"/>
                      <a:pt x="86" y="135"/>
                      <a:pt x="263" y="2351"/>
                    </a:cubicBezTo>
                    <a:lnTo>
                      <a:pt x="263" y="2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78" name="任意多边形: 形状 643"/>
              <p:cNvSpPr/>
              <p:nvPr>
                <p:custDataLst>
                  <p:tags r:id="rId380"/>
                </p:custDataLst>
              </p:nvPr>
            </p:nvSpPr>
            <p:spPr>
              <a:xfrm>
                <a:off x="9088143" y="2113780"/>
                <a:ext cx="39089" cy="204870"/>
              </a:xfrm>
              <a:custGeom>
                <a:avLst/>
                <a:gdLst>
                  <a:gd name="connsiteX0" fmla="*/ 15437 w 39089"/>
                  <a:gd name="connsiteY0" fmla="*/ 661 h 204870"/>
                  <a:gd name="connsiteX1" fmla="*/ 18185 w 39089"/>
                  <a:gd name="connsiteY1" fmla="*/ 12006 h 204870"/>
                  <a:gd name="connsiteX2" fmla="*/ 22616 w 39089"/>
                  <a:gd name="connsiteY2" fmla="*/ 22997 h 204870"/>
                  <a:gd name="connsiteX3" fmla="*/ 28644 w 39089"/>
                  <a:gd name="connsiteY3" fmla="*/ 46397 h 204870"/>
                  <a:gd name="connsiteX4" fmla="*/ 25275 w 39089"/>
                  <a:gd name="connsiteY4" fmla="*/ 97185 h 204870"/>
                  <a:gd name="connsiteX5" fmla="*/ 16501 w 39089"/>
                  <a:gd name="connsiteY5" fmla="*/ 151164 h 204870"/>
                  <a:gd name="connsiteX6" fmla="*/ 1698 w 39089"/>
                  <a:gd name="connsiteY6" fmla="*/ 196014 h 204870"/>
                  <a:gd name="connsiteX7" fmla="*/ 10562 w 39089"/>
                  <a:gd name="connsiteY7" fmla="*/ 199470 h 204870"/>
                  <a:gd name="connsiteX8" fmla="*/ 9321 w 39089"/>
                  <a:gd name="connsiteY8" fmla="*/ 193089 h 204870"/>
                  <a:gd name="connsiteX9" fmla="*/ 4003 w 39089"/>
                  <a:gd name="connsiteY9" fmla="*/ 192557 h 204870"/>
                  <a:gd name="connsiteX10" fmla="*/ 280 w 39089"/>
                  <a:gd name="connsiteY10" fmla="*/ 198318 h 204870"/>
                  <a:gd name="connsiteX11" fmla="*/ 8878 w 39089"/>
                  <a:gd name="connsiteY11" fmla="*/ 203193 h 204870"/>
                  <a:gd name="connsiteX12" fmla="*/ 25985 w 39089"/>
                  <a:gd name="connsiteY12" fmla="*/ 155773 h 204870"/>
                  <a:gd name="connsiteX13" fmla="*/ 35557 w 39089"/>
                  <a:gd name="connsiteY13" fmla="*/ 96476 h 204870"/>
                  <a:gd name="connsiteX14" fmla="*/ 37773 w 39089"/>
                  <a:gd name="connsiteY14" fmla="*/ 43649 h 204870"/>
                  <a:gd name="connsiteX15" fmla="*/ 30948 w 39089"/>
                  <a:gd name="connsiteY15" fmla="*/ 19363 h 204870"/>
                  <a:gd name="connsiteX16" fmla="*/ 16235 w 39089"/>
                  <a:gd name="connsiteY16" fmla="*/ 40 h 204870"/>
                  <a:gd name="connsiteX17" fmla="*/ 15437 w 39089"/>
                  <a:gd name="connsiteY17" fmla="*/ 661 h 204870"/>
                  <a:gd name="connsiteX18" fmla="*/ 15437 w 39089"/>
                  <a:gd name="connsiteY18" fmla="*/ 661 h 204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89" h="204870">
                    <a:moveTo>
                      <a:pt x="15437" y="661"/>
                    </a:moveTo>
                    <a:cubicBezTo>
                      <a:pt x="16323" y="4383"/>
                      <a:pt x="16944" y="8461"/>
                      <a:pt x="18185" y="12006"/>
                    </a:cubicBezTo>
                    <a:cubicBezTo>
                      <a:pt x="19514" y="15729"/>
                      <a:pt x="21287" y="19363"/>
                      <a:pt x="22616" y="22997"/>
                    </a:cubicBezTo>
                    <a:cubicBezTo>
                      <a:pt x="25453" y="30531"/>
                      <a:pt x="27491" y="38331"/>
                      <a:pt x="28644" y="46397"/>
                    </a:cubicBezTo>
                    <a:cubicBezTo>
                      <a:pt x="31037" y="63503"/>
                      <a:pt x="28023" y="80167"/>
                      <a:pt x="25275" y="97185"/>
                    </a:cubicBezTo>
                    <a:cubicBezTo>
                      <a:pt x="22351" y="115178"/>
                      <a:pt x="19425" y="133171"/>
                      <a:pt x="16501" y="151164"/>
                    </a:cubicBezTo>
                    <a:cubicBezTo>
                      <a:pt x="14019" y="166409"/>
                      <a:pt x="11714" y="183250"/>
                      <a:pt x="1698" y="196014"/>
                    </a:cubicBezTo>
                    <a:cubicBezTo>
                      <a:pt x="4623" y="197166"/>
                      <a:pt x="7548" y="198318"/>
                      <a:pt x="10562" y="199470"/>
                    </a:cubicBezTo>
                    <a:cubicBezTo>
                      <a:pt x="10739" y="196811"/>
                      <a:pt x="9941" y="195570"/>
                      <a:pt x="9321" y="193089"/>
                    </a:cubicBezTo>
                    <a:cubicBezTo>
                      <a:pt x="8701" y="190518"/>
                      <a:pt x="5421" y="190607"/>
                      <a:pt x="4003" y="192557"/>
                    </a:cubicBezTo>
                    <a:cubicBezTo>
                      <a:pt x="2319" y="194861"/>
                      <a:pt x="1344" y="195659"/>
                      <a:pt x="280" y="198318"/>
                    </a:cubicBezTo>
                    <a:cubicBezTo>
                      <a:pt x="-1492" y="203016"/>
                      <a:pt x="5598" y="207359"/>
                      <a:pt x="8878" y="203193"/>
                    </a:cubicBezTo>
                    <a:cubicBezTo>
                      <a:pt x="19869" y="189189"/>
                      <a:pt x="23325" y="172614"/>
                      <a:pt x="25985" y="155773"/>
                    </a:cubicBezTo>
                    <a:cubicBezTo>
                      <a:pt x="29175" y="136007"/>
                      <a:pt x="32366" y="116242"/>
                      <a:pt x="35557" y="96476"/>
                    </a:cubicBezTo>
                    <a:cubicBezTo>
                      <a:pt x="38394" y="78660"/>
                      <a:pt x="40609" y="61376"/>
                      <a:pt x="37773" y="43649"/>
                    </a:cubicBezTo>
                    <a:cubicBezTo>
                      <a:pt x="36444" y="35317"/>
                      <a:pt x="34139" y="27163"/>
                      <a:pt x="30948" y="19363"/>
                    </a:cubicBezTo>
                    <a:cubicBezTo>
                      <a:pt x="27580" y="11031"/>
                      <a:pt x="23414" y="5447"/>
                      <a:pt x="16235" y="40"/>
                    </a:cubicBezTo>
                    <a:cubicBezTo>
                      <a:pt x="15791" y="-137"/>
                      <a:pt x="15348" y="306"/>
                      <a:pt x="15437" y="661"/>
                    </a:cubicBezTo>
                    <a:lnTo>
                      <a:pt x="15437" y="66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79" name="任意多边形: 形状 644"/>
              <p:cNvSpPr/>
              <p:nvPr>
                <p:custDataLst>
                  <p:tags r:id="rId381"/>
                </p:custDataLst>
              </p:nvPr>
            </p:nvSpPr>
            <p:spPr>
              <a:xfrm>
                <a:off x="8335664" y="2310996"/>
                <a:ext cx="9020" cy="41935"/>
              </a:xfrm>
              <a:custGeom>
                <a:avLst/>
                <a:gdLst>
                  <a:gd name="connsiteX0" fmla="*/ 2548 w 9020"/>
                  <a:gd name="connsiteY0" fmla="*/ 482 h 41935"/>
                  <a:gd name="connsiteX1" fmla="*/ 1573 w 9020"/>
                  <a:gd name="connsiteY1" fmla="*/ 5712 h 41935"/>
                  <a:gd name="connsiteX2" fmla="*/ 1041 w 9020"/>
                  <a:gd name="connsiteY2" fmla="*/ 10587 h 41935"/>
                  <a:gd name="connsiteX3" fmla="*/ 67 w 9020"/>
                  <a:gd name="connsiteY3" fmla="*/ 20248 h 41935"/>
                  <a:gd name="connsiteX4" fmla="*/ 67 w 9020"/>
                  <a:gd name="connsiteY4" fmla="*/ 29909 h 41935"/>
                  <a:gd name="connsiteX5" fmla="*/ 244 w 9020"/>
                  <a:gd name="connsiteY5" fmla="*/ 34518 h 41935"/>
                  <a:gd name="connsiteX6" fmla="*/ 332 w 9020"/>
                  <a:gd name="connsiteY6" fmla="*/ 36823 h 41935"/>
                  <a:gd name="connsiteX7" fmla="*/ 1485 w 9020"/>
                  <a:gd name="connsiteY7" fmla="*/ 40191 h 41935"/>
                  <a:gd name="connsiteX8" fmla="*/ 8310 w 9020"/>
                  <a:gd name="connsiteY8" fmla="*/ 39127 h 41935"/>
                  <a:gd name="connsiteX9" fmla="*/ 8664 w 9020"/>
                  <a:gd name="connsiteY9" fmla="*/ 28845 h 41935"/>
                  <a:gd name="connsiteX10" fmla="*/ 7689 w 9020"/>
                  <a:gd name="connsiteY10" fmla="*/ 19007 h 41935"/>
                  <a:gd name="connsiteX11" fmla="*/ 5828 w 9020"/>
                  <a:gd name="connsiteY11" fmla="*/ 9789 h 41935"/>
                  <a:gd name="connsiteX12" fmla="*/ 4941 w 9020"/>
                  <a:gd name="connsiteY12" fmla="*/ 5357 h 41935"/>
                  <a:gd name="connsiteX13" fmla="*/ 4144 w 9020"/>
                  <a:gd name="connsiteY13" fmla="*/ 3762 h 41935"/>
                  <a:gd name="connsiteX14" fmla="*/ 3435 w 9020"/>
                  <a:gd name="connsiteY14" fmla="*/ 393 h 41935"/>
                  <a:gd name="connsiteX15" fmla="*/ 2548 w 9020"/>
                  <a:gd name="connsiteY15" fmla="*/ 482 h 41935"/>
                  <a:gd name="connsiteX16" fmla="*/ 2548 w 9020"/>
                  <a:gd name="connsiteY16" fmla="*/ 482 h 41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20" h="41935">
                    <a:moveTo>
                      <a:pt x="2548" y="482"/>
                    </a:moveTo>
                    <a:cubicBezTo>
                      <a:pt x="2371" y="2343"/>
                      <a:pt x="1928" y="3850"/>
                      <a:pt x="1573" y="5712"/>
                    </a:cubicBezTo>
                    <a:cubicBezTo>
                      <a:pt x="1307" y="7307"/>
                      <a:pt x="1219" y="8991"/>
                      <a:pt x="1041" y="10587"/>
                    </a:cubicBezTo>
                    <a:cubicBezTo>
                      <a:pt x="687" y="13777"/>
                      <a:pt x="155" y="17057"/>
                      <a:pt x="67" y="20248"/>
                    </a:cubicBezTo>
                    <a:cubicBezTo>
                      <a:pt x="-22" y="23439"/>
                      <a:pt x="-22" y="26718"/>
                      <a:pt x="67" y="29909"/>
                    </a:cubicBezTo>
                    <a:cubicBezTo>
                      <a:pt x="155" y="31416"/>
                      <a:pt x="244" y="33011"/>
                      <a:pt x="244" y="34518"/>
                    </a:cubicBezTo>
                    <a:cubicBezTo>
                      <a:pt x="244" y="35316"/>
                      <a:pt x="332" y="36025"/>
                      <a:pt x="332" y="36823"/>
                    </a:cubicBezTo>
                    <a:cubicBezTo>
                      <a:pt x="421" y="38152"/>
                      <a:pt x="953" y="39038"/>
                      <a:pt x="1485" y="40191"/>
                    </a:cubicBezTo>
                    <a:cubicBezTo>
                      <a:pt x="2991" y="43204"/>
                      <a:pt x="7335" y="41963"/>
                      <a:pt x="8310" y="39127"/>
                    </a:cubicBezTo>
                    <a:cubicBezTo>
                      <a:pt x="9462" y="35848"/>
                      <a:pt x="8930" y="32214"/>
                      <a:pt x="8664" y="28845"/>
                    </a:cubicBezTo>
                    <a:cubicBezTo>
                      <a:pt x="8398" y="25566"/>
                      <a:pt x="8044" y="22286"/>
                      <a:pt x="7689" y="19007"/>
                    </a:cubicBezTo>
                    <a:cubicBezTo>
                      <a:pt x="7335" y="15905"/>
                      <a:pt x="6448" y="12891"/>
                      <a:pt x="5828" y="9789"/>
                    </a:cubicBezTo>
                    <a:cubicBezTo>
                      <a:pt x="5562" y="8371"/>
                      <a:pt x="5385" y="6775"/>
                      <a:pt x="4941" y="5357"/>
                    </a:cubicBezTo>
                    <a:cubicBezTo>
                      <a:pt x="4764" y="4737"/>
                      <a:pt x="4410" y="4293"/>
                      <a:pt x="4144" y="3762"/>
                    </a:cubicBezTo>
                    <a:cubicBezTo>
                      <a:pt x="3700" y="2698"/>
                      <a:pt x="3612" y="1546"/>
                      <a:pt x="3435" y="393"/>
                    </a:cubicBezTo>
                    <a:cubicBezTo>
                      <a:pt x="3257" y="-227"/>
                      <a:pt x="2548" y="-50"/>
                      <a:pt x="2548" y="482"/>
                    </a:cubicBezTo>
                    <a:lnTo>
                      <a:pt x="2548" y="4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80" name="任意多边形: 形状 645"/>
              <p:cNvSpPr/>
              <p:nvPr>
                <p:custDataLst>
                  <p:tags r:id="rId382"/>
                </p:custDataLst>
              </p:nvPr>
            </p:nvSpPr>
            <p:spPr>
              <a:xfrm>
                <a:off x="8334786" y="2297828"/>
                <a:ext cx="767630" cy="17117"/>
              </a:xfrm>
              <a:custGeom>
                <a:avLst/>
                <a:gdLst>
                  <a:gd name="connsiteX0" fmla="*/ 1210 w 767630"/>
                  <a:gd name="connsiteY0" fmla="*/ 14536 h 17117"/>
                  <a:gd name="connsiteX1" fmla="*/ 75752 w 767630"/>
                  <a:gd name="connsiteY1" fmla="*/ 14714 h 17117"/>
                  <a:gd name="connsiteX2" fmla="*/ 150472 w 767630"/>
                  <a:gd name="connsiteY2" fmla="*/ 13207 h 17117"/>
                  <a:gd name="connsiteX3" fmla="*/ 299025 w 767630"/>
                  <a:gd name="connsiteY3" fmla="*/ 10193 h 17117"/>
                  <a:gd name="connsiteX4" fmla="*/ 596840 w 767630"/>
                  <a:gd name="connsiteY4" fmla="*/ 10016 h 17117"/>
                  <a:gd name="connsiteX5" fmla="*/ 763387 w 767630"/>
                  <a:gd name="connsiteY5" fmla="*/ 17107 h 17117"/>
                  <a:gd name="connsiteX6" fmla="*/ 763564 w 767630"/>
                  <a:gd name="connsiteY6" fmla="*/ 8420 h 17117"/>
                  <a:gd name="connsiteX7" fmla="*/ 466369 w 767630"/>
                  <a:gd name="connsiteY7" fmla="*/ 0 h 17117"/>
                  <a:gd name="connsiteX8" fmla="*/ 168288 w 767630"/>
                  <a:gd name="connsiteY8" fmla="*/ 4964 h 17117"/>
                  <a:gd name="connsiteX9" fmla="*/ 85856 w 767630"/>
                  <a:gd name="connsiteY9" fmla="*/ 7623 h 17117"/>
                  <a:gd name="connsiteX10" fmla="*/ 1387 w 767630"/>
                  <a:gd name="connsiteY10" fmla="*/ 11966 h 17117"/>
                  <a:gd name="connsiteX11" fmla="*/ 1210 w 767630"/>
                  <a:gd name="connsiteY11" fmla="*/ 14536 h 17117"/>
                  <a:gd name="connsiteX12" fmla="*/ 1210 w 767630"/>
                  <a:gd name="connsiteY12" fmla="*/ 14536 h 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7630" h="17117">
                    <a:moveTo>
                      <a:pt x="1210" y="14536"/>
                    </a:moveTo>
                    <a:cubicBezTo>
                      <a:pt x="25939" y="16486"/>
                      <a:pt x="50845" y="15245"/>
                      <a:pt x="75752" y="14714"/>
                    </a:cubicBezTo>
                    <a:cubicBezTo>
                      <a:pt x="100659" y="14182"/>
                      <a:pt x="125565" y="13650"/>
                      <a:pt x="150472" y="13207"/>
                    </a:cubicBezTo>
                    <a:cubicBezTo>
                      <a:pt x="200019" y="12320"/>
                      <a:pt x="249478" y="11079"/>
                      <a:pt x="299025" y="10193"/>
                    </a:cubicBezTo>
                    <a:cubicBezTo>
                      <a:pt x="398385" y="8420"/>
                      <a:pt x="497657" y="7711"/>
                      <a:pt x="596840" y="10016"/>
                    </a:cubicBezTo>
                    <a:cubicBezTo>
                      <a:pt x="652415" y="11345"/>
                      <a:pt x="707989" y="13561"/>
                      <a:pt x="763387" y="17107"/>
                    </a:cubicBezTo>
                    <a:cubicBezTo>
                      <a:pt x="768971" y="17461"/>
                      <a:pt x="769059" y="8775"/>
                      <a:pt x="763564" y="8420"/>
                    </a:cubicBezTo>
                    <a:cubicBezTo>
                      <a:pt x="664824" y="2216"/>
                      <a:pt x="565641" y="0"/>
                      <a:pt x="466369" y="0"/>
                    </a:cubicBezTo>
                    <a:cubicBezTo>
                      <a:pt x="367097" y="0"/>
                      <a:pt x="267648" y="1684"/>
                      <a:pt x="168288" y="4964"/>
                    </a:cubicBezTo>
                    <a:cubicBezTo>
                      <a:pt x="140811" y="5850"/>
                      <a:pt x="113334" y="6736"/>
                      <a:pt x="85856" y="7623"/>
                    </a:cubicBezTo>
                    <a:cubicBezTo>
                      <a:pt x="57759" y="8509"/>
                      <a:pt x="29396" y="8332"/>
                      <a:pt x="1387" y="11966"/>
                    </a:cubicBezTo>
                    <a:cubicBezTo>
                      <a:pt x="-386" y="12232"/>
                      <a:pt x="-474" y="14359"/>
                      <a:pt x="1210" y="14536"/>
                    </a:cubicBezTo>
                    <a:lnTo>
                      <a:pt x="1210" y="145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81" name="任意多边形: 形状 646"/>
              <p:cNvSpPr/>
              <p:nvPr>
                <p:custDataLst>
                  <p:tags r:id="rId383"/>
                </p:custDataLst>
              </p:nvPr>
            </p:nvSpPr>
            <p:spPr>
              <a:xfrm>
                <a:off x="8364005" y="2121243"/>
                <a:ext cx="47389" cy="192273"/>
              </a:xfrm>
              <a:custGeom>
                <a:avLst/>
                <a:gdLst>
                  <a:gd name="connsiteX0" fmla="*/ 19500 w 47389"/>
                  <a:gd name="connsiteY0" fmla="*/ 1530 h 192273"/>
                  <a:gd name="connsiteX1" fmla="*/ 28363 w 47389"/>
                  <a:gd name="connsiteY1" fmla="*/ 20409 h 192273"/>
                  <a:gd name="connsiteX2" fmla="*/ 35897 w 47389"/>
                  <a:gd name="connsiteY2" fmla="*/ 42745 h 192273"/>
                  <a:gd name="connsiteX3" fmla="*/ 35986 w 47389"/>
                  <a:gd name="connsiteY3" fmla="*/ 93002 h 192273"/>
                  <a:gd name="connsiteX4" fmla="*/ 24641 w 47389"/>
                  <a:gd name="connsiteY4" fmla="*/ 140510 h 192273"/>
                  <a:gd name="connsiteX5" fmla="*/ 14891 w 47389"/>
                  <a:gd name="connsiteY5" fmla="*/ 163467 h 192273"/>
                  <a:gd name="connsiteX6" fmla="*/ 9395 w 47389"/>
                  <a:gd name="connsiteY6" fmla="*/ 173837 h 192273"/>
                  <a:gd name="connsiteX7" fmla="*/ 6470 w 47389"/>
                  <a:gd name="connsiteY7" fmla="*/ 178889 h 192273"/>
                  <a:gd name="connsiteX8" fmla="*/ 3457 w 47389"/>
                  <a:gd name="connsiteY8" fmla="*/ 183321 h 192273"/>
                  <a:gd name="connsiteX9" fmla="*/ 0 w 47389"/>
                  <a:gd name="connsiteY9" fmla="*/ 186778 h 192273"/>
                  <a:gd name="connsiteX10" fmla="*/ 5230 w 47389"/>
                  <a:gd name="connsiteY10" fmla="*/ 192273 h 192273"/>
                  <a:gd name="connsiteX11" fmla="*/ 13916 w 47389"/>
                  <a:gd name="connsiteY11" fmla="*/ 185360 h 192273"/>
                  <a:gd name="connsiteX12" fmla="*/ 27477 w 47389"/>
                  <a:gd name="connsiteY12" fmla="*/ 159478 h 192273"/>
                  <a:gd name="connsiteX13" fmla="*/ 44584 w 47389"/>
                  <a:gd name="connsiteY13" fmla="*/ 102042 h 192273"/>
                  <a:gd name="connsiteX14" fmla="*/ 45559 w 47389"/>
                  <a:gd name="connsiteY14" fmla="*/ 43100 h 192273"/>
                  <a:gd name="connsiteX15" fmla="*/ 36252 w 47389"/>
                  <a:gd name="connsiteY15" fmla="*/ 15800 h 192273"/>
                  <a:gd name="connsiteX16" fmla="*/ 20829 w 47389"/>
                  <a:gd name="connsiteY16" fmla="*/ 23 h 192273"/>
                  <a:gd name="connsiteX17" fmla="*/ 19500 w 47389"/>
                  <a:gd name="connsiteY17" fmla="*/ 1530 h 192273"/>
                  <a:gd name="connsiteX18" fmla="*/ 19500 w 47389"/>
                  <a:gd name="connsiteY18" fmla="*/ 1530 h 192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389" h="192273">
                    <a:moveTo>
                      <a:pt x="19500" y="1530"/>
                    </a:moveTo>
                    <a:cubicBezTo>
                      <a:pt x="23134" y="7202"/>
                      <a:pt x="25704" y="14205"/>
                      <a:pt x="28363" y="20409"/>
                    </a:cubicBezTo>
                    <a:cubicBezTo>
                      <a:pt x="31466" y="27589"/>
                      <a:pt x="34391" y="34945"/>
                      <a:pt x="35897" y="42745"/>
                    </a:cubicBezTo>
                    <a:cubicBezTo>
                      <a:pt x="38911" y="58877"/>
                      <a:pt x="38025" y="76515"/>
                      <a:pt x="35986" y="93002"/>
                    </a:cubicBezTo>
                    <a:cubicBezTo>
                      <a:pt x="34036" y="109133"/>
                      <a:pt x="30136" y="125088"/>
                      <a:pt x="24641" y="140510"/>
                    </a:cubicBezTo>
                    <a:cubicBezTo>
                      <a:pt x="21804" y="148310"/>
                      <a:pt x="18614" y="156021"/>
                      <a:pt x="14891" y="163467"/>
                    </a:cubicBezTo>
                    <a:cubicBezTo>
                      <a:pt x="13118" y="166924"/>
                      <a:pt x="11345" y="170380"/>
                      <a:pt x="9395" y="173837"/>
                    </a:cubicBezTo>
                    <a:cubicBezTo>
                      <a:pt x="8420" y="175521"/>
                      <a:pt x="7445" y="177205"/>
                      <a:pt x="6470" y="178889"/>
                    </a:cubicBezTo>
                    <a:cubicBezTo>
                      <a:pt x="5761" y="180042"/>
                      <a:pt x="3457" y="183321"/>
                      <a:pt x="3457" y="183321"/>
                    </a:cubicBezTo>
                    <a:cubicBezTo>
                      <a:pt x="1684" y="183587"/>
                      <a:pt x="0" y="184828"/>
                      <a:pt x="0" y="186778"/>
                    </a:cubicBezTo>
                    <a:cubicBezTo>
                      <a:pt x="0" y="189703"/>
                      <a:pt x="2039" y="192273"/>
                      <a:pt x="5230" y="192273"/>
                    </a:cubicBezTo>
                    <a:cubicBezTo>
                      <a:pt x="9218" y="192185"/>
                      <a:pt x="11966" y="188462"/>
                      <a:pt x="13916" y="185360"/>
                    </a:cubicBezTo>
                    <a:cubicBezTo>
                      <a:pt x="19145" y="177205"/>
                      <a:pt x="23577" y="168253"/>
                      <a:pt x="27477" y="159478"/>
                    </a:cubicBezTo>
                    <a:cubicBezTo>
                      <a:pt x="35720" y="141042"/>
                      <a:pt x="41482" y="121720"/>
                      <a:pt x="44584" y="102042"/>
                    </a:cubicBezTo>
                    <a:cubicBezTo>
                      <a:pt x="47597" y="82631"/>
                      <a:pt x="48572" y="62334"/>
                      <a:pt x="45559" y="43100"/>
                    </a:cubicBezTo>
                    <a:cubicBezTo>
                      <a:pt x="44052" y="33350"/>
                      <a:pt x="40329" y="24575"/>
                      <a:pt x="36252" y="15800"/>
                    </a:cubicBezTo>
                    <a:cubicBezTo>
                      <a:pt x="32707" y="8266"/>
                      <a:pt x="29516" y="1796"/>
                      <a:pt x="20829" y="23"/>
                    </a:cubicBezTo>
                    <a:cubicBezTo>
                      <a:pt x="19854" y="-154"/>
                      <a:pt x="18968" y="732"/>
                      <a:pt x="19500" y="1530"/>
                    </a:cubicBezTo>
                    <a:lnTo>
                      <a:pt x="19500" y="153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82" name="任意多边形: 形状 647"/>
              <p:cNvSpPr/>
              <p:nvPr>
                <p:custDataLst>
                  <p:tags r:id="rId384"/>
                </p:custDataLst>
              </p:nvPr>
            </p:nvSpPr>
            <p:spPr>
              <a:xfrm>
                <a:off x="8404034" y="2168926"/>
                <a:ext cx="90111" cy="13230"/>
              </a:xfrm>
              <a:custGeom>
                <a:avLst/>
                <a:gdLst>
                  <a:gd name="connsiteX0" fmla="*/ 89556 w 90111"/>
                  <a:gd name="connsiteY0" fmla="*/ 26 h 13230"/>
                  <a:gd name="connsiteX1" fmla="*/ 65536 w 90111"/>
                  <a:gd name="connsiteY1" fmla="*/ 4014 h 13230"/>
                  <a:gd name="connsiteX2" fmla="*/ 43732 w 90111"/>
                  <a:gd name="connsiteY2" fmla="*/ 4191 h 13230"/>
                  <a:gd name="connsiteX3" fmla="*/ 21129 w 90111"/>
                  <a:gd name="connsiteY3" fmla="*/ 2596 h 13230"/>
                  <a:gd name="connsiteX4" fmla="*/ 1098 w 90111"/>
                  <a:gd name="connsiteY4" fmla="*/ 4900 h 13230"/>
                  <a:gd name="connsiteX5" fmla="*/ 2693 w 90111"/>
                  <a:gd name="connsiteY5" fmla="*/ 11282 h 13230"/>
                  <a:gd name="connsiteX6" fmla="*/ 13773 w 90111"/>
                  <a:gd name="connsiteY6" fmla="*/ 11105 h 13230"/>
                  <a:gd name="connsiteX7" fmla="*/ 24320 w 90111"/>
                  <a:gd name="connsiteY7" fmla="*/ 12612 h 13230"/>
                  <a:gd name="connsiteX8" fmla="*/ 47454 w 90111"/>
                  <a:gd name="connsiteY8" fmla="*/ 12435 h 13230"/>
                  <a:gd name="connsiteX9" fmla="*/ 69258 w 90111"/>
                  <a:gd name="connsiteY9" fmla="*/ 9066 h 13230"/>
                  <a:gd name="connsiteX10" fmla="*/ 89822 w 90111"/>
                  <a:gd name="connsiteY10" fmla="*/ 823 h 13230"/>
                  <a:gd name="connsiteX11" fmla="*/ 89556 w 90111"/>
                  <a:gd name="connsiteY11" fmla="*/ 26 h 13230"/>
                  <a:gd name="connsiteX12" fmla="*/ 89556 w 90111"/>
                  <a:gd name="connsiteY12" fmla="*/ 26 h 13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111" h="13230">
                    <a:moveTo>
                      <a:pt x="89556" y="26"/>
                    </a:moveTo>
                    <a:cubicBezTo>
                      <a:pt x="82111" y="2507"/>
                      <a:pt x="73336" y="3216"/>
                      <a:pt x="65536" y="4014"/>
                    </a:cubicBezTo>
                    <a:cubicBezTo>
                      <a:pt x="58268" y="4723"/>
                      <a:pt x="51000" y="4369"/>
                      <a:pt x="43732" y="4191"/>
                    </a:cubicBezTo>
                    <a:cubicBezTo>
                      <a:pt x="36020" y="4103"/>
                      <a:pt x="28663" y="3926"/>
                      <a:pt x="21129" y="2596"/>
                    </a:cubicBezTo>
                    <a:cubicBezTo>
                      <a:pt x="15279" y="1532"/>
                      <a:pt x="5618" y="-595"/>
                      <a:pt x="1098" y="4900"/>
                    </a:cubicBezTo>
                    <a:cubicBezTo>
                      <a:pt x="-675" y="7116"/>
                      <a:pt x="-409" y="10662"/>
                      <a:pt x="2693" y="11282"/>
                    </a:cubicBezTo>
                    <a:cubicBezTo>
                      <a:pt x="6327" y="12080"/>
                      <a:pt x="10050" y="10839"/>
                      <a:pt x="13773" y="11105"/>
                    </a:cubicBezTo>
                    <a:cubicBezTo>
                      <a:pt x="17318" y="11371"/>
                      <a:pt x="20864" y="12169"/>
                      <a:pt x="24320" y="12612"/>
                    </a:cubicBezTo>
                    <a:cubicBezTo>
                      <a:pt x="31943" y="13587"/>
                      <a:pt x="39743" y="13321"/>
                      <a:pt x="47454" y="12435"/>
                    </a:cubicBezTo>
                    <a:cubicBezTo>
                      <a:pt x="54722" y="11637"/>
                      <a:pt x="62079" y="10485"/>
                      <a:pt x="69258" y="9066"/>
                    </a:cubicBezTo>
                    <a:cubicBezTo>
                      <a:pt x="76793" y="7560"/>
                      <a:pt x="82997" y="4369"/>
                      <a:pt x="89822" y="823"/>
                    </a:cubicBezTo>
                    <a:cubicBezTo>
                      <a:pt x="90354" y="646"/>
                      <a:pt x="90088" y="-152"/>
                      <a:pt x="89556" y="26"/>
                    </a:cubicBezTo>
                    <a:lnTo>
                      <a:pt x="89556" y="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83" name="任意多边形: 形状 648"/>
              <p:cNvSpPr/>
              <p:nvPr>
                <p:custDataLst>
                  <p:tags r:id="rId385"/>
                </p:custDataLst>
              </p:nvPr>
            </p:nvSpPr>
            <p:spPr>
              <a:xfrm>
                <a:off x="8396706" y="2250178"/>
                <a:ext cx="104226" cy="11454"/>
              </a:xfrm>
              <a:custGeom>
                <a:avLst/>
                <a:gdLst>
                  <a:gd name="connsiteX0" fmla="*/ 103975 w 104226"/>
                  <a:gd name="connsiteY0" fmla="*/ 3066 h 11454"/>
                  <a:gd name="connsiteX1" fmla="*/ 56289 w 104226"/>
                  <a:gd name="connsiteY1" fmla="*/ 2889 h 11454"/>
                  <a:gd name="connsiteX2" fmla="*/ 31205 w 104226"/>
                  <a:gd name="connsiteY2" fmla="*/ 3155 h 11454"/>
                  <a:gd name="connsiteX3" fmla="*/ 19683 w 104226"/>
                  <a:gd name="connsiteY3" fmla="*/ 2446 h 11454"/>
                  <a:gd name="connsiteX4" fmla="*/ 13921 w 104226"/>
                  <a:gd name="connsiteY4" fmla="*/ 1914 h 11454"/>
                  <a:gd name="connsiteX5" fmla="*/ 9401 w 104226"/>
                  <a:gd name="connsiteY5" fmla="*/ 1382 h 11454"/>
                  <a:gd name="connsiteX6" fmla="*/ 8337 w 104226"/>
                  <a:gd name="connsiteY6" fmla="*/ 2800 h 11454"/>
                  <a:gd name="connsiteX7" fmla="*/ 7274 w 104226"/>
                  <a:gd name="connsiteY7" fmla="*/ 6434 h 11454"/>
                  <a:gd name="connsiteX8" fmla="*/ 7451 w 104226"/>
                  <a:gd name="connsiteY8" fmla="*/ 6168 h 11454"/>
                  <a:gd name="connsiteX9" fmla="*/ 3728 w 104226"/>
                  <a:gd name="connsiteY9" fmla="*/ 6700 h 11454"/>
                  <a:gd name="connsiteX10" fmla="*/ 6121 w 104226"/>
                  <a:gd name="connsiteY10" fmla="*/ 6966 h 11454"/>
                  <a:gd name="connsiteX11" fmla="*/ 8426 w 104226"/>
                  <a:gd name="connsiteY11" fmla="*/ 3952 h 11454"/>
                  <a:gd name="connsiteX12" fmla="*/ 8426 w 104226"/>
                  <a:gd name="connsiteY12" fmla="*/ 3775 h 11454"/>
                  <a:gd name="connsiteX13" fmla="*/ 5767 w 104226"/>
                  <a:gd name="connsiteY13" fmla="*/ 318 h 11454"/>
                  <a:gd name="connsiteX14" fmla="*/ 5501 w 104226"/>
                  <a:gd name="connsiteY14" fmla="*/ 230 h 11454"/>
                  <a:gd name="connsiteX15" fmla="*/ 6 w 104226"/>
                  <a:gd name="connsiteY15" fmla="*/ 4484 h 11454"/>
                  <a:gd name="connsiteX16" fmla="*/ 6 w 104226"/>
                  <a:gd name="connsiteY16" fmla="*/ 5193 h 11454"/>
                  <a:gd name="connsiteX17" fmla="*/ 2221 w 104226"/>
                  <a:gd name="connsiteY17" fmla="*/ 9093 h 11454"/>
                  <a:gd name="connsiteX18" fmla="*/ 11794 w 104226"/>
                  <a:gd name="connsiteY18" fmla="*/ 10689 h 11454"/>
                  <a:gd name="connsiteX19" fmla="*/ 25178 w 104226"/>
                  <a:gd name="connsiteY19" fmla="*/ 11309 h 11454"/>
                  <a:gd name="connsiteX20" fmla="*/ 51148 w 104226"/>
                  <a:gd name="connsiteY20" fmla="*/ 10955 h 11454"/>
                  <a:gd name="connsiteX21" fmla="*/ 75878 w 104226"/>
                  <a:gd name="connsiteY21" fmla="*/ 7498 h 11454"/>
                  <a:gd name="connsiteX22" fmla="*/ 103709 w 104226"/>
                  <a:gd name="connsiteY22" fmla="*/ 3864 h 11454"/>
                  <a:gd name="connsiteX23" fmla="*/ 103975 w 104226"/>
                  <a:gd name="connsiteY23" fmla="*/ 3066 h 11454"/>
                  <a:gd name="connsiteX24" fmla="*/ 103975 w 104226"/>
                  <a:gd name="connsiteY24" fmla="*/ 3066 h 1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4226" h="11454">
                    <a:moveTo>
                      <a:pt x="103975" y="3066"/>
                    </a:moveTo>
                    <a:cubicBezTo>
                      <a:pt x="88375" y="939"/>
                      <a:pt x="72066" y="2002"/>
                      <a:pt x="56289" y="2889"/>
                    </a:cubicBezTo>
                    <a:cubicBezTo>
                      <a:pt x="47957" y="3332"/>
                      <a:pt x="39537" y="3421"/>
                      <a:pt x="31205" y="3155"/>
                    </a:cubicBezTo>
                    <a:cubicBezTo>
                      <a:pt x="27394" y="3066"/>
                      <a:pt x="23494" y="2800"/>
                      <a:pt x="19683" y="2446"/>
                    </a:cubicBezTo>
                    <a:cubicBezTo>
                      <a:pt x="17733" y="2268"/>
                      <a:pt x="15871" y="2091"/>
                      <a:pt x="13921" y="1914"/>
                    </a:cubicBezTo>
                    <a:cubicBezTo>
                      <a:pt x="12415" y="1737"/>
                      <a:pt x="10908" y="1559"/>
                      <a:pt x="9401" y="1382"/>
                    </a:cubicBezTo>
                    <a:cubicBezTo>
                      <a:pt x="7185" y="584"/>
                      <a:pt x="6831" y="1027"/>
                      <a:pt x="8337" y="2800"/>
                    </a:cubicBezTo>
                    <a:cubicBezTo>
                      <a:pt x="7983" y="4041"/>
                      <a:pt x="7628" y="5193"/>
                      <a:pt x="7274" y="6434"/>
                    </a:cubicBezTo>
                    <a:cubicBezTo>
                      <a:pt x="7362" y="6346"/>
                      <a:pt x="7451" y="6257"/>
                      <a:pt x="7451" y="6168"/>
                    </a:cubicBezTo>
                    <a:cubicBezTo>
                      <a:pt x="6210" y="6346"/>
                      <a:pt x="4969" y="6523"/>
                      <a:pt x="3728" y="6700"/>
                    </a:cubicBezTo>
                    <a:cubicBezTo>
                      <a:pt x="4526" y="7143"/>
                      <a:pt x="5235" y="7143"/>
                      <a:pt x="6121" y="6966"/>
                    </a:cubicBezTo>
                    <a:cubicBezTo>
                      <a:pt x="7274" y="6700"/>
                      <a:pt x="8603" y="5193"/>
                      <a:pt x="8426" y="3952"/>
                    </a:cubicBezTo>
                    <a:cubicBezTo>
                      <a:pt x="8426" y="3864"/>
                      <a:pt x="8426" y="3864"/>
                      <a:pt x="8426" y="3775"/>
                    </a:cubicBezTo>
                    <a:cubicBezTo>
                      <a:pt x="8249" y="1914"/>
                      <a:pt x="7451" y="939"/>
                      <a:pt x="5767" y="318"/>
                    </a:cubicBezTo>
                    <a:cubicBezTo>
                      <a:pt x="5678" y="318"/>
                      <a:pt x="5590" y="230"/>
                      <a:pt x="5501" y="230"/>
                    </a:cubicBezTo>
                    <a:cubicBezTo>
                      <a:pt x="2842" y="-834"/>
                      <a:pt x="183" y="2002"/>
                      <a:pt x="6" y="4484"/>
                    </a:cubicBezTo>
                    <a:cubicBezTo>
                      <a:pt x="6" y="4750"/>
                      <a:pt x="6" y="4927"/>
                      <a:pt x="6" y="5193"/>
                    </a:cubicBezTo>
                    <a:cubicBezTo>
                      <a:pt x="-83" y="6789"/>
                      <a:pt x="892" y="8384"/>
                      <a:pt x="2221" y="9093"/>
                    </a:cubicBezTo>
                    <a:cubicBezTo>
                      <a:pt x="5058" y="10600"/>
                      <a:pt x="8603" y="10423"/>
                      <a:pt x="11794" y="10689"/>
                    </a:cubicBezTo>
                    <a:cubicBezTo>
                      <a:pt x="16226" y="11043"/>
                      <a:pt x="20746" y="11221"/>
                      <a:pt x="25178" y="11309"/>
                    </a:cubicBezTo>
                    <a:cubicBezTo>
                      <a:pt x="33864" y="11575"/>
                      <a:pt x="42462" y="11486"/>
                      <a:pt x="51148" y="10955"/>
                    </a:cubicBezTo>
                    <a:cubicBezTo>
                      <a:pt x="59569" y="10423"/>
                      <a:pt x="67635" y="9182"/>
                      <a:pt x="75878" y="7498"/>
                    </a:cubicBezTo>
                    <a:cubicBezTo>
                      <a:pt x="85184" y="5548"/>
                      <a:pt x="94137" y="3421"/>
                      <a:pt x="103709" y="3864"/>
                    </a:cubicBezTo>
                    <a:cubicBezTo>
                      <a:pt x="104241" y="3864"/>
                      <a:pt x="104418" y="3155"/>
                      <a:pt x="103975" y="3066"/>
                    </a:cubicBezTo>
                    <a:lnTo>
                      <a:pt x="103975" y="30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84" name="任意多边形: 形状 649"/>
              <p:cNvSpPr/>
              <p:nvPr>
                <p:custDataLst>
                  <p:tags r:id="rId386"/>
                </p:custDataLst>
              </p:nvPr>
            </p:nvSpPr>
            <p:spPr>
              <a:xfrm>
                <a:off x="8688144" y="2155783"/>
                <a:ext cx="201048" cy="12118"/>
              </a:xfrm>
              <a:custGeom>
                <a:avLst/>
                <a:gdLst>
                  <a:gd name="connsiteX0" fmla="*/ 200849 w 201048"/>
                  <a:gd name="connsiteY0" fmla="*/ 140 h 12118"/>
                  <a:gd name="connsiteX1" fmla="*/ 99539 w 201048"/>
                  <a:gd name="connsiteY1" fmla="*/ 849 h 12118"/>
                  <a:gd name="connsiteX2" fmla="*/ 48839 w 201048"/>
                  <a:gd name="connsiteY2" fmla="*/ 1469 h 12118"/>
                  <a:gd name="connsiteX3" fmla="*/ 24553 w 201048"/>
                  <a:gd name="connsiteY3" fmla="*/ 2178 h 12118"/>
                  <a:gd name="connsiteX4" fmla="*/ 1242 w 201048"/>
                  <a:gd name="connsiteY4" fmla="*/ 5458 h 12118"/>
                  <a:gd name="connsiteX5" fmla="*/ 1153 w 201048"/>
                  <a:gd name="connsiteY5" fmla="*/ 9712 h 12118"/>
                  <a:gd name="connsiteX6" fmla="*/ 23312 w 201048"/>
                  <a:gd name="connsiteY6" fmla="*/ 11396 h 12118"/>
                  <a:gd name="connsiteX7" fmla="*/ 48662 w 201048"/>
                  <a:gd name="connsiteY7" fmla="*/ 10244 h 12118"/>
                  <a:gd name="connsiteX8" fmla="*/ 99361 w 201048"/>
                  <a:gd name="connsiteY8" fmla="*/ 7142 h 12118"/>
                  <a:gd name="connsiteX9" fmla="*/ 200849 w 201048"/>
                  <a:gd name="connsiteY9" fmla="*/ 494 h 12118"/>
                  <a:gd name="connsiteX10" fmla="*/ 200849 w 201048"/>
                  <a:gd name="connsiteY10" fmla="*/ 140 h 12118"/>
                  <a:gd name="connsiteX11" fmla="*/ 200849 w 201048"/>
                  <a:gd name="connsiteY11" fmla="*/ 140 h 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1048" h="12118">
                    <a:moveTo>
                      <a:pt x="200849" y="140"/>
                    </a:moveTo>
                    <a:cubicBezTo>
                      <a:pt x="167168" y="-392"/>
                      <a:pt x="133309" y="760"/>
                      <a:pt x="99539" y="849"/>
                    </a:cubicBezTo>
                    <a:cubicBezTo>
                      <a:pt x="82609" y="937"/>
                      <a:pt x="65769" y="1115"/>
                      <a:pt x="48839" y="1469"/>
                    </a:cubicBezTo>
                    <a:cubicBezTo>
                      <a:pt x="40773" y="1646"/>
                      <a:pt x="32707" y="1912"/>
                      <a:pt x="24553" y="2178"/>
                    </a:cubicBezTo>
                    <a:cubicBezTo>
                      <a:pt x="17373" y="2356"/>
                      <a:pt x="7535" y="1026"/>
                      <a:pt x="1242" y="5458"/>
                    </a:cubicBezTo>
                    <a:cubicBezTo>
                      <a:pt x="-354" y="6610"/>
                      <a:pt x="-442" y="8649"/>
                      <a:pt x="1153" y="9712"/>
                    </a:cubicBezTo>
                    <a:cubicBezTo>
                      <a:pt x="7180" y="13612"/>
                      <a:pt x="16310" y="11662"/>
                      <a:pt x="23312" y="11396"/>
                    </a:cubicBezTo>
                    <a:cubicBezTo>
                      <a:pt x="31732" y="11042"/>
                      <a:pt x="40241" y="10687"/>
                      <a:pt x="48662" y="10244"/>
                    </a:cubicBezTo>
                    <a:cubicBezTo>
                      <a:pt x="65591" y="9358"/>
                      <a:pt x="82432" y="8294"/>
                      <a:pt x="99361" y="7142"/>
                    </a:cubicBezTo>
                    <a:cubicBezTo>
                      <a:pt x="133220" y="4837"/>
                      <a:pt x="167079" y="3419"/>
                      <a:pt x="200849" y="494"/>
                    </a:cubicBezTo>
                    <a:cubicBezTo>
                      <a:pt x="201115" y="406"/>
                      <a:pt x="201115" y="140"/>
                      <a:pt x="200849" y="140"/>
                    </a:cubicBezTo>
                    <a:lnTo>
                      <a:pt x="200849" y="1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85" name="任意多边形: 形状 650"/>
              <p:cNvSpPr/>
              <p:nvPr>
                <p:custDataLst>
                  <p:tags r:id="rId387"/>
                </p:custDataLst>
              </p:nvPr>
            </p:nvSpPr>
            <p:spPr>
              <a:xfrm>
                <a:off x="8742616" y="2160058"/>
                <a:ext cx="12183" cy="97005"/>
              </a:xfrm>
              <a:custGeom>
                <a:avLst/>
                <a:gdLst>
                  <a:gd name="connsiteX0" fmla="*/ 6776 w 12183"/>
                  <a:gd name="connsiteY0" fmla="*/ 96909 h 97005"/>
                  <a:gd name="connsiteX1" fmla="*/ 11562 w 12183"/>
                  <a:gd name="connsiteY1" fmla="*/ 86894 h 97005"/>
                  <a:gd name="connsiteX2" fmla="*/ 11651 w 12183"/>
                  <a:gd name="connsiteY2" fmla="*/ 75460 h 97005"/>
                  <a:gd name="connsiteX3" fmla="*/ 9169 w 12183"/>
                  <a:gd name="connsiteY3" fmla="*/ 50730 h 97005"/>
                  <a:gd name="connsiteX4" fmla="*/ 10144 w 12183"/>
                  <a:gd name="connsiteY4" fmla="*/ 26001 h 97005"/>
                  <a:gd name="connsiteX5" fmla="*/ 10942 w 12183"/>
                  <a:gd name="connsiteY5" fmla="*/ 13149 h 97005"/>
                  <a:gd name="connsiteX6" fmla="*/ 11119 w 12183"/>
                  <a:gd name="connsiteY6" fmla="*/ 6412 h 97005"/>
                  <a:gd name="connsiteX7" fmla="*/ 10410 w 12183"/>
                  <a:gd name="connsiteY7" fmla="*/ 4374 h 97005"/>
                  <a:gd name="connsiteX8" fmla="*/ 9346 w 12183"/>
                  <a:gd name="connsiteY8" fmla="*/ 6058 h 97005"/>
                  <a:gd name="connsiteX9" fmla="*/ 9435 w 12183"/>
                  <a:gd name="connsiteY9" fmla="*/ 2247 h 97005"/>
                  <a:gd name="connsiteX10" fmla="*/ 9258 w 12183"/>
                  <a:gd name="connsiteY10" fmla="*/ 1981 h 97005"/>
                  <a:gd name="connsiteX11" fmla="*/ 1901 w 12183"/>
                  <a:gd name="connsiteY11" fmla="*/ 2158 h 97005"/>
                  <a:gd name="connsiteX12" fmla="*/ 1369 w 12183"/>
                  <a:gd name="connsiteY12" fmla="*/ 2867 h 97005"/>
                  <a:gd name="connsiteX13" fmla="*/ 1281 w 12183"/>
                  <a:gd name="connsiteY13" fmla="*/ 7476 h 97005"/>
                  <a:gd name="connsiteX14" fmla="*/ 2433 w 12183"/>
                  <a:gd name="connsiteY14" fmla="*/ 9337 h 97005"/>
                  <a:gd name="connsiteX15" fmla="*/ 1990 w 12183"/>
                  <a:gd name="connsiteY15" fmla="*/ 10578 h 97005"/>
                  <a:gd name="connsiteX16" fmla="*/ 1546 w 12183"/>
                  <a:gd name="connsiteY16" fmla="*/ 17049 h 97005"/>
                  <a:gd name="connsiteX17" fmla="*/ 837 w 12183"/>
                  <a:gd name="connsiteY17" fmla="*/ 28039 h 97005"/>
                  <a:gd name="connsiteX18" fmla="*/ 40 w 12183"/>
                  <a:gd name="connsiteY18" fmla="*/ 51882 h 97005"/>
                  <a:gd name="connsiteX19" fmla="*/ 2344 w 12183"/>
                  <a:gd name="connsiteY19" fmla="*/ 73864 h 97005"/>
                  <a:gd name="connsiteX20" fmla="*/ 4471 w 12183"/>
                  <a:gd name="connsiteY20" fmla="*/ 84678 h 97005"/>
                  <a:gd name="connsiteX21" fmla="*/ 6421 w 12183"/>
                  <a:gd name="connsiteY21" fmla="*/ 96821 h 97005"/>
                  <a:gd name="connsiteX22" fmla="*/ 6776 w 12183"/>
                  <a:gd name="connsiteY22" fmla="*/ 96909 h 97005"/>
                  <a:gd name="connsiteX23" fmla="*/ 6776 w 12183"/>
                  <a:gd name="connsiteY23" fmla="*/ 96909 h 97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183" h="97005">
                    <a:moveTo>
                      <a:pt x="6776" y="96909"/>
                    </a:moveTo>
                    <a:cubicBezTo>
                      <a:pt x="8371" y="93807"/>
                      <a:pt x="10587" y="90173"/>
                      <a:pt x="11562" y="86894"/>
                    </a:cubicBezTo>
                    <a:cubicBezTo>
                      <a:pt x="12626" y="83082"/>
                      <a:pt x="12094" y="79271"/>
                      <a:pt x="11651" y="75460"/>
                    </a:cubicBezTo>
                    <a:cubicBezTo>
                      <a:pt x="10587" y="67216"/>
                      <a:pt x="9258" y="59151"/>
                      <a:pt x="9169" y="50730"/>
                    </a:cubicBezTo>
                    <a:cubicBezTo>
                      <a:pt x="9081" y="42487"/>
                      <a:pt x="9612" y="34244"/>
                      <a:pt x="10144" y="26001"/>
                    </a:cubicBezTo>
                    <a:cubicBezTo>
                      <a:pt x="10410" y="21746"/>
                      <a:pt x="10676" y="17403"/>
                      <a:pt x="10942" y="13149"/>
                    </a:cubicBezTo>
                    <a:cubicBezTo>
                      <a:pt x="11119" y="11021"/>
                      <a:pt x="11562" y="8540"/>
                      <a:pt x="11119" y="6412"/>
                    </a:cubicBezTo>
                    <a:cubicBezTo>
                      <a:pt x="10942" y="5703"/>
                      <a:pt x="10676" y="5083"/>
                      <a:pt x="10410" y="4374"/>
                    </a:cubicBezTo>
                    <a:cubicBezTo>
                      <a:pt x="9524" y="2690"/>
                      <a:pt x="9169" y="3222"/>
                      <a:pt x="9346" y="6058"/>
                    </a:cubicBezTo>
                    <a:cubicBezTo>
                      <a:pt x="10144" y="4994"/>
                      <a:pt x="10056" y="3310"/>
                      <a:pt x="9435" y="2247"/>
                    </a:cubicBezTo>
                    <a:cubicBezTo>
                      <a:pt x="9346" y="2158"/>
                      <a:pt x="9346" y="2069"/>
                      <a:pt x="9258" y="1981"/>
                    </a:cubicBezTo>
                    <a:cubicBezTo>
                      <a:pt x="7574" y="-944"/>
                      <a:pt x="3762" y="-413"/>
                      <a:pt x="1901" y="2158"/>
                    </a:cubicBezTo>
                    <a:cubicBezTo>
                      <a:pt x="1724" y="2424"/>
                      <a:pt x="1546" y="2690"/>
                      <a:pt x="1369" y="2867"/>
                    </a:cubicBezTo>
                    <a:cubicBezTo>
                      <a:pt x="394" y="4285"/>
                      <a:pt x="571" y="6147"/>
                      <a:pt x="1281" y="7476"/>
                    </a:cubicBezTo>
                    <a:cubicBezTo>
                      <a:pt x="1546" y="8185"/>
                      <a:pt x="1901" y="8806"/>
                      <a:pt x="2433" y="9337"/>
                    </a:cubicBezTo>
                    <a:cubicBezTo>
                      <a:pt x="1901" y="9603"/>
                      <a:pt x="1812" y="10046"/>
                      <a:pt x="1990" y="10578"/>
                    </a:cubicBezTo>
                    <a:cubicBezTo>
                      <a:pt x="2078" y="12706"/>
                      <a:pt x="1724" y="14921"/>
                      <a:pt x="1546" y="17049"/>
                    </a:cubicBezTo>
                    <a:cubicBezTo>
                      <a:pt x="1281" y="20683"/>
                      <a:pt x="1103" y="24317"/>
                      <a:pt x="837" y="28039"/>
                    </a:cubicBezTo>
                    <a:cubicBezTo>
                      <a:pt x="306" y="36017"/>
                      <a:pt x="-138" y="43905"/>
                      <a:pt x="40" y="51882"/>
                    </a:cubicBezTo>
                    <a:cubicBezTo>
                      <a:pt x="217" y="59239"/>
                      <a:pt x="926" y="66596"/>
                      <a:pt x="2344" y="73864"/>
                    </a:cubicBezTo>
                    <a:cubicBezTo>
                      <a:pt x="3053" y="77498"/>
                      <a:pt x="3674" y="81132"/>
                      <a:pt x="4471" y="84678"/>
                    </a:cubicBezTo>
                    <a:cubicBezTo>
                      <a:pt x="5358" y="88932"/>
                      <a:pt x="7131" y="92300"/>
                      <a:pt x="6421" y="96821"/>
                    </a:cubicBezTo>
                    <a:cubicBezTo>
                      <a:pt x="6333" y="96998"/>
                      <a:pt x="6687" y="97087"/>
                      <a:pt x="6776" y="96909"/>
                    </a:cubicBezTo>
                    <a:lnTo>
                      <a:pt x="6776" y="969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86" name="任意多边形: 形状 651"/>
              <p:cNvSpPr/>
              <p:nvPr>
                <p:custDataLst>
                  <p:tags r:id="rId388"/>
                </p:custDataLst>
              </p:nvPr>
            </p:nvSpPr>
            <p:spPr>
              <a:xfrm>
                <a:off x="8748796" y="2158390"/>
                <a:ext cx="82658" cy="95754"/>
              </a:xfrm>
              <a:custGeom>
                <a:avLst/>
                <a:gdLst>
                  <a:gd name="connsiteX0" fmla="*/ 862 w 82658"/>
                  <a:gd name="connsiteY0" fmla="*/ 95741 h 95754"/>
                  <a:gd name="connsiteX1" fmla="*/ 20184 w 82658"/>
                  <a:gd name="connsiteY1" fmla="*/ 83775 h 95754"/>
                  <a:gd name="connsiteX2" fmla="*/ 38355 w 82658"/>
                  <a:gd name="connsiteY2" fmla="*/ 75532 h 95754"/>
                  <a:gd name="connsiteX3" fmla="*/ 46864 w 82658"/>
                  <a:gd name="connsiteY3" fmla="*/ 82180 h 95754"/>
                  <a:gd name="connsiteX4" fmla="*/ 55550 w 82658"/>
                  <a:gd name="connsiteY4" fmla="*/ 89802 h 95754"/>
                  <a:gd name="connsiteX5" fmla="*/ 69466 w 82658"/>
                  <a:gd name="connsiteY5" fmla="*/ 92727 h 95754"/>
                  <a:gd name="connsiteX6" fmla="*/ 77354 w 82658"/>
                  <a:gd name="connsiteY6" fmla="*/ 55235 h 95754"/>
                  <a:gd name="connsiteX7" fmla="*/ 82584 w 82658"/>
                  <a:gd name="connsiteY7" fmla="*/ 5687 h 95754"/>
                  <a:gd name="connsiteX8" fmla="*/ 73632 w 82658"/>
                  <a:gd name="connsiteY8" fmla="*/ 3471 h 95754"/>
                  <a:gd name="connsiteX9" fmla="*/ 68225 w 82658"/>
                  <a:gd name="connsiteY9" fmla="*/ 51069 h 95754"/>
                  <a:gd name="connsiteX10" fmla="*/ 67338 w 82658"/>
                  <a:gd name="connsiteY10" fmla="*/ 72607 h 95754"/>
                  <a:gd name="connsiteX11" fmla="*/ 65388 w 82658"/>
                  <a:gd name="connsiteY11" fmla="*/ 81825 h 95754"/>
                  <a:gd name="connsiteX12" fmla="*/ 63084 w 82658"/>
                  <a:gd name="connsiteY12" fmla="*/ 86346 h 95754"/>
                  <a:gd name="connsiteX13" fmla="*/ 65920 w 82658"/>
                  <a:gd name="connsiteY13" fmla="*/ 86523 h 95754"/>
                  <a:gd name="connsiteX14" fmla="*/ 63438 w 82658"/>
                  <a:gd name="connsiteY14" fmla="*/ 84307 h 95754"/>
                  <a:gd name="connsiteX15" fmla="*/ 47307 w 82658"/>
                  <a:gd name="connsiteY15" fmla="*/ 70568 h 95754"/>
                  <a:gd name="connsiteX16" fmla="*/ 30377 w 82658"/>
                  <a:gd name="connsiteY16" fmla="*/ 66491 h 95754"/>
                  <a:gd name="connsiteX17" fmla="*/ 14334 w 82658"/>
                  <a:gd name="connsiteY17" fmla="*/ 77925 h 95754"/>
                  <a:gd name="connsiteX18" fmla="*/ 64 w 82658"/>
                  <a:gd name="connsiteY18" fmla="*/ 94855 h 95754"/>
                  <a:gd name="connsiteX19" fmla="*/ 862 w 82658"/>
                  <a:gd name="connsiteY19" fmla="*/ 95741 h 95754"/>
                  <a:gd name="connsiteX20" fmla="*/ 862 w 82658"/>
                  <a:gd name="connsiteY20" fmla="*/ 95741 h 9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658" h="95754">
                    <a:moveTo>
                      <a:pt x="862" y="95741"/>
                    </a:moveTo>
                    <a:cubicBezTo>
                      <a:pt x="8307" y="94411"/>
                      <a:pt x="14512" y="88473"/>
                      <a:pt x="20184" y="83775"/>
                    </a:cubicBezTo>
                    <a:cubicBezTo>
                      <a:pt x="24971" y="79787"/>
                      <a:pt x="31796" y="72252"/>
                      <a:pt x="38355" y="75532"/>
                    </a:cubicBezTo>
                    <a:cubicBezTo>
                      <a:pt x="41457" y="77127"/>
                      <a:pt x="44205" y="79964"/>
                      <a:pt x="46864" y="82180"/>
                    </a:cubicBezTo>
                    <a:cubicBezTo>
                      <a:pt x="49789" y="84662"/>
                      <a:pt x="52714" y="87232"/>
                      <a:pt x="55550" y="89802"/>
                    </a:cubicBezTo>
                    <a:cubicBezTo>
                      <a:pt x="59539" y="93436"/>
                      <a:pt x="64236" y="98311"/>
                      <a:pt x="69466" y="92727"/>
                    </a:cubicBezTo>
                    <a:cubicBezTo>
                      <a:pt x="78507" y="83243"/>
                      <a:pt x="76911" y="66846"/>
                      <a:pt x="77354" y="55235"/>
                    </a:cubicBezTo>
                    <a:cubicBezTo>
                      <a:pt x="78063" y="38660"/>
                      <a:pt x="79747" y="22085"/>
                      <a:pt x="82584" y="5687"/>
                    </a:cubicBezTo>
                    <a:cubicBezTo>
                      <a:pt x="83559" y="-163"/>
                      <a:pt x="74695" y="-2467"/>
                      <a:pt x="73632" y="3471"/>
                    </a:cubicBezTo>
                    <a:cubicBezTo>
                      <a:pt x="70884" y="19248"/>
                      <a:pt x="69023" y="35114"/>
                      <a:pt x="68225" y="51069"/>
                    </a:cubicBezTo>
                    <a:cubicBezTo>
                      <a:pt x="67870" y="58248"/>
                      <a:pt x="67959" y="65428"/>
                      <a:pt x="67338" y="72607"/>
                    </a:cubicBezTo>
                    <a:cubicBezTo>
                      <a:pt x="67073" y="75709"/>
                      <a:pt x="66452" y="78900"/>
                      <a:pt x="65388" y="81825"/>
                    </a:cubicBezTo>
                    <a:cubicBezTo>
                      <a:pt x="64857" y="83155"/>
                      <a:pt x="63350" y="85016"/>
                      <a:pt x="63084" y="86346"/>
                    </a:cubicBezTo>
                    <a:cubicBezTo>
                      <a:pt x="62109" y="87587"/>
                      <a:pt x="62995" y="87675"/>
                      <a:pt x="65920" y="86523"/>
                    </a:cubicBezTo>
                    <a:cubicBezTo>
                      <a:pt x="65123" y="85814"/>
                      <a:pt x="64325" y="85016"/>
                      <a:pt x="63438" y="84307"/>
                    </a:cubicBezTo>
                    <a:cubicBezTo>
                      <a:pt x="58209" y="79609"/>
                      <a:pt x="52802" y="74912"/>
                      <a:pt x="47307" y="70568"/>
                    </a:cubicBezTo>
                    <a:cubicBezTo>
                      <a:pt x="42343" y="66669"/>
                      <a:pt x="36936" y="64364"/>
                      <a:pt x="30377" y="66491"/>
                    </a:cubicBezTo>
                    <a:cubicBezTo>
                      <a:pt x="24173" y="68530"/>
                      <a:pt x="19121" y="73671"/>
                      <a:pt x="14334" y="77925"/>
                    </a:cubicBezTo>
                    <a:cubicBezTo>
                      <a:pt x="8928" y="82712"/>
                      <a:pt x="2369" y="87852"/>
                      <a:pt x="64" y="94855"/>
                    </a:cubicBezTo>
                    <a:cubicBezTo>
                      <a:pt x="-202" y="95475"/>
                      <a:pt x="419" y="95830"/>
                      <a:pt x="862" y="95741"/>
                    </a:cubicBezTo>
                    <a:lnTo>
                      <a:pt x="862" y="957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87" name="任意多边形: 形状 652"/>
              <p:cNvSpPr/>
              <p:nvPr>
                <p:custDataLst>
                  <p:tags r:id="rId389"/>
                </p:custDataLst>
              </p:nvPr>
            </p:nvSpPr>
            <p:spPr>
              <a:xfrm>
                <a:off x="8971103" y="2253596"/>
                <a:ext cx="96062" cy="10313"/>
              </a:xfrm>
              <a:custGeom>
                <a:avLst/>
                <a:gdLst>
                  <a:gd name="connsiteX0" fmla="*/ 588 w 96062"/>
                  <a:gd name="connsiteY0" fmla="*/ 5587 h 10313"/>
                  <a:gd name="connsiteX1" fmla="*/ 48894 w 96062"/>
                  <a:gd name="connsiteY1" fmla="*/ 10107 h 10313"/>
                  <a:gd name="connsiteX2" fmla="*/ 94984 w 96062"/>
                  <a:gd name="connsiteY2" fmla="*/ 3814 h 10313"/>
                  <a:gd name="connsiteX3" fmla="*/ 94009 w 96062"/>
                  <a:gd name="connsiteY3" fmla="*/ 3 h 10313"/>
                  <a:gd name="connsiteX4" fmla="*/ 47298 w 96062"/>
                  <a:gd name="connsiteY4" fmla="*/ 2573 h 10313"/>
                  <a:gd name="connsiteX5" fmla="*/ 676 w 96062"/>
                  <a:gd name="connsiteY5" fmla="*/ 4346 h 10313"/>
                  <a:gd name="connsiteX6" fmla="*/ 588 w 96062"/>
                  <a:gd name="connsiteY6" fmla="*/ 5587 h 10313"/>
                  <a:gd name="connsiteX7" fmla="*/ 588 w 96062"/>
                  <a:gd name="connsiteY7" fmla="*/ 5587 h 1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2" h="10313">
                    <a:moveTo>
                      <a:pt x="588" y="5587"/>
                    </a:moveTo>
                    <a:cubicBezTo>
                      <a:pt x="16808" y="6562"/>
                      <a:pt x="32674" y="9575"/>
                      <a:pt x="48894" y="10107"/>
                    </a:cubicBezTo>
                    <a:cubicBezTo>
                      <a:pt x="64228" y="10639"/>
                      <a:pt x="80626" y="10639"/>
                      <a:pt x="94984" y="3814"/>
                    </a:cubicBezTo>
                    <a:cubicBezTo>
                      <a:pt x="97023" y="2839"/>
                      <a:pt x="95871" y="3"/>
                      <a:pt x="94009" y="3"/>
                    </a:cubicBezTo>
                    <a:cubicBezTo>
                      <a:pt x="78498" y="-86"/>
                      <a:pt x="62898" y="2130"/>
                      <a:pt x="47298" y="2573"/>
                    </a:cubicBezTo>
                    <a:cubicBezTo>
                      <a:pt x="31699" y="3105"/>
                      <a:pt x="16187" y="4434"/>
                      <a:pt x="676" y="4346"/>
                    </a:cubicBezTo>
                    <a:cubicBezTo>
                      <a:pt x="-210" y="4257"/>
                      <a:pt x="-210" y="5587"/>
                      <a:pt x="588" y="5587"/>
                    </a:cubicBezTo>
                    <a:lnTo>
                      <a:pt x="588" y="55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88" name="任意多边形: 形状 653"/>
              <p:cNvSpPr/>
              <p:nvPr>
                <p:custDataLst>
                  <p:tags r:id="rId390"/>
                </p:custDataLst>
              </p:nvPr>
            </p:nvSpPr>
            <p:spPr>
              <a:xfrm>
                <a:off x="8520168" y="2269598"/>
                <a:ext cx="144544" cy="7142"/>
              </a:xfrm>
              <a:custGeom>
                <a:avLst/>
                <a:gdLst>
                  <a:gd name="connsiteX0" fmla="*/ 144046 w 144544"/>
                  <a:gd name="connsiteY0" fmla="*/ 133 h 7142"/>
                  <a:gd name="connsiteX1" fmla="*/ 109123 w 144544"/>
                  <a:gd name="connsiteY1" fmla="*/ 310 h 7142"/>
                  <a:gd name="connsiteX2" fmla="*/ 73048 w 144544"/>
                  <a:gd name="connsiteY2" fmla="*/ 664 h 7142"/>
                  <a:gd name="connsiteX3" fmla="*/ 38126 w 144544"/>
                  <a:gd name="connsiteY3" fmla="*/ 44 h 7142"/>
                  <a:gd name="connsiteX4" fmla="*/ 2051 w 144544"/>
                  <a:gd name="connsiteY4" fmla="*/ 1196 h 7142"/>
                  <a:gd name="connsiteX5" fmla="*/ 1431 w 144544"/>
                  <a:gd name="connsiteY5" fmla="*/ 5185 h 7142"/>
                  <a:gd name="connsiteX6" fmla="*/ 35733 w 144544"/>
                  <a:gd name="connsiteY6" fmla="*/ 7135 h 7142"/>
                  <a:gd name="connsiteX7" fmla="*/ 71807 w 144544"/>
                  <a:gd name="connsiteY7" fmla="*/ 5894 h 7142"/>
                  <a:gd name="connsiteX8" fmla="*/ 106818 w 144544"/>
                  <a:gd name="connsiteY8" fmla="*/ 4387 h 7142"/>
                  <a:gd name="connsiteX9" fmla="*/ 144046 w 144544"/>
                  <a:gd name="connsiteY9" fmla="*/ 1196 h 7142"/>
                  <a:gd name="connsiteX10" fmla="*/ 144046 w 144544"/>
                  <a:gd name="connsiteY10" fmla="*/ 133 h 7142"/>
                  <a:gd name="connsiteX11" fmla="*/ 144046 w 144544"/>
                  <a:gd name="connsiteY11" fmla="*/ 133 h 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544" h="7142">
                    <a:moveTo>
                      <a:pt x="144046" y="133"/>
                    </a:moveTo>
                    <a:cubicBezTo>
                      <a:pt x="132434" y="398"/>
                      <a:pt x="120734" y="44"/>
                      <a:pt x="109123" y="310"/>
                    </a:cubicBezTo>
                    <a:cubicBezTo>
                      <a:pt x="97069" y="576"/>
                      <a:pt x="85103" y="664"/>
                      <a:pt x="73048" y="664"/>
                    </a:cubicBezTo>
                    <a:cubicBezTo>
                      <a:pt x="61437" y="664"/>
                      <a:pt x="49737" y="221"/>
                      <a:pt x="38126" y="44"/>
                    </a:cubicBezTo>
                    <a:cubicBezTo>
                      <a:pt x="25983" y="-133"/>
                      <a:pt x="14194" y="221"/>
                      <a:pt x="2051" y="1196"/>
                    </a:cubicBezTo>
                    <a:cubicBezTo>
                      <a:pt x="-76" y="1373"/>
                      <a:pt x="-962" y="4919"/>
                      <a:pt x="1431" y="5185"/>
                    </a:cubicBezTo>
                    <a:cubicBezTo>
                      <a:pt x="12953" y="6514"/>
                      <a:pt x="24033" y="7223"/>
                      <a:pt x="35733" y="7135"/>
                    </a:cubicBezTo>
                    <a:cubicBezTo>
                      <a:pt x="47787" y="7046"/>
                      <a:pt x="59753" y="6337"/>
                      <a:pt x="71807" y="5894"/>
                    </a:cubicBezTo>
                    <a:cubicBezTo>
                      <a:pt x="83507" y="5451"/>
                      <a:pt x="95119" y="4919"/>
                      <a:pt x="106818" y="4387"/>
                    </a:cubicBezTo>
                    <a:cubicBezTo>
                      <a:pt x="119228" y="3767"/>
                      <a:pt x="131548" y="2260"/>
                      <a:pt x="144046" y="1196"/>
                    </a:cubicBezTo>
                    <a:cubicBezTo>
                      <a:pt x="144666" y="1108"/>
                      <a:pt x="144755" y="133"/>
                      <a:pt x="144046" y="133"/>
                    </a:cubicBezTo>
                    <a:lnTo>
                      <a:pt x="144046" y="1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89" name="任意多边形: 形状 654"/>
              <p:cNvSpPr/>
              <p:nvPr>
                <p:custDataLst>
                  <p:tags r:id="rId391"/>
                </p:custDataLst>
              </p:nvPr>
            </p:nvSpPr>
            <p:spPr>
              <a:xfrm>
                <a:off x="8325971" y="2784348"/>
                <a:ext cx="1436772" cy="90339"/>
              </a:xfrm>
              <a:custGeom>
                <a:avLst/>
                <a:gdLst>
                  <a:gd name="connsiteX0" fmla="*/ 17382 w 1436772"/>
                  <a:gd name="connsiteY0" fmla="*/ 1064 h 90339"/>
                  <a:gd name="connsiteX1" fmla="*/ 4707 w 1436772"/>
                  <a:gd name="connsiteY1" fmla="*/ 58588 h 90339"/>
                  <a:gd name="connsiteX2" fmla="*/ 23852 w 1436772"/>
                  <a:gd name="connsiteY2" fmla="*/ 88724 h 90339"/>
                  <a:gd name="connsiteX3" fmla="*/ 822370 w 1436772"/>
                  <a:gd name="connsiteY3" fmla="*/ 88281 h 90339"/>
                  <a:gd name="connsiteX4" fmla="*/ 1426155 w 1436772"/>
                  <a:gd name="connsiteY4" fmla="*/ 89611 h 90339"/>
                  <a:gd name="connsiteX5" fmla="*/ 1434309 w 1436772"/>
                  <a:gd name="connsiteY5" fmla="*/ 35100 h 90339"/>
                  <a:gd name="connsiteX6" fmla="*/ 1416228 w 1436772"/>
                  <a:gd name="connsiteY6" fmla="*/ 0 h 90339"/>
                  <a:gd name="connsiteX7" fmla="*/ 510107 w 1436772"/>
                  <a:gd name="connsiteY7" fmla="*/ 0 h 90339"/>
                  <a:gd name="connsiteX8" fmla="*/ 17382 w 1436772"/>
                  <a:gd name="connsiteY8" fmla="*/ 1064 h 9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6772" h="90339">
                    <a:moveTo>
                      <a:pt x="17382" y="1064"/>
                    </a:moveTo>
                    <a:cubicBezTo>
                      <a:pt x="-5486" y="18170"/>
                      <a:pt x="-1232" y="45647"/>
                      <a:pt x="4707" y="58588"/>
                    </a:cubicBezTo>
                    <a:cubicBezTo>
                      <a:pt x="10645" y="71529"/>
                      <a:pt x="23852" y="88724"/>
                      <a:pt x="23852" y="88724"/>
                    </a:cubicBezTo>
                    <a:lnTo>
                      <a:pt x="822370" y="88281"/>
                    </a:lnTo>
                    <a:cubicBezTo>
                      <a:pt x="822370" y="88281"/>
                      <a:pt x="1426066" y="91826"/>
                      <a:pt x="1426155" y="89611"/>
                    </a:cubicBezTo>
                    <a:cubicBezTo>
                      <a:pt x="1426244" y="87395"/>
                      <a:pt x="1442907" y="52295"/>
                      <a:pt x="1434309" y="35100"/>
                    </a:cubicBezTo>
                    <a:cubicBezTo>
                      <a:pt x="1425712" y="17904"/>
                      <a:pt x="1416228" y="0"/>
                      <a:pt x="1416228" y="0"/>
                    </a:cubicBezTo>
                    <a:lnTo>
                      <a:pt x="510107" y="0"/>
                    </a:lnTo>
                    <a:lnTo>
                      <a:pt x="17382" y="10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90" name="任意多边形: 形状 655"/>
              <p:cNvSpPr/>
              <p:nvPr>
                <p:custDataLst>
                  <p:tags r:id="rId392"/>
                </p:custDataLst>
              </p:nvPr>
            </p:nvSpPr>
            <p:spPr>
              <a:xfrm>
                <a:off x="8313335" y="2636235"/>
                <a:ext cx="29842" cy="227814"/>
              </a:xfrm>
              <a:custGeom>
                <a:avLst/>
                <a:gdLst>
                  <a:gd name="connsiteX0" fmla="*/ 26561 w 29842"/>
                  <a:gd name="connsiteY0" fmla="*/ 227265 h 227814"/>
                  <a:gd name="connsiteX1" fmla="*/ 24256 w 29842"/>
                  <a:gd name="connsiteY1" fmla="*/ 216186 h 227814"/>
                  <a:gd name="connsiteX2" fmla="*/ 21331 w 29842"/>
                  <a:gd name="connsiteY2" fmla="*/ 203334 h 227814"/>
                  <a:gd name="connsiteX3" fmla="*/ 16545 w 29842"/>
                  <a:gd name="connsiteY3" fmla="*/ 177097 h 227814"/>
                  <a:gd name="connsiteX4" fmla="*/ 9543 w 29842"/>
                  <a:gd name="connsiteY4" fmla="*/ 117357 h 227814"/>
                  <a:gd name="connsiteX5" fmla="*/ 12911 w 29842"/>
                  <a:gd name="connsiteY5" fmla="*/ 57794 h 227814"/>
                  <a:gd name="connsiteX6" fmla="*/ 20356 w 29842"/>
                  <a:gd name="connsiteY6" fmla="*/ 29874 h 227814"/>
                  <a:gd name="connsiteX7" fmla="*/ 25231 w 29842"/>
                  <a:gd name="connsiteY7" fmla="*/ 17288 h 227814"/>
                  <a:gd name="connsiteX8" fmla="*/ 29840 w 29842"/>
                  <a:gd name="connsiteY8" fmla="*/ 3638 h 227814"/>
                  <a:gd name="connsiteX9" fmla="*/ 23370 w 29842"/>
                  <a:gd name="connsiteY9" fmla="*/ 1067 h 227814"/>
                  <a:gd name="connsiteX10" fmla="*/ 16279 w 29842"/>
                  <a:gd name="connsiteY10" fmla="*/ 13919 h 227814"/>
                  <a:gd name="connsiteX11" fmla="*/ 11404 w 29842"/>
                  <a:gd name="connsiteY11" fmla="*/ 27569 h 227814"/>
                  <a:gd name="connsiteX12" fmla="*/ 3693 w 29842"/>
                  <a:gd name="connsiteY12" fmla="*/ 57528 h 227814"/>
                  <a:gd name="connsiteX13" fmla="*/ 679 w 29842"/>
                  <a:gd name="connsiteY13" fmla="*/ 118598 h 227814"/>
                  <a:gd name="connsiteX14" fmla="*/ 8391 w 29842"/>
                  <a:gd name="connsiteY14" fmla="*/ 179491 h 227814"/>
                  <a:gd name="connsiteX15" fmla="*/ 14329 w 29842"/>
                  <a:gd name="connsiteY15" fmla="*/ 207322 h 227814"/>
                  <a:gd name="connsiteX16" fmla="*/ 19027 w 29842"/>
                  <a:gd name="connsiteY16" fmla="*/ 218490 h 227814"/>
                  <a:gd name="connsiteX17" fmla="*/ 25852 w 29842"/>
                  <a:gd name="connsiteY17" fmla="*/ 227708 h 227814"/>
                  <a:gd name="connsiteX18" fmla="*/ 26561 w 29842"/>
                  <a:gd name="connsiteY18" fmla="*/ 227265 h 227814"/>
                  <a:gd name="connsiteX19" fmla="*/ 26561 w 29842"/>
                  <a:gd name="connsiteY19" fmla="*/ 227265 h 22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842" h="227814">
                    <a:moveTo>
                      <a:pt x="26561" y="227265"/>
                    </a:moveTo>
                    <a:cubicBezTo>
                      <a:pt x="26915" y="223543"/>
                      <a:pt x="25143" y="219731"/>
                      <a:pt x="24256" y="216186"/>
                    </a:cubicBezTo>
                    <a:cubicBezTo>
                      <a:pt x="23281" y="211931"/>
                      <a:pt x="22306" y="207588"/>
                      <a:pt x="21331" y="203334"/>
                    </a:cubicBezTo>
                    <a:cubicBezTo>
                      <a:pt x="19470" y="194647"/>
                      <a:pt x="17786" y="185961"/>
                      <a:pt x="16545" y="177097"/>
                    </a:cubicBezTo>
                    <a:cubicBezTo>
                      <a:pt x="13709" y="157243"/>
                      <a:pt x="10784" y="137389"/>
                      <a:pt x="9543" y="117357"/>
                    </a:cubicBezTo>
                    <a:cubicBezTo>
                      <a:pt x="8302" y="97591"/>
                      <a:pt x="9011" y="77560"/>
                      <a:pt x="12911" y="57794"/>
                    </a:cubicBezTo>
                    <a:cubicBezTo>
                      <a:pt x="14772" y="48399"/>
                      <a:pt x="17254" y="39003"/>
                      <a:pt x="20356" y="29874"/>
                    </a:cubicBezTo>
                    <a:cubicBezTo>
                      <a:pt x="21775" y="25619"/>
                      <a:pt x="23459" y="21453"/>
                      <a:pt x="25231" y="17288"/>
                    </a:cubicBezTo>
                    <a:cubicBezTo>
                      <a:pt x="27093" y="12856"/>
                      <a:pt x="29929" y="8513"/>
                      <a:pt x="29840" y="3638"/>
                    </a:cubicBezTo>
                    <a:cubicBezTo>
                      <a:pt x="29752" y="92"/>
                      <a:pt x="25940" y="-1060"/>
                      <a:pt x="23370" y="1067"/>
                    </a:cubicBezTo>
                    <a:cubicBezTo>
                      <a:pt x="19470" y="4258"/>
                      <a:pt x="18052" y="9399"/>
                      <a:pt x="16279" y="13919"/>
                    </a:cubicBezTo>
                    <a:cubicBezTo>
                      <a:pt x="14506" y="18440"/>
                      <a:pt x="12911" y="22960"/>
                      <a:pt x="11404" y="27569"/>
                    </a:cubicBezTo>
                    <a:cubicBezTo>
                      <a:pt x="8125" y="37408"/>
                      <a:pt x="5554" y="47424"/>
                      <a:pt x="3693" y="57528"/>
                    </a:cubicBezTo>
                    <a:cubicBezTo>
                      <a:pt x="-30" y="77826"/>
                      <a:pt x="-739" y="98212"/>
                      <a:pt x="679" y="118598"/>
                    </a:cubicBezTo>
                    <a:cubicBezTo>
                      <a:pt x="2097" y="139073"/>
                      <a:pt x="5111" y="159370"/>
                      <a:pt x="8391" y="179491"/>
                    </a:cubicBezTo>
                    <a:cubicBezTo>
                      <a:pt x="9897" y="188797"/>
                      <a:pt x="11404" y="198370"/>
                      <a:pt x="14329" y="207322"/>
                    </a:cubicBezTo>
                    <a:cubicBezTo>
                      <a:pt x="15570" y="211133"/>
                      <a:pt x="17165" y="214945"/>
                      <a:pt x="19027" y="218490"/>
                    </a:cubicBezTo>
                    <a:cubicBezTo>
                      <a:pt x="20800" y="221770"/>
                      <a:pt x="22484" y="225847"/>
                      <a:pt x="25852" y="227708"/>
                    </a:cubicBezTo>
                    <a:cubicBezTo>
                      <a:pt x="26118" y="227974"/>
                      <a:pt x="26561" y="227708"/>
                      <a:pt x="26561" y="227265"/>
                    </a:cubicBezTo>
                    <a:lnTo>
                      <a:pt x="26561" y="2272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91" name="任意多边形: 形状 656"/>
              <p:cNvSpPr/>
              <p:nvPr>
                <p:custDataLst>
                  <p:tags r:id="rId393"/>
                </p:custDataLst>
              </p:nvPr>
            </p:nvSpPr>
            <p:spPr>
              <a:xfrm>
                <a:off x="9739008" y="2617953"/>
                <a:ext cx="33084" cy="258700"/>
              </a:xfrm>
              <a:custGeom>
                <a:avLst/>
                <a:gdLst>
                  <a:gd name="connsiteX0" fmla="*/ 0 w 33084"/>
                  <a:gd name="connsiteY0" fmla="*/ 1356 h 258700"/>
                  <a:gd name="connsiteX1" fmla="*/ 10813 w 33084"/>
                  <a:gd name="connsiteY1" fmla="*/ 48422 h 258700"/>
                  <a:gd name="connsiteX2" fmla="*/ 19322 w 33084"/>
                  <a:gd name="connsiteY2" fmla="*/ 97083 h 258700"/>
                  <a:gd name="connsiteX3" fmla="*/ 19766 w 33084"/>
                  <a:gd name="connsiteY3" fmla="*/ 197064 h 258700"/>
                  <a:gd name="connsiteX4" fmla="*/ 15511 w 33084"/>
                  <a:gd name="connsiteY4" fmla="*/ 226225 h 258700"/>
                  <a:gd name="connsiteX5" fmla="*/ 10104 w 33084"/>
                  <a:gd name="connsiteY5" fmla="*/ 253968 h 258700"/>
                  <a:gd name="connsiteX6" fmla="*/ 19145 w 33084"/>
                  <a:gd name="connsiteY6" fmla="*/ 256183 h 258700"/>
                  <a:gd name="connsiteX7" fmla="*/ 25261 w 33084"/>
                  <a:gd name="connsiteY7" fmla="*/ 231720 h 258700"/>
                  <a:gd name="connsiteX8" fmla="*/ 29427 w 33084"/>
                  <a:gd name="connsiteY8" fmla="*/ 205750 h 258700"/>
                  <a:gd name="connsiteX9" fmla="*/ 33061 w 33084"/>
                  <a:gd name="connsiteY9" fmla="*/ 154253 h 258700"/>
                  <a:gd name="connsiteX10" fmla="*/ 21804 w 33084"/>
                  <a:gd name="connsiteY10" fmla="*/ 52322 h 258700"/>
                  <a:gd name="connsiteX11" fmla="*/ 2304 w 33084"/>
                  <a:gd name="connsiteY11" fmla="*/ 381 h 258700"/>
                  <a:gd name="connsiteX12" fmla="*/ 0 w 33084"/>
                  <a:gd name="connsiteY12" fmla="*/ 1356 h 258700"/>
                  <a:gd name="connsiteX13" fmla="*/ 0 w 33084"/>
                  <a:gd name="connsiteY13" fmla="*/ 1356 h 25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084" h="258700">
                    <a:moveTo>
                      <a:pt x="0" y="1356"/>
                    </a:moveTo>
                    <a:cubicBezTo>
                      <a:pt x="886" y="17399"/>
                      <a:pt x="7179" y="32911"/>
                      <a:pt x="10813" y="48422"/>
                    </a:cubicBezTo>
                    <a:cubicBezTo>
                      <a:pt x="14625" y="64465"/>
                      <a:pt x="17461" y="80685"/>
                      <a:pt x="19322" y="97083"/>
                    </a:cubicBezTo>
                    <a:cubicBezTo>
                      <a:pt x="23222" y="130144"/>
                      <a:pt x="23488" y="163648"/>
                      <a:pt x="19766" y="197064"/>
                    </a:cubicBezTo>
                    <a:cubicBezTo>
                      <a:pt x="18702" y="206814"/>
                      <a:pt x="17284" y="216475"/>
                      <a:pt x="15511" y="226225"/>
                    </a:cubicBezTo>
                    <a:cubicBezTo>
                      <a:pt x="13827" y="235354"/>
                      <a:pt x="10547" y="244838"/>
                      <a:pt x="10104" y="253968"/>
                    </a:cubicBezTo>
                    <a:cubicBezTo>
                      <a:pt x="9838" y="258488"/>
                      <a:pt x="17107" y="260793"/>
                      <a:pt x="19145" y="256183"/>
                    </a:cubicBezTo>
                    <a:cubicBezTo>
                      <a:pt x="22602" y="248561"/>
                      <a:pt x="23666" y="239786"/>
                      <a:pt x="25261" y="231720"/>
                    </a:cubicBezTo>
                    <a:cubicBezTo>
                      <a:pt x="26857" y="223122"/>
                      <a:pt x="28274" y="214436"/>
                      <a:pt x="29427" y="205750"/>
                    </a:cubicBezTo>
                    <a:cubicBezTo>
                      <a:pt x="31643" y="188643"/>
                      <a:pt x="32884" y="171448"/>
                      <a:pt x="33061" y="154253"/>
                    </a:cubicBezTo>
                    <a:cubicBezTo>
                      <a:pt x="33416" y="119773"/>
                      <a:pt x="29693" y="85560"/>
                      <a:pt x="21804" y="52322"/>
                    </a:cubicBezTo>
                    <a:cubicBezTo>
                      <a:pt x="17638" y="34860"/>
                      <a:pt x="13473" y="14563"/>
                      <a:pt x="2304" y="381"/>
                    </a:cubicBezTo>
                    <a:cubicBezTo>
                      <a:pt x="1684" y="-505"/>
                      <a:pt x="0" y="293"/>
                      <a:pt x="0" y="1356"/>
                    </a:cubicBezTo>
                    <a:lnTo>
                      <a:pt x="0" y="135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892" name="图形 232"/>
            <p:cNvGrpSpPr/>
            <p:nvPr/>
          </p:nvGrpSpPr>
          <p:grpSpPr>
            <a:xfrm>
              <a:off x="8219114" y="1838360"/>
              <a:ext cx="1600247" cy="243462"/>
              <a:chOff x="8219114" y="1838360"/>
              <a:chExt cx="1600247" cy="243462"/>
            </a:xfrm>
          </p:grpSpPr>
          <p:sp>
            <p:nvSpPr>
              <p:cNvPr id="893" name="任意多边形: 形状 658"/>
              <p:cNvSpPr/>
              <p:nvPr>
                <p:custDataLst>
                  <p:tags r:id="rId394"/>
                </p:custDataLst>
              </p:nvPr>
            </p:nvSpPr>
            <p:spPr>
              <a:xfrm>
                <a:off x="8224206" y="1842773"/>
                <a:ext cx="1592091" cy="234529"/>
              </a:xfrm>
              <a:custGeom>
                <a:avLst/>
                <a:gdLst>
                  <a:gd name="connsiteX0" fmla="*/ 1586508 w 1592091"/>
                  <a:gd name="connsiteY0" fmla="*/ 3723 h 234529"/>
                  <a:gd name="connsiteX1" fmla="*/ 1585001 w 1592091"/>
                  <a:gd name="connsiteY1" fmla="*/ 39088 h 234529"/>
                  <a:gd name="connsiteX2" fmla="*/ 553904 w 1592091"/>
                  <a:gd name="connsiteY2" fmla="*/ 39088 h 234529"/>
                  <a:gd name="connsiteX3" fmla="*/ 535290 w 1592091"/>
                  <a:gd name="connsiteY3" fmla="*/ 115492 h 234529"/>
                  <a:gd name="connsiteX4" fmla="*/ 562501 w 1592091"/>
                  <a:gd name="connsiteY4" fmla="*/ 196150 h 234529"/>
                  <a:gd name="connsiteX5" fmla="*/ 1592092 w 1592091"/>
                  <a:gd name="connsiteY5" fmla="*/ 197303 h 234529"/>
                  <a:gd name="connsiteX6" fmla="*/ 1590053 w 1592091"/>
                  <a:gd name="connsiteY6" fmla="*/ 234530 h 234529"/>
                  <a:gd name="connsiteX7" fmla="*/ 27409 w 1592091"/>
                  <a:gd name="connsiteY7" fmla="*/ 233466 h 234529"/>
                  <a:gd name="connsiteX8" fmla="*/ 20 w 1592091"/>
                  <a:gd name="connsiteY8" fmla="*/ 115492 h 234529"/>
                  <a:gd name="connsiteX9" fmla="*/ 19520 w 1592091"/>
                  <a:gd name="connsiteY9" fmla="*/ 0 h 234529"/>
                  <a:gd name="connsiteX10" fmla="*/ 1586508 w 1592091"/>
                  <a:gd name="connsiteY10" fmla="*/ 3723 h 234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2091" h="234529">
                    <a:moveTo>
                      <a:pt x="1586508" y="3723"/>
                    </a:moveTo>
                    <a:lnTo>
                      <a:pt x="1585001" y="39088"/>
                    </a:lnTo>
                    <a:lnTo>
                      <a:pt x="553904" y="39088"/>
                    </a:lnTo>
                    <a:cubicBezTo>
                      <a:pt x="553904" y="39088"/>
                      <a:pt x="529706" y="76936"/>
                      <a:pt x="535290" y="115492"/>
                    </a:cubicBezTo>
                    <a:cubicBezTo>
                      <a:pt x="540963" y="154049"/>
                      <a:pt x="562501" y="196150"/>
                      <a:pt x="562501" y="196150"/>
                    </a:cubicBezTo>
                    <a:lnTo>
                      <a:pt x="1592092" y="197303"/>
                    </a:lnTo>
                    <a:lnTo>
                      <a:pt x="1590053" y="234530"/>
                    </a:lnTo>
                    <a:lnTo>
                      <a:pt x="27409" y="233466"/>
                    </a:lnTo>
                    <a:cubicBezTo>
                      <a:pt x="27409" y="233466"/>
                      <a:pt x="-866" y="160519"/>
                      <a:pt x="20" y="115492"/>
                    </a:cubicBezTo>
                    <a:cubicBezTo>
                      <a:pt x="907" y="70465"/>
                      <a:pt x="19520" y="0"/>
                      <a:pt x="19520" y="0"/>
                    </a:cubicBezTo>
                    <a:lnTo>
                      <a:pt x="1586508" y="372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94" name="任意多边形: 形状 659"/>
              <p:cNvSpPr/>
              <p:nvPr>
                <p:custDataLst>
                  <p:tags r:id="rId395"/>
                </p:custDataLst>
              </p:nvPr>
            </p:nvSpPr>
            <p:spPr>
              <a:xfrm>
                <a:off x="8758470" y="1881773"/>
                <a:ext cx="1020246" cy="157948"/>
              </a:xfrm>
              <a:custGeom>
                <a:avLst/>
                <a:gdLst>
                  <a:gd name="connsiteX0" fmla="*/ 1013245 w 1020246"/>
                  <a:gd name="connsiteY0" fmla="*/ 620 h 157948"/>
                  <a:gd name="connsiteX1" fmla="*/ 1002165 w 1020246"/>
                  <a:gd name="connsiteY1" fmla="*/ 103349 h 157948"/>
                  <a:gd name="connsiteX2" fmla="*/ 1020247 w 1020246"/>
                  <a:gd name="connsiteY2" fmla="*/ 154669 h 157948"/>
                  <a:gd name="connsiteX3" fmla="*/ 826490 w 1020246"/>
                  <a:gd name="connsiteY3" fmla="*/ 157949 h 157948"/>
                  <a:gd name="connsiteX4" fmla="*/ 256918 w 1020246"/>
                  <a:gd name="connsiteY4" fmla="*/ 157328 h 157948"/>
                  <a:gd name="connsiteX5" fmla="*/ 28238 w 1020246"/>
                  <a:gd name="connsiteY5" fmla="*/ 157062 h 157948"/>
                  <a:gd name="connsiteX6" fmla="*/ 318 w 1020246"/>
                  <a:gd name="connsiteY6" fmla="*/ 68781 h 157948"/>
                  <a:gd name="connsiteX7" fmla="*/ 15297 w 1020246"/>
                  <a:gd name="connsiteY7" fmla="*/ 0 h 157948"/>
                  <a:gd name="connsiteX8" fmla="*/ 1013245 w 1020246"/>
                  <a:gd name="connsiteY8" fmla="*/ 620 h 157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0246" h="157948">
                    <a:moveTo>
                      <a:pt x="1013245" y="620"/>
                    </a:moveTo>
                    <a:cubicBezTo>
                      <a:pt x="1000570" y="42722"/>
                      <a:pt x="1000836" y="89699"/>
                      <a:pt x="1002165" y="103349"/>
                    </a:cubicBezTo>
                    <a:cubicBezTo>
                      <a:pt x="1003495" y="116999"/>
                      <a:pt x="1020247" y="154669"/>
                      <a:pt x="1020247" y="154669"/>
                    </a:cubicBezTo>
                    <a:lnTo>
                      <a:pt x="826490" y="157949"/>
                    </a:lnTo>
                    <a:cubicBezTo>
                      <a:pt x="826490" y="157949"/>
                      <a:pt x="294145" y="157328"/>
                      <a:pt x="256918" y="157328"/>
                    </a:cubicBezTo>
                    <a:cubicBezTo>
                      <a:pt x="219602" y="157328"/>
                      <a:pt x="28238" y="157062"/>
                      <a:pt x="28238" y="157062"/>
                    </a:cubicBezTo>
                    <a:cubicBezTo>
                      <a:pt x="28238" y="157062"/>
                      <a:pt x="-3494" y="100956"/>
                      <a:pt x="318" y="68781"/>
                    </a:cubicBezTo>
                    <a:cubicBezTo>
                      <a:pt x="4129" y="36695"/>
                      <a:pt x="15297" y="0"/>
                      <a:pt x="15297" y="0"/>
                    </a:cubicBezTo>
                    <a:lnTo>
                      <a:pt x="1013245" y="62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95" name="任意多边形: 形状 660"/>
              <p:cNvSpPr/>
              <p:nvPr>
                <p:custDataLst>
                  <p:tags r:id="rId396"/>
                </p:custDataLst>
              </p:nvPr>
            </p:nvSpPr>
            <p:spPr>
              <a:xfrm>
                <a:off x="8759853" y="1875834"/>
                <a:ext cx="1018420" cy="163089"/>
              </a:xfrm>
              <a:custGeom>
                <a:avLst/>
                <a:gdLst>
                  <a:gd name="connsiteX0" fmla="*/ 997680 w 1018420"/>
                  <a:gd name="connsiteY0" fmla="*/ 42102 h 163089"/>
                  <a:gd name="connsiteX1" fmla="*/ 42100 w 1018420"/>
                  <a:gd name="connsiteY1" fmla="*/ 56284 h 163089"/>
                  <a:gd name="connsiteX2" fmla="*/ 26855 w 1018420"/>
                  <a:gd name="connsiteY2" fmla="*/ 163089 h 163089"/>
                  <a:gd name="connsiteX3" fmla="*/ 264 w 1018420"/>
                  <a:gd name="connsiteY3" fmla="*/ 65058 h 163089"/>
                  <a:gd name="connsiteX4" fmla="*/ 13648 w 1018420"/>
                  <a:gd name="connsiteY4" fmla="*/ 0 h 163089"/>
                  <a:gd name="connsiteX5" fmla="*/ 971266 w 1018420"/>
                  <a:gd name="connsiteY5" fmla="*/ 3279 h 163089"/>
                  <a:gd name="connsiteX6" fmla="*/ 1018421 w 1018420"/>
                  <a:gd name="connsiteY6" fmla="*/ 6027 h 163089"/>
                  <a:gd name="connsiteX7" fmla="*/ 997680 w 1018420"/>
                  <a:gd name="connsiteY7" fmla="*/ 42102 h 16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8420" h="163089">
                    <a:moveTo>
                      <a:pt x="997680" y="42102"/>
                    </a:moveTo>
                    <a:cubicBezTo>
                      <a:pt x="836274" y="42102"/>
                      <a:pt x="67184" y="19677"/>
                      <a:pt x="42100" y="56284"/>
                    </a:cubicBezTo>
                    <a:cubicBezTo>
                      <a:pt x="16928" y="92890"/>
                      <a:pt x="26855" y="163089"/>
                      <a:pt x="26855" y="163089"/>
                    </a:cubicBezTo>
                    <a:cubicBezTo>
                      <a:pt x="26855" y="163089"/>
                      <a:pt x="-3104" y="102640"/>
                      <a:pt x="264" y="65058"/>
                    </a:cubicBezTo>
                    <a:cubicBezTo>
                      <a:pt x="3632" y="27477"/>
                      <a:pt x="13648" y="0"/>
                      <a:pt x="13648" y="0"/>
                    </a:cubicBezTo>
                    <a:lnTo>
                      <a:pt x="971266" y="3279"/>
                    </a:lnTo>
                    <a:lnTo>
                      <a:pt x="1018421" y="6027"/>
                    </a:lnTo>
                    <a:lnTo>
                      <a:pt x="997680" y="42102"/>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96" name="任意多边形: 形状 661"/>
              <p:cNvSpPr/>
              <p:nvPr>
                <p:custDataLst>
                  <p:tags r:id="rId397"/>
                </p:custDataLst>
              </p:nvPr>
            </p:nvSpPr>
            <p:spPr>
              <a:xfrm>
                <a:off x="8222554" y="1898525"/>
                <a:ext cx="1591705" cy="178777"/>
              </a:xfrm>
              <a:custGeom>
                <a:avLst/>
                <a:gdLst>
                  <a:gd name="connsiteX0" fmla="*/ 4598 w 1591705"/>
                  <a:gd name="connsiteY0" fmla="*/ 0 h 178777"/>
                  <a:gd name="connsiteX1" fmla="*/ 103160 w 1591705"/>
                  <a:gd name="connsiteY1" fmla="*/ 120190 h 178777"/>
                  <a:gd name="connsiteX2" fmla="*/ 518241 w 1591705"/>
                  <a:gd name="connsiteY2" fmla="*/ 153694 h 178777"/>
                  <a:gd name="connsiteX3" fmla="*/ 833606 w 1591705"/>
                  <a:gd name="connsiteY3" fmla="*/ 153694 h 178777"/>
                  <a:gd name="connsiteX4" fmla="*/ 1590819 w 1591705"/>
                  <a:gd name="connsiteY4" fmla="*/ 159101 h 178777"/>
                  <a:gd name="connsiteX5" fmla="*/ 1591706 w 1591705"/>
                  <a:gd name="connsiteY5" fmla="*/ 178778 h 178777"/>
                  <a:gd name="connsiteX6" fmla="*/ 197025 w 1591705"/>
                  <a:gd name="connsiteY6" fmla="*/ 177803 h 178777"/>
                  <a:gd name="connsiteX7" fmla="*/ 29061 w 1591705"/>
                  <a:gd name="connsiteY7" fmla="*/ 177714 h 178777"/>
                  <a:gd name="connsiteX8" fmla="*/ 3445 w 1591705"/>
                  <a:gd name="connsiteY8" fmla="*/ 98474 h 178777"/>
                  <a:gd name="connsiteX9" fmla="*/ 4598 w 1591705"/>
                  <a:gd name="connsiteY9" fmla="*/ 0 h 17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1705" h="178777">
                    <a:moveTo>
                      <a:pt x="4598" y="0"/>
                    </a:moveTo>
                    <a:cubicBezTo>
                      <a:pt x="2382" y="75518"/>
                      <a:pt x="19577" y="108135"/>
                      <a:pt x="103160" y="120190"/>
                    </a:cubicBezTo>
                    <a:cubicBezTo>
                      <a:pt x="186832" y="132244"/>
                      <a:pt x="509643" y="153694"/>
                      <a:pt x="518241" y="153694"/>
                    </a:cubicBezTo>
                    <a:cubicBezTo>
                      <a:pt x="526838" y="153694"/>
                      <a:pt x="817385" y="153694"/>
                      <a:pt x="833606" y="153694"/>
                    </a:cubicBezTo>
                    <a:cubicBezTo>
                      <a:pt x="849738" y="153694"/>
                      <a:pt x="1590819" y="159101"/>
                      <a:pt x="1590819" y="159101"/>
                    </a:cubicBezTo>
                    <a:lnTo>
                      <a:pt x="1591706" y="178778"/>
                    </a:lnTo>
                    <a:cubicBezTo>
                      <a:pt x="1591706" y="178778"/>
                      <a:pt x="197912" y="176917"/>
                      <a:pt x="197025" y="177803"/>
                    </a:cubicBezTo>
                    <a:cubicBezTo>
                      <a:pt x="196139" y="178778"/>
                      <a:pt x="29061" y="177714"/>
                      <a:pt x="29061" y="177714"/>
                    </a:cubicBezTo>
                    <a:lnTo>
                      <a:pt x="3445" y="98474"/>
                    </a:lnTo>
                    <a:cubicBezTo>
                      <a:pt x="3357" y="98474"/>
                      <a:pt x="-4975" y="26679"/>
                      <a:pt x="4598" y="0"/>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97" name="任意多边形: 形状 662"/>
              <p:cNvSpPr/>
              <p:nvPr>
                <p:custDataLst>
                  <p:tags r:id="rId398"/>
                </p:custDataLst>
              </p:nvPr>
            </p:nvSpPr>
            <p:spPr>
              <a:xfrm>
                <a:off x="8222696" y="1842684"/>
                <a:ext cx="1588638" cy="88015"/>
              </a:xfrm>
              <a:custGeom>
                <a:avLst/>
                <a:gdLst>
                  <a:gd name="connsiteX0" fmla="*/ 24 w 1588638"/>
                  <a:gd name="connsiteY0" fmla="*/ 88015 h 88015"/>
                  <a:gd name="connsiteX1" fmla="*/ 498510 w 1588638"/>
                  <a:gd name="connsiteY1" fmla="*/ 86420 h 88015"/>
                  <a:gd name="connsiteX2" fmla="*/ 584043 w 1588638"/>
                  <a:gd name="connsiteY2" fmla="*/ 23222 h 88015"/>
                  <a:gd name="connsiteX3" fmla="*/ 1588638 w 1588638"/>
                  <a:gd name="connsiteY3" fmla="*/ 18170 h 88015"/>
                  <a:gd name="connsiteX4" fmla="*/ 1588018 w 1588638"/>
                  <a:gd name="connsiteY4" fmla="*/ 3723 h 88015"/>
                  <a:gd name="connsiteX5" fmla="*/ 28564 w 1588638"/>
                  <a:gd name="connsiteY5" fmla="*/ 0 h 88015"/>
                  <a:gd name="connsiteX6" fmla="*/ 24 w 1588638"/>
                  <a:gd name="connsiteY6" fmla="*/ 88015 h 8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8638" h="88015">
                    <a:moveTo>
                      <a:pt x="24" y="88015"/>
                    </a:moveTo>
                    <a:cubicBezTo>
                      <a:pt x="64196" y="61779"/>
                      <a:pt x="438858" y="50788"/>
                      <a:pt x="498510" y="86420"/>
                    </a:cubicBezTo>
                    <a:cubicBezTo>
                      <a:pt x="509589" y="23222"/>
                      <a:pt x="584043" y="23222"/>
                      <a:pt x="584043" y="23222"/>
                    </a:cubicBezTo>
                    <a:lnTo>
                      <a:pt x="1588638" y="18170"/>
                    </a:lnTo>
                    <a:lnTo>
                      <a:pt x="1588018" y="3723"/>
                    </a:lnTo>
                    <a:lnTo>
                      <a:pt x="28564" y="0"/>
                    </a:lnTo>
                    <a:cubicBezTo>
                      <a:pt x="28476" y="89"/>
                      <a:pt x="-951" y="47420"/>
                      <a:pt x="24" y="88015"/>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98" name="任意多边形: 形状 663"/>
              <p:cNvSpPr/>
              <p:nvPr>
                <p:custDataLst>
                  <p:tags r:id="rId399"/>
                </p:custDataLst>
              </p:nvPr>
            </p:nvSpPr>
            <p:spPr>
              <a:xfrm>
                <a:off x="8244235" y="2072100"/>
                <a:ext cx="1573847" cy="9723"/>
              </a:xfrm>
              <a:custGeom>
                <a:avLst/>
                <a:gdLst>
                  <a:gd name="connsiteX0" fmla="*/ 4544 w 1573847"/>
                  <a:gd name="connsiteY0" fmla="*/ 9723 h 9723"/>
                  <a:gd name="connsiteX1" fmla="*/ 4366 w 1573847"/>
                  <a:gd name="connsiteY1" fmla="*/ 594 h 9723"/>
                  <a:gd name="connsiteX2" fmla="*/ 616838 w 1573847"/>
                  <a:gd name="connsiteY2" fmla="*/ 594 h 9723"/>
                  <a:gd name="connsiteX3" fmla="*/ 1226207 w 1573847"/>
                  <a:gd name="connsiteY3" fmla="*/ 594 h 9723"/>
                  <a:gd name="connsiteX4" fmla="*/ 1569936 w 1573847"/>
                  <a:gd name="connsiteY4" fmla="*/ 1214 h 9723"/>
                  <a:gd name="connsiteX5" fmla="*/ 1570113 w 1573847"/>
                  <a:gd name="connsiteY5" fmla="*/ 9103 h 9723"/>
                  <a:gd name="connsiteX6" fmla="*/ 4544 w 1573847"/>
                  <a:gd name="connsiteY6" fmla="*/ 9723 h 9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73847" h="9723">
                    <a:moveTo>
                      <a:pt x="4544" y="9723"/>
                    </a:moveTo>
                    <a:cubicBezTo>
                      <a:pt x="-1395" y="9723"/>
                      <a:pt x="-1572" y="594"/>
                      <a:pt x="4366" y="594"/>
                    </a:cubicBezTo>
                    <a:cubicBezTo>
                      <a:pt x="208494" y="594"/>
                      <a:pt x="412710" y="594"/>
                      <a:pt x="616838" y="594"/>
                    </a:cubicBezTo>
                    <a:cubicBezTo>
                      <a:pt x="819991" y="594"/>
                      <a:pt x="1023055" y="594"/>
                      <a:pt x="1226207" y="594"/>
                    </a:cubicBezTo>
                    <a:cubicBezTo>
                      <a:pt x="1340724" y="594"/>
                      <a:pt x="1455330" y="-1090"/>
                      <a:pt x="1569936" y="1214"/>
                    </a:cubicBezTo>
                    <a:cubicBezTo>
                      <a:pt x="1575077" y="1303"/>
                      <a:pt x="1575165" y="9014"/>
                      <a:pt x="1570113" y="9103"/>
                    </a:cubicBezTo>
                    <a:cubicBezTo>
                      <a:pt x="1570113" y="9103"/>
                      <a:pt x="119149" y="9723"/>
                      <a:pt x="4544" y="9723"/>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899" name="任意多边形: 形状 664"/>
              <p:cNvSpPr/>
              <p:nvPr>
                <p:custDataLst>
                  <p:tags r:id="rId400"/>
                </p:custDataLst>
              </p:nvPr>
            </p:nvSpPr>
            <p:spPr>
              <a:xfrm>
                <a:off x="9809893" y="2042448"/>
                <a:ext cx="9468" cy="32163"/>
              </a:xfrm>
              <a:custGeom>
                <a:avLst/>
                <a:gdLst>
                  <a:gd name="connsiteX0" fmla="*/ 3480 w 9468"/>
                  <a:gd name="connsiteY0" fmla="*/ 31576 h 32163"/>
                  <a:gd name="connsiteX1" fmla="*/ 23 w 9468"/>
                  <a:gd name="connsiteY1" fmla="*/ 16419 h 32163"/>
                  <a:gd name="connsiteX2" fmla="*/ 644 w 9468"/>
                  <a:gd name="connsiteY2" fmla="*/ 8442 h 32163"/>
                  <a:gd name="connsiteX3" fmla="*/ 1353 w 9468"/>
                  <a:gd name="connsiteY3" fmla="*/ 4719 h 32163"/>
                  <a:gd name="connsiteX4" fmla="*/ 2062 w 9468"/>
                  <a:gd name="connsiteY4" fmla="*/ 2326 h 32163"/>
                  <a:gd name="connsiteX5" fmla="*/ 4101 w 9468"/>
                  <a:gd name="connsiteY5" fmla="*/ 464 h 32163"/>
                  <a:gd name="connsiteX6" fmla="*/ 9241 w 9468"/>
                  <a:gd name="connsiteY6" fmla="*/ 2680 h 32163"/>
                  <a:gd name="connsiteX7" fmla="*/ 7912 w 9468"/>
                  <a:gd name="connsiteY7" fmla="*/ 10392 h 32163"/>
                  <a:gd name="connsiteX8" fmla="*/ 6494 w 9468"/>
                  <a:gd name="connsiteY8" fmla="*/ 17217 h 32163"/>
                  <a:gd name="connsiteX9" fmla="*/ 5519 w 9468"/>
                  <a:gd name="connsiteY9" fmla="*/ 31487 h 32163"/>
                  <a:gd name="connsiteX10" fmla="*/ 3480 w 9468"/>
                  <a:gd name="connsiteY10" fmla="*/ 31576 h 32163"/>
                  <a:gd name="connsiteX11" fmla="*/ 3480 w 9468"/>
                  <a:gd name="connsiteY11" fmla="*/ 31576 h 3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68" h="32163">
                    <a:moveTo>
                      <a:pt x="3480" y="31576"/>
                    </a:moveTo>
                    <a:cubicBezTo>
                      <a:pt x="644" y="26966"/>
                      <a:pt x="-154" y="21648"/>
                      <a:pt x="23" y="16419"/>
                    </a:cubicBezTo>
                    <a:cubicBezTo>
                      <a:pt x="112" y="13760"/>
                      <a:pt x="289" y="11012"/>
                      <a:pt x="644" y="8442"/>
                    </a:cubicBezTo>
                    <a:cubicBezTo>
                      <a:pt x="821" y="7201"/>
                      <a:pt x="1087" y="5960"/>
                      <a:pt x="1353" y="4719"/>
                    </a:cubicBezTo>
                    <a:cubicBezTo>
                      <a:pt x="1530" y="3921"/>
                      <a:pt x="1707" y="3035"/>
                      <a:pt x="2062" y="2326"/>
                    </a:cubicBezTo>
                    <a:cubicBezTo>
                      <a:pt x="2505" y="1528"/>
                      <a:pt x="3303" y="996"/>
                      <a:pt x="4101" y="464"/>
                    </a:cubicBezTo>
                    <a:cubicBezTo>
                      <a:pt x="5962" y="-776"/>
                      <a:pt x="8710" y="642"/>
                      <a:pt x="9241" y="2680"/>
                    </a:cubicBezTo>
                    <a:cubicBezTo>
                      <a:pt x="10039" y="5428"/>
                      <a:pt x="8532" y="7821"/>
                      <a:pt x="7912" y="10392"/>
                    </a:cubicBezTo>
                    <a:cubicBezTo>
                      <a:pt x="7291" y="12608"/>
                      <a:pt x="6760" y="14912"/>
                      <a:pt x="6494" y="17217"/>
                    </a:cubicBezTo>
                    <a:cubicBezTo>
                      <a:pt x="6051" y="21914"/>
                      <a:pt x="6051" y="26789"/>
                      <a:pt x="5519" y="31487"/>
                    </a:cubicBezTo>
                    <a:cubicBezTo>
                      <a:pt x="5341" y="32373"/>
                      <a:pt x="3923" y="32373"/>
                      <a:pt x="3480" y="31576"/>
                    </a:cubicBezTo>
                    <a:lnTo>
                      <a:pt x="3480" y="315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00" name="任意多边形: 形状 665"/>
              <p:cNvSpPr/>
              <p:nvPr>
                <p:custDataLst>
                  <p:tags r:id="rId401"/>
                </p:custDataLst>
              </p:nvPr>
            </p:nvSpPr>
            <p:spPr>
              <a:xfrm>
                <a:off x="8788369" y="2036344"/>
                <a:ext cx="1030898" cy="7313"/>
              </a:xfrm>
              <a:custGeom>
                <a:avLst/>
                <a:gdLst>
                  <a:gd name="connsiteX0" fmla="*/ 1028018 w 1030898"/>
                  <a:gd name="connsiteY0" fmla="*/ 6746 h 7313"/>
                  <a:gd name="connsiteX1" fmla="*/ 827347 w 1030898"/>
                  <a:gd name="connsiteY1" fmla="*/ 7012 h 7313"/>
                  <a:gd name="connsiteX2" fmla="*/ 626676 w 1030898"/>
                  <a:gd name="connsiteY2" fmla="*/ 7100 h 7313"/>
                  <a:gd name="connsiteX3" fmla="*/ 227461 w 1030898"/>
                  <a:gd name="connsiteY3" fmla="*/ 6923 h 7313"/>
                  <a:gd name="connsiteX4" fmla="*/ 114983 w 1030898"/>
                  <a:gd name="connsiteY4" fmla="*/ 6923 h 7313"/>
                  <a:gd name="connsiteX5" fmla="*/ 2504 w 1030898"/>
                  <a:gd name="connsiteY5" fmla="*/ 6214 h 7313"/>
                  <a:gd name="connsiteX6" fmla="*/ 2416 w 1030898"/>
                  <a:gd name="connsiteY6" fmla="*/ 1162 h 7313"/>
                  <a:gd name="connsiteX7" fmla="*/ 203087 w 1030898"/>
                  <a:gd name="connsiteY7" fmla="*/ 453 h 7313"/>
                  <a:gd name="connsiteX8" fmla="*/ 403758 w 1030898"/>
                  <a:gd name="connsiteY8" fmla="*/ 364 h 7313"/>
                  <a:gd name="connsiteX9" fmla="*/ 802972 w 1030898"/>
                  <a:gd name="connsiteY9" fmla="*/ 364 h 7313"/>
                  <a:gd name="connsiteX10" fmla="*/ 1027929 w 1030898"/>
                  <a:gd name="connsiteY10" fmla="*/ 630 h 7313"/>
                  <a:gd name="connsiteX11" fmla="*/ 1028018 w 1030898"/>
                  <a:gd name="connsiteY11" fmla="*/ 6746 h 7313"/>
                  <a:gd name="connsiteX12" fmla="*/ 1028018 w 1030898"/>
                  <a:gd name="connsiteY12" fmla="*/ 6746 h 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898" h="7313">
                    <a:moveTo>
                      <a:pt x="1028018" y="6746"/>
                    </a:moveTo>
                    <a:cubicBezTo>
                      <a:pt x="961186" y="7898"/>
                      <a:pt x="894178" y="6923"/>
                      <a:pt x="827347" y="7012"/>
                    </a:cubicBezTo>
                    <a:cubicBezTo>
                      <a:pt x="760427" y="7012"/>
                      <a:pt x="693507" y="7012"/>
                      <a:pt x="626676" y="7100"/>
                    </a:cubicBezTo>
                    <a:cubicBezTo>
                      <a:pt x="493634" y="7100"/>
                      <a:pt x="360503" y="6923"/>
                      <a:pt x="227461" y="6923"/>
                    </a:cubicBezTo>
                    <a:cubicBezTo>
                      <a:pt x="189969" y="6923"/>
                      <a:pt x="152476" y="7189"/>
                      <a:pt x="114983" y="6923"/>
                    </a:cubicBezTo>
                    <a:cubicBezTo>
                      <a:pt x="77490" y="6657"/>
                      <a:pt x="39997" y="7012"/>
                      <a:pt x="2504" y="6214"/>
                    </a:cubicBezTo>
                    <a:cubicBezTo>
                      <a:pt x="-775" y="6125"/>
                      <a:pt x="-864" y="1250"/>
                      <a:pt x="2416" y="1162"/>
                    </a:cubicBezTo>
                    <a:cubicBezTo>
                      <a:pt x="69247" y="-168"/>
                      <a:pt x="136256" y="453"/>
                      <a:pt x="203087" y="453"/>
                    </a:cubicBezTo>
                    <a:cubicBezTo>
                      <a:pt x="270007" y="453"/>
                      <a:pt x="336926" y="453"/>
                      <a:pt x="403758" y="364"/>
                    </a:cubicBezTo>
                    <a:cubicBezTo>
                      <a:pt x="536800" y="275"/>
                      <a:pt x="669930" y="275"/>
                      <a:pt x="802972" y="364"/>
                    </a:cubicBezTo>
                    <a:cubicBezTo>
                      <a:pt x="877958" y="364"/>
                      <a:pt x="952943" y="-611"/>
                      <a:pt x="1027929" y="630"/>
                    </a:cubicBezTo>
                    <a:cubicBezTo>
                      <a:pt x="1031829" y="719"/>
                      <a:pt x="1031918" y="6746"/>
                      <a:pt x="1028018" y="6746"/>
                    </a:cubicBezTo>
                    <a:lnTo>
                      <a:pt x="1028018" y="67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01" name="任意多边形: 形状 666"/>
              <p:cNvSpPr/>
              <p:nvPr>
                <p:custDataLst>
                  <p:tags r:id="rId402"/>
                </p:custDataLst>
              </p:nvPr>
            </p:nvSpPr>
            <p:spPr>
              <a:xfrm>
                <a:off x="8755987" y="1873474"/>
                <a:ext cx="35418" cy="170066"/>
              </a:xfrm>
              <a:custGeom>
                <a:avLst/>
                <a:gdLst>
                  <a:gd name="connsiteX0" fmla="*/ 35418 w 35418"/>
                  <a:gd name="connsiteY0" fmla="*/ 166867 h 170066"/>
                  <a:gd name="connsiteX1" fmla="*/ 35418 w 35418"/>
                  <a:gd name="connsiteY1" fmla="*/ 167311 h 170066"/>
                  <a:gd name="connsiteX2" fmla="*/ 32670 w 35418"/>
                  <a:gd name="connsiteY2" fmla="*/ 170058 h 170066"/>
                  <a:gd name="connsiteX3" fmla="*/ 20971 w 35418"/>
                  <a:gd name="connsiteY3" fmla="*/ 154458 h 170066"/>
                  <a:gd name="connsiteX4" fmla="*/ 11930 w 35418"/>
                  <a:gd name="connsiteY4" fmla="*/ 132477 h 170066"/>
                  <a:gd name="connsiteX5" fmla="*/ 762 w 35418"/>
                  <a:gd name="connsiteY5" fmla="*/ 83727 h 170066"/>
                  <a:gd name="connsiteX6" fmla="*/ 3066 w 35418"/>
                  <a:gd name="connsiteY6" fmla="*/ 37460 h 170066"/>
                  <a:gd name="connsiteX7" fmla="*/ 9448 w 35418"/>
                  <a:gd name="connsiteY7" fmla="*/ 16098 h 170066"/>
                  <a:gd name="connsiteX8" fmla="*/ 20262 w 35418"/>
                  <a:gd name="connsiteY8" fmla="*/ 55 h 170066"/>
                  <a:gd name="connsiteX9" fmla="*/ 23186 w 35418"/>
                  <a:gd name="connsiteY9" fmla="*/ 1828 h 170066"/>
                  <a:gd name="connsiteX10" fmla="*/ 18134 w 35418"/>
                  <a:gd name="connsiteY10" fmla="*/ 17960 h 170066"/>
                  <a:gd name="connsiteX11" fmla="*/ 11841 w 35418"/>
                  <a:gd name="connsiteY11" fmla="*/ 38169 h 170066"/>
                  <a:gd name="connsiteX12" fmla="*/ 9005 w 35418"/>
                  <a:gd name="connsiteY12" fmla="*/ 80182 h 170066"/>
                  <a:gd name="connsiteX13" fmla="*/ 17957 w 35418"/>
                  <a:gd name="connsiteY13" fmla="*/ 124677 h 170066"/>
                  <a:gd name="connsiteX14" fmla="*/ 25402 w 35418"/>
                  <a:gd name="connsiteY14" fmla="*/ 144974 h 170066"/>
                  <a:gd name="connsiteX15" fmla="*/ 30455 w 35418"/>
                  <a:gd name="connsiteY15" fmla="*/ 156231 h 170066"/>
                  <a:gd name="connsiteX16" fmla="*/ 34266 w 35418"/>
                  <a:gd name="connsiteY16" fmla="*/ 165095 h 170066"/>
                  <a:gd name="connsiteX17" fmla="*/ 35418 w 35418"/>
                  <a:gd name="connsiteY17" fmla="*/ 166867 h 170066"/>
                  <a:gd name="connsiteX18" fmla="*/ 35418 w 35418"/>
                  <a:gd name="connsiteY18" fmla="*/ 166867 h 17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18" h="170066">
                    <a:moveTo>
                      <a:pt x="35418" y="166867"/>
                    </a:moveTo>
                    <a:cubicBezTo>
                      <a:pt x="35418" y="166956"/>
                      <a:pt x="35418" y="167133"/>
                      <a:pt x="35418" y="167311"/>
                    </a:cubicBezTo>
                    <a:cubicBezTo>
                      <a:pt x="35330" y="168906"/>
                      <a:pt x="34266" y="169970"/>
                      <a:pt x="32670" y="170058"/>
                    </a:cubicBezTo>
                    <a:cubicBezTo>
                      <a:pt x="26200" y="170413"/>
                      <a:pt x="23098" y="159068"/>
                      <a:pt x="20971" y="154458"/>
                    </a:cubicBezTo>
                    <a:cubicBezTo>
                      <a:pt x="17691" y="147279"/>
                      <a:pt x="14589" y="139922"/>
                      <a:pt x="11930" y="132477"/>
                    </a:cubicBezTo>
                    <a:cubicBezTo>
                      <a:pt x="6257" y="116700"/>
                      <a:pt x="2357" y="100214"/>
                      <a:pt x="762" y="83727"/>
                    </a:cubicBezTo>
                    <a:cubicBezTo>
                      <a:pt x="-745" y="68216"/>
                      <a:pt x="-36" y="52528"/>
                      <a:pt x="3066" y="37460"/>
                    </a:cubicBezTo>
                    <a:cubicBezTo>
                      <a:pt x="4573" y="30103"/>
                      <a:pt x="6700" y="23012"/>
                      <a:pt x="9448" y="16098"/>
                    </a:cubicBezTo>
                    <a:cubicBezTo>
                      <a:pt x="11487" y="10958"/>
                      <a:pt x="14146" y="1296"/>
                      <a:pt x="20262" y="55"/>
                    </a:cubicBezTo>
                    <a:cubicBezTo>
                      <a:pt x="21502" y="-211"/>
                      <a:pt x="22832" y="499"/>
                      <a:pt x="23186" y="1828"/>
                    </a:cubicBezTo>
                    <a:cubicBezTo>
                      <a:pt x="24870" y="7058"/>
                      <a:pt x="20084" y="13262"/>
                      <a:pt x="18134" y="17960"/>
                    </a:cubicBezTo>
                    <a:cubicBezTo>
                      <a:pt x="15475" y="24519"/>
                      <a:pt x="13437" y="31255"/>
                      <a:pt x="11841" y="38169"/>
                    </a:cubicBezTo>
                    <a:cubicBezTo>
                      <a:pt x="8827" y="51819"/>
                      <a:pt x="8030" y="66000"/>
                      <a:pt x="9005" y="80182"/>
                    </a:cubicBezTo>
                    <a:cubicBezTo>
                      <a:pt x="10068" y="95250"/>
                      <a:pt x="13348" y="110141"/>
                      <a:pt x="17957" y="124677"/>
                    </a:cubicBezTo>
                    <a:cubicBezTo>
                      <a:pt x="20173" y="131502"/>
                      <a:pt x="22655" y="138238"/>
                      <a:pt x="25402" y="144974"/>
                    </a:cubicBezTo>
                    <a:cubicBezTo>
                      <a:pt x="26998" y="148786"/>
                      <a:pt x="28682" y="152508"/>
                      <a:pt x="30455" y="156231"/>
                    </a:cubicBezTo>
                    <a:cubicBezTo>
                      <a:pt x="30986" y="157295"/>
                      <a:pt x="33645" y="164740"/>
                      <a:pt x="34266" y="165095"/>
                    </a:cubicBezTo>
                    <a:cubicBezTo>
                      <a:pt x="34886" y="165183"/>
                      <a:pt x="35418" y="166158"/>
                      <a:pt x="35418" y="166867"/>
                    </a:cubicBezTo>
                    <a:lnTo>
                      <a:pt x="35418" y="1668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02" name="任意多边形: 形状 667"/>
              <p:cNvSpPr/>
              <p:nvPr>
                <p:custDataLst>
                  <p:tags r:id="rId403"/>
                </p:custDataLst>
              </p:nvPr>
            </p:nvSpPr>
            <p:spPr>
              <a:xfrm>
                <a:off x="8718747" y="1860188"/>
                <a:ext cx="34539" cy="214682"/>
              </a:xfrm>
              <a:custGeom>
                <a:avLst/>
                <a:gdLst>
                  <a:gd name="connsiteX0" fmla="*/ 28164 w 34539"/>
                  <a:gd name="connsiteY0" fmla="*/ 755 h 214682"/>
                  <a:gd name="connsiteX1" fmla="*/ 25239 w 34539"/>
                  <a:gd name="connsiteY1" fmla="*/ 12898 h 214682"/>
                  <a:gd name="connsiteX2" fmla="*/ 20275 w 34539"/>
                  <a:gd name="connsiteY2" fmla="*/ 26282 h 214682"/>
                  <a:gd name="connsiteX3" fmla="*/ 13095 w 34539"/>
                  <a:gd name="connsiteY3" fmla="*/ 52075 h 214682"/>
                  <a:gd name="connsiteX4" fmla="*/ 8309 w 34539"/>
                  <a:gd name="connsiteY4" fmla="*/ 107561 h 214682"/>
                  <a:gd name="connsiteX5" fmla="*/ 16552 w 34539"/>
                  <a:gd name="connsiteY5" fmla="*/ 163136 h 214682"/>
                  <a:gd name="connsiteX6" fmla="*/ 25327 w 34539"/>
                  <a:gd name="connsiteY6" fmla="*/ 189194 h 214682"/>
                  <a:gd name="connsiteX7" fmla="*/ 31797 w 34539"/>
                  <a:gd name="connsiteY7" fmla="*/ 203199 h 214682"/>
                  <a:gd name="connsiteX8" fmla="*/ 33747 w 34539"/>
                  <a:gd name="connsiteY8" fmla="*/ 213392 h 214682"/>
                  <a:gd name="connsiteX9" fmla="*/ 30645 w 34539"/>
                  <a:gd name="connsiteY9" fmla="*/ 214633 h 214682"/>
                  <a:gd name="connsiteX10" fmla="*/ 20364 w 34539"/>
                  <a:gd name="connsiteY10" fmla="*/ 198856 h 214682"/>
                  <a:gd name="connsiteX11" fmla="*/ 11854 w 34539"/>
                  <a:gd name="connsiteY11" fmla="*/ 176519 h 214682"/>
                  <a:gd name="connsiteX12" fmla="*/ 2016 w 34539"/>
                  <a:gd name="connsiteY12" fmla="*/ 132645 h 214682"/>
                  <a:gd name="connsiteX13" fmla="*/ 7689 w 34539"/>
                  <a:gd name="connsiteY13" fmla="*/ 42946 h 214682"/>
                  <a:gd name="connsiteX14" fmla="*/ 15754 w 34539"/>
                  <a:gd name="connsiteY14" fmla="*/ 18394 h 214682"/>
                  <a:gd name="connsiteX15" fmla="*/ 27011 w 34539"/>
                  <a:gd name="connsiteY15" fmla="*/ 46 h 214682"/>
                  <a:gd name="connsiteX16" fmla="*/ 28164 w 34539"/>
                  <a:gd name="connsiteY16" fmla="*/ 755 h 214682"/>
                  <a:gd name="connsiteX17" fmla="*/ 28164 w 34539"/>
                  <a:gd name="connsiteY17" fmla="*/ 755 h 21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39" h="214682">
                    <a:moveTo>
                      <a:pt x="28164" y="755"/>
                    </a:moveTo>
                    <a:cubicBezTo>
                      <a:pt x="28518" y="4921"/>
                      <a:pt x="26568" y="9176"/>
                      <a:pt x="25239" y="12898"/>
                    </a:cubicBezTo>
                    <a:cubicBezTo>
                      <a:pt x="23643" y="17330"/>
                      <a:pt x="21870" y="21762"/>
                      <a:pt x="20275" y="26282"/>
                    </a:cubicBezTo>
                    <a:cubicBezTo>
                      <a:pt x="17350" y="34703"/>
                      <a:pt x="14957" y="43389"/>
                      <a:pt x="13095" y="52075"/>
                    </a:cubicBezTo>
                    <a:cubicBezTo>
                      <a:pt x="9284" y="70068"/>
                      <a:pt x="7777" y="88948"/>
                      <a:pt x="8309" y="107561"/>
                    </a:cubicBezTo>
                    <a:cubicBezTo>
                      <a:pt x="8841" y="126263"/>
                      <a:pt x="11589" y="144877"/>
                      <a:pt x="16552" y="163136"/>
                    </a:cubicBezTo>
                    <a:cubicBezTo>
                      <a:pt x="18945" y="171999"/>
                      <a:pt x="21870" y="180685"/>
                      <a:pt x="25327" y="189194"/>
                    </a:cubicBezTo>
                    <a:cubicBezTo>
                      <a:pt x="27277" y="193981"/>
                      <a:pt x="29404" y="198590"/>
                      <a:pt x="31797" y="203199"/>
                    </a:cubicBezTo>
                    <a:cubicBezTo>
                      <a:pt x="33659" y="206744"/>
                      <a:pt x="35697" y="209669"/>
                      <a:pt x="33747" y="213392"/>
                    </a:cubicBezTo>
                    <a:cubicBezTo>
                      <a:pt x="33127" y="214544"/>
                      <a:pt x="31797" y="214810"/>
                      <a:pt x="30645" y="214633"/>
                    </a:cubicBezTo>
                    <a:cubicBezTo>
                      <a:pt x="24707" y="213569"/>
                      <a:pt x="22402" y="203731"/>
                      <a:pt x="20364" y="198856"/>
                    </a:cubicBezTo>
                    <a:cubicBezTo>
                      <a:pt x="17173" y="191499"/>
                      <a:pt x="14336" y="184142"/>
                      <a:pt x="11854" y="176519"/>
                    </a:cubicBezTo>
                    <a:cubicBezTo>
                      <a:pt x="7157" y="162161"/>
                      <a:pt x="3966" y="147536"/>
                      <a:pt x="2016" y="132645"/>
                    </a:cubicBezTo>
                    <a:cubicBezTo>
                      <a:pt x="-1973" y="102420"/>
                      <a:pt x="-23" y="72018"/>
                      <a:pt x="7689" y="42946"/>
                    </a:cubicBezTo>
                    <a:cubicBezTo>
                      <a:pt x="9904" y="34614"/>
                      <a:pt x="12652" y="26371"/>
                      <a:pt x="15754" y="18394"/>
                    </a:cubicBezTo>
                    <a:cubicBezTo>
                      <a:pt x="18148" y="12278"/>
                      <a:pt x="21161" y="3592"/>
                      <a:pt x="27011" y="46"/>
                    </a:cubicBezTo>
                    <a:cubicBezTo>
                      <a:pt x="27632" y="-131"/>
                      <a:pt x="28164" y="223"/>
                      <a:pt x="28164" y="755"/>
                    </a:cubicBezTo>
                    <a:lnTo>
                      <a:pt x="28164" y="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03" name="任意多边形: 形状 668"/>
              <p:cNvSpPr/>
              <p:nvPr>
                <p:custDataLst>
                  <p:tags r:id="rId404"/>
                </p:custDataLst>
              </p:nvPr>
            </p:nvSpPr>
            <p:spPr>
              <a:xfrm>
                <a:off x="8775894" y="1876149"/>
                <a:ext cx="1037812" cy="11424"/>
              </a:xfrm>
              <a:custGeom>
                <a:avLst/>
                <a:gdLst>
                  <a:gd name="connsiteX0" fmla="*/ 3812 w 1037812"/>
                  <a:gd name="connsiteY0" fmla="*/ 1723 h 11424"/>
                  <a:gd name="connsiteX1" fmla="*/ 105388 w 1037812"/>
                  <a:gd name="connsiteY1" fmla="*/ 39 h 11424"/>
                  <a:gd name="connsiteX2" fmla="*/ 204748 w 1037812"/>
                  <a:gd name="connsiteY2" fmla="*/ 39 h 11424"/>
                  <a:gd name="connsiteX3" fmla="*/ 405774 w 1037812"/>
                  <a:gd name="connsiteY3" fmla="*/ 39 h 11424"/>
                  <a:gd name="connsiteX4" fmla="*/ 807825 w 1037812"/>
                  <a:gd name="connsiteY4" fmla="*/ 305 h 11424"/>
                  <a:gd name="connsiteX5" fmla="*/ 1033136 w 1037812"/>
                  <a:gd name="connsiteY5" fmla="*/ 926 h 11424"/>
                  <a:gd name="connsiteX6" fmla="*/ 1033313 w 1037812"/>
                  <a:gd name="connsiteY6" fmla="*/ 10410 h 11424"/>
                  <a:gd name="connsiteX7" fmla="*/ 631263 w 1037812"/>
                  <a:gd name="connsiteY7" fmla="*/ 11385 h 11424"/>
                  <a:gd name="connsiteX8" fmla="*/ 229212 w 1037812"/>
                  <a:gd name="connsiteY8" fmla="*/ 11385 h 11424"/>
                  <a:gd name="connsiteX9" fmla="*/ 116556 w 1037812"/>
                  <a:gd name="connsiteY9" fmla="*/ 11385 h 11424"/>
                  <a:gd name="connsiteX10" fmla="*/ 3900 w 1037812"/>
                  <a:gd name="connsiteY10" fmla="*/ 9701 h 11424"/>
                  <a:gd name="connsiteX11" fmla="*/ 3812 w 1037812"/>
                  <a:gd name="connsiteY11" fmla="*/ 1723 h 11424"/>
                  <a:gd name="connsiteX12" fmla="*/ 3812 w 1037812"/>
                  <a:gd name="connsiteY12" fmla="*/ 1723 h 1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7812" h="11424">
                    <a:moveTo>
                      <a:pt x="3812" y="1723"/>
                    </a:moveTo>
                    <a:cubicBezTo>
                      <a:pt x="37582" y="-404"/>
                      <a:pt x="71529" y="128"/>
                      <a:pt x="105388" y="39"/>
                    </a:cubicBezTo>
                    <a:cubicBezTo>
                      <a:pt x="138538" y="-49"/>
                      <a:pt x="171687" y="39"/>
                      <a:pt x="204748" y="39"/>
                    </a:cubicBezTo>
                    <a:cubicBezTo>
                      <a:pt x="271757" y="39"/>
                      <a:pt x="338765" y="39"/>
                      <a:pt x="405774" y="39"/>
                    </a:cubicBezTo>
                    <a:cubicBezTo>
                      <a:pt x="539791" y="39"/>
                      <a:pt x="673808" y="39"/>
                      <a:pt x="807825" y="305"/>
                    </a:cubicBezTo>
                    <a:cubicBezTo>
                      <a:pt x="882899" y="483"/>
                      <a:pt x="958062" y="926"/>
                      <a:pt x="1033136" y="926"/>
                    </a:cubicBezTo>
                    <a:cubicBezTo>
                      <a:pt x="1039252" y="926"/>
                      <a:pt x="1039429" y="10410"/>
                      <a:pt x="1033313" y="10410"/>
                    </a:cubicBezTo>
                    <a:cubicBezTo>
                      <a:pt x="899296" y="10498"/>
                      <a:pt x="765368" y="11296"/>
                      <a:pt x="631263" y="11385"/>
                    </a:cubicBezTo>
                    <a:cubicBezTo>
                      <a:pt x="497246" y="11385"/>
                      <a:pt x="363229" y="11385"/>
                      <a:pt x="229212" y="11385"/>
                    </a:cubicBezTo>
                    <a:cubicBezTo>
                      <a:pt x="191630" y="11385"/>
                      <a:pt x="154137" y="11473"/>
                      <a:pt x="116556" y="11385"/>
                    </a:cubicBezTo>
                    <a:cubicBezTo>
                      <a:pt x="79063" y="11296"/>
                      <a:pt x="41393" y="12005"/>
                      <a:pt x="3900" y="9701"/>
                    </a:cubicBezTo>
                    <a:cubicBezTo>
                      <a:pt x="-1241" y="9346"/>
                      <a:pt x="-1329" y="2078"/>
                      <a:pt x="3812" y="1723"/>
                    </a:cubicBezTo>
                    <a:lnTo>
                      <a:pt x="3812" y="17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04" name="任意多边形: 形状 669"/>
              <p:cNvSpPr/>
              <p:nvPr>
                <p:custDataLst>
                  <p:tags r:id="rId405"/>
                </p:custDataLst>
              </p:nvPr>
            </p:nvSpPr>
            <p:spPr>
              <a:xfrm>
                <a:off x="9808575" y="1848767"/>
                <a:ext cx="6526" cy="40772"/>
              </a:xfrm>
              <a:custGeom>
                <a:avLst/>
                <a:gdLst>
                  <a:gd name="connsiteX0" fmla="*/ 4621 w 6526"/>
                  <a:gd name="connsiteY0" fmla="*/ 32563 h 40772"/>
                  <a:gd name="connsiteX1" fmla="*/ 5951 w 6526"/>
                  <a:gd name="connsiteY1" fmla="*/ 37615 h 40772"/>
                  <a:gd name="connsiteX2" fmla="*/ 810 w 6526"/>
                  <a:gd name="connsiteY2" fmla="*/ 38147 h 40772"/>
                  <a:gd name="connsiteX3" fmla="*/ 456 w 6526"/>
                  <a:gd name="connsiteY3" fmla="*/ 19356 h 40772"/>
                  <a:gd name="connsiteX4" fmla="*/ 367 w 6526"/>
                  <a:gd name="connsiteY4" fmla="*/ 9961 h 40772"/>
                  <a:gd name="connsiteX5" fmla="*/ 544 w 6526"/>
                  <a:gd name="connsiteY5" fmla="*/ 5529 h 40772"/>
                  <a:gd name="connsiteX6" fmla="*/ 2140 w 6526"/>
                  <a:gd name="connsiteY6" fmla="*/ 920 h 40772"/>
                  <a:gd name="connsiteX7" fmla="*/ 4710 w 6526"/>
                  <a:gd name="connsiteY7" fmla="*/ 1009 h 40772"/>
                  <a:gd name="connsiteX8" fmla="*/ 6306 w 6526"/>
                  <a:gd name="connsiteY8" fmla="*/ 5706 h 40772"/>
                  <a:gd name="connsiteX9" fmla="*/ 6483 w 6526"/>
                  <a:gd name="connsiteY9" fmla="*/ 10138 h 40772"/>
                  <a:gd name="connsiteX10" fmla="*/ 6394 w 6526"/>
                  <a:gd name="connsiteY10" fmla="*/ 19533 h 40772"/>
                  <a:gd name="connsiteX11" fmla="*/ 5951 w 6526"/>
                  <a:gd name="connsiteY11" fmla="*/ 38324 h 40772"/>
                  <a:gd name="connsiteX12" fmla="*/ 721 w 6526"/>
                  <a:gd name="connsiteY12" fmla="*/ 38235 h 40772"/>
                  <a:gd name="connsiteX13" fmla="*/ 12 w 6526"/>
                  <a:gd name="connsiteY13" fmla="*/ 33715 h 40772"/>
                  <a:gd name="connsiteX14" fmla="*/ 4621 w 6526"/>
                  <a:gd name="connsiteY14" fmla="*/ 32563 h 40772"/>
                  <a:gd name="connsiteX15" fmla="*/ 4621 w 6526"/>
                  <a:gd name="connsiteY15" fmla="*/ 32563 h 4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26" h="40772">
                    <a:moveTo>
                      <a:pt x="4621" y="32563"/>
                    </a:moveTo>
                    <a:cubicBezTo>
                      <a:pt x="5064" y="34247"/>
                      <a:pt x="5508" y="35931"/>
                      <a:pt x="5951" y="37615"/>
                    </a:cubicBezTo>
                    <a:cubicBezTo>
                      <a:pt x="4267" y="37792"/>
                      <a:pt x="2494" y="37970"/>
                      <a:pt x="810" y="38147"/>
                    </a:cubicBezTo>
                    <a:cubicBezTo>
                      <a:pt x="278" y="31854"/>
                      <a:pt x="456" y="25561"/>
                      <a:pt x="456" y="19356"/>
                    </a:cubicBezTo>
                    <a:cubicBezTo>
                      <a:pt x="456" y="16254"/>
                      <a:pt x="367" y="13063"/>
                      <a:pt x="367" y="9961"/>
                    </a:cubicBezTo>
                    <a:cubicBezTo>
                      <a:pt x="367" y="8543"/>
                      <a:pt x="190" y="6947"/>
                      <a:pt x="544" y="5529"/>
                    </a:cubicBezTo>
                    <a:cubicBezTo>
                      <a:pt x="987" y="3934"/>
                      <a:pt x="1696" y="2515"/>
                      <a:pt x="2140" y="920"/>
                    </a:cubicBezTo>
                    <a:cubicBezTo>
                      <a:pt x="2494" y="-321"/>
                      <a:pt x="4356" y="-321"/>
                      <a:pt x="4710" y="1009"/>
                    </a:cubicBezTo>
                    <a:cubicBezTo>
                      <a:pt x="5153" y="2604"/>
                      <a:pt x="5862" y="4111"/>
                      <a:pt x="6306" y="5706"/>
                    </a:cubicBezTo>
                    <a:cubicBezTo>
                      <a:pt x="6660" y="7124"/>
                      <a:pt x="6483" y="8720"/>
                      <a:pt x="6483" y="10138"/>
                    </a:cubicBezTo>
                    <a:cubicBezTo>
                      <a:pt x="6483" y="13240"/>
                      <a:pt x="6394" y="16431"/>
                      <a:pt x="6394" y="19533"/>
                    </a:cubicBezTo>
                    <a:cubicBezTo>
                      <a:pt x="6306" y="25827"/>
                      <a:pt x="6571" y="32120"/>
                      <a:pt x="5951" y="38324"/>
                    </a:cubicBezTo>
                    <a:cubicBezTo>
                      <a:pt x="5685" y="41604"/>
                      <a:pt x="1164" y="41604"/>
                      <a:pt x="721" y="38235"/>
                    </a:cubicBezTo>
                    <a:cubicBezTo>
                      <a:pt x="544" y="36729"/>
                      <a:pt x="278" y="35222"/>
                      <a:pt x="12" y="33715"/>
                    </a:cubicBezTo>
                    <a:cubicBezTo>
                      <a:pt x="-254" y="30790"/>
                      <a:pt x="3912" y="29549"/>
                      <a:pt x="4621" y="32563"/>
                    </a:cubicBezTo>
                    <a:lnTo>
                      <a:pt x="4621" y="32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05" name="任意多边形: 形状 670"/>
              <p:cNvSpPr/>
              <p:nvPr>
                <p:custDataLst>
                  <p:tags r:id="rId406"/>
                </p:custDataLst>
              </p:nvPr>
            </p:nvSpPr>
            <p:spPr>
              <a:xfrm>
                <a:off x="8747420" y="1841760"/>
                <a:ext cx="1069866" cy="9383"/>
              </a:xfrm>
              <a:custGeom>
                <a:avLst/>
                <a:gdLst>
                  <a:gd name="connsiteX0" fmla="*/ 1068258 w 1069866"/>
                  <a:gd name="connsiteY0" fmla="*/ 6951 h 9383"/>
                  <a:gd name="connsiteX1" fmla="*/ 1016849 w 1069866"/>
                  <a:gd name="connsiteY1" fmla="*/ 9345 h 9383"/>
                  <a:gd name="connsiteX2" fmla="*/ 964909 w 1069866"/>
                  <a:gd name="connsiteY2" fmla="*/ 9345 h 9383"/>
                  <a:gd name="connsiteX3" fmla="*/ 859965 w 1069866"/>
                  <a:gd name="connsiteY3" fmla="*/ 9345 h 9383"/>
                  <a:gd name="connsiteX4" fmla="*/ 652291 w 1069866"/>
                  <a:gd name="connsiteY4" fmla="*/ 9345 h 9383"/>
                  <a:gd name="connsiteX5" fmla="*/ 236945 w 1069866"/>
                  <a:gd name="connsiteY5" fmla="*/ 9256 h 9383"/>
                  <a:gd name="connsiteX6" fmla="*/ 2770 w 1069866"/>
                  <a:gd name="connsiteY6" fmla="*/ 7572 h 9383"/>
                  <a:gd name="connsiteX7" fmla="*/ 2682 w 1069866"/>
                  <a:gd name="connsiteY7" fmla="*/ 1899 h 9383"/>
                  <a:gd name="connsiteX8" fmla="*/ 210355 w 1069866"/>
                  <a:gd name="connsiteY8" fmla="*/ 215 h 9383"/>
                  <a:gd name="connsiteX9" fmla="*/ 418028 w 1069866"/>
                  <a:gd name="connsiteY9" fmla="*/ 126 h 9383"/>
                  <a:gd name="connsiteX10" fmla="*/ 833374 w 1069866"/>
                  <a:gd name="connsiteY10" fmla="*/ 38 h 9383"/>
                  <a:gd name="connsiteX11" fmla="*/ 950461 w 1069866"/>
                  <a:gd name="connsiteY11" fmla="*/ 38 h 9383"/>
                  <a:gd name="connsiteX12" fmla="*/ 1007897 w 1069866"/>
                  <a:gd name="connsiteY12" fmla="*/ 38 h 9383"/>
                  <a:gd name="connsiteX13" fmla="*/ 1067638 w 1069866"/>
                  <a:gd name="connsiteY13" fmla="*/ 2431 h 9383"/>
                  <a:gd name="connsiteX14" fmla="*/ 1068258 w 1069866"/>
                  <a:gd name="connsiteY14" fmla="*/ 6951 h 9383"/>
                  <a:gd name="connsiteX15" fmla="*/ 1068258 w 1069866"/>
                  <a:gd name="connsiteY15" fmla="*/ 6951 h 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69866" h="9383">
                    <a:moveTo>
                      <a:pt x="1068258" y="6951"/>
                    </a:moveTo>
                    <a:cubicBezTo>
                      <a:pt x="1051240" y="9522"/>
                      <a:pt x="1034133" y="9256"/>
                      <a:pt x="1016849" y="9345"/>
                    </a:cubicBezTo>
                    <a:cubicBezTo>
                      <a:pt x="999566" y="9433"/>
                      <a:pt x="982282" y="9345"/>
                      <a:pt x="964909" y="9345"/>
                    </a:cubicBezTo>
                    <a:cubicBezTo>
                      <a:pt x="929898" y="9345"/>
                      <a:pt x="894975" y="9345"/>
                      <a:pt x="859965" y="9345"/>
                    </a:cubicBezTo>
                    <a:cubicBezTo>
                      <a:pt x="790740" y="9345"/>
                      <a:pt x="721516" y="9345"/>
                      <a:pt x="652291" y="9345"/>
                    </a:cubicBezTo>
                    <a:cubicBezTo>
                      <a:pt x="513843" y="9345"/>
                      <a:pt x="375394" y="9345"/>
                      <a:pt x="236945" y="9256"/>
                    </a:cubicBezTo>
                    <a:cubicBezTo>
                      <a:pt x="158946" y="9167"/>
                      <a:pt x="80858" y="10054"/>
                      <a:pt x="2770" y="7572"/>
                    </a:cubicBezTo>
                    <a:cubicBezTo>
                      <a:pt x="-864" y="7483"/>
                      <a:pt x="-952" y="2076"/>
                      <a:pt x="2682" y="1899"/>
                    </a:cubicBezTo>
                    <a:cubicBezTo>
                      <a:pt x="71817" y="-317"/>
                      <a:pt x="141042" y="304"/>
                      <a:pt x="210355" y="215"/>
                    </a:cubicBezTo>
                    <a:cubicBezTo>
                      <a:pt x="279579" y="215"/>
                      <a:pt x="348803" y="126"/>
                      <a:pt x="418028" y="126"/>
                    </a:cubicBezTo>
                    <a:cubicBezTo>
                      <a:pt x="556476" y="126"/>
                      <a:pt x="694925" y="38"/>
                      <a:pt x="833374" y="38"/>
                    </a:cubicBezTo>
                    <a:cubicBezTo>
                      <a:pt x="872374" y="38"/>
                      <a:pt x="911462" y="38"/>
                      <a:pt x="950461" y="38"/>
                    </a:cubicBezTo>
                    <a:cubicBezTo>
                      <a:pt x="969607" y="38"/>
                      <a:pt x="988752" y="38"/>
                      <a:pt x="1007897" y="38"/>
                    </a:cubicBezTo>
                    <a:cubicBezTo>
                      <a:pt x="1027840" y="38"/>
                      <a:pt x="1047783" y="-494"/>
                      <a:pt x="1067638" y="2431"/>
                    </a:cubicBezTo>
                    <a:cubicBezTo>
                      <a:pt x="1069854" y="2786"/>
                      <a:pt x="1071006" y="6508"/>
                      <a:pt x="1068258" y="6951"/>
                    </a:cubicBezTo>
                    <a:lnTo>
                      <a:pt x="1068258" y="69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06" name="任意多边形: 形状 671"/>
              <p:cNvSpPr/>
              <p:nvPr>
                <p:custDataLst>
                  <p:tags r:id="rId407"/>
                </p:custDataLst>
              </p:nvPr>
            </p:nvSpPr>
            <p:spPr>
              <a:xfrm>
                <a:off x="8728701" y="1842311"/>
                <a:ext cx="24743" cy="45596"/>
              </a:xfrm>
              <a:custGeom>
                <a:avLst/>
                <a:gdLst>
                  <a:gd name="connsiteX0" fmla="*/ 15727 w 24743"/>
                  <a:gd name="connsiteY0" fmla="*/ 10123 h 45596"/>
                  <a:gd name="connsiteX1" fmla="*/ 15284 w 24743"/>
                  <a:gd name="connsiteY1" fmla="*/ 7819 h 45596"/>
                  <a:gd name="connsiteX2" fmla="*/ 15284 w 24743"/>
                  <a:gd name="connsiteY2" fmla="*/ 5603 h 45596"/>
                  <a:gd name="connsiteX3" fmla="*/ 19627 w 24743"/>
                  <a:gd name="connsiteY3" fmla="*/ 107 h 45596"/>
                  <a:gd name="connsiteX4" fmla="*/ 24236 w 24743"/>
                  <a:gd name="connsiteY4" fmla="*/ 5957 h 45596"/>
                  <a:gd name="connsiteX5" fmla="*/ 13423 w 24743"/>
                  <a:gd name="connsiteY5" fmla="*/ 25103 h 45596"/>
                  <a:gd name="connsiteX6" fmla="*/ 9523 w 24743"/>
                  <a:gd name="connsiteY6" fmla="*/ 34675 h 45596"/>
                  <a:gd name="connsiteX7" fmla="*/ 7484 w 24743"/>
                  <a:gd name="connsiteY7" fmla="*/ 40171 h 45596"/>
                  <a:gd name="connsiteX8" fmla="*/ 4027 w 24743"/>
                  <a:gd name="connsiteY8" fmla="*/ 44603 h 45596"/>
                  <a:gd name="connsiteX9" fmla="*/ 5623 w 24743"/>
                  <a:gd name="connsiteY9" fmla="*/ 43362 h 45596"/>
                  <a:gd name="connsiteX10" fmla="*/ 5002 w 24743"/>
                  <a:gd name="connsiteY10" fmla="*/ 44514 h 45596"/>
                  <a:gd name="connsiteX11" fmla="*/ 570 w 24743"/>
                  <a:gd name="connsiteY11" fmla="*/ 43184 h 45596"/>
                  <a:gd name="connsiteX12" fmla="*/ 482 w 24743"/>
                  <a:gd name="connsiteY12" fmla="*/ 41855 h 45596"/>
                  <a:gd name="connsiteX13" fmla="*/ 1280 w 24743"/>
                  <a:gd name="connsiteY13" fmla="*/ 43805 h 45596"/>
                  <a:gd name="connsiteX14" fmla="*/ 1545 w 24743"/>
                  <a:gd name="connsiteY14" fmla="*/ 32282 h 45596"/>
                  <a:gd name="connsiteX15" fmla="*/ 5623 w 24743"/>
                  <a:gd name="connsiteY15" fmla="*/ 20848 h 45596"/>
                  <a:gd name="connsiteX16" fmla="*/ 17854 w 24743"/>
                  <a:gd name="connsiteY16" fmla="*/ 994 h 45596"/>
                  <a:gd name="connsiteX17" fmla="*/ 20779 w 24743"/>
                  <a:gd name="connsiteY17" fmla="*/ 7730 h 45596"/>
                  <a:gd name="connsiteX18" fmla="*/ 18386 w 24743"/>
                  <a:gd name="connsiteY18" fmla="*/ 7376 h 45596"/>
                  <a:gd name="connsiteX19" fmla="*/ 20070 w 24743"/>
                  <a:gd name="connsiteY19" fmla="*/ 7376 h 45596"/>
                  <a:gd name="connsiteX20" fmla="*/ 18741 w 24743"/>
                  <a:gd name="connsiteY20" fmla="*/ 7730 h 45596"/>
                  <a:gd name="connsiteX21" fmla="*/ 17234 w 24743"/>
                  <a:gd name="connsiteY21" fmla="*/ 7642 h 45596"/>
                  <a:gd name="connsiteX22" fmla="*/ 17500 w 24743"/>
                  <a:gd name="connsiteY22" fmla="*/ 8262 h 45596"/>
                  <a:gd name="connsiteX23" fmla="*/ 17145 w 24743"/>
                  <a:gd name="connsiteY23" fmla="*/ 9769 h 45596"/>
                  <a:gd name="connsiteX24" fmla="*/ 15727 w 24743"/>
                  <a:gd name="connsiteY24" fmla="*/ 10123 h 45596"/>
                  <a:gd name="connsiteX25" fmla="*/ 15727 w 24743"/>
                  <a:gd name="connsiteY25" fmla="*/ 10123 h 4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743" h="45596">
                    <a:moveTo>
                      <a:pt x="15727" y="10123"/>
                    </a:moveTo>
                    <a:cubicBezTo>
                      <a:pt x="15373" y="9326"/>
                      <a:pt x="15195" y="8705"/>
                      <a:pt x="15284" y="7819"/>
                    </a:cubicBezTo>
                    <a:cubicBezTo>
                      <a:pt x="15373" y="6844"/>
                      <a:pt x="15373" y="6578"/>
                      <a:pt x="15284" y="5603"/>
                    </a:cubicBezTo>
                    <a:cubicBezTo>
                      <a:pt x="14929" y="3121"/>
                      <a:pt x="17411" y="639"/>
                      <a:pt x="19627" y="107"/>
                    </a:cubicBezTo>
                    <a:cubicBezTo>
                      <a:pt x="22818" y="-690"/>
                      <a:pt x="26009" y="3121"/>
                      <a:pt x="24236" y="5957"/>
                    </a:cubicBezTo>
                    <a:cubicBezTo>
                      <a:pt x="20336" y="12251"/>
                      <a:pt x="16348" y="18278"/>
                      <a:pt x="13423" y="25103"/>
                    </a:cubicBezTo>
                    <a:cubicBezTo>
                      <a:pt x="12004" y="28205"/>
                      <a:pt x="10764" y="31484"/>
                      <a:pt x="9523" y="34675"/>
                    </a:cubicBezTo>
                    <a:cubicBezTo>
                      <a:pt x="8814" y="36537"/>
                      <a:pt x="8282" y="38398"/>
                      <a:pt x="7484" y="40171"/>
                    </a:cubicBezTo>
                    <a:cubicBezTo>
                      <a:pt x="6686" y="42209"/>
                      <a:pt x="6243" y="43716"/>
                      <a:pt x="4027" y="44603"/>
                    </a:cubicBezTo>
                    <a:cubicBezTo>
                      <a:pt x="4559" y="44159"/>
                      <a:pt x="5091" y="43805"/>
                      <a:pt x="5623" y="43362"/>
                    </a:cubicBezTo>
                    <a:cubicBezTo>
                      <a:pt x="5445" y="43716"/>
                      <a:pt x="5180" y="44071"/>
                      <a:pt x="5002" y="44514"/>
                    </a:cubicBezTo>
                    <a:cubicBezTo>
                      <a:pt x="3850" y="46553"/>
                      <a:pt x="748" y="45489"/>
                      <a:pt x="570" y="43184"/>
                    </a:cubicBezTo>
                    <a:cubicBezTo>
                      <a:pt x="570" y="42741"/>
                      <a:pt x="482" y="42298"/>
                      <a:pt x="482" y="41855"/>
                    </a:cubicBezTo>
                    <a:cubicBezTo>
                      <a:pt x="748" y="42475"/>
                      <a:pt x="1014" y="43184"/>
                      <a:pt x="1280" y="43805"/>
                    </a:cubicBezTo>
                    <a:cubicBezTo>
                      <a:pt x="-1291" y="40791"/>
                      <a:pt x="659" y="35650"/>
                      <a:pt x="1545" y="32282"/>
                    </a:cubicBezTo>
                    <a:cubicBezTo>
                      <a:pt x="2609" y="28294"/>
                      <a:pt x="3939" y="24571"/>
                      <a:pt x="5623" y="20848"/>
                    </a:cubicBezTo>
                    <a:cubicBezTo>
                      <a:pt x="8814" y="13846"/>
                      <a:pt x="12714" y="6755"/>
                      <a:pt x="17854" y="994"/>
                    </a:cubicBezTo>
                    <a:cubicBezTo>
                      <a:pt x="18829" y="3210"/>
                      <a:pt x="19804" y="5514"/>
                      <a:pt x="20779" y="7730"/>
                    </a:cubicBezTo>
                    <a:cubicBezTo>
                      <a:pt x="19893" y="7819"/>
                      <a:pt x="19184" y="7642"/>
                      <a:pt x="18386" y="7376"/>
                    </a:cubicBezTo>
                    <a:cubicBezTo>
                      <a:pt x="18918" y="7376"/>
                      <a:pt x="19538" y="7376"/>
                      <a:pt x="20070" y="7376"/>
                    </a:cubicBezTo>
                    <a:cubicBezTo>
                      <a:pt x="19627" y="7464"/>
                      <a:pt x="19184" y="7642"/>
                      <a:pt x="18741" y="7730"/>
                    </a:cubicBezTo>
                    <a:cubicBezTo>
                      <a:pt x="18298" y="7819"/>
                      <a:pt x="17588" y="7642"/>
                      <a:pt x="17234" y="7642"/>
                    </a:cubicBezTo>
                    <a:cubicBezTo>
                      <a:pt x="18032" y="7464"/>
                      <a:pt x="17588" y="7642"/>
                      <a:pt x="17500" y="8262"/>
                    </a:cubicBezTo>
                    <a:cubicBezTo>
                      <a:pt x="17411" y="8794"/>
                      <a:pt x="17234" y="9237"/>
                      <a:pt x="17145" y="9769"/>
                    </a:cubicBezTo>
                    <a:cubicBezTo>
                      <a:pt x="16879" y="10566"/>
                      <a:pt x="15993" y="10655"/>
                      <a:pt x="15727" y="10123"/>
                    </a:cubicBezTo>
                    <a:lnTo>
                      <a:pt x="15727" y="101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07" name="任意多边形: 形状 672"/>
              <p:cNvSpPr/>
              <p:nvPr>
                <p:custDataLst>
                  <p:tags r:id="rId408"/>
                </p:custDataLst>
              </p:nvPr>
            </p:nvSpPr>
            <p:spPr>
              <a:xfrm>
                <a:off x="8240103" y="1838360"/>
                <a:ext cx="507184" cy="8429"/>
              </a:xfrm>
              <a:custGeom>
                <a:avLst/>
                <a:gdLst>
                  <a:gd name="connsiteX0" fmla="*/ 506453 w 507184"/>
                  <a:gd name="connsiteY0" fmla="*/ 5388 h 8429"/>
                  <a:gd name="connsiteX1" fmla="*/ 484206 w 507184"/>
                  <a:gd name="connsiteY1" fmla="*/ 7072 h 8429"/>
                  <a:gd name="connsiteX2" fmla="*/ 457792 w 507184"/>
                  <a:gd name="connsiteY2" fmla="*/ 7869 h 8429"/>
                  <a:gd name="connsiteX3" fmla="*/ 409309 w 507184"/>
                  <a:gd name="connsiteY3" fmla="*/ 8224 h 8429"/>
                  <a:gd name="connsiteX4" fmla="*/ 311189 w 507184"/>
                  <a:gd name="connsiteY4" fmla="*/ 8401 h 8429"/>
                  <a:gd name="connsiteX5" fmla="*/ 113886 w 507184"/>
                  <a:gd name="connsiteY5" fmla="*/ 8401 h 8429"/>
                  <a:gd name="connsiteX6" fmla="*/ 3712 w 507184"/>
                  <a:gd name="connsiteY6" fmla="*/ 8047 h 8429"/>
                  <a:gd name="connsiteX7" fmla="*/ 3535 w 507184"/>
                  <a:gd name="connsiteY7" fmla="*/ 513 h 8429"/>
                  <a:gd name="connsiteX8" fmla="*/ 200838 w 507184"/>
                  <a:gd name="connsiteY8" fmla="*/ 158 h 8429"/>
                  <a:gd name="connsiteX9" fmla="*/ 398140 w 507184"/>
                  <a:gd name="connsiteY9" fmla="*/ 335 h 8429"/>
                  <a:gd name="connsiteX10" fmla="*/ 452119 w 507184"/>
                  <a:gd name="connsiteY10" fmla="*/ 690 h 8429"/>
                  <a:gd name="connsiteX11" fmla="*/ 479685 w 507184"/>
                  <a:gd name="connsiteY11" fmla="*/ 1399 h 8429"/>
                  <a:gd name="connsiteX12" fmla="*/ 506453 w 507184"/>
                  <a:gd name="connsiteY12" fmla="*/ 3260 h 8429"/>
                  <a:gd name="connsiteX13" fmla="*/ 506453 w 507184"/>
                  <a:gd name="connsiteY13" fmla="*/ 5388 h 8429"/>
                  <a:gd name="connsiteX14" fmla="*/ 506453 w 507184"/>
                  <a:gd name="connsiteY14" fmla="*/ 5388 h 8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7184" h="8429">
                    <a:moveTo>
                      <a:pt x="506453" y="5388"/>
                    </a:moveTo>
                    <a:cubicBezTo>
                      <a:pt x="499185" y="6806"/>
                      <a:pt x="491651" y="6717"/>
                      <a:pt x="484206" y="7072"/>
                    </a:cubicBezTo>
                    <a:cubicBezTo>
                      <a:pt x="475431" y="7426"/>
                      <a:pt x="466567" y="7781"/>
                      <a:pt x="457792" y="7869"/>
                    </a:cubicBezTo>
                    <a:cubicBezTo>
                      <a:pt x="441661" y="8047"/>
                      <a:pt x="425440" y="8224"/>
                      <a:pt x="409309" y="8224"/>
                    </a:cubicBezTo>
                    <a:cubicBezTo>
                      <a:pt x="376602" y="8313"/>
                      <a:pt x="343896" y="8401"/>
                      <a:pt x="311189" y="8401"/>
                    </a:cubicBezTo>
                    <a:cubicBezTo>
                      <a:pt x="245421" y="8401"/>
                      <a:pt x="179654" y="8401"/>
                      <a:pt x="113886" y="8401"/>
                    </a:cubicBezTo>
                    <a:cubicBezTo>
                      <a:pt x="77191" y="8401"/>
                      <a:pt x="40407" y="8579"/>
                      <a:pt x="3712" y="8047"/>
                    </a:cubicBezTo>
                    <a:cubicBezTo>
                      <a:pt x="-1163" y="7958"/>
                      <a:pt x="-1251" y="601"/>
                      <a:pt x="3535" y="513"/>
                    </a:cubicBezTo>
                    <a:cubicBezTo>
                      <a:pt x="69214" y="-374"/>
                      <a:pt x="135070" y="158"/>
                      <a:pt x="200838" y="158"/>
                    </a:cubicBezTo>
                    <a:cubicBezTo>
                      <a:pt x="266605" y="158"/>
                      <a:pt x="332373" y="158"/>
                      <a:pt x="398140" y="335"/>
                    </a:cubicBezTo>
                    <a:cubicBezTo>
                      <a:pt x="416133" y="424"/>
                      <a:pt x="434126" y="424"/>
                      <a:pt x="452119" y="690"/>
                    </a:cubicBezTo>
                    <a:cubicBezTo>
                      <a:pt x="461338" y="779"/>
                      <a:pt x="470467" y="1045"/>
                      <a:pt x="479685" y="1399"/>
                    </a:cubicBezTo>
                    <a:cubicBezTo>
                      <a:pt x="488549" y="1754"/>
                      <a:pt x="497678" y="1576"/>
                      <a:pt x="506453" y="3260"/>
                    </a:cubicBezTo>
                    <a:cubicBezTo>
                      <a:pt x="507428" y="3615"/>
                      <a:pt x="507428" y="5210"/>
                      <a:pt x="506453" y="5388"/>
                    </a:cubicBezTo>
                    <a:lnTo>
                      <a:pt x="506453" y="53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08" name="任意多边形: 形状 673"/>
              <p:cNvSpPr/>
              <p:nvPr>
                <p:custDataLst>
                  <p:tags r:id="rId409"/>
                </p:custDataLst>
              </p:nvPr>
            </p:nvSpPr>
            <p:spPr>
              <a:xfrm>
                <a:off x="8219114" y="1843275"/>
                <a:ext cx="35337" cy="235257"/>
              </a:xfrm>
              <a:custGeom>
                <a:avLst/>
                <a:gdLst>
                  <a:gd name="connsiteX0" fmla="*/ 33387 w 35337"/>
                  <a:gd name="connsiteY0" fmla="*/ 2246 h 235257"/>
                  <a:gd name="connsiteX1" fmla="*/ 12380 w 35337"/>
                  <a:gd name="connsiteY1" fmla="*/ 53300 h 235257"/>
                  <a:gd name="connsiteX2" fmla="*/ 9189 w 35337"/>
                  <a:gd name="connsiteY2" fmla="*/ 112242 h 235257"/>
                  <a:gd name="connsiteX3" fmla="*/ 18053 w 35337"/>
                  <a:gd name="connsiteY3" fmla="*/ 175528 h 235257"/>
                  <a:gd name="connsiteX4" fmla="*/ 27182 w 35337"/>
                  <a:gd name="connsiteY4" fmla="*/ 206994 h 235257"/>
                  <a:gd name="connsiteX5" fmla="*/ 32855 w 35337"/>
                  <a:gd name="connsiteY5" fmla="*/ 222416 h 235257"/>
                  <a:gd name="connsiteX6" fmla="*/ 34362 w 35337"/>
                  <a:gd name="connsiteY6" fmla="*/ 234205 h 235257"/>
                  <a:gd name="connsiteX7" fmla="*/ 31880 w 35337"/>
                  <a:gd name="connsiteY7" fmla="*/ 235180 h 235257"/>
                  <a:gd name="connsiteX8" fmla="*/ 21244 w 35337"/>
                  <a:gd name="connsiteY8" fmla="*/ 216921 h 235257"/>
                  <a:gd name="connsiteX9" fmla="*/ 12824 w 35337"/>
                  <a:gd name="connsiteY9" fmla="*/ 190508 h 235257"/>
                  <a:gd name="connsiteX10" fmla="*/ 2719 w 35337"/>
                  <a:gd name="connsiteY10" fmla="*/ 139276 h 235257"/>
                  <a:gd name="connsiteX11" fmla="*/ 7062 w 35337"/>
                  <a:gd name="connsiteY11" fmla="*/ 40714 h 235257"/>
                  <a:gd name="connsiteX12" fmla="*/ 31348 w 35337"/>
                  <a:gd name="connsiteY12" fmla="*/ 207 h 235257"/>
                  <a:gd name="connsiteX13" fmla="*/ 33387 w 35337"/>
                  <a:gd name="connsiteY13" fmla="*/ 2246 h 235257"/>
                  <a:gd name="connsiteX14" fmla="*/ 33387 w 35337"/>
                  <a:gd name="connsiteY14" fmla="*/ 2246 h 235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337" h="235257">
                    <a:moveTo>
                      <a:pt x="33387" y="2246"/>
                    </a:moveTo>
                    <a:cubicBezTo>
                      <a:pt x="23637" y="18377"/>
                      <a:pt x="15926" y="34420"/>
                      <a:pt x="12380" y="53300"/>
                    </a:cubicBezTo>
                    <a:cubicBezTo>
                      <a:pt x="8835" y="72534"/>
                      <a:pt x="8392" y="92565"/>
                      <a:pt x="9189" y="112242"/>
                    </a:cubicBezTo>
                    <a:cubicBezTo>
                      <a:pt x="10076" y="133426"/>
                      <a:pt x="13089" y="154699"/>
                      <a:pt x="18053" y="175528"/>
                    </a:cubicBezTo>
                    <a:cubicBezTo>
                      <a:pt x="20623" y="186165"/>
                      <a:pt x="23637" y="196623"/>
                      <a:pt x="27182" y="206994"/>
                    </a:cubicBezTo>
                    <a:cubicBezTo>
                      <a:pt x="28955" y="212135"/>
                      <a:pt x="30817" y="217276"/>
                      <a:pt x="32855" y="222416"/>
                    </a:cubicBezTo>
                    <a:cubicBezTo>
                      <a:pt x="34362" y="226316"/>
                      <a:pt x="36667" y="230394"/>
                      <a:pt x="34362" y="234205"/>
                    </a:cubicBezTo>
                    <a:cubicBezTo>
                      <a:pt x="33919" y="235003"/>
                      <a:pt x="32855" y="235446"/>
                      <a:pt x="31880" y="235180"/>
                    </a:cubicBezTo>
                    <a:cubicBezTo>
                      <a:pt x="25498" y="233319"/>
                      <a:pt x="23282" y="222416"/>
                      <a:pt x="21244" y="216921"/>
                    </a:cubicBezTo>
                    <a:cubicBezTo>
                      <a:pt x="18053" y="208235"/>
                      <a:pt x="15305" y="199460"/>
                      <a:pt x="12824" y="190508"/>
                    </a:cubicBezTo>
                    <a:cubicBezTo>
                      <a:pt x="8214" y="173667"/>
                      <a:pt x="4846" y="156560"/>
                      <a:pt x="2719" y="139276"/>
                    </a:cubicBezTo>
                    <a:cubicBezTo>
                      <a:pt x="-1181" y="106747"/>
                      <a:pt x="-1801" y="72002"/>
                      <a:pt x="7062" y="40714"/>
                    </a:cubicBezTo>
                    <a:cubicBezTo>
                      <a:pt x="11317" y="25468"/>
                      <a:pt x="18496" y="9780"/>
                      <a:pt x="31348" y="207"/>
                    </a:cubicBezTo>
                    <a:cubicBezTo>
                      <a:pt x="32589" y="-591"/>
                      <a:pt x="34096" y="1093"/>
                      <a:pt x="33387" y="2246"/>
                    </a:cubicBezTo>
                    <a:lnTo>
                      <a:pt x="33387" y="22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09" name="任意多边形: 形状 674"/>
              <p:cNvSpPr/>
              <p:nvPr>
                <p:custDataLst>
                  <p:tags r:id="rId410"/>
                </p:custDataLst>
              </p:nvPr>
            </p:nvSpPr>
            <p:spPr>
              <a:xfrm>
                <a:off x="9755249" y="1882570"/>
                <a:ext cx="23976" cy="155491"/>
              </a:xfrm>
              <a:custGeom>
                <a:avLst/>
                <a:gdLst>
                  <a:gd name="connsiteX0" fmla="*/ 23025 w 23976"/>
                  <a:gd name="connsiteY0" fmla="*/ 5407 h 155491"/>
                  <a:gd name="connsiteX1" fmla="*/ 19036 w 23976"/>
                  <a:gd name="connsiteY1" fmla="*/ 13295 h 155491"/>
                  <a:gd name="connsiteX2" fmla="*/ 16288 w 23976"/>
                  <a:gd name="connsiteY2" fmla="*/ 22513 h 155491"/>
                  <a:gd name="connsiteX3" fmla="*/ 12743 w 23976"/>
                  <a:gd name="connsiteY3" fmla="*/ 41659 h 155491"/>
                  <a:gd name="connsiteX4" fmla="*/ 10350 w 23976"/>
                  <a:gd name="connsiteY4" fmla="*/ 80215 h 155491"/>
                  <a:gd name="connsiteX5" fmla="*/ 11857 w 23976"/>
                  <a:gd name="connsiteY5" fmla="*/ 117176 h 155491"/>
                  <a:gd name="connsiteX6" fmla="*/ 16377 w 23976"/>
                  <a:gd name="connsiteY6" fmla="*/ 135081 h 155491"/>
                  <a:gd name="connsiteX7" fmla="*/ 23025 w 23976"/>
                  <a:gd name="connsiteY7" fmla="*/ 151478 h 155491"/>
                  <a:gd name="connsiteX8" fmla="*/ 16820 w 23976"/>
                  <a:gd name="connsiteY8" fmla="*/ 154935 h 155491"/>
                  <a:gd name="connsiteX9" fmla="*/ 6007 w 23976"/>
                  <a:gd name="connsiteY9" fmla="*/ 135878 h 155491"/>
                  <a:gd name="connsiteX10" fmla="*/ 1132 w 23976"/>
                  <a:gd name="connsiteY10" fmla="*/ 112833 h 155491"/>
                  <a:gd name="connsiteX11" fmla="*/ 954 w 23976"/>
                  <a:gd name="connsiteY11" fmla="*/ 63729 h 155491"/>
                  <a:gd name="connsiteX12" fmla="*/ 8843 w 23976"/>
                  <a:gd name="connsiteY12" fmla="*/ 14359 h 155491"/>
                  <a:gd name="connsiteX13" fmla="*/ 19656 w 23976"/>
                  <a:gd name="connsiteY13" fmla="*/ 0 h 155491"/>
                  <a:gd name="connsiteX14" fmla="*/ 23379 w 23976"/>
                  <a:gd name="connsiteY14" fmla="*/ 5407 h 155491"/>
                  <a:gd name="connsiteX15" fmla="*/ 23025 w 23976"/>
                  <a:gd name="connsiteY15" fmla="*/ 5407 h 155491"/>
                  <a:gd name="connsiteX16" fmla="*/ 23025 w 23976"/>
                  <a:gd name="connsiteY16" fmla="*/ 5407 h 15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976" h="155491">
                    <a:moveTo>
                      <a:pt x="23025" y="5407"/>
                    </a:moveTo>
                    <a:cubicBezTo>
                      <a:pt x="21163" y="4166"/>
                      <a:pt x="19302" y="12498"/>
                      <a:pt x="19036" y="13295"/>
                    </a:cubicBezTo>
                    <a:cubicBezTo>
                      <a:pt x="18061" y="16398"/>
                      <a:pt x="17086" y="19411"/>
                      <a:pt x="16288" y="22513"/>
                    </a:cubicBezTo>
                    <a:cubicBezTo>
                      <a:pt x="14693" y="28807"/>
                      <a:pt x="13541" y="35188"/>
                      <a:pt x="12743" y="41659"/>
                    </a:cubicBezTo>
                    <a:cubicBezTo>
                      <a:pt x="11148" y="54422"/>
                      <a:pt x="10704" y="67363"/>
                      <a:pt x="10350" y="80215"/>
                    </a:cubicBezTo>
                    <a:cubicBezTo>
                      <a:pt x="9995" y="92535"/>
                      <a:pt x="9995" y="104944"/>
                      <a:pt x="11857" y="117176"/>
                    </a:cubicBezTo>
                    <a:cubicBezTo>
                      <a:pt x="12832" y="123203"/>
                      <a:pt x="14338" y="129231"/>
                      <a:pt x="16377" y="135081"/>
                    </a:cubicBezTo>
                    <a:cubicBezTo>
                      <a:pt x="18327" y="140399"/>
                      <a:pt x="22936" y="145894"/>
                      <a:pt x="23025" y="151478"/>
                    </a:cubicBezTo>
                    <a:cubicBezTo>
                      <a:pt x="23113" y="154758"/>
                      <a:pt x="19656" y="156442"/>
                      <a:pt x="16820" y="154935"/>
                    </a:cubicBezTo>
                    <a:cubicBezTo>
                      <a:pt x="10793" y="151744"/>
                      <a:pt x="8045" y="141905"/>
                      <a:pt x="6007" y="135878"/>
                    </a:cubicBezTo>
                    <a:cubicBezTo>
                      <a:pt x="3436" y="128344"/>
                      <a:pt x="2018" y="120633"/>
                      <a:pt x="1132" y="112833"/>
                    </a:cubicBezTo>
                    <a:cubicBezTo>
                      <a:pt x="-730" y="96435"/>
                      <a:pt x="68" y="79949"/>
                      <a:pt x="954" y="63729"/>
                    </a:cubicBezTo>
                    <a:cubicBezTo>
                      <a:pt x="1841" y="47065"/>
                      <a:pt x="3436" y="30047"/>
                      <a:pt x="8843" y="14359"/>
                    </a:cubicBezTo>
                    <a:cubicBezTo>
                      <a:pt x="10438" y="9750"/>
                      <a:pt x="13186" y="0"/>
                      <a:pt x="19656" y="0"/>
                    </a:cubicBezTo>
                    <a:cubicBezTo>
                      <a:pt x="22404" y="0"/>
                      <a:pt x="25241" y="3102"/>
                      <a:pt x="23379" y="5407"/>
                    </a:cubicBezTo>
                    <a:cubicBezTo>
                      <a:pt x="23291" y="5495"/>
                      <a:pt x="23113" y="5495"/>
                      <a:pt x="23025" y="5407"/>
                    </a:cubicBezTo>
                    <a:lnTo>
                      <a:pt x="23025" y="5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10" name="任意多边形: 形状 675"/>
              <p:cNvSpPr/>
              <p:nvPr>
                <p:custDataLst>
                  <p:tags r:id="rId411"/>
                </p:custDataLst>
              </p:nvPr>
            </p:nvSpPr>
            <p:spPr>
              <a:xfrm>
                <a:off x="9630977" y="1927597"/>
                <a:ext cx="128750" cy="8863"/>
              </a:xfrm>
              <a:custGeom>
                <a:avLst/>
                <a:gdLst>
                  <a:gd name="connsiteX0" fmla="*/ 782 w 128750"/>
                  <a:gd name="connsiteY0" fmla="*/ 3457 h 8863"/>
                  <a:gd name="connsiteX1" fmla="*/ 61586 w 128750"/>
                  <a:gd name="connsiteY1" fmla="*/ 1064 h 8863"/>
                  <a:gd name="connsiteX2" fmla="*/ 124340 w 128750"/>
                  <a:gd name="connsiteY2" fmla="*/ 0 h 8863"/>
                  <a:gd name="connsiteX3" fmla="*/ 124517 w 128750"/>
                  <a:gd name="connsiteY3" fmla="*/ 8864 h 8863"/>
                  <a:gd name="connsiteX4" fmla="*/ 62827 w 128750"/>
                  <a:gd name="connsiteY4" fmla="*/ 7889 h 8863"/>
                  <a:gd name="connsiteX5" fmla="*/ 1137 w 128750"/>
                  <a:gd name="connsiteY5" fmla="*/ 5495 h 8863"/>
                  <a:gd name="connsiteX6" fmla="*/ 782 w 128750"/>
                  <a:gd name="connsiteY6" fmla="*/ 3457 h 8863"/>
                  <a:gd name="connsiteX7" fmla="*/ 782 w 128750"/>
                  <a:gd name="connsiteY7" fmla="*/ 3457 h 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750" h="8863">
                    <a:moveTo>
                      <a:pt x="782" y="3457"/>
                    </a:moveTo>
                    <a:cubicBezTo>
                      <a:pt x="20902" y="975"/>
                      <a:pt x="41200" y="1418"/>
                      <a:pt x="61586" y="1064"/>
                    </a:cubicBezTo>
                    <a:cubicBezTo>
                      <a:pt x="82504" y="709"/>
                      <a:pt x="103422" y="89"/>
                      <a:pt x="124340" y="0"/>
                    </a:cubicBezTo>
                    <a:cubicBezTo>
                      <a:pt x="130101" y="0"/>
                      <a:pt x="130279" y="8864"/>
                      <a:pt x="124517" y="8864"/>
                    </a:cubicBezTo>
                    <a:cubicBezTo>
                      <a:pt x="103954" y="8775"/>
                      <a:pt x="83390" y="8243"/>
                      <a:pt x="62827" y="7889"/>
                    </a:cubicBezTo>
                    <a:cubicBezTo>
                      <a:pt x="42175" y="7534"/>
                      <a:pt x="21700" y="7977"/>
                      <a:pt x="1137" y="5495"/>
                    </a:cubicBezTo>
                    <a:cubicBezTo>
                      <a:pt x="-15" y="5407"/>
                      <a:pt x="-547" y="3634"/>
                      <a:pt x="782" y="3457"/>
                    </a:cubicBezTo>
                    <a:lnTo>
                      <a:pt x="782" y="34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11" name="任意多边形: 形状 676"/>
              <p:cNvSpPr/>
              <p:nvPr>
                <p:custDataLst>
                  <p:tags r:id="rId412"/>
                </p:custDataLst>
              </p:nvPr>
            </p:nvSpPr>
            <p:spPr>
              <a:xfrm>
                <a:off x="9353309" y="1980949"/>
                <a:ext cx="242309" cy="20572"/>
              </a:xfrm>
              <a:custGeom>
                <a:avLst/>
                <a:gdLst>
                  <a:gd name="connsiteX0" fmla="*/ 488 w 242309"/>
                  <a:gd name="connsiteY0" fmla="*/ 5945 h 20572"/>
                  <a:gd name="connsiteX1" fmla="*/ 58456 w 242309"/>
                  <a:gd name="connsiteY1" fmla="*/ 7 h 20572"/>
                  <a:gd name="connsiteX2" fmla="*/ 117753 w 242309"/>
                  <a:gd name="connsiteY2" fmla="*/ 2843 h 20572"/>
                  <a:gd name="connsiteX3" fmla="*/ 237766 w 242309"/>
                  <a:gd name="connsiteY3" fmla="*/ 11441 h 20572"/>
                  <a:gd name="connsiteX4" fmla="*/ 237943 w 242309"/>
                  <a:gd name="connsiteY4" fmla="*/ 20570 h 20572"/>
                  <a:gd name="connsiteX5" fmla="*/ 118994 w 242309"/>
                  <a:gd name="connsiteY5" fmla="*/ 12061 h 20572"/>
                  <a:gd name="connsiteX6" fmla="*/ 60761 w 242309"/>
                  <a:gd name="connsiteY6" fmla="*/ 8516 h 20572"/>
                  <a:gd name="connsiteX7" fmla="*/ 666 w 242309"/>
                  <a:gd name="connsiteY7" fmla="*/ 7186 h 20572"/>
                  <a:gd name="connsiteX8" fmla="*/ 488 w 242309"/>
                  <a:gd name="connsiteY8" fmla="*/ 5945 h 20572"/>
                  <a:gd name="connsiteX9" fmla="*/ 488 w 242309"/>
                  <a:gd name="connsiteY9" fmla="*/ 5945 h 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309" h="20572">
                    <a:moveTo>
                      <a:pt x="488" y="5945"/>
                    </a:moveTo>
                    <a:cubicBezTo>
                      <a:pt x="19811" y="3286"/>
                      <a:pt x="38779" y="-171"/>
                      <a:pt x="58456" y="7"/>
                    </a:cubicBezTo>
                    <a:cubicBezTo>
                      <a:pt x="78222" y="184"/>
                      <a:pt x="97987" y="1336"/>
                      <a:pt x="117753" y="2843"/>
                    </a:cubicBezTo>
                    <a:cubicBezTo>
                      <a:pt x="157728" y="5945"/>
                      <a:pt x="197702" y="10554"/>
                      <a:pt x="237766" y="11441"/>
                    </a:cubicBezTo>
                    <a:cubicBezTo>
                      <a:pt x="243704" y="11618"/>
                      <a:pt x="243882" y="20747"/>
                      <a:pt x="237943" y="20570"/>
                    </a:cubicBezTo>
                    <a:cubicBezTo>
                      <a:pt x="198234" y="19684"/>
                      <a:pt x="158614" y="15340"/>
                      <a:pt x="118994" y="12061"/>
                    </a:cubicBezTo>
                    <a:cubicBezTo>
                      <a:pt x="99583" y="10466"/>
                      <a:pt x="80172" y="9047"/>
                      <a:pt x="60761" y="8516"/>
                    </a:cubicBezTo>
                    <a:cubicBezTo>
                      <a:pt x="40729" y="7984"/>
                      <a:pt x="20609" y="5768"/>
                      <a:pt x="666" y="7186"/>
                    </a:cubicBezTo>
                    <a:cubicBezTo>
                      <a:pt x="-43" y="7363"/>
                      <a:pt x="-309" y="6034"/>
                      <a:pt x="488" y="5945"/>
                    </a:cubicBezTo>
                    <a:lnTo>
                      <a:pt x="488" y="594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12" name="任意多边形: 形状 677"/>
              <p:cNvSpPr/>
              <p:nvPr>
                <p:custDataLst>
                  <p:tags r:id="rId413"/>
                </p:custDataLst>
              </p:nvPr>
            </p:nvSpPr>
            <p:spPr>
              <a:xfrm>
                <a:off x="9704787" y="1989624"/>
                <a:ext cx="58897" cy="11584"/>
              </a:xfrm>
              <a:custGeom>
                <a:avLst/>
                <a:gdLst>
                  <a:gd name="connsiteX0" fmla="*/ 185 w 58897"/>
                  <a:gd name="connsiteY0" fmla="*/ 18 h 11584"/>
                  <a:gd name="connsiteX1" fmla="*/ 28549 w 58897"/>
                  <a:gd name="connsiteY1" fmla="*/ 1968 h 11584"/>
                  <a:gd name="connsiteX2" fmla="*/ 35639 w 58897"/>
                  <a:gd name="connsiteY2" fmla="*/ 1702 h 11584"/>
                  <a:gd name="connsiteX3" fmla="*/ 42642 w 58897"/>
                  <a:gd name="connsiteY3" fmla="*/ 1170 h 11584"/>
                  <a:gd name="connsiteX4" fmla="*/ 56646 w 58897"/>
                  <a:gd name="connsiteY4" fmla="*/ 3829 h 11584"/>
                  <a:gd name="connsiteX5" fmla="*/ 53544 w 58897"/>
                  <a:gd name="connsiteY5" fmla="*/ 11452 h 11584"/>
                  <a:gd name="connsiteX6" fmla="*/ 40071 w 58897"/>
                  <a:gd name="connsiteY6" fmla="*/ 8438 h 11584"/>
                  <a:gd name="connsiteX7" fmla="*/ 25624 w 58897"/>
                  <a:gd name="connsiteY7" fmla="*/ 7552 h 11584"/>
                  <a:gd name="connsiteX8" fmla="*/ 97 w 58897"/>
                  <a:gd name="connsiteY8" fmla="*/ 284 h 11584"/>
                  <a:gd name="connsiteX9" fmla="*/ 185 w 58897"/>
                  <a:gd name="connsiteY9" fmla="*/ 18 h 11584"/>
                  <a:gd name="connsiteX10" fmla="*/ 185 w 58897"/>
                  <a:gd name="connsiteY10" fmla="*/ 18 h 11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97" h="11584">
                    <a:moveTo>
                      <a:pt x="185" y="18"/>
                    </a:moveTo>
                    <a:cubicBezTo>
                      <a:pt x="9226" y="4450"/>
                      <a:pt x="19153" y="2766"/>
                      <a:pt x="28549" y="1968"/>
                    </a:cubicBezTo>
                    <a:cubicBezTo>
                      <a:pt x="30853" y="1791"/>
                      <a:pt x="33246" y="1702"/>
                      <a:pt x="35639" y="1702"/>
                    </a:cubicBezTo>
                    <a:cubicBezTo>
                      <a:pt x="38033" y="1613"/>
                      <a:pt x="40249" y="1170"/>
                      <a:pt x="42642" y="1170"/>
                    </a:cubicBezTo>
                    <a:cubicBezTo>
                      <a:pt x="47428" y="1081"/>
                      <a:pt x="52214" y="1879"/>
                      <a:pt x="56646" y="3829"/>
                    </a:cubicBezTo>
                    <a:cubicBezTo>
                      <a:pt x="61255" y="5956"/>
                      <a:pt x="58064" y="12604"/>
                      <a:pt x="53544" y="11452"/>
                    </a:cubicBezTo>
                    <a:cubicBezTo>
                      <a:pt x="49023" y="10300"/>
                      <a:pt x="44592" y="9325"/>
                      <a:pt x="40071" y="8438"/>
                    </a:cubicBezTo>
                    <a:cubicBezTo>
                      <a:pt x="35285" y="7552"/>
                      <a:pt x="30499" y="7906"/>
                      <a:pt x="25624" y="7552"/>
                    </a:cubicBezTo>
                    <a:cubicBezTo>
                      <a:pt x="16583" y="6931"/>
                      <a:pt x="7897" y="5159"/>
                      <a:pt x="97" y="284"/>
                    </a:cubicBezTo>
                    <a:cubicBezTo>
                      <a:pt x="-81" y="195"/>
                      <a:pt x="8" y="-71"/>
                      <a:pt x="185" y="18"/>
                    </a:cubicBezTo>
                    <a:lnTo>
                      <a:pt x="185" y="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913" name="图形 232"/>
            <p:cNvGrpSpPr/>
            <p:nvPr/>
          </p:nvGrpSpPr>
          <p:grpSpPr>
            <a:xfrm>
              <a:off x="9859109" y="4143912"/>
              <a:ext cx="720074" cy="1575225"/>
              <a:chOff x="9859109" y="4143912"/>
              <a:chExt cx="720074" cy="1575225"/>
            </a:xfrm>
          </p:grpSpPr>
          <p:sp>
            <p:nvSpPr>
              <p:cNvPr id="914" name="任意多边形: 形状 679"/>
              <p:cNvSpPr/>
              <p:nvPr>
                <p:custDataLst>
                  <p:tags r:id="rId414"/>
                </p:custDataLst>
              </p:nvPr>
            </p:nvSpPr>
            <p:spPr>
              <a:xfrm>
                <a:off x="9859109" y="4147999"/>
                <a:ext cx="716706" cy="1566374"/>
              </a:xfrm>
              <a:custGeom>
                <a:avLst/>
                <a:gdLst>
                  <a:gd name="connsiteX0" fmla="*/ 0 w 716706"/>
                  <a:gd name="connsiteY0" fmla="*/ 64711 h 1566374"/>
                  <a:gd name="connsiteX1" fmla="*/ 64527 w 716706"/>
                  <a:gd name="connsiteY1" fmla="*/ 29966 h 1566374"/>
                  <a:gd name="connsiteX2" fmla="*/ 117974 w 716706"/>
                  <a:gd name="connsiteY2" fmla="*/ 8960 h 1566374"/>
                  <a:gd name="connsiteX3" fmla="*/ 240025 w 716706"/>
                  <a:gd name="connsiteY3" fmla="*/ 362 h 1566374"/>
                  <a:gd name="connsiteX4" fmla="*/ 716707 w 716706"/>
                  <a:gd name="connsiteY4" fmla="*/ 1486425 h 1566374"/>
                  <a:gd name="connsiteX5" fmla="*/ 630021 w 716706"/>
                  <a:gd name="connsiteY5" fmla="*/ 1530566 h 1566374"/>
                  <a:gd name="connsiteX6" fmla="*/ 556986 w 716706"/>
                  <a:gd name="connsiteY6" fmla="*/ 1558486 h 1566374"/>
                  <a:gd name="connsiteX7" fmla="*/ 497334 w 716706"/>
                  <a:gd name="connsiteY7" fmla="*/ 1566374 h 1566374"/>
                  <a:gd name="connsiteX8" fmla="*/ 0 w 716706"/>
                  <a:gd name="connsiteY8" fmla="*/ 64711 h 1566374"/>
                  <a:gd name="connsiteX9" fmla="*/ 0 w 716706"/>
                  <a:gd name="connsiteY9" fmla="*/ 64711 h 1566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6706" h="1566374">
                    <a:moveTo>
                      <a:pt x="0" y="64711"/>
                    </a:moveTo>
                    <a:cubicBezTo>
                      <a:pt x="0" y="64711"/>
                      <a:pt x="28895" y="54784"/>
                      <a:pt x="64527" y="29966"/>
                    </a:cubicBezTo>
                    <a:cubicBezTo>
                      <a:pt x="78088" y="20482"/>
                      <a:pt x="96524" y="13746"/>
                      <a:pt x="117974" y="8960"/>
                    </a:cubicBezTo>
                    <a:cubicBezTo>
                      <a:pt x="152719" y="1248"/>
                      <a:pt x="195619" y="-968"/>
                      <a:pt x="240025" y="362"/>
                    </a:cubicBezTo>
                    <a:lnTo>
                      <a:pt x="716707" y="1486425"/>
                    </a:lnTo>
                    <a:cubicBezTo>
                      <a:pt x="716707" y="1486425"/>
                      <a:pt x="676467" y="1498302"/>
                      <a:pt x="630021" y="1530566"/>
                    </a:cubicBezTo>
                    <a:cubicBezTo>
                      <a:pt x="609724" y="1544659"/>
                      <a:pt x="581892" y="1553257"/>
                      <a:pt x="556986" y="1558486"/>
                    </a:cubicBezTo>
                    <a:cubicBezTo>
                      <a:pt x="524723" y="1565311"/>
                      <a:pt x="497334" y="1566374"/>
                      <a:pt x="497334" y="1566374"/>
                    </a:cubicBezTo>
                    <a:lnTo>
                      <a:pt x="0" y="64711"/>
                    </a:lnTo>
                    <a:lnTo>
                      <a:pt x="0" y="64711"/>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15" name="任意多边形: 形状 680"/>
              <p:cNvSpPr/>
              <p:nvPr>
                <p:custDataLst>
                  <p:tags r:id="rId415"/>
                </p:custDataLst>
              </p:nvPr>
            </p:nvSpPr>
            <p:spPr>
              <a:xfrm>
                <a:off x="9941452" y="4403958"/>
                <a:ext cx="284342" cy="213905"/>
              </a:xfrm>
              <a:custGeom>
                <a:avLst/>
                <a:gdLst>
                  <a:gd name="connsiteX0" fmla="*/ 47597 w 284342"/>
                  <a:gd name="connsiteY0" fmla="*/ 213905 h 213905"/>
                  <a:gd name="connsiteX1" fmla="*/ 146958 w 284342"/>
                  <a:gd name="connsiteY1" fmla="*/ 172867 h 213905"/>
                  <a:gd name="connsiteX2" fmla="*/ 263513 w 284342"/>
                  <a:gd name="connsiteY2" fmla="*/ 140958 h 213905"/>
                  <a:gd name="connsiteX3" fmla="*/ 284343 w 284342"/>
                  <a:gd name="connsiteY3" fmla="*/ 139097 h 213905"/>
                  <a:gd name="connsiteX4" fmla="*/ 239936 w 284342"/>
                  <a:gd name="connsiteY4" fmla="*/ 648 h 213905"/>
                  <a:gd name="connsiteX5" fmla="*/ 31111 w 284342"/>
                  <a:gd name="connsiteY5" fmla="*/ 61807 h 213905"/>
                  <a:gd name="connsiteX6" fmla="*/ 0 w 284342"/>
                  <a:gd name="connsiteY6" fmla="*/ 77584 h 213905"/>
                  <a:gd name="connsiteX7" fmla="*/ 47597 w 284342"/>
                  <a:gd name="connsiteY7" fmla="*/ 213905 h 213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4342" h="213905">
                    <a:moveTo>
                      <a:pt x="47597" y="213905"/>
                    </a:moveTo>
                    <a:cubicBezTo>
                      <a:pt x="47597" y="213905"/>
                      <a:pt x="126926" y="177299"/>
                      <a:pt x="146958" y="172867"/>
                    </a:cubicBezTo>
                    <a:cubicBezTo>
                      <a:pt x="167078" y="168435"/>
                      <a:pt x="257929" y="142731"/>
                      <a:pt x="263513" y="140958"/>
                    </a:cubicBezTo>
                    <a:cubicBezTo>
                      <a:pt x="269097" y="139185"/>
                      <a:pt x="284343" y="139097"/>
                      <a:pt x="284343" y="139097"/>
                    </a:cubicBezTo>
                    <a:lnTo>
                      <a:pt x="239936" y="648"/>
                    </a:lnTo>
                    <a:cubicBezTo>
                      <a:pt x="193846" y="-7063"/>
                      <a:pt x="40329" y="56488"/>
                      <a:pt x="31111" y="61807"/>
                    </a:cubicBezTo>
                    <a:cubicBezTo>
                      <a:pt x="21893" y="67125"/>
                      <a:pt x="0" y="77584"/>
                      <a:pt x="0" y="77584"/>
                    </a:cubicBezTo>
                    <a:lnTo>
                      <a:pt x="47597" y="213905"/>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16" name="任意多边形: 形状 681"/>
              <p:cNvSpPr/>
              <p:nvPr>
                <p:custDataLst>
                  <p:tags r:id="rId416"/>
                </p:custDataLst>
              </p:nvPr>
            </p:nvSpPr>
            <p:spPr>
              <a:xfrm>
                <a:off x="10317000" y="5399983"/>
                <a:ext cx="182855" cy="203507"/>
              </a:xfrm>
              <a:custGeom>
                <a:avLst/>
                <a:gdLst>
                  <a:gd name="connsiteX0" fmla="*/ 131624 w 182855"/>
                  <a:gd name="connsiteY0" fmla="*/ 0 h 203507"/>
                  <a:gd name="connsiteX1" fmla="*/ 0 w 182855"/>
                  <a:gd name="connsiteY1" fmla="*/ 50877 h 203507"/>
                  <a:gd name="connsiteX2" fmla="*/ 48927 w 182855"/>
                  <a:gd name="connsiteY2" fmla="*/ 203507 h 203507"/>
                  <a:gd name="connsiteX3" fmla="*/ 147489 w 182855"/>
                  <a:gd name="connsiteY3" fmla="*/ 174346 h 203507"/>
                  <a:gd name="connsiteX4" fmla="*/ 182855 w 182855"/>
                  <a:gd name="connsiteY4" fmla="*/ 152099 h 203507"/>
                  <a:gd name="connsiteX5" fmla="*/ 131624 w 182855"/>
                  <a:gd name="connsiteY5" fmla="*/ 0 h 203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55" h="203507">
                    <a:moveTo>
                      <a:pt x="131624" y="0"/>
                    </a:moveTo>
                    <a:lnTo>
                      <a:pt x="0" y="50877"/>
                    </a:lnTo>
                    <a:lnTo>
                      <a:pt x="48927" y="203507"/>
                    </a:lnTo>
                    <a:cubicBezTo>
                      <a:pt x="48927" y="203507"/>
                      <a:pt x="146869" y="175410"/>
                      <a:pt x="147489" y="174346"/>
                    </a:cubicBezTo>
                    <a:cubicBezTo>
                      <a:pt x="148110" y="173282"/>
                      <a:pt x="182855" y="152099"/>
                      <a:pt x="182855" y="152099"/>
                    </a:cubicBezTo>
                    <a:lnTo>
                      <a:pt x="131624"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17" name="任意多边形: 形状 682"/>
              <p:cNvSpPr/>
              <p:nvPr>
                <p:custDataLst>
                  <p:tags r:id="rId417"/>
                </p:custDataLst>
              </p:nvPr>
            </p:nvSpPr>
            <p:spPr>
              <a:xfrm>
                <a:off x="9859109" y="4156958"/>
                <a:ext cx="583842" cy="1557414"/>
              </a:xfrm>
              <a:custGeom>
                <a:avLst/>
                <a:gdLst>
                  <a:gd name="connsiteX0" fmla="*/ 0 w 583842"/>
                  <a:gd name="connsiteY0" fmla="*/ 55752 h 1557414"/>
                  <a:gd name="connsiteX1" fmla="*/ 64527 w 583842"/>
                  <a:gd name="connsiteY1" fmla="*/ 21007 h 1557414"/>
                  <a:gd name="connsiteX2" fmla="*/ 117974 w 583842"/>
                  <a:gd name="connsiteY2" fmla="*/ 0 h 1557414"/>
                  <a:gd name="connsiteX3" fmla="*/ 583842 w 583842"/>
                  <a:gd name="connsiteY3" fmla="*/ 1536852 h 1557414"/>
                  <a:gd name="connsiteX4" fmla="*/ 556897 w 583842"/>
                  <a:gd name="connsiteY4" fmla="*/ 1549527 h 1557414"/>
                  <a:gd name="connsiteX5" fmla="*/ 497245 w 583842"/>
                  <a:gd name="connsiteY5" fmla="*/ 1557415 h 1557414"/>
                  <a:gd name="connsiteX6" fmla="*/ 0 w 583842"/>
                  <a:gd name="connsiteY6" fmla="*/ 55752 h 1557414"/>
                  <a:gd name="connsiteX7" fmla="*/ 0 w 583842"/>
                  <a:gd name="connsiteY7" fmla="*/ 55752 h 1557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3842" h="1557414">
                    <a:moveTo>
                      <a:pt x="0" y="55752"/>
                    </a:moveTo>
                    <a:cubicBezTo>
                      <a:pt x="0" y="55752"/>
                      <a:pt x="28895" y="45824"/>
                      <a:pt x="64527" y="21007"/>
                    </a:cubicBezTo>
                    <a:cubicBezTo>
                      <a:pt x="78088" y="11523"/>
                      <a:pt x="96524" y="4786"/>
                      <a:pt x="117974" y="0"/>
                    </a:cubicBezTo>
                    <a:cubicBezTo>
                      <a:pt x="70643" y="59474"/>
                      <a:pt x="552643" y="1543233"/>
                      <a:pt x="583842" y="1536852"/>
                    </a:cubicBezTo>
                    <a:lnTo>
                      <a:pt x="556897" y="1549527"/>
                    </a:lnTo>
                    <a:cubicBezTo>
                      <a:pt x="524634" y="1556351"/>
                      <a:pt x="497245" y="1557415"/>
                      <a:pt x="497245" y="1557415"/>
                    </a:cubicBezTo>
                    <a:lnTo>
                      <a:pt x="0" y="55752"/>
                    </a:lnTo>
                    <a:lnTo>
                      <a:pt x="0" y="55752"/>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18" name="任意多边形: 形状 683"/>
              <p:cNvSpPr/>
              <p:nvPr>
                <p:custDataLst>
                  <p:tags r:id="rId418"/>
                </p:custDataLst>
              </p:nvPr>
            </p:nvSpPr>
            <p:spPr>
              <a:xfrm>
                <a:off x="9860668" y="4207344"/>
                <a:ext cx="494369" cy="1508692"/>
              </a:xfrm>
              <a:custGeom>
                <a:avLst/>
                <a:gdLst>
                  <a:gd name="connsiteX0" fmla="*/ 37 w 494369"/>
                  <a:gd name="connsiteY0" fmla="*/ 314 h 1508692"/>
                  <a:gd name="connsiteX1" fmla="*/ 93459 w 494369"/>
                  <a:gd name="connsiteY1" fmla="*/ 303980 h 1508692"/>
                  <a:gd name="connsiteX2" fmla="*/ 190692 w 494369"/>
                  <a:gd name="connsiteY2" fmla="*/ 606404 h 1508692"/>
                  <a:gd name="connsiteX3" fmla="*/ 387817 w 494369"/>
                  <a:gd name="connsiteY3" fmla="*/ 1194944 h 1508692"/>
                  <a:gd name="connsiteX4" fmla="*/ 487710 w 494369"/>
                  <a:gd name="connsiteY4" fmla="*/ 1501446 h 1508692"/>
                  <a:gd name="connsiteX5" fmla="*/ 493382 w 494369"/>
                  <a:gd name="connsiteY5" fmla="*/ 1499142 h 1508692"/>
                  <a:gd name="connsiteX6" fmla="*/ 405278 w 494369"/>
                  <a:gd name="connsiteY6" fmla="*/ 1227296 h 1508692"/>
                  <a:gd name="connsiteX7" fmla="*/ 309552 w 494369"/>
                  <a:gd name="connsiteY7" fmla="*/ 945790 h 1508692"/>
                  <a:gd name="connsiteX8" fmla="*/ 110033 w 494369"/>
                  <a:gd name="connsiteY8" fmla="*/ 340497 h 1508692"/>
                  <a:gd name="connsiteX9" fmla="*/ 125 w 494369"/>
                  <a:gd name="connsiteY9" fmla="*/ 226 h 1508692"/>
                  <a:gd name="connsiteX10" fmla="*/ 37 w 494369"/>
                  <a:gd name="connsiteY10" fmla="*/ 314 h 1508692"/>
                  <a:gd name="connsiteX11" fmla="*/ 37 w 494369"/>
                  <a:gd name="connsiteY11" fmla="*/ 314 h 1508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4369" h="1508692">
                    <a:moveTo>
                      <a:pt x="37" y="314"/>
                    </a:moveTo>
                    <a:cubicBezTo>
                      <a:pt x="29109" y="101714"/>
                      <a:pt x="61284" y="202935"/>
                      <a:pt x="93459" y="303980"/>
                    </a:cubicBezTo>
                    <a:cubicBezTo>
                      <a:pt x="125545" y="404847"/>
                      <a:pt x="157808" y="505803"/>
                      <a:pt x="190692" y="606404"/>
                    </a:cubicBezTo>
                    <a:cubicBezTo>
                      <a:pt x="255041" y="803175"/>
                      <a:pt x="320986" y="999148"/>
                      <a:pt x="387817" y="1194944"/>
                    </a:cubicBezTo>
                    <a:cubicBezTo>
                      <a:pt x="422474" y="1296521"/>
                      <a:pt x="457130" y="1398629"/>
                      <a:pt x="487710" y="1501446"/>
                    </a:cubicBezTo>
                    <a:cubicBezTo>
                      <a:pt x="490989" y="1512526"/>
                      <a:pt x="496662" y="1510221"/>
                      <a:pt x="493382" y="1499142"/>
                    </a:cubicBezTo>
                    <a:cubicBezTo>
                      <a:pt x="466260" y="1408024"/>
                      <a:pt x="435946" y="1317438"/>
                      <a:pt x="405278" y="1227296"/>
                    </a:cubicBezTo>
                    <a:cubicBezTo>
                      <a:pt x="373370" y="1133431"/>
                      <a:pt x="341195" y="1039743"/>
                      <a:pt x="309552" y="945790"/>
                    </a:cubicBezTo>
                    <a:cubicBezTo>
                      <a:pt x="241834" y="744587"/>
                      <a:pt x="175003" y="542675"/>
                      <a:pt x="110033" y="340497"/>
                    </a:cubicBezTo>
                    <a:cubicBezTo>
                      <a:pt x="73604" y="227044"/>
                      <a:pt x="38150" y="113147"/>
                      <a:pt x="125" y="226"/>
                    </a:cubicBezTo>
                    <a:cubicBezTo>
                      <a:pt x="37" y="-129"/>
                      <a:pt x="-52" y="-40"/>
                      <a:pt x="37" y="314"/>
                    </a:cubicBezTo>
                    <a:lnTo>
                      <a:pt x="37" y="3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19" name="任意多边形: 形状 684"/>
              <p:cNvSpPr/>
              <p:nvPr>
                <p:custDataLst>
                  <p:tags r:id="rId419"/>
                </p:custDataLst>
              </p:nvPr>
            </p:nvSpPr>
            <p:spPr>
              <a:xfrm>
                <a:off x="9860986" y="4143912"/>
                <a:ext cx="240965" cy="67468"/>
              </a:xfrm>
              <a:custGeom>
                <a:avLst/>
                <a:gdLst>
                  <a:gd name="connsiteX0" fmla="*/ 251 w 240965"/>
                  <a:gd name="connsiteY0" fmla="*/ 67469 h 67468"/>
                  <a:gd name="connsiteX1" fmla="*/ 20814 w 240965"/>
                  <a:gd name="connsiteY1" fmla="*/ 58428 h 67468"/>
                  <a:gd name="connsiteX2" fmla="*/ 42530 w 240965"/>
                  <a:gd name="connsiteY2" fmla="*/ 46994 h 67468"/>
                  <a:gd name="connsiteX3" fmla="*/ 88443 w 240965"/>
                  <a:gd name="connsiteY3" fmla="*/ 28026 h 67468"/>
                  <a:gd name="connsiteX4" fmla="*/ 184701 w 240965"/>
                  <a:gd name="connsiteY4" fmla="*/ 8260 h 67468"/>
                  <a:gd name="connsiteX5" fmla="*/ 212001 w 240965"/>
                  <a:gd name="connsiteY5" fmla="*/ 7196 h 67468"/>
                  <a:gd name="connsiteX6" fmla="*/ 226005 w 240965"/>
                  <a:gd name="connsiteY6" fmla="*/ 7374 h 67468"/>
                  <a:gd name="connsiteX7" fmla="*/ 239123 w 240965"/>
                  <a:gd name="connsiteY7" fmla="*/ 6931 h 67468"/>
                  <a:gd name="connsiteX8" fmla="*/ 239478 w 240965"/>
                  <a:gd name="connsiteY8" fmla="*/ 2055 h 67468"/>
                  <a:gd name="connsiteX9" fmla="*/ 228753 w 240965"/>
                  <a:gd name="connsiteY9" fmla="*/ 371 h 67468"/>
                  <a:gd name="connsiteX10" fmla="*/ 216344 w 240965"/>
                  <a:gd name="connsiteY10" fmla="*/ 17 h 67468"/>
                  <a:gd name="connsiteX11" fmla="*/ 190640 w 240965"/>
                  <a:gd name="connsiteY11" fmla="*/ 637 h 67468"/>
                  <a:gd name="connsiteX12" fmla="*/ 140206 w 240965"/>
                  <a:gd name="connsiteY12" fmla="*/ 7019 h 67468"/>
                  <a:gd name="connsiteX13" fmla="*/ 44834 w 240965"/>
                  <a:gd name="connsiteY13" fmla="*/ 38219 h 67468"/>
                  <a:gd name="connsiteX14" fmla="*/ 20371 w 240965"/>
                  <a:gd name="connsiteY14" fmla="*/ 50982 h 67468"/>
                  <a:gd name="connsiteX15" fmla="*/ 73 w 240965"/>
                  <a:gd name="connsiteY15" fmla="*/ 67025 h 67468"/>
                  <a:gd name="connsiteX16" fmla="*/ 251 w 240965"/>
                  <a:gd name="connsiteY16" fmla="*/ 67469 h 67468"/>
                  <a:gd name="connsiteX17" fmla="*/ 251 w 240965"/>
                  <a:gd name="connsiteY17" fmla="*/ 67469 h 67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0965" h="67468">
                    <a:moveTo>
                      <a:pt x="251" y="67469"/>
                    </a:moveTo>
                    <a:cubicBezTo>
                      <a:pt x="7785" y="66228"/>
                      <a:pt x="14255" y="62150"/>
                      <a:pt x="20814" y="58428"/>
                    </a:cubicBezTo>
                    <a:cubicBezTo>
                      <a:pt x="27905" y="54439"/>
                      <a:pt x="35173" y="50628"/>
                      <a:pt x="42530" y="46994"/>
                    </a:cubicBezTo>
                    <a:cubicBezTo>
                      <a:pt x="57421" y="39726"/>
                      <a:pt x="72754" y="33433"/>
                      <a:pt x="88443" y="28026"/>
                    </a:cubicBezTo>
                    <a:cubicBezTo>
                      <a:pt x="119554" y="17390"/>
                      <a:pt x="151995" y="10742"/>
                      <a:pt x="184701" y="8260"/>
                    </a:cubicBezTo>
                    <a:cubicBezTo>
                      <a:pt x="193831" y="7551"/>
                      <a:pt x="202872" y="7196"/>
                      <a:pt x="212001" y="7196"/>
                    </a:cubicBezTo>
                    <a:cubicBezTo>
                      <a:pt x="216699" y="7196"/>
                      <a:pt x="221396" y="7285"/>
                      <a:pt x="226005" y="7374"/>
                    </a:cubicBezTo>
                    <a:cubicBezTo>
                      <a:pt x="230437" y="7551"/>
                      <a:pt x="234869" y="8526"/>
                      <a:pt x="239123" y="6931"/>
                    </a:cubicBezTo>
                    <a:cubicBezTo>
                      <a:pt x="241517" y="6044"/>
                      <a:pt x="241517" y="3208"/>
                      <a:pt x="239478" y="2055"/>
                    </a:cubicBezTo>
                    <a:cubicBezTo>
                      <a:pt x="236198" y="194"/>
                      <a:pt x="232565" y="549"/>
                      <a:pt x="228753" y="371"/>
                    </a:cubicBezTo>
                    <a:cubicBezTo>
                      <a:pt x="224587" y="194"/>
                      <a:pt x="220421" y="105"/>
                      <a:pt x="216344" y="17"/>
                    </a:cubicBezTo>
                    <a:cubicBezTo>
                      <a:pt x="207746" y="-72"/>
                      <a:pt x="199149" y="194"/>
                      <a:pt x="190640" y="637"/>
                    </a:cubicBezTo>
                    <a:cubicBezTo>
                      <a:pt x="173710" y="1612"/>
                      <a:pt x="156870" y="3740"/>
                      <a:pt x="140206" y="7019"/>
                    </a:cubicBezTo>
                    <a:cubicBezTo>
                      <a:pt x="107234" y="13401"/>
                      <a:pt x="75148" y="23771"/>
                      <a:pt x="44834" y="38219"/>
                    </a:cubicBezTo>
                    <a:cubicBezTo>
                      <a:pt x="36502" y="42207"/>
                      <a:pt x="28348" y="46373"/>
                      <a:pt x="20371" y="50982"/>
                    </a:cubicBezTo>
                    <a:cubicBezTo>
                      <a:pt x="12925" y="55326"/>
                      <a:pt x="4682" y="59669"/>
                      <a:pt x="73" y="67025"/>
                    </a:cubicBezTo>
                    <a:cubicBezTo>
                      <a:pt x="-104" y="67291"/>
                      <a:pt x="73" y="67469"/>
                      <a:pt x="251" y="67469"/>
                    </a:cubicBezTo>
                    <a:lnTo>
                      <a:pt x="251" y="674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20" name="任意多边形: 形状 685"/>
              <p:cNvSpPr/>
              <p:nvPr>
                <p:custDataLst>
                  <p:tags r:id="rId420"/>
                </p:custDataLst>
              </p:nvPr>
            </p:nvSpPr>
            <p:spPr>
              <a:xfrm>
                <a:off x="10097120" y="4145233"/>
                <a:ext cx="482064" cy="1492508"/>
              </a:xfrm>
              <a:custGeom>
                <a:avLst/>
                <a:gdLst>
                  <a:gd name="connsiteX0" fmla="*/ 64 w 482064"/>
                  <a:gd name="connsiteY0" fmla="*/ 1975 h 1492508"/>
                  <a:gd name="connsiteX1" fmla="*/ 91536 w 482064"/>
                  <a:gd name="connsiteY1" fmla="*/ 293675 h 1492508"/>
                  <a:gd name="connsiteX2" fmla="*/ 184692 w 482064"/>
                  <a:gd name="connsiteY2" fmla="*/ 584754 h 1492508"/>
                  <a:gd name="connsiteX3" fmla="*/ 370206 w 482064"/>
                  <a:gd name="connsiteY3" fmla="*/ 1163899 h 1492508"/>
                  <a:gd name="connsiteX4" fmla="*/ 475328 w 482064"/>
                  <a:gd name="connsiteY4" fmla="*/ 1490432 h 1492508"/>
                  <a:gd name="connsiteX5" fmla="*/ 481887 w 482064"/>
                  <a:gd name="connsiteY5" fmla="*/ 1488128 h 1492508"/>
                  <a:gd name="connsiteX6" fmla="*/ 295575 w 482064"/>
                  <a:gd name="connsiteY6" fmla="*/ 905969 h 1492508"/>
                  <a:gd name="connsiteX7" fmla="*/ 109529 w 482064"/>
                  <a:gd name="connsiteY7" fmla="*/ 327002 h 1492508"/>
                  <a:gd name="connsiteX8" fmla="*/ 2901 w 482064"/>
                  <a:gd name="connsiteY8" fmla="*/ 1000 h 1492508"/>
                  <a:gd name="connsiteX9" fmla="*/ 64 w 482064"/>
                  <a:gd name="connsiteY9" fmla="*/ 1975 h 1492508"/>
                  <a:gd name="connsiteX10" fmla="*/ 64 w 482064"/>
                  <a:gd name="connsiteY10" fmla="*/ 1975 h 1492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2064" h="1492508">
                    <a:moveTo>
                      <a:pt x="64" y="1975"/>
                    </a:moveTo>
                    <a:cubicBezTo>
                      <a:pt x="29137" y="99563"/>
                      <a:pt x="60514" y="196619"/>
                      <a:pt x="91536" y="293675"/>
                    </a:cubicBezTo>
                    <a:cubicBezTo>
                      <a:pt x="122559" y="390731"/>
                      <a:pt x="153670" y="487698"/>
                      <a:pt x="184692" y="584754"/>
                    </a:cubicBezTo>
                    <a:cubicBezTo>
                      <a:pt x="246471" y="777802"/>
                      <a:pt x="308250" y="970850"/>
                      <a:pt x="370206" y="1163899"/>
                    </a:cubicBezTo>
                    <a:cubicBezTo>
                      <a:pt x="405129" y="1272743"/>
                      <a:pt x="440228" y="1381587"/>
                      <a:pt x="475328" y="1490432"/>
                    </a:cubicBezTo>
                    <a:cubicBezTo>
                      <a:pt x="476658" y="1494420"/>
                      <a:pt x="483217" y="1492116"/>
                      <a:pt x="481887" y="1488128"/>
                    </a:cubicBezTo>
                    <a:cubicBezTo>
                      <a:pt x="420020" y="1294016"/>
                      <a:pt x="357975" y="1099904"/>
                      <a:pt x="295575" y="905969"/>
                    </a:cubicBezTo>
                    <a:cubicBezTo>
                      <a:pt x="233531" y="713010"/>
                      <a:pt x="171574" y="519961"/>
                      <a:pt x="109529" y="327002"/>
                    </a:cubicBezTo>
                    <a:cubicBezTo>
                      <a:pt x="74518" y="218157"/>
                      <a:pt x="40128" y="109047"/>
                      <a:pt x="2901" y="1000"/>
                    </a:cubicBezTo>
                    <a:cubicBezTo>
                      <a:pt x="2458" y="-861"/>
                      <a:pt x="-467" y="114"/>
                      <a:pt x="64" y="1975"/>
                    </a:cubicBezTo>
                    <a:lnTo>
                      <a:pt x="64" y="19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21" name="任意多边形: 形状 686"/>
              <p:cNvSpPr/>
              <p:nvPr>
                <p:custDataLst>
                  <p:tags r:id="rId421"/>
                </p:custDataLst>
              </p:nvPr>
            </p:nvSpPr>
            <p:spPr>
              <a:xfrm>
                <a:off x="10347707" y="5633862"/>
                <a:ext cx="228799" cy="85275"/>
              </a:xfrm>
              <a:custGeom>
                <a:avLst/>
                <a:gdLst>
                  <a:gd name="connsiteX0" fmla="*/ 227843 w 228799"/>
                  <a:gd name="connsiteY0" fmla="*/ 31 h 85275"/>
                  <a:gd name="connsiteX1" fmla="*/ 207723 w 228799"/>
                  <a:gd name="connsiteY1" fmla="*/ 9248 h 85275"/>
                  <a:gd name="connsiteX2" fmla="*/ 187780 w 228799"/>
                  <a:gd name="connsiteY2" fmla="*/ 19707 h 85275"/>
                  <a:gd name="connsiteX3" fmla="*/ 144792 w 228799"/>
                  <a:gd name="connsiteY3" fmla="*/ 39473 h 85275"/>
                  <a:gd name="connsiteX4" fmla="*/ 57486 w 228799"/>
                  <a:gd name="connsiteY4" fmla="*/ 67393 h 85275"/>
                  <a:gd name="connsiteX5" fmla="*/ 31693 w 228799"/>
                  <a:gd name="connsiteY5" fmla="*/ 72712 h 85275"/>
                  <a:gd name="connsiteX6" fmla="*/ 18575 w 228799"/>
                  <a:gd name="connsiteY6" fmla="*/ 74928 h 85275"/>
                  <a:gd name="connsiteX7" fmla="*/ 12814 w 228799"/>
                  <a:gd name="connsiteY7" fmla="*/ 75725 h 85275"/>
                  <a:gd name="connsiteX8" fmla="*/ 9534 w 228799"/>
                  <a:gd name="connsiteY8" fmla="*/ 76168 h 85275"/>
                  <a:gd name="connsiteX9" fmla="*/ 8204 w 228799"/>
                  <a:gd name="connsiteY9" fmla="*/ 76346 h 85275"/>
                  <a:gd name="connsiteX10" fmla="*/ 6786 w 228799"/>
                  <a:gd name="connsiteY10" fmla="*/ 81132 h 85275"/>
                  <a:gd name="connsiteX11" fmla="*/ 4570 w 228799"/>
                  <a:gd name="connsiteY11" fmla="*/ 80511 h 85275"/>
                  <a:gd name="connsiteX12" fmla="*/ 4836 w 228799"/>
                  <a:gd name="connsiteY12" fmla="*/ 80689 h 85275"/>
                  <a:gd name="connsiteX13" fmla="*/ 3861 w 228799"/>
                  <a:gd name="connsiteY13" fmla="*/ 78739 h 85275"/>
                  <a:gd name="connsiteX14" fmla="*/ 3861 w 228799"/>
                  <a:gd name="connsiteY14" fmla="*/ 79182 h 85275"/>
                  <a:gd name="connsiteX15" fmla="*/ 8736 w 228799"/>
                  <a:gd name="connsiteY15" fmla="*/ 80600 h 85275"/>
                  <a:gd name="connsiteX16" fmla="*/ 2266 w 228799"/>
                  <a:gd name="connsiteY16" fmla="*/ 75459 h 85275"/>
                  <a:gd name="connsiteX17" fmla="*/ 937 w 228799"/>
                  <a:gd name="connsiteY17" fmla="*/ 82727 h 85275"/>
                  <a:gd name="connsiteX18" fmla="*/ 10864 w 228799"/>
                  <a:gd name="connsiteY18" fmla="*/ 84943 h 85275"/>
                  <a:gd name="connsiteX19" fmla="*/ 66793 w 228799"/>
                  <a:gd name="connsiteY19" fmla="*/ 73687 h 85275"/>
                  <a:gd name="connsiteX20" fmla="*/ 175548 w 228799"/>
                  <a:gd name="connsiteY20" fmla="*/ 34066 h 85275"/>
                  <a:gd name="connsiteX21" fmla="*/ 202937 w 228799"/>
                  <a:gd name="connsiteY21" fmla="*/ 19619 h 85275"/>
                  <a:gd name="connsiteX22" fmla="*/ 228730 w 228799"/>
                  <a:gd name="connsiteY22" fmla="*/ 1272 h 85275"/>
                  <a:gd name="connsiteX23" fmla="*/ 227843 w 228799"/>
                  <a:gd name="connsiteY23" fmla="*/ 31 h 85275"/>
                  <a:gd name="connsiteX24" fmla="*/ 227843 w 228799"/>
                  <a:gd name="connsiteY24" fmla="*/ 31 h 8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28799" h="85275">
                    <a:moveTo>
                      <a:pt x="227843" y="31"/>
                    </a:moveTo>
                    <a:cubicBezTo>
                      <a:pt x="220841" y="1892"/>
                      <a:pt x="214016" y="5880"/>
                      <a:pt x="207723" y="9248"/>
                    </a:cubicBezTo>
                    <a:cubicBezTo>
                      <a:pt x="201075" y="12705"/>
                      <a:pt x="194428" y="16250"/>
                      <a:pt x="187780" y="19707"/>
                    </a:cubicBezTo>
                    <a:cubicBezTo>
                      <a:pt x="173687" y="26798"/>
                      <a:pt x="159417" y="33446"/>
                      <a:pt x="144792" y="39473"/>
                    </a:cubicBezTo>
                    <a:cubicBezTo>
                      <a:pt x="116517" y="51085"/>
                      <a:pt x="87267" y="60480"/>
                      <a:pt x="57486" y="67393"/>
                    </a:cubicBezTo>
                    <a:cubicBezTo>
                      <a:pt x="48977" y="69344"/>
                      <a:pt x="40379" y="71116"/>
                      <a:pt x="31693" y="72712"/>
                    </a:cubicBezTo>
                    <a:cubicBezTo>
                      <a:pt x="27350" y="73509"/>
                      <a:pt x="22918" y="74218"/>
                      <a:pt x="18575" y="74928"/>
                    </a:cubicBezTo>
                    <a:cubicBezTo>
                      <a:pt x="16625" y="75193"/>
                      <a:pt x="14764" y="75459"/>
                      <a:pt x="12814" y="75725"/>
                    </a:cubicBezTo>
                    <a:cubicBezTo>
                      <a:pt x="11750" y="75814"/>
                      <a:pt x="10598" y="75991"/>
                      <a:pt x="9534" y="76168"/>
                    </a:cubicBezTo>
                    <a:cubicBezTo>
                      <a:pt x="9091" y="76257"/>
                      <a:pt x="8648" y="76257"/>
                      <a:pt x="8204" y="76346"/>
                    </a:cubicBezTo>
                    <a:cubicBezTo>
                      <a:pt x="6166" y="76346"/>
                      <a:pt x="5723" y="77941"/>
                      <a:pt x="6786" y="81132"/>
                    </a:cubicBezTo>
                    <a:cubicBezTo>
                      <a:pt x="6077" y="80955"/>
                      <a:pt x="5280" y="80689"/>
                      <a:pt x="4570" y="80511"/>
                    </a:cubicBezTo>
                    <a:cubicBezTo>
                      <a:pt x="4659" y="80600"/>
                      <a:pt x="4748" y="80689"/>
                      <a:pt x="4836" y="80689"/>
                    </a:cubicBezTo>
                    <a:cubicBezTo>
                      <a:pt x="4482" y="80068"/>
                      <a:pt x="4127" y="79359"/>
                      <a:pt x="3861" y="78739"/>
                    </a:cubicBezTo>
                    <a:cubicBezTo>
                      <a:pt x="3861" y="78916"/>
                      <a:pt x="3861" y="79005"/>
                      <a:pt x="3861" y="79182"/>
                    </a:cubicBezTo>
                    <a:cubicBezTo>
                      <a:pt x="3684" y="81752"/>
                      <a:pt x="7230" y="82107"/>
                      <a:pt x="8736" y="80600"/>
                    </a:cubicBezTo>
                    <a:cubicBezTo>
                      <a:pt x="12725" y="76789"/>
                      <a:pt x="5900" y="73155"/>
                      <a:pt x="2266" y="75459"/>
                    </a:cubicBezTo>
                    <a:cubicBezTo>
                      <a:pt x="-216" y="77055"/>
                      <a:pt x="-659" y="80423"/>
                      <a:pt x="937" y="82727"/>
                    </a:cubicBezTo>
                    <a:cubicBezTo>
                      <a:pt x="3152" y="85741"/>
                      <a:pt x="7496" y="85475"/>
                      <a:pt x="10864" y="84943"/>
                    </a:cubicBezTo>
                    <a:cubicBezTo>
                      <a:pt x="29654" y="81930"/>
                      <a:pt x="48356" y="78295"/>
                      <a:pt x="66793" y="73687"/>
                    </a:cubicBezTo>
                    <a:cubicBezTo>
                      <a:pt x="104285" y="64291"/>
                      <a:pt x="140803" y="50996"/>
                      <a:pt x="175548" y="34066"/>
                    </a:cubicBezTo>
                    <a:cubicBezTo>
                      <a:pt x="184855" y="29546"/>
                      <a:pt x="193985" y="24760"/>
                      <a:pt x="202937" y="19619"/>
                    </a:cubicBezTo>
                    <a:cubicBezTo>
                      <a:pt x="211800" y="14655"/>
                      <a:pt x="222171" y="8983"/>
                      <a:pt x="228730" y="1272"/>
                    </a:cubicBezTo>
                    <a:cubicBezTo>
                      <a:pt x="228996" y="474"/>
                      <a:pt x="228464" y="-147"/>
                      <a:pt x="227843" y="31"/>
                    </a:cubicBezTo>
                    <a:lnTo>
                      <a:pt x="227843" y="3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22" name="任意多边形: 形状 687"/>
              <p:cNvSpPr/>
              <p:nvPr>
                <p:custDataLst>
                  <p:tags r:id="rId422"/>
                </p:custDataLst>
              </p:nvPr>
            </p:nvSpPr>
            <p:spPr>
              <a:xfrm>
                <a:off x="9942037" y="4402854"/>
                <a:ext cx="238020" cy="78336"/>
              </a:xfrm>
              <a:custGeom>
                <a:avLst/>
                <a:gdLst>
                  <a:gd name="connsiteX0" fmla="*/ 236869 w 238020"/>
                  <a:gd name="connsiteY0" fmla="*/ 777 h 78336"/>
                  <a:gd name="connsiteX1" fmla="*/ 227296 w 238020"/>
                  <a:gd name="connsiteY1" fmla="*/ 423 h 78336"/>
                  <a:gd name="connsiteX2" fmla="*/ 214621 w 238020"/>
                  <a:gd name="connsiteY2" fmla="*/ 2461 h 78336"/>
                  <a:gd name="connsiteX3" fmla="*/ 190246 w 238020"/>
                  <a:gd name="connsiteY3" fmla="*/ 7159 h 78336"/>
                  <a:gd name="connsiteX4" fmla="*/ 143358 w 238020"/>
                  <a:gd name="connsiteY4" fmla="*/ 18504 h 78336"/>
                  <a:gd name="connsiteX5" fmla="*/ 50025 w 238020"/>
                  <a:gd name="connsiteY5" fmla="*/ 50236 h 78336"/>
                  <a:gd name="connsiteX6" fmla="*/ 24055 w 238020"/>
                  <a:gd name="connsiteY6" fmla="*/ 61404 h 78336"/>
                  <a:gd name="connsiteX7" fmla="*/ 11557 w 238020"/>
                  <a:gd name="connsiteY7" fmla="*/ 67165 h 78336"/>
                  <a:gd name="connsiteX8" fmla="*/ 655 w 238020"/>
                  <a:gd name="connsiteY8" fmla="*/ 73990 h 78336"/>
                  <a:gd name="connsiteX9" fmla="*/ 2871 w 238020"/>
                  <a:gd name="connsiteY9" fmla="*/ 78333 h 78336"/>
                  <a:gd name="connsiteX10" fmla="*/ 13330 w 238020"/>
                  <a:gd name="connsiteY10" fmla="*/ 74965 h 78336"/>
                  <a:gd name="connsiteX11" fmla="*/ 24232 w 238020"/>
                  <a:gd name="connsiteY11" fmla="*/ 69913 h 78336"/>
                  <a:gd name="connsiteX12" fmla="*/ 46214 w 238020"/>
                  <a:gd name="connsiteY12" fmla="*/ 60340 h 78336"/>
                  <a:gd name="connsiteX13" fmla="*/ 91861 w 238020"/>
                  <a:gd name="connsiteY13" fmla="*/ 42790 h 78336"/>
                  <a:gd name="connsiteX14" fmla="*/ 185017 w 238020"/>
                  <a:gd name="connsiteY14" fmla="*/ 16200 h 78336"/>
                  <a:gd name="connsiteX15" fmla="*/ 211608 w 238020"/>
                  <a:gd name="connsiteY15" fmla="*/ 10616 h 78336"/>
                  <a:gd name="connsiteX16" fmla="*/ 225080 w 238020"/>
                  <a:gd name="connsiteY16" fmla="*/ 8045 h 78336"/>
                  <a:gd name="connsiteX17" fmla="*/ 237046 w 238020"/>
                  <a:gd name="connsiteY17" fmla="*/ 4323 h 78336"/>
                  <a:gd name="connsiteX18" fmla="*/ 236869 w 238020"/>
                  <a:gd name="connsiteY18" fmla="*/ 777 h 78336"/>
                  <a:gd name="connsiteX19" fmla="*/ 236869 w 238020"/>
                  <a:gd name="connsiteY19" fmla="*/ 777 h 78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8020" h="78336">
                    <a:moveTo>
                      <a:pt x="236869" y="777"/>
                    </a:moveTo>
                    <a:cubicBezTo>
                      <a:pt x="233855" y="-463"/>
                      <a:pt x="230487" y="68"/>
                      <a:pt x="227296" y="423"/>
                    </a:cubicBezTo>
                    <a:cubicBezTo>
                      <a:pt x="223041" y="954"/>
                      <a:pt x="218787" y="1664"/>
                      <a:pt x="214621" y="2461"/>
                    </a:cubicBezTo>
                    <a:cubicBezTo>
                      <a:pt x="206467" y="3880"/>
                      <a:pt x="198312" y="5475"/>
                      <a:pt x="190246" y="7159"/>
                    </a:cubicBezTo>
                    <a:cubicBezTo>
                      <a:pt x="174469" y="10439"/>
                      <a:pt x="158869" y="14250"/>
                      <a:pt x="143358" y="18504"/>
                    </a:cubicBezTo>
                    <a:cubicBezTo>
                      <a:pt x="111627" y="27191"/>
                      <a:pt x="80427" y="37827"/>
                      <a:pt x="50025" y="50236"/>
                    </a:cubicBezTo>
                    <a:cubicBezTo>
                      <a:pt x="41250" y="53781"/>
                      <a:pt x="32652" y="57504"/>
                      <a:pt x="24055" y="61404"/>
                    </a:cubicBezTo>
                    <a:cubicBezTo>
                      <a:pt x="19889" y="63265"/>
                      <a:pt x="15723" y="65215"/>
                      <a:pt x="11557" y="67165"/>
                    </a:cubicBezTo>
                    <a:cubicBezTo>
                      <a:pt x="7657" y="69027"/>
                      <a:pt x="3314" y="70533"/>
                      <a:pt x="655" y="73990"/>
                    </a:cubicBezTo>
                    <a:cubicBezTo>
                      <a:pt x="-852" y="75940"/>
                      <a:pt x="389" y="78333"/>
                      <a:pt x="2871" y="78333"/>
                    </a:cubicBezTo>
                    <a:cubicBezTo>
                      <a:pt x="6771" y="78422"/>
                      <a:pt x="9873" y="76561"/>
                      <a:pt x="13330" y="74965"/>
                    </a:cubicBezTo>
                    <a:cubicBezTo>
                      <a:pt x="16964" y="73281"/>
                      <a:pt x="20598" y="71597"/>
                      <a:pt x="24232" y="69913"/>
                    </a:cubicBezTo>
                    <a:cubicBezTo>
                      <a:pt x="31500" y="66633"/>
                      <a:pt x="38857" y="63443"/>
                      <a:pt x="46214" y="60340"/>
                    </a:cubicBezTo>
                    <a:cubicBezTo>
                      <a:pt x="61282" y="54047"/>
                      <a:pt x="76438" y="48197"/>
                      <a:pt x="91861" y="42790"/>
                    </a:cubicBezTo>
                    <a:cubicBezTo>
                      <a:pt x="122352" y="32154"/>
                      <a:pt x="153551" y="23380"/>
                      <a:pt x="185017" y="16200"/>
                    </a:cubicBezTo>
                    <a:cubicBezTo>
                      <a:pt x="193881" y="14161"/>
                      <a:pt x="202744" y="12300"/>
                      <a:pt x="211608" y="10616"/>
                    </a:cubicBezTo>
                    <a:cubicBezTo>
                      <a:pt x="216128" y="9730"/>
                      <a:pt x="220560" y="8932"/>
                      <a:pt x="225080" y="8045"/>
                    </a:cubicBezTo>
                    <a:cubicBezTo>
                      <a:pt x="228980" y="7336"/>
                      <a:pt x="234032" y="6893"/>
                      <a:pt x="237046" y="4323"/>
                    </a:cubicBezTo>
                    <a:cubicBezTo>
                      <a:pt x="238287" y="3348"/>
                      <a:pt x="238464" y="1487"/>
                      <a:pt x="236869" y="777"/>
                    </a:cubicBezTo>
                    <a:lnTo>
                      <a:pt x="236869" y="77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23" name="任意多边形: 形状 688"/>
              <p:cNvSpPr/>
              <p:nvPr>
                <p:custDataLst>
                  <p:tags r:id="rId423"/>
                </p:custDataLst>
              </p:nvPr>
            </p:nvSpPr>
            <p:spPr>
              <a:xfrm>
                <a:off x="9985878" y="4540795"/>
                <a:ext cx="237215" cy="77280"/>
              </a:xfrm>
              <a:custGeom>
                <a:avLst/>
                <a:gdLst>
                  <a:gd name="connsiteX0" fmla="*/ 236725 w 237215"/>
                  <a:gd name="connsiteY0" fmla="*/ 1640 h 77280"/>
                  <a:gd name="connsiteX1" fmla="*/ 215187 w 237215"/>
                  <a:gd name="connsiteY1" fmla="*/ 1551 h 77280"/>
                  <a:gd name="connsiteX2" fmla="*/ 191078 w 237215"/>
                  <a:gd name="connsiteY2" fmla="*/ 5983 h 77280"/>
                  <a:gd name="connsiteX3" fmla="*/ 144101 w 237215"/>
                  <a:gd name="connsiteY3" fmla="*/ 18392 h 77280"/>
                  <a:gd name="connsiteX4" fmla="*/ 50857 w 237215"/>
                  <a:gd name="connsiteY4" fmla="*/ 51896 h 77280"/>
                  <a:gd name="connsiteX5" fmla="*/ 24443 w 237215"/>
                  <a:gd name="connsiteY5" fmla="*/ 62000 h 77280"/>
                  <a:gd name="connsiteX6" fmla="*/ 10439 w 237215"/>
                  <a:gd name="connsiteY6" fmla="*/ 67407 h 77280"/>
                  <a:gd name="connsiteX7" fmla="*/ 334 w 237215"/>
                  <a:gd name="connsiteY7" fmla="*/ 73523 h 77280"/>
                  <a:gd name="connsiteX8" fmla="*/ 2107 w 237215"/>
                  <a:gd name="connsiteY8" fmla="*/ 76980 h 77280"/>
                  <a:gd name="connsiteX9" fmla="*/ 12211 w 237215"/>
                  <a:gd name="connsiteY9" fmla="*/ 75030 h 77280"/>
                  <a:gd name="connsiteX10" fmla="*/ 23734 w 237215"/>
                  <a:gd name="connsiteY10" fmla="*/ 70598 h 77280"/>
                  <a:gd name="connsiteX11" fmla="*/ 47666 w 237215"/>
                  <a:gd name="connsiteY11" fmla="*/ 61469 h 77280"/>
                  <a:gd name="connsiteX12" fmla="*/ 93490 w 237215"/>
                  <a:gd name="connsiteY12" fmla="*/ 44007 h 77280"/>
                  <a:gd name="connsiteX13" fmla="*/ 185139 w 237215"/>
                  <a:gd name="connsiteY13" fmla="*/ 14935 h 77280"/>
                  <a:gd name="connsiteX14" fmla="*/ 212262 w 237215"/>
                  <a:gd name="connsiteY14" fmla="*/ 9262 h 77280"/>
                  <a:gd name="connsiteX15" fmla="*/ 236903 w 237215"/>
                  <a:gd name="connsiteY15" fmla="*/ 3058 h 77280"/>
                  <a:gd name="connsiteX16" fmla="*/ 236725 w 237215"/>
                  <a:gd name="connsiteY16" fmla="*/ 1640 h 77280"/>
                  <a:gd name="connsiteX17" fmla="*/ 236725 w 237215"/>
                  <a:gd name="connsiteY17" fmla="*/ 1640 h 7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7215" h="77280">
                    <a:moveTo>
                      <a:pt x="236725" y="1640"/>
                    </a:moveTo>
                    <a:cubicBezTo>
                      <a:pt x="230255" y="-1374"/>
                      <a:pt x="222189" y="487"/>
                      <a:pt x="215187" y="1551"/>
                    </a:cubicBezTo>
                    <a:cubicBezTo>
                      <a:pt x="207121" y="2792"/>
                      <a:pt x="199055" y="4298"/>
                      <a:pt x="191078" y="5983"/>
                    </a:cubicBezTo>
                    <a:cubicBezTo>
                      <a:pt x="175212" y="9351"/>
                      <a:pt x="159612" y="13605"/>
                      <a:pt x="144101" y="18392"/>
                    </a:cubicBezTo>
                    <a:cubicBezTo>
                      <a:pt x="112547" y="28141"/>
                      <a:pt x="81702" y="40107"/>
                      <a:pt x="50857" y="51896"/>
                    </a:cubicBezTo>
                    <a:cubicBezTo>
                      <a:pt x="42082" y="55264"/>
                      <a:pt x="33218" y="58632"/>
                      <a:pt x="24443" y="62000"/>
                    </a:cubicBezTo>
                    <a:cubicBezTo>
                      <a:pt x="19746" y="63773"/>
                      <a:pt x="15137" y="65546"/>
                      <a:pt x="10439" y="67407"/>
                    </a:cubicBezTo>
                    <a:cubicBezTo>
                      <a:pt x="6450" y="68914"/>
                      <a:pt x="2639" y="69889"/>
                      <a:pt x="334" y="73523"/>
                    </a:cubicBezTo>
                    <a:cubicBezTo>
                      <a:pt x="-641" y="75030"/>
                      <a:pt x="689" y="76537"/>
                      <a:pt x="2107" y="76980"/>
                    </a:cubicBezTo>
                    <a:cubicBezTo>
                      <a:pt x="5741" y="77955"/>
                      <a:pt x="8755" y="76359"/>
                      <a:pt x="12211" y="75030"/>
                    </a:cubicBezTo>
                    <a:cubicBezTo>
                      <a:pt x="16023" y="73523"/>
                      <a:pt x="19923" y="72105"/>
                      <a:pt x="23734" y="70598"/>
                    </a:cubicBezTo>
                    <a:cubicBezTo>
                      <a:pt x="31711" y="67584"/>
                      <a:pt x="39689" y="64482"/>
                      <a:pt x="47666" y="61469"/>
                    </a:cubicBezTo>
                    <a:cubicBezTo>
                      <a:pt x="62911" y="55619"/>
                      <a:pt x="78156" y="49680"/>
                      <a:pt x="93490" y="44007"/>
                    </a:cubicBezTo>
                    <a:cubicBezTo>
                      <a:pt x="123538" y="32839"/>
                      <a:pt x="153940" y="22557"/>
                      <a:pt x="185139" y="14935"/>
                    </a:cubicBezTo>
                    <a:cubicBezTo>
                      <a:pt x="194092" y="12719"/>
                      <a:pt x="203133" y="10858"/>
                      <a:pt x="212262" y="9262"/>
                    </a:cubicBezTo>
                    <a:cubicBezTo>
                      <a:pt x="220239" y="7844"/>
                      <a:pt x="230166" y="7933"/>
                      <a:pt x="236903" y="3058"/>
                    </a:cubicBezTo>
                    <a:cubicBezTo>
                      <a:pt x="237346" y="2614"/>
                      <a:pt x="237346" y="1905"/>
                      <a:pt x="236725" y="1640"/>
                    </a:cubicBezTo>
                    <a:lnTo>
                      <a:pt x="236725" y="16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24" name="任意多边形: 形状 689"/>
              <p:cNvSpPr/>
              <p:nvPr>
                <p:custDataLst>
                  <p:tags r:id="rId424"/>
                </p:custDataLst>
              </p:nvPr>
            </p:nvSpPr>
            <p:spPr>
              <a:xfrm>
                <a:off x="10358739" y="5548234"/>
                <a:ext cx="140973" cy="59301"/>
              </a:xfrm>
              <a:custGeom>
                <a:avLst/>
                <a:gdLst>
                  <a:gd name="connsiteX0" fmla="*/ 139432 w 140973"/>
                  <a:gd name="connsiteY0" fmla="*/ 214 h 59301"/>
                  <a:gd name="connsiteX1" fmla="*/ 132430 w 140973"/>
                  <a:gd name="connsiteY1" fmla="*/ 4823 h 59301"/>
                  <a:gd name="connsiteX2" fmla="*/ 125959 w 140973"/>
                  <a:gd name="connsiteY2" fmla="*/ 9609 h 59301"/>
                  <a:gd name="connsiteX3" fmla="*/ 112044 w 140973"/>
                  <a:gd name="connsiteY3" fmla="*/ 18118 h 59301"/>
                  <a:gd name="connsiteX4" fmla="*/ 77653 w 140973"/>
                  <a:gd name="connsiteY4" fmla="*/ 30705 h 59301"/>
                  <a:gd name="connsiteX5" fmla="*/ 2756 w 140973"/>
                  <a:gd name="connsiteY5" fmla="*/ 52066 h 59301"/>
                  <a:gd name="connsiteX6" fmla="*/ 8 w 140973"/>
                  <a:gd name="connsiteY6" fmla="*/ 55877 h 59301"/>
                  <a:gd name="connsiteX7" fmla="*/ 1338 w 140973"/>
                  <a:gd name="connsiteY7" fmla="*/ 58448 h 59301"/>
                  <a:gd name="connsiteX8" fmla="*/ 5238 w 140973"/>
                  <a:gd name="connsiteY8" fmla="*/ 59068 h 59301"/>
                  <a:gd name="connsiteX9" fmla="*/ 44769 w 140973"/>
                  <a:gd name="connsiteY9" fmla="*/ 46748 h 59301"/>
                  <a:gd name="connsiteX10" fmla="*/ 84389 w 140973"/>
                  <a:gd name="connsiteY10" fmla="*/ 36821 h 59301"/>
                  <a:gd name="connsiteX11" fmla="*/ 118426 w 140973"/>
                  <a:gd name="connsiteY11" fmla="*/ 23082 h 59301"/>
                  <a:gd name="connsiteX12" fmla="*/ 132341 w 140973"/>
                  <a:gd name="connsiteY12" fmla="*/ 13066 h 59301"/>
                  <a:gd name="connsiteX13" fmla="*/ 137482 w 140973"/>
                  <a:gd name="connsiteY13" fmla="*/ 7482 h 59301"/>
                  <a:gd name="connsiteX14" fmla="*/ 140850 w 140973"/>
                  <a:gd name="connsiteY14" fmla="*/ 1012 h 59301"/>
                  <a:gd name="connsiteX15" fmla="*/ 139432 w 140973"/>
                  <a:gd name="connsiteY15" fmla="*/ 214 h 59301"/>
                  <a:gd name="connsiteX16" fmla="*/ 139432 w 140973"/>
                  <a:gd name="connsiteY16" fmla="*/ 214 h 5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0973" h="59301">
                    <a:moveTo>
                      <a:pt x="139432" y="214"/>
                    </a:moveTo>
                    <a:cubicBezTo>
                      <a:pt x="137394" y="2075"/>
                      <a:pt x="134735" y="3228"/>
                      <a:pt x="132430" y="4823"/>
                    </a:cubicBezTo>
                    <a:cubicBezTo>
                      <a:pt x="130303" y="6419"/>
                      <a:pt x="128175" y="8014"/>
                      <a:pt x="125959" y="9609"/>
                    </a:cubicBezTo>
                    <a:cubicBezTo>
                      <a:pt x="121439" y="12712"/>
                      <a:pt x="116830" y="15548"/>
                      <a:pt x="112044" y="18118"/>
                    </a:cubicBezTo>
                    <a:cubicBezTo>
                      <a:pt x="101142" y="23791"/>
                      <a:pt x="89442" y="27514"/>
                      <a:pt x="77653" y="30705"/>
                    </a:cubicBezTo>
                    <a:cubicBezTo>
                      <a:pt x="52481" y="37441"/>
                      <a:pt x="27308" y="43025"/>
                      <a:pt x="2756" y="52066"/>
                    </a:cubicBezTo>
                    <a:cubicBezTo>
                      <a:pt x="984" y="52686"/>
                      <a:pt x="97" y="54193"/>
                      <a:pt x="8" y="55877"/>
                    </a:cubicBezTo>
                    <a:cubicBezTo>
                      <a:pt x="-80" y="57118"/>
                      <a:pt x="540" y="57650"/>
                      <a:pt x="1338" y="58448"/>
                    </a:cubicBezTo>
                    <a:cubicBezTo>
                      <a:pt x="2224" y="59334"/>
                      <a:pt x="3997" y="59511"/>
                      <a:pt x="5238" y="59068"/>
                    </a:cubicBezTo>
                    <a:cubicBezTo>
                      <a:pt x="18267" y="54370"/>
                      <a:pt x="31474" y="50293"/>
                      <a:pt x="44769" y="46748"/>
                    </a:cubicBezTo>
                    <a:cubicBezTo>
                      <a:pt x="57976" y="43291"/>
                      <a:pt x="71272" y="40632"/>
                      <a:pt x="84389" y="36821"/>
                    </a:cubicBezTo>
                    <a:cubicBezTo>
                      <a:pt x="96089" y="33452"/>
                      <a:pt x="107789" y="29198"/>
                      <a:pt x="118426" y="23082"/>
                    </a:cubicBezTo>
                    <a:cubicBezTo>
                      <a:pt x="123389" y="20157"/>
                      <a:pt x="128087" y="16878"/>
                      <a:pt x="132341" y="13066"/>
                    </a:cubicBezTo>
                    <a:cubicBezTo>
                      <a:pt x="134203" y="11382"/>
                      <a:pt x="136153" y="9521"/>
                      <a:pt x="137482" y="7482"/>
                    </a:cubicBezTo>
                    <a:cubicBezTo>
                      <a:pt x="138812" y="5444"/>
                      <a:pt x="139609" y="3139"/>
                      <a:pt x="140850" y="1012"/>
                    </a:cubicBezTo>
                    <a:cubicBezTo>
                      <a:pt x="141382" y="214"/>
                      <a:pt x="140053" y="-318"/>
                      <a:pt x="139432" y="214"/>
                    </a:cubicBezTo>
                    <a:lnTo>
                      <a:pt x="139432" y="2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25" name="任意多边形: 形状 690"/>
              <p:cNvSpPr/>
              <p:nvPr>
                <p:custDataLst>
                  <p:tags r:id="rId425"/>
                </p:custDataLst>
              </p:nvPr>
            </p:nvSpPr>
            <p:spPr>
              <a:xfrm>
                <a:off x="10447821" y="5398871"/>
                <a:ext cx="55886" cy="160689"/>
              </a:xfrm>
              <a:custGeom>
                <a:avLst/>
                <a:gdLst>
                  <a:gd name="connsiteX0" fmla="*/ 5 w 55886"/>
                  <a:gd name="connsiteY0" fmla="*/ 581 h 160689"/>
                  <a:gd name="connsiteX1" fmla="*/ 3285 w 55886"/>
                  <a:gd name="connsiteY1" fmla="*/ 21587 h 160689"/>
                  <a:gd name="connsiteX2" fmla="*/ 9223 w 55886"/>
                  <a:gd name="connsiteY2" fmla="*/ 43214 h 160689"/>
                  <a:gd name="connsiteX3" fmla="*/ 21101 w 55886"/>
                  <a:gd name="connsiteY3" fmla="*/ 84696 h 160689"/>
                  <a:gd name="connsiteX4" fmla="*/ 32889 w 55886"/>
                  <a:gd name="connsiteY4" fmla="*/ 125380 h 160689"/>
                  <a:gd name="connsiteX5" fmla="*/ 39980 w 55886"/>
                  <a:gd name="connsiteY5" fmla="*/ 144259 h 160689"/>
                  <a:gd name="connsiteX6" fmla="*/ 51059 w 55886"/>
                  <a:gd name="connsiteY6" fmla="*/ 160391 h 160689"/>
                  <a:gd name="connsiteX7" fmla="*/ 55846 w 55886"/>
                  <a:gd name="connsiteY7" fmla="*/ 157288 h 160689"/>
                  <a:gd name="connsiteX8" fmla="*/ 51680 w 55886"/>
                  <a:gd name="connsiteY8" fmla="*/ 148868 h 160689"/>
                  <a:gd name="connsiteX9" fmla="*/ 47159 w 55886"/>
                  <a:gd name="connsiteY9" fmla="*/ 140182 h 160689"/>
                  <a:gd name="connsiteX10" fmla="*/ 40157 w 55886"/>
                  <a:gd name="connsiteY10" fmla="*/ 121302 h 160689"/>
                  <a:gd name="connsiteX11" fmla="*/ 28369 w 55886"/>
                  <a:gd name="connsiteY11" fmla="*/ 81416 h 160689"/>
                  <a:gd name="connsiteX12" fmla="*/ 16314 w 55886"/>
                  <a:gd name="connsiteY12" fmla="*/ 40821 h 160689"/>
                  <a:gd name="connsiteX13" fmla="*/ 9933 w 55886"/>
                  <a:gd name="connsiteY13" fmla="*/ 20169 h 160689"/>
                  <a:gd name="connsiteX14" fmla="*/ 1335 w 55886"/>
                  <a:gd name="connsiteY14" fmla="*/ 315 h 160689"/>
                  <a:gd name="connsiteX15" fmla="*/ 5 w 55886"/>
                  <a:gd name="connsiteY15" fmla="*/ 581 h 160689"/>
                  <a:gd name="connsiteX16" fmla="*/ 5 w 55886"/>
                  <a:gd name="connsiteY16" fmla="*/ 581 h 160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5886" h="160689">
                    <a:moveTo>
                      <a:pt x="5" y="581"/>
                    </a:moveTo>
                    <a:cubicBezTo>
                      <a:pt x="1069" y="7583"/>
                      <a:pt x="1512" y="14585"/>
                      <a:pt x="3285" y="21587"/>
                    </a:cubicBezTo>
                    <a:cubicBezTo>
                      <a:pt x="5057" y="28856"/>
                      <a:pt x="7096" y="36035"/>
                      <a:pt x="9223" y="43214"/>
                    </a:cubicBezTo>
                    <a:cubicBezTo>
                      <a:pt x="13123" y="57042"/>
                      <a:pt x="17112" y="70869"/>
                      <a:pt x="21101" y="84696"/>
                    </a:cubicBezTo>
                    <a:cubicBezTo>
                      <a:pt x="25000" y="98257"/>
                      <a:pt x="28635" y="111907"/>
                      <a:pt x="32889" y="125380"/>
                    </a:cubicBezTo>
                    <a:cubicBezTo>
                      <a:pt x="34928" y="131761"/>
                      <a:pt x="37144" y="138143"/>
                      <a:pt x="39980" y="144259"/>
                    </a:cubicBezTo>
                    <a:cubicBezTo>
                      <a:pt x="42550" y="149754"/>
                      <a:pt x="45475" y="157288"/>
                      <a:pt x="51059" y="160391"/>
                    </a:cubicBezTo>
                    <a:cubicBezTo>
                      <a:pt x="53009" y="161454"/>
                      <a:pt x="56289" y="159504"/>
                      <a:pt x="55846" y="157288"/>
                    </a:cubicBezTo>
                    <a:cubicBezTo>
                      <a:pt x="55225" y="154009"/>
                      <a:pt x="53364" y="151704"/>
                      <a:pt x="51680" y="148868"/>
                    </a:cubicBezTo>
                    <a:cubicBezTo>
                      <a:pt x="49996" y="146032"/>
                      <a:pt x="48489" y="143195"/>
                      <a:pt x="47159" y="140182"/>
                    </a:cubicBezTo>
                    <a:cubicBezTo>
                      <a:pt x="44323" y="134066"/>
                      <a:pt x="42107" y="127684"/>
                      <a:pt x="40157" y="121302"/>
                    </a:cubicBezTo>
                    <a:cubicBezTo>
                      <a:pt x="35991" y="108096"/>
                      <a:pt x="32269" y="94712"/>
                      <a:pt x="28369" y="81416"/>
                    </a:cubicBezTo>
                    <a:cubicBezTo>
                      <a:pt x="24380" y="67855"/>
                      <a:pt x="20392" y="54383"/>
                      <a:pt x="16314" y="40821"/>
                    </a:cubicBezTo>
                    <a:cubicBezTo>
                      <a:pt x="14276" y="33908"/>
                      <a:pt x="12237" y="26994"/>
                      <a:pt x="9933" y="20169"/>
                    </a:cubicBezTo>
                    <a:cubicBezTo>
                      <a:pt x="7628" y="13256"/>
                      <a:pt x="4260" y="6963"/>
                      <a:pt x="1335" y="315"/>
                    </a:cubicBezTo>
                    <a:cubicBezTo>
                      <a:pt x="980" y="-217"/>
                      <a:pt x="-83" y="-40"/>
                      <a:pt x="5" y="581"/>
                    </a:cubicBezTo>
                    <a:lnTo>
                      <a:pt x="5" y="5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26" name="任意多边形: 形状 691"/>
              <p:cNvSpPr/>
              <p:nvPr>
                <p:custDataLst>
                  <p:tags r:id="rId426"/>
                </p:custDataLst>
              </p:nvPr>
            </p:nvSpPr>
            <p:spPr>
              <a:xfrm>
                <a:off x="10313182" y="5399339"/>
                <a:ext cx="133691" cy="205858"/>
              </a:xfrm>
              <a:custGeom>
                <a:avLst/>
                <a:gdLst>
                  <a:gd name="connsiteX0" fmla="*/ 133138 w 133691"/>
                  <a:gd name="connsiteY0" fmla="*/ 644 h 205858"/>
                  <a:gd name="connsiteX1" fmla="*/ 122235 w 133691"/>
                  <a:gd name="connsiteY1" fmla="*/ 2683 h 205858"/>
                  <a:gd name="connsiteX2" fmla="*/ 106547 w 133691"/>
                  <a:gd name="connsiteY2" fmla="*/ 9685 h 205858"/>
                  <a:gd name="connsiteX3" fmla="*/ 76233 w 133691"/>
                  <a:gd name="connsiteY3" fmla="*/ 22006 h 205858"/>
                  <a:gd name="connsiteX4" fmla="*/ 13923 w 133691"/>
                  <a:gd name="connsiteY4" fmla="*/ 41771 h 205858"/>
                  <a:gd name="connsiteX5" fmla="*/ 2489 w 133691"/>
                  <a:gd name="connsiteY5" fmla="*/ 46823 h 205858"/>
                  <a:gd name="connsiteX6" fmla="*/ 361 w 133691"/>
                  <a:gd name="connsiteY6" fmla="*/ 56662 h 205858"/>
                  <a:gd name="connsiteX7" fmla="*/ 4971 w 133691"/>
                  <a:gd name="connsiteY7" fmla="*/ 66944 h 205858"/>
                  <a:gd name="connsiteX8" fmla="*/ 10466 w 133691"/>
                  <a:gd name="connsiteY8" fmla="*/ 81569 h 205858"/>
                  <a:gd name="connsiteX9" fmla="*/ 23407 w 133691"/>
                  <a:gd name="connsiteY9" fmla="*/ 140157 h 205858"/>
                  <a:gd name="connsiteX10" fmla="*/ 35195 w 133691"/>
                  <a:gd name="connsiteY10" fmla="*/ 171888 h 205858"/>
                  <a:gd name="connsiteX11" fmla="*/ 41223 w 133691"/>
                  <a:gd name="connsiteY11" fmla="*/ 188552 h 205858"/>
                  <a:gd name="connsiteX12" fmla="*/ 46718 w 133691"/>
                  <a:gd name="connsiteY12" fmla="*/ 204506 h 205858"/>
                  <a:gd name="connsiteX13" fmla="*/ 53188 w 133691"/>
                  <a:gd name="connsiteY13" fmla="*/ 203088 h 205858"/>
                  <a:gd name="connsiteX14" fmla="*/ 51859 w 133691"/>
                  <a:gd name="connsiteY14" fmla="*/ 189970 h 205858"/>
                  <a:gd name="connsiteX15" fmla="*/ 47427 w 133691"/>
                  <a:gd name="connsiteY15" fmla="*/ 176231 h 205858"/>
                  <a:gd name="connsiteX16" fmla="*/ 36879 w 133691"/>
                  <a:gd name="connsiteY16" fmla="*/ 149198 h 205858"/>
                  <a:gd name="connsiteX17" fmla="*/ 23052 w 133691"/>
                  <a:gd name="connsiteY17" fmla="*/ 93800 h 205858"/>
                  <a:gd name="connsiteX18" fmla="*/ 14720 w 133691"/>
                  <a:gd name="connsiteY18" fmla="*/ 66855 h 205858"/>
                  <a:gd name="connsiteX19" fmla="*/ 9402 w 133691"/>
                  <a:gd name="connsiteY19" fmla="*/ 55776 h 205858"/>
                  <a:gd name="connsiteX20" fmla="*/ 9137 w 133691"/>
                  <a:gd name="connsiteY20" fmla="*/ 52053 h 205858"/>
                  <a:gd name="connsiteX21" fmla="*/ 16670 w 133691"/>
                  <a:gd name="connsiteY21" fmla="*/ 49571 h 205858"/>
                  <a:gd name="connsiteX22" fmla="*/ 75702 w 133691"/>
                  <a:gd name="connsiteY22" fmla="*/ 30780 h 205858"/>
                  <a:gd name="connsiteX23" fmla="*/ 107522 w 133691"/>
                  <a:gd name="connsiteY23" fmla="*/ 17574 h 205858"/>
                  <a:gd name="connsiteX24" fmla="*/ 123210 w 133691"/>
                  <a:gd name="connsiteY24" fmla="*/ 10040 h 205858"/>
                  <a:gd name="connsiteX25" fmla="*/ 133669 w 133691"/>
                  <a:gd name="connsiteY25" fmla="*/ 1619 h 205858"/>
                  <a:gd name="connsiteX26" fmla="*/ 133138 w 133691"/>
                  <a:gd name="connsiteY26" fmla="*/ 644 h 205858"/>
                  <a:gd name="connsiteX27" fmla="*/ 133138 w 133691"/>
                  <a:gd name="connsiteY27" fmla="*/ 644 h 205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33691" h="205858">
                    <a:moveTo>
                      <a:pt x="133138" y="644"/>
                    </a:moveTo>
                    <a:cubicBezTo>
                      <a:pt x="129149" y="-1040"/>
                      <a:pt x="126047" y="910"/>
                      <a:pt x="122235" y="2683"/>
                    </a:cubicBezTo>
                    <a:cubicBezTo>
                      <a:pt x="117006" y="5076"/>
                      <a:pt x="111776" y="7381"/>
                      <a:pt x="106547" y="9685"/>
                    </a:cubicBezTo>
                    <a:cubicBezTo>
                      <a:pt x="96531" y="14028"/>
                      <a:pt x="86427" y="18106"/>
                      <a:pt x="76233" y="22006"/>
                    </a:cubicBezTo>
                    <a:cubicBezTo>
                      <a:pt x="55847" y="29717"/>
                      <a:pt x="35018" y="36364"/>
                      <a:pt x="13923" y="41771"/>
                    </a:cubicBezTo>
                    <a:cubicBezTo>
                      <a:pt x="9934" y="42835"/>
                      <a:pt x="5414" y="43544"/>
                      <a:pt x="2489" y="46823"/>
                    </a:cubicBezTo>
                    <a:cubicBezTo>
                      <a:pt x="7" y="49660"/>
                      <a:pt x="-436" y="53294"/>
                      <a:pt x="361" y="56662"/>
                    </a:cubicBezTo>
                    <a:cubicBezTo>
                      <a:pt x="1248" y="60296"/>
                      <a:pt x="3375" y="63576"/>
                      <a:pt x="4971" y="66944"/>
                    </a:cubicBezTo>
                    <a:cubicBezTo>
                      <a:pt x="7187" y="71642"/>
                      <a:pt x="8959" y="76605"/>
                      <a:pt x="10466" y="81569"/>
                    </a:cubicBezTo>
                    <a:cubicBezTo>
                      <a:pt x="16316" y="100714"/>
                      <a:pt x="17734" y="121011"/>
                      <a:pt x="23407" y="140157"/>
                    </a:cubicBezTo>
                    <a:cubicBezTo>
                      <a:pt x="26598" y="150970"/>
                      <a:pt x="31118" y="161341"/>
                      <a:pt x="35195" y="171888"/>
                    </a:cubicBezTo>
                    <a:cubicBezTo>
                      <a:pt x="37323" y="177384"/>
                      <a:pt x="39450" y="182879"/>
                      <a:pt x="41223" y="188552"/>
                    </a:cubicBezTo>
                    <a:cubicBezTo>
                      <a:pt x="42907" y="193870"/>
                      <a:pt x="43439" y="199897"/>
                      <a:pt x="46718" y="204506"/>
                    </a:cubicBezTo>
                    <a:cubicBezTo>
                      <a:pt x="48402" y="206899"/>
                      <a:pt x="52479" y="205924"/>
                      <a:pt x="53188" y="203088"/>
                    </a:cubicBezTo>
                    <a:cubicBezTo>
                      <a:pt x="54340" y="198479"/>
                      <a:pt x="53011" y="194402"/>
                      <a:pt x="51859" y="189970"/>
                    </a:cubicBezTo>
                    <a:cubicBezTo>
                      <a:pt x="50618" y="185361"/>
                      <a:pt x="49111" y="180752"/>
                      <a:pt x="47427" y="176231"/>
                    </a:cubicBezTo>
                    <a:cubicBezTo>
                      <a:pt x="44147" y="167191"/>
                      <a:pt x="40247" y="158238"/>
                      <a:pt x="36879" y="149198"/>
                    </a:cubicBezTo>
                    <a:cubicBezTo>
                      <a:pt x="30232" y="131205"/>
                      <a:pt x="27307" y="112414"/>
                      <a:pt x="23052" y="93800"/>
                    </a:cubicBezTo>
                    <a:cubicBezTo>
                      <a:pt x="20925" y="84671"/>
                      <a:pt x="18532" y="75542"/>
                      <a:pt x="14720" y="66855"/>
                    </a:cubicBezTo>
                    <a:cubicBezTo>
                      <a:pt x="13125" y="63132"/>
                      <a:pt x="10821" y="59587"/>
                      <a:pt x="9402" y="55776"/>
                    </a:cubicBezTo>
                    <a:cubicBezTo>
                      <a:pt x="9048" y="54712"/>
                      <a:pt x="8339" y="53205"/>
                      <a:pt x="9137" y="52053"/>
                    </a:cubicBezTo>
                    <a:cubicBezTo>
                      <a:pt x="10200" y="50457"/>
                      <a:pt x="14986" y="50014"/>
                      <a:pt x="16670" y="49571"/>
                    </a:cubicBezTo>
                    <a:cubicBezTo>
                      <a:pt x="36613" y="44342"/>
                      <a:pt x="56379" y="38137"/>
                      <a:pt x="75702" y="30780"/>
                    </a:cubicBezTo>
                    <a:cubicBezTo>
                      <a:pt x="86427" y="26703"/>
                      <a:pt x="97063" y="22271"/>
                      <a:pt x="107522" y="17574"/>
                    </a:cubicBezTo>
                    <a:cubicBezTo>
                      <a:pt x="112840" y="15181"/>
                      <a:pt x="118069" y="12699"/>
                      <a:pt x="123210" y="10040"/>
                    </a:cubicBezTo>
                    <a:cubicBezTo>
                      <a:pt x="127465" y="7913"/>
                      <a:pt x="132606" y="6406"/>
                      <a:pt x="133669" y="1619"/>
                    </a:cubicBezTo>
                    <a:cubicBezTo>
                      <a:pt x="133758" y="1265"/>
                      <a:pt x="133581" y="822"/>
                      <a:pt x="133138" y="644"/>
                    </a:cubicBezTo>
                    <a:lnTo>
                      <a:pt x="133138" y="64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927" name="图形 232"/>
            <p:cNvGrpSpPr/>
            <p:nvPr/>
          </p:nvGrpSpPr>
          <p:grpSpPr>
            <a:xfrm>
              <a:off x="10234422" y="4507134"/>
              <a:ext cx="558246" cy="1203077"/>
              <a:chOff x="10234422" y="4507134"/>
              <a:chExt cx="558246" cy="1203077"/>
            </a:xfrm>
          </p:grpSpPr>
          <p:sp>
            <p:nvSpPr>
              <p:cNvPr id="928" name="任意多边形: 形状 693"/>
              <p:cNvSpPr/>
              <p:nvPr>
                <p:custDataLst>
                  <p:tags r:id="rId427"/>
                </p:custDataLst>
              </p:nvPr>
            </p:nvSpPr>
            <p:spPr>
              <a:xfrm>
                <a:off x="10243610" y="4510082"/>
                <a:ext cx="542981" cy="1195427"/>
              </a:xfrm>
              <a:custGeom>
                <a:avLst/>
                <a:gdLst>
                  <a:gd name="connsiteX0" fmla="*/ 182944 w 542981"/>
                  <a:gd name="connsiteY0" fmla="*/ 0 h 1195427"/>
                  <a:gd name="connsiteX1" fmla="*/ 542981 w 542981"/>
                  <a:gd name="connsiteY1" fmla="*/ 1136308 h 1195427"/>
                  <a:gd name="connsiteX2" fmla="*/ 361278 w 542981"/>
                  <a:gd name="connsiteY2" fmla="*/ 1195427 h 1195427"/>
                  <a:gd name="connsiteX3" fmla="*/ 0 w 542981"/>
                  <a:gd name="connsiteY3" fmla="*/ 66477 h 1195427"/>
                  <a:gd name="connsiteX4" fmla="*/ 182944 w 542981"/>
                  <a:gd name="connsiteY4" fmla="*/ 0 h 1195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981" h="1195427">
                    <a:moveTo>
                      <a:pt x="182944" y="0"/>
                    </a:moveTo>
                    <a:lnTo>
                      <a:pt x="542981" y="1136308"/>
                    </a:lnTo>
                    <a:lnTo>
                      <a:pt x="361278" y="1195427"/>
                    </a:lnTo>
                    <a:lnTo>
                      <a:pt x="0" y="66477"/>
                    </a:lnTo>
                    <a:cubicBezTo>
                      <a:pt x="37847" y="1152"/>
                      <a:pt x="182944" y="0"/>
                      <a:pt x="182944"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29" name="任意多边形: 形状 694"/>
              <p:cNvSpPr/>
              <p:nvPr>
                <p:custDataLst>
                  <p:tags r:id="rId428"/>
                </p:custDataLst>
              </p:nvPr>
            </p:nvSpPr>
            <p:spPr>
              <a:xfrm>
                <a:off x="10288710" y="4673083"/>
                <a:ext cx="214984" cy="143766"/>
              </a:xfrm>
              <a:custGeom>
                <a:avLst/>
                <a:gdLst>
                  <a:gd name="connsiteX0" fmla="*/ 183402 w 214984"/>
                  <a:gd name="connsiteY0" fmla="*/ 0 h 143766"/>
                  <a:gd name="connsiteX1" fmla="*/ 15 w 214984"/>
                  <a:gd name="connsiteY1" fmla="*/ 50965 h 143766"/>
                  <a:gd name="connsiteX2" fmla="*/ 29708 w 214984"/>
                  <a:gd name="connsiteY2" fmla="*/ 143767 h 143766"/>
                  <a:gd name="connsiteX3" fmla="*/ 214957 w 214984"/>
                  <a:gd name="connsiteY3" fmla="*/ 89699 h 143766"/>
                  <a:gd name="connsiteX4" fmla="*/ 183402 w 214984"/>
                  <a:gd name="connsiteY4" fmla="*/ 0 h 143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984" h="143766">
                    <a:moveTo>
                      <a:pt x="183402" y="0"/>
                    </a:moveTo>
                    <a:cubicBezTo>
                      <a:pt x="176577" y="1418"/>
                      <a:pt x="724" y="47420"/>
                      <a:pt x="15" y="50965"/>
                    </a:cubicBezTo>
                    <a:cubicBezTo>
                      <a:pt x="-782" y="54511"/>
                      <a:pt x="29708" y="143767"/>
                      <a:pt x="29708" y="143767"/>
                    </a:cubicBezTo>
                    <a:cubicBezTo>
                      <a:pt x="29708" y="143767"/>
                      <a:pt x="217616" y="93688"/>
                      <a:pt x="214957" y="89699"/>
                    </a:cubicBezTo>
                    <a:cubicBezTo>
                      <a:pt x="212297" y="85622"/>
                      <a:pt x="183402" y="0"/>
                      <a:pt x="183402" y="0"/>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30" name="任意多边形: 形状 695"/>
              <p:cNvSpPr/>
              <p:nvPr>
                <p:custDataLst>
                  <p:tags r:id="rId429"/>
                </p:custDataLst>
              </p:nvPr>
            </p:nvSpPr>
            <p:spPr>
              <a:xfrm>
                <a:off x="10267529" y="4519828"/>
                <a:ext cx="142207" cy="68487"/>
              </a:xfrm>
              <a:custGeom>
                <a:avLst/>
                <a:gdLst>
                  <a:gd name="connsiteX0" fmla="*/ 140943 w 142207"/>
                  <a:gd name="connsiteY0" fmla="*/ 14275 h 68487"/>
                  <a:gd name="connsiteX1" fmla="*/ 112314 w 142207"/>
                  <a:gd name="connsiteY1" fmla="*/ 26595 h 68487"/>
                  <a:gd name="connsiteX2" fmla="*/ 78899 w 142207"/>
                  <a:gd name="connsiteY2" fmla="*/ 35725 h 68487"/>
                  <a:gd name="connsiteX3" fmla="*/ 49471 w 142207"/>
                  <a:gd name="connsiteY3" fmla="*/ 48843 h 68487"/>
                  <a:gd name="connsiteX4" fmla="*/ 20044 w 142207"/>
                  <a:gd name="connsiteY4" fmla="*/ 66925 h 68487"/>
                  <a:gd name="connsiteX5" fmla="*/ 3647 w 142207"/>
                  <a:gd name="connsiteY5" fmla="*/ 46893 h 68487"/>
                  <a:gd name="connsiteX6" fmla="*/ 36265 w 142207"/>
                  <a:gd name="connsiteY6" fmla="*/ 25089 h 68487"/>
                  <a:gd name="connsiteX7" fmla="*/ 70301 w 142207"/>
                  <a:gd name="connsiteY7" fmla="*/ 10552 h 68487"/>
                  <a:gd name="connsiteX8" fmla="*/ 105135 w 142207"/>
                  <a:gd name="connsiteY8" fmla="*/ 1777 h 68487"/>
                  <a:gd name="connsiteX9" fmla="*/ 140677 w 142207"/>
                  <a:gd name="connsiteY9" fmla="*/ 7361 h 68487"/>
                  <a:gd name="connsiteX10" fmla="*/ 140943 w 142207"/>
                  <a:gd name="connsiteY10" fmla="*/ 14275 h 68487"/>
                  <a:gd name="connsiteX11" fmla="*/ 140943 w 142207"/>
                  <a:gd name="connsiteY11" fmla="*/ 14275 h 68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2207" h="68487">
                    <a:moveTo>
                      <a:pt x="140943" y="14275"/>
                    </a:moveTo>
                    <a:cubicBezTo>
                      <a:pt x="133321" y="23404"/>
                      <a:pt x="123571" y="24468"/>
                      <a:pt x="112314" y="26595"/>
                    </a:cubicBezTo>
                    <a:cubicBezTo>
                      <a:pt x="100969" y="28811"/>
                      <a:pt x="89712" y="31825"/>
                      <a:pt x="78899" y="35725"/>
                    </a:cubicBezTo>
                    <a:cubicBezTo>
                      <a:pt x="68794" y="39359"/>
                      <a:pt x="58956" y="43702"/>
                      <a:pt x="49471" y="48843"/>
                    </a:cubicBezTo>
                    <a:cubicBezTo>
                      <a:pt x="39367" y="54338"/>
                      <a:pt x="30326" y="61784"/>
                      <a:pt x="20044" y="66925"/>
                    </a:cubicBezTo>
                    <a:cubicBezTo>
                      <a:pt x="7281" y="73483"/>
                      <a:pt x="-6812" y="57972"/>
                      <a:pt x="3647" y="46893"/>
                    </a:cubicBezTo>
                    <a:cubicBezTo>
                      <a:pt x="12422" y="37586"/>
                      <a:pt x="24919" y="30939"/>
                      <a:pt x="36265" y="25089"/>
                    </a:cubicBezTo>
                    <a:cubicBezTo>
                      <a:pt x="47167" y="19416"/>
                      <a:pt x="58601" y="14452"/>
                      <a:pt x="70301" y="10552"/>
                    </a:cubicBezTo>
                    <a:cubicBezTo>
                      <a:pt x="81646" y="6741"/>
                      <a:pt x="93257" y="3727"/>
                      <a:pt x="105135" y="1777"/>
                    </a:cubicBezTo>
                    <a:cubicBezTo>
                      <a:pt x="117987" y="-439"/>
                      <a:pt x="130484" y="-2300"/>
                      <a:pt x="140677" y="7361"/>
                    </a:cubicBezTo>
                    <a:cubicBezTo>
                      <a:pt x="142716" y="9223"/>
                      <a:pt x="142627" y="12236"/>
                      <a:pt x="140943" y="14275"/>
                    </a:cubicBezTo>
                    <a:lnTo>
                      <a:pt x="140943" y="14275"/>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nvGrpSpPr>
              <p:cNvPr id="931" name="图形 232"/>
              <p:cNvGrpSpPr/>
              <p:nvPr/>
            </p:nvGrpSpPr>
            <p:grpSpPr>
              <a:xfrm>
                <a:off x="10234422" y="4507134"/>
                <a:ext cx="558246" cy="1203077"/>
                <a:chOff x="10234422" y="4507134"/>
                <a:chExt cx="558246" cy="1203077"/>
              </a:xfrm>
              <a:solidFill>
                <a:srgbClr val="2E382E"/>
              </a:solidFill>
            </p:grpSpPr>
            <p:sp>
              <p:nvSpPr>
                <p:cNvPr id="932" name="任意多边形: 形状 697"/>
                <p:cNvSpPr/>
                <p:nvPr>
                  <p:custDataLst>
                    <p:tags r:id="rId430"/>
                  </p:custDataLst>
                </p:nvPr>
              </p:nvSpPr>
              <p:spPr>
                <a:xfrm>
                  <a:off x="10239018" y="4576121"/>
                  <a:ext cx="366498" cy="1134041"/>
                </a:xfrm>
                <a:custGeom>
                  <a:avLst/>
                  <a:gdLst>
                    <a:gd name="connsiteX0" fmla="*/ 365693 w 366498"/>
                    <a:gd name="connsiteY0" fmla="*/ 1133733 h 1134041"/>
                    <a:gd name="connsiteX1" fmla="*/ 291062 w 366498"/>
                    <a:gd name="connsiteY1" fmla="*/ 914005 h 1134041"/>
                    <a:gd name="connsiteX2" fmla="*/ 220686 w 366498"/>
                    <a:gd name="connsiteY2" fmla="*/ 694278 h 1134041"/>
                    <a:gd name="connsiteX3" fmla="*/ 149954 w 366498"/>
                    <a:gd name="connsiteY3" fmla="*/ 473486 h 1134041"/>
                    <a:gd name="connsiteX4" fmla="*/ 79578 w 366498"/>
                    <a:gd name="connsiteY4" fmla="*/ 253759 h 1134041"/>
                    <a:gd name="connsiteX5" fmla="*/ 8935 w 366498"/>
                    <a:gd name="connsiteY5" fmla="*/ 32968 h 1134041"/>
                    <a:gd name="connsiteX6" fmla="*/ 249 w 366498"/>
                    <a:gd name="connsiteY6" fmla="*/ 5757 h 1134041"/>
                    <a:gd name="connsiteX7" fmla="*/ 9378 w 366498"/>
                    <a:gd name="connsiteY7" fmla="*/ 3275 h 1134041"/>
                    <a:gd name="connsiteX8" fmla="*/ 80021 w 366498"/>
                    <a:gd name="connsiteY8" fmla="*/ 224066 h 1134041"/>
                    <a:gd name="connsiteX9" fmla="*/ 150309 w 366498"/>
                    <a:gd name="connsiteY9" fmla="*/ 443793 h 1134041"/>
                    <a:gd name="connsiteX10" fmla="*/ 220863 w 366498"/>
                    <a:gd name="connsiteY10" fmla="*/ 664585 h 1134041"/>
                    <a:gd name="connsiteX11" fmla="*/ 291062 w 366498"/>
                    <a:gd name="connsiteY11" fmla="*/ 884312 h 1134041"/>
                    <a:gd name="connsiteX12" fmla="*/ 326073 w 366498"/>
                    <a:gd name="connsiteY12" fmla="*/ 994220 h 1134041"/>
                    <a:gd name="connsiteX13" fmla="*/ 359577 w 366498"/>
                    <a:gd name="connsiteY13" fmla="*/ 1105724 h 1134041"/>
                    <a:gd name="connsiteX14" fmla="*/ 366491 w 366498"/>
                    <a:gd name="connsiteY14" fmla="*/ 1133378 h 1134041"/>
                    <a:gd name="connsiteX15" fmla="*/ 365693 w 366498"/>
                    <a:gd name="connsiteY15" fmla="*/ 1133733 h 1134041"/>
                    <a:gd name="connsiteX16" fmla="*/ 365693 w 366498"/>
                    <a:gd name="connsiteY16" fmla="*/ 1133733 h 1134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6498" h="1134041">
                      <a:moveTo>
                        <a:pt x="365693" y="1133733"/>
                      </a:moveTo>
                      <a:cubicBezTo>
                        <a:pt x="337241" y="1061761"/>
                        <a:pt x="314728" y="987661"/>
                        <a:pt x="291062" y="914005"/>
                      </a:cubicBezTo>
                      <a:cubicBezTo>
                        <a:pt x="267574" y="840792"/>
                        <a:pt x="244174" y="767579"/>
                        <a:pt x="220686" y="694278"/>
                      </a:cubicBezTo>
                      <a:cubicBezTo>
                        <a:pt x="197109" y="620710"/>
                        <a:pt x="173531" y="547054"/>
                        <a:pt x="149954" y="473486"/>
                      </a:cubicBezTo>
                      <a:cubicBezTo>
                        <a:pt x="126466" y="400273"/>
                        <a:pt x="103066" y="327061"/>
                        <a:pt x="79578" y="253759"/>
                      </a:cubicBezTo>
                      <a:cubicBezTo>
                        <a:pt x="56001" y="180191"/>
                        <a:pt x="32424" y="106535"/>
                        <a:pt x="8935" y="32968"/>
                      </a:cubicBezTo>
                      <a:cubicBezTo>
                        <a:pt x="6010" y="23927"/>
                        <a:pt x="3174" y="14797"/>
                        <a:pt x="249" y="5757"/>
                      </a:cubicBezTo>
                      <a:cubicBezTo>
                        <a:pt x="-1612" y="-5"/>
                        <a:pt x="7517" y="-2487"/>
                        <a:pt x="9378" y="3275"/>
                      </a:cubicBezTo>
                      <a:cubicBezTo>
                        <a:pt x="32955" y="76842"/>
                        <a:pt x="56444" y="150498"/>
                        <a:pt x="80021" y="224066"/>
                      </a:cubicBezTo>
                      <a:cubicBezTo>
                        <a:pt x="103421" y="297279"/>
                        <a:pt x="126909" y="370580"/>
                        <a:pt x="150309" y="443793"/>
                      </a:cubicBezTo>
                      <a:cubicBezTo>
                        <a:pt x="173797" y="517361"/>
                        <a:pt x="197374" y="591017"/>
                        <a:pt x="220863" y="664585"/>
                      </a:cubicBezTo>
                      <a:cubicBezTo>
                        <a:pt x="244262" y="737798"/>
                        <a:pt x="267662" y="811099"/>
                        <a:pt x="291062" y="884312"/>
                      </a:cubicBezTo>
                      <a:cubicBezTo>
                        <a:pt x="302762" y="920919"/>
                        <a:pt x="314462" y="957525"/>
                        <a:pt x="326073" y="994220"/>
                      </a:cubicBezTo>
                      <a:cubicBezTo>
                        <a:pt x="337773" y="1031093"/>
                        <a:pt x="351068" y="1068053"/>
                        <a:pt x="359577" y="1105724"/>
                      </a:cubicBezTo>
                      <a:cubicBezTo>
                        <a:pt x="361705" y="1115030"/>
                        <a:pt x="364187" y="1124160"/>
                        <a:pt x="366491" y="1133378"/>
                      </a:cubicBezTo>
                      <a:cubicBezTo>
                        <a:pt x="366580" y="1134087"/>
                        <a:pt x="365870" y="1134264"/>
                        <a:pt x="365693" y="1133733"/>
                      </a:cubicBezTo>
                      <a:lnTo>
                        <a:pt x="365693" y="11337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33" name="任意多边形: 形状 698"/>
                <p:cNvSpPr/>
                <p:nvPr>
                  <p:custDataLst>
                    <p:tags r:id="rId431"/>
                  </p:custDataLst>
                </p:nvPr>
              </p:nvSpPr>
              <p:spPr>
                <a:xfrm>
                  <a:off x="10604629" y="5646484"/>
                  <a:ext cx="185967" cy="63726"/>
                </a:xfrm>
                <a:custGeom>
                  <a:avLst/>
                  <a:gdLst>
                    <a:gd name="connsiteX0" fmla="*/ 171 w 185967"/>
                    <a:gd name="connsiteY0" fmla="*/ 62925 h 63726"/>
                    <a:gd name="connsiteX1" fmla="*/ 44755 w 185967"/>
                    <a:gd name="connsiteY1" fmla="*/ 49453 h 63726"/>
                    <a:gd name="connsiteX2" fmla="*/ 90934 w 185967"/>
                    <a:gd name="connsiteY2" fmla="*/ 34296 h 63726"/>
                    <a:gd name="connsiteX3" fmla="*/ 180810 w 185967"/>
                    <a:gd name="connsiteY3" fmla="*/ 172 h 63726"/>
                    <a:gd name="connsiteX4" fmla="*/ 183115 w 185967"/>
                    <a:gd name="connsiteY4" fmla="*/ 8060 h 63726"/>
                    <a:gd name="connsiteX5" fmla="*/ 93150 w 185967"/>
                    <a:gd name="connsiteY5" fmla="*/ 41919 h 63726"/>
                    <a:gd name="connsiteX6" fmla="*/ 46705 w 185967"/>
                    <a:gd name="connsiteY6" fmla="*/ 56189 h 63726"/>
                    <a:gd name="connsiteX7" fmla="*/ 348 w 185967"/>
                    <a:gd name="connsiteY7" fmla="*/ 63634 h 63726"/>
                    <a:gd name="connsiteX8" fmla="*/ 171 w 185967"/>
                    <a:gd name="connsiteY8" fmla="*/ 62925 h 63726"/>
                    <a:gd name="connsiteX9" fmla="*/ 171 w 185967"/>
                    <a:gd name="connsiteY9" fmla="*/ 62925 h 63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5967" h="63726">
                      <a:moveTo>
                        <a:pt x="171" y="62925"/>
                      </a:moveTo>
                      <a:cubicBezTo>
                        <a:pt x="14175" y="56544"/>
                        <a:pt x="30041" y="53796"/>
                        <a:pt x="44755" y="49453"/>
                      </a:cubicBezTo>
                      <a:cubicBezTo>
                        <a:pt x="60354" y="44932"/>
                        <a:pt x="75777" y="39880"/>
                        <a:pt x="90934" y="34296"/>
                      </a:cubicBezTo>
                      <a:cubicBezTo>
                        <a:pt x="121070" y="23217"/>
                        <a:pt x="149876" y="9035"/>
                        <a:pt x="180810" y="172"/>
                      </a:cubicBezTo>
                      <a:cubicBezTo>
                        <a:pt x="185951" y="-1247"/>
                        <a:pt x="188167" y="6553"/>
                        <a:pt x="183115" y="8060"/>
                      </a:cubicBezTo>
                      <a:cubicBezTo>
                        <a:pt x="152181" y="16923"/>
                        <a:pt x="123286" y="31017"/>
                        <a:pt x="93150" y="41919"/>
                      </a:cubicBezTo>
                      <a:cubicBezTo>
                        <a:pt x="77904" y="47414"/>
                        <a:pt x="62393" y="52201"/>
                        <a:pt x="46705" y="56189"/>
                      </a:cubicBezTo>
                      <a:cubicBezTo>
                        <a:pt x="31902" y="59912"/>
                        <a:pt x="15771" y="64432"/>
                        <a:pt x="348" y="63634"/>
                      </a:cubicBezTo>
                      <a:cubicBezTo>
                        <a:pt x="82" y="63546"/>
                        <a:pt x="-184" y="63014"/>
                        <a:pt x="171" y="62925"/>
                      </a:cubicBezTo>
                      <a:lnTo>
                        <a:pt x="171" y="629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34" name="任意多边形: 形状 699"/>
                <p:cNvSpPr/>
                <p:nvPr>
                  <p:custDataLst>
                    <p:tags r:id="rId432"/>
                  </p:custDataLst>
                </p:nvPr>
              </p:nvSpPr>
              <p:spPr>
                <a:xfrm>
                  <a:off x="10421980" y="4509708"/>
                  <a:ext cx="370688" cy="1144731"/>
                </a:xfrm>
                <a:custGeom>
                  <a:avLst/>
                  <a:gdLst>
                    <a:gd name="connsiteX0" fmla="*/ 367714 w 370688"/>
                    <a:gd name="connsiteY0" fmla="*/ 1143685 h 1144731"/>
                    <a:gd name="connsiteX1" fmla="*/ 329955 w 370688"/>
                    <a:gd name="connsiteY1" fmla="*/ 1033511 h 1144731"/>
                    <a:gd name="connsiteX2" fmla="*/ 293881 w 370688"/>
                    <a:gd name="connsiteY2" fmla="*/ 921653 h 1144731"/>
                    <a:gd name="connsiteX3" fmla="*/ 222618 w 370688"/>
                    <a:gd name="connsiteY3" fmla="*/ 700152 h 1144731"/>
                    <a:gd name="connsiteX4" fmla="*/ 151266 w 370688"/>
                    <a:gd name="connsiteY4" fmla="*/ 477411 h 1144731"/>
                    <a:gd name="connsiteX5" fmla="*/ 80269 w 370688"/>
                    <a:gd name="connsiteY5" fmla="*/ 255823 h 1144731"/>
                    <a:gd name="connsiteX6" fmla="*/ 9006 w 370688"/>
                    <a:gd name="connsiteY6" fmla="*/ 33081 h 1144731"/>
                    <a:gd name="connsiteX7" fmla="*/ 231 w 370688"/>
                    <a:gd name="connsiteY7" fmla="*/ 5693 h 1144731"/>
                    <a:gd name="connsiteX8" fmla="*/ 9183 w 370688"/>
                    <a:gd name="connsiteY8" fmla="*/ 3211 h 1144731"/>
                    <a:gd name="connsiteX9" fmla="*/ 80446 w 370688"/>
                    <a:gd name="connsiteY9" fmla="*/ 225952 h 1144731"/>
                    <a:gd name="connsiteX10" fmla="*/ 151355 w 370688"/>
                    <a:gd name="connsiteY10" fmla="*/ 447630 h 1144731"/>
                    <a:gd name="connsiteX11" fmla="*/ 222529 w 370688"/>
                    <a:gd name="connsiteY11" fmla="*/ 670371 h 1144731"/>
                    <a:gd name="connsiteX12" fmla="*/ 293171 w 370688"/>
                    <a:gd name="connsiteY12" fmla="*/ 892048 h 1144731"/>
                    <a:gd name="connsiteX13" fmla="*/ 363282 w 370688"/>
                    <a:gd name="connsiteY13" fmla="*/ 1115055 h 1144731"/>
                    <a:gd name="connsiteX14" fmla="*/ 370639 w 370688"/>
                    <a:gd name="connsiteY14" fmla="*/ 1142887 h 1144731"/>
                    <a:gd name="connsiteX15" fmla="*/ 367714 w 370688"/>
                    <a:gd name="connsiteY15" fmla="*/ 1143685 h 1144731"/>
                    <a:gd name="connsiteX16" fmla="*/ 367714 w 370688"/>
                    <a:gd name="connsiteY16" fmla="*/ 1143685 h 1144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0688" h="1144731">
                      <a:moveTo>
                        <a:pt x="367714" y="1143685"/>
                      </a:moveTo>
                      <a:cubicBezTo>
                        <a:pt x="353798" y="1107344"/>
                        <a:pt x="341921" y="1070472"/>
                        <a:pt x="329955" y="1033511"/>
                      </a:cubicBezTo>
                      <a:cubicBezTo>
                        <a:pt x="317901" y="996195"/>
                        <a:pt x="305935" y="958968"/>
                        <a:pt x="293881" y="921653"/>
                      </a:cubicBezTo>
                      <a:cubicBezTo>
                        <a:pt x="270126" y="847819"/>
                        <a:pt x="246283" y="773986"/>
                        <a:pt x="222618" y="700152"/>
                      </a:cubicBezTo>
                      <a:cubicBezTo>
                        <a:pt x="198775" y="625964"/>
                        <a:pt x="175020" y="551688"/>
                        <a:pt x="151266" y="477411"/>
                      </a:cubicBezTo>
                      <a:cubicBezTo>
                        <a:pt x="127600" y="403578"/>
                        <a:pt x="103935" y="329656"/>
                        <a:pt x="80269" y="255823"/>
                      </a:cubicBezTo>
                      <a:cubicBezTo>
                        <a:pt x="56515" y="181546"/>
                        <a:pt x="32760" y="107358"/>
                        <a:pt x="9006" y="33081"/>
                      </a:cubicBezTo>
                      <a:cubicBezTo>
                        <a:pt x="6081" y="23952"/>
                        <a:pt x="3156" y="14822"/>
                        <a:pt x="231" y="5693"/>
                      </a:cubicBezTo>
                      <a:cubicBezTo>
                        <a:pt x="-1542" y="20"/>
                        <a:pt x="7411" y="-2462"/>
                        <a:pt x="9183" y="3211"/>
                      </a:cubicBezTo>
                      <a:cubicBezTo>
                        <a:pt x="32938" y="77488"/>
                        <a:pt x="56692" y="151676"/>
                        <a:pt x="80446" y="225952"/>
                      </a:cubicBezTo>
                      <a:cubicBezTo>
                        <a:pt x="104112" y="299786"/>
                        <a:pt x="127689" y="373708"/>
                        <a:pt x="151355" y="447630"/>
                      </a:cubicBezTo>
                      <a:cubicBezTo>
                        <a:pt x="175109" y="521906"/>
                        <a:pt x="198863" y="596094"/>
                        <a:pt x="222529" y="670371"/>
                      </a:cubicBezTo>
                      <a:cubicBezTo>
                        <a:pt x="246106" y="744293"/>
                        <a:pt x="269594" y="818215"/>
                        <a:pt x="293171" y="892048"/>
                      </a:cubicBezTo>
                      <a:cubicBezTo>
                        <a:pt x="316837" y="966325"/>
                        <a:pt x="341478" y="1040336"/>
                        <a:pt x="363282" y="1115055"/>
                      </a:cubicBezTo>
                      <a:cubicBezTo>
                        <a:pt x="365941" y="1124274"/>
                        <a:pt x="368246" y="1133580"/>
                        <a:pt x="370639" y="1142887"/>
                      </a:cubicBezTo>
                      <a:cubicBezTo>
                        <a:pt x="371082" y="1144837"/>
                        <a:pt x="368423" y="1145457"/>
                        <a:pt x="367714" y="1143685"/>
                      </a:cubicBezTo>
                      <a:lnTo>
                        <a:pt x="367714" y="11436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35" name="任意多边形: 形状 700"/>
                <p:cNvSpPr/>
                <p:nvPr>
                  <p:custDataLst>
                    <p:tags r:id="rId433"/>
                  </p:custDataLst>
                </p:nvPr>
              </p:nvSpPr>
              <p:spPr>
                <a:xfrm>
                  <a:off x="10234422" y="4507134"/>
                  <a:ext cx="191587" cy="74127"/>
                </a:xfrm>
                <a:custGeom>
                  <a:avLst/>
                  <a:gdLst>
                    <a:gd name="connsiteX0" fmla="*/ 236 w 191587"/>
                    <a:gd name="connsiteY0" fmla="*/ 72616 h 74127"/>
                    <a:gd name="connsiteX1" fmla="*/ 48011 w 191587"/>
                    <a:gd name="connsiteY1" fmla="*/ 40707 h 74127"/>
                    <a:gd name="connsiteX2" fmla="*/ 101369 w 191587"/>
                    <a:gd name="connsiteY2" fmla="*/ 16598 h 74127"/>
                    <a:gd name="connsiteX3" fmla="*/ 151094 w 191587"/>
                    <a:gd name="connsiteY3" fmla="*/ 1353 h 74127"/>
                    <a:gd name="connsiteX4" fmla="*/ 174051 w 191587"/>
                    <a:gd name="connsiteY4" fmla="*/ 378 h 74127"/>
                    <a:gd name="connsiteX5" fmla="*/ 191512 w 191587"/>
                    <a:gd name="connsiteY5" fmla="*/ 7557 h 74127"/>
                    <a:gd name="connsiteX6" fmla="*/ 190271 w 191587"/>
                    <a:gd name="connsiteY6" fmla="*/ 10660 h 74127"/>
                    <a:gd name="connsiteX7" fmla="*/ 181319 w 191587"/>
                    <a:gd name="connsiteY7" fmla="*/ 10748 h 74127"/>
                    <a:gd name="connsiteX8" fmla="*/ 170948 w 191587"/>
                    <a:gd name="connsiteY8" fmla="*/ 9241 h 74127"/>
                    <a:gd name="connsiteX9" fmla="*/ 148612 w 191587"/>
                    <a:gd name="connsiteY9" fmla="*/ 11014 h 74127"/>
                    <a:gd name="connsiteX10" fmla="*/ 100926 w 191587"/>
                    <a:gd name="connsiteY10" fmla="*/ 26348 h 74127"/>
                    <a:gd name="connsiteX11" fmla="*/ 49784 w 191587"/>
                    <a:gd name="connsiteY11" fmla="*/ 49482 h 74127"/>
                    <a:gd name="connsiteX12" fmla="*/ 1123 w 191587"/>
                    <a:gd name="connsiteY12" fmla="*/ 74034 h 74127"/>
                    <a:gd name="connsiteX13" fmla="*/ 236 w 191587"/>
                    <a:gd name="connsiteY13" fmla="*/ 72616 h 74127"/>
                    <a:gd name="connsiteX14" fmla="*/ 236 w 191587"/>
                    <a:gd name="connsiteY14" fmla="*/ 72616 h 74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1587" h="74127">
                      <a:moveTo>
                        <a:pt x="236" y="72616"/>
                      </a:moveTo>
                      <a:cubicBezTo>
                        <a:pt x="14152" y="58966"/>
                        <a:pt x="30816" y="49659"/>
                        <a:pt x="48011" y="40707"/>
                      </a:cubicBezTo>
                      <a:cubicBezTo>
                        <a:pt x="65295" y="31755"/>
                        <a:pt x="83111" y="23689"/>
                        <a:pt x="101369" y="16598"/>
                      </a:cubicBezTo>
                      <a:cubicBezTo>
                        <a:pt x="117412" y="10394"/>
                        <a:pt x="133987" y="4101"/>
                        <a:pt x="151094" y="1353"/>
                      </a:cubicBezTo>
                      <a:cubicBezTo>
                        <a:pt x="158717" y="112"/>
                        <a:pt x="166339" y="-420"/>
                        <a:pt x="174051" y="378"/>
                      </a:cubicBezTo>
                      <a:cubicBezTo>
                        <a:pt x="179191" y="910"/>
                        <a:pt x="190094" y="1353"/>
                        <a:pt x="191512" y="7557"/>
                      </a:cubicBezTo>
                      <a:cubicBezTo>
                        <a:pt x="191778" y="8887"/>
                        <a:pt x="191334" y="9862"/>
                        <a:pt x="190271" y="10660"/>
                      </a:cubicBezTo>
                      <a:cubicBezTo>
                        <a:pt x="187523" y="12787"/>
                        <a:pt x="184421" y="11546"/>
                        <a:pt x="181319" y="10748"/>
                      </a:cubicBezTo>
                      <a:cubicBezTo>
                        <a:pt x="177950" y="9951"/>
                        <a:pt x="174494" y="9418"/>
                        <a:pt x="170948" y="9241"/>
                      </a:cubicBezTo>
                      <a:cubicBezTo>
                        <a:pt x="163503" y="8798"/>
                        <a:pt x="155969" y="9596"/>
                        <a:pt x="148612" y="11014"/>
                      </a:cubicBezTo>
                      <a:cubicBezTo>
                        <a:pt x="132215" y="14294"/>
                        <a:pt x="116438" y="20321"/>
                        <a:pt x="100926" y="26348"/>
                      </a:cubicBezTo>
                      <a:cubicBezTo>
                        <a:pt x="83465" y="33173"/>
                        <a:pt x="66447" y="40973"/>
                        <a:pt x="49784" y="49482"/>
                      </a:cubicBezTo>
                      <a:cubicBezTo>
                        <a:pt x="33563" y="57814"/>
                        <a:pt x="18141" y="67120"/>
                        <a:pt x="1123" y="74034"/>
                      </a:cubicBezTo>
                      <a:cubicBezTo>
                        <a:pt x="325" y="74477"/>
                        <a:pt x="-384" y="73236"/>
                        <a:pt x="236" y="72616"/>
                      </a:cubicBezTo>
                      <a:lnTo>
                        <a:pt x="236" y="726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36" name="任意多边形: 形状 701"/>
                <p:cNvSpPr/>
                <p:nvPr>
                  <p:custDataLst>
                    <p:tags r:id="rId434"/>
                  </p:custDataLst>
                </p:nvPr>
              </p:nvSpPr>
              <p:spPr>
                <a:xfrm>
                  <a:off x="10288113" y="4670916"/>
                  <a:ext cx="191003" cy="61310"/>
                </a:xfrm>
                <a:custGeom>
                  <a:avLst/>
                  <a:gdLst>
                    <a:gd name="connsiteX0" fmla="*/ 169 w 191003"/>
                    <a:gd name="connsiteY0" fmla="*/ 58894 h 61310"/>
                    <a:gd name="connsiteX1" fmla="*/ 6463 w 191003"/>
                    <a:gd name="connsiteY1" fmla="*/ 51803 h 61310"/>
                    <a:gd name="connsiteX2" fmla="*/ 17010 w 191003"/>
                    <a:gd name="connsiteY2" fmla="*/ 47105 h 61310"/>
                    <a:gd name="connsiteX3" fmla="*/ 39789 w 191003"/>
                    <a:gd name="connsiteY3" fmla="*/ 39837 h 61310"/>
                    <a:gd name="connsiteX4" fmla="*/ 88185 w 191003"/>
                    <a:gd name="connsiteY4" fmla="*/ 28138 h 61310"/>
                    <a:gd name="connsiteX5" fmla="*/ 185240 w 191003"/>
                    <a:gd name="connsiteY5" fmla="*/ 217 h 61310"/>
                    <a:gd name="connsiteX6" fmla="*/ 187811 w 191003"/>
                    <a:gd name="connsiteY6" fmla="*/ 9169 h 61310"/>
                    <a:gd name="connsiteX7" fmla="*/ 92793 w 191003"/>
                    <a:gd name="connsiteY7" fmla="*/ 36647 h 61310"/>
                    <a:gd name="connsiteX8" fmla="*/ 45285 w 191003"/>
                    <a:gd name="connsiteY8" fmla="*/ 48081 h 61310"/>
                    <a:gd name="connsiteX9" fmla="*/ 23392 w 191003"/>
                    <a:gd name="connsiteY9" fmla="*/ 54640 h 61310"/>
                    <a:gd name="connsiteX10" fmla="*/ 11160 w 191003"/>
                    <a:gd name="connsiteY10" fmla="*/ 59692 h 61310"/>
                    <a:gd name="connsiteX11" fmla="*/ 1499 w 191003"/>
                    <a:gd name="connsiteY11" fmla="*/ 61287 h 61310"/>
                    <a:gd name="connsiteX12" fmla="*/ 169 w 191003"/>
                    <a:gd name="connsiteY12" fmla="*/ 58894 h 61310"/>
                    <a:gd name="connsiteX13" fmla="*/ 169 w 191003"/>
                    <a:gd name="connsiteY13" fmla="*/ 58894 h 61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003" h="61310">
                      <a:moveTo>
                        <a:pt x="169" y="58894"/>
                      </a:moveTo>
                      <a:cubicBezTo>
                        <a:pt x="2031" y="55526"/>
                        <a:pt x="2917" y="53930"/>
                        <a:pt x="6463" y="51803"/>
                      </a:cubicBezTo>
                      <a:cubicBezTo>
                        <a:pt x="9742" y="49853"/>
                        <a:pt x="13465" y="48524"/>
                        <a:pt x="17010" y="47105"/>
                      </a:cubicBezTo>
                      <a:cubicBezTo>
                        <a:pt x="24367" y="44092"/>
                        <a:pt x="32078" y="41787"/>
                        <a:pt x="39789" y="39837"/>
                      </a:cubicBezTo>
                      <a:cubicBezTo>
                        <a:pt x="55833" y="35583"/>
                        <a:pt x="72142" y="32215"/>
                        <a:pt x="88185" y="28138"/>
                      </a:cubicBezTo>
                      <a:cubicBezTo>
                        <a:pt x="120891" y="19894"/>
                        <a:pt x="152888" y="9613"/>
                        <a:pt x="185240" y="217"/>
                      </a:cubicBezTo>
                      <a:cubicBezTo>
                        <a:pt x="191090" y="-1467"/>
                        <a:pt x="193395" y="7131"/>
                        <a:pt x="187811" y="9169"/>
                      </a:cubicBezTo>
                      <a:cubicBezTo>
                        <a:pt x="156966" y="20338"/>
                        <a:pt x="124702" y="28581"/>
                        <a:pt x="92793" y="36647"/>
                      </a:cubicBezTo>
                      <a:cubicBezTo>
                        <a:pt x="77016" y="40635"/>
                        <a:pt x="61062" y="44003"/>
                        <a:pt x="45285" y="48081"/>
                      </a:cubicBezTo>
                      <a:cubicBezTo>
                        <a:pt x="37928" y="49942"/>
                        <a:pt x="30571" y="52069"/>
                        <a:pt x="23392" y="54640"/>
                      </a:cubicBezTo>
                      <a:cubicBezTo>
                        <a:pt x="19226" y="56146"/>
                        <a:pt x="15237" y="57919"/>
                        <a:pt x="11160" y="59692"/>
                      </a:cubicBezTo>
                      <a:cubicBezTo>
                        <a:pt x="7260" y="61287"/>
                        <a:pt x="5487" y="61376"/>
                        <a:pt x="1499" y="61287"/>
                      </a:cubicBezTo>
                      <a:cubicBezTo>
                        <a:pt x="435" y="61110"/>
                        <a:pt x="-363" y="59958"/>
                        <a:pt x="169" y="58894"/>
                      </a:cubicBezTo>
                      <a:lnTo>
                        <a:pt x="169" y="588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937" name="任意多边形: 形状 702"/>
                <p:cNvSpPr/>
                <p:nvPr>
                  <p:custDataLst>
                    <p:tags r:id="rId435"/>
                  </p:custDataLst>
                </p:nvPr>
              </p:nvSpPr>
              <p:spPr>
                <a:xfrm>
                  <a:off x="10320145" y="4759572"/>
                  <a:ext cx="191622" cy="62739"/>
                </a:xfrm>
                <a:custGeom>
                  <a:avLst/>
                  <a:gdLst>
                    <a:gd name="connsiteX0" fmla="*/ 578 w 191622"/>
                    <a:gd name="connsiteY0" fmla="*/ 58519 h 62739"/>
                    <a:gd name="connsiteX1" fmla="*/ 19635 w 191622"/>
                    <a:gd name="connsiteY1" fmla="*/ 50985 h 62739"/>
                    <a:gd name="connsiteX2" fmla="*/ 43212 w 191622"/>
                    <a:gd name="connsiteY2" fmla="*/ 41856 h 62739"/>
                    <a:gd name="connsiteX3" fmla="*/ 94620 w 191622"/>
                    <a:gd name="connsiteY3" fmla="*/ 27585 h 62739"/>
                    <a:gd name="connsiteX4" fmla="*/ 119438 w 191622"/>
                    <a:gd name="connsiteY4" fmla="*/ 22090 h 62739"/>
                    <a:gd name="connsiteX5" fmla="*/ 142129 w 191622"/>
                    <a:gd name="connsiteY5" fmla="*/ 13758 h 62739"/>
                    <a:gd name="connsiteX6" fmla="*/ 165440 w 191622"/>
                    <a:gd name="connsiteY6" fmla="*/ 7288 h 62739"/>
                    <a:gd name="connsiteX7" fmla="*/ 186447 w 191622"/>
                    <a:gd name="connsiteY7" fmla="*/ 20 h 62739"/>
                    <a:gd name="connsiteX8" fmla="*/ 186624 w 191622"/>
                    <a:gd name="connsiteY8" fmla="*/ 10479 h 62739"/>
                    <a:gd name="connsiteX9" fmla="*/ 164199 w 191622"/>
                    <a:gd name="connsiteY9" fmla="*/ 17924 h 62739"/>
                    <a:gd name="connsiteX10" fmla="*/ 141952 w 191622"/>
                    <a:gd name="connsiteY10" fmla="*/ 23331 h 62739"/>
                    <a:gd name="connsiteX11" fmla="*/ 118020 w 191622"/>
                    <a:gd name="connsiteY11" fmla="*/ 31929 h 62739"/>
                    <a:gd name="connsiteX12" fmla="*/ 93114 w 191622"/>
                    <a:gd name="connsiteY12" fmla="*/ 37069 h 62739"/>
                    <a:gd name="connsiteX13" fmla="*/ 42680 w 191622"/>
                    <a:gd name="connsiteY13" fmla="*/ 51517 h 62739"/>
                    <a:gd name="connsiteX14" fmla="*/ 18748 w 191622"/>
                    <a:gd name="connsiteY14" fmla="*/ 60469 h 62739"/>
                    <a:gd name="connsiteX15" fmla="*/ 490 w 191622"/>
                    <a:gd name="connsiteY15" fmla="*/ 60469 h 62739"/>
                    <a:gd name="connsiteX16" fmla="*/ 578 w 191622"/>
                    <a:gd name="connsiteY16" fmla="*/ 58519 h 62739"/>
                    <a:gd name="connsiteX17" fmla="*/ 578 w 191622"/>
                    <a:gd name="connsiteY17" fmla="*/ 58519 h 6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1622" h="62739">
                      <a:moveTo>
                        <a:pt x="578" y="58519"/>
                      </a:moveTo>
                      <a:cubicBezTo>
                        <a:pt x="6694" y="55506"/>
                        <a:pt x="13342" y="53644"/>
                        <a:pt x="19635" y="50985"/>
                      </a:cubicBezTo>
                      <a:cubicBezTo>
                        <a:pt x="27435" y="47706"/>
                        <a:pt x="35323" y="44692"/>
                        <a:pt x="43212" y="41856"/>
                      </a:cubicBezTo>
                      <a:cubicBezTo>
                        <a:pt x="60053" y="35829"/>
                        <a:pt x="77071" y="30953"/>
                        <a:pt x="94620" y="27585"/>
                      </a:cubicBezTo>
                      <a:cubicBezTo>
                        <a:pt x="102952" y="25990"/>
                        <a:pt x="111284" y="24483"/>
                        <a:pt x="119438" y="22090"/>
                      </a:cubicBezTo>
                      <a:cubicBezTo>
                        <a:pt x="127150" y="19786"/>
                        <a:pt x="134329" y="15797"/>
                        <a:pt x="142129" y="13758"/>
                      </a:cubicBezTo>
                      <a:cubicBezTo>
                        <a:pt x="150195" y="11631"/>
                        <a:pt x="157818" y="10922"/>
                        <a:pt x="165440" y="7288"/>
                      </a:cubicBezTo>
                      <a:cubicBezTo>
                        <a:pt x="172265" y="4097"/>
                        <a:pt x="178824" y="640"/>
                        <a:pt x="186447" y="20"/>
                      </a:cubicBezTo>
                      <a:cubicBezTo>
                        <a:pt x="193183" y="-512"/>
                        <a:pt x="193449" y="9858"/>
                        <a:pt x="186624" y="10479"/>
                      </a:cubicBezTo>
                      <a:cubicBezTo>
                        <a:pt x="178381" y="11188"/>
                        <a:pt x="171645" y="14910"/>
                        <a:pt x="164199" y="17924"/>
                      </a:cubicBezTo>
                      <a:cubicBezTo>
                        <a:pt x="157020" y="20849"/>
                        <a:pt x="149308" y="21026"/>
                        <a:pt x="141952" y="23331"/>
                      </a:cubicBezTo>
                      <a:cubicBezTo>
                        <a:pt x="133886" y="25990"/>
                        <a:pt x="126352" y="29713"/>
                        <a:pt x="118020" y="31929"/>
                      </a:cubicBezTo>
                      <a:cubicBezTo>
                        <a:pt x="109866" y="34056"/>
                        <a:pt x="101445" y="35474"/>
                        <a:pt x="93114" y="37069"/>
                      </a:cubicBezTo>
                      <a:cubicBezTo>
                        <a:pt x="75918" y="40438"/>
                        <a:pt x="59166" y="45490"/>
                        <a:pt x="42680" y="51517"/>
                      </a:cubicBezTo>
                      <a:cubicBezTo>
                        <a:pt x="34703" y="54442"/>
                        <a:pt x="26814" y="57633"/>
                        <a:pt x="18748" y="60469"/>
                      </a:cubicBezTo>
                      <a:cubicBezTo>
                        <a:pt x="12898" y="62596"/>
                        <a:pt x="5985" y="64281"/>
                        <a:pt x="490" y="60469"/>
                      </a:cubicBezTo>
                      <a:cubicBezTo>
                        <a:pt x="-42" y="60115"/>
                        <a:pt x="-308" y="58962"/>
                        <a:pt x="578" y="58519"/>
                      </a:cubicBezTo>
                      <a:lnTo>
                        <a:pt x="578" y="585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73"/>
                                        </p:tgtEl>
                                        <p:attrNameLst>
                                          <p:attrName>style.visibility</p:attrName>
                                        </p:attrNameLst>
                                      </p:cBhvr>
                                      <p:to>
                                        <p:strVal val="visible"/>
                                      </p:to>
                                    </p:set>
                                    <p:animEffect transition="in" filter="wheel(1)">
                                      <p:cBhvr>
                                        <p:cTn id="7" dur="2000"/>
                                        <p:tgtEl>
                                          <p:spTgt spid="10273"/>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edge">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strips(downLeft)">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73" grpId="0" bldLvl="0" animBg="1"/>
      <p:bldP spid="2"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43" name="Text Box 31"/>
          <p:cNvSpPr txBox="1">
            <a:spLocks noChangeArrowheads="1"/>
          </p:cNvSpPr>
          <p:nvPr/>
        </p:nvSpPr>
        <p:spPr bwMode="gray">
          <a:xfrm>
            <a:off x="2927350" y="1268413"/>
            <a:ext cx="6264275" cy="521970"/>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rPr>
              <a:t> </a:t>
            </a:r>
            <a:endPar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endParaRPr>
          </a:p>
        </p:txBody>
      </p:sp>
      <p:sp>
        <p:nvSpPr>
          <p:cNvPr id="12291" name="Rectangle 2"/>
          <p:cNvSpPr/>
          <p:nvPr/>
        </p:nvSpPr>
        <p:spPr>
          <a:xfrm>
            <a:off x="2424113" y="188913"/>
            <a:ext cx="6934200" cy="914400"/>
          </a:xfrm>
          <a:prstGeom prst="rect">
            <a:avLst/>
          </a:prstGeom>
          <a:noFill/>
          <a:ln w="9525">
            <a:noFill/>
          </a:ln>
          <a:effectLst>
            <a:outerShdw dist="17961" dir="2699999" algn="ctr" rotWithShape="0">
              <a:schemeClr val="bg2"/>
            </a:outerShdw>
          </a:effectLst>
        </p:spPr>
        <p:txBody>
          <a:bodyPr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stStyle>
          <a:p>
            <a:pPr marL="0" lvl="0" indent="0" eaLnBrk="1" hangingPunct="1">
              <a:spcBef>
                <a:spcPct val="0"/>
              </a:spcBef>
              <a:buNone/>
            </a:pPr>
            <a:endParaRPr lang="en-US" altLang="zh-CN" b="1" dirty="0">
              <a:solidFill>
                <a:srgbClr val="7030A0"/>
              </a:solidFill>
              <a:latin typeface="黑体" panose="02010609060101010101" charset="-122"/>
              <a:ea typeface="黑体" panose="02010609060101010101" charset="-122"/>
            </a:endParaRPr>
          </a:p>
        </p:txBody>
      </p:sp>
      <p:sp>
        <p:nvSpPr>
          <p:cNvPr id="10273" name="Text Box 33"/>
          <p:cNvSpPr txBox="1">
            <a:spLocks noChangeArrowheads="1"/>
          </p:cNvSpPr>
          <p:nvPr/>
        </p:nvSpPr>
        <p:spPr bwMode="auto">
          <a:xfrm>
            <a:off x="507365" y="685165"/>
            <a:ext cx="9630410" cy="58356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R="0" defTabSz="914400" eaLnBrk="1" hangingPunct="1">
              <a:spcBef>
                <a:spcPct val="50000"/>
              </a:spcBef>
              <a:buClrTx/>
              <a:buSzTx/>
              <a:buFontTx/>
              <a:buNone/>
              <a:defRPr/>
            </a:pPr>
            <a:r>
              <a:rPr lang="zh-CN" altLang="en-US" sz="3200" b="1" noProof="0" smtClean="0">
                <a:solidFill>
                  <a:srgbClr val="8D38C2"/>
                </a:solidFill>
                <a:ea typeface="黑体" panose="02010609060101010101" charset="-122"/>
                <a:cs typeface="Arial" panose="020B0604020202020204" pitchFamily="34" charset="0"/>
                <a:sym typeface="+mn-ea"/>
              </a:rPr>
              <a:t>三、幼儿英语教育的具体目标</a:t>
            </a:r>
            <a:endParaRPr lang="zh-CN" altLang="en-US" sz="3200" b="1" noProof="0" smtClean="0">
              <a:solidFill>
                <a:srgbClr val="8D38C2"/>
              </a:solidFill>
              <a:ea typeface="黑体" panose="02010609060101010101" charset="-122"/>
              <a:cs typeface="Arial" panose="020B0604020202020204" pitchFamily="34" charset="0"/>
              <a:sym typeface="+mn-ea"/>
            </a:endParaRPr>
          </a:p>
        </p:txBody>
      </p:sp>
      <p:sp>
        <p:nvSpPr>
          <p:cNvPr id="2" name="文本框 1"/>
          <p:cNvSpPr txBox="1"/>
          <p:nvPr/>
        </p:nvSpPr>
        <p:spPr>
          <a:xfrm>
            <a:off x="667385" y="1268730"/>
            <a:ext cx="5263515" cy="645160"/>
          </a:xfrm>
          <a:prstGeom prst="rect">
            <a:avLst/>
          </a:prstGeom>
          <a:noFill/>
        </p:spPr>
        <p:txBody>
          <a:bodyPr wrap="square" rtlCol="0" anchor="t">
            <a:spAutoFit/>
          </a:bodyPr>
          <a:p>
            <a:pPr indent="0">
              <a:lnSpc>
                <a:spcPct val="150000"/>
              </a:lnSpc>
            </a:pPr>
            <a:r>
              <a:rPr lang="zh-CN" sz="2400" dirty="0">
                <a:solidFill>
                  <a:srgbClr val="4BA151">
                    <a:lumMod val="75000"/>
                  </a:srgbClr>
                </a:solidFill>
                <a:sym typeface="+mn-ea"/>
              </a:rPr>
              <a:t>（一）学习最基本的语言知识</a:t>
            </a:r>
            <a:endParaRPr lang="zh-CN" sz="2400" dirty="0">
              <a:solidFill>
                <a:srgbClr val="4BA151">
                  <a:lumMod val="75000"/>
                </a:srgbClr>
              </a:solidFill>
              <a:sym typeface="+mn-ea"/>
            </a:endParaRPr>
          </a:p>
        </p:txBody>
      </p:sp>
      <p:sp>
        <p:nvSpPr>
          <p:cNvPr id="7" name="图形12"/>
          <p:cNvSpPr txBox="1"/>
          <p:nvPr/>
        </p:nvSpPr>
        <p:spPr>
          <a:xfrm>
            <a:off x="838418" y="2070622"/>
            <a:ext cx="2089230" cy="398780"/>
          </a:xfrm>
          <a:prstGeom prst="rect">
            <a:avLst/>
          </a:prstGeom>
          <a:noFill/>
        </p:spPr>
        <p:txBody>
          <a:bodyPr wrap="square">
            <a:spAutoFit/>
          </a:bodyPr>
          <a:p>
            <a:pPr algn="ctr"/>
            <a:r>
              <a:rPr lang="en-US" altLang="zh-CN" sz="2000" b="1" dirty="0">
                <a:solidFill>
                  <a:schemeClr val="accent6">
                    <a:lumMod val="50000"/>
                  </a:schemeClr>
                </a:solidFill>
                <a:latin typeface="Arial" panose="020B0604020202020204" pitchFamily="34" charset="0"/>
                <a:sym typeface="+mn-ea"/>
              </a:rPr>
              <a:t>1</a:t>
            </a:r>
            <a:r>
              <a:rPr lang="zh-CN" altLang="zh-CN" sz="2000" b="1" dirty="0">
                <a:solidFill>
                  <a:schemeClr val="accent6">
                    <a:lumMod val="50000"/>
                  </a:schemeClr>
                </a:solidFill>
                <a:latin typeface="Arial" panose="020B0604020202020204" pitchFamily="34" charset="0"/>
                <a:sym typeface="+mn-ea"/>
              </a:rPr>
              <a:t>．语音</a:t>
            </a:r>
            <a:endParaRPr lang="zh-CN" altLang="zh-CN" sz="2000" b="1" dirty="0">
              <a:solidFill>
                <a:schemeClr val="accent6">
                  <a:lumMod val="50000"/>
                </a:schemeClr>
              </a:solidFill>
              <a:latin typeface="Arial" panose="020B0604020202020204" pitchFamily="34" charset="0"/>
              <a:ea typeface="汉仪旗黑-50S" panose="00020600040101010101" pitchFamily="18" charset="-122"/>
              <a:sym typeface="+mn-ea"/>
            </a:endParaRPr>
          </a:p>
        </p:txBody>
      </p:sp>
      <p:sp>
        <p:nvSpPr>
          <p:cNvPr id="11" name="文本框 10"/>
          <p:cNvSpPr txBox="1"/>
          <p:nvPr/>
        </p:nvSpPr>
        <p:spPr>
          <a:xfrm>
            <a:off x="467995" y="2626360"/>
            <a:ext cx="3642360" cy="1419860"/>
          </a:xfrm>
          <a:prstGeom prst="rect">
            <a:avLst/>
          </a:prstGeom>
          <a:noFill/>
        </p:spPr>
        <p:txBody>
          <a:bodyPr wrap="square" rtlCol="0" anchor="t">
            <a:spAutoFit/>
          </a:bodyPr>
          <a:p>
            <a:pPr indent="0">
              <a:lnSpc>
                <a:spcPct val="135000"/>
              </a:lnSpc>
              <a:spcBef>
                <a:spcPts val="0"/>
              </a:spcBef>
              <a:spcAft>
                <a:spcPts val="0"/>
              </a:spcAft>
            </a:pPr>
            <a:r>
              <a:rPr lang="en-US" altLang="zh-CN" sz="1600" dirty="0">
                <a:latin typeface="Arial" panose="020B0604020202020204" pitchFamily="34" charset="0"/>
                <a:sym typeface="+mn-ea"/>
              </a:rPr>
              <a:t>1</a:t>
            </a:r>
            <a:r>
              <a:rPr lang="zh-CN" altLang="zh-CN" sz="1600" dirty="0">
                <a:latin typeface="Arial" panose="020B0604020202020204" pitchFamily="34" charset="0"/>
                <a:sym typeface="+mn-ea"/>
              </a:rPr>
              <a:t>）知道错误的发音会影响交际；</a:t>
            </a:r>
            <a:endParaRPr lang="zh-CN" altLang="zh-CN" sz="1600" dirty="0">
              <a:latin typeface="Arial" panose="020B0604020202020204" pitchFamily="34" charset="0"/>
            </a:endParaRPr>
          </a:p>
          <a:p>
            <a:pPr indent="0">
              <a:lnSpc>
                <a:spcPct val="135000"/>
              </a:lnSpc>
              <a:spcBef>
                <a:spcPts val="0"/>
              </a:spcBef>
              <a:spcAft>
                <a:spcPts val="0"/>
              </a:spcAft>
            </a:pPr>
            <a:r>
              <a:rPr lang="en-US" altLang="zh-CN" sz="1600" dirty="0">
                <a:latin typeface="Arial" panose="020B0604020202020204" pitchFamily="34" charset="0"/>
                <a:sym typeface="+mn-ea"/>
              </a:rPr>
              <a:t>2</a:t>
            </a:r>
            <a:r>
              <a:rPr lang="zh-CN" altLang="zh-CN" sz="1600" dirty="0">
                <a:latin typeface="Arial" panose="020B0604020202020204" pitchFamily="34" charset="0"/>
                <a:sym typeface="+mn-ea"/>
              </a:rPr>
              <a:t>）了解</a:t>
            </a:r>
            <a:r>
              <a:rPr lang="en-US" altLang="zh-CN" sz="1600" dirty="0">
                <a:latin typeface="Arial" panose="020B0604020202020204" pitchFamily="34" charset="0"/>
                <a:sym typeface="+mn-ea"/>
              </a:rPr>
              <a:t>26</a:t>
            </a:r>
            <a:r>
              <a:rPr lang="zh-CN" altLang="zh-CN" sz="1600" dirty="0">
                <a:latin typeface="Arial" panose="020B0604020202020204" pitchFamily="34" charset="0"/>
                <a:sym typeface="+mn-ea"/>
              </a:rPr>
              <a:t>个英语字母的读音；</a:t>
            </a:r>
            <a:endParaRPr lang="zh-CN" altLang="zh-CN" sz="1600" dirty="0">
              <a:latin typeface="Arial" panose="020B0604020202020204" pitchFamily="34" charset="0"/>
            </a:endParaRPr>
          </a:p>
          <a:p>
            <a:pPr indent="0">
              <a:lnSpc>
                <a:spcPct val="135000"/>
              </a:lnSpc>
              <a:spcBef>
                <a:spcPts val="0"/>
              </a:spcBef>
              <a:spcAft>
                <a:spcPts val="0"/>
              </a:spcAft>
            </a:pPr>
            <a:r>
              <a:rPr lang="en-US" altLang="zh-CN" sz="1600" dirty="0">
                <a:latin typeface="Arial" panose="020B0604020202020204" pitchFamily="34" charset="0"/>
                <a:sym typeface="+mn-ea"/>
              </a:rPr>
              <a:t>3</a:t>
            </a:r>
            <a:r>
              <a:rPr lang="zh-CN" altLang="zh-CN" sz="1600" dirty="0">
                <a:latin typeface="Arial" panose="020B0604020202020204" pitchFamily="34" charset="0"/>
                <a:sym typeface="+mn-ea"/>
              </a:rPr>
              <a:t>）能模仿简单的英语语音；</a:t>
            </a:r>
            <a:endParaRPr lang="zh-CN" altLang="zh-CN" sz="1600" dirty="0">
              <a:latin typeface="Arial" panose="020B0604020202020204" pitchFamily="34" charset="0"/>
            </a:endParaRPr>
          </a:p>
          <a:p>
            <a:pPr indent="0">
              <a:lnSpc>
                <a:spcPct val="135000"/>
              </a:lnSpc>
              <a:spcBef>
                <a:spcPts val="0"/>
              </a:spcBef>
              <a:spcAft>
                <a:spcPts val="0"/>
              </a:spcAft>
            </a:pPr>
            <a:r>
              <a:rPr lang="en-US" altLang="zh-CN" sz="1600" dirty="0">
                <a:latin typeface="Arial" panose="020B0604020202020204" pitchFamily="34" charset="0"/>
                <a:sym typeface="+mn-ea"/>
              </a:rPr>
              <a:t>4</a:t>
            </a:r>
            <a:r>
              <a:rPr lang="zh-CN" altLang="zh-CN" sz="1600" dirty="0">
                <a:latin typeface="Arial" panose="020B0604020202020204" pitchFamily="34" charset="0"/>
                <a:sym typeface="+mn-ea"/>
              </a:rPr>
              <a:t>）知道语音要清晰，语调要自然。</a:t>
            </a:r>
            <a:endParaRPr lang="zh-CN" altLang="zh-CN" sz="1600" dirty="0">
              <a:latin typeface="Arial" panose="020B0604020202020204" pitchFamily="34" charset="0"/>
              <a:sym typeface="+mn-ea"/>
            </a:endParaRPr>
          </a:p>
        </p:txBody>
      </p:sp>
      <p:sp>
        <p:nvSpPr>
          <p:cNvPr id="29" name="图形13"/>
          <p:cNvSpPr txBox="1"/>
          <p:nvPr/>
        </p:nvSpPr>
        <p:spPr>
          <a:xfrm>
            <a:off x="4258673" y="2079146"/>
            <a:ext cx="2089230" cy="398780"/>
          </a:xfrm>
          <a:prstGeom prst="rect">
            <a:avLst/>
          </a:prstGeom>
          <a:noFill/>
        </p:spPr>
        <p:txBody>
          <a:bodyPr wrap="square">
            <a:spAutoFit/>
          </a:bodyPr>
          <a:p>
            <a:pPr algn="ctr"/>
            <a:r>
              <a:rPr lang="en-US" altLang="zh-CN" sz="2000" b="1" dirty="0">
                <a:solidFill>
                  <a:schemeClr val="accent6">
                    <a:lumMod val="50000"/>
                  </a:schemeClr>
                </a:solidFill>
                <a:latin typeface="Arial" panose="020B0604020202020204" pitchFamily="34" charset="0"/>
                <a:sym typeface="+mn-ea"/>
              </a:rPr>
              <a:t>2</a:t>
            </a:r>
            <a:r>
              <a:rPr lang="zh-CN" altLang="zh-CN" sz="2000" b="1" dirty="0">
                <a:solidFill>
                  <a:schemeClr val="accent6">
                    <a:lumMod val="50000"/>
                  </a:schemeClr>
                </a:solidFill>
                <a:latin typeface="Arial" panose="020B0604020202020204" pitchFamily="34" charset="0"/>
                <a:sym typeface="+mn-ea"/>
              </a:rPr>
              <a:t>．词汇</a:t>
            </a:r>
            <a:endParaRPr lang="zh-CN" altLang="zh-CN" sz="2000" b="1" dirty="0">
              <a:solidFill>
                <a:schemeClr val="accent6">
                  <a:lumMod val="50000"/>
                </a:schemeClr>
              </a:solidFill>
              <a:latin typeface="Arial" panose="020B0604020202020204" pitchFamily="34" charset="0"/>
              <a:ea typeface="汉仪旗黑-50S" panose="00020600040101010101" pitchFamily="18" charset="-122"/>
              <a:sym typeface="+mn-ea"/>
            </a:endParaRPr>
          </a:p>
        </p:txBody>
      </p:sp>
      <p:sp>
        <p:nvSpPr>
          <p:cNvPr id="30" name="文本框 29"/>
          <p:cNvSpPr txBox="1"/>
          <p:nvPr/>
        </p:nvSpPr>
        <p:spPr>
          <a:xfrm>
            <a:off x="3927475" y="2540635"/>
            <a:ext cx="3465830" cy="1087755"/>
          </a:xfrm>
          <a:prstGeom prst="rect">
            <a:avLst/>
          </a:prstGeom>
          <a:noFill/>
        </p:spPr>
        <p:txBody>
          <a:bodyPr wrap="square" rtlCol="0" anchor="t">
            <a:spAutoFit/>
          </a:bodyPr>
          <a:p>
            <a:pPr indent="0">
              <a:lnSpc>
                <a:spcPct val="135000"/>
              </a:lnSpc>
              <a:spcBef>
                <a:spcPts val="0"/>
              </a:spcBef>
              <a:spcAft>
                <a:spcPts val="0"/>
              </a:spcAft>
            </a:pPr>
            <a:r>
              <a:rPr lang="en-US" altLang="zh-CN" sz="1600" dirty="0">
                <a:latin typeface="Arial" panose="020B0604020202020204" pitchFamily="34" charset="0"/>
                <a:sym typeface="+mn-ea"/>
              </a:rPr>
              <a:t>1</a:t>
            </a:r>
            <a:r>
              <a:rPr lang="zh-CN" altLang="zh-CN" sz="1600" dirty="0">
                <a:latin typeface="Arial" panose="020B0604020202020204" pitchFamily="34" charset="0"/>
                <a:sym typeface="+mn-ea"/>
              </a:rPr>
              <a:t>）了解单词是由字母构成的；</a:t>
            </a:r>
            <a:endParaRPr lang="zh-CN" altLang="zh-CN" sz="1600" dirty="0">
              <a:latin typeface="Arial" panose="020B0604020202020204" pitchFamily="34" charset="0"/>
            </a:endParaRPr>
          </a:p>
          <a:p>
            <a:pPr indent="0">
              <a:lnSpc>
                <a:spcPct val="135000"/>
              </a:lnSpc>
              <a:spcBef>
                <a:spcPts val="0"/>
              </a:spcBef>
              <a:spcAft>
                <a:spcPts val="0"/>
              </a:spcAft>
            </a:pPr>
            <a:r>
              <a:rPr lang="en-US" altLang="zh-CN" sz="1600" dirty="0">
                <a:latin typeface="Arial" panose="020B0604020202020204" pitchFamily="34" charset="0"/>
                <a:sym typeface="+mn-ea"/>
              </a:rPr>
              <a:t>2</a:t>
            </a:r>
            <a:r>
              <a:rPr lang="zh-CN" altLang="zh-CN" sz="1600" dirty="0">
                <a:latin typeface="Arial" panose="020B0604020202020204" pitchFamily="34" charset="0"/>
                <a:sym typeface="+mn-ea"/>
              </a:rPr>
              <a:t>）掌握</a:t>
            </a:r>
            <a:r>
              <a:rPr lang="en-US" altLang="zh-CN" sz="1600" dirty="0">
                <a:latin typeface="Arial" panose="020B0604020202020204" pitchFamily="34" charset="0"/>
                <a:sym typeface="+mn-ea"/>
              </a:rPr>
              <a:t>200-300</a:t>
            </a:r>
            <a:r>
              <a:rPr lang="zh-CN" altLang="zh-CN" sz="1600" dirty="0">
                <a:latin typeface="Arial" panose="020B0604020202020204" pitchFamily="34" charset="0"/>
                <a:sym typeface="+mn-ea"/>
              </a:rPr>
              <a:t>个左右的能听会说单词和</a:t>
            </a:r>
            <a:r>
              <a:rPr lang="en-US" altLang="zh-CN" sz="1600" dirty="0">
                <a:latin typeface="Arial" panose="020B0604020202020204" pitchFamily="34" charset="0"/>
                <a:sym typeface="+mn-ea"/>
              </a:rPr>
              <a:t>50</a:t>
            </a:r>
            <a:r>
              <a:rPr lang="zh-CN" altLang="zh-CN" sz="1600" dirty="0">
                <a:latin typeface="Arial" panose="020B0604020202020204" pitchFamily="34" charset="0"/>
                <a:sym typeface="+mn-ea"/>
              </a:rPr>
              <a:t>个左右的习惯用语。</a:t>
            </a:r>
            <a:endParaRPr lang="zh-CN" altLang="zh-CN" sz="1600" dirty="0">
              <a:latin typeface="Arial" panose="020B0604020202020204" pitchFamily="34" charset="0"/>
              <a:sym typeface="+mn-ea"/>
            </a:endParaRPr>
          </a:p>
        </p:txBody>
      </p:sp>
      <p:sp>
        <p:nvSpPr>
          <p:cNvPr id="14" name="图形15"/>
          <p:cNvSpPr txBox="1"/>
          <p:nvPr/>
        </p:nvSpPr>
        <p:spPr>
          <a:xfrm>
            <a:off x="936997" y="4374036"/>
            <a:ext cx="2089230" cy="398780"/>
          </a:xfrm>
          <a:prstGeom prst="rect">
            <a:avLst/>
          </a:prstGeom>
          <a:noFill/>
        </p:spPr>
        <p:txBody>
          <a:bodyPr wrap="square">
            <a:spAutoFit/>
          </a:bodyPr>
          <a:p>
            <a:pPr algn="ctr"/>
            <a:r>
              <a:rPr lang="en-US" altLang="zh-CN" sz="2000" b="1">
                <a:solidFill>
                  <a:schemeClr val="accent6">
                    <a:lumMod val="50000"/>
                  </a:schemeClr>
                </a:solidFill>
                <a:latin typeface="Arial" panose="020B0604020202020204" pitchFamily="34" charset="0"/>
                <a:sym typeface="+mn-ea"/>
              </a:rPr>
              <a:t>4</a:t>
            </a:r>
            <a:r>
              <a:rPr lang="zh-CN" altLang="zh-CN" sz="2000" b="1" dirty="0">
                <a:solidFill>
                  <a:schemeClr val="accent6">
                    <a:lumMod val="50000"/>
                  </a:schemeClr>
                </a:solidFill>
                <a:latin typeface="Arial" panose="020B0604020202020204" pitchFamily="34" charset="0"/>
                <a:sym typeface="+mn-ea"/>
              </a:rPr>
              <a:t>．句型</a:t>
            </a:r>
            <a:endParaRPr lang="zh-CN" altLang="zh-CN" sz="2000" b="1" dirty="0">
              <a:solidFill>
                <a:schemeClr val="accent6">
                  <a:lumMod val="50000"/>
                </a:schemeClr>
              </a:solidFill>
              <a:latin typeface="Arial" panose="020B0604020202020204" pitchFamily="34" charset="0"/>
              <a:ea typeface="汉仪旗黑-50S" panose="00020600040101010101" pitchFamily="18" charset="-122"/>
              <a:sym typeface="+mn-ea"/>
            </a:endParaRPr>
          </a:p>
        </p:txBody>
      </p:sp>
      <p:sp>
        <p:nvSpPr>
          <p:cNvPr id="15" name="文本框 14"/>
          <p:cNvSpPr txBox="1"/>
          <p:nvPr/>
        </p:nvSpPr>
        <p:spPr>
          <a:xfrm>
            <a:off x="469900" y="4850765"/>
            <a:ext cx="2940050" cy="1087755"/>
          </a:xfrm>
          <a:prstGeom prst="rect">
            <a:avLst/>
          </a:prstGeom>
          <a:noFill/>
        </p:spPr>
        <p:txBody>
          <a:bodyPr wrap="square" rtlCol="0" anchor="t">
            <a:spAutoFit/>
          </a:bodyPr>
          <a:p>
            <a:pPr>
              <a:lnSpc>
                <a:spcPct val="135000"/>
              </a:lnSpc>
              <a:spcBef>
                <a:spcPts val="0"/>
              </a:spcBef>
              <a:spcAft>
                <a:spcPts val="0"/>
              </a:spcAft>
            </a:pPr>
            <a:r>
              <a:rPr lang="zh-CN" altLang="zh-CN" sz="1600" dirty="0">
                <a:latin typeface="Arial" panose="020B0604020202020204" pitchFamily="34" charset="0"/>
                <a:sym typeface="+mn-ea"/>
              </a:rPr>
              <a:t>了解问候、告别、感谢、致歉、介绍、请求等句型的基本表达形式。</a:t>
            </a:r>
            <a:endParaRPr lang="zh-CN" altLang="zh-CN" sz="1600" dirty="0">
              <a:latin typeface="Arial" panose="020B0604020202020204" pitchFamily="34" charset="0"/>
              <a:sym typeface="+mn-ea"/>
            </a:endParaRPr>
          </a:p>
        </p:txBody>
      </p:sp>
      <p:sp>
        <p:nvSpPr>
          <p:cNvPr id="16" name="图形14"/>
          <p:cNvSpPr txBox="1"/>
          <p:nvPr/>
        </p:nvSpPr>
        <p:spPr>
          <a:xfrm>
            <a:off x="7800390" y="2078877"/>
            <a:ext cx="2089230" cy="398780"/>
          </a:xfrm>
          <a:prstGeom prst="rect">
            <a:avLst/>
          </a:prstGeom>
          <a:noFill/>
        </p:spPr>
        <p:txBody>
          <a:bodyPr wrap="square">
            <a:spAutoFit/>
          </a:bodyPr>
          <a:p>
            <a:pPr algn="ctr"/>
            <a:r>
              <a:rPr lang="en-US" altLang="zh-CN" sz="2000" b="1" dirty="0">
                <a:solidFill>
                  <a:schemeClr val="accent6">
                    <a:lumMod val="50000"/>
                  </a:schemeClr>
                </a:solidFill>
                <a:latin typeface="Arial" panose="020B0604020202020204" pitchFamily="34" charset="0"/>
                <a:sym typeface="+mn-ea"/>
              </a:rPr>
              <a:t>3</a:t>
            </a:r>
            <a:r>
              <a:rPr lang="zh-CN" altLang="zh-CN" sz="2000" b="1" dirty="0">
                <a:solidFill>
                  <a:schemeClr val="accent6">
                    <a:lumMod val="50000"/>
                  </a:schemeClr>
                </a:solidFill>
                <a:latin typeface="Arial" panose="020B0604020202020204" pitchFamily="34" charset="0"/>
                <a:sym typeface="+mn-ea"/>
              </a:rPr>
              <a:t>．语法</a:t>
            </a:r>
            <a:endParaRPr lang="zh-CN" altLang="zh-CN" sz="2000" b="1" dirty="0">
              <a:solidFill>
                <a:schemeClr val="accent6">
                  <a:lumMod val="50000"/>
                </a:schemeClr>
              </a:solidFill>
              <a:latin typeface="Arial" panose="020B0604020202020204" pitchFamily="34" charset="0"/>
              <a:ea typeface="汉仪旗黑-50S" panose="00020600040101010101" pitchFamily="18" charset="-122"/>
              <a:sym typeface="+mn-ea"/>
            </a:endParaRPr>
          </a:p>
        </p:txBody>
      </p:sp>
      <p:sp>
        <p:nvSpPr>
          <p:cNvPr id="17" name="文本框 16"/>
          <p:cNvSpPr txBox="1"/>
          <p:nvPr/>
        </p:nvSpPr>
        <p:spPr>
          <a:xfrm>
            <a:off x="7298055" y="2471420"/>
            <a:ext cx="4398010" cy="2084070"/>
          </a:xfrm>
          <a:prstGeom prst="rect">
            <a:avLst/>
          </a:prstGeom>
          <a:noFill/>
        </p:spPr>
        <p:txBody>
          <a:bodyPr wrap="square" rtlCol="0" anchor="t">
            <a:spAutoFit/>
          </a:bodyPr>
          <a:p>
            <a:pPr indent="0">
              <a:lnSpc>
                <a:spcPct val="135000"/>
              </a:lnSpc>
              <a:spcBef>
                <a:spcPts val="0"/>
              </a:spcBef>
              <a:spcAft>
                <a:spcPts val="0"/>
              </a:spcAft>
            </a:pPr>
            <a:r>
              <a:rPr lang="en-US" altLang="zh-CN" sz="1600" dirty="0">
                <a:latin typeface="Arial" panose="020B0604020202020204" pitchFamily="34" charset="0"/>
                <a:sym typeface="+mn-ea"/>
              </a:rPr>
              <a:t>1</a:t>
            </a:r>
            <a:r>
              <a:rPr lang="zh-CN" altLang="zh-CN" sz="1600" dirty="0">
                <a:latin typeface="Arial" panose="020B0604020202020204" pitchFamily="34" charset="0"/>
                <a:sym typeface="+mn-ea"/>
              </a:rPr>
              <a:t>）掌握部分常见可数及不可数名词；</a:t>
            </a:r>
            <a:endParaRPr lang="zh-CN" altLang="zh-CN" sz="1600" dirty="0">
              <a:latin typeface="Arial" panose="020B0604020202020204" pitchFamily="34" charset="0"/>
            </a:endParaRPr>
          </a:p>
          <a:p>
            <a:pPr indent="0">
              <a:lnSpc>
                <a:spcPct val="135000"/>
              </a:lnSpc>
              <a:spcBef>
                <a:spcPts val="0"/>
              </a:spcBef>
              <a:spcAft>
                <a:spcPts val="0"/>
              </a:spcAft>
            </a:pPr>
            <a:r>
              <a:rPr lang="en-US" altLang="zh-CN" sz="1600" dirty="0">
                <a:latin typeface="Arial" panose="020B0604020202020204" pitchFamily="34" charset="0"/>
                <a:sym typeface="+mn-ea"/>
              </a:rPr>
              <a:t>2</a:t>
            </a:r>
            <a:r>
              <a:rPr lang="zh-CN" altLang="zh-CN" sz="1600" dirty="0">
                <a:latin typeface="Arial" panose="020B0604020202020204" pitchFamily="34" charset="0"/>
                <a:sym typeface="+mn-ea"/>
              </a:rPr>
              <a:t>）知道主要人称代词、指示代词的区别；</a:t>
            </a:r>
            <a:endParaRPr lang="zh-CN" altLang="zh-CN" sz="1600" dirty="0">
              <a:latin typeface="Arial" panose="020B0604020202020204" pitchFamily="34" charset="0"/>
            </a:endParaRPr>
          </a:p>
          <a:p>
            <a:pPr indent="0">
              <a:lnSpc>
                <a:spcPct val="135000"/>
              </a:lnSpc>
              <a:spcBef>
                <a:spcPts val="0"/>
              </a:spcBef>
              <a:spcAft>
                <a:spcPts val="0"/>
              </a:spcAft>
            </a:pPr>
            <a:r>
              <a:rPr lang="en-US" altLang="zh-CN" sz="1600" dirty="0">
                <a:latin typeface="Arial" panose="020B0604020202020204" pitchFamily="34" charset="0"/>
                <a:sym typeface="+mn-ea"/>
              </a:rPr>
              <a:t>3</a:t>
            </a:r>
            <a:r>
              <a:rPr lang="zh-CN" altLang="zh-CN" sz="1600" dirty="0">
                <a:latin typeface="Arial" panose="020B0604020202020204" pitchFamily="34" charset="0"/>
                <a:sym typeface="+mn-ea"/>
              </a:rPr>
              <a:t>）知道动词在不同情况下会有形式上的变化； </a:t>
            </a:r>
            <a:endParaRPr lang="en-US" altLang="zh-CN" sz="1600" dirty="0">
              <a:latin typeface="Arial" panose="020B0604020202020204" pitchFamily="34" charset="0"/>
            </a:endParaRPr>
          </a:p>
          <a:p>
            <a:pPr indent="0">
              <a:lnSpc>
                <a:spcPct val="135000"/>
              </a:lnSpc>
              <a:spcBef>
                <a:spcPts val="0"/>
              </a:spcBef>
              <a:spcAft>
                <a:spcPts val="0"/>
              </a:spcAft>
            </a:pPr>
            <a:r>
              <a:rPr lang="en-US" altLang="zh-CN" sz="1600" dirty="0">
                <a:latin typeface="Arial" panose="020B0604020202020204" pitchFamily="34" charset="0"/>
                <a:sym typeface="+mn-ea"/>
              </a:rPr>
              <a:t>4</a:t>
            </a:r>
            <a:r>
              <a:rPr lang="zh-CN" altLang="zh-CN" sz="1600" dirty="0">
                <a:latin typeface="Arial" panose="020B0604020202020204" pitchFamily="34" charset="0"/>
                <a:sym typeface="+mn-ea"/>
              </a:rPr>
              <a:t>）了解基本的方位介词；</a:t>
            </a:r>
            <a:endParaRPr lang="zh-CN" altLang="zh-CN" sz="1600" dirty="0">
              <a:latin typeface="Arial" panose="020B0604020202020204" pitchFamily="34" charset="0"/>
            </a:endParaRPr>
          </a:p>
          <a:p>
            <a:pPr indent="0">
              <a:lnSpc>
                <a:spcPct val="135000"/>
              </a:lnSpc>
              <a:spcBef>
                <a:spcPts val="0"/>
              </a:spcBef>
              <a:spcAft>
                <a:spcPts val="0"/>
              </a:spcAft>
            </a:pPr>
            <a:r>
              <a:rPr lang="en-US" altLang="zh-CN" sz="1600" dirty="0">
                <a:latin typeface="Arial" panose="020B0604020202020204" pitchFamily="34" charset="0"/>
                <a:sym typeface="+mn-ea"/>
              </a:rPr>
              <a:t>5</a:t>
            </a:r>
            <a:r>
              <a:rPr lang="zh-CN" altLang="zh-CN" sz="1600" dirty="0">
                <a:latin typeface="Arial" panose="020B0604020202020204" pitchFamily="34" charset="0"/>
                <a:sym typeface="+mn-ea"/>
              </a:rPr>
              <a:t>）掌握</a:t>
            </a:r>
            <a:r>
              <a:rPr lang="en-US" altLang="zh-CN" sz="1600" dirty="0">
                <a:latin typeface="Arial" panose="020B0604020202020204" pitchFamily="34" charset="0"/>
                <a:sym typeface="+mn-ea"/>
              </a:rPr>
              <a:t>20</a:t>
            </a:r>
            <a:r>
              <a:rPr lang="zh-CN" altLang="zh-CN" sz="1600" dirty="0">
                <a:latin typeface="Arial" panose="020B0604020202020204" pitchFamily="34" charset="0"/>
                <a:sym typeface="+mn-ea"/>
              </a:rPr>
              <a:t>以内的基数词和序数词；</a:t>
            </a:r>
            <a:endParaRPr lang="zh-CN" altLang="zh-CN" sz="1600" dirty="0">
              <a:latin typeface="Arial" panose="020B0604020202020204" pitchFamily="34" charset="0"/>
            </a:endParaRPr>
          </a:p>
          <a:p>
            <a:pPr indent="0">
              <a:lnSpc>
                <a:spcPct val="135000"/>
              </a:lnSpc>
              <a:spcBef>
                <a:spcPts val="0"/>
              </a:spcBef>
              <a:spcAft>
                <a:spcPts val="0"/>
              </a:spcAft>
            </a:pPr>
            <a:r>
              <a:rPr lang="en-US" altLang="zh-CN" sz="1600" dirty="0">
                <a:latin typeface="Arial" panose="020B0604020202020204" pitchFamily="34" charset="0"/>
                <a:sym typeface="+mn-ea"/>
              </a:rPr>
              <a:t>6</a:t>
            </a:r>
            <a:r>
              <a:rPr lang="zh-CN" altLang="zh-CN" sz="1600" dirty="0">
                <a:latin typeface="Arial" panose="020B0604020202020204" pitchFamily="34" charset="0"/>
                <a:sym typeface="+mn-ea"/>
              </a:rPr>
              <a:t>）了解英语简单句的基本形式和表意功能。</a:t>
            </a:r>
            <a:endParaRPr lang="zh-CN" altLang="zh-CN" sz="1600" dirty="0">
              <a:latin typeface="Arial" panose="020B0604020202020204" pitchFamily="34" charset="0"/>
              <a:sym typeface="+mn-ea"/>
            </a:endParaRPr>
          </a:p>
        </p:txBody>
      </p:sp>
      <p:sp>
        <p:nvSpPr>
          <p:cNvPr id="18" name="图形16"/>
          <p:cNvSpPr txBox="1"/>
          <p:nvPr/>
        </p:nvSpPr>
        <p:spPr>
          <a:xfrm>
            <a:off x="4385945" y="3895725"/>
            <a:ext cx="2089150" cy="574675"/>
          </a:xfrm>
          <a:prstGeom prst="rect">
            <a:avLst/>
          </a:prstGeom>
          <a:noFill/>
        </p:spPr>
        <p:txBody>
          <a:bodyPr wrap="square">
            <a:noAutofit/>
          </a:bodyPr>
          <a:p>
            <a:pPr algn="ctr"/>
            <a:r>
              <a:rPr lang="en-US" altLang="zh-CN" sz="2000" b="1" dirty="0">
                <a:solidFill>
                  <a:schemeClr val="accent6">
                    <a:lumMod val="50000"/>
                  </a:schemeClr>
                </a:solidFill>
                <a:latin typeface="Arial" panose="020B0604020202020204" pitchFamily="34" charset="0"/>
                <a:sym typeface="+mn-ea"/>
              </a:rPr>
              <a:t>5</a:t>
            </a:r>
            <a:r>
              <a:rPr lang="zh-CN" altLang="zh-CN" sz="2000" b="1" dirty="0">
                <a:solidFill>
                  <a:schemeClr val="accent6">
                    <a:lumMod val="50000"/>
                  </a:schemeClr>
                </a:solidFill>
                <a:latin typeface="Arial" panose="020B0604020202020204" pitchFamily="34" charset="0"/>
                <a:sym typeface="+mn-ea"/>
              </a:rPr>
              <a:t>．对话</a:t>
            </a:r>
            <a:endParaRPr lang="zh-CN" altLang="zh-CN" sz="2000" b="1" dirty="0">
              <a:solidFill>
                <a:schemeClr val="accent6">
                  <a:lumMod val="50000"/>
                </a:schemeClr>
              </a:solidFill>
              <a:latin typeface="Arial" panose="020B0604020202020204" pitchFamily="34" charset="0"/>
              <a:ea typeface="汉仪旗黑-50S" panose="00020600040101010101" pitchFamily="18" charset="-122"/>
              <a:sym typeface="+mn-ea"/>
            </a:endParaRPr>
          </a:p>
        </p:txBody>
      </p:sp>
      <p:sp>
        <p:nvSpPr>
          <p:cNvPr id="19" name="文本框 18"/>
          <p:cNvSpPr txBox="1"/>
          <p:nvPr/>
        </p:nvSpPr>
        <p:spPr>
          <a:xfrm>
            <a:off x="3927475" y="4378325"/>
            <a:ext cx="3145155" cy="2104390"/>
          </a:xfrm>
          <a:prstGeom prst="rect">
            <a:avLst/>
          </a:prstGeom>
          <a:noFill/>
        </p:spPr>
        <p:txBody>
          <a:bodyPr wrap="square" rtlCol="0" anchor="t">
            <a:noAutofit/>
          </a:bodyPr>
          <a:p>
            <a:pPr indent="0">
              <a:lnSpc>
                <a:spcPct val="135000"/>
              </a:lnSpc>
              <a:spcBef>
                <a:spcPts val="0"/>
              </a:spcBef>
              <a:spcAft>
                <a:spcPts val="0"/>
              </a:spcAft>
            </a:pPr>
            <a:r>
              <a:rPr lang="zh-CN" altLang="zh-CN" sz="1600" dirty="0">
                <a:latin typeface="Arial" panose="020B0604020202020204" pitchFamily="34" charset="0"/>
                <a:sym typeface="+mn-ea"/>
              </a:rPr>
              <a:t>能理解和表达有关下列对话的简单信息：个人情况、家庭成员、身体部位、幼儿园、日常生活、食品、服装、季节与天气、颜色、动物、数量、时间等相关内容。</a:t>
            </a:r>
            <a:endParaRPr lang="zh-CN" altLang="zh-CN" sz="1600" dirty="0">
              <a:latin typeface="Arial" panose="020B0604020202020204" pitchFamily="34" charset="0"/>
              <a:sym typeface="+mn-ea"/>
            </a:endParaRPr>
          </a:p>
        </p:txBody>
      </p:sp>
      <p:grpSp>
        <p:nvGrpSpPr>
          <p:cNvPr id="69" name="组合 68"/>
          <p:cNvGrpSpPr/>
          <p:nvPr/>
        </p:nvGrpSpPr>
        <p:grpSpPr>
          <a:xfrm rot="2195270" flipH="1">
            <a:off x="10698953" y="4993045"/>
            <a:ext cx="325755" cy="1076778"/>
            <a:chOff x="776659" y="3485864"/>
            <a:chExt cx="278871" cy="921532"/>
          </a:xfrm>
        </p:grpSpPr>
        <p:sp>
          <p:nvSpPr>
            <p:cNvPr id="70" name="任意多边形: 形状 69"/>
            <p:cNvSpPr/>
            <p:nvPr>
              <p:custDataLst>
                <p:tags r:id="rId1"/>
              </p:custDataLst>
            </p:nvPr>
          </p:nvSpPr>
          <p:spPr>
            <a:xfrm>
              <a:off x="886295" y="3588246"/>
              <a:ext cx="114300" cy="819150"/>
            </a:xfrm>
            <a:custGeom>
              <a:avLst/>
              <a:gdLst>
                <a:gd name="connsiteX0" fmla="*/ 103132 w 114300"/>
                <a:gd name="connsiteY0" fmla="*/ 10870 h 819150"/>
                <a:gd name="connsiteX1" fmla="*/ 17502 w 114300"/>
                <a:gd name="connsiteY1" fmla="*/ 323481 h 819150"/>
                <a:gd name="connsiteX2" fmla="*/ 8072 w 114300"/>
                <a:gd name="connsiteY2" fmla="*/ 484072 h 819150"/>
                <a:gd name="connsiteX3" fmla="*/ 33504 w 114300"/>
                <a:gd name="connsiteY3" fmla="*/ 639520 h 819150"/>
                <a:gd name="connsiteX4" fmla="*/ 92083 w 114300"/>
                <a:gd name="connsiteY4" fmla="*/ 808684 h 819150"/>
                <a:gd name="connsiteX5" fmla="*/ 102370 w 114300"/>
                <a:gd name="connsiteY5" fmla="*/ 805827 h 819150"/>
                <a:gd name="connsiteX6" fmla="*/ 19883 w 114300"/>
                <a:gd name="connsiteY6" fmla="*/ 501789 h 819150"/>
                <a:gd name="connsiteX7" fmla="*/ 58745 w 114300"/>
                <a:gd name="connsiteY7" fmla="*/ 187178 h 819150"/>
                <a:gd name="connsiteX8" fmla="*/ 113419 w 114300"/>
                <a:gd name="connsiteY8" fmla="*/ 13728 h 819150"/>
                <a:gd name="connsiteX9" fmla="*/ 103132 w 114300"/>
                <a:gd name="connsiteY9" fmla="*/ 10870 h 819150"/>
                <a:gd name="connsiteX10" fmla="*/ 103132 w 114300"/>
                <a:gd name="connsiteY10" fmla="*/ 10870 h 81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4300" h="819150">
                  <a:moveTo>
                    <a:pt x="103132" y="10870"/>
                  </a:moveTo>
                  <a:cubicBezTo>
                    <a:pt x="68746" y="113264"/>
                    <a:pt x="34266" y="216420"/>
                    <a:pt x="17502" y="323481"/>
                  </a:cubicBezTo>
                  <a:cubicBezTo>
                    <a:pt x="9120" y="376535"/>
                    <a:pt x="5215" y="430351"/>
                    <a:pt x="8072" y="484072"/>
                  </a:cubicBezTo>
                  <a:cubicBezTo>
                    <a:pt x="10834" y="536650"/>
                    <a:pt x="20074" y="588657"/>
                    <a:pt x="33504" y="639520"/>
                  </a:cubicBezTo>
                  <a:cubicBezTo>
                    <a:pt x="48744" y="697337"/>
                    <a:pt x="69318" y="753535"/>
                    <a:pt x="92083" y="808684"/>
                  </a:cubicBezTo>
                  <a:cubicBezTo>
                    <a:pt x="94654" y="814971"/>
                    <a:pt x="105037" y="812209"/>
                    <a:pt x="102370" y="805827"/>
                  </a:cubicBezTo>
                  <a:cubicBezTo>
                    <a:pt x="62269" y="708672"/>
                    <a:pt x="28360" y="607231"/>
                    <a:pt x="19883" y="501789"/>
                  </a:cubicBezTo>
                  <a:cubicBezTo>
                    <a:pt x="11311" y="395394"/>
                    <a:pt x="30361" y="289381"/>
                    <a:pt x="58745" y="187178"/>
                  </a:cubicBezTo>
                  <a:cubicBezTo>
                    <a:pt x="74938" y="128694"/>
                    <a:pt x="94178" y="71164"/>
                    <a:pt x="113419" y="13728"/>
                  </a:cubicBezTo>
                  <a:cubicBezTo>
                    <a:pt x="115609" y="7156"/>
                    <a:pt x="105322" y="4298"/>
                    <a:pt x="103132" y="10870"/>
                  </a:cubicBezTo>
                  <a:lnTo>
                    <a:pt x="103132" y="10870"/>
                  </a:lnTo>
                  <a:close/>
                </a:path>
              </a:pathLst>
            </a:custGeom>
            <a:solidFill>
              <a:srgbClr val="FFD469"/>
            </a:solidFill>
            <a:ln w="9525" cap="flat">
              <a:noFill/>
              <a:prstDash val="solid"/>
              <a:miter/>
            </a:ln>
          </p:spPr>
          <p:txBody>
            <a:bodyPr rtlCol="0" anchor="ctr"/>
            <a:p>
              <a:endParaRPr lang="zh-CN" altLang="en-US">
                <a:cs typeface="+mn-ea"/>
                <a:sym typeface="+mn-lt"/>
              </a:endParaRPr>
            </a:p>
          </p:txBody>
        </p:sp>
        <p:sp>
          <p:nvSpPr>
            <p:cNvPr id="71" name="任意多边形: 形状 70"/>
            <p:cNvSpPr/>
            <p:nvPr>
              <p:custDataLst>
                <p:tags r:id="rId2"/>
              </p:custDataLst>
            </p:nvPr>
          </p:nvSpPr>
          <p:spPr>
            <a:xfrm>
              <a:off x="951434" y="3485864"/>
              <a:ext cx="66675" cy="200025"/>
            </a:xfrm>
            <a:custGeom>
              <a:avLst/>
              <a:gdLst>
                <a:gd name="connsiteX0" fmla="*/ 17895 w 66675"/>
                <a:gd name="connsiteY0" fmla="*/ 196691 h 200025"/>
                <a:gd name="connsiteX1" fmla="*/ 67806 w 66675"/>
                <a:gd name="connsiteY1" fmla="*/ 91535 h 200025"/>
                <a:gd name="connsiteX2" fmla="*/ 65234 w 66675"/>
                <a:gd name="connsiteY2" fmla="*/ 7144 h 200025"/>
                <a:gd name="connsiteX3" fmla="*/ 15895 w 66675"/>
                <a:gd name="connsiteY3" fmla="*/ 96774 h 200025"/>
                <a:gd name="connsiteX4" fmla="*/ 17895 w 66675"/>
                <a:gd name="connsiteY4" fmla="*/ 196691 h 200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5" h="200025">
                  <a:moveTo>
                    <a:pt x="17895" y="196691"/>
                  </a:moveTo>
                  <a:cubicBezTo>
                    <a:pt x="49709" y="164211"/>
                    <a:pt x="65996" y="136970"/>
                    <a:pt x="67806" y="91535"/>
                  </a:cubicBezTo>
                  <a:cubicBezTo>
                    <a:pt x="68949" y="63341"/>
                    <a:pt x="63615" y="35242"/>
                    <a:pt x="65234" y="7144"/>
                  </a:cubicBezTo>
                  <a:cubicBezTo>
                    <a:pt x="46184" y="35528"/>
                    <a:pt x="26944" y="64389"/>
                    <a:pt x="15895" y="96774"/>
                  </a:cubicBezTo>
                  <a:cubicBezTo>
                    <a:pt x="4941" y="129159"/>
                    <a:pt x="2846" y="166021"/>
                    <a:pt x="17895" y="196691"/>
                  </a:cubicBezTo>
                </a:path>
              </a:pathLst>
            </a:custGeom>
            <a:solidFill>
              <a:srgbClr val="FFD469"/>
            </a:solidFill>
            <a:ln w="9525" cap="flat">
              <a:noFill/>
              <a:prstDash val="solid"/>
              <a:miter/>
            </a:ln>
          </p:spPr>
          <p:txBody>
            <a:bodyPr rtlCol="0" anchor="ctr"/>
            <a:p>
              <a:endParaRPr lang="zh-CN" altLang="en-US">
                <a:cs typeface="+mn-ea"/>
                <a:sym typeface="+mn-lt"/>
              </a:endParaRPr>
            </a:p>
          </p:txBody>
        </p:sp>
        <p:sp>
          <p:nvSpPr>
            <p:cNvPr id="72" name="任意多边形: 形状 71"/>
            <p:cNvSpPr/>
            <p:nvPr>
              <p:custDataLst>
                <p:tags r:id="rId3"/>
              </p:custDataLst>
            </p:nvPr>
          </p:nvSpPr>
          <p:spPr>
            <a:xfrm>
              <a:off x="813024" y="3736181"/>
              <a:ext cx="95250" cy="180975"/>
            </a:xfrm>
            <a:custGeom>
              <a:avLst/>
              <a:gdLst>
                <a:gd name="connsiteX0" fmla="*/ 96298 w 95250"/>
                <a:gd name="connsiteY0" fmla="*/ 181070 h 180975"/>
                <a:gd name="connsiteX1" fmla="*/ 64675 w 95250"/>
                <a:gd name="connsiteY1" fmla="*/ 69056 h 180975"/>
                <a:gd name="connsiteX2" fmla="*/ 7144 w 95250"/>
                <a:gd name="connsiteY2" fmla="*/ 7144 h 180975"/>
                <a:gd name="connsiteX3" fmla="*/ 28956 w 95250"/>
                <a:gd name="connsiteY3" fmla="*/ 107061 h 180975"/>
                <a:gd name="connsiteX4" fmla="*/ 96298 w 95250"/>
                <a:gd name="connsiteY4" fmla="*/ 181070 h 180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180975">
                  <a:moveTo>
                    <a:pt x="96298" y="181070"/>
                  </a:moveTo>
                  <a:cubicBezTo>
                    <a:pt x="98965" y="135636"/>
                    <a:pt x="93250" y="104489"/>
                    <a:pt x="64675" y="69056"/>
                  </a:cubicBezTo>
                  <a:cubicBezTo>
                    <a:pt x="47053" y="47149"/>
                    <a:pt x="24479" y="29337"/>
                    <a:pt x="7144" y="7144"/>
                  </a:cubicBezTo>
                  <a:cubicBezTo>
                    <a:pt x="11525" y="41053"/>
                    <a:pt x="16002" y="75438"/>
                    <a:pt x="28956" y="107061"/>
                  </a:cubicBezTo>
                  <a:cubicBezTo>
                    <a:pt x="42005" y="138779"/>
                    <a:pt x="64770" y="167926"/>
                    <a:pt x="96298" y="181070"/>
                  </a:cubicBezTo>
                </a:path>
              </a:pathLst>
            </a:custGeom>
            <a:solidFill>
              <a:srgbClr val="FFD469"/>
            </a:solidFill>
            <a:ln w="9525" cap="flat">
              <a:noFill/>
              <a:prstDash val="solid"/>
              <a:miter/>
            </a:ln>
          </p:spPr>
          <p:txBody>
            <a:bodyPr rtlCol="0" anchor="ctr"/>
            <a:p>
              <a:endParaRPr lang="zh-CN" altLang="en-US">
                <a:cs typeface="+mn-ea"/>
                <a:sym typeface="+mn-lt"/>
              </a:endParaRPr>
            </a:p>
          </p:txBody>
        </p:sp>
        <p:sp>
          <p:nvSpPr>
            <p:cNvPr id="73" name="任意多边形: 形状 72"/>
            <p:cNvSpPr/>
            <p:nvPr>
              <p:custDataLst>
                <p:tags r:id="rId4"/>
              </p:custDataLst>
            </p:nvPr>
          </p:nvSpPr>
          <p:spPr>
            <a:xfrm>
              <a:off x="810356" y="3962495"/>
              <a:ext cx="95250" cy="152400"/>
            </a:xfrm>
            <a:custGeom>
              <a:avLst/>
              <a:gdLst>
                <a:gd name="connsiteX0" fmla="*/ 91821 w 95250"/>
                <a:gd name="connsiteY0" fmla="*/ 152210 h 152400"/>
                <a:gd name="connsiteX1" fmla="*/ 59436 w 95250"/>
                <a:gd name="connsiteY1" fmla="*/ 57531 h 152400"/>
                <a:gd name="connsiteX2" fmla="*/ 7144 w 95250"/>
                <a:gd name="connsiteY2" fmla="*/ 7144 h 152400"/>
                <a:gd name="connsiteX3" fmla="*/ 30575 w 95250"/>
                <a:gd name="connsiteY3" fmla="*/ 91916 h 152400"/>
                <a:gd name="connsiteX4" fmla="*/ 91821 w 95250"/>
                <a:gd name="connsiteY4" fmla="*/ 15221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152400">
                  <a:moveTo>
                    <a:pt x="91821" y="152210"/>
                  </a:moveTo>
                  <a:cubicBezTo>
                    <a:pt x="91916" y="113157"/>
                    <a:pt x="85534" y="86582"/>
                    <a:pt x="59436" y="57531"/>
                  </a:cubicBezTo>
                  <a:cubicBezTo>
                    <a:pt x="43244" y="39529"/>
                    <a:pt x="23051" y="25337"/>
                    <a:pt x="7144" y="7144"/>
                  </a:cubicBezTo>
                  <a:cubicBezTo>
                    <a:pt x="12478" y="36004"/>
                    <a:pt x="17907" y="65342"/>
                    <a:pt x="30575" y="91916"/>
                  </a:cubicBezTo>
                  <a:cubicBezTo>
                    <a:pt x="43244" y="118491"/>
                    <a:pt x="64103" y="142399"/>
                    <a:pt x="91821" y="152210"/>
                  </a:cubicBezTo>
                </a:path>
              </a:pathLst>
            </a:custGeom>
            <a:solidFill>
              <a:srgbClr val="FFD469"/>
            </a:solidFill>
            <a:ln w="9525" cap="flat">
              <a:noFill/>
              <a:prstDash val="solid"/>
              <a:miter/>
            </a:ln>
          </p:spPr>
          <p:txBody>
            <a:bodyPr rtlCol="0" anchor="ctr"/>
            <a:p>
              <a:endParaRPr lang="zh-CN" altLang="en-US">
                <a:cs typeface="+mn-ea"/>
                <a:sym typeface="+mn-lt"/>
              </a:endParaRPr>
            </a:p>
          </p:txBody>
        </p:sp>
        <p:sp>
          <p:nvSpPr>
            <p:cNvPr id="74" name="任意多边形: 形状 73"/>
            <p:cNvSpPr/>
            <p:nvPr>
              <p:custDataLst>
                <p:tags r:id="rId5"/>
              </p:custDataLst>
            </p:nvPr>
          </p:nvSpPr>
          <p:spPr>
            <a:xfrm>
              <a:off x="824334" y="4280147"/>
              <a:ext cx="142875" cy="85725"/>
            </a:xfrm>
            <a:custGeom>
              <a:avLst/>
              <a:gdLst>
                <a:gd name="connsiteX0" fmla="*/ 144995 w 142875"/>
                <a:gd name="connsiteY0" fmla="*/ 77636 h 85725"/>
                <a:gd name="connsiteX1" fmla="*/ 65937 w 142875"/>
                <a:gd name="connsiteY1" fmla="*/ 16295 h 85725"/>
                <a:gd name="connsiteX2" fmla="*/ 14407 w 142875"/>
                <a:gd name="connsiteY2" fmla="*/ 7246 h 85725"/>
                <a:gd name="connsiteX3" fmla="*/ 8978 w 142875"/>
                <a:gd name="connsiteY3" fmla="*/ 17724 h 85725"/>
                <a:gd name="connsiteX4" fmla="*/ 60794 w 142875"/>
                <a:gd name="connsiteY4" fmla="*/ 60872 h 85725"/>
                <a:gd name="connsiteX5" fmla="*/ 144995 w 142875"/>
                <a:gd name="connsiteY5" fmla="*/ 77636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875" h="85725">
                  <a:moveTo>
                    <a:pt x="144995" y="77636"/>
                  </a:moveTo>
                  <a:cubicBezTo>
                    <a:pt x="123659" y="44870"/>
                    <a:pt x="103751" y="26201"/>
                    <a:pt x="65937" y="16295"/>
                  </a:cubicBezTo>
                  <a:cubicBezTo>
                    <a:pt x="49078" y="11818"/>
                    <a:pt x="31552" y="10199"/>
                    <a:pt x="14407" y="7246"/>
                  </a:cubicBezTo>
                  <a:cubicBezTo>
                    <a:pt x="8501" y="6198"/>
                    <a:pt x="4691" y="13437"/>
                    <a:pt x="8978" y="17724"/>
                  </a:cubicBezTo>
                  <a:cubicBezTo>
                    <a:pt x="24884" y="33821"/>
                    <a:pt x="41458" y="49156"/>
                    <a:pt x="60794" y="60872"/>
                  </a:cubicBezTo>
                  <a:cubicBezTo>
                    <a:pt x="85844" y="76017"/>
                    <a:pt x="116420" y="84589"/>
                    <a:pt x="144995" y="77636"/>
                  </a:cubicBezTo>
                </a:path>
              </a:pathLst>
            </a:custGeom>
            <a:solidFill>
              <a:srgbClr val="FFD469"/>
            </a:solidFill>
            <a:ln w="9525" cap="flat">
              <a:noFill/>
              <a:prstDash val="solid"/>
              <a:miter/>
            </a:ln>
          </p:spPr>
          <p:txBody>
            <a:bodyPr rtlCol="0" anchor="ctr"/>
            <a:p>
              <a:endParaRPr lang="zh-CN" altLang="en-US">
                <a:cs typeface="+mn-ea"/>
                <a:sym typeface="+mn-lt"/>
              </a:endParaRPr>
            </a:p>
          </p:txBody>
        </p:sp>
        <p:sp>
          <p:nvSpPr>
            <p:cNvPr id="75" name="任意多边形: 形状 74"/>
            <p:cNvSpPr/>
            <p:nvPr>
              <p:custDataLst>
                <p:tags r:id="rId6"/>
              </p:custDataLst>
            </p:nvPr>
          </p:nvSpPr>
          <p:spPr>
            <a:xfrm>
              <a:off x="776659" y="4159853"/>
              <a:ext cx="152400" cy="66675"/>
            </a:xfrm>
            <a:custGeom>
              <a:avLst/>
              <a:gdLst>
                <a:gd name="connsiteX0" fmla="*/ 147045 w 152400"/>
                <a:gd name="connsiteY0" fmla="*/ 53055 h 66675"/>
                <a:gd name="connsiteX1" fmla="*/ 57796 w 152400"/>
                <a:gd name="connsiteY1" fmla="*/ 7906 h 66675"/>
                <a:gd name="connsiteX2" fmla="*/ 28363 w 152400"/>
                <a:gd name="connsiteY2" fmla="*/ 8001 h 66675"/>
                <a:gd name="connsiteX3" fmla="*/ 7789 w 152400"/>
                <a:gd name="connsiteY3" fmla="*/ 13526 h 66675"/>
                <a:gd name="connsiteX4" fmla="*/ 23982 w 152400"/>
                <a:gd name="connsiteY4" fmla="*/ 34290 h 66675"/>
                <a:gd name="connsiteX5" fmla="*/ 61129 w 152400"/>
                <a:gd name="connsiteY5" fmla="*/ 52578 h 66675"/>
                <a:gd name="connsiteX6" fmla="*/ 147045 w 152400"/>
                <a:gd name="connsiteY6" fmla="*/ 53055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66675">
                  <a:moveTo>
                    <a:pt x="147045" y="53055"/>
                  </a:moveTo>
                  <a:cubicBezTo>
                    <a:pt x="119803" y="24956"/>
                    <a:pt x="96753" y="10478"/>
                    <a:pt x="57796" y="7906"/>
                  </a:cubicBezTo>
                  <a:cubicBezTo>
                    <a:pt x="48366" y="7335"/>
                    <a:pt x="37698" y="6477"/>
                    <a:pt x="28363" y="8001"/>
                  </a:cubicBezTo>
                  <a:cubicBezTo>
                    <a:pt x="23887" y="8763"/>
                    <a:pt x="10075" y="9906"/>
                    <a:pt x="7789" y="13526"/>
                  </a:cubicBezTo>
                  <a:cubicBezTo>
                    <a:pt x="3789" y="20193"/>
                    <a:pt x="19505" y="31719"/>
                    <a:pt x="23982" y="34290"/>
                  </a:cubicBezTo>
                  <a:cubicBezTo>
                    <a:pt x="35793" y="41434"/>
                    <a:pt x="48175" y="47816"/>
                    <a:pt x="61129" y="52578"/>
                  </a:cubicBezTo>
                  <a:cubicBezTo>
                    <a:pt x="88657" y="62770"/>
                    <a:pt x="120280" y="65342"/>
                    <a:pt x="147045" y="53055"/>
                  </a:cubicBezTo>
                </a:path>
              </a:pathLst>
            </a:custGeom>
            <a:solidFill>
              <a:srgbClr val="FFD469"/>
            </a:solidFill>
            <a:ln w="9525" cap="flat">
              <a:noFill/>
              <a:prstDash val="solid"/>
              <a:miter/>
            </a:ln>
          </p:spPr>
          <p:txBody>
            <a:bodyPr rtlCol="0" anchor="ctr"/>
            <a:p>
              <a:endParaRPr lang="zh-CN" altLang="en-US">
                <a:cs typeface="+mn-ea"/>
                <a:sym typeface="+mn-lt"/>
              </a:endParaRPr>
            </a:p>
          </p:txBody>
        </p:sp>
        <p:sp>
          <p:nvSpPr>
            <p:cNvPr id="76" name="任意多边形: 形状 75"/>
            <p:cNvSpPr/>
            <p:nvPr>
              <p:custDataLst>
                <p:tags r:id="rId7"/>
              </p:custDataLst>
            </p:nvPr>
          </p:nvSpPr>
          <p:spPr>
            <a:xfrm>
              <a:off x="902613" y="3604927"/>
              <a:ext cx="47625" cy="180975"/>
            </a:xfrm>
            <a:custGeom>
              <a:avLst/>
              <a:gdLst>
                <a:gd name="connsiteX0" fmla="*/ 33949 w 47625"/>
                <a:gd name="connsiteY0" fmla="*/ 177546 h 180975"/>
                <a:gd name="connsiteX1" fmla="*/ 38807 w 47625"/>
                <a:gd name="connsiteY1" fmla="*/ 82010 h 180975"/>
                <a:gd name="connsiteX2" fmla="*/ 10804 w 47625"/>
                <a:gd name="connsiteY2" fmla="*/ 7144 h 180975"/>
                <a:gd name="connsiteX3" fmla="*/ 7184 w 47625"/>
                <a:gd name="connsiteY3" fmla="*/ 84296 h 180975"/>
                <a:gd name="connsiteX4" fmla="*/ 33949 w 47625"/>
                <a:gd name="connsiteY4" fmla="*/ 177546 h 180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180975">
                  <a:moveTo>
                    <a:pt x="33949" y="177546"/>
                  </a:moveTo>
                  <a:cubicBezTo>
                    <a:pt x="44141" y="147256"/>
                    <a:pt x="47856" y="112585"/>
                    <a:pt x="38807" y="82010"/>
                  </a:cubicBezTo>
                  <a:cubicBezTo>
                    <a:pt x="31187" y="56388"/>
                    <a:pt x="17185" y="33052"/>
                    <a:pt x="10804" y="7144"/>
                  </a:cubicBezTo>
                  <a:cubicBezTo>
                    <a:pt x="8137" y="32766"/>
                    <a:pt x="6898" y="58579"/>
                    <a:pt x="7184" y="84296"/>
                  </a:cubicBezTo>
                  <a:cubicBezTo>
                    <a:pt x="7470" y="117348"/>
                    <a:pt x="11470" y="153162"/>
                    <a:pt x="33949" y="177546"/>
                  </a:cubicBezTo>
                </a:path>
              </a:pathLst>
            </a:custGeom>
            <a:solidFill>
              <a:srgbClr val="FFD469"/>
            </a:solidFill>
            <a:ln w="9525" cap="flat">
              <a:noFill/>
              <a:prstDash val="solid"/>
              <a:miter/>
            </a:ln>
          </p:spPr>
          <p:txBody>
            <a:bodyPr rtlCol="0" anchor="ctr"/>
            <a:p>
              <a:endParaRPr lang="zh-CN" altLang="en-US">
                <a:cs typeface="+mn-ea"/>
                <a:sym typeface="+mn-lt"/>
              </a:endParaRPr>
            </a:p>
          </p:txBody>
        </p:sp>
        <p:sp>
          <p:nvSpPr>
            <p:cNvPr id="77" name="任意多边形: 形状 76"/>
            <p:cNvSpPr/>
            <p:nvPr>
              <p:custDataLst>
                <p:tags r:id="rId8"/>
              </p:custDataLst>
            </p:nvPr>
          </p:nvSpPr>
          <p:spPr>
            <a:xfrm>
              <a:off x="912655" y="3764385"/>
              <a:ext cx="142875" cy="85725"/>
            </a:xfrm>
            <a:custGeom>
              <a:avLst/>
              <a:gdLst>
                <a:gd name="connsiteX0" fmla="*/ 7144 w 142875"/>
                <a:gd name="connsiteY0" fmla="*/ 81810 h 85725"/>
                <a:gd name="connsiteX1" fmla="*/ 86487 w 142875"/>
                <a:gd name="connsiteY1" fmla="*/ 8277 h 85725"/>
                <a:gd name="connsiteX2" fmla="*/ 139446 w 142875"/>
                <a:gd name="connsiteY2" fmla="*/ 10372 h 85725"/>
                <a:gd name="connsiteX3" fmla="*/ 119920 w 142875"/>
                <a:gd name="connsiteY3" fmla="*/ 35995 h 85725"/>
                <a:gd name="connsiteX4" fmla="*/ 7144 w 142875"/>
                <a:gd name="connsiteY4" fmla="*/ 81810 h 85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85725">
                  <a:moveTo>
                    <a:pt x="7144" y="81810"/>
                  </a:moveTo>
                  <a:cubicBezTo>
                    <a:pt x="15621" y="44472"/>
                    <a:pt x="48578" y="13897"/>
                    <a:pt x="86487" y="8277"/>
                  </a:cubicBezTo>
                  <a:cubicBezTo>
                    <a:pt x="104013" y="5705"/>
                    <a:pt x="121920" y="7991"/>
                    <a:pt x="139446" y="10372"/>
                  </a:cubicBezTo>
                  <a:cubicBezTo>
                    <a:pt x="134303" y="19802"/>
                    <a:pt x="127730" y="28565"/>
                    <a:pt x="119920" y="35995"/>
                  </a:cubicBezTo>
                  <a:cubicBezTo>
                    <a:pt x="57341" y="95240"/>
                    <a:pt x="15811" y="83429"/>
                    <a:pt x="7144" y="81810"/>
                  </a:cubicBezTo>
                </a:path>
              </a:pathLst>
            </a:custGeom>
            <a:solidFill>
              <a:srgbClr val="FFD469"/>
            </a:solidFill>
            <a:ln w="9525" cap="flat">
              <a:noFill/>
              <a:prstDash val="solid"/>
              <a:miter/>
            </a:ln>
          </p:spPr>
          <p:txBody>
            <a:bodyPr rtlCol="0" anchor="ctr"/>
            <a:p>
              <a:endParaRPr lang="zh-CN" altLang="en-US">
                <a:cs typeface="+mn-ea"/>
                <a:sym typeface="+mn-lt"/>
              </a:endParaRPr>
            </a:p>
          </p:txBody>
        </p:sp>
        <p:sp>
          <p:nvSpPr>
            <p:cNvPr id="78" name="任意多边形: 形状 77"/>
            <p:cNvSpPr/>
            <p:nvPr>
              <p:custDataLst>
                <p:tags r:id="rId9"/>
              </p:custDataLst>
            </p:nvPr>
          </p:nvSpPr>
          <p:spPr>
            <a:xfrm>
              <a:off x="889661" y="3928872"/>
              <a:ext cx="104775" cy="95250"/>
            </a:xfrm>
            <a:custGeom>
              <a:avLst/>
              <a:gdLst>
                <a:gd name="connsiteX0" fmla="*/ 7182 w 104775"/>
                <a:gd name="connsiteY0" fmla="*/ 94012 h 95250"/>
                <a:gd name="connsiteX1" fmla="*/ 56522 w 104775"/>
                <a:gd name="connsiteY1" fmla="*/ 16764 h 95250"/>
                <a:gd name="connsiteX2" fmla="*/ 100432 w 104775"/>
                <a:gd name="connsiteY2" fmla="*/ 7144 h 95250"/>
                <a:gd name="connsiteX3" fmla="*/ 89859 w 104775"/>
                <a:gd name="connsiteY3" fmla="*/ 32385 h 95250"/>
                <a:gd name="connsiteX4" fmla="*/ 7182 w 104775"/>
                <a:gd name="connsiteY4" fmla="*/ 94012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95250">
                  <a:moveTo>
                    <a:pt x="7182" y="94012"/>
                  </a:moveTo>
                  <a:cubicBezTo>
                    <a:pt x="6134" y="61532"/>
                    <a:pt x="26613" y="29432"/>
                    <a:pt x="56522" y="16764"/>
                  </a:cubicBezTo>
                  <a:cubicBezTo>
                    <a:pt x="70333" y="10858"/>
                    <a:pt x="85478" y="8954"/>
                    <a:pt x="100432" y="7144"/>
                  </a:cubicBezTo>
                  <a:cubicBezTo>
                    <a:pt x="98241" y="16002"/>
                    <a:pt x="94717" y="24575"/>
                    <a:pt x="89859" y="32385"/>
                  </a:cubicBezTo>
                  <a:cubicBezTo>
                    <a:pt x="51188" y="94298"/>
                    <a:pt x="14612" y="93536"/>
                    <a:pt x="7182" y="94012"/>
                  </a:cubicBezTo>
                </a:path>
              </a:pathLst>
            </a:custGeom>
            <a:solidFill>
              <a:srgbClr val="FFD469"/>
            </a:solidFill>
            <a:ln w="9525" cap="flat">
              <a:noFill/>
              <a:prstDash val="solid"/>
              <a:miter/>
            </a:ln>
          </p:spPr>
          <p:txBody>
            <a:bodyPr rtlCol="0" anchor="ctr"/>
            <a:p>
              <a:endParaRPr lang="zh-CN" altLang="en-US">
                <a:cs typeface="+mn-ea"/>
                <a:sym typeface="+mn-lt"/>
              </a:endParaRPr>
            </a:p>
          </p:txBody>
        </p:sp>
        <p:sp>
          <p:nvSpPr>
            <p:cNvPr id="79" name="任意多边形: 形状 78"/>
            <p:cNvSpPr/>
            <p:nvPr>
              <p:custDataLst>
                <p:tags r:id="rId10"/>
              </p:custDataLst>
            </p:nvPr>
          </p:nvSpPr>
          <p:spPr>
            <a:xfrm>
              <a:off x="941095" y="4193762"/>
              <a:ext cx="66675" cy="123825"/>
            </a:xfrm>
            <a:custGeom>
              <a:avLst/>
              <a:gdLst>
                <a:gd name="connsiteX0" fmla="*/ 15851 w 66675"/>
                <a:gd name="connsiteY0" fmla="*/ 125730 h 123825"/>
                <a:gd name="connsiteX1" fmla="*/ 27090 w 66675"/>
                <a:gd name="connsiteY1" fmla="*/ 34766 h 123825"/>
                <a:gd name="connsiteX2" fmla="*/ 62523 w 66675"/>
                <a:gd name="connsiteY2" fmla="*/ 7144 h 123825"/>
                <a:gd name="connsiteX3" fmla="*/ 63857 w 66675"/>
                <a:gd name="connsiteY3" fmla="*/ 34385 h 123825"/>
                <a:gd name="connsiteX4" fmla="*/ 15851 w 66675"/>
                <a:gd name="connsiteY4" fmla="*/ 125730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5" h="123825">
                  <a:moveTo>
                    <a:pt x="15851" y="125730"/>
                  </a:moveTo>
                  <a:cubicBezTo>
                    <a:pt x="897" y="96869"/>
                    <a:pt x="5564" y="59055"/>
                    <a:pt x="27090" y="34766"/>
                  </a:cubicBezTo>
                  <a:cubicBezTo>
                    <a:pt x="36996" y="23527"/>
                    <a:pt x="49855" y="15240"/>
                    <a:pt x="62523" y="7144"/>
                  </a:cubicBezTo>
                  <a:cubicBezTo>
                    <a:pt x="64333" y="16097"/>
                    <a:pt x="64905" y="25337"/>
                    <a:pt x="63857" y="34385"/>
                  </a:cubicBezTo>
                  <a:cubicBezTo>
                    <a:pt x="55761" y="107061"/>
                    <a:pt x="22328" y="122111"/>
                    <a:pt x="15851" y="125730"/>
                  </a:cubicBezTo>
                </a:path>
              </a:pathLst>
            </a:custGeom>
            <a:solidFill>
              <a:srgbClr val="FFD469"/>
            </a:solidFill>
            <a:ln w="9525" cap="flat">
              <a:noFill/>
              <a:prstDash val="solid"/>
              <a:miter/>
            </a:ln>
          </p:spPr>
          <p:txBody>
            <a:bodyPr rtlCol="0" anchor="ctr"/>
            <a:p>
              <a:endParaRPr lang="zh-CN" altLang="en-US">
                <a:cs typeface="+mn-ea"/>
                <a:sym typeface="+mn-lt"/>
              </a:endParaRPr>
            </a:p>
          </p:txBody>
        </p:sp>
        <p:sp>
          <p:nvSpPr>
            <p:cNvPr id="80" name="任意多边形: 形状 79"/>
            <p:cNvSpPr/>
            <p:nvPr>
              <p:custDataLst>
                <p:tags r:id="rId11"/>
              </p:custDataLst>
            </p:nvPr>
          </p:nvSpPr>
          <p:spPr>
            <a:xfrm>
              <a:off x="903286" y="4070795"/>
              <a:ext cx="66675" cy="123825"/>
            </a:xfrm>
            <a:custGeom>
              <a:avLst/>
              <a:gdLst>
                <a:gd name="connsiteX0" fmla="*/ 14036 w 66675"/>
                <a:gd name="connsiteY0" fmla="*/ 123158 h 123825"/>
                <a:gd name="connsiteX1" fmla="*/ 29943 w 66675"/>
                <a:gd name="connsiteY1" fmla="*/ 32861 h 123825"/>
                <a:gd name="connsiteX2" fmla="*/ 66804 w 66675"/>
                <a:gd name="connsiteY2" fmla="*/ 7144 h 123825"/>
                <a:gd name="connsiteX3" fmla="*/ 66709 w 66675"/>
                <a:gd name="connsiteY3" fmla="*/ 34480 h 123825"/>
                <a:gd name="connsiteX4" fmla="*/ 14036 w 66675"/>
                <a:gd name="connsiteY4" fmla="*/ 123158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5" h="123825">
                  <a:moveTo>
                    <a:pt x="14036" y="123158"/>
                  </a:moveTo>
                  <a:cubicBezTo>
                    <a:pt x="606" y="93631"/>
                    <a:pt x="7273" y="56102"/>
                    <a:pt x="29943" y="32861"/>
                  </a:cubicBezTo>
                  <a:cubicBezTo>
                    <a:pt x="40420" y="22098"/>
                    <a:pt x="53755" y="14573"/>
                    <a:pt x="66804" y="7144"/>
                  </a:cubicBezTo>
                  <a:cubicBezTo>
                    <a:pt x="68138" y="16192"/>
                    <a:pt x="68233" y="25432"/>
                    <a:pt x="66709" y="34480"/>
                  </a:cubicBezTo>
                  <a:cubicBezTo>
                    <a:pt x="54803" y="106489"/>
                    <a:pt x="20799" y="119825"/>
                    <a:pt x="14036" y="123158"/>
                  </a:cubicBezTo>
                </a:path>
              </a:pathLst>
            </a:custGeom>
            <a:solidFill>
              <a:srgbClr val="FFD469"/>
            </a:solidFill>
            <a:ln w="9525" cap="flat">
              <a:noFill/>
              <a:prstDash val="solid"/>
              <a:miter/>
            </a:ln>
          </p:spPr>
          <p:txBody>
            <a:bodyPr rtlCol="0" anchor="ctr"/>
            <a:p>
              <a:endParaRPr lang="zh-CN" altLang="en-US">
                <a:cs typeface="+mn-ea"/>
                <a:sym typeface="+mn-lt"/>
              </a:endParaRPr>
            </a:p>
          </p:txBody>
        </p:sp>
      </p:grpSp>
      <p:grpSp>
        <p:nvGrpSpPr>
          <p:cNvPr id="57" name="组合 56"/>
          <p:cNvGrpSpPr/>
          <p:nvPr/>
        </p:nvGrpSpPr>
        <p:grpSpPr>
          <a:xfrm rot="19284728" flipH="1" flipV="1">
            <a:off x="10712192" y="880785"/>
            <a:ext cx="325851" cy="1076778"/>
            <a:chOff x="776659" y="3485864"/>
            <a:chExt cx="278871" cy="921532"/>
          </a:xfrm>
        </p:grpSpPr>
        <p:sp>
          <p:nvSpPr>
            <p:cNvPr id="58" name="任意多边形: 形状 57"/>
            <p:cNvSpPr/>
            <p:nvPr>
              <p:custDataLst>
                <p:tags r:id="rId12"/>
              </p:custDataLst>
            </p:nvPr>
          </p:nvSpPr>
          <p:spPr>
            <a:xfrm>
              <a:off x="886295" y="3588246"/>
              <a:ext cx="114300" cy="819150"/>
            </a:xfrm>
            <a:custGeom>
              <a:avLst/>
              <a:gdLst>
                <a:gd name="connsiteX0" fmla="*/ 103132 w 114300"/>
                <a:gd name="connsiteY0" fmla="*/ 10870 h 819150"/>
                <a:gd name="connsiteX1" fmla="*/ 17502 w 114300"/>
                <a:gd name="connsiteY1" fmla="*/ 323481 h 819150"/>
                <a:gd name="connsiteX2" fmla="*/ 8072 w 114300"/>
                <a:gd name="connsiteY2" fmla="*/ 484072 h 819150"/>
                <a:gd name="connsiteX3" fmla="*/ 33504 w 114300"/>
                <a:gd name="connsiteY3" fmla="*/ 639520 h 819150"/>
                <a:gd name="connsiteX4" fmla="*/ 92083 w 114300"/>
                <a:gd name="connsiteY4" fmla="*/ 808684 h 819150"/>
                <a:gd name="connsiteX5" fmla="*/ 102370 w 114300"/>
                <a:gd name="connsiteY5" fmla="*/ 805827 h 819150"/>
                <a:gd name="connsiteX6" fmla="*/ 19883 w 114300"/>
                <a:gd name="connsiteY6" fmla="*/ 501789 h 819150"/>
                <a:gd name="connsiteX7" fmla="*/ 58745 w 114300"/>
                <a:gd name="connsiteY7" fmla="*/ 187178 h 819150"/>
                <a:gd name="connsiteX8" fmla="*/ 113419 w 114300"/>
                <a:gd name="connsiteY8" fmla="*/ 13728 h 819150"/>
                <a:gd name="connsiteX9" fmla="*/ 103132 w 114300"/>
                <a:gd name="connsiteY9" fmla="*/ 10870 h 819150"/>
                <a:gd name="connsiteX10" fmla="*/ 103132 w 114300"/>
                <a:gd name="connsiteY10" fmla="*/ 10870 h 81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4300" h="819150">
                  <a:moveTo>
                    <a:pt x="103132" y="10870"/>
                  </a:moveTo>
                  <a:cubicBezTo>
                    <a:pt x="68746" y="113264"/>
                    <a:pt x="34266" y="216420"/>
                    <a:pt x="17502" y="323481"/>
                  </a:cubicBezTo>
                  <a:cubicBezTo>
                    <a:pt x="9120" y="376535"/>
                    <a:pt x="5215" y="430351"/>
                    <a:pt x="8072" y="484072"/>
                  </a:cubicBezTo>
                  <a:cubicBezTo>
                    <a:pt x="10834" y="536650"/>
                    <a:pt x="20074" y="588657"/>
                    <a:pt x="33504" y="639520"/>
                  </a:cubicBezTo>
                  <a:cubicBezTo>
                    <a:pt x="48744" y="697337"/>
                    <a:pt x="69318" y="753535"/>
                    <a:pt x="92083" y="808684"/>
                  </a:cubicBezTo>
                  <a:cubicBezTo>
                    <a:pt x="94654" y="814971"/>
                    <a:pt x="105037" y="812209"/>
                    <a:pt x="102370" y="805827"/>
                  </a:cubicBezTo>
                  <a:cubicBezTo>
                    <a:pt x="62269" y="708672"/>
                    <a:pt x="28360" y="607231"/>
                    <a:pt x="19883" y="501789"/>
                  </a:cubicBezTo>
                  <a:cubicBezTo>
                    <a:pt x="11311" y="395394"/>
                    <a:pt x="30361" y="289381"/>
                    <a:pt x="58745" y="187178"/>
                  </a:cubicBezTo>
                  <a:cubicBezTo>
                    <a:pt x="74938" y="128694"/>
                    <a:pt x="94178" y="71164"/>
                    <a:pt x="113419" y="13728"/>
                  </a:cubicBezTo>
                  <a:cubicBezTo>
                    <a:pt x="115609" y="7156"/>
                    <a:pt x="105322" y="4298"/>
                    <a:pt x="103132" y="10870"/>
                  </a:cubicBezTo>
                  <a:lnTo>
                    <a:pt x="103132" y="10870"/>
                  </a:lnTo>
                  <a:close/>
                </a:path>
              </a:pathLst>
            </a:custGeom>
            <a:solidFill>
              <a:srgbClr val="FFD469"/>
            </a:solidFill>
            <a:ln w="9525" cap="flat">
              <a:noFill/>
              <a:prstDash val="solid"/>
              <a:miter/>
            </a:ln>
          </p:spPr>
          <p:txBody>
            <a:bodyPr rtlCol="0" anchor="ctr"/>
            <a:p>
              <a:endParaRPr lang="zh-CN" altLang="en-US">
                <a:cs typeface="+mn-ea"/>
                <a:sym typeface="+mn-lt"/>
              </a:endParaRPr>
            </a:p>
          </p:txBody>
        </p:sp>
        <p:sp>
          <p:nvSpPr>
            <p:cNvPr id="59" name="任意多边形: 形状 58"/>
            <p:cNvSpPr/>
            <p:nvPr>
              <p:custDataLst>
                <p:tags r:id="rId13"/>
              </p:custDataLst>
            </p:nvPr>
          </p:nvSpPr>
          <p:spPr>
            <a:xfrm>
              <a:off x="951434" y="3485864"/>
              <a:ext cx="66675" cy="200025"/>
            </a:xfrm>
            <a:custGeom>
              <a:avLst/>
              <a:gdLst>
                <a:gd name="connsiteX0" fmla="*/ 17895 w 66675"/>
                <a:gd name="connsiteY0" fmla="*/ 196691 h 200025"/>
                <a:gd name="connsiteX1" fmla="*/ 67806 w 66675"/>
                <a:gd name="connsiteY1" fmla="*/ 91535 h 200025"/>
                <a:gd name="connsiteX2" fmla="*/ 65234 w 66675"/>
                <a:gd name="connsiteY2" fmla="*/ 7144 h 200025"/>
                <a:gd name="connsiteX3" fmla="*/ 15895 w 66675"/>
                <a:gd name="connsiteY3" fmla="*/ 96774 h 200025"/>
                <a:gd name="connsiteX4" fmla="*/ 17895 w 66675"/>
                <a:gd name="connsiteY4" fmla="*/ 196691 h 200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5" h="200025">
                  <a:moveTo>
                    <a:pt x="17895" y="196691"/>
                  </a:moveTo>
                  <a:cubicBezTo>
                    <a:pt x="49709" y="164211"/>
                    <a:pt x="65996" y="136970"/>
                    <a:pt x="67806" y="91535"/>
                  </a:cubicBezTo>
                  <a:cubicBezTo>
                    <a:pt x="68949" y="63341"/>
                    <a:pt x="63615" y="35242"/>
                    <a:pt x="65234" y="7144"/>
                  </a:cubicBezTo>
                  <a:cubicBezTo>
                    <a:pt x="46184" y="35528"/>
                    <a:pt x="26944" y="64389"/>
                    <a:pt x="15895" y="96774"/>
                  </a:cubicBezTo>
                  <a:cubicBezTo>
                    <a:pt x="4941" y="129159"/>
                    <a:pt x="2846" y="166021"/>
                    <a:pt x="17895" y="196691"/>
                  </a:cubicBezTo>
                </a:path>
              </a:pathLst>
            </a:custGeom>
            <a:solidFill>
              <a:srgbClr val="FFD469"/>
            </a:solidFill>
            <a:ln w="9525" cap="flat">
              <a:noFill/>
              <a:prstDash val="solid"/>
              <a:miter/>
            </a:ln>
          </p:spPr>
          <p:txBody>
            <a:bodyPr rtlCol="0" anchor="ctr"/>
            <a:p>
              <a:endParaRPr lang="zh-CN" altLang="en-US">
                <a:cs typeface="+mn-ea"/>
                <a:sym typeface="+mn-lt"/>
              </a:endParaRPr>
            </a:p>
          </p:txBody>
        </p:sp>
        <p:sp>
          <p:nvSpPr>
            <p:cNvPr id="60" name="任意多边形: 形状 59"/>
            <p:cNvSpPr/>
            <p:nvPr>
              <p:custDataLst>
                <p:tags r:id="rId14"/>
              </p:custDataLst>
            </p:nvPr>
          </p:nvSpPr>
          <p:spPr>
            <a:xfrm>
              <a:off x="813024" y="3736181"/>
              <a:ext cx="95250" cy="180975"/>
            </a:xfrm>
            <a:custGeom>
              <a:avLst/>
              <a:gdLst>
                <a:gd name="connsiteX0" fmla="*/ 96298 w 95250"/>
                <a:gd name="connsiteY0" fmla="*/ 181070 h 180975"/>
                <a:gd name="connsiteX1" fmla="*/ 64675 w 95250"/>
                <a:gd name="connsiteY1" fmla="*/ 69056 h 180975"/>
                <a:gd name="connsiteX2" fmla="*/ 7144 w 95250"/>
                <a:gd name="connsiteY2" fmla="*/ 7144 h 180975"/>
                <a:gd name="connsiteX3" fmla="*/ 28956 w 95250"/>
                <a:gd name="connsiteY3" fmla="*/ 107061 h 180975"/>
                <a:gd name="connsiteX4" fmla="*/ 96298 w 95250"/>
                <a:gd name="connsiteY4" fmla="*/ 181070 h 180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180975">
                  <a:moveTo>
                    <a:pt x="96298" y="181070"/>
                  </a:moveTo>
                  <a:cubicBezTo>
                    <a:pt x="98965" y="135636"/>
                    <a:pt x="93250" y="104489"/>
                    <a:pt x="64675" y="69056"/>
                  </a:cubicBezTo>
                  <a:cubicBezTo>
                    <a:pt x="47053" y="47149"/>
                    <a:pt x="24479" y="29337"/>
                    <a:pt x="7144" y="7144"/>
                  </a:cubicBezTo>
                  <a:cubicBezTo>
                    <a:pt x="11525" y="41053"/>
                    <a:pt x="16002" y="75438"/>
                    <a:pt x="28956" y="107061"/>
                  </a:cubicBezTo>
                  <a:cubicBezTo>
                    <a:pt x="42005" y="138779"/>
                    <a:pt x="64770" y="167926"/>
                    <a:pt x="96298" y="181070"/>
                  </a:cubicBezTo>
                </a:path>
              </a:pathLst>
            </a:custGeom>
            <a:solidFill>
              <a:srgbClr val="FFD469"/>
            </a:solidFill>
            <a:ln w="9525" cap="flat">
              <a:noFill/>
              <a:prstDash val="solid"/>
              <a:miter/>
            </a:ln>
          </p:spPr>
          <p:txBody>
            <a:bodyPr rtlCol="0" anchor="ctr"/>
            <a:p>
              <a:endParaRPr lang="zh-CN" altLang="en-US">
                <a:cs typeface="+mn-ea"/>
                <a:sym typeface="+mn-lt"/>
              </a:endParaRPr>
            </a:p>
          </p:txBody>
        </p:sp>
        <p:sp>
          <p:nvSpPr>
            <p:cNvPr id="61" name="任意多边形: 形状 60"/>
            <p:cNvSpPr/>
            <p:nvPr>
              <p:custDataLst>
                <p:tags r:id="rId15"/>
              </p:custDataLst>
            </p:nvPr>
          </p:nvSpPr>
          <p:spPr>
            <a:xfrm>
              <a:off x="810356" y="3962495"/>
              <a:ext cx="95250" cy="152400"/>
            </a:xfrm>
            <a:custGeom>
              <a:avLst/>
              <a:gdLst>
                <a:gd name="connsiteX0" fmla="*/ 91821 w 95250"/>
                <a:gd name="connsiteY0" fmla="*/ 152210 h 152400"/>
                <a:gd name="connsiteX1" fmla="*/ 59436 w 95250"/>
                <a:gd name="connsiteY1" fmla="*/ 57531 h 152400"/>
                <a:gd name="connsiteX2" fmla="*/ 7144 w 95250"/>
                <a:gd name="connsiteY2" fmla="*/ 7144 h 152400"/>
                <a:gd name="connsiteX3" fmla="*/ 30575 w 95250"/>
                <a:gd name="connsiteY3" fmla="*/ 91916 h 152400"/>
                <a:gd name="connsiteX4" fmla="*/ 91821 w 95250"/>
                <a:gd name="connsiteY4" fmla="*/ 15221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152400">
                  <a:moveTo>
                    <a:pt x="91821" y="152210"/>
                  </a:moveTo>
                  <a:cubicBezTo>
                    <a:pt x="91916" y="113157"/>
                    <a:pt x="85534" y="86582"/>
                    <a:pt x="59436" y="57531"/>
                  </a:cubicBezTo>
                  <a:cubicBezTo>
                    <a:pt x="43244" y="39529"/>
                    <a:pt x="23051" y="25337"/>
                    <a:pt x="7144" y="7144"/>
                  </a:cubicBezTo>
                  <a:cubicBezTo>
                    <a:pt x="12478" y="36004"/>
                    <a:pt x="17907" y="65342"/>
                    <a:pt x="30575" y="91916"/>
                  </a:cubicBezTo>
                  <a:cubicBezTo>
                    <a:pt x="43244" y="118491"/>
                    <a:pt x="64103" y="142399"/>
                    <a:pt x="91821" y="152210"/>
                  </a:cubicBezTo>
                </a:path>
              </a:pathLst>
            </a:custGeom>
            <a:solidFill>
              <a:srgbClr val="FFD469"/>
            </a:solidFill>
            <a:ln w="9525" cap="flat">
              <a:noFill/>
              <a:prstDash val="solid"/>
              <a:miter/>
            </a:ln>
          </p:spPr>
          <p:txBody>
            <a:bodyPr rtlCol="0" anchor="ctr"/>
            <a:p>
              <a:endParaRPr lang="zh-CN" altLang="en-US">
                <a:cs typeface="+mn-ea"/>
                <a:sym typeface="+mn-lt"/>
              </a:endParaRPr>
            </a:p>
          </p:txBody>
        </p:sp>
        <p:sp>
          <p:nvSpPr>
            <p:cNvPr id="62" name="任意多边形: 形状 61"/>
            <p:cNvSpPr/>
            <p:nvPr>
              <p:custDataLst>
                <p:tags r:id="rId16"/>
              </p:custDataLst>
            </p:nvPr>
          </p:nvSpPr>
          <p:spPr>
            <a:xfrm>
              <a:off x="824334" y="4280147"/>
              <a:ext cx="142875" cy="85725"/>
            </a:xfrm>
            <a:custGeom>
              <a:avLst/>
              <a:gdLst>
                <a:gd name="connsiteX0" fmla="*/ 144995 w 142875"/>
                <a:gd name="connsiteY0" fmla="*/ 77636 h 85725"/>
                <a:gd name="connsiteX1" fmla="*/ 65937 w 142875"/>
                <a:gd name="connsiteY1" fmla="*/ 16295 h 85725"/>
                <a:gd name="connsiteX2" fmla="*/ 14407 w 142875"/>
                <a:gd name="connsiteY2" fmla="*/ 7246 h 85725"/>
                <a:gd name="connsiteX3" fmla="*/ 8978 w 142875"/>
                <a:gd name="connsiteY3" fmla="*/ 17724 h 85725"/>
                <a:gd name="connsiteX4" fmla="*/ 60794 w 142875"/>
                <a:gd name="connsiteY4" fmla="*/ 60872 h 85725"/>
                <a:gd name="connsiteX5" fmla="*/ 144995 w 142875"/>
                <a:gd name="connsiteY5" fmla="*/ 77636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875" h="85725">
                  <a:moveTo>
                    <a:pt x="144995" y="77636"/>
                  </a:moveTo>
                  <a:cubicBezTo>
                    <a:pt x="123659" y="44870"/>
                    <a:pt x="103751" y="26201"/>
                    <a:pt x="65937" y="16295"/>
                  </a:cubicBezTo>
                  <a:cubicBezTo>
                    <a:pt x="49078" y="11818"/>
                    <a:pt x="31552" y="10199"/>
                    <a:pt x="14407" y="7246"/>
                  </a:cubicBezTo>
                  <a:cubicBezTo>
                    <a:pt x="8501" y="6198"/>
                    <a:pt x="4691" y="13437"/>
                    <a:pt x="8978" y="17724"/>
                  </a:cubicBezTo>
                  <a:cubicBezTo>
                    <a:pt x="24884" y="33821"/>
                    <a:pt x="41458" y="49156"/>
                    <a:pt x="60794" y="60872"/>
                  </a:cubicBezTo>
                  <a:cubicBezTo>
                    <a:pt x="85844" y="76017"/>
                    <a:pt x="116420" y="84589"/>
                    <a:pt x="144995" y="77636"/>
                  </a:cubicBezTo>
                </a:path>
              </a:pathLst>
            </a:custGeom>
            <a:solidFill>
              <a:srgbClr val="FFD469"/>
            </a:solidFill>
            <a:ln w="9525" cap="flat">
              <a:noFill/>
              <a:prstDash val="solid"/>
              <a:miter/>
            </a:ln>
          </p:spPr>
          <p:txBody>
            <a:bodyPr rtlCol="0" anchor="ctr"/>
            <a:p>
              <a:endParaRPr lang="zh-CN" altLang="en-US">
                <a:cs typeface="+mn-ea"/>
                <a:sym typeface="+mn-lt"/>
              </a:endParaRPr>
            </a:p>
          </p:txBody>
        </p:sp>
        <p:sp>
          <p:nvSpPr>
            <p:cNvPr id="63" name="任意多边形: 形状 62"/>
            <p:cNvSpPr/>
            <p:nvPr>
              <p:custDataLst>
                <p:tags r:id="rId17"/>
              </p:custDataLst>
            </p:nvPr>
          </p:nvSpPr>
          <p:spPr>
            <a:xfrm>
              <a:off x="776659" y="4159853"/>
              <a:ext cx="152400" cy="66675"/>
            </a:xfrm>
            <a:custGeom>
              <a:avLst/>
              <a:gdLst>
                <a:gd name="connsiteX0" fmla="*/ 147045 w 152400"/>
                <a:gd name="connsiteY0" fmla="*/ 53055 h 66675"/>
                <a:gd name="connsiteX1" fmla="*/ 57796 w 152400"/>
                <a:gd name="connsiteY1" fmla="*/ 7906 h 66675"/>
                <a:gd name="connsiteX2" fmla="*/ 28363 w 152400"/>
                <a:gd name="connsiteY2" fmla="*/ 8001 h 66675"/>
                <a:gd name="connsiteX3" fmla="*/ 7789 w 152400"/>
                <a:gd name="connsiteY3" fmla="*/ 13526 h 66675"/>
                <a:gd name="connsiteX4" fmla="*/ 23982 w 152400"/>
                <a:gd name="connsiteY4" fmla="*/ 34290 h 66675"/>
                <a:gd name="connsiteX5" fmla="*/ 61129 w 152400"/>
                <a:gd name="connsiteY5" fmla="*/ 52578 h 66675"/>
                <a:gd name="connsiteX6" fmla="*/ 147045 w 152400"/>
                <a:gd name="connsiteY6" fmla="*/ 53055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66675">
                  <a:moveTo>
                    <a:pt x="147045" y="53055"/>
                  </a:moveTo>
                  <a:cubicBezTo>
                    <a:pt x="119803" y="24956"/>
                    <a:pt x="96753" y="10478"/>
                    <a:pt x="57796" y="7906"/>
                  </a:cubicBezTo>
                  <a:cubicBezTo>
                    <a:pt x="48366" y="7335"/>
                    <a:pt x="37698" y="6477"/>
                    <a:pt x="28363" y="8001"/>
                  </a:cubicBezTo>
                  <a:cubicBezTo>
                    <a:pt x="23887" y="8763"/>
                    <a:pt x="10075" y="9906"/>
                    <a:pt x="7789" y="13526"/>
                  </a:cubicBezTo>
                  <a:cubicBezTo>
                    <a:pt x="3789" y="20193"/>
                    <a:pt x="19505" y="31719"/>
                    <a:pt x="23982" y="34290"/>
                  </a:cubicBezTo>
                  <a:cubicBezTo>
                    <a:pt x="35793" y="41434"/>
                    <a:pt x="48175" y="47816"/>
                    <a:pt x="61129" y="52578"/>
                  </a:cubicBezTo>
                  <a:cubicBezTo>
                    <a:pt x="88657" y="62770"/>
                    <a:pt x="120280" y="65342"/>
                    <a:pt x="147045" y="53055"/>
                  </a:cubicBezTo>
                </a:path>
              </a:pathLst>
            </a:custGeom>
            <a:solidFill>
              <a:srgbClr val="FFD469"/>
            </a:solidFill>
            <a:ln w="9525" cap="flat">
              <a:noFill/>
              <a:prstDash val="solid"/>
              <a:miter/>
            </a:ln>
          </p:spPr>
          <p:txBody>
            <a:bodyPr rtlCol="0" anchor="ctr"/>
            <a:p>
              <a:endParaRPr lang="zh-CN" altLang="en-US">
                <a:cs typeface="+mn-ea"/>
                <a:sym typeface="+mn-lt"/>
              </a:endParaRPr>
            </a:p>
          </p:txBody>
        </p:sp>
        <p:sp>
          <p:nvSpPr>
            <p:cNvPr id="64" name="任意多边形: 形状 63"/>
            <p:cNvSpPr/>
            <p:nvPr>
              <p:custDataLst>
                <p:tags r:id="rId18"/>
              </p:custDataLst>
            </p:nvPr>
          </p:nvSpPr>
          <p:spPr>
            <a:xfrm>
              <a:off x="902613" y="3604927"/>
              <a:ext cx="47625" cy="180975"/>
            </a:xfrm>
            <a:custGeom>
              <a:avLst/>
              <a:gdLst>
                <a:gd name="connsiteX0" fmla="*/ 33949 w 47625"/>
                <a:gd name="connsiteY0" fmla="*/ 177546 h 180975"/>
                <a:gd name="connsiteX1" fmla="*/ 38807 w 47625"/>
                <a:gd name="connsiteY1" fmla="*/ 82010 h 180975"/>
                <a:gd name="connsiteX2" fmla="*/ 10804 w 47625"/>
                <a:gd name="connsiteY2" fmla="*/ 7144 h 180975"/>
                <a:gd name="connsiteX3" fmla="*/ 7184 w 47625"/>
                <a:gd name="connsiteY3" fmla="*/ 84296 h 180975"/>
                <a:gd name="connsiteX4" fmla="*/ 33949 w 47625"/>
                <a:gd name="connsiteY4" fmla="*/ 177546 h 180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180975">
                  <a:moveTo>
                    <a:pt x="33949" y="177546"/>
                  </a:moveTo>
                  <a:cubicBezTo>
                    <a:pt x="44141" y="147256"/>
                    <a:pt x="47856" y="112585"/>
                    <a:pt x="38807" y="82010"/>
                  </a:cubicBezTo>
                  <a:cubicBezTo>
                    <a:pt x="31187" y="56388"/>
                    <a:pt x="17185" y="33052"/>
                    <a:pt x="10804" y="7144"/>
                  </a:cubicBezTo>
                  <a:cubicBezTo>
                    <a:pt x="8137" y="32766"/>
                    <a:pt x="6898" y="58579"/>
                    <a:pt x="7184" y="84296"/>
                  </a:cubicBezTo>
                  <a:cubicBezTo>
                    <a:pt x="7470" y="117348"/>
                    <a:pt x="11470" y="153162"/>
                    <a:pt x="33949" y="177546"/>
                  </a:cubicBezTo>
                </a:path>
              </a:pathLst>
            </a:custGeom>
            <a:solidFill>
              <a:srgbClr val="FFD469"/>
            </a:solidFill>
            <a:ln w="9525" cap="flat">
              <a:noFill/>
              <a:prstDash val="solid"/>
              <a:miter/>
            </a:ln>
          </p:spPr>
          <p:txBody>
            <a:bodyPr rtlCol="0" anchor="ctr"/>
            <a:p>
              <a:endParaRPr lang="zh-CN" altLang="en-US">
                <a:cs typeface="+mn-ea"/>
                <a:sym typeface="+mn-lt"/>
              </a:endParaRPr>
            </a:p>
          </p:txBody>
        </p:sp>
        <p:sp>
          <p:nvSpPr>
            <p:cNvPr id="65" name="任意多边形: 形状 64"/>
            <p:cNvSpPr/>
            <p:nvPr>
              <p:custDataLst>
                <p:tags r:id="rId19"/>
              </p:custDataLst>
            </p:nvPr>
          </p:nvSpPr>
          <p:spPr>
            <a:xfrm>
              <a:off x="912655" y="3764385"/>
              <a:ext cx="142875" cy="85725"/>
            </a:xfrm>
            <a:custGeom>
              <a:avLst/>
              <a:gdLst>
                <a:gd name="connsiteX0" fmla="*/ 7144 w 142875"/>
                <a:gd name="connsiteY0" fmla="*/ 81810 h 85725"/>
                <a:gd name="connsiteX1" fmla="*/ 86487 w 142875"/>
                <a:gd name="connsiteY1" fmla="*/ 8277 h 85725"/>
                <a:gd name="connsiteX2" fmla="*/ 139446 w 142875"/>
                <a:gd name="connsiteY2" fmla="*/ 10372 h 85725"/>
                <a:gd name="connsiteX3" fmla="*/ 119920 w 142875"/>
                <a:gd name="connsiteY3" fmla="*/ 35995 h 85725"/>
                <a:gd name="connsiteX4" fmla="*/ 7144 w 142875"/>
                <a:gd name="connsiteY4" fmla="*/ 81810 h 85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85725">
                  <a:moveTo>
                    <a:pt x="7144" y="81810"/>
                  </a:moveTo>
                  <a:cubicBezTo>
                    <a:pt x="15621" y="44472"/>
                    <a:pt x="48578" y="13897"/>
                    <a:pt x="86487" y="8277"/>
                  </a:cubicBezTo>
                  <a:cubicBezTo>
                    <a:pt x="104013" y="5705"/>
                    <a:pt x="121920" y="7991"/>
                    <a:pt x="139446" y="10372"/>
                  </a:cubicBezTo>
                  <a:cubicBezTo>
                    <a:pt x="134303" y="19802"/>
                    <a:pt x="127730" y="28565"/>
                    <a:pt x="119920" y="35995"/>
                  </a:cubicBezTo>
                  <a:cubicBezTo>
                    <a:pt x="57341" y="95240"/>
                    <a:pt x="15811" y="83429"/>
                    <a:pt x="7144" y="81810"/>
                  </a:cubicBezTo>
                </a:path>
              </a:pathLst>
            </a:custGeom>
            <a:solidFill>
              <a:srgbClr val="FFD469"/>
            </a:solidFill>
            <a:ln w="9525" cap="flat">
              <a:noFill/>
              <a:prstDash val="solid"/>
              <a:miter/>
            </a:ln>
          </p:spPr>
          <p:txBody>
            <a:bodyPr rtlCol="0" anchor="ctr"/>
            <a:p>
              <a:endParaRPr lang="zh-CN" altLang="en-US">
                <a:cs typeface="+mn-ea"/>
                <a:sym typeface="+mn-lt"/>
              </a:endParaRPr>
            </a:p>
          </p:txBody>
        </p:sp>
        <p:sp>
          <p:nvSpPr>
            <p:cNvPr id="66" name="任意多边形: 形状 65"/>
            <p:cNvSpPr/>
            <p:nvPr>
              <p:custDataLst>
                <p:tags r:id="rId20"/>
              </p:custDataLst>
            </p:nvPr>
          </p:nvSpPr>
          <p:spPr>
            <a:xfrm>
              <a:off x="889661" y="3928872"/>
              <a:ext cx="104775" cy="95250"/>
            </a:xfrm>
            <a:custGeom>
              <a:avLst/>
              <a:gdLst>
                <a:gd name="connsiteX0" fmla="*/ 7182 w 104775"/>
                <a:gd name="connsiteY0" fmla="*/ 94012 h 95250"/>
                <a:gd name="connsiteX1" fmla="*/ 56522 w 104775"/>
                <a:gd name="connsiteY1" fmla="*/ 16764 h 95250"/>
                <a:gd name="connsiteX2" fmla="*/ 100432 w 104775"/>
                <a:gd name="connsiteY2" fmla="*/ 7144 h 95250"/>
                <a:gd name="connsiteX3" fmla="*/ 89859 w 104775"/>
                <a:gd name="connsiteY3" fmla="*/ 32385 h 95250"/>
                <a:gd name="connsiteX4" fmla="*/ 7182 w 104775"/>
                <a:gd name="connsiteY4" fmla="*/ 94012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 h="95250">
                  <a:moveTo>
                    <a:pt x="7182" y="94012"/>
                  </a:moveTo>
                  <a:cubicBezTo>
                    <a:pt x="6134" y="61532"/>
                    <a:pt x="26613" y="29432"/>
                    <a:pt x="56522" y="16764"/>
                  </a:cubicBezTo>
                  <a:cubicBezTo>
                    <a:pt x="70333" y="10858"/>
                    <a:pt x="85478" y="8954"/>
                    <a:pt x="100432" y="7144"/>
                  </a:cubicBezTo>
                  <a:cubicBezTo>
                    <a:pt x="98241" y="16002"/>
                    <a:pt x="94717" y="24575"/>
                    <a:pt x="89859" y="32385"/>
                  </a:cubicBezTo>
                  <a:cubicBezTo>
                    <a:pt x="51188" y="94298"/>
                    <a:pt x="14612" y="93536"/>
                    <a:pt x="7182" y="94012"/>
                  </a:cubicBezTo>
                </a:path>
              </a:pathLst>
            </a:custGeom>
            <a:solidFill>
              <a:srgbClr val="FFD469"/>
            </a:solidFill>
            <a:ln w="9525" cap="flat">
              <a:noFill/>
              <a:prstDash val="solid"/>
              <a:miter/>
            </a:ln>
          </p:spPr>
          <p:txBody>
            <a:bodyPr rtlCol="0" anchor="ctr"/>
            <a:p>
              <a:endParaRPr lang="zh-CN" altLang="en-US">
                <a:cs typeface="+mn-ea"/>
                <a:sym typeface="+mn-lt"/>
              </a:endParaRPr>
            </a:p>
          </p:txBody>
        </p:sp>
        <p:sp>
          <p:nvSpPr>
            <p:cNvPr id="67" name="任意多边形: 形状 66"/>
            <p:cNvSpPr/>
            <p:nvPr>
              <p:custDataLst>
                <p:tags r:id="rId21"/>
              </p:custDataLst>
            </p:nvPr>
          </p:nvSpPr>
          <p:spPr>
            <a:xfrm>
              <a:off x="941095" y="4193762"/>
              <a:ext cx="66675" cy="123825"/>
            </a:xfrm>
            <a:custGeom>
              <a:avLst/>
              <a:gdLst>
                <a:gd name="connsiteX0" fmla="*/ 15851 w 66675"/>
                <a:gd name="connsiteY0" fmla="*/ 125730 h 123825"/>
                <a:gd name="connsiteX1" fmla="*/ 27090 w 66675"/>
                <a:gd name="connsiteY1" fmla="*/ 34766 h 123825"/>
                <a:gd name="connsiteX2" fmla="*/ 62523 w 66675"/>
                <a:gd name="connsiteY2" fmla="*/ 7144 h 123825"/>
                <a:gd name="connsiteX3" fmla="*/ 63857 w 66675"/>
                <a:gd name="connsiteY3" fmla="*/ 34385 h 123825"/>
                <a:gd name="connsiteX4" fmla="*/ 15851 w 66675"/>
                <a:gd name="connsiteY4" fmla="*/ 125730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5" h="123825">
                  <a:moveTo>
                    <a:pt x="15851" y="125730"/>
                  </a:moveTo>
                  <a:cubicBezTo>
                    <a:pt x="897" y="96869"/>
                    <a:pt x="5564" y="59055"/>
                    <a:pt x="27090" y="34766"/>
                  </a:cubicBezTo>
                  <a:cubicBezTo>
                    <a:pt x="36996" y="23527"/>
                    <a:pt x="49855" y="15240"/>
                    <a:pt x="62523" y="7144"/>
                  </a:cubicBezTo>
                  <a:cubicBezTo>
                    <a:pt x="64333" y="16097"/>
                    <a:pt x="64905" y="25337"/>
                    <a:pt x="63857" y="34385"/>
                  </a:cubicBezTo>
                  <a:cubicBezTo>
                    <a:pt x="55761" y="107061"/>
                    <a:pt x="22328" y="122111"/>
                    <a:pt x="15851" y="125730"/>
                  </a:cubicBezTo>
                </a:path>
              </a:pathLst>
            </a:custGeom>
            <a:solidFill>
              <a:srgbClr val="FFD469"/>
            </a:solidFill>
            <a:ln w="9525" cap="flat">
              <a:noFill/>
              <a:prstDash val="solid"/>
              <a:miter/>
            </a:ln>
          </p:spPr>
          <p:txBody>
            <a:bodyPr rtlCol="0" anchor="ctr"/>
            <a:p>
              <a:endParaRPr lang="zh-CN" altLang="en-US">
                <a:cs typeface="+mn-ea"/>
                <a:sym typeface="+mn-lt"/>
              </a:endParaRPr>
            </a:p>
          </p:txBody>
        </p:sp>
        <p:sp>
          <p:nvSpPr>
            <p:cNvPr id="68" name="任意多边形: 形状 67"/>
            <p:cNvSpPr/>
            <p:nvPr>
              <p:custDataLst>
                <p:tags r:id="rId22"/>
              </p:custDataLst>
            </p:nvPr>
          </p:nvSpPr>
          <p:spPr>
            <a:xfrm>
              <a:off x="903286" y="4070795"/>
              <a:ext cx="66675" cy="123825"/>
            </a:xfrm>
            <a:custGeom>
              <a:avLst/>
              <a:gdLst>
                <a:gd name="connsiteX0" fmla="*/ 14036 w 66675"/>
                <a:gd name="connsiteY0" fmla="*/ 123158 h 123825"/>
                <a:gd name="connsiteX1" fmla="*/ 29943 w 66675"/>
                <a:gd name="connsiteY1" fmla="*/ 32861 h 123825"/>
                <a:gd name="connsiteX2" fmla="*/ 66804 w 66675"/>
                <a:gd name="connsiteY2" fmla="*/ 7144 h 123825"/>
                <a:gd name="connsiteX3" fmla="*/ 66709 w 66675"/>
                <a:gd name="connsiteY3" fmla="*/ 34480 h 123825"/>
                <a:gd name="connsiteX4" fmla="*/ 14036 w 66675"/>
                <a:gd name="connsiteY4" fmla="*/ 123158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5" h="123825">
                  <a:moveTo>
                    <a:pt x="14036" y="123158"/>
                  </a:moveTo>
                  <a:cubicBezTo>
                    <a:pt x="606" y="93631"/>
                    <a:pt x="7273" y="56102"/>
                    <a:pt x="29943" y="32861"/>
                  </a:cubicBezTo>
                  <a:cubicBezTo>
                    <a:pt x="40420" y="22098"/>
                    <a:pt x="53755" y="14573"/>
                    <a:pt x="66804" y="7144"/>
                  </a:cubicBezTo>
                  <a:cubicBezTo>
                    <a:pt x="68138" y="16192"/>
                    <a:pt x="68233" y="25432"/>
                    <a:pt x="66709" y="34480"/>
                  </a:cubicBezTo>
                  <a:cubicBezTo>
                    <a:pt x="54803" y="106489"/>
                    <a:pt x="20799" y="119825"/>
                    <a:pt x="14036" y="123158"/>
                  </a:cubicBezTo>
                </a:path>
              </a:pathLst>
            </a:custGeom>
            <a:solidFill>
              <a:srgbClr val="FFD469"/>
            </a:solidFill>
            <a:ln w="9525" cap="flat">
              <a:noFill/>
              <a:prstDash val="solid"/>
              <a:miter/>
            </a:ln>
          </p:spPr>
          <p:txBody>
            <a:bodyPr rtlCol="0" anchor="ctr"/>
            <a:p>
              <a:endParaRPr lang="zh-CN" altLang="en-US">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73"/>
                                        </p:tgtEl>
                                        <p:attrNameLst>
                                          <p:attrName>style.visibility</p:attrName>
                                        </p:attrNameLst>
                                      </p:cBhvr>
                                      <p:to>
                                        <p:strVal val="visible"/>
                                      </p:to>
                                    </p:set>
                                    <p:animEffect transition="in" filter="wheel(1)">
                                      <p:cBhvr>
                                        <p:cTn id="7" dur="2000"/>
                                        <p:tgtEl>
                                          <p:spTgt spid="10273"/>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edge">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55"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1000" fill="hold"/>
                                        <p:tgtEl>
                                          <p:spTgt spid="7"/>
                                        </p:tgtEl>
                                        <p:attrNameLst>
                                          <p:attrName>ppt_w</p:attrName>
                                        </p:attrNameLst>
                                      </p:cBhvr>
                                      <p:tavLst>
                                        <p:tav tm="0">
                                          <p:val>
                                            <p:strVal val="#ppt_w*0.70"/>
                                          </p:val>
                                        </p:tav>
                                        <p:tav tm="100000">
                                          <p:val>
                                            <p:strVal val="#ppt_w"/>
                                          </p:val>
                                        </p:tav>
                                      </p:tavLst>
                                    </p:anim>
                                    <p:anim calcmode="lin" valueType="num">
                                      <p:cBhvr>
                                        <p:cTn id="18" dur="1000" fill="hold"/>
                                        <p:tgtEl>
                                          <p:spTgt spid="7"/>
                                        </p:tgtEl>
                                        <p:attrNameLst>
                                          <p:attrName>ppt_h</p:attrName>
                                        </p:attrNameLst>
                                      </p:cBhvr>
                                      <p:tavLst>
                                        <p:tav tm="0">
                                          <p:val>
                                            <p:strVal val="#ppt_h"/>
                                          </p:val>
                                        </p:tav>
                                        <p:tav tm="100000">
                                          <p:val>
                                            <p:strVal val="#ppt_h"/>
                                          </p:val>
                                        </p:tav>
                                      </p:tavLst>
                                    </p:anim>
                                    <p:animEffect transition="in" filter="fade">
                                      <p:cBhvr>
                                        <p:cTn id="19" dur="1000"/>
                                        <p:tgtEl>
                                          <p:spTgt spid="7"/>
                                        </p:tgtEl>
                                      </p:cBhvr>
                                    </p:animEffect>
                                  </p:childTnLst>
                                </p:cTn>
                              </p:par>
                              <p:par>
                                <p:cTn id="20" presetID="55"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1000" fill="hold"/>
                                        <p:tgtEl>
                                          <p:spTgt spid="11"/>
                                        </p:tgtEl>
                                        <p:attrNameLst>
                                          <p:attrName>ppt_w</p:attrName>
                                        </p:attrNameLst>
                                      </p:cBhvr>
                                      <p:tavLst>
                                        <p:tav tm="0">
                                          <p:val>
                                            <p:strVal val="#ppt_w*0.70"/>
                                          </p:val>
                                        </p:tav>
                                        <p:tav tm="100000">
                                          <p:val>
                                            <p:strVal val="#ppt_w"/>
                                          </p:val>
                                        </p:tav>
                                      </p:tavLst>
                                    </p:anim>
                                    <p:anim calcmode="lin" valueType="num">
                                      <p:cBhvr>
                                        <p:cTn id="23" dur="1000" fill="hold"/>
                                        <p:tgtEl>
                                          <p:spTgt spid="11"/>
                                        </p:tgtEl>
                                        <p:attrNameLst>
                                          <p:attrName>ppt_h</p:attrName>
                                        </p:attrNameLst>
                                      </p:cBhvr>
                                      <p:tavLst>
                                        <p:tav tm="0">
                                          <p:val>
                                            <p:strVal val="#ppt_h"/>
                                          </p:val>
                                        </p:tav>
                                        <p:tav tm="100000">
                                          <p:val>
                                            <p:strVal val="#ppt_h"/>
                                          </p:val>
                                        </p:tav>
                                      </p:tavLst>
                                    </p:anim>
                                    <p:animEffect transition="in" filter="fade">
                                      <p:cBhvr>
                                        <p:cTn id="24" dur="10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55" presetClass="entr" presetSubtype="0" fill="hold" grpId="0" nodeType="click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p:cTn id="29" dur="1000" fill="hold"/>
                                        <p:tgtEl>
                                          <p:spTgt spid="29"/>
                                        </p:tgtEl>
                                        <p:attrNameLst>
                                          <p:attrName>ppt_w</p:attrName>
                                        </p:attrNameLst>
                                      </p:cBhvr>
                                      <p:tavLst>
                                        <p:tav tm="0">
                                          <p:val>
                                            <p:strVal val="#ppt_w*0.70"/>
                                          </p:val>
                                        </p:tav>
                                        <p:tav tm="100000">
                                          <p:val>
                                            <p:strVal val="#ppt_w"/>
                                          </p:val>
                                        </p:tav>
                                      </p:tavLst>
                                    </p:anim>
                                    <p:anim calcmode="lin" valueType="num">
                                      <p:cBhvr>
                                        <p:cTn id="30" dur="1000" fill="hold"/>
                                        <p:tgtEl>
                                          <p:spTgt spid="29"/>
                                        </p:tgtEl>
                                        <p:attrNameLst>
                                          <p:attrName>ppt_h</p:attrName>
                                        </p:attrNameLst>
                                      </p:cBhvr>
                                      <p:tavLst>
                                        <p:tav tm="0">
                                          <p:val>
                                            <p:strVal val="#ppt_h"/>
                                          </p:val>
                                        </p:tav>
                                        <p:tav tm="100000">
                                          <p:val>
                                            <p:strVal val="#ppt_h"/>
                                          </p:val>
                                        </p:tav>
                                      </p:tavLst>
                                    </p:anim>
                                    <p:animEffect transition="in" filter="fade">
                                      <p:cBhvr>
                                        <p:cTn id="31" dur="1000"/>
                                        <p:tgtEl>
                                          <p:spTgt spid="29"/>
                                        </p:tgtEl>
                                      </p:cBhvr>
                                    </p:animEffect>
                                  </p:childTnLst>
                                </p:cTn>
                              </p:par>
                              <p:par>
                                <p:cTn id="32" presetID="55" presetClass="entr" presetSubtype="0" fill="hold" grpId="0" nodeType="withEffect">
                                  <p:stCondLst>
                                    <p:cond delay="0"/>
                                  </p:stCondLst>
                                  <p:childTnLst>
                                    <p:set>
                                      <p:cBhvr>
                                        <p:cTn id="33" dur="1" fill="hold">
                                          <p:stCondLst>
                                            <p:cond delay="0"/>
                                          </p:stCondLst>
                                        </p:cTn>
                                        <p:tgtEl>
                                          <p:spTgt spid="30"/>
                                        </p:tgtEl>
                                        <p:attrNameLst>
                                          <p:attrName>style.visibility</p:attrName>
                                        </p:attrNameLst>
                                      </p:cBhvr>
                                      <p:to>
                                        <p:strVal val="visible"/>
                                      </p:to>
                                    </p:set>
                                    <p:anim calcmode="lin" valueType="num">
                                      <p:cBhvr>
                                        <p:cTn id="34" dur="1000" fill="hold"/>
                                        <p:tgtEl>
                                          <p:spTgt spid="30"/>
                                        </p:tgtEl>
                                        <p:attrNameLst>
                                          <p:attrName>ppt_w</p:attrName>
                                        </p:attrNameLst>
                                      </p:cBhvr>
                                      <p:tavLst>
                                        <p:tav tm="0">
                                          <p:val>
                                            <p:strVal val="#ppt_w*0.70"/>
                                          </p:val>
                                        </p:tav>
                                        <p:tav tm="100000">
                                          <p:val>
                                            <p:strVal val="#ppt_w"/>
                                          </p:val>
                                        </p:tav>
                                      </p:tavLst>
                                    </p:anim>
                                    <p:anim calcmode="lin" valueType="num">
                                      <p:cBhvr>
                                        <p:cTn id="35" dur="1000" fill="hold"/>
                                        <p:tgtEl>
                                          <p:spTgt spid="30"/>
                                        </p:tgtEl>
                                        <p:attrNameLst>
                                          <p:attrName>ppt_h</p:attrName>
                                        </p:attrNameLst>
                                      </p:cBhvr>
                                      <p:tavLst>
                                        <p:tav tm="0">
                                          <p:val>
                                            <p:strVal val="#ppt_h"/>
                                          </p:val>
                                        </p:tav>
                                        <p:tav tm="100000">
                                          <p:val>
                                            <p:strVal val="#ppt_h"/>
                                          </p:val>
                                        </p:tav>
                                      </p:tavLst>
                                    </p:anim>
                                    <p:animEffect transition="in" filter="fade">
                                      <p:cBhvr>
                                        <p:cTn id="36" dur="1000"/>
                                        <p:tgtEl>
                                          <p:spTgt spid="30"/>
                                        </p:tgtEl>
                                      </p:cBhvr>
                                    </p:animEffect>
                                  </p:childTnLst>
                                </p:cTn>
                              </p:par>
                            </p:childTnLst>
                          </p:cTn>
                        </p:par>
                      </p:childTnLst>
                    </p:cTn>
                  </p:par>
                  <p:par>
                    <p:cTn id="37" fill="hold">
                      <p:stCondLst>
                        <p:cond delay="indefinite"/>
                      </p:stCondLst>
                      <p:childTnLst>
                        <p:par>
                          <p:cTn id="38" fill="hold">
                            <p:stCondLst>
                              <p:cond delay="0"/>
                            </p:stCondLst>
                            <p:childTnLst>
                              <p:par>
                                <p:cTn id="39" presetID="55" presetClass="entr" presetSubtype="0" fill="hold" grpId="0" nodeType="click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p:cTn id="41" dur="1000" fill="hold"/>
                                        <p:tgtEl>
                                          <p:spTgt spid="16"/>
                                        </p:tgtEl>
                                        <p:attrNameLst>
                                          <p:attrName>ppt_w</p:attrName>
                                        </p:attrNameLst>
                                      </p:cBhvr>
                                      <p:tavLst>
                                        <p:tav tm="0">
                                          <p:val>
                                            <p:strVal val="#ppt_w*0.70"/>
                                          </p:val>
                                        </p:tav>
                                        <p:tav tm="100000">
                                          <p:val>
                                            <p:strVal val="#ppt_w"/>
                                          </p:val>
                                        </p:tav>
                                      </p:tavLst>
                                    </p:anim>
                                    <p:anim calcmode="lin" valueType="num">
                                      <p:cBhvr>
                                        <p:cTn id="42" dur="1000" fill="hold"/>
                                        <p:tgtEl>
                                          <p:spTgt spid="16"/>
                                        </p:tgtEl>
                                        <p:attrNameLst>
                                          <p:attrName>ppt_h</p:attrName>
                                        </p:attrNameLst>
                                      </p:cBhvr>
                                      <p:tavLst>
                                        <p:tav tm="0">
                                          <p:val>
                                            <p:strVal val="#ppt_h"/>
                                          </p:val>
                                        </p:tav>
                                        <p:tav tm="100000">
                                          <p:val>
                                            <p:strVal val="#ppt_h"/>
                                          </p:val>
                                        </p:tav>
                                      </p:tavLst>
                                    </p:anim>
                                    <p:animEffect transition="in" filter="fade">
                                      <p:cBhvr>
                                        <p:cTn id="43" dur="1000"/>
                                        <p:tgtEl>
                                          <p:spTgt spid="16"/>
                                        </p:tgtEl>
                                      </p:cBhvr>
                                    </p:animEffect>
                                  </p:childTnLst>
                                </p:cTn>
                              </p:par>
                            </p:childTnLst>
                          </p:cTn>
                        </p:par>
                      </p:childTnLst>
                    </p:cTn>
                  </p:par>
                  <p:par>
                    <p:cTn id="44" fill="hold">
                      <p:stCondLst>
                        <p:cond delay="indefinite"/>
                      </p:stCondLst>
                      <p:childTnLst>
                        <p:par>
                          <p:cTn id="45" fill="hold">
                            <p:stCondLst>
                              <p:cond delay="0"/>
                            </p:stCondLst>
                            <p:childTnLst>
                              <p:par>
                                <p:cTn id="46" presetID="55" presetClass="entr" presetSubtype="0" fill="hold" grpId="0" nodeType="click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p:cTn id="48" dur="1000" fill="hold"/>
                                        <p:tgtEl>
                                          <p:spTgt spid="14"/>
                                        </p:tgtEl>
                                        <p:attrNameLst>
                                          <p:attrName>ppt_w</p:attrName>
                                        </p:attrNameLst>
                                      </p:cBhvr>
                                      <p:tavLst>
                                        <p:tav tm="0">
                                          <p:val>
                                            <p:strVal val="#ppt_w*0.70"/>
                                          </p:val>
                                        </p:tav>
                                        <p:tav tm="100000">
                                          <p:val>
                                            <p:strVal val="#ppt_w"/>
                                          </p:val>
                                        </p:tav>
                                      </p:tavLst>
                                    </p:anim>
                                    <p:anim calcmode="lin" valueType="num">
                                      <p:cBhvr>
                                        <p:cTn id="49" dur="1000" fill="hold"/>
                                        <p:tgtEl>
                                          <p:spTgt spid="14"/>
                                        </p:tgtEl>
                                        <p:attrNameLst>
                                          <p:attrName>ppt_h</p:attrName>
                                        </p:attrNameLst>
                                      </p:cBhvr>
                                      <p:tavLst>
                                        <p:tav tm="0">
                                          <p:val>
                                            <p:strVal val="#ppt_h"/>
                                          </p:val>
                                        </p:tav>
                                        <p:tav tm="100000">
                                          <p:val>
                                            <p:strVal val="#ppt_h"/>
                                          </p:val>
                                        </p:tav>
                                      </p:tavLst>
                                    </p:anim>
                                    <p:animEffect transition="in" filter="fade">
                                      <p:cBhvr>
                                        <p:cTn id="50" dur="1000"/>
                                        <p:tgtEl>
                                          <p:spTgt spid="14"/>
                                        </p:tgtEl>
                                      </p:cBhvr>
                                    </p:animEffect>
                                  </p:childTnLst>
                                </p:cTn>
                              </p:par>
                              <p:par>
                                <p:cTn id="51" presetID="55" presetClass="entr" presetSubtype="0"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p:cTn id="53" dur="1000" fill="hold"/>
                                        <p:tgtEl>
                                          <p:spTgt spid="15"/>
                                        </p:tgtEl>
                                        <p:attrNameLst>
                                          <p:attrName>ppt_w</p:attrName>
                                        </p:attrNameLst>
                                      </p:cBhvr>
                                      <p:tavLst>
                                        <p:tav tm="0">
                                          <p:val>
                                            <p:strVal val="#ppt_w*0.70"/>
                                          </p:val>
                                        </p:tav>
                                        <p:tav tm="100000">
                                          <p:val>
                                            <p:strVal val="#ppt_w"/>
                                          </p:val>
                                        </p:tav>
                                      </p:tavLst>
                                    </p:anim>
                                    <p:anim calcmode="lin" valueType="num">
                                      <p:cBhvr>
                                        <p:cTn id="54" dur="1000" fill="hold"/>
                                        <p:tgtEl>
                                          <p:spTgt spid="15"/>
                                        </p:tgtEl>
                                        <p:attrNameLst>
                                          <p:attrName>ppt_h</p:attrName>
                                        </p:attrNameLst>
                                      </p:cBhvr>
                                      <p:tavLst>
                                        <p:tav tm="0">
                                          <p:val>
                                            <p:strVal val="#ppt_h"/>
                                          </p:val>
                                        </p:tav>
                                        <p:tav tm="100000">
                                          <p:val>
                                            <p:strVal val="#ppt_h"/>
                                          </p:val>
                                        </p:tav>
                                      </p:tavLst>
                                    </p:anim>
                                    <p:animEffect transition="in" filter="fade">
                                      <p:cBhvr>
                                        <p:cTn id="55" dur="1000"/>
                                        <p:tgtEl>
                                          <p:spTgt spid="15"/>
                                        </p:tgtEl>
                                      </p:cBhvr>
                                    </p:animEffect>
                                  </p:childTnLst>
                                </p:cTn>
                              </p:par>
                              <p:par>
                                <p:cTn id="56" presetID="55" presetClass="entr" presetSubtype="0" fill="hold" grpId="0" nodeType="withEffect">
                                  <p:stCondLst>
                                    <p:cond delay="0"/>
                                  </p:stCondLst>
                                  <p:childTnLst>
                                    <p:set>
                                      <p:cBhvr>
                                        <p:cTn id="57" dur="1" fill="hold">
                                          <p:stCondLst>
                                            <p:cond delay="0"/>
                                          </p:stCondLst>
                                        </p:cTn>
                                        <p:tgtEl>
                                          <p:spTgt spid="17"/>
                                        </p:tgtEl>
                                        <p:attrNameLst>
                                          <p:attrName>style.visibility</p:attrName>
                                        </p:attrNameLst>
                                      </p:cBhvr>
                                      <p:to>
                                        <p:strVal val="visible"/>
                                      </p:to>
                                    </p:set>
                                    <p:anim calcmode="lin" valueType="num">
                                      <p:cBhvr>
                                        <p:cTn id="58" dur="1000" fill="hold"/>
                                        <p:tgtEl>
                                          <p:spTgt spid="17"/>
                                        </p:tgtEl>
                                        <p:attrNameLst>
                                          <p:attrName>ppt_w</p:attrName>
                                        </p:attrNameLst>
                                      </p:cBhvr>
                                      <p:tavLst>
                                        <p:tav tm="0">
                                          <p:val>
                                            <p:strVal val="#ppt_w*0.70"/>
                                          </p:val>
                                        </p:tav>
                                        <p:tav tm="100000">
                                          <p:val>
                                            <p:strVal val="#ppt_w"/>
                                          </p:val>
                                        </p:tav>
                                      </p:tavLst>
                                    </p:anim>
                                    <p:anim calcmode="lin" valueType="num">
                                      <p:cBhvr>
                                        <p:cTn id="59" dur="1000" fill="hold"/>
                                        <p:tgtEl>
                                          <p:spTgt spid="17"/>
                                        </p:tgtEl>
                                        <p:attrNameLst>
                                          <p:attrName>ppt_h</p:attrName>
                                        </p:attrNameLst>
                                      </p:cBhvr>
                                      <p:tavLst>
                                        <p:tav tm="0">
                                          <p:val>
                                            <p:strVal val="#ppt_h"/>
                                          </p:val>
                                        </p:tav>
                                        <p:tav tm="100000">
                                          <p:val>
                                            <p:strVal val="#ppt_h"/>
                                          </p:val>
                                        </p:tav>
                                      </p:tavLst>
                                    </p:anim>
                                    <p:animEffect transition="in" filter="fade">
                                      <p:cBhvr>
                                        <p:cTn id="60" dur="1000"/>
                                        <p:tgtEl>
                                          <p:spTgt spid="17"/>
                                        </p:tgtEl>
                                      </p:cBhvr>
                                    </p:animEffect>
                                  </p:childTnLst>
                                </p:cTn>
                              </p:par>
                            </p:childTnLst>
                          </p:cTn>
                        </p:par>
                      </p:childTnLst>
                    </p:cTn>
                  </p:par>
                  <p:par>
                    <p:cTn id="61" fill="hold">
                      <p:stCondLst>
                        <p:cond delay="indefinite"/>
                      </p:stCondLst>
                      <p:childTnLst>
                        <p:par>
                          <p:cTn id="62" fill="hold">
                            <p:stCondLst>
                              <p:cond delay="0"/>
                            </p:stCondLst>
                            <p:childTnLst>
                              <p:par>
                                <p:cTn id="63" presetID="55" presetClass="entr" presetSubtype="0" fill="hold" grpId="0" nodeType="clickEffect">
                                  <p:stCondLst>
                                    <p:cond delay="0"/>
                                  </p:stCondLst>
                                  <p:childTnLst>
                                    <p:set>
                                      <p:cBhvr>
                                        <p:cTn id="64" dur="1" fill="hold">
                                          <p:stCondLst>
                                            <p:cond delay="0"/>
                                          </p:stCondLst>
                                        </p:cTn>
                                        <p:tgtEl>
                                          <p:spTgt spid="18"/>
                                        </p:tgtEl>
                                        <p:attrNameLst>
                                          <p:attrName>style.visibility</p:attrName>
                                        </p:attrNameLst>
                                      </p:cBhvr>
                                      <p:to>
                                        <p:strVal val="visible"/>
                                      </p:to>
                                    </p:set>
                                    <p:anim calcmode="lin" valueType="num">
                                      <p:cBhvr>
                                        <p:cTn id="65" dur="1000" fill="hold"/>
                                        <p:tgtEl>
                                          <p:spTgt spid="18"/>
                                        </p:tgtEl>
                                        <p:attrNameLst>
                                          <p:attrName>ppt_w</p:attrName>
                                        </p:attrNameLst>
                                      </p:cBhvr>
                                      <p:tavLst>
                                        <p:tav tm="0">
                                          <p:val>
                                            <p:strVal val="#ppt_w*0.70"/>
                                          </p:val>
                                        </p:tav>
                                        <p:tav tm="100000">
                                          <p:val>
                                            <p:strVal val="#ppt_w"/>
                                          </p:val>
                                        </p:tav>
                                      </p:tavLst>
                                    </p:anim>
                                    <p:anim calcmode="lin" valueType="num">
                                      <p:cBhvr>
                                        <p:cTn id="66" dur="1000" fill="hold"/>
                                        <p:tgtEl>
                                          <p:spTgt spid="18"/>
                                        </p:tgtEl>
                                        <p:attrNameLst>
                                          <p:attrName>ppt_h</p:attrName>
                                        </p:attrNameLst>
                                      </p:cBhvr>
                                      <p:tavLst>
                                        <p:tav tm="0">
                                          <p:val>
                                            <p:strVal val="#ppt_h"/>
                                          </p:val>
                                        </p:tav>
                                        <p:tav tm="100000">
                                          <p:val>
                                            <p:strVal val="#ppt_h"/>
                                          </p:val>
                                        </p:tav>
                                      </p:tavLst>
                                    </p:anim>
                                    <p:animEffect transition="in" filter="fade">
                                      <p:cBhvr>
                                        <p:cTn id="67" dur="1000"/>
                                        <p:tgtEl>
                                          <p:spTgt spid="18"/>
                                        </p:tgtEl>
                                      </p:cBhvr>
                                    </p:animEffect>
                                  </p:childTnLst>
                                </p:cTn>
                              </p:par>
                              <p:par>
                                <p:cTn id="68" presetID="55" presetClass="entr" presetSubtype="0" fill="hold" grpId="0" nodeType="withEffect">
                                  <p:stCondLst>
                                    <p:cond delay="0"/>
                                  </p:stCondLst>
                                  <p:childTnLst>
                                    <p:set>
                                      <p:cBhvr>
                                        <p:cTn id="69" dur="1" fill="hold">
                                          <p:stCondLst>
                                            <p:cond delay="0"/>
                                          </p:stCondLst>
                                        </p:cTn>
                                        <p:tgtEl>
                                          <p:spTgt spid="19"/>
                                        </p:tgtEl>
                                        <p:attrNameLst>
                                          <p:attrName>style.visibility</p:attrName>
                                        </p:attrNameLst>
                                      </p:cBhvr>
                                      <p:to>
                                        <p:strVal val="visible"/>
                                      </p:to>
                                    </p:set>
                                    <p:anim calcmode="lin" valueType="num">
                                      <p:cBhvr>
                                        <p:cTn id="70" dur="1000" fill="hold"/>
                                        <p:tgtEl>
                                          <p:spTgt spid="19"/>
                                        </p:tgtEl>
                                        <p:attrNameLst>
                                          <p:attrName>ppt_w</p:attrName>
                                        </p:attrNameLst>
                                      </p:cBhvr>
                                      <p:tavLst>
                                        <p:tav tm="0">
                                          <p:val>
                                            <p:strVal val="#ppt_w*0.70"/>
                                          </p:val>
                                        </p:tav>
                                        <p:tav tm="100000">
                                          <p:val>
                                            <p:strVal val="#ppt_w"/>
                                          </p:val>
                                        </p:tav>
                                      </p:tavLst>
                                    </p:anim>
                                    <p:anim calcmode="lin" valueType="num">
                                      <p:cBhvr>
                                        <p:cTn id="71" dur="1000" fill="hold"/>
                                        <p:tgtEl>
                                          <p:spTgt spid="19"/>
                                        </p:tgtEl>
                                        <p:attrNameLst>
                                          <p:attrName>ppt_h</p:attrName>
                                        </p:attrNameLst>
                                      </p:cBhvr>
                                      <p:tavLst>
                                        <p:tav tm="0">
                                          <p:val>
                                            <p:strVal val="#ppt_h"/>
                                          </p:val>
                                        </p:tav>
                                        <p:tav tm="100000">
                                          <p:val>
                                            <p:strVal val="#ppt_h"/>
                                          </p:val>
                                        </p:tav>
                                      </p:tavLst>
                                    </p:anim>
                                    <p:animEffect transition="in" filter="fade">
                                      <p:cBhvr>
                                        <p:cTn id="72"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73" grpId="0" bldLvl="0" animBg="1"/>
      <p:bldP spid="2" grpId="0"/>
      <p:bldP spid="7" grpId="0"/>
      <p:bldP spid="11" grpId="0"/>
      <p:bldP spid="29" grpId="0"/>
      <p:bldP spid="30" grpId="0"/>
      <p:bldP spid="16" grpId="0"/>
      <p:bldP spid="17" grpId="0"/>
      <p:bldP spid="15" grpId="0"/>
      <p:bldP spid="14" grpId="0"/>
      <p:bldP spid="18" grpId="0"/>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43" name="Text Box 31"/>
          <p:cNvSpPr txBox="1">
            <a:spLocks noChangeArrowheads="1"/>
          </p:cNvSpPr>
          <p:nvPr/>
        </p:nvSpPr>
        <p:spPr bwMode="gray">
          <a:xfrm>
            <a:off x="2927350" y="1268413"/>
            <a:ext cx="6264275" cy="521970"/>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rPr>
              <a:t> </a:t>
            </a:r>
            <a:endParaRPr kumimoji="0" lang="zh-CN" altLang="en-US" sz="2800" b="1" i="0" u="none" strike="noStrike" kern="1200" cap="none" spc="0" normalizeH="0" baseline="0" noProof="0" smtClean="0">
              <a:ln>
                <a:noFill/>
              </a:ln>
              <a:solidFill>
                <a:srgbClr val="7030A0"/>
              </a:solidFill>
              <a:effectLst/>
              <a:uLnTx/>
              <a:uFillTx/>
              <a:latin typeface="Arial" panose="020B0604020202020204" pitchFamily="34" charset="0"/>
              <a:ea typeface="黑体" panose="02010609060101010101" charset="-122"/>
              <a:cs typeface="Arial" panose="020B0604020202020204" pitchFamily="34" charset="0"/>
            </a:endParaRPr>
          </a:p>
        </p:txBody>
      </p:sp>
      <p:sp>
        <p:nvSpPr>
          <p:cNvPr id="12291" name="Rectangle 2"/>
          <p:cNvSpPr/>
          <p:nvPr/>
        </p:nvSpPr>
        <p:spPr>
          <a:xfrm>
            <a:off x="2424113" y="188913"/>
            <a:ext cx="6934200" cy="914400"/>
          </a:xfrm>
          <a:prstGeom prst="rect">
            <a:avLst/>
          </a:prstGeom>
          <a:noFill/>
          <a:ln w="9525">
            <a:noFill/>
          </a:ln>
          <a:effectLst>
            <a:outerShdw dist="17961" dir="2699999" algn="ctr" rotWithShape="0">
              <a:schemeClr val="bg2"/>
            </a:outerShdw>
          </a:effectLst>
        </p:spPr>
        <p:txBody>
          <a:bodyPr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stStyle>
          <a:p>
            <a:pPr marL="0" lvl="0" indent="0" eaLnBrk="1" hangingPunct="1">
              <a:spcBef>
                <a:spcPct val="0"/>
              </a:spcBef>
              <a:buNone/>
            </a:pPr>
            <a:endParaRPr lang="en-US" altLang="zh-CN" b="1" dirty="0">
              <a:solidFill>
                <a:srgbClr val="7030A0"/>
              </a:solidFill>
              <a:latin typeface="黑体" panose="02010609060101010101" charset="-122"/>
              <a:ea typeface="黑体" panose="02010609060101010101" charset="-122"/>
            </a:endParaRPr>
          </a:p>
        </p:txBody>
      </p:sp>
      <p:sp>
        <p:nvSpPr>
          <p:cNvPr id="10273" name="Text Box 33"/>
          <p:cNvSpPr txBox="1">
            <a:spLocks noChangeArrowheads="1"/>
          </p:cNvSpPr>
          <p:nvPr/>
        </p:nvSpPr>
        <p:spPr bwMode="auto">
          <a:xfrm>
            <a:off x="507365" y="685165"/>
            <a:ext cx="9630410" cy="58356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R="0" defTabSz="914400">
              <a:spcBef>
                <a:spcPct val="50000"/>
              </a:spcBef>
              <a:buClrTx/>
              <a:buSzTx/>
              <a:buFontTx/>
              <a:buNone/>
              <a:defRPr/>
            </a:pPr>
            <a:r>
              <a:rPr lang="zh-CN" altLang="en-US" sz="3200" b="1" noProof="0" smtClean="0">
                <a:solidFill>
                  <a:srgbClr val="8D38C2"/>
                </a:solidFill>
                <a:ea typeface="黑体" panose="02010609060101010101" charset="-122"/>
                <a:cs typeface="Arial" panose="020B0604020202020204" pitchFamily="34" charset="0"/>
                <a:sym typeface="+mn-ea"/>
              </a:rPr>
              <a:t>三、幼儿英语教育的具体目标</a:t>
            </a:r>
            <a:endParaRPr lang="zh-CN" altLang="en-US" sz="3200" b="1" noProof="0" smtClean="0">
              <a:solidFill>
                <a:srgbClr val="8D38C2"/>
              </a:solidFill>
              <a:ea typeface="黑体" panose="02010609060101010101" charset="-122"/>
              <a:cs typeface="Arial" panose="020B0604020202020204" pitchFamily="34" charset="0"/>
              <a:sym typeface="+mn-ea"/>
            </a:endParaRPr>
          </a:p>
        </p:txBody>
      </p:sp>
      <p:sp>
        <p:nvSpPr>
          <p:cNvPr id="2" name="文本框 1"/>
          <p:cNvSpPr txBox="1"/>
          <p:nvPr/>
        </p:nvSpPr>
        <p:spPr>
          <a:xfrm>
            <a:off x="667385" y="1268730"/>
            <a:ext cx="10231755" cy="645160"/>
          </a:xfrm>
          <a:prstGeom prst="rect">
            <a:avLst/>
          </a:prstGeom>
          <a:noFill/>
        </p:spPr>
        <p:txBody>
          <a:bodyPr wrap="square" rtlCol="0" anchor="t">
            <a:spAutoFit/>
          </a:bodyPr>
          <a:p>
            <a:pPr>
              <a:lnSpc>
                <a:spcPct val="150000"/>
              </a:lnSpc>
            </a:pPr>
            <a:r>
              <a:rPr lang="zh-CN" sz="2400" dirty="0">
                <a:solidFill>
                  <a:srgbClr val="4BA151">
                    <a:lumMod val="75000"/>
                  </a:srgbClr>
                </a:solidFill>
                <a:sym typeface="+mn-ea"/>
              </a:rPr>
              <a:t>（二）发展初步的语言技能</a:t>
            </a:r>
            <a:endParaRPr lang="zh-CN" sz="2400" dirty="0">
              <a:solidFill>
                <a:srgbClr val="4BA151">
                  <a:lumMod val="75000"/>
                </a:srgbClr>
              </a:solidFill>
              <a:sym typeface="+mn-ea"/>
            </a:endParaRPr>
          </a:p>
        </p:txBody>
      </p:sp>
      <p:sp>
        <p:nvSpPr>
          <p:cNvPr id="3" name="矩形 2"/>
          <p:cNvSpPr/>
          <p:nvPr/>
        </p:nvSpPr>
        <p:spPr>
          <a:xfrm>
            <a:off x="904240" y="1985645"/>
            <a:ext cx="4984750" cy="2168525"/>
          </a:xfrm>
          <a:prstGeom prst="rect">
            <a:avLst/>
          </a:prstGeom>
        </p:spPr>
        <p:txBody>
          <a:bodyPr wrap="square">
            <a:spAutoFit/>
          </a:bodyPr>
          <a:p>
            <a:pPr indent="457200" algn="just" fontAlgn="auto">
              <a:lnSpc>
                <a:spcPct val="150000"/>
              </a:lnSpc>
              <a:defRPr/>
              <a:extLst>
                <a:ext uri="{35155182-B16C-46BC-9424-99874614C6A1}">
                  <wpsdc:indentchars xmlns:wpsdc="http://www.wps.cn/officeDocument/2017/drawingmlCustomData" val="200" checksum="59296752"/>
                </a:ext>
              </a:extLst>
            </a:pPr>
            <a:r>
              <a:rPr lang="zh-CN" altLang="zh-CN" dirty="0">
                <a:latin typeface="Arial" panose="020B0604020202020204" pitchFamily="34" charset="0"/>
                <a:sym typeface="+mn-ea"/>
              </a:rPr>
              <a:t>语言技能是语言运用能力的重要组成部分。语言技能主要包括听、说、读、写等方面的技能以及这些技能的综合运用能力。听和读是理解的技能，说和写是表达的技能。它们在语言学习和交际中相辅相成、相互促进。</a:t>
            </a:r>
            <a:endParaRPr lang="zh-CN" altLang="en-US" dirty="0">
              <a:solidFill>
                <a:schemeClr val="tx1">
                  <a:lumMod val="75000"/>
                  <a:lumOff val="25000"/>
                </a:schemeClr>
              </a:solidFill>
              <a:latin typeface="Arial" panose="020B0604020202020204" pitchFamily="34" charset="0"/>
              <a:cs typeface="思源黑体 CN Light" panose="020B0300000000000000" charset="-122"/>
              <a:sym typeface="+mn-ea"/>
            </a:endParaRPr>
          </a:p>
        </p:txBody>
      </p:sp>
      <p:sp>
        <p:nvSpPr>
          <p:cNvPr id="5" name="文本框 4"/>
          <p:cNvSpPr txBox="1"/>
          <p:nvPr/>
        </p:nvSpPr>
        <p:spPr>
          <a:xfrm>
            <a:off x="904240" y="4287520"/>
            <a:ext cx="1975485" cy="1753235"/>
          </a:xfrm>
          <a:prstGeom prst="rect">
            <a:avLst/>
          </a:prstGeom>
          <a:noFill/>
        </p:spPr>
        <p:txBody>
          <a:bodyPr wrap="square" rtlCol="0" anchor="t">
            <a:spAutoFit/>
          </a:bodyPr>
          <a:p>
            <a:pPr indent="457200" algn="just" fontAlgn="auto">
              <a:lnSpc>
                <a:spcPct val="150000"/>
              </a:lnSpc>
              <a:defRPr/>
              <a:extLst>
                <a:ext uri="{35155182-B16C-46BC-9424-99874614C6A1}">
                  <wpsdc:indentchars xmlns:wpsdc="http://www.wps.cn/officeDocument/2017/drawingmlCustomData" val="200" checksum="59296752"/>
                </a:ext>
              </a:extLst>
            </a:pPr>
            <a:r>
              <a:rPr lang="en-US" altLang="zh-CN" dirty="0">
                <a:solidFill>
                  <a:schemeClr val="tx1">
                    <a:lumMod val="75000"/>
                    <a:lumOff val="25000"/>
                  </a:schemeClr>
                </a:solidFill>
                <a:cs typeface="思源黑体 CN Light" panose="020B0300000000000000" charset="-122"/>
                <a:sym typeface="+mn-ea"/>
              </a:rPr>
              <a:t>1. </a:t>
            </a:r>
            <a:r>
              <a:rPr lang="zh-CN" altLang="en-US" dirty="0">
                <a:solidFill>
                  <a:schemeClr val="tx1">
                    <a:lumMod val="75000"/>
                    <a:lumOff val="25000"/>
                  </a:schemeClr>
                </a:solidFill>
                <a:cs typeface="思源黑体 CN Light" panose="020B0300000000000000" charset="-122"/>
                <a:sym typeface="+mn-ea"/>
              </a:rPr>
              <a:t>听与做</a:t>
            </a:r>
            <a:endParaRPr lang="zh-CN" altLang="en-US" dirty="0">
              <a:solidFill>
                <a:schemeClr val="tx1">
                  <a:lumMod val="75000"/>
                  <a:lumOff val="25000"/>
                </a:schemeClr>
              </a:solidFill>
              <a:latin typeface="Arial" panose="020B0604020202020204" pitchFamily="34" charset="0"/>
              <a:cs typeface="思源黑体 CN Light" panose="020B0300000000000000" charset="-122"/>
              <a:sym typeface="+mn-ea"/>
            </a:endParaRPr>
          </a:p>
          <a:p>
            <a:pPr indent="457200" algn="just" fontAlgn="auto">
              <a:lnSpc>
                <a:spcPct val="150000"/>
              </a:lnSpc>
              <a:defRPr/>
              <a:extLst>
                <a:ext uri="{35155182-B16C-46BC-9424-99874614C6A1}">
                  <wpsdc:indentchars xmlns:wpsdc="http://www.wps.cn/officeDocument/2017/drawingmlCustomData" val="200" checksum="59296752"/>
                </a:ext>
              </a:extLst>
            </a:pPr>
            <a:r>
              <a:rPr lang="en-US" altLang="zh-CN" dirty="0">
                <a:solidFill>
                  <a:schemeClr val="tx1">
                    <a:lumMod val="75000"/>
                    <a:lumOff val="25000"/>
                  </a:schemeClr>
                </a:solidFill>
                <a:cs typeface="思源黑体 CN Light" panose="020B0300000000000000" charset="-122"/>
                <a:sym typeface="+mn-ea"/>
              </a:rPr>
              <a:t>2. </a:t>
            </a:r>
            <a:r>
              <a:rPr lang="zh-CN" altLang="en-US" dirty="0">
                <a:solidFill>
                  <a:schemeClr val="tx1">
                    <a:lumMod val="75000"/>
                    <a:lumOff val="25000"/>
                  </a:schemeClr>
                </a:solidFill>
                <a:cs typeface="思源黑体 CN Light" panose="020B0300000000000000" charset="-122"/>
                <a:sym typeface="+mn-ea"/>
              </a:rPr>
              <a:t>说与唱</a:t>
            </a:r>
            <a:endParaRPr lang="zh-CN" altLang="en-US" dirty="0">
              <a:solidFill>
                <a:schemeClr val="tx1">
                  <a:lumMod val="75000"/>
                  <a:lumOff val="25000"/>
                </a:schemeClr>
              </a:solidFill>
              <a:latin typeface="Arial" panose="020B0604020202020204" pitchFamily="34" charset="0"/>
              <a:cs typeface="思源黑体 CN Light" panose="020B0300000000000000" charset="-122"/>
              <a:sym typeface="+mn-ea"/>
            </a:endParaRPr>
          </a:p>
          <a:p>
            <a:pPr indent="457200" algn="just" fontAlgn="auto">
              <a:lnSpc>
                <a:spcPct val="150000"/>
              </a:lnSpc>
              <a:defRPr/>
              <a:extLst>
                <a:ext uri="{35155182-B16C-46BC-9424-99874614C6A1}">
                  <wpsdc:indentchars xmlns:wpsdc="http://www.wps.cn/officeDocument/2017/drawingmlCustomData" val="200" checksum="59296752"/>
                </a:ext>
              </a:extLst>
            </a:pPr>
            <a:r>
              <a:rPr lang="en-US" altLang="zh-CN" dirty="0">
                <a:solidFill>
                  <a:schemeClr val="tx1">
                    <a:lumMod val="75000"/>
                    <a:lumOff val="25000"/>
                  </a:schemeClr>
                </a:solidFill>
                <a:cs typeface="思源黑体 CN Light" panose="020B0300000000000000" charset="-122"/>
                <a:sym typeface="+mn-ea"/>
              </a:rPr>
              <a:t>3. </a:t>
            </a:r>
            <a:r>
              <a:rPr lang="zh-CN" altLang="en-US" dirty="0">
                <a:solidFill>
                  <a:schemeClr val="tx1">
                    <a:lumMod val="75000"/>
                    <a:lumOff val="25000"/>
                  </a:schemeClr>
                </a:solidFill>
                <a:cs typeface="思源黑体 CN Light" panose="020B0300000000000000" charset="-122"/>
                <a:sym typeface="+mn-ea"/>
              </a:rPr>
              <a:t>玩与演</a:t>
            </a:r>
            <a:endParaRPr lang="zh-CN" altLang="en-US" dirty="0">
              <a:solidFill>
                <a:schemeClr val="tx1">
                  <a:lumMod val="75000"/>
                  <a:lumOff val="25000"/>
                </a:schemeClr>
              </a:solidFill>
              <a:latin typeface="Arial" panose="020B0604020202020204" pitchFamily="34" charset="0"/>
              <a:cs typeface="思源黑体 CN Light" panose="020B0300000000000000" charset="-122"/>
              <a:sym typeface="+mn-ea"/>
            </a:endParaRPr>
          </a:p>
          <a:p>
            <a:pPr indent="457200" algn="just" fontAlgn="auto">
              <a:lnSpc>
                <a:spcPct val="150000"/>
              </a:lnSpc>
              <a:defRPr/>
              <a:extLst>
                <a:ext uri="{35155182-B16C-46BC-9424-99874614C6A1}">
                  <wpsdc:indentchars xmlns:wpsdc="http://www.wps.cn/officeDocument/2017/drawingmlCustomData" val="200" checksum="59296752"/>
                </a:ext>
              </a:extLst>
            </a:pPr>
            <a:r>
              <a:rPr lang="en-US" altLang="zh-CN" dirty="0">
                <a:solidFill>
                  <a:schemeClr val="tx1">
                    <a:lumMod val="75000"/>
                    <a:lumOff val="25000"/>
                  </a:schemeClr>
                </a:solidFill>
                <a:cs typeface="思源黑体 CN Light" panose="020B0300000000000000" charset="-122"/>
                <a:sym typeface="+mn-ea"/>
              </a:rPr>
              <a:t>4. </a:t>
            </a:r>
            <a:r>
              <a:rPr lang="zh-CN" altLang="en-US" dirty="0">
                <a:solidFill>
                  <a:schemeClr val="tx1">
                    <a:lumMod val="75000"/>
                    <a:lumOff val="25000"/>
                  </a:schemeClr>
                </a:solidFill>
                <a:cs typeface="思源黑体 CN Light" panose="020B0300000000000000" charset="-122"/>
                <a:sym typeface="+mn-ea"/>
              </a:rPr>
              <a:t>视与听</a:t>
            </a:r>
            <a:endParaRPr lang="zh-CN" altLang="en-US" dirty="0">
              <a:solidFill>
                <a:schemeClr val="tx1">
                  <a:lumMod val="75000"/>
                  <a:lumOff val="25000"/>
                </a:schemeClr>
              </a:solidFill>
              <a:cs typeface="思源黑体 CN Light" panose="020B0300000000000000" charset="-122"/>
              <a:sym typeface="+mn-ea"/>
            </a:endParaRPr>
          </a:p>
        </p:txBody>
      </p:sp>
      <p:pic>
        <p:nvPicPr>
          <p:cNvPr id="102" name="图片 101"/>
          <p:cNvPicPr/>
          <p:nvPr/>
        </p:nvPicPr>
        <p:blipFill>
          <a:blip r:embed="rId1"/>
          <a:stretch>
            <a:fillRect/>
          </a:stretch>
        </p:blipFill>
        <p:spPr>
          <a:xfrm>
            <a:off x="6618605" y="1914525"/>
            <a:ext cx="4556125" cy="4126230"/>
          </a:xfrm>
          <a:prstGeom prst="rect">
            <a:avLst/>
          </a:prstGeom>
          <a:noFill/>
          <a:ln w="9525">
            <a:noFill/>
          </a:ln>
          <a:effectLst>
            <a:softEdge rad="127000"/>
          </a:effec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73"/>
                                        </p:tgtEl>
                                        <p:attrNameLst>
                                          <p:attrName>style.visibility</p:attrName>
                                        </p:attrNameLst>
                                      </p:cBhvr>
                                      <p:to>
                                        <p:strVal val="visible"/>
                                      </p:to>
                                    </p:set>
                                    <p:animEffect transition="in" filter="wheel(1)">
                                      <p:cBhvr>
                                        <p:cTn id="7" dur="2000"/>
                                        <p:tgtEl>
                                          <p:spTgt spid="10273"/>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edge">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strips(downLeft)">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000" fill="hold">
                                          <p:stCondLst>
                                            <p:cond delay="0"/>
                                          </p:stCondLst>
                                        </p:cTn>
                                        <p:tgtEl>
                                          <p:spTgt spid="5"/>
                                        </p:tgtEl>
                                        <p:attrNameLst>
                                          <p:attrName>style.visibility</p:attrName>
                                        </p:attrNameLst>
                                      </p:cBhvr>
                                      <p:to>
                                        <p:strVal val="visible"/>
                                      </p:to>
                                    </p:set>
                                    <p:animEffect transition="in" filter="wipe(up)">
                                      <p:cBhvr>
                                        <p:cTn id="2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73" grpId="0" bldLvl="0" animBg="1"/>
      <p:bldP spid="2" grpId="0"/>
      <p:bldP spid="3"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43" name="Text Box 31"/>
          <p:cNvSpPr txBox="1">
            <a:spLocks noChangeArrowheads="1"/>
          </p:cNvSpPr>
          <p:nvPr/>
        </p:nvSpPr>
        <p:spPr bwMode="gray">
          <a:xfrm>
            <a:off x="5012055" y="1447800"/>
            <a:ext cx="2167255" cy="529590"/>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scene3d>
              <a:camera prst="orthographicFront"/>
              <a:lightRig rig="threePt" dir="t"/>
            </a:scene3d>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lang="en-US" altLang="zh-CN" sz="2800" b="1" noProof="0" dirty="0">
                <a:ln w="15875"/>
                <a:gradFill>
                  <a:gsLst>
                    <a:gs pos="50000">
                      <a:schemeClr val="accent6"/>
                    </a:gs>
                    <a:gs pos="0">
                      <a:schemeClr val="accent6">
                        <a:lumMod val="25000"/>
                        <a:lumOff val="75000"/>
                      </a:schemeClr>
                    </a:gs>
                    <a:gs pos="100000">
                      <a:schemeClr val="accent6">
                        <a:lumMod val="85000"/>
                      </a:schemeClr>
                    </a:gs>
                  </a:gsLst>
                  <a:lin ang="5400000" scaled="1"/>
                </a:gradFill>
                <a:effectLst/>
                <a:latin typeface="Microsoft YaHei Bold" panose="020B0503020204020204" charset="-122"/>
                <a:ea typeface="Microsoft YaHei Bold" panose="020B0503020204020204" charset="-122"/>
                <a:cs typeface="Microsoft YaHei Bold" panose="020B0503020204020204" charset="-122"/>
                <a:sym typeface="+mn-ea"/>
              </a:rPr>
              <a:t>1.</a:t>
            </a:r>
            <a:r>
              <a:rPr lang="zh-CN" altLang="zh-CN" sz="2800" b="1" noProof="0" dirty="0">
                <a:ln w="15875"/>
                <a:gradFill>
                  <a:gsLst>
                    <a:gs pos="50000">
                      <a:schemeClr val="accent6"/>
                    </a:gs>
                    <a:gs pos="0">
                      <a:schemeClr val="accent6">
                        <a:lumMod val="25000"/>
                        <a:lumOff val="75000"/>
                      </a:schemeClr>
                    </a:gs>
                    <a:gs pos="100000">
                      <a:schemeClr val="accent6">
                        <a:lumMod val="85000"/>
                      </a:schemeClr>
                    </a:gs>
                  </a:gsLst>
                  <a:lin ang="5400000" scaled="1"/>
                </a:gradFill>
                <a:effectLst/>
                <a:latin typeface="Microsoft YaHei Bold" panose="020B0503020204020204" charset="-122"/>
                <a:ea typeface="Microsoft YaHei Bold" panose="020B0503020204020204" charset="-122"/>
                <a:cs typeface="Microsoft YaHei Bold" panose="020B0503020204020204" charset="-122"/>
                <a:sym typeface="+mn-ea"/>
              </a:rPr>
              <a:t>听与做</a:t>
            </a:r>
            <a:endParaRPr kumimoji="0" lang="zh-CN" altLang="zh-CN" sz="2800" b="1" i="0" u="none" strike="noStrike" kern="1200" cap="none" spc="0" normalizeH="0" baseline="0" noProof="0" dirty="0" smtClean="0">
              <a:ln w="15875"/>
              <a:gradFill>
                <a:gsLst>
                  <a:gs pos="50000">
                    <a:schemeClr val="accent6"/>
                  </a:gs>
                  <a:gs pos="0">
                    <a:schemeClr val="accent6">
                      <a:lumMod val="25000"/>
                      <a:lumOff val="75000"/>
                    </a:schemeClr>
                  </a:gs>
                  <a:gs pos="100000">
                    <a:schemeClr val="accent6">
                      <a:lumMod val="85000"/>
                    </a:schemeClr>
                  </a:gs>
                </a:gsLst>
                <a:lin ang="5400000" scaled="1"/>
              </a:gradFill>
              <a:effectLst/>
              <a:uLnTx/>
              <a:uFillTx/>
              <a:latin typeface="Microsoft YaHei Bold" panose="020B0503020204020204" charset="-122"/>
              <a:ea typeface="Microsoft YaHei Bold" panose="020B0503020204020204" charset="-122"/>
              <a:cs typeface="Microsoft YaHei Bold" panose="020B0503020204020204" charset="-122"/>
              <a:sym typeface="+mn-ea"/>
            </a:endParaRPr>
          </a:p>
        </p:txBody>
      </p:sp>
      <p:sp>
        <p:nvSpPr>
          <p:cNvPr id="12291" name="Rectangle 2"/>
          <p:cNvSpPr/>
          <p:nvPr/>
        </p:nvSpPr>
        <p:spPr>
          <a:xfrm>
            <a:off x="2424113" y="188913"/>
            <a:ext cx="6934200" cy="914400"/>
          </a:xfrm>
          <a:prstGeom prst="rect">
            <a:avLst/>
          </a:prstGeom>
          <a:noFill/>
          <a:ln w="9525">
            <a:noFill/>
          </a:ln>
          <a:effectLst>
            <a:outerShdw dist="17961" dir="2699999" algn="ctr" rotWithShape="0">
              <a:schemeClr val="bg2"/>
            </a:outerShdw>
          </a:effectLst>
        </p:spPr>
        <p:txBody>
          <a:bodyPr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stStyle>
          <a:p>
            <a:pPr marL="0" lvl="0" indent="0" eaLnBrk="1" hangingPunct="1">
              <a:spcBef>
                <a:spcPct val="0"/>
              </a:spcBef>
              <a:buNone/>
            </a:pPr>
            <a:endParaRPr lang="en-US" altLang="zh-CN" b="1" dirty="0">
              <a:solidFill>
                <a:srgbClr val="7030A0"/>
              </a:solidFill>
              <a:latin typeface="黑体" panose="02010609060101010101" charset="-122"/>
              <a:ea typeface="黑体" panose="02010609060101010101" charset="-122"/>
            </a:endParaRPr>
          </a:p>
        </p:txBody>
      </p:sp>
      <p:sp>
        <p:nvSpPr>
          <p:cNvPr id="10273" name="Text Box 33"/>
          <p:cNvSpPr txBox="1">
            <a:spLocks noChangeArrowheads="1"/>
          </p:cNvSpPr>
          <p:nvPr/>
        </p:nvSpPr>
        <p:spPr bwMode="auto">
          <a:xfrm>
            <a:off x="507365" y="685165"/>
            <a:ext cx="6535420" cy="58356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R="0" defTabSz="914400">
              <a:spcBef>
                <a:spcPct val="50000"/>
              </a:spcBef>
              <a:buClrTx/>
              <a:buSzTx/>
              <a:buFontTx/>
              <a:buNone/>
              <a:defRPr/>
            </a:pPr>
            <a:r>
              <a:rPr lang="zh-CN" altLang="en-US" sz="3200" b="1" noProof="0" smtClean="0">
                <a:solidFill>
                  <a:srgbClr val="8D38C2"/>
                </a:solidFill>
                <a:ea typeface="黑体" panose="02010609060101010101" charset="-122"/>
                <a:cs typeface="Arial" panose="020B0604020202020204" pitchFamily="34" charset="0"/>
                <a:sym typeface="+mn-ea"/>
              </a:rPr>
              <a:t>三、幼儿英语教育的具体目标</a:t>
            </a:r>
            <a:endParaRPr lang="zh-CN" altLang="en-US" sz="3200" b="1" noProof="0" smtClean="0">
              <a:solidFill>
                <a:srgbClr val="8D38C2"/>
              </a:solidFill>
              <a:ea typeface="黑体" panose="02010609060101010101" charset="-122"/>
              <a:cs typeface="Arial" panose="020B0604020202020204" pitchFamily="34" charset="0"/>
              <a:sym typeface="+mn-ea"/>
            </a:endParaRPr>
          </a:p>
        </p:txBody>
      </p:sp>
      <p:sp>
        <p:nvSpPr>
          <p:cNvPr id="2" name="文本框 1"/>
          <p:cNvSpPr txBox="1"/>
          <p:nvPr/>
        </p:nvSpPr>
        <p:spPr>
          <a:xfrm>
            <a:off x="667385" y="1268730"/>
            <a:ext cx="4707255" cy="645160"/>
          </a:xfrm>
          <a:prstGeom prst="rect">
            <a:avLst/>
          </a:prstGeom>
          <a:noFill/>
        </p:spPr>
        <p:txBody>
          <a:bodyPr wrap="square" rtlCol="0" anchor="t">
            <a:spAutoFit/>
          </a:bodyPr>
          <a:p>
            <a:pPr>
              <a:lnSpc>
                <a:spcPct val="150000"/>
              </a:lnSpc>
            </a:pPr>
            <a:r>
              <a:rPr lang="zh-CN" sz="2400" dirty="0">
                <a:solidFill>
                  <a:srgbClr val="4BA151">
                    <a:lumMod val="75000"/>
                  </a:srgbClr>
                </a:solidFill>
                <a:sym typeface="+mn-ea"/>
              </a:rPr>
              <a:t>（二）发展初步的语言技能</a:t>
            </a:r>
            <a:endParaRPr lang="zh-CN" sz="2400" dirty="0">
              <a:solidFill>
                <a:srgbClr val="4BA151">
                  <a:lumMod val="75000"/>
                </a:srgbClr>
              </a:solidFill>
              <a:sym typeface="+mn-ea"/>
            </a:endParaRPr>
          </a:p>
        </p:txBody>
      </p:sp>
      <p:sp>
        <p:nvSpPr>
          <p:cNvPr id="4" name="文本框 3"/>
          <p:cNvSpPr txBox="1"/>
          <p:nvPr/>
        </p:nvSpPr>
        <p:spPr>
          <a:xfrm>
            <a:off x="1683997" y="2078867"/>
            <a:ext cx="10080000" cy="4246245"/>
          </a:xfrm>
          <a:prstGeom prst="rect">
            <a:avLst/>
          </a:prstGeom>
          <a:noFill/>
        </p:spPr>
        <p:txBody>
          <a:bodyPr wrap="square" rtlCol="0" anchor="t">
            <a:spAutoFit/>
          </a:bodyPr>
          <a:p>
            <a:pPr marR="0" defTabSz="914400">
              <a:lnSpc>
                <a:spcPct val="150000"/>
              </a:lnSpc>
              <a:buClrTx/>
              <a:buSzTx/>
              <a:buFontTx/>
              <a:buNone/>
              <a:defRPr/>
            </a:pPr>
            <a:r>
              <a:rPr lang="zh-CN" altLang="en-US" noProof="0" dirty="0">
                <a:latin typeface="Microsoft YaHei Regular" panose="020B0503020204020204" charset="-122"/>
                <a:ea typeface="Microsoft YaHei Regular" panose="020B0503020204020204" charset="-122"/>
                <a:cs typeface="Microsoft YaHei Regular" panose="020B0503020204020204" charset="-122"/>
                <a:sym typeface="+mn-ea"/>
              </a:rPr>
              <a:t>（</a:t>
            </a:r>
            <a:r>
              <a:rPr lang="en-US" altLang="zh-CN" noProof="0" dirty="0">
                <a:latin typeface="Microsoft YaHei Regular" panose="020B0503020204020204" charset="-122"/>
                <a:ea typeface="Microsoft YaHei Regular" panose="020B0503020204020204" charset="-122"/>
                <a:cs typeface="Microsoft YaHei Regular" panose="020B0503020204020204" charset="-122"/>
                <a:sym typeface="+mn-ea"/>
              </a:rPr>
              <a:t>1</a:t>
            </a:r>
            <a:r>
              <a:rPr lang="zh-CN" altLang="zh-CN" noProof="0" dirty="0">
                <a:latin typeface="Microsoft YaHei Regular" panose="020B0503020204020204" charset="-122"/>
                <a:ea typeface="Microsoft YaHei Regular" panose="020B0503020204020204" charset="-122"/>
                <a:cs typeface="Microsoft YaHei Regular" panose="020B0503020204020204" charset="-122"/>
                <a:sym typeface="+mn-ea"/>
              </a:rPr>
              <a:t>）能区分英语和汉语，能认识与感受英语的语音与语调；</a:t>
            </a:r>
            <a:endParaRPr kumimoji="0" lang="zh-CN" altLang="zh-CN" kern="1200" cap="none" spc="0" normalizeH="0" baseline="0" noProof="0" dirty="0">
              <a:latin typeface="Microsoft YaHei Regular" panose="020B0503020204020204" charset="-122"/>
              <a:ea typeface="Microsoft YaHei Regular" panose="020B0503020204020204" charset="-122"/>
              <a:cs typeface="Microsoft YaHei Regular" panose="020B0503020204020204" charset="-122"/>
            </a:endParaRPr>
          </a:p>
          <a:p>
            <a:pPr marR="0" defTabSz="914400">
              <a:lnSpc>
                <a:spcPct val="150000"/>
              </a:lnSpc>
              <a:buClrTx/>
              <a:buSzTx/>
              <a:buFontTx/>
              <a:buNone/>
              <a:defRPr/>
            </a:pPr>
            <a:r>
              <a:rPr lang="zh-CN" altLang="en-US" noProof="0" dirty="0">
                <a:latin typeface="Microsoft YaHei Regular" panose="020B0503020204020204" charset="-122"/>
                <a:ea typeface="Microsoft YaHei Regular" panose="020B0503020204020204" charset="-122"/>
                <a:cs typeface="Microsoft YaHei Regular" panose="020B0503020204020204" charset="-122"/>
                <a:sym typeface="+mn-ea"/>
              </a:rPr>
              <a:t>（</a:t>
            </a:r>
            <a:r>
              <a:rPr lang="en-US" altLang="zh-CN" noProof="0" dirty="0">
                <a:latin typeface="Microsoft YaHei Regular" panose="020B0503020204020204" charset="-122"/>
                <a:ea typeface="Microsoft YaHei Regular" panose="020B0503020204020204" charset="-122"/>
                <a:cs typeface="Microsoft YaHei Regular" panose="020B0503020204020204" charset="-122"/>
                <a:sym typeface="+mn-ea"/>
              </a:rPr>
              <a:t>2</a:t>
            </a:r>
            <a:r>
              <a:rPr lang="zh-CN" altLang="zh-CN" noProof="0" dirty="0">
                <a:latin typeface="Microsoft YaHei Regular" panose="020B0503020204020204" charset="-122"/>
                <a:ea typeface="Microsoft YaHei Regular" panose="020B0503020204020204" charset="-122"/>
                <a:cs typeface="Microsoft YaHei Regular" panose="020B0503020204020204" charset="-122"/>
                <a:sym typeface="+mn-ea"/>
              </a:rPr>
              <a:t>）能根据听到的词语识别或指认图片或实物；</a:t>
            </a:r>
            <a:endParaRPr kumimoji="0" lang="zh-CN" altLang="zh-CN" kern="1200" cap="none" spc="0" normalizeH="0" baseline="0" noProof="0" dirty="0">
              <a:latin typeface="Microsoft YaHei Regular" panose="020B0503020204020204" charset="-122"/>
              <a:ea typeface="Microsoft YaHei Regular" panose="020B0503020204020204" charset="-122"/>
              <a:cs typeface="Microsoft YaHei Regular" panose="020B0503020204020204" charset="-122"/>
            </a:endParaRPr>
          </a:p>
          <a:p>
            <a:pPr marR="0" defTabSz="914400">
              <a:lnSpc>
                <a:spcPct val="150000"/>
              </a:lnSpc>
              <a:buClrTx/>
              <a:buSzTx/>
              <a:buFontTx/>
              <a:buNone/>
              <a:defRPr/>
            </a:pPr>
            <a:r>
              <a:rPr lang="zh-CN" altLang="en-US" noProof="0" dirty="0">
                <a:latin typeface="Microsoft YaHei Regular" panose="020B0503020204020204" charset="-122"/>
                <a:ea typeface="Microsoft YaHei Regular" panose="020B0503020204020204" charset="-122"/>
                <a:cs typeface="Microsoft YaHei Regular" panose="020B0503020204020204" charset="-122"/>
                <a:sym typeface="+mn-ea"/>
              </a:rPr>
              <a:t>（</a:t>
            </a:r>
            <a:r>
              <a:rPr lang="en-US" altLang="zh-CN" noProof="0" dirty="0">
                <a:latin typeface="Microsoft YaHei Regular" panose="020B0503020204020204" charset="-122"/>
                <a:ea typeface="Microsoft YaHei Regular" panose="020B0503020204020204" charset="-122"/>
                <a:cs typeface="Microsoft YaHei Regular" panose="020B0503020204020204" charset="-122"/>
                <a:sym typeface="+mn-ea"/>
              </a:rPr>
              <a:t>3</a:t>
            </a:r>
            <a:r>
              <a:rPr lang="zh-CN" altLang="zh-CN" noProof="0" dirty="0">
                <a:latin typeface="Microsoft YaHei Regular" panose="020B0503020204020204" charset="-122"/>
                <a:ea typeface="Microsoft YaHei Regular" panose="020B0503020204020204" charset="-122"/>
                <a:cs typeface="Microsoft YaHei Regular" panose="020B0503020204020204" charset="-122"/>
                <a:sym typeface="+mn-ea"/>
              </a:rPr>
              <a:t>）能听懂课堂简短的指令并做出相应的反应；</a:t>
            </a:r>
            <a:endParaRPr kumimoji="0" lang="zh-CN" altLang="zh-CN" kern="1200" cap="none" spc="0" normalizeH="0" baseline="0" noProof="0" dirty="0">
              <a:latin typeface="Microsoft YaHei Regular" panose="020B0503020204020204" charset="-122"/>
              <a:ea typeface="Microsoft YaHei Regular" panose="020B0503020204020204" charset="-122"/>
              <a:cs typeface="Microsoft YaHei Regular" panose="020B0503020204020204" charset="-122"/>
            </a:endParaRPr>
          </a:p>
          <a:p>
            <a:pPr marR="0" defTabSz="914400">
              <a:lnSpc>
                <a:spcPct val="150000"/>
              </a:lnSpc>
              <a:buClrTx/>
              <a:buSzTx/>
              <a:buFontTx/>
              <a:buNone/>
              <a:defRPr/>
            </a:pPr>
            <a:r>
              <a:rPr lang="zh-CN" altLang="en-US" noProof="0" dirty="0">
                <a:latin typeface="Microsoft YaHei Regular" panose="020B0503020204020204" charset="-122"/>
                <a:ea typeface="Microsoft YaHei Regular" panose="020B0503020204020204" charset="-122"/>
                <a:cs typeface="Microsoft YaHei Regular" panose="020B0503020204020204" charset="-122"/>
                <a:sym typeface="+mn-ea"/>
              </a:rPr>
              <a:t>（</a:t>
            </a:r>
            <a:r>
              <a:rPr lang="en-US" altLang="zh-CN" noProof="0" dirty="0">
                <a:latin typeface="Microsoft YaHei Regular" panose="020B0503020204020204" charset="-122"/>
                <a:ea typeface="Microsoft YaHei Regular" panose="020B0503020204020204" charset="-122"/>
                <a:cs typeface="Microsoft YaHei Regular" panose="020B0503020204020204" charset="-122"/>
                <a:sym typeface="+mn-ea"/>
              </a:rPr>
              <a:t>4</a:t>
            </a:r>
            <a:r>
              <a:rPr lang="zh-CN" altLang="zh-CN" noProof="0" dirty="0">
                <a:latin typeface="Microsoft YaHei Regular" panose="020B0503020204020204" charset="-122"/>
                <a:ea typeface="Microsoft YaHei Regular" panose="020B0503020204020204" charset="-122"/>
                <a:cs typeface="Microsoft YaHei Regular" panose="020B0503020204020204" charset="-122"/>
                <a:sym typeface="+mn-ea"/>
              </a:rPr>
              <a:t>）能在图片和动作的提示下听懂简单的小故事并做出反应；</a:t>
            </a:r>
            <a:endParaRPr kumimoji="0" lang="zh-CN" altLang="zh-CN" kern="1200" cap="none" spc="0" normalizeH="0" baseline="0" noProof="0" dirty="0">
              <a:latin typeface="Microsoft YaHei Regular" panose="020B0503020204020204" charset="-122"/>
              <a:ea typeface="Microsoft YaHei Regular" panose="020B0503020204020204" charset="-122"/>
              <a:cs typeface="Microsoft YaHei Regular" panose="020B0503020204020204" charset="-122"/>
            </a:endParaRPr>
          </a:p>
          <a:p>
            <a:pPr marR="0" defTabSz="914400">
              <a:lnSpc>
                <a:spcPct val="150000"/>
              </a:lnSpc>
              <a:buClrTx/>
              <a:buSzTx/>
              <a:buFontTx/>
              <a:buNone/>
              <a:defRPr/>
            </a:pPr>
            <a:r>
              <a:rPr lang="zh-CN" altLang="en-US" noProof="0" dirty="0">
                <a:latin typeface="Microsoft YaHei Regular" panose="020B0503020204020204" charset="-122"/>
                <a:ea typeface="Microsoft YaHei Regular" panose="020B0503020204020204" charset="-122"/>
                <a:cs typeface="Microsoft YaHei Regular" panose="020B0503020204020204" charset="-122"/>
                <a:sym typeface="+mn-ea"/>
              </a:rPr>
              <a:t>（</a:t>
            </a:r>
            <a:r>
              <a:rPr lang="en-US" altLang="zh-CN" noProof="0" dirty="0">
                <a:latin typeface="Microsoft YaHei Regular" panose="020B0503020204020204" charset="-122"/>
                <a:ea typeface="Microsoft YaHei Regular" panose="020B0503020204020204" charset="-122"/>
                <a:cs typeface="Microsoft YaHei Regular" panose="020B0503020204020204" charset="-122"/>
                <a:sym typeface="+mn-ea"/>
              </a:rPr>
              <a:t>5</a:t>
            </a:r>
            <a:r>
              <a:rPr lang="zh-CN" altLang="zh-CN" noProof="0" dirty="0">
                <a:latin typeface="Microsoft YaHei Regular" panose="020B0503020204020204" charset="-122"/>
                <a:ea typeface="Microsoft YaHei Regular" panose="020B0503020204020204" charset="-122"/>
                <a:cs typeface="Microsoft YaHei Regular" panose="020B0503020204020204" charset="-122"/>
                <a:sym typeface="+mn-ea"/>
              </a:rPr>
              <a:t>）听懂日常生活简单社交用语，如问候、致歉、道谢等，并按别人指示做出相应的反应；</a:t>
            </a:r>
            <a:endParaRPr lang="zh-CN" altLang="zh-CN" noProof="0" dirty="0">
              <a:latin typeface="Microsoft YaHei Regular" panose="020B0503020204020204" charset="-122"/>
              <a:ea typeface="Microsoft YaHei Regular" panose="020B0503020204020204" charset="-122"/>
              <a:cs typeface="Microsoft YaHei Regular" panose="020B0503020204020204" charset="-122"/>
              <a:sym typeface="+mn-ea"/>
            </a:endParaRPr>
          </a:p>
          <a:p>
            <a:pPr marR="0" defTabSz="914400">
              <a:lnSpc>
                <a:spcPct val="150000"/>
              </a:lnSpc>
              <a:buClrTx/>
              <a:buSzTx/>
              <a:buFontTx/>
              <a:buNone/>
              <a:defRPr/>
            </a:pPr>
            <a:r>
              <a:rPr lang="zh-CN" altLang="en-US" noProof="0" dirty="0">
                <a:latin typeface="Microsoft YaHei Regular" panose="020B0503020204020204" charset="-122"/>
                <a:ea typeface="Microsoft YaHei Regular" panose="020B0503020204020204" charset="-122"/>
                <a:cs typeface="Microsoft YaHei Regular" panose="020B0503020204020204" charset="-122"/>
                <a:sym typeface="+mn-ea"/>
              </a:rPr>
              <a:t>（</a:t>
            </a:r>
            <a:r>
              <a:rPr lang="en-US" altLang="zh-CN" noProof="0" dirty="0">
                <a:latin typeface="Microsoft YaHei Regular" panose="020B0503020204020204" charset="-122"/>
                <a:ea typeface="Microsoft YaHei Regular" panose="020B0503020204020204" charset="-122"/>
                <a:cs typeface="Microsoft YaHei Regular" panose="020B0503020204020204" charset="-122"/>
                <a:sym typeface="+mn-ea"/>
              </a:rPr>
              <a:t>6</a:t>
            </a:r>
            <a:r>
              <a:rPr lang="zh-CN" altLang="en-US" noProof="0" dirty="0">
                <a:latin typeface="Microsoft YaHei Regular" panose="020B0503020204020204" charset="-122"/>
                <a:ea typeface="Microsoft YaHei Regular" panose="020B0503020204020204" charset="-122"/>
                <a:cs typeface="Microsoft YaHei Regular" panose="020B0503020204020204" charset="-122"/>
                <a:sym typeface="+mn-ea"/>
              </a:rPr>
              <a:t>）</a:t>
            </a:r>
            <a:r>
              <a:rPr lang="zh-CN" altLang="zh-CN" noProof="0" dirty="0">
                <a:latin typeface="Microsoft YaHei Regular" panose="020B0503020204020204" charset="-122"/>
                <a:ea typeface="Microsoft YaHei Regular" panose="020B0503020204020204" charset="-122"/>
                <a:cs typeface="Microsoft YaHei Regular" panose="020B0503020204020204" charset="-122"/>
                <a:sym typeface="+mn-ea"/>
              </a:rPr>
              <a:t>听懂询问个人情况的问题，如年龄、姓名、地址等；</a:t>
            </a:r>
            <a:endParaRPr lang="zh-CN" altLang="zh-CN" noProof="0" dirty="0">
              <a:latin typeface="Microsoft YaHei Regular" panose="020B0503020204020204" charset="-122"/>
              <a:ea typeface="Microsoft YaHei Regular" panose="020B0503020204020204" charset="-122"/>
              <a:cs typeface="Microsoft YaHei Regular" panose="020B0503020204020204" charset="-122"/>
              <a:sym typeface="+mn-ea"/>
            </a:endParaRPr>
          </a:p>
          <a:p>
            <a:pPr marR="0" defTabSz="914400">
              <a:lnSpc>
                <a:spcPct val="150000"/>
              </a:lnSpc>
              <a:buClrTx/>
              <a:buSzTx/>
              <a:buFontTx/>
              <a:buNone/>
              <a:defRPr/>
            </a:pPr>
            <a:r>
              <a:rPr lang="zh-CN" altLang="en-US" noProof="0" dirty="0">
                <a:latin typeface="Microsoft YaHei Regular" panose="020B0503020204020204" charset="-122"/>
                <a:ea typeface="Microsoft YaHei Regular" panose="020B0503020204020204" charset="-122"/>
                <a:cs typeface="Microsoft YaHei Regular" panose="020B0503020204020204" charset="-122"/>
                <a:sym typeface="+mn-ea"/>
              </a:rPr>
              <a:t>（</a:t>
            </a:r>
            <a:r>
              <a:rPr lang="en-US" altLang="zh-CN" noProof="0" dirty="0">
                <a:latin typeface="Microsoft YaHei Regular" panose="020B0503020204020204" charset="-122"/>
                <a:ea typeface="Microsoft YaHei Regular" panose="020B0503020204020204" charset="-122"/>
                <a:cs typeface="Microsoft YaHei Regular" panose="020B0503020204020204" charset="-122"/>
                <a:sym typeface="+mn-ea"/>
              </a:rPr>
              <a:t>7</a:t>
            </a:r>
            <a:r>
              <a:rPr lang="zh-CN" altLang="zh-CN" noProof="0" dirty="0">
                <a:latin typeface="Microsoft YaHei Regular" panose="020B0503020204020204" charset="-122"/>
                <a:ea typeface="Microsoft YaHei Regular" panose="020B0503020204020204" charset="-122"/>
                <a:cs typeface="Microsoft YaHei Regular" panose="020B0503020204020204" charset="-122"/>
                <a:sym typeface="+mn-ea"/>
              </a:rPr>
              <a:t>）听懂对普通物品的简单描述，如课堂里的事物、周围的东西，并能用非语言的方式表示出来，如画画、涂颜色、做动作等；</a:t>
            </a:r>
            <a:endParaRPr kumimoji="0" lang="zh-CN" altLang="zh-CN" kern="1200" cap="none" spc="0" normalizeH="0" baseline="0" noProof="0" dirty="0">
              <a:latin typeface="Microsoft YaHei Regular" panose="020B0503020204020204" charset="-122"/>
              <a:ea typeface="Microsoft YaHei Regular" panose="020B0503020204020204" charset="-122"/>
              <a:cs typeface="Microsoft YaHei Regular" panose="020B0503020204020204" charset="-122"/>
            </a:endParaRPr>
          </a:p>
          <a:p>
            <a:pPr marR="0" defTabSz="914400">
              <a:lnSpc>
                <a:spcPct val="150000"/>
              </a:lnSpc>
              <a:buClrTx/>
              <a:buSzTx/>
              <a:buFontTx/>
              <a:buNone/>
              <a:defRPr/>
            </a:pPr>
            <a:r>
              <a:rPr lang="zh-CN" altLang="en-US" noProof="0" dirty="0">
                <a:latin typeface="Microsoft YaHei Regular" panose="020B0503020204020204" charset="-122"/>
                <a:ea typeface="Microsoft YaHei Regular" panose="020B0503020204020204" charset="-122"/>
                <a:cs typeface="Microsoft YaHei Regular" panose="020B0503020204020204" charset="-122"/>
                <a:sym typeface="+mn-ea"/>
              </a:rPr>
              <a:t>（</a:t>
            </a:r>
            <a:r>
              <a:rPr lang="en-US" altLang="zh-CN" noProof="0" dirty="0">
                <a:latin typeface="Microsoft YaHei Regular" panose="020B0503020204020204" charset="-122"/>
                <a:ea typeface="Microsoft YaHei Regular" panose="020B0503020204020204" charset="-122"/>
                <a:cs typeface="Microsoft YaHei Regular" panose="020B0503020204020204" charset="-122"/>
                <a:sym typeface="+mn-ea"/>
              </a:rPr>
              <a:t>8</a:t>
            </a:r>
            <a:r>
              <a:rPr lang="zh-CN" altLang="zh-CN" noProof="0" dirty="0">
                <a:latin typeface="Microsoft YaHei Regular" panose="020B0503020204020204" charset="-122"/>
                <a:ea typeface="Microsoft YaHei Regular" panose="020B0503020204020204" charset="-122"/>
                <a:cs typeface="Microsoft YaHei Regular" panose="020B0503020204020204" charset="-122"/>
                <a:sym typeface="+mn-ea"/>
              </a:rPr>
              <a:t>）听懂字母、数字、时间、星期等；</a:t>
            </a:r>
            <a:endParaRPr kumimoji="0" lang="zh-CN" altLang="zh-CN" kern="1200" cap="none" spc="0" normalizeH="0" baseline="0" noProof="0" dirty="0">
              <a:latin typeface="Microsoft YaHei Regular" panose="020B0503020204020204" charset="-122"/>
              <a:ea typeface="Microsoft YaHei Regular" panose="020B0503020204020204" charset="-122"/>
              <a:cs typeface="Microsoft YaHei Regular" panose="020B0503020204020204" charset="-122"/>
            </a:endParaRPr>
          </a:p>
          <a:p>
            <a:pPr marR="0" defTabSz="914400">
              <a:lnSpc>
                <a:spcPct val="150000"/>
              </a:lnSpc>
              <a:buClrTx/>
              <a:buSzTx/>
              <a:buFontTx/>
              <a:buNone/>
              <a:defRPr/>
            </a:pPr>
            <a:r>
              <a:rPr lang="zh-CN" altLang="en-US" noProof="0" dirty="0">
                <a:latin typeface="Microsoft YaHei Regular" panose="020B0503020204020204" charset="-122"/>
                <a:ea typeface="Microsoft YaHei Regular" panose="020B0503020204020204" charset="-122"/>
                <a:cs typeface="Microsoft YaHei Regular" panose="020B0503020204020204" charset="-122"/>
                <a:sym typeface="+mn-ea"/>
              </a:rPr>
              <a:t>（</a:t>
            </a:r>
            <a:r>
              <a:rPr lang="en-US" altLang="zh-CN" noProof="0" dirty="0">
                <a:latin typeface="Microsoft YaHei Regular" panose="020B0503020204020204" charset="-122"/>
                <a:ea typeface="Microsoft YaHei Regular" panose="020B0503020204020204" charset="-122"/>
                <a:cs typeface="Microsoft YaHei Regular" panose="020B0503020204020204" charset="-122"/>
                <a:sym typeface="+mn-ea"/>
              </a:rPr>
              <a:t>9</a:t>
            </a:r>
            <a:r>
              <a:rPr lang="zh-CN" altLang="zh-CN" noProof="0" dirty="0">
                <a:latin typeface="Microsoft YaHei Regular" panose="020B0503020204020204" charset="-122"/>
                <a:ea typeface="Microsoft YaHei Regular" panose="020B0503020204020204" charset="-122"/>
                <a:cs typeface="Microsoft YaHei Regular" panose="020B0503020204020204" charset="-122"/>
                <a:sym typeface="+mn-ea"/>
              </a:rPr>
              <a:t>）借助上下文、图画，听懂简单描述。</a:t>
            </a:r>
            <a:endParaRPr lang="zh-CN" altLang="zh-CN" noProof="0" dirty="0">
              <a:latin typeface="Microsoft YaHei Regular" panose="020B0503020204020204" charset="-122"/>
              <a:ea typeface="Microsoft YaHei Regular" panose="020B0503020204020204" charset="-122"/>
              <a:cs typeface="Microsoft YaHei Regular" panose="020B0503020204020204" charset="-122"/>
              <a:sym typeface="+mn-ea"/>
            </a:endParaRPr>
          </a:p>
        </p:txBody>
      </p:sp>
      <p:pic>
        <p:nvPicPr>
          <p:cNvPr id="119" name="图片 118"/>
          <p:cNvPicPr/>
          <p:nvPr/>
        </p:nvPicPr>
        <p:blipFill>
          <a:blip r:embed="rId1"/>
          <a:srcRect t="46933"/>
          <a:stretch>
            <a:fillRect/>
          </a:stretch>
        </p:blipFill>
        <p:spPr>
          <a:xfrm>
            <a:off x="8032750" y="1268730"/>
            <a:ext cx="3429000" cy="2160905"/>
          </a:xfrm>
          <a:prstGeom prst="rect">
            <a:avLst/>
          </a:prstGeom>
          <a:noFill/>
          <a:ln w="9525">
            <a:noFill/>
          </a:ln>
          <a:effectLst>
            <a:softEdge rad="127000"/>
          </a:effec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73"/>
                                        </p:tgtEl>
                                        <p:attrNameLst>
                                          <p:attrName>style.visibility</p:attrName>
                                        </p:attrNameLst>
                                      </p:cBhvr>
                                      <p:to>
                                        <p:strVal val="visible"/>
                                      </p:to>
                                    </p:set>
                                    <p:animEffect transition="in" filter="wheel(1)">
                                      <p:cBhvr>
                                        <p:cTn id="7" dur="2000"/>
                                        <p:tgtEl>
                                          <p:spTgt spid="10273"/>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edge">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grpId="1" nodeType="clickEffect">
                                  <p:stCondLst>
                                    <p:cond delay="0"/>
                                  </p:stCondLst>
                                  <p:childTnLst>
                                    <p:set>
                                      <p:cBhvr>
                                        <p:cTn id="16" dur="1" fill="hold">
                                          <p:stCondLst>
                                            <p:cond delay="0"/>
                                          </p:stCondLst>
                                        </p:cTn>
                                        <p:tgtEl>
                                          <p:spTgt spid="38943"/>
                                        </p:tgtEl>
                                        <p:attrNameLst>
                                          <p:attrName>style.visibility</p:attrName>
                                        </p:attrNameLst>
                                      </p:cBhvr>
                                      <p:to>
                                        <p:strVal val="visible"/>
                                      </p:to>
                                    </p:set>
                                    <p:anim calcmode="lin" valueType="num">
                                      <p:cBhvr>
                                        <p:cTn id="17" dur="1000" fill="hold"/>
                                        <p:tgtEl>
                                          <p:spTgt spid="38943"/>
                                        </p:tgtEl>
                                        <p:attrNameLst>
                                          <p:attrName>ppt_w</p:attrName>
                                        </p:attrNameLst>
                                      </p:cBhvr>
                                      <p:tavLst>
                                        <p:tav tm="0">
                                          <p:val>
                                            <p:fltVal val="0"/>
                                          </p:val>
                                        </p:tav>
                                        <p:tav tm="100000">
                                          <p:val>
                                            <p:strVal val="#ppt_w"/>
                                          </p:val>
                                        </p:tav>
                                      </p:tavLst>
                                    </p:anim>
                                    <p:anim calcmode="lin" valueType="num">
                                      <p:cBhvr>
                                        <p:cTn id="18" dur="1000" fill="hold"/>
                                        <p:tgtEl>
                                          <p:spTgt spid="38943"/>
                                        </p:tgtEl>
                                        <p:attrNameLst>
                                          <p:attrName>ppt_h</p:attrName>
                                        </p:attrNameLst>
                                      </p:cBhvr>
                                      <p:tavLst>
                                        <p:tav tm="0">
                                          <p:val>
                                            <p:fltVal val="0"/>
                                          </p:val>
                                        </p:tav>
                                        <p:tav tm="100000">
                                          <p:val>
                                            <p:strVal val="#ppt_h"/>
                                          </p:val>
                                        </p:tav>
                                      </p:tavLst>
                                    </p:anim>
                                    <p:anim calcmode="lin" valueType="num">
                                      <p:cBhvr>
                                        <p:cTn id="19" dur="1000" fill="hold"/>
                                        <p:tgtEl>
                                          <p:spTgt spid="38943"/>
                                        </p:tgtEl>
                                        <p:attrNameLst>
                                          <p:attrName>style.rotation</p:attrName>
                                        </p:attrNameLst>
                                      </p:cBhvr>
                                      <p:tavLst>
                                        <p:tav tm="0">
                                          <p:val>
                                            <p:fltVal val="90"/>
                                          </p:val>
                                        </p:tav>
                                        <p:tav tm="100000">
                                          <p:val>
                                            <p:fltVal val="0"/>
                                          </p:val>
                                        </p:tav>
                                      </p:tavLst>
                                    </p:anim>
                                    <p:animEffect transition="in" filter="fade">
                                      <p:cBhvr>
                                        <p:cTn id="20" dur="1000"/>
                                        <p:tgtEl>
                                          <p:spTgt spid="38943"/>
                                        </p:tgtEl>
                                      </p:cBhvr>
                                    </p:animEffect>
                                  </p:childTnLst>
                                </p:cTn>
                              </p:par>
                            </p:childTnLst>
                          </p:cTn>
                        </p:par>
                        <p:par>
                          <p:cTn id="21" fill="hold">
                            <p:stCondLst>
                              <p:cond delay="1000"/>
                            </p:stCondLst>
                            <p:childTnLst>
                              <p:par>
                                <p:cTn id="22" presetID="55" presetClass="entr" presetSubtype="0" fill="hold" nodeType="afterEffect">
                                  <p:stCondLst>
                                    <p:cond delay="0"/>
                                  </p:stCondLst>
                                  <p:childTnLst>
                                    <p:set>
                                      <p:cBhvr>
                                        <p:cTn id="23" dur="500" fill="hold">
                                          <p:stCondLst>
                                            <p:cond delay="0"/>
                                          </p:stCondLst>
                                        </p:cTn>
                                        <p:tgtEl>
                                          <p:spTgt spid="119"/>
                                        </p:tgtEl>
                                        <p:attrNameLst>
                                          <p:attrName>style.visibility</p:attrName>
                                        </p:attrNameLst>
                                      </p:cBhvr>
                                      <p:to>
                                        <p:strVal val="visible"/>
                                      </p:to>
                                    </p:set>
                                    <p:anim calcmode="lin" valueType="num">
                                      <p:cBhvr>
                                        <p:cTn id="24" dur="500" fill="hold"/>
                                        <p:tgtEl>
                                          <p:spTgt spid="119"/>
                                        </p:tgtEl>
                                        <p:attrNameLst>
                                          <p:attrName>ppt_w</p:attrName>
                                        </p:attrNameLst>
                                      </p:cBhvr>
                                      <p:tavLst>
                                        <p:tav tm="0">
                                          <p:val>
                                            <p:strVal val="#ppt_w*0.70"/>
                                          </p:val>
                                        </p:tav>
                                        <p:tav tm="100000">
                                          <p:val>
                                            <p:strVal val="#ppt_w"/>
                                          </p:val>
                                        </p:tav>
                                      </p:tavLst>
                                    </p:anim>
                                    <p:anim calcmode="lin" valueType="num">
                                      <p:cBhvr>
                                        <p:cTn id="25" dur="500" fill="hold"/>
                                        <p:tgtEl>
                                          <p:spTgt spid="119"/>
                                        </p:tgtEl>
                                        <p:attrNameLst>
                                          <p:attrName>ppt_h</p:attrName>
                                        </p:attrNameLst>
                                      </p:cBhvr>
                                      <p:tavLst>
                                        <p:tav tm="0">
                                          <p:val>
                                            <p:strVal val="#ppt_h"/>
                                          </p:val>
                                        </p:tav>
                                        <p:tav tm="100000">
                                          <p:val>
                                            <p:strVal val="#ppt_h"/>
                                          </p:val>
                                        </p:tav>
                                      </p:tavLst>
                                    </p:anim>
                                    <p:animEffect transition="in" filter="fade">
                                      <p:cBhvr>
                                        <p:cTn id="26" dur="500"/>
                                        <p:tgtEl>
                                          <p:spTgt spid="119"/>
                                        </p:tgtEl>
                                      </p:cBhvr>
                                    </p:animEffect>
                                  </p:childTnLst>
                                </p:cTn>
                              </p:par>
                            </p:childTnLst>
                          </p:cTn>
                        </p:par>
                      </p:childTnLst>
                    </p:cTn>
                  </p:par>
                  <p:par>
                    <p:cTn id="27" fill="hold">
                      <p:stCondLst>
                        <p:cond delay="indefinite"/>
                      </p:stCondLst>
                      <p:childTnLst>
                        <p:par>
                          <p:cTn id="28" fill="hold">
                            <p:stCondLst>
                              <p:cond delay="0"/>
                            </p:stCondLst>
                            <p:childTnLst>
                              <p:par>
                                <p:cTn id="29" presetID="55" presetClass="entr" presetSubtype="0" fill="hold" nodeType="clickEffect">
                                  <p:stCondLst>
                                    <p:cond delay="0"/>
                                  </p:stCondLst>
                                  <p:childTnLst>
                                    <p:set>
                                      <p:cBhvr>
                                        <p:cTn id="30" dur="1" fill="hold">
                                          <p:stCondLst>
                                            <p:cond delay="0"/>
                                          </p:stCondLst>
                                        </p:cTn>
                                        <p:tgtEl>
                                          <p:spTgt spid="4">
                                            <p:txEl>
                                              <p:pRg st="0" end="0"/>
                                            </p:txEl>
                                          </p:spTgt>
                                        </p:tgtEl>
                                        <p:attrNameLst>
                                          <p:attrName>style.visibility</p:attrName>
                                        </p:attrNameLst>
                                      </p:cBhvr>
                                      <p:to>
                                        <p:strVal val="visible"/>
                                      </p:to>
                                    </p:set>
                                    <p:anim calcmode="lin" valueType="num">
                                      <p:cBhvr>
                                        <p:cTn id="31" dur="1000" fill="hold"/>
                                        <p:tgtEl>
                                          <p:spTgt spid="4">
                                            <p:txEl>
                                              <p:pRg st="0" end="0"/>
                                            </p:txEl>
                                          </p:spTgt>
                                        </p:tgtEl>
                                        <p:attrNameLst>
                                          <p:attrName>ppt_w</p:attrName>
                                        </p:attrNameLst>
                                      </p:cBhvr>
                                      <p:tavLst>
                                        <p:tav tm="0">
                                          <p:val>
                                            <p:strVal val="#ppt_w*0.70"/>
                                          </p:val>
                                        </p:tav>
                                        <p:tav tm="100000">
                                          <p:val>
                                            <p:strVal val="#ppt_w"/>
                                          </p:val>
                                        </p:tav>
                                      </p:tavLst>
                                    </p:anim>
                                    <p:anim calcmode="lin" valueType="num">
                                      <p:cBhvr>
                                        <p:cTn id="32" dur="1000" fill="hold"/>
                                        <p:tgtEl>
                                          <p:spTgt spid="4">
                                            <p:txEl>
                                              <p:pRg st="0" end="0"/>
                                            </p:txEl>
                                          </p:spTgt>
                                        </p:tgtEl>
                                        <p:attrNameLst>
                                          <p:attrName>ppt_h</p:attrName>
                                        </p:attrNameLst>
                                      </p:cBhvr>
                                      <p:tavLst>
                                        <p:tav tm="0">
                                          <p:val>
                                            <p:strVal val="#ppt_h"/>
                                          </p:val>
                                        </p:tav>
                                        <p:tav tm="100000">
                                          <p:val>
                                            <p:strVal val="#ppt_h"/>
                                          </p:val>
                                        </p:tav>
                                      </p:tavLst>
                                    </p:anim>
                                    <p:animEffect transition="in" filter="fade">
                                      <p:cBhvr>
                                        <p:cTn id="33" dur="1000"/>
                                        <p:tgtEl>
                                          <p:spTgt spid="4">
                                            <p:txEl>
                                              <p:pRg st="0" end="0"/>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55" presetClass="entr" presetSubtype="0" fill="hold" nodeType="clickEffect">
                                  <p:stCondLst>
                                    <p:cond delay="0"/>
                                  </p:stCondLst>
                                  <p:childTnLst>
                                    <p:set>
                                      <p:cBhvr>
                                        <p:cTn id="37" dur="1" fill="hold">
                                          <p:stCondLst>
                                            <p:cond delay="0"/>
                                          </p:stCondLst>
                                        </p:cTn>
                                        <p:tgtEl>
                                          <p:spTgt spid="4">
                                            <p:txEl>
                                              <p:pRg st="1" end="1"/>
                                            </p:txEl>
                                          </p:spTgt>
                                        </p:tgtEl>
                                        <p:attrNameLst>
                                          <p:attrName>style.visibility</p:attrName>
                                        </p:attrNameLst>
                                      </p:cBhvr>
                                      <p:to>
                                        <p:strVal val="visible"/>
                                      </p:to>
                                    </p:set>
                                    <p:anim calcmode="lin" valueType="num">
                                      <p:cBhvr>
                                        <p:cTn id="38" dur="1000" fill="hold"/>
                                        <p:tgtEl>
                                          <p:spTgt spid="4">
                                            <p:txEl>
                                              <p:pRg st="1" end="1"/>
                                            </p:txEl>
                                          </p:spTgt>
                                        </p:tgtEl>
                                        <p:attrNameLst>
                                          <p:attrName>ppt_w</p:attrName>
                                        </p:attrNameLst>
                                      </p:cBhvr>
                                      <p:tavLst>
                                        <p:tav tm="0">
                                          <p:val>
                                            <p:strVal val="#ppt_w*0.70"/>
                                          </p:val>
                                        </p:tav>
                                        <p:tav tm="100000">
                                          <p:val>
                                            <p:strVal val="#ppt_w"/>
                                          </p:val>
                                        </p:tav>
                                      </p:tavLst>
                                    </p:anim>
                                    <p:anim calcmode="lin" valueType="num">
                                      <p:cBhvr>
                                        <p:cTn id="39" dur="1000" fill="hold"/>
                                        <p:tgtEl>
                                          <p:spTgt spid="4">
                                            <p:txEl>
                                              <p:pRg st="1" end="1"/>
                                            </p:txEl>
                                          </p:spTgt>
                                        </p:tgtEl>
                                        <p:attrNameLst>
                                          <p:attrName>ppt_h</p:attrName>
                                        </p:attrNameLst>
                                      </p:cBhvr>
                                      <p:tavLst>
                                        <p:tav tm="0">
                                          <p:val>
                                            <p:strVal val="#ppt_h"/>
                                          </p:val>
                                        </p:tav>
                                        <p:tav tm="100000">
                                          <p:val>
                                            <p:strVal val="#ppt_h"/>
                                          </p:val>
                                        </p:tav>
                                      </p:tavLst>
                                    </p:anim>
                                    <p:animEffect transition="in" filter="fade">
                                      <p:cBhvr>
                                        <p:cTn id="40" dur="1000"/>
                                        <p:tgtEl>
                                          <p:spTgt spid="4">
                                            <p:txEl>
                                              <p:pRg st="1" end="1"/>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55" presetClass="entr" presetSubtype="0" fill="hold" nodeType="clickEffect">
                                  <p:stCondLst>
                                    <p:cond delay="0"/>
                                  </p:stCondLst>
                                  <p:childTnLst>
                                    <p:set>
                                      <p:cBhvr>
                                        <p:cTn id="44" dur="1" fill="hold">
                                          <p:stCondLst>
                                            <p:cond delay="0"/>
                                          </p:stCondLst>
                                        </p:cTn>
                                        <p:tgtEl>
                                          <p:spTgt spid="4">
                                            <p:txEl>
                                              <p:pRg st="2" end="2"/>
                                            </p:txEl>
                                          </p:spTgt>
                                        </p:tgtEl>
                                        <p:attrNameLst>
                                          <p:attrName>style.visibility</p:attrName>
                                        </p:attrNameLst>
                                      </p:cBhvr>
                                      <p:to>
                                        <p:strVal val="visible"/>
                                      </p:to>
                                    </p:set>
                                    <p:anim calcmode="lin" valueType="num">
                                      <p:cBhvr>
                                        <p:cTn id="45" dur="1000" fill="hold"/>
                                        <p:tgtEl>
                                          <p:spTgt spid="4">
                                            <p:txEl>
                                              <p:pRg st="2" end="2"/>
                                            </p:txEl>
                                          </p:spTgt>
                                        </p:tgtEl>
                                        <p:attrNameLst>
                                          <p:attrName>ppt_w</p:attrName>
                                        </p:attrNameLst>
                                      </p:cBhvr>
                                      <p:tavLst>
                                        <p:tav tm="0">
                                          <p:val>
                                            <p:strVal val="#ppt_w*0.70"/>
                                          </p:val>
                                        </p:tav>
                                        <p:tav tm="100000">
                                          <p:val>
                                            <p:strVal val="#ppt_w"/>
                                          </p:val>
                                        </p:tav>
                                      </p:tavLst>
                                    </p:anim>
                                    <p:anim calcmode="lin" valueType="num">
                                      <p:cBhvr>
                                        <p:cTn id="46" dur="1000" fill="hold"/>
                                        <p:tgtEl>
                                          <p:spTgt spid="4">
                                            <p:txEl>
                                              <p:pRg st="2" end="2"/>
                                            </p:txEl>
                                          </p:spTgt>
                                        </p:tgtEl>
                                        <p:attrNameLst>
                                          <p:attrName>ppt_h</p:attrName>
                                        </p:attrNameLst>
                                      </p:cBhvr>
                                      <p:tavLst>
                                        <p:tav tm="0">
                                          <p:val>
                                            <p:strVal val="#ppt_h"/>
                                          </p:val>
                                        </p:tav>
                                        <p:tav tm="100000">
                                          <p:val>
                                            <p:strVal val="#ppt_h"/>
                                          </p:val>
                                        </p:tav>
                                      </p:tavLst>
                                    </p:anim>
                                    <p:animEffect transition="in" filter="fade">
                                      <p:cBhvr>
                                        <p:cTn id="47" dur="1000"/>
                                        <p:tgtEl>
                                          <p:spTgt spid="4">
                                            <p:txEl>
                                              <p:pRg st="2" end="2"/>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55" presetClass="entr" presetSubtype="0" fill="hold" nodeType="clickEffect">
                                  <p:stCondLst>
                                    <p:cond delay="0"/>
                                  </p:stCondLst>
                                  <p:childTnLst>
                                    <p:set>
                                      <p:cBhvr>
                                        <p:cTn id="51" dur="1" fill="hold">
                                          <p:stCondLst>
                                            <p:cond delay="0"/>
                                          </p:stCondLst>
                                        </p:cTn>
                                        <p:tgtEl>
                                          <p:spTgt spid="4">
                                            <p:txEl>
                                              <p:pRg st="3" end="3"/>
                                            </p:txEl>
                                          </p:spTgt>
                                        </p:tgtEl>
                                        <p:attrNameLst>
                                          <p:attrName>style.visibility</p:attrName>
                                        </p:attrNameLst>
                                      </p:cBhvr>
                                      <p:to>
                                        <p:strVal val="visible"/>
                                      </p:to>
                                    </p:set>
                                    <p:anim calcmode="lin" valueType="num">
                                      <p:cBhvr>
                                        <p:cTn id="52" dur="1000" fill="hold"/>
                                        <p:tgtEl>
                                          <p:spTgt spid="4">
                                            <p:txEl>
                                              <p:pRg st="3" end="3"/>
                                            </p:txEl>
                                          </p:spTgt>
                                        </p:tgtEl>
                                        <p:attrNameLst>
                                          <p:attrName>ppt_w</p:attrName>
                                        </p:attrNameLst>
                                      </p:cBhvr>
                                      <p:tavLst>
                                        <p:tav tm="0">
                                          <p:val>
                                            <p:strVal val="#ppt_w*0.70"/>
                                          </p:val>
                                        </p:tav>
                                        <p:tav tm="100000">
                                          <p:val>
                                            <p:strVal val="#ppt_w"/>
                                          </p:val>
                                        </p:tav>
                                      </p:tavLst>
                                    </p:anim>
                                    <p:anim calcmode="lin" valueType="num">
                                      <p:cBhvr>
                                        <p:cTn id="53" dur="1000" fill="hold"/>
                                        <p:tgtEl>
                                          <p:spTgt spid="4">
                                            <p:txEl>
                                              <p:pRg st="3" end="3"/>
                                            </p:txEl>
                                          </p:spTgt>
                                        </p:tgtEl>
                                        <p:attrNameLst>
                                          <p:attrName>ppt_h</p:attrName>
                                        </p:attrNameLst>
                                      </p:cBhvr>
                                      <p:tavLst>
                                        <p:tav tm="0">
                                          <p:val>
                                            <p:strVal val="#ppt_h"/>
                                          </p:val>
                                        </p:tav>
                                        <p:tav tm="100000">
                                          <p:val>
                                            <p:strVal val="#ppt_h"/>
                                          </p:val>
                                        </p:tav>
                                      </p:tavLst>
                                    </p:anim>
                                    <p:animEffect transition="in" filter="fade">
                                      <p:cBhvr>
                                        <p:cTn id="54" dur="1000"/>
                                        <p:tgtEl>
                                          <p:spTgt spid="4">
                                            <p:txEl>
                                              <p:pRg st="3" end="3"/>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55" presetClass="entr" presetSubtype="0" fill="hold" nodeType="clickEffect">
                                  <p:stCondLst>
                                    <p:cond delay="0"/>
                                  </p:stCondLst>
                                  <p:childTnLst>
                                    <p:set>
                                      <p:cBhvr>
                                        <p:cTn id="58" dur="1" fill="hold">
                                          <p:stCondLst>
                                            <p:cond delay="0"/>
                                          </p:stCondLst>
                                        </p:cTn>
                                        <p:tgtEl>
                                          <p:spTgt spid="4">
                                            <p:txEl>
                                              <p:pRg st="4" end="4"/>
                                            </p:txEl>
                                          </p:spTgt>
                                        </p:tgtEl>
                                        <p:attrNameLst>
                                          <p:attrName>style.visibility</p:attrName>
                                        </p:attrNameLst>
                                      </p:cBhvr>
                                      <p:to>
                                        <p:strVal val="visible"/>
                                      </p:to>
                                    </p:set>
                                    <p:anim calcmode="lin" valueType="num">
                                      <p:cBhvr>
                                        <p:cTn id="59" dur="1000" fill="hold"/>
                                        <p:tgtEl>
                                          <p:spTgt spid="4">
                                            <p:txEl>
                                              <p:pRg st="4" end="4"/>
                                            </p:txEl>
                                          </p:spTgt>
                                        </p:tgtEl>
                                        <p:attrNameLst>
                                          <p:attrName>ppt_w</p:attrName>
                                        </p:attrNameLst>
                                      </p:cBhvr>
                                      <p:tavLst>
                                        <p:tav tm="0">
                                          <p:val>
                                            <p:strVal val="#ppt_w*0.70"/>
                                          </p:val>
                                        </p:tav>
                                        <p:tav tm="100000">
                                          <p:val>
                                            <p:strVal val="#ppt_w"/>
                                          </p:val>
                                        </p:tav>
                                      </p:tavLst>
                                    </p:anim>
                                    <p:anim calcmode="lin" valueType="num">
                                      <p:cBhvr>
                                        <p:cTn id="60" dur="1000" fill="hold"/>
                                        <p:tgtEl>
                                          <p:spTgt spid="4">
                                            <p:txEl>
                                              <p:pRg st="4" end="4"/>
                                            </p:txEl>
                                          </p:spTgt>
                                        </p:tgtEl>
                                        <p:attrNameLst>
                                          <p:attrName>ppt_h</p:attrName>
                                        </p:attrNameLst>
                                      </p:cBhvr>
                                      <p:tavLst>
                                        <p:tav tm="0">
                                          <p:val>
                                            <p:strVal val="#ppt_h"/>
                                          </p:val>
                                        </p:tav>
                                        <p:tav tm="100000">
                                          <p:val>
                                            <p:strVal val="#ppt_h"/>
                                          </p:val>
                                        </p:tav>
                                      </p:tavLst>
                                    </p:anim>
                                    <p:animEffect transition="in" filter="fade">
                                      <p:cBhvr>
                                        <p:cTn id="61" dur="1000"/>
                                        <p:tgtEl>
                                          <p:spTgt spid="4">
                                            <p:txEl>
                                              <p:pRg st="4" end="4"/>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55" presetClass="entr" presetSubtype="0" fill="hold" nodeType="clickEffect">
                                  <p:stCondLst>
                                    <p:cond delay="0"/>
                                  </p:stCondLst>
                                  <p:childTnLst>
                                    <p:set>
                                      <p:cBhvr>
                                        <p:cTn id="65" dur="1" fill="hold">
                                          <p:stCondLst>
                                            <p:cond delay="0"/>
                                          </p:stCondLst>
                                        </p:cTn>
                                        <p:tgtEl>
                                          <p:spTgt spid="4">
                                            <p:txEl>
                                              <p:pRg st="5" end="5"/>
                                            </p:txEl>
                                          </p:spTgt>
                                        </p:tgtEl>
                                        <p:attrNameLst>
                                          <p:attrName>style.visibility</p:attrName>
                                        </p:attrNameLst>
                                      </p:cBhvr>
                                      <p:to>
                                        <p:strVal val="visible"/>
                                      </p:to>
                                    </p:set>
                                    <p:anim calcmode="lin" valueType="num">
                                      <p:cBhvr>
                                        <p:cTn id="66" dur="1000" fill="hold"/>
                                        <p:tgtEl>
                                          <p:spTgt spid="4">
                                            <p:txEl>
                                              <p:pRg st="5" end="5"/>
                                            </p:txEl>
                                          </p:spTgt>
                                        </p:tgtEl>
                                        <p:attrNameLst>
                                          <p:attrName>ppt_w</p:attrName>
                                        </p:attrNameLst>
                                      </p:cBhvr>
                                      <p:tavLst>
                                        <p:tav tm="0">
                                          <p:val>
                                            <p:strVal val="#ppt_w*0.70"/>
                                          </p:val>
                                        </p:tav>
                                        <p:tav tm="100000">
                                          <p:val>
                                            <p:strVal val="#ppt_w"/>
                                          </p:val>
                                        </p:tav>
                                      </p:tavLst>
                                    </p:anim>
                                    <p:anim calcmode="lin" valueType="num">
                                      <p:cBhvr>
                                        <p:cTn id="67" dur="1000" fill="hold"/>
                                        <p:tgtEl>
                                          <p:spTgt spid="4">
                                            <p:txEl>
                                              <p:pRg st="5" end="5"/>
                                            </p:txEl>
                                          </p:spTgt>
                                        </p:tgtEl>
                                        <p:attrNameLst>
                                          <p:attrName>ppt_h</p:attrName>
                                        </p:attrNameLst>
                                      </p:cBhvr>
                                      <p:tavLst>
                                        <p:tav tm="0">
                                          <p:val>
                                            <p:strVal val="#ppt_h"/>
                                          </p:val>
                                        </p:tav>
                                        <p:tav tm="100000">
                                          <p:val>
                                            <p:strVal val="#ppt_h"/>
                                          </p:val>
                                        </p:tav>
                                      </p:tavLst>
                                    </p:anim>
                                    <p:animEffect transition="in" filter="fade">
                                      <p:cBhvr>
                                        <p:cTn id="68" dur="1000"/>
                                        <p:tgtEl>
                                          <p:spTgt spid="4">
                                            <p:txEl>
                                              <p:pRg st="5" end="5"/>
                                            </p:txEl>
                                          </p:spTgt>
                                        </p:tgtEl>
                                      </p:cBhvr>
                                    </p:animEffect>
                                  </p:childTnLst>
                                </p:cTn>
                              </p:par>
                            </p:childTnLst>
                          </p:cTn>
                        </p:par>
                      </p:childTnLst>
                    </p:cTn>
                  </p:par>
                  <p:par>
                    <p:cTn id="69" fill="hold">
                      <p:stCondLst>
                        <p:cond delay="indefinite"/>
                      </p:stCondLst>
                      <p:childTnLst>
                        <p:par>
                          <p:cTn id="70" fill="hold">
                            <p:stCondLst>
                              <p:cond delay="0"/>
                            </p:stCondLst>
                            <p:childTnLst>
                              <p:par>
                                <p:cTn id="71" presetID="55" presetClass="entr" presetSubtype="0" fill="hold" nodeType="clickEffect">
                                  <p:stCondLst>
                                    <p:cond delay="0"/>
                                  </p:stCondLst>
                                  <p:childTnLst>
                                    <p:set>
                                      <p:cBhvr>
                                        <p:cTn id="72" dur="1" fill="hold">
                                          <p:stCondLst>
                                            <p:cond delay="0"/>
                                          </p:stCondLst>
                                        </p:cTn>
                                        <p:tgtEl>
                                          <p:spTgt spid="4">
                                            <p:txEl>
                                              <p:pRg st="6" end="6"/>
                                            </p:txEl>
                                          </p:spTgt>
                                        </p:tgtEl>
                                        <p:attrNameLst>
                                          <p:attrName>style.visibility</p:attrName>
                                        </p:attrNameLst>
                                      </p:cBhvr>
                                      <p:to>
                                        <p:strVal val="visible"/>
                                      </p:to>
                                    </p:set>
                                    <p:anim calcmode="lin" valueType="num">
                                      <p:cBhvr>
                                        <p:cTn id="73" dur="1000" fill="hold"/>
                                        <p:tgtEl>
                                          <p:spTgt spid="4">
                                            <p:txEl>
                                              <p:pRg st="6" end="6"/>
                                            </p:txEl>
                                          </p:spTgt>
                                        </p:tgtEl>
                                        <p:attrNameLst>
                                          <p:attrName>ppt_w</p:attrName>
                                        </p:attrNameLst>
                                      </p:cBhvr>
                                      <p:tavLst>
                                        <p:tav tm="0">
                                          <p:val>
                                            <p:strVal val="#ppt_w*0.70"/>
                                          </p:val>
                                        </p:tav>
                                        <p:tav tm="100000">
                                          <p:val>
                                            <p:strVal val="#ppt_w"/>
                                          </p:val>
                                        </p:tav>
                                      </p:tavLst>
                                    </p:anim>
                                    <p:anim calcmode="lin" valueType="num">
                                      <p:cBhvr>
                                        <p:cTn id="74" dur="1000" fill="hold"/>
                                        <p:tgtEl>
                                          <p:spTgt spid="4">
                                            <p:txEl>
                                              <p:pRg st="6" end="6"/>
                                            </p:txEl>
                                          </p:spTgt>
                                        </p:tgtEl>
                                        <p:attrNameLst>
                                          <p:attrName>ppt_h</p:attrName>
                                        </p:attrNameLst>
                                      </p:cBhvr>
                                      <p:tavLst>
                                        <p:tav tm="0">
                                          <p:val>
                                            <p:strVal val="#ppt_h"/>
                                          </p:val>
                                        </p:tav>
                                        <p:tav tm="100000">
                                          <p:val>
                                            <p:strVal val="#ppt_h"/>
                                          </p:val>
                                        </p:tav>
                                      </p:tavLst>
                                    </p:anim>
                                    <p:animEffect transition="in" filter="fade">
                                      <p:cBhvr>
                                        <p:cTn id="75" dur="1000"/>
                                        <p:tgtEl>
                                          <p:spTgt spid="4">
                                            <p:txEl>
                                              <p:pRg st="6" end="6"/>
                                            </p:txEl>
                                          </p:spTgt>
                                        </p:tgtEl>
                                      </p:cBhvr>
                                    </p:animEffect>
                                  </p:childTnLst>
                                </p:cTn>
                              </p:par>
                            </p:childTnLst>
                          </p:cTn>
                        </p:par>
                      </p:childTnLst>
                    </p:cTn>
                  </p:par>
                  <p:par>
                    <p:cTn id="76" fill="hold">
                      <p:stCondLst>
                        <p:cond delay="indefinite"/>
                      </p:stCondLst>
                      <p:childTnLst>
                        <p:par>
                          <p:cTn id="77" fill="hold">
                            <p:stCondLst>
                              <p:cond delay="0"/>
                            </p:stCondLst>
                            <p:childTnLst>
                              <p:par>
                                <p:cTn id="78" presetID="55" presetClass="entr" presetSubtype="0" fill="hold" nodeType="clickEffect">
                                  <p:stCondLst>
                                    <p:cond delay="0"/>
                                  </p:stCondLst>
                                  <p:childTnLst>
                                    <p:set>
                                      <p:cBhvr>
                                        <p:cTn id="79" dur="1" fill="hold">
                                          <p:stCondLst>
                                            <p:cond delay="0"/>
                                          </p:stCondLst>
                                        </p:cTn>
                                        <p:tgtEl>
                                          <p:spTgt spid="4">
                                            <p:txEl>
                                              <p:pRg st="7" end="7"/>
                                            </p:txEl>
                                          </p:spTgt>
                                        </p:tgtEl>
                                        <p:attrNameLst>
                                          <p:attrName>style.visibility</p:attrName>
                                        </p:attrNameLst>
                                      </p:cBhvr>
                                      <p:to>
                                        <p:strVal val="visible"/>
                                      </p:to>
                                    </p:set>
                                    <p:anim calcmode="lin" valueType="num">
                                      <p:cBhvr>
                                        <p:cTn id="80" dur="1000" fill="hold"/>
                                        <p:tgtEl>
                                          <p:spTgt spid="4">
                                            <p:txEl>
                                              <p:pRg st="7" end="7"/>
                                            </p:txEl>
                                          </p:spTgt>
                                        </p:tgtEl>
                                        <p:attrNameLst>
                                          <p:attrName>ppt_w</p:attrName>
                                        </p:attrNameLst>
                                      </p:cBhvr>
                                      <p:tavLst>
                                        <p:tav tm="0">
                                          <p:val>
                                            <p:strVal val="#ppt_w*0.70"/>
                                          </p:val>
                                        </p:tav>
                                        <p:tav tm="100000">
                                          <p:val>
                                            <p:strVal val="#ppt_w"/>
                                          </p:val>
                                        </p:tav>
                                      </p:tavLst>
                                    </p:anim>
                                    <p:anim calcmode="lin" valueType="num">
                                      <p:cBhvr>
                                        <p:cTn id="81" dur="1000" fill="hold"/>
                                        <p:tgtEl>
                                          <p:spTgt spid="4">
                                            <p:txEl>
                                              <p:pRg st="7" end="7"/>
                                            </p:txEl>
                                          </p:spTgt>
                                        </p:tgtEl>
                                        <p:attrNameLst>
                                          <p:attrName>ppt_h</p:attrName>
                                        </p:attrNameLst>
                                      </p:cBhvr>
                                      <p:tavLst>
                                        <p:tav tm="0">
                                          <p:val>
                                            <p:strVal val="#ppt_h"/>
                                          </p:val>
                                        </p:tav>
                                        <p:tav tm="100000">
                                          <p:val>
                                            <p:strVal val="#ppt_h"/>
                                          </p:val>
                                        </p:tav>
                                      </p:tavLst>
                                    </p:anim>
                                    <p:animEffect transition="in" filter="fade">
                                      <p:cBhvr>
                                        <p:cTn id="82" dur="1000"/>
                                        <p:tgtEl>
                                          <p:spTgt spid="4">
                                            <p:txEl>
                                              <p:pRg st="7" end="7"/>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55" presetClass="entr" presetSubtype="0" fill="hold" nodeType="clickEffect">
                                  <p:stCondLst>
                                    <p:cond delay="0"/>
                                  </p:stCondLst>
                                  <p:childTnLst>
                                    <p:set>
                                      <p:cBhvr>
                                        <p:cTn id="86" dur="1" fill="hold">
                                          <p:stCondLst>
                                            <p:cond delay="0"/>
                                          </p:stCondLst>
                                        </p:cTn>
                                        <p:tgtEl>
                                          <p:spTgt spid="4">
                                            <p:txEl>
                                              <p:pRg st="8" end="8"/>
                                            </p:txEl>
                                          </p:spTgt>
                                        </p:tgtEl>
                                        <p:attrNameLst>
                                          <p:attrName>style.visibility</p:attrName>
                                        </p:attrNameLst>
                                      </p:cBhvr>
                                      <p:to>
                                        <p:strVal val="visible"/>
                                      </p:to>
                                    </p:set>
                                    <p:anim calcmode="lin" valueType="num">
                                      <p:cBhvr>
                                        <p:cTn id="87" dur="1000" fill="hold"/>
                                        <p:tgtEl>
                                          <p:spTgt spid="4">
                                            <p:txEl>
                                              <p:pRg st="8" end="8"/>
                                            </p:txEl>
                                          </p:spTgt>
                                        </p:tgtEl>
                                        <p:attrNameLst>
                                          <p:attrName>ppt_w</p:attrName>
                                        </p:attrNameLst>
                                      </p:cBhvr>
                                      <p:tavLst>
                                        <p:tav tm="0">
                                          <p:val>
                                            <p:strVal val="#ppt_w*0.70"/>
                                          </p:val>
                                        </p:tav>
                                        <p:tav tm="100000">
                                          <p:val>
                                            <p:strVal val="#ppt_w"/>
                                          </p:val>
                                        </p:tav>
                                      </p:tavLst>
                                    </p:anim>
                                    <p:anim calcmode="lin" valueType="num">
                                      <p:cBhvr>
                                        <p:cTn id="88" dur="1000" fill="hold"/>
                                        <p:tgtEl>
                                          <p:spTgt spid="4">
                                            <p:txEl>
                                              <p:pRg st="8" end="8"/>
                                            </p:txEl>
                                          </p:spTgt>
                                        </p:tgtEl>
                                        <p:attrNameLst>
                                          <p:attrName>ppt_h</p:attrName>
                                        </p:attrNameLst>
                                      </p:cBhvr>
                                      <p:tavLst>
                                        <p:tav tm="0">
                                          <p:val>
                                            <p:strVal val="#ppt_h"/>
                                          </p:val>
                                        </p:tav>
                                        <p:tav tm="100000">
                                          <p:val>
                                            <p:strVal val="#ppt_h"/>
                                          </p:val>
                                        </p:tav>
                                      </p:tavLst>
                                    </p:anim>
                                    <p:animEffect transition="in" filter="fade">
                                      <p:cBhvr>
                                        <p:cTn id="89" dur="100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73" grpId="0" bldLvl="0" animBg="1"/>
      <p:bldP spid="2" grpId="0"/>
      <p:bldP spid="38943" grpId="1"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43" name="Text Box 31"/>
          <p:cNvSpPr txBox="1">
            <a:spLocks noChangeArrowheads="1"/>
          </p:cNvSpPr>
          <p:nvPr/>
        </p:nvSpPr>
        <p:spPr bwMode="gray">
          <a:xfrm>
            <a:off x="5374640" y="1530350"/>
            <a:ext cx="2167255" cy="529590"/>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scene3d>
              <a:camera prst="orthographicFront"/>
              <a:lightRig rig="threePt" dir="t"/>
            </a:scene3d>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altLang="zh-CN" sz="2800" b="1" noProof="0" dirty="0">
                <a:ln w="15875"/>
                <a:gradFill>
                  <a:gsLst>
                    <a:gs pos="50000">
                      <a:schemeClr val="accent6"/>
                    </a:gs>
                    <a:gs pos="0">
                      <a:schemeClr val="accent6">
                        <a:lumMod val="25000"/>
                        <a:lumOff val="75000"/>
                      </a:schemeClr>
                    </a:gs>
                    <a:gs pos="100000">
                      <a:schemeClr val="accent6">
                        <a:lumMod val="85000"/>
                      </a:schemeClr>
                    </a:gs>
                  </a:gsLst>
                  <a:lin ang="5400000" scaled="1"/>
                </a:gradFill>
                <a:effectLst/>
                <a:latin typeface="Microsoft YaHei Bold" panose="020B0503020204020204" charset="-122"/>
                <a:ea typeface="Microsoft YaHei Bold" panose="020B0503020204020204" charset="-122"/>
                <a:cs typeface="Microsoft YaHei Bold" panose="020B0503020204020204" charset="-122"/>
                <a:sym typeface="+mn-ea"/>
              </a:rPr>
              <a:t>2．说与唱</a:t>
            </a:r>
            <a:endParaRPr altLang="zh-CN" sz="2800" b="1" noProof="0" dirty="0">
              <a:ln w="15875"/>
              <a:gradFill>
                <a:gsLst>
                  <a:gs pos="50000">
                    <a:schemeClr val="accent6"/>
                  </a:gs>
                  <a:gs pos="0">
                    <a:schemeClr val="accent6">
                      <a:lumMod val="25000"/>
                      <a:lumOff val="75000"/>
                    </a:schemeClr>
                  </a:gs>
                  <a:gs pos="100000">
                    <a:schemeClr val="accent6">
                      <a:lumMod val="85000"/>
                    </a:schemeClr>
                  </a:gs>
                </a:gsLst>
                <a:lin ang="5400000" scaled="1"/>
              </a:gradFill>
              <a:effectLst/>
              <a:latin typeface="Microsoft YaHei Bold" panose="020B0503020204020204" charset="-122"/>
              <a:ea typeface="Microsoft YaHei Bold" panose="020B0503020204020204" charset="-122"/>
              <a:cs typeface="Microsoft YaHei Bold" panose="020B0503020204020204" charset="-122"/>
              <a:sym typeface="+mn-ea"/>
            </a:endParaRPr>
          </a:p>
        </p:txBody>
      </p:sp>
      <p:sp>
        <p:nvSpPr>
          <p:cNvPr id="12291" name="Rectangle 2"/>
          <p:cNvSpPr/>
          <p:nvPr/>
        </p:nvSpPr>
        <p:spPr>
          <a:xfrm>
            <a:off x="2424113" y="188913"/>
            <a:ext cx="6934200" cy="914400"/>
          </a:xfrm>
          <a:prstGeom prst="rect">
            <a:avLst/>
          </a:prstGeom>
          <a:noFill/>
          <a:ln w="9525">
            <a:noFill/>
          </a:ln>
          <a:effectLst>
            <a:outerShdw dist="17961" dir="2699999" algn="ctr" rotWithShape="0">
              <a:schemeClr val="bg2"/>
            </a:outerShdw>
          </a:effectLst>
        </p:spPr>
        <p:txBody>
          <a:bodyPr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stStyle>
          <a:p>
            <a:pPr marL="0" lvl="0" indent="0" eaLnBrk="1" hangingPunct="1">
              <a:spcBef>
                <a:spcPct val="0"/>
              </a:spcBef>
              <a:buNone/>
            </a:pPr>
            <a:endParaRPr lang="en-US" altLang="zh-CN" b="1" dirty="0">
              <a:solidFill>
                <a:srgbClr val="7030A0"/>
              </a:solidFill>
              <a:latin typeface="黑体" panose="02010609060101010101" charset="-122"/>
              <a:ea typeface="黑体" panose="02010609060101010101" charset="-122"/>
            </a:endParaRPr>
          </a:p>
        </p:txBody>
      </p:sp>
      <p:sp>
        <p:nvSpPr>
          <p:cNvPr id="10273" name="Text Box 33"/>
          <p:cNvSpPr txBox="1">
            <a:spLocks noChangeArrowheads="1"/>
          </p:cNvSpPr>
          <p:nvPr/>
        </p:nvSpPr>
        <p:spPr bwMode="auto">
          <a:xfrm>
            <a:off x="507365" y="685165"/>
            <a:ext cx="6535420" cy="58356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R="0" defTabSz="914400">
              <a:spcBef>
                <a:spcPct val="50000"/>
              </a:spcBef>
              <a:buClrTx/>
              <a:buSzTx/>
              <a:buFontTx/>
              <a:buNone/>
              <a:defRPr/>
            </a:pPr>
            <a:r>
              <a:rPr lang="zh-CN" altLang="en-US" sz="3200" b="1" noProof="0" smtClean="0">
                <a:solidFill>
                  <a:srgbClr val="8D38C2"/>
                </a:solidFill>
                <a:ea typeface="黑体" panose="02010609060101010101" charset="-122"/>
                <a:cs typeface="Arial" panose="020B0604020202020204" pitchFamily="34" charset="0"/>
                <a:sym typeface="+mn-ea"/>
              </a:rPr>
              <a:t>三、幼儿英语教育的具体目标</a:t>
            </a:r>
            <a:endParaRPr lang="zh-CN" altLang="en-US" sz="3200" b="1" noProof="0" smtClean="0">
              <a:solidFill>
                <a:srgbClr val="8D38C2"/>
              </a:solidFill>
              <a:ea typeface="黑体" panose="02010609060101010101" charset="-122"/>
              <a:cs typeface="Arial" panose="020B0604020202020204" pitchFamily="34" charset="0"/>
              <a:sym typeface="+mn-ea"/>
            </a:endParaRPr>
          </a:p>
        </p:txBody>
      </p:sp>
      <p:sp>
        <p:nvSpPr>
          <p:cNvPr id="2" name="文本框 1"/>
          <p:cNvSpPr txBox="1"/>
          <p:nvPr/>
        </p:nvSpPr>
        <p:spPr>
          <a:xfrm>
            <a:off x="667385" y="1268730"/>
            <a:ext cx="4707255" cy="645160"/>
          </a:xfrm>
          <a:prstGeom prst="rect">
            <a:avLst/>
          </a:prstGeom>
          <a:noFill/>
        </p:spPr>
        <p:txBody>
          <a:bodyPr wrap="square" rtlCol="0" anchor="t">
            <a:spAutoFit/>
          </a:bodyPr>
          <a:p>
            <a:pPr>
              <a:lnSpc>
                <a:spcPct val="150000"/>
              </a:lnSpc>
            </a:pPr>
            <a:r>
              <a:rPr lang="zh-CN" sz="2400" dirty="0">
                <a:solidFill>
                  <a:srgbClr val="4BA151">
                    <a:lumMod val="75000"/>
                  </a:srgbClr>
                </a:solidFill>
                <a:sym typeface="+mn-ea"/>
              </a:rPr>
              <a:t>（二）发展初步的语言技能</a:t>
            </a:r>
            <a:endParaRPr lang="zh-CN" sz="2400" dirty="0">
              <a:solidFill>
                <a:srgbClr val="4BA151">
                  <a:lumMod val="75000"/>
                </a:srgbClr>
              </a:solidFill>
              <a:sym typeface="+mn-ea"/>
            </a:endParaRPr>
          </a:p>
        </p:txBody>
      </p:sp>
      <p:sp>
        <p:nvSpPr>
          <p:cNvPr id="4" name="文本框 3"/>
          <p:cNvSpPr txBox="1"/>
          <p:nvPr/>
        </p:nvSpPr>
        <p:spPr>
          <a:xfrm>
            <a:off x="5615305" y="2486660"/>
            <a:ext cx="5888990" cy="2168525"/>
          </a:xfrm>
          <a:prstGeom prst="rect">
            <a:avLst/>
          </a:prstGeom>
          <a:noFill/>
        </p:spPr>
        <p:txBody>
          <a:bodyPr wrap="square" rtlCol="0" anchor="t">
            <a:spAutoFit/>
          </a:bodyPr>
          <a:p>
            <a:pPr marR="0" defTabSz="914400">
              <a:lnSpc>
                <a:spcPct val="150000"/>
              </a:lnSpc>
              <a:buClrTx/>
              <a:buSzTx/>
              <a:buFontTx/>
              <a:buNone/>
              <a:defRPr/>
            </a:pPr>
            <a:r>
              <a:rPr lang="zh-CN" noProof="0" dirty="0">
                <a:latin typeface="Microsoft YaHei Regular" panose="020B0503020204020204" charset="-122"/>
                <a:ea typeface="Microsoft YaHei Regular" panose="020B0503020204020204" charset="-122"/>
                <a:cs typeface="Microsoft YaHei Regular" panose="020B0503020204020204" charset="-122"/>
                <a:sym typeface="+mn-ea"/>
              </a:rPr>
              <a:t>（</a:t>
            </a:r>
            <a:r>
              <a:rPr noProof="0" dirty="0">
                <a:latin typeface="Microsoft YaHei Regular" panose="020B0503020204020204" charset="-122"/>
                <a:ea typeface="Microsoft YaHei Regular" panose="020B0503020204020204" charset="-122"/>
                <a:cs typeface="Microsoft YaHei Regular" panose="020B0503020204020204" charset="-122"/>
                <a:sym typeface="+mn-ea"/>
              </a:rPr>
              <a:t>1）能根据录音模仿说话；</a:t>
            </a:r>
            <a:endParaRPr noProof="0" dirty="0">
              <a:latin typeface="Microsoft YaHei Regular" panose="020B0503020204020204" charset="-122"/>
              <a:ea typeface="Microsoft YaHei Regular" panose="020B0503020204020204" charset="-122"/>
              <a:cs typeface="Microsoft YaHei Regular" panose="020B0503020204020204" charset="-122"/>
              <a:sym typeface="+mn-ea"/>
            </a:endParaRPr>
          </a:p>
          <a:p>
            <a:pPr marR="0" defTabSz="914400">
              <a:lnSpc>
                <a:spcPct val="150000"/>
              </a:lnSpc>
              <a:buClrTx/>
              <a:buSzTx/>
              <a:buFontTx/>
              <a:buNone/>
              <a:defRPr/>
            </a:pPr>
            <a:r>
              <a:rPr lang="zh-CN" noProof="0" dirty="0">
                <a:latin typeface="Microsoft YaHei Regular" panose="020B0503020204020204" charset="-122"/>
                <a:ea typeface="Microsoft YaHei Regular" panose="020B0503020204020204" charset="-122"/>
                <a:cs typeface="Microsoft YaHei Regular" panose="020B0503020204020204" charset="-122"/>
                <a:sym typeface="+mn-ea"/>
              </a:rPr>
              <a:t>（</a:t>
            </a:r>
            <a:r>
              <a:rPr noProof="0" dirty="0">
                <a:latin typeface="Microsoft YaHei Regular" panose="020B0503020204020204" charset="-122"/>
                <a:ea typeface="Microsoft YaHei Regular" panose="020B0503020204020204" charset="-122"/>
                <a:cs typeface="Microsoft YaHei Regular" panose="020B0503020204020204" charset="-122"/>
                <a:sym typeface="+mn-ea"/>
              </a:rPr>
              <a:t>2）能相互致以简单的问候；</a:t>
            </a:r>
            <a:endParaRPr noProof="0" dirty="0">
              <a:latin typeface="Microsoft YaHei Regular" panose="020B0503020204020204" charset="-122"/>
              <a:ea typeface="Microsoft YaHei Regular" panose="020B0503020204020204" charset="-122"/>
              <a:cs typeface="Microsoft YaHei Regular" panose="020B0503020204020204" charset="-122"/>
              <a:sym typeface="+mn-ea"/>
            </a:endParaRPr>
          </a:p>
          <a:p>
            <a:pPr marR="0" defTabSz="914400">
              <a:lnSpc>
                <a:spcPct val="150000"/>
              </a:lnSpc>
              <a:buClrTx/>
              <a:buSzTx/>
              <a:buFontTx/>
              <a:buNone/>
              <a:defRPr/>
            </a:pPr>
            <a:r>
              <a:rPr lang="zh-CN" noProof="0" dirty="0">
                <a:latin typeface="Microsoft YaHei Regular" panose="020B0503020204020204" charset="-122"/>
                <a:ea typeface="Microsoft YaHei Regular" panose="020B0503020204020204" charset="-122"/>
                <a:cs typeface="Microsoft YaHei Regular" panose="020B0503020204020204" charset="-122"/>
                <a:sym typeface="+mn-ea"/>
              </a:rPr>
              <a:t>（</a:t>
            </a:r>
            <a:r>
              <a:rPr noProof="0" dirty="0">
                <a:latin typeface="Microsoft YaHei Regular" panose="020B0503020204020204" charset="-122"/>
                <a:ea typeface="Microsoft YaHei Regular" panose="020B0503020204020204" charset="-122"/>
                <a:cs typeface="Microsoft YaHei Regular" panose="020B0503020204020204" charset="-122"/>
                <a:sym typeface="+mn-ea"/>
              </a:rPr>
              <a:t>3）能相互交流简单的个人信息，如：姓名、年龄等；</a:t>
            </a:r>
            <a:endParaRPr noProof="0" dirty="0">
              <a:latin typeface="Microsoft YaHei Regular" panose="020B0503020204020204" charset="-122"/>
              <a:ea typeface="Microsoft YaHei Regular" panose="020B0503020204020204" charset="-122"/>
              <a:cs typeface="Microsoft YaHei Regular" panose="020B0503020204020204" charset="-122"/>
              <a:sym typeface="+mn-ea"/>
            </a:endParaRPr>
          </a:p>
          <a:p>
            <a:pPr marR="0" defTabSz="914400">
              <a:lnSpc>
                <a:spcPct val="150000"/>
              </a:lnSpc>
              <a:buClrTx/>
              <a:buSzTx/>
              <a:buFontTx/>
              <a:buNone/>
              <a:defRPr/>
            </a:pPr>
            <a:r>
              <a:rPr lang="zh-CN" noProof="0" dirty="0">
                <a:latin typeface="Microsoft YaHei Regular" panose="020B0503020204020204" charset="-122"/>
                <a:ea typeface="Microsoft YaHei Regular" panose="020B0503020204020204" charset="-122"/>
                <a:cs typeface="Microsoft YaHei Regular" panose="020B0503020204020204" charset="-122"/>
                <a:sym typeface="+mn-ea"/>
              </a:rPr>
              <a:t>（</a:t>
            </a:r>
            <a:r>
              <a:rPr noProof="0" dirty="0">
                <a:latin typeface="Microsoft YaHei Regular" panose="020B0503020204020204" charset="-122"/>
                <a:ea typeface="Microsoft YaHei Regular" panose="020B0503020204020204" charset="-122"/>
                <a:cs typeface="Microsoft YaHei Regular" panose="020B0503020204020204" charset="-122"/>
                <a:sym typeface="+mn-ea"/>
              </a:rPr>
              <a:t>4）能表达简单的情感和感觉，如：喜欢和不喜欢；</a:t>
            </a:r>
            <a:endParaRPr noProof="0" dirty="0">
              <a:latin typeface="Microsoft YaHei Regular" panose="020B0503020204020204" charset="-122"/>
              <a:ea typeface="Microsoft YaHei Regular" panose="020B0503020204020204" charset="-122"/>
              <a:cs typeface="Microsoft YaHei Regular" panose="020B0503020204020204" charset="-122"/>
              <a:sym typeface="+mn-ea"/>
            </a:endParaRPr>
          </a:p>
          <a:p>
            <a:pPr marR="0" defTabSz="914400">
              <a:lnSpc>
                <a:spcPct val="150000"/>
              </a:lnSpc>
              <a:buClrTx/>
              <a:buSzTx/>
              <a:buFontTx/>
              <a:buNone/>
              <a:defRPr/>
            </a:pPr>
            <a:r>
              <a:rPr lang="zh-CN" noProof="0" dirty="0">
                <a:latin typeface="Microsoft YaHei Regular" panose="020B0503020204020204" charset="-122"/>
                <a:ea typeface="Microsoft YaHei Regular" panose="020B0503020204020204" charset="-122"/>
                <a:cs typeface="Microsoft YaHei Regular" panose="020B0503020204020204" charset="-122"/>
                <a:sym typeface="+mn-ea"/>
              </a:rPr>
              <a:t>（</a:t>
            </a:r>
            <a:r>
              <a:rPr noProof="0" dirty="0">
                <a:latin typeface="Microsoft YaHei Regular" panose="020B0503020204020204" charset="-122"/>
                <a:ea typeface="Microsoft YaHei Regular" panose="020B0503020204020204" charset="-122"/>
                <a:cs typeface="Microsoft YaHei Regular" panose="020B0503020204020204" charset="-122"/>
                <a:sym typeface="+mn-ea"/>
              </a:rPr>
              <a:t>5）能学唱英语儿童歌曲和歌谣10-20首。</a:t>
            </a:r>
            <a:endParaRPr noProof="0" dirty="0">
              <a:latin typeface="Microsoft YaHei Regular" panose="020B0503020204020204" charset="-122"/>
              <a:ea typeface="Microsoft YaHei Regular" panose="020B0503020204020204" charset="-122"/>
              <a:cs typeface="Microsoft YaHei Regular" panose="020B0503020204020204" charset="-122"/>
              <a:sym typeface="+mn-ea"/>
            </a:endParaRPr>
          </a:p>
        </p:txBody>
      </p:sp>
      <p:pic>
        <p:nvPicPr>
          <p:cNvPr id="118" name="图片 117"/>
          <p:cNvPicPr/>
          <p:nvPr/>
        </p:nvPicPr>
        <p:blipFill>
          <a:blip r:embed="rId1"/>
          <a:stretch>
            <a:fillRect/>
          </a:stretch>
        </p:blipFill>
        <p:spPr>
          <a:xfrm>
            <a:off x="1259205" y="2413635"/>
            <a:ext cx="4356100" cy="2821940"/>
          </a:xfrm>
          <a:prstGeom prst="rect">
            <a:avLst/>
          </a:prstGeom>
          <a:noFill/>
          <a:ln w="9525">
            <a:noFill/>
          </a:ln>
          <a:effectLst>
            <a:softEdge rad="317500"/>
          </a:effec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73"/>
                                        </p:tgtEl>
                                        <p:attrNameLst>
                                          <p:attrName>style.visibility</p:attrName>
                                        </p:attrNameLst>
                                      </p:cBhvr>
                                      <p:to>
                                        <p:strVal val="visible"/>
                                      </p:to>
                                    </p:set>
                                    <p:animEffect transition="in" filter="wheel(1)">
                                      <p:cBhvr>
                                        <p:cTn id="7" dur="2000"/>
                                        <p:tgtEl>
                                          <p:spTgt spid="10273"/>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edge">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grpId="1" nodeType="clickEffect">
                                  <p:stCondLst>
                                    <p:cond delay="0"/>
                                  </p:stCondLst>
                                  <p:childTnLst>
                                    <p:set>
                                      <p:cBhvr>
                                        <p:cTn id="16" dur="1" fill="hold">
                                          <p:stCondLst>
                                            <p:cond delay="0"/>
                                          </p:stCondLst>
                                        </p:cTn>
                                        <p:tgtEl>
                                          <p:spTgt spid="38943"/>
                                        </p:tgtEl>
                                        <p:attrNameLst>
                                          <p:attrName>style.visibility</p:attrName>
                                        </p:attrNameLst>
                                      </p:cBhvr>
                                      <p:to>
                                        <p:strVal val="visible"/>
                                      </p:to>
                                    </p:set>
                                    <p:anim calcmode="lin" valueType="num">
                                      <p:cBhvr>
                                        <p:cTn id="17" dur="1000" fill="hold"/>
                                        <p:tgtEl>
                                          <p:spTgt spid="38943"/>
                                        </p:tgtEl>
                                        <p:attrNameLst>
                                          <p:attrName>ppt_w</p:attrName>
                                        </p:attrNameLst>
                                      </p:cBhvr>
                                      <p:tavLst>
                                        <p:tav tm="0">
                                          <p:val>
                                            <p:fltVal val="0"/>
                                          </p:val>
                                        </p:tav>
                                        <p:tav tm="100000">
                                          <p:val>
                                            <p:strVal val="#ppt_w"/>
                                          </p:val>
                                        </p:tav>
                                      </p:tavLst>
                                    </p:anim>
                                    <p:anim calcmode="lin" valueType="num">
                                      <p:cBhvr>
                                        <p:cTn id="18" dur="1000" fill="hold"/>
                                        <p:tgtEl>
                                          <p:spTgt spid="38943"/>
                                        </p:tgtEl>
                                        <p:attrNameLst>
                                          <p:attrName>ppt_h</p:attrName>
                                        </p:attrNameLst>
                                      </p:cBhvr>
                                      <p:tavLst>
                                        <p:tav tm="0">
                                          <p:val>
                                            <p:fltVal val="0"/>
                                          </p:val>
                                        </p:tav>
                                        <p:tav tm="100000">
                                          <p:val>
                                            <p:strVal val="#ppt_h"/>
                                          </p:val>
                                        </p:tav>
                                      </p:tavLst>
                                    </p:anim>
                                    <p:anim calcmode="lin" valueType="num">
                                      <p:cBhvr>
                                        <p:cTn id="19" dur="1000" fill="hold"/>
                                        <p:tgtEl>
                                          <p:spTgt spid="38943"/>
                                        </p:tgtEl>
                                        <p:attrNameLst>
                                          <p:attrName>style.rotation</p:attrName>
                                        </p:attrNameLst>
                                      </p:cBhvr>
                                      <p:tavLst>
                                        <p:tav tm="0">
                                          <p:val>
                                            <p:fltVal val="90"/>
                                          </p:val>
                                        </p:tav>
                                        <p:tav tm="100000">
                                          <p:val>
                                            <p:fltVal val="0"/>
                                          </p:val>
                                        </p:tav>
                                      </p:tavLst>
                                    </p:anim>
                                    <p:animEffect transition="in" filter="fade">
                                      <p:cBhvr>
                                        <p:cTn id="20" dur="1000"/>
                                        <p:tgtEl>
                                          <p:spTgt spid="38943"/>
                                        </p:tgtEl>
                                      </p:cBhvr>
                                    </p:animEffect>
                                  </p:childTnLst>
                                </p:cTn>
                              </p:par>
                              <p:par>
                                <p:cTn id="21" presetID="55" presetClass="entr" presetSubtype="0" fill="hold" nodeType="withEffect">
                                  <p:stCondLst>
                                    <p:cond delay="0"/>
                                  </p:stCondLst>
                                  <p:childTnLst>
                                    <p:set>
                                      <p:cBhvr>
                                        <p:cTn id="22" dur="500" fill="hold">
                                          <p:stCondLst>
                                            <p:cond delay="0"/>
                                          </p:stCondLst>
                                        </p:cTn>
                                        <p:tgtEl>
                                          <p:spTgt spid="118"/>
                                        </p:tgtEl>
                                        <p:attrNameLst>
                                          <p:attrName>style.visibility</p:attrName>
                                        </p:attrNameLst>
                                      </p:cBhvr>
                                      <p:to>
                                        <p:strVal val="visible"/>
                                      </p:to>
                                    </p:set>
                                    <p:anim calcmode="lin" valueType="num">
                                      <p:cBhvr>
                                        <p:cTn id="23" dur="500" fill="hold"/>
                                        <p:tgtEl>
                                          <p:spTgt spid="118"/>
                                        </p:tgtEl>
                                        <p:attrNameLst>
                                          <p:attrName>ppt_w</p:attrName>
                                        </p:attrNameLst>
                                      </p:cBhvr>
                                      <p:tavLst>
                                        <p:tav tm="0">
                                          <p:val>
                                            <p:strVal val="#ppt_w*0.70"/>
                                          </p:val>
                                        </p:tav>
                                        <p:tav tm="100000">
                                          <p:val>
                                            <p:strVal val="#ppt_w"/>
                                          </p:val>
                                        </p:tav>
                                      </p:tavLst>
                                    </p:anim>
                                    <p:anim calcmode="lin" valueType="num">
                                      <p:cBhvr>
                                        <p:cTn id="24" dur="500" fill="hold"/>
                                        <p:tgtEl>
                                          <p:spTgt spid="118"/>
                                        </p:tgtEl>
                                        <p:attrNameLst>
                                          <p:attrName>ppt_h</p:attrName>
                                        </p:attrNameLst>
                                      </p:cBhvr>
                                      <p:tavLst>
                                        <p:tav tm="0">
                                          <p:val>
                                            <p:strVal val="#ppt_h"/>
                                          </p:val>
                                        </p:tav>
                                        <p:tav tm="100000">
                                          <p:val>
                                            <p:strVal val="#ppt_h"/>
                                          </p:val>
                                        </p:tav>
                                      </p:tavLst>
                                    </p:anim>
                                    <p:animEffect transition="in" filter="fade">
                                      <p:cBhvr>
                                        <p:cTn id="25" dur="500"/>
                                        <p:tgtEl>
                                          <p:spTgt spid="118"/>
                                        </p:tgtEl>
                                      </p:cBhvr>
                                    </p:animEffect>
                                  </p:childTnLst>
                                </p:cTn>
                              </p:par>
                            </p:childTnLst>
                          </p:cTn>
                        </p:par>
                      </p:childTnLst>
                    </p:cTn>
                  </p:par>
                  <p:par>
                    <p:cTn id="26" fill="hold">
                      <p:stCondLst>
                        <p:cond delay="indefinite"/>
                      </p:stCondLst>
                      <p:childTnLst>
                        <p:par>
                          <p:cTn id="27" fill="hold">
                            <p:stCondLst>
                              <p:cond delay="0"/>
                            </p:stCondLst>
                            <p:childTnLst>
                              <p:par>
                                <p:cTn id="28" presetID="55" presetClass="entr" presetSubtype="0" fill="hold" nodeType="clickEffect">
                                  <p:stCondLst>
                                    <p:cond delay="0"/>
                                  </p:stCondLst>
                                  <p:childTnLst>
                                    <p:set>
                                      <p:cBhvr>
                                        <p:cTn id="29" dur="1" fill="hold">
                                          <p:stCondLst>
                                            <p:cond delay="0"/>
                                          </p:stCondLst>
                                        </p:cTn>
                                        <p:tgtEl>
                                          <p:spTgt spid="4">
                                            <p:txEl>
                                              <p:pRg st="0" end="0"/>
                                            </p:txEl>
                                          </p:spTgt>
                                        </p:tgtEl>
                                        <p:attrNameLst>
                                          <p:attrName>style.visibility</p:attrName>
                                        </p:attrNameLst>
                                      </p:cBhvr>
                                      <p:to>
                                        <p:strVal val="visible"/>
                                      </p:to>
                                    </p:set>
                                    <p:anim calcmode="lin" valueType="num">
                                      <p:cBhvr>
                                        <p:cTn id="30" dur="1000" fill="hold"/>
                                        <p:tgtEl>
                                          <p:spTgt spid="4">
                                            <p:txEl>
                                              <p:pRg st="0" end="0"/>
                                            </p:txEl>
                                          </p:spTgt>
                                        </p:tgtEl>
                                        <p:attrNameLst>
                                          <p:attrName>ppt_w</p:attrName>
                                        </p:attrNameLst>
                                      </p:cBhvr>
                                      <p:tavLst>
                                        <p:tav tm="0">
                                          <p:val>
                                            <p:strVal val="#ppt_w*0.70"/>
                                          </p:val>
                                        </p:tav>
                                        <p:tav tm="100000">
                                          <p:val>
                                            <p:strVal val="#ppt_w"/>
                                          </p:val>
                                        </p:tav>
                                      </p:tavLst>
                                    </p:anim>
                                    <p:anim calcmode="lin" valueType="num">
                                      <p:cBhvr>
                                        <p:cTn id="31" dur="1000" fill="hold"/>
                                        <p:tgtEl>
                                          <p:spTgt spid="4">
                                            <p:txEl>
                                              <p:pRg st="0" end="0"/>
                                            </p:txEl>
                                          </p:spTgt>
                                        </p:tgtEl>
                                        <p:attrNameLst>
                                          <p:attrName>ppt_h</p:attrName>
                                        </p:attrNameLst>
                                      </p:cBhvr>
                                      <p:tavLst>
                                        <p:tav tm="0">
                                          <p:val>
                                            <p:strVal val="#ppt_h"/>
                                          </p:val>
                                        </p:tav>
                                        <p:tav tm="100000">
                                          <p:val>
                                            <p:strVal val="#ppt_h"/>
                                          </p:val>
                                        </p:tav>
                                      </p:tavLst>
                                    </p:anim>
                                    <p:animEffect transition="in" filter="fade">
                                      <p:cBhvr>
                                        <p:cTn id="32" dur="1000"/>
                                        <p:tgtEl>
                                          <p:spTgt spid="4">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5" presetClass="entr" presetSubtype="0" fill="hold" nodeType="clickEffect">
                                  <p:stCondLst>
                                    <p:cond delay="0"/>
                                  </p:stCondLst>
                                  <p:childTnLst>
                                    <p:set>
                                      <p:cBhvr>
                                        <p:cTn id="36" dur="1" fill="hold">
                                          <p:stCondLst>
                                            <p:cond delay="0"/>
                                          </p:stCondLst>
                                        </p:cTn>
                                        <p:tgtEl>
                                          <p:spTgt spid="4">
                                            <p:txEl>
                                              <p:pRg st="1" end="1"/>
                                            </p:txEl>
                                          </p:spTgt>
                                        </p:tgtEl>
                                        <p:attrNameLst>
                                          <p:attrName>style.visibility</p:attrName>
                                        </p:attrNameLst>
                                      </p:cBhvr>
                                      <p:to>
                                        <p:strVal val="visible"/>
                                      </p:to>
                                    </p:set>
                                    <p:anim calcmode="lin" valueType="num">
                                      <p:cBhvr>
                                        <p:cTn id="37" dur="1000" fill="hold"/>
                                        <p:tgtEl>
                                          <p:spTgt spid="4">
                                            <p:txEl>
                                              <p:pRg st="1" end="1"/>
                                            </p:txEl>
                                          </p:spTgt>
                                        </p:tgtEl>
                                        <p:attrNameLst>
                                          <p:attrName>ppt_w</p:attrName>
                                        </p:attrNameLst>
                                      </p:cBhvr>
                                      <p:tavLst>
                                        <p:tav tm="0">
                                          <p:val>
                                            <p:strVal val="#ppt_w*0.70"/>
                                          </p:val>
                                        </p:tav>
                                        <p:tav tm="100000">
                                          <p:val>
                                            <p:strVal val="#ppt_w"/>
                                          </p:val>
                                        </p:tav>
                                      </p:tavLst>
                                    </p:anim>
                                    <p:anim calcmode="lin" valueType="num">
                                      <p:cBhvr>
                                        <p:cTn id="38" dur="1000" fill="hold"/>
                                        <p:tgtEl>
                                          <p:spTgt spid="4">
                                            <p:txEl>
                                              <p:pRg st="1" end="1"/>
                                            </p:txEl>
                                          </p:spTgt>
                                        </p:tgtEl>
                                        <p:attrNameLst>
                                          <p:attrName>ppt_h</p:attrName>
                                        </p:attrNameLst>
                                      </p:cBhvr>
                                      <p:tavLst>
                                        <p:tav tm="0">
                                          <p:val>
                                            <p:strVal val="#ppt_h"/>
                                          </p:val>
                                        </p:tav>
                                        <p:tav tm="100000">
                                          <p:val>
                                            <p:strVal val="#ppt_h"/>
                                          </p:val>
                                        </p:tav>
                                      </p:tavLst>
                                    </p:anim>
                                    <p:animEffect transition="in" filter="fade">
                                      <p:cBhvr>
                                        <p:cTn id="39" dur="1000"/>
                                        <p:tgtEl>
                                          <p:spTgt spid="4">
                                            <p:txEl>
                                              <p:pRg st="1" end="1"/>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55" presetClass="entr" presetSubtype="0" fill="hold" nodeType="clickEffect">
                                  <p:stCondLst>
                                    <p:cond delay="0"/>
                                  </p:stCondLst>
                                  <p:childTnLst>
                                    <p:set>
                                      <p:cBhvr>
                                        <p:cTn id="43" dur="1" fill="hold">
                                          <p:stCondLst>
                                            <p:cond delay="0"/>
                                          </p:stCondLst>
                                        </p:cTn>
                                        <p:tgtEl>
                                          <p:spTgt spid="4">
                                            <p:txEl>
                                              <p:pRg st="2" end="2"/>
                                            </p:txEl>
                                          </p:spTgt>
                                        </p:tgtEl>
                                        <p:attrNameLst>
                                          <p:attrName>style.visibility</p:attrName>
                                        </p:attrNameLst>
                                      </p:cBhvr>
                                      <p:to>
                                        <p:strVal val="visible"/>
                                      </p:to>
                                    </p:set>
                                    <p:anim calcmode="lin" valueType="num">
                                      <p:cBhvr>
                                        <p:cTn id="44" dur="1000" fill="hold"/>
                                        <p:tgtEl>
                                          <p:spTgt spid="4">
                                            <p:txEl>
                                              <p:pRg st="2" end="2"/>
                                            </p:txEl>
                                          </p:spTgt>
                                        </p:tgtEl>
                                        <p:attrNameLst>
                                          <p:attrName>ppt_w</p:attrName>
                                        </p:attrNameLst>
                                      </p:cBhvr>
                                      <p:tavLst>
                                        <p:tav tm="0">
                                          <p:val>
                                            <p:strVal val="#ppt_w*0.70"/>
                                          </p:val>
                                        </p:tav>
                                        <p:tav tm="100000">
                                          <p:val>
                                            <p:strVal val="#ppt_w"/>
                                          </p:val>
                                        </p:tav>
                                      </p:tavLst>
                                    </p:anim>
                                    <p:anim calcmode="lin" valueType="num">
                                      <p:cBhvr>
                                        <p:cTn id="45" dur="1000" fill="hold"/>
                                        <p:tgtEl>
                                          <p:spTgt spid="4">
                                            <p:txEl>
                                              <p:pRg st="2" end="2"/>
                                            </p:txEl>
                                          </p:spTgt>
                                        </p:tgtEl>
                                        <p:attrNameLst>
                                          <p:attrName>ppt_h</p:attrName>
                                        </p:attrNameLst>
                                      </p:cBhvr>
                                      <p:tavLst>
                                        <p:tav tm="0">
                                          <p:val>
                                            <p:strVal val="#ppt_h"/>
                                          </p:val>
                                        </p:tav>
                                        <p:tav tm="100000">
                                          <p:val>
                                            <p:strVal val="#ppt_h"/>
                                          </p:val>
                                        </p:tav>
                                      </p:tavLst>
                                    </p:anim>
                                    <p:animEffect transition="in" filter="fade">
                                      <p:cBhvr>
                                        <p:cTn id="46" dur="1000"/>
                                        <p:tgtEl>
                                          <p:spTgt spid="4">
                                            <p:txEl>
                                              <p:pRg st="2" end="2"/>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55" presetClass="entr" presetSubtype="0" fill="hold" nodeType="clickEffect">
                                  <p:stCondLst>
                                    <p:cond delay="0"/>
                                  </p:stCondLst>
                                  <p:childTnLst>
                                    <p:set>
                                      <p:cBhvr>
                                        <p:cTn id="50" dur="1" fill="hold">
                                          <p:stCondLst>
                                            <p:cond delay="0"/>
                                          </p:stCondLst>
                                        </p:cTn>
                                        <p:tgtEl>
                                          <p:spTgt spid="4">
                                            <p:txEl>
                                              <p:pRg st="3" end="3"/>
                                            </p:txEl>
                                          </p:spTgt>
                                        </p:tgtEl>
                                        <p:attrNameLst>
                                          <p:attrName>style.visibility</p:attrName>
                                        </p:attrNameLst>
                                      </p:cBhvr>
                                      <p:to>
                                        <p:strVal val="visible"/>
                                      </p:to>
                                    </p:set>
                                    <p:anim calcmode="lin" valueType="num">
                                      <p:cBhvr>
                                        <p:cTn id="51" dur="1000" fill="hold"/>
                                        <p:tgtEl>
                                          <p:spTgt spid="4">
                                            <p:txEl>
                                              <p:pRg st="3" end="3"/>
                                            </p:txEl>
                                          </p:spTgt>
                                        </p:tgtEl>
                                        <p:attrNameLst>
                                          <p:attrName>ppt_w</p:attrName>
                                        </p:attrNameLst>
                                      </p:cBhvr>
                                      <p:tavLst>
                                        <p:tav tm="0">
                                          <p:val>
                                            <p:strVal val="#ppt_w*0.70"/>
                                          </p:val>
                                        </p:tav>
                                        <p:tav tm="100000">
                                          <p:val>
                                            <p:strVal val="#ppt_w"/>
                                          </p:val>
                                        </p:tav>
                                      </p:tavLst>
                                    </p:anim>
                                    <p:anim calcmode="lin" valueType="num">
                                      <p:cBhvr>
                                        <p:cTn id="52" dur="1000" fill="hold"/>
                                        <p:tgtEl>
                                          <p:spTgt spid="4">
                                            <p:txEl>
                                              <p:pRg st="3" end="3"/>
                                            </p:txEl>
                                          </p:spTgt>
                                        </p:tgtEl>
                                        <p:attrNameLst>
                                          <p:attrName>ppt_h</p:attrName>
                                        </p:attrNameLst>
                                      </p:cBhvr>
                                      <p:tavLst>
                                        <p:tav tm="0">
                                          <p:val>
                                            <p:strVal val="#ppt_h"/>
                                          </p:val>
                                        </p:tav>
                                        <p:tav tm="100000">
                                          <p:val>
                                            <p:strVal val="#ppt_h"/>
                                          </p:val>
                                        </p:tav>
                                      </p:tavLst>
                                    </p:anim>
                                    <p:animEffect transition="in" filter="fade">
                                      <p:cBhvr>
                                        <p:cTn id="53" dur="1000"/>
                                        <p:tgtEl>
                                          <p:spTgt spid="4">
                                            <p:txEl>
                                              <p:pRg st="3" end="3"/>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55" presetClass="entr" presetSubtype="0" fill="hold" nodeType="clickEffect">
                                  <p:stCondLst>
                                    <p:cond delay="0"/>
                                  </p:stCondLst>
                                  <p:childTnLst>
                                    <p:set>
                                      <p:cBhvr>
                                        <p:cTn id="57" dur="1" fill="hold">
                                          <p:stCondLst>
                                            <p:cond delay="0"/>
                                          </p:stCondLst>
                                        </p:cTn>
                                        <p:tgtEl>
                                          <p:spTgt spid="4">
                                            <p:txEl>
                                              <p:pRg st="4" end="4"/>
                                            </p:txEl>
                                          </p:spTgt>
                                        </p:tgtEl>
                                        <p:attrNameLst>
                                          <p:attrName>style.visibility</p:attrName>
                                        </p:attrNameLst>
                                      </p:cBhvr>
                                      <p:to>
                                        <p:strVal val="visible"/>
                                      </p:to>
                                    </p:set>
                                    <p:anim calcmode="lin" valueType="num">
                                      <p:cBhvr>
                                        <p:cTn id="58" dur="1000" fill="hold"/>
                                        <p:tgtEl>
                                          <p:spTgt spid="4">
                                            <p:txEl>
                                              <p:pRg st="4" end="4"/>
                                            </p:txEl>
                                          </p:spTgt>
                                        </p:tgtEl>
                                        <p:attrNameLst>
                                          <p:attrName>ppt_w</p:attrName>
                                        </p:attrNameLst>
                                      </p:cBhvr>
                                      <p:tavLst>
                                        <p:tav tm="0">
                                          <p:val>
                                            <p:strVal val="#ppt_w*0.70"/>
                                          </p:val>
                                        </p:tav>
                                        <p:tav tm="100000">
                                          <p:val>
                                            <p:strVal val="#ppt_w"/>
                                          </p:val>
                                        </p:tav>
                                      </p:tavLst>
                                    </p:anim>
                                    <p:anim calcmode="lin" valueType="num">
                                      <p:cBhvr>
                                        <p:cTn id="59" dur="1000" fill="hold"/>
                                        <p:tgtEl>
                                          <p:spTgt spid="4">
                                            <p:txEl>
                                              <p:pRg st="4" end="4"/>
                                            </p:txEl>
                                          </p:spTgt>
                                        </p:tgtEl>
                                        <p:attrNameLst>
                                          <p:attrName>ppt_h</p:attrName>
                                        </p:attrNameLst>
                                      </p:cBhvr>
                                      <p:tavLst>
                                        <p:tav tm="0">
                                          <p:val>
                                            <p:strVal val="#ppt_h"/>
                                          </p:val>
                                        </p:tav>
                                        <p:tav tm="100000">
                                          <p:val>
                                            <p:strVal val="#ppt_h"/>
                                          </p:val>
                                        </p:tav>
                                      </p:tavLst>
                                    </p:anim>
                                    <p:animEffect transition="in" filter="fade">
                                      <p:cBhvr>
                                        <p:cTn id="60" dur="1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73" grpId="0" bldLvl="0" animBg="1"/>
      <p:bldP spid="2" grpId="0"/>
      <p:bldP spid="38943" grpId="1"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4" name="文本框 3"/>
          <p:cNvSpPr txBox="1"/>
          <p:nvPr/>
        </p:nvSpPr>
        <p:spPr>
          <a:xfrm>
            <a:off x="6343650" y="1950720"/>
            <a:ext cx="4109085" cy="2553335"/>
          </a:xfrm>
          <a:prstGeom prst="rect">
            <a:avLst/>
          </a:prstGeom>
          <a:noFill/>
          <a:ln w="9525">
            <a:noFill/>
          </a:ln>
        </p:spPr>
        <p:txBody>
          <a:bodyPr wrap="square" anchor="t">
            <a:spAutoFit/>
          </a:bodyPr>
          <a:p>
            <a:pPr algn="l">
              <a:lnSpc>
                <a:spcPct val="200000"/>
              </a:lnSpc>
            </a:pPr>
            <a:r>
              <a:rPr lang="zh-CN" altLang="en-US" sz="2000">
                <a:solidFill>
                  <a:srgbClr val="F86B2A"/>
                </a:solidFill>
                <a:latin typeface="黑体" panose="02010609060101010101" charset="-122"/>
                <a:ea typeface="黑体" panose="02010609060101010101" charset="-122"/>
                <a:sym typeface="+mn-ea"/>
              </a:rPr>
              <a:t>项目五　幼儿英语教育教学活动</a:t>
            </a:r>
            <a:endParaRPr lang="zh-CN" altLang="en-US" sz="2000">
              <a:solidFill>
                <a:srgbClr val="F86B2A"/>
              </a:solidFill>
              <a:latin typeface="黑体" panose="02010609060101010101" charset="-122"/>
              <a:ea typeface="黑体" panose="02010609060101010101" charset="-122"/>
              <a:sym typeface="+mn-ea"/>
            </a:endParaRPr>
          </a:p>
          <a:p>
            <a:pPr algn="l">
              <a:lnSpc>
                <a:spcPct val="200000"/>
              </a:lnSpc>
            </a:pPr>
            <a:r>
              <a:rPr lang="zh-CN" altLang="en-US" sz="2000">
                <a:solidFill>
                  <a:srgbClr val="F86B2A"/>
                </a:solidFill>
                <a:latin typeface="黑体" panose="02010609060101010101" charset="-122"/>
                <a:ea typeface="黑体" panose="02010609060101010101" charset="-122"/>
              </a:rPr>
              <a:t>项目六　幼儿英语教学活动的设计</a:t>
            </a:r>
            <a:endParaRPr lang="zh-CN" altLang="en-US" sz="2000">
              <a:solidFill>
                <a:srgbClr val="F86B2A"/>
              </a:solidFill>
              <a:latin typeface="黑体" panose="02010609060101010101" charset="-122"/>
              <a:ea typeface="黑体" panose="02010609060101010101" charset="-122"/>
            </a:endParaRPr>
          </a:p>
          <a:p>
            <a:pPr algn="l">
              <a:lnSpc>
                <a:spcPct val="200000"/>
              </a:lnSpc>
            </a:pPr>
            <a:r>
              <a:rPr lang="zh-CN" altLang="en-US" sz="2000">
                <a:solidFill>
                  <a:srgbClr val="F86B2A"/>
                </a:solidFill>
                <a:latin typeface="黑体" panose="02010609060101010101" charset="-122"/>
                <a:ea typeface="黑体" panose="02010609060101010101" charset="-122"/>
              </a:rPr>
              <a:t>项目七　幼儿英语教育评价与说课</a:t>
            </a:r>
            <a:endParaRPr lang="zh-CN" altLang="en-US" sz="2000">
              <a:solidFill>
                <a:srgbClr val="F86B2A"/>
              </a:solidFill>
              <a:latin typeface="黑体" panose="02010609060101010101" charset="-122"/>
              <a:ea typeface="黑体" panose="02010609060101010101" charset="-122"/>
            </a:endParaRPr>
          </a:p>
          <a:p>
            <a:pPr algn="l">
              <a:lnSpc>
                <a:spcPct val="200000"/>
              </a:lnSpc>
            </a:pPr>
            <a:r>
              <a:rPr lang="zh-CN" altLang="en-US" sz="2000">
                <a:solidFill>
                  <a:srgbClr val="F86B2A"/>
                </a:solidFill>
                <a:latin typeface="黑体" panose="02010609060101010101" charset="-122"/>
                <a:ea typeface="黑体" panose="02010609060101010101" charset="-122"/>
              </a:rPr>
              <a:t>项目八　幼儿英语教育科研</a:t>
            </a:r>
            <a:endParaRPr lang="zh-CN" altLang="en-US" sz="2000">
              <a:solidFill>
                <a:srgbClr val="F86B2A"/>
              </a:solidFill>
              <a:latin typeface="黑体" panose="02010609060101010101" charset="-122"/>
              <a:ea typeface="黑体" panose="02010609060101010101" charset="-122"/>
            </a:endParaRPr>
          </a:p>
        </p:txBody>
      </p:sp>
      <p:pic>
        <p:nvPicPr>
          <p:cNvPr id="9" name="图片 8"/>
          <p:cNvPicPr>
            <a:picLocks noChangeAspect="1"/>
          </p:cNvPicPr>
          <p:nvPr/>
        </p:nvPicPr>
        <p:blipFill>
          <a:blip r:embed="rId2"/>
          <a:stretch>
            <a:fillRect/>
          </a:stretch>
        </p:blipFill>
        <p:spPr>
          <a:xfrm>
            <a:off x="3508375" y="1033463"/>
            <a:ext cx="4673600" cy="673100"/>
          </a:xfrm>
          <a:prstGeom prst="rect">
            <a:avLst/>
          </a:prstGeom>
          <a:noFill/>
          <a:ln w="9525">
            <a:noFill/>
          </a:ln>
        </p:spPr>
      </p:pic>
      <p:sp>
        <p:nvSpPr>
          <p:cNvPr id="10" name="文本框 9"/>
          <p:cNvSpPr txBox="1"/>
          <p:nvPr/>
        </p:nvSpPr>
        <p:spPr>
          <a:xfrm>
            <a:off x="4565650" y="1004888"/>
            <a:ext cx="2560638" cy="646112"/>
          </a:xfrm>
          <a:prstGeom prst="rect">
            <a:avLst/>
          </a:prstGeom>
          <a:noFill/>
          <a:ln w="9525">
            <a:noFill/>
          </a:ln>
        </p:spPr>
        <p:txBody>
          <a:bodyPr wrap="square" anchor="t">
            <a:spAutoFit/>
          </a:bodyPr>
          <a:p>
            <a:pPr algn="ctr"/>
            <a:r>
              <a:rPr lang="zh-CN" altLang="en-US" sz="3600">
                <a:solidFill>
                  <a:schemeClr val="bg1"/>
                </a:solidFill>
                <a:latin typeface="黑体" panose="02010609060101010101" charset="-122"/>
                <a:ea typeface="黑体" panose="02010609060101010101" charset="-122"/>
              </a:rPr>
              <a:t>目   录</a:t>
            </a:r>
            <a:endParaRPr lang="zh-CN" altLang="en-US" sz="3600">
              <a:solidFill>
                <a:schemeClr val="bg1"/>
              </a:solidFill>
              <a:latin typeface="黑体" panose="02010609060101010101" charset="-122"/>
              <a:ea typeface="黑体" panose="02010609060101010101" charset="-122"/>
            </a:endParaRPr>
          </a:p>
        </p:txBody>
      </p:sp>
      <p:sp>
        <p:nvSpPr>
          <p:cNvPr id="2" name="文本框 1"/>
          <p:cNvSpPr txBox="1"/>
          <p:nvPr/>
        </p:nvSpPr>
        <p:spPr>
          <a:xfrm>
            <a:off x="2059940" y="1950720"/>
            <a:ext cx="4348480" cy="3014980"/>
          </a:xfrm>
          <a:prstGeom prst="rect">
            <a:avLst/>
          </a:prstGeom>
          <a:noFill/>
          <a:ln w="9525">
            <a:noFill/>
          </a:ln>
        </p:spPr>
        <p:txBody>
          <a:bodyPr wrap="square" anchor="t">
            <a:spAutoFit/>
          </a:bodyPr>
          <a:p>
            <a:pPr algn="l">
              <a:lnSpc>
                <a:spcPct val="200000"/>
              </a:lnSpc>
            </a:pPr>
            <a:r>
              <a:rPr lang="zh-CN" altLang="en-US" sz="2000">
                <a:solidFill>
                  <a:srgbClr val="F86B2A"/>
                </a:solidFill>
                <a:latin typeface="黑体" panose="02010609060101010101" charset="-122"/>
                <a:ea typeface="黑体" panose="02010609060101010101" charset="-122"/>
              </a:rPr>
              <a:t>项目一</a:t>
            </a:r>
            <a:r>
              <a:rPr lang="en-US" altLang="zh-CN" sz="2000">
                <a:solidFill>
                  <a:srgbClr val="F86B2A"/>
                </a:solidFill>
                <a:latin typeface="黑体" panose="02010609060101010101" charset="-122"/>
                <a:ea typeface="黑体" panose="02010609060101010101" charset="-122"/>
              </a:rPr>
              <a:t>  </a:t>
            </a:r>
            <a:r>
              <a:rPr lang="zh-CN" altLang="en-US" sz="2000">
                <a:solidFill>
                  <a:srgbClr val="F86B2A"/>
                </a:solidFill>
                <a:latin typeface="黑体" panose="02010609060101010101" charset="-122"/>
                <a:ea typeface="黑体" panose="02010609060101010101" charset="-122"/>
              </a:rPr>
              <a:t>幼儿英语教育概述</a:t>
            </a:r>
            <a:endParaRPr lang="zh-CN" altLang="en-US" sz="2000">
              <a:solidFill>
                <a:srgbClr val="F86B2A"/>
              </a:solidFill>
              <a:latin typeface="黑体" panose="02010609060101010101" charset="-122"/>
              <a:ea typeface="黑体" panose="02010609060101010101" charset="-122"/>
            </a:endParaRPr>
          </a:p>
          <a:p>
            <a:pPr algn="l">
              <a:lnSpc>
                <a:spcPct val="200000"/>
              </a:lnSpc>
            </a:pPr>
            <a:r>
              <a:rPr lang="zh-CN" altLang="en-US" sz="2000">
                <a:solidFill>
                  <a:srgbClr val="F86B2A"/>
                </a:solidFill>
                <a:latin typeface="黑体" panose="02010609060101010101" charset="-122"/>
                <a:ea typeface="黑体" panose="02010609060101010101" charset="-122"/>
              </a:rPr>
              <a:t>项目二　幼儿英语教育的途径</a:t>
            </a:r>
            <a:endParaRPr lang="zh-CN" altLang="en-US" sz="2000">
              <a:solidFill>
                <a:srgbClr val="F86B2A"/>
              </a:solidFill>
              <a:latin typeface="黑体" panose="02010609060101010101" charset="-122"/>
              <a:ea typeface="黑体" panose="02010609060101010101" charset="-122"/>
            </a:endParaRPr>
          </a:p>
          <a:p>
            <a:pPr algn="l">
              <a:lnSpc>
                <a:spcPct val="150000"/>
              </a:lnSpc>
            </a:pPr>
            <a:r>
              <a:rPr lang="en-US" altLang="zh-CN" sz="2000">
                <a:solidFill>
                  <a:srgbClr val="F86B2A"/>
                </a:solidFill>
                <a:latin typeface="黑体" panose="02010609060101010101" charset="-122"/>
                <a:ea typeface="黑体" panose="02010609060101010101" charset="-122"/>
              </a:rPr>
              <a:t>        </a:t>
            </a:r>
            <a:r>
              <a:rPr lang="zh-CN" altLang="en-US" sz="2000">
                <a:solidFill>
                  <a:srgbClr val="F86B2A"/>
                </a:solidFill>
                <a:latin typeface="黑体" panose="02010609060101010101" charset="-122"/>
                <a:ea typeface="黑体" panose="02010609060101010101" charset="-122"/>
              </a:rPr>
              <a:t>及双语教育师资培养</a:t>
            </a:r>
            <a:endParaRPr lang="zh-CN" altLang="en-US" sz="2000">
              <a:solidFill>
                <a:srgbClr val="F86B2A"/>
              </a:solidFill>
              <a:latin typeface="黑体" panose="02010609060101010101" charset="-122"/>
              <a:ea typeface="黑体" panose="02010609060101010101" charset="-122"/>
            </a:endParaRPr>
          </a:p>
          <a:p>
            <a:pPr algn="l">
              <a:lnSpc>
                <a:spcPct val="200000"/>
              </a:lnSpc>
            </a:pPr>
            <a:r>
              <a:rPr lang="zh-CN" altLang="en-US" sz="2000">
                <a:solidFill>
                  <a:srgbClr val="F86B2A"/>
                </a:solidFill>
                <a:latin typeface="黑体" panose="02010609060101010101" charset="-122"/>
                <a:ea typeface="黑体" panose="02010609060101010101" charset="-122"/>
              </a:rPr>
              <a:t>项目三</a:t>
            </a:r>
            <a:r>
              <a:rPr lang="en-US" altLang="zh-CN" sz="2000">
                <a:solidFill>
                  <a:srgbClr val="F86B2A"/>
                </a:solidFill>
                <a:latin typeface="黑体" panose="02010609060101010101" charset="-122"/>
                <a:ea typeface="黑体" panose="02010609060101010101" charset="-122"/>
              </a:rPr>
              <a:t>  </a:t>
            </a:r>
            <a:r>
              <a:rPr lang="zh-CN" altLang="en-US" sz="2000">
                <a:solidFill>
                  <a:srgbClr val="F86B2A"/>
                </a:solidFill>
                <a:latin typeface="黑体" panose="02010609060101010101" charset="-122"/>
                <a:ea typeface="黑体" panose="02010609060101010101" charset="-122"/>
              </a:rPr>
              <a:t>幼儿英语教育的目标与内容</a:t>
            </a:r>
            <a:endParaRPr lang="zh-CN" altLang="en-US" sz="2000">
              <a:solidFill>
                <a:srgbClr val="F86B2A"/>
              </a:solidFill>
              <a:latin typeface="黑体" panose="02010609060101010101" charset="-122"/>
              <a:ea typeface="黑体" panose="02010609060101010101" charset="-122"/>
            </a:endParaRPr>
          </a:p>
          <a:p>
            <a:pPr algn="l">
              <a:lnSpc>
                <a:spcPct val="200000"/>
              </a:lnSpc>
            </a:pPr>
            <a:r>
              <a:rPr lang="zh-CN" altLang="en-US" sz="2000">
                <a:solidFill>
                  <a:srgbClr val="F86B2A"/>
                </a:solidFill>
                <a:latin typeface="黑体" panose="02010609060101010101" charset="-122"/>
                <a:ea typeface="黑体" panose="02010609060101010101" charset="-122"/>
              </a:rPr>
              <a:t>项目四　</a:t>
            </a:r>
            <a:r>
              <a:rPr lang="zh-CN" altLang="en-US" sz="2000">
                <a:solidFill>
                  <a:srgbClr val="F86B2A"/>
                </a:solidFill>
                <a:latin typeface="黑体" panose="02010609060101010101" charset="-122"/>
                <a:ea typeface="黑体" panose="02010609060101010101" charset="-122"/>
                <a:sym typeface="+mn-lt"/>
              </a:rPr>
              <a:t>幼儿英语教育教学模式</a:t>
            </a:r>
            <a:endParaRPr lang="zh-CN" altLang="en-US" sz="2000">
              <a:solidFill>
                <a:srgbClr val="F86B2A"/>
              </a:solidFill>
              <a:latin typeface="黑体" panose="02010609060101010101" charset="-122"/>
              <a:ea typeface="黑体" panose="02010609060101010101" charset="-122"/>
            </a:endParaRPr>
          </a:p>
        </p:txBody>
      </p:sp>
      <p:pic>
        <p:nvPicPr>
          <p:cNvPr id="41" name="图片 40"/>
          <p:cNvPicPr>
            <a:picLocks noChangeAspect="1"/>
          </p:cNvPicPr>
          <p:nvPr/>
        </p:nvPicPr>
        <p:blipFill rotWithShape="1">
          <a:blip r:embed="rId3" cstate="print">
            <a:extLst>
              <a:ext uri="{28A0092B-C50C-407E-A947-70E740481C1C}">
                <a14:useLocalDpi xmlns:a14="http://schemas.microsoft.com/office/drawing/2010/main" val="0"/>
              </a:ext>
            </a:extLst>
          </a:blip>
          <a:srcRect l="36534" t="73808" r="39025"/>
          <a:stretch>
            <a:fillRect/>
          </a:stretch>
        </p:blipFill>
        <p:spPr>
          <a:xfrm>
            <a:off x="2553255" y="4826104"/>
            <a:ext cx="1428393" cy="1796216"/>
          </a:xfrm>
          <a:prstGeom prst="rect">
            <a:avLst/>
          </a:prstGeom>
        </p:spPr>
      </p:pic>
      <p:pic>
        <p:nvPicPr>
          <p:cNvPr id="43" name="图片 42"/>
          <p:cNvPicPr>
            <a:picLocks noChangeAspect="1"/>
          </p:cNvPicPr>
          <p:nvPr/>
        </p:nvPicPr>
        <p:blipFill rotWithShape="1">
          <a:blip r:embed="rId3" cstate="print">
            <a:extLst>
              <a:ext uri="{28A0092B-C50C-407E-A947-70E740481C1C}">
                <a14:useLocalDpi xmlns:a14="http://schemas.microsoft.com/office/drawing/2010/main" val="0"/>
              </a:ext>
            </a:extLst>
          </a:blip>
          <a:srcRect l="60486" t="73808"/>
          <a:stretch>
            <a:fillRect/>
          </a:stretch>
        </p:blipFill>
        <p:spPr>
          <a:xfrm>
            <a:off x="4099066" y="4804407"/>
            <a:ext cx="2309204" cy="1796216"/>
          </a:xfrm>
          <a:prstGeom prst="rect">
            <a:avLst/>
          </a:prstGeom>
        </p:spPr>
      </p:pic>
      <p:pic>
        <p:nvPicPr>
          <p:cNvPr id="45" name="图片 44"/>
          <p:cNvPicPr>
            <a:picLocks noChangeAspect="1"/>
          </p:cNvPicPr>
          <p:nvPr/>
        </p:nvPicPr>
        <p:blipFill rotWithShape="1">
          <a:blip r:embed="rId3" cstate="print">
            <a:extLst>
              <a:ext uri="{28A0092B-C50C-407E-A947-70E740481C1C}">
                <a14:useLocalDpi xmlns:a14="http://schemas.microsoft.com/office/drawing/2010/main" val="0"/>
              </a:ext>
            </a:extLst>
          </a:blip>
          <a:srcRect t="73808" r="61464"/>
          <a:stretch>
            <a:fillRect/>
          </a:stretch>
        </p:blipFill>
        <p:spPr>
          <a:xfrm>
            <a:off x="51630" y="4811119"/>
            <a:ext cx="2252058" cy="1796216"/>
          </a:xfrm>
          <a:prstGeom prst="rect">
            <a:avLst/>
          </a:prstGeom>
        </p:spPr>
      </p:pic>
      <p:pic>
        <p:nvPicPr>
          <p:cNvPr id="47" name="图片 46"/>
          <p:cNvPicPr>
            <a:picLocks noChangeAspect="1"/>
          </p:cNvPicPr>
          <p:nvPr/>
        </p:nvPicPr>
        <p:blipFill rotWithShape="1">
          <a:blip r:embed="rId3" cstate="print">
            <a:extLst>
              <a:ext uri="{28A0092B-C50C-407E-A947-70E740481C1C}">
                <a14:useLocalDpi xmlns:a14="http://schemas.microsoft.com/office/drawing/2010/main" val="0"/>
              </a:ext>
            </a:extLst>
          </a:blip>
          <a:srcRect l="36534" t="73808" r="39025"/>
          <a:stretch>
            <a:fillRect/>
          </a:stretch>
        </p:blipFill>
        <p:spPr>
          <a:xfrm>
            <a:off x="6525688" y="4841089"/>
            <a:ext cx="1428393" cy="1796216"/>
          </a:xfrm>
          <a:prstGeom prst="rect">
            <a:avLst/>
          </a:prstGeom>
        </p:spPr>
      </p:pic>
      <p:pic>
        <p:nvPicPr>
          <p:cNvPr id="49" name="图片 48"/>
          <p:cNvPicPr>
            <a:picLocks noChangeAspect="1"/>
          </p:cNvPicPr>
          <p:nvPr/>
        </p:nvPicPr>
        <p:blipFill rotWithShape="1">
          <a:blip r:embed="rId3" cstate="print">
            <a:extLst>
              <a:ext uri="{28A0092B-C50C-407E-A947-70E740481C1C}">
                <a14:useLocalDpi xmlns:a14="http://schemas.microsoft.com/office/drawing/2010/main" val="0"/>
              </a:ext>
            </a:extLst>
          </a:blip>
          <a:srcRect l="60486" t="73808"/>
          <a:stretch>
            <a:fillRect/>
          </a:stretch>
        </p:blipFill>
        <p:spPr>
          <a:xfrm>
            <a:off x="8143384" y="4813356"/>
            <a:ext cx="2309204" cy="1796216"/>
          </a:xfrm>
          <a:prstGeom prst="rect">
            <a:avLst/>
          </a:prstGeom>
        </p:spPr>
      </p:pic>
      <p:pic>
        <p:nvPicPr>
          <p:cNvPr id="51" name="图片 50"/>
          <p:cNvPicPr>
            <a:picLocks noChangeAspect="1"/>
          </p:cNvPicPr>
          <p:nvPr/>
        </p:nvPicPr>
        <p:blipFill rotWithShape="1">
          <a:blip r:embed="rId3" cstate="print">
            <a:extLst>
              <a:ext uri="{28A0092B-C50C-407E-A947-70E740481C1C}">
                <a14:useLocalDpi xmlns:a14="http://schemas.microsoft.com/office/drawing/2010/main" val="0"/>
              </a:ext>
            </a:extLst>
          </a:blip>
          <a:srcRect t="73808" r="61464"/>
          <a:stretch>
            <a:fillRect/>
          </a:stretch>
        </p:blipFill>
        <p:spPr>
          <a:xfrm>
            <a:off x="9210015" y="4806646"/>
            <a:ext cx="2252058" cy="1796216"/>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dissolve">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circle(in)">
                                      <p:cBhvr>
                                        <p:cTn id="15" dur="20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circle(in)">
                                      <p:cBhvr>
                                        <p:cTn id="2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 grpId="0"/>
      <p:bldP spid="2" grpId="1"/>
      <p:bldP spid="4" grpId="0"/>
      <p:bldP spid="4"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43" name="Text Box 31"/>
          <p:cNvSpPr txBox="1">
            <a:spLocks noChangeArrowheads="1"/>
          </p:cNvSpPr>
          <p:nvPr/>
        </p:nvSpPr>
        <p:spPr bwMode="gray">
          <a:xfrm>
            <a:off x="5374640" y="1530350"/>
            <a:ext cx="2167255" cy="529590"/>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scene3d>
              <a:camera prst="orthographicFront"/>
              <a:lightRig rig="threePt" dir="t"/>
            </a:scene3d>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altLang="zh-CN" sz="2800" b="1" noProof="0" dirty="0">
                <a:ln w="15875"/>
                <a:gradFill>
                  <a:gsLst>
                    <a:gs pos="50000">
                      <a:schemeClr val="accent6"/>
                    </a:gs>
                    <a:gs pos="0">
                      <a:schemeClr val="accent6">
                        <a:lumMod val="25000"/>
                        <a:lumOff val="75000"/>
                      </a:schemeClr>
                    </a:gs>
                    <a:gs pos="100000">
                      <a:schemeClr val="accent6">
                        <a:lumMod val="85000"/>
                      </a:schemeClr>
                    </a:gs>
                  </a:gsLst>
                  <a:lin ang="5400000" scaled="1"/>
                </a:gradFill>
                <a:effectLst/>
                <a:latin typeface="Microsoft YaHei Bold" panose="020B0503020204020204" charset="-122"/>
                <a:ea typeface="Microsoft YaHei Bold" panose="020B0503020204020204" charset="-122"/>
                <a:cs typeface="Microsoft YaHei Bold" panose="020B0503020204020204" charset="-122"/>
                <a:sym typeface="+mn-ea"/>
              </a:rPr>
              <a:t>3．玩与演</a:t>
            </a:r>
            <a:endParaRPr altLang="zh-CN" sz="2800" b="1" noProof="0" dirty="0">
              <a:ln w="15875"/>
              <a:gradFill>
                <a:gsLst>
                  <a:gs pos="50000">
                    <a:schemeClr val="accent6"/>
                  </a:gs>
                  <a:gs pos="0">
                    <a:schemeClr val="accent6">
                      <a:lumMod val="25000"/>
                      <a:lumOff val="75000"/>
                    </a:schemeClr>
                  </a:gs>
                  <a:gs pos="100000">
                    <a:schemeClr val="accent6">
                      <a:lumMod val="85000"/>
                    </a:schemeClr>
                  </a:gs>
                </a:gsLst>
                <a:lin ang="5400000" scaled="1"/>
              </a:gradFill>
              <a:effectLst/>
              <a:latin typeface="Microsoft YaHei Bold" panose="020B0503020204020204" charset="-122"/>
              <a:ea typeface="Microsoft YaHei Bold" panose="020B0503020204020204" charset="-122"/>
              <a:cs typeface="Microsoft YaHei Bold" panose="020B0503020204020204" charset="-122"/>
              <a:sym typeface="+mn-ea"/>
            </a:endParaRPr>
          </a:p>
        </p:txBody>
      </p:sp>
      <p:sp>
        <p:nvSpPr>
          <p:cNvPr id="12291" name="Rectangle 2"/>
          <p:cNvSpPr/>
          <p:nvPr/>
        </p:nvSpPr>
        <p:spPr>
          <a:xfrm>
            <a:off x="2424113" y="188913"/>
            <a:ext cx="6934200" cy="914400"/>
          </a:xfrm>
          <a:prstGeom prst="rect">
            <a:avLst/>
          </a:prstGeom>
          <a:noFill/>
          <a:ln w="9525">
            <a:noFill/>
          </a:ln>
          <a:effectLst>
            <a:outerShdw dist="17961" dir="2699999" algn="ctr" rotWithShape="0">
              <a:schemeClr val="bg2"/>
            </a:outerShdw>
          </a:effectLst>
        </p:spPr>
        <p:txBody>
          <a:bodyPr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stStyle>
          <a:p>
            <a:pPr marL="0" lvl="0" indent="0" eaLnBrk="1" hangingPunct="1">
              <a:spcBef>
                <a:spcPct val="0"/>
              </a:spcBef>
              <a:buNone/>
            </a:pPr>
            <a:endParaRPr lang="en-US" altLang="zh-CN" b="1" dirty="0">
              <a:solidFill>
                <a:srgbClr val="7030A0"/>
              </a:solidFill>
              <a:latin typeface="黑体" panose="02010609060101010101" charset="-122"/>
              <a:ea typeface="黑体" panose="02010609060101010101" charset="-122"/>
            </a:endParaRPr>
          </a:p>
        </p:txBody>
      </p:sp>
      <p:sp>
        <p:nvSpPr>
          <p:cNvPr id="10273" name="Text Box 33"/>
          <p:cNvSpPr txBox="1">
            <a:spLocks noChangeArrowheads="1"/>
          </p:cNvSpPr>
          <p:nvPr/>
        </p:nvSpPr>
        <p:spPr bwMode="auto">
          <a:xfrm>
            <a:off x="507365" y="685165"/>
            <a:ext cx="6535420" cy="58356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R="0" defTabSz="914400">
              <a:spcBef>
                <a:spcPct val="50000"/>
              </a:spcBef>
              <a:buClrTx/>
              <a:buSzTx/>
              <a:buFontTx/>
              <a:buNone/>
              <a:defRPr/>
            </a:pPr>
            <a:r>
              <a:rPr lang="zh-CN" altLang="en-US" sz="3200" b="1" noProof="0" smtClean="0">
                <a:solidFill>
                  <a:srgbClr val="8D38C2"/>
                </a:solidFill>
                <a:ea typeface="黑体" panose="02010609060101010101" charset="-122"/>
                <a:cs typeface="Arial" panose="020B0604020202020204" pitchFamily="34" charset="0"/>
                <a:sym typeface="+mn-ea"/>
              </a:rPr>
              <a:t>三、幼儿英语教育的具体目标</a:t>
            </a:r>
            <a:endParaRPr lang="zh-CN" altLang="en-US" sz="3200" b="1" noProof="0" smtClean="0">
              <a:solidFill>
                <a:srgbClr val="8D38C2"/>
              </a:solidFill>
              <a:ea typeface="黑体" panose="02010609060101010101" charset="-122"/>
              <a:cs typeface="Arial" panose="020B0604020202020204" pitchFamily="34" charset="0"/>
              <a:sym typeface="+mn-ea"/>
            </a:endParaRPr>
          </a:p>
        </p:txBody>
      </p:sp>
      <p:sp>
        <p:nvSpPr>
          <p:cNvPr id="2" name="文本框 1"/>
          <p:cNvSpPr txBox="1"/>
          <p:nvPr/>
        </p:nvSpPr>
        <p:spPr>
          <a:xfrm>
            <a:off x="667385" y="1268730"/>
            <a:ext cx="4707255" cy="645160"/>
          </a:xfrm>
          <a:prstGeom prst="rect">
            <a:avLst/>
          </a:prstGeom>
          <a:noFill/>
        </p:spPr>
        <p:txBody>
          <a:bodyPr wrap="square" rtlCol="0" anchor="t">
            <a:spAutoFit/>
          </a:bodyPr>
          <a:p>
            <a:pPr>
              <a:lnSpc>
                <a:spcPct val="150000"/>
              </a:lnSpc>
            </a:pPr>
            <a:r>
              <a:rPr lang="zh-CN" sz="2400" dirty="0">
                <a:solidFill>
                  <a:srgbClr val="4BA151">
                    <a:lumMod val="75000"/>
                  </a:srgbClr>
                </a:solidFill>
                <a:sym typeface="+mn-ea"/>
              </a:rPr>
              <a:t>（二）发展初步的语言技能</a:t>
            </a:r>
            <a:endParaRPr lang="zh-CN" sz="2400" dirty="0">
              <a:solidFill>
                <a:srgbClr val="4BA151">
                  <a:lumMod val="75000"/>
                </a:srgbClr>
              </a:solidFill>
              <a:sym typeface="+mn-ea"/>
            </a:endParaRPr>
          </a:p>
        </p:txBody>
      </p:sp>
      <p:sp>
        <p:nvSpPr>
          <p:cNvPr id="4" name="文本框 3"/>
          <p:cNvSpPr txBox="1"/>
          <p:nvPr/>
        </p:nvSpPr>
        <p:spPr>
          <a:xfrm>
            <a:off x="824865" y="2486660"/>
            <a:ext cx="4293235" cy="1753235"/>
          </a:xfrm>
          <a:prstGeom prst="rect">
            <a:avLst/>
          </a:prstGeom>
          <a:noFill/>
        </p:spPr>
        <p:txBody>
          <a:bodyPr wrap="square" rtlCol="0" anchor="t">
            <a:spAutoFit/>
          </a:bodyPr>
          <a:p>
            <a:pPr marR="0" defTabSz="914400">
              <a:lnSpc>
                <a:spcPct val="150000"/>
              </a:lnSpc>
              <a:buClrTx/>
              <a:buSzTx/>
              <a:buFontTx/>
              <a:buNone/>
              <a:defRPr/>
            </a:pPr>
            <a:r>
              <a:rPr lang="zh-CN" noProof="0" dirty="0">
                <a:latin typeface="Microsoft YaHei Regular" panose="020B0503020204020204" charset="-122"/>
                <a:ea typeface="Microsoft YaHei Regular" panose="020B0503020204020204" charset="-122"/>
                <a:cs typeface="Microsoft YaHei Regular" panose="020B0503020204020204" charset="-122"/>
                <a:sym typeface="+mn-ea"/>
              </a:rPr>
              <a:t>（</a:t>
            </a:r>
            <a:r>
              <a:rPr noProof="0" dirty="0">
                <a:latin typeface="Microsoft YaHei Regular" panose="020B0503020204020204" charset="-122"/>
                <a:ea typeface="Microsoft YaHei Regular" panose="020B0503020204020204" charset="-122"/>
                <a:cs typeface="Microsoft YaHei Regular" panose="020B0503020204020204" charset="-122"/>
                <a:sym typeface="+mn-ea"/>
              </a:rPr>
              <a:t>1）能在教师的指导下用英语做游戏并在游戏中进行简单的交际；</a:t>
            </a:r>
            <a:endParaRPr noProof="0" dirty="0">
              <a:latin typeface="Microsoft YaHei Regular" panose="020B0503020204020204" charset="-122"/>
              <a:ea typeface="Microsoft YaHei Regular" panose="020B0503020204020204" charset="-122"/>
              <a:cs typeface="Microsoft YaHei Regular" panose="020B0503020204020204" charset="-122"/>
              <a:sym typeface="+mn-ea"/>
            </a:endParaRPr>
          </a:p>
          <a:p>
            <a:pPr marR="0" defTabSz="914400">
              <a:lnSpc>
                <a:spcPct val="150000"/>
              </a:lnSpc>
              <a:buClrTx/>
              <a:buSzTx/>
              <a:buFontTx/>
              <a:buNone/>
              <a:defRPr/>
            </a:pPr>
            <a:r>
              <a:rPr lang="zh-CN" noProof="0" dirty="0">
                <a:latin typeface="Microsoft YaHei Regular" panose="020B0503020204020204" charset="-122"/>
                <a:ea typeface="Microsoft YaHei Regular" panose="020B0503020204020204" charset="-122"/>
                <a:cs typeface="Microsoft YaHei Regular" panose="020B0503020204020204" charset="-122"/>
                <a:sym typeface="+mn-ea"/>
              </a:rPr>
              <a:t>（</a:t>
            </a:r>
            <a:r>
              <a:rPr noProof="0" dirty="0">
                <a:latin typeface="Microsoft YaHei Regular" panose="020B0503020204020204" charset="-122"/>
                <a:ea typeface="Microsoft YaHei Regular" panose="020B0503020204020204" charset="-122"/>
                <a:cs typeface="Microsoft YaHei Regular" panose="020B0503020204020204" charset="-122"/>
                <a:sym typeface="+mn-ea"/>
              </a:rPr>
              <a:t>2）能做简单的角色表演；</a:t>
            </a:r>
            <a:endParaRPr noProof="0" dirty="0">
              <a:latin typeface="Microsoft YaHei Regular" panose="020B0503020204020204" charset="-122"/>
              <a:ea typeface="Microsoft YaHei Regular" panose="020B0503020204020204" charset="-122"/>
              <a:cs typeface="Microsoft YaHei Regular" panose="020B0503020204020204" charset="-122"/>
              <a:sym typeface="+mn-ea"/>
            </a:endParaRPr>
          </a:p>
          <a:p>
            <a:pPr marR="0" defTabSz="914400">
              <a:lnSpc>
                <a:spcPct val="150000"/>
              </a:lnSpc>
              <a:buClrTx/>
              <a:buSzTx/>
              <a:buFontTx/>
              <a:buNone/>
              <a:defRPr/>
            </a:pPr>
            <a:r>
              <a:rPr lang="zh-CN" noProof="0" dirty="0">
                <a:latin typeface="Microsoft YaHei Regular" panose="020B0503020204020204" charset="-122"/>
                <a:ea typeface="Microsoft YaHei Regular" panose="020B0503020204020204" charset="-122"/>
                <a:cs typeface="Microsoft YaHei Regular" panose="020B0503020204020204" charset="-122"/>
                <a:sym typeface="+mn-ea"/>
              </a:rPr>
              <a:t>（</a:t>
            </a:r>
            <a:r>
              <a:rPr noProof="0" dirty="0">
                <a:latin typeface="Microsoft YaHei Regular" panose="020B0503020204020204" charset="-122"/>
                <a:ea typeface="Microsoft YaHei Regular" panose="020B0503020204020204" charset="-122"/>
                <a:cs typeface="Microsoft YaHei Regular" panose="020B0503020204020204" charset="-122"/>
                <a:sym typeface="+mn-ea"/>
              </a:rPr>
              <a:t>3）能表演简单的英语童话剧。</a:t>
            </a:r>
            <a:endParaRPr noProof="0" dirty="0">
              <a:latin typeface="Microsoft YaHei Regular" panose="020B0503020204020204" charset="-122"/>
              <a:ea typeface="Microsoft YaHei Regular" panose="020B0503020204020204" charset="-122"/>
              <a:cs typeface="Microsoft YaHei Regular" panose="020B0503020204020204" charset="-122"/>
              <a:sym typeface="+mn-ea"/>
            </a:endParaRPr>
          </a:p>
        </p:txBody>
      </p:sp>
      <p:pic>
        <p:nvPicPr>
          <p:cNvPr id="3" name="图片 2"/>
          <p:cNvPicPr>
            <a:picLocks noChangeAspect="1"/>
          </p:cNvPicPr>
          <p:nvPr/>
        </p:nvPicPr>
        <p:blipFill>
          <a:blip r:embed="rId1"/>
          <a:srcRect l="11810" t="53773" r="11961" b="15580"/>
          <a:stretch>
            <a:fillRect/>
          </a:stretch>
        </p:blipFill>
        <p:spPr>
          <a:xfrm>
            <a:off x="5681980" y="2321560"/>
            <a:ext cx="5521325" cy="3140075"/>
          </a:xfrm>
          <a:prstGeom prst="rect">
            <a:avLst/>
          </a:prstGeom>
          <a:effectLst>
            <a:softEdge rad="63500"/>
          </a:effec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73"/>
                                        </p:tgtEl>
                                        <p:attrNameLst>
                                          <p:attrName>style.visibility</p:attrName>
                                        </p:attrNameLst>
                                      </p:cBhvr>
                                      <p:to>
                                        <p:strVal val="visible"/>
                                      </p:to>
                                    </p:set>
                                    <p:animEffect transition="in" filter="wheel(1)">
                                      <p:cBhvr>
                                        <p:cTn id="7" dur="2000"/>
                                        <p:tgtEl>
                                          <p:spTgt spid="10273"/>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edge">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grpId="1" nodeType="clickEffect">
                                  <p:stCondLst>
                                    <p:cond delay="0"/>
                                  </p:stCondLst>
                                  <p:childTnLst>
                                    <p:set>
                                      <p:cBhvr>
                                        <p:cTn id="16" dur="1" fill="hold">
                                          <p:stCondLst>
                                            <p:cond delay="0"/>
                                          </p:stCondLst>
                                        </p:cTn>
                                        <p:tgtEl>
                                          <p:spTgt spid="38943"/>
                                        </p:tgtEl>
                                        <p:attrNameLst>
                                          <p:attrName>style.visibility</p:attrName>
                                        </p:attrNameLst>
                                      </p:cBhvr>
                                      <p:to>
                                        <p:strVal val="visible"/>
                                      </p:to>
                                    </p:set>
                                    <p:anim calcmode="lin" valueType="num">
                                      <p:cBhvr>
                                        <p:cTn id="17" dur="1000" fill="hold"/>
                                        <p:tgtEl>
                                          <p:spTgt spid="38943"/>
                                        </p:tgtEl>
                                        <p:attrNameLst>
                                          <p:attrName>ppt_w</p:attrName>
                                        </p:attrNameLst>
                                      </p:cBhvr>
                                      <p:tavLst>
                                        <p:tav tm="0">
                                          <p:val>
                                            <p:fltVal val="0"/>
                                          </p:val>
                                        </p:tav>
                                        <p:tav tm="100000">
                                          <p:val>
                                            <p:strVal val="#ppt_w"/>
                                          </p:val>
                                        </p:tav>
                                      </p:tavLst>
                                    </p:anim>
                                    <p:anim calcmode="lin" valueType="num">
                                      <p:cBhvr>
                                        <p:cTn id="18" dur="1000" fill="hold"/>
                                        <p:tgtEl>
                                          <p:spTgt spid="38943"/>
                                        </p:tgtEl>
                                        <p:attrNameLst>
                                          <p:attrName>ppt_h</p:attrName>
                                        </p:attrNameLst>
                                      </p:cBhvr>
                                      <p:tavLst>
                                        <p:tav tm="0">
                                          <p:val>
                                            <p:fltVal val="0"/>
                                          </p:val>
                                        </p:tav>
                                        <p:tav tm="100000">
                                          <p:val>
                                            <p:strVal val="#ppt_h"/>
                                          </p:val>
                                        </p:tav>
                                      </p:tavLst>
                                    </p:anim>
                                    <p:anim calcmode="lin" valueType="num">
                                      <p:cBhvr>
                                        <p:cTn id="19" dur="1000" fill="hold"/>
                                        <p:tgtEl>
                                          <p:spTgt spid="38943"/>
                                        </p:tgtEl>
                                        <p:attrNameLst>
                                          <p:attrName>style.rotation</p:attrName>
                                        </p:attrNameLst>
                                      </p:cBhvr>
                                      <p:tavLst>
                                        <p:tav tm="0">
                                          <p:val>
                                            <p:fltVal val="90"/>
                                          </p:val>
                                        </p:tav>
                                        <p:tav tm="100000">
                                          <p:val>
                                            <p:fltVal val="0"/>
                                          </p:val>
                                        </p:tav>
                                      </p:tavLst>
                                    </p:anim>
                                    <p:animEffect transition="in" filter="fade">
                                      <p:cBhvr>
                                        <p:cTn id="20" dur="1000"/>
                                        <p:tgtEl>
                                          <p:spTgt spid="38943"/>
                                        </p:tgtEl>
                                      </p:cBhvr>
                                    </p:animEffect>
                                  </p:childTnLst>
                                </p:cTn>
                              </p:par>
                            </p:childTnLst>
                          </p:cTn>
                        </p:par>
                        <p:par>
                          <p:cTn id="21" fill="hold">
                            <p:stCondLst>
                              <p:cond delay="1000"/>
                            </p:stCondLst>
                            <p:childTnLst>
                              <p:par>
                                <p:cTn id="22" presetID="55" presetClass="entr" presetSubtype="0" fill="hold" nodeType="afterEffect">
                                  <p:stCondLst>
                                    <p:cond delay="0"/>
                                  </p:stCondLst>
                                  <p:childTnLst>
                                    <p:set>
                                      <p:cBhvr>
                                        <p:cTn id="23" dur="500"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ppt_w</p:attrName>
                                        </p:attrNameLst>
                                      </p:cBhvr>
                                      <p:tavLst>
                                        <p:tav tm="0">
                                          <p:val>
                                            <p:strVal val="#ppt_w*0.70"/>
                                          </p:val>
                                        </p:tav>
                                        <p:tav tm="100000">
                                          <p:val>
                                            <p:strVal val="#ppt_w"/>
                                          </p:val>
                                        </p:tav>
                                      </p:tavLst>
                                    </p:anim>
                                    <p:anim calcmode="lin" valueType="num">
                                      <p:cBhvr>
                                        <p:cTn id="25" dur="500" fill="hold"/>
                                        <p:tgtEl>
                                          <p:spTgt spid="3"/>
                                        </p:tgtEl>
                                        <p:attrNameLst>
                                          <p:attrName>ppt_h</p:attrName>
                                        </p:attrNameLst>
                                      </p:cBhvr>
                                      <p:tavLst>
                                        <p:tav tm="0">
                                          <p:val>
                                            <p:strVal val="#ppt_h"/>
                                          </p:val>
                                        </p:tav>
                                        <p:tav tm="100000">
                                          <p:val>
                                            <p:strVal val="#ppt_h"/>
                                          </p:val>
                                        </p:tav>
                                      </p:tavLst>
                                    </p:anim>
                                    <p:animEffect transition="in" filter="fade">
                                      <p:cBhvr>
                                        <p:cTn id="26" dur="500"/>
                                        <p:tgtEl>
                                          <p:spTgt spid="3"/>
                                        </p:tgtEl>
                                      </p:cBhvr>
                                    </p:animEffect>
                                  </p:childTnLst>
                                </p:cTn>
                              </p:par>
                            </p:childTnLst>
                          </p:cTn>
                        </p:par>
                      </p:childTnLst>
                    </p:cTn>
                  </p:par>
                  <p:par>
                    <p:cTn id="27" fill="hold">
                      <p:stCondLst>
                        <p:cond delay="indefinite"/>
                      </p:stCondLst>
                      <p:childTnLst>
                        <p:par>
                          <p:cTn id="28" fill="hold">
                            <p:stCondLst>
                              <p:cond delay="0"/>
                            </p:stCondLst>
                            <p:childTnLst>
                              <p:par>
                                <p:cTn id="29" presetID="55" presetClass="entr" presetSubtype="0" fill="hold" nodeType="clickEffect">
                                  <p:stCondLst>
                                    <p:cond delay="0"/>
                                  </p:stCondLst>
                                  <p:childTnLst>
                                    <p:set>
                                      <p:cBhvr>
                                        <p:cTn id="30" dur="1" fill="hold">
                                          <p:stCondLst>
                                            <p:cond delay="0"/>
                                          </p:stCondLst>
                                        </p:cTn>
                                        <p:tgtEl>
                                          <p:spTgt spid="4">
                                            <p:txEl>
                                              <p:pRg st="0" end="0"/>
                                            </p:txEl>
                                          </p:spTgt>
                                        </p:tgtEl>
                                        <p:attrNameLst>
                                          <p:attrName>style.visibility</p:attrName>
                                        </p:attrNameLst>
                                      </p:cBhvr>
                                      <p:to>
                                        <p:strVal val="visible"/>
                                      </p:to>
                                    </p:set>
                                    <p:anim calcmode="lin" valueType="num">
                                      <p:cBhvr>
                                        <p:cTn id="31" dur="1000" fill="hold"/>
                                        <p:tgtEl>
                                          <p:spTgt spid="4">
                                            <p:txEl>
                                              <p:pRg st="0" end="0"/>
                                            </p:txEl>
                                          </p:spTgt>
                                        </p:tgtEl>
                                        <p:attrNameLst>
                                          <p:attrName>ppt_w</p:attrName>
                                        </p:attrNameLst>
                                      </p:cBhvr>
                                      <p:tavLst>
                                        <p:tav tm="0">
                                          <p:val>
                                            <p:strVal val="#ppt_w*0.70"/>
                                          </p:val>
                                        </p:tav>
                                        <p:tav tm="100000">
                                          <p:val>
                                            <p:strVal val="#ppt_w"/>
                                          </p:val>
                                        </p:tav>
                                      </p:tavLst>
                                    </p:anim>
                                    <p:anim calcmode="lin" valueType="num">
                                      <p:cBhvr>
                                        <p:cTn id="32" dur="1000" fill="hold"/>
                                        <p:tgtEl>
                                          <p:spTgt spid="4">
                                            <p:txEl>
                                              <p:pRg st="0" end="0"/>
                                            </p:txEl>
                                          </p:spTgt>
                                        </p:tgtEl>
                                        <p:attrNameLst>
                                          <p:attrName>ppt_h</p:attrName>
                                        </p:attrNameLst>
                                      </p:cBhvr>
                                      <p:tavLst>
                                        <p:tav tm="0">
                                          <p:val>
                                            <p:strVal val="#ppt_h"/>
                                          </p:val>
                                        </p:tav>
                                        <p:tav tm="100000">
                                          <p:val>
                                            <p:strVal val="#ppt_h"/>
                                          </p:val>
                                        </p:tav>
                                      </p:tavLst>
                                    </p:anim>
                                    <p:animEffect transition="in" filter="fade">
                                      <p:cBhvr>
                                        <p:cTn id="33" dur="1000"/>
                                        <p:tgtEl>
                                          <p:spTgt spid="4">
                                            <p:txEl>
                                              <p:pRg st="0" end="0"/>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55" presetClass="entr" presetSubtype="0" fill="hold" nodeType="clickEffect">
                                  <p:stCondLst>
                                    <p:cond delay="0"/>
                                  </p:stCondLst>
                                  <p:childTnLst>
                                    <p:set>
                                      <p:cBhvr>
                                        <p:cTn id="37" dur="1" fill="hold">
                                          <p:stCondLst>
                                            <p:cond delay="0"/>
                                          </p:stCondLst>
                                        </p:cTn>
                                        <p:tgtEl>
                                          <p:spTgt spid="4">
                                            <p:txEl>
                                              <p:pRg st="1" end="1"/>
                                            </p:txEl>
                                          </p:spTgt>
                                        </p:tgtEl>
                                        <p:attrNameLst>
                                          <p:attrName>style.visibility</p:attrName>
                                        </p:attrNameLst>
                                      </p:cBhvr>
                                      <p:to>
                                        <p:strVal val="visible"/>
                                      </p:to>
                                    </p:set>
                                    <p:anim calcmode="lin" valueType="num">
                                      <p:cBhvr>
                                        <p:cTn id="38" dur="1000" fill="hold"/>
                                        <p:tgtEl>
                                          <p:spTgt spid="4">
                                            <p:txEl>
                                              <p:pRg st="1" end="1"/>
                                            </p:txEl>
                                          </p:spTgt>
                                        </p:tgtEl>
                                        <p:attrNameLst>
                                          <p:attrName>ppt_w</p:attrName>
                                        </p:attrNameLst>
                                      </p:cBhvr>
                                      <p:tavLst>
                                        <p:tav tm="0">
                                          <p:val>
                                            <p:strVal val="#ppt_w*0.70"/>
                                          </p:val>
                                        </p:tav>
                                        <p:tav tm="100000">
                                          <p:val>
                                            <p:strVal val="#ppt_w"/>
                                          </p:val>
                                        </p:tav>
                                      </p:tavLst>
                                    </p:anim>
                                    <p:anim calcmode="lin" valueType="num">
                                      <p:cBhvr>
                                        <p:cTn id="39" dur="1000" fill="hold"/>
                                        <p:tgtEl>
                                          <p:spTgt spid="4">
                                            <p:txEl>
                                              <p:pRg st="1" end="1"/>
                                            </p:txEl>
                                          </p:spTgt>
                                        </p:tgtEl>
                                        <p:attrNameLst>
                                          <p:attrName>ppt_h</p:attrName>
                                        </p:attrNameLst>
                                      </p:cBhvr>
                                      <p:tavLst>
                                        <p:tav tm="0">
                                          <p:val>
                                            <p:strVal val="#ppt_h"/>
                                          </p:val>
                                        </p:tav>
                                        <p:tav tm="100000">
                                          <p:val>
                                            <p:strVal val="#ppt_h"/>
                                          </p:val>
                                        </p:tav>
                                      </p:tavLst>
                                    </p:anim>
                                    <p:animEffect transition="in" filter="fade">
                                      <p:cBhvr>
                                        <p:cTn id="40" dur="1000"/>
                                        <p:tgtEl>
                                          <p:spTgt spid="4">
                                            <p:txEl>
                                              <p:pRg st="1" end="1"/>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55" presetClass="entr" presetSubtype="0" fill="hold" nodeType="clickEffect">
                                  <p:stCondLst>
                                    <p:cond delay="0"/>
                                  </p:stCondLst>
                                  <p:childTnLst>
                                    <p:set>
                                      <p:cBhvr>
                                        <p:cTn id="44" dur="1" fill="hold">
                                          <p:stCondLst>
                                            <p:cond delay="0"/>
                                          </p:stCondLst>
                                        </p:cTn>
                                        <p:tgtEl>
                                          <p:spTgt spid="4">
                                            <p:txEl>
                                              <p:pRg st="2" end="2"/>
                                            </p:txEl>
                                          </p:spTgt>
                                        </p:tgtEl>
                                        <p:attrNameLst>
                                          <p:attrName>style.visibility</p:attrName>
                                        </p:attrNameLst>
                                      </p:cBhvr>
                                      <p:to>
                                        <p:strVal val="visible"/>
                                      </p:to>
                                    </p:set>
                                    <p:anim calcmode="lin" valueType="num">
                                      <p:cBhvr>
                                        <p:cTn id="45" dur="1000" fill="hold"/>
                                        <p:tgtEl>
                                          <p:spTgt spid="4">
                                            <p:txEl>
                                              <p:pRg st="2" end="2"/>
                                            </p:txEl>
                                          </p:spTgt>
                                        </p:tgtEl>
                                        <p:attrNameLst>
                                          <p:attrName>ppt_w</p:attrName>
                                        </p:attrNameLst>
                                      </p:cBhvr>
                                      <p:tavLst>
                                        <p:tav tm="0">
                                          <p:val>
                                            <p:strVal val="#ppt_w*0.70"/>
                                          </p:val>
                                        </p:tav>
                                        <p:tav tm="100000">
                                          <p:val>
                                            <p:strVal val="#ppt_w"/>
                                          </p:val>
                                        </p:tav>
                                      </p:tavLst>
                                    </p:anim>
                                    <p:anim calcmode="lin" valueType="num">
                                      <p:cBhvr>
                                        <p:cTn id="46" dur="1000" fill="hold"/>
                                        <p:tgtEl>
                                          <p:spTgt spid="4">
                                            <p:txEl>
                                              <p:pRg st="2" end="2"/>
                                            </p:txEl>
                                          </p:spTgt>
                                        </p:tgtEl>
                                        <p:attrNameLst>
                                          <p:attrName>ppt_h</p:attrName>
                                        </p:attrNameLst>
                                      </p:cBhvr>
                                      <p:tavLst>
                                        <p:tav tm="0">
                                          <p:val>
                                            <p:strVal val="#ppt_h"/>
                                          </p:val>
                                        </p:tav>
                                        <p:tav tm="100000">
                                          <p:val>
                                            <p:strVal val="#ppt_h"/>
                                          </p:val>
                                        </p:tav>
                                      </p:tavLst>
                                    </p:anim>
                                    <p:animEffect transition="in" filter="fade">
                                      <p:cBhvr>
                                        <p:cTn id="47" dur="1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73" grpId="0" bldLvl="0" animBg="1"/>
      <p:bldP spid="2" grpId="0"/>
      <p:bldP spid="38943" grpId="1"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43" name="Text Box 31"/>
          <p:cNvSpPr txBox="1">
            <a:spLocks noChangeArrowheads="1"/>
          </p:cNvSpPr>
          <p:nvPr/>
        </p:nvSpPr>
        <p:spPr bwMode="gray">
          <a:xfrm>
            <a:off x="5374640" y="1530350"/>
            <a:ext cx="2167255" cy="529590"/>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scene3d>
              <a:camera prst="orthographicFront"/>
              <a:lightRig rig="threePt" dir="t"/>
            </a:scene3d>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altLang="zh-CN" sz="2800" b="1" noProof="0" dirty="0">
                <a:ln w="15875"/>
                <a:gradFill>
                  <a:gsLst>
                    <a:gs pos="50000">
                      <a:schemeClr val="accent6"/>
                    </a:gs>
                    <a:gs pos="0">
                      <a:schemeClr val="accent6">
                        <a:lumMod val="25000"/>
                        <a:lumOff val="75000"/>
                      </a:schemeClr>
                    </a:gs>
                    <a:gs pos="100000">
                      <a:schemeClr val="accent6">
                        <a:lumMod val="85000"/>
                      </a:schemeClr>
                    </a:gs>
                  </a:gsLst>
                  <a:lin ang="5400000" scaled="1"/>
                </a:gradFill>
                <a:effectLst/>
                <a:latin typeface="Microsoft YaHei Bold" panose="020B0503020204020204" charset="-122"/>
                <a:ea typeface="Microsoft YaHei Bold" panose="020B0503020204020204" charset="-122"/>
                <a:cs typeface="Microsoft YaHei Bold" panose="020B0503020204020204" charset="-122"/>
                <a:sym typeface="+mn-ea"/>
              </a:rPr>
              <a:t>4．视与听</a:t>
            </a:r>
            <a:endParaRPr altLang="zh-CN" sz="2800" b="1" noProof="0" dirty="0">
              <a:ln w="15875"/>
              <a:gradFill>
                <a:gsLst>
                  <a:gs pos="50000">
                    <a:schemeClr val="accent6"/>
                  </a:gs>
                  <a:gs pos="0">
                    <a:schemeClr val="accent6">
                      <a:lumMod val="25000"/>
                      <a:lumOff val="75000"/>
                    </a:schemeClr>
                  </a:gs>
                  <a:gs pos="100000">
                    <a:schemeClr val="accent6">
                      <a:lumMod val="85000"/>
                    </a:schemeClr>
                  </a:gs>
                </a:gsLst>
                <a:lin ang="5400000" scaled="1"/>
              </a:gradFill>
              <a:effectLst/>
              <a:latin typeface="Microsoft YaHei Bold" panose="020B0503020204020204" charset="-122"/>
              <a:ea typeface="Microsoft YaHei Bold" panose="020B0503020204020204" charset="-122"/>
              <a:cs typeface="Microsoft YaHei Bold" panose="020B0503020204020204" charset="-122"/>
              <a:sym typeface="+mn-ea"/>
            </a:endParaRPr>
          </a:p>
        </p:txBody>
      </p:sp>
      <p:sp>
        <p:nvSpPr>
          <p:cNvPr id="12291" name="Rectangle 2"/>
          <p:cNvSpPr/>
          <p:nvPr/>
        </p:nvSpPr>
        <p:spPr>
          <a:xfrm>
            <a:off x="2424113" y="188913"/>
            <a:ext cx="6934200" cy="914400"/>
          </a:xfrm>
          <a:prstGeom prst="rect">
            <a:avLst/>
          </a:prstGeom>
          <a:noFill/>
          <a:ln w="9525">
            <a:noFill/>
          </a:ln>
          <a:effectLst>
            <a:outerShdw dist="17961" dir="2699999" algn="ctr" rotWithShape="0">
              <a:schemeClr val="bg2"/>
            </a:outerShdw>
          </a:effectLst>
        </p:spPr>
        <p:txBody>
          <a:bodyPr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stStyle>
          <a:p>
            <a:pPr marL="0" lvl="0" indent="0" eaLnBrk="1" hangingPunct="1">
              <a:spcBef>
                <a:spcPct val="0"/>
              </a:spcBef>
              <a:buNone/>
            </a:pPr>
            <a:endParaRPr lang="en-US" altLang="zh-CN" b="1" dirty="0">
              <a:solidFill>
                <a:srgbClr val="7030A0"/>
              </a:solidFill>
              <a:latin typeface="黑体" panose="02010609060101010101" charset="-122"/>
              <a:ea typeface="黑体" panose="02010609060101010101" charset="-122"/>
            </a:endParaRPr>
          </a:p>
        </p:txBody>
      </p:sp>
      <p:sp>
        <p:nvSpPr>
          <p:cNvPr id="10273" name="Text Box 33"/>
          <p:cNvSpPr txBox="1">
            <a:spLocks noChangeArrowheads="1"/>
          </p:cNvSpPr>
          <p:nvPr/>
        </p:nvSpPr>
        <p:spPr bwMode="auto">
          <a:xfrm>
            <a:off x="507365" y="685165"/>
            <a:ext cx="6535420" cy="58356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R="0" defTabSz="914400">
              <a:spcBef>
                <a:spcPct val="50000"/>
              </a:spcBef>
              <a:buClrTx/>
              <a:buSzTx/>
              <a:buFontTx/>
              <a:buNone/>
              <a:defRPr/>
            </a:pPr>
            <a:r>
              <a:rPr lang="zh-CN" altLang="en-US" sz="3200" b="1" noProof="0" smtClean="0">
                <a:solidFill>
                  <a:srgbClr val="8D38C2"/>
                </a:solidFill>
                <a:ea typeface="黑体" panose="02010609060101010101" charset="-122"/>
                <a:cs typeface="Arial" panose="020B0604020202020204" pitchFamily="34" charset="0"/>
                <a:sym typeface="+mn-ea"/>
              </a:rPr>
              <a:t>三、幼儿英语教育的具体目标</a:t>
            </a:r>
            <a:endParaRPr lang="zh-CN" altLang="en-US" sz="3200" b="1" noProof="0" smtClean="0">
              <a:solidFill>
                <a:srgbClr val="8D38C2"/>
              </a:solidFill>
              <a:ea typeface="黑体" panose="02010609060101010101" charset="-122"/>
              <a:cs typeface="Arial" panose="020B0604020202020204" pitchFamily="34" charset="0"/>
              <a:sym typeface="+mn-ea"/>
            </a:endParaRPr>
          </a:p>
        </p:txBody>
      </p:sp>
      <p:sp>
        <p:nvSpPr>
          <p:cNvPr id="2" name="文本框 1"/>
          <p:cNvSpPr txBox="1"/>
          <p:nvPr/>
        </p:nvSpPr>
        <p:spPr>
          <a:xfrm>
            <a:off x="667385" y="1268730"/>
            <a:ext cx="4707255" cy="645160"/>
          </a:xfrm>
          <a:prstGeom prst="rect">
            <a:avLst/>
          </a:prstGeom>
          <a:noFill/>
        </p:spPr>
        <p:txBody>
          <a:bodyPr wrap="square" rtlCol="0" anchor="t">
            <a:spAutoFit/>
          </a:bodyPr>
          <a:p>
            <a:pPr>
              <a:lnSpc>
                <a:spcPct val="150000"/>
              </a:lnSpc>
            </a:pPr>
            <a:r>
              <a:rPr lang="zh-CN" sz="2400" dirty="0">
                <a:solidFill>
                  <a:srgbClr val="4BA151">
                    <a:lumMod val="75000"/>
                  </a:srgbClr>
                </a:solidFill>
                <a:sym typeface="+mn-ea"/>
              </a:rPr>
              <a:t>（二）发展初步的语言技能</a:t>
            </a:r>
            <a:endParaRPr lang="zh-CN" sz="2400" dirty="0">
              <a:solidFill>
                <a:srgbClr val="4BA151">
                  <a:lumMod val="75000"/>
                </a:srgbClr>
              </a:solidFill>
              <a:sym typeface="+mn-ea"/>
            </a:endParaRPr>
          </a:p>
        </p:txBody>
      </p:sp>
      <p:sp>
        <p:nvSpPr>
          <p:cNvPr id="4" name="文本框 3"/>
          <p:cNvSpPr txBox="1"/>
          <p:nvPr/>
        </p:nvSpPr>
        <p:spPr>
          <a:xfrm>
            <a:off x="5374640" y="2967990"/>
            <a:ext cx="5887720" cy="922020"/>
          </a:xfrm>
          <a:prstGeom prst="rect">
            <a:avLst/>
          </a:prstGeom>
          <a:noFill/>
        </p:spPr>
        <p:txBody>
          <a:bodyPr wrap="square" rtlCol="0" anchor="t">
            <a:spAutoFit/>
          </a:bodyPr>
          <a:p>
            <a:pPr marR="0" defTabSz="914400">
              <a:lnSpc>
                <a:spcPct val="150000"/>
              </a:lnSpc>
              <a:buClrTx/>
              <a:buSzTx/>
              <a:buFontTx/>
              <a:buNone/>
              <a:defRPr/>
            </a:pPr>
            <a:r>
              <a:rPr noProof="0" dirty="0">
                <a:latin typeface="Microsoft YaHei Regular" panose="020B0503020204020204" charset="-122"/>
                <a:ea typeface="Microsoft YaHei Regular" panose="020B0503020204020204" charset="-122"/>
                <a:cs typeface="Microsoft YaHei Regular" panose="020B0503020204020204" charset="-122"/>
                <a:sym typeface="+mn-ea"/>
              </a:rPr>
              <a:t>能看懂语言简单的英语动画片或程度相当的教学节目 （如美国经典幼儿英语启蒙动画片：Peppa Pig）</a:t>
            </a:r>
            <a:endParaRPr noProof="0" dirty="0">
              <a:latin typeface="Microsoft YaHei Regular" panose="020B0503020204020204" charset="-122"/>
              <a:ea typeface="Microsoft YaHei Regular" panose="020B0503020204020204" charset="-122"/>
              <a:cs typeface="Microsoft YaHei Regular" panose="020B0503020204020204" charset="-122"/>
              <a:sym typeface="+mn-ea"/>
            </a:endParaRPr>
          </a:p>
        </p:txBody>
      </p:sp>
      <p:pic>
        <p:nvPicPr>
          <p:cNvPr id="109" name="图片 108"/>
          <p:cNvPicPr/>
          <p:nvPr/>
        </p:nvPicPr>
        <p:blipFill>
          <a:blip r:embed="rId1"/>
          <a:stretch>
            <a:fillRect/>
          </a:stretch>
        </p:blipFill>
        <p:spPr>
          <a:xfrm>
            <a:off x="793115" y="2442210"/>
            <a:ext cx="4057650" cy="3606800"/>
          </a:xfrm>
          <a:prstGeom prst="rect">
            <a:avLst/>
          </a:prstGeom>
          <a:noFill/>
          <a:ln w="9525">
            <a:noFill/>
          </a:ln>
          <a:effectLst>
            <a:softEdge rad="317500"/>
          </a:effec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73"/>
                                        </p:tgtEl>
                                        <p:attrNameLst>
                                          <p:attrName>style.visibility</p:attrName>
                                        </p:attrNameLst>
                                      </p:cBhvr>
                                      <p:to>
                                        <p:strVal val="visible"/>
                                      </p:to>
                                    </p:set>
                                    <p:animEffect transition="in" filter="wheel(1)">
                                      <p:cBhvr>
                                        <p:cTn id="7" dur="2000"/>
                                        <p:tgtEl>
                                          <p:spTgt spid="10273"/>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edge">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grpId="1" nodeType="clickEffect">
                                  <p:stCondLst>
                                    <p:cond delay="0"/>
                                  </p:stCondLst>
                                  <p:childTnLst>
                                    <p:set>
                                      <p:cBhvr>
                                        <p:cTn id="16" dur="1" fill="hold">
                                          <p:stCondLst>
                                            <p:cond delay="0"/>
                                          </p:stCondLst>
                                        </p:cTn>
                                        <p:tgtEl>
                                          <p:spTgt spid="38943"/>
                                        </p:tgtEl>
                                        <p:attrNameLst>
                                          <p:attrName>style.visibility</p:attrName>
                                        </p:attrNameLst>
                                      </p:cBhvr>
                                      <p:to>
                                        <p:strVal val="visible"/>
                                      </p:to>
                                    </p:set>
                                    <p:anim calcmode="lin" valueType="num">
                                      <p:cBhvr>
                                        <p:cTn id="17" dur="1000" fill="hold"/>
                                        <p:tgtEl>
                                          <p:spTgt spid="38943"/>
                                        </p:tgtEl>
                                        <p:attrNameLst>
                                          <p:attrName>ppt_w</p:attrName>
                                        </p:attrNameLst>
                                      </p:cBhvr>
                                      <p:tavLst>
                                        <p:tav tm="0">
                                          <p:val>
                                            <p:fltVal val="0"/>
                                          </p:val>
                                        </p:tav>
                                        <p:tav tm="100000">
                                          <p:val>
                                            <p:strVal val="#ppt_w"/>
                                          </p:val>
                                        </p:tav>
                                      </p:tavLst>
                                    </p:anim>
                                    <p:anim calcmode="lin" valueType="num">
                                      <p:cBhvr>
                                        <p:cTn id="18" dur="1000" fill="hold"/>
                                        <p:tgtEl>
                                          <p:spTgt spid="38943"/>
                                        </p:tgtEl>
                                        <p:attrNameLst>
                                          <p:attrName>ppt_h</p:attrName>
                                        </p:attrNameLst>
                                      </p:cBhvr>
                                      <p:tavLst>
                                        <p:tav tm="0">
                                          <p:val>
                                            <p:fltVal val="0"/>
                                          </p:val>
                                        </p:tav>
                                        <p:tav tm="100000">
                                          <p:val>
                                            <p:strVal val="#ppt_h"/>
                                          </p:val>
                                        </p:tav>
                                      </p:tavLst>
                                    </p:anim>
                                    <p:anim calcmode="lin" valueType="num">
                                      <p:cBhvr>
                                        <p:cTn id="19" dur="1000" fill="hold"/>
                                        <p:tgtEl>
                                          <p:spTgt spid="38943"/>
                                        </p:tgtEl>
                                        <p:attrNameLst>
                                          <p:attrName>style.rotation</p:attrName>
                                        </p:attrNameLst>
                                      </p:cBhvr>
                                      <p:tavLst>
                                        <p:tav tm="0">
                                          <p:val>
                                            <p:fltVal val="90"/>
                                          </p:val>
                                        </p:tav>
                                        <p:tav tm="100000">
                                          <p:val>
                                            <p:fltVal val="0"/>
                                          </p:val>
                                        </p:tav>
                                      </p:tavLst>
                                    </p:anim>
                                    <p:animEffect transition="in" filter="fade">
                                      <p:cBhvr>
                                        <p:cTn id="20" dur="1000"/>
                                        <p:tgtEl>
                                          <p:spTgt spid="38943"/>
                                        </p:tgtEl>
                                      </p:cBhvr>
                                    </p:animEffect>
                                  </p:childTnLst>
                                </p:cTn>
                              </p:par>
                            </p:childTnLst>
                          </p:cTn>
                        </p:par>
                      </p:childTnLst>
                    </p:cTn>
                  </p:par>
                  <p:par>
                    <p:cTn id="21" fill="hold">
                      <p:stCondLst>
                        <p:cond delay="indefinite"/>
                      </p:stCondLst>
                      <p:childTnLst>
                        <p:par>
                          <p:cTn id="22" fill="hold">
                            <p:stCondLst>
                              <p:cond delay="0"/>
                            </p:stCondLst>
                            <p:childTnLst>
                              <p:par>
                                <p:cTn id="23" presetID="55" presetClass="entr" presetSubtype="0" fill="hold" nodeType="clickEffect">
                                  <p:stCondLst>
                                    <p:cond delay="0"/>
                                  </p:stCondLst>
                                  <p:childTnLst>
                                    <p:set>
                                      <p:cBhvr>
                                        <p:cTn id="24" dur="1" fill="hold">
                                          <p:stCondLst>
                                            <p:cond delay="0"/>
                                          </p:stCondLst>
                                        </p:cTn>
                                        <p:tgtEl>
                                          <p:spTgt spid="4">
                                            <p:txEl>
                                              <p:pRg st="0" end="0"/>
                                            </p:txEl>
                                          </p:spTgt>
                                        </p:tgtEl>
                                        <p:attrNameLst>
                                          <p:attrName>style.visibility</p:attrName>
                                        </p:attrNameLst>
                                      </p:cBhvr>
                                      <p:to>
                                        <p:strVal val="visible"/>
                                      </p:to>
                                    </p:set>
                                    <p:anim calcmode="lin" valueType="num">
                                      <p:cBhvr>
                                        <p:cTn id="25" dur="1000" fill="hold"/>
                                        <p:tgtEl>
                                          <p:spTgt spid="4">
                                            <p:txEl>
                                              <p:pRg st="0" end="0"/>
                                            </p:txEl>
                                          </p:spTgt>
                                        </p:tgtEl>
                                        <p:attrNameLst>
                                          <p:attrName>ppt_w</p:attrName>
                                        </p:attrNameLst>
                                      </p:cBhvr>
                                      <p:tavLst>
                                        <p:tav tm="0">
                                          <p:val>
                                            <p:strVal val="#ppt_w*0.70"/>
                                          </p:val>
                                        </p:tav>
                                        <p:tav tm="100000">
                                          <p:val>
                                            <p:strVal val="#ppt_w"/>
                                          </p:val>
                                        </p:tav>
                                      </p:tavLst>
                                    </p:anim>
                                    <p:anim calcmode="lin" valueType="num">
                                      <p:cBhvr>
                                        <p:cTn id="26" dur="1000" fill="hold"/>
                                        <p:tgtEl>
                                          <p:spTgt spid="4">
                                            <p:txEl>
                                              <p:pRg st="0" end="0"/>
                                            </p:txEl>
                                          </p:spTgt>
                                        </p:tgtEl>
                                        <p:attrNameLst>
                                          <p:attrName>ppt_h</p:attrName>
                                        </p:attrNameLst>
                                      </p:cBhvr>
                                      <p:tavLst>
                                        <p:tav tm="0">
                                          <p:val>
                                            <p:strVal val="#ppt_h"/>
                                          </p:val>
                                        </p:tav>
                                        <p:tav tm="100000">
                                          <p:val>
                                            <p:strVal val="#ppt_h"/>
                                          </p:val>
                                        </p:tav>
                                      </p:tavLst>
                                    </p:anim>
                                    <p:animEffect transition="in" filter="fade">
                                      <p:cBhvr>
                                        <p:cTn id="27" dur="1000"/>
                                        <p:tgtEl>
                                          <p:spTgt spid="4">
                                            <p:txEl>
                                              <p:pRg st="0" end="0"/>
                                            </p:txEl>
                                          </p:spTgt>
                                        </p:tgtEl>
                                      </p:cBhvr>
                                    </p:animEffect>
                                  </p:childTnLst>
                                </p:cTn>
                              </p:par>
                              <p:par>
                                <p:cTn id="28" presetID="16" presetClass="entr" presetSubtype="21" fill="hold" nodeType="withEffect">
                                  <p:stCondLst>
                                    <p:cond delay="0"/>
                                  </p:stCondLst>
                                  <p:childTnLst>
                                    <p:set>
                                      <p:cBhvr>
                                        <p:cTn id="29" dur="1" fill="hold">
                                          <p:stCondLst>
                                            <p:cond delay="0"/>
                                          </p:stCondLst>
                                        </p:cTn>
                                        <p:tgtEl>
                                          <p:spTgt spid="109"/>
                                        </p:tgtEl>
                                        <p:attrNameLst>
                                          <p:attrName>style.visibility</p:attrName>
                                        </p:attrNameLst>
                                      </p:cBhvr>
                                      <p:to>
                                        <p:strVal val="visible"/>
                                      </p:to>
                                    </p:set>
                                    <p:animEffect transition="in" filter="barn(inVertical)">
                                      <p:cBhvr>
                                        <p:cTn id="30"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73" grpId="0" bldLvl="0" animBg="1"/>
      <p:bldP spid="2" grpId="0"/>
      <p:bldP spid="38943" grpId="1"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1" name="Rectangle 2"/>
          <p:cNvSpPr/>
          <p:nvPr/>
        </p:nvSpPr>
        <p:spPr>
          <a:xfrm>
            <a:off x="2424113" y="188913"/>
            <a:ext cx="6934200" cy="914400"/>
          </a:xfrm>
          <a:prstGeom prst="rect">
            <a:avLst/>
          </a:prstGeom>
          <a:noFill/>
          <a:ln w="9525">
            <a:noFill/>
          </a:ln>
          <a:effectLst>
            <a:outerShdw dist="17961" dir="2699999" algn="ctr" rotWithShape="0">
              <a:schemeClr val="bg2"/>
            </a:outerShdw>
          </a:effectLst>
        </p:spPr>
        <p:txBody>
          <a:bodyPr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stStyle>
          <a:p>
            <a:pPr marL="0" lvl="0" indent="0" eaLnBrk="1" hangingPunct="1">
              <a:spcBef>
                <a:spcPct val="0"/>
              </a:spcBef>
              <a:buNone/>
            </a:pPr>
            <a:endParaRPr lang="en-US" altLang="zh-CN" b="1" dirty="0">
              <a:solidFill>
                <a:srgbClr val="7030A0"/>
              </a:solidFill>
              <a:latin typeface="黑体" panose="02010609060101010101" charset="-122"/>
              <a:ea typeface="黑体" panose="02010609060101010101" charset="-122"/>
            </a:endParaRPr>
          </a:p>
        </p:txBody>
      </p:sp>
      <p:sp>
        <p:nvSpPr>
          <p:cNvPr id="10273" name="Text Box 33"/>
          <p:cNvSpPr txBox="1">
            <a:spLocks noChangeArrowheads="1"/>
          </p:cNvSpPr>
          <p:nvPr/>
        </p:nvSpPr>
        <p:spPr bwMode="auto">
          <a:xfrm>
            <a:off x="507365" y="685165"/>
            <a:ext cx="6535420" cy="58356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R="0" defTabSz="914400">
              <a:spcBef>
                <a:spcPct val="50000"/>
              </a:spcBef>
              <a:buClrTx/>
              <a:buSzTx/>
              <a:buFontTx/>
              <a:buNone/>
              <a:defRPr/>
            </a:pPr>
            <a:r>
              <a:rPr lang="zh-CN" altLang="en-US" sz="3200" b="1" noProof="0" smtClean="0">
                <a:solidFill>
                  <a:srgbClr val="8D38C2"/>
                </a:solidFill>
                <a:ea typeface="黑体" panose="02010609060101010101" charset="-122"/>
                <a:cs typeface="Arial" panose="020B0604020202020204" pitchFamily="34" charset="0"/>
                <a:sym typeface="+mn-ea"/>
              </a:rPr>
              <a:t>三、幼儿英语教育的具体目标</a:t>
            </a:r>
            <a:endParaRPr lang="zh-CN" altLang="en-US" sz="3200" b="1" noProof="0" smtClean="0">
              <a:solidFill>
                <a:srgbClr val="8D38C2"/>
              </a:solidFill>
              <a:ea typeface="黑体" panose="02010609060101010101" charset="-122"/>
              <a:cs typeface="Arial" panose="020B0604020202020204" pitchFamily="34" charset="0"/>
              <a:sym typeface="+mn-ea"/>
            </a:endParaRPr>
          </a:p>
        </p:txBody>
      </p:sp>
      <p:sp>
        <p:nvSpPr>
          <p:cNvPr id="2" name="文本框 1"/>
          <p:cNvSpPr txBox="1"/>
          <p:nvPr/>
        </p:nvSpPr>
        <p:spPr>
          <a:xfrm>
            <a:off x="667385" y="1268730"/>
            <a:ext cx="4707255" cy="645160"/>
          </a:xfrm>
          <a:prstGeom prst="rect">
            <a:avLst/>
          </a:prstGeom>
          <a:noFill/>
        </p:spPr>
        <p:txBody>
          <a:bodyPr wrap="square" rtlCol="0" anchor="t">
            <a:spAutoFit/>
          </a:bodyPr>
          <a:p>
            <a:pPr>
              <a:lnSpc>
                <a:spcPct val="150000"/>
              </a:lnSpc>
            </a:pPr>
            <a:r>
              <a:rPr lang="zh-CN" sz="2400" dirty="0">
                <a:solidFill>
                  <a:srgbClr val="4BA151">
                    <a:lumMod val="75000"/>
                  </a:srgbClr>
                </a:solidFill>
                <a:sym typeface="+mn-ea"/>
              </a:rPr>
              <a:t>（三）形成积极的情感态度</a:t>
            </a:r>
            <a:endParaRPr lang="zh-CN" sz="2400" dirty="0">
              <a:solidFill>
                <a:srgbClr val="4BA151">
                  <a:lumMod val="75000"/>
                </a:srgbClr>
              </a:solidFill>
              <a:sym typeface="+mn-ea"/>
            </a:endParaRPr>
          </a:p>
        </p:txBody>
      </p:sp>
      <p:sp>
        <p:nvSpPr>
          <p:cNvPr id="4" name="文本框 3"/>
          <p:cNvSpPr txBox="1"/>
          <p:nvPr/>
        </p:nvSpPr>
        <p:spPr>
          <a:xfrm>
            <a:off x="667385" y="2190115"/>
            <a:ext cx="10617200" cy="2999740"/>
          </a:xfrm>
          <a:prstGeom prst="rect">
            <a:avLst/>
          </a:prstGeom>
          <a:noFill/>
        </p:spPr>
        <p:txBody>
          <a:bodyPr wrap="square" rtlCol="0" anchor="t">
            <a:spAutoFit/>
          </a:bodyPr>
          <a:p>
            <a:pPr marR="0" defTabSz="914400">
              <a:lnSpc>
                <a:spcPct val="150000"/>
              </a:lnSpc>
              <a:buClrTx/>
              <a:buSzTx/>
              <a:buFontTx/>
              <a:buNone/>
              <a:defRPr/>
            </a:pPr>
            <a:r>
              <a:rPr lang="en-US" noProof="0" dirty="0">
                <a:latin typeface="Microsoft YaHei Regular" panose="020B0503020204020204" charset="-122"/>
                <a:ea typeface="Microsoft YaHei Regular" panose="020B0503020204020204" charset="-122"/>
                <a:cs typeface="Microsoft YaHei Regular" panose="020B0503020204020204" charset="-122"/>
                <a:sym typeface="+mn-ea"/>
              </a:rPr>
              <a:t>    </a:t>
            </a:r>
            <a:r>
              <a:rPr noProof="0" dirty="0">
                <a:latin typeface="Microsoft YaHei Regular" panose="020B0503020204020204" charset="-122"/>
                <a:ea typeface="Microsoft YaHei Regular" panose="020B0503020204020204" charset="-122"/>
                <a:cs typeface="Microsoft YaHei Regular" panose="020B0503020204020204" charset="-122"/>
                <a:sym typeface="+mn-ea"/>
              </a:rPr>
              <a:t>情感态度指兴趣、动机、自信、意志和合作精神等影响幼儿学习过程和学习效果的相关因素。保持积极的学习态度是英语学习成功的关键。教师应在教学中不断激发并强化幼儿的学习兴趣，并引导他们逐渐将兴趣转化为稳定的学习动机，以使他们树立学习英语的自信心。</a:t>
            </a:r>
            <a:endParaRPr noProof="0" dirty="0">
              <a:latin typeface="Microsoft YaHei Regular" panose="020B0503020204020204" charset="-122"/>
              <a:ea typeface="Microsoft YaHei Regular" panose="020B0503020204020204" charset="-122"/>
              <a:cs typeface="Microsoft YaHei Regular" panose="020B0503020204020204" charset="-122"/>
              <a:sym typeface="+mn-ea"/>
            </a:endParaRPr>
          </a:p>
          <a:p>
            <a:pPr marR="0" defTabSz="914400">
              <a:lnSpc>
                <a:spcPct val="150000"/>
              </a:lnSpc>
              <a:buClrTx/>
              <a:buSzTx/>
              <a:buFontTx/>
              <a:buNone/>
              <a:defRPr/>
            </a:pPr>
            <a:endParaRPr noProof="0" dirty="0">
              <a:latin typeface="Microsoft YaHei Regular" panose="020B0503020204020204" charset="-122"/>
              <a:ea typeface="Microsoft YaHei Regular" panose="020B0503020204020204" charset="-122"/>
              <a:cs typeface="Microsoft YaHei Regular" panose="020B0503020204020204" charset="-122"/>
              <a:sym typeface="+mn-ea"/>
            </a:endParaRPr>
          </a:p>
          <a:p>
            <a:pPr marR="0" defTabSz="914400">
              <a:lnSpc>
                <a:spcPct val="150000"/>
              </a:lnSpc>
              <a:buClrTx/>
              <a:buSzTx/>
              <a:buFontTx/>
              <a:buNone/>
              <a:defRPr/>
            </a:pPr>
            <a:r>
              <a:rPr lang="en-US" noProof="0" dirty="0">
                <a:latin typeface="Microsoft YaHei Regular" panose="020B0503020204020204" charset="-122"/>
                <a:ea typeface="Microsoft YaHei Regular" panose="020B0503020204020204" charset="-122"/>
                <a:cs typeface="Microsoft YaHei Regular" panose="020B0503020204020204" charset="-122"/>
                <a:sym typeface="+mn-ea"/>
              </a:rPr>
              <a:t>    </a:t>
            </a:r>
            <a:r>
              <a:rPr noProof="0" dirty="0">
                <a:latin typeface="Microsoft YaHei Regular" panose="020B0503020204020204" charset="-122"/>
                <a:ea typeface="Microsoft YaHei Regular" panose="020B0503020204020204" charset="-122"/>
                <a:cs typeface="Microsoft YaHei Regular" panose="020B0503020204020204" charset="-122"/>
                <a:sym typeface="+mn-ea"/>
              </a:rPr>
              <a:t>1．能体会到英语学习的乐趣；</a:t>
            </a:r>
            <a:endParaRPr noProof="0" dirty="0">
              <a:latin typeface="Microsoft YaHei Regular" panose="020B0503020204020204" charset="-122"/>
              <a:ea typeface="Microsoft YaHei Regular" panose="020B0503020204020204" charset="-122"/>
              <a:cs typeface="Microsoft YaHei Regular" panose="020B0503020204020204" charset="-122"/>
              <a:sym typeface="+mn-ea"/>
            </a:endParaRPr>
          </a:p>
          <a:p>
            <a:pPr marR="0" defTabSz="914400">
              <a:lnSpc>
                <a:spcPct val="150000"/>
              </a:lnSpc>
              <a:buClrTx/>
              <a:buSzTx/>
              <a:buFontTx/>
              <a:buNone/>
              <a:defRPr/>
            </a:pPr>
            <a:r>
              <a:rPr lang="en-US" noProof="0" dirty="0">
                <a:latin typeface="Microsoft YaHei Regular" panose="020B0503020204020204" charset="-122"/>
                <a:ea typeface="Microsoft YaHei Regular" panose="020B0503020204020204" charset="-122"/>
                <a:cs typeface="Microsoft YaHei Regular" panose="020B0503020204020204" charset="-122"/>
                <a:sym typeface="+mn-ea"/>
              </a:rPr>
              <a:t>    </a:t>
            </a:r>
            <a:r>
              <a:rPr noProof="0" dirty="0">
                <a:latin typeface="Microsoft YaHei Regular" panose="020B0503020204020204" charset="-122"/>
                <a:ea typeface="Microsoft YaHei Regular" panose="020B0503020204020204" charset="-122"/>
                <a:cs typeface="Microsoft YaHei Regular" panose="020B0503020204020204" charset="-122"/>
                <a:sym typeface="+mn-ea"/>
              </a:rPr>
              <a:t>2．敢于开口，表达中不怕出错误；</a:t>
            </a:r>
            <a:endParaRPr noProof="0" dirty="0">
              <a:latin typeface="Microsoft YaHei Regular" panose="020B0503020204020204" charset="-122"/>
              <a:ea typeface="Microsoft YaHei Regular" panose="020B0503020204020204" charset="-122"/>
              <a:cs typeface="Microsoft YaHei Regular" panose="020B0503020204020204" charset="-122"/>
              <a:sym typeface="+mn-ea"/>
            </a:endParaRPr>
          </a:p>
          <a:p>
            <a:pPr marR="0" defTabSz="914400">
              <a:lnSpc>
                <a:spcPct val="150000"/>
              </a:lnSpc>
              <a:buClrTx/>
              <a:buSzTx/>
              <a:buFontTx/>
              <a:buNone/>
              <a:defRPr/>
            </a:pPr>
            <a:r>
              <a:rPr lang="en-US" noProof="0" dirty="0">
                <a:latin typeface="Microsoft YaHei Regular" panose="020B0503020204020204" charset="-122"/>
                <a:ea typeface="Microsoft YaHei Regular" panose="020B0503020204020204" charset="-122"/>
                <a:cs typeface="Microsoft YaHei Regular" panose="020B0503020204020204" charset="-122"/>
                <a:sym typeface="+mn-ea"/>
              </a:rPr>
              <a:t>    </a:t>
            </a:r>
            <a:r>
              <a:rPr noProof="0" dirty="0">
                <a:latin typeface="Microsoft YaHei Regular" panose="020B0503020204020204" charset="-122"/>
                <a:ea typeface="Microsoft YaHei Regular" panose="020B0503020204020204" charset="-122"/>
                <a:cs typeface="Microsoft YaHei Regular" panose="020B0503020204020204" charset="-122"/>
                <a:sym typeface="+mn-ea"/>
              </a:rPr>
              <a:t>3．对各种英语学习活动有兴趣并积极参与。</a:t>
            </a:r>
            <a:endParaRPr noProof="0" dirty="0">
              <a:latin typeface="Microsoft YaHei Regular" panose="020B0503020204020204" charset="-122"/>
              <a:ea typeface="Microsoft YaHei Regular" panose="020B0503020204020204" charset="-122"/>
              <a:cs typeface="Microsoft YaHei Regular" panose="020B0503020204020204" charset="-122"/>
              <a:sym typeface="+mn-ea"/>
            </a:endParaRPr>
          </a:p>
        </p:txBody>
      </p:sp>
      <p:pic>
        <p:nvPicPr>
          <p:cNvPr id="3" name="图片 2" descr="u=1251915832,4294474554&amp;fm=253&amp;fmt=auto&amp;app=138&amp;f=JPEG.webp"/>
          <p:cNvPicPr>
            <a:picLocks noChangeAspect="1"/>
          </p:cNvPicPr>
          <p:nvPr>
            <p:custDataLst>
              <p:tags r:id="rId1"/>
            </p:custDataLst>
          </p:nvPr>
        </p:nvPicPr>
        <p:blipFill>
          <a:blip r:embed="rId2"/>
          <a:stretch>
            <a:fillRect/>
          </a:stretch>
        </p:blipFill>
        <p:spPr>
          <a:xfrm>
            <a:off x="5978525" y="3429000"/>
            <a:ext cx="5534025" cy="19526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73"/>
                                        </p:tgtEl>
                                        <p:attrNameLst>
                                          <p:attrName>style.visibility</p:attrName>
                                        </p:attrNameLst>
                                      </p:cBhvr>
                                      <p:to>
                                        <p:strVal val="visible"/>
                                      </p:to>
                                    </p:set>
                                    <p:animEffect transition="in" filter="wheel(1)">
                                      <p:cBhvr>
                                        <p:cTn id="7" dur="2000"/>
                                        <p:tgtEl>
                                          <p:spTgt spid="10273"/>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edge">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55" presetClass="entr" presetSubtype="0"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 calcmode="lin" valueType="num">
                                      <p:cBhvr>
                                        <p:cTn id="17" dur="1000" fill="hold"/>
                                        <p:tgtEl>
                                          <p:spTgt spid="4">
                                            <p:txEl>
                                              <p:pRg st="0" end="0"/>
                                            </p:txEl>
                                          </p:spTgt>
                                        </p:tgtEl>
                                        <p:attrNameLst>
                                          <p:attrName>ppt_w</p:attrName>
                                        </p:attrNameLst>
                                      </p:cBhvr>
                                      <p:tavLst>
                                        <p:tav tm="0">
                                          <p:val>
                                            <p:strVal val="#ppt_w*0.70"/>
                                          </p:val>
                                        </p:tav>
                                        <p:tav tm="100000">
                                          <p:val>
                                            <p:strVal val="#ppt_w"/>
                                          </p:val>
                                        </p:tav>
                                      </p:tavLst>
                                    </p:anim>
                                    <p:anim calcmode="lin" valueType="num">
                                      <p:cBhvr>
                                        <p:cTn id="18" dur="1000" fill="hold"/>
                                        <p:tgtEl>
                                          <p:spTgt spid="4">
                                            <p:txEl>
                                              <p:pRg st="0" end="0"/>
                                            </p:txEl>
                                          </p:spTgt>
                                        </p:tgtEl>
                                        <p:attrNameLst>
                                          <p:attrName>ppt_h</p:attrName>
                                        </p:attrNameLst>
                                      </p:cBhvr>
                                      <p:tavLst>
                                        <p:tav tm="0">
                                          <p:val>
                                            <p:strVal val="#ppt_h"/>
                                          </p:val>
                                        </p:tav>
                                        <p:tav tm="100000">
                                          <p:val>
                                            <p:strVal val="#ppt_h"/>
                                          </p:val>
                                        </p:tav>
                                      </p:tavLst>
                                    </p:anim>
                                    <p:animEffect transition="in" filter="fade">
                                      <p:cBhvr>
                                        <p:cTn id="19" dur="1000"/>
                                        <p:tgtEl>
                                          <p:spTgt spid="4">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55" presetClass="entr" presetSubtype="0" fill="hold" nodeType="click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 calcmode="lin" valueType="num">
                                      <p:cBhvr>
                                        <p:cTn id="24" dur="1000" fill="hold"/>
                                        <p:tgtEl>
                                          <p:spTgt spid="4">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4">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4">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55" presetClass="entr" presetSubtype="0" fill="hold" nodeType="clickEffect">
                                  <p:stCondLst>
                                    <p:cond delay="0"/>
                                  </p:stCondLst>
                                  <p:childTnLst>
                                    <p:set>
                                      <p:cBhvr>
                                        <p:cTn id="30" dur="1" fill="hold">
                                          <p:stCondLst>
                                            <p:cond delay="0"/>
                                          </p:stCondLst>
                                        </p:cTn>
                                        <p:tgtEl>
                                          <p:spTgt spid="4">
                                            <p:txEl>
                                              <p:pRg st="3" end="3"/>
                                            </p:txEl>
                                          </p:spTgt>
                                        </p:tgtEl>
                                        <p:attrNameLst>
                                          <p:attrName>style.visibility</p:attrName>
                                        </p:attrNameLst>
                                      </p:cBhvr>
                                      <p:to>
                                        <p:strVal val="visible"/>
                                      </p:to>
                                    </p:set>
                                    <p:anim calcmode="lin" valueType="num">
                                      <p:cBhvr>
                                        <p:cTn id="31" dur="1000" fill="hold"/>
                                        <p:tgtEl>
                                          <p:spTgt spid="4">
                                            <p:txEl>
                                              <p:pRg st="3" end="3"/>
                                            </p:txEl>
                                          </p:spTgt>
                                        </p:tgtEl>
                                        <p:attrNameLst>
                                          <p:attrName>ppt_w</p:attrName>
                                        </p:attrNameLst>
                                      </p:cBhvr>
                                      <p:tavLst>
                                        <p:tav tm="0">
                                          <p:val>
                                            <p:strVal val="#ppt_w*0.70"/>
                                          </p:val>
                                        </p:tav>
                                        <p:tav tm="100000">
                                          <p:val>
                                            <p:strVal val="#ppt_w"/>
                                          </p:val>
                                        </p:tav>
                                      </p:tavLst>
                                    </p:anim>
                                    <p:anim calcmode="lin" valueType="num">
                                      <p:cBhvr>
                                        <p:cTn id="32" dur="1000" fill="hold"/>
                                        <p:tgtEl>
                                          <p:spTgt spid="4">
                                            <p:txEl>
                                              <p:pRg st="3" end="3"/>
                                            </p:txEl>
                                          </p:spTgt>
                                        </p:tgtEl>
                                        <p:attrNameLst>
                                          <p:attrName>ppt_h</p:attrName>
                                        </p:attrNameLst>
                                      </p:cBhvr>
                                      <p:tavLst>
                                        <p:tav tm="0">
                                          <p:val>
                                            <p:strVal val="#ppt_h"/>
                                          </p:val>
                                        </p:tav>
                                        <p:tav tm="100000">
                                          <p:val>
                                            <p:strVal val="#ppt_h"/>
                                          </p:val>
                                        </p:tav>
                                      </p:tavLst>
                                    </p:anim>
                                    <p:animEffect transition="in" filter="fade">
                                      <p:cBhvr>
                                        <p:cTn id="33" dur="1000"/>
                                        <p:tgtEl>
                                          <p:spTgt spid="4">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55" presetClass="entr" presetSubtype="0" fill="hold" nodeType="clickEffect">
                                  <p:stCondLst>
                                    <p:cond delay="0"/>
                                  </p:stCondLst>
                                  <p:childTnLst>
                                    <p:set>
                                      <p:cBhvr>
                                        <p:cTn id="37" dur="1" fill="hold">
                                          <p:stCondLst>
                                            <p:cond delay="0"/>
                                          </p:stCondLst>
                                        </p:cTn>
                                        <p:tgtEl>
                                          <p:spTgt spid="4">
                                            <p:txEl>
                                              <p:pRg st="4" end="4"/>
                                            </p:txEl>
                                          </p:spTgt>
                                        </p:tgtEl>
                                        <p:attrNameLst>
                                          <p:attrName>style.visibility</p:attrName>
                                        </p:attrNameLst>
                                      </p:cBhvr>
                                      <p:to>
                                        <p:strVal val="visible"/>
                                      </p:to>
                                    </p:set>
                                    <p:anim calcmode="lin" valueType="num">
                                      <p:cBhvr>
                                        <p:cTn id="38" dur="1000" fill="hold"/>
                                        <p:tgtEl>
                                          <p:spTgt spid="4">
                                            <p:txEl>
                                              <p:pRg st="4" end="4"/>
                                            </p:txEl>
                                          </p:spTgt>
                                        </p:tgtEl>
                                        <p:attrNameLst>
                                          <p:attrName>ppt_w</p:attrName>
                                        </p:attrNameLst>
                                      </p:cBhvr>
                                      <p:tavLst>
                                        <p:tav tm="0">
                                          <p:val>
                                            <p:strVal val="#ppt_w*0.70"/>
                                          </p:val>
                                        </p:tav>
                                        <p:tav tm="100000">
                                          <p:val>
                                            <p:strVal val="#ppt_w"/>
                                          </p:val>
                                        </p:tav>
                                      </p:tavLst>
                                    </p:anim>
                                    <p:anim calcmode="lin" valueType="num">
                                      <p:cBhvr>
                                        <p:cTn id="39" dur="1000" fill="hold"/>
                                        <p:tgtEl>
                                          <p:spTgt spid="4">
                                            <p:txEl>
                                              <p:pRg st="4" end="4"/>
                                            </p:txEl>
                                          </p:spTgt>
                                        </p:tgtEl>
                                        <p:attrNameLst>
                                          <p:attrName>ppt_h</p:attrName>
                                        </p:attrNameLst>
                                      </p:cBhvr>
                                      <p:tavLst>
                                        <p:tav tm="0">
                                          <p:val>
                                            <p:strVal val="#ppt_h"/>
                                          </p:val>
                                        </p:tav>
                                        <p:tav tm="100000">
                                          <p:val>
                                            <p:strVal val="#ppt_h"/>
                                          </p:val>
                                        </p:tav>
                                      </p:tavLst>
                                    </p:anim>
                                    <p:animEffect transition="in" filter="fade">
                                      <p:cBhvr>
                                        <p:cTn id="40" dur="1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73" grpId="0" bldLvl="0" animBg="1"/>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1" name="Rectangle 2"/>
          <p:cNvSpPr/>
          <p:nvPr/>
        </p:nvSpPr>
        <p:spPr>
          <a:xfrm>
            <a:off x="2424113" y="188913"/>
            <a:ext cx="6934200" cy="914400"/>
          </a:xfrm>
          <a:prstGeom prst="rect">
            <a:avLst/>
          </a:prstGeom>
          <a:noFill/>
          <a:ln w="9525">
            <a:noFill/>
          </a:ln>
          <a:effectLst>
            <a:outerShdw dist="17961" dir="2699999" algn="ctr" rotWithShape="0">
              <a:schemeClr val="bg2"/>
            </a:outerShdw>
          </a:effectLst>
        </p:spPr>
        <p:txBody>
          <a:bodyPr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stStyle>
          <a:p>
            <a:pPr marL="0" lvl="0" indent="0" eaLnBrk="1" hangingPunct="1">
              <a:spcBef>
                <a:spcPct val="0"/>
              </a:spcBef>
              <a:buNone/>
            </a:pPr>
            <a:endParaRPr lang="en-US" altLang="zh-CN" b="1" dirty="0">
              <a:solidFill>
                <a:srgbClr val="7030A0"/>
              </a:solidFill>
              <a:latin typeface="黑体" panose="02010609060101010101" charset="-122"/>
              <a:ea typeface="黑体" panose="02010609060101010101" charset="-122"/>
            </a:endParaRPr>
          </a:p>
        </p:txBody>
      </p:sp>
      <p:sp>
        <p:nvSpPr>
          <p:cNvPr id="10273" name="Text Box 33"/>
          <p:cNvSpPr txBox="1">
            <a:spLocks noChangeArrowheads="1"/>
          </p:cNvSpPr>
          <p:nvPr/>
        </p:nvSpPr>
        <p:spPr bwMode="auto">
          <a:xfrm>
            <a:off x="507365" y="685165"/>
            <a:ext cx="6535420" cy="58356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R="0" defTabSz="914400">
              <a:spcBef>
                <a:spcPct val="50000"/>
              </a:spcBef>
              <a:buClrTx/>
              <a:buSzTx/>
              <a:buFontTx/>
              <a:buNone/>
              <a:defRPr/>
            </a:pPr>
            <a:r>
              <a:rPr lang="zh-CN" altLang="en-US" sz="3200" b="1" noProof="0" smtClean="0">
                <a:solidFill>
                  <a:srgbClr val="8D38C2"/>
                </a:solidFill>
                <a:ea typeface="黑体" panose="02010609060101010101" charset="-122"/>
                <a:cs typeface="Arial" panose="020B0604020202020204" pitchFamily="34" charset="0"/>
                <a:sym typeface="+mn-ea"/>
              </a:rPr>
              <a:t>三、幼儿英语教育的具体目标</a:t>
            </a:r>
            <a:endParaRPr lang="zh-CN" altLang="en-US" sz="3200" b="1" noProof="0" smtClean="0">
              <a:solidFill>
                <a:srgbClr val="8D38C2"/>
              </a:solidFill>
              <a:ea typeface="黑体" panose="02010609060101010101" charset="-122"/>
              <a:cs typeface="Arial" panose="020B0604020202020204" pitchFamily="34" charset="0"/>
              <a:sym typeface="+mn-ea"/>
            </a:endParaRPr>
          </a:p>
        </p:txBody>
      </p:sp>
      <p:sp>
        <p:nvSpPr>
          <p:cNvPr id="2" name="文本框 1"/>
          <p:cNvSpPr txBox="1"/>
          <p:nvPr/>
        </p:nvSpPr>
        <p:spPr>
          <a:xfrm>
            <a:off x="667385" y="1268730"/>
            <a:ext cx="4707255" cy="645160"/>
          </a:xfrm>
          <a:prstGeom prst="rect">
            <a:avLst/>
          </a:prstGeom>
          <a:noFill/>
        </p:spPr>
        <p:txBody>
          <a:bodyPr wrap="square" rtlCol="0" anchor="t">
            <a:spAutoFit/>
          </a:bodyPr>
          <a:p>
            <a:pPr>
              <a:lnSpc>
                <a:spcPct val="150000"/>
              </a:lnSpc>
            </a:pPr>
            <a:r>
              <a:rPr lang="zh-CN" sz="2400" dirty="0">
                <a:solidFill>
                  <a:srgbClr val="4BA151">
                    <a:lumMod val="75000"/>
                  </a:srgbClr>
                </a:solidFill>
                <a:sym typeface="+mn-ea"/>
              </a:rPr>
              <a:t>（五）具备粗浅的文化意识</a:t>
            </a:r>
            <a:endParaRPr lang="zh-CN" sz="2400" dirty="0">
              <a:solidFill>
                <a:srgbClr val="4BA151">
                  <a:lumMod val="75000"/>
                </a:srgbClr>
              </a:solidFill>
              <a:sym typeface="+mn-ea"/>
            </a:endParaRPr>
          </a:p>
        </p:txBody>
      </p:sp>
      <p:sp>
        <p:nvSpPr>
          <p:cNvPr id="4" name="文本框 3"/>
          <p:cNvSpPr txBox="1"/>
          <p:nvPr/>
        </p:nvSpPr>
        <p:spPr>
          <a:xfrm>
            <a:off x="667385" y="2190115"/>
            <a:ext cx="10569575" cy="3415030"/>
          </a:xfrm>
          <a:prstGeom prst="rect">
            <a:avLst/>
          </a:prstGeom>
          <a:noFill/>
        </p:spPr>
        <p:txBody>
          <a:bodyPr wrap="square" rtlCol="0" anchor="t">
            <a:spAutoFit/>
          </a:bodyPr>
          <a:p>
            <a:pPr marR="0" defTabSz="914400">
              <a:lnSpc>
                <a:spcPct val="150000"/>
              </a:lnSpc>
              <a:buClrTx/>
              <a:buSzTx/>
              <a:buFontTx/>
              <a:buNone/>
              <a:defRPr/>
            </a:pPr>
            <a:r>
              <a:rPr lang="en-US" noProof="0" dirty="0">
                <a:latin typeface="Microsoft YaHei Regular" panose="020B0503020204020204" charset="-122"/>
                <a:ea typeface="Microsoft YaHei Regular" panose="020B0503020204020204" charset="-122"/>
                <a:cs typeface="Microsoft YaHei Regular" panose="020B0503020204020204" charset="-122"/>
                <a:sym typeface="+mn-ea"/>
              </a:rPr>
              <a:t>  </a:t>
            </a:r>
            <a:r>
              <a:rPr noProof="0" dirty="0">
                <a:latin typeface="Microsoft YaHei Regular" panose="020B0503020204020204" charset="-122"/>
                <a:ea typeface="Microsoft YaHei Regular" panose="020B0503020204020204" charset="-122"/>
                <a:cs typeface="Microsoft YaHei Regular" panose="020B0503020204020204" charset="-122"/>
                <a:sym typeface="+mn-ea"/>
              </a:rPr>
              <a:t>(1)有了解中外文化的兴趣</a:t>
            </a:r>
            <a:endParaRPr noProof="0" dirty="0">
              <a:latin typeface="Microsoft YaHei Regular" panose="020B0503020204020204" charset="-122"/>
              <a:ea typeface="Microsoft YaHei Regular" panose="020B0503020204020204" charset="-122"/>
              <a:cs typeface="Microsoft YaHei Regular" panose="020B0503020204020204" charset="-122"/>
              <a:sym typeface="+mn-ea"/>
            </a:endParaRPr>
          </a:p>
          <a:p>
            <a:pPr marR="0" defTabSz="914400">
              <a:lnSpc>
                <a:spcPct val="150000"/>
              </a:lnSpc>
              <a:buClrTx/>
              <a:buSzTx/>
              <a:buFontTx/>
              <a:buNone/>
              <a:defRPr/>
            </a:pPr>
            <a:r>
              <a:rPr lang="en-US" noProof="0" dirty="0">
                <a:latin typeface="Microsoft YaHei Regular" panose="020B0503020204020204" charset="-122"/>
                <a:ea typeface="Microsoft YaHei Regular" panose="020B0503020204020204" charset="-122"/>
                <a:cs typeface="Microsoft YaHei Regular" panose="020B0503020204020204" charset="-122"/>
                <a:sym typeface="+mn-ea"/>
              </a:rPr>
              <a:t>  </a:t>
            </a:r>
            <a:r>
              <a:rPr noProof="0" dirty="0">
                <a:latin typeface="Microsoft YaHei Regular" panose="020B0503020204020204" charset="-122"/>
                <a:ea typeface="Microsoft YaHei Regular" panose="020B0503020204020204" charset="-122"/>
                <a:cs typeface="Microsoft YaHei Regular" panose="020B0503020204020204" charset="-122"/>
                <a:sym typeface="+mn-ea"/>
              </a:rPr>
              <a:t>(2)能在教师指导下，通过图片、配图故事、歌曲、韵文等初步获取简单的中外文化信息</a:t>
            </a:r>
            <a:endParaRPr noProof="0" dirty="0">
              <a:latin typeface="Microsoft YaHei Regular" panose="020B0503020204020204" charset="-122"/>
              <a:ea typeface="Microsoft YaHei Regular" panose="020B0503020204020204" charset="-122"/>
              <a:cs typeface="Microsoft YaHei Regular" panose="020B0503020204020204" charset="-122"/>
              <a:sym typeface="+mn-ea"/>
            </a:endParaRPr>
          </a:p>
          <a:p>
            <a:pPr marR="0" defTabSz="914400">
              <a:lnSpc>
                <a:spcPct val="150000"/>
              </a:lnSpc>
              <a:buClrTx/>
              <a:buSzTx/>
              <a:buFontTx/>
              <a:buNone/>
              <a:defRPr/>
            </a:pPr>
            <a:r>
              <a:rPr lang="en-US" noProof="0" dirty="0">
                <a:latin typeface="Microsoft YaHei Regular" panose="020B0503020204020204" charset="-122"/>
                <a:ea typeface="Microsoft YaHei Regular" panose="020B0503020204020204" charset="-122"/>
                <a:cs typeface="Microsoft YaHei Regular" panose="020B0503020204020204" charset="-122"/>
                <a:sym typeface="+mn-ea"/>
              </a:rPr>
              <a:t>  </a:t>
            </a:r>
            <a:r>
              <a:rPr noProof="0" dirty="0">
                <a:latin typeface="Microsoft YaHei Regular" panose="020B0503020204020204" charset="-122"/>
                <a:ea typeface="Microsoft YaHei Regular" panose="020B0503020204020204" charset="-122"/>
                <a:cs typeface="Microsoft YaHei Regular" panose="020B0503020204020204" charset="-122"/>
                <a:sym typeface="+mn-ea"/>
              </a:rPr>
              <a:t>(3)观察、辨识中外典型文化标志物、饮食及重大节日</a:t>
            </a:r>
            <a:endParaRPr noProof="0" dirty="0">
              <a:latin typeface="Microsoft YaHei Regular" panose="020B0503020204020204" charset="-122"/>
              <a:ea typeface="Microsoft YaHei Regular" panose="020B0503020204020204" charset="-122"/>
              <a:cs typeface="Microsoft YaHei Regular" panose="020B0503020204020204" charset="-122"/>
              <a:sym typeface="+mn-ea"/>
            </a:endParaRPr>
          </a:p>
          <a:p>
            <a:pPr marR="0" defTabSz="914400">
              <a:lnSpc>
                <a:spcPct val="150000"/>
              </a:lnSpc>
              <a:buClrTx/>
              <a:buSzTx/>
              <a:buFontTx/>
              <a:buNone/>
              <a:defRPr/>
            </a:pPr>
            <a:r>
              <a:rPr lang="en-US" noProof="0" dirty="0">
                <a:latin typeface="Microsoft YaHei Regular" panose="020B0503020204020204" charset="-122"/>
                <a:ea typeface="Microsoft YaHei Regular" panose="020B0503020204020204" charset="-122"/>
                <a:cs typeface="Microsoft YaHei Regular" panose="020B0503020204020204" charset="-122"/>
                <a:sym typeface="+mn-ea"/>
              </a:rPr>
              <a:t>  </a:t>
            </a:r>
            <a:r>
              <a:rPr noProof="0" dirty="0">
                <a:latin typeface="Microsoft YaHei Regular" panose="020B0503020204020204" charset="-122"/>
                <a:ea typeface="Microsoft YaHei Regular" panose="020B0503020204020204" charset="-122"/>
                <a:cs typeface="Microsoft YaHei Regular" panose="020B0503020204020204" charset="-122"/>
                <a:sym typeface="+mn-ea"/>
              </a:rPr>
              <a:t>(4)初步具有观察、识别、比较中外文化的意识</a:t>
            </a:r>
            <a:endParaRPr noProof="0" dirty="0">
              <a:latin typeface="Microsoft YaHei Regular" panose="020B0503020204020204" charset="-122"/>
              <a:ea typeface="Microsoft YaHei Regular" panose="020B0503020204020204" charset="-122"/>
              <a:cs typeface="Microsoft YaHei Regular" panose="020B0503020204020204" charset="-122"/>
              <a:sym typeface="+mn-ea"/>
            </a:endParaRPr>
          </a:p>
          <a:p>
            <a:pPr marR="0" defTabSz="914400">
              <a:lnSpc>
                <a:spcPct val="150000"/>
              </a:lnSpc>
              <a:buClrTx/>
              <a:buSzTx/>
              <a:buFontTx/>
              <a:buNone/>
              <a:defRPr/>
            </a:pPr>
            <a:r>
              <a:rPr lang="en-US" noProof="0" dirty="0">
                <a:latin typeface="Microsoft YaHei Regular" panose="020B0503020204020204" charset="-122"/>
                <a:ea typeface="Microsoft YaHei Regular" panose="020B0503020204020204" charset="-122"/>
                <a:cs typeface="Microsoft YaHei Regular" panose="020B0503020204020204" charset="-122"/>
                <a:sym typeface="+mn-ea"/>
              </a:rPr>
              <a:t>  </a:t>
            </a:r>
            <a:r>
              <a:rPr noProof="0" dirty="0">
                <a:latin typeface="Microsoft YaHei Regular" panose="020B0503020204020204" charset="-122"/>
                <a:ea typeface="Microsoft YaHei Regular" panose="020B0503020204020204" charset="-122"/>
                <a:cs typeface="Microsoft YaHei Regular" panose="020B0503020204020204" charset="-122"/>
                <a:sym typeface="+mn-ea"/>
              </a:rPr>
              <a:t>(5)有与人交流的愿望</a:t>
            </a:r>
            <a:endParaRPr noProof="0" dirty="0">
              <a:latin typeface="Microsoft YaHei Regular" panose="020B0503020204020204" charset="-122"/>
              <a:ea typeface="Microsoft YaHei Regular" panose="020B0503020204020204" charset="-122"/>
              <a:cs typeface="Microsoft YaHei Regular" panose="020B0503020204020204" charset="-122"/>
              <a:sym typeface="+mn-ea"/>
            </a:endParaRPr>
          </a:p>
          <a:p>
            <a:pPr marR="0" defTabSz="914400">
              <a:lnSpc>
                <a:spcPct val="150000"/>
              </a:lnSpc>
              <a:buClrTx/>
              <a:buSzTx/>
              <a:buFontTx/>
              <a:buNone/>
              <a:defRPr/>
            </a:pPr>
            <a:r>
              <a:rPr lang="en-US" noProof="0" dirty="0">
                <a:latin typeface="Microsoft YaHei Regular" panose="020B0503020204020204" charset="-122"/>
                <a:ea typeface="Microsoft YaHei Regular" panose="020B0503020204020204" charset="-122"/>
                <a:cs typeface="Microsoft YaHei Regular" panose="020B0503020204020204" charset="-122"/>
                <a:sym typeface="+mn-ea"/>
              </a:rPr>
              <a:t>  </a:t>
            </a:r>
            <a:r>
              <a:rPr noProof="0" dirty="0">
                <a:latin typeface="Microsoft YaHei Regular" panose="020B0503020204020204" charset="-122"/>
                <a:ea typeface="Microsoft YaHei Regular" panose="020B0503020204020204" charset="-122"/>
                <a:cs typeface="Microsoft YaHei Regular" panose="020B0503020204020204" charset="-122"/>
                <a:sym typeface="+mn-ea"/>
              </a:rPr>
              <a:t>(6)能在教师引导下初步感知人际交往中英语独特的表达方式</a:t>
            </a:r>
            <a:endParaRPr noProof="0" dirty="0">
              <a:latin typeface="Microsoft YaHei Regular" panose="020B0503020204020204" charset="-122"/>
              <a:ea typeface="Microsoft YaHei Regular" panose="020B0503020204020204" charset="-122"/>
              <a:cs typeface="Microsoft YaHei Regular" panose="020B0503020204020204" charset="-122"/>
              <a:sym typeface="+mn-ea"/>
            </a:endParaRPr>
          </a:p>
          <a:p>
            <a:pPr marR="0" defTabSz="914400">
              <a:lnSpc>
                <a:spcPct val="150000"/>
              </a:lnSpc>
              <a:buClrTx/>
              <a:buSzTx/>
              <a:buFontTx/>
              <a:buNone/>
              <a:defRPr/>
            </a:pPr>
            <a:r>
              <a:rPr lang="en-US" noProof="0" dirty="0">
                <a:latin typeface="Microsoft YaHei Regular" panose="020B0503020204020204" charset="-122"/>
                <a:ea typeface="Microsoft YaHei Regular" panose="020B0503020204020204" charset="-122"/>
                <a:cs typeface="Microsoft YaHei Regular" panose="020B0503020204020204" charset="-122"/>
                <a:sym typeface="+mn-ea"/>
              </a:rPr>
              <a:t>  </a:t>
            </a:r>
            <a:r>
              <a:rPr noProof="0" dirty="0">
                <a:latin typeface="Microsoft YaHei Regular" panose="020B0503020204020204" charset="-122"/>
                <a:ea typeface="Microsoft YaHei Regular" panose="020B0503020204020204" charset="-122"/>
                <a:cs typeface="Microsoft YaHei Regular" panose="020B0503020204020204" charset="-122"/>
                <a:sym typeface="+mn-ea"/>
              </a:rPr>
              <a:t>(7)能理解基本的问候、感谢和请求用语并作出简单回应</a:t>
            </a:r>
            <a:endParaRPr noProof="0" dirty="0">
              <a:latin typeface="Microsoft YaHei Regular" panose="020B0503020204020204" charset="-122"/>
              <a:ea typeface="Microsoft YaHei Regular" panose="020B0503020204020204" charset="-122"/>
              <a:cs typeface="Microsoft YaHei Regular" panose="020B0503020204020204" charset="-122"/>
              <a:sym typeface="+mn-ea"/>
            </a:endParaRPr>
          </a:p>
          <a:p>
            <a:pPr marR="0" defTabSz="914400">
              <a:lnSpc>
                <a:spcPct val="150000"/>
              </a:lnSpc>
              <a:buClrTx/>
              <a:buSzTx/>
              <a:buFontTx/>
              <a:buNone/>
              <a:defRPr/>
            </a:pPr>
            <a:r>
              <a:rPr lang="en-US" noProof="0" dirty="0">
                <a:latin typeface="Microsoft YaHei Regular" panose="020B0503020204020204" charset="-122"/>
                <a:ea typeface="Microsoft YaHei Regular" panose="020B0503020204020204" charset="-122"/>
                <a:cs typeface="Microsoft YaHei Regular" panose="020B0503020204020204" charset="-122"/>
                <a:sym typeface="+mn-ea"/>
              </a:rPr>
              <a:t>  </a:t>
            </a:r>
            <a:r>
              <a:rPr noProof="0" dirty="0">
                <a:latin typeface="Microsoft YaHei Regular" panose="020B0503020204020204" charset="-122"/>
                <a:ea typeface="Microsoft YaHei Regular" panose="020B0503020204020204" charset="-122"/>
                <a:cs typeface="Microsoft YaHei Regular" panose="020B0503020204020204" charset="-122"/>
                <a:sym typeface="+mn-ea"/>
              </a:rPr>
              <a:t>(8)培养健康向上的审美情趣和正确的价值观</a:t>
            </a:r>
            <a:endParaRPr noProof="0" dirty="0">
              <a:latin typeface="Microsoft YaHei Regular" panose="020B0503020204020204" charset="-122"/>
              <a:ea typeface="Microsoft YaHei Regular" panose="020B0503020204020204" charset="-122"/>
              <a:cs typeface="Microsoft YaHei Regular" panose="020B0503020204020204" charset="-122"/>
              <a:sym typeface="+mn-ea"/>
            </a:endParaRPr>
          </a:p>
        </p:txBody>
      </p:sp>
      <p:pic>
        <p:nvPicPr>
          <p:cNvPr id="117" name="图片 116"/>
          <p:cNvPicPr/>
          <p:nvPr/>
        </p:nvPicPr>
        <p:blipFill>
          <a:blip r:embed="rId1"/>
          <a:stretch>
            <a:fillRect/>
          </a:stretch>
        </p:blipFill>
        <p:spPr>
          <a:xfrm>
            <a:off x="7816215" y="3164205"/>
            <a:ext cx="3067685" cy="290766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73"/>
                                        </p:tgtEl>
                                        <p:attrNameLst>
                                          <p:attrName>style.visibility</p:attrName>
                                        </p:attrNameLst>
                                      </p:cBhvr>
                                      <p:to>
                                        <p:strVal val="visible"/>
                                      </p:to>
                                    </p:set>
                                    <p:animEffect transition="in" filter="wheel(1)">
                                      <p:cBhvr>
                                        <p:cTn id="7" dur="2000"/>
                                        <p:tgtEl>
                                          <p:spTgt spid="10273"/>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edge">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55" presetClass="entr" presetSubtype="0"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 calcmode="lin" valueType="num">
                                      <p:cBhvr>
                                        <p:cTn id="17" dur="1000" fill="hold"/>
                                        <p:tgtEl>
                                          <p:spTgt spid="4">
                                            <p:txEl>
                                              <p:pRg st="0" end="0"/>
                                            </p:txEl>
                                          </p:spTgt>
                                        </p:tgtEl>
                                        <p:attrNameLst>
                                          <p:attrName>ppt_w</p:attrName>
                                        </p:attrNameLst>
                                      </p:cBhvr>
                                      <p:tavLst>
                                        <p:tav tm="0">
                                          <p:val>
                                            <p:strVal val="#ppt_w*0.70"/>
                                          </p:val>
                                        </p:tav>
                                        <p:tav tm="100000">
                                          <p:val>
                                            <p:strVal val="#ppt_w"/>
                                          </p:val>
                                        </p:tav>
                                      </p:tavLst>
                                    </p:anim>
                                    <p:anim calcmode="lin" valueType="num">
                                      <p:cBhvr>
                                        <p:cTn id="18" dur="1000" fill="hold"/>
                                        <p:tgtEl>
                                          <p:spTgt spid="4">
                                            <p:txEl>
                                              <p:pRg st="0" end="0"/>
                                            </p:txEl>
                                          </p:spTgt>
                                        </p:tgtEl>
                                        <p:attrNameLst>
                                          <p:attrName>ppt_h</p:attrName>
                                        </p:attrNameLst>
                                      </p:cBhvr>
                                      <p:tavLst>
                                        <p:tav tm="0">
                                          <p:val>
                                            <p:strVal val="#ppt_h"/>
                                          </p:val>
                                        </p:tav>
                                        <p:tav tm="100000">
                                          <p:val>
                                            <p:strVal val="#ppt_h"/>
                                          </p:val>
                                        </p:tav>
                                      </p:tavLst>
                                    </p:anim>
                                    <p:animEffect transition="in" filter="fade">
                                      <p:cBhvr>
                                        <p:cTn id="19" dur="1000"/>
                                        <p:tgtEl>
                                          <p:spTgt spid="4">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55" presetClass="entr" presetSubtype="0" fill="hold" nodeType="click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 calcmode="lin" valueType="num">
                                      <p:cBhvr>
                                        <p:cTn id="24" dur="1000" fill="hold"/>
                                        <p:tgtEl>
                                          <p:spTgt spid="4">
                                            <p:txEl>
                                              <p:pRg st="1" end="1"/>
                                            </p:txEl>
                                          </p:spTgt>
                                        </p:tgtEl>
                                        <p:attrNameLst>
                                          <p:attrName>ppt_w</p:attrName>
                                        </p:attrNameLst>
                                      </p:cBhvr>
                                      <p:tavLst>
                                        <p:tav tm="0">
                                          <p:val>
                                            <p:strVal val="#ppt_w*0.70"/>
                                          </p:val>
                                        </p:tav>
                                        <p:tav tm="100000">
                                          <p:val>
                                            <p:strVal val="#ppt_w"/>
                                          </p:val>
                                        </p:tav>
                                      </p:tavLst>
                                    </p:anim>
                                    <p:anim calcmode="lin" valueType="num">
                                      <p:cBhvr>
                                        <p:cTn id="25" dur="1000" fill="hold"/>
                                        <p:tgtEl>
                                          <p:spTgt spid="4">
                                            <p:txEl>
                                              <p:pRg st="1" end="1"/>
                                            </p:txEl>
                                          </p:spTgt>
                                        </p:tgtEl>
                                        <p:attrNameLst>
                                          <p:attrName>ppt_h</p:attrName>
                                        </p:attrNameLst>
                                      </p:cBhvr>
                                      <p:tavLst>
                                        <p:tav tm="0">
                                          <p:val>
                                            <p:strVal val="#ppt_h"/>
                                          </p:val>
                                        </p:tav>
                                        <p:tav tm="100000">
                                          <p:val>
                                            <p:strVal val="#ppt_h"/>
                                          </p:val>
                                        </p:tav>
                                      </p:tavLst>
                                    </p:anim>
                                    <p:animEffect transition="in" filter="fade">
                                      <p:cBhvr>
                                        <p:cTn id="26" dur="1000"/>
                                        <p:tgtEl>
                                          <p:spTgt spid="4">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55" presetClass="entr" presetSubtype="0" fill="hold" nodeType="clickEffect">
                                  <p:stCondLst>
                                    <p:cond delay="0"/>
                                  </p:stCondLst>
                                  <p:childTnLst>
                                    <p:set>
                                      <p:cBhvr>
                                        <p:cTn id="30" dur="1" fill="hold">
                                          <p:stCondLst>
                                            <p:cond delay="0"/>
                                          </p:stCondLst>
                                        </p:cTn>
                                        <p:tgtEl>
                                          <p:spTgt spid="4">
                                            <p:txEl>
                                              <p:pRg st="2" end="2"/>
                                            </p:txEl>
                                          </p:spTgt>
                                        </p:tgtEl>
                                        <p:attrNameLst>
                                          <p:attrName>style.visibility</p:attrName>
                                        </p:attrNameLst>
                                      </p:cBhvr>
                                      <p:to>
                                        <p:strVal val="visible"/>
                                      </p:to>
                                    </p:set>
                                    <p:anim calcmode="lin" valueType="num">
                                      <p:cBhvr>
                                        <p:cTn id="31" dur="1000" fill="hold"/>
                                        <p:tgtEl>
                                          <p:spTgt spid="4">
                                            <p:txEl>
                                              <p:pRg st="2" end="2"/>
                                            </p:txEl>
                                          </p:spTgt>
                                        </p:tgtEl>
                                        <p:attrNameLst>
                                          <p:attrName>ppt_w</p:attrName>
                                        </p:attrNameLst>
                                      </p:cBhvr>
                                      <p:tavLst>
                                        <p:tav tm="0">
                                          <p:val>
                                            <p:strVal val="#ppt_w*0.70"/>
                                          </p:val>
                                        </p:tav>
                                        <p:tav tm="100000">
                                          <p:val>
                                            <p:strVal val="#ppt_w"/>
                                          </p:val>
                                        </p:tav>
                                      </p:tavLst>
                                    </p:anim>
                                    <p:anim calcmode="lin" valueType="num">
                                      <p:cBhvr>
                                        <p:cTn id="32" dur="1000" fill="hold"/>
                                        <p:tgtEl>
                                          <p:spTgt spid="4">
                                            <p:txEl>
                                              <p:pRg st="2" end="2"/>
                                            </p:txEl>
                                          </p:spTgt>
                                        </p:tgtEl>
                                        <p:attrNameLst>
                                          <p:attrName>ppt_h</p:attrName>
                                        </p:attrNameLst>
                                      </p:cBhvr>
                                      <p:tavLst>
                                        <p:tav tm="0">
                                          <p:val>
                                            <p:strVal val="#ppt_h"/>
                                          </p:val>
                                        </p:tav>
                                        <p:tav tm="100000">
                                          <p:val>
                                            <p:strVal val="#ppt_h"/>
                                          </p:val>
                                        </p:tav>
                                      </p:tavLst>
                                    </p:anim>
                                    <p:animEffect transition="in" filter="fade">
                                      <p:cBhvr>
                                        <p:cTn id="33" dur="1000"/>
                                        <p:tgtEl>
                                          <p:spTgt spid="4">
                                            <p:txEl>
                                              <p:pRg st="2" end="2"/>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55" presetClass="entr" presetSubtype="0" fill="hold" nodeType="clickEffect">
                                  <p:stCondLst>
                                    <p:cond delay="0"/>
                                  </p:stCondLst>
                                  <p:childTnLst>
                                    <p:set>
                                      <p:cBhvr>
                                        <p:cTn id="37" dur="1" fill="hold">
                                          <p:stCondLst>
                                            <p:cond delay="0"/>
                                          </p:stCondLst>
                                        </p:cTn>
                                        <p:tgtEl>
                                          <p:spTgt spid="4">
                                            <p:txEl>
                                              <p:pRg st="3" end="3"/>
                                            </p:txEl>
                                          </p:spTgt>
                                        </p:tgtEl>
                                        <p:attrNameLst>
                                          <p:attrName>style.visibility</p:attrName>
                                        </p:attrNameLst>
                                      </p:cBhvr>
                                      <p:to>
                                        <p:strVal val="visible"/>
                                      </p:to>
                                    </p:set>
                                    <p:anim calcmode="lin" valueType="num">
                                      <p:cBhvr>
                                        <p:cTn id="38" dur="1000" fill="hold"/>
                                        <p:tgtEl>
                                          <p:spTgt spid="4">
                                            <p:txEl>
                                              <p:pRg st="3" end="3"/>
                                            </p:txEl>
                                          </p:spTgt>
                                        </p:tgtEl>
                                        <p:attrNameLst>
                                          <p:attrName>ppt_w</p:attrName>
                                        </p:attrNameLst>
                                      </p:cBhvr>
                                      <p:tavLst>
                                        <p:tav tm="0">
                                          <p:val>
                                            <p:strVal val="#ppt_w*0.70"/>
                                          </p:val>
                                        </p:tav>
                                        <p:tav tm="100000">
                                          <p:val>
                                            <p:strVal val="#ppt_w"/>
                                          </p:val>
                                        </p:tav>
                                      </p:tavLst>
                                    </p:anim>
                                    <p:anim calcmode="lin" valueType="num">
                                      <p:cBhvr>
                                        <p:cTn id="39" dur="1000" fill="hold"/>
                                        <p:tgtEl>
                                          <p:spTgt spid="4">
                                            <p:txEl>
                                              <p:pRg st="3" end="3"/>
                                            </p:txEl>
                                          </p:spTgt>
                                        </p:tgtEl>
                                        <p:attrNameLst>
                                          <p:attrName>ppt_h</p:attrName>
                                        </p:attrNameLst>
                                      </p:cBhvr>
                                      <p:tavLst>
                                        <p:tav tm="0">
                                          <p:val>
                                            <p:strVal val="#ppt_h"/>
                                          </p:val>
                                        </p:tav>
                                        <p:tav tm="100000">
                                          <p:val>
                                            <p:strVal val="#ppt_h"/>
                                          </p:val>
                                        </p:tav>
                                      </p:tavLst>
                                    </p:anim>
                                    <p:animEffect transition="in" filter="fade">
                                      <p:cBhvr>
                                        <p:cTn id="40" dur="1000"/>
                                        <p:tgtEl>
                                          <p:spTgt spid="4">
                                            <p:txEl>
                                              <p:pRg st="3" end="3"/>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55" presetClass="entr" presetSubtype="0" fill="hold" nodeType="clickEffect">
                                  <p:stCondLst>
                                    <p:cond delay="0"/>
                                  </p:stCondLst>
                                  <p:childTnLst>
                                    <p:set>
                                      <p:cBhvr>
                                        <p:cTn id="44" dur="1" fill="hold">
                                          <p:stCondLst>
                                            <p:cond delay="0"/>
                                          </p:stCondLst>
                                        </p:cTn>
                                        <p:tgtEl>
                                          <p:spTgt spid="4">
                                            <p:txEl>
                                              <p:pRg st="4" end="4"/>
                                            </p:txEl>
                                          </p:spTgt>
                                        </p:tgtEl>
                                        <p:attrNameLst>
                                          <p:attrName>style.visibility</p:attrName>
                                        </p:attrNameLst>
                                      </p:cBhvr>
                                      <p:to>
                                        <p:strVal val="visible"/>
                                      </p:to>
                                    </p:set>
                                    <p:anim calcmode="lin" valueType="num">
                                      <p:cBhvr>
                                        <p:cTn id="45" dur="1000" fill="hold"/>
                                        <p:tgtEl>
                                          <p:spTgt spid="4">
                                            <p:txEl>
                                              <p:pRg st="4" end="4"/>
                                            </p:txEl>
                                          </p:spTgt>
                                        </p:tgtEl>
                                        <p:attrNameLst>
                                          <p:attrName>ppt_w</p:attrName>
                                        </p:attrNameLst>
                                      </p:cBhvr>
                                      <p:tavLst>
                                        <p:tav tm="0">
                                          <p:val>
                                            <p:strVal val="#ppt_w*0.70"/>
                                          </p:val>
                                        </p:tav>
                                        <p:tav tm="100000">
                                          <p:val>
                                            <p:strVal val="#ppt_w"/>
                                          </p:val>
                                        </p:tav>
                                      </p:tavLst>
                                    </p:anim>
                                    <p:anim calcmode="lin" valueType="num">
                                      <p:cBhvr>
                                        <p:cTn id="46" dur="1000" fill="hold"/>
                                        <p:tgtEl>
                                          <p:spTgt spid="4">
                                            <p:txEl>
                                              <p:pRg st="4" end="4"/>
                                            </p:txEl>
                                          </p:spTgt>
                                        </p:tgtEl>
                                        <p:attrNameLst>
                                          <p:attrName>ppt_h</p:attrName>
                                        </p:attrNameLst>
                                      </p:cBhvr>
                                      <p:tavLst>
                                        <p:tav tm="0">
                                          <p:val>
                                            <p:strVal val="#ppt_h"/>
                                          </p:val>
                                        </p:tav>
                                        <p:tav tm="100000">
                                          <p:val>
                                            <p:strVal val="#ppt_h"/>
                                          </p:val>
                                        </p:tav>
                                      </p:tavLst>
                                    </p:anim>
                                    <p:animEffect transition="in" filter="fade">
                                      <p:cBhvr>
                                        <p:cTn id="47" dur="1000"/>
                                        <p:tgtEl>
                                          <p:spTgt spid="4">
                                            <p:txEl>
                                              <p:pRg st="4" end="4"/>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55" presetClass="entr" presetSubtype="0" fill="hold" nodeType="clickEffect">
                                  <p:stCondLst>
                                    <p:cond delay="0"/>
                                  </p:stCondLst>
                                  <p:childTnLst>
                                    <p:set>
                                      <p:cBhvr>
                                        <p:cTn id="51" dur="1" fill="hold">
                                          <p:stCondLst>
                                            <p:cond delay="0"/>
                                          </p:stCondLst>
                                        </p:cTn>
                                        <p:tgtEl>
                                          <p:spTgt spid="4">
                                            <p:txEl>
                                              <p:pRg st="5" end="5"/>
                                            </p:txEl>
                                          </p:spTgt>
                                        </p:tgtEl>
                                        <p:attrNameLst>
                                          <p:attrName>style.visibility</p:attrName>
                                        </p:attrNameLst>
                                      </p:cBhvr>
                                      <p:to>
                                        <p:strVal val="visible"/>
                                      </p:to>
                                    </p:set>
                                    <p:anim calcmode="lin" valueType="num">
                                      <p:cBhvr>
                                        <p:cTn id="52" dur="1000" fill="hold"/>
                                        <p:tgtEl>
                                          <p:spTgt spid="4">
                                            <p:txEl>
                                              <p:pRg st="5" end="5"/>
                                            </p:txEl>
                                          </p:spTgt>
                                        </p:tgtEl>
                                        <p:attrNameLst>
                                          <p:attrName>ppt_w</p:attrName>
                                        </p:attrNameLst>
                                      </p:cBhvr>
                                      <p:tavLst>
                                        <p:tav tm="0">
                                          <p:val>
                                            <p:strVal val="#ppt_w*0.70"/>
                                          </p:val>
                                        </p:tav>
                                        <p:tav tm="100000">
                                          <p:val>
                                            <p:strVal val="#ppt_w"/>
                                          </p:val>
                                        </p:tav>
                                      </p:tavLst>
                                    </p:anim>
                                    <p:anim calcmode="lin" valueType="num">
                                      <p:cBhvr>
                                        <p:cTn id="53" dur="1000" fill="hold"/>
                                        <p:tgtEl>
                                          <p:spTgt spid="4">
                                            <p:txEl>
                                              <p:pRg st="5" end="5"/>
                                            </p:txEl>
                                          </p:spTgt>
                                        </p:tgtEl>
                                        <p:attrNameLst>
                                          <p:attrName>ppt_h</p:attrName>
                                        </p:attrNameLst>
                                      </p:cBhvr>
                                      <p:tavLst>
                                        <p:tav tm="0">
                                          <p:val>
                                            <p:strVal val="#ppt_h"/>
                                          </p:val>
                                        </p:tav>
                                        <p:tav tm="100000">
                                          <p:val>
                                            <p:strVal val="#ppt_h"/>
                                          </p:val>
                                        </p:tav>
                                      </p:tavLst>
                                    </p:anim>
                                    <p:animEffect transition="in" filter="fade">
                                      <p:cBhvr>
                                        <p:cTn id="54" dur="1000"/>
                                        <p:tgtEl>
                                          <p:spTgt spid="4">
                                            <p:txEl>
                                              <p:pRg st="5" end="5"/>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55" presetClass="entr" presetSubtype="0" fill="hold" nodeType="clickEffect">
                                  <p:stCondLst>
                                    <p:cond delay="0"/>
                                  </p:stCondLst>
                                  <p:childTnLst>
                                    <p:set>
                                      <p:cBhvr>
                                        <p:cTn id="58" dur="1" fill="hold">
                                          <p:stCondLst>
                                            <p:cond delay="0"/>
                                          </p:stCondLst>
                                        </p:cTn>
                                        <p:tgtEl>
                                          <p:spTgt spid="4">
                                            <p:txEl>
                                              <p:pRg st="6" end="6"/>
                                            </p:txEl>
                                          </p:spTgt>
                                        </p:tgtEl>
                                        <p:attrNameLst>
                                          <p:attrName>style.visibility</p:attrName>
                                        </p:attrNameLst>
                                      </p:cBhvr>
                                      <p:to>
                                        <p:strVal val="visible"/>
                                      </p:to>
                                    </p:set>
                                    <p:anim calcmode="lin" valueType="num">
                                      <p:cBhvr>
                                        <p:cTn id="59" dur="1000" fill="hold"/>
                                        <p:tgtEl>
                                          <p:spTgt spid="4">
                                            <p:txEl>
                                              <p:pRg st="6" end="6"/>
                                            </p:txEl>
                                          </p:spTgt>
                                        </p:tgtEl>
                                        <p:attrNameLst>
                                          <p:attrName>ppt_w</p:attrName>
                                        </p:attrNameLst>
                                      </p:cBhvr>
                                      <p:tavLst>
                                        <p:tav tm="0">
                                          <p:val>
                                            <p:strVal val="#ppt_w*0.70"/>
                                          </p:val>
                                        </p:tav>
                                        <p:tav tm="100000">
                                          <p:val>
                                            <p:strVal val="#ppt_w"/>
                                          </p:val>
                                        </p:tav>
                                      </p:tavLst>
                                    </p:anim>
                                    <p:anim calcmode="lin" valueType="num">
                                      <p:cBhvr>
                                        <p:cTn id="60" dur="1000" fill="hold"/>
                                        <p:tgtEl>
                                          <p:spTgt spid="4">
                                            <p:txEl>
                                              <p:pRg st="6" end="6"/>
                                            </p:txEl>
                                          </p:spTgt>
                                        </p:tgtEl>
                                        <p:attrNameLst>
                                          <p:attrName>ppt_h</p:attrName>
                                        </p:attrNameLst>
                                      </p:cBhvr>
                                      <p:tavLst>
                                        <p:tav tm="0">
                                          <p:val>
                                            <p:strVal val="#ppt_h"/>
                                          </p:val>
                                        </p:tav>
                                        <p:tav tm="100000">
                                          <p:val>
                                            <p:strVal val="#ppt_h"/>
                                          </p:val>
                                        </p:tav>
                                      </p:tavLst>
                                    </p:anim>
                                    <p:animEffect transition="in" filter="fade">
                                      <p:cBhvr>
                                        <p:cTn id="61" dur="1000"/>
                                        <p:tgtEl>
                                          <p:spTgt spid="4">
                                            <p:txEl>
                                              <p:pRg st="6" end="6"/>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55" presetClass="entr" presetSubtype="0" fill="hold" nodeType="clickEffect">
                                  <p:stCondLst>
                                    <p:cond delay="0"/>
                                  </p:stCondLst>
                                  <p:childTnLst>
                                    <p:set>
                                      <p:cBhvr>
                                        <p:cTn id="65" dur="1" fill="hold">
                                          <p:stCondLst>
                                            <p:cond delay="0"/>
                                          </p:stCondLst>
                                        </p:cTn>
                                        <p:tgtEl>
                                          <p:spTgt spid="4">
                                            <p:txEl>
                                              <p:pRg st="7" end="7"/>
                                            </p:txEl>
                                          </p:spTgt>
                                        </p:tgtEl>
                                        <p:attrNameLst>
                                          <p:attrName>style.visibility</p:attrName>
                                        </p:attrNameLst>
                                      </p:cBhvr>
                                      <p:to>
                                        <p:strVal val="visible"/>
                                      </p:to>
                                    </p:set>
                                    <p:anim calcmode="lin" valueType="num">
                                      <p:cBhvr>
                                        <p:cTn id="66" dur="1000" fill="hold"/>
                                        <p:tgtEl>
                                          <p:spTgt spid="4">
                                            <p:txEl>
                                              <p:pRg st="7" end="7"/>
                                            </p:txEl>
                                          </p:spTgt>
                                        </p:tgtEl>
                                        <p:attrNameLst>
                                          <p:attrName>ppt_w</p:attrName>
                                        </p:attrNameLst>
                                      </p:cBhvr>
                                      <p:tavLst>
                                        <p:tav tm="0">
                                          <p:val>
                                            <p:strVal val="#ppt_w*0.70"/>
                                          </p:val>
                                        </p:tav>
                                        <p:tav tm="100000">
                                          <p:val>
                                            <p:strVal val="#ppt_w"/>
                                          </p:val>
                                        </p:tav>
                                      </p:tavLst>
                                    </p:anim>
                                    <p:anim calcmode="lin" valueType="num">
                                      <p:cBhvr>
                                        <p:cTn id="67" dur="1000" fill="hold"/>
                                        <p:tgtEl>
                                          <p:spTgt spid="4">
                                            <p:txEl>
                                              <p:pRg st="7" end="7"/>
                                            </p:txEl>
                                          </p:spTgt>
                                        </p:tgtEl>
                                        <p:attrNameLst>
                                          <p:attrName>ppt_h</p:attrName>
                                        </p:attrNameLst>
                                      </p:cBhvr>
                                      <p:tavLst>
                                        <p:tav tm="0">
                                          <p:val>
                                            <p:strVal val="#ppt_h"/>
                                          </p:val>
                                        </p:tav>
                                        <p:tav tm="100000">
                                          <p:val>
                                            <p:strVal val="#ppt_h"/>
                                          </p:val>
                                        </p:tav>
                                      </p:tavLst>
                                    </p:anim>
                                    <p:animEffect transition="in" filter="fade">
                                      <p:cBhvr>
                                        <p:cTn id="68" dur="10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73" grpId="0" bldLvl="0" animBg="1"/>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1" name="Rectangle 2"/>
          <p:cNvSpPr/>
          <p:nvPr/>
        </p:nvSpPr>
        <p:spPr>
          <a:xfrm>
            <a:off x="2424113" y="188913"/>
            <a:ext cx="6934200" cy="914400"/>
          </a:xfrm>
          <a:prstGeom prst="rect">
            <a:avLst/>
          </a:prstGeom>
          <a:noFill/>
          <a:ln w="9525">
            <a:noFill/>
          </a:ln>
          <a:effectLst>
            <a:outerShdw dist="17961" dir="2699999" algn="ctr" rotWithShape="0">
              <a:schemeClr val="bg2"/>
            </a:outerShdw>
          </a:effectLst>
        </p:spPr>
        <p:txBody>
          <a:bodyPr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stStyle>
          <a:p>
            <a:pPr marL="0" lvl="0" indent="0" eaLnBrk="1" hangingPunct="1">
              <a:spcBef>
                <a:spcPct val="0"/>
              </a:spcBef>
              <a:buNone/>
            </a:pPr>
            <a:endParaRPr lang="en-US" altLang="zh-CN" b="1" dirty="0">
              <a:solidFill>
                <a:srgbClr val="7030A0"/>
              </a:solidFill>
              <a:latin typeface="黑体" panose="02010609060101010101" charset="-122"/>
              <a:ea typeface="黑体" panose="02010609060101010101" charset="-122"/>
            </a:endParaRPr>
          </a:p>
        </p:txBody>
      </p:sp>
      <p:sp>
        <p:nvSpPr>
          <p:cNvPr id="10273" name="Text Box 33"/>
          <p:cNvSpPr txBox="1">
            <a:spLocks noChangeArrowheads="1"/>
          </p:cNvSpPr>
          <p:nvPr/>
        </p:nvSpPr>
        <p:spPr bwMode="auto">
          <a:xfrm>
            <a:off x="507365" y="685165"/>
            <a:ext cx="6535420" cy="58356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R="0" defTabSz="914400">
              <a:spcBef>
                <a:spcPct val="50000"/>
              </a:spcBef>
              <a:buClrTx/>
              <a:buSzTx/>
              <a:buFontTx/>
              <a:buNone/>
              <a:defRPr/>
            </a:pPr>
            <a:r>
              <a:rPr lang="zh-CN" altLang="en-US" sz="3200" b="1" noProof="0" smtClean="0">
                <a:solidFill>
                  <a:srgbClr val="8D38C2"/>
                </a:solidFill>
                <a:ea typeface="黑体" panose="02010609060101010101" charset="-122"/>
                <a:cs typeface="Arial" panose="020B0604020202020204" pitchFamily="34" charset="0"/>
                <a:sym typeface="+mn-ea"/>
              </a:rPr>
              <a:t>四、幼儿英语教学的阶段目标</a:t>
            </a:r>
            <a:endParaRPr lang="zh-CN" altLang="en-US" sz="3200" b="1" noProof="0" smtClean="0">
              <a:solidFill>
                <a:srgbClr val="8D38C2"/>
              </a:solidFill>
              <a:ea typeface="黑体" panose="02010609060101010101" charset="-122"/>
              <a:cs typeface="Arial" panose="020B0604020202020204" pitchFamily="34" charset="0"/>
              <a:sym typeface="+mn-ea"/>
            </a:endParaRPr>
          </a:p>
        </p:txBody>
      </p:sp>
      <p:sp>
        <p:nvSpPr>
          <p:cNvPr id="2" name="文本框 1"/>
          <p:cNvSpPr txBox="1"/>
          <p:nvPr/>
        </p:nvSpPr>
        <p:spPr>
          <a:xfrm>
            <a:off x="667385" y="1268730"/>
            <a:ext cx="4707255" cy="645160"/>
          </a:xfrm>
          <a:prstGeom prst="rect">
            <a:avLst/>
          </a:prstGeom>
          <a:noFill/>
        </p:spPr>
        <p:txBody>
          <a:bodyPr wrap="square" rtlCol="0" anchor="t">
            <a:spAutoFit/>
          </a:bodyPr>
          <a:p>
            <a:pPr>
              <a:lnSpc>
                <a:spcPct val="150000"/>
              </a:lnSpc>
            </a:pPr>
            <a:r>
              <a:rPr lang="zh-CN" sz="2400" dirty="0">
                <a:solidFill>
                  <a:srgbClr val="4BA151">
                    <a:lumMod val="75000"/>
                  </a:srgbClr>
                </a:solidFill>
                <a:sym typeface="+mn-ea"/>
              </a:rPr>
              <a:t>（一）小班</a:t>
            </a:r>
            <a:endParaRPr lang="zh-CN" sz="2400" dirty="0">
              <a:solidFill>
                <a:srgbClr val="4BA151">
                  <a:lumMod val="75000"/>
                </a:srgbClr>
              </a:solidFill>
              <a:sym typeface="+mn-ea"/>
            </a:endParaRPr>
          </a:p>
        </p:txBody>
      </p:sp>
      <p:sp>
        <p:nvSpPr>
          <p:cNvPr id="4" name="文本框 3"/>
          <p:cNvSpPr txBox="1"/>
          <p:nvPr/>
        </p:nvSpPr>
        <p:spPr>
          <a:xfrm>
            <a:off x="1334135" y="2301240"/>
            <a:ext cx="5568950" cy="1753235"/>
          </a:xfrm>
          <a:prstGeom prst="rect">
            <a:avLst/>
          </a:prstGeom>
          <a:noFill/>
        </p:spPr>
        <p:txBody>
          <a:bodyPr wrap="square" rtlCol="0" anchor="t">
            <a:spAutoFit/>
          </a:bodyPr>
          <a:p>
            <a:pPr marR="0" defTabSz="914400">
              <a:lnSpc>
                <a:spcPct val="150000"/>
              </a:lnSpc>
              <a:buClrTx/>
              <a:buSzTx/>
              <a:buFontTx/>
              <a:buNone/>
              <a:defRPr/>
            </a:pPr>
            <a:r>
              <a:rPr noProof="0" dirty="0">
                <a:latin typeface="Microsoft YaHei Regular" panose="020B0503020204020204" charset="-122"/>
                <a:ea typeface="Microsoft YaHei Regular" panose="020B0503020204020204" charset="-122"/>
                <a:cs typeface="Microsoft YaHei Regular" panose="020B0503020204020204" charset="-122"/>
                <a:sym typeface="+mn-ea"/>
              </a:rPr>
              <a:t>1.初步感知单词、短语及简单句的语音和语调</a:t>
            </a:r>
            <a:endParaRPr noProof="0" dirty="0">
              <a:latin typeface="Microsoft YaHei Regular" panose="020B0503020204020204" charset="-122"/>
              <a:ea typeface="Microsoft YaHei Regular" panose="020B0503020204020204" charset="-122"/>
              <a:cs typeface="Microsoft YaHei Regular" panose="020B0503020204020204" charset="-122"/>
              <a:sym typeface="+mn-ea"/>
            </a:endParaRPr>
          </a:p>
          <a:p>
            <a:pPr marR="0" defTabSz="914400">
              <a:lnSpc>
                <a:spcPct val="150000"/>
              </a:lnSpc>
              <a:buClrTx/>
              <a:buSzTx/>
              <a:buFontTx/>
              <a:buNone/>
              <a:defRPr/>
            </a:pPr>
            <a:r>
              <a:rPr noProof="0" dirty="0">
                <a:latin typeface="Microsoft YaHei Regular" panose="020B0503020204020204" charset="-122"/>
                <a:ea typeface="Microsoft YaHei Regular" panose="020B0503020204020204" charset="-122"/>
                <a:cs typeface="Microsoft YaHei Regular" panose="020B0503020204020204" charset="-122"/>
                <a:sym typeface="+mn-ea"/>
              </a:rPr>
              <a:t>2.初步理解基本的日常问候</a:t>
            </a:r>
            <a:endParaRPr noProof="0" dirty="0">
              <a:latin typeface="Microsoft YaHei Regular" panose="020B0503020204020204" charset="-122"/>
              <a:ea typeface="Microsoft YaHei Regular" panose="020B0503020204020204" charset="-122"/>
              <a:cs typeface="Microsoft YaHei Regular" panose="020B0503020204020204" charset="-122"/>
              <a:sym typeface="+mn-ea"/>
            </a:endParaRPr>
          </a:p>
          <a:p>
            <a:pPr marR="0" defTabSz="914400">
              <a:lnSpc>
                <a:spcPct val="150000"/>
              </a:lnSpc>
              <a:buClrTx/>
              <a:buSzTx/>
              <a:buFontTx/>
              <a:buNone/>
              <a:defRPr/>
            </a:pPr>
            <a:r>
              <a:rPr noProof="0" dirty="0">
                <a:latin typeface="Microsoft YaHei Regular" panose="020B0503020204020204" charset="-122"/>
                <a:ea typeface="Microsoft YaHei Regular" panose="020B0503020204020204" charset="-122"/>
                <a:cs typeface="Microsoft YaHei Regular" panose="020B0503020204020204" charset="-122"/>
                <a:sym typeface="+mn-ea"/>
              </a:rPr>
              <a:t>3.能听懂简单的日常指令并作出简单回应</a:t>
            </a:r>
            <a:endParaRPr noProof="0" dirty="0">
              <a:latin typeface="Microsoft YaHei Regular" panose="020B0503020204020204" charset="-122"/>
              <a:ea typeface="Microsoft YaHei Regular" panose="020B0503020204020204" charset="-122"/>
              <a:cs typeface="Microsoft YaHei Regular" panose="020B0503020204020204" charset="-122"/>
              <a:sym typeface="+mn-ea"/>
            </a:endParaRPr>
          </a:p>
          <a:p>
            <a:pPr marR="0" defTabSz="914400">
              <a:lnSpc>
                <a:spcPct val="150000"/>
              </a:lnSpc>
              <a:buClrTx/>
              <a:buSzTx/>
              <a:buFontTx/>
              <a:buNone/>
              <a:defRPr/>
            </a:pPr>
            <a:r>
              <a:rPr noProof="0" dirty="0">
                <a:latin typeface="Microsoft YaHei Regular" panose="020B0503020204020204" charset="-122"/>
                <a:ea typeface="Microsoft YaHei Regular" panose="020B0503020204020204" charset="-122"/>
                <a:cs typeface="Microsoft YaHei Regular" panose="020B0503020204020204" charset="-122"/>
                <a:sym typeface="+mn-ea"/>
              </a:rPr>
              <a:t>4.对英语学习感兴趣，乐于参与教学活动</a:t>
            </a:r>
            <a:endParaRPr noProof="0" dirty="0">
              <a:latin typeface="Microsoft YaHei Regular" panose="020B0503020204020204" charset="-122"/>
              <a:ea typeface="Microsoft YaHei Regular" panose="020B0503020204020204" charset="-122"/>
              <a:cs typeface="Microsoft YaHei Regular"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73"/>
                                        </p:tgtEl>
                                        <p:attrNameLst>
                                          <p:attrName>style.visibility</p:attrName>
                                        </p:attrNameLst>
                                      </p:cBhvr>
                                      <p:to>
                                        <p:strVal val="visible"/>
                                      </p:to>
                                    </p:set>
                                    <p:animEffect transition="in" filter="wheel(1)">
                                      <p:cBhvr>
                                        <p:cTn id="7" dur="2000"/>
                                        <p:tgtEl>
                                          <p:spTgt spid="10273"/>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edge">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55" presetClass="entr" presetSubtype="0"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 calcmode="lin" valueType="num">
                                      <p:cBhvr>
                                        <p:cTn id="17" dur="1000" fill="hold"/>
                                        <p:tgtEl>
                                          <p:spTgt spid="4">
                                            <p:txEl>
                                              <p:pRg st="0" end="0"/>
                                            </p:txEl>
                                          </p:spTgt>
                                        </p:tgtEl>
                                        <p:attrNameLst>
                                          <p:attrName>ppt_w</p:attrName>
                                        </p:attrNameLst>
                                      </p:cBhvr>
                                      <p:tavLst>
                                        <p:tav tm="0">
                                          <p:val>
                                            <p:strVal val="#ppt_w*0.70"/>
                                          </p:val>
                                        </p:tav>
                                        <p:tav tm="100000">
                                          <p:val>
                                            <p:strVal val="#ppt_w"/>
                                          </p:val>
                                        </p:tav>
                                      </p:tavLst>
                                    </p:anim>
                                    <p:anim calcmode="lin" valueType="num">
                                      <p:cBhvr>
                                        <p:cTn id="18" dur="1000" fill="hold"/>
                                        <p:tgtEl>
                                          <p:spTgt spid="4">
                                            <p:txEl>
                                              <p:pRg st="0" end="0"/>
                                            </p:txEl>
                                          </p:spTgt>
                                        </p:tgtEl>
                                        <p:attrNameLst>
                                          <p:attrName>ppt_h</p:attrName>
                                        </p:attrNameLst>
                                      </p:cBhvr>
                                      <p:tavLst>
                                        <p:tav tm="0">
                                          <p:val>
                                            <p:strVal val="#ppt_h"/>
                                          </p:val>
                                        </p:tav>
                                        <p:tav tm="100000">
                                          <p:val>
                                            <p:strVal val="#ppt_h"/>
                                          </p:val>
                                        </p:tav>
                                      </p:tavLst>
                                    </p:anim>
                                    <p:animEffect transition="in" filter="fade">
                                      <p:cBhvr>
                                        <p:cTn id="19" dur="1000"/>
                                        <p:tgtEl>
                                          <p:spTgt spid="4">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55" presetClass="entr" presetSubtype="0" fill="hold" nodeType="click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 calcmode="lin" valueType="num">
                                      <p:cBhvr>
                                        <p:cTn id="24" dur="1000" fill="hold"/>
                                        <p:tgtEl>
                                          <p:spTgt spid="4">
                                            <p:txEl>
                                              <p:pRg st="1" end="1"/>
                                            </p:txEl>
                                          </p:spTgt>
                                        </p:tgtEl>
                                        <p:attrNameLst>
                                          <p:attrName>ppt_w</p:attrName>
                                        </p:attrNameLst>
                                      </p:cBhvr>
                                      <p:tavLst>
                                        <p:tav tm="0">
                                          <p:val>
                                            <p:strVal val="#ppt_w*0.70"/>
                                          </p:val>
                                        </p:tav>
                                        <p:tav tm="100000">
                                          <p:val>
                                            <p:strVal val="#ppt_w"/>
                                          </p:val>
                                        </p:tav>
                                      </p:tavLst>
                                    </p:anim>
                                    <p:anim calcmode="lin" valueType="num">
                                      <p:cBhvr>
                                        <p:cTn id="25" dur="1000" fill="hold"/>
                                        <p:tgtEl>
                                          <p:spTgt spid="4">
                                            <p:txEl>
                                              <p:pRg st="1" end="1"/>
                                            </p:txEl>
                                          </p:spTgt>
                                        </p:tgtEl>
                                        <p:attrNameLst>
                                          <p:attrName>ppt_h</p:attrName>
                                        </p:attrNameLst>
                                      </p:cBhvr>
                                      <p:tavLst>
                                        <p:tav tm="0">
                                          <p:val>
                                            <p:strVal val="#ppt_h"/>
                                          </p:val>
                                        </p:tav>
                                        <p:tav tm="100000">
                                          <p:val>
                                            <p:strVal val="#ppt_h"/>
                                          </p:val>
                                        </p:tav>
                                      </p:tavLst>
                                    </p:anim>
                                    <p:animEffect transition="in" filter="fade">
                                      <p:cBhvr>
                                        <p:cTn id="26" dur="1000"/>
                                        <p:tgtEl>
                                          <p:spTgt spid="4">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55" presetClass="entr" presetSubtype="0" fill="hold" nodeType="clickEffect">
                                  <p:stCondLst>
                                    <p:cond delay="0"/>
                                  </p:stCondLst>
                                  <p:childTnLst>
                                    <p:set>
                                      <p:cBhvr>
                                        <p:cTn id="30" dur="1" fill="hold">
                                          <p:stCondLst>
                                            <p:cond delay="0"/>
                                          </p:stCondLst>
                                        </p:cTn>
                                        <p:tgtEl>
                                          <p:spTgt spid="4">
                                            <p:txEl>
                                              <p:pRg st="2" end="2"/>
                                            </p:txEl>
                                          </p:spTgt>
                                        </p:tgtEl>
                                        <p:attrNameLst>
                                          <p:attrName>style.visibility</p:attrName>
                                        </p:attrNameLst>
                                      </p:cBhvr>
                                      <p:to>
                                        <p:strVal val="visible"/>
                                      </p:to>
                                    </p:set>
                                    <p:anim calcmode="lin" valueType="num">
                                      <p:cBhvr>
                                        <p:cTn id="31" dur="1000" fill="hold"/>
                                        <p:tgtEl>
                                          <p:spTgt spid="4">
                                            <p:txEl>
                                              <p:pRg st="2" end="2"/>
                                            </p:txEl>
                                          </p:spTgt>
                                        </p:tgtEl>
                                        <p:attrNameLst>
                                          <p:attrName>ppt_w</p:attrName>
                                        </p:attrNameLst>
                                      </p:cBhvr>
                                      <p:tavLst>
                                        <p:tav tm="0">
                                          <p:val>
                                            <p:strVal val="#ppt_w*0.70"/>
                                          </p:val>
                                        </p:tav>
                                        <p:tav tm="100000">
                                          <p:val>
                                            <p:strVal val="#ppt_w"/>
                                          </p:val>
                                        </p:tav>
                                      </p:tavLst>
                                    </p:anim>
                                    <p:anim calcmode="lin" valueType="num">
                                      <p:cBhvr>
                                        <p:cTn id="32" dur="1000" fill="hold"/>
                                        <p:tgtEl>
                                          <p:spTgt spid="4">
                                            <p:txEl>
                                              <p:pRg st="2" end="2"/>
                                            </p:txEl>
                                          </p:spTgt>
                                        </p:tgtEl>
                                        <p:attrNameLst>
                                          <p:attrName>ppt_h</p:attrName>
                                        </p:attrNameLst>
                                      </p:cBhvr>
                                      <p:tavLst>
                                        <p:tav tm="0">
                                          <p:val>
                                            <p:strVal val="#ppt_h"/>
                                          </p:val>
                                        </p:tav>
                                        <p:tav tm="100000">
                                          <p:val>
                                            <p:strVal val="#ppt_h"/>
                                          </p:val>
                                        </p:tav>
                                      </p:tavLst>
                                    </p:anim>
                                    <p:animEffect transition="in" filter="fade">
                                      <p:cBhvr>
                                        <p:cTn id="33" dur="1000"/>
                                        <p:tgtEl>
                                          <p:spTgt spid="4">
                                            <p:txEl>
                                              <p:pRg st="2" end="2"/>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55" presetClass="entr" presetSubtype="0" fill="hold" nodeType="clickEffect">
                                  <p:stCondLst>
                                    <p:cond delay="0"/>
                                  </p:stCondLst>
                                  <p:childTnLst>
                                    <p:set>
                                      <p:cBhvr>
                                        <p:cTn id="37" dur="1" fill="hold">
                                          <p:stCondLst>
                                            <p:cond delay="0"/>
                                          </p:stCondLst>
                                        </p:cTn>
                                        <p:tgtEl>
                                          <p:spTgt spid="4">
                                            <p:txEl>
                                              <p:pRg st="3" end="3"/>
                                            </p:txEl>
                                          </p:spTgt>
                                        </p:tgtEl>
                                        <p:attrNameLst>
                                          <p:attrName>style.visibility</p:attrName>
                                        </p:attrNameLst>
                                      </p:cBhvr>
                                      <p:to>
                                        <p:strVal val="visible"/>
                                      </p:to>
                                    </p:set>
                                    <p:anim calcmode="lin" valueType="num">
                                      <p:cBhvr>
                                        <p:cTn id="38" dur="1000" fill="hold"/>
                                        <p:tgtEl>
                                          <p:spTgt spid="4">
                                            <p:txEl>
                                              <p:pRg st="3" end="3"/>
                                            </p:txEl>
                                          </p:spTgt>
                                        </p:tgtEl>
                                        <p:attrNameLst>
                                          <p:attrName>ppt_w</p:attrName>
                                        </p:attrNameLst>
                                      </p:cBhvr>
                                      <p:tavLst>
                                        <p:tav tm="0">
                                          <p:val>
                                            <p:strVal val="#ppt_w*0.70"/>
                                          </p:val>
                                        </p:tav>
                                        <p:tav tm="100000">
                                          <p:val>
                                            <p:strVal val="#ppt_w"/>
                                          </p:val>
                                        </p:tav>
                                      </p:tavLst>
                                    </p:anim>
                                    <p:anim calcmode="lin" valueType="num">
                                      <p:cBhvr>
                                        <p:cTn id="39" dur="1000" fill="hold"/>
                                        <p:tgtEl>
                                          <p:spTgt spid="4">
                                            <p:txEl>
                                              <p:pRg st="3" end="3"/>
                                            </p:txEl>
                                          </p:spTgt>
                                        </p:tgtEl>
                                        <p:attrNameLst>
                                          <p:attrName>ppt_h</p:attrName>
                                        </p:attrNameLst>
                                      </p:cBhvr>
                                      <p:tavLst>
                                        <p:tav tm="0">
                                          <p:val>
                                            <p:strVal val="#ppt_h"/>
                                          </p:val>
                                        </p:tav>
                                        <p:tav tm="100000">
                                          <p:val>
                                            <p:strVal val="#ppt_h"/>
                                          </p:val>
                                        </p:tav>
                                      </p:tavLst>
                                    </p:anim>
                                    <p:animEffect transition="in" filter="fade">
                                      <p:cBhvr>
                                        <p:cTn id="40" dur="10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73" grpId="0" bldLvl="0" animBg="1"/>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1" name="Rectangle 2"/>
          <p:cNvSpPr/>
          <p:nvPr/>
        </p:nvSpPr>
        <p:spPr>
          <a:xfrm>
            <a:off x="2424113" y="188913"/>
            <a:ext cx="6934200" cy="914400"/>
          </a:xfrm>
          <a:prstGeom prst="rect">
            <a:avLst/>
          </a:prstGeom>
          <a:noFill/>
          <a:ln w="9525">
            <a:noFill/>
          </a:ln>
          <a:effectLst>
            <a:outerShdw dist="17961" dir="2699999" algn="ctr" rotWithShape="0">
              <a:schemeClr val="bg2"/>
            </a:outerShdw>
          </a:effectLst>
        </p:spPr>
        <p:txBody>
          <a:bodyPr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stStyle>
          <a:p>
            <a:pPr marL="0" lvl="0" indent="0" eaLnBrk="1" hangingPunct="1">
              <a:spcBef>
                <a:spcPct val="0"/>
              </a:spcBef>
              <a:buNone/>
            </a:pPr>
            <a:endParaRPr lang="en-US" altLang="zh-CN" b="1" dirty="0">
              <a:solidFill>
                <a:srgbClr val="7030A0"/>
              </a:solidFill>
              <a:latin typeface="黑体" panose="02010609060101010101" charset="-122"/>
              <a:ea typeface="黑体" panose="02010609060101010101" charset="-122"/>
            </a:endParaRPr>
          </a:p>
        </p:txBody>
      </p:sp>
      <p:sp>
        <p:nvSpPr>
          <p:cNvPr id="10273" name="Text Box 33"/>
          <p:cNvSpPr txBox="1">
            <a:spLocks noChangeArrowheads="1"/>
          </p:cNvSpPr>
          <p:nvPr/>
        </p:nvSpPr>
        <p:spPr bwMode="auto">
          <a:xfrm>
            <a:off x="507365" y="685165"/>
            <a:ext cx="6535420" cy="58356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R="0" defTabSz="914400">
              <a:spcBef>
                <a:spcPct val="50000"/>
              </a:spcBef>
              <a:buClrTx/>
              <a:buSzTx/>
              <a:buFontTx/>
              <a:buNone/>
              <a:defRPr/>
            </a:pPr>
            <a:r>
              <a:rPr lang="zh-CN" altLang="en-US" sz="3200" b="1" noProof="0" smtClean="0">
                <a:solidFill>
                  <a:srgbClr val="8D38C2"/>
                </a:solidFill>
                <a:ea typeface="黑体" panose="02010609060101010101" charset="-122"/>
                <a:cs typeface="Arial" panose="020B0604020202020204" pitchFamily="34" charset="0"/>
                <a:sym typeface="+mn-ea"/>
              </a:rPr>
              <a:t>四、幼儿英语教学的阶段目标</a:t>
            </a:r>
            <a:endParaRPr lang="zh-CN" altLang="en-US" sz="3200" b="1" noProof="0" smtClean="0">
              <a:solidFill>
                <a:srgbClr val="8D38C2"/>
              </a:solidFill>
              <a:ea typeface="黑体" panose="02010609060101010101" charset="-122"/>
              <a:cs typeface="Arial" panose="020B0604020202020204" pitchFamily="34" charset="0"/>
              <a:sym typeface="+mn-ea"/>
            </a:endParaRPr>
          </a:p>
        </p:txBody>
      </p:sp>
      <p:sp>
        <p:nvSpPr>
          <p:cNvPr id="2" name="文本框 1"/>
          <p:cNvSpPr txBox="1"/>
          <p:nvPr/>
        </p:nvSpPr>
        <p:spPr>
          <a:xfrm>
            <a:off x="667385" y="1268730"/>
            <a:ext cx="4707255" cy="645160"/>
          </a:xfrm>
          <a:prstGeom prst="rect">
            <a:avLst/>
          </a:prstGeom>
          <a:noFill/>
        </p:spPr>
        <p:txBody>
          <a:bodyPr wrap="square" rtlCol="0" anchor="t">
            <a:spAutoFit/>
          </a:bodyPr>
          <a:p>
            <a:pPr>
              <a:lnSpc>
                <a:spcPct val="150000"/>
              </a:lnSpc>
            </a:pPr>
            <a:r>
              <a:rPr lang="zh-CN" sz="2400" dirty="0">
                <a:solidFill>
                  <a:srgbClr val="4BA151">
                    <a:lumMod val="75000"/>
                  </a:srgbClr>
                </a:solidFill>
                <a:sym typeface="+mn-ea"/>
              </a:rPr>
              <a:t>（二）中班</a:t>
            </a:r>
            <a:endParaRPr lang="zh-CN" sz="2400" dirty="0">
              <a:solidFill>
                <a:srgbClr val="4BA151">
                  <a:lumMod val="75000"/>
                </a:srgbClr>
              </a:solidFill>
              <a:sym typeface="+mn-ea"/>
            </a:endParaRPr>
          </a:p>
        </p:txBody>
      </p:sp>
      <p:sp>
        <p:nvSpPr>
          <p:cNvPr id="4" name="文本框 3"/>
          <p:cNvSpPr txBox="1"/>
          <p:nvPr/>
        </p:nvSpPr>
        <p:spPr>
          <a:xfrm>
            <a:off x="1334135" y="2301240"/>
            <a:ext cx="7710805" cy="2584450"/>
          </a:xfrm>
          <a:prstGeom prst="rect">
            <a:avLst/>
          </a:prstGeom>
          <a:noFill/>
        </p:spPr>
        <p:txBody>
          <a:bodyPr wrap="square" rtlCol="0" anchor="t">
            <a:spAutoFit/>
          </a:bodyPr>
          <a:p>
            <a:pPr marR="0" defTabSz="914400">
              <a:lnSpc>
                <a:spcPct val="150000"/>
              </a:lnSpc>
              <a:buClrTx/>
              <a:buSzTx/>
              <a:buFontTx/>
              <a:buNone/>
              <a:defRPr/>
            </a:pPr>
            <a:r>
              <a:rPr noProof="0" dirty="0">
                <a:latin typeface="Microsoft YaHei Regular" panose="020B0503020204020204" charset="-122"/>
                <a:ea typeface="Microsoft YaHei Regular" panose="020B0503020204020204" charset="-122"/>
                <a:cs typeface="Microsoft YaHei Regular" panose="020B0503020204020204" charset="-122"/>
                <a:sym typeface="+mn-ea"/>
              </a:rPr>
              <a:t>1.在教师的指导下，通过模仿初步学习发音，体会两种语言发音的不同</a:t>
            </a:r>
            <a:endParaRPr noProof="0" dirty="0">
              <a:latin typeface="Microsoft YaHei Regular" panose="020B0503020204020204" charset="-122"/>
              <a:ea typeface="Microsoft YaHei Regular" panose="020B0503020204020204" charset="-122"/>
              <a:cs typeface="Microsoft YaHei Regular" panose="020B0503020204020204" charset="-122"/>
              <a:sym typeface="+mn-ea"/>
            </a:endParaRPr>
          </a:p>
          <a:p>
            <a:pPr marR="0" defTabSz="914400">
              <a:lnSpc>
                <a:spcPct val="150000"/>
              </a:lnSpc>
              <a:buClrTx/>
              <a:buSzTx/>
              <a:buFontTx/>
              <a:buNone/>
              <a:defRPr/>
            </a:pPr>
            <a:r>
              <a:rPr noProof="0" dirty="0">
                <a:latin typeface="Microsoft YaHei Regular" panose="020B0503020204020204" charset="-122"/>
                <a:ea typeface="Microsoft YaHei Regular" panose="020B0503020204020204" charset="-122"/>
                <a:cs typeface="Microsoft YaHei Regular" panose="020B0503020204020204" charset="-122"/>
                <a:sym typeface="+mn-ea"/>
              </a:rPr>
              <a:t>2.初步感知简单的语言信息，积累与个人基本信息相关的单词和短语</a:t>
            </a:r>
            <a:endParaRPr noProof="0" dirty="0">
              <a:latin typeface="Microsoft YaHei Regular" panose="020B0503020204020204" charset="-122"/>
              <a:ea typeface="Microsoft YaHei Regular" panose="020B0503020204020204" charset="-122"/>
              <a:cs typeface="Microsoft YaHei Regular" panose="020B0503020204020204" charset="-122"/>
              <a:sym typeface="+mn-ea"/>
            </a:endParaRPr>
          </a:p>
          <a:p>
            <a:pPr marR="0" defTabSz="914400">
              <a:lnSpc>
                <a:spcPct val="150000"/>
              </a:lnSpc>
              <a:buClrTx/>
              <a:buSzTx/>
              <a:buFontTx/>
              <a:buNone/>
              <a:defRPr/>
            </a:pPr>
            <a:r>
              <a:rPr noProof="0" dirty="0">
                <a:latin typeface="Microsoft YaHei Regular" panose="020B0503020204020204" charset="-122"/>
                <a:ea typeface="Microsoft YaHei Regular" panose="020B0503020204020204" charset="-122"/>
                <a:cs typeface="Microsoft YaHei Regular" panose="020B0503020204020204" charset="-122"/>
                <a:sym typeface="+mn-ea"/>
              </a:rPr>
              <a:t>3.能理解基本的日常问候、感谢和请求用语，听懂日常指令并作出回应</a:t>
            </a:r>
            <a:endParaRPr noProof="0" dirty="0">
              <a:latin typeface="Microsoft YaHei Regular" panose="020B0503020204020204" charset="-122"/>
              <a:ea typeface="Microsoft YaHei Regular" panose="020B0503020204020204" charset="-122"/>
              <a:cs typeface="Microsoft YaHei Regular" panose="020B0503020204020204" charset="-122"/>
              <a:sym typeface="+mn-ea"/>
            </a:endParaRPr>
          </a:p>
          <a:p>
            <a:pPr marR="0" defTabSz="914400">
              <a:lnSpc>
                <a:spcPct val="150000"/>
              </a:lnSpc>
              <a:buClrTx/>
              <a:buSzTx/>
              <a:buFontTx/>
              <a:buNone/>
              <a:defRPr/>
            </a:pPr>
            <a:r>
              <a:rPr noProof="0" dirty="0">
                <a:latin typeface="Microsoft YaHei Regular" panose="020B0503020204020204" charset="-122"/>
                <a:ea typeface="Microsoft YaHei Regular" panose="020B0503020204020204" charset="-122"/>
                <a:cs typeface="Microsoft YaHei Regular" panose="020B0503020204020204" charset="-122"/>
                <a:sym typeface="+mn-ea"/>
              </a:rPr>
              <a:t>4.对英语学习有积极性，乐于学习和模仿</a:t>
            </a:r>
            <a:endParaRPr noProof="0" dirty="0">
              <a:latin typeface="Microsoft YaHei Regular" panose="020B0503020204020204" charset="-122"/>
              <a:ea typeface="Microsoft YaHei Regular" panose="020B0503020204020204" charset="-122"/>
              <a:cs typeface="Microsoft YaHei Regular" panose="020B0503020204020204" charset="-122"/>
              <a:sym typeface="+mn-ea"/>
            </a:endParaRPr>
          </a:p>
          <a:p>
            <a:pPr marR="0" defTabSz="914400">
              <a:lnSpc>
                <a:spcPct val="150000"/>
              </a:lnSpc>
              <a:buClrTx/>
              <a:buSzTx/>
              <a:buFontTx/>
              <a:buNone/>
              <a:defRPr/>
            </a:pPr>
            <a:r>
              <a:rPr noProof="0" dirty="0">
                <a:latin typeface="Microsoft YaHei Regular" panose="020B0503020204020204" charset="-122"/>
                <a:ea typeface="Microsoft YaHei Regular" panose="020B0503020204020204" charset="-122"/>
                <a:cs typeface="Microsoft YaHei Regular" panose="020B0503020204020204" charset="-122"/>
                <a:sym typeface="+mn-ea"/>
              </a:rPr>
              <a:t>5.有用英语跟别人交流的愿望</a:t>
            </a:r>
            <a:endParaRPr noProof="0" dirty="0">
              <a:latin typeface="Microsoft YaHei Regular" panose="020B0503020204020204" charset="-122"/>
              <a:ea typeface="Microsoft YaHei Regular" panose="020B0503020204020204" charset="-122"/>
              <a:cs typeface="Microsoft YaHei Regular" panose="020B0503020204020204" charset="-122"/>
              <a:sym typeface="+mn-ea"/>
            </a:endParaRPr>
          </a:p>
          <a:p>
            <a:pPr marR="0" defTabSz="914400">
              <a:lnSpc>
                <a:spcPct val="150000"/>
              </a:lnSpc>
              <a:buClrTx/>
              <a:buSzTx/>
              <a:buFontTx/>
              <a:buNone/>
              <a:defRPr/>
            </a:pPr>
            <a:r>
              <a:rPr noProof="0" dirty="0">
                <a:latin typeface="Microsoft YaHei Regular" panose="020B0503020204020204" charset="-122"/>
                <a:ea typeface="Microsoft YaHei Regular" panose="020B0503020204020204" charset="-122"/>
                <a:cs typeface="Microsoft YaHei Regular" panose="020B0503020204020204" charset="-122"/>
                <a:sym typeface="+mn-ea"/>
              </a:rPr>
              <a:t>6.注意倾听，敢于表达，不怕出错</a:t>
            </a:r>
            <a:endParaRPr noProof="0" dirty="0">
              <a:latin typeface="Microsoft YaHei Regular" panose="020B0503020204020204" charset="-122"/>
              <a:ea typeface="Microsoft YaHei Regular" panose="020B0503020204020204" charset="-122"/>
              <a:cs typeface="Microsoft YaHei Regular"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73"/>
                                        </p:tgtEl>
                                        <p:attrNameLst>
                                          <p:attrName>style.visibility</p:attrName>
                                        </p:attrNameLst>
                                      </p:cBhvr>
                                      <p:to>
                                        <p:strVal val="visible"/>
                                      </p:to>
                                    </p:set>
                                    <p:animEffect transition="in" filter="wheel(1)">
                                      <p:cBhvr>
                                        <p:cTn id="7" dur="2000"/>
                                        <p:tgtEl>
                                          <p:spTgt spid="10273"/>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edge">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55" presetClass="entr" presetSubtype="0"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 calcmode="lin" valueType="num">
                                      <p:cBhvr>
                                        <p:cTn id="17" dur="1000" fill="hold"/>
                                        <p:tgtEl>
                                          <p:spTgt spid="4">
                                            <p:txEl>
                                              <p:pRg st="0" end="0"/>
                                            </p:txEl>
                                          </p:spTgt>
                                        </p:tgtEl>
                                        <p:attrNameLst>
                                          <p:attrName>ppt_w</p:attrName>
                                        </p:attrNameLst>
                                      </p:cBhvr>
                                      <p:tavLst>
                                        <p:tav tm="0">
                                          <p:val>
                                            <p:strVal val="#ppt_w*0.70"/>
                                          </p:val>
                                        </p:tav>
                                        <p:tav tm="100000">
                                          <p:val>
                                            <p:strVal val="#ppt_w"/>
                                          </p:val>
                                        </p:tav>
                                      </p:tavLst>
                                    </p:anim>
                                    <p:anim calcmode="lin" valueType="num">
                                      <p:cBhvr>
                                        <p:cTn id="18" dur="1000" fill="hold"/>
                                        <p:tgtEl>
                                          <p:spTgt spid="4">
                                            <p:txEl>
                                              <p:pRg st="0" end="0"/>
                                            </p:txEl>
                                          </p:spTgt>
                                        </p:tgtEl>
                                        <p:attrNameLst>
                                          <p:attrName>ppt_h</p:attrName>
                                        </p:attrNameLst>
                                      </p:cBhvr>
                                      <p:tavLst>
                                        <p:tav tm="0">
                                          <p:val>
                                            <p:strVal val="#ppt_h"/>
                                          </p:val>
                                        </p:tav>
                                        <p:tav tm="100000">
                                          <p:val>
                                            <p:strVal val="#ppt_h"/>
                                          </p:val>
                                        </p:tav>
                                      </p:tavLst>
                                    </p:anim>
                                    <p:animEffect transition="in" filter="fade">
                                      <p:cBhvr>
                                        <p:cTn id="19" dur="1000"/>
                                        <p:tgtEl>
                                          <p:spTgt spid="4">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55" presetClass="entr" presetSubtype="0" fill="hold" nodeType="click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 calcmode="lin" valueType="num">
                                      <p:cBhvr>
                                        <p:cTn id="24" dur="1000" fill="hold"/>
                                        <p:tgtEl>
                                          <p:spTgt spid="4">
                                            <p:txEl>
                                              <p:pRg st="1" end="1"/>
                                            </p:txEl>
                                          </p:spTgt>
                                        </p:tgtEl>
                                        <p:attrNameLst>
                                          <p:attrName>ppt_w</p:attrName>
                                        </p:attrNameLst>
                                      </p:cBhvr>
                                      <p:tavLst>
                                        <p:tav tm="0">
                                          <p:val>
                                            <p:strVal val="#ppt_w*0.70"/>
                                          </p:val>
                                        </p:tav>
                                        <p:tav tm="100000">
                                          <p:val>
                                            <p:strVal val="#ppt_w"/>
                                          </p:val>
                                        </p:tav>
                                      </p:tavLst>
                                    </p:anim>
                                    <p:anim calcmode="lin" valueType="num">
                                      <p:cBhvr>
                                        <p:cTn id="25" dur="1000" fill="hold"/>
                                        <p:tgtEl>
                                          <p:spTgt spid="4">
                                            <p:txEl>
                                              <p:pRg st="1" end="1"/>
                                            </p:txEl>
                                          </p:spTgt>
                                        </p:tgtEl>
                                        <p:attrNameLst>
                                          <p:attrName>ppt_h</p:attrName>
                                        </p:attrNameLst>
                                      </p:cBhvr>
                                      <p:tavLst>
                                        <p:tav tm="0">
                                          <p:val>
                                            <p:strVal val="#ppt_h"/>
                                          </p:val>
                                        </p:tav>
                                        <p:tav tm="100000">
                                          <p:val>
                                            <p:strVal val="#ppt_h"/>
                                          </p:val>
                                        </p:tav>
                                      </p:tavLst>
                                    </p:anim>
                                    <p:animEffect transition="in" filter="fade">
                                      <p:cBhvr>
                                        <p:cTn id="26" dur="1000"/>
                                        <p:tgtEl>
                                          <p:spTgt spid="4">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55" presetClass="entr" presetSubtype="0" fill="hold" nodeType="clickEffect">
                                  <p:stCondLst>
                                    <p:cond delay="0"/>
                                  </p:stCondLst>
                                  <p:childTnLst>
                                    <p:set>
                                      <p:cBhvr>
                                        <p:cTn id="30" dur="1" fill="hold">
                                          <p:stCondLst>
                                            <p:cond delay="0"/>
                                          </p:stCondLst>
                                        </p:cTn>
                                        <p:tgtEl>
                                          <p:spTgt spid="4">
                                            <p:txEl>
                                              <p:pRg st="2" end="2"/>
                                            </p:txEl>
                                          </p:spTgt>
                                        </p:tgtEl>
                                        <p:attrNameLst>
                                          <p:attrName>style.visibility</p:attrName>
                                        </p:attrNameLst>
                                      </p:cBhvr>
                                      <p:to>
                                        <p:strVal val="visible"/>
                                      </p:to>
                                    </p:set>
                                    <p:anim calcmode="lin" valueType="num">
                                      <p:cBhvr>
                                        <p:cTn id="31" dur="1000" fill="hold"/>
                                        <p:tgtEl>
                                          <p:spTgt spid="4">
                                            <p:txEl>
                                              <p:pRg st="2" end="2"/>
                                            </p:txEl>
                                          </p:spTgt>
                                        </p:tgtEl>
                                        <p:attrNameLst>
                                          <p:attrName>ppt_w</p:attrName>
                                        </p:attrNameLst>
                                      </p:cBhvr>
                                      <p:tavLst>
                                        <p:tav tm="0">
                                          <p:val>
                                            <p:strVal val="#ppt_w*0.70"/>
                                          </p:val>
                                        </p:tav>
                                        <p:tav tm="100000">
                                          <p:val>
                                            <p:strVal val="#ppt_w"/>
                                          </p:val>
                                        </p:tav>
                                      </p:tavLst>
                                    </p:anim>
                                    <p:anim calcmode="lin" valueType="num">
                                      <p:cBhvr>
                                        <p:cTn id="32" dur="1000" fill="hold"/>
                                        <p:tgtEl>
                                          <p:spTgt spid="4">
                                            <p:txEl>
                                              <p:pRg st="2" end="2"/>
                                            </p:txEl>
                                          </p:spTgt>
                                        </p:tgtEl>
                                        <p:attrNameLst>
                                          <p:attrName>ppt_h</p:attrName>
                                        </p:attrNameLst>
                                      </p:cBhvr>
                                      <p:tavLst>
                                        <p:tav tm="0">
                                          <p:val>
                                            <p:strVal val="#ppt_h"/>
                                          </p:val>
                                        </p:tav>
                                        <p:tav tm="100000">
                                          <p:val>
                                            <p:strVal val="#ppt_h"/>
                                          </p:val>
                                        </p:tav>
                                      </p:tavLst>
                                    </p:anim>
                                    <p:animEffect transition="in" filter="fade">
                                      <p:cBhvr>
                                        <p:cTn id="33" dur="1000"/>
                                        <p:tgtEl>
                                          <p:spTgt spid="4">
                                            <p:txEl>
                                              <p:pRg st="2" end="2"/>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55" presetClass="entr" presetSubtype="0" fill="hold" nodeType="clickEffect">
                                  <p:stCondLst>
                                    <p:cond delay="0"/>
                                  </p:stCondLst>
                                  <p:childTnLst>
                                    <p:set>
                                      <p:cBhvr>
                                        <p:cTn id="37" dur="1" fill="hold">
                                          <p:stCondLst>
                                            <p:cond delay="0"/>
                                          </p:stCondLst>
                                        </p:cTn>
                                        <p:tgtEl>
                                          <p:spTgt spid="4">
                                            <p:txEl>
                                              <p:pRg st="3" end="3"/>
                                            </p:txEl>
                                          </p:spTgt>
                                        </p:tgtEl>
                                        <p:attrNameLst>
                                          <p:attrName>style.visibility</p:attrName>
                                        </p:attrNameLst>
                                      </p:cBhvr>
                                      <p:to>
                                        <p:strVal val="visible"/>
                                      </p:to>
                                    </p:set>
                                    <p:anim calcmode="lin" valueType="num">
                                      <p:cBhvr>
                                        <p:cTn id="38" dur="1000" fill="hold"/>
                                        <p:tgtEl>
                                          <p:spTgt spid="4">
                                            <p:txEl>
                                              <p:pRg st="3" end="3"/>
                                            </p:txEl>
                                          </p:spTgt>
                                        </p:tgtEl>
                                        <p:attrNameLst>
                                          <p:attrName>ppt_w</p:attrName>
                                        </p:attrNameLst>
                                      </p:cBhvr>
                                      <p:tavLst>
                                        <p:tav tm="0">
                                          <p:val>
                                            <p:strVal val="#ppt_w*0.70"/>
                                          </p:val>
                                        </p:tav>
                                        <p:tav tm="100000">
                                          <p:val>
                                            <p:strVal val="#ppt_w"/>
                                          </p:val>
                                        </p:tav>
                                      </p:tavLst>
                                    </p:anim>
                                    <p:anim calcmode="lin" valueType="num">
                                      <p:cBhvr>
                                        <p:cTn id="39" dur="1000" fill="hold"/>
                                        <p:tgtEl>
                                          <p:spTgt spid="4">
                                            <p:txEl>
                                              <p:pRg st="3" end="3"/>
                                            </p:txEl>
                                          </p:spTgt>
                                        </p:tgtEl>
                                        <p:attrNameLst>
                                          <p:attrName>ppt_h</p:attrName>
                                        </p:attrNameLst>
                                      </p:cBhvr>
                                      <p:tavLst>
                                        <p:tav tm="0">
                                          <p:val>
                                            <p:strVal val="#ppt_h"/>
                                          </p:val>
                                        </p:tav>
                                        <p:tav tm="100000">
                                          <p:val>
                                            <p:strVal val="#ppt_h"/>
                                          </p:val>
                                        </p:tav>
                                      </p:tavLst>
                                    </p:anim>
                                    <p:animEffect transition="in" filter="fade">
                                      <p:cBhvr>
                                        <p:cTn id="40" dur="1000"/>
                                        <p:tgtEl>
                                          <p:spTgt spid="4">
                                            <p:txEl>
                                              <p:pRg st="3" end="3"/>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55" presetClass="entr" presetSubtype="0" fill="hold" nodeType="clickEffect">
                                  <p:stCondLst>
                                    <p:cond delay="0"/>
                                  </p:stCondLst>
                                  <p:childTnLst>
                                    <p:set>
                                      <p:cBhvr>
                                        <p:cTn id="44" dur="1" fill="hold">
                                          <p:stCondLst>
                                            <p:cond delay="0"/>
                                          </p:stCondLst>
                                        </p:cTn>
                                        <p:tgtEl>
                                          <p:spTgt spid="4">
                                            <p:txEl>
                                              <p:pRg st="4" end="4"/>
                                            </p:txEl>
                                          </p:spTgt>
                                        </p:tgtEl>
                                        <p:attrNameLst>
                                          <p:attrName>style.visibility</p:attrName>
                                        </p:attrNameLst>
                                      </p:cBhvr>
                                      <p:to>
                                        <p:strVal val="visible"/>
                                      </p:to>
                                    </p:set>
                                    <p:anim calcmode="lin" valueType="num">
                                      <p:cBhvr>
                                        <p:cTn id="45" dur="1000" fill="hold"/>
                                        <p:tgtEl>
                                          <p:spTgt spid="4">
                                            <p:txEl>
                                              <p:pRg st="4" end="4"/>
                                            </p:txEl>
                                          </p:spTgt>
                                        </p:tgtEl>
                                        <p:attrNameLst>
                                          <p:attrName>ppt_w</p:attrName>
                                        </p:attrNameLst>
                                      </p:cBhvr>
                                      <p:tavLst>
                                        <p:tav tm="0">
                                          <p:val>
                                            <p:strVal val="#ppt_w*0.70"/>
                                          </p:val>
                                        </p:tav>
                                        <p:tav tm="100000">
                                          <p:val>
                                            <p:strVal val="#ppt_w"/>
                                          </p:val>
                                        </p:tav>
                                      </p:tavLst>
                                    </p:anim>
                                    <p:anim calcmode="lin" valueType="num">
                                      <p:cBhvr>
                                        <p:cTn id="46" dur="1000" fill="hold"/>
                                        <p:tgtEl>
                                          <p:spTgt spid="4">
                                            <p:txEl>
                                              <p:pRg st="4" end="4"/>
                                            </p:txEl>
                                          </p:spTgt>
                                        </p:tgtEl>
                                        <p:attrNameLst>
                                          <p:attrName>ppt_h</p:attrName>
                                        </p:attrNameLst>
                                      </p:cBhvr>
                                      <p:tavLst>
                                        <p:tav tm="0">
                                          <p:val>
                                            <p:strVal val="#ppt_h"/>
                                          </p:val>
                                        </p:tav>
                                        <p:tav tm="100000">
                                          <p:val>
                                            <p:strVal val="#ppt_h"/>
                                          </p:val>
                                        </p:tav>
                                      </p:tavLst>
                                    </p:anim>
                                    <p:animEffect transition="in" filter="fade">
                                      <p:cBhvr>
                                        <p:cTn id="47" dur="1000"/>
                                        <p:tgtEl>
                                          <p:spTgt spid="4">
                                            <p:txEl>
                                              <p:pRg st="4" end="4"/>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55" presetClass="entr" presetSubtype="0" fill="hold" nodeType="clickEffect">
                                  <p:stCondLst>
                                    <p:cond delay="0"/>
                                  </p:stCondLst>
                                  <p:childTnLst>
                                    <p:set>
                                      <p:cBhvr>
                                        <p:cTn id="51" dur="1" fill="hold">
                                          <p:stCondLst>
                                            <p:cond delay="0"/>
                                          </p:stCondLst>
                                        </p:cTn>
                                        <p:tgtEl>
                                          <p:spTgt spid="4">
                                            <p:txEl>
                                              <p:pRg st="5" end="5"/>
                                            </p:txEl>
                                          </p:spTgt>
                                        </p:tgtEl>
                                        <p:attrNameLst>
                                          <p:attrName>style.visibility</p:attrName>
                                        </p:attrNameLst>
                                      </p:cBhvr>
                                      <p:to>
                                        <p:strVal val="visible"/>
                                      </p:to>
                                    </p:set>
                                    <p:anim calcmode="lin" valueType="num">
                                      <p:cBhvr>
                                        <p:cTn id="52" dur="1000" fill="hold"/>
                                        <p:tgtEl>
                                          <p:spTgt spid="4">
                                            <p:txEl>
                                              <p:pRg st="5" end="5"/>
                                            </p:txEl>
                                          </p:spTgt>
                                        </p:tgtEl>
                                        <p:attrNameLst>
                                          <p:attrName>ppt_w</p:attrName>
                                        </p:attrNameLst>
                                      </p:cBhvr>
                                      <p:tavLst>
                                        <p:tav tm="0">
                                          <p:val>
                                            <p:strVal val="#ppt_w*0.70"/>
                                          </p:val>
                                        </p:tav>
                                        <p:tav tm="100000">
                                          <p:val>
                                            <p:strVal val="#ppt_w"/>
                                          </p:val>
                                        </p:tav>
                                      </p:tavLst>
                                    </p:anim>
                                    <p:anim calcmode="lin" valueType="num">
                                      <p:cBhvr>
                                        <p:cTn id="53" dur="1000" fill="hold"/>
                                        <p:tgtEl>
                                          <p:spTgt spid="4">
                                            <p:txEl>
                                              <p:pRg st="5" end="5"/>
                                            </p:txEl>
                                          </p:spTgt>
                                        </p:tgtEl>
                                        <p:attrNameLst>
                                          <p:attrName>ppt_h</p:attrName>
                                        </p:attrNameLst>
                                      </p:cBhvr>
                                      <p:tavLst>
                                        <p:tav tm="0">
                                          <p:val>
                                            <p:strVal val="#ppt_h"/>
                                          </p:val>
                                        </p:tav>
                                        <p:tav tm="100000">
                                          <p:val>
                                            <p:strVal val="#ppt_h"/>
                                          </p:val>
                                        </p:tav>
                                      </p:tavLst>
                                    </p:anim>
                                    <p:animEffect transition="in" filter="fade">
                                      <p:cBhvr>
                                        <p:cTn id="54" dur="10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73" grpId="0" bldLvl="0" animBg="1"/>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1" name="Rectangle 2"/>
          <p:cNvSpPr/>
          <p:nvPr/>
        </p:nvSpPr>
        <p:spPr>
          <a:xfrm>
            <a:off x="2424113" y="188913"/>
            <a:ext cx="6934200" cy="914400"/>
          </a:xfrm>
          <a:prstGeom prst="rect">
            <a:avLst/>
          </a:prstGeom>
          <a:noFill/>
          <a:ln w="9525">
            <a:noFill/>
          </a:ln>
          <a:effectLst>
            <a:outerShdw dist="17961" dir="2699999" algn="ctr" rotWithShape="0">
              <a:schemeClr val="bg2"/>
            </a:outerShdw>
          </a:effectLst>
        </p:spPr>
        <p:txBody>
          <a:bodyPr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stStyle>
          <a:p>
            <a:pPr marL="0" lvl="0" indent="0" eaLnBrk="1" hangingPunct="1">
              <a:spcBef>
                <a:spcPct val="0"/>
              </a:spcBef>
              <a:buNone/>
            </a:pPr>
            <a:endParaRPr lang="en-US" altLang="zh-CN" b="1" dirty="0">
              <a:solidFill>
                <a:srgbClr val="7030A0"/>
              </a:solidFill>
              <a:latin typeface="黑体" panose="02010609060101010101" charset="-122"/>
              <a:ea typeface="黑体" panose="02010609060101010101" charset="-122"/>
            </a:endParaRPr>
          </a:p>
        </p:txBody>
      </p:sp>
      <p:sp>
        <p:nvSpPr>
          <p:cNvPr id="10273" name="Text Box 33"/>
          <p:cNvSpPr txBox="1">
            <a:spLocks noChangeArrowheads="1"/>
          </p:cNvSpPr>
          <p:nvPr/>
        </p:nvSpPr>
        <p:spPr bwMode="auto">
          <a:xfrm>
            <a:off x="507365" y="685165"/>
            <a:ext cx="6535420" cy="58356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R="0" defTabSz="914400">
              <a:spcBef>
                <a:spcPct val="50000"/>
              </a:spcBef>
              <a:buClrTx/>
              <a:buSzTx/>
              <a:buFontTx/>
              <a:buNone/>
              <a:defRPr/>
            </a:pPr>
            <a:r>
              <a:rPr lang="zh-CN" altLang="en-US" sz="3200" b="1" noProof="0" smtClean="0">
                <a:solidFill>
                  <a:srgbClr val="8D38C2"/>
                </a:solidFill>
                <a:ea typeface="黑体" panose="02010609060101010101" charset="-122"/>
                <a:cs typeface="Arial" panose="020B0604020202020204" pitchFamily="34" charset="0"/>
                <a:sym typeface="+mn-ea"/>
              </a:rPr>
              <a:t>四、幼儿英语教学的阶段目标</a:t>
            </a:r>
            <a:endParaRPr lang="zh-CN" altLang="en-US" sz="3200" b="1" noProof="0" smtClean="0">
              <a:solidFill>
                <a:srgbClr val="8D38C2"/>
              </a:solidFill>
              <a:ea typeface="黑体" panose="02010609060101010101" charset="-122"/>
              <a:cs typeface="Arial" panose="020B0604020202020204" pitchFamily="34" charset="0"/>
              <a:sym typeface="+mn-ea"/>
            </a:endParaRPr>
          </a:p>
        </p:txBody>
      </p:sp>
      <p:sp>
        <p:nvSpPr>
          <p:cNvPr id="2" name="文本框 1"/>
          <p:cNvSpPr txBox="1"/>
          <p:nvPr/>
        </p:nvSpPr>
        <p:spPr>
          <a:xfrm>
            <a:off x="667385" y="1268730"/>
            <a:ext cx="4707255" cy="645160"/>
          </a:xfrm>
          <a:prstGeom prst="rect">
            <a:avLst/>
          </a:prstGeom>
          <a:noFill/>
        </p:spPr>
        <p:txBody>
          <a:bodyPr wrap="square" rtlCol="0" anchor="t">
            <a:spAutoFit/>
          </a:bodyPr>
          <a:p>
            <a:pPr>
              <a:lnSpc>
                <a:spcPct val="150000"/>
              </a:lnSpc>
            </a:pPr>
            <a:r>
              <a:rPr lang="zh-CN" sz="2400" dirty="0">
                <a:solidFill>
                  <a:srgbClr val="4BA151">
                    <a:lumMod val="75000"/>
                  </a:srgbClr>
                </a:solidFill>
                <a:sym typeface="+mn-ea"/>
              </a:rPr>
              <a:t>（三）大班</a:t>
            </a:r>
            <a:endParaRPr lang="zh-CN" sz="2400" dirty="0">
              <a:solidFill>
                <a:srgbClr val="4BA151">
                  <a:lumMod val="75000"/>
                </a:srgbClr>
              </a:solidFill>
              <a:sym typeface="+mn-ea"/>
            </a:endParaRPr>
          </a:p>
        </p:txBody>
      </p:sp>
      <p:sp>
        <p:nvSpPr>
          <p:cNvPr id="4" name="文本框 3"/>
          <p:cNvSpPr txBox="1"/>
          <p:nvPr/>
        </p:nvSpPr>
        <p:spPr>
          <a:xfrm>
            <a:off x="1334135" y="2301240"/>
            <a:ext cx="9022080" cy="2584450"/>
          </a:xfrm>
          <a:prstGeom prst="rect">
            <a:avLst/>
          </a:prstGeom>
          <a:noFill/>
        </p:spPr>
        <p:txBody>
          <a:bodyPr wrap="square" rtlCol="0" anchor="t">
            <a:spAutoFit/>
          </a:bodyPr>
          <a:p>
            <a:pPr marR="0" defTabSz="914400">
              <a:lnSpc>
                <a:spcPct val="150000"/>
              </a:lnSpc>
              <a:buClrTx/>
              <a:buSzTx/>
              <a:buFontTx/>
              <a:buNone/>
              <a:defRPr/>
            </a:pPr>
            <a:r>
              <a:rPr noProof="0" dirty="0">
                <a:latin typeface="Microsoft YaHei Regular" panose="020B0503020204020204" charset="-122"/>
                <a:ea typeface="Microsoft YaHei Regular" panose="020B0503020204020204" charset="-122"/>
                <a:cs typeface="Microsoft YaHei Regular" panose="020B0503020204020204" charset="-122"/>
                <a:sym typeface="+mn-ea"/>
              </a:rPr>
              <a:t>1.能跟读单词及短语的音视频材料</a:t>
            </a:r>
            <a:endParaRPr noProof="0" dirty="0">
              <a:latin typeface="Microsoft YaHei Regular" panose="020B0503020204020204" charset="-122"/>
              <a:ea typeface="Microsoft YaHei Regular" panose="020B0503020204020204" charset="-122"/>
              <a:cs typeface="Microsoft YaHei Regular" panose="020B0503020204020204" charset="-122"/>
              <a:sym typeface="+mn-ea"/>
            </a:endParaRPr>
          </a:p>
          <a:p>
            <a:pPr marR="0" defTabSz="914400">
              <a:lnSpc>
                <a:spcPct val="150000"/>
              </a:lnSpc>
              <a:buClrTx/>
              <a:buSzTx/>
              <a:buFontTx/>
              <a:buNone/>
              <a:defRPr/>
            </a:pPr>
            <a:r>
              <a:rPr noProof="0" dirty="0">
                <a:latin typeface="Microsoft YaHei Regular" panose="020B0503020204020204" charset="-122"/>
                <a:ea typeface="Microsoft YaHei Regular" panose="020B0503020204020204" charset="-122"/>
                <a:cs typeface="Microsoft YaHei Regular" panose="020B0503020204020204" charset="-122"/>
                <a:sym typeface="+mn-ea"/>
              </a:rPr>
              <a:t>2.能感知简单的语言信息</a:t>
            </a:r>
            <a:endParaRPr noProof="0" dirty="0">
              <a:latin typeface="Microsoft YaHei Regular" panose="020B0503020204020204" charset="-122"/>
              <a:ea typeface="Microsoft YaHei Regular" panose="020B0503020204020204" charset="-122"/>
              <a:cs typeface="Microsoft YaHei Regular" panose="020B0503020204020204" charset="-122"/>
              <a:sym typeface="+mn-ea"/>
            </a:endParaRPr>
          </a:p>
          <a:p>
            <a:pPr marR="0" defTabSz="914400">
              <a:lnSpc>
                <a:spcPct val="150000"/>
              </a:lnSpc>
              <a:buClrTx/>
              <a:buSzTx/>
              <a:buFontTx/>
              <a:buNone/>
              <a:defRPr/>
            </a:pPr>
            <a:r>
              <a:rPr noProof="0" dirty="0">
                <a:latin typeface="Microsoft YaHei Regular" panose="020B0503020204020204" charset="-122"/>
                <a:ea typeface="Microsoft YaHei Regular" panose="020B0503020204020204" charset="-122"/>
                <a:cs typeface="Microsoft YaHei Regular" panose="020B0503020204020204" charset="-122"/>
                <a:sym typeface="+mn-ea"/>
              </a:rPr>
              <a:t>3.逐步积累表达个人喜好和个人基本信息的简单句式</a:t>
            </a:r>
            <a:endParaRPr noProof="0" dirty="0">
              <a:latin typeface="Microsoft YaHei Regular" panose="020B0503020204020204" charset="-122"/>
              <a:ea typeface="Microsoft YaHei Regular" panose="020B0503020204020204" charset="-122"/>
              <a:cs typeface="Microsoft YaHei Regular" panose="020B0503020204020204" charset="-122"/>
              <a:sym typeface="+mn-ea"/>
            </a:endParaRPr>
          </a:p>
          <a:p>
            <a:pPr marR="0" defTabSz="914400">
              <a:lnSpc>
                <a:spcPct val="150000"/>
              </a:lnSpc>
              <a:buClrTx/>
              <a:buSzTx/>
              <a:buFontTx/>
              <a:buNone/>
              <a:defRPr/>
            </a:pPr>
            <a:r>
              <a:rPr noProof="0" dirty="0">
                <a:latin typeface="Microsoft YaHei Regular" panose="020B0503020204020204" charset="-122"/>
                <a:ea typeface="Microsoft YaHei Regular" panose="020B0503020204020204" charset="-122"/>
                <a:cs typeface="Microsoft YaHei Regular" panose="020B0503020204020204" charset="-122"/>
                <a:sym typeface="+mn-ea"/>
              </a:rPr>
              <a:t>4.在听或看发音清晰、语速较慢音用词简单的视频材料时，能识别相应的图片或实物</a:t>
            </a:r>
            <a:endParaRPr noProof="0" dirty="0">
              <a:latin typeface="Microsoft YaHei Regular" panose="020B0503020204020204" charset="-122"/>
              <a:ea typeface="Microsoft YaHei Regular" panose="020B0503020204020204" charset="-122"/>
              <a:cs typeface="Microsoft YaHei Regular" panose="020B0503020204020204" charset="-122"/>
              <a:sym typeface="+mn-ea"/>
            </a:endParaRPr>
          </a:p>
          <a:p>
            <a:pPr marR="0" defTabSz="914400">
              <a:lnSpc>
                <a:spcPct val="150000"/>
              </a:lnSpc>
              <a:buClrTx/>
              <a:buSzTx/>
              <a:buFontTx/>
              <a:buNone/>
              <a:defRPr/>
            </a:pPr>
            <a:r>
              <a:rPr noProof="0" dirty="0">
                <a:latin typeface="Microsoft YaHei Regular" panose="020B0503020204020204" charset="-122"/>
                <a:ea typeface="Microsoft YaHei Regular" panose="020B0503020204020204" charset="-122"/>
                <a:cs typeface="Microsoft YaHei Regular" panose="020B0503020204020204" charset="-122"/>
                <a:sym typeface="+mn-ea"/>
              </a:rPr>
              <a:t>5.在教师指导下能围绕相关话题，运用所学语言，进行简单的表达</a:t>
            </a:r>
            <a:endParaRPr noProof="0" dirty="0">
              <a:latin typeface="Microsoft YaHei Regular" panose="020B0503020204020204" charset="-122"/>
              <a:ea typeface="Microsoft YaHei Regular" panose="020B0503020204020204" charset="-122"/>
              <a:cs typeface="Microsoft YaHei Regular" panose="020B0503020204020204" charset="-122"/>
              <a:sym typeface="+mn-ea"/>
            </a:endParaRPr>
          </a:p>
          <a:p>
            <a:pPr marR="0" defTabSz="914400">
              <a:lnSpc>
                <a:spcPct val="150000"/>
              </a:lnSpc>
              <a:buClrTx/>
              <a:buSzTx/>
              <a:buFontTx/>
              <a:buNone/>
              <a:defRPr/>
            </a:pPr>
            <a:r>
              <a:rPr noProof="0" dirty="0">
                <a:latin typeface="Microsoft YaHei Regular" panose="020B0503020204020204" charset="-122"/>
                <a:ea typeface="Microsoft YaHei Regular" panose="020B0503020204020204" charset="-122"/>
                <a:cs typeface="Microsoft YaHei Regular" panose="020B0503020204020204" charset="-122"/>
                <a:sym typeface="+mn-ea"/>
              </a:rPr>
              <a:t>6.能大方地与人接触，用英语主动问候</a:t>
            </a:r>
            <a:endParaRPr noProof="0" dirty="0">
              <a:latin typeface="Microsoft YaHei Regular" panose="020B0503020204020204" charset="-122"/>
              <a:ea typeface="Microsoft YaHei Regular" panose="020B0503020204020204" charset="-122"/>
              <a:cs typeface="Microsoft YaHei Regular"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73"/>
                                        </p:tgtEl>
                                        <p:attrNameLst>
                                          <p:attrName>style.visibility</p:attrName>
                                        </p:attrNameLst>
                                      </p:cBhvr>
                                      <p:to>
                                        <p:strVal val="visible"/>
                                      </p:to>
                                    </p:set>
                                    <p:animEffect transition="in" filter="wheel(1)">
                                      <p:cBhvr>
                                        <p:cTn id="7" dur="2000"/>
                                        <p:tgtEl>
                                          <p:spTgt spid="10273"/>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edge">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55" presetClass="entr" presetSubtype="0"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 calcmode="lin" valueType="num">
                                      <p:cBhvr>
                                        <p:cTn id="17" dur="1000" fill="hold"/>
                                        <p:tgtEl>
                                          <p:spTgt spid="4">
                                            <p:txEl>
                                              <p:pRg st="0" end="0"/>
                                            </p:txEl>
                                          </p:spTgt>
                                        </p:tgtEl>
                                        <p:attrNameLst>
                                          <p:attrName>ppt_w</p:attrName>
                                        </p:attrNameLst>
                                      </p:cBhvr>
                                      <p:tavLst>
                                        <p:tav tm="0">
                                          <p:val>
                                            <p:strVal val="#ppt_w*0.70"/>
                                          </p:val>
                                        </p:tav>
                                        <p:tav tm="100000">
                                          <p:val>
                                            <p:strVal val="#ppt_w"/>
                                          </p:val>
                                        </p:tav>
                                      </p:tavLst>
                                    </p:anim>
                                    <p:anim calcmode="lin" valueType="num">
                                      <p:cBhvr>
                                        <p:cTn id="18" dur="1000" fill="hold"/>
                                        <p:tgtEl>
                                          <p:spTgt spid="4">
                                            <p:txEl>
                                              <p:pRg st="0" end="0"/>
                                            </p:txEl>
                                          </p:spTgt>
                                        </p:tgtEl>
                                        <p:attrNameLst>
                                          <p:attrName>ppt_h</p:attrName>
                                        </p:attrNameLst>
                                      </p:cBhvr>
                                      <p:tavLst>
                                        <p:tav tm="0">
                                          <p:val>
                                            <p:strVal val="#ppt_h"/>
                                          </p:val>
                                        </p:tav>
                                        <p:tav tm="100000">
                                          <p:val>
                                            <p:strVal val="#ppt_h"/>
                                          </p:val>
                                        </p:tav>
                                      </p:tavLst>
                                    </p:anim>
                                    <p:animEffect transition="in" filter="fade">
                                      <p:cBhvr>
                                        <p:cTn id="19" dur="1000"/>
                                        <p:tgtEl>
                                          <p:spTgt spid="4">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55" presetClass="entr" presetSubtype="0" fill="hold" nodeType="click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 calcmode="lin" valueType="num">
                                      <p:cBhvr>
                                        <p:cTn id="24" dur="1000" fill="hold"/>
                                        <p:tgtEl>
                                          <p:spTgt spid="4">
                                            <p:txEl>
                                              <p:pRg st="1" end="1"/>
                                            </p:txEl>
                                          </p:spTgt>
                                        </p:tgtEl>
                                        <p:attrNameLst>
                                          <p:attrName>ppt_w</p:attrName>
                                        </p:attrNameLst>
                                      </p:cBhvr>
                                      <p:tavLst>
                                        <p:tav tm="0">
                                          <p:val>
                                            <p:strVal val="#ppt_w*0.70"/>
                                          </p:val>
                                        </p:tav>
                                        <p:tav tm="100000">
                                          <p:val>
                                            <p:strVal val="#ppt_w"/>
                                          </p:val>
                                        </p:tav>
                                      </p:tavLst>
                                    </p:anim>
                                    <p:anim calcmode="lin" valueType="num">
                                      <p:cBhvr>
                                        <p:cTn id="25" dur="1000" fill="hold"/>
                                        <p:tgtEl>
                                          <p:spTgt spid="4">
                                            <p:txEl>
                                              <p:pRg st="1" end="1"/>
                                            </p:txEl>
                                          </p:spTgt>
                                        </p:tgtEl>
                                        <p:attrNameLst>
                                          <p:attrName>ppt_h</p:attrName>
                                        </p:attrNameLst>
                                      </p:cBhvr>
                                      <p:tavLst>
                                        <p:tav tm="0">
                                          <p:val>
                                            <p:strVal val="#ppt_h"/>
                                          </p:val>
                                        </p:tav>
                                        <p:tav tm="100000">
                                          <p:val>
                                            <p:strVal val="#ppt_h"/>
                                          </p:val>
                                        </p:tav>
                                      </p:tavLst>
                                    </p:anim>
                                    <p:animEffect transition="in" filter="fade">
                                      <p:cBhvr>
                                        <p:cTn id="26" dur="1000"/>
                                        <p:tgtEl>
                                          <p:spTgt spid="4">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55" presetClass="entr" presetSubtype="0" fill="hold" nodeType="clickEffect">
                                  <p:stCondLst>
                                    <p:cond delay="0"/>
                                  </p:stCondLst>
                                  <p:childTnLst>
                                    <p:set>
                                      <p:cBhvr>
                                        <p:cTn id="30" dur="1" fill="hold">
                                          <p:stCondLst>
                                            <p:cond delay="0"/>
                                          </p:stCondLst>
                                        </p:cTn>
                                        <p:tgtEl>
                                          <p:spTgt spid="4">
                                            <p:txEl>
                                              <p:pRg st="2" end="2"/>
                                            </p:txEl>
                                          </p:spTgt>
                                        </p:tgtEl>
                                        <p:attrNameLst>
                                          <p:attrName>style.visibility</p:attrName>
                                        </p:attrNameLst>
                                      </p:cBhvr>
                                      <p:to>
                                        <p:strVal val="visible"/>
                                      </p:to>
                                    </p:set>
                                    <p:anim calcmode="lin" valueType="num">
                                      <p:cBhvr>
                                        <p:cTn id="31" dur="1000" fill="hold"/>
                                        <p:tgtEl>
                                          <p:spTgt spid="4">
                                            <p:txEl>
                                              <p:pRg st="2" end="2"/>
                                            </p:txEl>
                                          </p:spTgt>
                                        </p:tgtEl>
                                        <p:attrNameLst>
                                          <p:attrName>ppt_w</p:attrName>
                                        </p:attrNameLst>
                                      </p:cBhvr>
                                      <p:tavLst>
                                        <p:tav tm="0">
                                          <p:val>
                                            <p:strVal val="#ppt_w*0.70"/>
                                          </p:val>
                                        </p:tav>
                                        <p:tav tm="100000">
                                          <p:val>
                                            <p:strVal val="#ppt_w"/>
                                          </p:val>
                                        </p:tav>
                                      </p:tavLst>
                                    </p:anim>
                                    <p:anim calcmode="lin" valueType="num">
                                      <p:cBhvr>
                                        <p:cTn id="32" dur="1000" fill="hold"/>
                                        <p:tgtEl>
                                          <p:spTgt spid="4">
                                            <p:txEl>
                                              <p:pRg st="2" end="2"/>
                                            </p:txEl>
                                          </p:spTgt>
                                        </p:tgtEl>
                                        <p:attrNameLst>
                                          <p:attrName>ppt_h</p:attrName>
                                        </p:attrNameLst>
                                      </p:cBhvr>
                                      <p:tavLst>
                                        <p:tav tm="0">
                                          <p:val>
                                            <p:strVal val="#ppt_h"/>
                                          </p:val>
                                        </p:tav>
                                        <p:tav tm="100000">
                                          <p:val>
                                            <p:strVal val="#ppt_h"/>
                                          </p:val>
                                        </p:tav>
                                      </p:tavLst>
                                    </p:anim>
                                    <p:animEffect transition="in" filter="fade">
                                      <p:cBhvr>
                                        <p:cTn id="33" dur="1000"/>
                                        <p:tgtEl>
                                          <p:spTgt spid="4">
                                            <p:txEl>
                                              <p:pRg st="2" end="2"/>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55" presetClass="entr" presetSubtype="0" fill="hold" nodeType="clickEffect">
                                  <p:stCondLst>
                                    <p:cond delay="0"/>
                                  </p:stCondLst>
                                  <p:childTnLst>
                                    <p:set>
                                      <p:cBhvr>
                                        <p:cTn id="37" dur="1" fill="hold">
                                          <p:stCondLst>
                                            <p:cond delay="0"/>
                                          </p:stCondLst>
                                        </p:cTn>
                                        <p:tgtEl>
                                          <p:spTgt spid="4">
                                            <p:txEl>
                                              <p:pRg st="3" end="3"/>
                                            </p:txEl>
                                          </p:spTgt>
                                        </p:tgtEl>
                                        <p:attrNameLst>
                                          <p:attrName>style.visibility</p:attrName>
                                        </p:attrNameLst>
                                      </p:cBhvr>
                                      <p:to>
                                        <p:strVal val="visible"/>
                                      </p:to>
                                    </p:set>
                                    <p:anim calcmode="lin" valueType="num">
                                      <p:cBhvr>
                                        <p:cTn id="38" dur="1000" fill="hold"/>
                                        <p:tgtEl>
                                          <p:spTgt spid="4">
                                            <p:txEl>
                                              <p:pRg st="3" end="3"/>
                                            </p:txEl>
                                          </p:spTgt>
                                        </p:tgtEl>
                                        <p:attrNameLst>
                                          <p:attrName>ppt_w</p:attrName>
                                        </p:attrNameLst>
                                      </p:cBhvr>
                                      <p:tavLst>
                                        <p:tav tm="0">
                                          <p:val>
                                            <p:strVal val="#ppt_w*0.70"/>
                                          </p:val>
                                        </p:tav>
                                        <p:tav tm="100000">
                                          <p:val>
                                            <p:strVal val="#ppt_w"/>
                                          </p:val>
                                        </p:tav>
                                      </p:tavLst>
                                    </p:anim>
                                    <p:anim calcmode="lin" valueType="num">
                                      <p:cBhvr>
                                        <p:cTn id="39" dur="1000" fill="hold"/>
                                        <p:tgtEl>
                                          <p:spTgt spid="4">
                                            <p:txEl>
                                              <p:pRg st="3" end="3"/>
                                            </p:txEl>
                                          </p:spTgt>
                                        </p:tgtEl>
                                        <p:attrNameLst>
                                          <p:attrName>ppt_h</p:attrName>
                                        </p:attrNameLst>
                                      </p:cBhvr>
                                      <p:tavLst>
                                        <p:tav tm="0">
                                          <p:val>
                                            <p:strVal val="#ppt_h"/>
                                          </p:val>
                                        </p:tav>
                                        <p:tav tm="100000">
                                          <p:val>
                                            <p:strVal val="#ppt_h"/>
                                          </p:val>
                                        </p:tav>
                                      </p:tavLst>
                                    </p:anim>
                                    <p:animEffect transition="in" filter="fade">
                                      <p:cBhvr>
                                        <p:cTn id="40" dur="1000"/>
                                        <p:tgtEl>
                                          <p:spTgt spid="4">
                                            <p:txEl>
                                              <p:pRg st="3" end="3"/>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55" presetClass="entr" presetSubtype="0" fill="hold" nodeType="clickEffect">
                                  <p:stCondLst>
                                    <p:cond delay="0"/>
                                  </p:stCondLst>
                                  <p:childTnLst>
                                    <p:set>
                                      <p:cBhvr>
                                        <p:cTn id="44" dur="1" fill="hold">
                                          <p:stCondLst>
                                            <p:cond delay="0"/>
                                          </p:stCondLst>
                                        </p:cTn>
                                        <p:tgtEl>
                                          <p:spTgt spid="4">
                                            <p:txEl>
                                              <p:pRg st="4" end="4"/>
                                            </p:txEl>
                                          </p:spTgt>
                                        </p:tgtEl>
                                        <p:attrNameLst>
                                          <p:attrName>style.visibility</p:attrName>
                                        </p:attrNameLst>
                                      </p:cBhvr>
                                      <p:to>
                                        <p:strVal val="visible"/>
                                      </p:to>
                                    </p:set>
                                    <p:anim calcmode="lin" valueType="num">
                                      <p:cBhvr>
                                        <p:cTn id="45" dur="1000" fill="hold"/>
                                        <p:tgtEl>
                                          <p:spTgt spid="4">
                                            <p:txEl>
                                              <p:pRg st="4" end="4"/>
                                            </p:txEl>
                                          </p:spTgt>
                                        </p:tgtEl>
                                        <p:attrNameLst>
                                          <p:attrName>ppt_w</p:attrName>
                                        </p:attrNameLst>
                                      </p:cBhvr>
                                      <p:tavLst>
                                        <p:tav tm="0">
                                          <p:val>
                                            <p:strVal val="#ppt_w*0.70"/>
                                          </p:val>
                                        </p:tav>
                                        <p:tav tm="100000">
                                          <p:val>
                                            <p:strVal val="#ppt_w"/>
                                          </p:val>
                                        </p:tav>
                                      </p:tavLst>
                                    </p:anim>
                                    <p:anim calcmode="lin" valueType="num">
                                      <p:cBhvr>
                                        <p:cTn id="46" dur="1000" fill="hold"/>
                                        <p:tgtEl>
                                          <p:spTgt spid="4">
                                            <p:txEl>
                                              <p:pRg st="4" end="4"/>
                                            </p:txEl>
                                          </p:spTgt>
                                        </p:tgtEl>
                                        <p:attrNameLst>
                                          <p:attrName>ppt_h</p:attrName>
                                        </p:attrNameLst>
                                      </p:cBhvr>
                                      <p:tavLst>
                                        <p:tav tm="0">
                                          <p:val>
                                            <p:strVal val="#ppt_h"/>
                                          </p:val>
                                        </p:tav>
                                        <p:tav tm="100000">
                                          <p:val>
                                            <p:strVal val="#ppt_h"/>
                                          </p:val>
                                        </p:tav>
                                      </p:tavLst>
                                    </p:anim>
                                    <p:animEffect transition="in" filter="fade">
                                      <p:cBhvr>
                                        <p:cTn id="47" dur="1000"/>
                                        <p:tgtEl>
                                          <p:spTgt spid="4">
                                            <p:txEl>
                                              <p:pRg st="4" end="4"/>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55" presetClass="entr" presetSubtype="0" fill="hold" nodeType="clickEffect">
                                  <p:stCondLst>
                                    <p:cond delay="0"/>
                                  </p:stCondLst>
                                  <p:childTnLst>
                                    <p:set>
                                      <p:cBhvr>
                                        <p:cTn id="51" dur="1" fill="hold">
                                          <p:stCondLst>
                                            <p:cond delay="0"/>
                                          </p:stCondLst>
                                        </p:cTn>
                                        <p:tgtEl>
                                          <p:spTgt spid="4">
                                            <p:txEl>
                                              <p:pRg st="5" end="5"/>
                                            </p:txEl>
                                          </p:spTgt>
                                        </p:tgtEl>
                                        <p:attrNameLst>
                                          <p:attrName>style.visibility</p:attrName>
                                        </p:attrNameLst>
                                      </p:cBhvr>
                                      <p:to>
                                        <p:strVal val="visible"/>
                                      </p:to>
                                    </p:set>
                                    <p:anim calcmode="lin" valueType="num">
                                      <p:cBhvr>
                                        <p:cTn id="52" dur="1000" fill="hold"/>
                                        <p:tgtEl>
                                          <p:spTgt spid="4">
                                            <p:txEl>
                                              <p:pRg st="5" end="5"/>
                                            </p:txEl>
                                          </p:spTgt>
                                        </p:tgtEl>
                                        <p:attrNameLst>
                                          <p:attrName>ppt_w</p:attrName>
                                        </p:attrNameLst>
                                      </p:cBhvr>
                                      <p:tavLst>
                                        <p:tav tm="0">
                                          <p:val>
                                            <p:strVal val="#ppt_w*0.70"/>
                                          </p:val>
                                        </p:tav>
                                        <p:tav tm="100000">
                                          <p:val>
                                            <p:strVal val="#ppt_w"/>
                                          </p:val>
                                        </p:tav>
                                      </p:tavLst>
                                    </p:anim>
                                    <p:anim calcmode="lin" valueType="num">
                                      <p:cBhvr>
                                        <p:cTn id="53" dur="1000" fill="hold"/>
                                        <p:tgtEl>
                                          <p:spTgt spid="4">
                                            <p:txEl>
                                              <p:pRg st="5" end="5"/>
                                            </p:txEl>
                                          </p:spTgt>
                                        </p:tgtEl>
                                        <p:attrNameLst>
                                          <p:attrName>ppt_h</p:attrName>
                                        </p:attrNameLst>
                                      </p:cBhvr>
                                      <p:tavLst>
                                        <p:tav tm="0">
                                          <p:val>
                                            <p:strVal val="#ppt_h"/>
                                          </p:val>
                                        </p:tav>
                                        <p:tav tm="100000">
                                          <p:val>
                                            <p:strVal val="#ppt_h"/>
                                          </p:val>
                                        </p:tav>
                                      </p:tavLst>
                                    </p:anim>
                                    <p:animEffect transition="in" filter="fade">
                                      <p:cBhvr>
                                        <p:cTn id="54" dur="10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73" grpId="0" bldLvl="0" animBg="1"/>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Text Box 18"/>
          <p:cNvSpPr txBox="1"/>
          <p:nvPr/>
        </p:nvSpPr>
        <p:spPr>
          <a:xfrm>
            <a:off x="3421380" y="2574608"/>
            <a:ext cx="5492750" cy="583565"/>
          </a:xfrm>
          <a:prstGeom prst="rect">
            <a:avLst/>
          </a:prstGeom>
          <a:noFill/>
          <a:ln w="9525">
            <a:noFill/>
          </a:ln>
        </p:spPr>
        <p:txBody>
          <a:bodyPr wrap="none" anchor="t">
            <a:spAutoFit/>
          </a:bodyPr>
          <a:p>
            <a:pPr algn="l" eaLnBrk="0" hangingPunct="0"/>
            <a:r>
              <a:rPr lang="zh-CN" altLang="en-US" sz="3200" b="1" dirty="0">
                <a:solidFill>
                  <a:srgbClr val="C55A11"/>
                </a:solidFill>
                <a:latin typeface="黑体" panose="02010609060101010101" charset="-122"/>
                <a:ea typeface="黑体" panose="02010609060101010101" charset="-122"/>
              </a:rPr>
              <a:t>任务二  </a:t>
            </a:r>
            <a:r>
              <a:rPr lang="zh-CN" altLang="zh-CN" sz="3200" b="1">
                <a:solidFill>
                  <a:srgbClr val="C55A11"/>
                </a:solidFill>
                <a:latin typeface="Arial" panose="020B0604020202020204" pitchFamily="34" charset="0"/>
                <a:ea typeface="黑体" panose="02010609060101010101" charset="-122"/>
              </a:rPr>
              <a:t>幼儿英语教育的内容</a:t>
            </a:r>
            <a:endParaRPr lang="zh-CN" altLang="zh-CN" sz="3200" b="1">
              <a:solidFill>
                <a:srgbClr val="C55A11"/>
              </a:solidFill>
              <a:latin typeface="Arial" panose="020B0604020202020204" pitchFamily="34" charset="0"/>
              <a:ea typeface="黑体" panose="02010609060101010101"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457"/>
                                        </p:tgtEl>
                                        <p:attrNameLst>
                                          <p:attrName>style.visibility</p:attrName>
                                        </p:attrNameLst>
                                      </p:cBhvr>
                                      <p:to>
                                        <p:strVal val="visible"/>
                                      </p:to>
                                    </p:set>
                                    <p:animEffect transition="in" filter="blinds(horizontal)">
                                      <p:cBhvr>
                                        <p:cTn id="7" dur="500"/>
                                        <p:tgtEl>
                                          <p:spTgt spid="194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7" grpId="0"/>
      <p:bldP spid="19457"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4" name="椭圆 703"/>
          <p:cNvSpPr/>
          <p:nvPr>
            <p:custDataLst>
              <p:tags r:id="rId1"/>
            </p:custDataLst>
          </p:nvPr>
        </p:nvSpPr>
        <p:spPr>
          <a:xfrm>
            <a:off x="7366000" y="2182495"/>
            <a:ext cx="4257675" cy="4018280"/>
          </a:xfrm>
          <a:prstGeom prst="ellipse">
            <a:avLst/>
          </a:prstGeom>
          <a:solidFill>
            <a:srgbClr val="D6EAD8"/>
          </a:solidFill>
          <a:ln>
            <a:noFill/>
          </a:ln>
        </p:spPr>
        <p:style>
          <a:lnRef idx="2">
            <a:srgbClr val="477DEA">
              <a:shade val="50000"/>
            </a:srgbClr>
          </a:lnRef>
          <a:fillRef idx="1">
            <a:srgbClr val="477DEA"/>
          </a:fillRef>
          <a:effectRef idx="0">
            <a:srgbClr val="477DEA"/>
          </a:effectRef>
          <a:fontRef idx="minor">
            <a:srgbClr val="FFFFFF"/>
          </a:fontRef>
        </p:style>
        <p:txBody>
          <a:bodyPr rtlCol="0" anchor="ctr"/>
          <a:p>
            <a:pPr algn="ctr"/>
            <a:endParaRPr lang="zh-CN" altLang="en-US" dirty="0">
              <a:solidFill>
                <a:srgbClr val="FFFFFF"/>
              </a:solidFill>
              <a:latin typeface="汉仪旗黑-50S" panose="00020600040101010101" pitchFamily="18" charset="-122"/>
              <a:ea typeface="汉仪旗黑-50S" panose="00020600040101010101" pitchFamily="18" charset="-122"/>
            </a:endParaRPr>
          </a:p>
        </p:txBody>
      </p:sp>
      <p:sp>
        <p:nvSpPr>
          <p:cNvPr id="10242" name="Rectangle 2"/>
          <p:cNvSpPr>
            <a:spLocks noGrp="1"/>
          </p:cNvSpPr>
          <p:nvPr>
            <p:ph type="title"/>
          </p:nvPr>
        </p:nvSpPr>
        <p:spPr>
          <a:xfrm>
            <a:off x="469900" y="779145"/>
            <a:ext cx="9601200" cy="574675"/>
          </a:xfrm>
        </p:spPr>
        <p:txBody>
          <a:bodyPr vert="horz" wrap="square" lIns="91440" tIns="45720" rIns="91440" bIns="45720" anchor="ctr" anchorCtr="0"/>
          <a:p>
            <a:pPr eaLnBrk="1" hangingPunct="1"/>
            <a:r>
              <a:rPr lang="zh-CN" altLang="en-US" sz="3200">
                <a:solidFill>
                  <a:srgbClr val="8D38C2"/>
                </a:solidFill>
                <a:ea typeface="黑体" panose="02010609060101010101" charset="-122"/>
              </a:rPr>
              <a:t>一、幼儿英语教育的基本内容</a:t>
            </a:r>
            <a:endParaRPr lang="zh-CN" altLang="en-US" sz="3200">
              <a:solidFill>
                <a:srgbClr val="8D38C2"/>
              </a:solidFill>
              <a:ea typeface="黑体" panose="02010609060101010101" charset="-122"/>
            </a:endParaRPr>
          </a:p>
        </p:txBody>
      </p:sp>
      <p:grpSp>
        <p:nvGrpSpPr>
          <p:cNvPr id="238" name="图形 232"/>
          <p:cNvGrpSpPr/>
          <p:nvPr/>
        </p:nvGrpSpPr>
        <p:grpSpPr>
          <a:xfrm>
            <a:off x="7469505" y="2434590"/>
            <a:ext cx="3861435" cy="3856990"/>
            <a:chOff x="6745741" y="1838360"/>
            <a:chExt cx="4305718" cy="4007434"/>
          </a:xfrm>
        </p:grpSpPr>
        <p:grpSp>
          <p:nvGrpSpPr>
            <p:cNvPr id="239" name="图形 232"/>
            <p:cNvGrpSpPr/>
            <p:nvPr/>
          </p:nvGrpSpPr>
          <p:grpSpPr>
            <a:xfrm>
              <a:off x="10277305" y="4039216"/>
              <a:ext cx="656799" cy="778491"/>
              <a:chOff x="10277305" y="4039216"/>
              <a:chExt cx="656799" cy="778491"/>
            </a:xfrm>
          </p:grpSpPr>
          <p:grpSp>
            <p:nvGrpSpPr>
              <p:cNvPr id="240" name="图形 232"/>
              <p:cNvGrpSpPr/>
              <p:nvPr/>
            </p:nvGrpSpPr>
            <p:grpSpPr>
              <a:xfrm>
                <a:off x="10315817" y="4043948"/>
                <a:ext cx="613781" cy="502074"/>
                <a:chOff x="10315817" y="4043948"/>
                <a:chExt cx="613781" cy="502074"/>
              </a:xfrm>
            </p:grpSpPr>
            <p:sp>
              <p:nvSpPr>
                <p:cNvPr id="241" name="任意多边形: 形状 240"/>
                <p:cNvSpPr/>
                <p:nvPr>
                  <p:custDataLst>
                    <p:tags r:id="rId2"/>
                  </p:custDataLst>
                </p:nvPr>
              </p:nvSpPr>
              <p:spPr>
                <a:xfrm>
                  <a:off x="10636000" y="4149070"/>
                  <a:ext cx="293599" cy="217758"/>
                </a:xfrm>
                <a:custGeom>
                  <a:avLst/>
                  <a:gdLst>
                    <a:gd name="connsiteX0" fmla="*/ 0 w 293599"/>
                    <a:gd name="connsiteY0" fmla="*/ 193669 h 217758"/>
                    <a:gd name="connsiteX1" fmla="*/ 83672 w 293599"/>
                    <a:gd name="connsiteY1" fmla="*/ 60804 h 217758"/>
                    <a:gd name="connsiteX2" fmla="*/ 293384 w 293599"/>
                    <a:gd name="connsiteY2" fmla="*/ 0 h 217758"/>
                    <a:gd name="connsiteX3" fmla="*/ 194555 w 293599"/>
                    <a:gd name="connsiteY3" fmla="*/ 186844 h 217758"/>
                    <a:gd name="connsiteX4" fmla="*/ 0 w 293599"/>
                    <a:gd name="connsiteY4" fmla="*/ 193669 h 217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599" h="217758">
                      <a:moveTo>
                        <a:pt x="0" y="193669"/>
                      </a:moveTo>
                      <a:cubicBezTo>
                        <a:pt x="39975" y="135967"/>
                        <a:pt x="36429" y="83849"/>
                        <a:pt x="83672" y="60804"/>
                      </a:cubicBezTo>
                      <a:cubicBezTo>
                        <a:pt x="130915" y="37759"/>
                        <a:pt x="293384" y="0"/>
                        <a:pt x="293384" y="0"/>
                      </a:cubicBezTo>
                      <a:cubicBezTo>
                        <a:pt x="293384" y="0"/>
                        <a:pt x="302956" y="121519"/>
                        <a:pt x="194555" y="186844"/>
                      </a:cubicBezTo>
                      <a:cubicBezTo>
                        <a:pt x="86154" y="252168"/>
                        <a:pt x="0" y="193669"/>
                        <a:pt x="0" y="193669"/>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2" name="任意多边形: 形状 241"/>
                <p:cNvSpPr/>
                <p:nvPr>
                  <p:custDataLst>
                    <p:tags r:id="rId3"/>
                  </p:custDataLst>
                </p:nvPr>
              </p:nvSpPr>
              <p:spPr>
                <a:xfrm>
                  <a:off x="10544439" y="4381964"/>
                  <a:ext cx="323519" cy="164058"/>
                </a:xfrm>
                <a:custGeom>
                  <a:avLst/>
                  <a:gdLst>
                    <a:gd name="connsiteX0" fmla="*/ 323520 w 323519"/>
                    <a:gd name="connsiteY0" fmla="*/ 98425 h 164058"/>
                    <a:gd name="connsiteX1" fmla="*/ 118240 w 323519"/>
                    <a:gd name="connsiteY1" fmla="*/ 128 h 164058"/>
                    <a:gd name="connsiteX2" fmla="*/ 0 w 323519"/>
                    <a:gd name="connsiteY2" fmla="*/ 42762 h 164058"/>
                    <a:gd name="connsiteX3" fmla="*/ 142615 w 323519"/>
                    <a:gd name="connsiteY3" fmla="*/ 163838 h 164058"/>
                    <a:gd name="connsiteX4" fmla="*/ 323520 w 323519"/>
                    <a:gd name="connsiteY4" fmla="*/ 98425 h 164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19" h="164058">
                      <a:moveTo>
                        <a:pt x="323520" y="98425"/>
                      </a:moveTo>
                      <a:cubicBezTo>
                        <a:pt x="272731" y="78571"/>
                        <a:pt x="167876" y="-3683"/>
                        <a:pt x="118240" y="128"/>
                      </a:cubicBezTo>
                      <a:cubicBezTo>
                        <a:pt x="68604" y="3940"/>
                        <a:pt x="24197" y="5358"/>
                        <a:pt x="0" y="42762"/>
                      </a:cubicBezTo>
                      <a:cubicBezTo>
                        <a:pt x="7268" y="132195"/>
                        <a:pt x="86242" y="167206"/>
                        <a:pt x="142615" y="163838"/>
                      </a:cubicBezTo>
                      <a:cubicBezTo>
                        <a:pt x="198898" y="160559"/>
                        <a:pt x="297372" y="141768"/>
                        <a:pt x="323520" y="98425"/>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3" name="任意多边形: 形状 242"/>
                <p:cNvSpPr/>
                <p:nvPr>
                  <p:custDataLst>
                    <p:tags r:id="rId4"/>
                  </p:custDataLst>
                </p:nvPr>
              </p:nvSpPr>
              <p:spPr>
                <a:xfrm>
                  <a:off x="10315817" y="4043948"/>
                  <a:ext cx="151493" cy="309337"/>
                </a:xfrm>
                <a:custGeom>
                  <a:avLst/>
                  <a:gdLst>
                    <a:gd name="connsiteX0" fmla="*/ 102759 w 151493"/>
                    <a:gd name="connsiteY0" fmla="*/ 309338 h 309337"/>
                    <a:gd name="connsiteX1" fmla="*/ 151154 w 151493"/>
                    <a:gd name="connsiteY1" fmla="*/ 191364 h 309337"/>
                    <a:gd name="connsiteX2" fmla="*/ 27596 w 151493"/>
                    <a:gd name="connsiteY2" fmla="*/ 0 h 309337"/>
                    <a:gd name="connsiteX3" fmla="*/ 5172 w 151493"/>
                    <a:gd name="connsiteY3" fmla="*/ 202444 h 309337"/>
                    <a:gd name="connsiteX4" fmla="*/ 102759 w 151493"/>
                    <a:gd name="connsiteY4" fmla="*/ 309338 h 309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493" h="309337">
                      <a:moveTo>
                        <a:pt x="102759" y="309338"/>
                      </a:moveTo>
                      <a:cubicBezTo>
                        <a:pt x="108609" y="269452"/>
                        <a:pt x="155941" y="249598"/>
                        <a:pt x="151154" y="191364"/>
                      </a:cubicBezTo>
                      <a:cubicBezTo>
                        <a:pt x="146368" y="133130"/>
                        <a:pt x="26267" y="27920"/>
                        <a:pt x="27596" y="0"/>
                      </a:cubicBezTo>
                      <a:cubicBezTo>
                        <a:pt x="26090" y="52295"/>
                        <a:pt x="-13973" y="147755"/>
                        <a:pt x="5172" y="202444"/>
                      </a:cubicBezTo>
                      <a:cubicBezTo>
                        <a:pt x="24317" y="256954"/>
                        <a:pt x="102759" y="309338"/>
                        <a:pt x="102759" y="309338"/>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4" name="任意多边形: 形状 243"/>
                <p:cNvSpPr/>
                <p:nvPr>
                  <p:custDataLst>
                    <p:tags r:id="rId5"/>
                  </p:custDataLst>
                </p:nvPr>
              </p:nvSpPr>
              <p:spPr>
                <a:xfrm>
                  <a:off x="10704260" y="4156424"/>
                  <a:ext cx="222095" cy="198946"/>
                </a:xfrm>
                <a:custGeom>
                  <a:avLst/>
                  <a:gdLst>
                    <a:gd name="connsiteX0" fmla="*/ 213512 w 222095"/>
                    <a:gd name="connsiteY0" fmla="*/ 1244 h 198946"/>
                    <a:gd name="connsiteX1" fmla="*/ 201989 w 222095"/>
                    <a:gd name="connsiteY1" fmla="*/ 14450 h 198946"/>
                    <a:gd name="connsiteX2" fmla="*/ 193303 w 222095"/>
                    <a:gd name="connsiteY2" fmla="*/ 32355 h 198946"/>
                    <a:gd name="connsiteX3" fmla="*/ 179121 w 222095"/>
                    <a:gd name="connsiteY3" fmla="*/ 65948 h 198946"/>
                    <a:gd name="connsiteX4" fmla="*/ 139324 w 222095"/>
                    <a:gd name="connsiteY4" fmla="*/ 125245 h 198946"/>
                    <a:gd name="connsiteX5" fmla="*/ 86497 w 222095"/>
                    <a:gd name="connsiteY5" fmla="*/ 158483 h 198946"/>
                    <a:gd name="connsiteX6" fmla="*/ 48915 w 222095"/>
                    <a:gd name="connsiteY6" fmla="*/ 163535 h 198946"/>
                    <a:gd name="connsiteX7" fmla="*/ 8320 w 222095"/>
                    <a:gd name="connsiteY7" fmla="*/ 168854 h 198946"/>
                    <a:gd name="connsiteX8" fmla="*/ 8852 w 222095"/>
                    <a:gd name="connsiteY8" fmla="*/ 192076 h 198946"/>
                    <a:gd name="connsiteX9" fmla="*/ 96867 w 222095"/>
                    <a:gd name="connsiteY9" fmla="*/ 192697 h 198946"/>
                    <a:gd name="connsiteX10" fmla="*/ 160685 w 222095"/>
                    <a:gd name="connsiteY10" fmla="*/ 152101 h 198946"/>
                    <a:gd name="connsiteX11" fmla="*/ 201900 w 222095"/>
                    <a:gd name="connsiteY11" fmla="*/ 86866 h 198946"/>
                    <a:gd name="connsiteX12" fmla="*/ 217057 w 222095"/>
                    <a:gd name="connsiteY12" fmla="*/ 45650 h 198946"/>
                    <a:gd name="connsiteX13" fmla="*/ 221843 w 222095"/>
                    <a:gd name="connsiteY13" fmla="*/ 24644 h 198946"/>
                    <a:gd name="connsiteX14" fmla="*/ 220336 w 222095"/>
                    <a:gd name="connsiteY14" fmla="*/ 3903 h 198946"/>
                    <a:gd name="connsiteX15" fmla="*/ 213512 w 222095"/>
                    <a:gd name="connsiteY15" fmla="*/ 1244 h 198946"/>
                    <a:gd name="connsiteX16" fmla="*/ 213512 w 222095"/>
                    <a:gd name="connsiteY16" fmla="*/ 1244 h 198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2095" h="198946">
                      <a:moveTo>
                        <a:pt x="213512" y="1244"/>
                      </a:moveTo>
                      <a:cubicBezTo>
                        <a:pt x="209612" y="5764"/>
                        <a:pt x="205357" y="9398"/>
                        <a:pt x="201989" y="14450"/>
                      </a:cubicBezTo>
                      <a:cubicBezTo>
                        <a:pt x="198355" y="20034"/>
                        <a:pt x="195962" y="26150"/>
                        <a:pt x="193303" y="32355"/>
                      </a:cubicBezTo>
                      <a:cubicBezTo>
                        <a:pt x="188605" y="43523"/>
                        <a:pt x="184350" y="54957"/>
                        <a:pt x="179121" y="65948"/>
                      </a:cubicBezTo>
                      <a:cubicBezTo>
                        <a:pt x="168839" y="87663"/>
                        <a:pt x="156341" y="108138"/>
                        <a:pt x="139324" y="125245"/>
                      </a:cubicBezTo>
                      <a:cubicBezTo>
                        <a:pt x="124610" y="140047"/>
                        <a:pt x="106706" y="152545"/>
                        <a:pt x="86497" y="158483"/>
                      </a:cubicBezTo>
                      <a:cubicBezTo>
                        <a:pt x="74088" y="162117"/>
                        <a:pt x="61679" y="162915"/>
                        <a:pt x="48915" y="163535"/>
                      </a:cubicBezTo>
                      <a:cubicBezTo>
                        <a:pt x="35088" y="164156"/>
                        <a:pt x="21882" y="166461"/>
                        <a:pt x="8320" y="168854"/>
                      </a:cubicBezTo>
                      <a:cubicBezTo>
                        <a:pt x="-4177" y="171069"/>
                        <a:pt x="-1430" y="189062"/>
                        <a:pt x="8852" y="192076"/>
                      </a:cubicBezTo>
                      <a:cubicBezTo>
                        <a:pt x="38102" y="200674"/>
                        <a:pt x="67352" y="201560"/>
                        <a:pt x="96867" y="192697"/>
                      </a:cubicBezTo>
                      <a:cubicBezTo>
                        <a:pt x="121419" y="185340"/>
                        <a:pt x="143312" y="170804"/>
                        <a:pt x="160685" y="152101"/>
                      </a:cubicBezTo>
                      <a:cubicBezTo>
                        <a:pt x="178234" y="133133"/>
                        <a:pt x="191707" y="110532"/>
                        <a:pt x="201900" y="86866"/>
                      </a:cubicBezTo>
                      <a:cubicBezTo>
                        <a:pt x="207662" y="73482"/>
                        <a:pt x="212891" y="59655"/>
                        <a:pt x="217057" y="45650"/>
                      </a:cubicBezTo>
                      <a:cubicBezTo>
                        <a:pt x="219096" y="38825"/>
                        <a:pt x="220957" y="31734"/>
                        <a:pt x="221843" y="24644"/>
                      </a:cubicBezTo>
                      <a:cubicBezTo>
                        <a:pt x="222730" y="17198"/>
                        <a:pt x="221046" y="11171"/>
                        <a:pt x="220336" y="3903"/>
                      </a:cubicBezTo>
                      <a:cubicBezTo>
                        <a:pt x="219982" y="712"/>
                        <a:pt x="215905" y="-1504"/>
                        <a:pt x="213512" y="1244"/>
                      </a:cubicBezTo>
                      <a:lnTo>
                        <a:pt x="213512" y="124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5" name="任意多边形: 形状 244"/>
                <p:cNvSpPr/>
                <p:nvPr>
                  <p:custDataLst>
                    <p:tags r:id="rId6"/>
                  </p:custDataLst>
                </p:nvPr>
              </p:nvSpPr>
              <p:spPr>
                <a:xfrm>
                  <a:off x="10634112" y="4389435"/>
                  <a:ext cx="216636" cy="156050"/>
                </a:xfrm>
                <a:custGeom>
                  <a:avLst/>
                  <a:gdLst>
                    <a:gd name="connsiteX0" fmla="*/ 22894 w 216636"/>
                    <a:gd name="connsiteY0" fmla="*/ 12512 h 156050"/>
                    <a:gd name="connsiteX1" fmla="*/ 34682 w 216636"/>
                    <a:gd name="connsiteY1" fmla="*/ 22439 h 156050"/>
                    <a:gd name="connsiteX2" fmla="*/ 55689 w 216636"/>
                    <a:gd name="connsiteY2" fmla="*/ 30328 h 156050"/>
                    <a:gd name="connsiteX3" fmla="*/ 99032 w 216636"/>
                    <a:gd name="connsiteY3" fmla="*/ 58071 h 156050"/>
                    <a:gd name="connsiteX4" fmla="*/ 191479 w 216636"/>
                    <a:gd name="connsiteY4" fmla="*/ 114443 h 156050"/>
                    <a:gd name="connsiteX5" fmla="*/ 194758 w 216636"/>
                    <a:gd name="connsiteY5" fmla="*/ 83155 h 156050"/>
                    <a:gd name="connsiteX6" fmla="*/ 98145 w 216636"/>
                    <a:gd name="connsiteY6" fmla="*/ 114443 h 156050"/>
                    <a:gd name="connsiteX7" fmla="*/ 51612 w 216636"/>
                    <a:gd name="connsiteY7" fmla="*/ 120914 h 156050"/>
                    <a:gd name="connsiteX8" fmla="*/ 5167 w 216636"/>
                    <a:gd name="connsiteY8" fmla="*/ 124104 h 156050"/>
                    <a:gd name="connsiteX9" fmla="*/ 292 w 216636"/>
                    <a:gd name="connsiteY9" fmla="*/ 133145 h 156050"/>
                    <a:gd name="connsiteX10" fmla="*/ 42482 w 216636"/>
                    <a:gd name="connsiteY10" fmla="*/ 156013 h 156050"/>
                    <a:gd name="connsiteX11" fmla="*/ 99475 w 216636"/>
                    <a:gd name="connsiteY11" fmla="*/ 149366 h 156050"/>
                    <a:gd name="connsiteX12" fmla="*/ 208585 w 216636"/>
                    <a:gd name="connsiteY12" fmla="*/ 114177 h 156050"/>
                    <a:gd name="connsiteX13" fmla="*/ 207876 w 216636"/>
                    <a:gd name="connsiteY13" fmla="*/ 84662 h 156050"/>
                    <a:gd name="connsiteX14" fmla="*/ 156024 w 216636"/>
                    <a:gd name="connsiteY14" fmla="*/ 57096 h 156050"/>
                    <a:gd name="connsiteX15" fmla="*/ 107275 w 216636"/>
                    <a:gd name="connsiteY15" fmla="*/ 23503 h 156050"/>
                    <a:gd name="connsiteX16" fmla="*/ 56575 w 216636"/>
                    <a:gd name="connsiteY16" fmla="*/ 1256 h 156050"/>
                    <a:gd name="connsiteX17" fmla="*/ 31403 w 216636"/>
                    <a:gd name="connsiteY17" fmla="*/ 2674 h 156050"/>
                    <a:gd name="connsiteX18" fmla="*/ 22894 w 216636"/>
                    <a:gd name="connsiteY18" fmla="*/ 12512 h 156050"/>
                    <a:gd name="connsiteX19" fmla="*/ 22894 w 216636"/>
                    <a:gd name="connsiteY19" fmla="*/ 12512 h 15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6636" h="156050">
                      <a:moveTo>
                        <a:pt x="22894" y="12512"/>
                      </a:moveTo>
                      <a:cubicBezTo>
                        <a:pt x="24046" y="17121"/>
                        <a:pt x="30871" y="20578"/>
                        <a:pt x="34682" y="22439"/>
                      </a:cubicBezTo>
                      <a:cubicBezTo>
                        <a:pt x="41418" y="25630"/>
                        <a:pt x="48864" y="27314"/>
                        <a:pt x="55689" y="30328"/>
                      </a:cubicBezTo>
                      <a:cubicBezTo>
                        <a:pt x="71466" y="37330"/>
                        <a:pt x="85293" y="47878"/>
                        <a:pt x="99032" y="58071"/>
                      </a:cubicBezTo>
                      <a:cubicBezTo>
                        <a:pt x="128370" y="80052"/>
                        <a:pt x="158772" y="97957"/>
                        <a:pt x="191479" y="114443"/>
                      </a:cubicBezTo>
                      <a:cubicBezTo>
                        <a:pt x="192542" y="103984"/>
                        <a:pt x="193694" y="93614"/>
                        <a:pt x="194758" y="83155"/>
                      </a:cubicBezTo>
                      <a:cubicBezTo>
                        <a:pt x="163736" y="97071"/>
                        <a:pt x="131384" y="107618"/>
                        <a:pt x="98145" y="114443"/>
                      </a:cubicBezTo>
                      <a:cubicBezTo>
                        <a:pt x="82811" y="117545"/>
                        <a:pt x="67211" y="120116"/>
                        <a:pt x="51612" y="120914"/>
                      </a:cubicBezTo>
                      <a:cubicBezTo>
                        <a:pt x="36898" y="121623"/>
                        <a:pt x="18994" y="118077"/>
                        <a:pt x="5167" y="124104"/>
                      </a:cubicBezTo>
                      <a:cubicBezTo>
                        <a:pt x="1532" y="125700"/>
                        <a:pt x="-861" y="128979"/>
                        <a:pt x="292" y="133145"/>
                      </a:cubicBezTo>
                      <a:cubicBezTo>
                        <a:pt x="5255" y="150341"/>
                        <a:pt x="26794" y="155659"/>
                        <a:pt x="42482" y="156013"/>
                      </a:cubicBezTo>
                      <a:cubicBezTo>
                        <a:pt x="61450" y="156457"/>
                        <a:pt x="80950" y="152822"/>
                        <a:pt x="99475" y="149366"/>
                      </a:cubicBezTo>
                      <a:cubicBezTo>
                        <a:pt x="137322" y="142275"/>
                        <a:pt x="173574" y="130043"/>
                        <a:pt x="208585" y="114177"/>
                      </a:cubicBezTo>
                      <a:cubicBezTo>
                        <a:pt x="220374" y="108859"/>
                        <a:pt x="218424" y="89980"/>
                        <a:pt x="207876" y="84662"/>
                      </a:cubicBezTo>
                      <a:cubicBezTo>
                        <a:pt x="190326" y="75975"/>
                        <a:pt x="172776" y="67200"/>
                        <a:pt x="156024" y="57096"/>
                      </a:cubicBezTo>
                      <a:cubicBezTo>
                        <a:pt x="139095" y="46903"/>
                        <a:pt x="123850" y="34316"/>
                        <a:pt x="107275" y="23503"/>
                      </a:cubicBezTo>
                      <a:cubicBezTo>
                        <a:pt x="91764" y="13310"/>
                        <a:pt x="75011" y="4624"/>
                        <a:pt x="56575" y="1256"/>
                      </a:cubicBezTo>
                      <a:cubicBezTo>
                        <a:pt x="48864" y="-163"/>
                        <a:pt x="38671" y="-1138"/>
                        <a:pt x="31403" y="2674"/>
                      </a:cubicBezTo>
                      <a:cubicBezTo>
                        <a:pt x="28832" y="3915"/>
                        <a:pt x="21919" y="8524"/>
                        <a:pt x="22894" y="12512"/>
                      </a:cubicBezTo>
                      <a:lnTo>
                        <a:pt x="22894" y="125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6" name="任意多边形: 形状 245"/>
                <p:cNvSpPr/>
                <p:nvPr>
                  <p:custDataLst>
                    <p:tags r:id="rId7"/>
                  </p:custDataLst>
                </p:nvPr>
              </p:nvSpPr>
              <p:spPr>
                <a:xfrm>
                  <a:off x="10337678" y="4069831"/>
                  <a:ext cx="128974" cy="230025"/>
                </a:xfrm>
                <a:custGeom>
                  <a:avLst/>
                  <a:gdLst>
                    <a:gd name="connsiteX0" fmla="*/ 772 w 128974"/>
                    <a:gd name="connsiteY0" fmla="*/ 4430 h 230025"/>
                    <a:gd name="connsiteX1" fmla="*/ 5292 w 128974"/>
                    <a:gd name="connsiteY1" fmla="*/ 31818 h 230025"/>
                    <a:gd name="connsiteX2" fmla="*/ 24349 w 128974"/>
                    <a:gd name="connsiteY2" fmla="*/ 57168 h 230025"/>
                    <a:gd name="connsiteX3" fmla="*/ 66805 w 128974"/>
                    <a:gd name="connsiteY3" fmla="*/ 106095 h 230025"/>
                    <a:gd name="connsiteX4" fmla="*/ 91800 w 128974"/>
                    <a:gd name="connsiteY4" fmla="*/ 165392 h 230025"/>
                    <a:gd name="connsiteX5" fmla="*/ 95523 w 128974"/>
                    <a:gd name="connsiteY5" fmla="*/ 197744 h 230025"/>
                    <a:gd name="connsiteX6" fmla="*/ 105450 w 128974"/>
                    <a:gd name="connsiteY6" fmla="*/ 227880 h 230025"/>
                    <a:gd name="connsiteX7" fmla="*/ 115289 w 128974"/>
                    <a:gd name="connsiteY7" fmla="*/ 228944 h 230025"/>
                    <a:gd name="connsiteX8" fmla="*/ 124241 w 128974"/>
                    <a:gd name="connsiteY8" fmla="*/ 164772 h 230025"/>
                    <a:gd name="connsiteX9" fmla="*/ 98891 w 128974"/>
                    <a:gd name="connsiteY9" fmla="*/ 100688 h 230025"/>
                    <a:gd name="connsiteX10" fmla="*/ 55194 w 128974"/>
                    <a:gd name="connsiteY10" fmla="*/ 49280 h 230025"/>
                    <a:gd name="connsiteX11" fmla="*/ 31883 w 128974"/>
                    <a:gd name="connsiteY11" fmla="*/ 24994 h 230025"/>
                    <a:gd name="connsiteX12" fmla="*/ 10787 w 128974"/>
                    <a:gd name="connsiteY12" fmla="*/ 1505 h 230025"/>
                    <a:gd name="connsiteX13" fmla="*/ 772 w 128974"/>
                    <a:gd name="connsiteY13" fmla="*/ 4430 h 230025"/>
                    <a:gd name="connsiteX14" fmla="*/ 772 w 128974"/>
                    <a:gd name="connsiteY14" fmla="*/ 4430 h 23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974" h="230025">
                      <a:moveTo>
                        <a:pt x="772" y="4430"/>
                      </a:moveTo>
                      <a:cubicBezTo>
                        <a:pt x="-913" y="14712"/>
                        <a:pt x="-26" y="22423"/>
                        <a:pt x="5292" y="31818"/>
                      </a:cubicBezTo>
                      <a:cubicBezTo>
                        <a:pt x="10433" y="40948"/>
                        <a:pt x="17524" y="49280"/>
                        <a:pt x="24349" y="57168"/>
                      </a:cubicBezTo>
                      <a:cubicBezTo>
                        <a:pt x="38530" y="73477"/>
                        <a:pt x="54751" y="88013"/>
                        <a:pt x="66805" y="106095"/>
                      </a:cubicBezTo>
                      <a:cubicBezTo>
                        <a:pt x="78859" y="124177"/>
                        <a:pt x="87103" y="144208"/>
                        <a:pt x="91800" y="165392"/>
                      </a:cubicBezTo>
                      <a:cubicBezTo>
                        <a:pt x="94105" y="176029"/>
                        <a:pt x="95257" y="186931"/>
                        <a:pt x="95523" y="197744"/>
                      </a:cubicBezTo>
                      <a:cubicBezTo>
                        <a:pt x="95789" y="208115"/>
                        <a:pt x="96675" y="220701"/>
                        <a:pt x="105450" y="227880"/>
                      </a:cubicBezTo>
                      <a:cubicBezTo>
                        <a:pt x="108464" y="230273"/>
                        <a:pt x="111921" y="230717"/>
                        <a:pt x="115289" y="228944"/>
                      </a:cubicBezTo>
                      <a:cubicBezTo>
                        <a:pt x="136118" y="217865"/>
                        <a:pt x="127964" y="182942"/>
                        <a:pt x="124241" y="164772"/>
                      </a:cubicBezTo>
                      <a:cubicBezTo>
                        <a:pt x="119721" y="142258"/>
                        <a:pt x="110857" y="120277"/>
                        <a:pt x="98891" y="100688"/>
                      </a:cubicBezTo>
                      <a:cubicBezTo>
                        <a:pt x="87014" y="81277"/>
                        <a:pt x="71414" y="64968"/>
                        <a:pt x="55194" y="49280"/>
                      </a:cubicBezTo>
                      <a:cubicBezTo>
                        <a:pt x="47128" y="41480"/>
                        <a:pt x="38885" y="33768"/>
                        <a:pt x="31883" y="24994"/>
                      </a:cubicBezTo>
                      <a:cubicBezTo>
                        <a:pt x="24969" y="16307"/>
                        <a:pt x="19296" y="8596"/>
                        <a:pt x="10787" y="1505"/>
                      </a:cubicBezTo>
                      <a:cubicBezTo>
                        <a:pt x="7685" y="-1154"/>
                        <a:pt x="1569" y="-356"/>
                        <a:pt x="772" y="4430"/>
                      </a:cubicBezTo>
                      <a:lnTo>
                        <a:pt x="772" y="443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7" name="任意多边形: 形状 246"/>
                <p:cNvSpPr/>
                <p:nvPr>
                  <p:custDataLst>
                    <p:tags r:id="rId8"/>
                  </p:custDataLst>
                </p:nvPr>
              </p:nvSpPr>
              <p:spPr>
                <a:xfrm>
                  <a:off x="10628201" y="4214926"/>
                  <a:ext cx="209586" cy="133698"/>
                </a:xfrm>
                <a:custGeom>
                  <a:avLst/>
                  <a:gdLst>
                    <a:gd name="connsiteX0" fmla="*/ 185069 w 209586"/>
                    <a:gd name="connsiteY0" fmla="*/ 3812 h 133698"/>
                    <a:gd name="connsiteX1" fmla="*/ 145095 w 209586"/>
                    <a:gd name="connsiteY1" fmla="*/ 31023 h 133698"/>
                    <a:gd name="connsiteX2" fmla="*/ 100511 w 209586"/>
                    <a:gd name="connsiteY2" fmla="*/ 58145 h 133698"/>
                    <a:gd name="connsiteX3" fmla="*/ 56902 w 209586"/>
                    <a:gd name="connsiteY3" fmla="*/ 81545 h 133698"/>
                    <a:gd name="connsiteX4" fmla="*/ 8064 w 209586"/>
                    <a:gd name="connsiteY4" fmla="*/ 98386 h 133698"/>
                    <a:gd name="connsiteX5" fmla="*/ 8773 w 209586"/>
                    <a:gd name="connsiteY5" fmla="*/ 128256 h 133698"/>
                    <a:gd name="connsiteX6" fmla="*/ 69843 w 209586"/>
                    <a:gd name="connsiteY6" fmla="*/ 124356 h 133698"/>
                    <a:gd name="connsiteX7" fmla="*/ 125152 w 209586"/>
                    <a:gd name="connsiteY7" fmla="*/ 94929 h 133698"/>
                    <a:gd name="connsiteX8" fmla="*/ 175408 w 209586"/>
                    <a:gd name="connsiteY8" fmla="*/ 60716 h 133698"/>
                    <a:gd name="connsiteX9" fmla="*/ 209533 w 209586"/>
                    <a:gd name="connsiteY9" fmla="*/ 13207 h 133698"/>
                    <a:gd name="connsiteX10" fmla="*/ 185069 w 209586"/>
                    <a:gd name="connsiteY10" fmla="*/ 3812 h 133698"/>
                    <a:gd name="connsiteX11" fmla="*/ 185069 w 209586"/>
                    <a:gd name="connsiteY11" fmla="*/ 3812 h 133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586" h="133698">
                      <a:moveTo>
                        <a:pt x="185069" y="3812"/>
                      </a:moveTo>
                      <a:cubicBezTo>
                        <a:pt x="173369" y="14714"/>
                        <a:pt x="158567" y="22425"/>
                        <a:pt x="145095" y="31023"/>
                      </a:cubicBezTo>
                      <a:cubicBezTo>
                        <a:pt x="130470" y="40418"/>
                        <a:pt x="115490" y="49282"/>
                        <a:pt x="100511" y="58145"/>
                      </a:cubicBezTo>
                      <a:cubicBezTo>
                        <a:pt x="86418" y="66477"/>
                        <a:pt x="72148" y="75340"/>
                        <a:pt x="56902" y="81545"/>
                      </a:cubicBezTo>
                      <a:cubicBezTo>
                        <a:pt x="40948" y="88015"/>
                        <a:pt x="22955" y="89788"/>
                        <a:pt x="8064" y="98386"/>
                      </a:cubicBezTo>
                      <a:cubicBezTo>
                        <a:pt x="-3192" y="104945"/>
                        <a:pt x="-2395" y="122140"/>
                        <a:pt x="8773" y="128256"/>
                      </a:cubicBezTo>
                      <a:cubicBezTo>
                        <a:pt x="27918" y="138715"/>
                        <a:pt x="50875" y="132245"/>
                        <a:pt x="69843" y="124356"/>
                      </a:cubicBezTo>
                      <a:cubicBezTo>
                        <a:pt x="89254" y="116290"/>
                        <a:pt x="107247" y="105743"/>
                        <a:pt x="125152" y="94929"/>
                      </a:cubicBezTo>
                      <a:cubicBezTo>
                        <a:pt x="142436" y="84470"/>
                        <a:pt x="159897" y="73834"/>
                        <a:pt x="175408" y="60716"/>
                      </a:cubicBezTo>
                      <a:cubicBezTo>
                        <a:pt x="189767" y="48484"/>
                        <a:pt x="207672" y="32973"/>
                        <a:pt x="209533" y="13207"/>
                      </a:cubicBezTo>
                      <a:cubicBezTo>
                        <a:pt x="210685" y="0"/>
                        <a:pt x="193135" y="-3634"/>
                        <a:pt x="185069" y="3812"/>
                      </a:cubicBezTo>
                      <a:lnTo>
                        <a:pt x="185069" y="38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8" name="任意多边形: 形状 247"/>
                <p:cNvSpPr/>
                <p:nvPr>
                  <p:custDataLst>
                    <p:tags r:id="rId9"/>
                  </p:custDataLst>
                </p:nvPr>
              </p:nvSpPr>
              <p:spPr>
                <a:xfrm>
                  <a:off x="10546794" y="4416547"/>
                  <a:ext cx="171307" cy="77736"/>
                </a:xfrm>
                <a:custGeom>
                  <a:avLst/>
                  <a:gdLst>
                    <a:gd name="connsiteX0" fmla="*/ 157898 w 171307"/>
                    <a:gd name="connsiteY0" fmla="*/ 36277 h 77736"/>
                    <a:gd name="connsiteX1" fmla="*/ 139108 w 171307"/>
                    <a:gd name="connsiteY1" fmla="*/ 33972 h 77736"/>
                    <a:gd name="connsiteX2" fmla="*/ 124837 w 171307"/>
                    <a:gd name="connsiteY2" fmla="*/ 32997 h 77736"/>
                    <a:gd name="connsiteX3" fmla="*/ 92485 w 171307"/>
                    <a:gd name="connsiteY3" fmla="*/ 21475 h 77736"/>
                    <a:gd name="connsiteX4" fmla="*/ 72720 w 171307"/>
                    <a:gd name="connsiteY4" fmla="*/ 19082 h 77736"/>
                    <a:gd name="connsiteX5" fmla="*/ 68908 w 171307"/>
                    <a:gd name="connsiteY5" fmla="*/ 19170 h 77736"/>
                    <a:gd name="connsiteX6" fmla="*/ 68642 w 171307"/>
                    <a:gd name="connsiteY6" fmla="*/ 19170 h 77736"/>
                    <a:gd name="connsiteX7" fmla="*/ 65895 w 171307"/>
                    <a:gd name="connsiteY7" fmla="*/ 18373 h 77736"/>
                    <a:gd name="connsiteX8" fmla="*/ 65983 w 171307"/>
                    <a:gd name="connsiteY8" fmla="*/ 18373 h 77736"/>
                    <a:gd name="connsiteX9" fmla="*/ 43027 w 171307"/>
                    <a:gd name="connsiteY9" fmla="*/ 5077 h 77736"/>
                    <a:gd name="connsiteX10" fmla="*/ 1368 w 171307"/>
                    <a:gd name="connsiteY10" fmla="*/ 14207 h 77736"/>
                    <a:gd name="connsiteX11" fmla="*/ 7927 w 171307"/>
                    <a:gd name="connsiteY11" fmla="*/ 38138 h 77736"/>
                    <a:gd name="connsiteX12" fmla="*/ 20602 w 171307"/>
                    <a:gd name="connsiteY12" fmla="*/ 44431 h 77736"/>
                    <a:gd name="connsiteX13" fmla="*/ 19538 w 171307"/>
                    <a:gd name="connsiteY13" fmla="*/ 43900 h 77736"/>
                    <a:gd name="connsiteX14" fmla="*/ 22995 w 171307"/>
                    <a:gd name="connsiteY14" fmla="*/ 45584 h 77736"/>
                    <a:gd name="connsiteX15" fmla="*/ 45952 w 171307"/>
                    <a:gd name="connsiteY15" fmla="*/ 58968 h 77736"/>
                    <a:gd name="connsiteX16" fmla="*/ 61552 w 171307"/>
                    <a:gd name="connsiteY16" fmla="*/ 63931 h 77736"/>
                    <a:gd name="connsiteX17" fmla="*/ 73872 w 171307"/>
                    <a:gd name="connsiteY17" fmla="*/ 64640 h 77736"/>
                    <a:gd name="connsiteX18" fmla="*/ 77683 w 171307"/>
                    <a:gd name="connsiteY18" fmla="*/ 64552 h 77736"/>
                    <a:gd name="connsiteX19" fmla="*/ 79190 w 171307"/>
                    <a:gd name="connsiteY19" fmla="*/ 64729 h 77736"/>
                    <a:gd name="connsiteX20" fmla="*/ 116683 w 171307"/>
                    <a:gd name="connsiteY20" fmla="*/ 76429 h 77736"/>
                    <a:gd name="connsiteX21" fmla="*/ 163128 w 171307"/>
                    <a:gd name="connsiteY21" fmla="*/ 69604 h 77736"/>
                    <a:gd name="connsiteX22" fmla="*/ 157898 w 171307"/>
                    <a:gd name="connsiteY22" fmla="*/ 36277 h 77736"/>
                    <a:gd name="connsiteX23" fmla="*/ 157898 w 171307"/>
                    <a:gd name="connsiteY23" fmla="*/ 36277 h 77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1307" h="77736">
                      <a:moveTo>
                        <a:pt x="157898" y="36277"/>
                      </a:moveTo>
                      <a:cubicBezTo>
                        <a:pt x="151694" y="34859"/>
                        <a:pt x="145489" y="34238"/>
                        <a:pt x="139108" y="33972"/>
                      </a:cubicBezTo>
                      <a:cubicBezTo>
                        <a:pt x="133081" y="33707"/>
                        <a:pt x="129003" y="33795"/>
                        <a:pt x="124837" y="32997"/>
                      </a:cubicBezTo>
                      <a:cubicBezTo>
                        <a:pt x="112340" y="30604"/>
                        <a:pt x="105249" y="25552"/>
                        <a:pt x="92485" y="21475"/>
                      </a:cubicBezTo>
                      <a:cubicBezTo>
                        <a:pt x="86104" y="19436"/>
                        <a:pt x="79367" y="18993"/>
                        <a:pt x="72720" y="19082"/>
                      </a:cubicBezTo>
                      <a:cubicBezTo>
                        <a:pt x="71479" y="19082"/>
                        <a:pt x="70238" y="19170"/>
                        <a:pt x="68908" y="19170"/>
                      </a:cubicBezTo>
                      <a:cubicBezTo>
                        <a:pt x="72188" y="19170"/>
                        <a:pt x="69795" y="19436"/>
                        <a:pt x="68642" y="19170"/>
                      </a:cubicBezTo>
                      <a:cubicBezTo>
                        <a:pt x="67756" y="18904"/>
                        <a:pt x="66781" y="18550"/>
                        <a:pt x="65895" y="18373"/>
                      </a:cubicBezTo>
                      <a:cubicBezTo>
                        <a:pt x="63236" y="18018"/>
                        <a:pt x="68376" y="19879"/>
                        <a:pt x="65983" y="18373"/>
                      </a:cubicBezTo>
                      <a:cubicBezTo>
                        <a:pt x="58715" y="13764"/>
                        <a:pt x="50827" y="8800"/>
                        <a:pt x="43027" y="5077"/>
                      </a:cubicBezTo>
                      <a:cubicBezTo>
                        <a:pt x="28668" y="-1748"/>
                        <a:pt x="8370" y="-4229"/>
                        <a:pt x="1368" y="14207"/>
                      </a:cubicBezTo>
                      <a:cubicBezTo>
                        <a:pt x="-2000" y="23070"/>
                        <a:pt x="1102" y="31934"/>
                        <a:pt x="7927" y="38138"/>
                      </a:cubicBezTo>
                      <a:cubicBezTo>
                        <a:pt x="11029" y="40886"/>
                        <a:pt x="16347" y="44609"/>
                        <a:pt x="20602" y="44431"/>
                      </a:cubicBezTo>
                      <a:cubicBezTo>
                        <a:pt x="22552" y="44343"/>
                        <a:pt x="20425" y="44254"/>
                        <a:pt x="19538" y="43900"/>
                      </a:cubicBezTo>
                      <a:cubicBezTo>
                        <a:pt x="20690" y="44431"/>
                        <a:pt x="21843" y="44963"/>
                        <a:pt x="22995" y="45584"/>
                      </a:cubicBezTo>
                      <a:cubicBezTo>
                        <a:pt x="30884" y="49661"/>
                        <a:pt x="37797" y="55334"/>
                        <a:pt x="45952" y="58968"/>
                      </a:cubicBezTo>
                      <a:cubicBezTo>
                        <a:pt x="51004" y="61184"/>
                        <a:pt x="56056" y="63134"/>
                        <a:pt x="61552" y="63931"/>
                      </a:cubicBezTo>
                      <a:cubicBezTo>
                        <a:pt x="65717" y="64463"/>
                        <a:pt x="69706" y="64729"/>
                        <a:pt x="73872" y="64640"/>
                      </a:cubicBezTo>
                      <a:cubicBezTo>
                        <a:pt x="75113" y="64640"/>
                        <a:pt x="76354" y="64552"/>
                        <a:pt x="77683" y="64552"/>
                      </a:cubicBezTo>
                      <a:cubicBezTo>
                        <a:pt x="75467" y="64463"/>
                        <a:pt x="78304" y="64552"/>
                        <a:pt x="79190" y="64729"/>
                      </a:cubicBezTo>
                      <a:cubicBezTo>
                        <a:pt x="90092" y="67388"/>
                        <a:pt x="103299" y="74567"/>
                        <a:pt x="116683" y="76429"/>
                      </a:cubicBezTo>
                      <a:cubicBezTo>
                        <a:pt x="132549" y="78556"/>
                        <a:pt x="149389" y="79177"/>
                        <a:pt x="163128" y="69604"/>
                      </a:cubicBezTo>
                      <a:cubicBezTo>
                        <a:pt x="175537" y="60829"/>
                        <a:pt x="173853" y="40000"/>
                        <a:pt x="157898" y="36277"/>
                      </a:cubicBezTo>
                      <a:lnTo>
                        <a:pt x="157898" y="3627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9" name="任意多边形: 形状 248"/>
                <p:cNvSpPr/>
                <p:nvPr>
                  <p:custDataLst>
                    <p:tags r:id="rId10"/>
                  </p:custDataLst>
                </p:nvPr>
              </p:nvSpPr>
              <p:spPr>
                <a:xfrm>
                  <a:off x="10348780" y="4177201"/>
                  <a:ext cx="78242" cy="164836"/>
                </a:xfrm>
                <a:custGeom>
                  <a:avLst/>
                  <a:gdLst>
                    <a:gd name="connsiteX0" fmla="*/ 26809 w 78242"/>
                    <a:gd name="connsiteY0" fmla="*/ 18136 h 164836"/>
                    <a:gd name="connsiteX1" fmla="*/ 25391 w 78242"/>
                    <a:gd name="connsiteY1" fmla="*/ 12109 h 164836"/>
                    <a:gd name="connsiteX2" fmla="*/ 307 w 78242"/>
                    <a:gd name="connsiteY2" fmla="*/ 9362 h 164836"/>
                    <a:gd name="connsiteX3" fmla="*/ 10854 w 78242"/>
                    <a:gd name="connsiteY3" fmla="*/ 45171 h 164836"/>
                    <a:gd name="connsiteX4" fmla="*/ 23529 w 78242"/>
                    <a:gd name="connsiteY4" fmla="*/ 79207 h 164836"/>
                    <a:gd name="connsiteX5" fmla="*/ 32570 w 78242"/>
                    <a:gd name="connsiteY5" fmla="*/ 114572 h 164836"/>
                    <a:gd name="connsiteX6" fmla="*/ 38597 w 78242"/>
                    <a:gd name="connsiteY6" fmla="*/ 150469 h 164836"/>
                    <a:gd name="connsiteX7" fmla="*/ 58452 w 78242"/>
                    <a:gd name="connsiteY7" fmla="*/ 164828 h 164836"/>
                    <a:gd name="connsiteX8" fmla="*/ 77597 w 78242"/>
                    <a:gd name="connsiteY8" fmla="*/ 149494 h 164836"/>
                    <a:gd name="connsiteX9" fmla="*/ 72988 w 78242"/>
                    <a:gd name="connsiteY9" fmla="*/ 104911 h 164836"/>
                    <a:gd name="connsiteX10" fmla="*/ 61643 w 78242"/>
                    <a:gd name="connsiteY10" fmla="*/ 67772 h 164836"/>
                    <a:gd name="connsiteX11" fmla="*/ 43916 w 78242"/>
                    <a:gd name="connsiteY11" fmla="*/ 30368 h 164836"/>
                    <a:gd name="connsiteX12" fmla="*/ 15818 w 78242"/>
                    <a:gd name="connsiteY12" fmla="*/ 143 h 164836"/>
                    <a:gd name="connsiteX13" fmla="*/ 21934 w 78242"/>
                    <a:gd name="connsiteY13" fmla="*/ 21328 h 164836"/>
                    <a:gd name="connsiteX14" fmla="*/ 24150 w 78242"/>
                    <a:gd name="connsiteY14" fmla="*/ 18846 h 164836"/>
                    <a:gd name="connsiteX15" fmla="*/ 20339 w 78242"/>
                    <a:gd name="connsiteY15" fmla="*/ 19466 h 164836"/>
                    <a:gd name="connsiteX16" fmla="*/ 22997 w 78242"/>
                    <a:gd name="connsiteY16" fmla="*/ 21416 h 164836"/>
                    <a:gd name="connsiteX17" fmla="*/ 26809 w 78242"/>
                    <a:gd name="connsiteY17" fmla="*/ 18136 h 164836"/>
                    <a:gd name="connsiteX18" fmla="*/ 26809 w 78242"/>
                    <a:gd name="connsiteY18" fmla="*/ 18136 h 164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8242" h="164836">
                      <a:moveTo>
                        <a:pt x="26809" y="18136"/>
                      </a:moveTo>
                      <a:cubicBezTo>
                        <a:pt x="25391" y="16452"/>
                        <a:pt x="24947" y="14414"/>
                        <a:pt x="25391" y="12109"/>
                      </a:cubicBezTo>
                      <a:cubicBezTo>
                        <a:pt x="26632" y="-2072"/>
                        <a:pt x="2523" y="-4820"/>
                        <a:pt x="307" y="9362"/>
                      </a:cubicBezTo>
                      <a:cubicBezTo>
                        <a:pt x="-1643" y="22036"/>
                        <a:pt x="6157" y="33825"/>
                        <a:pt x="10854" y="45171"/>
                      </a:cubicBezTo>
                      <a:cubicBezTo>
                        <a:pt x="15463" y="56338"/>
                        <a:pt x="19895" y="67595"/>
                        <a:pt x="23529" y="79207"/>
                      </a:cubicBezTo>
                      <a:cubicBezTo>
                        <a:pt x="27075" y="90818"/>
                        <a:pt x="30088" y="102695"/>
                        <a:pt x="32570" y="114572"/>
                      </a:cubicBezTo>
                      <a:cubicBezTo>
                        <a:pt x="34963" y="126006"/>
                        <a:pt x="34343" y="137883"/>
                        <a:pt x="38597" y="150469"/>
                      </a:cubicBezTo>
                      <a:cubicBezTo>
                        <a:pt x="41522" y="158890"/>
                        <a:pt x="49322" y="165094"/>
                        <a:pt x="58452" y="164828"/>
                      </a:cubicBezTo>
                      <a:cubicBezTo>
                        <a:pt x="66695" y="164651"/>
                        <a:pt x="76356" y="158181"/>
                        <a:pt x="77597" y="149494"/>
                      </a:cubicBezTo>
                      <a:cubicBezTo>
                        <a:pt x="79724" y="134692"/>
                        <a:pt x="76179" y="119447"/>
                        <a:pt x="72988" y="104911"/>
                      </a:cubicBezTo>
                      <a:cubicBezTo>
                        <a:pt x="70152" y="92147"/>
                        <a:pt x="66429" y="79827"/>
                        <a:pt x="61643" y="67772"/>
                      </a:cubicBezTo>
                      <a:cubicBezTo>
                        <a:pt x="56590" y="55009"/>
                        <a:pt x="50918" y="42245"/>
                        <a:pt x="43916" y="30368"/>
                      </a:cubicBezTo>
                      <a:cubicBezTo>
                        <a:pt x="37268" y="19200"/>
                        <a:pt x="29113" y="3866"/>
                        <a:pt x="15818" y="143"/>
                      </a:cubicBezTo>
                      <a:cubicBezTo>
                        <a:pt x="17857" y="7234"/>
                        <a:pt x="19895" y="14237"/>
                        <a:pt x="21934" y="21328"/>
                      </a:cubicBezTo>
                      <a:cubicBezTo>
                        <a:pt x="22643" y="20530"/>
                        <a:pt x="23441" y="19732"/>
                        <a:pt x="24150" y="18846"/>
                      </a:cubicBezTo>
                      <a:cubicBezTo>
                        <a:pt x="22909" y="19023"/>
                        <a:pt x="21579" y="19200"/>
                        <a:pt x="20339" y="19466"/>
                      </a:cubicBezTo>
                      <a:cubicBezTo>
                        <a:pt x="21225" y="20086"/>
                        <a:pt x="22111" y="20796"/>
                        <a:pt x="22997" y="21416"/>
                      </a:cubicBezTo>
                      <a:cubicBezTo>
                        <a:pt x="25125" y="23012"/>
                        <a:pt x="28404" y="20707"/>
                        <a:pt x="26809" y="18136"/>
                      </a:cubicBezTo>
                      <a:lnTo>
                        <a:pt x="26809" y="1813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50" name="图形 232"/>
              <p:cNvGrpSpPr/>
              <p:nvPr/>
            </p:nvGrpSpPr>
            <p:grpSpPr>
              <a:xfrm>
                <a:off x="10277305" y="4039216"/>
                <a:ext cx="656799" cy="778491"/>
                <a:chOff x="10277305" y="4039216"/>
                <a:chExt cx="656799" cy="778491"/>
              </a:xfrm>
              <a:solidFill>
                <a:srgbClr val="2E382E"/>
              </a:solidFill>
            </p:grpSpPr>
            <p:sp>
              <p:nvSpPr>
                <p:cNvPr id="251" name="任意多边形: 形状 250"/>
                <p:cNvSpPr/>
                <p:nvPr>
                  <p:custDataLst>
                    <p:tags r:id="rId11"/>
                  </p:custDataLst>
                </p:nvPr>
              </p:nvSpPr>
              <p:spPr>
                <a:xfrm>
                  <a:off x="10277305" y="4235152"/>
                  <a:ext cx="567044" cy="582556"/>
                </a:xfrm>
                <a:custGeom>
                  <a:avLst/>
                  <a:gdLst>
                    <a:gd name="connsiteX0" fmla="*/ 566545 w 567044"/>
                    <a:gd name="connsiteY0" fmla="*/ 72 h 582556"/>
                    <a:gd name="connsiteX1" fmla="*/ 416574 w 567044"/>
                    <a:gd name="connsiteY1" fmla="*/ 77983 h 582556"/>
                    <a:gd name="connsiteX2" fmla="*/ 260664 w 567044"/>
                    <a:gd name="connsiteY2" fmla="*/ 141180 h 582556"/>
                    <a:gd name="connsiteX3" fmla="*/ 125583 w 567044"/>
                    <a:gd name="connsiteY3" fmla="*/ 238147 h 582556"/>
                    <a:gd name="connsiteX4" fmla="*/ 41823 w 567044"/>
                    <a:gd name="connsiteY4" fmla="*/ 385814 h 582556"/>
                    <a:gd name="connsiteX5" fmla="*/ 1316 w 567044"/>
                    <a:gd name="connsiteY5" fmla="*/ 557412 h 582556"/>
                    <a:gd name="connsiteX6" fmla="*/ 75 w 567044"/>
                    <a:gd name="connsiteY6" fmla="*/ 578773 h 582556"/>
                    <a:gd name="connsiteX7" fmla="*/ 7875 w 567044"/>
                    <a:gd name="connsiteY7" fmla="*/ 579660 h 582556"/>
                    <a:gd name="connsiteX8" fmla="*/ 16384 w 567044"/>
                    <a:gd name="connsiteY8" fmla="*/ 536937 h 582556"/>
                    <a:gd name="connsiteX9" fmla="*/ 24450 w 567044"/>
                    <a:gd name="connsiteY9" fmla="*/ 493683 h 582556"/>
                    <a:gd name="connsiteX10" fmla="*/ 45457 w 567044"/>
                    <a:gd name="connsiteY10" fmla="*/ 410100 h 582556"/>
                    <a:gd name="connsiteX11" fmla="*/ 121861 w 567044"/>
                    <a:gd name="connsiteY11" fmla="*/ 258179 h 582556"/>
                    <a:gd name="connsiteX12" fmla="*/ 251446 w 567044"/>
                    <a:gd name="connsiteY12" fmla="*/ 156159 h 582556"/>
                    <a:gd name="connsiteX13" fmla="*/ 405317 w 567044"/>
                    <a:gd name="connsiteY13" fmla="*/ 90126 h 582556"/>
                    <a:gd name="connsiteX14" fmla="*/ 566988 w 567044"/>
                    <a:gd name="connsiteY14" fmla="*/ 692 h 582556"/>
                    <a:gd name="connsiteX15" fmla="*/ 566545 w 567044"/>
                    <a:gd name="connsiteY15" fmla="*/ 72 h 582556"/>
                    <a:gd name="connsiteX16" fmla="*/ 566545 w 567044"/>
                    <a:gd name="connsiteY16" fmla="*/ 72 h 582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7044" h="582556">
                      <a:moveTo>
                        <a:pt x="566545" y="72"/>
                      </a:moveTo>
                      <a:cubicBezTo>
                        <a:pt x="521341" y="34462"/>
                        <a:pt x="469223" y="57508"/>
                        <a:pt x="416574" y="77983"/>
                      </a:cubicBezTo>
                      <a:cubicBezTo>
                        <a:pt x="364368" y="98280"/>
                        <a:pt x="311186" y="116805"/>
                        <a:pt x="260664" y="141180"/>
                      </a:cubicBezTo>
                      <a:cubicBezTo>
                        <a:pt x="210319" y="165377"/>
                        <a:pt x="162899" y="196134"/>
                        <a:pt x="125583" y="238147"/>
                      </a:cubicBezTo>
                      <a:cubicBezTo>
                        <a:pt x="87559" y="280869"/>
                        <a:pt x="60968" y="332189"/>
                        <a:pt x="41823" y="385814"/>
                      </a:cubicBezTo>
                      <a:cubicBezTo>
                        <a:pt x="22057" y="441300"/>
                        <a:pt x="10268" y="499267"/>
                        <a:pt x="1316" y="557412"/>
                      </a:cubicBezTo>
                      <a:cubicBezTo>
                        <a:pt x="253" y="564592"/>
                        <a:pt x="-191" y="571505"/>
                        <a:pt x="75" y="578773"/>
                      </a:cubicBezTo>
                      <a:cubicBezTo>
                        <a:pt x="253" y="583471"/>
                        <a:pt x="6546" y="583826"/>
                        <a:pt x="7875" y="579660"/>
                      </a:cubicBezTo>
                      <a:cubicBezTo>
                        <a:pt x="12484" y="565833"/>
                        <a:pt x="13903" y="551296"/>
                        <a:pt x="16384" y="536937"/>
                      </a:cubicBezTo>
                      <a:cubicBezTo>
                        <a:pt x="18866" y="522490"/>
                        <a:pt x="21525" y="508042"/>
                        <a:pt x="24450" y="493683"/>
                      </a:cubicBezTo>
                      <a:cubicBezTo>
                        <a:pt x="30211" y="465586"/>
                        <a:pt x="36948" y="437577"/>
                        <a:pt x="45457" y="410100"/>
                      </a:cubicBezTo>
                      <a:cubicBezTo>
                        <a:pt x="62297" y="355855"/>
                        <a:pt x="86229" y="302851"/>
                        <a:pt x="121861" y="258179"/>
                      </a:cubicBezTo>
                      <a:cubicBezTo>
                        <a:pt x="156783" y="214393"/>
                        <a:pt x="201898" y="181686"/>
                        <a:pt x="251446" y="156159"/>
                      </a:cubicBezTo>
                      <a:cubicBezTo>
                        <a:pt x="301082" y="130543"/>
                        <a:pt x="353731" y="111398"/>
                        <a:pt x="405317" y="90126"/>
                      </a:cubicBezTo>
                      <a:cubicBezTo>
                        <a:pt x="462221" y="66637"/>
                        <a:pt x="518682" y="39337"/>
                        <a:pt x="566988" y="692"/>
                      </a:cubicBezTo>
                      <a:cubicBezTo>
                        <a:pt x="567165" y="338"/>
                        <a:pt x="566900" y="-194"/>
                        <a:pt x="566545" y="72"/>
                      </a:cubicBezTo>
                      <a:lnTo>
                        <a:pt x="566545" y="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2" name="任意多边形: 形状 251"/>
                <p:cNvSpPr/>
                <p:nvPr>
                  <p:custDataLst>
                    <p:tags r:id="rId12"/>
                  </p:custDataLst>
                </p:nvPr>
              </p:nvSpPr>
              <p:spPr>
                <a:xfrm>
                  <a:off x="10372414" y="4197151"/>
                  <a:ext cx="45355" cy="324472"/>
                </a:xfrm>
                <a:custGeom>
                  <a:avLst/>
                  <a:gdLst>
                    <a:gd name="connsiteX0" fmla="*/ 18420 w 45355"/>
                    <a:gd name="connsiteY0" fmla="*/ 1112 h 324472"/>
                    <a:gd name="connsiteX1" fmla="*/ 29233 w 45355"/>
                    <a:gd name="connsiteY1" fmla="*/ 64752 h 324472"/>
                    <a:gd name="connsiteX2" fmla="*/ 35349 w 45355"/>
                    <a:gd name="connsiteY2" fmla="*/ 127949 h 324472"/>
                    <a:gd name="connsiteX3" fmla="*/ 23206 w 45355"/>
                    <a:gd name="connsiteY3" fmla="*/ 253280 h 324472"/>
                    <a:gd name="connsiteX4" fmla="*/ 13279 w 45355"/>
                    <a:gd name="connsiteY4" fmla="*/ 285898 h 324472"/>
                    <a:gd name="connsiteX5" fmla="*/ 6808 w 45355"/>
                    <a:gd name="connsiteY5" fmla="*/ 302384 h 324472"/>
                    <a:gd name="connsiteX6" fmla="*/ 72 w 45355"/>
                    <a:gd name="connsiteY6" fmla="*/ 319402 h 324472"/>
                    <a:gd name="connsiteX7" fmla="*/ 6897 w 45355"/>
                    <a:gd name="connsiteY7" fmla="*/ 323125 h 324472"/>
                    <a:gd name="connsiteX8" fmla="*/ 20104 w 45355"/>
                    <a:gd name="connsiteY8" fmla="*/ 295293 h 324472"/>
                    <a:gd name="connsiteX9" fmla="*/ 30297 w 45355"/>
                    <a:gd name="connsiteY9" fmla="*/ 264714 h 324472"/>
                    <a:gd name="connsiteX10" fmla="*/ 42440 w 45355"/>
                    <a:gd name="connsiteY10" fmla="*/ 201428 h 324472"/>
                    <a:gd name="connsiteX11" fmla="*/ 38717 w 45355"/>
                    <a:gd name="connsiteY11" fmla="*/ 71932 h 324472"/>
                    <a:gd name="connsiteX12" fmla="*/ 20104 w 45355"/>
                    <a:gd name="connsiteY12" fmla="*/ 580 h 324472"/>
                    <a:gd name="connsiteX13" fmla="*/ 18420 w 45355"/>
                    <a:gd name="connsiteY13" fmla="*/ 1112 h 324472"/>
                    <a:gd name="connsiteX14" fmla="*/ 18420 w 45355"/>
                    <a:gd name="connsiteY14" fmla="*/ 1112 h 324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355" h="324472">
                      <a:moveTo>
                        <a:pt x="18420" y="1112"/>
                      </a:moveTo>
                      <a:cubicBezTo>
                        <a:pt x="23295" y="22030"/>
                        <a:pt x="26397" y="43480"/>
                        <a:pt x="29233" y="64752"/>
                      </a:cubicBezTo>
                      <a:cubicBezTo>
                        <a:pt x="32069" y="85759"/>
                        <a:pt x="34463" y="106765"/>
                        <a:pt x="35349" y="127949"/>
                      </a:cubicBezTo>
                      <a:cubicBezTo>
                        <a:pt x="37122" y="170051"/>
                        <a:pt x="33665" y="212419"/>
                        <a:pt x="23206" y="253280"/>
                      </a:cubicBezTo>
                      <a:cubicBezTo>
                        <a:pt x="20370" y="264270"/>
                        <a:pt x="17090" y="275173"/>
                        <a:pt x="13279" y="285898"/>
                      </a:cubicBezTo>
                      <a:cubicBezTo>
                        <a:pt x="11329" y="291482"/>
                        <a:pt x="9113" y="296977"/>
                        <a:pt x="6808" y="302384"/>
                      </a:cubicBezTo>
                      <a:cubicBezTo>
                        <a:pt x="4415" y="307968"/>
                        <a:pt x="1224" y="313463"/>
                        <a:pt x="72" y="319402"/>
                      </a:cubicBezTo>
                      <a:cubicBezTo>
                        <a:pt x="-637" y="323125"/>
                        <a:pt x="4061" y="326404"/>
                        <a:pt x="6897" y="323125"/>
                      </a:cubicBezTo>
                      <a:cubicBezTo>
                        <a:pt x="13367" y="315679"/>
                        <a:pt x="16558" y="304511"/>
                        <a:pt x="20104" y="295293"/>
                      </a:cubicBezTo>
                      <a:cubicBezTo>
                        <a:pt x="23915" y="285277"/>
                        <a:pt x="27372" y="275084"/>
                        <a:pt x="30297" y="264714"/>
                      </a:cubicBezTo>
                      <a:cubicBezTo>
                        <a:pt x="36147" y="243973"/>
                        <a:pt x="40135" y="222789"/>
                        <a:pt x="42440" y="201428"/>
                      </a:cubicBezTo>
                      <a:cubicBezTo>
                        <a:pt x="47138" y="158706"/>
                        <a:pt x="46340" y="114299"/>
                        <a:pt x="38717" y="71932"/>
                      </a:cubicBezTo>
                      <a:cubicBezTo>
                        <a:pt x="34374" y="47557"/>
                        <a:pt x="27461" y="24157"/>
                        <a:pt x="20104" y="580"/>
                      </a:cubicBezTo>
                      <a:cubicBezTo>
                        <a:pt x="19749" y="-484"/>
                        <a:pt x="18154" y="48"/>
                        <a:pt x="18420" y="1112"/>
                      </a:cubicBezTo>
                      <a:lnTo>
                        <a:pt x="18420" y="111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3" name="任意多边形: 形状 252"/>
                <p:cNvSpPr/>
                <p:nvPr>
                  <p:custDataLst>
                    <p:tags r:id="rId13"/>
                  </p:custDataLst>
                </p:nvPr>
              </p:nvSpPr>
              <p:spPr>
                <a:xfrm>
                  <a:off x="10311958" y="4039216"/>
                  <a:ext cx="159623" cy="330188"/>
                </a:xfrm>
                <a:custGeom>
                  <a:avLst/>
                  <a:gdLst>
                    <a:gd name="connsiteX0" fmla="*/ 101212 w 159623"/>
                    <a:gd name="connsiteY0" fmla="*/ 329758 h 330188"/>
                    <a:gd name="connsiteX1" fmla="*/ 137198 w 159623"/>
                    <a:gd name="connsiteY1" fmla="*/ 267713 h 330188"/>
                    <a:gd name="connsiteX2" fmla="*/ 159623 w 159623"/>
                    <a:gd name="connsiteY2" fmla="*/ 201857 h 330188"/>
                    <a:gd name="connsiteX3" fmla="*/ 84815 w 159623"/>
                    <a:gd name="connsiteY3" fmla="*/ 73779 h 330188"/>
                    <a:gd name="connsiteX4" fmla="*/ 36065 w 159623"/>
                    <a:gd name="connsiteY4" fmla="*/ 3225 h 330188"/>
                    <a:gd name="connsiteX5" fmla="*/ 26936 w 159623"/>
                    <a:gd name="connsiteY5" fmla="*/ 3491 h 330188"/>
                    <a:gd name="connsiteX6" fmla="*/ 12133 w 159623"/>
                    <a:gd name="connsiteY6" fmla="*/ 79717 h 330188"/>
                    <a:gd name="connsiteX7" fmla="*/ 1054 w 159623"/>
                    <a:gd name="connsiteY7" fmla="*/ 147523 h 330188"/>
                    <a:gd name="connsiteX8" fmla="*/ 5574 w 159623"/>
                    <a:gd name="connsiteY8" fmla="*/ 212405 h 330188"/>
                    <a:gd name="connsiteX9" fmla="*/ 38813 w 159623"/>
                    <a:gd name="connsiteY9" fmla="*/ 266827 h 330188"/>
                    <a:gd name="connsiteX10" fmla="*/ 97578 w 159623"/>
                    <a:gd name="connsiteY10" fmla="*/ 319122 h 330188"/>
                    <a:gd name="connsiteX11" fmla="*/ 104403 w 159623"/>
                    <a:gd name="connsiteY11" fmla="*/ 311943 h 330188"/>
                    <a:gd name="connsiteX12" fmla="*/ 53526 w 159623"/>
                    <a:gd name="connsiteY12" fmla="*/ 267625 h 330188"/>
                    <a:gd name="connsiteX13" fmla="*/ 16743 w 159623"/>
                    <a:gd name="connsiteY13" fmla="*/ 215773 h 330188"/>
                    <a:gd name="connsiteX14" fmla="*/ 20111 w 159623"/>
                    <a:gd name="connsiteY14" fmla="*/ 88492 h 330188"/>
                    <a:gd name="connsiteX15" fmla="*/ 36154 w 159623"/>
                    <a:gd name="connsiteY15" fmla="*/ 5795 h 330188"/>
                    <a:gd name="connsiteX16" fmla="*/ 27024 w 159623"/>
                    <a:gd name="connsiteY16" fmla="*/ 6061 h 330188"/>
                    <a:gd name="connsiteX17" fmla="*/ 117078 w 159623"/>
                    <a:gd name="connsiteY17" fmla="*/ 122883 h 330188"/>
                    <a:gd name="connsiteX18" fmla="*/ 150139 w 159623"/>
                    <a:gd name="connsiteY18" fmla="*/ 190512 h 330188"/>
                    <a:gd name="connsiteX19" fmla="*/ 133741 w 159623"/>
                    <a:gd name="connsiteY19" fmla="*/ 259027 h 330188"/>
                    <a:gd name="connsiteX20" fmla="*/ 99705 w 159623"/>
                    <a:gd name="connsiteY20" fmla="*/ 329138 h 330188"/>
                    <a:gd name="connsiteX21" fmla="*/ 101212 w 159623"/>
                    <a:gd name="connsiteY21" fmla="*/ 329758 h 330188"/>
                    <a:gd name="connsiteX22" fmla="*/ 101212 w 159623"/>
                    <a:gd name="connsiteY22" fmla="*/ 329758 h 330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9623" h="330188">
                      <a:moveTo>
                        <a:pt x="101212" y="329758"/>
                      </a:moveTo>
                      <a:cubicBezTo>
                        <a:pt x="110608" y="307599"/>
                        <a:pt x="123991" y="287656"/>
                        <a:pt x="137198" y="267713"/>
                      </a:cubicBezTo>
                      <a:cubicBezTo>
                        <a:pt x="150050" y="248391"/>
                        <a:pt x="159534" y="225345"/>
                        <a:pt x="159623" y="201857"/>
                      </a:cubicBezTo>
                      <a:cubicBezTo>
                        <a:pt x="159800" y="149208"/>
                        <a:pt x="118319" y="109233"/>
                        <a:pt x="84815" y="73779"/>
                      </a:cubicBezTo>
                      <a:cubicBezTo>
                        <a:pt x="65138" y="52949"/>
                        <a:pt x="45904" y="30702"/>
                        <a:pt x="36065" y="3225"/>
                      </a:cubicBezTo>
                      <a:cubicBezTo>
                        <a:pt x="34558" y="-852"/>
                        <a:pt x="27911" y="-1384"/>
                        <a:pt x="26936" y="3491"/>
                      </a:cubicBezTo>
                      <a:cubicBezTo>
                        <a:pt x="21972" y="28929"/>
                        <a:pt x="17097" y="54367"/>
                        <a:pt x="12133" y="79717"/>
                      </a:cubicBezTo>
                      <a:cubicBezTo>
                        <a:pt x="7790" y="102231"/>
                        <a:pt x="3181" y="124656"/>
                        <a:pt x="1054" y="147523"/>
                      </a:cubicBezTo>
                      <a:cubicBezTo>
                        <a:pt x="-896" y="169151"/>
                        <a:pt x="-541" y="191398"/>
                        <a:pt x="5574" y="212405"/>
                      </a:cubicBezTo>
                      <a:cubicBezTo>
                        <a:pt x="11602" y="233411"/>
                        <a:pt x="23745" y="251227"/>
                        <a:pt x="38813" y="266827"/>
                      </a:cubicBezTo>
                      <a:cubicBezTo>
                        <a:pt x="56983" y="285618"/>
                        <a:pt x="77812" y="302015"/>
                        <a:pt x="97578" y="319122"/>
                      </a:cubicBezTo>
                      <a:cubicBezTo>
                        <a:pt x="102364" y="323288"/>
                        <a:pt x="109278" y="316108"/>
                        <a:pt x="104403" y="311943"/>
                      </a:cubicBezTo>
                      <a:cubicBezTo>
                        <a:pt x="87385" y="297317"/>
                        <a:pt x="69924" y="283047"/>
                        <a:pt x="53526" y="267625"/>
                      </a:cubicBezTo>
                      <a:cubicBezTo>
                        <a:pt x="37838" y="252911"/>
                        <a:pt x="24011" y="236248"/>
                        <a:pt x="16743" y="215773"/>
                      </a:cubicBezTo>
                      <a:cubicBezTo>
                        <a:pt x="2295" y="174823"/>
                        <a:pt x="12133" y="129796"/>
                        <a:pt x="20111" y="88492"/>
                      </a:cubicBezTo>
                      <a:cubicBezTo>
                        <a:pt x="25429" y="60927"/>
                        <a:pt x="30747" y="33361"/>
                        <a:pt x="36154" y="5795"/>
                      </a:cubicBezTo>
                      <a:cubicBezTo>
                        <a:pt x="33140" y="5884"/>
                        <a:pt x="30126" y="5972"/>
                        <a:pt x="27024" y="6061"/>
                      </a:cubicBezTo>
                      <a:cubicBezTo>
                        <a:pt x="44308" y="54013"/>
                        <a:pt x="86321" y="84415"/>
                        <a:pt x="117078" y="122883"/>
                      </a:cubicBezTo>
                      <a:cubicBezTo>
                        <a:pt x="132678" y="142471"/>
                        <a:pt x="146682" y="165251"/>
                        <a:pt x="150139" y="190512"/>
                      </a:cubicBezTo>
                      <a:cubicBezTo>
                        <a:pt x="153507" y="215418"/>
                        <a:pt x="144555" y="237223"/>
                        <a:pt x="133741" y="259027"/>
                      </a:cubicBezTo>
                      <a:cubicBezTo>
                        <a:pt x="122219" y="282338"/>
                        <a:pt x="106442" y="303699"/>
                        <a:pt x="99705" y="329138"/>
                      </a:cubicBezTo>
                      <a:cubicBezTo>
                        <a:pt x="99439" y="330024"/>
                        <a:pt x="100858" y="330645"/>
                        <a:pt x="101212" y="329758"/>
                      </a:cubicBezTo>
                      <a:lnTo>
                        <a:pt x="101212" y="32975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4" name="任意多边形: 形状 253"/>
                <p:cNvSpPr/>
                <p:nvPr>
                  <p:custDataLst>
                    <p:tags r:id="rId14"/>
                  </p:custDataLst>
                </p:nvPr>
              </p:nvSpPr>
              <p:spPr>
                <a:xfrm>
                  <a:off x="10626095" y="4144622"/>
                  <a:ext cx="308008" cy="223472"/>
                </a:xfrm>
                <a:custGeom>
                  <a:avLst/>
                  <a:gdLst>
                    <a:gd name="connsiteX0" fmla="*/ 952 w 308008"/>
                    <a:gd name="connsiteY0" fmla="*/ 194837 h 223472"/>
                    <a:gd name="connsiteX1" fmla="*/ 37736 w 308008"/>
                    <a:gd name="connsiteY1" fmla="*/ 154330 h 223472"/>
                    <a:gd name="connsiteX2" fmla="*/ 76913 w 308008"/>
                    <a:gd name="connsiteY2" fmla="*/ 91399 h 223472"/>
                    <a:gd name="connsiteX3" fmla="*/ 103060 w 308008"/>
                    <a:gd name="connsiteY3" fmla="*/ 65606 h 223472"/>
                    <a:gd name="connsiteX4" fmla="*/ 137717 w 308008"/>
                    <a:gd name="connsiteY4" fmla="*/ 48056 h 223472"/>
                    <a:gd name="connsiteX5" fmla="*/ 214830 w 308008"/>
                    <a:gd name="connsiteY5" fmla="*/ 26606 h 223472"/>
                    <a:gd name="connsiteX6" fmla="*/ 304617 w 308008"/>
                    <a:gd name="connsiteY6" fmla="*/ 8968 h 223472"/>
                    <a:gd name="connsiteX7" fmla="*/ 298590 w 308008"/>
                    <a:gd name="connsiteY7" fmla="*/ 4625 h 223472"/>
                    <a:gd name="connsiteX8" fmla="*/ 243814 w 308008"/>
                    <a:gd name="connsiteY8" fmla="*/ 148392 h 223472"/>
                    <a:gd name="connsiteX9" fmla="*/ 101376 w 308008"/>
                    <a:gd name="connsiteY9" fmla="*/ 212741 h 223472"/>
                    <a:gd name="connsiteX10" fmla="*/ 12564 w 308008"/>
                    <a:gd name="connsiteY10" fmla="*/ 193419 h 223472"/>
                    <a:gd name="connsiteX11" fmla="*/ 7334 w 308008"/>
                    <a:gd name="connsiteY11" fmla="*/ 202903 h 223472"/>
                    <a:gd name="connsiteX12" fmla="*/ 174944 w 308008"/>
                    <a:gd name="connsiteY12" fmla="*/ 208841 h 223472"/>
                    <a:gd name="connsiteX13" fmla="*/ 290259 w 308008"/>
                    <a:gd name="connsiteY13" fmla="*/ 94678 h 223472"/>
                    <a:gd name="connsiteX14" fmla="*/ 307986 w 308008"/>
                    <a:gd name="connsiteY14" fmla="*/ 4448 h 223472"/>
                    <a:gd name="connsiteX15" fmla="*/ 301958 w 308008"/>
                    <a:gd name="connsiteY15" fmla="*/ 104 h 223472"/>
                    <a:gd name="connsiteX16" fmla="*/ 142592 w 308008"/>
                    <a:gd name="connsiteY16" fmla="*/ 36977 h 223472"/>
                    <a:gd name="connsiteX17" fmla="*/ 81433 w 308008"/>
                    <a:gd name="connsiteY17" fmla="*/ 73495 h 223472"/>
                    <a:gd name="connsiteX18" fmla="*/ 40040 w 308008"/>
                    <a:gd name="connsiteY18" fmla="*/ 135894 h 223472"/>
                    <a:gd name="connsiteX19" fmla="*/ 332 w 308008"/>
                    <a:gd name="connsiteY19" fmla="*/ 193596 h 223472"/>
                    <a:gd name="connsiteX20" fmla="*/ 952 w 308008"/>
                    <a:gd name="connsiteY20" fmla="*/ 194837 h 223472"/>
                    <a:gd name="connsiteX21" fmla="*/ 952 w 308008"/>
                    <a:gd name="connsiteY21" fmla="*/ 194837 h 22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08008" h="223472">
                      <a:moveTo>
                        <a:pt x="952" y="194837"/>
                      </a:moveTo>
                      <a:cubicBezTo>
                        <a:pt x="19654" y="189784"/>
                        <a:pt x="29936" y="170550"/>
                        <a:pt x="37736" y="154330"/>
                      </a:cubicBezTo>
                      <a:cubicBezTo>
                        <a:pt x="48638" y="131817"/>
                        <a:pt x="60958" y="110810"/>
                        <a:pt x="76913" y="91399"/>
                      </a:cubicBezTo>
                      <a:cubicBezTo>
                        <a:pt x="84713" y="82004"/>
                        <a:pt x="93222" y="72963"/>
                        <a:pt x="103060" y="65606"/>
                      </a:cubicBezTo>
                      <a:cubicBezTo>
                        <a:pt x="113608" y="57806"/>
                        <a:pt x="125485" y="52488"/>
                        <a:pt x="137717" y="48056"/>
                      </a:cubicBezTo>
                      <a:cubicBezTo>
                        <a:pt x="162801" y="39104"/>
                        <a:pt x="188859" y="32456"/>
                        <a:pt x="214830" y="26606"/>
                      </a:cubicBezTo>
                      <a:cubicBezTo>
                        <a:pt x="244611" y="19870"/>
                        <a:pt x="274659" y="14463"/>
                        <a:pt x="304617" y="8968"/>
                      </a:cubicBezTo>
                      <a:cubicBezTo>
                        <a:pt x="302579" y="7550"/>
                        <a:pt x="300540" y="6043"/>
                        <a:pt x="298590" y="4625"/>
                      </a:cubicBezTo>
                      <a:cubicBezTo>
                        <a:pt x="299211" y="57008"/>
                        <a:pt x="278913" y="109569"/>
                        <a:pt x="243814" y="148392"/>
                      </a:cubicBezTo>
                      <a:cubicBezTo>
                        <a:pt x="207384" y="188632"/>
                        <a:pt x="155532" y="211589"/>
                        <a:pt x="101376" y="212741"/>
                      </a:cubicBezTo>
                      <a:cubicBezTo>
                        <a:pt x="70708" y="213362"/>
                        <a:pt x="40129" y="206980"/>
                        <a:pt x="12564" y="193419"/>
                      </a:cubicBezTo>
                      <a:cubicBezTo>
                        <a:pt x="6359" y="190316"/>
                        <a:pt x="1129" y="199800"/>
                        <a:pt x="7334" y="202903"/>
                      </a:cubicBezTo>
                      <a:cubicBezTo>
                        <a:pt x="59186" y="228341"/>
                        <a:pt x="121319" y="230025"/>
                        <a:pt x="174944" y="208841"/>
                      </a:cubicBezTo>
                      <a:cubicBezTo>
                        <a:pt x="227150" y="188189"/>
                        <a:pt x="268366" y="146176"/>
                        <a:pt x="290259" y="94678"/>
                      </a:cubicBezTo>
                      <a:cubicBezTo>
                        <a:pt x="302490" y="66049"/>
                        <a:pt x="308429" y="35559"/>
                        <a:pt x="307986" y="4448"/>
                      </a:cubicBezTo>
                      <a:cubicBezTo>
                        <a:pt x="307897" y="1079"/>
                        <a:pt x="304883" y="-427"/>
                        <a:pt x="301958" y="104"/>
                      </a:cubicBezTo>
                      <a:cubicBezTo>
                        <a:pt x="248334" y="9943"/>
                        <a:pt x="194444" y="19782"/>
                        <a:pt x="142592" y="36977"/>
                      </a:cubicBezTo>
                      <a:cubicBezTo>
                        <a:pt x="119192" y="44777"/>
                        <a:pt x="98451" y="55413"/>
                        <a:pt x="81433" y="73495"/>
                      </a:cubicBezTo>
                      <a:cubicBezTo>
                        <a:pt x="64327" y="91576"/>
                        <a:pt x="51031" y="113647"/>
                        <a:pt x="40040" y="135894"/>
                      </a:cubicBezTo>
                      <a:cubicBezTo>
                        <a:pt x="29581" y="157078"/>
                        <a:pt x="22225" y="181276"/>
                        <a:pt x="332" y="193596"/>
                      </a:cubicBezTo>
                      <a:cubicBezTo>
                        <a:pt x="-377" y="193950"/>
                        <a:pt x="154" y="195014"/>
                        <a:pt x="952" y="194837"/>
                      </a:cubicBezTo>
                      <a:lnTo>
                        <a:pt x="952" y="1948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5" name="任意多边形: 形状 254"/>
                <p:cNvSpPr/>
                <p:nvPr>
                  <p:custDataLst>
                    <p:tags r:id="rId15"/>
                  </p:custDataLst>
                </p:nvPr>
              </p:nvSpPr>
              <p:spPr>
                <a:xfrm>
                  <a:off x="10443805" y="4419731"/>
                  <a:ext cx="263731" cy="54268"/>
                </a:xfrm>
                <a:custGeom>
                  <a:avLst/>
                  <a:gdLst>
                    <a:gd name="connsiteX0" fmla="*/ 263280 w 263731"/>
                    <a:gd name="connsiteY0" fmla="*/ 52769 h 54268"/>
                    <a:gd name="connsiteX1" fmla="*/ 212492 w 263731"/>
                    <a:gd name="connsiteY1" fmla="*/ 31054 h 54268"/>
                    <a:gd name="connsiteX2" fmla="*/ 158336 w 263731"/>
                    <a:gd name="connsiteY2" fmla="*/ 14125 h 54268"/>
                    <a:gd name="connsiteX3" fmla="*/ 48428 w 263731"/>
                    <a:gd name="connsiteY3" fmla="*/ 209 h 54268"/>
                    <a:gd name="connsiteX4" fmla="*/ 19355 w 263731"/>
                    <a:gd name="connsiteY4" fmla="*/ 4197 h 54268"/>
                    <a:gd name="connsiteX5" fmla="*/ 122 w 263731"/>
                    <a:gd name="connsiteY5" fmla="*/ 17227 h 54268"/>
                    <a:gd name="connsiteX6" fmla="*/ 3312 w 263731"/>
                    <a:gd name="connsiteY6" fmla="*/ 21215 h 54268"/>
                    <a:gd name="connsiteX7" fmla="*/ 23167 w 263731"/>
                    <a:gd name="connsiteY7" fmla="*/ 13681 h 54268"/>
                    <a:gd name="connsiteX8" fmla="*/ 47630 w 263731"/>
                    <a:gd name="connsiteY8" fmla="*/ 10402 h 54268"/>
                    <a:gd name="connsiteX9" fmla="*/ 100989 w 263731"/>
                    <a:gd name="connsiteY9" fmla="*/ 12529 h 54268"/>
                    <a:gd name="connsiteX10" fmla="*/ 204426 w 263731"/>
                    <a:gd name="connsiteY10" fmla="*/ 37258 h 54268"/>
                    <a:gd name="connsiteX11" fmla="*/ 262660 w 263731"/>
                    <a:gd name="connsiteY11" fmla="*/ 54188 h 54268"/>
                    <a:gd name="connsiteX12" fmla="*/ 263280 w 263731"/>
                    <a:gd name="connsiteY12" fmla="*/ 52769 h 54268"/>
                    <a:gd name="connsiteX13" fmla="*/ 263280 w 263731"/>
                    <a:gd name="connsiteY13" fmla="*/ 52769 h 54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3731" h="54268">
                      <a:moveTo>
                        <a:pt x="263280" y="52769"/>
                      </a:moveTo>
                      <a:cubicBezTo>
                        <a:pt x="246351" y="45502"/>
                        <a:pt x="229776" y="37436"/>
                        <a:pt x="212492" y="31054"/>
                      </a:cubicBezTo>
                      <a:cubicBezTo>
                        <a:pt x="194765" y="24495"/>
                        <a:pt x="176595" y="18911"/>
                        <a:pt x="158336" y="14125"/>
                      </a:cubicBezTo>
                      <a:cubicBezTo>
                        <a:pt x="122527" y="4729"/>
                        <a:pt x="85477" y="-1210"/>
                        <a:pt x="48428" y="209"/>
                      </a:cubicBezTo>
                      <a:cubicBezTo>
                        <a:pt x="38678" y="563"/>
                        <a:pt x="28751" y="1184"/>
                        <a:pt x="19355" y="4197"/>
                      </a:cubicBezTo>
                      <a:cubicBezTo>
                        <a:pt x="12265" y="6502"/>
                        <a:pt x="2692" y="9516"/>
                        <a:pt x="122" y="17227"/>
                      </a:cubicBezTo>
                      <a:cubicBezTo>
                        <a:pt x="-499" y="19177"/>
                        <a:pt x="1362" y="21304"/>
                        <a:pt x="3312" y="21215"/>
                      </a:cubicBezTo>
                      <a:cubicBezTo>
                        <a:pt x="10315" y="20861"/>
                        <a:pt x="16519" y="15720"/>
                        <a:pt x="23167" y="13681"/>
                      </a:cubicBezTo>
                      <a:cubicBezTo>
                        <a:pt x="31055" y="11288"/>
                        <a:pt x="39387" y="10756"/>
                        <a:pt x="47630" y="10402"/>
                      </a:cubicBezTo>
                      <a:cubicBezTo>
                        <a:pt x="65446" y="9516"/>
                        <a:pt x="83261" y="10313"/>
                        <a:pt x="100989" y="12529"/>
                      </a:cubicBezTo>
                      <a:cubicBezTo>
                        <a:pt x="136266" y="16961"/>
                        <a:pt x="170567" y="26533"/>
                        <a:pt x="204426" y="37258"/>
                      </a:cubicBezTo>
                      <a:cubicBezTo>
                        <a:pt x="223660" y="43374"/>
                        <a:pt x="243337" y="48249"/>
                        <a:pt x="262660" y="54188"/>
                      </a:cubicBezTo>
                      <a:cubicBezTo>
                        <a:pt x="263635" y="54631"/>
                        <a:pt x="264167" y="53124"/>
                        <a:pt x="263280" y="52769"/>
                      </a:cubicBezTo>
                      <a:lnTo>
                        <a:pt x="263280" y="527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6" name="任意多边形: 形状 255"/>
                <p:cNvSpPr/>
                <p:nvPr>
                  <p:custDataLst>
                    <p:tags r:id="rId16"/>
                  </p:custDataLst>
                </p:nvPr>
              </p:nvSpPr>
              <p:spPr>
                <a:xfrm>
                  <a:off x="10539395" y="4377134"/>
                  <a:ext cx="338239" cy="174462"/>
                </a:xfrm>
                <a:custGeom>
                  <a:avLst/>
                  <a:gdLst>
                    <a:gd name="connsiteX0" fmla="*/ 6994 w 338239"/>
                    <a:gd name="connsiteY0" fmla="*/ 49453 h 174462"/>
                    <a:gd name="connsiteX1" fmla="*/ 62746 w 338239"/>
                    <a:gd name="connsiteY1" fmla="*/ 16481 h 174462"/>
                    <a:gd name="connsiteX2" fmla="*/ 124613 w 338239"/>
                    <a:gd name="connsiteY2" fmla="*/ 9390 h 174462"/>
                    <a:gd name="connsiteX3" fmla="*/ 252071 w 338239"/>
                    <a:gd name="connsiteY3" fmla="*/ 74360 h 174462"/>
                    <a:gd name="connsiteX4" fmla="*/ 332109 w 338239"/>
                    <a:gd name="connsiteY4" fmla="*/ 111853 h 174462"/>
                    <a:gd name="connsiteX5" fmla="*/ 330780 w 338239"/>
                    <a:gd name="connsiteY5" fmla="*/ 103078 h 174462"/>
                    <a:gd name="connsiteX6" fmla="*/ 188342 w 338239"/>
                    <a:gd name="connsiteY6" fmla="*/ 162552 h 174462"/>
                    <a:gd name="connsiteX7" fmla="*/ 111938 w 338239"/>
                    <a:gd name="connsiteY7" fmla="*/ 156703 h 174462"/>
                    <a:gd name="connsiteX8" fmla="*/ 50248 w 338239"/>
                    <a:gd name="connsiteY8" fmla="*/ 120805 h 174462"/>
                    <a:gd name="connsiteX9" fmla="*/ 24721 w 338239"/>
                    <a:gd name="connsiteY9" fmla="*/ 92176 h 174462"/>
                    <a:gd name="connsiteX10" fmla="*/ 12932 w 338239"/>
                    <a:gd name="connsiteY10" fmla="*/ 55569 h 174462"/>
                    <a:gd name="connsiteX11" fmla="*/ 3271 w 338239"/>
                    <a:gd name="connsiteY11" fmla="*/ 50251 h 174462"/>
                    <a:gd name="connsiteX12" fmla="*/ 6905 w 338239"/>
                    <a:gd name="connsiteY12" fmla="*/ 85528 h 174462"/>
                    <a:gd name="connsiteX13" fmla="*/ 28975 w 338239"/>
                    <a:gd name="connsiteY13" fmla="*/ 114955 h 174462"/>
                    <a:gd name="connsiteX14" fmla="*/ 89425 w 338239"/>
                    <a:gd name="connsiteY14" fmla="*/ 159450 h 174462"/>
                    <a:gd name="connsiteX15" fmla="*/ 251894 w 338239"/>
                    <a:gd name="connsiteY15" fmla="*/ 156880 h 174462"/>
                    <a:gd name="connsiteX16" fmla="*/ 336009 w 338239"/>
                    <a:gd name="connsiteY16" fmla="*/ 111321 h 174462"/>
                    <a:gd name="connsiteX17" fmla="*/ 334680 w 338239"/>
                    <a:gd name="connsiteY17" fmla="*/ 102546 h 174462"/>
                    <a:gd name="connsiteX18" fmla="*/ 260225 w 338239"/>
                    <a:gd name="connsiteY18" fmla="*/ 68422 h 174462"/>
                    <a:gd name="connsiteX19" fmla="*/ 193660 w 338239"/>
                    <a:gd name="connsiteY19" fmla="*/ 25167 h 174462"/>
                    <a:gd name="connsiteX20" fmla="*/ 128247 w 338239"/>
                    <a:gd name="connsiteY20" fmla="*/ 1059 h 174462"/>
                    <a:gd name="connsiteX21" fmla="*/ 63543 w 338239"/>
                    <a:gd name="connsiteY21" fmla="*/ 7263 h 174462"/>
                    <a:gd name="connsiteX22" fmla="*/ 3271 w 338239"/>
                    <a:gd name="connsiteY22" fmla="*/ 45819 h 174462"/>
                    <a:gd name="connsiteX23" fmla="*/ 6994 w 338239"/>
                    <a:gd name="connsiteY23" fmla="*/ 49453 h 174462"/>
                    <a:gd name="connsiteX24" fmla="*/ 6994 w 338239"/>
                    <a:gd name="connsiteY24" fmla="*/ 49453 h 174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38239" h="174462">
                      <a:moveTo>
                        <a:pt x="6994" y="49453"/>
                      </a:moveTo>
                      <a:cubicBezTo>
                        <a:pt x="23746" y="35449"/>
                        <a:pt x="41916" y="23483"/>
                        <a:pt x="62746" y="16481"/>
                      </a:cubicBezTo>
                      <a:cubicBezTo>
                        <a:pt x="82600" y="9745"/>
                        <a:pt x="103784" y="7174"/>
                        <a:pt x="124613" y="9390"/>
                      </a:cubicBezTo>
                      <a:cubicBezTo>
                        <a:pt x="174249" y="14531"/>
                        <a:pt x="210944" y="49897"/>
                        <a:pt x="252071" y="74360"/>
                      </a:cubicBezTo>
                      <a:cubicBezTo>
                        <a:pt x="277421" y="89517"/>
                        <a:pt x="304366" y="101926"/>
                        <a:pt x="332109" y="111853"/>
                      </a:cubicBezTo>
                      <a:cubicBezTo>
                        <a:pt x="331666" y="108928"/>
                        <a:pt x="331223" y="106003"/>
                        <a:pt x="330780" y="103078"/>
                      </a:cubicBezTo>
                      <a:cubicBezTo>
                        <a:pt x="287703" y="131353"/>
                        <a:pt x="240194" y="156348"/>
                        <a:pt x="188342" y="162552"/>
                      </a:cubicBezTo>
                      <a:cubicBezTo>
                        <a:pt x="162726" y="165566"/>
                        <a:pt x="136668" y="164237"/>
                        <a:pt x="111938" y="156703"/>
                      </a:cubicBezTo>
                      <a:cubicBezTo>
                        <a:pt x="88893" y="149700"/>
                        <a:pt x="67975" y="137025"/>
                        <a:pt x="50248" y="120805"/>
                      </a:cubicBezTo>
                      <a:cubicBezTo>
                        <a:pt x="40853" y="112119"/>
                        <a:pt x="32255" y="102546"/>
                        <a:pt x="24721" y="92176"/>
                      </a:cubicBezTo>
                      <a:cubicBezTo>
                        <a:pt x="17719" y="82603"/>
                        <a:pt x="6196" y="67890"/>
                        <a:pt x="12932" y="55569"/>
                      </a:cubicBezTo>
                      <a:cubicBezTo>
                        <a:pt x="16389" y="49276"/>
                        <a:pt x="6639" y="43958"/>
                        <a:pt x="3271" y="50251"/>
                      </a:cubicBezTo>
                      <a:cubicBezTo>
                        <a:pt x="-3111" y="61862"/>
                        <a:pt x="789" y="74715"/>
                        <a:pt x="6905" y="85528"/>
                      </a:cubicBezTo>
                      <a:cubicBezTo>
                        <a:pt x="12932" y="96165"/>
                        <a:pt x="20821" y="106003"/>
                        <a:pt x="28975" y="114955"/>
                      </a:cubicBezTo>
                      <a:cubicBezTo>
                        <a:pt x="45816" y="133569"/>
                        <a:pt x="66380" y="149168"/>
                        <a:pt x="89425" y="159450"/>
                      </a:cubicBezTo>
                      <a:cubicBezTo>
                        <a:pt x="141011" y="182495"/>
                        <a:pt x="200308" y="176911"/>
                        <a:pt x="251894" y="156880"/>
                      </a:cubicBezTo>
                      <a:cubicBezTo>
                        <a:pt x="281764" y="145268"/>
                        <a:pt x="309507" y="129225"/>
                        <a:pt x="336009" y="111321"/>
                      </a:cubicBezTo>
                      <a:cubicBezTo>
                        <a:pt x="339643" y="108839"/>
                        <a:pt x="338580" y="103876"/>
                        <a:pt x="334680" y="102546"/>
                      </a:cubicBezTo>
                      <a:cubicBezTo>
                        <a:pt x="308798" y="93594"/>
                        <a:pt x="283891" y="82071"/>
                        <a:pt x="260225" y="68422"/>
                      </a:cubicBezTo>
                      <a:cubicBezTo>
                        <a:pt x="237269" y="55126"/>
                        <a:pt x="216351" y="38906"/>
                        <a:pt x="193660" y="25167"/>
                      </a:cubicBezTo>
                      <a:cubicBezTo>
                        <a:pt x="173451" y="12936"/>
                        <a:pt x="151824" y="3806"/>
                        <a:pt x="128247" y="1059"/>
                      </a:cubicBezTo>
                      <a:cubicBezTo>
                        <a:pt x="106531" y="-1512"/>
                        <a:pt x="84373" y="615"/>
                        <a:pt x="63543" y="7263"/>
                      </a:cubicBezTo>
                      <a:cubicBezTo>
                        <a:pt x="40675" y="14531"/>
                        <a:pt x="18428" y="26940"/>
                        <a:pt x="3271" y="45819"/>
                      </a:cubicBezTo>
                      <a:cubicBezTo>
                        <a:pt x="878" y="48479"/>
                        <a:pt x="4335" y="51669"/>
                        <a:pt x="6994" y="49453"/>
                      </a:cubicBezTo>
                      <a:lnTo>
                        <a:pt x="6994" y="4945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57" name="图形 232"/>
            <p:cNvGrpSpPr/>
            <p:nvPr/>
          </p:nvGrpSpPr>
          <p:grpSpPr>
            <a:xfrm>
              <a:off x="10335237" y="4716469"/>
              <a:ext cx="689334" cy="910408"/>
              <a:chOff x="10335237" y="4716469"/>
              <a:chExt cx="689334" cy="910408"/>
            </a:xfrm>
          </p:grpSpPr>
          <p:grpSp>
            <p:nvGrpSpPr>
              <p:cNvPr id="258" name="图形 232"/>
              <p:cNvGrpSpPr/>
              <p:nvPr/>
            </p:nvGrpSpPr>
            <p:grpSpPr>
              <a:xfrm>
                <a:off x="10340134" y="4721124"/>
                <a:ext cx="673630" cy="488654"/>
                <a:chOff x="10340134" y="4721124"/>
                <a:chExt cx="673630" cy="488654"/>
              </a:xfrm>
            </p:grpSpPr>
            <p:sp>
              <p:nvSpPr>
                <p:cNvPr id="259" name="任意多边形: 形状 258"/>
                <p:cNvSpPr/>
                <p:nvPr>
                  <p:custDataLst>
                    <p:tags r:id="rId17"/>
                  </p:custDataLst>
                </p:nvPr>
              </p:nvSpPr>
              <p:spPr>
                <a:xfrm>
                  <a:off x="10735633" y="4721124"/>
                  <a:ext cx="196874" cy="315969"/>
                </a:xfrm>
                <a:custGeom>
                  <a:avLst/>
                  <a:gdLst>
                    <a:gd name="connsiteX0" fmla="*/ 8413 w 196874"/>
                    <a:gd name="connsiteY0" fmla="*/ 315897 h 315969"/>
                    <a:gd name="connsiteX1" fmla="*/ 12934 w 196874"/>
                    <a:gd name="connsiteY1" fmla="*/ 159012 h 315969"/>
                    <a:gd name="connsiteX2" fmla="*/ 162551 w 196874"/>
                    <a:gd name="connsiteY2" fmla="*/ 0 h 315969"/>
                    <a:gd name="connsiteX3" fmla="*/ 172478 w 196874"/>
                    <a:gd name="connsiteY3" fmla="*/ 211130 h 315969"/>
                    <a:gd name="connsiteX4" fmla="*/ 8413 w 196874"/>
                    <a:gd name="connsiteY4" fmla="*/ 315897 h 315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874" h="315969">
                      <a:moveTo>
                        <a:pt x="8413" y="315897"/>
                      </a:moveTo>
                      <a:cubicBezTo>
                        <a:pt x="13466" y="245875"/>
                        <a:pt x="-16050" y="202887"/>
                        <a:pt x="12934" y="159012"/>
                      </a:cubicBezTo>
                      <a:cubicBezTo>
                        <a:pt x="41918" y="115137"/>
                        <a:pt x="162551" y="0"/>
                        <a:pt x="162551" y="0"/>
                      </a:cubicBezTo>
                      <a:cubicBezTo>
                        <a:pt x="162551" y="0"/>
                        <a:pt x="232661" y="99804"/>
                        <a:pt x="172478" y="211130"/>
                      </a:cubicBezTo>
                      <a:cubicBezTo>
                        <a:pt x="112294" y="322456"/>
                        <a:pt x="8413" y="315897"/>
                        <a:pt x="8413" y="31589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0" name="任意多边形: 形状 259"/>
                <p:cNvSpPr/>
                <p:nvPr>
                  <p:custDataLst>
                    <p:tags r:id="rId18"/>
                  </p:custDataLst>
                </p:nvPr>
              </p:nvSpPr>
              <p:spPr>
                <a:xfrm>
                  <a:off x="10706908" y="5037552"/>
                  <a:ext cx="306856" cy="172225"/>
                </a:xfrm>
                <a:custGeom>
                  <a:avLst/>
                  <a:gdLst>
                    <a:gd name="connsiteX0" fmla="*/ 306856 w 306856"/>
                    <a:gd name="connsiteY0" fmla="*/ 0 h 172225"/>
                    <a:gd name="connsiteX1" fmla="*/ 80127 w 306856"/>
                    <a:gd name="connsiteY1" fmla="*/ 19766 h 172225"/>
                    <a:gd name="connsiteX2" fmla="*/ 0 w 306856"/>
                    <a:gd name="connsiteY2" fmla="*/ 116644 h 172225"/>
                    <a:gd name="connsiteX3" fmla="*/ 184362 w 306856"/>
                    <a:gd name="connsiteY3" fmla="*/ 148376 h 172225"/>
                    <a:gd name="connsiteX4" fmla="*/ 306856 w 306856"/>
                    <a:gd name="connsiteY4" fmla="*/ 0 h 172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856" h="172225">
                      <a:moveTo>
                        <a:pt x="306856" y="0"/>
                      </a:moveTo>
                      <a:cubicBezTo>
                        <a:pt x="252966" y="8686"/>
                        <a:pt x="120899" y="-8686"/>
                        <a:pt x="80127" y="19766"/>
                      </a:cubicBezTo>
                      <a:cubicBezTo>
                        <a:pt x="39354" y="48306"/>
                        <a:pt x="1861" y="72061"/>
                        <a:pt x="0" y="116644"/>
                      </a:cubicBezTo>
                      <a:cubicBezTo>
                        <a:pt x="51763" y="189946"/>
                        <a:pt x="137562" y="179842"/>
                        <a:pt x="184362" y="148376"/>
                      </a:cubicBezTo>
                      <a:cubicBezTo>
                        <a:pt x="231073" y="116910"/>
                        <a:pt x="306324" y="50700"/>
                        <a:pt x="306856"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1" name="任意多边形: 形状 260"/>
                <p:cNvSpPr/>
                <p:nvPr>
                  <p:custDataLst>
                    <p:tags r:id="rId19"/>
                  </p:custDataLst>
                </p:nvPr>
              </p:nvSpPr>
              <p:spPr>
                <a:xfrm>
                  <a:off x="10340134" y="4928531"/>
                  <a:ext cx="222032" cy="228147"/>
                </a:xfrm>
                <a:custGeom>
                  <a:avLst/>
                  <a:gdLst>
                    <a:gd name="connsiteX0" fmla="*/ 222032 w 222032"/>
                    <a:gd name="connsiteY0" fmla="*/ 228148 h 228147"/>
                    <a:gd name="connsiteX1" fmla="*/ 203685 w 222032"/>
                    <a:gd name="connsiteY1" fmla="*/ 101931 h 228147"/>
                    <a:gd name="connsiteX2" fmla="*/ 0 w 222032"/>
                    <a:gd name="connsiteY2" fmla="*/ 0 h 228147"/>
                    <a:gd name="connsiteX3" fmla="*/ 83672 w 222032"/>
                    <a:gd name="connsiteY3" fmla="*/ 185692 h 228147"/>
                    <a:gd name="connsiteX4" fmla="*/ 222032 w 222032"/>
                    <a:gd name="connsiteY4" fmla="*/ 228148 h 228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032" h="228147">
                      <a:moveTo>
                        <a:pt x="222032" y="228148"/>
                      </a:moveTo>
                      <a:cubicBezTo>
                        <a:pt x="206787" y="190832"/>
                        <a:pt x="237455" y="149706"/>
                        <a:pt x="203685" y="101931"/>
                      </a:cubicBezTo>
                      <a:cubicBezTo>
                        <a:pt x="169914" y="54156"/>
                        <a:pt x="13029" y="24729"/>
                        <a:pt x="0" y="0"/>
                      </a:cubicBezTo>
                      <a:cubicBezTo>
                        <a:pt x="25261" y="45825"/>
                        <a:pt x="39354" y="148376"/>
                        <a:pt x="83672" y="185692"/>
                      </a:cubicBezTo>
                      <a:cubicBezTo>
                        <a:pt x="127901" y="223007"/>
                        <a:pt x="222032" y="228148"/>
                        <a:pt x="222032" y="228148"/>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2" name="任意多边形: 形状 261"/>
                <p:cNvSpPr/>
                <p:nvPr>
                  <p:custDataLst>
                    <p:tags r:id="rId20"/>
                  </p:custDataLst>
                </p:nvPr>
              </p:nvSpPr>
              <p:spPr>
                <a:xfrm>
                  <a:off x="10797578" y="4731454"/>
                  <a:ext cx="130748" cy="271591"/>
                </a:xfrm>
                <a:custGeom>
                  <a:avLst/>
                  <a:gdLst>
                    <a:gd name="connsiteX0" fmla="*/ 94933 w 130748"/>
                    <a:gd name="connsiteY0" fmla="*/ 2876 h 271591"/>
                    <a:gd name="connsiteX1" fmla="*/ 93249 w 130748"/>
                    <a:gd name="connsiteY1" fmla="*/ 39216 h 271591"/>
                    <a:gd name="connsiteX2" fmla="*/ 98479 w 130748"/>
                    <a:gd name="connsiteY2" fmla="*/ 78836 h 271591"/>
                    <a:gd name="connsiteX3" fmla="*/ 92894 w 130748"/>
                    <a:gd name="connsiteY3" fmla="*/ 151961 h 271591"/>
                    <a:gd name="connsiteX4" fmla="*/ 60631 w 130748"/>
                    <a:gd name="connsiteY4" fmla="*/ 207890 h 271591"/>
                    <a:gd name="connsiteX5" fmla="*/ 32800 w 130748"/>
                    <a:gd name="connsiteY5" fmla="*/ 228365 h 271591"/>
                    <a:gd name="connsiteX6" fmla="*/ 3727 w 130748"/>
                    <a:gd name="connsiteY6" fmla="*/ 251410 h 271591"/>
                    <a:gd name="connsiteX7" fmla="*/ 15959 w 130748"/>
                    <a:gd name="connsiteY7" fmla="*/ 271264 h 271591"/>
                    <a:gd name="connsiteX8" fmla="*/ 124892 w 130748"/>
                    <a:gd name="connsiteY8" fmla="*/ 165433 h 271591"/>
                    <a:gd name="connsiteX9" fmla="*/ 128969 w 130748"/>
                    <a:gd name="connsiteY9" fmla="*/ 86459 h 271591"/>
                    <a:gd name="connsiteX10" fmla="*/ 121081 w 130748"/>
                    <a:gd name="connsiteY10" fmla="*/ 41166 h 271591"/>
                    <a:gd name="connsiteX11" fmla="*/ 115142 w 130748"/>
                    <a:gd name="connsiteY11" fmla="*/ 20957 h 271591"/>
                    <a:gd name="connsiteX12" fmla="*/ 102201 w 130748"/>
                    <a:gd name="connsiteY12" fmla="*/ 1812 h 271591"/>
                    <a:gd name="connsiteX13" fmla="*/ 94933 w 130748"/>
                    <a:gd name="connsiteY13" fmla="*/ 2876 h 271591"/>
                    <a:gd name="connsiteX14" fmla="*/ 94933 w 130748"/>
                    <a:gd name="connsiteY14" fmla="*/ 2876 h 27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0748" h="271591">
                      <a:moveTo>
                        <a:pt x="94933" y="2876"/>
                      </a:moveTo>
                      <a:cubicBezTo>
                        <a:pt x="92629" y="15905"/>
                        <a:pt x="91477" y="25832"/>
                        <a:pt x="93249" y="39216"/>
                      </a:cubicBezTo>
                      <a:cubicBezTo>
                        <a:pt x="95110" y="52423"/>
                        <a:pt x="97326" y="65541"/>
                        <a:pt x="98479" y="78836"/>
                      </a:cubicBezTo>
                      <a:cubicBezTo>
                        <a:pt x="100517" y="103477"/>
                        <a:pt x="99720" y="128118"/>
                        <a:pt x="92894" y="151961"/>
                      </a:cubicBezTo>
                      <a:cubicBezTo>
                        <a:pt x="86867" y="173056"/>
                        <a:pt x="76586" y="192733"/>
                        <a:pt x="60631" y="207890"/>
                      </a:cubicBezTo>
                      <a:cubicBezTo>
                        <a:pt x="52211" y="215867"/>
                        <a:pt x="42461" y="221894"/>
                        <a:pt x="32800" y="228365"/>
                      </a:cubicBezTo>
                      <a:cubicBezTo>
                        <a:pt x="22341" y="235278"/>
                        <a:pt x="13211" y="243255"/>
                        <a:pt x="3727" y="251410"/>
                      </a:cubicBezTo>
                      <a:cubicBezTo>
                        <a:pt x="-6023" y="259742"/>
                        <a:pt x="5234" y="273923"/>
                        <a:pt x="15959" y="271264"/>
                      </a:cubicBezTo>
                      <a:cubicBezTo>
                        <a:pt x="68697" y="257880"/>
                        <a:pt x="111242" y="219058"/>
                        <a:pt x="124892" y="165433"/>
                      </a:cubicBezTo>
                      <a:cubicBezTo>
                        <a:pt x="131363" y="139818"/>
                        <a:pt x="132071" y="112695"/>
                        <a:pt x="128969" y="86459"/>
                      </a:cubicBezTo>
                      <a:cubicBezTo>
                        <a:pt x="127197" y="71302"/>
                        <a:pt x="124626" y="56057"/>
                        <a:pt x="121081" y="41166"/>
                      </a:cubicBezTo>
                      <a:cubicBezTo>
                        <a:pt x="119485" y="34430"/>
                        <a:pt x="117801" y="27339"/>
                        <a:pt x="115142" y="20957"/>
                      </a:cubicBezTo>
                      <a:cubicBezTo>
                        <a:pt x="111951" y="13335"/>
                        <a:pt x="106988" y="8283"/>
                        <a:pt x="102201" y="1812"/>
                      </a:cubicBezTo>
                      <a:cubicBezTo>
                        <a:pt x="100251" y="-758"/>
                        <a:pt x="95554" y="-758"/>
                        <a:pt x="94933" y="2876"/>
                      </a:cubicBezTo>
                      <a:lnTo>
                        <a:pt x="94933" y="287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3" name="任意多边形: 形状 262"/>
                <p:cNvSpPr/>
                <p:nvPr>
                  <p:custDataLst>
                    <p:tags r:id="rId21"/>
                  </p:custDataLst>
                </p:nvPr>
              </p:nvSpPr>
              <p:spPr>
                <a:xfrm>
                  <a:off x="10791096" y="5043215"/>
                  <a:ext cx="215022" cy="156211"/>
                </a:xfrm>
                <a:custGeom>
                  <a:avLst/>
                  <a:gdLst>
                    <a:gd name="connsiteX0" fmla="*/ 1080 w 215022"/>
                    <a:gd name="connsiteY0" fmla="*/ 34046 h 156211"/>
                    <a:gd name="connsiteX1" fmla="*/ 15705 w 215022"/>
                    <a:gd name="connsiteY1" fmla="*/ 36705 h 156211"/>
                    <a:gd name="connsiteX2" fmla="*/ 36357 w 215022"/>
                    <a:gd name="connsiteY2" fmla="*/ 32893 h 156211"/>
                    <a:gd name="connsiteX3" fmla="*/ 85993 w 215022"/>
                    <a:gd name="connsiteY3" fmla="*/ 34134 h 156211"/>
                    <a:gd name="connsiteX4" fmla="*/ 198028 w 215022"/>
                    <a:gd name="connsiteY4" fmla="*/ 36084 h 156211"/>
                    <a:gd name="connsiteX5" fmla="*/ 182694 w 215022"/>
                    <a:gd name="connsiteY5" fmla="*/ 10735 h 156211"/>
                    <a:gd name="connsiteX6" fmla="*/ 116040 w 215022"/>
                    <a:gd name="connsiteY6" fmla="*/ 85011 h 156211"/>
                    <a:gd name="connsiteX7" fmla="*/ 78281 w 215022"/>
                    <a:gd name="connsiteY7" fmla="*/ 114438 h 156211"/>
                    <a:gd name="connsiteX8" fmla="*/ 41586 w 215022"/>
                    <a:gd name="connsiteY8" fmla="*/ 140408 h 156211"/>
                    <a:gd name="connsiteX9" fmla="*/ 42916 w 215022"/>
                    <a:gd name="connsiteY9" fmla="*/ 149183 h 156211"/>
                    <a:gd name="connsiteX10" fmla="*/ 92286 w 215022"/>
                    <a:gd name="connsiteY10" fmla="*/ 146701 h 156211"/>
                    <a:gd name="connsiteX11" fmla="*/ 137224 w 215022"/>
                    <a:gd name="connsiteY11" fmla="*/ 112222 h 156211"/>
                    <a:gd name="connsiteX12" fmla="*/ 212564 w 215022"/>
                    <a:gd name="connsiteY12" fmla="*/ 27132 h 156211"/>
                    <a:gd name="connsiteX13" fmla="*/ 197230 w 215022"/>
                    <a:gd name="connsiteY13" fmla="*/ 1783 h 156211"/>
                    <a:gd name="connsiteX14" fmla="*/ 135540 w 215022"/>
                    <a:gd name="connsiteY14" fmla="*/ 4353 h 156211"/>
                    <a:gd name="connsiteX15" fmla="*/ 75090 w 215022"/>
                    <a:gd name="connsiteY15" fmla="*/ 98 h 156211"/>
                    <a:gd name="connsiteX16" fmla="*/ 22973 w 215022"/>
                    <a:gd name="connsiteY16" fmla="*/ 7455 h 156211"/>
                    <a:gd name="connsiteX17" fmla="*/ 2675 w 215022"/>
                    <a:gd name="connsiteY17" fmla="*/ 22435 h 156211"/>
                    <a:gd name="connsiteX18" fmla="*/ 1080 w 215022"/>
                    <a:gd name="connsiteY18" fmla="*/ 34046 h 156211"/>
                    <a:gd name="connsiteX19" fmla="*/ 1080 w 215022"/>
                    <a:gd name="connsiteY19" fmla="*/ 34046 h 156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5022" h="156211">
                      <a:moveTo>
                        <a:pt x="1080" y="34046"/>
                      </a:moveTo>
                      <a:cubicBezTo>
                        <a:pt x="4182" y="37237"/>
                        <a:pt x="11716" y="37148"/>
                        <a:pt x="15705" y="36705"/>
                      </a:cubicBezTo>
                      <a:cubicBezTo>
                        <a:pt x="22618" y="35996"/>
                        <a:pt x="29443" y="33869"/>
                        <a:pt x="36357" y="32893"/>
                      </a:cubicBezTo>
                      <a:cubicBezTo>
                        <a:pt x="52666" y="30589"/>
                        <a:pt x="69772" y="32185"/>
                        <a:pt x="85993" y="34134"/>
                      </a:cubicBezTo>
                      <a:cubicBezTo>
                        <a:pt x="123663" y="38478"/>
                        <a:pt x="160181" y="38566"/>
                        <a:pt x="198028" y="36084"/>
                      </a:cubicBezTo>
                      <a:cubicBezTo>
                        <a:pt x="192887" y="27664"/>
                        <a:pt x="187746" y="19244"/>
                        <a:pt x="182694" y="10735"/>
                      </a:cubicBezTo>
                      <a:cubicBezTo>
                        <a:pt x="163460" y="37946"/>
                        <a:pt x="140858" y="62852"/>
                        <a:pt x="116040" y="85011"/>
                      </a:cubicBezTo>
                      <a:cubicBezTo>
                        <a:pt x="104163" y="95648"/>
                        <a:pt x="91754" y="105929"/>
                        <a:pt x="78281" y="114438"/>
                      </a:cubicBezTo>
                      <a:cubicBezTo>
                        <a:pt x="65784" y="122327"/>
                        <a:pt x="50450" y="128177"/>
                        <a:pt x="41586" y="140408"/>
                      </a:cubicBezTo>
                      <a:cubicBezTo>
                        <a:pt x="39725" y="142979"/>
                        <a:pt x="40789" y="147145"/>
                        <a:pt x="42916" y="149183"/>
                      </a:cubicBezTo>
                      <a:cubicBezTo>
                        <a:pt x="56388" y="162036"/>
                        <a:pt x="78281" y="154856"/>
                        <a:pt x="92286" y="146701"/>
                      </a:cubicBezTo>
                      <a:cubicBezTo>
                        <a:pt x="108506" y="137218"/>
                        <a:pt x="123219" y="124631"/>
                        <a:pt x="137224" y="112222"/>
                      </a:cubicBezTo>
                      <a:cubicBezTo>
                        <a:pt x="165765" y="87050"/>
                        <a:pt x="190671" y="58332"/>
                        <a:pt x="212564" y="27132"/>
                      </a:cubicBezTo>
                      <a:cubicBezTo>
                        <a:pt x="220010" y="16585"/>
                        <a:pt x="209285" y="985"/>
                        <a:pt x="197230" y="1783"/>
                      </a:cubicBezTo>
                      <a:cubicBezTo>
                        <a:pt x="176755" y="3289"/>
                        <a:pt x="156192" y="4707"/>
                        <a:pt x="135540" y="4353"/>
                      </a:cubicBezTo>
                      <a:cubicBezTo>
                        <a:pt x="115331" y="3998"/>
                        <a:pt x="95299" y="719"/>
                        <a:pt x="75090" y="98"/>
                      </a:cubicBezTo>
                      <a:cubicBezTo>
                        <a:pt x="57452" y="-433"/>
                        <a:pt x="39548" y="1073"/>
                        <a:pt x="22973" y="7455"/>
                      </a:cubicBezTo>
                      <a:cubicBezTo>
                        <a:pt x="15705" y="10203"/>
                        <a:pt x="6043" y="15078"/>
                        <a:pt x="2675" y="22435"/>
                      </a:cubicBezTo>
                      <a:cubicBezTo>
                        <a:pt x="1346" y="25182"/>
                        <a:pt x="-1579" y="31387"/>
                        <a:pt x="1080" y="34046"/>
                      </a:cubicBezTo>
                      <a:lnTo>
                        <a:pt x="1080" y="3404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4" name="任意多边形: 形状 263"/>
                <p:cNvSpPr/>
                <p:nvPr>
                  <p:custDataLst>
                    <p:tags r:id="rId22"/>
                  </p:custDataLst>
                </p:nvPr>
              </p:nvSpPr>
              <p:spPr>
                <a:xfrm>
                  <a:off x="10350894" y="4949449"/>
                  <a:ext cx="216555" cy="147023"/>
                </a:xfrm>
                <a:custGeom>
                  <a:avLst/>
                  <a:gdLst>
                    <a:gd name="connsiteX0" fmla="*/ 408 w 216555"/>
                    <a:gd name="connsiteY0" fmla="*/ 7623 h 147023"/>
                    <a:gd name="connsiteX1" fmla="*/ 50310 w 216555"/>
                    <a:gd name="connsiteY1" fmla="*/ 42013 h 147023"/>
                    <a:gd name="connsiteX2" fmla="*/ 112355 w 216555"/>
                    <a:gd name="connsiteY2" fmla="*/ 63286 h 147023"/>
                    <a:gd name="connsiteX3" fmla="*/ 161636 w 216555"/>
                    <a:gd name="connsiteY3" fmla="*/ 100956 h 147023"/>
                    <a:gd name="connsiteX4" fmla="*/ 180427 w 216555"/>
                    <a:gd name="connsiteY4" fmla="*/ 125951 h 147023"/>
                    <a:gd name="connsiteX5" fmla="*/ 204181 w 216555"/>
                    <a:gd name="connsiteY5" fmla="*/ 146869 h 147023"/>
                    <a:gd name="connsiteX6" fmla="*/ 213222 w 216555"/>
                    <a:gd name="connsiteY6" fmla="*/ 142881 h 147023"/>
                    <a:gd name="connsiteX7" fmla="*/ 188936 w 216555"/>
                    <a:gd name="connsiteY7" fmla="*/ 83406 h 147023"/>
                    <a:gd name="connsiteX8" fmla="*/ 136464 w 216555"/>
                    <a:gd name="connsiteY8" fmla="*/ 41925 h 147023"/>
                    <a:gd name="connsiteX9" fmla="*/ 72469 w 216555"/>
                    <a:gd name="connsiteY9" fmla="*/ 19145 h 147023"/>
                    <a:gd name="connsiteX10" fmla="*/ 38787 w 216555"/>
                    <a:gd name="connsiteY10" fmla="*/ 9927 h 147023"/>
                    <a:gd name="connsiteX11" fmla="*/ 7587 w 216555"/>
                    <a:gd name="connsiteY11" fmla="*/ 89 h 147023"/>
                    <a:gd name="connsiteX12" fmla="*/ 408 w 216555"/>
                    <a:gd name="connsiteY12" fmla="*/ 7623 h 147023"/>
                    <a:gd name="connsiteX13" fmla="*/ 408 w 216555"/>
                    <a:gd name="connsiteY13" fmla="*/ 7623 h 147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6555" h="147023">
                      <a:moveTo>
                        <a:pt x="408" y="7623"/>
                      </a:moveTo>
                      <a:cubicBezTo>
                        <a:pt x="8651" y="28807"/>
                        <a:pt x="30012" y="35454"/>
                        <a:pt x="50310" y="42013"/>
                      </a:cubicBezTo>
                      <a:cubicBezTo>
                        <a:pt x="71139" y="48750"/>
                        <a:pt x="92678" y="53270"/>
                        <a:pt x="112355" y="63286"/>
                      </a:cubicBezTo>
                      <a:cubicBezTo>
                        <a:pt x="130968" y="72770"/>
                        <a:pt x="147454" y="85534"/>
                        <a:pt x="161636" y="100956"/>
                      </a:cubicBezTo>
                      <a:cubicBezTo>
                        <a:pt x="168727" y="108667"/>
                        <a:pt x="174931" y="117088"/>
                        <a:pt x="180427" y="125951"/>
                      </a:cubicBezTo>
                      <a:cubicBezTo>
                        <a:pt x="185922" y="134815"/>
                        <a:pt x="193102" y="145097"/>
                        <a:pt x="204181" y="146869"/>
                      </a:cubicBezTo>
                      <a:cubicBezTo>
                        <a:pt x="207904" y="147490"/>
                        <a:pt x="211272" y="146249"/>
                        <a:pt x="213222" y="142881"/>
                      </a:cubicBezTo>
                      <a:cubicBezTo>
                        <a:pt x="225365" y="122760"/>
                        <a:pt x="201345" y="97322"/>
                        <a:pt x="188936" y="83406"/>
                      </a:cubicBezTo>
                      <a:cubicBezTo>
                        <a:pt x="174045" y="66831"/>
                        <a:pt x="155963" y="52650"/>
                        <a:pt x="136464" y="41925"/>
                      </a:cubicBezTo>
                      <a:cubicBezTo>
                        <a:pt x="116432" y="30934"/>
                        <a:pt x="94628" y="24463"/>
                        <a:pt x="72469" y="19145"/>
                      </a:cubicBezTo>
                      <a:cubicBezTo>
                        <a:pt x="61123" y="16398"/>
                        <a:pt x="49778" y="13916"/>
                        <a:pt x="38787" y="9927"/>
                      </a:cubicBezTo>
                      <a:cubicBezTo>
                        <a:pt x="28062" y="6027"/>
                        <a:pt x="18933" y="1950"/>
                        <a:pt x="7587" y="89"/>
                      </a:cubicBezTo>
                      <a:cubicBezTo>
                        <a:pt x="3422" y="-620"/>
                        <a:pt x="-1453" y="3014"/>
                        <a:pt x="408" y="7623"/>
                      </a:cubicBezTo>
                      <a:lnTo>
                        <a:pt x="408" y="762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5" name="任意多边形: 形状 264"/>
                <p:cNvSpPr/>
                <p:nvPr>
                  <p:custDataLst>
                    <p:tags r:id="rId23"/>
                  </p:custDataLst>
                </p:nvPr>
              </p:nvSpPr>
              <p:spPr>
                <a:xfrm>
                  <a:off x="10727815" y="4829116"/>
                  <a:ext cx="135491" cy="208098"/>
                </a:xfrm>
                <a:custGeom>
                  <a:avLst/>
                  <a:gdLst>
                    <a:gd name="connsiteX0" fmla="*/ 105842 w 135491"/>
                    <a:gd name="connsiteY0" fmla="*/ 10779 h 208098"/>
                    <a:gd name="connsiteX1" fmla="*/ 86253 w 135491"/>
                    <a:gd name="connsiteY1" fmla="*/ 52615 h 208098"/>
                    <a:gd name="connsiteX2" fmla="*/ 62587 w 135491"/>
                    <a:gd name="connsiteY2" fmla="*/ 97376 h 208098"/>
                    <a:gd name="connsiteX3" fmla="*/ 40694 w 135491"/>
                    <a:gd name="connsiteY3" fmla="*/ 134958 h 208098"/>
                    <a:gd name="connsiteX4" fmla="*/ 16674 w 135491"/>
                    <a:gd name="connsiteY4" fmla="*/ 163675 h 208098"/>
                    <a:gd name="connsiteX5" fmla="*/ 2315 w 135491"/>
                    <a:gd name="connsiteY5" fmla="*/ 180694 h 208098"/>
                    <a:gd name="connsiteX6" fmla="*/ 8963 w 135491"/>
                    <a:gd name="connsiteY6" fmla="*/ 205423 h 208098"/>
                    <a:gd name="connsiteX7" fmla="*/ 54965 w 135491"/>
                    <a:gd name="connsiteY7" fmla="*/ 188759 h 208098"/>
                    <a:gd name="connsiteX8" fmla="*/ 102917 w 135491"/>
                    <a:gd name="connsiteY8" fmla="*/ 115812 h 208098"/>
                    <a:gd name="connsiteX9" fmla="*/ 127646 w 135491"/>
                    <a:gd name="connsiteY9" fmla="*/ 61745 h 208098"/>
                    <a:gd name="connsiteX10" fmla="*/ 131723 w 135491"/>
                    <a:gd name="connsiteY10" fmla="*/ 6790 h 208098"/>
                    <a:gd name="connsiteX11" fmla="*/ 105842 w 135491"/>
                    <a:gd name="connsiteY11" fmla="*/ 10779 h 208098"/>
                    <a:gd name="connsiteX12" fmla="*/ 105842 w 135491"/>
                    <a:gd name="connsiteY12" fmla="*/ 10779 h 208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5491" h="208098">
                      <a:moveTo>
                        <a:pt x="105842" y="10779"/>
                      </a:moveTo>
                      <a:cubicBezTo>
                        <a:pt x="101498" y="25493"/>
                        <a:pt x="93255" y="38965"/>
                        <a:pt x="86253" y="52615"/>
                      </a:cubicBezTo>
                      <a:cubicBezTo>
                        <a:pt x="78542" y="67683"/>
                        <a:pt x="70653" y="82574"/>
                        <a:pt x="62587" y="97376"/>
                      </a:cubicBezTo>
                      <a:cubicBezTo>
                        <a:pt x="55585" y="110051"/>
                        <a:pt x="48672" y="122815"/>
                        <a:pt x="40694" y="134958"/>
                      </a:cubicBezTo>
                      <a:cubicBezTo>
                        <a:pt x="33781" y="145417"/>
                        <a:pt x="25449" y="154457"/>
                        <a:pt x="16674" y="163675"/>
                      </a:cubicBezTo>
                      <a:cubicBezTo>
                        <a:pt x="11710" y="168905"/>
                        <a:pt x="5772" y="174312"/>
                        <a:pt x="2315" y="180694"/>
                      </a:cubicBezTo>
                      <a:cubicBezTo>
                        <a:pt x="-2471" y="189291"/>
                        <a:pt x="365" y="200459"/>
                        <a:pt x="8963" y="205423"/>
                      </a:cubicBezTo>
                      <a:cubicBezTo>
                        <a:pt x="24386" y="214198"/>
                        <a:pt x="44506" y="199484"/>
                        <a:pt x="54965" y="188759"/>
                      </a:cubicBezTo>
                      <a:cubicBezTo>
                        <a:pt x="75351" y="167841"/>
                        <a:pt x="89178" y="141339"/>
                        <a:pt x="102917" y="115812"/>
                      </a:cubicBezTo>
                      <a:cubicBezTo>
                        <a:pt x="112223" y="98440"/>
                        <a:pt x="121441" y="80535"/>
                        <a:pt x="127646" y="61745"/>
                      </a:cubicBezTo>
                      <a:cubicBezTo>
                        <a:pt x="133230" y="44815"/>
                        <a:pt x="139789" y="23720"/>
                        <a:pt x="131723" y="6790"/>
                      </a:cubicBezTo>
                      <a:cubicBezTo>
                        <a:pt x="126051" y="-5087"/>
                        <a:pt x="108944" y="143"/>
                        <a:pt x="105842" y="10779"/>
                      </a:cubicBezTo>
                      <a:lnTo>
                        <a:pt x="105842" y="10779"/>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6" name="任意多边形: 形状 265"/>
                <p:cNvSpPr/>
                <p:nvPr>
                  <p:custDataLst>
                    <p:tags r:id="rId24"/>
                  </p:custDataLst>
                </p:nvPr>
              </p:nvSpPr>
              <p:spPr>
                <a:xfrm>
                  <a:off x="10712707" y="5096588"/>
                  <a:ext cx="169256" cy="78582"/>
                </a:xfrm>
                <a:custGeom>
                  <a:avLst/>
                  <a:gdLst>
                    <a:gd name="connsiteX0" fmla="*/ 151795 w 169256"/>
                    <a:gd name="connsiteY0" fmla="*/ 85 h 78582"/>
                    <a:gd name="connsiteX1" fmla="*/ 132295 w 169256"/>
                    <a:gd name="connsiteY1" fmla="*/ 6200 h 78582"/>
                    <a:gd name="connsiteX2" fmla="*/ 125382 w 169256"/>
                    <a:gd name="connsiteY2" fmla="*/ 9923 h 78582"/>
                    <a:gd name="connsiteX3" fmla="*/ 122457 w 169256"/>
                    <a:gd name="connsiteY3" fmla="*/ 11519 h 78582"/>
                    <a:gd name="connsiteX4" fmla="*/ 120507 w 169256"/>
                    <a:gd name="connsiteY4" fmla="*/ 12493 h 78582"/>
                    <a:gd name="connsiteX5" fmla="*/ 105527 w 169256"/>
                    <a:gd name="connsiteY5" fmla="*/ 17280 h 78582"/>
                    <a:gd name="connsiteX6" fmla="*/ 102248 w 169256"/>
                    <a:gd name="connsiteY6" fmla="*/ 17989 h 78582"/>
                    <a:gd name="connsiteX7" fmla="*/ 101450 w 169256"/>
                    <a:gd name="connsiteY7" fmla="*/ 18078 h 78582"/>
                    <a:gd name="connsiteX8" fmla="*/ 92232 w 169256"/>
                    <a:gd name="connsiteY8" fmla="*/ 19141 h 78582"/>
                    <a:gd name="connsiteX9" fmla="*/ 69896 w 169256"/>
                    <a:gd name="connsiteY9" fmla="*/ 25523 h 78582"/>
                    <a:gd name="connsiteX10" fmla="*/ 63337 w 169256"/>
                    <a:gd name="connsiteY10" fmla="*/ 29334 h 78582"/>
                    <a:gd name="connsiteX11" fmla="*/ 62539 w 169256"/>
                    <a:gd name="connsiteY11" fmla="*/ 30221 h 78582"/>
                    <a:gd name="connsiteX12" fmla="*/ 58816 w 169256"/>
                    <a:gd name="connsiteY12" fmla="*/ 31373 h 78582"/>
                    <a:gd name="connsiteX13" fmla="*/ 58905 w 169256"/>
                    <a:gd name="connsiteY13" fmla="*/ 31373 h 78582"/>
                    <a:gd name="connsiteX14" fmla="*/ 54828 w 169256"/>
                    <a:gd name="connsiteY14" fmla="*/ 31639 h 78582"/>
                    <a:gd name="connsiteX15" fmla="*/ 48712 w 169256"/>
                    <a:gd name="connsiteY15" fmla="*/ 31639 h 78582"/>
                    <a:gd name="connsiteX16" fmla="*/ 33378 w 169256"/>
                    <a:gd name="connsiteY16" fmla="*/ 31550 h 78582"/>
                    <a:gd name="connsiteX17" fmla="*/ 14321 w 169256"/>
                    <a:gd name="connsiteY17" fmla="*/ 35627 h 78582"/>
                    <a:gd name="connsiteX18" fmla="*/ 937 w 169256"/>
                    <a:gd name="connsiteY18" fmla="*/ 63282 h 78582"/>
                    <a:gd name="connsiteX19" fmla="*/ 24071 w 169256"/>
                    <a:gd name="connsiteY19" fmla="*/ 78527 h 78582"/>
                    <a:gd name="connsiteX20" fmla="*/ 30985 w 169256"/>
                    <a:gd name="connsiteY20" fmla="*/ 77286 h 78582"/>
                    <a:gd name="connsiteX21" fmla="*/ 32669 w 169256"/>
                    <a:gd name="connsiteY21" fmla="*/ 76754 h 78582"/>
                    <a:gd name="connsiteX22" fmla="*/ 33555 w 169256"/>
                    <a:gd name="connsiteY22" fmla="*/ 76754 h 78582"/>
                    <a:gd name="connsiteX23" fmla="*/ 38519 w 169256"/>
                    <a:gd name="connsiteY23" fmla="*/ 76577 h 78582"/>
                    <a:gd name="connsiteX24" fmla="*/ 71846 w 169256"/>
                    <a:gd name="connsiteY24" fmla="*/ 74804 h 78582"/>
                    <a:gd name="connsiteX25" fmla="*/ 89307 w 169256"/>
                    <a:gd name="connsiteY25" fmla="*/ 66650 h 78582"/>
                    <a:gd name="connsiteX26" fmla="*/ 90902 w 169256"/>
                    <a:gd name="connsiteY26" fmla="*/ 65498 h 78582"/>
                    <a:gd name="connsiteX27" fmla="*/ 92498 w 169256"/>
                    <a:gd name="connsiteY27" fmla="*/ 64877 h 78582"/>
                    <a:gd name="connsiteX28" fmla="*/ 96930 w 169256"/>
                    <a:gd name="connsiteY28" fmla="*/ 63725 h 78582"/>
                    <a:gd name="connsiteX29" fmla="*/ 97816 w 169256"/>
                    <a:gd name="connsiteY29" fmla="*/ 63548 h 78582"/>
                    <a:gd name="connsiteX30" fmla="*/ 140450 w 169256"/>
                    <a:gd name="connsiteY30" fmla="*/ 51582 h 78582"/>
                    <a:gd name="connsiteX31" fmla="*/ 169256 w 169256"/>
                    <a:gd name="connsiteY31" fmla="*/ 16748 h 78582"/>
                    <a:gd name="connsiteX32" fmla="*/ 151795 w 169256"/>
                    <a:gd name="connsiteY32" fmla="*/ 85 h 78582"/>
                    <a:gd name="connsiteX33" fmla="*/ 151795 w 169256"/>
                    <a:gd name="connsiteY33" fmla="*/ 85 h 7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69256" h="78582">
                      <a:moveTo>
                        <a:pt x="151795" y="85"/>
                      </a:moveTo>
                      <a:cubicBezTo>
                        <a:pt x="144970" y="-624"/>
                        <a:pt x="138145" y="3276"/>
                        <a:pt x="132295" y="6200"/>
                      </a:cubicBezTo>
                      <a:cubicBezTo>
                        <a:pt x="129902" y="7353"/>
                        <a:pt x="127686" y="8682"/>
                        <a:pt x="125382" y="9923"/>
                      </a:cubicBezTo>
                      <a:cubicBezTo>
                        <a:pt x="124407" y="10455"/>
                        <a:pt x="123432" y="10987"/>
                        <a:pt x="122457" y="11519"/>
                      </a:cubicBezTo>
                      <a:cubicBezTo>
                        <a:pt x="116341" y="14887"/>
                        <a:pt x="124141" y="10987"/>
                        <a:pt x="120507" y="12493"/>
                      </a:cubicBezTo>
                      <a:cubicBezTo>
                        <a:pt x="115720" y="14532"/>
                        <a:pt x="110668" y="16128"/>
                        <a:pt x="105527" y="17280"/>
                      </a:cubicBezTo>
                      <a:cubicBezTo>
                        <a:pt x="104464" y="17546"/>
                        <a:pt x="103311" y="17723"/>
                        <a:pt x="102248" y="17989"/>
                      </a:cubicBezTo>
                      <a:cubicBezTo>
                        <a:pt x="103311" y="17812"/>
                        <a:pt x="106059" y="17546"/>
                        <a:pt x="101450" y="18078"/>
                      </a:cubicBezTo>
                      <a:cubicBezTo>
                        <a:pt x="98348" y="18432"/>
                        <a:pt x="95334" y="18698"/>
                        <a:pt x="92232" y="19141"/>
                      </a:cubicBezTo>
                      <a:cubicBezTo>
                        <a:pt x="84166" y="20293"/>
                        <a:pt x="77164" y="21800"/>
                        <a:pt x="69896" y="25523"/>
                      </a:cubicBezTo>
                      <a:cubicBezTo>
                        <a:pt x="67680" y="26675"/>
                        <a:pt x="65464" y="27916"/>
                        <a:pt x="63337" y="29334"/>
                      </a:cubicBezTo>
                      <a:cubicBezTo>
                        <a:pt x="59880" y="31639"/>
                        <a:pt x="61121" y="30752"/>
                        <a:pt x="62539" y="30221"/>
                      </a:cubicBezTo>
                      <a:cubicBezTo>
                        <a:pt x="61298" y="30752"/>
                        <a:pt x="60057" y="31018"/>
                        <a:pt x="58816" y="31373"/>
                      </a:cubicBezTo>
                      <a:cubicBezTo>
                        <a:pt x="54651" y="32614"/>
                        <a:pt x="57930" y="31462"/>
                        <a:pt x="58905" y="31373"/>
                      </a:cubicBezTo>
                      <a:cubicBezTo>
                        <a:pt x="57575" y="31462"/>
                        <a:pt x="56246" y="31550"/>
                        <a:pt x="54828" y="31639"/>
                      </a:cubicBezTo>
                      <a:cubicBezTo>
                        <a:pt x="52789" y="31727"/>
                        <a:pt x="50751" y="31727"/>
                        <a:pt x="48712" y="31639"/>
                      </a:cubicBezTo>
                      <a:cubicBezTo>
                        <a:pt x="43660" y="31550"/>
                        <a:pt x="38519" y="31196"/>
                        <a:pt x="33378" y="31550"/>
                      </a:cubicBezTo>
                      <a:cubicBezTo>
                        <a:pt x="26908" y="31905"/>
                        <a:pt x="20260" y="32968"/>
                        <a:pt x="14321" y="35627"/>
                      </a:cubicBezTo>
                      <a:cubicBezTo>
                        <a:pt x="3951" y="40325"/>
                        <a:pt x="-2519" y="52025"/>
                        <a:pt x="937" y="63282"/>
                      </a:cubicBezTo>
                      <a:cubicBezTo>
                        <a:pt x="3862" y="73032"/>
                        <a:pt x="14144" y="79236"/>
                        <a:pt x="24071" y="78527"/>
                      </a:cubicBezTo>
                      <a:cubicBezTo>
                        <a:pt x="26376" y="78350"/>
                        <a:pt x="28769" y="77818"/>
                        <a:pt x="30985" y="77286"/>
                      </a:cubicBezTo>
                      <a:cubicBezTo>
                        <a:pt x="31694" y="77109"/>
                        <a:pt x="35594" y="76222"/>
                        <a:pt x="32669" y="76754"/>
                      </a:cubicBezTo>
                      <a:cubicBezTo>
                        <a:pt x="29921" y="77198"/>
                        <a:pt x="33112" y="76754"/>
                        <a:pt x="33555" y="76754"/>
                      </a:cubicBezTo>
                      <a:cubicBezTo>
                        <a:pt x="35239" y="76666"/>
                        <a:pt x="36923" y="76577"/>
                        <a:pt x="38519" y="76577"/>
                      </a:cubicBezTo>
                      <a:cubicBezTo>
                        <a:pt x="49775" y="76577"/>
                        <a:pt x="60766" y="77641"/>
                        <a:pt x="71846" y="74804"/>
                      </a:cubicBezTo>
                      <a:cubicBezTo>
                        <a:pt x="77962" y="73209"/>
                        <a:pt x="84078" y="70195"/>
                        <a:pt x="89307" y="66650"/>
                      </a:cubicBezTo>
                      <a:cubicBezTo>
                        <a:pt x="89218" y="66738"/>
                        <a:pt x="92675" y="64522"/>
                        <a:pt x="90902" y="65498"/>
                      </a:cubicBezTo>
                      <a:cubicBezTo>
                        <a:pt x="89396" y="66384"/>
                        <a:pt x="92498" y="64877"/>
                        <a:pt x="92498" y="64877"/>
                      </a:cubicBezTo>
                      <a:cubicBezTo>
                        <a:pt x="94005" y="64434"/>
                        <a:pt x="95423" y="64079"/>
                        <a:pt x="96930" y="63725"/>
                      </a:cubicBezTo>
                      <a:cubicBezTo>
                        <a:pt x="94537" y="64257"/>
                        <a:pt x="96487" y="63725"/>
                        <a:pt x="97816" y="63548"/>
                      </a:cubicBezTo>
                      <a:cubicBezTo>
                        <a:pt x="113061" y="61420"/>
                        <a:pt x="126534" y="58318"/>
                        <a:pt x="140450" y="51582"/>
                      </a:cubicBezTo>
                      <a:cubicBezTo>
                        <a:pt x="154011" y="44934"/>
                        <a:pt x="169345" y="33412"/>
                        <a:pt x="169256" y="16748"/>
                      </a:cubicBezTo>
                      <a:cubicBezTo>
                        <a:pt x="169345" y="6643"/>
                        <a:pt x="160925" y="971"/>
                        <a:pt x="151795" y="85"/>
                      </a:cubicBezTo>
                      <a:lnTo>
                        <a:pt x="151795" y="8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7" name="任意多边形: 形状 266"/>
                <p:cNvSpPr/>
                <p:nvPr>
                  <p:custDataLst>
                    <p:tags r:id="rId25"/>
                  </p:custDataLst>
                </p:nvPr>
              </p:nvSpPr>
              <p:spPr>
                <a:xfrm>
                  <a:off x="10417091" y="5031700"/>
                  <a:ext cx="139193" cy="124091"/>
                </a:xfrm>
                <a:custGeom>
                  <a:avLst/>
                  <a:gdLst>
                    <a:gd name="connsiteX0" fmla="*/ 27811 w 139193"/>
                    <a:gd name="connsiteY0" fmla="*/ 10905 h 124091"/>
                    <a:gd name="connsiteX1" fmla="*/ 23468 w 139193"/>
                    <a:gd name="connsiteY1" fmla="*/ 6473 h 124091"/>
                    <a:gd name="connsiteX2" fmla="*/ 7425 w 139193"/>
                    <a:gd name="connsiteY2" fmla="*/ 1687 h 124091"/>
                    <a:gd name="connsiteX3" fmla="*/ 422 w 139193"/>
                    <a:gd name="connsiteY3" fmla="*/ 16932 h 124091"/>
                    <a:gd name="connsiteX4" fmla="*/ 15756 w 139193"/>
                    <a:gd name="connsiteY4" fmla="*/ 33684 h 124091"/>
                    <a:gd name="connsiteX5" fmla="*/ 19479 w 139193"/>
                    <a:gd name="connsiteY5" fmla="*/ 36343 h 124091"/>
                    <a:gd name="connsiteX6" fmla="*/ 20986 w 139193"/>
                    <a:gd name="connsiteY6" fmla="*/ 37407 h 124091"/>
                    <a:gd name="connsiteX7" fmla="*/ 25683 w 139193"/>
                    <a:gd name="connsiteY7" fmla="*/ 40864 h 124091"/>
                    <a:gd name="connsiteX8" fmla="*/ 28165 w 139193"/>
                    <a:gd name="connsiteY8" fmla="*/ 42725 h 124091"/>
                    <a:gd name="connsiteX9" fmla="*/ 56085 w 139193"/>
                    <a:gd name="connsiteY9" fmla="*/ 65505 h 124091"/>
                    <a:gd name="connsiteX10" fmla="*/ 80992 w 139193"/>
                    <a:gd name="connsiteY10" fmla="*/ 90500 h 124091"/>
                    <a:gd name="connsiteX11" fmla="*/ 87019 w 139193"/>
                    <a:gd name="connsiteY11" fmla="*/ 97325 h 124091"/>
                    <a:gd name="connsiteX12" fmla="*/ 89944 w 139193"/>
                    <a:gd name="connsiteY12" fmla="*/ 100782 h 124091"/>
                    <a:gd name="connsiteX13" fmla="*/ 90564 w 139193"/>
                    <a:gd name="connsiteY13" fmla="*/ 101491 h 124091"/>
                    <a:gd name="connsiteX14" fmla="*/ 104924 w 139193"/>
                    <a:gd name="connsiteY14" fmla="*/ 118775 h 124091"/>
                    <a:gd name="connsiteX15" fmla="*/ 129476 w 139193"/>
                    <a:gd name="connsiteY15" fmla="*/ 121345 h 124091"/>
                    <a:gd name="connsiteX16" fmla="*/ 133464 w 139193"/>
                    <a:gd name="connsiteY16" fmla="*/ 118065 h 124091"/>
                    <a:gd name="connsiteX17" fmla="*/ 138162 w 139193"/>
                    <a:gd name="connsiteY17" fmla="*/ 98300 h 124091"/>
                    <a:gd name="connsiteX18" fmla="*/ 111571 w 139193"/>
                    <a:gd name="connsiteY18" fmla="*/ 62314 h 124091"/>
                    <a:gd name="connsiteX19" fmla="*/ 83562 w 139193"/>
                    <a:gd name="connsiteY19" fmla="*/ 36698 h 124091"/>
                    <a:gd name="connsiteX20" fmla="*/ 50501 w 139193"/>
                    <a:gd name="connsiteY20" fmla="*/ 13919 h 124091"/>
                    <a:gd name="connsiteX21" fmla="*/ 33572 w 139193"/>
                    <a:gd name="connsiteY21" fmla="*/ 5410 h 124091"/>
                    <a:gd name="connsiteX22" fmla="*/ 9020 w 139193"/>
                    <a:gd name="connsiteY22" fmla="*/ 1155 h 124091"/>
                    <a:gd name="connsiteX23" fmla="*/ 25063 w 139193"/>
                    <a:gd name="connsiteY23" fmla="*/ 16400 h 124091"/>
                    <a:gd name="connsiteX24" fmla="*/ 26215 w 139193"/>
                    <a:gd name="connsiteY24" fmla="*/ 13032 h 124091"/>
                    <a:gd name="connsiteX25" fmla="*/ 23290 w 139193"/>
                    <a:gd name="connsiteY25" fmla="*/ 15337 h 124091"/>
                    <a:gd name="connsiteX26" fmla="*/ 26038 w 139193"/>
                    <a:gd name="connsiteY26" fmla="*/ 15603 h 124091"/>
                    <a:gd name="connsiteX27" fmla="*/ 27811 w 139193"/>
                    <a:gd name="connsiteY27" fmla="*/ 10905 h 124091"/>
                    <a:gd name="connsiteX28" fmla="*/ 27811 w 139193"/>
                    <a:gd name="connsiteY28" fmla="*/ 10905 h 124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9193" h="124091">
                      <a:moveTo>
                        <a:pt x="27811" y="10905"/>
                      </a:moveTo>
                      <a:cubicBezTo>
                        <a:pt x="25772" y="10107"/>
                        <a:pt x="24354" y="8601"/>
                        <a:pt x="23468" y="6473"/>
                      </a:cubicBezTo>
                      <a:cubicBezTo>
                        <a:pt x="20365" y="978"/>
                        <a:pt x="12920" y="-972"/>
                        <a:pt x="7425" y="1687"/>
                      </a:cubicBezTo>
                      <a:cubicBezTo>
                        <a:pt x="1486" y="4435"/>
                        <a:pt x="-1085" y="10551"/>
                        <a:pt x="422" y="16932"/>
                      </a:cubicBezTo>
                      <a:cubicBezTo>
                        <a:pt x="2195" y="24555"/>
                        <a:pt x="9818" y="29430"/>
                        <a:pt x="15756" y="33684"/>
                      </a:cubicBezTo>
                      <a:cubicBezTo>
                        <a:pt x="16997" y="34571"/>
                        <a:pt x="18238" y="35457"/>
                        <a:pt x="19479" y="36343"/>
                      </a:cubicBezTo>
                      <a:cubicBezTo>
                        <a:pt x="20099" y="36787"/>
                        <a:pt x="22847" y="38737"/>
                        <a:pt x="20986" y="37407"/>
                      </a:cubicBezTo>
                      <a:cubicBezTo>
                        <a:pt x="21961" y="38116"/>
                        <a:pt x="27899" y="42459"/>
                        <a:pt x="25683" y="40864"/>
                      </a:cubicBezTo>
                      <a:cubicBezTo>
                        <a:pt x="24354" y="39889"/>
                        <a:pt x="27811" y="42459"/>
                        <a:pt x="28165" y="42725"/>
                      </a:cubicBezTo>
                      <a:cubicBezTo>
                        <a:pt x="37738" y="49993"/>
                        <a:pt x="47222" y="57350"/>
                        <a:pt x="56085" y="65505"/>
                      </a:cubicBezTo>
                      <a:cubicBezTo>
                        <a:pt x="64772" y="73393"/>
                        <a:pt x="73104" y="81813"/>
                        <a:pt x="80992" y="90500"/>
                      </a:cubicBezTo>
                      <a:cubicBezTo>
                        <a:pt x="83031" y="92716"/>
                        <a:pt x="84981" y="95020"/>
                        <a:pt x="87019" y="97325"/>
                      </a:cubicBezTo>
                      <a:cubicBezTo>
                        <a:pt x="87994" y="98477"/>
                        <a:pt x="88969" y="99629"/>
                        <a:pt x="89944" y="100782"/>
                      </a:cubicBezTo>
                      <a:cubicBezTo>
                        <a:pt x="93667" y="105213"/>
                        <a:pt x="88526" y="98832"/>
                        <a:pt x="90564" y="101491"/>
                      </a:cubicBezTo>
                      <a:cubicBezTo>
                        <a:pt x="95085" y="107429"/>
                        <a:pt x="99340" y="113899"/>
                        <a:pt x="104924" y="118775"/>
                      </a:cubicBezTo>
                      <a:cubicBezTo>
                        <a:pt x="112369" y="125156"/>
                        <a:pt x="120967" y="125511"/>
                        <a:pt x="129476" y="121345"/>
                      </a:cubicBezTo>
                      <a:cubicBezTo>
                        <a:pt x="130894" y="120636"/>
                        <a:pt x="132312" y="119218"/>
                        <a:pt x="133464" y="118065"/>
                      </a:cubicBezTo>
                      <a:cubicBezTo>
                        <a:pt x="138250" y="113545"/>
                        <a:pt x="140732" y="104504"/>
                        <a:pt x="138162" y="98300"/>
                      </a:cubicBezTo>
                      <a:cubicBezTo>
                        <a:pt x="132489" y="84473"/>
                        <a:pt x="121676" y="73216"/>
                        <a:pt x="111571" y="62314"/>
                      </a:cubicBezTo>
                      <a:cubicBezTo>
                        <a:pt x="102885" y="53007"/>
                        <a:pt x="93578" y="44498"/>
                        <a:pt x="83562" y="36698"/>
                      </a:cubicBezTo>
                      <a:cubicBezTo>
                        <a:pt x="73104" y="28455"/>
                        <a:pt x="62113" y="20478"/>
                        <a:pt x="50501" y="13919"/>
                      </a:cubicBezTo>
                      <a:cubicBezTo>
                        <a:pt x="45006" y="10817"/>
                        <a:pt x="39333" y="7891"/>
                        <a:pt x="33572" y="5410"/>
                      </a:cubicBezTo>
                      <a:cubicBezTo>
                        <a:pt x="26481" y="2307"/>
                        <a:pt x="16642" y="-2124"/>
                        <a:pt x="9020" y="1155"/>
                      </a:cubicBezTo>
                      <a:cubicBezTo>
                        <a:pt x="14338" y="6207"/>
                        <a:pt x="19745" y="11348"/>
                        <a:pt x="25063" y="16400"/>
                      </a:cubicBezTo>
                      <a:cubicBezTo>
                        <a:pt x="25418" y="15248"/>
                        <a:pt x="25861" y="14184"/>
                        <a:pt x="26215" y="13032"/>
                      </a:cubicBezTo>
                      <a:cubicBezTo>
                        <a:pt x="25240" y="13830"/>
                        <a:pt x="24265" y="14628"/>
                        <a:pt x="23290" y="15337"/>
                      </a:cubicBezTo>
                      <a:cubicBezTo>
                        <a:pt x="24177" y="15425"/>
                        <a:pt x="25152" y="15514"/>
                        <a:pt x="26038" y="15603"/>
                      </a:cubicBezTo>
                      <a:cubicBezTo>
                        <a:pt x="28697" y="15957"/>
                        <a:pt x="30470" y="12323"/>
                        <a:pt x="27811" y="10905"/>
                      </a:cubicBezTo>
                      <a:lnTo>
                        <a:pt x="27811" y="1090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68" name="图形 232"/>
              <p:cNvGrpSpPr/>
              <p:nvPr/>
            </p:nvGrpSpPr>
            <p:grpSpPr>
              <a:xfrm>
                <a:off x="10335237" y="4716469"/>
                <a:ext cx="689334" cy="910408"/>
                <a:chOff x="10335237" y="4716469"/>
                <a:chExt cx="689334" cy="910408"/>
              </a:xfrm>
              <a:solidFill>
                <a:srgbClr val="2E382E"/>
              </a:solidFill>
            </p:grpSpPr>
            <p:sp>
              <p:nvSpPr>
                <p:cNvPr id="269" name="任意多边形: 形状 268"/>
                <p:cNvSpPr/>
                <p:nvPr>
                  <p:custDataLst>
                    <p:tags r:id="rId26"/>
                  </p:custDataLst>
                </p:nvPr>
              </p:nvSpPr>
              <p:spPr>
                <a:xfrm>
                  <a:off x="10603033" y="4838572"/>
                  <a:ext cx="265789" cy="788305"/>
                </a:xfrm>
                <a:custGeom>
                  <a:avLst/>
                  <a:gdLst>
                    <a:gd name="connsiteX0" fmla="*/ 265280 w 265789"/>
                    <a:gd name="connsiteY0" fmla="*/ 171 h 788305"/>
                    <a:gd name="connsiteX1" fmla="*/ 182583 w 265789"/>
                    <a:gd name="connsiteY1" fmla="*/ 134808 h 788305"/>
                    <a:gd name="connsiteX2" fmla="*/ 85616 w 265789"/>
                    <a:gd name="connsiteY2" fmla="*/ 259873 h 788305"/>
                    <a:gd name="connsiteX3" fmla="*/ 15062 w 265789"/>
                    <a:gd name="connsiteY3" fmla="*/ 396017 h 788305"/>
                    <a:gd name="connsiteX4" fmla="*/ 6641 w 265789"/>
                    <a:gd name="connsiteY4" fmla="*/ 581620 h 788305"/>
                    <a:gd name="connsiteX5" fmla="*/ 32523 w 265789"/>
                    <a:gd name="connsiteY5" fmla="*/ 686476 h 788305"/>
                    <a:gd name="connsiteX6" fmla="*/ 50162 w 265789"/>
                    <a:gd name="connsiteY6" fmla="*/ 736821 h 788305"/>
                    <a:gd name="connsiteX7" fmla="*/ 71789 w 265789"/>
                    <a:gd name="connsiteY7" fmla="*/ 786457 h 788305"/>
                    <a:gd name="connsiteX8" fmla="*/ 78968 w 265789"/>
                    <a:gd name="connsiteY8" fmla="*/ 783177 h 788305"/>
                    <a:gd name="connsiteX9" fmla="*/ 62659 w 265789"/>
                    <a:gd name="connsiteY9" fmla="*/ 737264 h 788305"/>
                    <a:gd name="connsiteX10" fmla="*/ 46705 w 265789"/>
                    <a:gd name="connsiteY10" fmla="*/ 692857 h 788305"/>
                    <a:gd name="connsiteX11" fmla="*/ 21000 w 265789"/>
                    <a:gd name="connsiteY11" fmla="*/ 600322 h 788305"/>
                    <a:gd name="connsiteX12" fmla="*/ 19937 w 265789"/>
                    <a:gd name="connsiteY12" fmla="*/ 414808 h 788305"/>
                    <a:gd name="connsiteX13" fmla="*/ 180190 w 265789"/>
                    <a:gd name="connsiteY13" fmla="*/ 148635 h 788305"/>
                    <a:gd name="connsiteX14" fmla="*/ 265723 w 265789"/>
                    <a:gd name="connsiteY14" fmla="*/ 348 h 788305"/>
                    <a:gd name="connsiteX15" fmla="*/ 265280 w 265789"/>
                    <a:gd name="connsiteY15" fmla="*/ 171 h 788305"/>
                    <a:gd name="connsiteX16" fmla="*/ 265280 w 265789"/>
                    <a:gd name="connsiteY16" fmla="*/ 171 h 78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5789" h="788305">
                      <a:moveTo>
                        <a:pt x="265280" y="171"/>
                      </a:moveTo>
                      <a:cubicBezTo>
                        <a:pt x="245337" y="49364"/>
                        <a:pt x="214935" y="93061"/>
                        <a:pt x="182583" y="134808"/>
                      </a:cubicBezTo>
                      <a:cubicBezTo>
                        <a:pt x="150320" y="176555"/>
                        <a:pt x="116195" y="216885"/>
                        <a:pt x="85616" y="259873"/>
                      </a:cubicBezTo>
                      <a:cubicBezTo>
                        <a:pt x="55923" y="301620"/>
                        <a:pt x="29953" y="346736"/>
                        <a:pt x="15062" y="396017"/>
                      </a:cubicBezTo>
                      <a:cubicBezTo>
                        <a:pt x="-3197" y="456201"/>
                        <a:pt x="-3374" y="520018"/>
                        <a:pt x="6641" y="581620"/>
                      </a:cubicBezTo>
                      <a:cubicBezTo>
                        <a:pt x="12403" y="617163"/>
                        <a:pt x="21532" y="652174"/>
                        <a:pt x="32523" y="686476"/>
                      </a:cubicBezTo>
                      <a:cubicBezTo>
                        <a:pt x="37930" y="703405"/>
                        <a:pt x="43869" y="720157"/>
                        <a:pt x="50162" y="736821"/>
                      </a:cubicBezTo>
                      <a:cubicBezTo>
                        <a:pt x="56455" y="753573"/>
                        <a:pt x="62127" y="771300"/>
                        <a:pt x="71789" y="786457"/>
                      </a:cubicBezTo>
                      <a:cubicBezTo>
                        <a:pt x="74359" y="790357"/>
                        <a:pt x="79943" y="787520"/>
                        <a:pt x="78968" y="783177"/>
                      </a:cubicBezTo>
                      <a:cubicBezTo>
                        <a:pt x="75600" y="767312"/>
                        <a:pt x="68420" y="752421"/>
                        <a:pt x="62659" y="737264"/>
                      </a:cubicBezTo>
                      <a:cubicBezTo>
                        <a:pt x="57075" y="722550"/>
                        <a:pt x="51757" y="707748"/>
                        <a:pt x="46705" y="692857"/>
                      </a:cubicBezTo>
                      <a:cubicBezTo>
                        <a:pt x="36512" y="662544"/>
                        <a:pt x="27560" y="631699"/>
                        <a:pt x="21000" y="600322"/>
                      </a:cubicBezTo>
                      <a:cubicBezTo>
                        <a:pt x="8326" y="539341"/>
                        <a:pt x="5046" y="475700"/>
                        <a:pt x="19937" y="414808"/>
                      </a:cubicBezTo>
                      <a:cubicBezTo>
                        <a:pt x="45109" y="311636"/>
                        <a:pt x="119031" y="231953"/>
                        <a:pt x="180190" y="148635"/>
                      </a:cubicBezTo>
                      <a:cubicBezTo>
                        <a:pt x="214049" y="102545"/>
                        <a:pt x="245426" y="54061"/>
                        <a:pt x="265723" y="348"/>
                      </a:cubicBezTo>
                      <a:cubicBezTo>
                        <a:pt x="265989" y="82"/>
                        <a:pt x="265369" y="-184"/>
                        <a:pt x="265280" y="171"/>
                      </a:cubicBezTo>
                      <a:lnTo>
                        <a:pt x="265280" y="1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0" name="任意多边形: 形状 269"/>
                <p:cNvSpPr/>
                <p:nvPr>
                  <p:custDataLst>
                    <p:tags r:id="rId27"/>
                  </p:custDataLst>
                </p:nvPr>
              </p:nvSpPr>
              <p:spPr>
                <a:xfrm>
                  <a:off x="10459168" y="5035789"/>
                  <a:ext cx="154780" cy="287637"/>
                </a:xfrm>
                <a:custGeom>
                  <a:avLst/>
                  <a:gdLst>
                    <a:gd name="connsiteX0" fmla="*/ 269 w 154780"/>
                    <a:gd name="connsiteY0" fmla="*/ 1498 h 287637"/>
                    <a:gd name="connsiteX1" fmla="*/ 41751 w 154780"/>
                    <a:gd name="connsiteY1" fmla="*/ 50513 h 287637"/>
                    <a:gd name="connsiteX2" fmla="*/ 79066 w 154780"/>
                    <a:gd name="connsiteY2" fmla="*/ 101567 h 287637"/>
                    <a:gd name="connsiteX3" fmla="*/ 132425 w 154780"/>
                    <a:gd name="connsiteY3" fmla="*/ 215110 h 287637"/>
                    <a:gd name="connsiteX4" fmla="*/ 140845 w 154780"/>
                    <a:gd name="connsiteY4" fmla="*/ 249677 h 287637"/>
                    <a:gd name="connsiteX5" fmla="*/ 143770 w 154780"/>
                    <a:gd name="connsiteY5" fmla="*/ 267759 h 287637"/>
                    <a:gd name="connsiteX6" fmla="*/ 146518 w 154780"/>
                    <a:gd name="connsiteY6" fmla="*/ 284866 h 287637"/>
                    <a:gd name="connsiteX7" fmla="*/ 154229 w 154780"/>
                    <a:gd name="connsiteY7" fmla="*/ 284689 h 287637"/>
                    <a:gd name="connsiteX8" fmla="*/ 151393 w 154780"/>
                    <a:gd name="connsiteY8" fmla="*/ 253932 h 287637"/>
                    <a:gd name="connsiteX9" fmla="*/ 144391 w 154780"/>
                    <a:gd name="connsiteY9" fmla="*/ 221757 h 287637"/>
                    <a:gd name="connsiteX10" fmla="*/ 122764 w 154780"/>
                    <a:gd name="connsiteY10" fmla="*/ 161662 h 287637"/>
                    <a:gd name="connsiteX11" fmla="*/ 53805 w 154780"/>
                    <a:gd name="connsiteY11" fmla="*/ 52286 h 287637"/>
                    <a:gd name="connsiteX12" fmla="*/ 1421 w 154780"/>
                    <a:gd name="connsiteY12" fmla="*/ 257 h 287637"/>
                    <a:gd name="connsiteX13" fmla="*/ 269 w 154780"/>
                    <a:gd name="connsiteY13" fmla="*/ 1498 h 287637"/>
                    <a:gd name="connsiteX14" fmla="*/ 269 w 154780"/>
                    <a:gd name="connsiteY14" fmla="*/ 1498 h 287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4780" h="287637">
                      <a:moveTo>
                        <a:pt x="269" y="1498"/>
                      </a:moveTo>
                      <a:cubicBezTo>
                        <a:pt x="15071" y="16921"/>
                        <a:pt x="28544" y="33673"/>
                        <a:pt x="41751" y="50513"/>
                      </a:cubicBezTo>
                      <a:cubicBezTo>
                        <a:pt x="54780" y="67088"/>
                        <a:pt x="67544" y="83929"/>
                        <a:pt x="79066" y="101567"/>
                      </a:cubicBezTo>
                      <a:cubicBezTo>
                        <a:pt x="101934" y="136756"/>
                        <a:pt x="120459" y="174781"/>
                        <a:pt x="132425" y="215110"/>
                      </a:cubicBezTo>
                      <a:cubicBezTo>
                        <a:pt x="135793" y="226455"/>
                        <a:pt x="138629" y="238066"/>
                        <a:pt x="140845" y="249677"/>
                      </a:cubicBezTo>
                      <a:cubicBezTo>
                        <a:pt x="141998" y="255705"/>
                        <a:pt x="142972" y="261732"/>
                        <a:pt x="143770" y="267759"/>
                      </a:cubicBezTo>
                      <a:cubicBezTo>
                        <a:pt x="144479" y="273432"/>
                        <a:pt x="144568" y="279459"/>
                        <a:pt x="146518" y="284866"/>
                      </a:cubicBezTo>
                      <a:cubicBezTo>
                        <a:pt x="147759" y="288323"/>
                        <a:pt x="153520" y="288854"/>
                        <a:pt x="154229" y="284689"/>
                      </a:cubicBezTo>
                      <a:cubicBezTo>
                        <a:pt x="156002" y="274939"/>
                        <a:pt x="153077" y="263593"/>
                        <a:pt x="151393" y="253932"/>
                      </a:cubicBezTo>
                      <a:cubicBezTo>
                        <a:pt x="149532" y="243118"/>
                        <a:pt x="147227" y="232394"/>
                        <a:pt x="144391" y="221757"/>
                      </a:cubicBezTo>
                      <a:cubicBezTo>
                        <a:pt x="138895" y="201194"/>
                        <a:pt x="131539" y="181162"/>
                        <a:pt x="122764" y="161662"/>
                      </a:cubicBezTo>
                      <a:cubicBezTo>
                        <a:pt x="105125" y="122574"/>
                        <a:pt x="81814" y="84816"/>
                        <a:pt x="53805" y="52286"/>
                      </a:cubicBezTo>
                      <a:cubicBezTo>
                        <a:pt x="37674" y="33495"/>
                        <a:pt x="19769" y="16832"/>
                        <a:pt x="1421" y="257"/>
                      </a:cubicBezTo>
                      <a:cubicBezTo>
                        <a:pt x="624" y="-541"/>
                        <a:pt x="-529" y="700"/>
                        <a:pt x="269" y="1498"/>
                      </a:cubicBezTo>
                      <a:lnTo>
                        <a:pt x="269" y="14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1" name="任意多边形: 形状 270"/>
                <p:cNvSpPr/>
                <p:nvPr>
                  <p:custDataLst>
                    <p:tags r:id="rId28"/>
                  </p:custDataLst>
                </p:nvPr>
              </p:nvSpPr>
              <p:spPr>
                <a:xfrm>
                  <a:off x="10335237" y="4923944"/>
                  <a:ext cx="230222" cy="249796"/>
                </a:xfrm>
                <a:custGeom>
                  <a:avLst/>
                  <a:gdLst>
                    <a:gd name="connsiteX0" fmla="*/ 230208 w 230222"/>
                    <a:gd name="connsiteY0" fmla="*/ 248955 h 249796"/>
                    <a:gd name="connsiteX1" fmla="*/ 228258 w 230222"/>
                    <a:gd name="connsiteY1" fmla="*/ 206144 h 249796"/>
                    <a:gd name="connsiteX2" fmla="*/ 229765 w 230222"/>
                    <a:gd name="connsiteY2" fmla="*/ 164042 h 249796"/>
                    <a:gd name="connsiteX3" fmla="*/ 206454 w 230222"/>
                    <a:gd name="connsiteY3" fmla="*/ 96502 h 249796"/>
                    <a:gd name="connsiteX4" fmla="*/ 85112 w 230222"/>
                    <a:gd name="connsiteY4" fmla="*/ 36762 h 249796"/>
                    <a:gd name="connsiteX5" fmla="*/ 8088 w 230222"/>
                    <a:gd name="connsiteY5" fmla="*/ 1130 h 249796"/>
                    <a:gd name="connsiteX6" fmla="*/ 288 w 230222"/>
                    <a:gd name="connsiteY6" fmla="*/ 5917 h 249796"/>
                    <a:gd name="connsiteX7" fmla="*/ 27765 w 230222"/>
                    <a:gd name="connsiteY7" fmla="*/ 83207 h 249796"/>
                    <a:gd name="connsiteX8" fmla="*/ 51076 w 230222"/>
                    <a:gd name="connsiteY8" fmla="*/ 142681 h 249796"/>
                    <a:gd name="connsiteX9" fmla="*/ 84757 w 230222"/>
                    <a:gd name="connsiteY9" fmla="*/ 193381 h 249796"/>
                    <a:gd name="connsiteX10" fmla="*/ 139711 w 230222"/>
                    <a:gd name="connsiteY10" fmla="*/ 225290 h 249796"/>
                    <a:gd name="connsiteX11" fmla="*/ 221433 w 230222"/>
                    <a:gd name="connsiteY11" fmla="*/ 241687 h 249796"/>
                    <a:gd name="connsiteX12" fmla="*/ 223827 w 230222"/>
                    <a:gd name="connsiteY12" fmla="*/ 232115 h 249796"/>
                    <a:gd name="connsiteX13" fmla="*/ 153095 w 230222"/>
                    <a:gd name="connsiteY13" fmla="*/ 218819 h 249796"/>
                    <a:gd name="connsiteX14" fmla="*/ 95394 w 230222"/>
                    <a:gd name="connsiteY14" fmla="*/ 190367 h 249796"/>
                    <a:gd name="connsiteX15" fmla="*/ 38933 w 230222"/>
                    <a:gd name="connsiteY15" fmla="*/ 86664 h 249796"/>
                    <a:gd name="connsiteX16" fmla="*/ 9151 w 230222"/>
                    <a:gd name="connsiteY16" fmla="*/ 3169 h 249796"/>
                    <a:gd name="connsiteX17" fmla="*/ 1351 w 230222"/>
                    <a:gd name="connsiteY17" fmla="*/ 7955 h 249796"/>
                    <a:gd name="connsiteX18" fmla="*/ 132975 w 230222"/>
                    <a:gd name="connsiteY18" fmla="*/ 60871 h 249796"/>
                    <a:gd name="connsiteX19" fmla="*/ 191475 w 230222"/>
                    <a:gd name="connsiteY19" fmla="*/ 93754 h 249796"/>
                    <a:gd name="connsiteX20" fmla="*/ 221079 w 230222"/>
                    <a:gd name="connsiteY20" fmla="*/ 158281 h 249796"/>
                    <a:gd name="connsiteX21" fmla="*/ 223117 w 230222"/>
                    <a:gd name="connsiteY21" fmla="*/ 204194 h 249796"/>
                    <a:gd name="connsiteX22" fmla="*/ 228258 w 230222"/>
                    <a:gd name="connsiteY22" fmla="*/ 249221 h 249796"/>
                    <a:gd name="connsiteX23" fmla="*/ 230208 w 230222"/>
                    <a:gd name="connsiteY23" fmla="*/ 248955 h 249796"/>
                    <a:gd name="connsiteX24" fmla="*/ 230208 w 230222"/>
                    <a:gd name="connsiteY24" fmla="*/ 248955 h 249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30222" h="249796">
                      <a:moveTo>
                        <a:pt x="230208" y="248955"/>
                      </a:moveTo>
                      <a:cubicBezTo>
                        <a:pt x="228347" y="234774"/>
                        <a:pt x="228081" y="220415"/>
                        <a:pt x="228258" y="206144"/>
                      </a:cubicBezTo>
                      <a:cubicBezTo>
                        <a:pt x="228435" y="192140"/>
                        <a:pt x="230385" y="178047"/>
                        <a:pt x="229765" y="164042"/>
                      </a:cubicBezTo>
                      <a:cubicBezTo>
                        <a:pt x="228701" y="139490"/>
                        <a:pt x="222408" y="115647"/>
                        <a:pt x="206454" y="96502"/>
                      </a:cubicBezTo>
                      <a:cubicBezTo>
                        <a:pt x="176406" y="60339"/>
                        <a:pt x="128100" y="49171"/>
                        <a:pt x="85112" y="36762"/>
                      </a:cubicBezTo>
                      <a:cubicBezTo>
                        <a:pt x="57812" y="28873"/>
                        <a:pt x="30247" y="19567"/>
                        <a:pt x="8088" y="1130"/>
                      </a:cubicBezTo>
                      <a:cubicBezTo>
                        <a:pt x="4719" y="-1706"/>
                        <a:pt x="-1396" y="1130"/>
                        <a:pt x="288" y="5917"/>
                      </a:cubicBezTo>
                      <a:cubicBezTo>
                        <a:pt x="9417" y="31710"/>
                        <a:pt x="18635" y="57414"/>
                        <a:pt x="27765" y="83207"/>
                      </a:cubicBezTo>
                      <a:cubicBezTo>
                        <a:pt x="34944" y="103238"/>
                        <a:pt x="41947" y="123447"/>
                        <a:pt x="51076" y="142681"/>
                      </a:cubicBezTo>
                      <a:cubicBezTo>
                        <a:pt x="59762" y="161117"/>
                        <a:pt x="70487" y="178756"/>
                        <a:pt x="84757" y="193381"/>
                      </a:cubicBezTo>
                      <a:cubicBezTo>
                        <a:pt x="100003" y="208892"/>
                        <a:pt x="118971" y="219085"/>
                        <a:pt x="139711" y="225290"/>
                      </a:cubicBezTo>
                      <a:cubicBezTo>
                        <a:pt x="166213" y="233267"/>
                        <a:pt x="194222" y="236812"/>
                        <a:pt x="221433" y="241687"/>
                      </a:cubicBezTo>
                      <a:cubicBezTo>
                        <a:pt x="227638" y="242839"/>
                        <a:pt x="230120" y="233178"/>
                        <a:pt x="223827" y="232115"/>
                      </a:cubicBezTo>
                      <a:cubicBezTo>
                        <a:pt x="200249" y="227860"/>
                        <a:pt x="176406" y="224403"/>
                        <a:pt x="153095" y="218819"/>
                      </a:cubicBezTo>
                      <a:cubicBezTo>
                        <a:pt x="131823" y="213678"/>
                        <a:pt x="111703" y="205347"/>
                        <a:pt x="95394" y="190367"/>
                      </a:cubicBezTo>
                      <a:cubicBezTo>
                        <a:pt x="65967" y="163156"/>
                        <a:pt x="52051" y="123447"/>
                        <a:pt x="38933" y="86664"/>
                      </a:cubicBezTo>
                      <a:cubicBezTo>
                        <a:pt x="29006" y="58832"/>
                        <a:pt x="19078" y="31001"/>
                        <a:pt x="9151" y="3169"/>
                      </a:cubicBezTo>
                      <a:cubicBezTo>
                        <a:pt x="6581" y="4764"/>
                        <a:pt x="4010" y="6360"/>
                        <a:pt x="1351" y="7955"/>
                      </a:cubicBezTo>
                      <a:cubicBezTo>
                        <a:pt x="39021" y="39155"/>
                        <a:pt x="88303" y="45094"/>
                        <a:pt x="132975" y="60871"/>
                      </a:cubicBezTo>
                      <a:cubicBezTo>
                        <a:pt x="154070" y="68316"/>
                        <a:pt x="174988" y="78421"/>
                        <a:pt x="191475" y="93754"/>
                      </a:cubicBezTo>
                      <a:cubicBezTo>
                        <a:pt x="209822" y="110861"/>
                        <a:pt x="218686" y="133640"/>
                        <a:pt x="221079" y="158281"/>
                      </a:cubicBezTo>
                      <a:cubicBezTo>
                        <a:pt x="222497" y="173526"/>
                        <a:pt x="223029" y="188860"/>
                        <a:pt x="223117" y="204194"/>
                      </a:cubicBezTo>
                      <a:cubicBezTo>
                        <a:pt x="223206" y="219528"/>
                        <a:pt x="224092" y="234419"/>
                        <a:pt x="228258" y="249221"/>
                      </a:cubicBezTo>
                      <a:cubicBezTo>
                        <a:pt x="228879" y="250108"/>
                        <a:pt x="230385" y="249930"/>
                        <a:pt x="230208" y="248955"/>
                      </a:cubicBezTo>
                      <a:lnTo>
                        <a:pt x="230208" y="2489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2" name="任意多边形: 形状 271"/>
                <p:cNvSpPr/>
                <p:nvPr>
                  <p:custDataLst>
                    <p:tags r:id="rId29"/>
                  </p:custDataLst>
                </p:nvPr>
              </p:nvSpPr>
              <p:spPr>
                <a:xfrm>
                  <a:off x="10733304" y="4716469"/>
                  <a:ext cx="201286" cy="326066"/>
                </a:xfrm>
                <a:custGeom>
                  <a:avLst/>
                  <a:gdLst>
                    <a:gd name="connsiteX0" fmla="*/ 1258 w 201286"/>
                    <a:gd name="connsiteY0" fmla="*/ 322325 h 326066"/>
                    <a:gd name="connsiteX1" fmla="*/ 11983 w 201286"/>
                    <a:gd name="connsiteY1" fmla="*/ 264534 h 326066"/>
                    <a:gd name="connsiteX2" fmla="*/ 15528 w 201286"/>
                    <a:gd name="connsiteY2" fmla="*/ 186712 h 326066"/>
                    <a:gd name="connsiteX3" fmla="*/ 27051 w 201286"/>
                    <a:gd name="connsiteY3" fmla="*/ 151524 h 326066"/>
                    <a:gd name="connsiteX4" fmla="*/ 49564 w 201286"/>
                    <a:gd name="connsiteY4" fmla="*/ 120502 h 326066"/>
                    <a:gd name="connsiteX5" fmla="*/ 103100 w 201286"/>
                    <a:gd name="connsiteY5" fmla="*/ 65813 h 326066"/>
                    <a:gd name="connsiteX6" fmla="*/ 168247 w 201286"/>
                    <a:gd name="connsiteY6" fmla="*/ 8023 h 326066"/>
                    <a:gd name="connsiteX7" fmla="*/ 160890 w 201286"/>
                    <a:gd name="connsiteY7" fmla="*/ 7226 h 326066"/>
                    <a:gd name="connsiteX8" fmla="*/ 184556 w 201286"/>
                    <a:gd name="connsiteY8" fmla="*/ 168454 h 326066"/>
                    <a:gd name="connsiteX9" fmla="*/ 91755 w 201286"/>
                    <a:gd name="connsiteY9" fmla="*/ 289707 h 326066"/>
                    <a:gd name="connsiteX10" fmla="*/ 10565 w 201286"/>
                    <a:gd name="connsiteY10" fmla="*/ 315234 h 326066"/>
                    <a:gd name="connsiteX11" fmla="*/ 10831 w 201286"/>
                    <a:gd name="connsiteY11" fmla="*/ 326048 h 326066"/>
                    <a:gd name="connsiteX12" fmla="*/ 151406 w 201286"/>
                    <a:gd name="connsiteY12" fmla="*/ 254075 h 326066"/>
                    <a:gd name="connsiteX13" fmla="*/ 200156 w 201286"/>
                    <a:gd name="connsiteY13" fmla="*/ 95241 h 326066"/>
                    <a:gd name="connsiteX14" fmla="*/ 168779 w 201286"/>
                    <a:gd name="connsiteY14" fmla="*/ 2173 h 326066"/>
                    <a:gd name="connsiteX15" fmla="*/ 161422 w 201286"/>
                    <a:gd name="connsiteY15" fmla="*/ 1376 h 326066"/>
                    <a:gd name="connsiteX16" fmla="*/ 48412 w 201286"/>
                    <a:gd name="connsiteY16" fmla="*/ 108004 h 326066"/>
                    <a:gd name="connsiteX17" fmla="*/ 11008 w 201286"/>
                    <a:gd name="connsiteY17" fmla="*/ 168276 h 326066"/>
                    <a:gd name="connsiteX18" fmla="*/ 4537 w 201286"/>
                    <a:gd name="connsiteY18" fmla="*/ 245655 h 326066"/>
                    <a:gd name="connsiteX19" fmla="*/ 105 w 201286"/>
                    <a:gd name="connsiteY19" fmla="*/ 321438 h 326066"/>
                    <a:gd name="connsiteX20" fmla="*/ 1258 w 201286"/>
                    <a:gd name="connsiteY20" fmla="*/ 322325 h 326066"/>
                    <a:gd name="connsiteX21" fmla="*/ 1258 w 201286"/>
                    <a:gd name="connsiteY21" fmla="*/ 322325 h 326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1286" h="326066">
                      <a:moveTo>
                        <a:pt x="1258" y="322325"/>
                      </a:moveTo>
                      <a:cubicBezTo>
                        <a:pt x="15883" y="307345"/>
                        <a:pt x="13667" y="283680"/>
                        <a:pt x="11983" y="264534"/>
                      </a:cubicBezTo>
                      <a:cubicBezTo>
                        <a:pt x="9767" y="238476"/>
                        <a:pt x="10387" y="212417"/>
                        <a:pt x="15528" y="186712"/>
                      </a:cubicBezTo>
                      <a:cubicBezTo>
                        <a:pt x="17921" y="174569"/>
                        <a:pt x="21378" y="162604"/>
                        <a:pt x="27051" y="151524"/>
                      </a:cubicBezTo>
                      <a:cubicBezTo>
                        <a:pt x="32989" y="140090"/>
                        <a:pt x="41144" y="130074"/>
                        <a:pt x="49564" y="120502"/>
                      </a:cubicBezTo>
                      <a:cubicBezTo>
                        <a:pt x="66405" y="101268"/>
                        <a:pt x="84398" y="83186"/>
                        <a:pt x="103100" y="65813"/>
                      </a:cubicBezTo>
                      <a:cubicBezTo>
                        <a:pt x="124284" y="45959"/>
                        <a:pt x="146266" y="26991"/>
                        <a:pt x="168247" y="8023"/>
                      </a:cubicBezTo>
                      <a:cubicBezTo>
                        <a:pt x="165765" y="7757"/>
                        <a:pt x="163283" y="7491"/>
                        <a:pt x="160890" y="7226"/>
                      </a:cubicBezTo>
                      <a:cubicBezTo>
                        <a:pt x="189786" y="54823"/>
                        <a:pt x="198383" y="114563"/>
                        <a:pt x="184556" y="168454"/>
                      </a:cubicBezTo>
                      <a:cubicBezTo>
                        <a:pt x="171438" y="219596"/>
                        <a:pt x="137313" y="263293"/>
                        <a:pt x="91755" y="289707"/>
                      </a:cubicBezTo>
                      <a:cubicBezTo>
                        <a:pt x="66937" y="304066"/>
                        <a:pt x="39194" y="313018"/>
                        <a:pt x="10565" y="315234"/>
                      </a:cubicBezTo>
                      <a:cubicBezTo>
                        <a:pt x="3651" y="315766"/>
                        <a:pt x="3917" y="326579"/>
                        <a:pt x="10831" y="326048"/>
                      </a:cubicBezTo>
                      <a:cubicBezTo>
                        <a:pt x="64898" y="321882"/>
                        <a:pt x="116041" y="295025"/>
                        <a:pt x="151406" y="254075"/>
                      </a:cubicBezTo>
                      <a:cubicBezTo>
                        <a:pt x="189076" y="210467"/>
                        <a:pt x="206006" y="152410"/>
                        <a:pt x="200156" y="95241"/>
                      </a:cubicBezTo>
                      <a:cubicBezTo>
                        <a:pt x="196788" y="62179"/>
                        <a:pt x="186063" y="30536"/>
                        <a:pt x="168779" y="2173"/>
                      </a:cubicBezTo>
                      <a:cubicBezTo>
                        <a:pt x="167095" y="-574"/>
                        <a:pt x="163638" y="-574"/>
                        <a:pt x="161422" y="1376"/>
                      </a:cubicBezTo>
                      <a:cubicBezTo>
                        <a:pt x="122334" y="35323"/>
                        <a:pt x="83068" y="69359"/>
                        <a:pt x="48412" y="108004"/>
                      </a:cubicBezTo>
                      <a:cubicBezTo>
                        <a:pt x="32192" y="126086"/>
                        <a:pt x="17921" y="144699"/>
                        <a:pt x="11008" y="168276"/>
                      </a:cubicBezTo>
                      <a:cubicBezTo>
                        <a:pt x="3740" y="193094"/>
                        <a:pt x="3119" y="219951"/>
                        <a:pt x="4537" y="245655"/>
                      </a:cubicBezTo>
                      <a:cubicBezTo>
                        <a:pt x="5955" y="271005"/>
                        <a:pt x="13578" y="298039"/>
                        <a:pt x="105" y="321438"/>
                      </a:cubicBezTo>
                      <a:cubicBezTo>
                        <a:pt x="-338" y="322148"/>
                        <a:pt x="726" y="322857"/>
                        <a:pt x="1258" y="322325"/>
                      </a:cubicBezTo>
                      <a:lnTo>
                        <a:pt x="1258" y="322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3" name="任意多边形: 形状 272"/>
                <p:cNvSpPr/>
                <p:nvPr>
                  <p:custDataLst>
                    <p:tags r:id="rId30"/>
                  </p:custDataLst>
                </p:nvPr>
              </p:nvSpPr>
              <p:spPr>
                <a:xfrm>
                  <a:off x="10626443" y="5112613"/>
                  <a:ext cx="245620" cy="105607"/>
                </a:xfrm>
                <a:custGeom>
                  <a:avLst/>
                  <a:gdLst>
                    <a:gd name="connsiteX0" fmla="*/ 244795 w 245620"/>
                    <a:gd name="connsiteY0" fmla="*/ 14 h 105607"/>
                    <a:gd name="connsiteX1" fmla="*/ 190993 w 245620"/>
                    <a:gd name="connsiteY1" fmla="*/ 7016 h 105607"/>
                    <a:gd name="connsiteX2" fmla="*/ 136837 w 245620"/>
                    <a:gd name="connsiteY2" fmla="*/ 19602 h 105607"/>
                    <a:gd name="connsiteX3" fmla="*/ 35881 w 245620"/>
                    <a:gd name="connsiteY3" fmla="*/ 62413 h 105607"/>
                    <a:gd name="connsiteX4" fmla="*/ 12127 w 245620"/>
                    <a:gd name="connsiteY4" fmla="*/ 80229 h 105607"/>
                    <a:gd name="connsiteX5" fmla="*/ 249 w 245620"/>
                    <a:gd name="connsiteY5" fmla="*/ 103363 h 105607"/>
                    <a:gd name="connsiteX6" fmla="*/ 4947 w 245620"/>
                    <a:gd name="connsiteY6" fmla="*/ 105136 h 105607"/>
                    <a:gd name="connsiteX7" fmla="*/ 11417 w 245620"/>
                    <a:gd name="connsiteY7" fmla="*/ 97602 h 105607"/>
                    <a:gd name="connsiteX8" fmla="*/ 19483 w 245620"/>
                    <a:gd name="connsiteY8" fmla="*/ 87320 h 105607"/>
                    <a:gd name="connsiteX9" fmla="*/ 40401 w 245620"/>
                    <a:gd name="connsiteY9" fmla="*/ 71543 h 105607"/>
                    <a:gd name="connsiteX10" fmla="*/ 86758 w 245620"/>
                    <a:gd name="connsiteY10" fmla="*/ 47168 h 105607"/>
                    <a:gd name="connsiteX11" fmla="*/ 186916 w 245620"/>
                    <a:gd name="connsiteY11" fmla="*/ 16589 h 105607"/>
                    <a:gd name="connsiteX12" fmla="*/ 244972 w 245620"/>
                    <a:gd name="connsiteY12" fmla="*/ 1698 h 105607"/>
                    <a:gd name="connsiteX13" fmla="*/ 244795 w 245620"/>
                    <a:gd name="connsiteY13" fmla="*/ 14 h 105607"/>
                    <a:gd name="connsiteX14" fmla="*/ 244795 w 245620"/>
                    <a:gd name="connsiteY14" fmla="*/ 14 h 105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5620" h="105607">
                      <a:moveTo>
                        <a:pt x="244795" y="14"/>
                      </a:moveTo>
                      <a:cubicBezTo>
                        <a:pt x="226890" y="2318"/>
                        <a:pt x="208809" y="3825"/>
                        <a:pt x="190993" y="7016"/>
                      </a:cubicBezTo>
                      <a:cubicBezTo>
                        <a:pt x="172823" y="10295"/>
                        <a:pt x="154652" y="14550"/>
                        <a:pt x="136837" y="19602"/>
                      </a:cubicBezTo>
                      <a:cubicBezTo>
                        <a:pt x="101560" y="29529"/>
                        <a:pt x="66992" y="42825"/>
                        <a:pt x="35881" y="62413"/>
                      </a:cubicBezTo>
                      <a:cubicBezTo>
                        <a:pt x="27549" y="67643"/>
                        <a:pt x="18951" y="73050"/>
                        <a:pt x="12127" y="80229"/>
                      </a:cubicBezTo>
                      <a:cubicBezTo>
                        <a:pt x="6543" y="86079"/>
                        <a:pt x="-1523" y="94677"/>
                        <a:pt x="249" y="103363"/>
                      </a:cubicBezTo>
                      <a:cubicBezTo>
                        <a:pt x="693" y="105401"/>
                        <a:pt x="3352" y="106199"/>
                        <a:pt x="4947" y="105136"/>
                      </a:cubicBezTo>
                      <a:cubicBezTo>
                        <a:pt x="8049" y="103097"/>
                        <a:pt x="9467" y="100615"/>
                        <a:pt x="11417" y="97602"/>
                      </a:cubicBezTo>
                      <a:cubicBezTo>
                        <a:pt x="13722" y="93879"/>
                        <a:pt x="16470" y="90422"/>
                        <a:pt x="19483" y="87320"/>
                      </a:cubicBezTo>
                      <a:cubicBezTo>
                        <a:pt x="25511" y="81027"/>
                        <a:pt x="33044" y="76240"/>
                        <a:pt x="40401" y="71543"/>
                      </a:cubicBezTo>
                      <a:cubicBezTo>
                        <a:pt x="55115" y="62059"/>
                        <a:pt x="70715" y="53993"/>
                        <a:pt x="86758" y="47168"/>
                      </a:cubicBezTo>
                      <a:cubicBezTo>
                        <a:pt x="119021" y="33429"/>
                        <a:pt x="152880" y="24477"/>
                        <a:pt x="186916" y="16589"/>
                      </a:cubicBezTo>
                      <a:cubicBezTo>
                        <a:pt x="206416" y="12068"/>
                        <a:pt x="225561" y="6307"/>
                        <a:pt x="244972" y="1698"/>
                      </a:cubicBezTo>
                      <a:cubicBezTo>
                        <a:pt x="245947" y="1432"/>
                        <a:pt x="245770" y="-163"/>
                        <a:pt x="244795" y="14"/>
                      </a:cubicBezTo>
                      <a:lnTo>
                        <a:pt x="244795" y="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4" name="任意多边形: 形状 273"/>
                <p:cNvSpPr/>
                <p:nvPr>
                  <p:custDataLst>
                    <p:tags r:id="rId31"/>
                  </p:custDataLst>
                </p:nvPr>
              </p:nvSpPr>
              <p:spPr>
                <a:xfrm>
                  <a:off x="10704280" y="5033812"/>
                  <a:ext cx="320291" cy="174750"/>
                </a:xfrm>
                <a:custGeom>
                  <a:avLst/>
                  <a:gdLst>
                    <a:gd name="connsiteX0" fmla="*/ 5198 w 320291"/>
                    <a:gd name="connsiteY0" fmla="*/ 121094 h 174750"/>
                    <a:gd name="connsiteX1" fmla="*/ 34093 w 320291"/>
                    <a:gd name="connsiteY1" fmla="*/ 67026 h 174750"/>
                    <a:gd name="connsiteX2" fmla="*/ 79829 w 320291"/>
                    <a:gd name="connsiteY2" fmla="*/ 29711 h 174750"/>
                    <a:gd name="connsiteX3" fmla="*/ 145863 w 320291"/>
                    <a:gd name="connsiteY3" fmla="*/ 14111 h 174750"/>
                    <a:gd name="connsiteX4" fmla="*/ 226698 w 320291"/>
                    <a:gd name="connsiteY4" fmla="*/ 17745 h 174750"/>
                    <a:gd name="connsiteX5" fmla="*/ 316929 w 320291"/>
                    <a:gd name="connsiteY5" fmla="*/ 9325 h 174750"/>
                    <a:gd name="connsiteX6" fmla="*/ 311345 w 320291"/>
                    <a:gd name="connsiteY6" fmla="*/ 2323 h 174750"/>
                    <a:gd name="connsiteX7" fmla="*/ 220405 w 320291"/>
                    <a:gd name="connsiteY7" fmla="*/ 124905 h 174750"/>
                    <a:gd name="connsiteX8" fmla="*/ 156676 w 320291"/>
                    <a:gd name="connsiteY8" fmla="*/ 158232 h 174750"/>
                    <a:gd name="connsiteX9" fmla="*/ 80184 w 320291"/>
                    <a:gd name="connsiteY9" fmla="*/ 160714 h 174750"/>
                    <a:gd name="connsiteX10" fmla="*/ 38702 w 320291"/>
                    <a:gd name="connsiteY10" fmla="*/ 147241 h 174750"/>
                    <a:gd name="connsiteX11" fmla="*/ 13352 w 320291"/>
                    <a:gd name="connsiteY11" fmla="*/ 123221 h 174750"/>
                    <a:gd name="connsiteX12" fmla="*/ 2273 w 320291"/>
                    <a:gd name="connsiteY12" fmla="*/ 123487 h 174750"/>
                    <a:gd name="connsiteX13" fmla="*/ 19734 w 320291"/>
                    <a:gd name="connsiteY13" fmla="*/ 149812 h 174750"/>
                    <a:gd name="connsiteX14" fmla="*/ 56607 w 320291"/>
                    <a:gd name="connsiteY14" fmla="*/ 165944 h 174750"/>
                    <a:gd name="connsiteX15" fmla="*/ 140367 w 320291"/>
                    <a:gd name="connsiteY15" fmla="*/ 172591 h 174750"/>
                    <a:gd name="connsiteX16" fmla="*/ 270750 w 320291"/>
                    <a:gd name="connsiteY16" fmla="*/ 88653 h 174750"/>
                    <a:gd name="connsiteX17" fmla="*/ 319766 w 320291"/>
                    <a:gd name="connsiteY17" fmla="*/ 7109 h 174750"/>
                    <a:gd name="connsiteX18" fmla="*/ 314182 w 320291"/>
                    <a:gd name="connsiteY18" fmla="*/ 107 h 174750"/>
                    <a:gd name="connsiteX19" fmla="*/ 229801 w 320291"/>
                    <a:gd name="connsiteY19" fmla="*/ 8616 h 174750"/>
                    <a:gd name="connsiteX20" fmla="*/ 144710 w 320291"/>
                    <a:gd name="connsiteY20" fmla="*/ 5247 h 174750"/>
                    <a:gd name="connsiteX21" fmla="*/ 30016 w 320291"/>
                    <a:gd name="connsiteY21" fmla="*/ 58606 h 174750"/>
                    <a:gd name="connsiteX22" fmla="*/ 57 w 320291"/>
                    <a:gd name="connsiteY22" fmla="*/ 119765 h 174750"/>
                    <a:gd name="connsiteX23" fmla="*/ 5198 w 320291"/>
                    <a:gd name="connsiteY23" fmla="*/ 121094 h 174750"/>
                    <a:gd name="connsiteX24" fmla="*/ 5198 w 320291"/>
                    <a:gd name="connsiteY24" fmla="*/ 121094 h 17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20291" h="174750">
                      <a:moveTo>
                        <a:pt x="5198" y="121094"/>
                      </a:moveTo>
                      <a:cubicBezTo>
                        <a:pt x="12112" y="101683"/>
                        <a:pt x="20975" y="83069"/>
                        <a:pt x="34093" y="67026"/>
                      </a:cubicBezTo>
                      <a:cubicBezTo>
                        <a:pt x="46680" y="51692"/>
                        <a:pt x="62279" y="38929"/>
                        <a:pt x="79829" y="29711"/>
                      </a:cubicBezTo>
                      <a:cubicBezTo>
                        <a:pt x="100393" y="18986"/>
                        <a:pt x="122817" y="14466"/>
                        <a:pt x="145863" y="14111"/>
                      </a:cubicBezTo>
                      <a:cubicBezTo>
                        <a:pt x="172896" y="13668"/>
                        <a:pt x="199665" y="17479"/>
                        <a:pt x="226698" y="17745"/>
                      </a:cubicBezTo>
                      <a:cubicBezTo>
                        <a:pt x="257012" y="18011"/>
                        <a:pt x="287148" y="14997"/>
                        <a:pt x="316929" y="9325"/>
                      </a:cubicBezTo>
                      <a:cubicBezTo>
                        <a:pt x="315068" y="7020"/>
                        <a:pt x="313207" y="4716"/>
                        <a:pt x="311345" y="2323"/>
                      </a:cubicBezTo>
                      <a:cubicBezTo>
                        <a:pt x="288921" y="48058"/>
                        <a:pt x="261089" y="93262"/>
                        <a:pt x="220405" y="124905"/>
                      </a:cubicBezTo>
                      <a:cubicBezTo>
                        <a:pt x="201349" y="139708"/>
                        <a:pt x="179899" y="151496"/>
                        <a:pt x="156676" y="158232"/>
                      </a:cubicBezTo>
                      <a:cubicBezTo>
                        <a:pt x="131770" y="165412"/>
                        <a:pt x="105534" y="165944"/>
                        <a:pt x="80184" y="160714"/>
                      </a:cubicBezTo>
                      <a:cubicBezTo>
                        <a:pt x="65914" y="157789"/>
                        <a:pt x="51998" y="153269"/>
                        <a:pt x="38702" y="147241"/>
                      </a:cubicBezTo>
                      <a:cubicBezTo>
                        <a:pt x="28687" y="142721"/>
                        <a:pt x="13707" y="136074"/>
                        <a:pt x="13352" y="123221"/>
                      </a:cubicBezTo>
                      <a:cubicBezTo>
                        <a:pt x="13175" y="116131"/>
                        <a:pt x="2096" y="116396"/>
                        <a:pt x="2273" y="123487"/>
                      </a:cubicBezTo>
                      <a:cubicBezTo>
                        <a:pt x="2539" y="135187"/>
                        <a:pt x="10428" y="143696"/>
                        <a:pt x="19734" y="149812"/>
                      </a:cubicBezTo>
                      <a:cubicBezTo>
                        <a:pt x="30814" y="157080"/>
                        <a:pt x="44021" y="161955"/>
                        <a:pt x="56607" y="165944"/>
                      </a:cubicBezTo>
                      <a:cubicBezTo>
                        <a:pt x="83552" y="174364"/>
                        <a:pt x="112447" y="177112"/>
                        <a:pt x="140367" y="172591"/>
                      </a:cubicBezTo>
                      <a:cubicBezTo>
                        <a:pt x="193194" y="163905"/>
                        <a:pt x="238310" y="129958"/>
                        <a:pt x="270750" y="88653"/>
                      </a:cubicBezTo>
                      <a:cubicBezTo>
                        <a:pt x="290427" y="63569"/>
                        <a:pt x="306027" y="35827"/>
                        <a:pt x="319766" y="7109"/>
                      </a:cubicBezTo>
                      <a:cubicBezTo>
                        <a:pt x="321627" y="3120"/>
                        <a:pt x="318259" y="-691"/>
                        <a:pt x="314182" y="107"/>
                      </a:cubicBezTo>
                      <a:cubicBezTo>
                        <a:pt x="286439" y="5779"/>
                        <a:pt x="258075" y="8527"/>
                        <a:pt x="229801" y="8616"/>
                      </a:cubicBezTo>
                      <a:cubicBezTo>
                        <a:pt x="201349" y="8704"/>
                        <a:pt x="173074" y="4627"/>
                        <a:pt x="144710" y="5247"/>
                      </a:cubicBezTo>
                      <a:cubicBezTo>
                        <a:pt x="100304" y="6223"/>
                        <a:pt x="59000" y="24570"/>
                        <a:pt x="30016" y="58606"/>
                      </a:cubicBezTo>
                      <a:cubicBezTo>
                        <a:pt x="15214" y="75979"/>
                        <a:pt x="3337" y="96897"/>
                        <a:pt x="57" y="119765"/>
                      </a:cubicBezTo>
                      <a:cubicBezTo>
                        <a:pt x="-563" y="123221"/>
                        <a:pt x="4046" y="124374"/>
                        <a:pt x="5198" y="121094"/>
                      </a:cubicBezTo>
                      <a:lnTo>
                        <a:pt x="5198" y="1210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75" name="图形 232"/>
            <p:cNvGrpSpPr/>
            <p:nvPr/>
          </p:nvGrpSpPr>
          <p:grpSpPr>
            <a:xfrm>
              <a:off x="6820899" y="4771472"/>
              <a:ext cx="635934" cy="820176"/>
              <a:chOff x="6820899" y="4771472"/>
              <a:chExt cx="635934" cy="820176"/>
            </a:xfrm>
          </p:grpSpPr>
          <p:grpSp>
            <p:nvGrpSpPr>
              <p:cNvPr id="276" name="图形 232"/>
              <p:cNvGrpSpPr/>
              <p:nvPr/>
            </p:nvGrpSpPr>
            <p:grpSpPr>
              <a:xfrm>
                <a:off x="6831319" y="4776077"/>
                <a:ext cx="620891" cy="453519"/>
                <a:chOff x="6831319" y="4776077"/>
                <a:chExt cx="620891" cy="453519"/>
              </a:xfrm>
            </p:grpSpPr>
            <p:sp>
              <p:nvSpPr>
                <p:cNvPr id="277" name="任意多边形: 形状 276"/>
                <p:cNvSpPr/>
                <p:nvPr>
                  <p:custDataLst>
                    <p:tags r:id="rId32"/>
                  </p:custDataLst>
                </p:nvPr>
              </p:nvSpPr>
              <p:spPr>
                <a:xfrm>
                  <a:off x="6849352" y="4776077"/>
                  <a:ext cx="241935" cy="270049"/>
                </a:xfrm>
                <a:custGeom>
                  <a:avLst/>
                  <a:gdLst>
                    <a:gd name="connsiteX0" fmla="*/ 241935 w 241935"/>
                    <a:gd name="connsiteY0" fmla="*/ 263957 h 270049"/>
                    <a:gd name="connsiteX1" fmla="*/ 196111 w 241935"/>
                    <a:gd name="connsiteY1" fmla="*/ 113808 h 270049"/>
                    <a:gd name="connsiteX2" fmla="*/ 9710 w 241935"/>
                    <a:gd name="connsiteY2" fmla="*/ 0 h 270049"/>
                    <a:gd name="connsiteX3" fmla="*/ 55889 w 241935"/>
                    <a:gd name="connsiteY3" fmla="*/ 206255 h 270049"/>
                    <a:gd name="connsiteX4" fmla="*/ 241935 w 241935"/>
                    <a:gd name="connsiteY4" fmla="*/ 263957 h 270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935" h="270049">
                      <a:moveTo>
                        <a:pt x="241935" y="263957"/>
                      </a:moveTo>
                      <a:cubicBezTo>
                        <a:pt x="218536" y="197746"/>
                        <a:pt x="235642" y="148465"/>
                        <a:pt x="196111" y="113808"/>
                      </a:cubicBezTo>
                      <a:cubicBezTo>
                        <a:pt x="156579" y="79152"/>
                        <a:pt x="9710" y="0"/>
                        <a:pt x="9710" y="0"/>
                      </a:cubicBezTo>
                      <a:cubicBezTo>
                        <a:pt x="9710" y="0"/>
                        <a:pt x="-31505" y="114783"/>
                        <a:pt x="55889" y="206255"/>
                      </a:cubicBezTo>
                      <a:cubicBezTo>
                        <a:pt x="143284" y="297727"/>
                        <a:pt x="241935" y="263957"/>
                        <a:pt x="241935" y="26395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8" name="任意多边形: 形状 277"/>
                <p:cNvSpPr/>
                <p:nvPr>
                  <p:custDataLst>
                    <p:tags r:id="rId33"/>
                  </p:custDataLst>
                </p:nvPr>
              </p:nvSpPr>
              <p:spPr>
                <a:xfrm>
                  <a:off x="6831319" y="5067674"/>
                  <a:ext cx="326887" cy="161923"/>
                </a:xfrm>
                <a:custGeom>
                  <a:avLst/>
                  <a:gdLst>
                    <a:gd name="connsiteX0" fmla="*/ 0 w 326887"/>
                    <a:gd name="connsiteY0" fmla="*/ 44155 h 161923"/>
                    <a:gd name="connsiteX1" fmla="*/ 223982 w 326887"/>
                    <a:gd name="connsiteY1" fmla="*/ 3294 h 161923"/>
                    <a:gd name="connsiteX2" fmla="*/ 326888 w 326887"/>
                    <a:gd name="connsiteY2" fmla="*/ 75532 h 161923"/>
                    <a:gd name="connsiteX3" fmla="*/ 157505 w 326887"/>
                    <a:gd name="connsiteY3" fmla="*/ 154861 h 161923"/>
                    <a:gd name="connsiteX4" fmla="*/ 0 w 326887"/>
                    <a:gd name="connsiteY4" fmla="*/ 44155 h 1619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887" h="161923">
                      <a:moveTo>
                        <a:pt x="0" y="44155"/>
                      </a:moveTo>
                      <a:cubicBezTo>
                        <a:pt x="54245" y="38305"/>
                        <a:pt x="177005" y="-13369"/>
                        <a:pt x="223982" y="3294"/>
                      </a:cubicBezTo>
                      <a:cubicBezTo>
                        <a:pt x="270870" y="20046"/>
                        <a:pt x="313327" y="33076"/>
                        <a:pt x="326888" y="75532"/>
                      </a:cubicBezTo>
                      <a:cubicBezTo>
                        <a:pt x="296309" y="159913"/>
                        <a:pt x="210953" y="172854"/>
                        <a:pt x="157505" y="154861"/>
                      </a:cubicBezTo>
                      <a:cubicBezTo>
                        <a:pt x="103969" y="136868"/>
                        <a:pt x="13827" y="92905"/>
                        <a:pt x="0" y="44155"/>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9" name="任意多边形: 形状 278"/>
                <p:cNvSpPr/>
                <p:nvPr>
                  <p:custDataLst>
                    <p:tags r:id="rId34"/>
                  </p:custDataLst>
                </p:nvPr>
              </p:nvSpPr>
              <p:spPr>
                <a:xfrm>
                  <a:off x="7277093" y="4828550"/>
                  <a:ext cx="175118" cy="278758"/>
                </a:xfrm>
                <a:custGeom>
                  <a:avLst/>
                  <a:gdLst>
                    <a:gd name="connsiteX0" fmla="*/ 21247 w 175118"/>
                    <a:gd name="connsiteY0" fmla="*/ 278759 h 278758"/>
                    <a:gd name="connsiteX1" fmla="*/ 5559 w 175118"/>
                    <a:gd name="connsiteY1" fmla="*/ 152187 h 278758"/>
                    <a:gd name="connsiteX2" fmla="*/ 175118 w 175118"/>
                    <a:gd name="connsiteY2" fmla="*/ 0 h 278758"/>
                    <a:gd name="connsiteX3" fmla="*/ 143564 w 175118"/>
                    <a:gd name="connsiteY3" fmla="*/ 201203 h 278758"/>
                    <a:gd name="connsiteX4" fmla="*/ 21247 w 175118"/>
                    <a:gd name="connsiteY4" fmla="*/ 278759 h 278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118" h="278758">
                      <a:moveTo>
                        <a:pt x="21247" y="278759"/>
                      </a:moveTo>
                      <a:cubicBezTo>
                        <a:pt x="26122" y="238695"/>
                        <a:pt x="-14384" y="207141"/>
                        <a:pt x="5559" y="152187"/>
                      </a:cubicBezTo>
                      <a:cubicBezTo>
                        <a:pt x="25502" y="97233"/>
                        <a:pt x="169091" y="27300"/>
                        <a:pt x="175118" y="0"/>
                      </a:cubicBezTo>
                      <a:cubicBezTo>
                        <a:pt x="162887" y="50877"/>
                        <a:pt x="176359" y="153517"/>
                        <a:pt x="143564" y="201203"/>
                      </a:cubicBezTo>
                      <a:cubicBezTo>
                        <a:pt x="110769" y="248888"/>
                        <a:pt x="21247" y="278759"/>
                        <a:pt x="21247" y="278759"/>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0" name="任意多边形: 形状 279"/>
                <p:cNvSpPr/>
                <p:nvPr>
                  <p:custDataLst>
                    <p:tags r:id="rId35"/>
                  </p:custDataLst>
                </p:nvPr>
              </p:nvSpPr>
              <p:spPr>
                <a:xfrm>
                  <a:off x="6852914" y="4785296"/>
                  <a:ext cx="174614" cy="240058"/>
                </a:xfrm>
                <a:custGeom>
                  <a:avLst/>
                  <a:gdLst>
                    <a:gd name="connsiteX0" fmla="*/ 7921 w 174614"/>
                    <a:gd name="connsiteY0" fmla="*/ 3013 h 240058"/>
                    <a:gd name="connsiteX1" fmla="*/ 741 w 174614"/>
                    <a:gd name="connsiteY1" fmla="*/ 23753 h 240058"/>
                    <a:gd name="connsiteX2" fmla="*/ 209 w 174614"/>
                    <a:gd name="connsiteY2" fmla="*/ 46533 h 240058"/>
                    <a:gd name="connsiteX3" fmla="*/ 4730 w 174614"/>
                    <a:gd name="connsiteY3" fmla="*/ 92358 h 240058"/>
                    <a:gd name="connsiteX4" fmla="*/ 29814 w 174614"/>
                    <a:gd name="connsiteY4" fmla="*/ 167432 h 240058"/>
                    <a:gd name="connsiteX5" fmla="*/ 82995 w 174614"/>
                    <a:gd name="connsiteY5" fmla="*/ 220790 h 240058"/>
                    <a:gd name="connsiteX6" fmla="*/ 162944 w 174614"/>
                    <a:gd name="connsiteY6" fmla="*/ 240024 h 240058"/>
                    <a:gd name="connsiteX7" fmla="*/ 168440 w 174614"/>
                    <a:gd name="connsiteY7" fmla="*/ 217422 h 240058"/>
                    <a:gd name="connsiteX8" fmla="*/ 134049 w 174614"/>
                    <a:gd name="connsiteY8" fmla="*/ 202886 h 240058"/>
                    <a:gd name="connsiteX9" fmla="*/ 101963 w 174614"/>
                    <a:gd name="connsiteY9" fmla="*/ 190388 h 240058"/>
                    <a:gd name="connsiteX10" fmla="*/ 56404 w 174614"/>
                    <a:gd name="connsiteY10" fmla="*/ 145007 h 240058"/>
                    <a:gd name="connsiteX11" fmla="*/ 32473 w 174614"/>
                    <a:gd name="connsiteY11" fmla="*/ 79683 h 240058"/>
                    <a:gd name="connsiteX12" fmla="*/ 26534 w 174614"/>
                    <a:gd name="connsiteY12" fmla="*/ 37492 h 240058"/>
                    <a:gd name="connsiteX13" fmla="*/ 23521 w 174614"/>
                    <a:gd name="connsiteY13" fmla="*/ 19676 h 240058"/>
                    <a:gd name="connsiteX14" fmla="*/ 15189 w 174614"/>
                    <a:gd name="connsiteY14" fmla="*/ 1949 h 240058"/>
                    <a:gd name="connsiteX15" fmla="*/ 7921 w 174614"/>
                    <a:gd name="connsiteY15" fmla="*/ 3013 h 240058"/>
                    <a:gd name="connsiteX16" fmla="*/ 7921 w 174614"/>
                    <a:gd name="connsiteY16" fmla="*/ 3013 h 240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4614" h="240058">
                      <a:moveTo>
                        <a:pt x="7921" y="3013"/>
                      </a:moveTo>
                      <a:cubicBezTo>
                        <a:pt x="5173" y="10192"/>
                        <a:pt x="1805" y="15954"/>
                        <a:pt x="741" y="23753"/>
                      </a:cubicBezTo>
                      <a:cubicBezTo>
                        <a:pt x="-234" y="31199"/>
                        <a:pt x="-57" y="39088"/>
                        <a:pt x="209" y="46533"/>
                      </a:cubicBezTo>
                      <a:cubicBezTo>
                        <a:pt x="653" y="61867"/>
                        <a:pt x="2337" y="77201"/>
                        <a:pt x="4730" y="92358"/>
                      </a:cubicBezTo>
                      <a:cubicBezTo>
                        <a:pt x="8984" y="118682"/>
                        <a:pt x="16607" y="144209"/>
                        <a:pt x="29814" y="167432"/>
                      </a:cubicBezTo>
                      <a:cubicBezTo>
                        <a:pt x="42311" y="189502"/>
                        <a:pt x="60836" y="208293"/>
                        <a:pt x="82995" y="220790"/>
                      </a:cubicBezTo>
                      <a:cubicBezTo>
                        <a:pt x="108167" y="234972"/>
                        <a:pt x="134404" y="240556"/>
                        <a:pt x="162944" y="240024"/>
                      </a:cubicBezTo>
                      <a:cubicBezTo>
                        <a:pt x="174467" y="239759"/>
                        <a:pt x="179519" y="222652"/>
                        <a:pt x="168440" y="217422"/>
                      </a:cubicBezTo>
                      <a:cubicBezTo>
                        <a:pt x="157094" y="212016"/>
                        <a:pt x="146015" y="206875"/>
                        <a:pt x="134049" y="202886"/>
                      </a:cubicBezTo>
                      <a:cubicBezTo>
                        <a:pt x="123058" y="199252"/>
                        <a:pt x="112245" y="195884"/>
                        <a:pt x="101963" y="190388"/>
                      </a:cubicBezTo>
                      <a:cubicBezTo>
                        <a:pt x="82640" y="180018"/>
                        <a:pt x="67838" y="163532"/>
                        <a:pt x="56404" y="145007"/>
                      </a:cubicBezTo>
                      <a:cubicBezTo>
                        <a:pt x="44173" y="124975"/>
                        <a:pt x="36993" y="102639"/>
                        <a:pt x="32473" y="79683"/>
                      </a:cubicBezTo>
                      <a:cubicBezTo>
                        <a:pt x="29725" y="65678"/>
                        <a:pt x="28395" y="51585"/>
                        <a:pt x="26534" y="37492"/>
                      </a:cubicBezTo>
                      <a:cubicBezTo>
                        <a:pt x="25736" y="31553"/>
                        <a:pt x="25116" y="25526"/>
                        <a:pt x="23521" y="19676"/>
                      </a:cubicBezTo>
                      <a:cubicBezTo>
                        <a:pt x="21659" y="13029"/>
                        <a:pt x="18025" y="8065"/>
                        <a:pt x="15189" y="1949"/>
                      </a:cubicBezTo>
                      <a:cubicBezTo>
                        <a:pt x="13505" y="-1596"/>
                        <a:pt x="8984" y="265"/>
                        <a:pt x="7921" y="3013"/>
                      </a:cubicBezTo>
                      <a:lnTo>
                        <a:pt x="7921" y="301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1" name="任意多边形: 形状 280"/>
                <p:cNvSpPr/>
                <p:nvPr>
                  <p:custDataLst>
                    <p:tags r:id="rId36"/>
                  </p:custDataLst>
                </p:nvPr>
              </p:nvSpPr>
              <p:spPr>
                <a:xfrm>
                  <a:off x="6845068" y="5071402"/>
                  <a:ext cx="210791" cy="155653"/>
                </a:xfrm>
                <a:custGeom>
                  <a:avLst/>
                  <a:gdLst>
                    <a:gd name="connsiteX0" fmla="*/ 210676 w 210791"/>
                    <a:gd name="connsiteY0" fmla="*/ 19774 h 155653"/>
                    <a:gd name="connsiteX1" fmla="*/ 204294 w 210791"/>
                    <a:gd name="connsiteY1" fmla="*/ 7809 h 155653"/>
                    <a:gd name="connsiteX2" fmla="*/ 178590 w 210791"/>
                    <a:gd name="connsiteY2" fmla="*/ 186 h 155653"/>
                    <a:gd name="connsiteX3" fmla="*/ 123547 w 210791"/>
                    <a:gd name="connsiteY3" fmla="*/ 9227 h 155653"/>
                    <a:gd name="connsiteX4" fmla="*/ 71075 w 210791"/>
                    <a:gd name="connsiteY4" fmla="*/ 27840 h 155653"/>
                    <a:gd name="connsiteX5" fmla="*/ 12044 w 210791"/>
                    <a:gd name="connsiteY5" fmla="*/ 41313 h 155653"/>
                    <a:gd name="connsiteX6" fmla="*/ 5219 w 210791"/>
                    <a:gd name="connsiteY6" fmla="*/ 70031 h 155653"/>
                    <a:gd name="connsiteX7" fmla="*/ 98020 w 210791"/>
                    <a:gd name="connsiteY7" fmla="*/ 130835 h 155653"/>
                    <a:gd name="connsiteX8" fmla="*/ 149251 w 210791"/>
                    <a:gd name="connsiteY8" fmla="*/ 152107 h 155653"/>
                    <a:gd name="connsiteX9" fmla="*/ 200749 w 210791"/>
                    <a:gd name="connsiteY9" fmla="*/ 142091 h 155653"/>
                    <a:gd name="connsiteX10" fmla="*/ 199419 w 210791"/>
                    <a:gd name="connsiteY10" fmla="*/ 133317 h 155653"/>
                    <a:gd name="connsiteX11" fmla="*/ 154392 w 210791"/>
                    <a:gd name="connsiteY11" fmla="*/ 117185 h 155653"/>
                    <a:gd name="connsiteX12" fmla="*/ 110340 w 210791"/>
                    <a:gd name="connsiteY12" fmla="*/ 98217 h 155653"/>
                    <a:gd name="connsiteX13" fmla="*/ 28796 w 210791"/>
                    <a:gd name="connsiteY13" fmla="*/ 45213 h 155653"/>
                    <a:gd name="connsiteX14" fmla="*/ 21971 w 210791"/>
                    <a:gd name="connsiteY14" fmla="*/ 73931 h 155653"/>
                    <a:gd name="connsiteX15" fmla="*/ 126827 w 210791"/>
                    <a:gd name="connsiteY15" fmla="*/ 43529 h 155653"/>
                    <a:gd name="connsiteX16" fmla="*/ 174424 w 210791"/>
                    <a:gd name="connsiteY16" fmla="*/ 28638 h 155653"/>
                    <a:gd name="connsiteX17" fmla="*/ 199951 w 210791"/>
                    <a:gd name="connsiteY17" fmla="*/ 26156 h 155653"/>
                    <a:gd name="connsiteX18" fmla="*/ 210676 w 210791"/>
                    <a:gd name="connsiteY18" fmla="*/ 19774 h 155653"/>
                    <a:gd name="connsiteX19" fmla="*/ 210676 w 210791"/>
                    <a:gd name="connsiteY19" fmla="*/ 19774 h 15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0791" h="155653">
                      <a:moveTo>
                        <a:pt x="210676" y="19774"/>
                      </a:moveTo>
                      <a:cubicBezTo>
                        <a:pt x="211562" y="15697"/>
                        <a:pt x="207130" y="10379"/>
                        <a:pt x="204294" y="7809"/>
                      </a:cubicBezTo>
                      <a:cubicBezTo>
                        <a:pt x="197735" y="1959"/>
                        <a:pt x="186922" y="718"/>
                        <a:pt x="178590" y="186"/>
                      </a:cubicBezTo>
                      <a:cubicBezTo>
                        <a:pt x="159710" y="-966"/>
                        <a:pt x="141363" y="3377"/>
                        <a:pt x="123547" y="9227"/>
                      </a:cubicBezTo>
                      <a:cubicBezTo>
                        <a:pt x="105909" y="15077"/>
                        <a:pt x="88891" y="22611"/>
                        <a:pt x="71075" y="27840"/>
                      </a:cubicBezTo>
                      <a:cubicBezTo>
                        <a:pt x="51664" y="33513"/>
                        <a:pt x="31809" y="37413"/>
                        <a:pt x="12044" y="41313"/>
                      </a:cubicBezTo>
                      <a:cubicBezTo>
                        <a:pt x="-277" y="43795"/>
                        <a:pt x="-4177" y="62231"/>
                        <a:pt x="5219" y="70031"/>
                      </a:cubicBezTo>
                      <a:cubicBezTo>
                        <a:pt x="33759" y="93696"/>
                        <a:pt x="64782" y="114348"/>
                        <a:pt x="98020" y="130835"/>
                      </a:cubicBezTo>
                      <a:cubicBezTo>
                        <a:pt x="114506" y="138989"/>
                        <a:pt x="131613" y="146878"/>
                        <a:pt x="149251" y="152107"/>
                      </a:cubicBezTo>
                      <a:cubicBezTo>
                        <a:pt x="165738" y="157071"/>
                        <a:pt x="190290" y="159198"/>
                        <a:pt x="200749" y="142091"/>
                      </a:cubicBezTo>
                      <a:cubicBezTo>
                        <a:pt x="202344" y="139521"/>
                        <a:pt x="201812" y="135267"/>
                        <a:pt x="199419" y="133317"/>
                      </a:cubicBezTo>
                      <a:cubicBezTo>
                        <a:pt x="187099" y="123301"/>
                        <a:pt x="169106" y="121971"/>
                        <a:pt x="154392" y="117185"/>
                      </a:cubicBezTo>
                      <a:cubicBezTo>
                        <a:pt x="139147" y="112310"/>
                        <a:pt x="124522" y="105396"/>
                        <a:pt x="110340" y="98217"/>
                      </a:cubicBezTo>
                      <a:cubicBezTo>
                        <a:pt x="81268" y="83592"/>
                        <a:pt x="53968" y="65865"/>
                        <a:pt x="28796" y="45213"/>
                      </a:cubicBezTo>
                      <a:cubicBezTo>
                        <a:pt x="26491" y="54785"/>
                        <a:pt x="24275" y="64358"/>
                        <a:pt x="21971" y="73931"/>
                      </a:cubicBezTo>
                      <a:cubicBezTo>
                        <a:pt x="58134" y="66574"/>
                        <a:pt x="92525" y="57267"/>
                        <a:pt x="126827" y="43529"/>
                      </a:cubicBezTo>
                      <a:cubicBezTo>
                        <a:pt x="142072" y="37413"/>
                        <a:pt x="158026" y="31120"/>
                        <a:pt x="174424" y="28638"/>
                      </a:cubicBezTo>
                      <a:cubicBezTo>
                        <a:pt x="182667" y="27397"/>
                        <a:pt x="191974" y="28549"/>
                        <a:pt x="199951" y="26156"/>
                      </a:cubicBezTo>
                      <a:cubicBezTo>
                        <a:pt x="202610" y="25359"/>
                        <a:pt x="209967" y="23143"/>
                        <a:pt x="210676" y="19774"/>
                      </a:cubicBezTo>
                      <a:lnTo>
                        <a:pt x="210676" y="1977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2" name="任意多边形: 形状 281"/>
                <p:cNvSpPr/>
                <p:nvPr>
                  <p:custDataLst>
                    <p:tags r:id="rId37"/>
                  </p:custDataLst>
                </p:nvPr>
              </p:nvSpPr>
              <p:spPr>
                <a:xfrm>
                  <a:off x="7272206" y="4852987"/>
                  <a:ext cx="176759" cy="195219"/>
                </a:xfrm>
                <a:custGeom>
                  <a:avLst/>
                  <a:gdLst>
                    <a:gd name="connsiteX0" fmla="*/ 167951 w 176759"/>
                    <a:gd name="connsiteY0" fmla="*/ 647 h 195219"/>
                    <a:gd name="connsiteX1" fmla="*/ 154301 w 176759"/>
                    <a:gd name="connsiteY1" fmla="*/ 7561 h 195219"/>
                    <a:gd name="connsiteX2" fmla="*/ 141714 w 176759"/>
                    <a:gd name="connsiteY2" fmla="*/ 17488 h 195219"/>
                    <a:gd name="connsiteX3" fmla="*/ 113528 w 176759"/>
                    <a:gd name="connsiteY3" fmla="*/ 34595 h 195219"/>
                    <a:gd name="connsiteX4" fmla="*/ 57156 w 176759"/>
                    <a:gd name="connsiteY4" fmla="*/ 72885 h 195219"/>
                    <a:gd name="connsiteX5" fmla="*/ 15497 w 176759"/>
                    <a:gd name="connsiteY5" fmla="*/ 128105 h 195219"/>
                    <a:gd name="connsiteX6" fmla="*/ 7520 w 176759"/>
                    <a:gd name="connsiteY6" fmla="*/ 193075 h 195219"/>
                    <a:gd name="connsiteX7" fmla="*/ 17359 w 176759"/>
                    <a:gd name="connsiteY7" fmla="*/ 194139 h 195219"/>
                    <a:gd name="connsiteX8" fmla="*/ 34909 w 176759"/>
                    <a:gd name="connsiteY8" fmla="*/ 166307 h 195219"/>
                    <a:gd name="connsiteX9" fmla="*/ 46165 w 176759"/>
                    <a:gd name="connsiteY9" fmla="*/ 138564 h 195219"/>
                    <a:gd name="connsiteX10" fmla="*/ 86229 w 176759"/>
                    <a:gd name="connsiteY10" fmla="*/ 86978 h 195219"/>
                    <a:gd name="connsiteX11" fmla="*/ 138789 w 176759"/>
                    <a:gd name="connsiteY11" fmla="*/ 51879 h 195219"/>
                    <a:gd name="connsiteX12" fmla="*/ 164139 w 176759"/>
                    <a:gd name="connsiteY12" fmla="*/ 32467 h 195219"/>
                    <a:gd name="connsiteX13" fmla="*/ 176725 w 176759"/>
                    <a:gd name="connsiteY13" fmla="*/ 5522 h 195219"/>
                    <a:gd name="connsiteX14" fmla="*/ 167951 w 176759"/>
                    <a:gd name="connsiteY14" fmla="*/ 647 h 195219"/>
                    <a:gd name="connsiteX15" fmla="*/ 167951 w 176759"/>
                    <a:gd name="connsiteY15" fmla="*/ 647 h 195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6759" h="195219">
                      <a:moveTo>
                        <a:pt x="167951" y="647"/>
                      </a:moveTo>
                      <a:cubicBezTo>
                        <a:pt x="163164" y="2952"/>
                        <a:pt x="158732" y="4370"/>
                        <a:pt x="154301" y="7561"/>
                      </a:cubicBezTo>
                      <a:cubicBezTo>
                        <a:pt x="149958" y="10663"/>
                        <a:pt x="146058" y="14297"/>
                        <a:pt x="141714" y="17488"/>
                      </a:cubicBezTo>
                      <a:cubicBezTo>
                        <a:pt x="132762" y="23958"/>
                        <a:pt x="123101" y="29276"/>
                        <a:pt x="113528" y="34595"/>
                      </a:cubicBezTo>
                      <a:cubicBezTo>
                        <a:pt x="93408" y="45585"/>
                        <a:pt x="74086" y="57196"/>
                        <a:pt x="57156" y="72885"/>
                      </a:cubicBezTo>
                      <a:cubicBezTo>
                        <a:pt x="40227" y="88574"/>
                        <a:pt x="26045" y="107630"/>
                        <a:pt x="15497" y="128105"/>
                      </a:cubicBezTo>
                      <a:cubicBezTo>
                        <a:pt x="6811" y="145123"/>
                        <a:pt x="-9675" y="176589"/>
                        <a:pt x="7520" y="193075"/>
                      </a:cubicBezTo>
                      <a:cubicBezTo>
                        <a:pt x="10357" y="195823"/>
                        <a:pt x="14079" y="195645"/>
                        <a:pt x="17359" y="194139"/>
                      </a:cubicBezTo>
                      <a:cubicBezTo>
                        <a:pt x="28084" y="189175"/>
                        <a:pt x="31806" y="176766"/>
                        <a:pt x="34909" y="166307"/>
                      </a:cubicBezTo>
                      <a:cubicBezTo>
                        <a:pt x="37834" y="156734"/>
                        <a:pt x="41556" y="147516"/>
                        <a:pt x="46165" y="138564"/>
                      </a:cubicBezTo>
                      <a:cubicBezTo>
                        <a:pt x="56181" y="118975"/>
                        <a:pt x="69742" y="101514"/>
                        <a:pt x="86229" y="86978"/>
                      </a:cubicBezTo>
                      <a:cubicBezTo>
                        <a:pt x="102094" y="72974"/>
                        <a:pt x="121151" y="63401"/>
                        <a:pt x="138789" y="51879"/>
                      </a:cubicBezTo>
                      <a:cubicBezTo>
                        <a:pt x="147653" y="46029"/>
                        <a:pt x="156428" y="39735"/>
                        <a:pt x="164139" y="32467"/>
                      </a:cubicBezTo>
                      <a:cubicBezTo>
                        <a:pt x="172560" y="24667"/>
                        <a:pt x="175662" y="16602"/>
                        <a:pt x="176725" y="5522"/>
                      </a:cubicBezTo>
                      <a:cubicBezTo>
                        <a:pt x="177257" y="559"/>
                        <a:pt x="171407" y="-1037"/>
                        <a:pt x="167951" y="647"/>
                      </a:cubicBezTo>
                      <a:lnTo>
                        <a:pt x="167951" y="64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3" name="任意多边形: 形状 282"/>
                <p:cNvSpPr/>
                <p:nvPr>
                  <p:custDataLst>
                    <p:tags r:id="rId38"/>
                  </p:custDataLst>
                </p:nvPr>
              </p:nvSpPr>
              <p:spPr>
                <a:xfrm>
                  <a:off x="6925797" y="4866534"/>
                  <a:ext cx="177710" cy="174799"/>
                </a:xfrm>
                <a:custGeom>
                  <a:avLst/>
                  <a:gdLst>
                    <a:gd name="connsiteX0" fmla="*/ 1160 w 177710"/>
                    <a:gd name="connsiteY0" fmla="*/ 10233 h 174799"/>
                    <a:gd name="connsiteX1" fmla="*/ 7630 w 177710"/>
                    <a:gd name="connsiteY1" fmla="*/ 41078 h 174799"/>
                    <a:gd name="connsiteX2" fmla="*/ 22521 w 177710"/>
                    <a:gd name="connsiteY2" fmla="*/ 66605 h 174799"/>
                    <a:gd name="connsiteX3" fmla="*/ 64268 w 177710"/>
                    <a:gd name="connsiteY3" fmla="*/ 114469 h 174799"/>
                    <a:gd name="connsiteX4" fmla="*/ 103356 w 177710"/>
                    <a:gd name="connsiteY4" fmla="*/ 151341 h 174799"/>
                    <a:gd name="connsiteX5" fmla="*/ 160083 w 177710"/>
                    <a:gd name="connsiteY5" fmla="*/ 174741 h 174799"/>
                    <a:gd name="connsiteX6" fmla="*/ 177190 w 177710"/>
                    <a:gd name="connsiteY6" fmla="*/ 161002 h 174799"/>
                    <a:gd name="connsiteX7" fmla="*/ 168415 w 177710"/>
                    <a:gd name="connsiteY7" fmla="*/ 140793 h 174799"/>
                    <a:gd name="connsiteX8" fmla="*/ 131365 w 177710"/>
                    <a:gd name="connsiteY8" fmla="*/ 116685 h 174799"/>
                    <a:gd name="connsiteX9" fmla="*/ 95822 w 177710"/>
                    <a:gd name="connsiteY9" fmla="*/ 83269 h 174799"/>
                    <a:gd name="connsiteX10" fmla="*/ 26509 w 177710"/>
                    <a:gd name="connsiteY10" fmla="*/ 6244 h 174799"/>
                    <a:gd name="connsiteX11" fmla="*/ 1160 w 177710"/>
                    <a:gd name="connsiteY11" fmla="*/ 10233 h 174799"/>
                    <a:gd name="connsiteX12" fmla="*/ 1160 w 177710"/>
                    <a:gd name="connsiteY12" fmla="*/ 10233 h 17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7710" h="174799">
                      <a:moveTo>
                        <a:pt x="1160" y="10233"/>
                      </a:moveTo>
                      <a:cubicBezTo>
                        <a:pt x="-2474" y="20781"/>
                        <a:pt x="3198" y="31683"/>
                        <a:pt x="7630" y="41078"/>
                      </a:cubicBezTo>
                      <a:cubicBezTo>
                        <a:pt x="11885" y="50030"/>
                        <a:pt x="16760" y="58451"/>
                        <a:pt x="22521" y="66605"/>
                      </a:cubicBezTo>
                      <a:cubicBezTo>
                        <a:pt x="34841" y="83801"/>
                        <a:pt x="49643" y="99223"/>
                        <a:pt x="64268" y="114469"/>
                      </a:cubicBezTo>
                      <a:cubicBezTo>
                        <a:pt x="76677" y="127409"/>
                        <a:pt x="89175" y="140350"/>
                        <a:pt x="103356" y="151341"/>
                      </a:cubicBezTo>
                      <a:cubicBezTo>
                        <a:pt x="120286" y="164459"/>
                        <a:pt x="137836" y="175716"/>
                        <a:pt x="160083" y="174741"/>
                      </a:cubicBezTo>
                      <a:cubicBezTo>
                        <a:pt x="168060" y="174386"/>
                        <a:pt x="175240" y="168802"/>
                        <a:pt x="177190" y="161002"/>
                      </a:cubicBezTo>
                      <a:cubicBezTo>
                        <a:pt x="179229" y="152671"/>
                        <a:pt x="175063" y="145402"/>
                        <a:pt x="168415" y="140793"/>
                      </a:cubicBezTo>
                      <a:cubicBezTo>
                        <a:pt x="157956" y="133525"/>
                        <a:pt x="140495" y="123952"/>
                        <a:pt x="131365" y="116685"/>
                      </a:cubicBezTo>
                      <a:cubicBezTo>
                        <a:pt x="118602" y="106580"/>
                        <a:pt x="107168" y="94969"/>
                        <a:pt x="95822" y="83269"/>
                      </a:cubicBezTo>
                      <a:cubicBezTo>
                        <a:pt x="71714" y="58540"/>
                        <a:pt x="47250" y="33722"/>
                        <a:pt x="26509" y="6244"/>
                      </a:cubicBezTo>
                      <a:cubicBezTo>
                        <a:pt x="18887" y="-3594"/>
                        <a:pt x="5148" y="-1467"/>
                        <a:pt x="1160" y="10233"/>
                      </a:cubicBezTo>
                      <a:lnTo>
                        <a:pt x="1160" y="1023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4" name="任意多边形: 形状 283"/>
                <p:cNvSpPr/>
                <p:nvPr>
                  <p:custDataLst>
                    <p:tags r:id="rId39"/>
                  </p:custDataLst>
                </p:nvPr>
              </p:nvSpPr>
              <p:spPr>
                <a:xfrm>
                  <a:off x="6977597" y="5126858"/>
                  <a:ext cx="175432" cy="53283"/>
                </a:xfrm>
                <a:custGeom>
                  <a:avLst/>
                  <a:gdLst>
                    <a:gd name="connsiteX0" fmla="*/ 5555 w 175432"/>
                    <a:gd name="connsiteY0" fmla="*/ 32834 h 53283"/>
                    <a:gd name="connsiteX1" fmla="*/ 52620 w 175432"/>
                    <a:gd name="connsiteY1" fmla="*/ 51270 h 53283"/>
                    <a:gd name="connsiteX2" fmla="*/ 74159 w 175432"/>
                    <a:gd name="connsiteY2" fmla="*/ 50650 h 53283"/>
                    <a:gd name="connsiteX3" fmla="*/ 85593 w 175432"/>
                    <a:gd name="connsiteY3" fmla="*/ 49409 h 53283"/>
                    <a:gd name="connsiteX4" fmla="*/ 93215 w 175432"/>
                    <a:gd name="connsiteY4" fmla="*/ 51004 h 53283"/>
                    <a:gd name="connsiteX5" fmla="*/ 137888 w 175432"/>
                    <a:gd name="connsiteY5" fmla="*/ 47991 h 53283"/>
                    <a:gd name="connsiteX6" fmla="*/ 146308 w 175432"/>
                    <a:gd name="connsiteY6" fmla="*/ 45597 h 53283"/>
                    <a:gd name="connsiteX7" fmla="*/ 147638 w 175432"/>
                    <a:gd name="connsiteY7" fmla="*/ 45243 h 53283"/>
                    <a:gd name="connsiteX8" fmla="*/ 151715 w 175432"/>
                    <a:gd name="connsiteY8" fmla="*/ 45154 h 53283"/>
                    <a:gd name="connsiteX9" fmla="*/ 175292 w 175432"/>
                    <a:gd name="connsiteY9" fmla="*/ 22287 h 53283"/>
                    <a:gd name="connsiteX10" fmla="*/ 158540 w 175432"/>
                    <a:gd name="connsiteY10" fmla="*/ 1368 h 53283"/>
                    <a:gd name="connsiteX11" fmla="*/ 119452 w 175432"/>
                    <a:gd name="connsiteY11" fmla="*/ 6332 h 53283"/>
                    <a:gd name="connsiteX12" fmla="*/ 110943 w 175432"/>
                    <a:gd name="connsiteY12" fmla="*/ 8459 h 53283"/>
                    <a:gd name="connsiteX13" fmla="*/ 108461 w 175432"/>
                    <a:gd name="connsiteY13" fmla="*/ 8282 h 53283"/>
                    <a:gd name="connsiteX14" fmla="*/ 102965 w 175432"/>
                    <a:gd name="connsiteY14" fmla="*/ 6509 h 53283"/>
                    <a:gd name="connsiteX15" fmla="*/ 92506 w 175432"/>
                    <a:gd name="connsiteY15" fmla="*/ 4648 h 53283"/>
                    <a:gd name="connsiteX16" fmla="*/ 53950 w 175432"/>
                    <a:gd name="connsiteY16" fmla="*/ 7130 h 53283"/>
                    <a:gd name="connsiteX17" fmla="*/ 17609 w 175432"/>
                    <a:gd name="connsiteY17" fmla="*/ 1368 h 53283"/>
                    <a:gd name="connsiteX18" fmla="*/ 1212 w 175432"/>
                    <a:gd name="connsiteY18" fmla="*/ 12980 h 53283"/>
                    <a:gd name="connsiteX19" fmla="*/ 5555 w 175432"/>
                    <a:gd name="connsiteY19" fmla="*/ 32834 h 53283"/>
                    <a:gd name="connsiteX20" fmla="*/ 5555 w 175432"/>
                    <a:gd name="connsiteY20" fmla="*/ 32834 h 53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75432" h="53283">
                      <a:moveTo>
                        <a:pt x="5555" y="32834"/>
                      </a:moveTo>
                      <a:cubicBezTo>
                        <a:pt x="16900" y="46395"/>
                        <a:pt x="35780" y="49852"/>
                        <a:pt x="52620" y="51270"/>
                      </a:cubicBezTo>
                      <a:cubicBezTo>
                        <a:pt x="59888" y="51891"/>
                        <a:pt x="66979" y="51625"/>
                        <a:pt x="74159" y="50650"/>
                      </a:cubicBezTo>
                      <a:cubicBezTo>
                        <a:pt x="77970" y="50118"/>
                        <a:pt x="81781" y="49586"/>
                        <a:pt x="85593" y="49409"/>
                      </a:cubicBezTo>
                      <a:cubicBezTo>
                        <a:pt x="88429" y="49232"/>
                        <a:pt x="88518" y="49586"/>
                        <a:pt x="93215" y="51004"/>
                      </a:cubicBezTo>
                      <a:cubicBezTo>
                        <a:pt x="108549" y="55525"/>
                        <a:pt x="122997" y="52688"/>
                        <a:pt x="137888" y="47991"/>
                      </a:cubicBezTo>
                      <a:cubicBezTo>
                        <a:pt x="140635" y="47104"/>
                        <a:pt x="143472" y="46218"/>
                        <a:pt x="146308" y="45597"/>
                      </a:cubicBezTo>
                      <a:cubicBezTo>
                        <a:pt x="148169" y="45154"/>
                        <a:pt x="150829" y="45243"/>
                        <a:pt x="147638" y="45243"/>
                      </a:cubicBezTo>
                      <a:cubicBezTo>
                        <a:pt x="148967" y="45243"/>
                        <a:pt x="150385" y="45243"/>
                        <a:pt x="151715" y="45154"/>
                      </a:cubicBezTo>
                      <a:cubicBezTo>
                        <a:pt x="163238" y="44357"/>
                        <a:pt x="176976" y="35670"/>
                        <a:pt x="175292" y="22287"/>
                      </a:cubicBezTo>
                      <a:cubicBezTo>
                        <a:pt x="173962" y="12093"/>
                        <a:pt x="168644" y="4382"/>
                        <a:pt x="158540" y="1368"/>
                      </a:cubicBezTo>
                      <a:cubicBezTo>
                        <a:pt x="145688" y="-2532"/>
                        <a:pt x="131861" y="2787"/>
                        <a:pt x="119452" y="6332"/>
                      </a:cubicBezTo>
                      <a:cubicBezTo>
                        <a:pt x="116704" y="7130"/>
                        <a:pt x="113779" y="8016"/>
                        <a:pt x="110943" y="8459"/>
                      </a:cubicBezTo>
                      <a:cubicBezTo>
                        <a:pt x="114931" y="7839"/>
                        <a:pt x="109613" y="8282"/>
                        <a:pt x="108461" y="8282"/>
                      </a:cubicBezTo>
                      <a:cubicBezTo>
                        <a:pt x="113158" y="8459"/>
                        <a:pt x="104206" y="6864"/>
                        <a:pt x="102965" y="6509"/>
                      </a:cubicBezTo>
                      <a:cubicBezTo>
                        <a:pt x="99509" y="5534"/>
                        <a:pt x="96140" y="5091"/>
                        <a:pt x="92506" y="4648"/>
                      </a:cubicBezTo>
                      <a:cubicBezTo>
                        <a:pt x="77882" y="3052"/>
                        <a:pt x="68132" y="7661"/>
                        <a:pt x="53950" y="7130"/>
                      </a:cubicBezTo>
                      <a:cubicBezTo>
                        <a:pt x="44111" y="6775"/>
                        <a:pt x="30196" y="1812"/>
                        <a:pt x="17609" y="1368"/>
                      </a:cubicBezTo>
                      <a:cubicBezTo>
                        <a:pt x="10518" y="1102"/>
                        <a:pt x="3605" y="6687"/>
                        <a:pt x="1212" y="12980"/>
                      </a:cubicBezTo>
                      <a:cubicBezTo>
                        <a:pt x="-1536" y="20337"/>
                        <a:pt x="591" y="26895"/>
                        <a:pt x="5555" y="32834"/>
                      </a:cubicBezTo>
                      <a:lnTo>
                        <a:pt x="5555" y="3283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5" name="任意多边形: 形状 284"/>
                <p:cNvSpPr/>
                <p:nvPr>
                  <p:custDataLst>
                    <p:tags r:id="rId40"/>
                  </p:custDataLst>
                </p:nvPr>
              </p:nvSpPr>
              <p:spPr>
                <a:xfrm>
                  <a:off x="7297984" y="4951717"/>
                  <a:ext cx="111153" cy="148418"/>
                </a:xfrm>
                <a:custGeom>
                  <a:avLst/>
                  <a:gdLst>
                    <a:gd name="connsiteX0" fmla="*/ 85712 w 111153"/>
                    <a:gd name="connsiteY0" fmla="*/ 18738 h 148418"/>
                    <a:gd name="connsiteX1" fmla="*/ 89434 w 111153"/>
                    <a:gd name="connsiteY1" fmla="*/ 17320 h 148418"/>
                    <a:gd name="connsiteX2" fmla="*/ 85800 w 111153"/>
                    <a:gd name="connsiteY2" fmla="*/ 15990 h 148418"/>
                    <a:gd name="connsiteX3" fmla="*/ 87573 w 111153"/>
                    <a:gd name="connsiteY3" fmla="*/ 19447 h 148418"/>
                    <a:gd name="connsiteX4" fmla="*/ 98120 w 111153"/>
                    <a:gd name="connsiteY4" fmla="*/ 36 h 148418"/>
                    <a:gd name="connsiteX5" fmla="*/ 77646 w 111153"/>
                    <a:gd name="connsiteY5" fmla="*/ 9609 h 148418"/>
                    <a:gd name="connsiteX6" fmla="*/ 62312 w 111153"/>
                    <a:gd name="connsiteY6" fmla="*/ 23170 h 148418"/>
                    <a:gd name="connsiteX7" fmla="*/ 35898 w 111153"/>
                    <a:gd name="connsiteY7" fmla="*/ 54547 h 148418"/>
                    <a:gd name="connsiteX8" fmla="*/ 14626 w 111153"/>
                    <a:gd name="connsiteY8" fmla="*/ 88583 h 148418"/>
                    <a:gd name="connsiteX9" fmla="*/ 6383 w 111153"/>
                    <a:gd name="connsiteY9" fmla="*/ 106044 h 148418"/>
                    <a:gd name="connsiteX10" fmla="*/ 1419 w 111153"/>
                    <a:gd name="connsiteY10" fmla="*/ 135028 h 148418"/>
                    <a:gd name="connsiteX11" fmla="*/ 29694 w 111153"/>
                    <a:gd name="connsiteY11" fmla="*/ 145753 h 148418"/>
                    <a:gd name="connsiteX12" fmla="*/ 39887 w 111153"/>
                    <a:gd name="connsiteY12" fmla="*/ 134939 h 148418"/>
                    <a:gd name="connsiteX13" fmla="*/ 43078 w 111153"/>
                    <a:gd name="connsiteY13" fmla="*/ 127051 h 148418"/>
                    <a:gd name="connsiteX14" fmla="*/ 43344 w 111153"/>
                    <a:gd name="connsiteY14" fmla="*/ 126519 h 148418"/>
                    <a:gd name="connsiteX15" fmla="*/ 51232 w 111153"/>
                    <a:gd name="connsiteY15" fmla="*/ 108880 h 148418"/>
                    <a:gd name="connsiteX16" fmla="*/ 69403 w 111153"/>
                    <a:gd name="connsiteY16" fmla="*/ 75997 h 148418"/>
                    <a:gd name="connsiteX17" fmla="*/ 88814 w 111153"/>
                    <a:gd name="connsiteY17" fmla="*/ 48431 h 148418"/>
                    <a:gd name="connsiteX18" fmla="*/ 100868 w 111153"/>
                    <a:gd name="connsiteY18" fmla="*/ 33274 h 148418"/>
                    <a:gd name="connsiteX19" fmla="*/ 111150 w 111153"/>
                    <a:gd name="connsiteY19" fmla="*/ 12445 h 148418"/>
                    <a:gd name="connsiteX20" fmla="*/ 86066 w 111153"/>
                    <a:gd name="connsiteY20" fmla="*/ 9697 h 148418"/>
                    <a:gd name="connsiteX21" fmla="*/ 83141 w 111153"/>
                    <a:gd name="connsiteY21" fmla="*/ 14661 h 148418"/>
                    <a:gd name="connsiteX22" fmla="*/ 85712 w 111153"/>
                    <a:gd name="connsiteY22" fmla="*/ 18738 h 148418"/>
                    <a:gd name="connsiteX23" fmla="*/ 85712 w 111153"/>
                    <a:gd name="connsiteY23" fmla="*/ 18738 h 148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1153" h="148418">
                      <a:moveTo>
                        <a:pt x="85712" y="18738"/>
                      </a:moveTo>
                      <a:cubicBezTo>
                        <a:pt x="86864" y="18118"/>
                        <a:pt x="88105" y="17674"/>
                        <a:pt x="89434" y="17320"/>
                      </a:cubicBezTo>
                      <a:cubicBezTo>
                        <a:pt x="88193" y="16877"/>
                        <a:pt x="87041" y="16433"/>
                        <a:pt x="85800" y="15990"/>
                      </a:cubicBezTo>
                      <a:cubicBezTo>
                        <a:pt x="86421" y="17142"/>
                        <a:pt x="87041" y="18295"/>
                        <a:pt x="87573" y="19447"/>
                      </a:cubicBezTo>
                      <a:cubicBezTo>
                        <a:pt x="91118" y="12977"/>
                        <a:pt x="94575" y="6506"/>
                        <a:pt x="98120" y="36"/>
                      </a:cubicBezTo>
                      <a:cubicBezTo>
                        <a:pt x="90409" y="-496"/>
                        <a:pt x="83318" y="4999"/>
                        <a:pt x="77646" y="9609"/>
                      </a:cubicBezTo>
                      <a:cubicBezTo>
                        <a:pt x="72328" y="13863"/>
                        <a:pt x="67187" y="18472"/>
                        <a:pt x="62312" y="23170"/>
                      </a:cubicBezTo>
                      <a:cubicBezTo>
                        <a:pt x="52562" y="32742"/>
                        <a:pt x="44053" y="43556"/>
                        <a:pt x="35898" y="54547"/>
                      </a:cubicBezTo>
                      <a:cubicBezTo>
                        <a:pt x="27921" y="65449"/>
                        <a:pt x="20830" y="76617"/>
                        <a:pt x="14626" y="88583"/>
                      </a:cubicBezTo>
                      <a:cubicBezTo>
                        <a:pt x="11701" y="94255"/>
                        <a:pt x="8953" y="100105"/>
                        <a:pt x="6383" y="106044"/>
                      </a:cubicBezTo>
                      <a:cubicBezTo>
                        <a:pt x="2483" y="115085"/>
                        <a:pt x="-2481" y="125012"/>
                        <a:pt x="1419" y="135028"/>
                      </a:cubicBezTo>
                      <a:cubicBezTo>
                        <a:pt x="6028" y="146905"/>
                        <a:pt x="18260" y="151957"/>
                        <a:pt x="29694" y="145753"/>
                      </a:cubicBezTo>
                      <a:cubicBezTo>
                        <a:pt x="34214" y="143271"/>
                        <a:pt x="37405" y="139371"/>
                        <a:pt x="39887" y="134939"/>
                      </a:cubicBezTo>
                      <a:cubicBezTo>
                        <a:pt x="41305" y="132457"/>
                        <a:pt x="42014" y="129710"/>
                        <a:pt x="43078" y="127051"/>
                      </a:cubicBezTo>
                      <a:cubicBezTo>
                        <a:pt x="42280" y="129178"/>
                        <a:pt x="42812" y="127760"/>
                        <a:pt x="43344" y="126519"/>
                      </a:cubicBezTo>
                      <a:cubicBezTo>
                        <a:pt x="45826" y="120580"/>
                        <a:pt x="48396" y="114730"/>
                        <a:pt x="51232" y="108880"/>
                      </a:cubicBezTo>
                      <a:cubicBezTo>
                        <a:pt x="56728" y="97624"/>
                        <a:pt x="62844" y="86633"/>
                        <a:pt x="69403" y="75997"/>
                      </a:cubicBezTo>
                      <a:cubicBezTo>
                        <a:pt x="76316" y="64917"/>
                        <a:pt x="81280" y="58269"/>
                        <a:pt x="88814" y="48431"/>
                      </a:cubicBezTo>
                      <a:cubicBezTo>
                        <a:pt x="92714" y="43290"/>
                        <a:pt x="96968" y="38415"/>
                        <a:pt x="100868" y="33274"/>
                      </a:cubicBezTo>
                      <a:cubicBezTo>
                        <a:pt x="105832" y="26892"/>
                        <a:pt x="110884" y="20865"/>
                        <a:pt x="111150" y="12445"/>
                      </a:cubicBezTo>
                      <a:cubicBezTo>
                        <a:pt x="111504" y="-1737"/>
                        <a:pt x="88548" y="-4573"/>
                        <a:pt x="86066" y="9697"/>
                      </a:cubicBezTo>
                      <a:cubicBezTo>
                        <a:pt x="85446" y="13065"/>
                        <a:pt x="85268" y="12711"/>
                        <a:pt x="83141" y="14661"/>
                      </a:cubicBezTo>
                      <a:cubicBezTo>
                        <a:pt x="81457" y="16256"/>
                        <a:pt x="83407" y="19802"/>
                        <a:pt x="85712" y="18738"/>
                      </a:cubicBezTo>
                      <a:lnTo>
                        <a:pt x="85712" y="1873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86" name="图形 232"/>
              <p:cNvGrpSpPr/>
              <p:nvPr/>
            </p:nvGrpSpPr>
            <p:grpSpPr>
              <a:xfrm>
                <a:off x="6820899" y="4771472"/>
                <a:ext cx="635934" cy="820176"/>
                <a:chOff x="6820899" y="4771472"/>
                <a:chExt cx="635934" cy="820176"/>
              </a:xfrm>
              <a:solidFill>
                <a:srgbClr val="2E382E"/>
              </a:solidFill>
            </p:grpSpPr>
            <p:sp>
              <p:nvSpPr>
                <p:cNvPr id="287" name="任意多边形: 形状 286"/>
                <p:cNvSpPr/>
                <p:nvPr>
                  <p:custDataLst>
                    <p:tags r:id="rId41"/>
                  </p:custDataLst>
                </p:nvPr>
              </p:nvSpPr>
              <p:spPr>
                <a:xfrm>
                  <a:off x="6918463" y="4881564"/>
                  <a:ext cx="407167" cy="710084"/>
                </a:xfrm>
                <a:custGeom>
                  <a:avLst/>
                  <a:gdLst>
                    <a:gd name="connsiteX0" fmla="*/ 74 w 407167"/>
                    <a:gd name="connsiteY0" fmla="*/ 433 h 710084"/>
                    <a:gd name="connsiteX1" fmla="*/ 237794 w 407167"/>
                    <a:gd name="connsiteY1" fmla="*/ 210943 h 710084"/>
                    <a:gd name="connsiteX2" fmla="*/ 342650 w 407167"/>
                    <a:gd name="connsiteY2" fmla="*/ 328119 h 710084"/>
                    <a:gd name="connsiteX3" fmla="*/ 393527 w 407167"/>
                    <a:gd name="connsiteY3" fmla="*/ 499363 h 710084"/>
                    <a:gd name="connsiteX4" fmla="*/ 394856 w 407167"/>
                    <a:gd name="connsiteY4" fmla="*/ 602003 h 710084"/>
                    <a:gd name="connsiteX5" fmla="*/ 391045 w 407167"/>
                    <a:gd name="connsiteY5" fmla="*/ 654475 h 710084"/>
                    <a:gd name="connsiteX6" fmla="*/ 387145 w 407167"/>
                    <a:gd name="connsiteY6" fmla="*/ 706327 h 710084"/>
                    <a:gd name="connsiteX7" fmla="*/ 394945 w 407167"/>
                    <a:gd name="connsiteY7" fmla="*/ 707213 h 710084"/>
                    <a:gd name="connsiteX8" fmla="*/ 401859 w 407167"/>
                    <a:gd name="connsiteY8" fmla="*/ 661655 h 710084"/>
                    <a:gd name="connsiteX9" fmla="*/ 405581 w 407167"/>
                    <a:gd name="connsiteY9" fmla="*/ 614855 h 710084"/>
                    <a:gd name="connsiteX10" fmla="*/ 405936 w 407167"/>
                    <a:gd name="connsiteY10" fmla="*/ 521256 h 710084"/>
                    <a:gd name="connsiteX11" fmla="*/ 363923 w 407167"/>
                    <a:gd name="connsiteY11" fmla="*/ 347176 h 710084"/>
                    <a:gd name="connsiteX12" fmla="*/ 135598 w 407167"/>
                    <a:gd name="connsiteY12" fmla="*/ 122839 h 710084"/>
                    <a:gd name="connsiteX13" fmla="*/ 428 w 407167"/>
                    <a:gd name="connsiteY13" fmla="*/ 167 h 710084"/>
                    <a:gd name="connsiteX14" fmla="*/ 74 w 407167"/>
                    <a:gd name="connsiteY14" fmla="*/ 433 h 710084"/>
                    <a:gd name="connsiteX15" fmla="*/ 74 w 407167"/>
                    <a:gd name="connsiteY15" fmla="*/ 433 h 710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07167" h="710084">
                      <a:moveTo>
                        <a:pt x="74" y="433"/>
                      </a:moveTo>
                      <a:cubicBezTo>
                        <a:pt x="63448" y="87385"/>
                        <a:pt x="156693" y="142782"/>
                        <a:pt x="237794" y="210943"/>
                      </a:cubicBezTo>
                      <a:cubicBezTo>
                        <a:pt x="278123" y="244802"/>
                        <a:pt x="315705" y="282383"/>
                        <a:pt x="342650" y="328119"/>
                      </a:cubicBezTo>
                      <a:cubicBezTo>
                        <a:pt x="373229" y="380148"/>
                        <a:pt x="388297" y="439622"/>
                        <a:pt x="393527" y="499363"/>
                      </a:cubicBezTo>
                      <a:cubicBezTo>
                        <a:pt x="396541" y="533488"/>
                        <a:pt x="396541" y="567790"/>
                        <a:pt x="394856" y="602003"/>
                      </a:cubicBezTo>
                      <a:cubicBezTo>
                        <a:pt x="393970" y="619553"/>
                        <a:pt x="392729" y="637014"/>
                        <a:pt x="391045" y="654475"/>
                      </a:cubicBezTo>
                      <a:cubicBezTo>
                        <a:pt x="389450" y="671670"/>
                        <a:pt x="386170" y="689043"/>
                        <a:pt x="387145" y="706327"/>
                      </a:cubicBezTo>
                      <a:cubicBezTo>
                        <a:pt x="387411" y="710847"/>
                        <a:pt x="393616" y="711468"/>
                        <a:pt x="394945" y="707213"/>
                      </a:cubicBezTo>
                      <a:cubicBezTo>
                        <a:pt x="399554" y="692500"/>
                        <a:pt x="400352" y="676989"/>
                        <a:pt x="401859" y="661655"/>
                      </a:cubicBezTo>
                      <a:cubicBezTo>
                        <a:pt x="403365" y="646055"/>
                        <a:pt x="404695" y="630455"/>
                        <a:pt x="405581" y="614855"/>
                      </a:cubicBezTo>
                      <a:cubicBezTo>
                        <a:pt x="407443" y="583744"/>
                        <a:pt x="407797" y="552456"/>
                        <a:pt x="405936" y="521256"/>
                      </a:cubicBezTo>
                      <a:cubicBezTo>
                        <a:pt x="402479" y="461249"/>
                        <a:pt x="390425" y="401420"/>
                        <a:pt x="363923" y="347176"/>
                      </a:cubicBezTo>
                      <a:cubicBezTo>
                        <a:pt x="315439" y="247992"/>
                        <a:pt x="221485" y="186568"/>
                        <a:pt x="135598" y="122839"/>
                      </a:cubicBezTo>
                      <a:cubicBezTo>
                        <a:pt x="86582" y="86410"/>
                        <a:pt x="37921" y="49006"/>
                        <a:pt x="428" y="167"/>
                      </a:cubicBezTo>
                      <a:cubicBezTo>
                        <a:pt x="340" y="-187"/>
                        <a:pt x="-192" y="79"/>
                        <a:pt x="74" y="433"/>
                      </a:cubicBezTo>
                      <a:lnTo>
                        <a:pt x="74" y="4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8" name="任意多边形: 形状 287"/>
                <p:cNvSpPr/>
                <p:nvPr>
                  <p:custDataLst>
                    <p:tags r:id="rId42"/>
                  </p:custDataLst>
                </p:nvPr>
              </p:nvSpPr>
              <p:spPr>
                <a:xfrm>
                  <a:off x="7285095" y="4963758"/>
                  <a:ext cx="80958" cy="317120"/>
                </a:xfrm>
                <a:custGeom>
                  <a:avLst/>
                  <a:gdLst>
                    <a:gd name="connsiteX0" fmla="*/ 79278 w 80958"/>
                    <a:gd name="connsiteY0" fmla="*/ 404 h 317120"/>
                    <a:gd name="connsiteX1" fmla="*/ 45863 w 80958"/>
                    <a:gd name="connsiteY1" fmla="*/ 57397 h 317120"/>
                    <a:gd name="connsiteX2" fmla="*/ 22108 w 80958"/>
                    <a:gd name="connsiteY2" fmla="*/ 117226 h 317120"/>
                    <a:gd name="connsiteX3" fmla="*/ 38 w 80958"/>
                    <a:gd name="connsiteY3" fmla="*/ 244329 h 317120"/>
                    <a:gd name="connsiteX4" fmla="*/ 1279 w 80958"/>
                    <a:gd name="connsiteY4" fmla="*/ 279784 h 317120"/>
                    <a:gd name="connsiteX5" fmla="*/ 3318 w 80958"/>
                    <a:gd name="connsiteY5" fmla="*/ 297954 h 317120"/>
                    <a:gd name="connsiteX6" fmla="*/ 7306 w 80958"/>
                    <a:gd name="connsiteY6" fmla="*/ 315149 h 317120"/>
                    <a:gd name="connsiteX7" fmla="*/ 14752 w 80958"/>
                    <a:gd name="connsiteY7" fmla="*/ 312933 h 317120"/>
                    <a:gd name="connsiteX8" fmla="*/ 13156 w 80958"/>
                    <a:gd name="connsiteY8" fmla="*/ 297688 h 317120"/>
                    <a:gd name="connsiteX9" fmla="*/ 11295 w 80958"/>
                    <a:gd name="connsiteY9" fmla="*/ 281468 h 317120"/>
                    <a:gd name="connsiteX10" fmla="*/ 9877 w 80958"/>
                    <a:gd name="connsiteY10" fmla="*/ 250800 h 317120"/>
                    <a:gd name="connsiteX11" fmla="*/ 14752 w 80958"/>
                    <a:gd name="connsiteY11" fmla="*/ 188046 h 317120"/>
                    <a:gd name="connsiteX12" fmla="*/ 50826 w 80958"/>
                    <a:gd name="connsiteY12" fmla="*/ 66704 h 317120"/>
                    <a:gd name="connsiteX13" fmla="*/ 80874 w 80958"/>
                    <a:gd name="connsiteY13" fmla="*/ 1202 h 317120"/>
                    <a:gd name="connsiteX14" fmla="*/ 79278 w 80958"/>
                    <a:gd name="connsiteY14" fmla="*/ 404 h 317120"/>
                    <a:gd name="connsiteX15" fmla="*/ 79278 w 80958"/>
                    <a:gd name="connsiteY15" fmla="*/ 404 h 317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0958" h="317120">
                      <a:moveTo>
                        <a:pt x="79278" y="404"/>
                      </a:moveTo>
                      <a:cubicBezTo>
                        <a:pt x="67401" y="19018"/>
                        <a:pt x="55613" y="37543"/>
                        <a:pt x="45863" y="57397"/>
                      </a:cubicBezTo>
                      <a:cubicBezTo>
                        <a:pt x="36379" y="76631"/>
                        <a:pt x="28668" y="96840"/>
                        <a:pt x="22108" y="117226"/>
                      </a:cubicBezTo>
                      <a:cubicBezTo>
                        <a:pt x="8813" y="158264"/>
                        <a:pt x="659" y="201164"/>
                        <a:pt x="38" y="244329"/>
                      </a:cubicBezTo>
                      <a:cubicBezTo>
                        <a:pt x="-139" y="256118"/>
                        <a:pt x="304" y="267995"/>
                        <a:pt x="1279" y="279784"/>
                      </a:cubicBezTo>
                      <a:cubicBezTo>
                        <a:pt x="1811" y="285811"/>
                        <a:pt x="2520" y="291927"/>
                        <a:pt x="3318" y="297954"/>
                      </a:cubicBezTo>
                      <a:cubicBezTo>
                        <a:pt x="4115" y="303893"/>
                        <a:pt x="4647" y="309742"/>
                        <a:pt x="7306" y="315149"/>
                      </a:cubicBezTo>
                      <a:cubicBezTo>
                        <a:pt x="9256" y="319138"/>
                        <a:pt x="14397" y="316390"/>
                        <a:pt x="14752" y="312933"/>
                      </a:cubicBezTo>
                      <a:cubicBezTo>
                        <a:pt x="15195" y="307792"/>
                        <a:pt x="13865" y="302740"/>
                        <a:pt x="13156" y="297688"/>
                      </a:cubicBezTo>
                      <a:cubicBezTo>
                        <a:pt x="12447" y="292281"/>
                        <a:pt x="11827" y="286874"/>
                        <a:pt x="11295" y="281468"/>
                      </a:cubicBezTo>
                      <a:cubicBezTo>
                        <a:pt x="10409" y="271275"/>
                        <a:pt x="9877" y="261081"/>
                        <a:pt x="9877" y="250800"/>
                      </a:cubicBezTo>
                      <a:cubicBezTo>
                        <a:pt x="9788" y="229793"/>
                        <a:pt x="11472" y="208786"/>
                        <a:pt x="14752" y="188046"/>
                      </a:cubicBezTo>
                      <a:cubicBezTo>
                        <a:pt x="21399" y="145944"/>
                        <a:pt x="34783" y="106058"/>
                        <a:pt x="50826" y="66704"/>
                      </a:cubicBezTo>
                      <a:cubicBezTo>
                        <a:pt x="59867" y="44545"/>
                        <a:pt x="69440" y="22297"/>
                        <a:pt x="80874" y="1202"/>
                      </a:cubicBezTo>
                      <a:cubicBezTo>
                        <a:pt x="81317" y="227"/>
                        <a:pt x="79899" y="-482"/>
                        <a:pt x="79278" y="404"/>
                      </a:cubicBezTo>
                      <a:lnTo>
                        <a:pt x="79278" y="4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9" name="任意多边形: 形状 288"/>
                <p:cNvSpPr/>
                <p:nvPr>
                  <p:custDataLst>
                    <p:tags r:id="rId43"/>
                  </p:custDataLst>
                </p:nvPr>
              </p:nvSpPr>
              <p:spPr>
                <a:xfrm>
                  <a:off x="7273611" y="4824110"/>
                  <a:ext cx="183222" cy="300394"/>
                </a:xfrm>
                <a:custGeom>
                  <a:avLst/>
                  <a:gdLst>
                    <a:gd name="connsiteX0" fmla="*/ 27476 w 183222"/>
                    <a:gd name="connsiteY0" fmla="*/ 299507 h 300394"/>
                    <a:gd name="connsiteX1" fmla="*/ 15776 w 183222"/>
                    <a:gd name="connsiteY1" fmla="*/ 151308 h 300394"/>
                    <a:gd name="connsiteX2" fmla="*/ 122582 w 183222"/>
                    <a:gd name="connsiteY2" fmla="*/ 59659 h 300394"/>
                    <a:gd name="connsiteX3" fmla="*/ 182677 w 183222"/>
                    <a:gd name="connsiteY3" fmla="*/ 6655 h 300394"/>
                    <a:gd name="connsiteX4" fmla="*/ 173814 w 183222"/>
                    <a:gd name="connsiteY4" fmla="*/ 4528 h 300394"/>
                    <a:gd name="connsiteX5" fmla="*/ 167964 w 183222"/>
                    <a:gd name="connsiteY5" fmla="*/ 81995 h 300394"/>
                    <a:gd name="connsiteX6" fmla="*/ 161405 w 183222"/>
                    <a:gd name="connsiteY6" fmla="*/ 145902 h 300394"/>
                    <a:gd name="connsiteX7" fmla="*/ 142525 w 183222"/>
                    <a:gd name="connsiteY7" fmla="*/ 203515 h 300394"/>
                    <a:gd name="connsiteX8" fmla="*/ 97587 w 183222"/>
                    <a:gd name="connsiteY8" fmla="*/ 247123 h 300394"/>
                    <a:gd name="connsiteX9" fmla="*/ 27122 w 183222"/>
                    <a:gd name="connsiteY9" fmla="*/ 281957 h 300394"/>
                    <a:gd name="connsiteX10" fmla="*/ 32351 w 183222"/>
                    <a:gd name="connsiteY10" fmla="*/ 290378 h 300394"/>
                    <a:gd name="connsiteX11" fmla="*/ 97942 w 183222"/>
                    <a:gd name="connsiteY11" fmla="*/ 258203 h 300394"/>
                    <a:gd name="connsiteX12" fmla="*/ 146602 w 183222"/>
                    <a:gd name="connsiteY12" fmla="*/ 215303 h 300394"/>
                    <a:gd name="connsiteX13" fmla="*/ 176384 w 183222"/>
                    <a:gd name="connsiteY13" fmla="*/ 96000 h 300394"/>
                    <a:gd name="connsiteX14" fmla="*/ 183209 w 183222"/>
                    <a:gd name="connsiteY14" fmla="*/ 4351 h 300394"/>
                    <a:gd name="connsiteX15" fmla="*/ 174345 w 183222"/>
                    <a:gd name="connsiteY15" fmla="*/ 2223 h 300394"/>
                    <a:gd name="connsiteX16" fmla="*/ 55928 w 183222"/>
                    <a:gd name="connsiteY16" fmla="*/ 91214 h 300394"/>
                    <a:gd name="connsiteX17" fmla="*/ 10104 w 183222"/>
                    <a:gd name="connsiteY17" fmla="*/ 142800 h 300394"/>
                    <a:gd name="connsiteX18" fmla="*/ 2570 w 183222"/>
                    <a:gd name="connsiteY18" fmla="*/ 212644 h 300394"/>
                    <a:gd name="connsiteX19" fmla="*/ 15245 w 183222"/>
                    <a:gd name="connsiteY19" fmla="*/ 254569 h 300394"/>
                    <a:gd name="connsiteX20" fmla="*/ 25704 w 183222"/>
                    <a:gd name="connsiteY20" fmla="*/ 299684 h 300394"/>
                    <a:gd name="connsiteX21" fmla="*/ 27476 w 183222"/>
                    <a:gd name="connsiteY21" fmla="*/ 299507 h 300394"/>
                    <a:gd name="connsiteX22" fmla="*/ 27476 w 183222"/>
                    <a:gd name="connsiteY22" fmla="*/ 299507 h 300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3222" h="300394">
                      <a:moveTo>
                        <a:pt x="27476" y="299507"/>
                      </a:moveTo>
                      <a:cubicBezTo>
                        <a:pt x="27831" y="249871"/>
                        <a:pt x="-6205" y="200413"/>
                        <a:pt x="15776" y="151308"/>
                      </a:cubicBezTo>
                      <a:cubicBezTo>
                        <a:pt x="35808" y="106636"/>
                        <a:pt x="83405" y="84300"/>
                        <a:pt x="122582" y="59659"/>
                      </a:cubicBezTo>
                      <a:cubicBezTo>
                        <a:pt x="145450" y="45300"/>
                        <a:pt x="167077" y="28903"/>
                        <a:pt x="182677" y="6655"/>
                      </a:cubicBezTo>
                      <a:cubicBezTo>
                        <a:pt x="179752" y="5946"/>
                        <a:pt x="176739" y="5237"/>
                        <a:pt x="173814" y="4528"/>
                      </a:cubicBezTo>
                      <a:cubicBezTo>
                        <a:pt x="171864" y="30321"/>
                        <a:pt x="169914" y="56202"/>
                        <a:pt x="167964" y="81995"/>
                      </a:cubicBezTo>
                      <a:cubicBezTo>
                        <a:pt x="166368" y="103357"/>
                        <a:pt x="165039" y="124718"/>
                        <a:pt x="161405" y="145902"/>
                      </a:cubicBezTo>
                      <a:cubicBezTo>
                        <a:pt x="158036" y="165845"/>
                        <a:pt x="152630" y="185788"/>
                        <a:pt x="142525" y="203515"/>
                      </a:cubicBezTo>
                      <a:cubicBezTo>
                        <a:pt x="131889" y="222305"/>
                        <a:pt x="116023" y="236221"/>
                        <a:pt x="97587" y="247123"/>
                      </a:cubicBezTo>
                      <a:cubicBezTo>
                        <a:pt x="75074" y="260419"/>
                        <a:pt x="50699" y="270701"/>
                        <a:pt x="27122" y="281957"/>
                      </a:cubicBezTo>
                      <a:cubicBezTo>
                        <a:pt x="21361" y="284705"/>
                        <a:pt x="26590" y="293125"/>
                        <a:pt x="32351" y="290378"/>
                      </a:cubicBezTo>
                      <a:cubicBezTo>
                        <a:pt x="54244" y="279918"/>
                        <a:pt x="76758" y="270080"/>
                        <a:pt x="97942" y="258203"/>
                      </a:cubicBezTo>
                      <a:cubicBezTo>
                        <a:pt x="117175" y="247389"/>
                        <a:pt x="134371" y="233828"/>
                        <a:pt x="146602" y="215303"/>
                      </a:cubicBezTo>
                      <a:cubicBezTo>
                        <a:pt x="169736" y="180470"/>
                        <a:pt x="173282" y="136506"/>
                        <a:pt x="176384" y="96000"/>
                      </a:cubicBezTo>
                      <a:cubicBezTo>
                        <a:pt x="178689" y="65421"/>
                        <a:pt x="180904" y="34930"/>
                        <a:pt x="183209" y="4351"/>
                      </a:cubicBezTo>
                      <a:cubicBezTo>
                        <a:pt x="183563" y="-879"/>
                        <a:pt x="176739" y="-1145"/>
                        <a:pt x="174345" y="2223"/>
                      </a:cubicBezTo>
                      <a:cubicBezTo>
                        <a:pt x="145184" y="43794"/>
                        <a:pt x="95017" y="61255"/>
                        <a:pt x="55928" y="91214"/>
                      </a:cubicBezTo>
                      <a:cubicBezTo>
                        <a:pt x="37669" y="105218"/>
                        <a:pt x="20563" y="121970"/>
                        <a:pt x="10104" y="142800"/>
                      </a:cubicBezTo>
                      <a:cubicBezTo>
                        <a:pt x="-976" y="164781"/>
                        <a:pt x="-2039" y="188801"/>
                        <a:pt x="2570" y="212644"/>
                      </a:cubicBezTo>
                      <a:cubicBezTo>
                        <a:pt x="5406" y="227092"/>
                        <a:pt x="11079" y="240565"/>
                        <a:pt x="15245" y="254569"/>
                      </a:cubicBezTo>
                      <a:cubicBezTo>
                        <a:pt x="19676" y="269282"/>
                        <a:pt x="23665" y="284439"/>
                        <a:pt x="25704" y="299684"/>
                      </a:cubicBezTo>
                      <a:cubicBezTo>
                        <a:pt x="25970" y="300659"/>
                        <a:pt x="27476" y="300659"/>
                        <a:pt x="27476" y="299507"/>
                      </a:cubicBezTo>
                      <a:lnTo>
                        <a:pt x="27476" y="2995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0" name="任意多边形: 形状 289"/>
                <p:cNvSpPr/>
                <p:nvPr>
                  <p:custDataLst>
                    <p:tags r:id="rId44"/>
                  </p:custDataLst>
                </p:nvPr>
              </p:nvSpPr>
              <p:spPr>
                <a:xfrm>
                  <a:off x="6846172" y="4771472"/>
                  <a:ext cx="255816" cy="277361"/>
                </a:xfrm>
                <a:custGeom>
                  <a:avLst/>
                  <a:gdLst>
                    <a:gd name="connsiteX0" fmla="*/ 255574 w 255816"/>
                    <a:gd name="connsiteY0" fmla="*/ 266524 h 277361"/>
                    <a:gd name="connsiteX1" fmla="*/ 233859 w 255816"/>
                    <a:gd name="connsiteY1" fmla="*/ 208025 h 277361"/>
                    <a:gd name="connsiteX2" fmla="*/ 211434 w 255816"/>
                    <a:gd name="connsiteY2" fmla="*/ 134280 h 277361"/>
                    <a:gd name="connsiteX3" fmla="*/ 164280 w 255816"/>
                    <a:gd name="connsiteY3" fmla="*/ 81276 h 277361"/>
                    <a:gd name="connsiteX4" fmla="*/ 96119 w 255816"/>
                    <a:gd name="connsiteY4" fmla="*/ 40681 h 277361"/>
                    <a:gd name="connsiteX5" fmla="*/ 15372 w 255816"/>
                    <a:gd name="connsiteY5" fmla="*/ 529 h 277361"/>
                    <a:gd name="connsiteX6" fmla="*/ 8547 w 255816"/>
                    <a:gd name="connsiteY6" fmla="*/ 3542 h 277361"/>
                    <a:gd name="connsiteX7" fmla="*/ 26363 w 255816"/>
                    <a:gd name="connsiteY7" fmla="*/ 169734 h 277361"/>
                    <a:gd name="connsiteX8" fmla="*/ 153998 w 255816"/>
                    <a:gd name="connsiteY8" fmla="*/ 269981 h 277361"/>
                    <a:gd name="connsiteX9" fmla="*/ 246800 w 255816"/>
                    <a:gd name="connsiteY9" fmla="*/ 273704 h 277361"/>
                    <a:gd name="connsiteX10" fmla="*/ 243697 w 255816"/>
                    <a:gd name="connsiteY10" fmla="*/ 263333 h 277361"/>
                    <a:gd name="connsiteX11" fmla="*/ 94169 w 255816"/>
                    <a:gd name="connsiteY11" fmla="*/ 230095 h 277361"/>
                    <a:gd name="connsiteX12" fmla="*/ 12624 w 255816"/>
                    <a:gd name="connsiteY12" fmla="*/ 97053 h 277361"/>
                    <a:gd name="connsiteX13" fmla="*/ 17677 w 255816"/>
                    <a:gd name="connsiteY13" fmla="*/ 5670 h 277361"/>
                    <a:gd name="connsiteX14" fmla="*/ 10852 w 255816"/>
                    <a:gd name="connsiteY14" fmla="*/ 8683 h 277361"/>
                    <a:gd name="connsiteX15" fmla="*/ 150807 w 255816"/>
                    <a:gd name="connsiteY15" fmla="*/ 83048 h 277361"/>
                    <a:gd name="connsiteX16" fmla="*/ 181475 w 255816"/>
                    <a:gd name="connsiteY16" fmla="*/ 106360 h 277361"/>
                    <a:gd name="connsiteX17" fmla="*/ 203457 w 255816"/>
                    <a:gd name="connsiteY17" fmla="*/ 137027 h 277361"/>
                    <a:gd name="connsiteX18" fmla="*/ 228541 w 255816"/>
                    <a:gd name="connsiteY18" fmla="*/ 210506 h 277361"/>
                    <a:gd name="connsiteX19" fmla="*/ 254954 w 255816"/>
                    <a:gd name="connsiteY19" fmla="*/ 267676 h 277361"/>
                    <a:gd name="connsiteX20" fmla="*/ 255574 w 255816"/>
                    <a:gd name="connsiteY20" fmla="*/ 266524 h 277361"/>
                    <a:gd name="connsiteX21" fmla="*/ 255574 w 255816"/>
                    <a:gd name="connsiteY21" fmla="*/ 266524 h 277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5816" h="277361">
                      <a:moveTo>
                        <a:pt x="255574" y="266524"/>
                      </a:moveTo>
                      <a:cubicBezTo>
                        <a:pt x="239709" y="250836"/>
                        <a:pt x="237316" y="228943"/>
                        <a:pt x="233859" y="208025"/>
                      </a:cubicBezTo>
                      <a:cubicBezTo>
                        <a:pt x="229604" y="182675"/>
                        <a:pt x="222602" y="157414"/>
                        <a:pt x="211434" y="134280"/>
                      </a:cubicBezTo>
                      <a:cubicBezTo>
                        <a:pt x="200709" y="112032"/>
                        <a:pt x="184489" y="95191"/>
                        <a:pt x="164280" y="81276"/>
                      </a:cubicBezTo>
                      <a:cubicBezTo>
                        <a:pt x="142476" y="66296"/>
                        <a:pt x="119430" y="53090"/>
                        <a:pt x="96119" y="40681"/>
                      </a:cubicBezTo>
                      <a:cubicBezTo>
                        <a:pt x="69528" y="26588"/>
                        <a:pt x="42406" y="13558"/>
                        <a:pt x="15372" y="529"/>
                      </a:cubicBezTo>
                      <a:cubicBezTo>
                        <a:pt x="12536" y="-801"/>
                        <a:pt x="9434" y="440"/>
                        <a:pt x="8547" y="3542"/>
                      </a:cubicBezTo>
                      <a:cubicBezTo>
                        <a:pt x="-7319" y="58851"/>
                        <a:pt x="-937" y="119123"/>
                        <a:pt x="26363" y="169734"/>
                      </a:cubicBezTo>
                      <a:cubicBezTo>
                        <a:pt x="53042" y="219104"/>
                        <a:pt x="100019" y="255090"/>
                        <a:pt x="153998" y="269981"/>
                      </a:cubicBezTo>
                      <a:cubicBezTo>
                        <a:pt x="184223" y="278312"/>
                        <a:pt x="215954" y="279642"/>
                        <a:pt x="246800" y="273704"/>
                      </a:cubicBezTo>
                      <a:cubicBezTo>
                        <a:pt x="253625" y="272374"/>
                        <a:pt x="250434" y="262004"/>
                        <a:pt x="243697" y="263333"/>
                      </a:cubicBezTo>
                      <a:cubicBezTo>
                        <a:pt x="191934" y="273349"/>
                        <a:pt x="137157" y="260142"/>
                        <a:pt x="94169" y="230095"/>
                      </a:cubicBezTo>
                      <a:cubicBezTo>
                        <a:pt x="49851" y="199250"/>
                        <a:pt x="21222" y="150057"/>
                        <a:pt x="12624" y="97053"/>
                      </a:cubicBezTo>
                      <a:cubicBezTo>
                        <a:pt x="7750" y="66739"/>
                        <a:pt x="9256" y="35185"/>
                        <a:pt x="17677" y="5670"/>
                      </a:cubicBezTo>
                      <a:cubicBezTo>
                        <a:pt x="15372" y="6645"/>
                        <a:pt x="13156" y="7620"/>
                        <a:pt x="10852" y="8683"/>
                      </a:cubicBezTo>
                      <a:cubicBezTo>
                        <a:pt x="58538" y="31463"/>
                        <a:pt x="106401" y="54242"/>
                        <a:pt x="150807" y="83048"/>
                      </a:cubicBezTo>
                      <a:cubicBezTo>
                        <a:pt x="161621" y="90051"/>
                        <a:pt x="172257" y="97319"/>
                        <a:pt x="181475" y="106360"/>
                      </a:cubicBezTo>
                      <a:cubicBezTo>
                        <a:pt x="190605" y="115223"/>
                        <a:pt x="197518" y="125859"/>
                        <a:pt x="203457" y="137027"/>
                      </a:cubicBezTo>
                      <a:cubicBezTo>
                        <a:pt x="215511" y="159984"/>
                        <a:pt x="223754" y="185068"/>
                        <a:pt x="228541" y="210506"/>
                      </a:cubicBezTo>
                      <a:cubicBezTo>
                        <a:pt x="232263" y="230626"/>
                        <a:pt x="235543" y="256331"/>
                        <a:pt x="254954" y="267676"/>
                      </a:cubicBezTo>
                      <a:cubicBezTo>
                        <a:pt x="255486" y="268119"/>
                        <a:pt x="256195" y="267145"/>
                        <a:pt x="255574" y="266524"/>
                      </a:cubicBezTo>
                      <a:lnTo>
                        <a:pt x="255574" y="2665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1" name="任意多边形: 形状 290"/>
                <p:cNvSpPr/>
                <p:nvPr>
                  <p:custDataLst>
                    <p:tags r:id="rId45"/>
                  </p:custDataLst>
                </p:nvPr>
              </p:nvSpPr>
              <p:spPr>
                <a:xfrm>
                  <a:off x="6988003" y="5136870"/>
                  <a:ext cx="263805" cy="47761"/>
                </a:xfrm>
                <a:custGeom>
                  <a:avLst/>
                  <a:gdLst>
                    <a:gd name="connsiteX0" fmla="*/ 821 w 263805"/>
                    <a:gd name="connsiteY0" fmla="*/ 11299 h 47761"/>
                    <a:gd name="connsiteX1" fmla="*/ 53382 w 263805"/>
                    <a:gd name="connsiteY1" fmla="*/ 10502 h 47761"/>
                    <a:gd name="connsiteX2" fmla="*/ 106120 w 263805"/>
                    <a:gd name="connsiteY2" fmla="*/ 9349 h 47761"/>
                    <a:gd name="connsiteX3" fmla="*/ 210799 w 263805"/>
                    <a:gd name="connsiteY3" fmla="*/ 22822 h 47761"/>
                    <a:gd name="connsiteX4" fmla="*/ 238276 w 263805"/>
                    <a:gd name="connsiteY4" fmla="*/ 32749 h 47761"/>
                    <a:gd name="connsiteX5" fmla="*/ 249887 w 263805"/>
                    <a:gd name="connsiteY5" fmla="*/ 40638 h 47761"/>
                    <a:gd name="connsiteX6" fmla="*/ 259814 w 263805"/>
                    <a:gd name="connsiteY6" fmla="*/ 47640 h 47761"/>
                    <a:gd name="connsiteX7" fmla="*/ 263803 w 263805"/>
                    <a:gd name="connsiteY7" fmla="*/ 44449 h 47761"/>
                    <a:gd name="connsiteX8" fmla="*/ 249887 w 263805"/>
                    <a:gd name="connsiteY8" fmla="*/ 27786 h 47761"/>
                    <a:gd name="connsiteX9" fmla="*/ 226753 w 263805"/>
                    <a:gd name="connsiteY9" fmla="*/ 17149 h 47761"/>
                    <a:gd name="connsiteX10" fmla="*/ 173395 w 263805"/>
                    <a:gd name="connsiteY10" fmla="*/ 4563 h 47761"/>
                    <a:gd name="connsiteX11" fmla="*/ 63486 w 263805"/>
                    <a:gd name="connsiteY11" fmla="*/ 1461 h 47761"/>
                    <a:gd name="connsiteX12" fmla="*/ 910 w 263805"/>
                    <a:gd name="connsiteY12" fmla="*/ 9615 h 47761"/>
                    <a:gd name="connsiteX13" fmla="*/ 821 w 263805"/>
                    <a:gd name="connsiteY13" fmla="*/ 11299 h 47761"/>
                    <a:gd name="connsiteX14" fmla="*/ 821 w 263805"/>
                    <a:gd name="connsiteY14" fmla="*/ 11299 h 47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3805" h="47761">
                      <a:moveTo>
                        <a:pt x="821" y="11299"/>
                      </a:moveTo>
                      <a:cubicBezTo>
                        <a:pt x="18371" y="10679"/>
                        <a:pt x="35921" y="11122"/>
                        <a:pt x="53382" y="10502"/>
                      </a:cubicBezTo>
                      <a:cubicBezTo>
                        <a:pt x="70932" y="9881"/>
                        <a:pt x="88482" y="9172"/>
                        <a:pt x="106120" y="9349"/>
                      </a:cubicBezTo>
                      <a:cubicBezTo>
                        <a:pt x="141397" y="9615"/>
                        <a:pt x="176763" y="12984"/>
                        <a:pt x="210799" y="22822"/>
                      </a:cubicBezTo>
                      <a:cubicBezTo>
                        <a:pt x="220017" y="25481"/>
                        <a:pt x="229767" y="28229"/>
                        <a:pt x="238276" y="32749"/>
                      </a:cubicBezTo>
                      <a:cubicBezTo>
                        <a:pt x="242442" y="34965"/>
                        <a:pt x="246342" y="37536"/>
                        <a:pt x="249887" y="40638"/>
                      </a:cubicBezTo>
                      <a:cubicBezTo>
                        <a:pt x="253167" y="43474"/>
                        <a:pt x="255560" y="46311"/>
                        <a:pt x="259814" y="47640"/>
                      </a:cubicBezTo>
                      <a:cubicBezTo>
                        <a:pt x="261764" y="48261"/>
                        <a:pt x="263891" y="46399"/>
                        <a:pt x="263803" y="44449"/>
                      </a:cubicBezTo>
                      <a:cubicBezTo>
                        <a:pt x="263360" y="36738"/>
                        <a:pt x="255737" y="31774"/>
                        <a:pt x="249887" y="27786"/>
                      </a:cubicBezTo>
                      <a:cubicBezTo>
                        <a:pt x="242796" y="22911"/>
                        <a:pt x="234819" y="19897"/>
                        <a:pt x="226753" y="17149"/>
                      </a:cubicBezTo>
                      <a:cubicBezTo>
                        <a:pt x="209381" y="11299"/>
                        <a:pt x="191476" y="7222"/>
                        <a:pt x="173395" y="4563"/>
                      </a:cubicBezTo>
                      <a:cubicBezTo>
                        <a:pt x="136965" y="-844"/>
                        <a:pt x="100093" y="-844"/>
                        <a:pt x="63486" y="1461"/>
                      </a:cubicBezTo>
                      <a:cubicBezTo>
                        <a:pt x="42480" y="2791"/>
                        <a:pt x="21739" y="6779"/>
                        <a:pt x="910" y="9615"/>
                      </a:cubicBezTo>
                      <a:cubicBezTo>
                        <a:pt x="-242" y="9793"/>
                        <a:pt x="-331" y="11299"/>
                        <a:pt x="821" y="11299"/>
                      </a:cubicBezTo>
                      <a:lnTo>
                        <a:pt x="821" y="1129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2" name="任意多边形: 形状 291"/>
                <p:cNvSpPr/>
                <p:nvPr>
                  <p:custDataLst>
                    <p:tags r:id="rId46"/>
                  </p:custDataLst>
                </p:nvPr>
              </p:nvSpPr>
              <p:spPr>
                <a:xfrm>
                  <a:off x="6820899" y="5064493"/>
                  <a:ext cx="340031" cy="166472"/>
                </a:xfrm>
                <a:custGeom>
                  <a:avLst/>
                  <a:gdLst>
                    <a:gd name="connsiteX0" fmla="*/ 339790 w 340031"/>
                    <a:gd name="connsiteY0" fmla="*/ 77916 h 166472"/>
                    <a:gd name="connsiteX1" fmla="*/ 241759 w 340031"/>
                    <a:gd name="connsiteY1" fmla="*/ 3462 h 166472"/>
                    <a:gd name="connsiteX2" fmla="*/ 176080 w 340031"/>
                    <a:gd name="connsiteY2" fmla="*/ 3728 h 166472"/>
                    <a:gd name="connsiteX3" fmla="*/ 98790 w 340031"/>
                    <a:gd name="connsiteY3" fmla="*/ 28014 h 166472"/>
                    <a:gd name="connsiteX4" fmla="*/ 4570 w 340031"/>
                    <a:gd name="connsiteY4" fmla="*/ 45120 h 166472"/>
                    <a:gd name="connsiteX5" fmla="*/ 1379 w 340031"/>
                    <a:gd name="connsiteY5" fmla="*/ 53452 h 166472"/>
                    <a:gd name="connsiteX6" fmla="*/ 129546 w 340031"/>
                    <a:gd name="connsiteY6" fmla="*/ 152369 h 166472"/>
                    <a:gd name="connsiteX7" fmla="*/ 210382 w 340031"/>
                    <a:gd name="connsiteY7" fmla="*/ 166196 h 166472"/>
                    <a:gd name="connsiteX8" fmla="*/ 285722 w 340031"/>
                    <a:gd name="connsiteY8" fmla="*/ 143772 h 166472"/>
                    <a:gd name="connsiteX9" fmla="*/ 321708 w 340031"/>
                    <a:gd name="connsiteY9" fmla="*/ 118245 h 166472"/>
                    <a:gd name="connsiteX10" fmla="*/ 338106 w 340031"/>
                    <a:gd name="connsiteY10" fmla="*/ 81461 h 166472"/>
                    <a:gd name="connsiteX11" fmla="*/ 327470 w 340031"/>
                    <a:gd name="connsiteY11" fmla="*/ 84652 h 166472"/>
                    <a:gd name="connsiteX12" fmla="*/ 309388 w 340031"/>
                    <a:gd name="connsiteY12" fmla="*/ 114167 h 166472"/>
                    <a:gd name="connsiteX13" fmla="*/ 279872 w 340031"/>
                    <a:gd name="connsiteY13" fmla="*/ 134376 h 166472"/>
                    <a:gd name="connsiteX14" fmla="*/ 209053 w 340031"/>
                    <a:gd name="connsiteY14" fmla="*/ 155738 h 166472"/>
                    <a:gd name="connsiteX15" fmla="*/ 68211 w 340031"/>
                    <a:gd name="connsiteY15" fmla="*/ 104772 h 166472"/>
                    <a:gd name="connsiteX16" fmla="*/ 7938 w 340031"/>
                    <a:gd name="connsiteY16" fmla="*/ 46450 h 166472"/>
                    <a:gd name="connsiteX17" fmla="*/ 4748 w 340031"/>
                    <a:gd name="connsiteY17" fmla="*/ 54782 h 166472"/>
                    <a:gd name="connsiteX18" fmla="*/ 83013 w 340031"/>
                    <a:gd name="connsiteY18" fmla="*/ 41930 h 166472"/>
                    <a:gd name="connsiteX19" fmla="*/ 157201 w 340031"/>
                    <a:gd name="connsiteY19" fmla="*/ 17998 h 166472"/>
                    <a:gd name="connsiteX20" fmla="*/ 226780 w 340031"/>
                    <a:gd name="connsiteY20" fmla="*/ 9666 h 166472"/>
                    <a:gd name="connsiteX21" fmla="*/ 284925 w 340031"/>
                    <a:gd name="connsiteY21" fmla="*/ 30495 h 166472"/>
                    <a:gd name="connsiteX22" fmla="*/ 334826 w 340031"/>
                    <a:gd name="connsiteY22" fmla="*/ 80131 h 166472"/>
                    <a:gd name="connsiteX23" fmla="*/ 339790 w 340031"/>
                    <a:gd name="connsiteY23" fmla="*/ 77916 h 166472"/>
                    <a:gd name="connsiteX24" fmla="*/ 339790 w 340031"/>
                    <a:gd name="connsiteY24" fmla="*/ 77916 h 166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0031" h="166472">
                      <a:moveTo>
                        <a:pt x="339790" y="77916"/>
                      </a:moveTo>
                      <a:cubicBezTo>
                        <a:pt x="322949" y="39182"/>
                        <a:pt x="282000" y="12502"/>
                        <a:pt x="241759" y="3462"/>
                      </a:cubicBezTo>
                      <a:cubicBezTo>
                        <a:pt x="219955" y="-1413"/>
                        <a:pt x="197884" y="-970"/>
                        <a:pt x="176080" y="3728"/>
                      </a:cubicBezTo>
                      <a:cubicBezTo>
                        <a:pt x="149667" y="9489"/>
                        <a:pt x="124671" y="20302"/>
                        <a:pt x="98790" y="28014"/>
                      </a:cubicBezTo>
                      <a:cubicBezTo>
                        <a:pt x="68122" y="37143"/>
                        <a:pt x="36568" y="42904"/>
                        <a:pt x="4570" y="45120"/>
                      </a:cubicBezTo>
                      <a:cubicBezTo>
                        <a:pt x="139" y="45386"/>
                        <a:pt x="-1368" y="50261"/>
                        <a:pt x="1379" y="53452"/>
                      </a:cubicBezTo>
                      <a:cubicBezTo>
                        <a:pt x="36922" y="94579"/>
                        <a:pt x="78226" y="132338"/>
                        <a:pt x="129546" y="152369"/>
                      </a:cubicBezTo>
                      <a:cubicBezTo>
                        <a:pt x="155162" y="162385"/>
                        <a:pt x="182816" y="167792"/>
                        <a:pt x="210382" y="166196"/>
                      </a:cubicBezTo>
                      <a:cubicBezTo>
                        <a:pt x="236795" y="164690"/>
                        <a:pt x="262588" y="156535"/>
                        <a:pt x="285722" y="143772"/>
                      </a:cubicBezTo>
                      <a:cubicBezTo>
                        <a:pt x="298663" y="136681"/>
                        <a:pt x="310718" y="128083"/>
                        <a:pt x="321708" y="118245"/>
                      </a:cubicBezTo>
                      <a:cubicBezTo>
                        <a:pt x="332256" y="108849"/>
                        <a:pt x="341651" y="96263"/>
                        <a:pt x="338106" y="81461"/>
                      </a:cubicBezTo>
                      <a:cubicBezTo>
                        <a:pt x="336422" y="74547"/>
                        <a:pt x="325874" y="77738"/>
                        <a:pt x="327470" y="84652"/>
                      </a:cubicBezTo>
                      <a:cubicBezTo>
                        <a:pt x="330395" y="96883"/>
                        <a:pt x="317720" y="107343"/>
                        <a:pt x="309388" y="114167"/>
                      </a:cubicBezTo>
                      <a:cubicBezTo>
                        <a:pt x="300170" y="121790"/>
                        <a:pt x="290243" y="128526"/>
                        <a:pt x="279872" y="134376"/>
                      </a:cubicBezTo>
                      <a:cubicBezTo>
                        <a:pt x="258157" y="146608"/>
                        <a:pt x="234048" y="154408"/>
                        <a:pt x="209053" y="155738"/>
                      </a:cubicBezTo>
                      <a:cubicBezTo>
                        <a:pt x="157467" y="158574"/>
                        <a:pt x="108008" y="136149"/>
                        <a:pt x="68211" y="104772"/>
                      </a:cubicBezTo>
                      <a:cubicBezTo>
                        <a:pt x="46229" y="87400"/>
                        <a:pt x="26463" y="67368"/>
                        <a:pt x="7938" y="46450"/>
                      </a:cubicBezTo>
                      <a:cubicBezTo>
                        <a:pt x="6875" y="49198"/>
                        <a:pt x="5811" y="52034"/>
                        <a:pt x="4748" y="54782"/>
                      </a:cubicBezTo>
                      <a:cubicBezTo>
                        <a:pt x="31161" y="52654"/>
                        <a:pt x="57397" y="48489"/>
                        <a:pt x="83013" y="41930"/>
                      </a:cubicBezTo>
                      <a:cubicBezTo>
                        <a:pt x="108274" y="35459"/>
                        <a:pt x="132383" y="25709"/>
                        <a:pt x="157201" y="17998"/>
                      </a:cubicBezTo>
                      <a:cubicBezTo>
                        <a:pt x="179803" y="10996"/>
                        <a:pt x="203114" y="6653"/>
                        <a:pt x="226780" y="9666"/>
                      </a:cubicBezTo>
                      <a:cubicBezTo>
                        <a:pt x="247343" y="12325"/>
                        <a:pt x="267286" y="19505"/>
                        <a:pt x="284925" y="30495"/>
                      </a:cubicBezTo>
                      <a:cubicBezTo>
                        <a:pt x="305311" y="43082"/>
                        <a:pt x="321177" y="60632"/>
                        <a:pt x="334826" y="80131"/>
                      </a:cubicBezTo>
                      <a:cubicBezTo>
                        <a:pt x="336599" y="82525"/>
                        <a:pt x="341119" y="80929"/>
                        <a:pt x="339790" y="77916"/>
                      </a:cubicBezTo>
                      <a:lnTo>
                        <a:pt x="339790" y="779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93" name="图形 232"/>
            <p:cNvGrpSpPr/>
            <p:nvPr/>
          </p:nvGrpSpPr>
          <p:grpSpPr>
            <a:xfrm>
              <a:off x="7113739" y="3641424"/>
              <a:ext cx="1069945" cy="1459643"/>
              <a:chOff x="7113739" y="3641424"/>
              <a:chExt cx="1069945" cy="1459643"/>
            </a:xfrm>
          </p:grpSpPr>
          <p:grpSp>
            <p:nvGrpSpPr>
              <p:cNvPr id="294" name="图形 232"/>
              <p:cNvGrpSpPr/>
              <p:nvPr/>
            </p:nvGrpSpPr>
            <p:grpSpPr>
              <a:xfrm>
                <a:off x="7118144" y="3646418"/>
                <a:ext cx="1050596" cy="1006726"/>
                <a:chOff x="7118144" y="3646418"/>
                <a:chExt cx="1050596" cy="1006726"/>
              </a:xfrm>
            </p:grpSpPr>
            <p:sp>
              <p:nvSpPr>
                <p:cNvPr id="295" name="任意多边形: 形状 294"/>
                <p:cNvSpPr/>
                <p:nvPr>
                  <p:custDataLst>
                    <p:tags r:id="rId47"/>
                  </p:custDataLst>
                </p:nvPr>
              </p:nvSpPr>
              <p:spPr>
                <a:xfrm>
                  <a:off x="7468991" y="3646418"/>
                  <a:ext cx="200799" cy="468616"/>
                </a:xfrm>
                <a:custGeom>
                  <a:avLst/>
                  <a:gdLst>
                    <a:gd name="connsiteX0" fmla="*/ 121580 w 200799"/>
                    <a:gd name="connsiteY0" fmla="*/ 459309 h 468616"/>
                    <a:gd name="connsiteX1" fmla="*/ 3517 w 200799"/>
                    <a:gd name="connsiteY1" fmla="*/ 239582 h 468616"/>
                    <a:gd name="connsiteX2" fmla="*/ 2897 w 200799"/>
                    <a:gd name="connsiteY2" fmla="*/ 0 h 468616"/>
                    <a:gd name="connsiteX3" fmla="*/ 198693 w 200799"/>
                    <a:gd name="connsiteY3" fmla="*/ 245698 h 468616"/>
                    <a:gd name="connsiteX4" fmla="*/ 133014 w 200799"/>
                    <a:gd name="connsiteY4" fmla="*/ 468616 h 468616"/>
                    <a:gd name="connsiteX5" fmla="*/ 121580 w 200799"/>
                    <a:gd name="connsiteY5" fmla="*/ 459309 h 468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0799" h="468616">
                      <a:moveTo>
                        <a:pt x="121580" y="459309"/>
                      </a:moveTo>
                      <a:cubicBezTo>
                        <a:pt x="66626" y="377322"/>
                        <a:pt x="11051" y="336106"/>
                        <a:pt x="3517" y="239582"/>
                      </a:cubicBezTo>
                      <a:cubicBezTo>
                        <a:pt x="-4017" y="143058"/>
                        <a:pt x="2897" y="0"/>
                        <a:pt x="2897" y="0"/>
                      </a:cubicBezTo>
                      <a:cubicBezTo>
                        <a:pt x="2897" y="0"/>
                        <a:pt x="182561" y="150503"/>
                        <a:pt x="198693" y="245698"/>
                      </a:cubicBezTo>
                      <a:cubicBezTo>
                        <a:pt x="214824" y="340892"/>
                        <a:pt x="133014" y="468616"/>
                        <a:pt x="133014" y="468616"/>
                      </a:cubicBezTo>
                      <a:lnTo>
                        <a:pt x="121580" y="459309"/>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6" name="任意多边形: 形状 295"/>
                <p:cNvSpPr/>
                <p:nvPr>
                  <p:custDataLst>
                    <p:tags r:id="rId48"/>
                  </p:custDataLst>
                </p:nvPr>
              </p:nvSpPr>
              <p:spPr>
                <a:xfrm>
                  <a:off x="7302969" y="3930051"/>
                  <a:ext cx="227443" cy="381872"/>
                </a:xfrm>
                <a:custGeom>
                  <a:avLst/>
                  <a:gdLst>
                    <a:gd name="connsiteX0" fmla="*/ 246 w 227443"/>
                    <a:gd name="connsiteY0" fmla="*/ 0 h 381872"/>
                    <a:gd name="connsiteX1" fmla="*/ 210933 w 227443"/>
                    <a:gd name="connsiteY1" fmla="*/ 185248 h 381872"/>
                    <a:gd name="connsiteX2" fmla="*/ 221215 w 227443"/>
                    <a:gd name="connsiteY2" fmla="*/ 381842 h 381872"/>
                    <a:gd name="connsiteX3" fmla="*/ 84007 w 227443"/>
                    <a:gd name="connsiteY3" fmla="*/ 285406 h 381872"/>
                    <a:gd name="connsiteX4" fmla="*/ 246 w 227443"/>
                    <a:gd name="connsiteY4" fmla="*/ 0 h 381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443" h="381872">
                      <a:moveTo>
                        <a:pt x="246" y="0"/>
                      </a:moveTo>
                      <a:cubicBezTo>
                        <a:pt x="120613" y="70465"/>
                        <a:pt x="185051" y="102463"/>
                        <a:pt x="210933" y="185248"/>
                      </a:cubicBezTo>
                      <a:cubicBezTo>
                        <a:pt x="236814" y="268034"/>
                        <a:pt x="225646" y="380158"/>
                        <a:pt x="221215" y="381842"/>
                      </a:cubicBezTo>
                      <a:cubicBezTo>
                        <a:pt x="216871" y="383526"/>
                        <a:pt x="101202" y="314745"/>
                        <a:pt x="84007" y="285406"/>
                      </a:cubicBezTo>
                      <a:cubicBezTo>
                        <a:pt x="66811" y="256068"/>
                        <a:pt x="-4717" y="52029"/>
                        <a:pt x="246"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7" name="任意多边形: 形状 296"/>
                <p:cNvSpPr/>
                <p:nvPr>
                  <p:custDataLst>
                    <p:tags r:id="rId49"/>
                  </p:custDataLst>
                </p:nvPr>
              </p:nvSpPr>
              <p:spPr>
                <a:xfrm>
                  <a:off x="7118144" y="4292029"/>
                  <a:ext cx="341778" cy="241093"/>
                </a:xfrm>
                <a:custGeom>
                  <a:avLst/>
                  <a:gdLst>
                    <a:gd name="connsiteX0" fmla="*/ 0 w 341778"/>
                    <a:gd name="connsiteY0" fmla="*/ 276 h 241093"/>
                    <a:gd name="connsiteX1" fmla="*/ 238341 w 341778"/>
                    <a:gd name="connsiteY1" fmla="*/ 77477 h 241093"/>
                    <a:gd name="connsiteX2" fmla="*/ 341779 w 341778"/>
                    <a:gd name="connsiteY2" fmla="*/ 224701 h 241093"/>
                    <a:gd name="connsiteX3" fmla="*/ 97676 w 341778"/>
                    <a:gd name="connsiteY3" fmla="*/ 183840 h 241093"/>
                    <a:gd name="connsiteX4" fmla="*/ 0 w 341778"/>
                    <a:gd name="connsiteY4" fmla="*/ 276 h 2410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778" h="241093">
                      <a:moveTo>
                        <a:pt x="0" y="276"/>
                      </a:moveTo>
                      <a:cubicBezTo>
                        <a:pt x="72947" y="-3447"/>
                        <a:pt x="185337" y="30944"/>
                        <a:pt x="238341" y="77477"/>
                      </a:cubicBezTo>
                      <a:cubicBezTo>
                        <a:pt x="291345" y="124011"/>
                        <a:pt x="319531" y="214774"/>
                        <a:pt x="341779" y="224701"/>
                      </a:cubicBezTo>
                      <a:cubicBezTo>
                        <a:pt x="265109" y="269462"/>
                        <a:pt x="126217" y="211317"/>
                        <a:pt x="97676" y="183840"/>
                      </a:cubicBezTo>
                      <a:cubicBezTo>
                        <a:pt x="69136" y="156274"/>
                        <a:pt x="15600" y="92723"/>
                        <a:pt x="0" y="276"/>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8" name="任意多边形: 形状 297"/>
                <p:cNvSpPr/>
                <p:nvPr>
                  <p:custDataLst>
                    <p:tags r:id="rId50"/>
                  </p:custDataLst>
                </p:nvPr>
              </p:nvSpPr>
              <p:spPr>
                <a:xfrm>
                  <a:off x="7723205" y="4035971"/>
                  <a:ext cx="139257" cy="351794"/>
                </a:xfrm>
                <a:custGeom>
                  <a:avLst/>
                  <a:gdLst>
                    <a:gd name="connsiteX0" fmla="*/ 111025 w 139257"/>
                    <a:gd name="connsiteY0" fmla="*/ 0 h 351794"/>
                    <a:gd name="connsiteX1" fmla="*/ 3688 w 139257"/>
                    <a:gd name="connsiteY1" fmla="*/ 171421 h 351794"/>
                    <a:gd name="connsiteX2" fmla="*/ 19022 w 139257"/>
                    <a:gd name="connsiteY2" fmla="*/ 351794 h 351794"/>
                    <a:gd name="connsiteX3" fmla="*/ 133361 w 139257"/>
                    <a:gd name="connsiteY3" fmla="*/ 215739 h 351794"/>
                    <a:gd name="connsiteX4" fmla="*/ 111025 w 139257"/>
                    <a:gd name="connsiteY4" fmla="*/ 0 h 3517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257" h="351794">
                      <a:moveTo>
                        <a:pt x="111025" y="0"/>
                      </a:moveTo>
                      <a:cubicBezTo>
                        <a:pt x="94805" y="66565"/>
                        <a:pt x="17426" y="88724"/>
                        <a:pt x="3688" y="171421"/>
                      </a:cubicBezTo>
                      <a:cubicBezTo>
                        <a:pt x="-10051" y="254118"/>
                        <a:pt x="19022" y="351794"/>
                        <a:pt x="19022" y="351794"/>
                      </a:cubicBezTo>
                      <a:cubicBezTo>
                        <a:pt x="19022" y="351794"/>
                        <a:pt x="116432" y="295068"/>
                        <a:pt x="133361" y="215739"/>
                      </a:cubicBezTo>
                      <a:cubicBezTo>
                        <a:pt x="150202" y="136410"/>
                        <a:pt x="127246" y="18702"/>
                        <a:pt x="111025"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9" name="任意多边形: 形状 298"/>
                <p:cNvSpPr/>
                <p:nvPr>
                  <p:custDataLst>
                    <p:tags r:id="rId51"/>
                  </p:custDataLst>
                </p:nvPr>
              </p:nvSpPr>
              <p:spPr>
                <a:xfrm>
                  <a:off x="7802853" y="4464880"/>
                  <a:ext cx="365887" cy="188263"/>
                </a:xfrm>
                <a:custGeom>
                  <a:avLst/>
                  <a:gdLst>
                    <a:gd name="connsiteX0" fmla="*/ 0 w 365887"/>
                    <a:gd name="connsiteY0" fmla="*/ 59207 h 188263"/>
                    <a:gd name="connsiteX1" fmla="*/ 189237 w 365887"/>
                    <a:gd name="connsiteY1" fmla="*/ 185956 h 188263"/>
                    <a:gd name="connsiteX2" fmla="*/ 365887 w 365887"/>
                    <a:gd name="connsiteY2" fmla="*/ 140929 h 188263"/>
                    <a:gd name="connsiteX3" fmla="*/ 240025 w 365887"/>
                    <a:gd name="connsiteY3" fmla="*/ 40327 h 188263"/>
                    <a:gd name="connsiteX4" fmla="*/ 112390 w 365887"/>
                    <a:gd name="connsiteY4" fmla="*/ 3189 h 188263"/>
                    <a:gd name="connsiteX5" fmla="*/ 0 w 365887"/>
                    <a:gd name="connsiteY5" fmla="*/ 59207 h 18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5887" h="188263">
                      <a:moveTo>
                        <a:pt x="0" y="59207"/>
                      </a:moveTo>
                      <a:cubicBezTo>
                        <a:pt x="33061" y="123911"/>
                        <a:pt x="101842" y="171242"/>
                        <a:pt x="189237" y="185956"/>
                      </a:cubicBezTo>
                      <a:cubicBezTo>
                        <a:pt x="276632" y="200580"/>
                        <a:pt x="365887" y="140929"/>
                        <a:pt x="365887" y="140929"/>
                      </a:cubicBezTo>
                      <a:cubicBezTo>
                        <a:pt x="365887" y="140929"/>
                        <a:pt x="270693" y="59384"/>
                        <a:pt x="240025" y="40327"/>
                      </a:cubicBezTo>
                      <a:cubicBezTo>
                        <a:pt x="209269" y="21271"/>
                        <a:pt x="167964" y="-10107"/>
                        <a:pt x="112390" y="3189"/>
                      </a:cubicBezTo>
                      <a:cubicBezTo>
                        <a:pt x="56815" y="16484"/>
                        <a:pt x="0" y="59207"/>
                        <a:pt x="0" y="59207"/>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0" name="任意多边形: 形状 299"/>
                <p:cNvSpPr/>
                <p:nvPr>
                  <p:custDataLst>
                    <p:tags r:id="rId52"/>
                  </p:custDataLst>
                </p:nvPr>
              </p:nvSpPr>
              <p:spPr>
                <a:xfrm>
                  <a:off x="7862981" y="4472810"/>
                  <a:ext cx="295551" cy="138104"/>
                </a:xfrm>
                <a:custGeom>
                  <a:avLst/>
                  <a:gdLst>
                    <a:gd name="connsiteX0" fmla="*/ 294591 w 295551"/>
                    <a:gd name="connsiteY0" fmla="*/ 128124 h 138104"/>
                    <a:gd name="connsiteX1" fmla="*/ 265164 w 295551"/>
                    <a:gd name="connsiteY1" fmla="*/ 105255 h 138104"/>
                    <a:gd name="connsiteX2" fmla="*/ 236181 w 295551"/>
                    <a:gd name="connsiteY2" fmla="*/ 81147 h 138104"/>
                    <a:gd name="connsiteX3" fmla="*/ 172452 w 295551"/>
                    <a:gd name="connsiteY3" fmla="*/ 30004 h 138104"/>
                    <a:gd name="connsiteX4" fmla="*/ 93477 w 295551"/>
                    <a:gd name="connsiteY4" fmla="*/ 2350 h 138104"/>
                    <a:gd name="connsiteX5" fmla="*/ 7146 w 295551"/>
                    <a:gd name="connsiteY5" fmla="*/ 12897 h 138104"/>
                    <a:gd name="connsiteX6" fmla="*/ 15833 w 295551"/>
                    <a:gd name="connsiteY6" fmla="*/ 42147 h 138104"/>
                    <a:gd name="connsiteX7" fmla="*/ 55187 w 295551"/>
                    <a:gd name="connsiteY7" fmla="*/ 36563 h 138104"/>
                    <a:gd name="connsiteX8" fmla="*/ 94364 w 295551"/>
                    <a:gd name="connsiteY8" fmla="*/ 36386 h 138104"/>
                    <a:gd name="connsiteX9" fmla="*/ 168374 w 295551"/>
                    <a:gd name="connsiteY9" fmla="*/ 62976 h 138104"/>
                    <a:gd name="connsiteX10" fmla="*/ 227849 w 295551"/>
                    <a:gd name="connsiteY10" fmla="*/ 109953 h 138104"/>
                    <a:gd name="connsiteX11" fmla="*/ 291223 w 295551"/>
                    <a:gd name="connsiteY11" fmla="*/ 137342 h 138104"/>
                    <a:gd name="connsiteX12" fmla="*/ 294591 w 295551"/>
                    <a:gd name="connsiteY12" fmla="*/ 128124 h 138104"/>
                    <a:gd name="connsiteX13" fmla="*/ 294591 w 295551"/>
                    <a:gd name="connsiteY13" fmla="*/ 128124 h 138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5551" h="138104">
                      <a:moveTo>
                        <a:pt x="294591" y="128124"/>
                      </a:moveTo>
                      <a:cubicBezTo>
                        <a:pt x="287146" y="118462"/>
                        <a:pt x="275003" y="112258"/>
                        <a:pt x="265164" y="105255"/>
                      </a:cubicBezTo>
                      <a:cubicBezTo>
                        <a:pt x="254883" y="97987"/>
                        <a:pt x="245399" y="89567"/>
                        <a:pt x="236181" y="81147"/>
                      </a:cubicBezTo>
                      <a:cubicBezTo>
                        <a:pt x="216149" y="62799"/>
                        <a:pt x="195763" y="44097"/>
                        <a:pt x="172452" y="30004"/>
                      </a:cubicBezTo>
                      <a:cubicBezTo>
                        <a:pt x="148431" y="15468"/>
                        <a:pt x="121309" y="5806"/>
                        <a:pt x="93477" y="2350"/>
                      </a:cubicBezTo>
                      <a:cubicBezTo>
                        <a:pt x="66798" y="-1019"/>
                        <a:pt x="30192" y="-3057"/>
                        <a:pt x="7146" y="12897"/>
                      </a:cubicBezTo>
                      <a:cubicBezTo>
                        <a:pt x="-5794" y="21849"/>
                        <a:pt x="-122" y="41881"/>
                        <a:pt x="15833" y="42147"/>
                      </a:cubicBezTo>
                      <a:cubicBezTo>
                        <a:pt x="29128" y="42413"/>
                        <a:pt x="41892" y="37981"/>
                        <a:pt x="55187" y="36563"/>
                      </a:cubicBezTo>
                      <a:cubicBezTo>
                        <a:pt x="68128" y="35145"/>
                        <a:pt x="81334" y="34967"/>
                        <a:pt x="94364" y="36386"/>
                      </a:cubicBezTo>
                      <a:cubicBezTo>
                        <a:pt x="120777" y="39311"/>
                        <a:pt x="146215" y="48440"/>
                        <a:pt x="168374" y="62976"/>
                      </a:cubicBezTo>
                      <a:cubicBezTo>
                        <a:pt x="189470" y="76892"/>
                        <a:pt x="207640" y="94796"/>
                        <a:pt x="227849" y="109953"/>
                      </a:cubicBezTo>
                      <a:cubicBezTo>
                        <a:pt x="244690" y="122628"/>
                        <a:pt x="268621" y="142217"/>
                        <a:pt x="291223" y="137342"/>
                      </a:cubicBezTo>
                      <a:cubicBezTo>
                        <a:pt x="294769" y="136455"/>
                        <a:pt x="296896" y="131137"/>
                        <a:pt x="294591" y="128124"/>
                      </a:cubicBezTo>
                      <a:lnTo>
                        <a:pt x="294591" y="12812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1" name="任意多边形: 形状 300"/>
                <p:cNvSpPr/>
                <p:nvPr>
                  <p:custDataLst>
                    <p:tags r:id="rId53"/>
                  </p:custDataLst>
                </p:nvPr>
              </p:nvSpPr>
              <p:spPr>
                <a:xfrm>
                  <a:off x="7705446" y="4051276"/>
                  <a:ext cx="135299" cy="231016"/>
                </a:xfrm>
                <a:custGeom>
                  <a:avLst/>
                  <a:gdLst>
                    <a:gd name="connsiteX0" fmla="*/ 119655 w 135299"/>
                    <a:gd name="connsiteY0" fmla="*/ 1624 h 231016"/>
                    <a:gd name="connsiteX1" fmla="*/ 101573 w 135299"/>
                    <a:gd name="connsiteY1" fmla="*/ 23783 h 231016"/>
                    <a:gd name="connsiteX2" fmla="*/ 83049 w 135299"/>
                    <a:gd name="connsiteY2" fmla="*/ 46917 h 231016"/>
                    <a:gd name="connsiteX3" fmla="*/ 45379 w 135299"/>
                    <a:gd name="connsiteY3" fmla="*/ 94515 h 231016"/>
                    <a:gd name="connsiteX4" fmla="*/ 22511 w 135299"/>
                    <a:gd name="connsiteY4" fmla="*/ 151862 h 231016"/>
                    <a:gd name="connsiteX5" fmla="*/ 12495 w 135299"/>
                    <a:gd name="connsiteY5" fmla="*/ 179516 h 231016"/>
                    <a:gd name="connsiteX6" fmla="*/ 352 w 135299"/>
                    <a:gd name="connsiteY6" fmla="*/ 210716 h 231016"/>
                    <a:gd name="connsiteX7" fmla="*/ 24549 w 135299"/>
                    <a:gd name="connsiteY7" fmla="*/ 228443 h 231016"/>
                    <a:gd name="connsiteX8" fmla="*/ 56369 w 135299"/>
                    <a:gd name="connsiteY8" fmla="*/ 172780 h 231016"/>
                    <a:gd name="connsiteX9" fmla="*/ 76401 w 135299"/>
                    <a:gd name="connsiteY9" fmla="*/ 113571 h 231016"/>
                    <a:gd name="connsiteX10" fmla="*/ 107601 w 135299"/>
                    <a:gd name="connsiteY10" fmla="*/ 62872 h 231016"/>
                    <a:gd name="connsiteX11" fmla="*/ 135255 w 135299"/>
                    <a:gd name="connsiteY11" fmla="*/ 10134 h 231016"/>
                    <a:gd name="connsiteX12" fmla="*/ 119655 w 135299"/>
                    <a:gd name="connsiteY12" fmla="*/ 1624 h 231016"/>
                    <a:gd name="connsiteX13" fmla="*/ 119655 w 135299"/>
                    <a:gd name="connsiteY13" fmla="*/ 1624 h 231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5299" h="231016">
                      <a:moveTo>
                        <a:pt x="119655" y="1624"/>
                      </a:moveTo>
                      <a:cubicBezTo>
                        <a:pt x="111501" y="7120"/>
                        <a:pt x="107246" y="15984"/>
                        <a:pt x="101573" y="23783"/>
                      </a:cubicBezTo>
                      <a:cubicBezTo>
                        <a:pt x="95812" y="31761"/>
                        <a:pt x="89519" y="39472"/>
                        <a:pt x="83049" y="46917"/>
                      </a:cubicBezTo>
                      <a:cubicBezTo>
                        <a:pt x="69665" y="62340"/>
                        <a:pt x="55572" y="76699"/>
                        <a:pt x="45379" y="94515"/>
                      </a:cubicBezTo>
                      <a:cubicBezTo>
                        <a:pt x="35097" y="112419"/>
                        <a:pt x="28892" y="132273"/>
                        <a:pt x="22511" y="151862"/>
                      </a:cubicBezTo>
                      <a:cubicBezTo>
                        <a:pt x="19497" y="161168"/>
                        <a:pt x="16483" y="170564"/>
                        <a:pt x="12495" y="179516"/>
                      </a:cubicBezTo>
                      <a:cubicBezTo>
                        <a:pt x="7974" y="189709"/>
                        <a:pt x="2745" y="199725"/>
                        <a:pt x="352" y="210716"/>
                      </a:cubicBezTo>
                      <a:cubicBezTo>
                        <a:pt x="-2485" y="223923"/>
                        <a:pt x="12406" y="236597"/>
                        <a:pt x="24549" y="228443"/>
                      </a:cubicBezTo>
                      <a:cubicBezTo>
                        <a:pt x="43251" y="215857"/>
                        <a:pt x="49988" y="193343"/>
                        <a:pt x="56369" y="172780"/>
                      </a:cubicBezTo>
                      <a:cubicBezTo>
                        <a:pt x="62485" y="152925"/>
                        <a:pt x="67272" y="132273"/>
                        <a:pt x="76401" y="113571"/>
                      </a:cubicBezTo>
                      <a:cubicBezTo>
                        <a:pt x="85087" y="95933"/>
                        <a:pt x="96078" y="78826"/>
                        <a:pt x="107601" y="62872"/>
                      </a:cubicBezTo>
                      <a:cubicBezTo>
                        <a:pt x="117882" y="48601"/>
                        <a:pt x="136319" y="28836"/>
                        <a:pt x="135255" y="10134"/>
                      </a:cubicBezTo>
                      <a:cubicBezTo>
                        <a:pt x="134900" y="2688"/>
                        <a:pt x="126391" y="-2896"/>
                        <a:pt x="119655" y="1624"/>
                      </a:cubicBezTo>
                      <a:lnTo>
                        <a:pt x="119655" y="162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2" name="任意多边形: 形状 301"/>
                <p:cNvSpPr/>
                <p:nvPr>
                  <p:custDataLst>
                    <p:tags r:id="rId54"/>
                  </p:custDataLst>
                </p:nvPr>
              </p:nvSpPr>
              <p:spPr>
                <a:xfrm>
                  <a:off x="7481728" y="3664763"/>
                  <a:ext cx="185164" cy="256660"/>
                </a:xfrm>
                <a:custGeom>
                  <a:avLst/>
                  <a:gdLst>
                    <a:gd name="connsiteX0" fmla="*/ 1240 w 185164"/>
                    <a:gd name="connsiteY0" fmla="*/ 800 h 256660"/>
                    <a:gd name="connsiteX1" fmla="*/ 3278 w 185164"/>
                    <a:gd name="connsiteY1" fmla="*/ 33949 h 256660"/>
                    <a:gd name="connsiteX2" fmla="*/ 18524 w 185164"/>
                    <a:gd name="connsiteY2" fmla="*/ 67188 h 256660"/>
                    <a:gd name="connsiteX3" fmla="*/ 71439 w 185164"/>
                    <a:gd name="connsiteY3" fmla="*/ 127814 h 256660"/>
                    <a:gd name="connsiteX4" fmla="*/ 128875 w 185164"/>
                    <a:gd name="connsiteY4" fmla="*/ 185516 h 256660"/>
                    <a:gd name="connsiteX5" fmla="*/ 148375 w 185164"/>
                    <a:gd name="connsiteY5" fmla="*/ 219464 h 256660"/>
                    <a:gd name="connsiteX6" fmla="*/ 152806 w 185164"/>
                    <a:gd name="connsiteY6" fmla="*/ 236305 h 256660"/>
                    <a:gd name="connsiteX7" fmla="*/ 159543 w 185164"/>
                    <a:gd name="connsiteY7" fmla="*/ 251284 h 256660"/>
                    <a:gd name="connsiteX8" fmla="*/ 172484 w 185164"/>
                    <a:gd name="connsiteY8" fmla="*/ 254386 h 256660"/>
                    <a:gd name="connsiteX9" fmla="*/ 184715 w 185164"/>
                    <a:gd name="connsiteY9" fmla="*/ 220705 h 256660"/>
                    <a:gd name="connsiteX10" fmla="*/ 169736 w 185164"/>
                    <a:gd name="connsiteY10" fmla="*/ 181971 h 256660"/>
                    <a:gd name="connsiteX11" fmla="*/ 110616 w 185164"/>
                    <a:gd name="connsiteY11" fmla="*/ 118153 h 256660"/>
                    <a:gd name="connsiteX12" fmla="*/ 48571 w 185164"/>
                    <a:gd name="connsiteY12" fmla="*/ 61072 h 256660"/>
                    <a:gd name="connsiteX13" fmla="*/ 24462 w 185164"/>
                    <a:gd name="connsiteY13" fmla="*/ 29961 h 256660"/>
                    <a:gd name="connsiteX14" fmla="*/ 11965 w 185164"/>
                    <a:gd name="connsiteY14" fmla="*/ 14982 h 256660"/>
                    <a:gd name="connsiteX15" fmla="*/ 3012 w 185164"/>
                    <a:gd name="connsiteY15" fmla="*/ 179 h 256660"/>
                    <a:gd name="connsiteX16" fmla="*/ 1240 w 185164"/>
                    <a:gd name="connsiteY16" fmla="*/ 800 h 256660"/>
                    <a:gd name="connsiteX17" fmla="*/ 1240 w 185164"/>
                    <a:gd name="connsiteY17" fmla="*/ 800 h 256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5164" h="256660">
                      <a:moveTo>
                        <a:pt x="1240" y="800"/>
                      </a:moveTo>
                      <a:cubicBezTo>
                        <a:pt x="-1951" y="10284"/>
                        <a:pt x="1860" y="24199"/>
                        <a:pt x="3278" y="33949"/>
                      </a:cubicBezTo>
                      <a:cubicBezTo>
                        <a:pt x="4962" y="45738"/>
                        <a:pt x="11965" y="57438"/>
                        <a:pt x="18524" y="67188"/>
                      </a:cubicBezTo>
                      <a:cubicBezTo>
                        <a:pt x="33503" y="89524"/>
                        <a:pt x="52205" y="109112"/>
                        <a:pt x="71439" y="127814"/>
                      </a:cubicBezTo>
                      <a:cubicBezTo>
                        <a:pt x="90850" y="146605"/>
                        <a:pt x="111768" y="164510"/>
                        <a:pt x="128875" y="185516"/>
                      </a:cubicBezTo>
                      <a:cubicBezTo>
                        <a:pt x="137029" y="195621"/>
                        <a:pt x="144475" y="207055"/>
                        <a:pt x="148375" y="219464"/>
                      </a:cubicBezTo>
                      <a:cubicBezTo>
                        <a:pt x="150147" y="224959"/>
                        <a:pt x="151300" y="230720"/>
                        <a:pt x="152806" y="236305"/>
                      </a:cubicBezTo>
                      <a:cubicBezTo>
                        <a:pt x="154313" y="241888"/>
                        <a:pt x="157416" y="246232"/>
                        <a:pt x="159543" y="251284"/>
                      </a:cubicBezTo>
                      <a:cubicBezTo>
                        <a:pt x="161847" y="256691"/>
                        <a:pt x="167963" y="258552"/>
                        <a:pt x="172484" y="254386"/>
                      </a:cubicBezTo>
                      <a:cubicBezTo>
                        <a:pt x="182677" y="244902"/>
                        <a:pt x="186577" y="234975"/>
                        <a:pt x="184715" y="220705"/>
                      </a:cubicBezTo>
                      <a:cubicBezTo>
                        <a:pt x="182943" y="207055"/>
                        <a:pt x="176738" y="193671"/>
                        <a:pt x="169736" y="181971"/>
                      </a:cubicBezTo>
                      <a:cubicBezTo>
                        <a:pt x="154579" y="156887"/>
                        <a:pt x="132509" y="137210"/>
                        <a:pt x="110616" y="118153"/>
                      </a:cubicBezTo>
                      <a:cubicBezTo>
                        <a:pt x="89432" y="99717"/>
                        <a:pt x="67273" y="82167"/>
                        <a:pt x="48571" y="61072"/>
                      </a:cubicBezTo>
                      <a:cubicBezTo>
                        <a:pt x="39796" y="51233"/>
                        <a:pt x="32439" y="40331"/>
                        <a:pt x="24462" y="29961"/>
                      </a:cubicBezTo>
                      <a:cubicBezTo>
                        <a:pt x="20474" y="24820"/>
                        <a:pt x="15510" y="20565"/>
                        <a:pt x="11965" y="14982"/>
                      </a:cubicBezTo>
                      <a:cubicBezTo>
                        <a:pt x="8774" y="10018"/>
                        <a:pt x="7090" y="4345"/>
                        <a:pt x="3012" y="179"/>
                      </a:cubicBezTo>
                      <a:cubicBezTo>
                        <a:pt x="2392" y="-264"/>
                        <a:pt x="1506" y="179"/>
                        <a:pt x="1240" y="800"/>
                      </a:cubicBezTo>
                      <a:lnTo>
                        <a:pt x="1240" y="80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3" name="任意多边形: 形状 302"/>
                <p:cNvSpPr/>
                <p:nvPr>
                  <p:custDataLst>
                    <p:tags r:id="rId55"/>
                  </p:custDataLst>
                </p:nvPr>
              </p:nvSpPr>
              <p:spPr>
                <a:xfrm>
                  <a:off x="7305918" y="3943003"/>
                  <a:ext cx="97103" cy="251292"/>
                </a:xfrm>
                <a:custGeom>
                  <a:avLst/>
                  <a:gdLst>
                    <a:gd name="connsiteX0" fmla="*/ 133 w 97103"/>
                    <a:gd name="connsiteY0" fmla="*/ 10093 h 251292"/>
                    <a:gd name="connsiteX1" fmla="*/ 6603 w 97103"/>
                    <a:gd name="connsiteY1" fmla="*/ 36507 h 251292"/>
                    <a:gd name="connsiteX2" fmla="*/ 15644 w 97103"/>
                    <a:gd name="connsiteY2" fmla="*/ 65845 h 251292"/>
                    <a:gd name="connsiteX3" fmla="*/ 29826 w 97103"/>
                    <a:gd name="connsiteY3" fmla="*/ 123636 h 251292"/>
                    <a:gd name="connsiteX4" fmla="*/ 55530 w 97103"/>
                    <a:gd name="connsiteY4" fmla="*/ 224237 h 251292"/>
                    <a:gd name="connsiteX5" fmla="*/ 70421 w 97103"/>
                    <a:gd name="connsiteY5" fmla="*/ 242850 h 251292"/>
                    <a:gd name="connsiteX6" fmla="*/ 90009 w 97103"/>
                    <a:gd name="connsiteY6" fmla="*/ 251182 h 251292"/>
                    <a:gd name="connsiteX7" fmla="*/ 92669 w 97103"/>
                    <a:gd name="connsiteY7" fmla="*/ 221844 h 251292"/>
                    <a:gd name="connsiteX8" fmla="*/ 77246 w 97103"/>
                    <a:gd name="connsiteY8" fmla="*/ 175487 h 251292"/>
                    <a:gd name="connsiteX9" fmla="*/ 66078 w 97103"/>
                    <a:gd name="connsiteY9" fmla="*/ 125497 h 251292"/>
                    <a:gd name="connsiteX10" fmla="*/ 46755 w 97103"/>
                    <a:gd name="connsiteY10" fmla="*/ 62831 h 251292"/>
                    <a:gd name="connsiteX11" fmla="*/ 33460 w 97103"/>
                    <a:gd name="connsiteY11" fmla="*/ 30480 h 251292"/>
                    <a:gd name="connsiteX12" fmla="*/ 17240 w 97103"/>
                    <a:gd name="connsiteY12" fmla="*/ 2471 h 251292"/>
                    <a:gd name="connsiteX13" fmla="*/ 133 w 97103"/>
                    <a:gd name="connsiteY13" fmla="*/ 10093 h 251292"/>
                    <a:gd name="connsiteX14" fmla="*/ 133 w 97103"/>
                    <a:gd name="connsiteY14" fmla="*/ 10093 h 251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103" h="251292">
                      <a:moveTo>
                        <a:pt x="133" y="10093"/>
                      </a:moveTo>
                      <a:cubicBezTo>
                        <a:pt x="-842" y="19134"/>
                        <a:pt x="3767" y="28086"/>
                        <a:pt x="6603" y="36507"/>
                      </a:cubicBezTo>
                      <a:cubicBezTo>
                        <a:pt x="9794" y="46257"/>
                        <a:pt x="12808" y="56007"/>
                        <a:pt x="15644" y="65845"/>
                      </a:cubicBezTo>
                      <a:cubicBezTo>
                        <a:pt x="21051" y="84902"/>
                        <a:pt x="25571" y="104313"/>
                        <a:pt x="29826" y="123636"/>
                      </a:cubicBezTo>
                      <a:cubicBezTo>
                        <a:pt x="37183" y="156962"/>
                        <a:pt x="39576" y="193480"/>
                        <a:pt x="55530" y="224237"/>
                      </a:cubicBezTo>
                      <a:cubicBezTo>
                        <a:pt x="59164" y="231150"/>
                        <a:pt x="64394" y="237975"/>
                        <a:pt x="70421" y="242850"/>
                      </a:cubicBezTo>
                      <a:cubicBezTo>
                        <a:pt x="74853" y="246484"/>
                        <a:pt x="83894" y="252157"/>
                        <a:pt x="90009" y="251182"/>
                      </a:cubicBezTo>
                      <a:cubicBezTo>
                        <a:pt x="102684" y="249144"/>
                        <a:pt x="94973" y="229112"/>
                        <a:pt x="92669" y="221844"/>
                      </a:cubicBezTo>
                      <a:cubicBezTo>
                        <a:pt x="87794" y="206244"/>
                        <a:pt x="81235" y="191442"/>
                        <a:pt x="77246" y="175487"/>
                      </a:cubicBezTo>
                      <a:cubicBezTo>
                        <a:pt x="73169" y="158912"/>
                        <a:pt x="69978" y="142072"/>
                        <a:pt x="66078" y="125497"/>
                      </a:cubicBezTo>
                      <a:cubicBezTo>
                        <a:pt x="61026" y="104136"/>
                        <a:pt x="54467" y="83395"/>
                        <a:pt x="46755" y="62831"/>
                      </a:cubicBezTo>
                      <a:cubicBezTo>
                        <a:pt x="42589" y="51929"/>
                        <a:pt x="38158" y="41116"/>
                        <a:pt x="33460" y="30480"/>
                      </a:cubicBezTo>
                      <a:cubicBezTo>
                        <a:pt x="29205" y="20995"/>
                        <a:pt x="25660" y="8941"/>
                        <a:pt x="17240" y="2471"/>
                      </a:cubicBezTo>
                      <a:cubicBezTo>
                        <a:pt x="9794" y="-3025"/>
                        <a:pt x="1108" y="1141"/>
                        <a:pt x="133" y="10093"/>
                      </a:cubicBezTo>
                      <a:lnTo>
                        <a:pt x="133" y="1009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4" name="任意多边形: 形状 303"/>
                <p:cNvSpPr/>
                <p:nvPr>
                  <p:custDataLst>
                    <p:tags r:id="rId56"/>
                  </p:custDataLst>
                </p:nvPr>
              </p:nvSpPr>
              <p:spPr>
                <a:xfrm>
                  <a:off x="7129674" y="4290871"/>
                  <a:ext cx="199074" cy="227322"/>
                </a:xfrm>
                <a:custGeom>
                  <a:avLst/>
                  <a:gdLst>
                    <a:gd name="connsiteX0" fmla="*/ 1233 w 199074"/>
                    <a:gd name="connsiteY0" fmla="*/ 7816 h 227322"/>
                    <a:gd name="connsiteX1" fmla="*/ 7969 w 199074"/>
                    <a:gd name="connsiteY1" fmla="*/ 47259 h 227322"/>
                    <a:gd name="connsiteX2" fmla="*/ 21442 w 199074"/>
                    <a:gd name="connsiteY2" fmla="*/ 87677 h 227322"/>
                    <a:gd name="connsiteX3" fmla="*/ 50426 w 199074"/>
                    <a:gd name="connsiteY3" fmla="*/ 156015 h 227322"/>
                    <a:gd name="connsiteX4" fmla="*/ 106177 w 199074"/>
                    <a:gd name="connsiteY4" fmla="*/ 200953 h 227322"/>
                    <a:gd name="connsiteX5" fmla="*/ 143582 w 199074"/>
                    <a:gd name="connsiteY5" fmla="*/ 216818 h 227322"/>
                    <a:gd name="connsiteX6" fmla="*/ 184708 w 199074"/>
                    <a:gd name="connsiteY6" fmla="*/ 227012 h 227322"/>
                    <a:gd name="connsiteX7" fmla="*/ 193395 w 199074"/>
                    <a:gd name="connsiteY7" fmla="*/ 204941 h 227322"/>
                    <a:gd name="connsiteX8" fmla="*/ 160865 w 199074"/>
                    <a:gd name="connsiteY8" fmla="*/ 183403 h 227322"/>
                    <a:gd name="connsiteX9" fmla="*/ 127982 w 199074"/>
                    <a:gd name="connsiteY9" fmla="*/ 168601 h 227322"/>
                    <a:gd name="connsiteX10" fmla="*/ 78966 w 199074"/>
                    <a:gd name="connsiteY10" fmla="*/ 130665 h 227322"/>
                    <a:gd name="connsiteX11" fmla="*/ 52464 w 199074"/>
                    <a:gd name="connsiteY11" fmla="*/ 69684 h 227322"/>
                    <a:gd name="connsiteX12" fmla="*/ 36244 w 199074"/>
                    <a:gd name="connsiteY12" fmla="*/ 32191 h 227322"/>
                    <a:gd name="connsiteX13" fmla="*/ 16124 w 199074"/>
                    <a:gd name="connsiteY13" fmla="*/ 1257 h 227322"/>
                    <a:gd name="connsiteX14" fmla="*/ 1233 w 199074"/>
                    <a:gd name="connsiteY14" fmla="*/ 7816 h 227322"/>
                    <a:gd name="connsiteX15" fmla="*/ 1233 w 199074"/>
                    <a:gd name="connsiteY15" fmla="*/ 7816 h 22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9074" h="227322">
                      <a:moveTo>
                        <a:pt x="1233" y="7816"/>
                      </a:moveTo>
                      <a:cubicBezTo>
                        <a:pt x="-2933" y="19516"/>
                        <a:pt x="4512" y="35825"/>
                        <a:pt x="7969" y="47259"/>
                      </a:cubicBezTo>
                      <a:cubicBezTo>
                        <a:pt x="12046" y="60820"/>
                        <a:pt x="16655" y="74293"/>
                        <a:pt x="21442" y="87677"/>
                      </a:cubicBezTo>
                      <a:cubicBezTo>
                        <a:pt x="29774" y="110722"/>
                        <a:pt x="37042" y="135274"/>
                        <a:pt x="50426" y="156015"/>
                      </a:cubicBezTo>
                      <a:cubicBezTo>
                        <a:pt x="63987" y="177110"/>
                        <a:pt x="83575" y="190760"/>
                        <a:pt x="106177" y="200953"/>
                      </a:cubicBezTo>
                      <a:cubicBezTo>
                        <a:pt x="118498" y="206537"/>
                        <a:pt x="130907" y="212121"/>
                        <a:pt x="143582" y="216818"/>
                      </a:cubicBezTo>
                      <a:cubicBezTo>
                        <a:pt x="157143" y="221871"/>
                        <a:pt x="170704" y="224175"/>
                        <a:pt x="184708" y="227012"/>
                      </a:cubicBezTo>
                      <a:cubicBezTo>
                        <a:pt x="198624" y="229848"/>
                        <a:pt x="204208" y="212564"/>
                        <a:pt x="193395" y="204941"/>
                      </a:cubicBezTo>
                      <a:cubicBezTo>
                        <a:pt x="182670" y="197408"/>
                        <a:pt x="172565" y="189519"/>
                        <a:pt x="160865" y="183403"/>
                      </a:cubicBezTo>
                      <a:cubicBezTo>
                        <a:pt x="150229" y="177819"/>
                        <a:pt x="138972" y="173476"/>
                        <a:pt x="127982" y="168601"/>
                      </a:cubicBezTo>
                      <a:cubicBezTo>
                        <a:pt x="108216" y="159737"/>
                        <a:pt x="90489" y="149633"/>
                        <a:pt x="78966" y="130665"/>
                      </a:cubicBezTo>
                      <a:cubicBezTo>
                        <a:pt x="67444" y="111786"/>
                        <a:pt x="60707" y="90158"/>
                        <a:pt x="52464" y="69684"/>
                      </a:cubicBezTo>
                      <a:cubicBezTo>
                        <a:pt x="47323" y="57097"/>
                        <a:pt x="42005" y="44511"/>
                        <a:pt x="36244" y="32191"/>
                      </a:cubicBezTo>
                      <a:cubicBezTo>
                        <a:pt x="31192" y="21466"/>
                        <a:pt x="27026" y="7195"/>
                        <a:pt x="16124" y="1257"/>
                      </a:cubicBezTo>
                      <a:cubicBezTo>
                        <a:pt x="9742" y="-2111"/>
                        <a:pt x="3449" y="1700"/>
                        <a:pt x="1233" y="7816"/>
                      </a:cubicBezTo>
                      <a:lnTo>
                        <a:pt x="1233" y="781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5" name="任意多边形: 形状 304"/>
                <p:cNvSpPr/>
                <p:nvPr>
                  <p:custDataLst>
                    <p:tags r:id="rId57"/>
                  </p:custDataLst>
                </p:nvPr>
              </p:nvSpPr>
              <p:spPr>
                <a:xfrm>
                  <a:off x="7535506" y="3835049"/>
                  <a:ext cx="70684" cy="239896"/>
                </a:xfrm>
                <a:custGeom>
                  <a:avLst/>
                  <a:gdLst>
                    <a:gd name="connsiteX0" fmla="*/ 4809 w 70684"/>
                    <a:gd name="connsiteY0" fmla="*/ 2112 h 239896"/>
                    <a:gd name="connsiteX1" fmla="*/ 1175 w 70684"/>
                    <a:gd name="connsiteY1" fmla="*/ 27551 h 239896"/>
                    <a:gd name="connsiteX2" fmla="*/ 6405 w 70684"/>
                    <a:gd name="connsiteY2" fmla="*/ 57509 h 239896"/>
                    <a:gd name="connsiteX3" fmla="*/ 17750 w 70684"/>
                    <a:gd name="connsiteY3" fmla="*/ 119288 h 239896"/>
                    <a:gd name="connsiteX4" fmla="*/ 30070 w 70684"/>
                    <a:gd name="connsiteY4" fmla="*/ 180004 h 239896"/>
                    <a:gd name="connsiteX5" fmla="*/ 47354 w 70684"/>
                    <a:gd name="connsiteY5" fmla="*/ 236996 h 239896"/>
                    <a:gd name="connsiteX6" fmla="*/ 63397 w 70684"/>
                    <a:gd name="connsiteY6" fmla="*/ 234515 h 239896"/>
                    <a:gd name="connsiteX7" fmla="*/ 65968 w 70684"/>
                    <a:gd name="connsiteY7" fmla="*/ 173533 h 239896"/>
                    <a:gd name="connsiteX8" fmla="*/ 52407 w 70684"/>
                    <a:gd name="connsiteY8" fmla="*/ 113261 h 239896"/>
                    <a:gd name="connsiteX9" fmla="*/ 35832 w 70684"/>
                    <a:gd name="connsiteY9" fmla="*/ 53078 h 239896"/>
                    <a:gd name="connsiteX10" fmla="*/ 27500 w 70684"/>
                    <a:gd name="connsiteY10" fmla="*/ 24094 h 239896"/>
                    <a:gd name="connsiteX11" fmla="*/ 13230 w 70684"/>
                    <a:gd name="connsiteY11" fmla="*/ 783 h 239896"/>
                    <a:gd name="connsiteX12" fmla="*/ 4809 w 70684"/>
                    <a:gd name="connsiteY12" fmla="*/ 2112 h 239896"/>
                    <a:gd name="connsiteX13" fmla="*/ 4809 w 70684"/>
                    <a:gd name="connsiteY13" fmla="*/ 2112 h 239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684" h="239896">
                      <a:moveTo>
                        <a:pt x="4809" y="2112"/>
                      </a:moveTo>
                      <a:cubicBezTo>
                        <a:pt x="-1572" y="9646"/>
                        <a:pt x="-243" y="18333"/>
                        <a:pt x="1175" y="27551"/>
                      </a:cubicBezTo>
                      <a:cubicBezTo>
                        <a:pt x="2682" y="37567"/>
                        <a:pt x="4632" y="47494"/>
                        <a:pt x="6405" y="57509"/>
                      </a:cubicBezTo>
                      <a:cubicBezTo>
                        <a:pt x="10039" y="78162"/>
                        <a:pt x="13496" y="98814"/>
                        <a:pt x="17750" y="119288"/>
                      </a:cubicBezTo>
                      <a:cubicBezTo>
                        <a:pt x="22005" y="139497"/>
                        <a:pt x="26348" y="159706"/>
                        <a:pt x="30070" y="180004"/>
                      </a:cubicBezTo>
                      <a:cubicBezTo>
                        <a:pt x="33616" y="199326"/>
                        <a:pt x="33350" y="221663"/>
                        <a:pt x="47354" y="236996"/>
                      </a:cubicBezTo>
                      <a:cubicBezTo>
                        <a:pt x="52229" y="242403"/>
                        <a:pt x="59852" y="239478"/>
                        <a:pt x="63397" y="234515"/>
                      </a:cubicBezTo>
                      <a:cubicBezTo>
                        <a:pt x="75806" y="217319"/>
                        <a:pt x="69336" y="192679"/>
                        <a:pt x="65968" y="173533"/>
                      </a:cubicBezTo>
                      <a:cubicBezTo>
                        <a:pt x="62422" y="153236"/>
                        <a:pt x="57459" y="133293"/>
                        <a:pt x="52407" y="113261"/>
                      </a:cubicBezTo>
                      <a:cubicBezTo>
                        <a:pt x="47354" y="93052"/>
                        <a:pt x="41504" y="73109"/>
                        <a:pt x="35832" y="53078"/>
                      </a:cubicBezTo>
                      <a:cubicBezTo>
                        <a:pt x="33084" y="43416"/>
                        <a:pt x="30425" y="33755"/>
                        <a:pt x="27500" y="24094"/>
                      </a:cubicBezTo>
                      <a:cubicBezTo>
                        <a:pt x="24752" y="15230"/>
                        <a:pt x="22448" y="4860"/>
                        <a:pt x="13230" y="783"/>
                      </a:cubicBezTo>
                      <a:cubicBezTo>
                        <a:pt x="10571" y="-458"/>
                        <a:pt x="6937" y="-369"/>
                        <a:pt x="4809" y="2112"/>
                      </a:cubicBezTo>
                      <a:lnTo>
                        <a:pt x="4809" y="21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6" name="任意多边形: 形状 305"/>
                <p:cNvSpPr/>
                <p:nvPr>
                  <p:custDataLst>
                    <p:tags r:id="rId58"/>
                  </p:custDataLst>
                </p:nvPr>
              </p:nvSpPr>
              <p:spPr>
                <a:xfrm>
                  <a:off x="7410416" y="4096229"/>
                  <a:ext cx="109825" cy="186747"/>
                </a:xfrm>
                <a:custGeom>
                  <a:avLst/>
                  <a:gdLst>
                    <a:gd name="connsiteX0" fmla="*/ 4213 w 109825"/>
                    <a:gd name="connsiteY0" fmla="*/ 1166 h 186747"/>
                    <a:gd name="connsiteX1" fmla="*/ 6695 w 109825"/>
                    <a:gd name="connsiteY1" fmla="*/ 44775 h 186747"/>
                    <a:gd name="connsiteX2" fmla="*/ 31690 w 109825"/>
                    <a:gd name="connsiteY2" fmla="*/ 99552 h 186747"/>
                    <a:gd name="connsiteX3" fmla="*/ 56331 w 109825"/>
                    <a:gd name="connsiteY3" fmla="*/ 150340 h 186747"/>
                    <a:gd name="connsiteX4" fmla="*/ 100737 w 109825"/>
                    <a:gd name="connsiteY4" fmla="*/ 184110 h 186747"/>
                    <a:gd name="connsiteX5" fmla="*/ 109778 w 109825"/>
                    <a:gd name="connsiteY5" fmla="*/ 167358 h 186747"/>
                    <a:gd name="connsiteX6" fmla="*/ 90810 w 109825"/>
                    <a:gd name="connsiteY6" fmla="*/ 113467 h 186747"/>
                    <a:gd name="connsiteX7" fmla="*/ 65638 w 109825"/>
                    <a:gd name="connsiteY7" fmla="*/ 64984 h 186747"/>
                    <a:gd name="connsiteX8" fmla="*/ 35590 w 109825"/>
                    <a:gd name="connsiteY8" fmla="*/ 19602 h 186747"/>
                    <a:gd name="connsiteX9" fmla="*/ 16711 w 109825"/>
                    <a:gd name="connsiteY9" fmla="*/ 3028 h 186747"/>
                    <a:gd name="connsiteX10" fmla="*/ 4213 w 109825"/>
                    <a:gd name="connsiteY10" fmla="*/ 1166 h 186747"/>
                    <a:gd name="connsiteX11" fmla="*/ 4213 w 109825"/>
                    <a:gd name="connsiteY11" fmla="*/ 1166 h 186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825" h="186747">
                      <a:moveTo>
                        <a:pt x="4213" y="1166"/>
                      </a:moveTo>
                      <a:cubicBezTo>
                        <a:pt x="-4473" y="11625"/>
                        <a:pt x="2263" y="32277"/>
                        <a:pt x="6695" y="44775"/>
                      </a:cubicBezTo>
                      <a:cubicBezTo>
                        <a:pt x="13520" y="63743"/>
                        <a:pt x="22649" y="81559"/>
                        <a:pt x="31690" y="99552"/>
                      </a:cubicBezTo>
                      <a:cubicBezTo>
                        <a:pt x="40022" y="116393"/>
                        <a:pt x="48176" y="133322"/>
                        <a:pt x="56331" y="150340"/>
                      </a:cubicBezTo>
                      <a:cubicBezTo>
                        <a:pt x="64219" y="166649"/>
                        <a:pt x="77958" y="195633"/>
                        <a:pt x="100737" y="184110"/>
                      </a:cubicBezTo>
                      <a:cubicBezTo>
                        <a:pt x="106942" y="181008"/>
                        <a:pt x="109512" y="173828"/>
                        <a:pt x="109778" y="167358"/>
                      </a:cubicBezTo>
                      <a:cubicBezTo>
                        <a:pt x="110664" y="148213"/>
                        <a:pt x="98965" y="130042"/>
                        <a:pt x="90810" y="113467"/>
                      </a:cubicBezTo>
                      <a:cubicBezTo>
                        <a:pt x="82744" y="97159"/>
                        <a:pt x="74235" y="81027"/>
                        <a:pt x="65638" y="64984"/>
                      </a:cubicBezTo>
                      <a:cubicBezTo>
                        <a:pt x="57040" y="48852"/>
                        <a:pt x="47822" y="33252"/>
                        <a:pt x="35590" y="19602"/>
                      </a:cubicBezTo>
                      <a:cubicBezTo>
                        <a:pt x="30095" y="13487"/>
                        <a:pt x="24245" y="6662"/>
                        <a:pt x="16711" y="3028"/>
                      </a:cubicBezTo>
                      <a:cubicBezTo>
                        <a:pt x="14318" y="1787"/>
                        <a:pt x="6695" y="-1847"/>
                        <a:pt x="4213" y="1166"/>
                      </a:cubicBezTo>
                      <a:lnTo>
                        <a:pt x="4213" y="116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7" name="任意多边形: 形状 306"/>
                <p:cNvSpPr/>
                <p:nvPr>
                  <p:custDataLst>
                    <p:tags r:id="rId59"/>
                  </p:custDataLst>
                </p:nvPr>
              </p:nvSpPr>
              <p:spPr>
                <a:xfrm>
                  <a:off x="7237976" y="4371867"/>
                  <a:ext cx="198468" cy="143065"/>
                </a:xfrm>
                <a:custGeom>
                  <a:avLst/>
                  <a:gdLst>
                    <a:gd name="connsiteX0" fmla="*/ 4257 w 198468"/>
                    <a:gd name="connsiteY0" fmla="*/ 18646 h 143065"/>
                    <a:gd name="connsiteX1" fmla="*/ 6916 w 198468"/>
                    <a:gd name="connsiteY1" fmla="*/ 20153 h 143065"/>
                    <a:gd name="connsiteX2" fmla="*/ 2485 w 198468"/>
                    <a:gd name="connsiteY2" fmla="*/ 14658 h 143065"/>
                    <a:gd name="connsiteX3" fmla="*/ 43168 w 198468"/>
                    <a:gd name="connsiteY3" fmla="*/ 54721 h 143065"/>
                    <a:gd name="connsiteX4" fmla="*/ 88816 w 198468"/>
                    <a:gd name="connsiteY4" fmla="*/ 87959 h 143065"/>
                    <a:gd name="connsiteX5" fmla="*/ 130740 w 198468"/>
                    <a:gd name="connsiteY5" fmla="*/ 123236 h 143065"/>
                    <a:gd name="connsiteX6" fmla="*/ 186581 w 198468"/>
                    <a:gd name="connsiteY6" fmla="*/ 140077 h 143065"/>
                    <a:gd name="connsiteX7" fmla="*/ 193228 w 198468"/>
                    <a:gd name="connsiteY7" fmla="*/ 111891 h 143065"/>
                    <a:gd name="connsiteX8" fmla="*/ 156799 w 198468"/>
                    <a:gd name="connsiteY8" fmla="*/ 83527 h 143065"/>
                    <a:gd name="connsiteX9" fmla="*/ 112215 w 198468"/>
                    <a:gd name="connsiteY9" fmla="*/ 46655 h 143065"/>
                    <a:gd name="connsiteX10" fmla="*/ 62314 w 198468"/>
                    <a:gd name="connsiteY10" fmla="*/ 13062 h 143065"/>
                    <a:gd name="connsiteX11" fmla="*/ 34925 w 198468"/>
                    <a:gd name="connsiteY11" fmla="*/ 1894 h 143065"/>
                    <a:gd name="connsiteX12" fmla="*/ 19946 w 198468"/>
                    <a:gd name="connsiteY12" fmla="*/ 33 h 143065"/>
                    <a:gd name="connsiteX13" fmla="*/ 7980 w 198468"/>
                    <a:gd name="connsiteY13" fmla="*/ 3046 h 143065"/>
                    <a:gd name="connsiteX14" fmla="*/ 4257 w 198468"/>
                    <a:gd name="connsiteY14" fmla="*/ 18646 h 143065"/>
                    <a:gd name="connsiteX15" fmla="*/ 4257 w 198468"/>
                    <a:gd name="connsiteY15" fmla="*/ 18646 h 143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8468" h="143065">
                      <a:moveTo>
                        <a:pt x="4257" y="18646"/>
                      </a:moveTo>
                      <a:cubicBezTo>
                        <a:pt x="5144" y="19178"/>
                        <a:pt x="6030" y="19621"/>
                        <a:pt x="6916" y="20153"/>
                      </a:cubicBezTo>
                      <a:cubicBezTo>
                        <a:pt x="5410" y="18292"/>
                        <a:pt x="3991" y="16519"/>
                        <a:pt x="2485" y="14658"/>
                      </a:cubicBezTo>
                      <a:cubicBezTo>
                        <a:pt x="9221" y="31144"/>
                        <a:pt x="28987" y="44882"/>
                        <a:pt x="43168" y="54721"/>
                      </a:cubicBezTo>
                      <a:cubicBezTo>
                        <a:pt x="58679" y="65446"/>
                        <a:pt x="73925" y="76348"/>
                        <a:pt x="88816" y="87959"/>
                      </a:cubicBezTo>
                      <a:cubicBezTo>
                        <a:pt x="103263" y="99216"/>
                        <a:pt x="116647" y="111625"/>
                        <a:pt x="130740" y="123236"/>
                      </a:cubicBezTo>
                      <a:cubicBezTo>
                        <a:pt x="145897" y="135645"/>
                        <a:pt x="166283" y="149206"/>
                        <a:pt x="186581" y="140077"/>
                      </a:cubicBezTo>
                      <a:cubicBezTo>
                        <a:pt x="197571" y="135113"/>
                        <a:pt x="203333" y="121463"/>
                        <a:pt x="193228" y="111891"/>
                      </a:cubicBezTo>
                      <a:cubicBezTo>
                        <a:pt x="181617" y="100989"/>
                        <a:pt x="168499" y="93720"/>
                        <a:pt x="156799" y="83527"/>
                      </a:cubicBezTo>
                      <a:cubicBezTo>
                        <a:pt x="142263" y="70853"/>
                        <a:pt x="127638" y="58266"/>
                        <a:pt x="112215" y="46655"/>
                      </a:cubicBezTo>
                      <a:cubicBezTo>
                        <a:pt x="96616" y="34866"/>
                        <a:pt x="79952" y="21837"/>
                        <a:pt x="62314" y="13062"/>
                      </a:cubicBezTo>
                      <a:cubicBezTo>
                        <a:pt x="53627" y="8719"/>
                        <a:pt x="44232" y="4730"/>
                        <a:pt x="34925" y="1894"/>
                      </a:cubicBezTo>
                      <a:cubicBezTo>
                        <a:pt x="30139" y="387"/>
                        <a:pt x="24998" y="-145"/>
                        <a:pt x="19946" y="33"/>
                      </a:cubicBezTo>
                      <a:cubicBezTo>
                        <a:pt x="15603" y="210"/>
                        <a:pt x="11703" y="2603"/>
                        <a:pt x="7980" y="3046"/>
                      </a:cubicBezTo>
                      <a:cubicBezTo>
                        <a:pt x="91" y="4021"/>
                        <a:pt x="-3365" y="14303"/>
                        <a:pt x="4257" y="18646"/>
                      </a:cubicBezTo>
                      <a:lnTo>
                        <a:pt x="4257" y="1864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8" name="任意多边形: 形状 307"/>
                <p:cNvSpPr/>
                <p:nvPr>
                  <p:custDataLst>
                    <p:tags r:id="rId60"/>
                  </p:custDataLst>
                </p:nvPr>
              </p:nvSpPr>
              <p:spPr>
                <a:xfrm>
                  <a:off x="7814791" y="4501830"/>
                  <a:ext cx="218263" cy="94482"/>
                </a:xfrm>
                <a:custGeom>
                  <a:avLst/>
                  <a:gdLst>
                    <a:gd name="connsiteX0" fmla="*/ 217894 w 218263"/>
                    <a:gd name="connsiteY0" fmla="*/ 66752 h 94482"/>
                    <a:gd name="connsiteX1" fmla="*/ 200787 w 218263"/>
                    <a:gd name="connsiteY1" fmla="*/ 56647 h 94482"/>
                    <a:gd name="connsiteX2" fmla="*/ 179426 w 218263"/>
                    <a:gd name="connsiteY2" fmla="*/ 56825 h 94482"/>
                    <a:gd name="connsiteX3" fmla="*/ 123143 w 218263"/>
                    <a:gd name="connsiteY3" fmla="*/ 34046 h 94482"/>
                    <a:gd name="connsiteX4" fmla="*/ 69961 w 218263"/>
                    <a:gd name="connsiteY4" fmla="*/ 7543 h 94482"/>
                    <a:gd name="connsiteX5" fmla="*/ 43016 w 218263"/>
                    <a:gd name="connsiteY5" fmla="*/ 1516 h 94482"/>
                    <a:gd name="connsiteX6" fmla="*/ 24048 w 218263"/>
                    <a:gd name="connsiteY6" fmla="*/ 718 h 94482"/>
                    <a:gd name="connsiteX7" fmla="*/ 3219 w 218263"/>
                    <a:gd name="connsiteY7" fmla="*/ 29348 h 94482"/>
                    <a:gd name="connsiteX8" fmla="*/ 30962 w 218263"/>
                    <a:gd name="connsiteY8" fmla="*/ 44150 h 94482"/>
                    <a:gd name="connsiteX9" fmla="*/ 50816 w 218263"/>
                    <a:gd name="connsiteY9" fmla="*/ 45479 h 94482"/>
                    <a:gd name="connsiteX10" fmla="*/ 112063 w 218263"/>
                    <a:gd name="connsiteY10" fmla="*/ 73222 h 94482"/>
                    <a:gd name="connsiteX11" fmla="*/ 175349 w 218263"/>
                    <a:gd name="connsiteY11" fmla="*/ 94140 h 94482"/>
                    <a:gd name="connsiteX12" fmla="*/ 206637 w 218263"/>
                    <a:gd name="connsiteY12" fmla="*/ 83504 h 94482"/>
                    <a:gd name="connsiteX13" fmla="*/ 217894 w 218263"/>
                    <a:gd name="connsiteY13" fmla="*/ 66752 h 94482"/>
                    <a:gd name="connsiteX14" fmla="*/ 217894 w 218263"/>
                    <a:gd name="connsiteY14" fmla="*/ 66752 h 94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8263" h="94482">
                      <a:moveTo>
                        <a:pt x="217894" y="66752"/>
                      </a:moveTo>
                      <a:cubicBezTo>
                        <a:pt x="215589" y="59395"/>
                        <a:pt x="208055" y="56293"/>
                        <a:pt x="200787" y="56647"/>
                      </a:cubicBezTo>
                      <a:cubicBezTo>
                        <a:pt x="192810" y="57091"/>
                        <a:pt x="187226" y="59306"/>
                        <a:pt x="179426" y="56825"/>
                      </a:cubicBezTo>
                      <a:cubicBezTo>
                        <a:pt x="160281" y="50797"/>
                        <a:pt x="141401" y="42289"/>
                        <a:pt x="123143" y="34046"/>
                      </a:cubicBezTo>
                      <a:cubicBezTo>
                        <a:pt x="105061" y="25891"/>
                        <a:pt x="87866" y="15964"/>
                        <a:pt x="69961" y="7543"/>
                      </a:cubicBezTo>
                      <a:cubicBezTo>
                        <a:pt x="61275" y="3466"/>
                        <a:pt x="52589" y="1516"/>
                        <a:pt x="43016" y="1516"/>
                      </a:cubicBezTo>
                      <a:cubicBezTo>
                        <a:pt x="36368" y="1516"/>
                        <a:pt x="27505" y="1871"/>
                        <a:pt x="24048" y="718"/>
                      </a:cubicBezTo>
                      <a:cubicBezTo>
                        <a:pt x="8980" y="-4068"/>
                        <a:pt x="-6974" y="16141"/>
                        <a:pt x="3219" y="29348"/>
                      </a:cubicBezTo>
                      <a:cubicBezTo>
                        <a:pt x="10575" y="38920"/>
                        <a:pt x="18907" y="43441"/>
                        <a:pt x="30962" y="44150"/>
                      </a:cubicBezTo>
                      <a:cubicBezTo>
                        <a:pt x="38496" y="44593"/>
                        <a:pt x="44877" y="42998"/>
                        <a:pt x="50816" y="45479"/>
                      </a:cubicBezTo>
                      <a:cubicBezTo>
                        <a:pt x="71468" y="54077"/>
                        <a:pt x="91234" y="64890"/>
                        <a:pt x="112063" y="73222"/>
                      </a:cubicBezTo>
                      <a:cubicBezTo>
                        <a:pt x="132095" y="81199"/>
                        <a:pt x="153899" y="91304"/>
                        <a:pt x="175349" y="94140"/>
                      </a:cubicBezTo>
                      <a:cubicBezTo>
                        <a:pt x="187581" y="95824"/>
                        <a:pt x="197508" y="91127"/>
                        <a:pt x="206637" y="83504"/>
                      </a:cubicBezTo>
                      <a:cubicBezTo>
                        <a:pt x="211158" y="79693"/>
                        <a:pt x="220198" y="74197"/>
                        <a:pt x="217894" y="66752"/>
                      </a:cubicBezTo>
                      <a:lnTo>
                        <a:pt x="217894" y="6675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9" name="任意多边形: 形状 308"/>
                <p:cNvSpPr/>
                <p:nvPr>
                  <p:custDataLst>
                    <p:tags r:id="rId61"/>
                  </p:custDataLst>
                </p:nvPr>
              </p:nvSpPr>
              <p:spPr>
                <a:xfrm>
                  <a:off x="7738348" y="4146838"/>
                  <a:ext cx="90181" cy="214663"/>
                </a:xfrm>
                <a:custGeom>
                  <a:avLst/>
                  <a:gdLst>
                    <a:gd name="connsiteX0" fmla="*/ 80725 w 90181"/>
                    <a:gd name="connsiteY0" fmla="*/ 2763 h 214663"/>
                    <a:gd name="connsiteX1" fmla="*/ 63707 w 90181"/>
                    <a:gd name="connsiteY1" fmla="*/ 28113 h 214663"/>
                    <a:gd name="connsiteX2" fmla="*/ 51032 w 90181"/>
                    <a:gd name="connsiteY2" fmla="*/ 55856 h 214663"/>
                    <a:gd name="connsiteX3" fmla="*/ 30558 w 90181"/>
                    <a:gd name="connsiteY3" fmla="*/ 109924 h 214663"/>
                    <a:gd name="connsiteX4" fmla="*/ 7956 w 90181"/>
                    <a:gd name="connsiteY4" fmla="*/ 154153 h 214663"/>
                    <a:gd name="connsiteX5" fmla="*/ 12299 w 90181"/>
                    <a:gd name="connsiteY5" fmla="*/ 211589 h 214663"/>
                    <a:gd name="connsiteX6" fmla="*/ 6449 w 90181"/>
                    <a:gd name="connsiteY6" fmla="*/ 206093 h 214663"/>
                    <a:gd name="connsiteX7" fmla="*/ 7690 w 90181"/>
                    <a:gd name="connsiteY7" fmla="*/ 208309 h 214663"/>
                    <a:gd name="connsiteX8" fmla="*/ 29228 w 90181"/>
                    <a:gd name="connsiteY8" fmla="*/ 210525 h 214663"/>
                    <a:gd name="connsiteX9" fmla="*/ 31267 w 90181"/>
                    <a:gd name="connsiteY9" fmla="*/ 208664 h 214663"/>
                    <a:gd name="connsiteX10" fmla="*/ 20187 w 90181"/>
                    <a:gd name="connsiteY10" fmla="*/ 213539 h 214663"/>
                    <a:gd name="connsiteX11" fmla="*/ 49260 w 90181"/>
                    <a:gd name="connsiteY11" fmla="*/ 170373 h 214663"/>
                    <a:gd name="connsiteX12" fmla="*/ 71241 w 90181"/>
                    <a:gd name="connsiteY12" fmla="*/ 121713 h 214663"/>
                    <a:gd name="connsiteX13" fmla="*/ 84714 w 90181"/>
                    <a:gd name="connsiteY13" fmla="*/ 67024 h 214663"/>
                    <a:gd name="connsiteX14" fmla="*/ 89589 w 90181"/>
                    <a:gd name="connsiteY14" fmla="*/ 38218 h 214663"/>
                    <a:gd name="connsiteX15" fmla="*/ 90121 w 90181"/>
                    <a:gd name="connsiteY15" fmla="*/ 6398 h 214663"/>
                    <a:gd name="connsiteX16" fmla="*/ 80725 w 90181"/>
                    <a:gd name="connsiteY16" fmla="*/ 2763 h 214663"/>
                    <a:gd name="connsiteX17" fmla="*/ 80725 w 90181"/>
                    <a:gd name="connsiteY17" fmla="*/ 2763 h 214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0181" h="214663">
                      <a:moveTo>
                        <a:pt x="80725" y="2763"/>
                      </a:moveTo>
                      <a:cubicBezTo>
                        <a:pt x="75939" y="11804"/>
                        <a:pt x="68405" y="18895"/>
                        <a:pt x="63707" y="28113"/>
                      </a:cubicBezTo>
                      <a:cubicBezTo>
                        <a:pt x="59098" y="37243"/>
                        <a:pt x="54844" y="46461"/>
                        <a:pt x="51032" y="55856"/>
                      </a:cubicBezTo>
                      <a:cubicBezTo>
                        <a:pt x="43676" y="73761"/>
                        <a:pt x="37028" y="91754"/>
                        <a:pt x="30558" y="109924"/>
                      </a:cubicBezTo>
                      <a:cubicBezTo>
                        <a:pt x="24974" y="125701"/>
                        <a:pt x="14426" y="138819"/>
                        <a:pt x="7956" y="154153"/>
                      </a:cubicBezTo>
                      <a:cubicBezTo>
                        <a:pt x="1485" y="169576"/>
                        <a:pt x="-7999" y="202105"/>
                        <a:pt x="12299" y="211589"/>
                      </a:cubicBezTo>
                      <a:cubicBezTo>
                        <a:pt x="10349" y="209728"/>
                        <a:pt x="8399" y="207866"/>
                        <a:pt x="6449" y="206093"/>
                      </a:cubicBezTo>
                      <a:cubicBezTo>
                        <a:pt x="6892" y="206803"/>
                        <a:pt x="7335" y="207600"/>
                        <a:pt x="7690" y="208309"/>
                      </a:cubicBezTo>
                      <a:cubicBezTo>
                        <a:pt x="12299" y="216464"/>
                        <a:pt x="23024" y="216286"/>
                        <a:pt x="29228" y="210525"/>
                      </a:cubicBezTo>
                      <a:cubicBezTo>
                        <a:pt x="29937" y="209905"/>
                        <a:pt x="30558" y="209284"/>
                        <a:pt x="31267" y="208664"/>
                      </a:cubicBezTo>
                      <a:cubicBezTo>
                        <a:pt x="27544" y="210259"/>
                        <a:pt x="23910" y="211943"/>
                        <a:pt x="20187" y="213539"/>
                      </a:cubicBezTo>
                      <a:cubicBezTo>
                        <a:pt x="41992" y="210614"/>
                        <a:pt x="42612" y="186948"/>
                        <a:pt x="49260" y="170373"/>
                      </a:cubicBezTo>
                      <a:cubicBezTo>
                        <a:pt x="55907" y="153710"/>
                        <a:pt x="65746" y="139085"/>
                        <a:pt x="71241" y="121713"/>
                      </a:cubicBezTo>
                      <a:cubicBezTo>
                        <a:pt x="76914" y="103808"/>
                        <a:pt x="80814" y="85372"/>
                        <a:pt x="84714" y="67024"/>
                      </a:cubicBezTo>
                      <a:cubicBezTo>
                        <a:pt x="86753" y="57540"/>
                        <a:pt x="88259" y="47879"/>
                        <a:pt x="89589" y="38218"/>
                      </a:cubicBezTo>
                      <a:cubicBezTo>
                        <a:pt x="91007" y="27493"/>
                        <a:pt x="88880" y="16945"/>
                        <a:pt x="90121" y="6398"/>
                      </a:cubicBezTo>
                      <a:cubicBezTo>
                        <a:pt x="90918" y="1079"/>
                        <a:pt x="83650" y="-2909"/>
                        <a:pt x="80725" y="2763"/>
                      </a:cubicBezTo>
                      <a:lnTo>
                        <a:pt x="80725" y="276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10" name="图形 232"/>
              <p:cNvGrpSpPr/>
              <p:nvPr/>
            </p:nvGrpSpPr>
            <p:grpSpPr>
              <a:xfrm>
                <a:off x="7113739" y="3641424"/>
                <a:ext cx="1069945" cy="1459643"/>
                <a:chOff x="7113739" y="3641424"/>
                <a:chExt cx="1069945" cy="1459643"/>
              </a:xfrm>
              <a:solidFill>
                <a:srgbClr val="2E382E"/>
              </a:solidFill>
            </p:grpSpPr>
            <p:sp>
              <p:nvSpPr>
                <p:cNvPr id="311" name="任意多边形: 形状 310"/>
                <p:cNvSpPr/>
                <p:nvPr>
                  <p:custDataLst>
                    <p:tags r:id="rId62"/>
                  </p:custDataLst>
                </p:nvPr>
              </p:nvSpPr>
              <p:spPr>
                <a:xfrm>
                  <a:off x="7536550" y="3832611"/>
                  <a:ext cx="351085" cy="1268456"/>
                </a:xfrm>
                <a:custGeom>
                  <a:avLst/>
                  <a:gdLst>
                    <a:gd name="connsiteX0" fmla="*/ 42 w 351085"/>
                    <a:gd name="connsiteY0" fmla="*/ 827 h 1268456"/>
                    <a:gd name="connsiteX1" fmla="*/ 52780 w 351085"/>
                    <a:gd name="connsiteY1" fmla="*/ 245373 h 1268456"/>
                    <a:gd name="connsiteX2" fmla="*/ 69089 w 351085"/>
                    <a:gd name="connsiteY2" fmla="*/ 498250 h 1268456"/>
                    <a:gd name="connsiteX3" fmla="*/ 125727 w 351085"/>
                    <a:gd name="connsiteY3" fmla="*/ 765220 h 1268456"/>
                    <a:gd name="connsiteX4" fmla="*/ 208602 w 351085"/>
                    <a:gd name="connsiteY4" fmla="*/ 1010031 h 1268456"/>
                    <a:gd name="connsiteX5" fmla="*/ 324626 w 351085"/>
                    <a:gd name="connsiteY5" fmla="*/ 1240395 h 1268456"/>
                    <a:gd name="connsiteX6" fmla="*/ 342973 w 351085"/>
                    <a:gd name="connsiteY6" fmla="*/ 1266543 h 1268456"/>
                    <a:gd name="connsiteX7" fmla="*/ 350418 w 351085"/>
                    <a:gd name="connsiteY7" fmla="*/ 1261934 h 1268456"/>
                    <a:gd name="connsiteX8" fmla="*/ 286158 w 351085"/>
                    <a:gd name="connsiteY8" fmla="*/ 1149455 h 1268456"/>
                    <a:gd name="connsiteX9" fmla="*/ 230672 w 351085"/>
                    <a:gd name="connsiteY9" fmla="*/ 1032900 h 1268456"/>
                    <a:gd name="connsiteX10" fmla="*/ 144252 w 351085"/>
                    <a:gd name="connsiteY10" fmla="*/ 789329 h 1268456"/>
                    <a:gd name="connsiteX11" fmla="*/ 82828 w 351085"/>
                    <a:gd name="connsiteY11" fmla="*/ 522004 h 1268456"/>
                    <a:gd name="connsiteX12" fmla="*/ 64214 w 351085"/>
                    <a:gd name="connsiteY12" fmla="*/ 268418 h 1268456"/>
                    <a:gd name="connsiteX13" fmla="*/ 13426 w 351085"/>
                    <a:gd name="connsiteY13" fmla="*/ 26443 h 1268456"/>
                    <a:gd name="connsiteX14" fmla="*/ 1194 w 351085"/>
                    <a:gd name="connsiteY14" fmla="*/ 296 h 1268456"/>
                    <a:gd name="connsiteX15" fmla="*/ 42 w 351085"/>
                    <a:gd name="connsiteY15" fmla="*/ 827 h 1268456"/>
                    <a:gd name="connsiteX16" fmla="*/ 42 w 351085"/>
                    <a:gd name="connsiteY16" fmla="*/ 827 h 1268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1085" h="1268456">
                      <a:moveTo>
                        <a:pt x="42" y="827"/>
                      </a:moveTo>
                      <a:cubicBezTo>
                        <a:pt x="33458" y="77586"/>
                        <a:pt x="46310" y="162498"/>
                        <a:pt x="52780" y="245373"/>
                      </a:cubicBezTo>
                      <a:cubicBezTo>
                        <a:pt x="59339" y="329577"/>
                        <a:pt x="59694" y="414223"/>
                        <a:pt x="69089" y="498250"/>
                      </a:cubicBezTo>
                      <a:cubicBezTo>
                        <a:pt x="79194" y="588835"/>
                        <a:pt x="101087" y="677648"/>
                        <a:pt x="125727" y="765220"/>
                      </a:cubicBezTo>
                      <a:cubicBezTo>
                        <a:pt x="149039" y="848183"/>
                        <a:pt x="175984" y="930259"/>
                        <a:pt x="208602" y="1010031"/>
                      </a:cubicBezTo>
                      <a:cubicBezTo>
                        <a:pt x="241131" y="1089715"/>
                        <a:pt x="279244" y="1167182"/>
                        <a:pt x="324626" y="1240395"/>
                      </a:cubicBezTo>
                      <a:cubicBezTo>
                        <a:pt x="330210" y="1249436"/>
                        <a:pt x="336503" y="1258034"/>
                        <a:pt x="342973" y="1266543"/>
                      </a:cubicBezTo>
                      <a:cubicBezTo>
                        <a:pt x="346341" y="1270975"/>
                        <a:pt x="353255" y="1266986"/>
                        <a:pt x="350418" y="1261934"/>
                      </a:cubicBezTo>
                      <a:cubicBezTo>
                        <a:pt x="329412" y="1224175"/>
                        <a:pt x="306278" y="1187746"/>
                        <a:pt x="286158" y="1149455"/>
                      </a:cubicBezTo>
                      <a:cubicBezTo>
                        <a:pt x="266126" y="1111342"/>
                        <a:pt x="247690" y="1072431"/>
                        <a:pt x="230672" y="1032900"/>
                      </a:cubicBezTo>
                      <a:cubicBezTo>
                        <a:pt x="196724" y="953659"/>
                        <a:pt x="168538" y="872026"/>
                        <a:pt x="144252" y="789329"/>
                      </a:cubicBezTo>
                      <a:cubicBezTo>
                        <a:pt x="118548" y="701668"/>
                        <a:pt x="95148" y="612590"/>
                        <a:pt x="82828" y="522004"/>
                      </a:cubicBezTo>
                      <a:cubicBezTo>
                        <a:pt x="71394" y="437978"/>
                        <a:pt x="70419" y="352976"/>
                        <a:pt x="64214" y="268418"/>
                      </a:cubicBezTo>
                      <a:cubicBezTo>
                        <a:pt x="58187" y="185721"/>
                        <a:pt x="46664" y="103024"/>
                        <a:pt x="13426" y="26443"/>
                      </a:cubicBezTo>
                      <a:cubicBezTo>
                        <a:pt x="9615" y="17579"/>
                        <a:pt x="5538" y="8893"/>
                        <a:pt x="1194" y="296"/>
                      </a:cubicBezTo>
                      <a:cubicBezTo>
                        <a:pt x="840" y="-325"/>
                        <a:pt x="-224" y="118"/>
                        <a:pt x="42" y="827"/>
                      </a:cubicBezTo>
                      <a:lnTo>
                        <a:pt x="42" y="8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2" name="任意多边形: 形状 311"/>
                <p:cNvSpPr/>
                <p:nvPr>
                  <p:custDataLst>
                    <p:tags r:id="rId63"/>
                  </p:custDataLst>
                </p:nvPr>
              </p:nvSpPr>
              <p:spPr>
                <a:xfrm>
                  <a:off x="7694406" y="4183757"/>
                  <a:ext cx="100561" cy="592470"/>
                </a:xfrm>
                <a:custGeom>
                  <a:avLst/>
                  <a:gdLst>
                    <a:gd name="connsiteX0" fmla="*/ 98077 w 100561"/>
                    <a:gd name="connsiteY0" fmla="*/ 1210 h 592470"/>
                    <a:gd name="connsiteX1" fmla="*/ 73525 w 100561"/>
                    <a:gd name="connsiteY1" fmla="*/ 118475 h 592470"/>
                    <a:gd name="connsiteX2" fmla="*/ 30891 w 100561"/>
                    <a:gd name="connsiteY2" fmla="*/ 231751 h 592470"/>
                    <a:gd name="connsiteX3" fmla="*/ 2351 w 100561"/>
                    <a:gd name="connsiteY3" fmla="*/ 344141 h 592470"/>
                    <a:gd name="connsiteX4" fmla="*/ 4123 w 100561"/>
                    <a:gd name="connsiteY4" fmla="*/ 460962 h 592470"/>
                    <a:gd name="connsiteX5" fmla="*/ 13784 w 100561"/>
                    <a:gd name="connsiteY5" fmla="*/ 526110 h 592470"/>
                    <a:gd name="connsiteX6" fmla="*/ 30271 w 100561"/>
                    <a:gd name="connsiteY6" fmla="*/ 591168 h 592470"/>
                    <a:gd name="connsiteX7" fmla="*/ 34171 w 100561"/>
                    <a:gd name="connsiteY7" fmla="*/ 590547 h 592470"/>
                    <a:gd name="connsiteX8" fmla="*/ 16621 w 100561"/>
                    <a:gd name="connsiteY8" fmla="*/ 474080 h 592470"/>
                    <a:gd name="connsiteX9" fmla="*/ 12012 w 100561"/>
                    <a:gd name="connsiteY9" fmla="*/ 357082 h 592470"/>
                    <a:gd name="connsiteX10" fmla="*/ 37805 w 100561"/>
                    <a:gd name="connsiteY10" fmla="*/ 242387 h 592470"/>
                    <a:gd name="connsiteX11" fmla="*/ 79463 w 100561"/>
                    <a:gd name="connsiteY11" fmla="*/ 130618 h 592470"/>
                    <a:gd name="connsiteX12" fmla="*/ 93911 w 100561"/>
                    <a:gd name="connsiteY12" fmla="*/ 66800 h 592470"/>
                    <a:gd name="connsiteX13" fmla="*/ 100559 w 100561"/>
                    <a:gd name="connsiteY13" fmla="*/ 1121 h 592470"/>
                    <a:gd name="connsiteX14" fmla="*/ 98077 w 100561"/>
                    <a:gd name="connsiteY14" fmla="*/ 1210 h 592470"/>
                    <a:gd name="connsiteX15" fmla="*/ 98077 w 100561"/>
                    <a:gd name="connsiteY15" fmla="*/ 1210 h 592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0561" h="592470">
                      <a:moveTo>
                        <a:pt x="98077" y="1210"/>
                      </a:moveTo>
                      <a:cubicBezTo>
                        <a:pt x="94088" y="40741"/>
                        <a:pt x="84427" y="80273"/>
                        <a:pt x="73525" y="118475"/>
                      </a:cubicBezTo>
                      <a:cubicBezTo>
                        <a:pt x="62357" y="157474"/>
                        <a:pt x="46048" y="194258"/>
                        <a:pt x="30891" y="231751"/>
                      </a:cubicBezTo>
                      <a:cubicBezTo>
                        <a:pt x="16266" y="268091"/>
                        <a:pt x="6339" y="305141"/>
                        <a:pt x="2351" y="344141"/>
                      </a:cubicBezTo>
                      <a:cubicBezTo>
                        <a:pt x="-1638" y="382963"/>
                        <a:pt x="-220" y="422229"/>
                        <a:pt x="4123" y="460962"/>
                      </a:cubicBezTo>
                      <a:cubicBezTo>
                        <a:pt x="6605" y="482767"/>
                        <a:pt x="9973" y="504482"/>
                        <a:pt x="13784" y="526110"/>
                      </a:cubicBezTo>
                      <a:cubicBezTo>
                        <a:pt x="17773" y="548357"/>
                        <a:pt x="22471" y="569895"/>
                        <a:pt x="30271" y="591168"/>
                      </a:cubicBezTo>
                      <a:cubicBezTo>
                        <a:pt x="30980" y="593118"/>
                        <a:pt x="34348" y="592852"/>
                        <a:pt x="34171" y="590547"/>
                      </a:cubicBezTo>
                      <a:cubicBezTo>
                        <a:pt x="31246" y="551370"/>
                        <a:pt x="21584" y="513080"/>
                        <a:pt x="16621" y="474080"/>
                      </a:cubicBezTo>
                      <a:cubicBezTo>
                        <a:pt x="11657" y="435347"/>
                        <a:pt x="9353" y="396081"/>
                        <a:pt x="12012" y="357082"/>
                      </a:cubicBezTo>
                      <a:cubicBezTo>
                        <a:pt x="14759" y="317550"/>
                        <a:pt x="23800" y="279437"/>
                        <a:pt x="37805" y="242387"/>
                      </a:cubicBezTo>
                      <a:cubicBezTo>
                        <a:pt x="51986" y="205160"/>
                        <a:pt x="68295" y="168908"/>
                        <a:pt x="79463" y="130618"/>
                      </a:cubicBezTo>
                      <a:cubicBezTo>
                        <a:pt x="85579" y="109700"/>
                        <a:pt x="90720" y="88427"/>
                        <a:pt x="93911" y="66800"/>
                      </a:cubicBezTo>
                      <a:cubicBezTo>
                        <a:pt x="97190" y="44996"/>
                        <a:pt x="99052" y="23103"/>
                        <a:pt x="100559" y="1121"/>
                      </a:cubicBezTo>
                      <a:cubicBezTo>
                        <a:pt x="100647" y="-474"/>
                        <a:pt x="98254" y="-297"/>
                        <a:pt x="98077" y="1210"/>
                      </a:cubicBezTo>
                      <a:lnTo>
                        <a:pt x="98077" y="121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3" name="任意多边形: 形状 312"/>
                <p:cNvSpPr/>
                <p:nvPr>
                  <p:custDataLst>
                    <p:tags r:id="rId64"/>
                  </p:custDataLst>
                </p:nvPr>
              </p:nvSpPr>
              <p:spPr>
                <a:xfrm>
                  <a:off x="7378153" y="4066419"/>
                  <a:ext cx="253654" cy="395737"/>
                </a:xfrm>
                <a:custGeom>
                  <a:avLst/>
                  <a:gdLst>
                    <a:gd name="connsiteX0" fmla="*/ 48 w 253654"/>
                    <a:gd name="connsiteY0" fmla="*/ 309 h 395737"/>
                    <a:gd name="connsiteX1" fmla="*/ 49506 w 253654"/>
                    <a:gd name="connsiteY1" fmla="*/ 75117 h 395737"/>
                    <a:gd name="connsiteX2" fmla="*/ 91874 w 253654"/>
                    <a:gd name="connsiteY2" fmla="*/ 155332 h 395737"/>
                    <a:gd name="connsiteX3" fmla="*/ 133001 w 253654"/>
                    <a:gd name="connsiteY3" fmla="*/ 234484 h 395737"/>
                    <a:gd name="connsiteX4" fmla="*/ 185119 w 253654"/>
                    <a:gd name="connsiteY4" fmla="*/ 310179 h 395737"/>
                    <a:gd name="connsiteX5" fmla="*/ 218357 w 253654"/>
                    <a:gd name="connsiteY5" fmla="*/ 351926 h 395737"/>
                    <a:gd name="connsiteX6" fmla="*/ 233425 w 253654"/>
                    <a:gd name="connsiteY6" fmla="*/ 373730 h 395737"/>
                    <a:gd name="connsiteX7" fmla="*/ 247695 w 253654"/>
                    <a:gd name="connsiteY7" fmla="*/ 394826 h 395737"/>
                    <a:gd name="connsiteX8" fmla="*/ 253634 w 253654"/>
                    <a:gd name="connsiteY8" fmla="*/ 392167 h 395737"/>
                    <a:gd name="connsiteX9" fmla="*/ 232539 w 253654"/>
                    <a:gd name="connsiteY9" fmla="*/ 352015 h 395737"/>
                    <a:gd name="connsiteX10" fmla="*/ 203644 w 253654"/>
                    <a:gd name="connsiteY10" fmla="*/ 314876 h 395737"/>
                    <a:gd name="connsiteX11" fmla="*/ 149044 w 253654"/>
                    <a:gd name="connsiteY11" fmla="*/ 239536 h 395737"/>
                    <a:gd name="connsiteX12" fmla="*/ 61561 w 253654"/>
                    <a:gd name="connsiteY12" fmla="*/ 79460 h 395737"/>
                    <a:gd name="connsiteX13" fmla="*/ 491 w 253654"/>
                    <a:gd name="connsiteY13" fmla="*/ 132 h 395737"/>
                    <a:gd name="connsiteX14" fmla="*/ 48 w 253654"/>
                    <a:gd name="connsiteY14" fmla="*/ 309 h 395737"/>
                    <a:gd name="connsiteX15" fmla="*/ 48 w 253654"/>
                    <a:gd name="connsiteY15" fmla="*/ 309 h 395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654" h="395737">
                      <a:moveTo>
                        <a:pt x="48" y="309"/>
                      </a:moveTo>
                      <a:cubicBezTo>
                        <a:pt x="16711" y="25127"/>
                        <a:pt x="34261" y="49413"/>
                        <a:pt x="49506" y="75117"/>
                      </a:cubicBezTo>
                      <a:cubicBezTo>
                        <a:pt x="64929" y="101176"/>
                        <a:pt x="78490" y="128210"/>
                        <a:pt x="91874" y="155332"/>
                      </a:cubicBezTo>
                      <a:cubicBezTo>
                        <a:pt x="105081" y="181923"/>
                        <a:pt x="118288" y="208602"/>
                        <a:pt x="133001" y="234484"/>
                      </a:cubicBezTo>
                      <a:cubicBezTo>
                        <a:pt x="148246" y="261252"/>
                        <a:pt x="165708" y="286247"/>
                        <a:pt x="185119" y="310179"/>
                      </a:cubicBezTo>
                      <a:cubicBezTo>
                        <a:pt x="196287" y="324006"/>
                        <a:pt x="207721" y="337567"/>
                        <a:pt x="218357" y="351926"/>
                      </a:cubicBezTo>
                      <a:cubicBezTo>
                        <a:pt x="223587" y="359017"/>
                        <a:pt x="228639" y="366285"/>
                        <a:pt x="233425" y="373730"/>
                      </a:cubicBezTo>
                      <a:cubicBezTo>
                        <a:pt x="238034" y="380910"/>
                        <a:pt x="241668" y="388710"/>
                        <a:pt x="247695" y="394826"/>
                      </a:cubicBezTo>
                      <a:cubicBezTo>
                        <a:pt x="249645" y="396864"/>
                        <a:pt x="253989" y="395269"/>
                        <a:pt x="253634" y="392167"/>
                      </a:cubicBezTo>
                      <a:cubicBezTo>
                        <a:pt x="251684" y="377630"/>
                        <a:pt x="240870" y="363714"/>
                        <a:pt x="232539" y="352015"/>
                      </a:cubicBezTo>
                      <a:cubicBezTo>
                        <a:pt x="223409" y="339251"/>
                        <a:pt x="213482" y="327019"/>
                        <a:pt x="203644" y="314876"/>
                      </a:cubicBezTo>
                      <a:cubicBezTo>
                        <a:pt x="183966" y="290679"/>
                        <a:pt x="165442" y="266127"/>
                        <a:pt x="149044" y="239536"/>
                      </a:cubicBezTo>
                      <a:cubicBezTo>
                        <a:pt x="117135" y="187773"/>
                        <a:pt x="92229" y="131933"/>
                        <a:pt x="61561" y="79460"/>
                      </a:cubicBezTo>
                      <a:cubicBezTo>
                        <a:pt x="44631" y="50476"/>
                        <a:pt x="26372" y="21759"/>
                        <a:pt x="491" y="132"/>
                      </a:cubicBezTo>
                      <a:cubicBezTo>
                        <a:pt x="225" y="-134"/>
                        <a:pt x="-130" y="43"/>
                        <a:pt x="48" y="309"/>
                      </a:cubicBezTo>
                      <a:lnTo>
                        <a:pt x="48" y="3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4" name="任意多边形: 形状 313"/>
                <p:cNvSpPr/>
                <p:nvPr>
                  <p:custDataLst>
                    <p:tags r:id="rId65"/>
                  </p:custDataLst>
                </p:nvPr>
              </p:nvSpPr>
              <p:spPr>
                <a:xfrm>
                  <a:off x="7459793" y="3641424"/>
                  <a:ext cx="215266" cy="484590"/>
                </a:xfrm>
                <a:custGeom>
                  <a:avLst/>
                  <a:gdLst>
                    <a:gd name="connsiteX0" fmla="*/ 143808 w 215266"/>
                    <a:gd name="connsiteY0" fmla="*/ 474407 h 484590"/>
                    <a:gd name="connsiteX1" fmla="*/ 195128 w 215266"/>
                    <a:gd name="connsiteY1" fmla="*/ 373186 h 484590"/>
                    <a:gd name="connsiteX2" fmla="*/ 214185 w 215266"/>
                    <a:gd name="connsiteY2" fmla="*/ 261327 h 484590"/>
                    <a:gd name="connsiteX3" fmla="*/ 112608 w 215266"/>
                    <a:gd name="connsiteY3" fmla="*/ 98149 h 484590"/>
                    <a:gd name="connsiteX4" fmla="*/ 15375 w 215266"/>
                    <a:gd name="connsiteY4" fmla="*/ 1359 h 484590"/>
                    <a:gd name="connsiteX5" fmla="*/ 7221 w 215266"/>
                    <a:gd name="connsiteY5" fmla="*/ 4993 h 484590"/>
                    <a:gd name="connsiteX6" fmla="*/ 4207 w 215266"/>
                    <a:gd name="connsiteY6" fmla="*/ 207171 h 484590"/>
                    <a:gd name="connsiteX7" fmla="*/ 27873 w 215266"/>
                    <a:gd name="connsiteY7" fmla="*/ 303429 h 484590"/>
                    <a:gd name="connsiteX8" fmla="*/ 75470 w 215266"/>
                    <a:gd name="connsiteY8" fmla="*/ 390735 h 484590"/>
                    <a:gd name="connsiteX9" fmla="*/ 134235 w 215266"/>
                    <a:gd name="connsiteY9" fmla="*/ 482384 h 484590"/>
                    <a:gd name="connsiteX10" fmla="*/ 142567 w 215266"/>
                    <a:gd name="connsiteY10" fmla="*/ 478662 h 484590"/>
                    <a:gd name="connsiteX11" fmla="*/ 91956 w 215266"/>
                    <a:gd name="connsiteY11" fmla="*/ 397028 h 484590"/>
                    <a:gd name="connsiteX12" fmla="*/ 42054 w 215266"/>
                    <a:gd name="connsiteY12" fmla="*/ 311672 h 484590"/>
                    <a:gd name="connsiteX13" fmla="*/ 9880 w 215266"/>
                    <a:gd name="connsiteY13" fmla="*/ 118358 h 484590"/>
                    <a:gd name="connsiteX14" fmla="*/ 16882 w 215266"/>
                    <a:gd name="connsiteY14" fmla="*/ 4816 h 484590"/>
                    <a:gd name="connsiteX15" fmla="*/ 8728 w 215266"/>
                    <a:gd name="connsiteY15" fmla="*/ 8450 h 484590"/>
                    <a:gd name="connsiteX16" fmla="*/ 92843 w 215266"/>
                    <a:gd name="connsiteY16" fmla="*/ 92122 h 484590"/>
                    <a:gd name="connsiteX17" fmla="*/ 160294 w 215266"/>
                    <a:gd name="connsiteY17" fmla="*/ 164803 h 484590"/>
                    <a:gd name="connsiteX18" fmla="*/ 202751 w 215266"/>
                    <a:gd name="connsiteY18" fmla="*/ 249007 h 484590"/>
                    <a:gd name="connsiteX19" fmla="*/ 191405 w 215266"/>
                    <a:gd name="connsiteY19" fmla="*/ 357320 h 484590"/>
                    <a:gd name="connsiteX20" fmla="*/ 140617 w 215266"/>
                    <a:gd name="connsiteY20" fmla="*/ 472723 h 484590"/>
                    <a:gd name="connsiteX21" fmla="*/ 143808 w 215266"/>
                    <a:gd name="connsiteY21" fmla="*/ 474407 h 484590"/>
                    <a:gd name="connsiteX22" fmla="*/ 143808 w 215266"/>
                    <a:gd name="connsiteY22" fmla="*/ 474407 h 484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5266" h="484590">
                      <a:moveTo>
                        <a:pt x="143808" y="474407"/>
                      </a:moveTo>
                      <a:cubicBezTo>
                        <a:pt x="165878" y="443473"/>
                        <a:pt x="181833" y="408640"/>
                        <a:pt x="195128" y="373186"/>
                      </a:cubicBezTo>
                      <a:cubicBezTo>
                        <a:pt x="208423" y="337731"/>
                        <a:pt x="218705" y="299529"/>
                        <a:pt x="214185" y="261327"/>
                      </a:cubicBezTo>
                      <a:cubicBezTo>
                        <a:pt x="206296" y="194851"/>
                        <a:pt x="157901" y="143353"/>
                        <a:pt x="112608" y="98149"/>
                      </a:cubicBezTo>
                      <a:cubicBezTo>
                        <a:pt x="80256" y="65797"/>
                        <a:pt x="47816" y="33623"/>
                        <a:pt x="15375" y="1359"/>
                      </a:cubicBezTo>
                      <a:cubicBezTo>
                        <a:pt x="12096" y="-1831"/>
                        <a:pt x="7575" y="1093"/>
                        <a:pt x="7221" y="4993"/>
                      </a:cubicBezTo>
                      <a:cubicBezTo>
                        <a:pt x="1548" y="72091"/>
                        <a:pt x="-4125" y="139985"/>
                        <a:pt x="4207" y="207171"/>
                      </a:cubicBezTo>
                      <a:cubicBezTo>
                        <a:pt x="8284" y="240055"/>
                        <a:pt x="15641" y="272584"/>
                        <a:pt x="27873" y="303429"/>
                      </a:cubicBezTo>
                      <a:cubicBezTo>
                        <a:pt x="40104" y="334363"/>
                        <a:pt x="56768" y="363347"/>
                        <a:pt x="75470" y="390735"/>
                      </a:cubicBezTo>
                      <a:cubicBezTo>
                        <a:pt x="96034" y="420871"/>
                        <a:pt x="118902" y="449058"/>
                        <a:pt x="134235" y="482384"/>
                      </a:cubicBezTo>
                      <a:cubicBezTo>
                        <a:pt x="136363" y="487082"/>
                        <a:pt x="144429" y="483537"/>
                        <a:pt x="142567" y="478662"/>
                      </a:cubicBezTo>
                      <a:cubicBezTo>
                        <a:pt x="131222" y="448526"/>
                        <a:pt x="110481" y="422999"/>
                        <a:pt x="91956" y="397028"/>
                      </a:cubicBezTo>
                      <a:cubicBezTo>
                        <a:pt x="72900" y="370172"/>
                        <a:pt x="55261" y="341897"/>
                        <a:pt x="42054" y="311672"/>
                      </a:cubicBezTo>
                      <a:cubicBezTo>
                        <a:pt x="15375" y="250868"/>
                        <a:pt x="8728" y="184126"/>
                        <a:pt x="9880" y="118358"/>
                      </a:cubicBezTo>
                      <a:cubicBezTo>
                        <a:pt x="10500" y="80422"/>
                        <a:pt x="13602" y="42575"/>
                        <a:pt x="16882" y="4816"/>
                      </a:cubicBezTo>
                      <a:cubicBezTo>
                        <a:pt x="14134" y="6057"/>
                        <a:pt x="11475" y="7209"/>
                        <a:pt x="8728" y="8450"/>
                      </a:cubicBezTo>
                      <a:cubicBezTo>
                        <a:pt x="36736" y="36370"/>
                        <a:pt x="64834" y="64202"/>
                        <a:pt x="92843" y="92122"/>
                      </a:cubicBezTo>
                      <a:cubicBezTo>
                        <a:pt x="116242" y="115433"/>
                        <a:pt x="139997" y="138567"/>
                        <a:pt x="160294" y="164803"/>
                      </a:cubicBezTo>
                      <a:cubicBezTo>
                        <a:pt x="179617" y="189887"/>
                        <a:pt x="196014" y="217807"/>
                        <a:pt x="202751" y="249007"/>
                      </a:cubicBezTo>
                      <a:cubicBezTo>
                        <a:pt x="210639" y="285436"/>
                        <a:pt x="203105" y="322663"/>
                        <a:pt x="191405" y="357320"/>
                      </a:cubicBezTo>
                      <a:cubicBezTo>
                        <a:pt x="177933" y="397294"/>
                        <a:pt x="158876" y="434787"/>
                        <a:pt x="140617" y="472723"/>
                      </a:cubicBezTo>
                      <a:cubicBezTo>
                        <a:pt x="139465" y="474850"/>
                        <a:pt x="142479" y="476357"/>
                        <a:pt x="143808" y="474407"/>
                      </a:cubicBezTo>
                      <a:lnTo>
                        <a:pt x="143808" y="474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5" name="任意多边形: 形状 314"/>
                <p:cNvSpPr/>
                <p:nvPr>
                  <p:custDataLst>
                    <p:tags r:id="rId66"/>
                  </p:custDataLst>
                </p:nvPr>
              </p:nvSpPr>
              <p:spPr>
                <a:xfrm>
                  <a:off x="7293799" y="3927039"/>
                  <a:ext cx="241977" cy="389764"/>
                </a:xfrm>
                <a:custGeom>
                  <a:avLst/>
                  <a:gdLst>
                    <a:gd name="connsiteX0" fmla="*/ 236322 w 241977"/>
                    <a:gd name="connsiteY0" fmla="*/ 385475 h 389764"/>
                    <a:gd name="connsiteX1" fmla="*/ 241109 w 241977"/>
                    <a:gd name="connsiteY1" fmla="*/ 281771 h 389764"/>
                    <a:gd name="connsiteX2" fmla="*/ 224800 w 241977"/>
                    <a:gd name="connsiteY2" fmla="*/ 187817 h 389764"/>
                    <a:gd name="connsiteX3" fmla="*/ 184559 w 241977"/>
                    <a:gd name="connsiteY3" fmla="*/ 113718 h 389764"/>
                    <a:gd name="connsiteX4" fmla="*/ 111435 w 241977"/>
                    <a:gd name="connsiteY4" fmla="*/ 57257 h 389764"/>
                    <a:gd name="connsiteX5" fmla="*/ 6934 w 241977"/>
                    <a:gd name="connsiteY5" fmla="*/ 619 h 389764"/>
                    <a:gd name="connsiteX6" fmla="*/ 109 w 241977"/>
                    <a:gd name="connsiteY6" fmla="*/ 6203 h 389764"/>
                    <a:gd name="connsiteX7" fmla="*/ 53822 w 241977"/>
                    <a:gd name="connsiteY7" fmla="*/ 198631 h 389764"/>
                    <a:gd name="connsiteX8" fmla="*/ 91403 w 241977"/>
                    <a:gd name="connsiteY8" fmla="*/ 285316 h 389764"/>
                    <a:gd name="connsiteX9" fmla="*/ 148928 w 241977"/>
                    <a:gd name="connsiteY9" fmla="*/ 343284 h 389764"/>
                    <a:gd name="connsiteX10" fmla="*/ 228079 w 241977"/>
                    <a:gd name="connsiteY10" fmla="*/ 389109 h 389764"/>
                    <a:gd name="connsiteX11" fmla="*/ 232866 w 241977"/>
                    <a:gd name="connsiteY11" fmla="*/ 380511 h 389764"/>
                    <a:gd name="connsiteX12" fmla="*/ 104699 w 241977"/>
                    <a:gd name="connsiteY12" fmla="*/ 286469 h 389764"/>
                    <a:gd name="connsiteX13" fmla="*/ 65699 w 241977"/>
                    <a:gd name="connsiteY13" fmla="*/ 201644 h 389764"/>
                    <a:gd name="connsiteX14" fmla="*/ 35386 w 241977"/>
                    <a:gd name="connsiteY14" fmla="*/ 109729 h 389764"/>
                    <a:gd name="connsiteX15" fmla="*/ 9238 w 241977"/>
                    <a:gd name="connsiteY15" fmla="*/ 3455 h 389764"/>
                    <a:gd name="connsiteX16" fmla="*/ 2413 w 241977"/>
                    <a:gd name="connsiteY16" fmla="*/ 9039 h 389764"/>
                    <a:gd name="connsiteX17" fmla="*/ 93176 w 241977"/>
                    <a:gd name="connsiteY17" fmla="*/ 57966 h 389764"/>
                    <a:gd name="connsiteX18" fmla="*/ 168694 w 241977"/>
                    <a:gd name="connsiteY18" fmla="*/ 109907 h 389764"/>
                    <a:gd name="connsiteX19" fmla="*/ 231802 w 241977"/>
                    <a:gd name="connsiteY19" fmla="*/ 271401 h 389764"/>
                    <a:gd name="connsiteX20" fmla="*/ 233309 w 241977"/>
                    <a:gd name="connsiteY20" fmla="*/ 327241 h 389764"/>
                    <a:gd name="connsiteX21" fmla="*/ 233309 w 241977"/>
                    <a:gd name="connsiteY21" fmla="*/ 385297 h 389764"/>
                    <a:gd name="connsiteX22" fmla="*/ 236322 w 241977"/>
                    <a:gd name="connsiteY22" fmla="*/ 385475 h 389764"/>
                    <a:gd name="connsiteX23" fmla="*/ 236322 w 241977"/>
                    <a:gd name="connsiteY23" fmla="*/ 385475 h 38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1977" h="389764">
                      <a:moveTo>
                        <a:pt x="236322" y="385475"/>
                      </a:moveTo>
                      <a:cubicBezTo>
                        <a:pt x="242438" y="351704"/>
                        <a:pt x="242793" y="316073"/>
                        <a:pt x="241109" y="281771"/>
                      </a:cubicBezTo>
                      <a:cubicBezTo>
                        <a:pt x="239602" y="249951"/>
                        <a:pt x="234993" y="218131"/>
                        <a:pt x="224800" y="187817"/>
                      </a:cubicBezTo>
                      <a:cubicBezTo>
                        <a:pt x="215759" y="161049"/>
                        <a:pt x="202641" y="135522"/>
                        <a:pt x="184559" y="113718"/>
                      </a:cubicBezTo>
                      <a:cubicBezTo>
                        <a:pt x="164616" y="89609"/>
                        <a:pt x="138558" y="72414"/>
                        <a:pt x="111435" y="57257"/>
                      </a:cubicBezTo>
                      <a:cubicBezTo>
                        <a:pt x="76867" y="37935"/>
                        <a:pt x="41679" y="19587"/>
                        <a:pt x="6934" y="619"/>
                      </a:cubicBezTo>
                      <a:cubicBezTo>
                        <a:pt x="3034" y="-1508"/>
                        <a:pt x="-689" y="2215"/>
                        <a:pt x="109" y="6203"/>
                      </a:cubicBezTo>
                      <a:cubicBezTo>
                        <a:pt x="13050" y="71616"/>
                        <a:pt x="31043" y="135966"/>
                        <a:pt x="53822" y="198631"/>
                      </a:cubicBezTo>
                      <a:cubicBezTo>
                        <a:pt x="64547" y="228058"/>
                        <a:pt x="75183" y="258460"/>
                        <a:pt x="91403" y="285316"/>
                      </a:cubicBezTo>
                      <a:cubicBezTo>
                        <a:pt x="105851" y="309248"/>
                        <a:pt x="125971" y="327684"/>
                        <a:pt x="148928" y="343284"/>
                      </a:cubicBezTo>
                      <a:cubicBezTo>
                        <a:pt x="174100" y="360391"/>
                        <a:pt x="201311" y="374750"/>
                        <a:pt x="228079" y="389109"/>
                      </a:cubicBezTo>
                      <a:cubicBezTo>
                        <a:pt x="233752" y="392122"/>
                        <a:pt x="238095" y="383968"/>
                        <a:pt x="232866" y="380511"/>
                      </a:cubicBezTo>
                      <a:cubicBezTo>
                        <a:pt x="188459" y="351438"/>
                        <a:pt x="135278" y="332559"/>
                        <a:pt x="104699" y="286469"/>
                      </a:cubicBezTo>
                      <a:cubicBezTo>
                        <a:pt x="87415" y="260498"/>
                        <a:pt x="76513" y="230717"/>
                        <a:pt x="65699" y="201644"/>
                      </a:cubicBezTo>
                      <a:cubicBezTo>
                        <a:pt x="54442" y="171420"/>
                        <a:pt x="44338" y="140663"/>
                        <a:pt x="35386" y="109729"/>
                      </a:cubicBezTo>
                      <a:cubicBezTo>
                        <a:pt x="25281" y="74718"/>
                        <a:pt x="16595" y="39175"/>
                        <a:pt x="9238" y="3455"/>
                      </a:cubicBezTo>
                      <a:cubicBezTo>
                        <a:pt x="6934" y="5317"/>
                        <a:pt x="4718" y="7178"/>
                        <a:pt x="2413" y="9039"/>
                      </a:cubicBezTo>
                      <a:cubicBezTo>
                        <a:pt x="32727" y="25260"/>
                        <a:pt x="62951" y="41657"/>
                        <a:pt x="93176" y="57966"/>
                      </a:cubicBezTo>
                      <a:cubicBezTo>
                        <a:pt x="120121" y="72502"/>
                        <a:pt x="147244" y="87659"/>
                        <a:pt x="168694" y="109907"/>
                      </a:cubicBezTo>
                      <a:cubicBezTo>
                        <a:pt x="210175" y="152717"/>
                        <a:pt x="227282" y="213256"/>
                        <a:pt x="231802" y="271401"/>
                      </a:cubicBezTo>
                      <a:cubicBezTo>
                        <a:pt x="233220" y="290014"/>
                        <a:pt x="233397" y="308628"/>
                        <a:pt x="233309" y="327241"/>
                      </a:cubicBezTo>
                      <a:cubicBezTo>
                        <a:pt x="233132" y="346564"/>
                        <a:pt x="232157" y="366063"/>
                        <a:pt x="233309" y="385297"/>
                      </a:cubicBezTo>
                      <a:cubicBezTo>
                        <a:pt x="233309" y="386893"/>
                        <a:pt x="235968" y="387336"/>
                        <a:pt x="236322" y="385475"/>
                      </a:cubicBezTo>
                      <a:lnTo>
                        <a:pt x="236322" y="3854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6" name="任意多边形: 形状 315"/>
                <p:cNvSpPr/>
                <p:nvPr>
                  <p:custDataLst>
                    <p:tags r:id="rId67"/>
                  </p:custDataLst>
                </p:nvPr>
              </p:nvSpPr>
              <p:spPr>
                <a:xfrm>
                  <a:off x="7714155" y="4017467"/>
                  <a:ext cx="152557" cy="387650"/>
                </a:xfrm>
                <a:custGeom>
                  <a:avLst/>
                  <a:gdLst>
                    <a:gd name="connsiteX0" fmla="*/ 25413 w 152557"/>
                    <a:gd name="connsiteY0" fmla="*/ 386962 h 387650"/>
                    <a:gd name="connsiteX1" fmla="*/ 24526 w 152557"/>
                    <a:gd name="connsiteY1" fmla="*/ 343885 h 387650"/>
                    <a:gd name="connsiteX2" fmla="*/ 13358 w 152557"/>
                    <a:gd name="connsiteY2" fmla="*/ 299213 h 387650"/>
                    <a:gd name="connsiteX3" fmla="*/ 11319 w 152557"/>
                    <a:gd name="connsiteY3" fmla="*/ 217579 h 387650"/>
                    <a:gd name="connsiteX4" fmla="*/ 37644 w 152557"/>
                    <a:gd name="connsiteY4" fmla="*/ 140998 h 387650"/>
                    <a:gd name="connsiteX5" fmla="*/ 87014 w 152557"/>
                    <a:gd name="connsiteY5" fmla="*/ 78687 h 387650"/>
                    <a:gd name="connsiteX6" fmla="*/ 127609 w 152557"/>
                    <a:gd name="connsiteY6" fmla="*/ 6183 h 387650"/>
                    <a:gd name="connsiteX7" fmla="*/ 117771 w 152557"/>
                    <a:gd name="connsiteY7" fmla="*/ 6449 h 387650"/>
                    <a:gd name="connsiteX8" fmla="*/ 142323 w 152557"/>
                    <a:gd name="connsiteY8" fmla="*/ 165993 h 387650"/>
                    <a:gd name="connsiteX9" fmla="*/ 135675 w 152557"/>
                    <a:gd name="connsiteY9" fmla="*/ 241334 h 387650"/>
                    <a:gd name="connsiteX10" fmla="*/ 121848 w 152557"/>
                    <a:gd name="connsiteY10" fmla="*/ 275724 h 387650"/>
                    <a:gd name="connsiteX11" fmla="*/ 97828 w 152557"/>
                    <a:gd name="connsiteY11" fmla="*/ 303999 h 387650"/>
                    <a:gd name="connsiteX12" fmla="*/ 29667 w 152557"/>
                    <a:gd name="connsiteY12" fmla="*/ 365246 h 387650"/>
                    <a:gd name="connsiteX13" fmla="*/ 36758 w 152557"/>
                    <a:gd name="connsiteY13" fmla="*/ 372071 h 387650"/>
                    <a:gd name="connsiteX14" fmla="*/ 100221 w 152557"/>
                    <a:gd name="connsiteY14" fmla="*/ 315699 h 387650"/>
                    <a:gd name="connsiteX15" fmla="*/ 142500 w 152557"/>
                    <a:gd name="connsiteY15" fmla="*/ 254718 h 387650"/>
                    <a:gd name="connsiteX16" fmla="*/ 152427 w 152557"/>
                    <a:gd name="connsiteY16" fmla="*/ 178314 h 387650"/>
                    <a:gd name="connsiteX17" fmla="*/ 147730 w 152557"/>
                    <a:gd name="connsiteY17" fmla="*/ 94730 h 387650"/>
                    <a:gd name="connsiteX18" fmla="*/ 127609 w 152557"/>
                    <a:gd name="connsiteY18" fmla="*/ 3524 h 387650"/>
                    <a:gd name="connsiteX19" fmla="*/ 117771 w 152557"/>
                    <a:gd name="connsiteY19" fmla="*/ 3790 h 387650"/>
                    <a:gd name="connsiteX20" fmla="*/ 81430 w 152557"/>
                    <a:gd name="connsiteY20" fmla="*/ 69912 h 387650"/>
                    <a:gd name="connsiteX21" fmla="*/ 31972 w 152557"/>
                    <a:gd name="connsiteY21" fmla="*/ 131957 h 387650"/>
                    <a:gd name="connsiteX22" fmla="*/ 2810 w 152557"/>
                    <a:gd name="connsiteY22" fmla="*/ 286804 h 387650"/>
                    <a:gd name="connsiteX23" fmla="*/ 15308 w 152557"/>
                    <a:gd name="connsiteY23" fmla="*/ 333869 h 387650"/>
                    <a:gd name="connsiteX24" fmla="*/ 23463 w 152557"/>
                    <a:gd name="connsiteY24" fmla="*/ 386873 h 387650"/>
                    <a:gd name="connsiteX25" fmla="*/ 25413 w 152557"/>
                    <a:gd name="connsiteY25" fmla="*/ 386962 h 387650"/>
                    <a:gd name="connsiteX26" fmla="*/ 25413 w 152557"/>
                    <a:gd name="connsiteY26" fmla="*/ 386962 h 38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557" h="387650">
                      <a:moveTo>
                        <a:pt x="25413" y="386962"/>
                      </a:moveTo>
                      <a:cubicBezTo>
                        <a:pt x="29844" y="372691"/>
                        <a:pt x="27451" y="358244"/>
                        <a:pt x="24526" y="343885"/>
                      </a:cubicBezTo>
                      <a:cubicBezTo>
                        <a:pt x="21513" y="328817"/>
                        <a:pt x="16638" y="314281"/>
                        <a:pt x="13358" y="299213"/>
                      </a:cubicBezTo>
                      <a:cubicBezTo>
                        <a:pt x="7597" y="272533"/>
                        <a:pt x="7065" y="244524"/>
                        <a:pt x="11319" y="217579"/>
                      </a:cubicBezTo>
                      <a:cubicBezTo>
                        <a:pt x="15574" y="190723"/>
                        <a:pt x="24438" y="164664"/>
                        <a:pt x="37644" y="140998"/>
                      </a:cubicBezTo>
                      <a:cubicBezTo>
                        <a:pt x="50851" y="117421"/>
                        <a:pt x="68933" y="98453"/>
                        <a:pt x="87014" y="78687"/>
                      </a:cubicBezTo>
                      <a:cubicBezTo>
                        <a:pt x="105894" y="58124"/>
                        <a:pt x="124418" y="34901"/>
                        <a:pt x="127609" y="6183"/>
                      </a:cubicBezTo>
                      <a:cubicBezTo>
                        <a:pt x="124330" y="6272"/>
                        <a:pt x="121050" y="6361"/>
                        <a:pt x="117771" y="6449"/>
                      </a:cubicBezTo>
                      <a:cubicBezTo>
                        <a:pt x="133902" y="58124"/>
                        <a:pt x="142234" y="111926"/>
                        <a:pt x="142323" y="165993"/>
                      </a:cubicBezTo>
                      <a:cubicBezTo>
                        <a:pt x="142323" y="191077"/>
                        <a:pt x="141525" y="216870"/>
                        <a:pt x="135675" y="241334"/>
                      </a:cubicBezTo>
                      <a:cubicBezTo>
                        <a:pt x="132750" y="253388"/>
                        <a:pt x="128407" y="265088"/>
                        <a:pt x="121848" y="275724"/>
                      </a:cubicBezTo>
                      <a:cubicBezTo>
                        <a:pt x="115289" y="286272"/>
                        <a:pt x="106780" y="295490"/>
                        <a:pt x="97828" y="303999"/>
                      </a:cubicBezTo>
                      <a:cubicBezTo>
                        <a:pt x="75758" y="325094"/>
                        <a:pt x="52092" y="344417"/>
                        <a:pt x="29667" y="365246"/>
                      </a:cubicBezTo>
                      <a:cubicBezTo>
                        <a:pt x="24969" y="369589"/>
                        <a:pt x="32060" y="376060"/>
                        <a:pt x="36758" y="372071"/>
                      </a:cubicBezTo>
                      <a:cubicBezTo>
                        <a:pt x="58208" y="353723"/>
                        <a:pt x="79392" y="334844"/>
                        <a:pt x="100221" y="315699"/>
                      </a:cubicBezTo>
                      <a:cubicBezTo>
                        <a:pt x="119012" y="298415"/>
                        <a:pt x="134434" y="279358"/>
                        <a:pt x="142500" y="254718"/>
                      </a:cubicBezTo>
                      <a:cubicBezTo>
                        <a:pt x="150477" y="230254"/>
                        <a:pt x="151807" y="203841"/>
                        <a:pt x="152427" y="178314"/>
                      </a:cubicBezTo>
                      <a:cubicBezTo>
                        <a:pt x="153048" y="150393"/>
                        <a:pt x="151452" y="122385"/>
                        <a:pt x="147730" y="94730"/>
                      </a:cubicBezTo>
                      <a:cubicBezTo>
                        <a:pt x="143564" y="63797"/>
                        <a:pt x="136827" y="33306"/>
                        <a:pt x="127609" y="3524"/>
                      </a:cubicBezTo>
                      <a:cubicBezTo>
                        <a:pt x="126280" y="-907"/>
                        <a:pt x="118391" y="-1528"/>
                        <a:pt x="117771" y="3790"/>
                      </a:cubicBezTo>
                      <a:cubicBezTo>
                        <a:pt x="114846" y="30115"/>
                        <a:pt x="98537" y="50856"/>
                        <a:pt x="81430" y="69912"/>
                      </a:cubicBezTo>
                      <a:cubicBezTo>
                        <a:pt x="63614" y="89767"/>
                        <a:pt x="45444" y="108735"/>
                        <a:pt x="31972" y="131957"/>
                      </a:cubicBezTo>
                      <a:cubicBezTo>
                        <a:pt x="5115" y="178225"/>
                        <a:pt x="-5610" y="233888"/>
                        <a:pt x="2810" y="286804"/>
                      </a:cubicBezTo>
                      <a:cubicBezTo>
                        <a:pt x="5381" y="303024"/>
                        <a:pt x="10167" y="318269"/>
                        <a:pt x="15308" y="333869"/>
                      </a:cubicBezTo>
                      <a:cubicBezTo>
                        <a:pt x="21069" y="351419"/>
                        <a:pt x="24792" y="368171"/>
                        <a:pt x="23463" y="386873"/>
                      </a:cubicBezTo>
                      <a:cubicBezTo>
                        <a:pt x="23463" y="387848"/>
                        <a:pt x="25147" y="387937"/>
                        <a:pt x="25413" y="386962"/>
                      </a:cubicBezTo>
                      <a:lnTo>
                        <a:pt x="25413" y="38696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7" name="任意多边形: 形状 316"/>
                <p:cNvSpPr/>
                <p:nvPr>
                  <p:custDataLst>
                    <p:tags r:id="rId68"/>
                  </p:custDataLst>
                </p:nvPr>
              </p:nvSpPr>
              <p:spPr>
                <a:xfrm>
                  <a:off x="7222423" y="4377124"/>
                  <a:ext cx="455866" cy="263187"/>
                </a:xfrm>
                <a:custGeom>
                  <a:avLst/>
                  <a:gdLst>
                    <a:gd name="connsiteX0" fmla="*/ 310 w 455866"/>
                    <a:gd name="connsiteY0" fmla="*/ 1424 h 263187"/>
                    <a:gd name="connsiteX1" fmla="*/ 87173 w 455866"/>
                    <a:gd name="connsiteY1" fmla="*/ 62405 h 263187"/>
                    <a:gd name="connsiteX2" fmla="*/ 179443 w 455866"/>
                    <a:gd name="connsiteY2" fmla="*/ 115675 h 263187"/>
                    <a:gd name="connsiteX3" fmla="*/ 276056 w 455866"/>
                    <a:gd name="connsiteY3" fmla="*/ 156004 h 263187"/>
                    <a:gd name="connsiteX4" fmla="*/ 375948 w 455866"/>
                    <a:gd name="connsiteY4" fmla="*/ 192078 h 263187"/>
                    <a:gd name="connsiteX5" fmla="*/ 417784 w 455866"/>
                    <a:gd name="connsiteY5" fmla="*/ 220797 h 263187"/>
                    <a:gd name="connsiteX6" fmla="*/ 434979 w 455866"/>
                    <a:gd name="connsiteY6" fmla="*/ 239942 h 263187"/>
                    <a:gd name="connsiteX7" fmla="*/ 448363 w 455866"/>
                    <a:gd name="connsiteY7" fmla="*/ 261303 h 263187"/>
                    <a:gd name="connsiteX8" fmla="*/ 455720 w 455866"/>
                    <a:gd name="connsiteY8" fmla="*/ 257935 h 263187"/>
                    <a:gd name="connsiteX9" fmla="*/ 431877 w 455866"/>
                    <a:gd name="connsiteY9" fmla="*/ 220708 h 263187"/>
                    <a:gd name="connsiteX10" fmla="*/ 397132 w 455866"/>
                    <a:gd name="connsiteY10" fmla="*/ 192610 h 263187"/>
                    <a:gd name="connsiteX11" fmla="*/ 301849 w 455866"/>
                    <a:gd name="connsiteY11" fmla="*/ 153611 h 263187"/>
                    <a:gd name="connsiteX12" fmla="*/ 199386 w 455866"/>
                    <a:gd name="connsiteY12" fmla="*/ 114788 h 263187"/>
                    <a:gd name="connsiteX13" fmla="*/ 104900 w 455866"/>
                    <a:gd name="connsiteY13" fmla="*/ 63557 h 263187"/>
                    <a:gd name="connsiteX14" fmla="*/ 1020 w 455866"/>
                    <a:gd name="connsiteY14" fmla="*/ 94 h 263187"/>
                    <a:gd name="connsiteX15" fmla="*/ 310 w 455866"/>
                    <a:gd name="connsiteY15" fmla="*/ 1424 h 263187"/>
                    <a:gd name="connsiteX16" fmla="*/ 310 w 455866"/>
                    <a:gd name="connsiteY16" fmla="*/ 1424 h 263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5866" h="263187">
                      <a:moveTo>
                        <a:pt x="310" y="1424"/>
                      </a:moveTo>
                      <a:cubicBezTo>
                        <a:pt x="29206" y="21898"/>
                        <a:pt x="57303" y="43348"/>
                        <a:pt x="87173" y="62405"/>
                      </a:cubicBezTo>
                      <a:cubicBezTo>
                        <a:pt x="117132" y="81550"/>
                        <a:pt x="147800" y="99632"/>
                        <a:pt x="179443" y="115675"/>
                      </a:cubicBezTo>
                      <a:cubicBezTo>
                        <a:pt x="210643" y="131540"/>
                        <a:pt x="242817" y="145190"/>
                        <a:pt x="276056" y="156004"/>
                      </a:cubicBezTo>
                      <a:cubicBezTo>
                        <a:pt x="309649" y="166906"/>
                        <a:pt x="344305" y="175858"/>
                        <a:pt x="375948" y="192078"/>
                      </a:cubicBezTo>
                      <a:cubicBezTo>
                        <a:pt x="391016" y="199790"/>
                        <a:pt x="405375" y="209185"/>
                        <a:pt x="417784" y="220797"/>
                      </a:cubicBezTo>
                      <a:cubicBezTo>
                        <a:pt x="424077" y="226647"/>
                        <a:pt x="429927" y="232940"/>
                        <a:pt x="434979" y="239942"/>
                      </a:cubicBezTo>
                      <a:cubicBezTo>
                        <a:pt x="439943" y="246767"/>
                        <a:pt x="443665" y="254301"/>
                        <a:pt x="448363" y="261303"/>
                      </a:cubicBezTo>
                      <a:cubicBezTo>
                        <a:pt x="450934" y="265203"/>
                        <a:pt x="456872" y="262544"/>
                        <a:pt x="455720" y="257935"/>
                      </a:cubicBezTo>
                      <a:cubicBezTo>
                        <a:pt x="452175" y="243842"/>
                        <a:pt x="441627" y="231078"/>
                        <a:pt x="431877" y="220708"/>
                      </a:cubicBezTo>
                      <a:cubicBezTo>
                        <a:pt x="421684" y="209806"/>
                        <a:pt x="409718" y="200588"/>
                        <a:pt x="397132" y="192610"/>
                      </a:cubicBezTo>
                      <a:cubicBezTo>
                        <a:pt x="367882" y="174263"/>
                        <a:pt x="334555" y="163804"/>
                        <a:pt x="301849" y="153611"/>
                      </a:cubicBezTo>
                      <a:cubicBezTo>
                        <a:pt x="266838" y="142709"/>
                        <a:pt x="232624" y="130388"/>
                        <a:pt x="199386" y="114788"/>
                      </a:cubicBezTo>
                      <a:cubicBezTo>
                        <a:pt x="166945" y="99543"/>
                        <a:pt x="135657" y="81993"/>
                        <a:pt x="104900" y="63557"/>
                      </a:cubicBezTo>
                      <a:cubicBezTo>
                        <a:pt x="70067" y="42728"/>
                        <a:pt x="35233" y="21810"/>
                        <a:pt x="1020" y="94"/>
                      </a:cubicBezTo>
                      <a:cubicBezTo>
                        <a:pt x="222" y="-349"/>
                        <a:pt x="-399" y="892"/>
                        <a:pt x="310" y="1424"/>
                      </a:cubicBezTo>
                      <a:lnTo>
                        <a:pt x="310" y="14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8" name="任意多边形: 形状 317"/>
                <p:cNvSpPr/>
                <p:nvPr>
                  <p:custDataLst>
                    <p:tags r:id="rId69"/>
                  </p:custDataLst>
                </p:nvPr>
              </p:nvSpPr>
              <p:spPr>
                <a:xfrm>
                  <a:off x="7113739" y="4287859"/>
                  <a:ext cx="350001" cy="244503"/>
                </a:xfrm>
                <a:custGeom>
                  <a:avLst/>
                  <a:gdLst>
                    <a:gd name="connsiteX0" fmla="*/ 349286 w 350001"/>
                    <a:gd name="connsiteY0" fmla="*/ 222755 h 244503"/>
                    <a:gd name="connsiteX1" fmla="*/ 324025 w 350001"/>
                    <a:gd name="connsiteY1" fmla="*/ 195987 h 244503"/>
                    <a:gd name="connsiteX2" fmla="*/ 307007 w 350001"/>
                    <a:gd name="connsiteY2" fmla="*/ 161951 h 244503"/>
                    <a:gd name="connsiteX3" fmla="*/ 264551 w 350001"/>
                    <a:gd name="connsiteY3" fmla="*/ 95918 h 244503"/>
                    <a:gd name="connsiteX4" fmla="*/ 113072 w 350001"/>
                    <a:gd name="connsiteY4" fmla="*/ 16323 h 244503"/>
                    <a:gd name="connsiteX5" fmla="*/ 4317 w 350001"/>
                    <a:gd name="connsiteY5" fmla="*/ 14 h 244503"/>
                    <a:gd name="connsiteX6" fmla="*/ 151 w 350001"/>
                    <a:gd name="connsiteY6" fmla="*/ 5775 h 244503"/>
                    <a:gd name="connsiteX7" fmla="*/ 79657 w 350001"/>
                    <a:gd name="connsiteY7" fmla="*/ 174094 h 244503"/>
                    <a:gd name="connsiteX8" fmla="*/ 244607 w 350001"/>
                    <a:gd name="connsiteY8" fmla="*/ 242610 h 244503"/>
                    <a:gd name="connsiteX9" fmla="*/ 296193 w 350001"/>
                    <a:gd name="connsiteY9" fmla="*/ 244471 h 244503"/>
                    <a:gd name="connsiteX10" fmla="*/ 346272 w 350001"/>
                    <a:gd name="connsiteY10" fmla="*/ 232151 h 244503"/>
                    <a:gd name="connsiteX11" fmla="*/ 340777 w 350001"/>
                    <a:gd name="connsiteY11" fmla="*/ 223198 h 244503"/>
                    <a:gd name="connsiteX12" fmla="*/ 298587 w 350001"/>
                    <a:gd name="connsiteY12" fmla="*/ 233923 h 244503"/>
                    <a:gd name="connsiteX13" fmla="*/ 254003 w 350001"/>
                    <a:gd name="connsiteY13" fmla="*/ 232948 h 244503"/>
                    <a:gd name="connsiteX14" fmla="*/ 167317 w 350001"/>
                    <a:gd name="connsiteY14" fmla="*/ 216817 h 244503"/>
                    <a:gd name="connsiteX15" fmla="*/ 92332 w 350001"/>
                    <a:gd name="connsiteY15" fmla="*/ 173651 h 244503"/>
                    <a:gd name="connsiteX16" fmla="*/ 41809 w 350001"/>
                    <a:gd name="connsiteY16" fmla="*/ 100438 h 244503"/>
                    <a:gd name="connsiteX17" fmla="*/ 8660 w 350001"/>
                    <a:gd name="connsiteY17" fmla="*/ 3205 h 244503"/>
                    <a:gd name="connsiteX18" fmla="*/ 4494 w 350001"/>
                    <a:gd name="connsiteY18" fmla="*/ 8966 h 244503"/>
                    <a:gd name="connsiteX19" fmla="*/ 190097 w 350001"/>
                    <a:gd name="connsiteY19" fmla="*/ 52752 h 244503"/>
                    <a:gd name="connsiteX20" fmla="*/ 256130 w 350001"/>
                    <a:gd name="connsiteY20" fmla="*/ 99906 h 244503"/>
                    <a:gd name="connsiteX21" fmla="*/ 299916 w 350001"/>
                    <a:gd name="connsiteY21" fmla="*/ 167447 h 244503"/>
                    <a:gd name="connsiteX22" fmla="*/ 348222 w 350001"/>
                    <a:gd name="connsiteY22" fmla="*/ 225592 h 244503"/>
                    <a:gd name="connsiteX23" fmla="*/ 349286 w 350001"/>
                    <a:gd name="connsiteY23" fmla="*/ 222755 h 244503"/>
                    <a:gd name="connsiteX24" fmla="*/ 349286 w 350001"/>
                    <a:gd name="connsiteY24" fmla="*/ 222755 h 24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50001" h="244503">
                      <a:moveTo>
                        <a:pt x="349286" y="222755"/>
                      </a:moveTo>
                      <a:cubicBezTo>
                        <a:pt x="339182" y="215398"/>
                        <a:pt x="330761" y="206446"/>
                        <a:pt x="324025" y="195987"/>
                      </a:cubicBezTo>
                      <a:cubicBezTo>
                        <a:pt x="317200" y="185262"/>
                        <a:pt x="312148" y="173562"/>
                        <a:pt x="307007" y="161951"/>
                      </a:cubicBezTo>
                      <a:cubicBezTo>
                        <a:pt x="296105" y="137576"/>
                        <a:pt x="283075" y="115329"/>
                        <a:pt x="264551" y="95918"/>
                      </a:cubicBezTo>
                      <a:cubicBezTo>
                        <a:pt x="224221" y="53727"/>
                        <a:pt x="169090" y="29530"/>
                        <a:pt x="113072" y="16323"/>
                      </a:cubicBezTo>
                      <a:cubicBezTo>
                        <a:pt x="77352" y="7903"/>
                        <a:pt x="40746" y="3648"/>
                        <a:pt x="4317" y="14"/>
                      </a:cubicBezTo>
                      <a:cubicBezTo>
                        <a:pt x="1303" y="-252"/>
                        <a:pt x="-558" y="3294"/>
                        <a:pt x="151" y="5775"/>
                      </a:cubicBezTo>
                      <a:cubicBezTo>
                        <a:pt x="17080" y="65427"/>
                        <a:pt x="35605" y="128270"/>
                        <a:pt x="79657" y="174094"/>
                      </a:cubicBezTo>
                      <a:cubicBezTo>
                        <a:pt x="122645" y="218855"/>
                        <a:pt x="184247" y="237291"/>
                        <a:pt x="244607" y="242610"/>
                      </a:cubicBezTo>
                      <a:cubicBezTo>
                        <a:pt x="261714" y="244116"/>
                        <a:pt x="278998" y="244648"/>
                        <a:pt x="296193" y="244471"/>
                      </a:cubicBezTo>
                      <a:cubicBezTo>
                        <a:pt x="313477" y="244205"/>
                        <a:pt x="332091" y="243230"/>
                        <a:pt x="346272" y="232151"/>
                      </a:cubicBezTo>
                      <a:cubicBezTo>
                        <a:pt x="351591" y="228073"/>
                        <a:pt x="346095" y="219032"/>
                        <a:pt x="340777" y="223198"/>
                      </a:cubicBezTo>
                      <a:cubicBezTo>
                        <a:pt x="328723" y="232594"/>
                        <a:pt x="313300" y="233569"/>
                        <a:pt x="298587" y="233923"/>
                      </a:cubicBezTo>
                      <a:cubicBezTo>
                        <a:pt x="283696" y="234189"/>
                        <a:pt x="268894" y="233923"/>
                        <a:pt x="254003" y="232948"/>
                      </a:cubicBezTo>
                      <a:cubicBezTo>
                        <a:pt x="224665" y="230998"/>
                        <a:pt x="195238" y="226123"/>
                        <a:pt x="167317" y="216817"/>
                      </a:cubicBezTo>
                      <a:cubicBezTo>
                        <a:pt x="139752" y="207599"/>
                        <a:pt x="113693" y="193505"/>
                        <a:pt x="92332" y="173651"/>
                      </a:cubicBezTo>
                      <a:cubicBezTo>
                        <a:pt x="70350" y="153265"/>
                        <a:pt x="54218" y="127561"/>
                        <a:pt x="41809" y="100438"/>
                      </a:cubicBezTo>
                      <a:cubicBezTo>
                        <a:pt x="27539" y="69238"/>
                        <a:pt x="18055" y="36089"/>
                        <a:pt x="8660" y="3205"/>
                      </a:cubicBezTo>
                      <a:cubicBezTo>
                        <a:pt x="7242" y="5155"/>
                        <a:pt x="5912" y="7016"/>
                        <a:pt x="4494" y="8966"/>
                      </a:cubicBezTo>
                      <a:cubicBezTo>
                        <a:pt x="67691" y="15171"/>
                        <a:pt x="132661" y="23857"/>
                        <a:pt x="190097" y="52752"/>
                      </a:cubicBezTo>
                      <a:cubicBezTo>
                        <a:pt x="214383" y="64984"/>
                        <a:pt x="236985" y="80584"/>
                        <a:pt x="256130" y="99906"/>
                      </a:cubicBezTo>
                      <a:cubicBezTo>
                        <a:pt x="275541" y="119583"/>
                        <a:pt x="288748" y="142363"/>
                        <a:pt x="299916" y="167447"/>
                      </a:cubicBezTo>
                      <a:cubicBezTo>
                        <a:pt x="309932" y="189783"/>
                        <a:pt x="322164" y="218767"/>
                        <a:pt x="348222" y="225592"/>
                      </a:cubicBezTo>
                      <a:cubicBezTo>
                        <a:pt x="349995" y="226035"/>
                        <a:pt x="350616" y="223730"/>
                        <a:pt x="349286" y="222755"/>
                      </a:cubicBezTo>
                      <a:lnTo>
                        <a:pt x="349286" y="222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9" name="任意多边形: 形状 318"/>
                <p:cNvSpPr/>
                <p:nvPr>
                  <p:custDataLst>
                    <p:tags r:id="rId70"/>
                  </p:custDataLst>
                </p:nvPr>
              </p:nvSpPr>
              <p:spPr>
                <a:xfrm>
                  <a:off x="7696109" y="4517089"/>
                  <a:ext cx="315968" cy="55679"/>
                </a:xfrm>
                <a:custGeom>
                  <a:avLst/>
                  <a:gdLst>
                    <a:gd name="connsiteX0" fmla="*/ 315304 w 315968"/>
                    <a:gd name="connsiteY0" fmla="*/ 53620 h 55679"/>
                    <a:gd name="connsiteX1" fmla="*/ 247586 w 315968"/>
                    <a:gd name="connsiteY1" fmla="*/ 36336 h 55679"/>
                    <a:gd name="connsiteX2" fmla="*/ 184034 w 315968"/>
                    <a:gd name="connsiteY2" fmla="*/ 10898 h 55679"/>
                    <a:gd name="connsiteX3" fmla="*/ 57286 w 315968"/>
                    <a:gd name="connsiteY3" fmla="*/ 8150 h 55679"/>
                    <a:gd name="connsiteX4" fmla="*/ 26795 w 315968"/>
                    <a:gd name="connsiteY4" fmla="*/ 21179 h 55679"/>
                    <a:gd name="connsiteX5" fmla="*/ 647 w 315968"/>
                    <a:gd name="connsiteY5" fmla="*/ 41388 h 55679"/>
                    <a:gd name="connsiteX6" fmla="*/ 6143 w 315968"/>
                    <a:gd name="connsiteY6" fmla="*/ 46618 h 55679"/>
                    <a:gd name="connsiteX7" fmla="*/ 17488 w 315968"/>
                    <a:gd name="connsiteY7" fmla="*/ 38198 h 55679"/>
                    <a:gd name="connsiteX8" fmla="*/ 30074 w 315968"/>
                    <a:gd name="connsiteY8" fmla="*/ 29866 h 55679"/>
                    <a:gd name="connsiteX9" fmla="*/ 57286 w 315968"/>
                    <a:gd name="connsiteY9" fmla="*/ 17545 h 55679"/>
                    <a:gd name="connsiteX10" fmla="*/ 115253 w 315968"/>
                    <a:gd name="connsiteY10" fmla="*/ 8416 h 55679"/>
                    <a:gd name="connsiteX11" fmla="*/ 245636 w 315968"/>
                    <a:gd name="connsiteY11" fmla="*/ 41211 h 55679"/>
                    <a:gd name="connsiteX12" fmla="*/ 315304 w 315968"/>
                    <a:gd name="connsiteY12" fmla="*/ 54950 h 55679"/>
                    <a:gd name="connsiteX13" fmla="*/ 315304 w 315968"/>
                    <a:gd name="connsiteY13" fmla="*/ 53620 h 55679"/>
                    <a:gd name="connsiteX14" fmla="*/ 315304 w 315968"/>
                    <a:gd name="connsiteY14" fmla="*/ 53620 h 55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5968" h="55679">
                      <a:moveTo>
                        <a:pt x="315304" y="53620"/>
                      </a:moveTo>
                      <a:cubicBezTo>
                        <a:pt x="291549" y="55127"/>
                        <a:pt x="268681" y="46352"/>
                        <a:pt x="247586" y="36336"/>
                      </a:cubicBezTo>
                      <a:cubicBezTo>
                        <a:pt x="226845" y="26498"/>
                        <a:pt x="206016" y="17368"/>
                        <a:pt x="184034" y="10898"/>
                      </a:cubicBezTo>
                      <a:cubicBezTo>
                        <a:pt x="142907" y="-1157"/>
                        <a:pt x="98678" y="-4791"/>
                        <a:pt x="57286" y="8150"/>
                      </a:cubicBezTo>
                      <a:cubicBezTo>
                        <a:pt x="46738" y="11429"/>
                        <a:pt x="36456" y="15773"/>
                        <a:pt x="26795" y="21179"/>
                      </a:cubicBezTo>
                      <a:cubicBezTo>
                        <a:pt x="17665" y="26232"/>
                        <a:pt x="6586" y="32525"/>
                        <a:pt x="647" y="41388"/>
                      </a:cubicBezTo>
                      <a:cubicBezTo>
                        <a:pt x="-1746" y="44934"/>
                        <a:pt x="3041" y="48391"/>
                        <a:pt x="6143" y="46618"/>
                      </a:cubicBezTo>
                      <a:cubicBezTo>
                        <a:pt x="10309" y="44402"/>
                        <a:pt x="13677" y="41034"/>
                        <a:pt x="17488" y="38198"/>
                      </a:cubicBezTo>
                      <a:cubicBezTo>
                        <a:pt x="21565" y="35184"/>
                        <a:pt x="25731" y="32436"/>
                        <a:pt x="30074" y="29866"/>
                      </a:cubicBezTo>
                      <a:cubicBezTo>
                        <a:pt x="38672" y="24814"/>
                        <a:pt x="47802" y="20736"/>
                        <a:pt x="57286" y="17545"/>
                      </a:cubicBezTo>
                      <a:cubicBezTo>
                        <a:pt x="75899" y="11252"/>
                        <a:pt x="95576" y="8327"/>
                        <a:pt x="115253" y="8416"/>
                      </a:cubicBezTo>
                      <a:cubicBezTo>
                        <a:pt x="161255" y="8593"/>
                        <a:pt x="203357" y="24902"/>
                        <a:pt x="245636" y="41211"/>
                      </a:cubicBezTo>
                      <a:cubicBezTo>
                        <a:pt x="268061" y="49897"/>
                        <a:pt x="290840" y="58229"/>
                        <a:pt x="315304" y="54950"/>
                      </a:cubicBezTo>
                      <a:cubicBezTo>
                        <a:pt x="316190" y="54950"/>
                        <a:pt x="316190" y="53620"/>
                        <a:pt x="315304" y="53620"/>
                      </a:cubicBezTo>
                      <a:lnTo>
                        <a:pt x="315304" y="536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0" name="任意多边形: 形状 319"/>
                <p:cNvSpPr/>
                <p:nvPr>
                  <p:custDataLst>
                    <p:tags r:id="rId71"/>
                  </p:custDataLst>
                </p:nvPr>
              </p:nvSpPr>
              <p:spPr>
                <a:xfrm>
                  <a:off x="7796463" y="4462923"/>
                  <a:ext cx="387221" cy="195161"/>
                </a:xfrm>
                <a:custGeom>
                  <a:avLst/>
                  <a:gdLst>
                    <a:gd name="connsiteX0" fmla="*/ 2313 w 387221"/>
                    <a:gd name="connsiteY0" fmla="*/ 59125 h 195161"/>
                    <a:gd name="connsiteX1" fmla="*/ 41933 w 387221"/>
                    <a:gd name="connsiteY1" fmla="*/ 40512 h 195161"/>
                    <a:gd name="connsiteX2" fmla="*/ 82262 w 387221"/>
                    <a:gd name="connsiteY2" fmla="*/ 22253 h 195161"/>
                    <a:gd name="connsiteX3" fmla="*/ 165402 w 387221"/>
                    <a:gd name="connsiteY3" fmla="*/ 11085 h 195161"/>
                    <a:gd name="connsiteX4" fmla="*/ 303585 w 387221"/>
                    <a:gd name="connsiteY4" fmla="*/ 96175 h 195161"/>
                    <a:gd name="connsiteX5" fmla="*/ 379457 w 387221"/>
                    <a:gd name="connsiteY5" fmla="*/ 148913 h 195161"/>
                    <a:gd name="connsiteX6" fmla="*/ 380521 w 387221"/>
                    <a:gd name="connsiteY6" fmla="*/ 139252 h 195161"/>
                    <a:gd name="connsiteX7" fmla="*/ 298267 w 387221"/>
                    <a:gd name="connsiteY7" fmla="*/ 166729 h 195161"/>
                    <a:gd name="connsiteX8" fmla="*/ 216988 w 387221"/>
                    <a:gd name="connsiteY8" fmla="*/ 184811 h 195161"/>
                    <a:gd name="connsiteX9" fmla="*/ 136241 w 387221"/>
                    <a:gd name="connsiteY9" fmla="*/ 166197 h 195161"/>
                    <a:gd name="connsiteX10" fmla="*/ 69853 w 387221"/>
                    <a:gd name="connsiteY10" fmla="*/ 129679 h 195161"/>
                    <a:gd name="connsiteX11" fmla="*/ 41224 w 387221"/>
                    <a:gd name="connsiteY11" fmla="*/ 96264 h 195161"/>
                    <a:gd name="connsiteX12" fmla="*/ 10024 w 387221"/>
                    <a:gd name="connsiteY12" fmla="*/ 56112 h 195161"/>
                    <a:gd name="connsiteX13" fmla="*/ 1072 w 387221"/>
                    <a:gd name="connsiteY13" fmla="*/ 61607 h 195161"/>
                    <a:gd name="connsiteX14" fmla="*/ 55760 w 387221"/>
                    <a:gd name="connsiteY14" fmla="*/ 130300 h 195161"/>
                    <a:gd name="connsiteX15" fmla="*/ 121262 w 387221"/>
                    <a:gd name="connsiteY15" fmla="*/ 171870 h 195161"/>
                    <a:gd name="connsiteX16" fmla="*/ 203250 w 387221"/>
                    <a:gd name="connsiteY16" fmla="*/ 194295 h 195161"/>
                    <a:gd name="connsiteX17" fmla="*/ 287187 w 387221"/>
                    <a:gd name="connsiteY17" fmla="*/ 181620 h 195161"/>
                    <a:gd name="connsiteX18" fmla="*/ 383534 w 387221"/>
                    <a:gd name="connsiteY18" fmla="*/ 149356 h 195161"/>
                    <a:gd name="connsiteX19" fmla="*/ 384598 w 387221"/>
                    <a:gd name="connsiteY19" fmla="*/ 139695 h 195161"/>
                    <a:gd name="connsiteX20" fmla="*/ 246770 w 387221"/>
                    <a:gd name="connsiteY20" fmla="*/ 36523 h 195161"/>
                    <a:gd name="connsiteX21" fmla="*/ 172316 w 387221"/>
                    <a:gd name="connsiteY21" fmla="*/ 2487 h 195161"/>
                    <a:gd name="connsiteX22" fmla="*/ 88821 w 387221"/>
                    <a:gd name="connsiteY22" fmla="*/ 10021 h 195161"/>
                    <a:gd name="connsiteX23" fmla="*/ 44503 w 387221"/>
                    <a:gd name="connsiteY23" fmla="*/ 29521 h 195161"/>
                    <a:gd name="connsiteX24" fmla="*/ 22344 w 387221"/>
                    <a:gd name="connsiteY24" fmla="*/ 42728 h 195161"/>
                    <a:gd name="connsiteX25" fmla="*/ 1604 w 387221"/>
                    <a:gd name="connsiteY25" fmla="*/ 57884 h 195161"/>
                    <a:gd name="connsiteX26" fmla="*/ 2313 w 387221"/>
                    <a:gd name="connsiteY26" fmla="*/ 59125 h 195161"/>
                    <a:gd name="connsiteX27" fmla="*/ 2313 w 387221"/>
                    <a:gd name="connsiteY27" fmla="*/ 59125 h 195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87221" h="195161">
                      <a:moveTo>
                        <a:pt x="2313" y="59125"/>
                      </a:moveTo>
                      <a:cubicBezTo>
                        <a:pt x="15165" y="52212"/>
                        <a:pt x="28903" y="47160"/>
                        <a:pt x="41933" y="40512"/>
                      </a:cubicBezTo>
                      <a:cubicBezTo>
                        <a:pt x="55051" y="33776"/>
                        <a:pt x="68435" y="27394"/>
                        <a:pt x="82262" y="22253"/>
                      </a:cubicBezTo>
                      <a:cubicBezTo>
                        <a:pt x="108675" y="12414"/>
                        <a:pt x="137216" y="6653"/>
                        <a:pt x="165402" y="11085"/>
                      </a:cubicBezTo>
                      <a:cubicBezTo>
                        <a:pt x="220888" y="19860"/>
                        <a:pt x="262813" y="60987"/>
                        <a:pt x="303585" y="96175"/>
                      </a:cubicBezTo>
                      <a:cubicBezTo>
                        <a:pt x="326896" y="116384"/>
                        <a:pt x="351359" y="135795"/>
                        <a:pt x="379457" y="148913"/>
                      </a:cubicBezTo>
                      <a:cubicBezTo>
                        <a:pt x="379811" y="145722"/>
                        <a:pt x="380166" y="142443"/>
                        <a:pt x="380521" y="139252"/>
                      </a:cubicBezTo>
                      <a:cubicBezTo>
                        <a:pt x="353132" y="148381"/>
                        <a:pt x="325744" y="157511"/>
                        <a:pt x="298267" y="166729"/>
                      </a:cubicBezTo>
                      <a:cubicBezTo>
                        <a:pt x="271853" y="175592"/>
                        <a:pt x="245174" y="185520"/>
                        <a:pt x="216988" y="184811"/>
                      </a:cubicBezTo>
                      <a:cubicBezTo>
                        <a:pt x="189422" y="184101"/>
                        <a:pt x="162123" y="175149"/>
                        <a:pt x="136241" y="166197"/>
                      </a:cubicBezTo>
                      <a:cubicBezTo>
                        <a:pt x="112309" y="157954"/>
                        <a:pt x="88467" y="147229"/>
                        <a:pt x="69853" y="129679"/>
                      </a:cubicBezTo>
                      <a:cubicBezTo>
                        <a:pt x="59128" y="119575"/>
                        <a:pt x="50264" y="107875"/>
                        <a:pt x="41224" y="96264"/>
                      </a:cubicBezTo>
                      <a:cubicBezTo>
                        <a:pt x="30853" y="82880"/>
                        <a:pt x="20394" y="69496"/>
                        <a:pt x="10024" y="56112"/>
                      </a:cubicBezTo>
                      <a:cubicBezTo>
                        <a:pt x="5947" y="50794"/>
                        <a:pt x="-3094" y="56289"/>
                        <a:pt x="1072" y="61607"/>
                      </a:cubicBezTo>
                      <a:cubicBezTo>
                        <a:pt x="18976" y="84564"/>
                        <a:pt x="35906" y="109027"/>
                        <a:pt x="55760" y="130300"/>
                      </a:cubicBezTo>
                      <a:cubicBezTo>
                        <a:pt x="73842" y="149711"/>
                        <a:pt x="96710" y="162386"/>
                        <a:pt x="121262" y="171870"/>
                      </a:cubicBezTo>
                      <a:cubicBezTo>
                        <a:pt x="147409" y="181974"/>
                        <a:pt x="175329" y="191015"/>
                        <a:pt x="203250" y="194295"/>
                      </a:cubicBezTo>
                      <a:cubicBezTo>
                        <a:pt x="232499" y="197663"/>
                        <a:pt x="259622" y="190749"/>
                        <a:pt x="287187" y="181620"/>
                      </a:cubicBezTo>
                      <a:cubicBezTo>
                        <a:pt x="319362" y="170895"/>
                        <a:pt x="351448" y="160170"/>
                        <a:pt x="383534" y="149356"/>
                      </a:cubicBezTo>
                      <a:cubicBezTo>
                        <a:pt x="387523" y="148027"/>
                        <a:pt x="388852" y="141734"/>
                        <a:pt x="384598" y="139695"/>
                      </a:cubicBezTo>
                      <a:cubicBezTo>
                        <a:pt x="331860" y="115143"/>
                        <a:pt x="293924" y="69319"/>
                        <a:pt x="246770" y="36523"/>
                      </a:cubicBezTo>
                      <a:cubicBezTo>
                        <a:pt x="224345" y="20835"/>
                        <a:pt x="199350" y="7717"/>
                        <a:pt x="172316" y="2487"/>
                      </a:cubicBezTo>
                      <a:cubicBezTo>
                        <a:pt x="144307" y="-2919"/>
                        <a:pt x="115589" y="892"/>
                        <a:pt x="88821" y="10021"/>
                      </a:cubicBezTo>
                      <a:cubicBezTo>
                        <a:pt x="73576" y="15251"/>
                        <a:pt x="58774" y="21898"/>
                        <a:pt x="44503" y="29521"/>
                      </a:cubicBezTo>
                      <a:cubicBezTo>
                        <a:pt x="36881" y="33598"/>
                        <a:pt x="29524" y="37853"/>
                        <a:pt x="22344" y="42728"/>
                      </a:cubicBezTo>
                      <a:cubicBezTo>
                        <a:pt x="15253" y="47603"/>
                        <a:pt x="8783" y="53098"/>
                        <a:pt x="1604" y="57884"/>
                      </a:cubicBezTo>
                      <a:cubicBezTo>
                        <a:pt x="629" y="58328"/>
                        <a:pt x="1426" y="59569"/>
                        <a:pt x="2313" y="59125"/>
                      </a:cubicBezTo>
                      <a:lnTo>
                        <a:pt x="2313" y="591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21" name="图形 232"/>
            <p:cNvGrpSpPr/>
            <p:nvPr/>
          </p:nvGrpSpPr>
          <p:grpSpPr>
            <a:xfrm>
              <a:off x="9710810" y="3049482"/>
              <a:ext cx="816260" cy="1282676"/>
              <a:chOff x="9710810" y="3049482"/>
              <a:chExt cx="816260" cy="1282676"/>
            </a:xfrm>
          </p:grpSpPr>
          <p:grpSp>
            <p:nvGrpSpPr>
              <p:cNvPr id="322" name="图形 232"/>
              <p:cNvGrpSpPr/>
              <p:nvPr/>
            </p:nvGrpSpPr>
            <p:grpSpPr>
              <a:xfrm>
                <a:off x="9727374" y="3054332"/>
                <a:ext cx="795119" cy="1159086"/>
                <a:chOff x="9727374" y="3054332"/>
                <a:chExt cx="795119" cy="1159086"/>
              </a:xfrm>
            </p:grpSpPr>
            <p:sp>
              <p:nvSpPr>
                <p:cNvPr id="323" name="任意多边形: 形状 322"/>
                <p:cNvSpPr/>
                <p:nvPr>
                  <p:custDataLst>
                    <p:tags r:id="rId72"/>
                  </p:custDataLst>
                </p:nvPr>
              </p:nvSpPr>
              <p:spPr>
                <a:xfrm>
                  <a:off x="10258944" y="3054332"/>
                  <a:ext cx="263549" cy="409407"/>
                </a:xfrm>
                <a:custGeom>
                  <a:avLst/>
                  <a:gdLst>
                    <a:gd name="connsiteX0" fmla="*/ 0 w 263549"/>
                    <a:gd name="connsiteY0" fmla="*/ 394694 h 409407"/>
                    <a:gd name="connsiteX1" fmla="*/ 85090 w 263549"/>
                    <a:gd name="connsiteY1" fmla="*/ 160164 h 409407"/>
                    <a:gd name="connsiteX2" fmla="*/ 263248 w 263549"/>
                    <a:gd name="connsiteY2" fmla="*/ 0 h 409407"/>
                    <a:gd name="connsiteX3" fmla="*/ 210598 w 263549"/>
                    <a:gd name="connsiteY3" fmla="*/ 309781 h 409407"/>
                    <a:gd name="connsiteX4" fmla="*/ 709 w 263549"/>
                    <a:gd name="connsiteY4" fmla="*/ 409407 h 409407"/>
                    <a:gd name="connsiteX5" fmla="*/ 0 w 263549"/>
                    <a:gd name="connsiteY5" fmla="*/ 394694 h 409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549" h="409407">
                      <a:moveTo>
                        <a:pt x="0" y="394694"/>
                      </a:moveTo>
                      <a:cubicBezTo>
                        <a:pt x="24463" y="299056"/>
                        <a:pt x="18170" y="230187"/>
                        <a:pt x="85090" y="160164"/>
                      </a:cubicBezTo>
                      <a:cubicBezTo>
                        <a:pt x="152010" y="90142"/>
                        <a:pt x="263248" y="0"/>
                        <a:pt x="263248" y="0"/>
                      </a:cubicBezTo>
                      <a:cubicBezTo>
                        <a:pt x="263248" y="0"/>
                        <a:pt x="270782" y="234264"/>
                        <a:pt x="210598" y="309781"/>
                      </a:cubicBezTo>
                      <a:cubicBezTo>
                        <a:pt x="150415" y="385299"/>
                        <a:pt x="709" y="409407"/>
                        <a:pt x="709" y="409407"/>
                      </a:cubicBezTo>
                      <a:lnTo>
                        <a:pt x="0" y="394694"/>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4" name="任意多边形: 形状 323"/>
                <p:cNvSpPr/>
                <p:nvPr>
                  <p:custDataLst>
                    <p:tags r:id="rId73"/>
                  </p:custDataLst>
                </p:nvPr>
              </p:nvSpPr>
              <p:spPr>
                <a:xfrm>
                  <a:off x="10039082" y="3117707"/>
                  <a:ext cx="188065" cy="419295"/>
                </a:xfrm>
                <a:custGeom>
                  <a:avLst/>
                  <a:gdLst>
                    <a:gd name="connsiteX0" fmla="*/ 159236 w 188065"/>
                    <a:gd name="connsiteY0" fmla="*/ 0 h 419295"/>
                    <a:gd name="connsiteX1" fmla="*/ 161629 w 188065"/>
                    <a:gd name="connsiteY1" fmla="*/ 280532 h 419295"/>
                    <a:gd name="connsiteX2" fmla="*/ 22028 w 188065"/>
                    <a:gd name="connsiteY2" fmla="*/ 419246 h 419295"/>
                    <a:gd name="connsiteX3" fmla="*/ 2439 w 188065"/>
                    <a:gd name="connsiteY3" fmla="*/ 252700 h 419295"/>
                    <a:gd name="connsiteX4" fmla="*/ 159236 w 188065"/>
                    <a:gd name="connsiteY4" fmla="*/ 0 h 419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065" h="419295">
                      <a:moveTo>
                        <a:pt x="159236" y="0"/>
                      </a:moveTo>
                      <a:cubicBezTo>
                        <a:pt x="186978" y="136765"/>
                        <a:pt x="206035" y="206078"/>
                        <a:pt x="161629" y="280532"/>
                      </a:cubicBezTo>
                      <a:cubicBezTo>
                        <a:pt x="117222" y="354985"/>
                        <a:pt x="26194" y="421373"/>
                        <a:pt x="22028" y="419246"/>
                      </a:cubicBezTo>
                      <a:cubicBezTo>
                        <a:pt x="17862" y="417119"/>
                        <a:pt x="-7931" y="285052"/>
                        <a:pt x="2439" y="252700"/>
                      </a:cubicBezTo>
                      <a:cubicBezTo>
                        <a:pt x="12810" y="220437"/>
                        <a:pt x="117222" y="31022"/>
                        <a:pt x="159236"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5" name="任意多边形: 形状 324"/>
                <p:cNvSpPr/>
                <p:nvPr>
                  <p:custDataLst>
                    <p:tags r:id="rId74"/>
                  </p:custDataLst>
                </p:nvPr>
              </p:nvSpPr>
              <p:spPr>
                <a:xfrm>
                  <a:off x="9733213" y="3221322"/>
                  <a:ext cx="173144" cy="404355"/>
                </a:xfrm>
                <a:custGeom>
                  <a:avLst/>
                  <a:gdLst>
                    <a:gd name="connsiteX0" fmla="*/ 71740 w 173144"/>
                    <a:gd name="connsiteY0" fmla="*/ 0 h 404355"/>
                    <a:gd name="connsiteX1" fmla="*/ 173139 w 173144"/>
                    <a:gd name="connsiteY1" fmla="*/ 229123 h 404355"/>
                    <a:gd name="connsiteX2" fmla="*/ 132278 w 173144"/>
                    <a:gd name="connsiteY2" fmla="*/ 404355 h 404355"/>
                    <a:gd name="connsiteX3" fmla="*/ 34 w 173144"/>
                    <a:gd name="connsiteY3" fmla="*/ 195176 h 404355"/>
                    <a:gd name="connsiteX4" fmla="*/ 71740 w 173144"/>
                    <a:gd name="connsiteY4" fmla="*/ 0 h 404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44" h="404355">
                      <a:moveTo>
                        <a:pt x="71740" y="0"/>
                      </a:moveTo>
                      <a:cubicBezTo>
                        <a:pt x="123148" y="51852"/>
                        <a:pt x="172430" y="158569"/>
                        <a:pt x="173139" y="229123"/>
                      </a:cubicBezTo>
                      <a:cubicBezTo>
                        <a:pt x="173759" y="299588"/>
                        <a:pt x="124921" y="381133"/>
                        <a:pt x="132278" y="404355"/>
                      </a:cubicBezTo>
                      <a:cubicBezTo>
                        <a:pt x="47808" y="377056"/>
                        <a:pt x="-1473" y="234796"/>
                        <a:pt x="34" y="195176"/>
                      </a:cubicBezTo>
                      <a:cubicBezTo>
                        <a:pt x="1540" y="155467"/>
                        <a:pt x="13240" y="73302"/>
                        <a:pt x="7174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6" name="任意多边形: 形状 325"/>
                <p:cNvSpPr/>
                <p:nvPr>
                  <p:custDataLst>
                    <p:tags r:id="rId75"/>
                  </p:custDataLst>
                </p:nvPr>
              </p:nvSpPr>
              <p:spPr>
                <a:xfrm>
                  <a:off x="10149834" y="3584196"/>
                  <a:ext cx="323519" cy="179898"/>
                </a:xfrm>
                <a:custGeom>
                  <a:avLst/>
                  <a:gdLst>
                    <a:gd name="connsiteX0" fmla="*/ 323520 w 323519"/>
                    <a:gd name="connsiteY0" fmla="*/ 0 h 179898"/>
                    <a:gd name="connsiteX1" fmla="*/ 124178 w 323519"/>
                    <a:gd name="connsiteY1" fmla="*/ 34213 h 179898"/>
                    <a:gd name="connsiteX2" fmla="*/ 0 w 323519"/>
                    <a:gd name="connsiteY2" fmla="*/ 165925 h 179898"/>
                    <a:gd name="connsiteX3" fmla="*/ 177626 w 323519"/>
                    <a:gd name="connsiteY3" fmla="*/ 160430 h 179898"/>
                    <a:gd name="connsiteX4" fmla="*/ 323520 w 323519"/>
                    <a:gd name="connsiteY4" fmla="*/ 0 h 179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19" h="179898">
                      <a:moveTo>
                        <a:pt x="323520" y="0"/>
                      </a:moveTo>
                      <a:cubicBezTo>
                        <a:pt x="263070" y="32352"/>
                        <a:pt x="194910" y="-10636"/>
                        <a:pt x="124178" y="34213"/>
                      </a:cubicBezTo>
                      <a:cubicBezTo>
                        <a:pt x="53447" y="79063"/>
                        <a:pt x="0" y="165925"/>
                        <a:pt x="0" y="165925"/>
                      </a:cubicBezTo>
                      <a:cubicBezTo>
                        <a:pt x="0" y="165925"/>
                        <a:pt x="107249" y="200759"/>
                        <a:pt x="177626" y="160430"/>
                      </a:cubicBezTo>
                      <a:cubicBezTo>
                        <a:pt x="247914" y="120101"/>
                        <a:pt x="320418" y="24552"/>
                        <a:pt x="32352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7" name="任意多边形: 形状 326"/>
                <p:cNvSpPr/>
                <p:nvPr>
                  <p:custDataLst>
                    <p:tags r:id="rId76"/>
                  </p:custDataLst>
                </p:nvPr>
              </p:nvSpPr>
              <p:spPr>
                <a:xfrm>
                  <a:off x="10074705" y="3886177"/>
                  <a:ext cx="197002" cy="327242"/>
                </a:xfrm>
                <a:custGeom>
                  <a:avLst/>
                  <a:gdLst>
                    <a:gd name="connsiteX0" fmla="*/ 13970 w 197002"/>
                    <a:gd name="connsiteY0" fmla="*/ 0 h 327242"/>
                    <a:gd name="connsiteX1" fmla="*/ 45701 w 197002"/>
                    <a:gd name="connsiteY1" fmla="*/ 225578 h 327242"/>
                    <a:gd name="connsiteX2" fmla="*/ 197002 w 197002"/>
                    <a:gd name="connsiteY2" fmla="*/ 327243 h 327242"/>
                    <a:gd name="connsiteX3" fmla="*/ 188050 w 197002"/>
                    <a:gd name="connsiteY3" fmla="*/ 166369 h 327242"/>
                    <a:gd name="connsiteX4" fmla="*/ 130614 w 197002"/>
                    <a:gd name="connsiteY4" fmla="*/ 46445 h 327242"/>
                    <a:gd name="connsiteX5" fmla="*/ 13970 w 197002"/>
                    <a:gd name="connsiteY5" fmla="*/ 0 h 327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7002" h="327242">
                      <a:moveTo>
                        <a:pt x="13970" y="0"/>
                      </a:moveTo>
                      <a:cubicBezTo>
                        <a:pt x="-12178" y="67806"/>
                        <a:pt x="-1630" y="150592"/>
                        <a:pt x="45701" y="225578"/>
                      </a:cubicBezTo>
                      <a:cubicBezTo>
                        <a:pt x="93033" y="300474"/>
                        <a:pt x="197002" y="327243"/>
                        <a:pt x="197002" y="327243"/>
                      </a:cubicBezTo>
                      <a:cubicBezTo>
                        <a:pt x="197002" y="327243"/>
                        <a:pt x="194343" y="202000"/>
                        <a:pt x="188050" y="166369"/>
                      </a:cubicBezTo>
                      <a:cubicBezTo>
                        <a:pt x="181757" y="130737"/>
                        <a:pt x="177591" y="78974"/>
                        <a:pt x="130614" y="46445"/>
                      </a:cubicBezTo>
                      <a:cubicBezTo>
                        <a:pt x="83637" y="13916"/>
                        <a:pt x="13970" y="0"/>
                        <a:pt x="1397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8" name="任意多边形: 形状 327"/>
                <p:cNvSpPr/>
                <p:nvPr>
                  <p:custDataLst>
                    <p:tags r:id="rId77"/>
                  </p:custDataLst>
                </p:nvPr>
              </p:nvSpPr>
              <p:spPr>
                <a:xfrm>
                  <a:off x="10142106" y="3909926"/>
                  <a:ext cx="126336" cy="296164"/>
                </a:xfrm>
                <a:custGeom>
                  <a:avLst/>
                  <a:gdLst>
                    <a:gd name="connsiteX0" fmla="*/ 125790 w 126336"/>
                    <a:gd name="connsiteY0" fmla="*/ 291704 h 296164"/>
                    <a:gd name="connsiteX1" fmla="*/ 122776 w 126336"/>
                    <a:gd name="connsiteY1" fmla="*/ 250932 h 296164"/>
                    <a:gd name="connsiteX2" fmla="*/ 121890 w 126336"/>
                    <a:gd name="connsiteY2" fmla="*/ 206260 h 296164"/>
                    <a:gd name="connsiteX3" fmla="*/ 114002 w 126336"/>
                    <a:gd name="connsiteY3" fmla="*/ 120195 h 296164"/>
                    <a:gd name="connsiteX4" fmla="*/ 80054 w 126336"/>
                    <a:gd name="connsiteY4" fmla="*/ 50616 h 296164"/>
                    <a:gd name="connsiteX5" fmla="*/ 18984 w 126336"/>
                    <a:gd name="connsiteY5" fmla="*/ 625 h 296164"/>
                    <a:gd name="connsiteX6" fmla="*/ 4359 w 126336"/>
                    <a:gd name="connsiteY6" fmla="*/ 27216 h 296164"/>
                    <a:gd name="connsiteX7" fmla="*/ 55945 w 126336"/>
                    <a:gd name="connsiteY7" fmla="*/ 75345 h 296164"/>
                    <a:gd name="connsiteX8" fmla="*/ 87145 w 126336"/>
                    <a:gd name="connsiteY8" fmla="*/ 138808 h 296164"/>
                    <a:gd name="connsiteX9" fmla="*/ 93881 w 126336"/>
                    <a:gd name="connsiteY9" fmla="*/ 218757 h 296164"/>
                    <a:gd name="connsiteX10" fmla="*/ 115597 w 126336"/>
                    <a:gd name="connsiteY10" fmla="*/ 294718 h 296164"/>
                    <a:gd name="connsiteX11" fmla="*/ 125790 w 126336"/>
                    <a:gd name="connsiteY11" fmla="*/ 291704 h 296164"/>
                    <a:gd name="connsiteX12" fmla="*/ 125790 w 126336"/>
                    <a:gd name="connsiteY12" fmla="*/ 291704 h 296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6336" h="296164">
                      <a:moveTo>
                        <a:pt x="125790" y="291704"/>
                      </a:moveTo>
                      <a:cubicBezTo>
                        <a:pt x="127740" y="278232"/>
                        <a:pt x="123929" y="264316"/>
                        <a:pt x="122776" y="250932"/>
                      </a:cubicBezTo>
                      <a:cubicBezTo>
                        <a:pt x="121447" y="236041"/>
                        <a:pt x="121890" y="221150"/>
                        <a:pt x="121890" y="206260"/>
                      </a:cubicBezTo>
                      <a:cubicBezTo>
                        <a:pt x="121890" y="177276"/>
                        <a:pt x="121447" y="148381"/>
                        <a:pt x="114002" y="120195"/>
                      </a:cubicBezTo>
                      <a:cubicBezTo>
                        <a:pt x="107442" y="95199"/>
                        <a:pt x="95654" y="71179"/>
                        <a:pt x="80054" y="50616"/>
                      </a:cubicBezTo>
                      <a:cubicBezTo>
                        <a:pt x="64454" y="30052"/>
                        <a:pt x="44157" y="7716"/>
                        <a:pt x="18984" y="625"/>
                      </a:cubicBezTo>
                      <a:cubicBezTo>
                        <a:pt x="3207" y="-3807"/>
                        <a:pt x="-5922" y="16402"/>
                        <a:pt x="4359" y="27216"/>
                      </a:cubicBezTo>
                      <a:cubicBezTo>
                        <a:pt x="20491" y="44234"/>
                        <a:pt x="41143" y="56288"/>
                        <a:pt x="55945" y="75345"/>
                      </a:cubicBezTo>
                      <a:cubicBezTo>
                        <a:pt x="70482" y="94136"/>
                        <a:pt x="81295" y="115763"/>
                        <a:pt x="87145" y="138808"/>
                      </a:cubicBezTo>
                      <a:cubicBezTo>
                        <a:pt x="93704" y="164867"/>
                        <a:pt x="92197" y="192078"/>
                        <a:pt x="93881" y="218757"/>
                      </a:cubicBezTo>
                      <a:cubicBezTo>
                        <a:pt x="95388" y="242157"/>
                        <a:pt x="95388" y="278675"/>
                        <a:pt x="115597" y="294718"/>
                      </a:cubicBezTo>
                      <a:cubicBezTo>
                        <a:pt x="118788" y="297200"/>
                        <a:pt x="124992" y="296668"/>
                        <a:pt x="125790" y="291704"/>
                      </a:cubicBezTo>
                      <a:lnTo>
                        <a:pt x="125790" y="29170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9" name="任意多边形: 形状 328"/>
                <p:cNvSpPr/>
                <p:nvPr>
                  <p:custDataLst>
                    <p:tags r:id="rId78"/>
                  </p:custDataLst>
                </p:nvPr>
              </p:nvSpPr>
              <p:spPr>
                <a:xfrm>
                  <a:off x="10210768" y="3587538"/>
                  <a:ext cx="251089" cy="83052"/>
                </a:xfrm>
                <a:custGeom>
                  <a:avLst/>
                  <a:gdLst>
                    <a:gd name="connsiteX0" fmla="*/ 248758 w 251089"/>
                    <a:gd name="connsiteY0" fmla="*/ 4723 h 83052"/>
                    <a:gd name="connsiteX1" fmla="*/ 222079 w 251089"/>
                    <a:gd name="connsiteY1" fmla="*/ 1532 h 83052"/>
                    <a:gd name="connsiteX2" fmla="*/ 190525 w 251089"/>
                    <a:gd name="connsiteY2" fmla="*/ 3748 h 83052"/>
                    <a:gd name="connsiteX3" fmla="*/ 122541 w 251089"/>
                    <a:gd name="connsiteY3" fmla="*/ 8180 h 83052"/>
                    <a:gd name="connsiteX4" fmla="*/ 65726 w 251089"/>
                    <a:gd name="connsiteY4" fmla="*/ 29452 h 83052"/>
                    <a:gd name="connsiteX5" fmla="*/ 7492 w 251089"/>
                    <a:gd name="connsiteY5" fmla="*/ 52055 h 83052"/>
                    <a:gd name="connsiteX6" fmla="*/ 12102 w 251089"/>
                    <a:gd name="connsiteY6" fmla="*/ 81570 h 83052"/>
                    <a:gd name="connsiteX7" fmla="*/ 74855 w 251089"/>
                    <a:gd name="connsiteY7" fmla="*/ 67566 h 83052"/>
                    <a:gd name="connsiteX8" fmla="*/ 131228 w 251089"/>
                    <a:gd name="connsiteY8" fmla="*/ 43634 h 83052"/>
                    <a:gd name="connsiteX9" fmla="*/ 195223 w 251089"/>
                    <a:gd name="connsiteY9" fmla="*/ 32555 h 83052"/>
                    <a:gd name="connsiteX10" fmla="*/ 250797 w 251089"/>
                    <a:gd name="connsiteY10" fmla="*/ 11991 h 83052"/>
                    <a:gd name="connsiteX11" fmla="*/ 248758 w 251089"/>
                    <a:gd name="connsiteY11" fmla="*/ 4723 h 83052"/>
                    <a:gd name="connsiteX12" fmla="*/ 248758 w 251089"/>
                    <a:gd name="connsiteY12" fmla="*/ 4723 h 8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1089" h="83052">
                      <a:moveTo>
                        <a:pt x="248758" y="4723"/>
                      </a:moveTo>
                      <a:cubicBezTo>
                        <a:pt x="240958" y="-2368"/>
                        <a:pt x="231652" y="291"/>
                        <a:pt x="222079" y="1532"/>
                      </a:cubicBezTo>
                      <a:cubicBezTo>
                        <a:pt x="211620" y="2862"/>
                        <a:pt x="201072" y="3394"/>
                        <a:pt x="190525" y="3748"/>
                      </a:cubicBezTo>
                      <a:cubicBezTo>
                        <a:pt x="167568" y="4546"/>
                        <a:pt x="145232" y="3216"/>
                        <a:pt x="122541" y="8180"/>
                      </a:cubicBezTo>
                      <a:cubicBezTo>
                        <a:pt x="102598" y="12523"/>
                        <a:pt x="84339" y="21387"/>
                        <a:pt x="65726" y="29452"/>
                      </a:cubicBezTo>
                      <a:cubicBezTo>
                        <a:pt x="46669" y="37695"/>
                        <a:pt x="25574" y="41950"/>
                        <a:pt x="7492" y="52055"/>
                      </a:cubicBezTo>
                      <a:cubicBezTo>
                        <a:pt x="-4828" y="58968"/>
                        <a:pt x="-1017" y="78379"/>
                        <a:pt x="12102" y="81570"/>
                      </a:cubicBezTo>
                      <a:cubicBezTo>
                        <a:pt x="34083" y="86977"/>
                        <a:pt x="55355" y="76518"/>
                        <a:pt x="74855" y="67566"/>
                      </a:cubicBezTo>
                      <a:cubicBezTo>
                        <a:pt x="93380" y="59057"/>
                        <a:pt x="111551" y="49395"/>
                        <a:pt x="131228" y="43634"/>
                      </a:cubicBezTo>
                      <a:cubicBezTo>
                        <a:pt x="151968" y="37518"/>
                        <a:pt x="173773" y="34859"/>
                        <a:pt x="195223" y="32555"/>
                      </a:cubicBezTo>
                      <a:cubicBezTo>
                        <a:pt x="211000" y="30871"/>
                        <a:pt x="245745" y="31137"/>
                        <a:pt x="250797" y="11991"/>
                      </a:cubicBezTo>
                      <a:cubicBezTo>
                        <a:pt x="251595" y="9509"/>
                        <a:pt x="250708" y="6496"/>
                        <a:pt x="248758" y="4723"/>
                      </a:cubicBezTo>
                      <a:lnTo>
                        <a:pt x="248758" y="472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0" name="任意多边形: 形状 329"/>
                <p:cNvSpPr/>
                <p:nvPr>
                  <p:custDataLst>
                    <p:tags r:id="rId79"/>
                  </p:custDataLst>
                </p:nvPr>
              </p:nvSpPr>
              <p:spPr>
                <a:xfrm>
                  <a:off x="10432700" y="3075275"/>
                  <a:ext cx="83960" cy="298009"/>
                </a:xfrm>
                <a:custGeom>
                  <a:avLst/>
                  <a:gdLst>
                    <a:gd name="connsiteX0" fmla="*/ 82755 w 83960"/>
                    <a:gd name="connsiteY0" fmla="*/ 64 h 298009"/>
                    <a:gd name="connsiteX1" fmla="*/ 58735 w 83960"/>
                    <a:gd name="connsiteY1" fmla="*/ 24172 h 298009"/>
                    <a:gd name="connsiteX2" fmla="*/ 43844 w 83960"/>
                    <a:gd name="connsiteY2" fmla="*/ 59981 h 298009"/>
                    <a:gd name="connsiteX3" fmla="*/ 34272 w 83960"/>
                    <a:gd name="connsiteY3" fmla="*/ 149326 h 298009"/>
                    <a:gd name="connsiteX4" fmla="*/ 26649 w 83960"/>
                    <a:gd name="connsiteY4" fmla="*/ 232821 h 298009"/>
                    <a:gd name="connsiteX5" fmla="*/ 12822 w 83960"/>
                    <a:gd name="connsiteY5" fmla="*/ 262602 h 298009"/>
                    <a:gd name="connsiteX6" fmla="*/ 2806 w 83960"/>
                    <a:gd name="connsiteY6" fmla="*/ 278379 h 298009"/>
                    <a:gd name="connsiteX7" fmla="*/ 2363 w 83960"/>
                    <a:gd name="connsiteY7" fmla="*/ 282545 h 298009"/>
                    <a:gd name="connsiteX8" fmla="*/ 1122 w 83960"/>
                    <a:gd name="connsiteY8" fmla="*/ 282900 h 298009"/>
                    <a:gd name="connsiteX9" fmla="*/ 1565 w 83960"/>
                    <a:gd name="connsiteY9" fmla="*/ 290168 h 298009"/>
                    <a:gd name="connsiteX10" fmla="*/ 2363 w 83960"/>
                    <a:gd name="connsiteY10" fmla="*/ 282988 h 298009"/>
                    <a:gd name="connsiteX11" fmla="*/ 1033 w 83960"/>
                    <a:gd name="connsiteY11" fmla="*/ 285293 h 298009"/>
                    <a:gd name="connsiteX12" fmla="*/ 7947 w 83960"/>
                    <a:gd name="connsiteY12" fmla="*/ 296727 h 298009"/>
                    <a:gd name="connsiteX13" fmla="*/ 10695 w 83960"/>
                    <a:gd name="connsiteY13" fmla="*/ 296727 h 298009"/>
                    <a:gd name="connsiteX14" fmla="*/ 4136 w 83960"/>
                    <a:gd name="connsiteY14" fmla="*/ 294156 h 298009"/>
                    <a:gd name="connsiteX15" fmla="*/ 4667 w 83960"/>
                    <a:gd name="connsiteY15" fmla="*/ 294688 h 298009"/>
                    <a:gd name="connsiteX16" fmla="*/ 16633 w 83960"/>
                    <a:gd name="connsiteY16" fmla="*/ 297525 h 298009"/>
                    <a:gd name="connsiteX17" fmla="*/ 16279 w 83960"/>
                    <a:gd name="connsiteY17" fmla="*/ 297436 h 298009"/>
                    <a:gd name="connsiteX18" fmla="*/ 22483 w 83960"/>
                    <a:gd name="connsiteY18" fmla="*/ 296993 h 298009"/>
                    <a:gd name="connsiteX19" fmla="*/ 29840 w 83960"/>
                    <a:gd name="connsiteY19" fmla="*/ 292827 h 298009"/>
                    <a:gd name="connsiteX20" fmla="*/ 43756 w 83960"/>
                    <a:gd name="connsiteY20" fmla="*/ 279532 h 298009"/>
                    <a:gd name="connsiteX21" fmla="*/ 59267 w 83960"/>
                    <a:gd name="connsiteY21" fmla="*/ 247445 h 298009"/>
                    <a:gd name="connsiteX22" fmla="*/ 67865 w 83960"/>
                    <a:gd name="connsiteY22" fmla="*/ 165546 h 298009"/>
                    <a:gd name="connsiteX23" fmla="*/ 68840 w 83960"/>
                    <a:gd name="connsiteY23" fmla="*/ 75670 h 298009"/>
                    <a:gd name="connsiteX24" fmla="*/ 76019 w 83960"/>
                    <a:gd name="connsiteY24" fmla="*/ 37557 h 298009"/>
                    <a:gd name="connsiteX25" fmla="*/ 78767 w 83960"/>
                    <a:gd name="connsiteY25" fmla="*/ 17879 h 298009"/>
                    <a:gd name="connsiteX26" fmla="*/ 83908 w 83960"/>
                    <a:gd name="connsiteY26" fmla="*/ 950 h 298009"/>
                    <a:gd name="connsiteX27" fmla="*/ 82755 w 83960"/>
                    <a:gd name="connsiteY27" fmla="*/ 64 h 298009"/>
                    <a:gd name="connsiteX28" fmla="*/ 82755 w 83960"/>
                    <a:gd name="connsiteY28" fmla="*/ 64 h 298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3960" h="298009">
                      <a:moveTo>
                        <a:pt x="82755" y="64"/>
                      </a:moveTo>
                      <a:cubicBezTo>
                        <a:pt x="73271" y="4229"/>
                        <a:pt x="65294" y="16373"/>
                        <a:pt x="58735" y="24172"/>
                      </a:cubicBezTo>
                      <a:cubicBezTo>
                        <a:pt x="50669" y="33745"/>
                        <a:pt x="46769" y="48104"/>
                        <a:pt x="43844" y="59981"/>
                      </a:cubicBezTo>
                      <a:cubicBezTo>
                        <a:pt x="36753" y="89142"/>
                        <a:pt x="35069" y="119544"/>
                        <a:pt x="34272" y="149326"/>
                      </a:cubicBezTo>
                      <a:cubicBezTo>
                        <a:pt x="33563" y="176980"/>
                        <a:pt x="33829" y="205875"/>
                        <a:pt x="26649" y="232821"/>
                      </a:cubicBezTo>
                      <a:cubicBezTo>
                        <a:pt x="23724" y="243811"/>
                        <a:pt x="19115" y="253207"/>
                        <a:pt x="12822" y="262602"/>
                      </a:cubicBezTo>
                      <a:cubicBezTo>
                        <a:pt x="9365" y="267832"/>
                        <a:pt x="5377" y="272707"/>
                        <a:pt x="2806" y="278379"/>
                      </a:cubicBezTo>
                      <a:cubicBezTo>
                        <a:pt x="2629" y="279797"/>
                        <a:pt x="2540" y="281127"/>
                        <a:pt x="2363" y="282545"/>
                      </a:cubicBezTo>
                      <a:cubicBezTo>
                        <a:pt x="2629" y="278911"/>
                        <a:pt x="2274" y="279000"/>
                        <a:pt x="1122" y="282900"/>
                      </a:cubicBezTo>
                      <a:cubicBezTo>
                        <a:pt x="679" y="285382"/>
                        <a:pt x="679" y="287775"/>
                        <a:pt x="1565" y="290168"/>
                      </a:cubicBezTo>
                      <a:cubicBezTo>
                        <a:pt x="1831" y="287775"/>
                        <a:pt x="2097" y="285382"/>
                        <a:pt x="2363" y="282988"/>
                      </a:cubicBezTo>
                      <a:cubicBezTo>
                        <a:pt x="1920" y="283786"/>
                        <a:pt x="1477" y="284495"/>
                        <a:pt x="1033" y="285293"/>
                      </a:cubicBezTo>
                      <a:cubicBezTo>
                        <a:pt x="-2069" y="290522"/>
                        <a:pt x="2274" y="296638"/>
                        <a:pt x="7947" y="296727"/>
                      </a:cubicBezTo>
                      <a:cubicBezTo>
                        <a:pt x="8833" y="296727"/>
                        <a:pt x="9808" y="296727"/>
                        <a:pt x="10695" y="296727"/>
                      </a:cubicBezTo>
                      <a:cubicBezTo>
                        <a:pt x="8479" y="295841"/>
                        <a:pt x="6263" y="295043"/>
                        <a:pt x="4136" y="294156"/>
                      </a:cubicBezTo>
                      <a:cubicBezTo>
                        <a:pt x="4313" y="294334"/>
                        <a:pt x="4490" y="294511"/>
                        <a:pt x="4667" y="294688"/>
                      </a:cubicBezTo>
                      <a:cubicBezTo>
                        <a:pt x="7770" y="297790"/>
                        <a:pt x="12467" y="298677"/>
                        <a:pt x="16633" y="297525"/>
                      </a:cubicBezTo>
                      <a:cubicBezTo>
                        <a:pt x="13531" y="297170"/>
                        <a:pt x="13354" y="297170"/>
                        <a:pt x="16279" y="297436"/>
                      </a:cubicBezTo>
                      <a:cubicBezTo>
                        <a:pt x="18317" y="297879"/>
                        <a:pt x="20444" y="297702"/>
                        <a:pt x="22483" y="296993"/>
                      </a:cubicBezTo>
                      <a:cubicBezTo>
                        <a:pt x="25142" y="296284"/>
                        <a:pt x="27624" y="294422"/>
                        <a:pt x="29840" y="292827"/>
                      </a:cubicBezTo>
                      <a:cubicBezTo>
                        <a:pt x="35335" y="288927"/>
                        <a:pt x="39856" y="285027"/>
                        <a:pt x="43756" y="279532"/>
                      </a:cubicBezTo>
                      <a:cubicBezTo>
                        <a:pt x="50758" y="269782"/>
                        <a:pt x="55633" y="258791"/>
                        <a:pt x="59267" y="247445"/>
                      </a:cubicBezTo>
                      <a:cubicBezTo>
                        <a:pt x="67776" y="221121"/>
                        <a:pt x="68130" y="192846"/>
                        <a:pt x="67865" y="165546"/>
                      </a:cubicBezTo>
                      <a:cubicBezTo>
                        <a:pt x="67599" y="135676"/>
                        <a:pt x="65206" y="105451"/>
                        <a:pt x="68840" y="75670"/>
                      </a:cubicBezTo>
                      <a:cubicBezTo>
                        <a:pt x="70435" y="62818"/>
                        <a:pt x="73537" y="50231"/>
                        <a:pt x="76019" y="37557"/>
                      </a:cubicBezTo>
                      <a:cubicBezTo>
                        <a:pt x="77260" y="30997"/>
                        <a:pt x="76994" y="24350"/>
                        <a:pt x="78767" y="17879"/>
                      </a:cubicBezTo>
                      <a:cubicBezTo>
                        <a:pt x="80362" y="12118"/>
                        <a:pt x="83464" y="6889"/>
                        <a:pt x="83908" y="950"/>
                      </a:cubicBezTo>
                      <a:cubicBezTo>
                        <a:pt x="84173" y="418"/>
                        <a:pt x="83376" y="-202"/>
                        <a:pt x="82755" y="64"/>
                      </a:cubicBezTo>
                      <a:lnTo>
                        <a:pt x="82755" y="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1" name="任意多边形: 形状 330"/>
                <p:cNvSpPr/>
                <p:nvPr>
                  <p:custDataLst>
                    <p:tags r:id="rId80"/>
                  </p:custDataLst>
                </p:nvPr>
              </p:nvSpPr>
              <p:spPr>
                <a:xfrm>
                  <a:off x="10056082" y="3132361"/>
                  <a:ext cx="144037" cy="232633"/>
                </a:xfrm>
                <a:custGeom>
                  <a:avLst/>
                  <a:gdLst>
                    <a:gd name="connsiteX0" fmla="*/ 128674 w 144037"/>
                    <a:gd name="connsiteY0" fmla="*/ 1655 h 232633"/>
                    <a:gd name="connsiteX1" fmla="*/ 113695 w 144037"/>
                    <a:gd name="connsiteY1" fmla="*/ 21687 h 232633"/>
                    <a:gd name="connsiteX2" fmla="*/ 98449 w 144037"/>
                    <a:gd name="connsiteY2" fmla="*/ 47391 h 232633"/>
                    <a:gd name="connsiteX3" fmla="*/ 66097 w 144037"/>
                    <a:gd name="connsiteY3" fmla="*/ 95343 h 232633"/>
                    <a:gd name="connsiteX4" fmla="*/ 5825 w 144037"/>
                    <a:gd name="connsiteY4" fmla="*/ 183358 h 232633"/>
                    <a:gd name="connsiteX5" fmla="*/ 6623 w 144037"/>
                    <a:gd name="connsiteY5" fmla="*/ 230069 h 232633"/>
                    <a:gd name="connsiteX6" fmla="*/ 30998 w 144037"/>
                    <a:gd name="connsiteY6" fmla="*/ 212696 h 232633"/>
                    <a:gd name="connsiteX7" fmla="*/ 57145 w 144037"/>
                    <a:gd name="connsiteY7" fmla="*/ 167669 h 232633"/>
                    <a:gd name="connsiteX8" fmla="*/ 87459 w 144037"/>
                    <a:gd name="connsiteY8" fmla="*/ 125213 h 232633"/>
                    <a:gd name="connsiteX9" fmla="*/ 120786 w 144037"/>
                    <a:gd name="connsiteY9" fmla="*/ 68752 h 232633"/>
                    <a:gd name="connsiteX10" fmla="*/ 134524 w 144037"/>
                    <a:gd name="connsiteY10" fmla="*/ 39946 h 232633"/>
                    <a:gd name="connsiteX11" fmla="*/ 143919 w 144037"/>
                    <a:gd name="connsiteY11" fmla="*/ 9809 h 232633"/>
                    <a:gd name="connsiteX12" fmla="*/ 128674 w 144037"/>
                    <a:gd name="connsiteY12" fmla="*/ 1655 h 232633"/>
                    <a:gd name="connsiteX13" fmla="*/ 128674 w 144037"/>
                    <a:gd name="connsiteY13" fmla="*/ 1655 h 232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4037" h="232633">
                      <a:moveTo>
                        <a:pt x="128674" y="1655"/>
                      </a:moveTo>
                      <a:cubicBezTo>
                        <a:pt x="121317" y="6619"/>
                        <a:pt x="117949" y="14064"/>
                        <a:pt x="113695" y="21687"/>
                      </a:cubicBezTo>
                      <a:cubicBezTo>
                        <a:pt x="108820" y="30373"/>
                        <a:pt x="103679" y="38882"/>
                        <a:pt x="98449" y="47391"/>
                      </a:cubicBezTo>
                      <a:cubicBezTo>
                        <a:pt x="88256" y="63788"/>
                        <a:pt x="77177" y="79566"/>
                        <a:pt x="66097" y="95343"/>
                      </a:cubicBezTo>
                      <a:cubicBezTo>
                        <a:pt x="45888" y="124061"/>
                        <a:pt x="19475" y="150563"/>
                        <a:pt x="5825" y="183358"/>
                      </a:cubicBezTo>
                      <a:cubicBezTo>
                        <a:pt x="684" y="195678"/>
                        <a:pt x="-4545" y="219078"/>
                        <a:pt x="6623" y="230069"/>
                      </a:cubicBezTo>
                      <a:cubicBezTo>
                        <a:pt x="16550" y="239819"/>
                        <a:pt x="27275" y="219078"/>
                        <a:pt x="30998" y="212696"/>
                      </a:cubicBezTo>
                      <a:cubicBezTo>
                        <a:pt x="39950" y="197717"/>
                        <a:pt x="47129" y="182117"/>
                        <a:pt x="57145" y="167669"/>
                      </a:cubicBezTo>
                      <a:cubicBezTo>
                        <a:pt x="67072" y="153399"/>
                        <a:pt x="77620" y="139572"/>
                        <a:pt x="87459" y="125213"/>
                      </a:cubicBezTo>
                      <a:cubicBezTo>
                        <a:pt x="99867" y="107131"/>
                        <a:pt x="110858" y="88252"/>
                        <a:pt x="120786" y="68752"/>
                      </a:cubicBezTo>
                      <a:cubicBezTo>
                        <a:pt x="125660" y="59268"/>
                        <a:pt x="130269" y="49695"/>
                        <a:pt x="134524" y="39946"/>
                      </a:cubicBezTo>
                      <a:cubicBezTo>
                        <a:pt x="138601" y="30816"/>
                        <a:pt x="144983" y="20003"/>
                        <a:pt x="143919" y="9809"/>
                      </a:cubicBezTo>
                      <a:cubicBezTo>
                        <a:pt x="143122" y="2807"/>
                        <a:pt x="135410" y="-2954"/>
                        <a:pt x="128674" y="1655"/>
                      </a:cubicBezTo>
                      <a:lnTo>
                        <a:pt x="128674" y="165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2" name="任意多边形: 形状 331"/>
                <p:cNvSpPr/>
                <p:nvPr>
                  <p:custDataLst>
                    <p:tags r:id="rId81"/>
                  </p:custDataLst>
                </p:nvPr>
              </p:nvSpPr>
              <p:spPr>
                <a:xfrm>
                  <a:off x="9727374" y="3233711"/>
                  <a:ext cx="96245" cy="290371"/>
                </a:xfrm>
                <a:custGeom>
                  <a:avLst/>
                  <a:gdLst>
                    <a:gd name="connsiteX0" fmla="*/ 83163 w 96245"/>
                    <a:gd name="connsiteY0" fmla="*/ 551 h 290371"/>
                    <a:gd name="connsiteX1" fmla="*/ 59852 w 96245"/>
                    <a:gd name="connsiteY1" fmla="*/ 27319 h 290371"/>
                    <a:gd name="connsiteX2" fmla="*/ 39377 w 96245"/>
                    <a:gd name="connsiteY2" fmla="*/ 62065 h 290371"/>
                    <a:gd name="connsiteX3" fmla="*/ 4987 w 96245"/>
                    <a:gd name="connsiteY3" fmla="*/ 132707 h 290371"/>
                    <a:gd name="connsiteX4" fmla="*/ 7114 w 96245"/>
                    <a:gd name="connsiteY4" fmla="*/ 207959 h 290371"/>
                    <a:gd name="connsiteX5" fmla="*/ 40618 w 96245"/>
                    <a:gd name="connsiteY5" fmla="*/ 284983 h 290371"/>
                    <a:gd name="connsiteX6" fmla="*/ 62688 w 96245"/>
                    <a:gd name="connsiteY6" fmla="*/ 278424 h 290371"/>
                    <a:gd name="connsiteX7" fmla="*/ 57282 w 96245"/>
                    <a:gd name="connsiteY7" fmla="*/ 239690 h 290371"/>
                    <a:gd name="connsiteX8" fmla="*/ 46291 w 96245"/>
                    <a:gd name="connsiteY8" fmla="*/ 204413 h 290371"/>
                    <a:gd name="connsiteX9" fmla="*/ 42302 w 96245"/>
                    <a:gd name="connsiteY9" fmla="*/ 138114 h 290371"/>
                    <a:gd name="connsiteX10" fmla="*/ 71818 w 96245"/>
                    <a:gd name="connsiteY10" fmla="*/ 75271 h 290371"/>
                    <a:gd name="connsiteX11" fmla="*/ 86708 w 96245"/>
                    <a:gd name="connsiteY11" fmla="*/ 42387 h 290371"/>
                    <a:gd name="connsiteX12" fmla="*/ 95661 w 96245"/>
                    <a:gd name="connsiteY12" fmla="*/ 7554 h 290371"/>
                    <a:gd name="connsiteX13" fmla="*/ 83163 w 96245"/>
                    <a:gd name="connsiteY13" fmla="*/ 551 h 290371"/>
                    <a:gd name="connsiteX14" fmla="*/ 83163 w 96245"/>
                    <a:gd name="connsiteY14" fmla="*/ 551 h 290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245" h="290371">
                      <a:moveTo>
                        <a:pt x="83163" y="551"/>
                      </a:moveTo>
                      <a:cubicBezTo>
                        <a:pt x="71463" y="5515"/>
                        <a:pt x="66411" y="16949"/>
                        <a:pt x="59852" y="27319"/>
                      </a:cubicBezTo>
                      <a:cubicBezTo>
                        <a:pt x="52584" y="38576"/>
                        <a:pt x="45936" y="50365"/>
                        <a:pt x="39377" y="62065"/>
                      </a:cubicBezTo>
                      <a:cubicBezTo>
                        <a:pt x="26791" y="84755"/>
                        <a:pt x="12964" y="107889"/>
                        <a:pt x="4987" y="132707"/>
                      </a:cubicBezTo>
                      <a:cubicBezTo>
                        <a:pt x="-3168" y="157880"/>
                        <a:pt x="-509" y="183052"/>
                        <a:pt x="7114" y="207959"/>
                      </a:cubicBezTo>
                      <a:cubicBezTo>
                        <a:pt x="15534" y="235524"/>
                        <a:pt x="25993" y="260254"/>
                        <a:pt x="40618" y="284983"/>
                      </a:cubicBezTo>
                      <a:cubicBezTo>
                        <a:pt x="46379" y="294733"/>
                        <a:pt x="64018" y="290478"/>
                        <a:pt x="62688" y="278424"/>
                      </a:cubicBezTo>
                      <a:cubicBezTo>
                        <a:pt x="61270" y="265395"/>
                        <a:pt x="60295" y="252542"/>
                        <a:pt x="57282" y="239690"/>
                      </a:cubicBezTo>
                      <a:cubicBezTo>
                        <a:pt x="54534" y="227636"/>
                        <a:pt x="50102" y="216113"/>
                        <a:pt x="46291" y="204413"/>
                      </a:cubicBezTo>
                      <a:cubicBezTo>
                        <a:pt x="39023" y="181900"/>
                        <a:pt x="34857" y="161159"/>
                        <a:pt x="42302" y="138114"/>
                      </a:cubicBezTo>
                      <a:cubicBezTo>
                        <a:pt x="49393" y="116132"/>
                        <a:pt x="61979" y="96012"/>
                        <a:pt x="71818" y="75271"/>
                      </a:cubicBezTo>
                      <a:cubicBezTo>
                        <a:pt x="76959" y="64369"/>
                        <a:pt x="82188" y="53467"/>
                        <a:pt x="86708" y="42387"/>
                      </a:cubicBezTo>
                      <a:cubicBezTo>
                        <a:pt x="91318" y="31131"/>
                        <a:pt x="98320" y="19874"/>
                        <a:pt x="95661" y="7554"/>
                      </a:cubicBezTo>
                      <a:cubicBezTo>
                        <a:pt x="94774" y="2413"/>
                        <a:pt x="87949" y="-1487"/>
                        <a:pt x="83163" y="551"/>
                      </a:cubicBezTo>
                      <a:lnTo>
                        <a:pt x="83163" y="55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3" name="任意多边形: 形状 332"/>
                <p:cNvSpPr/>
                <p:nvPr>
                  <p:custDataLst>
                    <p:tags r:id="rId82"/>
                  </p:custDataLst>
                </p:nvPr>
              </p:nvSpPr>
              <p:spPr>
                <a:xfrm>
                  <a:off x="10279113" y="3232240"/>
                  <a:ext cx="154393" cy="198838"/>
                </a:xfrm>
                <a:custGeom>
                  <a:avLst/>
                  <a:gdLst>
                    <a:gd name="connsiteX0" fmla="*/ 149745 w 154393"/>
                    <a:gd name="connsiteY0" fmla="*/ 1313 h 198838"/>
                    <a:gd name="connsiteX1" fmla="*/ 129093 w 154393"/>
                    <a:gd name="connsiteY1" fmla="*/ 9911 h 198838"/>
                    <a:gd name="connsiteX2" fmla="*/ 108618 w 154393"/>
                    <a:gd name="connsiteY2" fmla="*/ 35438 h 198838"/>
                    <a:gd name="connsiteX3" fmla="*/ 68555 w 154393"/>
                    <a:gd name="connsiteY3" fmla="*/ 87290 h 198838"/>
                    <a:gd name="connsiteX4" fmla="*/ 33278 w 154393"/>
                    <a:gd name="connsiteY4" fmla="*/ 134532 h 198838"/>
                    <a:gd name="connsiteX5" fmla="*/ 217 w 154393"/>
                    <a:gd name="connsiteY5" fmla="*/ 186296 h 198838"/>
                    <a:gd name="connsiteX6" fmla="*/ 13158 w 154393"/>
                    <a:gd name="connsiteY6" fmla="*/ 198616 h 198838"/>
                    <a:gd name="connsiteX7" fmla="*/ 59869 w 154393"/>
                    <a:gd name="connsiteY7" fmla="*/ 159882 h 198838"/>
                    <a:gd name="connsiteX8" fmla="*/ 96741 w 154393"/>
                    <a:gd name="connsiteY8" fmla="*/ 107942 h 198838"/>
                    <a:gd name="connsiteX9" fmla="*/ 132195 w 154393"/>
                    <a:gd name="connsiteY9" fmla="*/ 52722 h 198838"/>
                    <a:gd name="connsiteX10" fmla="*/ 150277 w 154393"/>
                    <a:gd name="connsiteY10" fmla="*/ 23206 h 198838"/>
                    <a:gd name="connsiteX11" fmla="*/ 149745 w 154393"/>
                    <a:gd name="connsiteY11" fmla="*/ 1313 h 198838"/>
                    <a:gd name="connsiteX12" fmla="*/ 149745 w 154393"/>
                    <a:gd name="connsiteY12" fmla="*/ 1313 h 198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4393" h="198838">
                      <a:moveTo>
                        <a:pt x="149745" y="1313"/>
                      </a:moveTo>
                      <a:cubicBezTo>
                        <a:pt x="141679" y="-3030"/>
                        <a:pt x="134145" y="4327"/>
                        <a:pt x="129093" y="9911"/>
                      </a:cubicBezTo>
                      <a:cubicBezTo>
                        <a:pt x="121825" y="17977"/>
                        <a:pt x="115354" y="26929"/>
                        <a:pt x="108618" y="35438"/>
                      </a:cubicBezTo>
                      <a:cubicBezTo>
                        <a:pt x="95057" y="52633"/>
                        <a:pt x="81496" y="69740"/>
                        <a:pt x="68555" y="87290"/>
                      </a:cubicBezTo>
                      <a:cubicBezTo>
                        <a:pt x="56944" y="103155"/>
                        <a:pt x="45332" y="119021"/>
                        <a:pt x="33278" y="134532"/>
                      </a:cubicBezTo>
                      <a:cubicBezTo>
                        <a:pt x="20869" y="150575"/>
                        <a:pt x="3940" y="165555"/>
                        <a:pt x="217" y="186296"/>
                      </a:cubicBezTo>
                      <a:cubicBezTo>
                        <a:pt x="-1290" y="194539"/>
                        <a:pt x="5269" y="200034"/>
                        <a:pt x="13158" y="198616"/>
                      </a:cubicBezTo>
                      <a:cubicBezTo>
                        <a:pt x="34253" y="194893"/>
                        <a:pt x="47548" y="175748"/>
                        <a:pt x="59869" y="159882"/>
                      </a:cubicBezTo>
                      <a:cubicBezTo>
                        <a:pt x="72898" y="143041"/>
                        <a:pt x="84864" y="125580"/>
                        <a:pt x="96741" y="107942"/>
                      </a:cubicBezTo>
                      <a:cubicBezTo>
                        <a:pt x="108973" y="89860"/>
                        <a:pt x="120584" y="71247"/>
                        <a:pt x="132195" y="52722"/>
                      </a:cubicBezTo>
                      <a:cubicBezTo>
                        <a:pt x="138311" y="43060"/>
                        <a:pt x="145047" y="33399"/>
                        <a:pt x="150277" y="23206"/>
                      </a:cubicBezTo>
                      <a:cubicBezTo>
                        <a:pt x="153379" y="17090"/>
                        <a:pt x="157988" y="5833"/>
                        <a:pt x="149745" y="1313"/>
                      </a:cubicBezTo>
                      <a:lnTo>
                        <a:pt x="149745" y="131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4" name="任意多边形: 形状 333"/>
                <p:cNvSpPr/>
                <p:nvPr>
                  <p:custDataLst>
                    <p:tags r:id="rId83"/>
                  </p:custDataLst>
                </p:nvPr>
              </p:nvSpPr>
              <p:spPr>
                <a:xfrm>
                  <a:off x="10062083" y="3312349"/>
                  <a:ext cx="94065" cy="194730"/>
                </a:xfrm>
                <a:custGeom>
                  <a:avLst/>
                  <a:gdLst>
                    <a:gd name="connsiteX0" fmla="*/ 85712 w 94065"/>
                    <a:gd name="connsiteY0" fmla="*/ 1 h 194730"/>
                    <a:gd name="connsiteX1" fmla="*/ 56019 w 94065"/>
                    <a:gd name="connsiteY1" fmla="*/ 28985 h 194730"/>
                    <a:gd name="connsiteX2" fmla="*/ 35367 w 94065"/>
                    <a:gd name="connsiteY2" fmla="*/ 74809 h 194730"/>
                    <a:gd name="connsiteX3" fmla="*/ 16310 w 94065"/>
                    <a:gd name="connsiteY3" fmla="*/ 121698 h 194730"/>
                    <a:gd name="connsiteX4" fmla="*/ 1 w 94065"/>
                    <a:gd name="connsiteY4" fmla="*/ 175588 h 194730"/>
                    <a:gd name="connsiteX5" fmla="*/ 10106 w 94065"/>
                    <a:gd name="connsiteY5" fmla="*/ 192163 h 194730"/>
                    <a:gd name="connsiteX6" fmla="*/ 14804 w 94065"/>
                    <a:gd name="connsiteY6" fmla="*/ 194024 h 194730"/>
                    <a:gd name="connsiteX7" fmla="*/ 33683 w 94065"/>
                    <a:gd name="connsiteY7" fmla="*/ 188529 h 194730"/>
                    <a:gd name="connsiteX8" fmla="*/ 61337 w 94065"/>
                    <a:gd name="connsiteY8" fmla="*/ 135613 h 194730"/>
                    <a:gd name="connsiteX9" fmla="*/ 79862 w 94065"/>
                    <a:gd name="connsiteY9" fmla="*/ 86686 h 194730"/>
                    <a:gd name="connsiteX10" fmla="*/ 93157 w 94065"/>
                    <a:gd name="connsiteY10" fmla="*/ 34746 h 194730"/>
                    <a:gd name="connsiteX11" fmla="*/ 92182 w 94065"/>
                    <a:gd name="connsiteY11" fmla="*/ 9219 h 194730"/>
                    <a:gd name="connsiteX12" fmla="*/ 85712 w 94065"/>
                    <a:gd name="connsiteY12" fmla="*/ 1 h 194730"/>
                    <a:gd name="connsiteX13" fmla="*/ 85712 w 94065"/>
                    <a:gd name="connsiteY13" fmla="*/ 1 h 194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4065" h="194730">
                      <a:moveTo>
                        <a:pt x="85712" y="1"/>
                      </a:moveTo>
                      <a:cubicBezTo>
                        <a:pt x="72151" y="355"/>
                        <a:pt x="61957" y="18880"/>
                        <a:pt x="56019" y="28985"/>
                      </a:cubicBezTo>
                      <a:cubicBezTo>
                        <a:pt x="47510" y="43521"/>
                        <a:pt x="41571" y="59121"/>
                        <a:pt x="35367" y="74809"/>
                      </a:cubicBezTo>
                      <a:cubicBezTo>
                        <a:pt x="29163" y="90498"/>
                        <a:pt x="22692" y="106098"/>
                        <a:pt x="16310" y="121698"/>
                      </a:cubicBezTo>
                      <a:cubicBezTo>
                        <a:pt x="9131" y="139247"/>
                        <a:pt x="356" y="156177"/>
                        <a:pt x="1" y="175588"/>
                      </a:cubicBezTo>
                      <a:cubicBezTo>
                        <a:pt x="-87" y="182324"/>
                        <a:pt x="4256" y="189060"/>
                        <a:pt x="10106" y="192163"/>
                      </a:cubicBezTo>
                      <a:cubicBezTo>
                        <a:pt x="11613" y="192960"/>
                        <a:pt x="13208" y="193492"/>
                        <a:pt x="14804" y="194024"/>
                      </a:cubicBezTo>
                      <a:cubicBezTo>
                        <a:pt x="21451" y="196151"/>
                        <a:pt x="28897" y="193226"/>
                        <a:pt x="33683" y="188529"/>
                      </a:cubicBezTo>
                      <a:cubicBezTo>
                        <a:pt x="48130" y="174347"/>
                        <a:pt x="54158" y="154049"/>
                        <a:pt x="61337" y="135613"/>
                      </a:cubicBezTo>
                      <a:cubicBezTo>
                        <a:pt x="67719" y="119393"/>
                        <a:pt x="73835" y="102995"/>
                        <a:pt x="79862" y="86686"/>
                      </a:cubicBezTo>
                      <a:cubicBezTo>
                        <a:pt x="86066" y="69580"/>
                        <a:pt x="91296" y="52828"/>
                        <a:pt x="93157" y="34746"/>
                      </a:cubicBezTo>
                      <a:cubicBezTo>
                        <a:pt x="94044" y="25882"/>
                        <a:pt x="95019" y="17728"/>
                        <a:pt x="92182" y="9219"/>
                      </a:cubicBezTo>
                      <a:cubicBezTo>
                        <a:pt x="91207" y="6649"/>
                        <a:pt x="89523" y="-88"/>
                        <a:pt x="85712" y="1"/>
                      </a:cubicBezTo>
                      <a:lnTo>
                        <a:pt x="85712" y="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5" name="任意多边形: 形状 334"/>
                <p:cNvSpPr/>
                <p:nvPr>
                  <p:custDataLst>
                    <p:tags r:id="rId84"/>
                  </p:custDataLst>
                </p:nvPr>
              </p:nvSpPr>
              <p:spPr>
                <a:xfrm>
                  <a:off x="9811223" y="3369058"/>
                  <a:ext cx="59675" cy="229221"/>
                </a:xfrm>
                <a:custGeom>
                  <a:avLst/>
                  <a:gdLst>
                    <a:gd name="connsiteX0" fmla="*/ 3391 w 59675"/>
                    <a:gd name="connsiteY0" fmla="*/ 10743 h 229221"/>
                    <a:gd name="connsiteX1" fmla="*/ 4100 w 59675"/>
                    <a:gd name="connsiteY1" fmla="*/ 14200 h 229221"/>
                    <a:gd name="connsiteX2" fmla="*/ 4897 w 59675"/>
                    <a:gd name="connsiteY2" fmla="*/ 6932 h 229221"/>
                    <a:gd name="connsiteX3" fmla="*/ 1884 w 59675"/>
                    <a:gd name="connsiteY3" fmla="*/ 59848 h 229221"/>
                    <a:gd name="connsiteX4" fmla="*/ 8000 w 59675"/>
                    <a:gd name="connsiteY4" fmla="*/ 121892 h 229221"/>
                    <a:gd name="connsiteX5" fmla="*/ 9684 w 59675"/>
                    <a:gd name="connsiteY5" fmla="*/ 177910 h 229221"/>
                    <a:gd name="connsiteX6" fmla="*/ 34147 w 59675"/>
                    <a:gd name="connsiteY6" fmla="*/ 227103 h 229221"/>
                    <a:gd name="connsiteX7" fmla="*/ 59674 w 59675"/>
                    <a:gd name="connsiteY7" fmla="*/ 211592 h 229221"/>
                    <a:gd name="connsiteX8" fmla="*/ 56483 w 59675"/>
                    <a:gd name="connsiteY8" fmla="*/ 165324 h 229221"/>
                    <a:gd name="connsiteX9" fmla="*/ 54179 w 59675"/>
                    <a:gd name="connsiteY9" fmla="*/ 106647 h 229221"/>
                    <a:gd name="connsiteX10" fmla="*/ 44517 w 59675"/>
                    <a:gd name="connsiteY10" fmla="*/ 44868 h 229221"/>
                    <a:gd name="connsiteX11" fmla="*/ 34502 w 59675"/>
                    <a:gd name="connsiteY11" fmla="*/ 18721 h 229221"/>
                    <a:gd name="connsiteX12" fmla="*/ 25727 w 59675"/>
                    <a:gd name="connsiteY12" fmla="*/ 7641 h 229221"/>
                    <a:gd name="connsiteX13" fmla="*/ 16952 w 59675"/>
                    <a:gd name="connsiteY13" fmla="*/ 2234 h 229221"/>
                    <a:gd name="connsiteX14" fmla="*/ 3391 w 59675"/>
                    <a:gd name="connsiteY14" fmla="*/ 10743 h 229221"/>
                    <a:gd name="connsiteX15" fmla="*/ 3391 w 59675"/>
                    <a:gd name="connsiteY15" fmla="*/ 10743 h 229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9675" h="229221">
                      <a:moveTo>
                        <a:pt x="3391" y="10743"/>
                      </a:moveTo>
                      <a:cubicBezTo>
                        <a:pt x="3657" y="11896"/>
                        <a:pt x="3834" y="13048"/>
                        <a:pt x="4100" y="14200"/>
                      </a:cubicBezTo>
                      <a:cubicBezTo>
                        <a:pt x="4366" y="11807"/>
                        <a:pt x="4631" y="9325"/>
                        <a:pt x="4897" y="6932"/>
                      </a:cubicBezTo>
                      <a:cubicBezTo>
                        <a:pt x="-2548" y="21823"/>
                        <a:pt x="288" y="43893"/>
                        <a:pt x="1884" y="59848"/>
                      </a:cubicBezTo>
                      <a:cubicBezTo>
                        <a:pt x="4011" y="80500"/>
                        <a:pt x="6670" y="101063"/>
                        <a:pt x="8000" y="121892"/>
                      </a:cubicBezTo>
                      <a:cubicBezTo>
                        <a:pt x="9240" y="140595"/>
                        <a:pt x="8620" y="159297"/>
                        <a:pt x="9684" y="177910"/>
                      </a:cubicBezTo>
                      <a:cubicBezTo>
                        <a:pt x="10836" y="197499"/>
                        <a:pt x="15711" y="216910"/>
                        <a:pt x="34147" y="227103"/>
                      </a:cubicBezTo>
                      <a:cubicBezTo>
                        <a:pt x="45670" y="233485"/>
                        <a:pt x="59852" y="224621"/>
                        <a:pt x="59674" y="211592"/>
                      </a:cubicBezTo>
                      <a:cubicBezTo>
                        <a:pt x="59408" y="196080"/>
                        <a:pt x="56661" y="180924"/>
                        <a:pt x="56483" y="165324"/>
                      </a:cubicBezTo>
                      <a:cubicBezTo>
                        <a:pt x="56306" y="145735"/>
                        <a:pt x="55863" y="126147"/>
                        <a:pt x="54179" y="106647"/>
                      </a:cubicBezTo>
                      <a:cubicBezTo>
                        <a:pt x="52406" y="86261"/>
                        <a:pt x="50279" y="64545"/>
                        <a:pt x="44517" y="44868"/>
                      </a:cubicBezTo>
                      <a:cubicBezTo>
                        <a:pt x="41947" y="36182"/>
                        <a:pt x="39111" y="26609"/>
                        <a:pt x="34502" y="18721"/>
                      </a:cubicBezTo>
                      <a:cubicBezTo>
                        <a:pt x="32197" y="14821"/>
                        <a:pt x="29183" y="10743"/>
                        <a:pt x="25727" y="7641"/>
                      </a:cubicBezTo>
                      <a:cubicBezTo>
                        <a:pt x="23156" y="5248"/>
                        <a:pt x="19434" y="4450"/>
                        <a:pt x="16952" y="2234"/>
                      </a:cubicBezTo>
                      <a:cubicBezTo>
                        <a:pt x="10570" y="-3527"/>
                        <a:pt x="1707" y="2766"/>
                        <a:pt x="3391" y="10743"/>
                      </a:cubicBezTo>
                      <a:lnTo>
                        <a:pt x="3391" y="1074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6" name="任意多边形: 形状 335"/>
                <p:cNvSpPr/>
                <p:nvPr>
                  <p:custDataLst>
                    <p:tags r:id="rId85"/>
                  </p:custDataLst>
                </p:nvPr>
              </p:nvSpPr>
              <p:spPr>
                <a:xfrm>
                  <a:off x="10092483" y="3888471"/>
                  <a:ext cx="118689" cy="202975"/>
                </a:xfrm>
                <a:custGeom>
                  <a:avLst/>
                  <a:gdLst>
                    <a:gd name="connsiteX0" fmla="*/ 116205 w 118689"/>
                    <a:gd name="connsiteY0" fmla="*/ 198642 h 202975"/>
                    <a:gd name="connsiteX1" fmla="*/ 99364 w 118689"/>
                    <a:gd name="connsiteY1" fmla="*/ 166556 h 202975"/>
                    <a:gd name="connsiteX2" fmla="*/ 78712 w 118689"/>
                    <a:gd name="connsiteY2" fmla="*/ 110007 h 202975"/>
                    <a:gd name="connsiteX3" fmla="*/ 62137 w 118689"/>
                    <a:gd name="connsiteY3" fmla="*/ 50443 h 202975"/>
                    <a:gd name="connsiteX4" fmla="*/ 47779 w 118689"/>
                    <a:gd name="connsiteY4" fmla="*/ 24385 h 202975"/>
                    <a:gd name="connsiteX5" fmla="*/ 35458 w 118689"/>
                    <a:gd name="connsiteY5" fmla="*/ 8962 h 202975"/>
                    <a:gd name="connsiteX6" fmla="*/ 890 w 118689"/>
                    <a:gd name="connsiteY6" fmla="*/ 14369 h 202975"/>
                    <a:gd name="connsiteX7" fmla="*/ 10197 w 118689"/>
                    <a:gd name="connsiteY7" fmla="*/ 46189 h 202975"/>
                    <a:gd name="connsiteX8" fmla="*/ 21897 w 118689"/>
                    <a:gd name="connsiteY8" fmla="*/ 64271 h 202975"/>
                    <a:gd name="connsiteX9" fmla="*/ 42815 w 118689"/>
                    <a:gd name="connsiteY9" fmla="*/ 129772 h 202975"/>
                    <a:gd name="connsiteX10" fmla="*/ 55490 w 118689"/>
                    <a:gd name="connsiteY10" fmla="*/ 160972 h 202975"/>
                    <a:gd name="connsiteX11" fmla="*/ 71799 w 118689"/>
                    <a:gd name="connsiteY11" fmla="*/ 190842 h 202975"/>
                    <a:gd name="connsiteX12" fmla="*/ 97769 w 118689"/>
                    <a:gd name="connsiteY12" fmla="*/ 201656 h 202975"/>
                    <a:gd name="connsiteX13" fmla="*/ 116205 w 118689"/>
                    <a:gd name="connsiteY13" fmla="*/ 198642 h 202975"/>
                    <a:gd name="connsiteX14" fmla="*/ 116205 w 118689"/>
                    <a:gd name="connsiteY14" fmla="*/ 198642 h 20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8689" h="202975">
                      <a:moveTo>
                        <a:pt x="116205" y="198642"/>
                      </a:moveTo>
                      <a:cubicBezTo>
                        <a:pt x="125866" y="184017"/>
                        <a:pt x="104594" y="176660"/>
                        <a:pt x="99364" y="166556"/>
                      </a:cubicBezTo>
                      <a:cubicBezTo>
                        <a:pt x="90412" y="149095"/>
                        <a:pt x="84739" y="128709"/>
                        <a:pt x="78712" y="110007"/>
                      </a:cubicBezTo>
                      <a:cubicBezTo>
                        <a:pt x="72330" y="90329"/>
                        <a:pt x="67544" y="70386"/>
                        <a:pt x="62137" y="50443"/>
                      </a:cubicBezTo>
                      <a:cubicBezTo>
                        <a:pt x="59390" y="40339"/>
                        <a:pt x="54692" y="32096"/>
                        <a:pt x="47779" y="24385"/>
                      </a:cubicBezTo>
                      <a:cubicBezTo>
                        <a:pt x="42549" y="18535"/>
                        <a:pt x="38826" y="16319"/>
                        <a:pt x="35458" y="8962"/>
                      </a:cubicBezTo>
                      <a:cubicBezTo>
                        <a:pt x="28456" y="-6372"/>
                        <a:pt x="4258" y="-345"/>
                        <a:pt x="890" y="14369"/>
                      </a:cubicBezTo>
                      <a:cubicBezTo>
                        <a:pt x="-1946" y="26600"/>
                        <a:pt x="2220" y="36882"/>
                        <a:pt x="10197" y="46189"/>
                      </a:cubicBezTo>
                      <a:cubicBezTo>
                        <a:pt x="16401" y="53457"/>
                        <a:pt x="19327" y="55052"/>
                        <a:pt x="21897" y="64271"/>
                      </a:cubicBezTo>
                      <a:cubicBezTo>
                        <a:pt x="28013" y="86341"/>
                        <a:pt x="34749" y="108234"/>
                        <a:pt x="42815" y="129772"/>
                      </a:cubicBezTo>
                      <a:cubicBezTo>
                        <a:pt x="46715" y="140320"/>
                        <a:pt x="50881" y="150690"/>
                        <a:pt x="55490" y="160972"/>
                      </a:cubicBezTo>
                      <a:cubicBezTo>
                        <a:pt x="59922" y="170899"/>
                        <a:pt x="63822" y="183131"/>
                        <a:pt x="71799" y="190842"/>
                      </a:cubicBezTo>
                      <a:cubicBezTo>
                        <a:pt x="79156" y="197933"/>
                        <a:pt x="88019" y="200415"/>
                        <a:pt x="97769" y="201656"/>
                      </a:cubicBezTo>
                      <a:cubicBezTo>
                        <a:pt x="104860" y="202542"/>
                        <a:pt x="111773" y="205290"/>
                        <a:pt x="116205" y="198642"/>
                      </a:cubicBezTo>
                      <a:lnTo>
                        <a:pt x="116205" y="19864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7" name="任意多边形: 形状 336"/>
                <p:cNvSpPr/>
                <p:nvPr>
                  <p:custDataLst>
                    <p:tags r:id="rId86"/>
                  </p:custDataLst>
                </p:nvPr>
              </p:nvSpPr>
              <p:spPr>
                <a:xfrm>
                  <a:off x="10175958" y="3648456"/>
                  <a:ext cx="208921" cy="101854"/>
                </a:xfrm>
                <a:custGeom>
                  <a:avLst/>
                  <a:gdLst>
                    <a:gd name="connsiteX0" fmla="*/ 202290 w 208921"/>
                    <a:gd name="connsiteY0" fmla="*/ 177 h 101854"/>
                    <a:gd name="connsiteX1" fmla="*/ 176142 w 208921"/>
                    <a:gd name="connsiteY1" fmla="*/ 3368 h 101854"/>
                    <a:gd name="connsiteX2" fmla="*/ 147602 w 208921"/>
                    <a:gd name="connsiteY2" fmla="*/ 11700 h 101854"/>
                    <a:gd name="connsiteX3" fmla="*/ 93091 w 208921"/>
                    <a:gd name="connsiteY3" fmla="*/ 32618 h 101854"/>
                    <a:gd name="connsiteX4" fmla="*/ 39821 w 208921"/>
                    <a:gd name="connsiteY4" fmla="*/ 47243 h 101854"/>
                    <a:gd name="connsiteX5" fmla="*/ 1619 w 208921"/>
                    <a:gd name="connsiteY5" fmla="*/ 89434 h 101854"/>
                    <a:gd name="connsiteX6" fmla="*/ 1442 w 208921"/>
                    <a:gd name="connsiteY6" fmla="*/ 81013 h 101854"/>
                    <a:gd name="connsiteX7" fmla="*/ 644 w 208921"/>
                    <a:gd name="connsiteY7" fmla="*/ 83318 h 101854"/>
                    <a:gd name="connsiteX8" fmla="*/ 14294 w 208921"/>
                    <a:gd name="connsiteY8" fmla="*/ 100336 h 101854"/>
                    <a:gd name="connsiteX9" fmla="*/ 17219 w 208921"/>
                    <a:gd name="connsiteY9" fmla="*/ 100601 h 101854"/>
                    <a:gd name="connsiteX10" fmla="*/ 5962 w 208921"/>
                    <a:gd name="connsiteY10" fmla="*/ 96258 h 101854"/>
                    <a:gd name="connsiteX11" fmla="*/ 59409 w 208921"/>
                    <a:gd name="connsiteY11" fmla="*/ 87838 h 101854"/>
                    <a:gd name="connsiteX12" fmla="*/ 110641 w 208921"/>
                    <a:gd name="connsiteY12" fmla="*/ 71175 h 101854"/>
                    <a:gd name="connsiteX13" fmla="*/ 158947 w 208921"/>
                    <a:gd name="connsiteY13" fmla="*/ 45382 h 101854"/>
                    <a:gd name="connsiteX14" fmla="*/ 184031 w 208921"/>
                    <a:gd name="connsiteY14" fmla="*/ 29427 h 101854"/>
                    <a:gd name="connsiteX15" fmla="*/ 206722 w 208921"/>
                    <a:gd name="connsiteY15" fmla="*/ 9573 h 101854"/>
                    <a:gd name="connsiteX16" fmla="*/ 202290 w 208921"/>
                    <a:gd name="connsiteY16" fmla="*/ 177 h 101854"/>
                    <a:gd name="connsiteX17" fmla="*/ 202290 w 208921"/>
                    <a:gd name="connsiteY17" fmla="*/ 177 h 10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8921" h="101854">
                      <a:moveTo>
                        <a:pt x="202290" y="177"/>
                      </a:moveTo>
                      <a:cubicBezTo>
                        <a:pt x="193692" y="2305"/>
                        <a:pt x="184740" y="1330"/>
                        <a:pt x="176142" y="3368"/>
                      </a:cubicBezTo>
                      <a:cubicBezTo>
                        <a:pt x="166570" y="5673"/>
                        <a:pt x="156997" y="8509"/>
                        <a:pt x="147602" y="11700"/>
                      </a:cubicBezTo>
                      <a:cubicBezTo>
                        <a:pt x="129077" y="17905"/>
                        <a:pt x="111084" y="25173"/>
                        <a:pt x="93091" y="32618"/>
                      </a:cubicBezTo>
                      <a:cubicBezTo>
                        <a:pt x="75807" y="39709"/>
                        <a:pt x="57194" y="40861"/>
                        <a:pt x="39821" y="47243"/>
                      </a:cubicBezTo>
                      <a:cubicBezTo>
                        <a:pt x="23601" y="53182"/>
                        <a:pt x="-5029" y="67718"/>
                        <a:pt x="1619" y="89434"/>
                      </a:cubicBezTo>
                      <a:cubicBezTo>
                        <a:pt x="1530" y="86597"/>
                        <a:pt x="1442" y="83849"/>
                        <a:pt x="1442" y="81013"/>
                      </a:cubicBezTo>
                      <a:cubicBezTo>
                        <a:pt x="1176" y="81811"/>
                        <a:pt x="910" y="82608"/>
                        <a:pt x="644" y="83318"/>
                      </a:cubicBezTo>
                      <a:cubicBezTo>
                        <a:pt x="-2458" y="92713"/>
                        <a:pt x="6228" y="99538"/>
                        <a:pt x="14294" y="100336"/>
                      </a:cubicBezTo>
                      <a:cubicBezTo>
                        <a:pt x="15269" y="100424"/>
                        <a:pt x="16244" y="100513"/>
                        <a:pt x="17219" y="100601"/>
                      </a:cubicBezTo>
                      <a:cubicBezTo>
                        <a:pt x="13496" y="99183"/>
                        <a:pt x="9685" y="97677"/>
                        <a:pt x="5962" y="96258"/>
                      </a:cubicBezTo>
                      <a:cubicBezTo>
                        <a:pt x="22271" y="110706"/>
                        <a:pt x="42923" y="93245"/>
                        <a:pt x="59409" y="87838"/>
                      </a:cubicBezTo>
                      <a:cubicBezTo>
                        <a:pt x="76782" y="82165"/>
                        <a:pt x="93888" y="78886"/>
                        <a:pt x="110641" y="71175"/>
                      </a:cubicBezTo>
                      <a:cubicBezTo>
                        <a:pt x="127216" y="63552"/>
                        <a:pt x="143081" y="54511"/>
                        <a:pt x="158947" y="45382"/>
                      </a:cubicBezTo>
                      <a:cubicBezTo>
                        <a:pt x="167545" y="40418"/>
                        <a:pt x="175876" y="35011"/>
                        <a:pt x="184031" y="29427"/>
                      </a:cubicBezTo>
                      <a:cubicBezTo>
                        <a:pt x="192540" y="23666"/>
                        <a:pt x="198390" y="15334"/>
                        <a:pt x="206722" y="9573"/>
                      </a:cubicBezTo>
                      <a:cubicBezTo>
                        <a:pt x="211331" y="6205"/>
                        <a:pt x="208140" y="-1241"/>
                        <a:pt x="202290" y="177"/>
                      </a:cubicBezTo>
                      <a:lnTo>
                        <a:pt x="202290" y="17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38" name="图形 232"/>
              <p:cNvGrpSpPr/>
              <p:nvPr/>
            </p:nvGrpSpPr>
            <p:grpSpPr>
              <a:xfrm>
                <a:off x="9710810" y="3049482"/>
                <a:ext cx="816260" cy="1282676"/>
                <a:chOff x="9710810" y="3049482"/>
                <a:chExt cx="816260" cy="1282676"/>
              </a:xfrm>
              <a:solidFill>
                <a:srgbClr val="2E382E"/>
              </a:solidFill>
            </p:grpSpPr>
            <p:sp>
              <p:nvSpPr>
                <p:cNvPr id="339" name="任意多边形: 形状 338"/>
                <p:cNvSpPr/>
                <p:nvPr>
                  <p:custDataLst>
                    <p:tags r:id="rId87"/>
                  </p:custDataLst>
                </p:nvPr>
              </p:nvSpPr>
              <p:spPr>
                <a:xfrm>
                  <a:off x="9710810" y="3226978"/>
                  <a:ext cx="716258" cy="1105181"/>
                </a:xfrm>
                <a:custGeom>
                  <a:avLst/>
                  <a:gdLst>
                    <a:gd name="connsiteX0" fmla="*/ 715123 w 716258"/>
                    <a:gd name="connsiteY0" fmla="*/ 371 h 1105181"/>
                    <a:gd name="connsiteX1" fmla="*/ 577915 w 716258"/>
                    <a:gd name="connsiteY1" fmla="*/ 192267 h 1105181"/>
                    <a:gd name="connsiteX2" fmla="*/ 408887 w 716258"/>
                    <a:gd name="connsiteY2" fmla="*/ 363156 h 1105181"/>
                    <a:gd name="connsiteX3" fmla="*/ 243493 w 716258"/>
                    <a:gd name="connsiteY3" fmla="*/ 581289 h 1105181"/>
                    <a:gd name="connsiteX4" fmla="*/ 107881 w 716258"/>
                    <a:gd name="connsiteY4" fmla="*/ 816261 h 1105181"/>
                    <a:gd name="connsiteX5" fmla="*/ 7900 w 716258"/>
                    <a:gd name="connsiteY5" fmla="*/ 1066922 h 1105181"/>
                    <a:gd name="connsiteX6" fmla="*/ 100 w 716258"/>
                    <a:gd name="connsiteY6" fmla="*/ 1099895 h 1105181"/>
                    <a:gd name="connsiteX7" fmla="*/ 8609 w 716258"/>
                    <a:gd name="connsiteY7" fmla="*/ 1102022 h 1105181"/>
                    <a:gd name="connsiteX8" fmla="*/ 51686 w 716258"/>
                    <a:gd name="connsiteY8" fmla="*/ 973678 h 1105181"/>
                    <a:gd name="connsiteX9" fmla="*/ 104956 w 716258"/>
                    <a:gd name="connsiteY9" fmla="*/ 848791 h 1105181"/>
                    <a:gd name="connsiteX10" fmla="*/ 236491 w 716258"/>
                    <a:gd name="connsiteY10" fmla="*/ 612754 h 1105181"/>
                    <a:gd name="connsiteX11" fmla="*/ 400024 w 716258"/>
                    <a:gd name="connsiteY11" fmla="*/ 388683 h 1105181"/>
                    <a:gd name="connsiteX12" fmla="*/ 567279 w 716258"/>
                    <a:gd name="connsiteY12" fmla="*/ 217351 h 1105181"/>
                    <a:gd name="connsiteX13" fmla="*/ 644747 w 716258"/>
                    <a:gd name="connsiteY13" fmla="*/ 127386 h 1105181"/>
                    <a:gd name="connsiteX14" fmla="*/ 704487 w 716258"/>
                    <a:gd name="connsiteY14" fmla="*/ 28291 h 1105181"/>
                    <a:gd name="connsiteX15" fmla="*/ 716187 w 716258"/>
                    <a:gd name="connsiteY15" fmla="*/ 991 h 1105181"/>
                    <a:gd name="connsiteX16" fmla="*/ 715123 w 716258"/>
                    <a:gd name="connsiteY16" fmla="*/ 371 h 1105181"/>
                    <a:gd name="connsiteX17" fmla="*/ 715123 w 716258"/>
                    <a:gd name="connsiteY17" fmla="*/ 371 h 1105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16258" h="1105181">
                      <a:moveTo>
                        <a:pt x="715123" y="371"/>
                      </a:moveTo>
                      <a:cubicBezTo>
                        <a:pt x="682239" y="72077"/>
                        <a:pt x="631540" y="135097"/>
                        <a:pt x="577915" y="192267"/>
                      </a:cubicBezTo>
                      <a:cubicBezTo>
                        <a:pt x="523050" y="250678"/>
                        <a:pt x="463576" y="304568"/>
                        <a:pt x="408887" y="363156"/>
                      </a:cubicBezTo>
                      <a:cubicBezTo>
                        <a:pt x="346399" y="430076"/>
                        <a:pt x="293306" y="504619"/>
                        <a:pt x="243493" y="581289"/>
                      </a:cubicBezTo>
                      <a:cubicBezTo>
                        <a:pt x="194212" y="657161"/>
                        <a:pt x="148122" y="735248"/>
                        <a:pt x="107881" y="816261"/>
                      </a:cubicBezTo>
                      <a:cubicBezTo>
                        <a:pt x="67818" y="896920"/>
                        <a:pt x="33516" y="980503"/>
                        <a:pt x="7900" y="1066922"/>
                      </a:cubicBezTo>
                      <a:cubicBezTo>
                        <a:pt x="4709" y="1077736"/>
                        <a:pt x="2227" y="1088727"/>
                        <a:pt x="100" y="1099895"/>
                      </a:cubicBezTo>
                      <a:cubicBezTo>
                        <a:pt x="-963" y="1105479"/>
                        <a:pt x="6748" y="1107340"/>
                        <a:pt x="8609" y="1102022"/>
                      </a:cubicBezTo>
                      <a:cubicBezTo>
                        <a:pt x="23411" y="1059388"/>
                        <a:pt x="35732" y="1015957"/>
                        <a:pt x="51686" y="973678"/>
                      </a:cubicBezTo>
                      <a:cubicBezTo>
                        <a:pt x="67640" y="931310"/>
                        <a:pt x="85545" y="889651"/>
                        <a:pt x="104956" y="848791"/>
                      </a:cubicBezTo>
                      <a:cubicBezTo>
                        <a:pt x="143601" y="767334"/>
                        <a:pt x="188274" y="688892"/>
                        <a:pt x="236491" y="612754"/>
                      </a:cubicBezTo>
                      <a:cubicBezTo>
                        <a:pt x="285950" y="534666"/>
                        <a:pt x="338156" y="457731"/>
                        <a:pt x="400024" y="388683"/>
                      </a:cubicBezTo>
                      <a:cubicBezTo>
                        <a:pt x="453294" y="329209"/>
                        <a:pt x="512325" y="275230"/>
                        <a:pt x="567279" y="217351"/>
                      </a:cubicBezTo>
                      <a:cubicBezTo>
                        <a:pt x="594579" y="188633"/>
                        <a:pt x="620992" y="159029"/>
                        <a:pt x="644747" y="127386"/>
                      </a:cubicBezTo>
                      <a:cubicBezTo>
                        <a:pt x="668058" y="96275"/>
                        <a:pt x="688178" y="63568"/>
                        <a:pt x="704487" y="28291"/>
                      </a:cubicBezTo>
                      <a:cubicBezTo>
                        <a:pt x="708653" y="19339"/>
                        <a:pt x="712553" y="10210"/>
                        <a:pt x="716187" y="991"/>
                      </a:cubicBezTo>
                      <a:cubicBezTo>
                        <a:pt x="716541" y="194"/>
                        <a:pt x="715478" y="-427"/>
                        <a:pt x="715123" y="371"/>
                      </a:cubicBezTo>
                      <a:lnTo>
                        <a:pt x="715123" y="3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0" name="任意多边形: 形状 339"/>
                <p:cNvSpPr/>
                <p:nvPr>
                  <p:custDataLst>
                    <p:tags r:id="rId88"/>
                  </p:custDataLst>
                </p:nvPr>
              </p:nvSpPr>
              <p:spPr>
                <a:xfrm>
                  <a:off x="9849204" y="3652017"/>
                  <a:ext cx="487245" cy="346023"/>
                </a:xfrm>
                <a:custGeom>
                  <a:avLst/>
                  <a:gdLst>
                    <a:gd name="connsiteX0" fmla="*/ 485435 w 487245"/>
                    <a:gd name="connsiteY0" fmla="*/ 251 h 346023"/>
                    <a:gd name="connsiteX1" fmla="*/ 432520 w 487245"/>
                    <a:gd name="connsiteY1" fmla="*/ 33400 h 346023"/>
                    <a:gd name="connsiteX2" fmla="*/ 377034 w 487245"/>
                    <a:gd name="connsiteY2" fmla="*/ 62296 h 346023"/>
                    <a:gd name="connsiteX3" fmla="*/ 258706 w 487245"/>
                    <a:gd name="connsiteY3" fmla="*/ 107500 h 346023"/>
                    <a:gd name="connsiteX4" fmla="*/ 157306 w 487245"/>
                    <a:gd name="connsiteY4" fmla="*/ 163783 h 346023"/>
                    <a:gd name="connsiteX5" fmla="*/ 76116 w 487245"/>
                    <a:gd name="connsiteY5" fmla="*/ 240896 h 346023"/>
                    <a:gd name="connsiteX6" fmla="*/ 244 w 487245"/>
                    <a:gd name="connsiteY6" fmla="*/ 343093 h 346023"/>
                    <a:gd name="connsiteX7" fmla="*/ 3435 w 487245"/>
                    <a:gd name="connsiteY7" fmla="*/ 345398 h 346023"/>
                    <a:gd name="connsiteX8" fmla="*/ 75053 w 487245"/>
                    <a:gd name="connsiteY8" fmla="*/ 258712 h 346023"/>
                    <a:gd name="connsiteX9" fmla="*/ 154647 w 487245"/>
                    <a:gd name="connsiteY9" fmla="*/ 179649 h 346023"/>
                    <a:gd name="connsiteX10" fmla="*/ 252235 w 487245"/>
                    <a:gd name="connsiteY10" fmla="*/ 121327 h 346023"/>
                    <a:gd name="connsiteX11" fmla="*/ 369322 w 487245"/>
                    <a:gd name="connsiteY11" fmla="*/ 75945 h 346023"/>
                    <a:gd name="connsiteX12" fmla="*/ 430392 w 487245"/>
                    <a:gd name="connsiteY12" fmla="*/ 43062 h 346023"/>
                    <a:gd name="connsiteX13" fmla="*/ 486676 w 487245"/>
                    <a:gd name="connsiteY13" fmla="*/ 2201 h 346023"/>
                    <a:gd name="connsiteX14" fmla="*/ 485435 w 487245"/>
                    <a:gd name="connsiteY14" fmla="*/ 251 h 346023"/>
                    <a:gd name="connsiteX15" fmla="*/ 485435 w 487245"/>
                    <a:gd name="connsiteY15" fmla="*/ 251 h 346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87245" h="346023">
                      <a:moveTo>
                        <a:pt x="485435" y="251"/>
                      </a:moveTo>
                      <a:cubicBezTo>
                        <a:pt x="468506" y="12571"/>
                        <a:pt x="450690" y="23030"/>
                        <a:pt x="432520" y="33400"/>
                      </a:cubicBezTo>
                      <a:cubicBezTo>
                        <a:pt x="414438" y="43771"/>
                        <a:pt x="395825" y="53432"/>
                        <a:pt x="377034" y="62296"/>
                      </a:cubicBezTo>
                      <a:cubicBezTo>
                        <a:pt x="338743" y="80466"/>
                        <a:pt x="298326" y="92609"/>
                        <a:pt x="258706" y="107500"/>
                      </a:cubicBezTo>
                      <a:cubicBezTo>
                        <a:pt x="222188" y="121238"/>
                        <a:pt x="188240" y="140029"/>
                        <a:pt x="157306" y="163783"/>
                      </a:cubicBezTo>
                      <a:cubicBezTo>
                        <a:pt x="127613" y="186563"/>
                        <a:pt x="100757" y="212799"/>
                        <a:pt x="76116" y="240896"/>
                      </a:cubicBezTo>
                      <a:cubicBezTo>
                        <a:pt x="48196" y="272539"/>
                        <a:pt x="20187" y="305778"/>
                        <a:pt x="244" y="343093"/>
                      </a:cubicBezTo>
                      <a:cubicBezTo>
                        <a:pt x="-819" y="345043"/>
                        <a:pt x="1840" y="347082"/>
                        <a:pt x="3435" y="345398"/>
                      </a:cubicBezTo>
                      <a:cubicBezTo>
                        <a:pt x="29494" y="318364"/>
                        <a:pt x="50678" y="287164"/>
                        <a:pt x="75053" y="258712"/>
                      </a:cubicBezTo>
                      <a:cubicBezTo>
                        <a:pt x="99339" y="230349"/>
                        <a:pt x="125486" y="203226"/>
                        <a:pt x="154647" y="179649"/>
                      </a:cubicBezTo>
                      <a:cubicBezTo>
                        <a:pt x="184340" y="155629"/>
                        <a:pt x="216958" y="135863"/>
                        <a:pt x="252235" y="121327"/>
                      </a:cubicBezTo>
                      <a:cubicBezTo>
                        <a:pt x="291057" y="105372"/>
                        <a:pt x="331209" y="93584"/>
                        <a:pt x="369322" y="75945"/>
                      </a:cubicBezTo>
                      <a:cubicBezTo>
                        <a:pt x="390152" y="66373"/>
                        <a:pt x="411424" y="56002"/>
                        <a:pt x="430392" y="43062"/>
                      </a:cubicBezTo>
                      <a:cubicBezTo>
                        <a:pt x="449626" y="30032"/>
                        <a:pt x="468328" y="16471"/>
                        <a:pt x="486676" y="2201"/>
                      </a:cubicBezTo>
                      <a:cubicBezTo>
                        <a:pt x="488006" y="1403"/>
                        <a:pt x="486765" y="-724"/>
                        <a:pt x="485435" y="251"/>
                      </a:cubicBezTo>
                      <a:lnTo>
                        <a:pt x="485435" y="2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1" name="任意多边形: 形状 340"/>
                <p:cNvSpPr/>
                <p:nvPr>
                  <p:custDataLst>
                    <p:tags r:id="rId89"/>
                  </p:custDataLst>
                </p:nvPr>
              </p:nvSpPr>
              <p:spPr>
                <a:xfrm>
                  <a:off x="10017584" y="3264585"/>
                  <a:ext cx="129334" cy="451227"/>
                </a:xfrm>
                <a:custGeom>
                  <a:avLst/>
                  <a:gdLst>
                    <a:gd name="connsiteX0" fmla="*/ 128881 w 129334"/>
                    <a:gd name="connsiteY0" fmla="*/ 168 h 451227"/>
                    <a:gd name="connsiteX1" fmla="*/ 106102 w 129334"/>
                    <a:gd name="connsiteY1" fmla="*/ 87119 h 451227"/>
                    <a:gd name="connsiteX2" fmla="*/ 74282 w 129334"/>
                    <a:gd name="connsiteY2" fmla="*/ 172830 h 451227"/>
                    <a:gd name="connsiteX3" fmla="*/ 42728 w 129334"/>
                    <a:gd name="connsiteY3" fmla="*/ 256413 h 451227"/>
                    <a:gd name="connsiteX4" fmla="*/ 21366 w 129334"/>
                    <a:gd name="connsiteY4" fmla="*/ 344694 h 451227"/>
                    <a:gd name="connsiteX5" fmla="*/ 12591 w 129334"/>
                    <a:gd name="connsiteY5" fmla="*/ 396457 h 451227"/>
                    <a:gd name="connsiteX6" fmla="*/ 6564 w 129334"/>
                    <a:gd name="connsiteY6" fmla="*/ 421807 h 451227"/>
                    <a:gd name="connsiteX7" fmla="*/ 5 w 129334"/>
                    <a:gd name="connsiteY7" fmla="*/ 447866 h 451227"/>
                    <a:gd name="connsiteX8" fmla="*/ 6032 w 129334"/>
                    <a:gd name="connsiteY8" fmla="*/ 450170 h 451227"/>
                    <a:gd name="connsiteX9" fmla="*/ 15605 w 129334"/>
                    <a:gd name="connsiteY9" fmla="*/ 430227 h 451227"/>
                    <a:gd name="connsiteX10" fmla="*/ 21898 w 129334"/>
                    <a:gd name="connsiteY10" fmla="*/ 407005 h 451227"/>
                    <a:gd name="connsiteX11" fmla="*/ 30318 w 129334"/>
                    <a:gd name="connsiteY11" fmla="*/ 360383 h 451227"/>
                    <a:gd name="connsiteX12" fmla="*/ 50261 w 129334"/>
                    <a:gd name="connsiteY12" fmla="*/ 269177 h 451227"/>
                    <a:gd name="connsiteX13" fmla="*/ 110977 w 129334"/>
                    <a:gd name="connsiteY13" fmla="*/ 98199 h 451227"/>
                    <a:gd name="connsiteX14" fmla="*/ 129236 w 129334"/>
                    <a:gd name="connsiteY14" fmla="*/ 168 h 451227"/>
                    <a:gd name="connsiteX15" fmla="*/ 128881 w 129334"/>
                    <a:gd name="connsiteY15" fmla="*/ 168 h 451227"/>
                    <a:gd name="connsiteX16" fmla="*/ 128881 w 129334"/>
                    <a:gd name="connsiteY16" fmla="*/ 168 h 451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9334" h="451227">
                      <a:moveTo>
                        <a:pt x="128881" y="168"/>
                      </a:moveTo>
                      <a:cubicBezTo>
                        <a:pt x="121525" y="29152"/>
                        <a:pt x="115143" y="58490"/>
                        <a:pt x="106102" y="87119"/>
                      </a:cubicBezTo>
                      <a:cubicBezTo>
                        <a:pt x="96884" y="116192"/>
                        <a:pt x="85627" y="144555"/>
                        <a:pt x="74282" y="172830"/>
                      </a:cubicBezTo>
                      <a:cubicBezTo>
                        <a:pt x="63202" y="200484"/>
                        <a:pt x="52123" y="228138"/>
                        <a:pt x="42728" y="256413"/>
                      </a:cubicBezTo>
                      <a:cubicBezTo>
                        <a:pt x="33066" y="285308"/>
                        <a:pt x="26241" y="314647"/>
                        <a:pt x="21366" y="344694"/>
                      </a:cubicBezTo>
                      <a:cubicBezTo>
                        <a:pt x="18619" y="361978"/>
                        <a:pt x="16048" y="379262"/>
                        <a:pt x="12591" y="396457"/>
                      </a:cubicBezTo>
                      <a:cubicBezTo>
                        <a:pt x="10819" y="404966"/>
                        <a:pt x="8869" y="413475"/>
                        <a:pt x="6564" y="421807"/>
                      </a:cubicBezTo>
                      <a:cubicBezTo>
                        <a:pt x="4260" y="430493"/>
                        <a:pt x="626" y="438825"/>
                        <a:pt x="5" y="447866"/>
                      </a:cubicBezTo>
                      <a:cubicBezTo>
                        <a:pt x="-172" y="450880"/>
                        <a:pt x="4171" y="452386"/>
                        <a:pt x="6032" y="450170"/>
                      </a:cubicBezTo>
                      <a:cubicBezTo>
                        <a:pt x="11085" y="444320"/>
                        <a:pt x="13301" y="437407"/>
                        <a:pt x="15605" y="430227"/>
                      </a:cubicBezTo>
                      <a:cubicBezTo>
                        <a:pt x="18087" y="422605"/>
                        <a:pt x="20125" y="414894"/>
                        <a:pt x="21898" y="407005"/>
                      </a:cubicBezTo>
                      <a:cubicBezTo>
                        <a:pt x="25355" y="391582"/>
                        <a:pt x="27837" y="375982"/>
                        <a:pt x="30318" y="360383"/>
                      </a:cubicBezTo>
                      <a:cubicBezTo>
                        <a:pt x="35194" y="329449"/>
                        <a:pt x="41309" y="299135"/>
                        <a:pt x="50261" y="269177"/>
                      </a:cubicBezTo>
                      <a:cubicBezTo>
                        <a:pt x="67634" y="211209"/>
                        <a:pt x="92452" y="155812"/>
                        <a:pt x="110977" y="98199"/>
                      </a:cubicBezTo>
                      <a:cubicBezTo>
                        <a:pt x="121259" y="66379"/>
                        <a:pt x="130388" y="33849"/>
                        <a:pt x="129236" y="168"/>
                      </a:cubicBezTo>
                      <a:cubicBezTo>
                        <a:pt x="129324" y="-9"/>
                        <a:pt x="128970" y="-98"/>
                        <a:pt x="128881" y="168"/>
                      </a:cubicBezTo>
                      <a:lnTo>
                        <a:pt x="128881" y="1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2" name="任意多边形: 形状 341"/>
                <p:cNvSpPr/>
                <p:nvPr>
                  <p:custDataLst>
                    <p:tags r:id="rId90"/>
                  </p:custDataLst>
                </p:nvPr>
              </p:nvSpPr>
              <p:spPr>
                <a:xfrm>
                  <a:off x="10247698" y="3049482"/>
                  <a:ext cx="279372" cy="420115"/>
                </a:xfrm>
                <a:custGeom>
                  <a:avLst/>
                  <a:gdLst>
                    <a:gd name="connsiteX0" fmla="*/ 12043 w 279372"/>
                    <a:gd name="connsiteY0" fmla="*/ 416119 h 420115"/>
                    <a:gd name="connsiteX1" fmla="*/ 125585 w 279372"/>
                    <a:gd name="connsiteY1" fmla="*/ 385451 h 420115"/>
                    <a:gd name="connsiteX2" fmla="*/ 214044 w 279372"/>
                    <a:gd name="connsiteY2" fmla="*/ 331029 h 420115"/>
                    <a:gd name="connsiteX3" fmla="*/ 271923 w 279372"/>
                    <a:gd name="connsiteY3" fmla="*/ 145160 h 420115"/>
                    <a:gd name="connsiteX4" fmla="*/ 279368 w 279372"/>
                    <a:gd name="connsiteY4" fmla="*/ 4761 h 420115"/>
                    <a:gd name="connsiteX5" fmla="*/ 272011 w 279372"/>
                    <a:gd name="connsiteY5" fmla="*/ 773 h 420115"/>
                    <a:gd name="connsiteX6" fmla="*/ 126649 w 279372"/>
                    <a:gd name="connsiteY6" fmla="*/ 124774 h 420115"/>
                    <a:gd name="connsiteX7" fmla="*/ 70720 w 279372"/>
                    <a:gd name="connsiteY7" fmla="*/ 200291 h 420115"/>
                    <a:gd name="connsiteX8" fmla="*/ 32252 w 279372"/>
                    <a:gd name="connsiteY8" fmla="*/ 297436 h 420115"/>
                    <a:gd name="connsiteX9" fmla="*/ 432 w 279372"/>
                    <a:gd name="connsiteY9" fmla="*/ 413283 h 420115"/>
                    <a:gd name="connsiteX10" fmla="*/ 8498 w 279372"/>
                    <a:gd name="connsiteY10" fmla="*/ 417714 h 420115"/>
                    <a:gd name="connsiteX11" fmla="*/ 37216 w 279372"/>
                    <a:gd name="connsiteY11" fmla="*/ 318620 h 420115"/>
                    <a:gd name="connsiteX12" fmla="*/ 72493 w 279372"/>
                    <a:gd name="connsiteY12" fmla="*/ 217841 h 420115"/>
                    <a:gd name="connsiteX13" fmla="*/ 192328 w 279372"/>
                    <a:gd name="connsiteY13" fmla="*/ 75404 h 420115"/>
                    <a:gd name="connsiteX14" fmla="*/ 277064 w 279372"/>
                    <a:gd name="connsiteY14" fmla="*/ 8750 h 420115"/>
                    <a:gd name="connsiteX15" fmla="*/ 269707 w 279372"/>
                    <a:gd name="connsiteY15" fmla="*/ 4761 h 420115"/>
                    <a:gd name="connsiteX16" fmla="*/ 263236 w 279372"/>
                    <a:gd name="connsiteY16" fmla="*/ 126547 h 420115"/>
                    <a:gd name="connsiteX17" fmla="*/ 253309 w 279372"/>
                    <a:gd name="connsiteY17" fmla="*/ 226439 h 420115"/>
                    <a:gd name="connsiteX18" fmla="*/ 216614 w 279372"/>
                    <a:gd name="connsiteY18" fmla="*/ 313656 h 420115"/>
                    <a:gd name="connsiteX19" fmla="*/ 133297 w 279372"/>
                    <a:gd name="connsiteY19" fmla="*/ 372422 h 420115"/>
                    <a:gd name="connsiteX20" fmla="*/ 11511 w 279372"/>
                    <a:gd name="connsiteY20" fmla="*/ 412219 h 420115"/>
                    <a:gd name="connsiteX21" fmla="*/ 12043 w 279372"/>
                    <a:gd name="connsiteY21" fmla="*/ 416119 h 420115"/>
                    <a:gd name="connsiteX22" fmla="*/ 12043 w 279372"/>
                    <a:gd name="connsiteY22" fmla="*/ 416119 h 420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79372" h="420115">
                      <a:moveTo>
                        <a:pt x="12043" y="416119"/>
                      </a:moveTo>
                      <a:cubicBezTo>
                        <a:pt x="51131" y="411776"/>
                        <a:pt x="89156" y="399987"/>
                        <a:pt x="125585" y="385451"/>
                      </a:cubicBezTo>
                      <a:cubicBezTo>
                        <a:pt x="157849" y="372599"/>
                        <a:pt x="189669" y="356290"/>
                        <a:pt x="214044" y="331029"/>
                      </a:cubicBezTo>
                      <a:cubicBezTo>
                        <a:pt x="261286" y="281836"/>
                        <a:pt x="268288" y="209864"/>
                        <a:pt x="271923" y="145160"/>
                      </a:cubicBezTo>
                      <a:cubicBezTo>
                        <a:pt x="274582" y="98361"/>
                        <a:pt x="276886" y="51561"/>
                        <a:pt x="279368" y="4761"/>
                      </a:cubicBezTo>
                      <a:cubicBezTo>
                        <a:pt x="279545" y="1216"/>
                        <a:pt x="274848" y="-1354"/>
                        <a:pt x="272011" y="773"/>
                      </a:cubicBezTo>
                      <a:cubicBezTo>
                        <a:pt x="221135" y="39063"/>
                        <a:pt x="169903" y="77797"/>
                        <a:pt x="126649" y="124774"/>
                      </a:cubicBezTo>
                      <a:cubicBezTo>
                        <a:pt x="105465" y="147908"/>
                        <a:pt x="86231" y="172992"/>
                        <a:pt x="70720" y="200291"/>
                      </a:cubicBezTo>
                      <a:cubicBezTo>
                        <a:pt x="53436" y="230693"/>
                        <a:pt x="41293" y="263755"/>
                        <a:pt x="32252" y="297436"/>
                      </a:cubicBezTo>
                      <a:cubicBezTo>
                        <a:pt x="21793" y="336170"/>
                        <a:pt x="16564" y="376233"/>
                        <a:pt x="432" y="413283"/>
                      </a:cubicBezTo>
                      <a:cubicBezTo>
                        <a:pt x="-1873" y="418601"/>
                        <a:pt x="5662" y="423033"/>
                        <a:pt x="8498" y="417714"/>
                      </a:cubicBezTo>
                      <a:cubicBezTo>
                        <a:pt x="24541" y="387047"/>
                        <a:pt x="29327" y="351947"/>
                        <a:pt x="37216" y="318620"/>
                      </a:cubicBezTo>
                      <a:cubicBezTo>
                        <a:pt x="45459" y="283963"/>
                        <a:pt x="56272" y="249750"/>
                        <a:pt x="72493" y="217841"/>
                      </a:cubicBezTo>
                      <a:cubicBezTo>
                        <a:pt x="101033" y="161912"/>
                        <a:pt x="144997" y="115910"/>
                        <a:pt x="192328" y="75404"/>
                      </a:cubicBezTo>
                      <a:cubicBezTo>
                        <a:pt x="219628" y="52093"/>
                        <a:pt x="248345" y="30377"/>
                        <a:pt x="277064" y="8750"/>
                      </a:cubicBezTo>
                      <a:cubicBezTo>
                        <a:pt x="274582" y="7420"/>
                        <a:pt x="272188" y="6091"/>
                        <a:pt x="269707" y="4761"/>
                      </a:cubicBezTo>
                      <a:cubicBezTo>
                        <a:pt x="267579" y="45356"/>
                        <a:pt x="265364" y="85952"/>
                        <a:pt x="263236" y="126547"/>
                      </a:cubicBezTo>
                      <a:cubicBezTo>
                        <a:pt x="261464" y="159962"/>
                        <a:pt x="259779" y="193555"/>
                        <a:pt x="253309" y="226439"/>
                      </a:cubicBezTo>
                      <a:cubicBezTo>
                        <a:pt x="247105" y="257550"/>
                        <a:pt x="236468" y="288484"/>
                        <a:pt x="216614" y="313656"/>
                      </a:cubicBezTo>
                      <a:cubicBezTo>
                        <a:pt x="195164" y="340867"/>
                        <a:pt x="164673" y="358860"/>
                        <a:pt x="133297" y="372422"/>
                      </a:cubicBezTo>
                      <a:cubicBezTo>
                        <a:pt x="93942" y="389351"/>
                        <a:pt x="52638" y="400430"/>
                        <a:pt x="11511" y="412219"/>
                      </a:cubicBezTo>
                      <a:cubicBezTo>
                        <a:pt x="9473" y="413017"/>
                        <a:pt x="9916" y="416385"/>
                        <a:pt x="12043" y="416119"/>
                      </a:cubicBezTo>
                      <a:lnTo>
                        <a:pt x="12043" y="4161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3" name="任意多边形: 形状 342"/>
                <p:cNvSpPr/>
                <p:nvPr>
                  <p:custDataLst>
                    <p:tags r:id="rId91"/>
                  </p:custDataLst>
                </p:nvPr>
              </p:nvSpPr>
              <p:spPr>
                <a:xfrm>
                  <a:off x="10035395" y="3110689"/>
                  <a:ext cx="198961" cy="431356"/>
                </a:xfrm>
                <a:custGeom>
                  <a:avLst/>
                  <a:gdLst>
                    <a:gd name="connsiteX0" fmla="*/ 29171 w 198961"/>
                    <a:gd name="connsiteY0" fmla="*/ 431139 h 431356"/>
                    <a:gd name="connsiteX1" fmla="*/ 103980 w 198961"/>
                    <a:gd name="connsiteY1" fmla="*/ 371132 h 431356"/>
                    <a:gd name="connsiteX2" fmla="*/ 163986 w 198961"/>
                    <a:gd name="connsiteY2" fmla="*/ 299072 h 431356"/>
                    <a:gd name="connsiteX3" fmla="*/ 196249 w 198961"/>
                    <a:gd name="connsiteY3" fmla="*/ 217084 h 431356"/>
                    <a:gd name="connsiteX4" fmla="*/ 190754 w 198961"/>
                    <a:gd name="connsiteY4" fmla="*/ 120471 h 431356"/>
                    <a:gd name="connsiteX5" fmla="*/ 162922 w 198961"/>
                    <a:gd name="connsiteY5" fmla="*/ 3384 h 431356"/>
                    <a:gd name="connsiteX6" fmla="*/ 154945 w 198961"/>
                    <a:gd name="connsiteY6" fmla="*/ 1522 h 431356"/>
                    <a:gd name="connsiteX7" fmla="*/ 53989 w 198961"/>
                    <a:gd name="connsiteY7" fmla="*/ 157255 h 431356"/>
                    <a:gd name="connsiteX8" fmla="*/ 13040 w 198961"/>
                    <a:gd name="connsiteY8" fmla="*/ 239686 h 431356"/>
                    <a:gd name="connsiteX9" fmla="*/ 1074 w 198961"/>
                    <a:gd name="connsiteY9" fmla="*/ 327967 h 431356"/>
                    <a:gd name="connsiteX10" fmla="*/ 20928 w 198961"/>
                    <a:gd name="connsiteY10" fmla="*/ 427859 h 431356"/>
                    <a:gd name="connsiteX11" fmla="*/ 30501 w 198961"/>
                    <a:gd name="connsiteY11" fmla="*/ 426352 h 431356"/>
                    <a:gd name="connsiteX12" fmla="*/ 13128 w 198961"/>
                    <a:gd name="connsiteY12" fmla="*/ 339755 h 431356"/>
                    <a:gd name="connsiteX13" fmla="*/ 19244 w 198961"/>
                    <a:gd name="connsiteY13" fmla="*/ 253159 h 431356"/>
                    <a:gd name="connsiteX14" fmla="*/ 57889 w 198961"/>
                    <a:gd name="connsiteY14" fmla="*/ 171171 h 431356"/>
                    <a:gd name="connsiteX15" fmla="*/ 103359 w 198961"/>
                    <a:gd name="connsiteY15" fmla="*/ 93349 h 431356"/>
                    <a:gd name="connsiteX16" fmla="*/ 161770 w 198961"/>
                    <a:gd name="connsiteY16" fmla="*/ 8170 h 431356"/>
                    <a:gd name="connsiteX17" fmla="*/ 153793 w 198961"/>
                    <a:gd name="connsiteY17" fmla="*/ 6309 h 431356"/>
                    <a:gd name="connsiteX18" fmla="*/ 177902 w 198961"/>
                    <a:gd name="connsiteY18" fmla="*/ 106910 h 431356"/>
                    <a:gd name="connsiteX19" fmla="*/ 188804 w 198961"/>
                    <a:gd name="connsiteY19" fmla="*/ 203966 h 431356"/>
                    <a:gd name="connsiteX20" fmla="*/ 104777 w 198961"/>
                    <a:gd name="connsiteY20" fmla="*/ 358369 h 431356"/>
                    <a:gd name="connsiteX21" fmla="*/ 27221 w 198961"/>
                    <a:gd name="connsiteY21" fmla="*/ 428923 h 431356"/>
                    <a:gd name="connsiteX22" fmla="*/ 29171 w 198961"/>
                    <a:gd name="connsiteY22" fmla="*/ 431139 h 431356"/>
                    <a:gd name="connsiteX23" fmla="*/ 29171 w 198961"/>
                    <a:gd name="connsiteY23" fmla="*/ 431139 h 43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98961" h="431356">
                      <a:moveTo>
                        <a:pt x="29171" y="431139"/>
                      </a:moveTo>
                      <a:cubicBezTo>
                        <a:pt x="56205" y="414475"/>
                        <a:pt x="81023" y="392937"/>
                        <a:pt x="103980" y="371132"/>
                      </a:cubicBezTo>
                      <a:cubicBezTo>
                        <a:pt x="126670" y="349505"/>
                        <a:pt x="147500" y="325751"/>
                        <a:pt x="163986" y="299072"/>
                      </a:cubicBezTo>
                      <a:cubicBezTo>
                        <a:pt x="179409" y="273988"/>
                        <a:pt x="191109" y="246156"/>
                        <a:pt x="196249" y="217084"/>
                      </a:cubicBezTo>
                      <a:cubicBezTo>
                        <a:pt x="202011" y="184643"/>
                        <a:pt x="197845" y="152380"/>
                        <a:pt x="190754" y="120471"/>
                      </a:cubicBezTo>
                      <a:cubicBezTo>
                        <a:pt x="182068" y="81294"/>
                        <a:pt x="172140" y="42472"/>
                        <a:pt x="162922" y="3384"/>
                      </a:cubicBezTo>
                      <a:cubicBezTo>
                        <a:pt x="162125" y="104"/>
                        <a:pt x="157072" y="-1314"/>
                        <a:pt x="154945" y="1522"/>
                      </a:cubicBezTo>
                      <a:cubicBezTo>
                        <a:pt x="117630" y="50981"/>
                        <a:pt x="83948" y="103010"/>
                        <a:pt x="53989" y="157255"/>
                      </a:cubicBezTo>
                      <a:cubicBezTo>
                        <a:pt x="39187" y="184023"/>
                        <a:pt x="24296" y="211234"/>
                        <a:pt x="13040" y="239686"/>
                      </a:cubicBezTo>
                      <a:cubicBezTo>
                        <a:pt x="1783" y="268315"/>
                        <a:pt x="-2117" y="297388"/>
                        <a:pt x="1074" y="327967"/>
                      </a:cubicBezTo>
                      <a:cubicBezTo>
                        <a:pt x="4531" y="361648"/>
                        <a:pt x="12951" y="394975"/>
                        <a:pt x="20928" y="427859"/>
                      </a:cubicBezTo>
                      <a:cubicBezTo>
                        <a:pt x="22169" y="433177"/>
                        <a:pt x="31387" y="431848"/>
                        <a:pt x="30501" y="426352"/>
                      </a:cubicBezTo>
                      <a:cubicBezTo>
                        <a:pt x="26069" y="397191"/>
                        <a:pt x="17294" y="368917"/>
                        <a:pt x="13128" y="339755"/>
                      </a:cubicBezTo>
                      <a:cubicBezTo>
                        <a:pt x="8874" y="310151"/>
                        <a:pt x="9672" y="281610"/>
                        <a:pt x="19244" y="253159"/>
                      </a:cubicBezTo>
                      <a:cubicBezTo>
                        <a:pt x="28817" y="224618"/>
                        <a:pt x="43619" y="197584"/>
                        <a:pt x="57889" y="171171"/>
                      </a:cubicBezTo>
                      <a:cubicBezTo>
                        <a:pt x="72160" y="144757"/>
                        <a:pt x="87316" y="118787"/>
                        <a:pt x="103359" y="93349"/>
                      </a:cubicBezTo>
                      <a:cubicBezTo>
                        <a:pt x="121707" y="64276"/>
                        <a:pt x="141295" y="35824"/>
                        <a:pt x="161770" y="8170"/>
                      </a:cubicBezTo>
                      <a:cubicBezTo>
                        <a:pt x="159111" y="7550"/>
                        <a:pt x="156452" y="6929"/>
                        <a:pt x="153793" y="6309"/>
                      </a:cubicBezTo>
                      <a:cubicBezTo>
                        <a:pt x="161947" y="39813"/>
                        <a:pt x="169925" y="73317"/>
                        <a:pt x="177902" y="106910"/>
                      </a:cubicBezTo>
                      <a:cubicBezTo>
                        <a:pt x="185525" y="138730"/>
                        <a:pt x="192527" y="171171"/>
                        <a:pt x="188804" y="203966"/>
                      </a:cubicBezTo>
                      <a:cubicBezTo>
                        <a:pt x="182068" y="264061"/>
                        <a:pt x="146436" y="316444"/>
                        <a:pt x="104777" y="358369"/>
                      </a:cubicBezTo>
                      <a:cubicBezTo>
                        <a:pt x="80137" y="383187"/>
                        <a:pt x="51774" y="404105"/>
                        <a:pt x="27221" y="428923"/>
                      </a:cubicBezTo>
                      <a:cubicBezTo>
                        <a:pt x="25981" y="429987"/>
                        <a:pt x="27665" y="432025"/>
                        <a:pt x="29171" y="431139"/>
                      </a:cubicBezTo>
                      <a:lnTo>
                        <a:pt x="29171" y="4311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4" name="任意多边形: 形状 343"/>
                <p:cNvSpPr/>
                <p:nvPr>
                  <p:custDataLst>
                    <p:tags r:id="rId92"/>
                  </p:custDataLst>
                </p:nvPr>
              </p:nvSpPr>
              <p:spPr>
                <a:xfrm>
                  <a:off x="10134288" y="3571673"/>
                  <a:ext cx="356121" cy="196830"/>
                </a:xfrm>
                <a:custGeom>
                  <a:avLst/>
                  <a:gdLst>
                    <a:gd name="connsiteX0" fmla="*/ 1452 w 356121"/>
                    <a:gd name="connsiteY0" fmla="*/ 187489 h 196830"/>
                    <a:gd name="connsiteX1" fmla="*/ 30170 w 356121"/>
                    <a:gd name="connsiteY1" fmla="*/ 161784 h 196830"/>
                    <a:gd name="connsiteX2" fmla="*/ 52861 w 356121"/>
                    <a:gd name="connsiteY2" fmla="*/ 128546 h 196830"/>
                    <a:gd name="connsiteX3" fmla="*/ 109854 w 356121"/>
                    <a:gd name="connsiteY3" fmla="*/ 69781 h 196830"/>
                    <a:gd name="connsiteX4" fmla="*/ 181648 w 356121"/>
                    <a:gd name="connsiteY4" fmla="*/ 35479 h 196830"/>
                    <a:gd name="connsiteX5" fmla="*/ 264079 w 356121"/>
                    <a:gd name="connsiteY5" fmla="*/ 27767 h 196830"/>
                    <a:gd name="connsiteX6" fmla="*/ 353690 w 356121"/>
                    <a:gd name="connsiteY6" fmla="*/ 9686 h 196830"/>
                    <a:gd name="connsiteX7" fmla="*/ 346599 w 356121"/>
                    <a:gd name="connsiteY7" fmla="*/ 2861 h 196830"/>
                    <a:gd name="connsiteX8" fmla="*/ 251316 w 356121"/>
                    <a:gd name="connsiteY8" fmla="*/ 120746 h 196830"/>
                    <a:gd name="connsiteX9" fmla="*/ 192994 w 356121"/>
                    <a:gd name="connsiteY9" fmla="*/ 167014 h 196830"/>
                    <a:gd name="connsiteX10" fmla="*/ 158426 w 356121"/>
                    <a:gd name="connsiteY10" fmla="*/ 182879 h 196830"/>
                    <a:gd name="connsiteX11" fmla="*/ 116678 w 356121"/>
                    <a:gd name="connsiteY11" fmla="*/ 186425 h 196830"/>
                    <a:gd name="connsiteX12" fmla="*/ 20243 w 356121"/>
                    <a:gd name="connsiteY12" fmla="*/ 176055 h 196830"/>
                    <a:gd name="connsiteX13" fmla="*/ 19179 w 356121"/>
                    <a:gd name="connsiteY13" fmla="*/ 185716 h 196830"/>
                    <a:gd name="connsiteX14" fmla="*/ 108347 w 356121"/>
                    <a:gd name="connsiteY14" fmla="*/ 195909 h 196830"/>
                    <a:gd name="connsiteX15" fmla="*/ 151158 w 356121"/>
                    <a:gd name="connsiteY15" fmla="*/ 194934 h 196830"/>
                    <a:gd name="connsiteX16" fmla="*/ 186878 w 356121"/>
                    <a:gd name="connsiteY16" fmla="*/ 182171 h 196830"/>
                    <a:gd name="connsiteX17" fmla="*/ 250252 w 356121"/>
                    <a:gd name="connsiteY17" fmla="*/ 135282 h 196830"/>
                    <a:gd name="connsiteX18" fmla="*/ 304231 w 356121"/>
                    <a:gd name="connsiteY18" fmla="*/ 79619 h 196830"/>
                    <a:gd name="connsiteX19" fmla="*/ 355463 w 356121"/>
                    <a:gd name="connsiteY19" fmla="*/ 7647 h 196830"/>
                    <a:gd name="connsiteX20" fmla="*/ 348372 w 356121"/>
                    <a:gd name="connsiteY20" fmla="*/ 822 h 196830"/>
                    <a:gd name="connsiteX21" fmla="*/ 267448 w 356121"/>
                    <a:gd name="connsiteY21" fmla="*/ 17574 h 196830"/>
                    <a:gd name="connsiteX22" fmla="*/ 185460 w 356121"/>
                    <a:gd name="connsiteY22" fmla="*/ 24488 h 196830"/>
                    <a:gd name="connsiteX23" fmla="*/ 55165 w 356121"/>
                    <a:gd name="connsiteY23" fmla="*/ 111085 h 196830"/>
                    <a:gd name="connsiteX24" fmla="*/ 31234 w 356121"/>
                    <a:gd name="connsiteY24" fmla="*/ 149641 h 196830"/>
                    <a:gd name="connsiteX25" fmla="*/ 477 w 356121"/>
                    <a:gd name="connsiteY25" fmla="*/ 185539 h 196830"/>
                    <a:gd name="connsiteX26" fmla="*/ 1452 w 356121"/>
                    <a:gd name="connsiteY26" fmla="*/ 187489 h 196830"/>
                    <a:gd name="connsiteX27" fmla="*/ 1452 w 356121"/>
                    <a:gd name="connsiteY27" fmla="*/ 187489 h 196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56121" h="196830">
                      <a:moveTo>
                        <a:pt x="1452" y="187489"/>
                      </a:moveTo>
                      <a:cubicBezTo>
                        <a:pt x="13507" y="182082"/>
                        <a:pt x="22370" y="172243"/>
                        <a:pt x="30170" y="161784"/>
                      </a:cubicBezTo>
                      <a:cubicBezTo>
                        <a:pt x="38236" y="151059"/>
                        <a:pt x="45415" y="139803"/>
                        <a:pt x="52861" y="128546"/>
                      </a:cubicBezTo>
                      <a:cubicBezTo>
                        <a:pt x="67929" y="105678"/>
                        <a:pt x="87517" y="85647"/>
                        <a:pt x="109854" y="69781"/>
                      </a:cubicBezTo>
                      <a:cubicBezTo>
                        <a:pt x="131569" y="54358"/>
                        <a:pt x="155944" y="42658"/>
                        <a:pt x="181648" y="35479"/>
                      </a:cubicBezTo>
                      <a:cubicBezTo>
                        <a:pt x="208859" y="27856"/>
                        <a:pt x="236070" y="27235"/>
                        <a:pt x="264079" y="27767"/>
                      </a:cubicBezTo>
                      <a:cubicBezTo>
                        <a:pt x="294747" y="28388"/>
                        <a:pt x="327631" y="28211"/>
                        <a:pt x="353690" y="9686"/>
                      </a:cubicBezTo>
                      <a:cubicBezTo>
                        <a:pt x="351297" y="7381"/>
                        <a:pt x="348904" y="5165"/>
                        <a:pt x="346599" y="2861"/>
                      </a:cubicBezTo>
                      <a:cubicBezTo>
                        <a:pt x="320540" y="46381"/>
                        <a:pt x="288454" y="86178"/>
                        <a:pt x="251316" y="120746"/>
                      </a:cubicBezTo>
                      <a:cubicBezTo>
                        <a:pt x="233234" y="137587"/>
                        <a:pt x="214089" y="153984"/>
                        <a:pt x="192994" y="167014"/>
                      </a:cubicBezTo>
                      <a:cubicBezTo>
                        <a:pt x="182180" y="173750"/>
                        <a:pt x="170657" y="179423"/>
                        <a:pt x="158426" y="182879"/>
                      </a:cubicBezTo>
                      <a:cubicBezTo>
                        <a:pt x="144776" y="186779"/>
                        <a:pt x="130683" y="187223"/>
                        <a:pt x="116678" y="186425"/>
                      </a:cubicBezTo>
                      <a:cubicBezTo>
                        <a:pt x="84415" y="184564"/>
                        <a:pt x="52418" y="179068"/>
                        <a:pt x="20243" y="176055"/>
                      </a:cubicBezTo>
                      <a:cubicBezTo>
                        <a:pt x="14748" y="175523"/>
                        <a:pt x="13684" y="185007"/>
                        <a:pt x="19179" y="185716"/>
                      </a:cubicBezTo>
                      <a:cubicBezTo>
                        <a:pt x="48784" y="189705"/>
                        <a:pt x="78654" y="193250"/>
                        <a:pt x="108347" y="195909"/>
                      </a:cubicBezTo>
                      <a:cubicBezTo>
                        <a:pt x="122617" y="197150"/>
                        <a:pt x="136976" y="197416"/>
                        <a:pt x="151158" y="194934"/>
                      </a:cubicBezTo>
                      <a:cubicBezTo>
                        <a:pt x="163655" y="192718"/>
                        <a:pt x="175621" y="188020"/>
                        <a:pt x="186878" y="182171"/>
                      </a:cubicBezTo>
                      <a:cubicBezTo>
                        <a:pt x="210100" y="170027"/>
                        <a:pt x="230841" y="152655"/>
                        <a:pt x="250252" y="135282"/>
                      </a:cubicBezTo>
                      <a:cubicBezTo>
                        <a:pt x="269575" y="118087"/>
                        <a:pt x="287656" y="99385"/>
                        <a:pt x="304231" y="79619"/>
                      </a:cubicBezTo>
                      <a:cubicBezTo>
                        <a:pt x="323199" y="57017"/>
                        <a:pt x="340306" y="32908"/>
                        <a:pt x="355463" y="7647"/>
                      </a:cubicBezTo>
                      <a:cubicBezTo>
                        <a:pt x="358033" y="3393"/>
                        <a:pt x="352538" y="-2103"/>
                        <a:pt x="348372" y="822"/>
                      </a:cubicBezTo>
                      <a:cubicBezTo>
                        <a:pt x="324795" y="17663"/>
                        <a:pt x="295368" y="17929"/>
                        <a:pt x="267448" y="17574"/>
                      </a:cubicBezTo>
                      <a:cubicBezTo>
                        <a:pt x="239705" y="17308"/>
                        <a:pt x="212582" y="17574"/>
                        <a:pt x="185460" y="24488"/>
                      </a:cubicBezTo>
                      <a:cubicBezTo>
                        <a:pt x="134051" y="37606"/>
                        <a:pt x="86897" y="68451"/>
                        <a:pt x="55165" y="111085"/>
                      </a:cubicBezTo>
                      <a:cubicBezTo>
                        <a:pt x="46125" y="123228"/>
                        <a:pt x="38768" y="136435"/>
                        <a:pt x="31234" y="149641"/>
                      </a:cubicBezTo>
                      <a:cubicBezTo>
                        <a:pt x="23168" y="163646"/>
                        <a:pt x="13241" y="175700"/>
                        <a:pt x="477" y="185539"/>
                      </a:cubicBezTo>
                      <a:cubicBezTo>
                        <a:pt x="-586" y="186691"/>
                        <a:pt x="300" y="188020"/>
                        <a:pt x="1452" y="187489"/>
                      </a:cubicBezTo>
                      <a:lnTo>
                        <a:pt x="1452" y="18748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5" name="任意多边形: 形状 344"/>
                <p:cNvSpPr/>
                <p:nvPr>
                  <p:custDataLst>
                    <p:tags r:id="rId93"/>
                  </p:custDataLst>
                </p:nvPr>
              </p:nvSpPr>
              <p:spPr>
                <a:xfrm>
                  <a:off x="9810356" y="3355908"/>
                  <a:ext cx="124892" cy="513252"/>
                </a:xfrm>
                <a:custGeom>
                  <a:avLst/>
                  <a:gdLst>
                    <a:gd name="connsiteX0" fmla="*/ 4 w 124892"/>
                    <a:gd name="connsiteY0" fmla="*/ 760 h 513252"/>
                    <a:gd name="connsiteX1" fmla="*/ 11881 w 124892"/>
                    <a:gd name="connsiteY1" fmla="*/ 102602 h 513252"/>
                    <a:gd name="connsiteX2" fmla="*/ 32799 w 124892"/>
                    <a:gd name="connsiteY2" fmla="*/ 205242 h 513252"/>
                    <a:gd name="connsiteX3" fmla="*/ 65771 w 124892"/>
                    <a:gd name="connsiteY3" fmla="*/ 303096 h 513252"/>
                    <a:gd name="connsiteX4" fmla="*/ 105480 w 124892"/>
                    <a:gd name="connsiteY4" fmla="*/ 398113 h 513252"/>
                    <a:gd name="connsiteX5" fmla="*/ 114876 w 124892"/>
                    <a:gd name="connsiteY5" fmla="*/ 453333 h 513252"/>
                    <a:gd name="connsiteX6" fmla="*/ 112571 w 124892"/>
                    <a:gd name="connsiteY6" fmla="*/ 481697 h 513252"/>
                    <a:gd name="connsiteX7" fmla="*/ 105037 w 124892"/>
                    <a:gd name="connsiteY7" fmla="*/ 508376 h 513252"/>
                    <a:gd name="connsiteX8" fmla="*/ 112571 w 124892"/>
                    <a:gd name="connsiteY8" fmla="*/ 511301 h 513252"/>
                    <a:gd name="connsiteX9" fmla="*/ 124626 w 124892"/>
                    <a:gd name="connsiteY9" fmla="*/ 464678 h 513252"/>
                    <a:gd name="connsiteX10" fmla="*/ 120548 w 124892"/>
                    <a:gd name="connsiteY10" fmla="*/ 416018 h 513252"/>
                    <a:gd name="connsiteX11" fmla="*/ 84119 w 124892"/>
                    <a:gd name="connsiteY11" fmla="*/ 319493 h 513252"/>
                    <a:gd name="connsiteX12" fmla="*/ 22872 w 124892"/>
                    <a:gd name="connsiteY12" fmla="*/ 117493 h 513252"/>
                    <a:gd name="connsiteX13" fmla="*/ 1511 w 124892"/>
                    <a:gd name="connsiteY13" fmla="*/ 583 h 513252"/>
                    <a:gd name="connsiteX14" fmla="*/ 4 w 124892"/>
                    <a:gd name="connsiteY14" fmla="*/ 760 h 513252"/>
                    <a:gd name="connsiteX15" fmla="*/ 4 w 124892"/>
                    <a:gd name="connsiteY15" fmla="*/ 760 h 513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4892" h="513252">
                      <a:moveTo>
                        <a:pt x="4" y="760"/>
                      </a:moveTo>
                      <a:cubicBezTo>
                        <a:pt x="3815" y="34707"/>
                        <a:pt x="6474" y="68832"/>
                        <a:pt x="11881" y="102602"/>
                      </a:cubicBezTo>
                      <a:cubicBezTo>
                        <a:pt x="17376" y="137082"/>
                        <a:pt x="24113" y="171383"/>
                        <a:pt x="32799" y="205242"/>
                      </a:cubicBezTo>
                      <a:cubicBezTo>
                        <a:pt x="41397" y="238658"/>
                        <a:pt x="52122" y="271364"/>
                        <a:pt x="65771" y="303096"/>
                      </a:cubicBezTo>
                      <a:cubicBezTo>
                        <a:pt x="79333" y="334561"/>
                        <a:pt x="95376" y="365229"/>
                        <a:pt x="105480" y="398113"/>
                      </a:cubicBezTo>
                      <a:cubicBezTo>
                        <a:pt x="110976" y="416018"/>
                        <a:pt x="114521" y="434542"/>
                        <a:pt x="114876" y="453333"/>
                      </a:cubicBezTo>
                      <a:cubicBezTo>
                        <a:pt x="115053" y="462817"/>
                        <a:pt x="114344" y="472301"/>
                        <a:pt x="112571" y="481697"/>
                      </a:cubicBezTo>
                      <a:cubicBezTo>
                        <a:pt x="110798" y="490826"/>
                        <a:pt x="107341" y="499424"/>
                        <a:pt x="105037" y="508376"/>
                      </a:cubicBezTo>
                      <a:cubicBezTo>
                        <a:pt x="103885" y="513073"/>
                        <a:pt x="110089" y="515023"/>
                        <a:pt x="112571" y="511301"/>
                      </a:cubicBezTo>
                      <a:cubicBezTo>
                        <a:pt x="121346" y="498183"/>
                        <a:pt x="123739" y="480101"/>
                        <a:pt x="124626" y="464678"/>
                      </a:cubicBezTo>
                      <a:cubicBezTo>
                        <a:pt x="125600" y="448369"/>
                        <a:pt x="123828" y="431972"/>
                        <a:pt x="120548" y="416018"/>
                      </a:cubicBezTo>
                      <a:cubicBezTo>
                        <a:pt x="113457" y="382159"/>
                        <a:pt x="98301" y="350782"/>
                        <a:pt x="84119" y="319493"/>
                      </a:cubicBezTo>
                      <a:cubicBezTo>
                        <a:pt x="54692" y="254789"/>
                        <a:pt x="36079" y="187161"/>
                        <a:pt x="22872" y="117493"/>
                      </a:cubicBezTo>
                      <a:cubicBezTo>
                        <a:pt x="15515" y="78582"/>
                        <a:pt x="7981" y="39671"/>
                        <a:pt x="1511" y="583"/>
                      </a:cubicBezTo>
                      <a:cubicBezTo>
                        <a:pt x="1333" y="-304"/>
                        <a:pt x="-85" y="-126"/>
                        <a:pt x="4" y="760"/>
                      </a:cubicBezTo>
                      <a:lnTo>
                        <a:pt x="4" y="76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6" name="任意多边形: 形状 345"/>
                <p:cNvSpPr/>
                <p:nvPr>
                  <p:custDataLst>
                    <p:tags r:id="rId94"/>
                  </p:custDataLst>
                </p:nvPr>
              </p:nvSpPr>
              <p:spPr>
                <a:xfrm>
                  <a:off x="9728025" y="3217067"/>
                  <a:ext cx="182786" cy="411018"/>
                </a:xfrm>
                <a:custGeom>
                  <a:avLst/>
                  <a:gdLst>
                    <a:gd name="connsiteX0" fmla="*/ 144114 w 182786"/>
                    <a:gd name="connsiteY0" fmla="*/ 407192 h 411018"/>
                    <a:gd name="connsiteX1" fmla="*/ 148280 w 182786"/>
                    <a:gd name="connsiteY1" fmla="*/ 366686 h 411018"/>
                    <a:gd name="connsiteX2" fmla="*/ 164943 w 182786"/>
                    <a:gd name="connsiteY2" fmla="*/ 326623 h 411018"/>
                    <a:gd name="connsiteX3" fmla="*/ 182759 w 182786"/>
                    <a:gd name="connsiteY3" fmla="*/ 245344 h 411018"/>
                    <a:gd name="connsiteX4" fmla="*/ 135073 w 182786"/>
                    <a:gd name="connsiteY4" fmla="*/ 83673 h 411018"/>
                    <a:gd name="connsiteX5" fmla="*/ 80651 w 182786"/>
                    <a:gd name="connsiteY5" fmla="*/ 2039 h 411018"/>
                    <a:gd name="connsiteX6" fmla="*/ 72940 w 182786"/>
                    <a:gd name="connsiteY6" fmla="*/ 2216 h 411018"/>
                    <a:gd name="connsiteX7" fmla="*/ 258 w 182786"/>
                    <a:gd name="connsiteY7" fmla="*/ 177803 h 411018"/>
                    <a:gd name="connsiteX8" fmla="*/ 61860 w 182786"/>
                    <a:gd name="connsiteY8" fmla="*/ 345413 h 411018"/>
                    <a:gd name="connsiteX9" fmla="*/ 94921 w 182786"/>
                    <a:gd name="connsiteY9" fmla="*/ 384502 h 411018"/>
                    <a:gd name="connsiteX10" fmla="*/ 135162 w 182786"/>
                    <a:gd name="connsiteY10" fmla="*/ 410915 h 411018"/>
                    <a:gd name="connsiteX11" fmla="*/ 137732 w 182786"/>
                    <a:gd name="connsiteY11" fmla="*/ 400722 h 411018"/>
                    <a:gd name="connsiteX12" fmla="*/ 102810 w 182786"/>
                    <a:gd name="connsiteY12" fmla="*/ 377499 h 411018"/>
                    <a:gd name="connsiteX13" fmla="*/ 73648 w 182786"/>
                    <a:gd name="connsiteY13" fmla="*/ 343552 h 411018"/>
                    <a:gd name="connsiteX14" fmla="*/ 28090 w 182786"/>
                    <a:gd name="connsiteY14" fmla="*/ 269453 h 411018"/>
                    <a:gd name="connsiteX15" fmla="*/ 9299 w 182786"/>
                    <a:gd name="connsiteY15" fmla="*/ 186844 h 411018"/>
                    <a:gd name="connsiteX16" fmla="*/ 30040 w 182786"/>
                    <a:gd name="connsiteY16" fmla="*/ 96613 h 411018"/>
                    <a:gd name="connsiteX17" fmla="*/ 80740 w 182786"/>
                    <a:gd name="connsiteY17" fmla="*/ 6471 h 411018"/>
                    <a:gd name="connsiteX18" fmla="*/ 73028 w 182786"/>
                    <a:gd name="connsiteY18" fmla="*/ 6648 h 411018"/>
                    <a:gd name="connsiteX19" fmla="*/ 158916 w 182786"/>
                    <a:gd name="connsiteY19" fmla="*/ 156088 h 411018"/>
                    <a:gd name="connsiteX20" fmla="*/ 173984 w 182786"/>
                    <a:gd name="connsiteY20" fmla="*/ 240646 h 411018"/>
                    <a:gd name="connsiteX21" fmla="*/ 156434 w 182786"/>
                    <a:gd name="connsiteY21" fmla="*/ 324141 h 411018"/>
                    <a:gd name="connsiteX22" fmla="*/ 141277 w 182786"/>
                    <a:gd name="connsiteY22" fmla="*/ 408079 h 411018"/>
                    <a:gd name="connsiteX23" fmla="*/ 144114 w 182786"/>
                    <a:gd name="connsiteY23" fmla="*/ 407192 h 411018"/>
                    <a:gd name="connsiteX24" fmla="*/ 144114 w 182786"/>
                    <a:gd name="connsiteY24" fmla="*/ 407192 h 41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2786" h="411018">
                      <a:moveTo>
                        <a:pt x="144114" y="407192"/>
                      </a:moveTo>
                      <a:cubicBezTo>
                        <a:pt x="142784" y="393276"/>
                        <a:pt x="144114" y="379981"/>
                        <a:pt x="148280" y="366686"/>
                      </a:cubicBezTo>
                      <a:cubicBezTo>
                        <a:pt x="152623" y="352859"/>
                        <a:pt x="159182" y="339829"/>
                        <a:pt x="164943" y="326623"/>
                      </a:cubicBezTo>
                      <a:cubicBezTo>
                        <a:pt x="176200" y="300741"/>
                        <a:pt x="182316" y="273618"/>
                        <a:pt x="182759" y="245344"/>
                      </a:cubicBezTo>
                      <a:cubicBezTo>
                        <a:pt x="183645" y="187908"/>
                        <a:pt x="163259" y="132865"/>
                        <a:pt x="135073" y="83673"/>
                      </a:cubicBezTo>
                      <a:cubicBezTo>
                        <a:pt x="118764" y="55309"/>
                        <a:pt x="99973" y="28452"/>
                        <a:pt x="80651" y="2039"/>
                      </a:cubicBezTo>
                      <a:cubicBezTo>
                        <a:pt x="78612" y="-709"/>
                        <a:pt x="74801" y="-709"/>
                        <a:pt x="72940" y="2216"/>
                      </a:cubicBezTo>
                      <a:cubicBezTo>
                        <a:pt x="38992" y="55752"/>
                        <a:pt x="3804" y="112834"/>
                        <a:pt x="258" y="177803"/>
                      </a:cubicBezTo>
                      <a:cubicBezTo>
                        <a:pt x="-3021" y="239494"/>
                        <a:pt x="25342" y="297550"/>
                        <a:pt x="61860" y="345413"/>
                      </a:cubicBezTo>
                      <a:cubicBezTo>
                        <a:pt x="72230" y="358974"/>
                        <a:pt x="83310" y="372004"/>
                        <a:pt x="94921" y="384502"/>
                      </a:cubicBezTo>
                      <a:cubicBezTo>
                        <a:pt x="106000" y="396379"/>
                        <a:pt x="118587" y="407990"/>
                        <a:pt x="135162" y="410915"/>
                      </a:cubicBezTo>
                      <a:cubicBezTo>
                        <a:pt x="141809" y="412156"/>
                        <a:pt x="144380" y="401874"/>
                        <a:pt x="137732" y="400722"/>
                      </a:cubicBezTo>
                      <a:cubicBezTo>
                        <a:pt x="123284" y="398063"/>
                        <a:pt x="112560" y="387870"/>
                        <a:pt x="102810" y="377499"/>
                      </a:cubicBezTo>
                      <a:cubicBezTo>
                        <a:pt x="92617" y="366597"/>
                        <a:pt x="82778" y="355340"/>
                        <a:pt x="73648" y="343552"/>
                      </a:cubicBezTo>
                      <a:cubicBezTo>
                        <a:pt x="55744" y="320684"/>
                        <a:pt x="39790" y="296043"/>
                        <a:pt x="28090" y="269453"/>
                      </a:cubicBezTo>
                      <a:cubicBezTo>
                        <a:pt x="16656" y="243394"/>
                        <a:pt x="9476" y="215385"/>
                        <a:pt x="9299" y="186844"/>
                      </a:cubicBezTo>
                      <a:cubicBezTo>
                        <a:pt x="9122" y="155556"/>
                        <a:pt x="17542" y="125065"/>
                        <a:pt x="30040" y="96613"/>
                      </a:cubicBezTo>
                      <a:cubicBezTo>
                        <a:pt x="43867" y="64970"/>
                        <a:pt x="62303" y="35543"/>
                        <a:pt x="80740" y="6471"/>
                      </a:cubicBezTo>
                      <a:cubicBezTo>
                        <a:pt x="78169" y="6560"/>
                        <a:pt x="75598" y="6560"/>
                        <a:pt x="73028" y="6648"/>
                      </a:cubicBezTo>
                      <a:cubicBezTo>
                        <a:pt x="106887" y="53005"/>
                        <a:pt x="140125" y="101311"/>
                        <a:pt x="158916" y="156088"/>
                      </a:cubicBezTo>
                      <a:cubicBezTo>
                        <a:pt x="168223" y="183299"/>
                        <a:pt x="173807" y="211839"/>
                        <a:pt x="173984" y="240646"/>
                      </a:cubicBezTo>
                      <a:cubicBezTo>
                        <a:pt x="174161" y="269718"/>
                        <a:pt x="168134" y="297550"/>
                        <a:pt x="156434" y="324141"/>
                      </a:cubicBezTo>
                      <a:cubicBezTo>
                        <a:pt x="145443" y="349047"/>
                        <a:pt x="127628" y="380956"/>
                        <a:pt x="141277" y="408079"/>
                      </a:cubicBezTo>
                      <a:cubicBezTo>
                        <a:pt x="142075" y="409319"/>
                        <a:pt x="144291" y="408610"/>
                        <a:pt x="144114" y="407192"/>
                      </a:cubicBezTo>
                      <a:lnTo>
                        <a:pt x="144114" y="4071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7" name="任意多边形: 形状 346"/>
                <p:cNvSpPr/>
                <p:nvPr>
                  <p:custDataLst>
                    <p:tags r:id="rId95"/>
                  </p:custDataLst>
                </p:nvPr>
              </p:nvSpPr>
              <p:spPr>
                <a:xfrm>
                  <a:off x="9989309" y="3829532"/>
                  <a:ext cx="203723" cy="244350"/>
                </a:xfrm>
                <a:custGeom>
                  <a:avLst/>
                  <a:gdLst>
                    <a:gd name="connsiteX0" fmla="*/ 203512 w 203723"/>
                    <a:gd name="connsiteY0" fmla="*/ 243134 h 244350"/>
                    <a:gd name="connsiteX1" fmla="*/ 172845 w 203723"/>
                    <a:gd name="connsiteY1" fmla="*/ 186141 h 244350"/>
                    <a:gd name="connsiteX2" fmla="*/ 151040 w 203723"/>
                    <a:gd name="connsiteY2" fmla="*/ 123653 h 244350"/>
                    <a:gd name="connsiteX3" fmla="*/ 69761 w 203723"/>
                    <a:gd name="connsiteY3" fmla="*/ 23141 h 244350"/>
                    <a:gd name="connsiteX4" fmla="*/ 38916 w 203723"/>
                    <a:gd name="connsiteY4" fmla="*/ 7718 h 244350"/>
                    <a:gd name="connsiteX5" fmla="*/ 3728 w 203723"/>
                    <a:gd name="connsiteY5" fmla="*/ 273 h 244350"/>
                    <a:gd name="connsiteX6" fmla="*/ 2842 w 203723"/>
                    <a:gd name="connsiteY6" fmla="*/ 8073 h 244350"/>
                    <a:gd name="connsiteX7" fmla="*/ 18175 w 203723"/>
                    <a:gd name="connsiteY7" fmla="*/ 11263 h 244350"/>
                    <a:gd name="connsiteX8" fmla="*/ 33332 w 203723"/>
                    <a:gd name="connsiteY8" fmla="*/ 15518 h 244350"/>
                    <a:gd name="connsiteX9" fmla="*/ 61607 w 203723"/>
                    <a:gd name="connsiteY9" fmla="*/ 28725 h 244350"/>
                    <a:gd name="connsiteX10" fmla="*/ 108938 w 203723"/>
                    <a:gd name="connsiteY10" fmla="*/ 69852 h 244350"/>
                    <a:gd name="connsiteX11" fmla="*/ 168413 w 203723"/>
                    <a:gd name="connsiteY11" fmla="*/ 188535 h 244350"/>
                    <a:gd name="connsiteX12" fmla="*/ 202626 w 203723"/>
                    <a:gd name="connsiteY12" fmla="*/ 244198 h 244350"/>
                    <a:gd name="connsiteX13" fmla="*/ 203512 w 203723"/>
                    <a:gd name="connsiteY13" fmla="*/ 243134 h 244350"/>
                    <a:gd name="connsiteX14" fmla="*/ 203512 w 203723"/>
                    <a:gd name="connsiteY14" fmla="*/ 243134 h 24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3723" h="244350">
                      <a:moveTo>
                        <a:pt x="203512" y="243134"/>
                      </a:moveTo>
                      <a:cubicBezTo>
                        <a:pt x="187824" y="227800"/>
                        <a:pt x="179226" y="206793"/>
                        <a:pt x="172845" y="186141"/>
                      </a:cubicBezTo>
                      <a:cubicBezTo>
                        <a:pt x="166286" y="164957"/>
                        <a:pt x="160170" y="143951"/>
                        <a:pt x="151040" y="123653"/>
                      </a:cubicBezTo>
                      <a:cubicBezTo>
                        <a:pt x="133136" y="83767"/>
                        <a:pt x="107077" y="47072"/>
                        <a:pt x="69761" y="23141"/>
                      </a:cubicBezTo>
                      <a:cubicBezTo>
                        <a:pt x="60100" y="16936"/>
                        <a:pt x="49730" y="11795"/>
                        <a:pt x="38916" y="7718"/>
                      </a:cubicBezTo>
                      <a:cubicBezTo>
                        <a:pt x="28546" y="3818"/>
                        <a:pt x="14985" y="-1234"/>
                        <a:pt x="3728" y="273"/>
                      </a:cubicBezTo>
                      <a:cubicBezTo>
                        <a:pt x="-704" y="893"/>
                        <a:pt x="-1413" y="6477"/>
                        <a:pt x="2842" y="8073"/>
                      </a:cubicBezTo>
                      <a:cubicBezTo>
                        <a:pt x="7805" y="9845"/>
                        <a:pt x="13123" y="10200"/>
                        <a:pt x="18175" y="11263"/>
                      </a:cubicBezTo>
                      <a:cubicBezTo>
                        <a:pt x="23316" y="12416"/>
                        <a:pt x="28368" y="13834"/>
                        <a:pt x="33332" y="15518"/>
                      </a:cubicBezTo>
                      <a:cubicBezTo>
                        <a:pt x="43171" y="18886"/>
                        <a:pt x="52655" y="23406"/>
                        <a:pt x="61607" y="28725"/>
                      </a:cubicBezTo>
                      <a:cubicBezTo>
                        <a:pt x="79689" y="39449"/>
                        <a:pt x="95554" y="53631"/>
                        <a:pt x="108938" y="69852"/>
                      </a:cubicBezTo>
                      <a:cubicBezTo>
                        <a:pt x="137745" y="104774"/>
                        <a:pt x="152636" y="146787"/>
                        <a:pt x="168413" y="188535"/>
                      </a:cubicBezTo>
                      <a:cubicBezTo>
                        <a:pt x="176213" y="209275"/>
                        <a:pt x="185431" y="229573"/>
                        <a:pt x="202626" y="244198"/>
                      </a:cubicBezTo>
                      <a:cubicBezTo>
                        <a:pt x="203246" y="244729"/>
                        <a:pt x="204133" y="243755"/>
                        <a:pt x="203512" y="243134"/>
                      </a:cubicBezTo>
                      <a:lnTo>
                        <a:pt x="203512" y="24313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8" name="任意多边形: 形状 347"/>
                <p:cNvSpPr/>
                <p:nvPr>
                  <p:custDataLst>
                    <p:tags r:id="rId96"/>
                  </p:custDataLst>
                </p:nvPr>
              </p:nvSpPr>
              <p:spPr>
                <a:xfrm>
                  <a:off x="10069376" y="3878660"/>
                  <a:ext cx="212836" cy="347922"/>
                </a:xfrm>
                <a:custGeom>
                  <a:avLst/>
                  <a:gdLst>
                    <a:gd name="connsiteX0" fmla="*/ 18058 w 212836"/>
                    <a:gd name="connsiteY0" fmla="*/ 3085 h 347922"/>
                    <a:gd name="connsiteX1" fmla="*/ 54487 w 212836"/>
                    <a:gd name="connsiteY1" fmla="*/ 18685 h 347922"/>
                    <a:gd name="connsiteX2" fmla="*/ 91182 w 212836"/>
                    <a:gd name="connsiteY2" fmla="*/ 34196 h 347922"/>
                    <a:gd name="connsiteX3" fmla="*/ 151720 w 212836"/>
                    <a:gd name="connsiteY3" fmla="*/ 78071 h 347922"/>
                    <a:gd name="connsiteX4" fmla="*/ 191075 w 212836"/>
                    <a:gd name="connsiteY4" fmla="*/ 241160 h 347922"/>
                    <a:gd name="connsiteX5" fmla="*/ 202597 w 212836"/>
                    <a:gd name="connsiteY5" fmla="*/ 344243 h 347922"/>
                    <a:gd name="connsiteX6" fmla="*/ 210131 w 212836"/>
                    <a:gd name="connsiteY6" fmla="*/ 338127 h 347922"/>
                    <a:gd name="connsiteX7" fmla="*/ 134880 w 212836"/>
                    <a:gd name="connsiteY7" fmla="*/ 295139 h 347922"/>
                    <a:gd name="connsiteX8" fmla="*/ 69821 w 212836"/>
                    <a:gd name="connsiteY8" fmla="*/ 249403 h 347922"/>
                    <a:gd name="connsiteX9" fmla="*/ 30999 w 212836"/>
                    <a:gd name="connsiteY9" fmla="*/ 182217 h 347922"/>
                    <a:gd name="connsiteX10" fmla="*/ 10435 w 212836"/>
                    <a:gd name="connsiteY10" fmla="*/ 103863 h 347922"/>
                    <a:gd name="connsiteX11" fmla="*/ 16374 w 212836"/>
                    <a:gd name="connsiteY11" fmla="*/ 56444 h 347922"/>
                    <a:gd name="connsiteX12" fmla="*/ 25503 w 212836"/>
                    <a:gd name="connsiteY12" fmla="*/ 6453 h 347922"/>
                    <a:gd name="connsiteX13" fmla="*/ 15310 w 212836"/>
                    <a:gd name="connsiteY13" fmla="*/ 3882 h 347922"/>
                    <a:gd name="connsiteX14" fmla="*/ 6979 w 212836"/>
                    <a:gd name="connsiteY14" fmla="*/ 49530 h 347922"/>
                    <a:gd name="connsiteX15" fmla="*/ 331 w 212836"/>
                    <a:gd name="connsiteY15" fmla="*/ 93404 h 347922"/>
                    <a:gd name="connsiteX16" fmla="*/ 16551 w 212836"/>
                    <a:gd name="connsiteY16" fmla="*/ 175038 h 347922"/>
                    <a:gd name="connsiteX17" fmla="*/ 53867 w 212836"/>
                    <a:gd name="connsiteY17" fmla="*/ 246389 h 347922"/>
                    <a:gd name="connsiteX18" fmla="*/ 116177 w 212836"/>
                    <a:gd name="connsiteY18" fmla="*/ 296557 h 347922"/>
                    <a:gd name="connsiteX19" fmla="*/ 205079 w 212836"/>
                    <a:gd name="connsiteY19" fmla="*/ 347257 h 347922"/>
                    <a:gd name="connsiteX20" fmla="*/ 212613 w 212836"/>
                    <a:gd name="connsiteY20" fmla="*/ 341141 h 347922"/>
                    <a:gd name="connsiteX21" fmla="*/ 195506 w 212836"/>
                    <a:gd name="connsiteY21" fmla="*/ 154918 h 347922"/>
                    <a:gd name="connsiteX22" fmla="*/ 163332 w 212836"/>
                    <a:gd name="connsiteY22" fmla="*/ 77096 h 347922"/>
                    <a:gd name="connsiteX23" fmla="*/ 103148 w 212836"/>
                    <a:gd name="connsiteY23" fmla="*/ 29764 h 347922"/>
                    <a:gd name="connsiteX24" fmla="*/ 62908 w 212836"/>
                    <a:gd name="connsiteY24" fmla="*/ 12658 h 347922"/>
                    <a:gd name="connsiteX25" fmla="*/ 41635 w 212836"/>
                    <a:gd name="connsiteY25" fmla="*/ 6364 h 347922"/>
                    <a:gd name="connsiteX26" fmla="*/ 18412 w 212836"/>
                    <a:gd name="connsiteY26" fmla="*/ 1401 h 347922"/>
                    <a:gd name="connsiteX27" fmla="*/ 18058 w 212836"/>
                    <a:gd name="connsiteY27" fmla="*/ 3085 h 347922"/>
                    <a:gd name="connsiteX28" fmla="*/ 18058 w 212836"/>
                    <a:gd name="connsiteY28" fmla="*/ 3085 h 34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12836" h="347922">
                      <a:moveTo>
                        <a:pt x="18058" y="3085"/>
                      </a:moveTo>
                      <a:cubicBezTo>
                        <a:pt x="30467" y="7605"/>
                        <a:pt x="42078" y="14076"/>
                        <a:pt x="54487" y="18685"/>
                      </a:cubicBezTo>
                      <a:cubicBezTo>
                        <a:pt x="66896" y="23382"/>
                        <a:pt x="79217" y="28435"/>
                        <a:pt x="91182" y="34196"/>
                      </a:cubicBezTo>
                      <a:cubicBezTo>
                        <a:pt x="113696" y="45098"/>
                        <a:pt x="135146" y="59103"/>
                        <a:pt x="151720" y="78071"/>
                      </a:cubicBezTo>
                      <a:cubicBezTo>
                        <a:pt x="190631" y="122654"/>
                        <a:pt x="190543" y="185408"/>
                        <a:pt x="191075" y="241160"/>
                      </a:cubicBezTo>
                      <a:cubicBezTo>
                        <a:pt x="191429" y="275817"/>
                        <a:pt x="192581" y="310827"/>
                        <a:pt x="202597" y="344243"/>
                      </a:cubicBezTo>
                      <a:cubicBezTo>
                        <a:pt x="205079" y="342204"/>
                        <a:pt x="207649" y="340166"/>
                        <a:pt x="210131" y="338127"/>
                      </a:cubicBezTo>
                      <a:cubicBezTo>
                        <a:pt x="185047" y="323768"/>
                        <a:pt x="159963" y="309498"/>
                        <a:pt x="134880" y="295139"/>
                      </a:cubicBezTo>
                      <a:cubicBezTo>
                        <a:pt x="111834" y="282021"/>
                        <a:pt x="87725" y="269435"/>
                        <a:pt x="69821" y="249403"/>
                      </a:cubicBezTo>
                      <a:cubicBezTo>
                        <a:pt x="52537" y="230081"/>
                        <a:pt x="41369" y="205706"/>
                        <a:pt x="30999" y="182217"/>
                      </a:cubicBezTo>
                      <a:cubicBezTo>
                        <a:pt x="20096" y="157488"/>
                        <a:pt x="10612" y="131252"/>
                        <a:pt x="10435" y="103863"/>
                      </a:cubicBezTo>
                      <a:cubicBezTo>
                        <a:pt x="10347" y="87909"/>
                        <a:pt x="13538" y="72132"/>
                        <a:pt x="16374" y="56444"/>
                      </a:cubicBezTo>
                      <a:cubicBezTo>
                        <a:pt x="19388" y="39780"/>
                        <a:pt x="22401" y="23116"/>
                        <a:pt x="25503" y="6453"/>
                      </a:cubicBezTo>
                      <a:cubicBezTo>
                        <a:pt x="26744" y="-195"/>
                        <a:pt x="16551" y="-2765"/>
                        <a:pt x="15310" y="3882"/>
                      </a:cubicBezTo>
                      <a:cubicBezTo>
                        <a:pt x="12562" y="19128"/>
                        <a:pt x="9815" y="34285"/>
                        <a:pt x="6979" y="49530"/>
                      </a:cubicBezTo>
                      <a:cubicBezTo>
                        <a:pt x="4319" y="64066"/>
                        <a:pt x="1395" y="78691"/>
                        <a:pt x="331" y="93404"/>
                      </a:cubicBezTo>
                      <a:cubicBezTo>
                        <a:pt x="-1708" y="121679"/>
                        <a:pt x="5915" y="149156"/>
                        <a:pt x="16551" y="175038"/>
                      </a:cubicBezTo>
                      <a:cubicBezTo>
                        <a:pt x="26656" y="199679"/>
                        <a:pt x="37824" y="225028"/>
                        <a:pt x="53867" y="246389"/>
                      </a:cubicBezTo>
                      <a:cubicBezTo>
                        <a:pt x="70353" y="268371"/>
                        <a:pt x="92600" y="282996"/>
                        <a:pt x="116177" y="296557"/>
                      </a:cubicBezTo>
                      <a:cubicBezTo>
                        <a:pt x="145782" y="313487"/>
                        <a:pt x="175475" y="330327"/>
                        <a:pt x="205079" y="347257"/>
                      </a:cubicBezTo>
                      <a:cubicBezTo>
                        <a:pt x="209068" y="349561"/>
                        <a:pt x="213942" y="345484"/>
                        <a:pt x="212613" y="341141"/>
                      </a:cubicBezTo>
                      <a:cubicBezTo>
                        <a:pt x="194265" y="280691"/>
                        <a:pt x="206231" y="216519"/>
                        <a:pt x="195506" y="154918"/>
                      </a:cubicBezTo>
                      <a:cubicBezTo>
                        <a:pt x="190631" y="126997"/>
                        <a:pt x="181059" y="99520"/>
                        <a:pt x="163332" y="77096"/>
                      </a:cubicBezTo>
                      <a:cubicBezTo>
                        <a:pt x="147289" y="56798"/>
                        <a:pt x="126105" y="41464"/>
                        <a:pt x="103148" y="29764"/>
                      </a:cubicBezTo>
                      <a:cubicBezTo>
                        <a:pt x="90118" y="23116"/>
                        <a:pt x="76646" y="17621"/>
                        <a:pt x="62908" y="12658"/>
                      </a:cubicBezTo>
                      <a:cubicBezTo>
                        <a:pt x="55905" y="10176"/>
                        <a:pt x="48815" y="8137"/>
                        <a:pt x="41635" y="6364"/>
                      </a:cubicBezTo>
                      <a:cubicBezTo>
                        <a:pt x="33924" y="4503"/>
                        <a:pt x="26124" y="3439"/>
                        <a:pt x="18412" y="1401"/>
                      </a:cubicBezTo>
                      <a:cubicBezTo>
                        <a:pt x="17438" y="1401"/>
                        <a:pt x="17172" y="2730"/>
                        <a:pt x="18058" y="3085"/>
                      </a:cubicBezTo>
                      <a:lnTo>
                        <a:pt x="18058" y="30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49" name="图形 232"/>
            <p:cNvGrpSpPr/>
            <p:nvPr/>
          </p:nvGrpSpPr>
          <p:grpSpPr>
            <a:xfrm>
              <a:off x="7591624" y="2930101"/>
              <a:ext cx="865158" cy="1250295"/>
              <a:chOff x="7591624" y="2930101"/>
              <a:chExt cx="865158" cy="1250295"/>
            </a:xfrm>
          </p:grpSpPr>
          <p:grpSp>
            <p:nvGrpSpPr>
              <p:cNvPr id="350" name="图形 232"/>
              <p:cNvGrpSpPr/>
              <p:nvPr/>
            </p:nvGrpSpPr>
            <p:grpSpPr>
              <a:xfrm>
                <a:off x="7596421" y="2934940"/>
                <a:ext cx="807784" cy="1148450"/>
                <a:chOff x="7596421" y="2934940"/>
                <a:chExt cx="807784" cy="1148450"/>
              </a:xfrm>
            </p:grpSpPr>
            <p:sp>
              <p:nvSpPr>
                <p:cNvPr id="351" name="任意多边形: 形状 350"/>
                <p:cNvSpPr/>
                <p:nvPr>
                  <p:custDataLst>
                    <p:tags r:id="rId97"/>
                  </p:custDataLst>
                </p:nvPr>
              </p:nvSpPr>
              <p:spPr>
                <a:xfrm>
                  <a:off x="7596421" y="2934940"/>
                  <a:ext cx="278404" cy="398859"/>
                </a:xfrm>
                <a:custGeom>
                  <a:avLst/>
                  <a:gdLst>
                    <a:gd name="connsiteX0" fmla="*/ 278404 w 278404"/>
                    <a:gd name="connsiteY0" fmla="*/ 384146 h 398859"/>
                    <a:gd name="connsiteX1" fmla="*/ 184273 w 278404"/>
                    <a:gd name="connsiteY1" fmla="*/ 153162 h 398859"/>
                    <a:gd name="connsiteX2" fmla="*/ 0 w 278404"/>
                    <a:gd name="connsiteY2" fmla="*/ 0 h 398859"/>
                    <a:gd name="connsiteX3" fmla="*/ 64615 w 278404"/>
                    <a:gd name="connsiteY3" fmla="*/ 307477 h 398859"/>
                    <a:gd name="connsiteX4" fmla="*/ 278227 w 278404"/>
                    <a:gd name="connsiteY4" fmla="*/ 398860 h 398859"/>
                    <a:gd name="connsiteX5" fmla="*/ 278404 w 278404"/>
                    <a:gd name="connsiteY5" fmla="*/ 384146 h 398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8404" h="398859">
                      <a:moveTo>
                        <a:pt x="278404" y="384146"/>
                      </a:moveTo>
                      <a:cubicBezTo>
                        <a:pt x="250218" y="289572"/>
                        <a:pt x="253852" y="220437"/>
                        <a:pt x="184273" y="153162"/>
                      </a:cubicBezTo>
                      <a:cubicBezTo>
                        <a:pt x="114694" y="85799"/>
                        <a:pt x="0" y="0"/>
                        <a:pt x="0" y="0"/>
                      </a:cubicBezTo>
                      <a:cubicBezTo>
                        <a:pt x="0" y="0"/>
                        <a:pt x="1507" y="234352"/>
                        <a:pt x="64615" y="307477"/>
                      </a:cubicBezTo>
                      <a:cubicBezTo>
                        <a:pt x="127724" y="380601"/>
                        <a:pt x="278227" y="398860"/>
                        <a:pt x="278227" y="398860"/>
                      </a:cubicBezTo>
                      <a:lnTo>
                        <a:pt x="278404" y="384146"/>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2" name="任意多边形: 形状 351"/>
                <p:cNvSpPr/>
                <p:nvPr>
                  <p:custDataLst>
                    <p:tags r:id="rId98"/>
                  </p:custDataLst>
                </p:nvPr>
              </p:nvSpPr>
              <p:spPr>
                <a:xfrm>
                  <a:off x="7900661" y="2985728"/>
                  <a:ext cx="192073" cy="413723"/>
                </a:xfrm>
                <a:custGeom>
                  <a:avLst/>
                  <a:gdLst>
                    <a:gd name="connsiteX0" fmla="*/ 21939 w 192073"/>
                    <a:gd name="connsiteY0" fmla="*/ 0 h 413723"/>
                    <a:gd name="connsiteX1" fmla="*/ 30536 w 192073"/>
                    <a:gd name="connsiteY1" fmla="*/ 280443 h 413723"/>
                    <a:gd name="connsiteX2" fmla="*/ 175455 w 192073"/>
                    <a:gd name="connsiteY2" fmla="*/ 413662 h 413723"/>
                    <a:gd name="connsiteX3" fmla="*/ 188573 w 192073"/>
                    <a:gd name="connsiteY3" fmla="*/ 246495 h 413723"/>
                    <a:gd name="connsiteX4" fmla="*/ 21939 w 192073"/>
                    <a:gd name="connsiteY4" fmla="*/ 0 h 4137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073" h="413723">
                      <a:moveTo>
                        <a:pt x="21939" y="0"/>
                      </a:moveTo>
                      <a:cubicBezTo>
                        <a:pt x="-486" y="137740"/>
                        <a:pt x="-16795" y="207762"/>
                        <a:pt x="30536" y="280443"/>
                      </a:cubicBezTo>
                      <a:cubicBezTo>
                        <a:pt x="77868" y="353124"/>
                        <a:pt x="171378" y="415967"/>
                        <a:pt x="175455" y="413662"/>
                      </a:cubicBezTo>
                      <a:cubicBezTo>
                        <a:pt x="179533" y="411358"/>
                        <a:pt x="200185" y="278404"/>
                        <a:pt x="188573" y="246495"/>
                      </a:cubicBezTo>
                      <a:cubicBezTo>
                        <a:pt x="176873" y="214498"/>
                        <a:pt x="65104" y="29250"/>
                        <a:pt x="21939"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3" name="任意多边形: 形状 352"/>
                <p:cNvSpPr/>
                <p:nvPr>
                  <p:custDataLst>
                    <p:tags r:id="rId99"/>
                  </p:custDataLst>
                </p:nvPr>
              </p:nvSpPr>
              <p:spPr>
                <a:xfrm>
                  <a:off x="8227256" y="3073921"/>
                  <a:ext cx="171816" cy="406305"/>
                </a:xfrm>
                <a:custGeom>
                  <a:avLst/>
                  <a:gdLst>
                    <a:gd name="connsiteX0" fmla="*/ 92431 w 171816"/>
                    <a:gd name="connsiteY0" fmla="*/ 0 h 406305"/>
                    <a:gd name="connsiteX1" fmla="*/ 72 w 171816"/>
                    <a:gd name="connsiteY1" fmla="*/ 232845 h 406305"/>
                    <a:gd name="connsiteX2" fmla="*/ 47670 w 171816"/>
                    <a:gd name="connsiteY2" fmla="*/ 406305 h 406305"/>
                    <a:gd name="connsiteX3" fmla="*/ 171671 w 171816"/>
                    <a:gd name="connsiteY3" fmla="*/ 192162 h 406305"/>
                    <a:gd name="connsiteX4" fmla="*/ 92431 w 171816"/>
                    <a:gd name="connsiteY4" fmla="*/ 0 h 406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816" h="406305">
                      <a:moveTo>
                        <a:pt x="92431" y="0"/>
                      </a:moveTo>
                      <a:cubicBezTo>
                        <a:pt x="43061" y="53802"/>
                        <a:pt x="-2055" y="162380"/>
                        <a:pt x="72" y="232845"/>
                      </a:cubicBezTo>
                      <a:cubicBezTo>
                        <a:pt x="2200" y="303311"/>
                        <a:pt x="54140" y="382817"/>
                        <a:pt x="47670" y="406305"/>
                      </a:cubicBezTo>
                      <a:cubicBezTo>
                        <a:pt x="130987" y="375726"/>
                        <a:pt x="174684" y="231693"/>
                        <a:pt x="171671" y="192162"/>
                      </a:cubicBezTo>
                      <a:cubicBezTo>
                        <a:pt x="168569" y="152630"/>
                        <a:pt x="153766" y="70908"/>
                        <a:pt x="92431"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4" name="任意多边形: 形状 353"/>
                <p:cNvSpPr/>
                <p:nvPr>
                  <p:custDataLst>
                    <p:tags r:id="rId100"/>
                  </p:custDataLst>
                </p:nvPr>
              </p:nvSpPr>
              <p:spPr>
                <a:xfrm>
                  <a:off x="7665911" y="3462499"/>
                  <a:ext cx="329724" cy="171011"/>
                </a:xfrm>
                <a:custGeom>
                  <a:avLst/>
                  <a:gdLst>
                    <a:gd name="connsiteX0" fmla="*/ 0 w 329724"/>
                    <a:gd name="connsiteY0" fmla="*/ 0 h 171011"/>
                    <a:gd name="connsiteX1" fmla="*/ 200494 w 329724"/>
                    <a:gd name="connsiteY1" fmla="*/ 26502 h 171011"/>
                    <a:gd name="connsiteX2" fmla="*/ 329724 w 329724"/>
                    <a:gd name="connsiteY2" fmla="*/ 153251 h 171011"/>
                    <a:gd name="connsiteX3" fmla="*/ 152010 w 329724"/>
                    <a:gd name="connsiteY3" fmla="*/ 154669 h 171011"/>
                    <a:gd name="connsiteX4" fmla="*/ 0 w 329724"/>
                    <a:gd name="connsiteY4" fmla="*/ 0 h 1710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724" h="171011">
                      <a:moveTo>
                        <a:pt x="0" y="0"/>
                      </a:moveTo>
                      <a:cubicBezTo>
                        <a:pt x="61690" y="29959"/>
                        <a:pt x="128078" y="-15600"/>
                        <a:pt x="200494" y="26502"/>
                      </a:cubicBezTo>
                      <a:cubicBezTo>
                        <a:pt x="272997" y="68604"/>
                        <a:pt x="329724" y="153251"/>
                        <a:pt x="329724" y="153251"/>
                      </a:cubicBezTo>
                      <a:cubicBezTo>
                        <a:pt x="329724" y="153251"/>
                        <a:pt x="223893" y="192251"/>
                        <a:pt x="152010" y="154669"/>
                      </a:cubicBezTo>
                      <a:cubicBezTo>
                        <a:pt x="80215" y="117087"/>
                        <a:pt x="4077" y="24463"/>
                        <a:pt x="0"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5" name="任意多边形: 形状 354"/>
                <p:cNvSpPr/>
                <p:nvPr>
                  <p:custDataLst>
                    <p:tags r:id="rId101"/>
                  </p:custDataLst>
                </p:nvPr>
              </p:nvSpPr>
              <p:spPr>
                <a:xfrm>
                  <a:off x="7891518" y="3749235"/>
                  <a:ext cx="187753" cy="334155"/>
                </a:xfrm>
                <a:custGeom>
                  <a:avLst/>
                  <a:gdLst>
                    <a:gd name="connsiteX0" fmla="*/ 170594 w 187753"/>
                    <a:gd name="connsiteY0" fmla="*/ 0 h 334155"/>
                    <a:gd name="connsiteX1" fmla="*/ 147726 w 187753"/>
                    <a:gd name="connsiteY1" fmla="*/ 226641 h 334155"/>
                    <a:gd name="connsiteX2" fmla="*/ 502 w 187753"/>
                    <a:gd name="connsiteY2" fmla="*/ 334156 h 334155"/>
                    <a:gd name="connsiteX3" fmla="*/ 3162 w 187753"/>
                    <a:gd name="connsiteY3" fmla="*/ 173016 h 334155"/>
                    <a:gd name="connsiteX4" fmla="*/ 55811 w 187753"/>
                    <a:gd name="connsiteY4" fmla="*/ 50965 h 334155"/>
                    <a:gd name="connsiteX5" fmla="*/ 170594 w 187753"/>
                    <a:gd name="connsiteY5" fmla="*/ 0 h 334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753" h="334155">
                      <a:moveTo>
                        <a:pt x="170594" y="0"/>
                      </a:moveTo>
                      <a:cubicBezTo>
                        <a:pt x="199401" y="66743"/>
                        <a:pt x="192044" y="149883"/>
                        <a:pt x="147726" y="226641"/>
                      </a:cubicBezTo>
                      <a:cubicBezTo>
                        <a:pt x="103320" y="303311"/>
                        <a:pt x="502" y="334156"/>
                        <a:pt x="502" y="334156"/>
                      </a:cubicBezTo>
                      <a:cubicBezTo>
                        <a:pt x="502" y="334156"/>
                        <a:pt x="-1713" y="208825"/>
                        <a:pt x="3162" y="173016"/>
                      </a:cubicBezTo>
                      <a:cubicBezTo>
                        <a:pt x="8037" y="137208"/>
                        <a:pt x="10164" y="85267"/>
                        <a:pt x="55811" y="50965"/>
                      </a:cubicBezTo>
                      <a:cubicBezTo>
                        <a:pt x="101458" y="16664"/>
                        <a:pt x="170594" y="0"/>
                        <a:pt x="170594"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6" name="任意多边形: 形状 355"/>
                <p:cNvSpPr/>
                <p:nvPr>
                  <p:custDataLst>
                    <p:tags r:id="rId102"/>
                  </p:custDataLst>
                </p:nvPr>
              </p:nvSpPr>
              <p:spPr>
                <a:xfrm>
                  <a:off x="7894250" y="3775626"/>
                  <a:ext cx="115923" cy="300063"/>
                </a:xfrm>
                <a:custGeom>
                  <a:avLst/>
                  <a:gdLst>
                    <a:gd name="connsiteX0" fmla="*/ 11332 w 115923"/>
                    <a:gd name="connsiteY0" fmla="*/ 298281 h 300063"/>
                    <a:gd name="connsiteX1" fmla="*/ 29945 w 115923"/>
                    <a:gd name="connsiteY1" fmla="*/ 223472 h 300063"/>
                    <a:gd name="connsiteX2" fmla="*/ 34022 w 115923"/>
                    <a:gd name="connsiteY2" fmla="*/ 139712 h 300063"/>
                    <a:gd name="connsiteX3" fmla="*/ 62386 w 115923"/>
                    <a:gd name="connsiteY3" fmla="*/ 76692 h 300063"/>
                    <a:gd name="connsiteX4" fmla="*/ 112022 w 115923"/>
                    <a:gd name="connsiteY4" fmla="*/ 26613 h 300063"/>
                    <a:gd name="connsiteX5" fmla="*/ 96156 w 115923"/>
                    <a:gd name="connsiteY5" fmla="*/ 820 h 300063"/>
                    <a:gd name="connsiteX6" fmla="*/ 37125 w 115923"/>
                    <a:gd name="connsiteY6" fmla="*/ 53292 h 300063"/>
                    <a:gd name="connsiteX7" fmla="*/ 6368 w 115923"/>
                    <a:gd name="connsiteY7" fmla="*/ 122516 h 300063"/>
                    <a:gd name="connsiteX8" fmla="*/ 1405 w 115923"/>
                    <a:gd name="connsiteY8" fmla="*/ 208138 h 300063"/>
                    <a:gd name="connsiteX9" fmla="*/ 2468 w 115923"/>
                    <a:gd name="connsiteY9" fmla="*/ 252101 h 300063"/>
                    <a:gd name="connsiteX10" fmla="*/ 873 w 115923"/>
                    <a:gd name="connsiteY10" fmla="*/ 295976 h 300063"/>
                    <a:gd name="connsiteX11" fmla="*/ 11332 w 115923"/>
                    <a:gd name="connsiteY11" fmla="*/ 298281 h 300063"/>
                    <a:gd name="connsiteX12" fmla="*/ 11332 w 115923"/>
                    <a:gd name="connsiteY12" fmla="*/ 298281 h 30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5923" h="300063">
                      <a:moveTo>
                        <a:pt x="11332" y="298281"/>
                      </a:moveTo>
                      <a:cubicBezTo>
                        <a:pt x="30388" y="281617"/>
                        <a:pt x="29325" y="246606"/>
                        <a:pt x="29945" y="223472"/>
                      </a:cubicBezTo>
                      <a:cubicBezTo>
                        <a:pt x="30743" y="195552"/>
                        <a:pt x="27907" y="167189"/>
                        <a:pt x="34022" y="139712"/>
                      </a:cubicBezTo>
                      <a:cubicBezTo>
                        <a:pt x="39075" y="117021"/>
                        <a:pt x="48825" y="95571"/>
                        <a:pt x="62386" y="76692"/>
                      </a:cubicBezTo>
                      <a:cubicBezTo>
                        <a:pt x="76479" y="57103"/>
                        <a:pt x="96599" y="44251"/>
                        <a:pt x="112022" y="26613"/>
                      </a:cubicBezTo>
                      <a:cubicBezTo>
                        <a:pt x="121949" y="15267"/>
                        <a:pt x="111579" y="-4232"/>
                        <a:pt x="96156" y="820"/>
                      </a:cubicBezTo>
                      <a:cubicBezTo>
                        <a:pt x="71249" y="8885"/>
                        <a:pt x="51927" y="32197"/>
                        <a:pt x="37125" y="53292"/>
                      </a:cubicBezTo>
                      <a:cubicBezTo>
                        <a:pt x="22677" y="74033"/>
                        <a:pt x="12041" y="97876"/>
                        <a:pt x="6368" y="122516"/>
                      </a:cubicBezTo>
                      <a:cubicBezTo>
                        <a:pt x="-191" y="150702"/>
                        <a:pt x="341" y="179420"/>
                        <a:pt x="1405" y="208138"/>
                      </a:cubicBezTo>
                      <a:cubicBezTo>
                        <a:pt x="1936" y="222763"/>
                        <a:pt x="3000" y="237388"/>
                        <a:pt x="2468" y="252101"/>
                      </a:cubicBezTo>
                      <a:cubicBezTo>
                        <a:pt x="1936" y="266549"/>
                        <a:pt x="-1609" y="281617"/>
                        <a:pt x="873" y="295976"/>
                      </a:cubicBezTo>
                      <a:cubicBezTo>
                        <a:pt x="1936" y="300851"/>
                        <a:pt x="8229" y="301028"/>
                        <a:pt x="11332" y="298281"/>
                      </a:cubicBezTo>
                      <a:lnTo>
                        <a:pt x="11332" y="29828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7" name="任意多边形: 形状 356"/>
                <p:cNvSpPr/>
                <p:nvPr>
                  <p:custDataLst>
                    <p:tags r:id="rId103"/>
                  </p:custDataLst>
                </p:nvPr>
              </p:nvSpPr>
              <p:spPr>
                <a:xfrm>
                  <a:off x="7677893" y="3464764"/>
                  <a:ext cx="253052" cy="74796"/>
                </a:xfrm>
                <a:custGeom>
                  <a:avLst/>
                  <a:gdLst>
                    <a:gd name="connsiteX0" fmla="*/ 339 w 253052"/>
                    <a:gd name="connsiteY0" fmla="*/ 12714 h 74796"/>
                    <a:gd name="connsiteX1" fmla="*/ 52899 w 253052"/>
                    <a:gd name="connsiteY1" fmla="*/ 30707 h 74796"/>
                    <a:gd name="connsiteX2" fmla="*/ 119376 w 253052"/>
                    <a:gd name="connsiteY2" fmla="*/ 39127 h 74796"/>
                    <a:gd name="connsiteX3" fmla="*/ 176989 w 253052"/>
                    <a:gd name="connsiteY3" fmla="*/ 60754 h 74796"/>
                    <a:gd name="connsiteX4" fmla="*/ 241782 w 253052"/>
                    <a:gd name="connsiteY4" fmla="*/ 72809 h 74796"/>
                    <a:gd name="connsiteX5" fmla="*/ 244884 w 253052"/>
                    <a:gd name="connsiteY5" fmla="*/ 43116 h 74796"/>
                    <a:gd name="connsiteX6" fmla="*/ 186296 w 253052"/>
                    <a:gd name="connsiteY6" fmla="*/ 23084 h 74796"/>
                    <a:gd name="connsiteX7" fmla="*/ 126201 w 253052"/>
                    <a:gd name="connsiteY7" fmla="*/ 3496 h 74796"/>
                    <a:gd name="connsiteX8" fmla="*/ 62117 w 253052"/>
                    <a:gd name="connsiteY8" fmla="*/ 2078 h 74796"/>
                    <a:gd name="connsiteX9" fmla="*/ 28347 w 253052"/>
                    <a:gd name="connsiteY9" fmla="*/ 1014 h 74796"/>
                    <a:gd name="connsiteX10" fmla="*/ 2111 w 253052"/>
                    <a:gd name="connsiteY10" fmla="*/ 5269 h 74796"/>
                    <a:gd name="connsiteX11" fmla="*/ 339 w 253052"/>
                    <a:gd name="connsiteY11" fmla="*/ 12714 h 74796"/>
                    <a:gd name="connsiteX12" fmla="*/ 339 w 253052"/>
                    <a:gd name="connsiteY12" fmla="*/ 12714 h 74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3052" h="74796">
                      <a:moveTo>
                        <a:pt x="339" y="12714"/>
                      </a:moveTo>
                      <a:cubicBezTo>
                        <a:pt x="5923" y="30884"/>
                        <a:pt x="37477" y="29555"/>
                        <a:pt x="52899" y="30707"/>
                      </a:cubicBezTo>
                      <a:cubicBezTo>
                        <a:pt x="75147" y="32391"/>
                        <a:pt x="97572" y="33987"/>
                        <a:pt x="119376" y="39127"/>
                      </a:cubicBezTo>
                      <a:cubicBezTo>
                        <a:pt x="139408" y="43914"/>
                        <a:pt x="158021" y="52866"/>
                        <a:pt x="176989" y="60754"/>
                      </a:cubicBezTo>
                      <a:cubicBezTo>
                        <a:pt x="197375" y="69175"/>
                        <a:pt x="219446" y="79102"/>
                        <a:pt x="241782" y="72809"/>
                      </a:cubicBezTo>
                      <a:cubicBezTo>
                        <a:pt x="254900" y="69086"/>
                        <a:pt x="257382" y="49409"/>
                        <a:pt x="244884" y="43116"/>
                      </a:cubicBezTo>
                      <a:cubicBezTo>
                        <a:pt x="226536" y="33898"/>
                        <a:pt x="205441" y="30530"/>
                        <a:pt x="186296" y="23084"/>
                      </a:cubicBezTo>
                      <a:cubicBezTo>
                        <a:pt x="166619" y="15462"/>
                        <a:pt x="147208" y="6953"/>
                        <a:pt x="126201" y="3496"/>
                      </a:cubicBezTo>
                      <a:cubicBezTo>
                        <a:pt x="104751" y="-49"/>
                        <a:pt x="83745" y="1901"/>
                        <a:pt x="62117" y="2078"/>
                      </a:cubicBezTo>
                      <a:cubicBezTo>
                        <a:pt x="50861" y="2166"/>
                        <a:pt x="39604" y="2078"/>
                        <a:pt x="28347" y="1014"/>
                      </a:cubicBezTo>
                      <a:cubicBezTo>
                        <a:pt x="18775" y="128"/>
                        <a:pt x="9557" y="-2088"/>
                        <a:pt x="2111" y="5269"/>
                      </a:cubicBezTo>
                      <a:cubicBezTo>
                        <a:pt x="161" y="7219"/>
                        <a:pt x="-459" y="10232"/>
                        <a:pt x="339" y="12714"/>
                      </a:cubicBezTo>
                      <a:lnTo>
                        <a:pt x="339" y="1271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8" name="任意多边形: 形状 357"/>
                <p:cNvSpPr/>
                <p:nvPr>
                  <p:custDataLst>
                    <p:tags r:id="rId104"/>
                  </p:custDataLst>
                </p:nvPr>
              </p:nvSpPr>
              <p:spPr>
                <a:xfrm>
                  <a:off x="7602709" y="2955722"/>
                  <a:ext cx="95194" cy="295262"/>
                </a:xfrm>
                <a:custGeom>
                  <a:avLst/>
                  <a:gdLst>
                    <a:gd name="connsiteX0" fmla="*/ 6 w 95194"/>
                    <a:gd name="connsiteY0" fmla="*/ 1022 h 295262"/>
                    <a:gd name="connsiteX1" fmla="*/ 5235 w 95194"/>
                    <a:gd name="connsiteY1" fmla="*/ 16179 h 295262"/>
                    <a:gd name="connsiteX2" fmla="*/ 8869 w 95194"/>
                    <a:gd name="connsiteY2" fmla="*/ 35767 h 295262"/>
                    <a:gd name="connsiteX3" fmla="*/ 17999 w 95194"/>
                    <a:gd name="connsiteY3" fmla="*/ 75299 h 295262"/>
                    <a:gd name="connsiteX4" fmla="*/ 22519 w 95194"/>
                    <a:gd name="connsiteY4" fmla="*/ 165175 h 295262"/>
                    <a:gd name="connsiteX5" fmla="*/ 34396 w 95194"/>
                    <a:gd name="connsiteY5" fmla="*/ 246720 h 295262"/>
                    <a:gd name="connsiteX6" fmla="*/ 50262 w 95194"/>
                    <a:gd name="connsiteY6" fmla="*/ 277033 h 295262"/>
                    <a:gd name="connsiteX7" fmla="*/ 64444 w 95194"/>
                    <a:gd name="connsiteY7" fmla="*/ 290063 h 295262"/>
                    <a:gd name="connsiteX8" fmla="*/ 73219 w 95194"/>
                    <a:gd name="connsiteY8" fmla="*/ 294672 h 295262"/>
                    <a:gd name="connsiteX9" fmla="*/ 77384 w 95194"/>
                    <a:gd name="connsiteY9" fmla="*/ 295115 h 295262"/>
                    <a:gd name="connsiteX10" fmla="*/ 79069 w 95194"/>
                    <a:gd name="connsiteY10" fmla="*/ 294938 h 295262"/>
                    <a:gd name="connsiteX11" fmla="*/ 90946 w 95194"/>
                    <a:gd name="connsiteY11" fmla="*/ 291481 h 295262"/>
                    <a:gd name="connsiteX12" fmla="*/ 91389 w 95194"/>
                    <a:gd name="connsiteY12" fmla="*/ 290949 h 295262"/>
                    <a:gd name="connsiteX13" fmla="*/ 84918 w 95194"/>
                    <a:gd name="connsiteY13" fmla="*/ 293785 h 295262"/>
                    <a:gd name="connsiteX14" fmla="*/ 87666 w 95194"/>
                    <a:gd name="connsiteY14" fmla="*/ 293697 h 295262"/>
                    <a:gd name="connsiteX15" fmla="*/ 94048 w 95194"/>
                    <a:gd name="connsiteY15" fmla="*/ 281997 h 295262"/>
                    <a:gd name="connsiteX16" fmla="*/ 92630 w 95194"/>
                    <a:gd name="connsiteY16" fmla="*/ 279781 h 295262"/>
                    <a:gd name="connsiteX17" fmla="*/ 93693 w 95194"/>
                    <a:gd name="connsiteY17" fmla="*/ 286872 h 295262"/>
                    <a:gd name="connsiteX18" fmla="*/ 93782 w 95194"/>
                    <a:gd name="connsiteY18" fmla="*/ 279515 h 295262"/>
                    <a:gd name="connsiteX19" fmla="*/ 92453 w 95194"/>
                    <a:gd name="connsiteY19" fmla="*/ 276590 h 295262"/>
                    <a:gd name="connsiteX20" fmla="*/ 91921 w 95194"/>
                    <a:gd name="connsiteY20" fmla="*/ 275083 h 295262"/>
                    <a:gd name="connsiteX21" fmla="*/ 83146 w 95194"/>
                    <a:gd name="connsiteY21" fmla="*/ 262054 h 295262"/>
                    <a:gd name="connsiteX22" fmla="*/ 67369 w 95194"/>
                    <a:gd name="connsiteY22" fmla="*/ 233425 h 295262"/>
                    <a:gd name="connsiteX23" fmla="*/ 55757 w 95194"/>
                    <a:gd name="connsiteY23" fmla="*/ 149398 h 295262"/>
                    <a:gd name="connsiteX24" fmla="*/ 43526 w 95194"/>
                    <a:gd name="connsiteY24" fmla="*/ 61915 h 295262"/>
                    <a:gd name="connsiteX25" fmla="*/ 28280 w 95194"/>
                    <a:gd name="connsiteY25" fmla="*/ 25574 h 295262"/>
                    <a:gd name="connsiteX26" fmla="*/ 15428 w 95194"/>
                    <a:gd name="connsiteY26" fmla="*/ 12013 h 295262"/>
                    <a:gd name="connsiteX27" fmla="*/ 1601 w 95194"/>
                    <a:gd name="connsiteY27" fmla="*/ 136 h 295262"/>
                    <a:gd name="connsiteX28" fmla="*/ 6 w 95194"/>
                    <a:gd name="connsiteY28" fmla="*/ 1022 h 295262"/>
                    <a:gd name="connsiteX29" fmla="*/ 6 w 95194"/>
                    <a:gd name="connsiteY29" fmla="*/ 1022 h 29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5194" h="295262">
                      <a:moveTo>
                        <a:pt x="6" y="1022"/>
                      </a:moveTo>
                      <a:cubicBezTo>
                        <a:pt x="626" y="6518"/>
                        <a:pt x="3462" y="10861"/>
                        <a:pt x="5235" y="16179"/>
                      </a:cubicBezTo>
                      <a:cubicBezTo>
                        <a:pt x="7451" y="22738"/>
                        <a:pt x="7451" y="29120"/>
                        <a:pt x="8869" y="35767"/>
                      </a:cubicBezTo>
                      <a:cubicBezTo>
                        <a:pt x="11617" y="48974"/>
                        <a:pt x="15871" y="61915"/>
                        <a:pt x="17999" y="75299"/>
                      </a:cubicBezTo>
                      <a:cubicBezTo>
                        <a:pt x="22696" y="104903"/>
                        <a:pt x="21633" y="135216"/>
                        <a:pt x="22519" y="165175"/>
                      </a:cubicBezTo>
                      <a:cubicBezTo>
                        <a:pt x="23317" y="192564"/>
                        <a:pt x="24824" y="220750"/>
                        <a:pt x="34396" y="246720"/>
                      </a:cubicBezTo>
                      <a:cubicBezTo>
                        <a:pt x="38296" y="257445"/>
                        <a:pt x="43348" y="267904"/>
                        <a:pt x="50262" y="277033"/>
                      </a:cubicBezTo>
                      <a:cubicBezTo>
                        <a:pt x="54428" y="282440"/>
                        <a:pt x="58682" y="286340"/>
                        <a:pt x="64444" y="290063"/>
                      </a:cubicBezTo>
                      <a:cubicBezTo>
                        <a:pt x="67103" y="291835"/>
                        <a:pt x="70116" y="293874"/>
                        <a:pt x="73219" y="294672"/>
                      </a:cubicBezTo>
                      <a:cubicBezTo>
                        <a:pt x="74637" y="294849"/>
                        <a:pt x="75966" y="294938"/>
                        <a:pt x="77384" y="295115"/>
                      </a:cubicBezTo>
                      <a:cubicBezTo>
                        <a:pt x="82348" y="294317"/>
                        <a:pt x="82880" y="294229"/>
                        <a:pt x="79069" y="294938"/>
                      </a:cubicBezTo>
                      <a:cubicBezTo>
                        <a:pt x="83323" y="295913"/>
                        <a:pt x="87932" y="294672"/>
                        <a:pt x="90946" y="291481"/>
                      </a:cubicBezTo>
                      <a:cubicBezTo>
                        <a:pt x="91123" y="291304"/>
                        <a:pt x="91300" y="291126"/>
                        <a:pt x="91389" y="290949"/>
                      </a:cubicBezTo>
                      <a:cubicBezTo>
                        <a:pt x="89262" y="291924"/>
                        <a:pt x="87046" y="292899"/>
                        <a:pt x="84918" y="293785"/>
                      </a:cubicBezTo>
                      <a:cubicBezTo>
                        <a:pt x="85805" y="293785"/>
                        <a:pt x="86780" y="293697"/>
                        <a:pt x="87666" y="293697"/>
                      </a:cubicBezTo>
                      <a:cubicBezTo>
                        <a:pt x="93339" y="293431"/>
                        <a:pt x="97239" y="286960"/>
                        <a:pt x="94048" y="281997"/>
                      </a:cubicBezTo>
                      <a:cubicBezTo>
                        <a:pt x="93605" y="281288"/>
                        <a:pt x="93073" y="280490"/>
                        <a:pt x="92630" y="279781"/>
                      </a:cubicBezTo>
                      <a:cubicBezTo>
                        <a:pt x="92984" y="282174"/>
                        <a:pt x="93339" y="284479"/>
                        <a:pt x="93693" y="286872"/>
                      </a:cubicBezTo>
                      <a:cubicBezTo>
                        <a:pt x="94402" y="284479"/>
                        <a:pt x="94402" y="281997"/>
                        <a:pt x="93782" y="279515"/>
                      </a:cubicBezTo>
                      <a:cubicBezTo>
                        <a:pt x="93339" y="278540"/>
                        <a:pt x="92896" y="277565"/>
                        <a:pt x="92453" y="276590"/>
                      </a:cubicBezTo>
                      <a:cubicBezTo>
                        <a:pt x="92718" y="280579"/>
                        <a:pt x="92541" y="280047"/>
                        <a:pt x="91921" y="275083"/>
                      </a:cubicBezTo>
                      <a:cubicBezTo>
                        <a:pt x="89350" y="270474"/>
                        <a:pt x="86248" y="266397"/>
                        <a:pt x="83146" y="262054"/>
                      </a:cubicBezTo>
                      <a:cubicBezTo>
                        <a:pt x="76498" y="252924"/>
                        <a:pt x="70914" y="244238"/>
                        <a:pt x="67369" y="233425"/>
                      </a:cubicBezTo>
                      <a:cubicBezTo>
                        <a:pt x="58505" y="206657"/>
                        <a:pt x="57619" y="177318"/>
                        <a:pt x="55757" y="149398"/>
                      </a:cubicBezTo>
                      <a:cubicBezTo>
                        <a:pt x="53807" y="120060"/>
                        <a:pt x="51237" y="90367"/>
                        <a:pt x="43526" y="61915"/>
                      </a:cubicBezTo>
                      <a:cubicBezTo>
                        <a:pt x="40246" y="49594"/>
                        <a:pt x="35992" y="35856"/>
                        <a:pt x="28280" y="25574"/>
                      </a:cubicBezTo>
                      <a:cubicBezTo>
                        <a:pt x="24646" y="20699"/>
                        <a:pt x="19594" y="16533"/>
                        <a:pt x="15428" y="12013"/>
                      </a:cubicBezTo>
                      <a:cubicBezTo>
                        <a:pt x="11174" y="7493"/>
                        <a:pt x="7451" y="2440"/>
                        <a:pt x="1601" y="136"/>
                      </a:cubicBezTo>
                      <a:cubicBezTo>
                        <a:pt x="892" y="-219"/>
                        <a:pt x="-83" y="136"/>
                        <a:pt x="6" y="1022"/>
                      </a:cubicBezTo>
                      <a:lnTo>
                        <a:pt x="6" y="102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9" name="任意多边形: 形状 358"/>
                <p:cNvSpPr/>
                <p:nvPr>
                  <p:custDataLst>
                    <p:tags r:id="rId105"/>
                  </p:custDataLst>
                </p:nvPr>
              </p:nvSpPr>
              <p:spPr>
                <a:xfrm>
                  <a:off x="7921804" y="2999996"/>
                  <a:ext cx="151140" cy="227816"/>
                </a:xfrm>
                <a:custGeom>
                  <a:avLst/>
                  <a:gdLst>
                    <a:gd name="connsiteX0" fmla="*/ 87 w 151140"/>
                    <a:gd name="connsiteY0" fmla="*/ 10284 h 227816"/>
                    <a:gd name="connsiteX1" fmla="*/ 7709 w 151140"/>
                    <a:gd name="connsiteY1" fmla="*/ 34127 h 227816"/>
                    <a:gd name="connsiteX2" fmla="*/ 21891 w 151140"/>
                    <a:gd name="connsiteY2" fmla="*/ 61781 h 227816"/>
                    <a:gd name="connsiteX3" fmla="*/ 51052 w 151140"/>
                    <a:gd name="connsiteY3" fmla="*/ 109733 h 227816"/>
                    <a:gd name="connsiteX4" fmla="*/ 113274 w 151140"/>
                    <a:gd name="connsiteY4" fmla="*/ 196241 h 227816"/>
                    <a:gd name="connsiteX5" fmla="*/ 127102 w 151140"/>
                    <a:gd name="connsiteY5" fmla="*/ 217514 h 227816"/>
                    <a:gd name="connsiteX6" fmla="*/ 140308 w 151140"/>
                    <a:gd name="connsiteY6" fmla="*/ 227796 h 227816"/>
                    <a:gd name="connsiteX7" fmla="*/ 149438 w 151140"/>
                    <a:gd name="connsiteY7" fmla="*/ 191101 h 227816"/>
                    <a:gd name="connsiteX8" fmla="*/ 124442 w 151140"/>
                    <a:gd name="connsiteY8" fmla="*/ 146074 h 227816"/>
                    <a:gd name="connsiteX9" fmla="*/ 89963 w 151140"/>
                    <a:gd name="connsiteY9" fmla="*/ 103883 h 227816"/>
                    <a:gd name="connsiteX10" fmla="*/ 51495 w 151140"/>
                    <a:gd name="connsiteY10" fmla="*/ 52652 h 227816"/>
                    <a:gd name="connsiteX11" fmla="*/ 34389 w 151140"/>
                    <a:gd name="connsiteY11" fmla="*/ 26770 h 227816"/>
                    <a:gd name="connsiteX12" fmla="*/ 14712 w 151140"/>
                    <a:gd name="connsiteY12" fmla="*/ 1332 h 227816"/>
                    <a:gd name="connsiteX13" fmla="*/ 87 w 151140"/>
                    <a:gd name="connsiteY13" fmla="*/ 10284 h 227816"/>
                    <a:gd name="connsiteX14" fmla="*/ 87 w 151140"/>
                    <a:gd name="connsiteY14" fmla="*/ 10284 h 22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1140" h="227816">
                      <a:moveTo>
                        <a:pt x="87" y="10284"/>
                      </a:moveTo>
                      <a:cubicBezTo>
                        <a:pt x="-711" y="18793"/>
                        <a:pt x="4164" y="26682"/>
                        <a:pt x="7709" y="34127"/>
                      </a:cubicBezTo>
                      <a:cubicBezTo>
                        <a:pt x="12230" y="43434"/>
                        <a:pt x="16927" y="52652"/>
                        <a:pt x="21891" y="61781"/>
                      </a:cubicBezTo>
                      <a:cubicBezTo>
                        <a:pt x="30843" y="78179"/>
                        <a:pt x="40239" y="94399"/>
                        <a:pt x="51052" y="109733"/>
                      </a:cubicBezTo>
                      <a:cubicBezTo>
                        <a:pt x="71616" y="138806"/>
                        <a:pt x="95813" y="165042"/>
                        <a:pt x="113274" y="196241"/>
                      </a:cubicBezTo>
                      <a:cubicBezTo>
                        <a:pt x="117352" y="203510"/>
                        <a:pt x="121695" y="211044"/>
                        <a:pt x="127102" y="217514"/>
                      </a:cubicBezTo>
                      <a:cubicBezTo>
                        <a:pt x="130381" y="221414"/>
                        <a:pt x="134458" y="228239"/>
                        <a:pt x="140308" y="227796"/>
                      </a:cubicBezTo>
                      <a:cubicBezTo>
                        <a:pt x="154313" y="226732"/>
                        <a:pt x="151476" y="199521"/>
                        <a:pt x="149438" y="191101"/>
                      </a:cubicBezTo>
                      <a:cubicBezTo>
                        <a:pt x="145538" y="174526"/>
                        <a:pt x="134458" y="159458"/>
                        <a:pt x="124442" y="146074"/>
                      </a:cubicBezTo>
                      <a:cubicBezTo>
                        <a:pt x="113540" y="131538"/>
                        <a:pt x="101309" y="118065"/>
                        <a:pt x="89963" y="103883"/>
                      </a:cubicBezTo>
                      <a:cubicBezTo>
                        <a:pt x="76668" y="87220"/>
                        <a:pt x="63727" y="70202"/>
                        <a:pt x="51495" y="52652"/>
                      </a:cubicBezTo>
                      <a:cubicBezTo>
                        <a:pt x="45645" y="44143"/>
                        <a:pt x="39884" y="35545"/>
                        <a:pt x="34389" y="26770"/>
                      </a:cubicBezTo>
                      <a:cubicBezTo>
                        <a:pt x="28716" y="17818"/>
                        <a:pt x="24196" y="6739"/>
                        <a:pt x="14712" y="1332"/>
                      </a:cubicBezTo>
                      <a:cubicBezTo>
                        <a:pt x="7621" y="-2745"/>
                        <a:pt x="796" y="3193"/>
                        <a:pt x="87" y="10284"/>
                      </a:cubicBezTo>
                      <a:lnTo>
                        <a:pt x="87" y="1028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0" name="任意多边形: 形状 359"/>
                <p:cNvSpPr/>
                <p:nvPr>
                  <p:custDataLst>
                    <p:tags r:id="rId106"/>
                  </p:custDataLst>
                </p:nvPr>
              </p:nvSpPr>
              <p:spPr>
                <a:xfrm>
                  <a:off x="8301826" y="3086651"/>
                  <a:ext cx="102380" cy="288594"/>
                </a:xfrm>
                <a:custGeom>
                  <a:avLst/>
                  <a:gdLst>
                    <a:gd name="connsiteX0" fmla="*/ 400 w 102380"/>
                    <a:gd name="connsiteY0" fmla="*/ 7834 h 288594"/>
                    <a:gd name="connsiteX1" fmla="*/ 9884 w 102380"/>
                    <a:gd name="connsiteY1" fmla="*/ 40452 h 288594"/>
                    <a:gd name="connsiteX2" fmla="*/ 26016 w 102380"/>
                    <a:gd name="connsiteY2" fmla="*/ 72803 h 288594"/>
                    <a:gd name="connsiteX3" fmla="*/ 58899 w 102380"/>
                    <a:gd name="connsiteY3" fmla="*/ 136444 h 288594"/>
                    <a:gd name="connsiteX4" fmla="*/ 57924 w 102380"/>
                    <a:gd name="connsiteY4" fmla="*/ 200882 h 288594"/>
                    <a:gd name="connsiteX5" fmla="*/ 48263 w 102380"/>
                    <a:gd name="connsiteY5" fmla="*/ 236336 h 288594"/>
                    <a:gd name="connsiteX6" fmla="*/ 44009 w 102380"/>
                    <a:gd name="connsiteY6" fmla="*/ 277286 h 288594"/>
                    <a:gd name="connsiteX7" fmla="*/ 66433 w 102380"/>
                    <a:gd name="connsiteY7" fmla="*/ 282781 h 288594"/>
                    <a:gd name="connsiteX8" fmla="*/ 96392 w 102380"/>
                    <a:gd name="connsiteY8" fmla="*/ 206377 h 288594"/>
                    <a:gd name="connsiteX9" fmla="*/ 96038 w 102380"/>
                    <a:gd name="connsiteY9" fmla="*/ 129176 h 288594"/>
                    <a:gd name="connsiteX10" fmla="*/ 59963 w 102380"/>
                    <a:gd name="connsiteY10" fmla="*/ 61813 h 288594"/>
                    <a:gd name="connsiteX11" fmla="*/ 38336 w 102380"/>
                    <a:gd name="connsiteY11" fmla="*/ 27865 h 288594"/>
                    <a:gd name="connsiteX12" fmla="*/ 12809 w 102380"/>
                    <a:gd name="connsiteY12" fmla="*/ 477 h 288594"/>
                    <a:gd name="connsiteX13" fmla="*/ 400 w 102380"/>
                    <a:gd name="connsiteY13" fmla="*/ 7834 h 288594"/>
                    <a:gd name="connsiteX14" fmla="*/ 400 w 102380"/>
                    <a:gd name="connsiteY14" fmla="*/ 7834 h 288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2380" h="288594">
                      <a:moveTo>
                        <a:pt x="400" y="7834"/>
                      </a:moveTo>
                      <a:cubicBezTo>
                        <a:pt x="-1727" y="19711"/>
                        <a:pt x="5098" y="29904"/>
                        <a:pt x="9884" y="40452"/>
                      </a:cubicBezTo>
                      <a:cubicBezTo>
                        <a:pt x="14936" y="51442"/>
                        <a:pt x="20520" y="62079"/>
                        <a:pt x="26016" y="72803"/>
                      </a:cubicBezTo>
                      <a:cubicBezTo>
                        <a:pt x="36918" y="93899"/>
                        <a:pt x="50745" y="114019"/>
                        <a:pt x="58899" y="136444"/>
                      </a:cubicBezTo>
                      <a:cubicBezTo>
                        <a:pt x="66965" y="158514"/>
                        <a:pt x="64040" y="178812"/>
                        <a:pt x="57924" y="200882"/>
                      </a:cubicBezTo>
                      <a:cubicBezTo>
                        <a:pt x="54645" y="212670"/>
                        <a:pt x="50745" y="224370"/>
                        <a:pt x="48263" y="236336"/>
                      </a:cubicBezTo>
                      <a:cubicBezTo>
                        <a:pt x="45515" y="249986"/>
                        <a:pt x="44984" y="263458"/>
                        <a:pt x="44009" y="277286"/>
                      </a:cubicBezTo>
                      <a:cubicBezTo>
                        <a:pt x="43122" y="289429"/>
                        <a:pt x="61027" y="292620"/>
                        <a:pt x="66433" y="282781"/>
                      </a:cubicBezTo>
                      <a:cubicBezTo>
                        <a:pt x="79817" y="258052"/>
                        <a:pt x="89035" y="233500"/>
                        <a:pt x="96392" y="206377"/>
                      </a:cubicBezTo>
                      <a:cubicBezTo>
                        <a:pt x="103394" y="180584"/>
                        <a:pt x="105433" y="154703"/>
                        <a:pt x="96038" y="129176"/>
                      </a:cubicBezTo>
                      <a:cubicBezTo>
                        <a:pt x="87263" y="105333"/>
                        <a:pt x="72992" y="83528"/>
                        <a:pt x="59963" y="61813"/>
                      </a:cubicBezTo>
                      <a:cubicBezTo>
                        <a:pt x="53049" y="50290"/>
                        <a:pt x="45870" y="38945"/>
                        <a:pt x="38336" y="27865"/>
                      </a:cubicBezTo>
                      <a:cubicBezTo>
                        <a:pt x="31156" y="17406"/>
                        <a:pt x="25041" y="5086"/>
                        <a:pt x="12809" y="477"/>
                      </a:cubicBezTo>
                      <a:cubicBezTo>
                        <a:pt x="7757" y="-1473"/>
                        <a:pt x="1198" y="2870"/>
                        <a:pt x="400" y="7834"/>
                      </a:cubicBezTo>
                      <a:lnTo>
                        <a:pt x="400" y="783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1" name="任意多边形: 形状 360"/>
                <p:cNvSpPr/>
                <p:nvPr>
                  <p:custDataLst>
                    <p:tags r:id="rId107"/>
                  </p:custDataLst>
                </p:nvPr>
              </p:nvSpPr>
              <p:spPr>
                <a:xfrm>
                  <a:off x="7692588" y="3108894"/>
                  <a:ext cx="161120" cy="193670"/>
                </a:xfrm>
                <a:custGeom>
                  <a:avLst/>
                  <a:gdLst>
                    <a:gd name="connsiteX0" fmla="*/ 180 w 161120"/>
                    <a:gd name="connsiteY0" fmla="*/ 12358 h 193670"/>
                    <a:gd name="connsiteX1" fmla="*/ 13918 w 161120"/>
                    <a:gd name="connsiteY1" fmla="*/ 37974 h 193670"/>
                    <a:gd name="connsiteX2" fmla="*/ 31911 w 161120"/>
                    <a:gd name="connsiteY2" fmla="*/ 64298 h 193670"/>
                    <a:gd name="connsiteX3" fmla="*/ 67366 w 161120"/>
                    <a:gd name="connsiteY3" fmla="*/ 114466 h 193670"/>
                    <a:gd name="connsiteX4" fmla="*/ 102377 w 161120"/>
                    <a:gd name="connsiteY4" fmla="*/ 159227 h 193670"/>
                    <a:gd name="connsiteX5" fmla="*/ 148467 w 161120"/>
                    <a:gd name="connsiteY5" fmla="*/ 193529 h 193670"/>
                    <a:gd name="connsiteX6" fmla="*/ 160787 w 161120"/>
                    <a:gd name="connsiteY6" fmla="*/ 180588 h 193670"/>
                    <a:gd name="connsiteX7" fmla="*/ 129854 w 161120"/>
                    <a:gd name="connsiteY7" fmla="*/ 135030 h 193670"/>
                    <a:gd name="connsiteX8" fmla="*/ 94754 w 161120"/>
                    <a:gd name="connsiteY8" fmla="*/ 91864 h 193670"/>
                    <a:gd name="connsiteX9" fmla="*/ 55843 w 161120"/>
                    <a:gd name="connsiteY9" fmla="*/ 44976 h 193670"/>
                    <a:gd name="connsiteX10" fmla="*/ 36343 w 161120"/>
                    <a:gd name="connsiteY10" fmla="*/ 22108 h 193670"/>
                    <a:gd name="connsiteX11" fmla="*/ 14184 w 161120"/>
                    <a:gd name="connsiteY11" fmla="*/ 1101 h 193670"/>
                    <a:gd name="connsiteX12" fmla="*/ 180 w 161120"/>
                    <a:gd name="connsiteY12" fmla="*/ 12358 h 193670"/>
                    <a:gd name="connsiteX13" fmla="*/ 180 w 161120"/>
                    <a:gd name="connsiteY13" fmla="*/ 12358 h 193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1120" h="193670">
                      <a:moveTo>
                        <a:pt x="180" y="12358"/>
                      </a:moveTo>
                      <a:cubicBezTo>
                        <a:pt x="1775" y="21931"/>
                        <a:pt x="8600" y="30174"/>
                        <a:pt x="13918" y="37974"/>
                      </a:cubicBezTo>
                      <a:cubicBezTo>
                        <a:pt x="19857" y="46748"/>
                        <a:pt x="25884" y="55523"/>
                        <a:pt x="31911" y="64298"/>
                      </a:cubicBezTo>
                      <a:cubicBezTo>
                        <a:pt x="43523" y="81139"/>
                        <a:pt x="55223" y="97980"/>
                        <a:pt x="67366" y="114466"/>
                      </a:cubicBezTo>
                      <a:cubicBezTo>
                        <a:pt x="78622" y="129711"/>
                        <a:pt x="90056" y="144780"/>
                        <a:pt x="102377" y="159227"/>
                      </a:cubicBezTo>
                      <a:cubicBezTo>
                        <a:pt x="114963" y="174029"/>
                        <a:pt x="128081" y="190515"/>
                        <a:pt x="148467" y="193529"/>
                      </a:cubicBezTo>
                      <a:cubicBezTo>
                        <a:pt x="156444" y="194681"/>
                        <a:pt x="162649" y="188654"/>
                        <a:pt x="160787" y="180588"/>
                      </a:cubicBezTo>
                      <a:cubicBezTo>
                        <a:pt x="156444" y="161798"/>
                        <a:pt x="141997" y="149211"/>
                        <a:pt x="129854" y="135030"/>
                      </a:cubicBezTo>
                      <a:cubicBezTo>
                        <a:pt x="117799" y="120937"/>
                        <a:pt x="106277" y="106400"/>
                        <a:pt x="94754" y="91864"/>
                      </a:cubicBezTo>
                      <a:cubicBezTo>
                        <a:pt x="82079" y="75998"/>
                        <a:pt x="69050" y="60398"/>
                        <a:pt x="55843" y="44976"/>
                      </a:cubicBezTo>
                      <a:cubicBezTo>
                        <a:pt x="49373" y="37353"/>
                        <a:pt x="42902" y="29730"/>
                        <a:pt x="36343" y="22108"/>
                      </a:cubicBezTo>
                      <a:cubicBezTo>
                        <a:pt x="29784" y="14485"/>
                        <a:pt x="23491" y="5356"/>
                        <a:pt x="14184" y="1101"/>
                      </a:cubicBezTo>
                      <a:cubicBezTo>
                        <a:pt x="5941" y="-2710"/>
                        <a:pt x="-1238" y="3938"/>
                        <a:pt x="180" y="12358"/>
                      </a:cubicBezTo>
                      <a:lnTo>
                        <a:pt x="180" y="1235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2" name="任意多边形: 形状 361"/>
                <p:cNvSpPr/>
                <p:nvPr>
                  <p:custDataLst>
                    <p:tags r:id="rId108"/>
                  </p:custDataLst>
                </p:nvPr>
              </p:nvSpPr>
              <p:spPr>
                <a:xfrm>
                  <a:off x="7972745" y="3178000"/>
                  <a:ext cx="100452" cy="192359"/>
                </a:xfrm>
                <a:custGeom>
                  <a:avLst/>
                  <a:gdLst>
                    <a:gd name="connsiteX0" fmla="*/ 6404 w 100452"/>
                    <a:gd name="connsiteY0" fmla="*/ 865 h 192359"/>
                    <a:gd name="connsiteX1" fmla="*/ 3213 w 100452"/>
                    <a:gd name="connsiteY1" fmla="*/ 43144 h 192359"/>
                    <a:gd name="connsiteX2" fmla="*/ 19434 w 100452"/>
                    <a:gd name="connsiteY2" fmla="*/ 91805 h 192359"/>
                    <a:gd name="connsiteX3" fmla="*/ 40706 w 100452"/>
                    <a:gd name="connsiteY3" fmla="*/ 141618 h 192359"/>
                    <a:gd name="connsiteX4" fmla="*/ 67651 w 100452"/>
                    <a:gd name="connsiteY4" fmla="*/ 186823 h 192359"/>
                    <a:gd name="connsiteX5" fmla="*/ 86619 w 100452"/>
                    <a:gd name="connsiteY5" fmla="*/ 191343 h 192359"/>
                    <a:gd name="connsiteX6" fmla="*/ 91228 w 100452"/>
                    <a:gd name="connsiteY6" fmla="*/ 189304 h 192359"/>
                    <a:gd name="connsiteX7" fmla="*/ 100446 w 100452"/>
                    <a:gd name="connsiteY7" fmla="*/ 172286 h 192359"/>
                    <a:gd name="connsiteX8" fmla="*/ 80947 w 100452"/>
                    <a:gd name="connsiteY8" fmla="*/ 116712 h 192359"/>
                    <a:gd name="connsiteX9" fmla="*/ 60117 w 100452"/>
                    <a:gd name="connsiteY9" fmla="*/ 70621 h 192359"/>
                    <a:gd name="connsiteX10" fmla="*/ 34324 w 100452"/>
                    <a:gd name="connsiteY10" fmla="*/ 21872 h 192359"/>
                    <a:gd name="connsiteX11" fmla="*/ 16065 w 100452"/>
                    <a:gd name="connsiteY11" fmla="*/ 2992 h 192359"/>
                    <a:gd name="connsiteX12" fmla="*/ 6404 w 100452"/>
                    <a:gd name="connsiteY12" fmla="*/ 865 h 192359"/>
                    <a:gd name="connsiteX13" fmla="*/ 6404 w 100452"/>
                    <a:gd name="connsiteY13" fmla="*/ 865 h 192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0452" h="192359">
                      <a:moveTo>
                        <a:pt x="6404" y="865"/>
                      </a:moveTo>
                      <a:cubicBezTo>
                        <a:pt x="-4055" y="10260"/>
                        <a:pt x="909" y="31178"/>
                        <a:pt x="3213" y="43144"/>
                      </a:cubicBezTo>
                      <a:cubicBezTo>
                        <a:pt x="6493" y="60074"/>
                        <a:pt x="12875" y="75851"/>
                        <a:pt x="19434" y="91805"/>
                      </a:cubicBezTo>
                      <a:cubicBezTo>
                        <a:pt x="26347" y="108469"/>
                        <a:pt x="33261" y="125132"/>
                        <a:pt x="40706" y="141618"/>
                      </a:cubicBezTo>
                      <a:cubicBezTo>
                        <a:pt x="47974" y="157750"/>
                        <a:pt x="54001" y="174857"/>
                        <a:pt x="67651" y="186823"/>
                      </a:cubicBezTo>
                      <a:cubicBezTo>
                        <a:pt x="72526" y="191077"/>
                        <a:pt x="80238" y="194002"/>
                        <a:pt x="86619" y="191343"/>
                      </a:cubicBezTo>
                      <a:cubicBezTo>
                        <a:pt x="88126" y="190722"/>
                        <a:pt x="89722" y="190013"/>
                        <a:pt x="91228" y="189304"/>
                      </a:cubicBezTo>
                      <a:cubicBezTo>
                        <a:pt x="97167" y="186291"/>
                        <a:pt x="100624" y="178668"/>
                        <a:pt x="100446" y="172286"/>
                      </a:cubicBezTo>
                      <a:cubicBezTo>
                        <a:pt x="99826" y="152255"/>
                        <a:pt x="89190" y="134528"/>
                        <a:pt x="80947" y="116712"/>
                      </a:cubicBezTo>
                      <a:cubicBezTo>
                        <a:pt x="73944" y="101378"/>
                        <a:pt x="66854" y="86044"/>
                        <a:pt x="60117" y="70621"/>
                      </a:cubicBezTo>
                      <a:cubicBezTo>
                        <a:pt x="52672" y="53692"/>
                        <a:pt x="45227" y="36851"/>
                        <a:pt x="34324" y="21872"/>
                      </a:cubicBezTo>
                      <a:cubicBezTo>
                        <a:pt x="29006" y="14515"/>
                        <a:pt x="24043" y="7424"/>
                        <a:pt x="16065" y="2992"/>
                      </a:cubicBezTo>
                      <a:cubicBezTo>
                        <a:pt x="13672" y="1663"/>
                        <a:pt x="9063" y="-1528"/>
                        <a:pt x="6404" y="865"/>
                      </a:cubicBezTo>
                      <a:lnTo>
                        <a:pt x="6404" y="86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3" name="任意多边形: 形状 362"/>
                <p:cNvSpPr/>
                <p:nvPr>
                  <p:custDataLst>
                    <p:tags r:id="rId109"/>
                  </p:custDataLst>
                </p:nvPr>
              </p:nvSpPr>
              <p:spPr>
                <a:xfrm>
                  <a:off x="8267707" y="3222298"/>
                  <a:ext cx="52999" cy="229996"/>
                </a:xfrm>
                <a:custGeom>
                  <a:avLst/>
                  <a:gdLst>
                    <a:gd name="connsiteX0" fmla="*/ 34431 w 52999"/>
                    <a:gd name="connsiteY0" fmla="*/ 2480 h 229996"/>
                    <a:gd name="connsiteX1" fmla="*/ 25833 w 52999"/>
                    <a:gd name="connsiteY1" fmla="*/ 8241 h 229996"/>
                    <a:gd name="connsiteX2" fmla="*/ 17501 w 52999"/>
                    <a:gd name="connsiteY2" fmla="*/ 19675 h 229996"/>
                    <a:gd name="connsiteX3" fmla="*/ 8549 w 52999"/>
                    <a:gd name="connsiteY3" fmla="*/ 46266 h 229996"/>
                    <a:gd name="connsiteX4" fmla="*/ 1370 w 52999"/>
                    <a:gd name="connsiteY4" fmla="*/ 108311 h 229996"/>
                    <a:gd name="connsiteX5" fmla="*/ 1370 w 52999"/>
                    <a:gd name="connsiteY5" fmla="*/ 167076 h 229996"/>
                    <a:gd name="connsiteX6" fmla="*/ 40 w 52999"/>
                    <a:gd name="connsiteY6" fmla="*/ 213344 h 229996"/>
                    <a:gd name="connsiteX7" fmla="*/ 26276 w 52999"/>
                    <a:gd name="connsiteY7" fmla="*/ 227526 h 229996"/>
                    <a:gd name="connsiteX8" fmla="*/ 48612 w 52999"/>
                    <a:gd name="connsiteY8" fmla="*/ 178865 h 229996"/>
                    <a:gd name="connsiteX9" fmla="*/ 48169 w 52999"/>
                    <a:gd name="connsiteY9" fmla="*/ 121163 h 229996"/>
                    <a:gd name="connsiteX10" fmla="*/ 51715 w 52999"/>
                    <a:gd name="connsiteY10" fmla="*/ 60979 h 229996"/>
                    <a:gd name="connsiteX11" fmla="*/ 46840 w 52999"/>
                    <a:gd name="connsiteY11" fmla="*/ 6380 h 229996"/>
                    <a:gd name="connsiteX12" fmla="*/ 47992 w 52999"/>
                    <a:gd name="connsiteY12" fmla="*/ 13648 h 229996"/>
                    <a:gd name="connsiteX13" fmla="*/ 48524 w 52999"/>
                    <a:gd name="connsiteY13" fmla="*/ 10191 h 229996"/>
                    <a:gd name="connsiteX14" fmla="*/ 34431 w 52999"/>
                    <a:gd name="connsiteY14" fmla="*/ 2480 h 229996"/>
                    <a:gd name="connsiteX15" fmla="*/ 34431 w 52999"/>
                    <a:gd name="connsiteY15" fmla="*/ 2480 h 229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999" h="229996">
                      <a:moveTo>
                        <a:pt x="34431" y="2480"/>
                      </a:moveTo>
                      <a:cubicBezTo>
                        <a:pt x="32037" y="4785"/>
                        <a:pt x="28315" y="5760"/>
                        <a:pt x="25833" y="8241"/>
                      </a:cubicBezTo>
                      <a:cubicBezTo>
                        <a:pt x="22554" y="11521"/>
                        <a:pt x="19717" y="15687"/>
                        <a:pt x="17501" y="19675"/>
                      </a:cubicBezTo>
                      <a:cubicBezTo>
                        <a:pt x="13247" y="27741"/>
                        <a:pt x="10676" y="37491"/>
                        <a:pt x="8549" y="46266"/>
                      </a:cubicBezTo>
                      <a:cubicBezTo>
                        <a:pt x="3586" y="66120"/>
                        <a:pt x="2345" y="87925"/>
                        <a:pt x="1370" y="108311"/>
                      </a:cubicBezTo>
                      <a:cubicBezTo>
                        <a:pt x="483" y="127899"/>
                        <a:pt x="838" y="147488"/>
                        <a:pt x="1370" y="167076"/>
                      </a:cubicBezTo>
                      <a:cubicBezTo>
                        <a:pt x="1813" y="182587"/>
                        <a:pt x="-314" y="197921"/>
                        <a:pt x="40" y="213344"/>
                      </a:cubicBezTo>
                      <a:cubicBezTo>
                        <a:pt x="306" y="226462"/>
                        <a:pt x="15108" y="234262"/>
                        <a:pt x="26276" y="227526"/>
                      </a:cubicBezTo>
                      <a:cubicBezTo>
                        <a:pt x="43826" y="216889"/>
                        <a:pt x="48081" y="198010"/>
                        <a:pt x="48612" y="178865"/>
                      </a:cubicBezTo>
                      <a:cubicBezTo>
                        <a:pt x="49144" y="159631"/>
                        <a:pt x="47726" y="140397"/>
                        <a:pt x="48169" y="121163"/>
                      </a:cubicBezTo>
                      <a:cubicBezTo>
                        <a:pt x="48701" y="101043"/>
                        <a:pt x="49765" y="80922"/>
                        <a:pt x="51715" y="60979"/>
                      </a:cubicBezTo>
                      <a:cubicBezTo>
                        <a:pt x="53221" y="44671"/>
                        <a:pt x="54994" y="21182"/>
                        <a:pt x="46840" y="6380"/>
                      </a:cubicBezTo>
                      <a:cubicBezTo>
                        <a:pt x="47194" y="8773"/>
                        <a:pt x="47549" y="11255"/>
                        <a:pt x="47992" y="13648"/>
                      </a:cubicBezTo>
                      <a:cubicBezTo>
                        <a:pt x="48169" y="12496"/>
                        <a:pt x="48347" y="11343"/>
                        <a:pt x="48524" y="10191"/>
                      </a:cubicBezTo>
                      <a:cubicBezTo>
                        <a:pt x="49853" y="2125"/>
                        <a:pt x="40635" y="-3459"/>
                        <a:pt x="34431" y="2480"/>
                      </a:cubicBezTo>
                      <a:lnTo>
                        <a:pt x="34431" y="248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4" name="任意多边形: 形状 363"/>
                <p:cNvSpPr/>
                <p:nvPr>
                  <p:custDataLst>
                    <p:tags r:id="rId110"/>
                  </p:custDataLst>
                </p:nvPr>
              </p:nvSpPr>
              <p:spPr>
                <a:xfrm>
                  <a:off x="7947751" y="3752472"/>
                  <a:ext cx="111595" cy="206040"/>
                </a:xfrm>
                <a:custGeom>
                  <a:avLst/>
                  <a:gdLst>
                    <a:gd name="connsiteX0" fmla="*/ 8885 w 111595"/>
                    <a:gd name="connsiteY0" fmla="*/ 205943 h 206040"/>
                    <a:gd name="connsiteX1" fmla="*/ 50987 w 111595"/>
                    <a:gd name="connsiteY1" fmla="*/ 186532 h 206040"/>
                    <a:gd name="connsiteX2" fmla="*/ 64282 w 111595"/>
                    <a:gd name="connsiteY2" fmla="*/ 155066 h 206040"/>
                    <a:gd name="connsiteX3" fmla="*/ 75096 w 111595"/>
                    <a:gd name="connsiteY3" fmla="*/ 123955 h 206040"/>
                    <a:gd name="connsiteX4" fmla="*/ 92114 w 111595"/>
                    <a:gd name="connsiteY4" fmla="*/ 61113 h 206040"/>
                    <a:gd name="connsiteX5" fmla="*/ 102484 w 111595"/>
                    <a:gd name="connsiteY5" fmla="*/ 45513 h 206040"/>
                    <a:gd name="connsiteX6" fmla="*/ 110373 w 111595"/>
                    <a:gd name="connsiteY6" fmla="*/ 13338 h 206040"/>
                    <a:gd name="connsiteX7" fmla="*/ 75539 w 111595"/>
                    <a:gd name="connsiteY7" fmla="*/ 9615 h 206040"/>
                    <a:gd name="connsiteX8" fmla="*/ 63750 w 111595"/>
                    <a:gd name="connsiteY8" fmla="*/ 25481 h 206040"/>
                    <a:gd name="connsiteX9" fmla="*/ 50189 w 111595"/>
                    <a:gd name="connsiteY9" fmla="*/ 53579 h 206040"/>
                    <a:gd name="connsiteX10" fmla="*/ 34323 w 111595"/>
                    <a:gd name="connsiteY10" fmla="*/ 118992 h 206040"/>
                    <a:gd name="connsiteX11" fmla="*/ 24574 w 111595"/>
                    <a:gd name="connsiteY11" fmla="*/ 150369 h 206040"/>
                    <a:gd name="connsiteX12" fmla="*/ 15621 w 111595"/>
                    <a:gd name="connsiteY12" fmla="*/ 173325 h 206040"/>
                    <a:gd name="connsiteX13" fmla="*/ 642 w 111595"/>
                    <a:gd name="connsiteY13" fmla="*/ 190609 h 206040"/>
                    <a:gd name="connsiteX14" fmla="*/ 8885 w 111595"/>
                    <a:gd name="connsiteY14" fmla="*/ 205943 h 206040"/>
                    <a:gd name="connsiteX15" fmla="*/ 8885 w 111595"/>
                    <a:gd name="connsiteY15" fmla="*/ 205943 h 206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1595" h="206040">
                      <a:moveTo>
                        <a:pt x="8885" y="205943"/>
                      </a:moveTo>
                      <a:cubicBezTo>
                        <a:pt x="22269" y="206918"/>
                        <a:pt x="42389" y="200625"/>
                        <a:pt x="50987" y="186532"/>
                      </a:cubicBezTo>
                      <a:cubicBezTo>
                        <a:pt x="56837" y="177048"/>
                        <a:pt x="60294" y="165437"/>
                        <a:pt x="64282" y="155066"/>
                      </a:cubicBezTo>
                      <a:cubicBezTo>
                        <a:pt x="68271" y="144784"/>
                        <a:pt x="71728" y="134414"/>
                        <a:pt x="75096" y="123955"/>
                      </a:cubicBezTo>
                      <a:cubicBezTo>
                        <a:pt x="81743" y="103214"/>
                        <a:pt x="86796" y="82208"/>
                        <a:pt x="92114" y="61113"/>
                      </a:cubicBezTo>
                      <a:cubicBezTo>
                        <a:pt x="93886" y="53933"/>
                        <a:pt x="97609" y="51717"/>
                        <a:pt x="102484" y="45513"/>
                      </a:cubicBezTo>
                      <a:cubicBezTo>
                        <a:pt x="110107" y="35852"/>
                        <a:pt x="113652" y="25481"/>
                        <a:pt x="110373" y="13338"/>
                      </a:cubicBezTo>
                      <a:cubicBezTo>
                        <a:pt x="106384" y="-1287"/>
                        <a:pt x="81921" y="-5807"/>
                        <a:pt x="75539" y="9615"/>
                      </a:cubicBezTo>
                      <a:cubicBezTo>
                        <a:pt x="72614" y="16618"/>
                        <a:pt x="68980" y="19188"/>
                        <a:pt x="63750" y="25481"/>
                      </a:cubicBezTo>
                      <a:cubicBezTo>
                        <a:pt x="56837" y="33902"/>
                        <a:pt x="52405" y="42854"/>
                        <a:pt x="50189" y="53579"/>
                      </a:cubicBezTo>
                      <a:cubicBezTo>
                        <a:pt x="45580" y="75560"/>
                        <a:pt x="40617" y="97364"/>
                        <a:pt x="34323" y="118992"/>
                      </a:cubicBezTo>
                      <a:cubicBezTo>
                        <a:pt x="31221" y="129539"/>
                        <a:pt x="27853" y="139910"/>
                        <a:pt x="24574" y="150369"/>
                      </a:cubicBezTo>
                      <a:cubicBezTo>
                        <a:pt x="22269" y="157548"/>
                        <a:pt x="20585" y="167475"/>
                        <a:pt x="15621" y="173325"/>
                      </a:cubicBezTo>
                      <a:cubicBezTo>
                        <a:pt x="10569" y="179264"/>
                        <a:pt x="3124" y="182455"/>
                        <a:pt x="642" y="190609"/>
                      </a:cubicBezTo>
                      <a:cubicBezTo>
                        <a:pt x="-1397" y="197257"/>
                        <a:pt x="1440" y="205411"/>
                        <a:pt x="8885" y="205943"/>
                      </a:cubicBezTo>
                      <a:lnTo>
                        <a:pt x="8885" y="20594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5" name="任意多边形: 形状 364"/>
                <p:cNvSpPr/>
                <p:nvPr>
                  <p:custDataLst>
                    <p:tags r:id="rId111"/>
                  </p:custDataLst>
                </p:nvPr>
              </p:nvSpPr>
              <p:spPr>
                <a:xfrm>
                  <a:off x="7757083" y="3523079"/>
                  <a:ext cx="211897" cy="94625"/>
                </a:xfrm>
                <a:custGeom>
                  <a:avLst/>
                  <a:gdLst>
                    <a:gd name="connsiteX0" fmla="*/ 2516 w 211897"/>
                    <a:gd name="connsiteY0" fmla="*/ 9708 h 94625"/>
                    <a:gd name="connsiteX1" fmla="*/ 26005 w 211897"/>
                    <a:gd name="connsiteY1" fmla="*/ 28764 h 94625"/>
                    <a:gd name="connsiteX2" fmla="*/ 51798 w 211897"/>
                    <a:gd name="connsiteY2" fmla="*/ 43744 h 94625"/>
                    <a:gd name="connsiteX3" fmla="*/ 101079 w 211897"/>
                    <a:gd name="connsiteY3" fmla="*/ 67587 h 94625"/>
                    <a:gd name="connsiteX4" fmla="*/ 152931 w 211897"/>
                    <a:gd name="connsiteY4" fmla="*/ 82212 h 94625"/>
                    <a:gd name="connsiteX5" fmla="*/ 206555 w 211897"/>
                    <a:gd name="connsiteY5" fmla="*/ 88416 h 94625"/>
                    <a:gd name="connsiteX6" fmla="*/ 195476 w 211897"/>
                    <a:gd name="connsiteY6" fmla="*/ 93291 h 94625"/>
                    <a:gd name="connsiteX7" fmla="*/ 198312 w 211897"/>
                    <a:gd name="connsiteY7" fmla="*/ 92937 h 94625"/>
                    <a:gd name="connsiteX8" fmla="*/ 211076 w 211897"/>
                    <a:gd name="connsiteY8" fmla="*/ 75298 h 94625"/>
                    <a:gd name="connsiteX9" fmla="*/ 210189 w 211897"/>
                    <a:gd name="connsiteY9" fmla="*/ 72994 h 94625"/>
                    <a:gd name="connsiteX10" fmla="*/ 210367 w 211897"/>
                    <a:gd name="connsiteY10" fmla="*/ 81414 h 94625"/>
                    <a:gd name="connsiteX11" fmla="*/ 170303 w 211897"/>
                    <a:gd name="connsiteY11" fmla="*/ 40819 h 94625"/>
                    <a:gd name="connsiteX12" fmla="*/ 116502 w 211897"/>
                    <a:gd name="connsiteY12" fmla="*/ 28233 h 94625"/>
                    <a:gd name="connsiteX13" fmla="*/ 61193 w 211897"/>
                    <a:gd name="connsiteY13" fmla="*/ 9531 h 94625"/>
                    <a:gd name="connsiteX14" fmla="*/ 32387 w 211897"/>
                    <a:gd name="connsiteY14" fmla="*/ 2351 h 94625"/>
                    <a:gd name="connsiteX15" fmla="*/ 6150 w 211897"/>
                    <a:gd name="connsiteY15" fmla="*/ 135 h 94625"/>
                    <a:gd name="connsiteX16" fmla="*/ 2516 w 211897"/>
                    <a:gd name="connsiteY16" fmla="*/ 9708 h 94625"/>
                    <a:gd name="connsiteX17" fmla="*/ 2516 w 211897"/>
                    <a:gd name="connsiteY17" fmla="*/ 9708 h 9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1897" h="94625">
                      <a:moveTo>
                        <a:pt x="2516" y="9708"/>
                      </a:moveTo>
                      <a:cubicBezTo>
                        <a:pt x="11025" y="15292"/>
                        <a:pt x="17319" y="23269"/>
                        <a:pt x="26005" y="28764"/>
                      </a:cubicBezTo>
                      <a:cubicBezTo>
                        <a:pt x="34425" y="33994"/>
                        <a:pt x="42934" y="39135"/>
                        <a:pt x="51798" y="43744"/>
                      </a:cubicBezTo>
                      <a:cubicBezTo>
                        <a:pt x="68018" y="52253"/>
                        <a:pt x="84150" y="60673"/>
                        <a:pt x="101079" y="67587"/>
                      </a:cubicBezTo>
                      <a:cubicBezTo>
                        <a:pt x="118186" y="74678"/>
                        <a:pt x="135381" y="77248"/>
                        <a:pt x="152931" y="82212"/>
                      </a:cubicBezTo>
                      <a:cubicBezTo>
                        <a:pt x="169683" y="86998"/>
                        <a:pt x="190690" y="103484"/>
                        <a:pt x="206555" y="88416"/>
                      </a:cubicBezTo>
                      <a:cubicBezTo>
                        <a:pt x="202833" y="90012"/>
                        <a:pt x="199199" y="91696"/>
                        <a:pt x="195476" y="93291"/>
                      </a:cubicBezTo>
                      <a:cubicBezTo>
                        <a:pt x="196451" y="93203"/>
                        <a:pt x="197337" y="93025"/>
                        <a:pt x="198312" y="92937"/>
                      </a:cubicBezTo>
                      <a:cubicBezTo>
                        <a:pt x="206467" y="91784"/>
                        <a:pt x="214533" y="84427"/>
                        <a:pt x="211076" y="75298"/>
                      </a:cubicBezTo>
                      <a:cubicBezTo>
                        <a:pt x="210810" y="74500"/>
                        <a:pt x="210455" y="73703"/>
                        <a:pt x="210189" y="72994"/>
                      </a:cubicBezTo>
                      <a:cubicBezTo>
                        <a:pt x="210278" y="75830"/>
                        <a:pt x="210367" y="78578"/>
                        <a:pt x="210367" y="81414"/>
                      </a:cubicBezTo>
                      <a:cubicBezTo>
                        <a:pt x="216128" y="59610"/>
                        <a:pt x="186701" y="46048"/>
                        <a:pt x="170303" y="40819"/>
                      </a:cubicBezTo>
                      <a:cubicBezTo>
                        <a:pt x="152665" y="35235"/>
                        <a:pt x="134052" y="34703"/>
                        <a:pt x="116502" y="28233"/>
                      </a:cubicBezTo>
                      <a:cubicBezTo>
                        <a:pt x="98154" y="21585"/>
                        <a:pt x="79895" y="15026"/>
                        <a:pt x="61193" y="9531"/>
                      </a:cubicBezTo>
                      <a:cubicBezTo>
                        <a:pt x="51709" y="6783"/>
                        <a:pt x="42136" y="4212"/>
                        <a:pt x="32387" y="2351"/>
                      </a:cubicBezTo>
                      <a:cubicBezTo>
                        <a:pt x="23700" y="667"/>
                        <a:pt x="14837" y="1997"/>
                        <a:pt x="6150" y="135"/>
                      </a:cubicBezTo>
                      <a:cubicBezTo>
                        <a:pt x="389" y="-1106"/>
                        <a:pt x="-2359" y="6517"/>
                        <a:pt x="2516" y="9708"/>
                      </a:cubicBezTo>
                      <a:lnTo>
                        <a:pt x="2516" y="970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66" name="图形 232"/>
              <p:cNvGrpSpPr/>
              <p:nvPr/>
            </p:nvGrpSpPr>
            <p:grpSpPr>
              <a:xfrm>
                <a:off x="7591624" y="2930101"/>
                <a:ext cx="865158" cy="1250295"/>
                <a:chOff x="7591624" y="2930101"/>
                <a:chExt cx="865158" cy="1250295"/>
              </a:xfrm>
              <a:solidFill>
                <a:srgbClr val="2E382E"/>
              </a:solidFill>
            </p:grpSpPr>
            <p:sp>
              <p:nvSpPr>
                <p:cNvPr id="367" name="任意多边形: 形状 366"/>
                <p:cNvSpPr/>
                <p:nvPr>
                  <p:custDataLst>
                    <p:tags r:id="rId112"/>
                  </p:custDataLst>
                </p:nvPr>
              </p:nvSpPr>
              <p:spPr>
                <a:xfrm>
                  <a:off x="7698221" y="3103761"/>
                  <a:ext cx="758561" cy="1076635"/>
                </a:xfrm>
                <a:custGeom>
                  <a:avLst/>
                  <a:gdLst>
                    <a:gd name="connsiteX0" fmla="*/ 42 w 758561"/>
                    <a:gd name="connsiteY0" fmla="*/ 827 h 1076635"/>
                    <a:gd name="connsiteX1" fmla="*/ 58542 w 758561"/>
                    <a:gd name="connsiteY1" fmla="*/ 101695 h 1076635"/>
                    <a:gd name="connsiteX2" fmla="*/ 136275 w 758561"/>
                    <a:gd name="connsiteY2" fmla="*/ 190507 h 1076635"/>
                    <a:gd name="connsiteX3" fmla="*/ 310887 w 758561"/>
                    <a:gd name="connsiteY3" fmla="*/ 355635 h 1076635"/>
                    <a:gd name="connsiteX4" fmla="*/ 484347 w 758561"/>
                    <a:gd name="connsiteY4" fmla="*/ 566588 h 1076635"/>
                    <a:gd name="connsiteX5" fmla="*/ 628468 w 758561"/>
                    <a:gd name="connsiteY5" fmla="*/ 795445 h 1076635"/>
                    <a:gd name="connsiteX6" fmla="*/ 738199 w 758561"/>
                    <a:gd name="connsiteY6" fmla="*/ 1042118 h 1076635"/>
                    <a:gd name="connsiteX7" fmla="*/ 749988 w 758561"/>
                    <a:gd name="connsiteY7" fmla="*/ 1073672 h 1076635"/>
                    <a:gd name="connsiteX8" fmla="*/ 758408 w 758561"/>
                    <a:gd name="connsiteY8" fmla="*/ 1071101 h 1076635"/>
                    <a:gd name="connsiteX9" fmla="*/ 713204 w 758561"/>
                    <a:gd name="connsiteY9" fmla="*/ 943643 h 1076635"/>
                    <a:gd name="connsiteX10" fmla="*/ 655591 w 758561"/>
                    <a:gd name="connsiteY10" fmla="*/ 821681 h 1076635"/>
                    <a:gd name="connsiteX11" fmla="*/ 514306 w 758561"/>
                    <a:gd name="connsiteY11" fmla="*/ 589988 h 1076635"/>
                    <a:gd name="connsiteX12" fmla="*/ 342885 w 758561"/>
                    <a:gd name="connsiteY12" fmla="*/ 372831 h 1076635"/>
                    <a:gd name="connsiteX13" fmla="*/ 167829 w 758561"/>
                    <a:gd name="connsiteY13" fmla="*/ 208057 h 1076635"/>
                    <a:gd name="connsiteX14" fmla="*/ 15199 w 758561"/>
                    <a:gd name="connsiteY14" fmla="*/ 26177 h 1076635"/>
                    <a:gd name="connsiteX15" fmla="*/ 1106 w 758561"/>
                    <a:gd name="connsiteY15" fmla="*/ 295 h 1076635"/>
                    <a:gd name="connsiteX16" fmla="*/ 42 w 758561"/>
                    <a:gd name="connsiteY16" fmla="*/ 827 h 1076635"/>
                    <a:gd name="connsiteX17" fmla="*/ 42 w 758561"/>
                    <a:gd name="connsiteY17" fmla="*/ 827 h 1076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8561" h="1076635">
                      <a:moveTo>
                        <a:pt x="42" y="827"/>
                      </a:moveTo>
                      <a:cubicBezTo>
                        <a:pt x="15731" y="36459"/>
                        <a:pt x="35231" y="70495"/>
                        <a:pt x="58542" y="101695"/>
                      </a:cubicBezTo>
                      <a:cubicBezTo>
                        <a:pt x="82119" y="133249"/>
                        <a:pt x="108621" y="162499"/>
                        <a:pt x="136275" y="190507"/>
                      </a:cubicBezTo>
                      <a:cubicBezTo>
                        <a:pt x="192559" y="247500"/>
                        <a:pt x="253894" y="299352"/>
                        <a:pt x="310887" y="355635"/>
                      </a:cubicBezTo>
                      <a:cubicBezTo>
                        <a:pt x="375946" y="419896"/>
                        <a:pt x="431786" y="491957"/>
                        <a:pt x="484347" y="566588"/>
                      </a:cubicBezTo>
                      <a:cubicBezTo>
                        <a:pt x="536376" y="640244"/>
                        <a:pt x="585214" y="716293"/>
                        <a:pt x="628468" y="795445"/>
                      </a:cubicBezTo>
                      <a:cubicBezTo>
                        <a:pt x="671634" y="874508"/>
                        <a:pt x="709215" y="956762"/>
                        <a:pt x="738199" y="1042118"/>
                      </a:cubicBezTo>
                      <a:cubicBezTo>
                        <a:pt x="741833" y="1052754"/>
                        <a:pt x="745910" y="1063213"/>
                        <a:pt x="749988" y="1073672"/>
                      </a:cubicBezTo>
                      <a:cubicBezTo>
                        <a:pt x="752026" y="1078901"/>
                        <a:pt x="759738" y="1076686"/>
                        <a:pt x="758408" y="1071101"/>
                      </a:cubicBezTo>
                      <a:cubicBezTo>
                        <a:pt x="748038" y="1027315"/>
                        <a:pt x="730665" y="984948"/>
                        <a:pt x="713204" y="943643"/>
                      </a:cubicBezTo>
                      <a:cubicBezTo>
                        <a:pt x="695743" y="902162"/>
                        <a:pt x="676420" y="861567"/>
                        <a:pt x="655591" y="821681"/>
                      </a:cubicBezTo>
                      <a:cubicBezTo>
                        <a:pt x="613666" y="741466"/>
                        <a:pt x="565714" y="664442"/>
                        <a:pt x="514306" y="589988"/>
                      </a:cubicBezTo>
                      <a:cubicBezTo>
                        <a:pt x="461922" y="514116"/>
                        <a:pt x="406879" y="439396"/>
                        <a:pt x="342885" y="372831"/>
                      </a:cubicBezTo>
                      <a:cubicBezTo>
                        <a:pt x="287310" y="315040"/>
                        <a:pt x="225797" y="263366"/>
                        <a:pt x="167829" y="208057"/>
                      </a:cubicBezTo>
                      <a:cubicBezTo>
                        <a:pt x="110748" y="153635"/>
                        <a:pt x="55174" y="94781"/>
                        <a:pt x="15199" y="26177"/>
                      </a:cubicBezTo>
                      <a:cubicBezTo>
                        <a:pt x="10235" y="17668"/>
                        <a:pt x="5538" y="9070"/>
                        <a:pt x="1106" y="295"/>
                      </a:cubicBezTo>
                      <a:cubicBezTo>
                        <a:pt x="840" y="-325"/>
                        <a:pt x="-224" y="118"/>
                        <a:pt x="42" y="827"/>
                      </a:cubicBezTo>
                      <a:lnTo>
                        <a:pt x="42" y="8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8" name="任意多边形: 形状 367"/>
                <p:cNvSpPr/>
                <p:nvPr>
                  <p:custDataLst>
                    <p:tags r:id="rId113"/>
                  </p:custDataLst>
                </p:nvPr>
              </p:nvSpPr>
              <p:spPr>
                <a:xfrm>
                  <a:off x="7805334" y="3524698"/>
                  <a:ext cx="500105" cy="327027"/>
                </a:xfrm>
                <a:custGeom>
                  <a:avLst/>
                  <a:gdLst>
                    <a:gd name="connsiteX0" fmla="*/ 533 w 500105"/>
                    <a:gd name="connsiteY0" fmla="*/ 2593 h 327027"/>
                    <a:gd name="connsiteX1" fmla="*/ 51676 w 500105"/>
                    <a:gd name="connsiteY1" fmla="*/ 37072 h 327027"/>
                    <a:gd name="connsiteX2" fmla="*/ 106187 w 500105"/>
                    <a:gd name="connsiteY2" fmla="*/ 65347 h 327027"/>
                    <a:gd name="connsiteX3" fmla="*/ 224249 w 500105"/>
                    <a:gd name="connsiteY3" fmla="*/ 107006 h 327027"/>
                    <a:gd name="connsiteX4" fmla="*/ 328130 w 500105"/>
                    <a:gd name="connsiteY4" fmla="*/ 158680 h 327027"/>
                    <a:gd name="connsiteX5" fmla="*/ 412068 w 500105"/>
                    <a:gd name="connsiteY5" fmla="*/ 232248 h 327027"/>
                    <a:gd name="connsiteX6" fmla="*/ 496803 w 500105"/>
                    <a:gd name="connsiteY6" fmla="*/ 326468 h 327027"/>
                    <a:gd name="connsiteX7" fmla="*/ 499817 w 500105"/>
                    <a:gd name="connsiteY7" fmla="*/ 323986 h 327027"/>
                    <a:gd name="connsiteX8" fmla="*/ 430149 w 500105"/>
                    <a:gd name="connsiteY8" fmla="*/ 235616 h 327027"/>
                    <a:gd name="connsiteX9" fmla="*/ 346743 w 500105"/>
                    <a:gd name="connsiteY9" fmla="*/ 158858 h 327027"/>
                    <a:gd name="connsiteX10" fmla="*/ 248535 w 500105"/>
                    <a:gd name="connsiteY10" fmla="*/ 104347 h 327027"/>
                    <a:gd name="connsiteX11" fmla="*/ 125155 w 500105"/>
                    <a:gd name="connsiteY11" fmla="*/ 63309 h 327027"/>
                    <a:gd name="connsiteX12" fmla="*/ 62932 w 500105"/>
                    <a:gd name="connsiteY12" fmla="*/ 34679 h 327027"/>
                    <a:gd name="connsiteX13" fmla="*/ 1685 w 500105"/>
                    <a:gd name="connsiteY13" fmla="*/ 112 h 327027"/>
                    <a:gd name="connsiteX14" fmla="*/ 533 w 500105"/>
                    <a:gd name="connsiteY14" fmla="*/ 2593 h 327027"/>
                    <a:gd name="connsiteX15" fmla="*/ 533 w 500105"/>
                    <a:gd name="connsiteY15" fmla="*/ 2593 h 327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0105" h="327027">
                      <a:moveTo>
                        <a:pt x="533" y="2593"/>
                      </a:moveTo>
                      <a:cubicBezTo>
                        <a:pt x="17196" y="14559"/>
                        <a:pt x="33949" y="26613"/>
                        <a:pt x="51676" y="37072"/>
                      </a:cubicBezTo>
                      <a:cubicBezTo>
                        <a:pt x="69314" y="47532"/>
                        <a:pt x="87485" y="57015"/>
                        <a:pt x="106187" y="65347"/>
                      </a:cubicBezTo>
                      <a:cubicBezTo>
                        <a:pt x="144566" y="82365"/>
                        <a:pt x="184540" y="93711"/>
                        <a:pt x="224249" y="107006"/>
                      </a:cubicBezTo>
                      <a:cubicBezTo>
                        <a:pt x="261299" y="119415"/>
                        <a:pt x="296044" y="136256"/>
                        <a:pt x="328130" y="158680"/>
                      </a:cubicBezTo>
                      <a:cubicBezTo>
                        <a:pt x="358709" y="180042"/>
                        <a:pt x="386364" y="205391"/>
                        <a:pt x="412068" y="232248"/>
                      </a:cubicBezTo>
                      <a:cubicBezTo>
                        <a:pt x="441318" y="262739"/>
                        <a:pt x="466313" y="297218"/>
                        <a:pt x="496803" y="326468"/>
                      </a:cubicBezTo>
                      <a:cubicBezTo>
                        <a:pt x="498399" y="328063"/>
                        <a:pt x="500969" y="325936"/>
                        <a:pt x="499817" y="323986"/>
                      </a:cubicBezTo>
                      <a:cubicBezTo>
                        <a:pt x="480849" y="291545"/>
                        <a:pt x="455499" y="263182"/>
                        <a:pt x="430149" y="235616"/>
                      </a:cubicBezTo>
                      <a:cubicBezTo>
                        <a:pt x="404534" y="207785"/>
                        <a:pt x="377057" y="181548"/>
                        <a:pt x="346743" y="158858"/>
                      </a:cubicBezTo>
                      <a:cubicBezTo>
                        <a:pt x="316519" y="136256"/>
                        <a:pt x="283901" y="117642"/>
                        <a:pt x="248535" y="104347"/>
                      </a:cubicBezTo>
                      <a:cubicBezTo>
                        <a:pt x="207940" y="89013"/>
                        <a:pt x="165484" y="79529"/>
                        <a:pt x="125155" y="63309"/>
                      </a:cubicBezTo>
                      <a:cubicBezTo>
                        <a:pt x="103882" y="54799"/>
                        <a:pt x="83673" y="44341"/>
                        <a:pt x="62932" y="34679"/>
                      </a:cubicBezTo>
                      <a:cubicBezTo>
                        <a:pt x="41749" y="24841"/>
                        <a:pt x="21096" y="13141"/>
                        <a:pt x="1685" y="112"/>
                      </a:cubicBezTo>
                      <a:cubicBezTo>
                        <a:pt x="444" y="-509"/>
                        <a:pt x="-708" y="1618"/>
                        <a:pt x="533" y="2593"/>
                      </a:cubicBezTo>
                      <a:lnTo>
                        <a:pt x="533" y="259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9" name="任意多边形: 形状 368"/>
                <p:cNvSpPr/>
                <p:nvPr>
                  <p:custDataLst>
                    <p:tags r:id="rId114"/>
                  </p:custDataLst>
                </p:nvPr>
              </p:nvSpPr>
              <p:spPr>
                <a:xfrm>
                  <a:off x="7979681" y="3130417"/>
                  <a:ext cx="146703" cy="445936"/>
                </a:xfrm>
                <a:custGeom>
                  <a:avLst/>
                  <a:gdLst>
                    <a:gd name="connsiteX0" fmla="*/ 0 w 146703"/>
                    <a:gd name="connsiteY0" fmla="*/ 230 h 445936"/>
                    <a:gd name="connsiteX1" fmla="*/ 18525 w 146703"/>
                    <a:gd name="connsiteY1" fmla="*/ 87448 h 445936"/>
                    <a:gd name="connsiteX2" fmla="*/ 51586 w 146703"/>
                    <a:gd name="connsiteY2" fmla="*/ 170676 h 445936"/>
                    <a:gd name="connsiteX3" fmla="*/ 110440 w 146703"/>
                    <a:gd name="connsiteY3" fmla="*/ 343427 h 445936"/>
                    <a:gd name="connsiteX4" fmla="*/ 121697 w 146703"/>
                    <a:gd name="connsiteY4" fmla="*/ 396697 h 445936"/>
                    <a:gd name="connsiteX5" fmla="*/ 129053 w 146703"/>
                    <a:gd name="connsiteY5" fmla="*/ 421692 h 445936"/>
                    <a:gd name="connsiteX6" fmla="*/ 140753 w 146703"/>
                    <a:gd name="connsiteY6" fmla="*/ 445003 h 445936"/>
                    <a:gd name="connsiteX7" fmla="*/ 146692 w 146703"/>
                    <a:gd name="connsiteY7" fmla="*/ 442344 h 445936"/>
                    <a:gd name="connsiteX8" fmla="*/ 140399 w 146703"/>
                    <a:gd name="connsiteY8" fmla="*/ 420363 h 445936"/>
                    <a:gd name="connsiteX9" fmla="*/ 133662 w 146703"/>
                    <a:gd name="connsiteY9" fmla="*/ 397229 h 445936"/>
                    <a:gd name="connsiteX10" fmla="*/ 123558 w 146703"/>
                    <a:gd name="connsiteY10" fmla="*/ 350961 h 445936"/>
                    <a:gd name="connsiteX11" fmla="*/ 99804 w 146703"/>
                    <a:gd name="connsiteY11" fmla="*/ 261351 h 445936"/>
                    <a:gd name="connsiteX12" fmla="*/ 30225 w 146703"/>
                    <a:gd name="connsiteY12" fmla="*/ 95691 h 445936"/>
                    <a:gd name="connsiteX13" fmla="*/ 532 w 146703"/>
                    <a:gd name="connsiteY13" fmla="*/ 53 h 445936"/>
                    <a:gd name="connsiteX14" fmla="*/ 0 w 146703"/>
                    <a:gd name="connsiteY14" fmla="*/ 230 h 445936"/>
                    <a:gd name="connsiteX15" fmla="*/ 0 w 146703"/>
                    <a:gd name="connsiteY15" fmla="*/ 230 h 445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6703" h="445936">
                      <a:moveTo>
                        <a:pt x="0" y="230"/>
                      </a:moveTo>
                      <a:cubicBezTo>
                        <a:pt x="177" y="30455"/>
                        <a:pt x="8598" y="59173"/>
                        <a:pt x="18525" y="87448"/>
                      </a:cubicBezTo>
                      <a:cubicBezTo>
                        <a:pt x="28363" y="115634"/>
                        <a:pt x="39975" y="143199"/>
                        <a:pt x="51586" y="170676"/>
                      </a:cubicBezTo>
                      <a:cubicBezTo>
                        <a:pt x="75429" y="227137"/>
                        <a:pt x="98208" y="283244"/>
                        <a:pt x="110440" y="343427"/>
                      </a:cubicBezTo>
                      <a:cubicBezTo>
                        <a:pt x="114074" y="361243"/>
                        <a:pt x="117354" y="379059"/>
                        <a:pt x="121697" y="396697"/>
                      </a:cubicBezTo>
                      <a:cubicBezTo>
                        <a:pt x="123824" y="405117"/>
                        <a:pt x="126128" y="413538"/>
                        <a:pt x="129053" y="421692"/>
                      </a:cubicBezTo>
                      <a:cubicBezTo>
                        <a:pt x="131978" y="430024"/>
                        <a:pt x="134726" y="438444"/>
                        <a:pt x="140753" y="445003"/>
                      </a:cubicBezTo>
                      <a:cubicBezTo>
                        <a:pt x="142792" y="447131"/>
                        <a:pt x="146958" y="445358"/>
                        <a:pt x="146692" y="442344"/>
                      </a:cubicBezTo>
                      <a:cubicBezTo>
                        <a:pt x="145894" y="434544"/>
                        <a:pt x="142792" y="427720"/>
                        <a:pt x="140399" y="420363"/>
                      </a:cubicBezTo>
                      <a:cubicBezTo>
                        <a:pt x="137917" y="412740"/>
                        <a:pt x="135701" y="405029"/>
                        <a:pt x="133662" y="397229"/>
                      </a:cubicBezTo>
                      <a:cubicBezTo>
                        <a:pt x="129674" y="381895"/>
                        <a:pt x="126660" y="366384"/>
                        <a:pt x="123558" y="350961"/>
                      </a:cubicBezTo>
                      <a:cubicBezTo>
                        <a:pt x="117531" y="320559"/>
                        <a:pt x="110440" y="290600"/>
                        <a:pt x="99804" y="261351"/>
                      </a:cubicBezTo>
                      <a:cubicBezTo>
                        <a:pt x="79329" y="204978"/>
                        <a:pt x="51320" y="151797"/>
                        <a:pt x="30225" y="95691"/>
                      </a:cubicBezTo>
                      <a:cubicBezTo>
                        <a:pt x="18436" y="64402"/>
                        <a:pt x="9927" y="32050"/>
                        <a:pt x="532" y="53"/>
                      </a:cubicBezTo>
                      <a:cubicBezTo>
                        <a:pt x="355" y="-36"/>
                        <a:pt x="0" y="-36"/>
                        <a:pt x="0" y="230"/>
                      </a:cubicBezTo>
                      <a:lnTo>
                        <a:pt x="0" y="23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0" name="任意多边形: 形状 369"/>
                <p:cNvSpPr/>
                <p:nvPr>
                  <p:custDataLst>
                    <p:tags r:id="rId115"/>
                  </p:custDataLst>
                </p:nvPr>
              </p:nvSpPr>
              <p:spPr>
                <a:xfrm>
                  <a:off x="7591624" y="2930101"/>
                  <a:ext cx="295082" cy="409397"/>
                </a:xfrm>
                <a:custGeom>
                  <a:avLst/>
                  <a:gdLst>
                    <a:gd name="connsiteX0" fmla="*/ 283556 w 295082"/>
                    <a:gd name="connsiteY0" fmla="*/ 401926 h 409397"/>
                    <a:gd name="connsiteX1" fmla="*/ 170723 w 295082"/>
                    <a:gd name="connsiteY1" fmla="*/ 370726 h 409397"/>
                    <a:gd name="connsiteX2" fmla="*/ 81822 w 295082"/>
                    <a:gd name="connsiteY2" fmla="*/ 319140 h 409397"/>
                    <a:gd name="connsiteX3" fmla="*/ 22170 w 295082"/>
                    <a:gd name="connsiteY3" fmla="*/ 140362 h 409397"/>
                    <a:gd name="connsiteX4" fmla="*/ 9672 w 295082"/>
                    <a:gd name="connsiteY4" fmla="*/ 4750 h 409397"/>
                    <a:gd name="connsiteX5" fmla="*/ 2493 w 295082"/>
                    <a:gd name="connsiteY5" fmla="*/ 9093 h 409397"/>
                    <a:gd name="connsiteX6" fmla="*/ 151135 w 295082"/>
                    <a:gd name="connsiteY6" fmla="*/ 126624 h 409397"/>
                    <a:gd name="connsiteX7" fmla="*/ 209546 w 295082"/>
                    <a:gd name="connsiteY7" fmla="*/ 200457 h 409397"/>
                    <a:gd name="connsiteX8" fmla="*/ 250850 w 295082"/>
                    <a:gd name="connsiteY8" fmla="*/ 297513 h 409397"/>
                    <a:gd name="connsiteX9" fmla="*/ 286747 w 295082"/>
                    <a:gd name="connsiteY9" fmla="*/ 407155 h 409397"/>
                    <a:gd name="connsiteX10" fmla="*/ 294547 w 295082"/>
                    <a:gd name="connsiteY10" fmla="*/ 402280 h 409397"/>
                    <a:gd name="connsiteX11" fmla="*/ 262638 w 295082"/>
                    <a:gd name="connsiteY11" fmla="*/ 302477 h 409397"/>
                    <a:gd name="connsiteX12" fmla="*/ 222575 w 295082"/>
                    <a:gd name="connsiteY12" fmla="*/ 203116 h 409397"/>
                    <a:gd name="connsiteX13" fmla="*/ 95028 w 295082"/>
                    <a:gd name="connsiteY13" fmla="*/ 64225 h 409397"/>
                    <a:gd name="connsiteX14" fmla="*/ 7191 w 295082"/>
                    <a:gd name="connsiteY14" fmla="*/ 673 h 409397"/>
                    <a:gd name="connsiteX15" fmla="*/ 11 w 295082"/>
                    <a:gd name="connsiteY15" fmla="*/ 5016 h 409397"/>
                    <a:gd name="connsiteX16" fmla="*/ 11622 w 295082"/>
                    <a:gd name="connsiteY16" fmla="*/ 130878 h 409397"/>
                    <a:gd name="connsiteX17" fmla="*/ 26070 w 295082"/>
                    <a:gd name="connsiteY17" fmla="*/ 231037 h 409397"/>
                    <a:gd name="connsiteX18" fmla="*/ 67817 w 295082"/>
                    <a:gd name="connsiteY18" fmla="*/ 317545 h 409397"/>
                    <a:gd name="connsiteX19" fmla="*/ 153794 w 295082"/>
                    <a:gd name="connsiteY19" fmla="*/ 373917 h 409397"/>
                    <a:gd name="connsiteX20" fmla="*/ 283113 w 295082"/>
                    <a:gd name="connsiteY20" fmla="*/ 405649 h 409397"/>
                    <a:gd name="connsiteX21" fmla="*/ 283556 w 295082"/>
                    <a:gd name="connsiteY21" fmla="*/ 401926 h 409397"/>
                    <a:gd name="connsiteX22" fmla="*/ 283556 w 295082"/>
                    <a:gd name="connsiteY22" fmla="*/ 401926 h 409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95082" h="409397">
                      <a:moveTo>
                        <a:pt x="283556" y="401926"/>
                      </a:moveTo>
                      <a:cubicBezTo>
                        <a:pt x="245620" y="392619"/>
                        <a:pt x="207507" y="383933"/>
                        <a:pt x="170723" y="370726"/>
                      </a:cubicBezTo>
                      <a:cubicBezTo>
                        <a:pt x="138371" y="359115"/>
                        <a:pt x="106197" y="343958"/>
                        <a:pt x="81822" y="319140"/>
                      </a:cubicBezTo>
                      <a:cubicBezTo>
                        <a:pt x="35997" y="272429"/>
                        <a:pt x="27931" y="202407"/>
                        <a:pt x="22170" y="140362"/>
                      </a:cubicBezTo>
                      <a:cubicBezTo>
                        <a:pt x="17916" y="95158"/>
                        <a:pt x="13838" y="49954"/>
                        <a:pt x="9672" y="4750"/>
                      </a:cubicBezTo>
                      <a:cubicBezTo>
                        <a:pt x="7279" y="6168"/>
                        <a:pt x="4886" y="7675"/>
                        <a:pt x="2493" y="9093"/>
                      </a:cubicBezTo>
                      <a:cubicBezTo>
                        <a:pt x="54433" y="45079"/>
                        <a:pt x="106551" y="81508"/>
                        <a:pt x="151135" y="126624"/>
                      </a:cubicBezTo>
                      <a:cubicBezTo>
                        <a:pt x="173205" y="149049"/>
                        <a:pt x="193237" y="173512"/>
                        <a:pt x="209546" y="200457"/>
                      </a:cubicBezTo>
                      <a:cubicBezTo>
                        <a:pt x="227805" y="230682"/>
                        <a:pt x="240834" y="263743"/>
                        <a:pt x="250850" y="297513"/>
                      </a:cubicBezTo>
                      <a:cubicBezTo>
                        <a:pt x="261752" y="334120"/>
                        <a:pt x="267602" y="373651"/>
                        <a:pt x="286747" y="407155"/>
                      </a:cubicBezTo>
                      <a:cubicBezTo>
                        <a:pt x="289761" y="412385"/>
                        <a:pt x="297118" y="407510"/>
                        <a:pt x="294547" y="402280"/>
                      </a:cubicBezTo>
                      <a:cubicBezTo>
                        <a:pt x="279213" y="370460"/>
                        <a:pt x="272211" y="336158"/>
                        <a:pt x="262638" y="302477"/>
                      </a:cubicBezTo>
                      <a:cubicBezTo>
                        <a:pt x="252800" y="268086"/>
                        <a:pt x="240302" y="234228"/>
                        <a:pt x="222575" y="203116"/>
                      </a:cubicBezTo>
                      <a:cubicBezTo>
                        <a:pt x="191109" y="147896"/>
                        <a:pt x="144664" y="103136"/>
                        <a:pt x="95028" y="64225"/>
                      </a:cubicBezTo>
                      <a:cubicBezTo>
                        <a:pt x="66576" y="41888"/>
                        <a:pt x="36884" y="21236"/>
                        <a:pt x="7191" y="673"/>
                      </a:cubicBezTo>
                      <a:cubicBezTo>
                        <a:pt x="4266" y="-1366"/>
                        <a:pt x="-255" y="1559"/>
                        <a:pt x="11" y="5016"/>
                      </a:cubicBezTo>
                      <a:cubicBezTo>
                        <a:pt x="3911" y="46941"/>
                        <a:pt x="7722" y="88865"/>
                        <a:pt x="11622" y="130878"/>
                      </a:cubicBezTo>
                      <a:cubicBezTo>
                        <a:pt x="14725" y="164471"/>
                        <a:pt x="17916" y="198242"/>
                        <a:pt x="26070" y="231037"/>
                      </a:cubicBezTo>
                      <a:cubicBezTo>
                        <a:pt x="33870" y="262414"/>
                        <a:pt x="46722" y="292816"/>
                        <a:pt x="67817" y="317545"/>
                      </a:cubicBezTo>
                      <a:cubicBezTo>
                        <a:pt x="90508" y="344136"/>
                        <a:pt x="121708" y="361242"/>
                        <a:pt x="153794" y="373917"/>
                      </a:cubicBezTo>
                      <a:cubicBezTo>
                        <a:pt x="195009" y="390137"/>
                        <a:pt x="238884" y="402458"/>
                        <a:pt x="283113" y="405649"/>
                      </a:cubicBezTo>
                      <a:cubicBezTo>
                        <a:pt x="285240" y="405737"/>
                        <a:pt x="285595" y="402369"/>
                        <a:pt x="283556" y="401926"/>
                      </a:cubicBezTo>
                      <a:lnTo>
                        <a:pt x="283556" y="4019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1" name="任意多边形: 形状 370"/>
                <p:cNvSpPr/>
                <p:nvPr>
                  <p:custDataLst>
                    <p:tags r:id="rId116"/>
                  </p:custDataLst>
                </p:nvPr>
              </p:nvSpPr>
              <p:spPr>
                <a:xfrm>
                  <a:off x="7893249" y="2978348"/>
                  <a:ext cx="203809" cy="426121"/>
                </a:xfrm>
                <a:custGeom>
                  <a:avLst/>
                  <a:gdLst>
                    <a:gd name="connsiteX0" fmla="*/ 181360 w 203809"/>
                    <a:gd name="connsiteY0" fmla="*/ 423436 h 426121"/>
                    <a:gd name="connsiteX1" fmla="*/ 109832 w 203809"/>
                    <a:gd name="connsiteY1" fmla="*/ 363962 h 426121"/>
                    <a:gd name="connsiteX2" fmla="*/ 48762 w 203809"/>
                    <a:gd name="connsiteY2" fmla="*/ 296244 h 426121"/>
                    <a:gd name="connsiteX3" fmla="*/ 13396 w 203809"/>
                    <a:gd name="connsiteY3" fmla="*/ 217270 h 426121"/>
                    <a:gd name="connsiteX4" fmla="*/ 15701 w 203809"/>
                    <a:gd name="connsiteY4" fmla="*/ 120302 h 426121"/>
                    <a:gd name="connsiteX5" fmla="*/ 38303 w 203809"/>
                    <a:gd name="connsiteY5" fmla="*/ 6051 h 426121"/>
                    <a:gd name="connsiteX6" fmla="*/ 29616 w 203809"/>
                    <a:gd name="connsiteY6" fmla="*/ 7381 h 426121"/>
                    <a:gd name="connsiteX7" fmla="*/ 133231 w 203809"/>
                    <a:gd name="connsiteY7" fmla="*/ 154870 h 426121"/>
                    <a:gd name="connsiteX8" fmla="*/ 176929 w 203809"/>
                    <a:gd name="connsiteY8" fmla="*/ 234376 h 426121"/>
                    <a:gd name="connsiteX9" fmla="*/ 190844 w 203809"/>
                    <a:gd name="connsiteY9" fmla="*/ 276390 h 426121"/>
                    <a:gd name="connsiteX10" fmla="*/ 192972 w 203809"/>
                    <a:gd name="connsiteY10" fmla="*/ 319910 h 426121"/>
                    <a:gd name="connsiteX11" fmla="*/ 177904 w 203809"/>
                    <a:gd name="connsiteY11" fmla="*/ 419802 h 426121"/>
                    <a:gd name="connsiteX12" fmla="*/ 187476 w 203809"/>
                    <a:gd name="connsiteY12" fmla="*/ 422195 h 426121"/>
                    <a:gd name="connsiteX13" fmla="*/ 202633 w 203809"/>
                    <a:gd name="connsiteY13" fmla="*/ 331610 h 426121"/>
                    <a:gd name="connsiteX14" fmla="*/ 192440 w 203809"/>
                    <a:gd name="connsiteY14" fmla="*/ 244481 h 426121"/>
                    <a:gd name="connsiteX15" fmla="*/ 150249 w 203809"/>
                    <a:gd name="connsiteY15" fmla="*/ 163557 h 426121"/>
                    <a:gd name="connsiteX16" fmla="*/ 99461 w 203809"/>
                    <a:gd name="connsiteY16" fmla="*/ 84139 h 426121"/>
                    <a:gd name="connsiteX17" fmla="*/ 37062 w 203809"/>
                    <a:gd name="connsiteY17" fmla="*/ 1354 h 426121"/>
                    <a:gd name="connsiteX18" fmla="*/ 29173 w 203809"/>
                    <a:gd name="connsiteY18" fmla="*/ 3658 h 426121"/>
                    <a:gd name="connsiteX19" fmla="*/ 8255 w 203809"/>
                    <a:gd name="connsiteY19" fmla="*/ 109489 h 426121"/>
                    <a:gd name="connsiteX20" fmla="*/ 2405 w 203809"/>
                    <a:gd name="connsiteY20" fmla="*/ 209115 h 426121"/>
                    <a:gd name="connsiteX21" fmla="*/ 93611 w 203809"/>
                    <a:gd name="connsiteY21" fmla="*/ 360859 h 426121"/>
                    <a:gd name="connsiteX22" fmla="*/ 179499 w 203809"/>
                    <a:gd name="connsiteY22" fmla="*/ 425918 h 426121"/>
                    <a:gd name="connsiteX23" fmla="*/ 181360 w 203809"/>
                    <a:gd name="connsiteY23" fmla="*/ 423436 h 426121"/>
                    <a:gd name="connsiteX24" fmla="*/ 181360 w 203809"/>
                    <a:gd name="connsiteY24" fmla="*/ 423436 h 426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03809" h="426121">
                      <a:moveTo>
                        <a:pt x="181360" y="423436"/>
                      </a:moveTo>
                      <a:cubicBezTo>
                        <a:pt x="158758" y="402252"/>
                        <a:pt x="133054" y="384525"/>
                        <a:pt x="109832" y="363962"/>
                      </a:cubicBezTo>
                      <a:cubicBezTo>
                        <a:pt x="87052" y="343664"/>
                        <a:pt x="65957" y="321505"/>
                        <a:pt x="48762" y="296244"/>
                      </a:cubicBezTo>
                      <a:cubicBezTo>
                        <a:pt x="32453" y="272224"/>
                        <a:pt x="19778" y="245633"/>
                        <a:pt x="13396" y="217270"/>
                      </a:cubicBezTo>
                      <a:cubicBezTo>
                        <a:pt x="6128" y="185006"/>
                        <a:pt x="9673" y="152477"/>
                        <a:pt x="15701" y="120302"/>
                      </a:cubicBezTo>
                      <a:cubicBezTo>
                        <a:pt x="22880" y="82101"/>
                        <a:pt x="30680" y="44076"/>
                        <a:pt x="38303" y="6051"/>
                      </a:cubicBezTo>
                      <a:cubicBezTo>
                        <a:pt x="35378" y="6494"/>
                        <a:pt x="32541" y="6938"/>
                        <a:pt x="29616" y="7381"/>
                      </a:cubicBezTo>
                      <a:cubicBezTo>
                        <a:pt x="67287" y="54180"/>
                        <a:pt x="102032" y="103462"/>
                        <a:pt x="133231" y="154870"/>
                      </a:cubicBezTo>
                      <a:cubicBezTo>
                        <a:pt x="148831" y="180663"/>
                        <a:pt x="164608" y="206899"/>
                        <a:pt x="176929" y="234376"/>
                      </a:cubicBezTo>
                      <a:cubicBezTo>
                        <a:pt x="182956" y="247849"/>
                        <a:pt x="188097" y="261853"/>
                        <a:pt x="190844" y="276390"/>
                      </a:cubicBezTo>
                      <a:cubicBezTo>
                        <a:pt x="193592" y="290660"/>
                        <a:pt x="193858" y="305462"/>
                        <a:pt x="192972" y="319910"/>
                      </a:cubicBezTo>
                      <a:cubicBezTo>
                        <a:pt x="191022" y="353680"/>
                        <a:pt x="181715" y="386298"/>
                        <a:pt x="177904" y="419802"/>
                      </a:cubicBezTo>
                      <a:cubicBezTo>
                        <a:pt x="177195" y="425918"/>
                        <a:pt x="186147" y="428577"/>
                        <a:pt x="187476" y="422195"/>
                      </a:cubicBezTo>
                      <a:cubicBezTo>
                        <a:pt x="193503" y="392325"/>
                        <a:pt x="199619" y="362012"/>
                        <a:pt x="202633" y="331610"/>
                      </a:cubicBezTo>
                      <a:cubicBezTo>
                        <a:pt x="205558" y="301739"/>
                        <a:pt x="203342" y="272667"/>
                        <a:pt x="192440" y="244481"/>
                      </a:cubicBezTo>
                      <a:cubicBezTo>
                        <a:pt x="181449" y="216117"/>
                        <a:pt x="165672" y="189615"/>
                        <a:pt x="150249" y="163557"/>
                      </a:cubicBezTo>
                      <a:cubicBezTo>
                        <a:pt x="134295" y="136523"/>
                        <a:pt x="117277" y="110021"/>
                        <a:pt x="99461" y="84139"/>
                      </a:cubicBezTo>
                      <a:cubicBezTo>
                        <a:pt x="79784" y="55687"/>
                        <a:pt x="58955" y="28121"/>
                        <a:pt x="37062" y="1354"/>
                      </a:cubicBezTo>
                      <a:cubicBezTo>
                        <a:pt x="34757" y="-1394"/>
                        <a:pt x="29794" y="379"/>
                        <a:pt x="29173" y="3658"/>
                      </a:cubicBezTo>
                      <a:cubicBezTo>
                        <a:pt x="22348" y="38935"/>
                        <a:pt x="15169" y="74212"/>
                        <a:pt x="8255" y="109489"/>
                      </a:cubicBezTo>
                      <a:cubicBezTo>
                        <a:pt x="1874" y="142373"/>
                        <a:pt x="-3179" y="175700"/>
                        <a:pt x="2405" y="209115"/>
                      </a:cubicBezTo>
                      <a:cubicBezTo>
                        <a:pt x="12421" y="269121"/>
                        <a:pt x="49825" y="320353"/>
                        <a:pt x="93611" y="360859"/>
                      </a:cubicBezTo>
                      <a:cubicBezTo>
                        <a:pt x="119670" y="384968"/>
                        <a:pt x="148477" y="408457"/>
                        <a:pt x="179499" y="425918"/>
                      </a:cubicBezTo>
                      <a:cubicBezTo>
                        <a:pt x="181006" y="426804"/>
                        <a:pt x="182601" y="424588"/>
                        <a:pt x="181360" y="423436"/>
                      </a:cubicBezTo>
                      <a:lnTo>
                        <a:pt x="181360" y="4234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2" name="任意多边形: 形状 371"/>
                <p:cNvSpPr/>
                <p:nvPr>
                  <p:custDataLst>
                    <p:tags r:id="rId117"/>
                  </p:custDataLst>
                </p:nvPr>
              </p:nvSpPr>
              <p:spPr>
                <a:xfrm>
                  <a:off x="7648695" y="3450671"/>
                  <a:ext cx="362803" cy="188054"/>
                </a:xfrm>
                <a:custGeom>
                  <a:avLst/>
                  <a:gdLst>
                    <a:gd name="connsiteX0" fmla="*/ 362363 w 362803"/>
                    <a:gd name="connsiteY0" fmla="*/ 171904 h 188054"/>
                    <a:gd name="connsiteX1" fmla="*/ 332936 w 362803"/>
                    <a:gd name="connsiteY1" fmla="*/ 141502 h 188054"/>
                    <a:gd name="connsiteX2" fmla="*/ 311043 w 362803"/>
                    <a:gd name="connsiteY2" fmla="*/ 107732 h 188054"/>
                    <a:gd name="connsiteX3" fmla="*/ 253164 w 362803"/>
                    <a:gd name="connsiteY3" fmla="*/ 52778 h 188054"/>
                    <a:gd name="connsiteX4" fmla="*/ 180305 w 362803"/>
                    <a:gd name="connsiteY4" fmla="*/ 20248 h 188054"/>
                    <a:gd name="connsiteX5" fmla="*/ 99470 w 362803"/>
                    <a:gd name="connsiteY5" fmla="*/ 13867 h 188054"/>
                    <a:gd name="connsiteX6" fmla="*/ 7555 w 362803"/>
                    <a:gd name="connsiteY6" fmla="*/ 749 h 188054"/>
                    <a:gd name="connsiteX7" fmla="*/ 730 w 362803"/>
                    <a:gd name="connsiteY7" fmla="*/ 7839 h 188054"/>
                    <a:gd name="connsiteX8" fmla="*/ 103547 w 362803"/>
                    <a:gd name="connsiteY8" fmla="*/ 125193 h 188054"/>
                    <a:gd name="connsiteX9" fmla="*/ 167542 w 362803"/>
                    <a:gd name="connsiteY9" fmla="*/ 171372 h 188054"/>
                    <a:gd name="connsiteX10" fmla="*/ 244300 w 362803"/>
                    <a:gd name="connsiteY10" fmla="*/ 187504 h 188054"/>
                    <a:gd name="connsiteX11" fmla="*/ 293227 w 362803"/>
                    <a:gd name="connsiteY11" fmla="*/ 180590 h 188054"/>
                    <a:gd name="connsiteX12" fmla="*/ 343661 w 362803"/>
                    <a:gd name="connsiteY12" fmla="*/ 172701 h 188054"/>
                    <a:gd name="connsiteX13" fmla="*/ 342154 w 362803"/>
                    <a:gd name="connsiteY13" fmla="*/ 163040 h 188054"/>
                    <a:gd name="connsiteX14" fmla="*/ 256887 w 362803"/>
                    <a:gd name="connsiteY14" fmla="*/ 175893 h 188054"/>
                    <a:gd name="connsiteX15" fmla="*/ 213633 w 362803"/>
                    <a:gd name="connsiteY15" fmla="*/ 176956 h 188054"/>
                    <a:gd name="connsiteX16" fmla="*/ 177558 w 362803"/>
                    <a:gd name="connsiteY16" fmla="*/ 165079 h 188054"/>
                    <a:gd name="connsiteX17" fmla="*/ 116399 w 362803"/>
                    <a:gd name="connsiteY17" fmla="*/ 122711 h 188054"/>
                    <a:gd name="connsiteX18" fmla="*/ 61711 w 362803"/>
                    <a:gd name="connsiteY18" fmla="*/ 70416 h 188054"/>
                    <a:gd name="connsiteX19" fmla="*/ 9416 w 362803"/>
                    <a:gd name="connsiteY19" fmla="*/ 2521 h 188054"/>
                    <a:gd name="connsiteX20" fmla="*/ 2591 w 362803"/>
                    <a:gd name="connsiteY20" fmla="*/ 9612 h 188054"/>
                    <a:gd name="connsiteX21" fmla="*/ 82363 w 362803"/>
                    <a:gd name="connsiteY21" fmla="*/ 24769 h 188054"/>
                    <a:gd name="connsiteX22" fmla="*/ 166301 w 362803"/>
                    <a:gd name="connsiteY22" fmla="*/ 26719 h 188054"/>
                    <a:gd name="connsiteX23" fmla="*/ 302711 w 362803"/>
                    <a:gd name="connsiteY23" fmla="*/ 109770 h 188054"/>
                    <a:gd name="connsiteX24" fmla="*/ 328593 w 362803"/>
                    <a:gd name="connsiteY24" fmla="*/ 144959 h 188054"/>
                    <a:gd name="connsiteX25" fmla="*/ 361477 w 362803"/>
                    <a:gd name="connsiteY25" fmla="*/ 173411 h 188054"/>
                    <a:gd name="connsiteX26" fmla="*/ 362363 w 362803"/>
                    <a:gd name="connsiteY26" fmla="*/ 171904 h 188054"/>
                    <a:gd name="connsiteX27" fmla="*/ 362363 w 362803"/>
                    <a:gd name="connsiteY27" fmla="*/ 171904 h 188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62803" h="188054">
                      <a:moveTo>
                        <a:pt x="362363" y="171904"/>
                      </a:moveTo>
                      <a:cubicBezTo>
                        <a:pt x="350752" y="163661"/>
                        <a:pt x="340736" y="153468"/>
                        <a:pt x="332936" y="141502"/>
                      </a:cubicBezTo>
                      <a:cubicBezTo>
                        <a:pt x="325579" y="130245"/>
                        <a:pt x="319020" y="118545"/>
                        <a:pt x="311043" y="107732"/>
                      </a:cubicBezTo>
                      <a:cubicBezTo>
                        <a:pt x="295177" y="86105"/>
                        <a:pt x="275412" y="67668"/>
                        <a:pt x="253164" y="52778"/>
                      </a:cubicBezTo>
                      <a:cubicBezTo>
                        <a:pt x="230916" y="37975"/>
                        <a:pt x="206187" y="26896"/>
                        <a:pt x="180305" y="20248"/>
                      </a:cubicBezTo>
                      <a:cubicBezTo>
                        <a:pt x="153626" y="13423"/>
                        <a:pt x="126858" y="12449"/>
                        <a:pt x="99470" y="13867"/>
                      </a:cubicBezTo>
                      <a:cubicBezTo>
                        <a:pt x="68536" y="15462"/>
                        <a:pt x="34855" y="18564"/>
                        <a:pt x="7555" y="749"/>
                      </a:cubicBezTo>
                      <a:cubicBezTo>
                        <a:pt x="3212" y="-2088"/>
                        <a:pt x="-1929" y="3762"/>
                        <a:pt x="730" y="7839"/>
                      </a:cubicBezTo>
                      <a:cubicBezTo>
                        <a:pt x="29271" y="51537"/>
                        <a:pt x="63927" y="91245"/>
                        <a:pt x="103547" y="125193"/>
                      </a:cubicBezTo>
                      <a:cubicBezTo>
                        <a:pt x="123401" y="142211"/>
                        <a:pt x="144497" y="158874"/>
                        <a:pt x="167542" y="171372"/>
                      </a:cubicBezTo>
                      <a:cubicBezTo>
                        <a:pt x="191651" y="184490"/>
                        <a:pt x="217001" y="189897"/>
                        <a:pt x="244300" y="187504"/>
                      </a:cubicBezTo>
                      <a:cubicBezTo>
                        <a:pt x="260698" y="186086"/>
                        <a:pt x="277007" y="183072"/>
                        <a:pt x="293227" y="180590"/>
                      </a:cubicBezTo>
                      <a:cubicBezTo>
                        <a:pt x="310068" y="178020"/>
                        <a:pt x="326909" y="175627"/>
                        <a:pt x="343661" y="172701"/>
                      </a:cubicBezTo>
                      <a:cubicBezTo>
                        <a:pt x="349068" y="171727"/>
                        <a:pt x="347649" y="162331"/>
                        <a:pt x="342154" y="163040"/>
                      </a:cubicBezTo>
                      <a:cubicBezTo>
                        <a:pt x="313613" y="166852"/>
                        <a:pt x="285339" y="172081"/>
                        <a:pt x="256887" y="175893"/>
                      </a:cubicBezTo>
                      <a:cubicBezTo>
                        <a:pt x="242616" y="177754"/>
                        <a:pt x="227903" y="179083"/>
                        <a:pt x="213633" y="176956"/>
                      </a:cubicBezTo>
                      <a:cubicBezTo>
                        <a:pt x="201046" y="175095"/>
                        <a:pt x="188903" y="170752"/>
                        <a:pt x="177558" y="165079"/>
                      </a:cubicBezTo>
                      <a:cubicBezTo>
                        <a:pt x="155399" y="154000"/>
                        <a:pt x="135367" y="138488"/>
                        <a:pt x="116399" y="122711"/>
                      </a:cubicBezTo>
                      <a:cubicBezTo>
                        <a:pt x="96988" y="106579"/>
                        <a:pt x="78729" y="89030"/>
                        <a:pt x="61711" y="70416"/>
                      </a:cubicBezTo>
                      <a:cubicBezTo>
                        <a:pt x="42477" y="49232"/>
                        <a:pt x="25016" y="26453"/>
                        <a:pt x="9416" y="2521"/>
                      </a:cubicBezTo>
                      <a:cubicBezTo>
                        <a:pt x="7112" y="4914"/>
                        <a:pt x="4896" y="7308"/>
                        <a:pt x="2591" y="9612"/>
                      </a:cubicBezTo>
                      <a:cubicBezTo>
                        <a:pt x="26257" y="25123"/>
                        <a:pt x="54975" y="26098"/>
                        <a:pt x="82363" y="24769"/>
                      </a:cubicBezTo>
                      <a:cubicBezTo>
                        <a:pt x="110638" y="23439"/>
                        <a:pt x="138292" y="21312"/>
                        <a:pt x="166301" y="26719"/>
                      </a:cubicBezTo>
                      <a:cubicBezTo>
                        <a:pt x="219571" y="37089"/>
                        <a:pt x="269384" y="66782"/>
                        <a:pt x="302711" y="109770"/>
                      </a:cubicBezTo>
                      <a:cubicBezTo>
                        <a:pt x="311663" y="121293"/>
                        <a:pt x="319375" y="133702"/>
                        <a:pt x="328593" y="144959"/>
                      </a:cubicBezTo>
                      <a:cubicBezTo>
                        <a:pt x="337899" y="156393"/>
                        <a:pt x="347472" y="167827"/>
                        <a:pt x="361477" y="173411"/>
                      </a:cubicBezTo>
                      <a:cubicBezTo>
                        <a:pt x="362540" y="174031"/>
                        <a:pt x="363338" y="172613"/>
                        <a:pt x="362363" y="171904"/>
                      </a:cubicBezTo>
                      <a:lnTo>
                        <a:pt x="362363" y="1719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3" name="任意多边形: 形状 372"/>
                <p:cNvSpPr/>
                <p:nvPr>
                  <p:custDataLst>
                    <p:tags r:id="rId118"/>
                  </p:custDataLst>
                </p:nvPr>
              </p:nvSpPr>
              <p:spPr>
                <a:xfrm>
                  <a:off x="8212287" y="3208662"/>
                  <a:ext cx="107149" cy="517098"/>
                </a:xfrm>
                <a:custGeom>
                  <a:avLst/>
                  <a:gdLst>
                    <a:gd name="connsiteX0" fmla="*/ 105805 w 107149"/>
                    <a:gd name="connsiteY0" fmla="*/ 517 h 517098"/>
                    <a:gd name="connsiteX1" fmla="*/ 90826 w 107149"/>
                    <a:gd name="connsiteY1" fmla="*/ 105727 h 517098"/>
                    <a:gd name="connsiteX2" fmla="*/ 72035 w 107149"/>
                    <a:gd name="connsiteY2" fmla="*/ 209342 h 517098"/>
                    <a:gd name="connsiteX3" fmla="*/ 40126 w 107149"/>
                    <a:gd name="connsiteY3" fmla="*/ 311450 h 517098"/>
                    <a:gd name="connsiteX4" fmla="*/ 5027 w 107149"/>
                    <a:gd name="connsiteY4" fmla="*/ 409747 h 517098"/>
                    <a:gd name="connsiteX5" fmla="*/ 329 w 107149"/>
                    <a:gd name="connsiteY5" fmla="*/ 464258 h 517098"/>
                    <a:gd name="connsiteX6" fmla="*/ 14599 w 107149"/>
                    <a:gd name="connsiteY6" fmla="*/ 515312 h 517098"/>
                    <a:gd name="connsiteX7" fmla="*/ 21956 w 107149"/>
                    <a:gd name="connsiteY7" fmla="*/ 511944 h 517098"/>
                    <a:gd name="connsiteX8" fmla="*/ 14422 w 107149"/>
                    <a:gd name="connsiteY8" fmla="*/ 489696 h 517098"/>
                    <a:gd name="connsiteX9" fmla="*/ 10345 w 107149"/>
                    <a:gd name="connsiteY9" fmla="*/ 465942 h 517098"/>
                    <a:gd name="connsiteX10" fmla="*/ 13624 w 107149"/>
                    <a:gd name="connsiteY10" fmla="*/ 416838 h 517098"/>
                    <a:gd name="connsiteX11" fmla="*/ 48015 w 107149"/>
                    <a:gd name="connsiteY11" fmla="*/ 318187 h 517098"/>
                    <a:gd name="connsiteX12" fmla="*/ 97473 w 107149"/>
                    <a:gd name="connsiteY12" fmla="*/ 116984 h 517098"/>
                    <a:gd name="connsiteX13" fmla="*/ 107135 w 107149"/>
                    <a:gd name="connsiteY13" fmla="*/ 694 h 517098"/>
                    <a:gd name="connsiteX14" fmla="*/ 105805 w 107149"/>
                    <a:gd name="connsiteY14" fmla="*/ 517 h 517098"/>
                    <a:gd name="connsiteX15" fmla="*/ 105805 w 107149"/>
                    <a:gd name="connsiteY15" fmla="*/ 517 h 517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7149" h="517098">
                      <a:moveTo>
                        <a:pt x="105805" y="517"/>
                      </a:moveTo>
                      <a:cubicBezTo>
                        <a:pt x="101373" y="35705"/>
                        <a:pt x="95789" y="70628"/>
                        <a:pt x="90826" y="105727"/>
                      </a:cubicBezTo>
                      <a:cubicBezTo>
                        <a:pt x="85862" y="140472"/>
                        <a:pt x="80101" y="175129"/>
                        <a:pt x="72035" y="209342"/>
                      </a:cubicBezTo>
                      <a:cubicBezTo>
                        <a:pt x="63881" y="244087"/>
                        <a:pt x="53421" y="278301"/>
                        <a:pt x="40126" y="311450"/>
                      </a:cubicBezTo>
                      <a:cubicBezTo>
                        <a:pt x="27185" y="343714"/>
                        <a:pt x="12560" y="375711"/>
                        <a:pt x="5027" y="409747"/>
                      </a:cubicBezTo>
                      <a:cubicBezTo>
                        <a:pt x="1127" y="427563"/>
                        <a:pt x="-823" y="446088"/>
                        <a:pt x="329" y="464258"/>
                      </a:cubicBezTo>
                      <a:cubicBezTo>
                        <a:pt x="1481" y="481099"/>
                        <a:pt x="4495" y="501308"/>
                        <a:pt x="14599" y="515312"/>
                      </a:cubicBezTo>
                      <a:cubicBezTo>
                        <a:pt x="17258" y="518946"/>
                        <a:pt x="23374" y="516642"/>
                        <a:pt x="21956" y="511944"/>
                      </a:cubicBezTo>
                      <a:cubicBezTo>
                        <a:pt x="19740" y="504410"/>
                        <a:pt x="16460" y="497231"/>
                        <a:pt x="14422" y="489696"/>
                      </a:cubicBezTo>
                      <a:cubicBezTo>
                        <a:pt x="12295" y="481897"/>
                        <a:pt x="11054" y="474008"/>
                        <a:pt x="10345" y="465942"/>
                      </a:cubicBezTo>
                      <a:cubicBezTo>
                        <a:pt x="9104" y="449545"/>
                        <a:pt x="10433" y="432970"/>
                        <a:pt x="13624" y="416838"/>
                      </a:cubicBezTo>
                      <a:cubicBezTo>
                        <a:pt x="20449" y="382536"/>
                        <a:pt x="34985" y="350450"/>
                        <a:pt x="48015" y="318187"/>
                      </a:cubicBezTo>
                      <a:cubicBezTo>
                        <a:pt x="73985" y="253660"/>
                        <a:pt x="88610" y="185765"/>
                        <a:pt x="97473" y="116984"/>
                      </a:cubicBezTo>
                      <a:cubicBezTo>
                        <a:pt x="102437" y="78339"/>
                        <a:pt x="104298" y="39517"/>
                        <a:pt x="107135" y="694"/>
                      </a:cubicBezTo>
                      <a:cubicBezTo>
                        <a:pt x="107312" y="-104"/>
                        <a:pt x="105894" y="-281"/>
                        <a:pt x="105805" y="517"/>
                      </a:cubicBezTo>
                      <a:lnTo>
                        <a:pt x="105805" y="5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4" name="任意多边形: 形状 373"/>
                <p:cNvSpPr/>
                <p:nvPr>
                  <p:custDataLst>
                    <p:tags r:id="rId119"/>
                  </p:custDataLst>
                </p:nvPr>
              </p:nvSpPr>
              <p:spPr>
                <a:xfrm>
                  <a:off x="8222867" y="3069364"/>
                  <a:ext cx="180822" cy="413214"/>
                </a:xfrm>
                <a:custGeom>
                  <a:avLst/>
                  <a:gdLst>
                    <a:gd name="connsiteX0" fmla="*/ 48071 w 180822"/>
                    <a:gd name="connsiteY0" fmla="*/ 410419 h 413214"/>
                    <a:gd name="connsiteX1" fmla="*/ 34598 w 180822"/>
                    <a:gd name="connsiteY1" fmla="*/ 337206 h 413214"/>
                    <a:gd name="connsiteX2" fmla="*/ 17757 w 180822"/>
                    <a:gd name="connsiteY2" fmla="*/ 297941 h 413214"/>
                    <a:gd name="connsiteX3" fmla="*/ 9691 w 180822"/>
                    <a:gd name="connsiteY3" fmla="*/ 256814 h 413214"/>
                    <a:gd name="connsiteX4" fmla="*/ 49400 w 180822"/>
                    <a:gd name="connsiteY4" fmla="*/ 90533 h 413214"/>
                    <a:gd name="connsiteX5" fmla="*/ 100720 w 180822"/>
                    <a:gd name="connsiteY5" fmla="*/ 6684 h 413214"/>
                    <a:gd name="connsiteX6" fmla="*/ 93009 w 180822"/>
                    <a:gd name="connsiteY6" fmla="*/ 6861 h 413214"/>
                    <a:gd name="connsiteX7" fmla="*/ 170299 w 180822"/>
                    <a:gd name="connsiteY7" fmla="*/ 169507 h 413214"/>
                    <a:gd name="connsiteX8" fmla="*/ 119865 w 180822"/>
                    <a:gd name="connsiteY8" fmla="*/ 334015 h 413214"/>
                    <a:gd name="connsiteX9" fmla="*/ 88843 w 180822"/>
                    <a:gd name="connsiteY9" fmla="*/ 374344 h 413214"/>
                    <a:gd name="connsiteX10" fmla="*/ 51350 w 180822"/>
                    <a:gd name="connsiteY10" fmla="*/ 402973 h 413214"/>
                    <a:gd name="connsiteX11" fmla="*/ 54364 w 180822"/>
                    <a:gd name="connsiteY11" fmla="*/ 413078 h 413214"/>
                    <a:gd name="connsiteX12" fmla="*/ 89375 w 180822"/>
                    <a:gd name="connsiteY12" fmla="*/ 389678 h 413214"/>
                    <a:gd name="connsiteX13" fmla="*/ 118802 w 180822"/>
                    <a:gd name="connsiteY13" fmla="*/ 353249 h 413214"/>
                    <a:gd name="connsiteX14" fmla="*/ 164449 w 180822"/>
                    <a:gd name="connsiteY14" fmla="*/ 273122 h 413214"/>
                    <a:gd name="connsiteX15" fmla="*/ 180669 w 180822"/>
                    <a:gd name="connsiteY15" fmla="*/ 184132 h 413214"/>
                    <a:gd name="connsiteX16" fmla="*/ 157181 w 180822"/>
                    <a:gd name="connsiteY16" fmla="*/ 95231 h 413214"/>
                    <a:gd name="connsiteX17" fmla="*/ 100543 w 180822"/>
                    <a:gd name="connsiteY17" fmla="*/ 2075 h 413214"/>
                    <a:gd name="connsiteX18" fmla="*/ 92831 w 180822"/>
                    <a:gd name="connsiteY18" fmla="*/ 2252 h 413214"/>
                    <a:gd name="connsiteX19" fmla="*/ 12085 w 180822"/>
                    <a:gd name="connsiteY19" fmla="*/ 157010 h 413214"/>
                    <a:gd name="connsiteX20" fmla="*/ 17491 w 180822"/>
                    <a:gd name="connsiteY20" fmla="*/ 321872 h 413214"/>
                    <a:gd name="connsiteX21" fmla="*/ 37789 w 180822"/>
                    <a:gd name="connsiteY21" fmla="*/ 364949 h 413214"/>
                    <a:gd name="connsiteX22" fmla="*/ 45234 w 180822"/>
                    <a:gd name="connsiteY22" fmla="*/ 409710 h 413214"/>
                    <a:gd name="connsiteX23" fmla="*/ 48071 w 180822"/>
                    <a:gd name="connsiteY23" fmla="*/ 410419 h 413214"/>
                    <a:gd name="connsiteX24" fmla="*/ 48071 w 180822"/>
                    <a:gd name="connsiteY24" fmla="*/ 410419 h 413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0822" h="413214">
                      <a:moveTo>
                        <a:pt x="48071" y="410419"/>
                      </a:moveTo>
                      <a:cubicBezTo>
                        <a:pt x="59150" y="386222"/>
                        <a:pt x="45323" y="359010"/>
                        <a:pt x="34598" y="337206"/>
                      </a:cubicBezTo>
                      <a:cubicBezTo>
                        <a:pt x="28305" y="324354"/>
                        <a:pt x="22012" y="311590"/>
                        <a:pt x="17757" y="297941"/>
                      </a:cubicBezTo>
                      <a:cubicBezTo>
                        <a:pt x="13591" y="284557"/>
                        <a:pt x="10932" y="270729"/>
                        <a:pt x="9691" y="256814"/>
                      </a:cubicBezTo>
                      <a:cubicBezTo>
                        <a:pt x="4551" y="198580"/>
                        <a:pt x="22721" y="141587"/>
                        <a:pt x="49400" y="90533"/>
                      </a:cubicBezTo>
                      <a:cubicBezTo>
                        <a:pt x="64557" y="61461"/>
                        <a:pt x="82373" y="33895"/>
                        <a:pt x="100720" y="6684"/>
                      </a:cubicBezTo>
                      <a:cubicBezTo>
                        <a:pt x="98150" y="6773"/>
                        <a:pt x="95579" y="6773"/>
                        <a:pt x="93009" y="6861"/>
                      </a:cubicBezTo>
                      <a:cubicBezTo>
                        <a:pt x="126779" y="55877"/>
                        <a:pt x="163385" y="108704"/>
                        <a:pt x="170299" y="169507"/>
                      </a:cubicBezTo>
                      <a:cubicBezTo>
                        <a:pt x="177035" y="228893"/>
                        <a:pt x="152749" y="285886"/>
                        <a:pt x="119865" y="334015"/>
                      </a:cubicBezTo>
                      <a:cubicBezTo>
                        <a:pt x="110293" y="348020"/>
                        <a:pt x="99834" y="361403"/>
                        <a:pt x="88843" y="374344"/>
                      </a:cubicBezTo>
                      <a:cubicBezTo>
                        <a:pt x="78561" y="386487"/>
                        <a:pt x="67482" y="399428"/>
                        <a:pt x="51350" y="402973"/>
                      </a:cubicBezTo>
                      <a:cubicBezTo>
                        <a:pt x="44791" y="404392"/>
                        <a:pt x="47805" y="414496"/>
                        <a:pt x="54364" y="413078"/>
                      </a:cubicBezTo>
                      <a:cubicBezTo>
                        <a:pt x="68634" y="409887"/>
                        <a:pt x="79802" y="400226"/>
                        <a:pt x="89375" y="389678"/>
                      </a:cubicBezTo>
                      <a:cubicBezTo>
                        <a:pt x="99834" y="378156"/>
                        <a:pt x="109584" y="365835"/>
                        <a:pt x="118802" y="353249"/>
                      </a:cubicBezTo>
                      <a:cubicBezTo>
                        <a:pt x="137061" y="328431"/>
                        <a:pt x="153192" y="301840"/>
                        <a:pt x="164449" y="273122"/>
                      </a:cubicBezTo>
                      <a:cubicBezTo>
                        <a:pt x="175528" y="244848"/>
                        <a:pt x="181910" y="214623"/>
                        <a:pt x="180669" y="184132"/>
                      </a:cubicBezTo>
                      <a:cubicBezTo>
                        <a:pt x="179340" y="153199"/>
                        <a:pt x="170210" y="123240"/>
                        <a:pt x="157181" y="95231"/>
                      </a:cubicBezTo>
                      <a:cubicBezTo>
                        <a:pt x="141758" y="62259"/>
                        <a:pt x="121195" y="31945"/>
                        <a:pt x="100543" y="2075"/>
                      </a:cubicBezTo>
                      <a:cubicBezTo>
                        <a:pt x="98504" y="-850"/>
                        <a:pt x="94781" y="-584"/>
                        <a:pt x="92831" y="2252"/>
                      </a:cubicBezTo>
                      <a:cubicBezTo>
                        <a:pt x="60391" y="50559"/>
                        <a:pt x="28925" y="100815"/>
                        <a:pt x="12085" y="157010"/>
                      </a:cubicBezTo>
                      <a:cubicBezTo>
                        <a:pt x="-3959" y="210546"/>
                        <a:pt x="-5820" y="270109"/>
                        <a:pt x="17491" y="321872"/>
                      </a:cubicBezTo>
                      <a:cubicBezTo>
                        <a:pt x="24050" y="336320"/>
                        <a:pt x="32028" y="350147"/>
                        <a:pt x="37789" y="364949"/>
                      </a:cubicBezTo>
                      <a:cubicBezTo>
                        <a:pt x="43462" y="379485"/>
                        <a:pt x="46121" y="394110"/>
                        <a:pt x="45234" y="409710"/>
                      </a:cubicBezTo>
                      <a:cubicBezTo>
                        <a:pt x="45234" y="411217"/>
                        <a:pt x="47539" y="411749"/>
                        <a:pt x="48071" y="410419"/>
                      </a:cubicBezTo>
                      <a:lnTo>
                        <a:pt x="48071" y="4104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5" name="任意多边形: 形状 374"/>
                <p:cNvSpPr/>
                <p:nvPr>
                  <p:custDataLst>
                    <p:tags r:id="rId120"/>
                  </p:custDataLst>
                </p:nvPr>
              </p:nvSpPr>
              <p:spPr>
                <a:xfrm>
                  <a:off x="7965035" y="3689092"/>
                  <a:ext cx="194256" cy="251792"/>
                </a:xfrm>
                <a:custGeom>
                  <a:avLst/>
                  <a:gdLst>
                    <a:gd name="connsiteX0" fmla="*/ 1174 w 194256"/>
                    <a:gd name="connsiteY0" fmla="*/ 251596 h 251792"/>
                    <a:gd name="connsiteX1" fmla="*/ 30601 w 194256"/>
                    <a:gd name="connsiteY1" fmla="*/ 202049 h 251792"/>
                    <a:gd name="connsiteX2" fmla="*/ 51164 w 194256"/>
                    <a:gd name="connsiteY2" fmla="*/ 141688 h 251792"/>
                    <a:gd name="connsiteX3" fmla="*/ 127125 w 194256"/>
                    <a:gd name="connsiteY3" fmla="*/ 35237 h 251792"/>
                    <a:gd name="connsiteX4" fmla="*/ 158147 w 194256"/>
                    <a:gd name="connsiteY4" fmla="*/ 17776 h 251792"/>
                    <a:gd name="connsiteX5" fmla="*/ 173836 w 194256"/>
                    <a:gd name="connsiteY5" fmla="*/ 12369 h 251792"/>
                    <a:gd name="connsiteX6" fmla="*/ 191563 w 194256"/>
                    <a:gd name="connsiteY6" fmla="*/ 7848 h 251792"/>
                    <a:gd name="connsiteX7" fmla="*/ 190322 w 194256"/>
                    <a:gd name="connsiteY7" fmla="*/ 137 h 251792"/>
                    <a:gd name="connsiteX8" fmla="*/ 160363 w 194256"/>
                    <a:gd name="connsiteY8" fmla="*/ 6962 h 251792"/>
                    <a:gd name="connsiteX9" fmla="*/ 131911 w 194256"/>
                    <a:gd name="connsiteY9" fmla="*/ 21144 h 251792"/>
                    <a:gd name="connsiteX10" fmla="*/ 85378 w 194256"/>
                    <a:gd name="connsiteY10" fmla="*/ 63245 h 251792"/>
                    <a:gd name="connsiteX11" fmla="*/ 30601 w 194256"/>
                    <a:gd name="connsiteY11" fmla="*/ 184765 h 251792"/>
                    <a:gd name="connsiteX12" fmla="*/ 199 w 194256"/>
                    <a:gd name="connsiteY12" fmla="*/ 250444 h 251792"/>
                    <a:gd name="connsiteX13" fmla="*/ 1174 w 194256"/>
                    <a:gd name="connsiteY13" fmla="*/ 251596 h 251792"/>
                    <a:gd name="connsiteX14" fmla="*/ 1174 w 194256"/>
                    <a:gd name="connsiteY14" fmla="*/ 251596 h 251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4256" h="251792">
                      <a:moveTo>
                        <a:pt x="1174" y="251596"/>
                      </a:moveTo>
                      <a:cubicBezTo>
                        <a:pt x="15710" y="238123"/>
                        <a:pt x="24130" y="220485"/>
                        <a:pt x="30601" y="202049"/>
                      </a:cubicBezTo>
                      <a:cubicBezTo>
                        <a:pt x="37603" y="182017"/>
                        <a:pt x="43542" y="161543"/>
                        <a:pt x="51164" y="141688"/>
                      </a:cubicBezTo>
                      <a:cubicBezTo>
                        <a:pt x="66941" y="100650"/>
                        <a:pt x="90873" y="61207"/>
                        <a:pt x="127125" y="35237"/>
                      </a:cubicBezTo>
                      <a:cubicBezTo>
                        <a:pt x="136786" y="28323"/>
                        <a:pt x="147156" y="22296"/>
                        <a:pt x="158147" y="17776"/>
                      </a:cubicBezTo>
                      <a:cubicBezTo>
                        <a:pt x="163288" y="15648"/>
                        <a:pt x="168518" y="13876"/>
                        <a:pt x="173836" y="12369"/>
                      </a:cubicBezTo>
                      <a:cubicBezTo>
                        <a:pt x="179686" y="10773"/>
                        <a:pt x="185979" y="10153"/>
                        <a:pt x="191563" y="7848"/>
                      </a:cubicBezTo>
                      <a:cubicBezTo>
                        <a:pt x="195817" y="6076"/>
                        <a:pt x="194754" y="580"/>
                        <a:pt x="190322" y="137"/>
                      </a:cubicBezTo>
                      <a:cubicBezTo>
                        <a:pt x="180572" y="-838"/>
                        <a:pt x="169315" y="3594"/>
                        <a:pt x="160363" y="6962"/>
                      </a:cubicBezTo>
                      <a:cubicBezTo>
                        <a:pt x="150436" y="10685"/>
                        <a:pt x="140863" y="15471"/>
                        <a:pt x="131911" y="21144"/>
                      </a:cubicBezTo>
                      <a:cubicBezTo>
                        <a:pt x="114095" y="32312"/>
                        <a:pt x="98407" y="46848"/>
                        <a:pt x="85378" y="63245"/>
                      </a:cubicBezTo>
                      <a:cubicBezTo>
                        <a:pt x="57280" y="98700"/>
                        <a:pt x="41503" y="141334"/>
                        <a:pt x="30601" y="184765"/>
                      </a:cubicBezTo>
                      <a:cubicBezTo>
                        <a:pt x="24751" y="208165"/>
                        <a:pt x="17128" y="232539"/>
                        <a:pt x="199" y="250444"/>
                      </a:cubicBezTo>
                      <a:cubicBezTo>
                        <a:pt x="-422" y="251242"/>
                        <a:pt x="553" y="252217"/>
                        <a:pt x="1174" y="251596"/>
                      </a:cubicBezTo>
                      <a:lnTo>
                        <a:pt x="1174" y="25159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6" name="任意多边形: 形状 375"/>
                <p:cNvSpPr/>
                <p:nvPr>
                  <p:custDataLst>
                    <p:tags r:id="rId121"/>
                  </p:custDataLst>
                </p:nvPr>
              </p:nvSpPr>
              <p:spPr>
                <a:xfrm>
                  <a:off x="7881663" y="3741899"/>
                  <a:ext cx="203659" cy="355004"/>
                </a:xfrm>
                <a:custGeom>
                  <a:avLst/>
                  <a:gdLst>
                    <a:gd name="connsiteX0" fmla="*/ 180981 w 203659"/>
                    <a:gd name="connsiteY0" fmla="*/ 1486 h 355004"/>
                    <a:gd name="connsiteX1" fmla="*/ 141627 w 203659"/>
                    <a:gd name="connsiteY1" fmla="*/ 12566 h 355004"/>
                    <a:gd name="connsiteX2" fmla="*/ 106261 w 203659"/>
                    <a:gd name="connsiteY2" fmla="*/ 28254 h 355004"/>
                    <a:gd name="connsiteX3" fmla="*/ 44926 w 203659"/>
                    <a:gd name="connsiteY3" fmla="*/ 75142 h 355004"/>
                    <a:gd name="connsiteX4" fmla="*/ 7344 w 203659"/>
                    <a:gd name="connsiteY4" fmla="*/ 237789 h 355004"/>
                    <a:gd name="connsiteX5" fmla="*/ 165 w 203659"/>
                    <a:gd name="connsiteY5" fmla="*/ 348494 h 355004"/>
                    <a:gd name="connsiteX6" fmla="*/ 8053 w 203659"/>
                    <a:gd name="connsiteY6" fmla="*/ 354256 h 355004"/>
                    <a:gd name="connsiteX7" fmla="*/ 85343 w 203659"/>
                    <a:gd name="connsiteY7" fmla="*/ 306127 h 355004"/>
                    <a:gd name="connsiteX8" fmla="*/ 148806 w 203659"/>
                    <a:gd name="connsiteY8" fmla="*/ 256313 h 355004"/>
                    <a:gd name="connsiteX9" fmla="*/ 185767 w 203659"/>
                    <a:gd name="connsiteY9" fmla="*/ 185228 h 355004"/>
                    <a:gd name="connsiteX10" fmla="*/ 203583 w 203659"/>
                    <a:gd name="connsiteY10" fmla="*/ 103240 h 355004"/>
                    <a:gd name="connsiteX11" fmla="*/ 195872 w 203659"/>
                    <a:gd name="connsiteY11" fmla="*/ 55465 h 355004"/>
                    <a:gd name="connsiteX12" fmla="*/ 184349 w 203659"/>
                    <a:gd name="connsiteY12" fmla="*/ 3702 h 355004"/>
                    <a:gd name="connsiteX13" fmla="*/ 174245 w 203659"/>
                    <a:gd name="connsiteY13" fmla="*/ 6716 h 355004"/>
                    <a:gd name="connsiteX14" fmla="*/ 183817 w 203659"/>
                    <a:gd name="connsiteY14" fmla="*/ 49881 h 355004"/>
                    <a:gd name="connsiteX15" fmla="*/ 192238 w 203659"/>
                    <a:gd name="connsiteY15" fmla="*/ 92870 h 355004"/>
                    <a:gd name="connsiteX16" fmla="*/ 178942 w 203659"/>
                    <a:gd name="connsiteY16" fmla="*/ 173705 h 355004"/>
                    <a:gd name="connsiteX17" fmla="*/ 144906 w 203659"/>
                    <a:gd name="connsiteY17" fmla="*/ 243993 h 355004"/>
                    <a:gd name="connsiteX18" fmla="*/ 85255 w 203659"/>
                    <a:gd name="connsiteY18" fmla="*/ 293629 h 355004"/>
                    <a:gd name="connsiteX19" fmla="*/ 2558 w 203659"/>
                    <a:gd name="connsiteY19" fmla="*/ 345215 h 355004"/>
                    <a:gd name="connsiteX20" fmla="*/ 10446 w 203659"/>
                    <a:gd name="connsiteY20" fmla="*/ 350976 h 355004"/>
                    <a:gd name="connsiteX21" fmla="*/ 19133 w 203659"/>
                    <a:gd name="connsiteY21" fmla="*/ 167678 h 355004"/>
                    <a:gd name="connsiteX22" fmla="*/ 45723 w 203659"/>
                    <a:gd name="connsiteY22" fmla="*/ 89944 h 355004"/>
                    <a:gd name="connsiteX23" fmla="*/ 102361 w 203659"/>
                    <a:gd name="connsiteY23" fmla="*/ 40840 h 355004"/>
                    <a:gd name="connsiteX24" fmla="*/ 141095 w 203659"/>
                    <a:gd name="connsiteY24" fmla="*/ 21872 h 355004"/>
                    <a:gd name="connsiteX25" fmla="*/ 160684 w 203659"/>
                    <a:gd name="connsiteY25" fmla="*/ 12920 h 355004"/>
                    <a:gd name="connsiteX26" fmla="*/ 181602 w 203659"/>
                    <a:gd name="connsiteY26" fmla="*/ 2816 h 355004"/>
                    <a:gd name="connsiteX27" fmla="*/ 180981 w 203659"/>
                    <a:gd name="connsiteY27" fmla="*/ 1486 h 355004"/>
                    <a:gd name="connsiteX28" fmla="*/ 180981 w 203659"/>
                    <a:gd name="connsiteY28" fmla="*/ 1486 h 355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3659" h="355004">
                      <a:moveTo>
                        <a:pt x="180981" y="1486"/>
                      </a:moveTo>
                      <a:cubicBezTo>
                        <a:pt x="167952" y="5475"/>
                        <a:pt x="154479" y="7602"/>
                        <a:pt x="141627" y="12566"/>
                      </a:cubicBezTo>
                      <a:cubicBezTo>
                        <a:pt x="129573" y="17263"/>
                        <a:pt x="117695" y="22404"/>
                        <a:pt x="106261" y="28254"/>
                      </a:cubicBezTo>
                      <a:cubicBezTo>
                        <a:pt x="83305" y="40043"/>
                        <a:pt x="61500" y="55111"/>
                        <a:pt x="44926" y="75142"/>
                      </a:cubicBezTo>
                      <a:cubicBezTo>
                        <a:pt x="7255" y="120612"/>
                        <a:pt x="6015" y="181682"/>
                        <a:pt x="7344" y="237789"/>
                      </a:cubicBezTo>
                      <a:cubicBezTo>
                        <a:pt x="8230" y="274838"/>
                        <a:pt x="9560" y="312331"/>
                        <a:pt x="165" y="348494"/>
                      </a:cubicBezTo>
                      <a:cubicBezTo>
                        <a:pt x="-988" y="352926"/>
                        <a:pt x="4153" y="356649"/>
                        <a:pt x="8053" y="354256"/>
                      </a:cubicBezTo>
                      <a:cubicBezTo>
                        <a:pt x="33846" y="338213"/>
                        <a:pt x="59550" y="322170"/>
                        <a:pt x="85343" y="306127"/>
                      </a:cubicBezTo>
                      <a:cubicBezTo>
                        <a:pt x="108211" y="291856"/>
                        <a:pt x="131877" y="277675"/>
                        <a:pt x="148806" y="256313"/>
                      </a:cubicBezTo>
                      <a:cubicBezTo>
                        <a:pt x="165470" y="235218"/>
                        <a:pt x="176017" y="210046"/>
                        <a:pt x="185767" y="185228"/>
                      </a:cubicBezTo>
                      <a:cubicBezTo>
                        <a:pt x="196049" y="159080"/>
                        <a:pt x="204558" y="131603"/>
                        <a:pt x="203583" y="103240"/>
                      </a:cubicBezTo>
                      <a:cubicBezTo>
                        <a:pt x="203051" y="87108"/>
                        <a:pt x="199329" y="71154"/>
                        <a:pt x="195872" y="55465"/>
                      </a:cubicBezTo>
                      <a:cubicBezTo>
                        <a:pt x="192060" y="38181"/>
                        <a:pt x="188161" y="20986"/>
                        <a:pt x="184349" y="3702"/>
                      </a:cubicBezTo>
                      <a:cubicBezTo>
                        <a:pt x="182842" y="-2945"/>
                        <a:pt x="172827" y="157"/>
                        <a:pt x="174245" y="6716"/>
                      </a:cubicBezTo>
                      <a:cubicBezTo>
                        <a:pt x="177436" y="21075"/>
                        <a:pt x="180627" y="35522"/>
                        <a:pt x="183817" y="49881"/>
                      </a:cubicBezTo>
                      <a:cubicBezTo>
                        <a:pt x="187008" y="64152"/>
                        <a:pt x="190554" y="78333"/>
                        <a:pt x="192238" y="92870"/>
                      </a:cubicBezTo>
                      <a:cubicBezTo>
                        <a:pt x="195340" y="120701"/>
                        <a:pt x="188604" y="147823"/>
                        <a:pt x="178942" y="173705"/>
                      </a:cubicBezTo>
                      <a:cubicBezTo>
                        <a:pt x="169990" y="197903"/>
                        <a:pt x="159886" y="222898"/>
                        <a:pt x="144906" y="243993"/>
                      </a:cubicBezTo>
                      <a:cubicBezTo>
                        <a:pt x="129573" y="265620"/>
                        <a:pt x="107414" y="279802"/>
                        <a:pt x="85255" y="293629"/>
                      </a:cubicBezTo>
                      <a:cubicBezTo>
                        <a:pt x="57689" y="310824"/>
                        <a:pt x="30123" y="328020"/>
                        <a:pt x="2558" y="345215"/>
                      </a:cubicBezTo>
                      <a:cubicBezTo>
                        <a:pt x="5217" y="347165"/>
                        <a:pt x="7787" y="349026"/>
                        <a:pt x="10446" y="350976"/>
                      </a:cubicBezTo>
                      <a:cubicBezTo>
                        <a:pt x="26046" y="290793"/>
                        <a:pt x="12219" y="228659"/>
                        <a:pt x="19133" y="167678"/>
                      </a:cubicBezTo>
                      <a:cubicBezTo>
                        <a:pt x="22235" y="140201"/>
                        <a:pt x="29858" y="112901"/>
                        <a:pt x="45723" y="89944"/>
                      </a:cubicBezTo>
                      <a:cubicBezTo>
                        <a:pt x="60171" y="69204"/>
                        <a:pt x="80557" y="53338"/>
                        <a:pt x="102361" y="40840"/>
                      </a:cubicBezTo>
                      <a:cubicBezTo>
                        <a:pt x="114859" y="33661"/>
                        <a:pt x="127888" y="27545"/>
                        <a:pt x="141095" y="21872"/>
                      </a:cubicBezTo>
                      <a:cubicBezTo>
                        <a:pt x="147743" y="19036"/>
                        <a:pt x="154124" y="16022"/>
                        <a:pt x="160684" y="12920"/>
                      </a:cubicBezTo>
                      <a:cubicBezTo>
                        <a:pt x="167686" y="9641"/>
                        <a:pt x="174333" y="5741"/>
                        <a:pt x="181602" y="2816"/>
                      </a:cubicBezTo>
                      <a:cubicBezTo>
                        <a:pt x="182311" y="2550"/>
                        <a:pt x="181956" y="1220"/>
                        <a:pt x="180981" y="1486"/>
                      </a:cubicBezTo>
                      <a:lnTo>
                        <a:pt x="180981" y="14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77" name="图形 232"/>
            <p:cNvGrpSpPr/>
            <p:nvPr/>
          </p:nvGrpSpPr>
          <p:grpSpPr>
            <a:xfrm>
              <a:off x="6745741" y="2865823"/>
              <a:ext cx="4305718" cy="2979971"/>
              <a:chOff x="6745741" y="2865823"/>
              <a:chExt cx="4305718" cy="2979971"/>
            </a:xfrm>
          </p:grpSpPr>
          <p:grpSp>
            <p:nvGrpSpPr>
              <p:cNvPr id="378" name="图形 232"/>
              <p:cNvGrpSpPr/>
              <p:nvPr/>
            </p:nvGrpSpPr>
            <p:grpSpPr>
              <a:xfrm>
                <a:off x="7230622" y="2870148"/>
                <a:ext cx="2724567" cy="2839528"/>
                <a:chOff x="7230622" y="2870148"/>
                <a:chExt cx="2724567" cy="2839528"/>
              </a:xfrm>
            </p:grpSpPr>
            <p:sp>
              <p:nvSpPr>
                <p:cNvPr id="379" name="任意多边形: 形状 378"/>
                <p:cNvSpPr/>
                <p:nvPr>
                  <p:custDataLst>
                    <p:tags r:id="rId122"/>
                  </p:custDataLst>
                </p:nvPr>
              </p:nvSpPr>
              <p:spPr>
                <a:xfrm>
                  <a:off x="7384759" y="4506451"/>
                  <a:ext cx="452927" cy="1199502"/>
                </a:xfrm>
                <a:custGeom>
                  <a:avLst/>
                  <a:gdLst>
                    <a:gd name="connsiteX0" fmla="*/ 452928 w 452927"/>
                    <a:gd name="connsiteY0" fmla="*/ 50077 h 1199502"/>
                    <a:gd name="connsiteX1" fmla="*/ 186666 w 452927"/>
                    <a:gd name="connsiteY1" fmla="*/ 1199502 h 1199502"/>
                    <a:gd name="connsiteX2" fmla="*/ 0 w 452927"/>
                    <a:gd name="connsiteY2" fmla="*/ 1153058 h 1199502"/>
                    <a:gd name="connsiteX3" fmla="*/ 261475 w 452927"/>
                    <a:gd name="connsiteY3" fmla="*/ 9304 h 1199502"/>
                    <a:gd name="connsiteX4" fmla="*/ 452928 w 452927"/>
                    <a:gd name="connsiteY4" fmla="*/ 50077 h 11995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927" h="1199502">
                      <a:moveTo>
                        <a:pt x="452928" y="50077"/>
                      </a:moveTo>
                      <a:lnTo>
                        <a:pt x="186666" y="1199502"/>
                      </a:lnTo>
                      <a:lnTo>
                        <a:pt x="0" y="1153058"/>
                      </a:lnTo>
                      <a:lnTo>
                        <a:pt x="261475" y="9304"/>
                      </a:lnTo>
                      <a:cubicBezTo>
                        <a:pt x="327242" y="-25884"/>
                        <a:pt x="452928" y="50077"/>
                        <a:pt x="452928" y="5007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0" name="任意多边形: 形状 379"/>
                <p:cNvSpPr/>
                <p:nvPr>
                  <p:custDataLst>
                    <p:tags r:id="rId123"/>
                  </p:custDataLst>
                </p:nvPr>
              </p:nvSpPr>
              <p:spPr>
                <a:xfrm>
                  <a:off x="8825796" y="3398770"/>
                  <a:ext cx="1066594" cy="96790"/>
                </a:xfrm>
                <a:custGeom>
                  <a:avLst/>
                  <a:gdLst>
                    <a:gd name="connsiteX0" fmla="*/ 1057954 w 1066594"/>
                    <a:gd name="connsiteY0" fmla="*/ 0 h 96790"/>
                    <a:gd name="connsiteX1" fmla="*/ 1061588 w 1066594"/>
                    <a:gd name="connsiteY1" fmla="*/ 81101 h 96790"/>
                    <a:gd name="connsiteX2" fmla="*/ 1056713 w 1066594"/>
                    <a:gd name="connsiteY2" fmla="*/ 96790 h 96790"/>
                    <a:gd name="connsiteX3" fmla="*/ 10902 w 1066594"/>
                    <a:gd name="connsiteY3" fmla="*/ 96524 h 96790"/>
                    <a:gd name="connsiteX4" fmla="*/ 21538 w 1066594"/>
                    <a:gd name="connsiteY4" fmla="*/ 47065 h 96790"/>
                    <a:gd name="connsiteX5" fmla="*/ 0 w 1066594"/>
                    <a:gd name="connsiteY5" fmla="*/ 443 h 96790"/>
                    <a:gd name="connsiteX6" fmla="*/ 1057954 w 1066594"/>
                    <a:gd name="connsiteY6" fmla="*/ 0 h 9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6594" h="96790">
                      <a:moveTo>
                        <a:pt x="1057954" y="0"/>
                      </a:moveTo>
                      <a:cubicBezTo>
                        <a:pt x="1075149" y="41393"/>
                        <a:pt x="1061322" y="74188"/>
                        <a:pt x="1061588" y="81101"/>
                      </a:cubicBezTo>
                      <a:cubicBezTo>
                        <a:pt x="1061943" y="88015"/>
                        <a:pt x="1056713" y="96790"/>
                        <a:pt x="1056713" y="96790"/>
                      </a:cubicBezTo>
                      <a:lnTo>
                        <a:pt x="10902" y="96524"/>
                      </a:lnTo>
                      <a:cubicBezTo>
                        <a:pt x="10902" y="96524"/>
                        <a:pt x="28629" y="84913"/>
                        <a:pt x="21538" y="47065"/>
                      </a:cubicBezTo>
                      <a:cubicBezTo>
                        <a:pt x="14448" y="9218"/>
                        <a:pt x="0" y="443"/>
                        <a:pt x="0" y="443"/>
                      </a:cubicBezTo>
                      <a:lnTo>
                        <a:pt x="1057954"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1" name="任意多边形: 形状 380"/>
                <p:cNvSpPr/>
                <p:nvPr>
                  <p:custDataLst>
                    <p:tags r:id="rId124"/>
                  </p:custDataLst>
                </p:nvPr>
              </p:nvSpPr>
              <p:spPr>
                <a:xfrm>
                  <a:off x="8363369" y="4249937"/>
                  <a:ext cx="1448871" cy="235944"/>
                </a:xfrm>
                <a:custGeom>
                  <a:avLst/>
                  <a:gdLst>
                    <a:gd name="connsiteX0" fmla="*/ 1428643 w 1448871"/>
                    <a:gd name="connsiteY0" fmla="*/ 2836 h 235944"/>
                    <a:gd name="connsiteX1" fmla="*/ 1445661 w 1448871"/>
                    <a:gd name="connsiteY1" fmla="*/ 152985 h 235944"/>
                    <a:gd name="connsiteX2" fmla="*/ 1428466 w 1448871"/>
                    <a:gd name="connsiteY2" fmla="*/ 231693 h 235944"/>
                    <a:gd name="connsiteX3" fmla="*/ 622857 w 1448871"/>
                    <a:gd name="connsiteY3" fmla="*/ 230630 h 235944"/>
                    <a:gd name="connsiteX4" fmla="*/ 13931 w 1448871"/>
                    <a:gd name="connsiteY4" fmla="*/ 234086 h 235944"/>
                    <a:gd name="connsiteX5" fmla="*/ 1700 w 1448871"/>
                    <a:gd name="connsiteY5" fmla="*/ 91649 h 235944"/>
                    <a:gd name="connsiteX6" fmla="*/ 17388 w 1448871"/>
                    <a:gd name="connsiteY6" fmla="*/ 0 h 235944"/>
                    <a:gd name="connsiteX7" fmla="*/ 931486 w 1448871"/>
                    <a:gd name="connsiteY7" fmla="*/ 0 h 235944"/>
                    <a:gd name="connsiteX8" fmla="*/ 1428643 w 1448871"/>
                    <a:gd name="connsiteY8" fmla="*/ 2836 h 23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8871" h="235944">
                      <a:moveTo>
                        <a:pt x="1428643" y="2836"/>
                      </a:moveTo>
                      <a:cubicBezTo>
                        <a:pt x="1452929" y="47420"/>
                        <a:pt x="1450625" y="119392"/>
                        <a:pt x="1445661" y="152985"/>
                      </a:cubicBezTo>
                      <a:cubicBezTo>
                        <a:pt x="1440609" y="186578"/>
                        <a:pt x="1428466" y="231693"/>
                        <a:pt x="1428466" y="231693"/>
                      </a:cubicBezTo>
                      <a:lnTo>
                        <a:pt x="622857" y="230630"/>
                      </a:lnTo>
                      <a:cubicBezTo>
                        <a:pt x="622857" y="230630"/>
                        <a:pt x="14109" y="239759"/>
                        <a:pt x="13931" y="234086"/>
                      </a:cubicBezTo>
                      <a:cubicBezTo>
                        <a:pt x="13665" y="228325"/>
                        <a:pt x="-5746" y="136676"/>
                        <a:pt x="1700" y="91649"/>
                      </a:cubicBezTo>
                      <a:cubicBezTo>
                        <a:pt x="9145" y="46622"/>
                        <a:pt x="17388" y="0"/>
                        <a:pt x="17388" y="0"/>
                      </a:cubicBezTo>
                      <a:lnTo>
                        <a:pt x="931486" y="0"/>
                      </a:lnTo>
                      <a:lnTo>
                        <a:pt x="1428643" y="2836"/>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2" name="任意多边形: 形状 381"/>
                <p:cNvSpPr/>
                <p:nvPr>
                  <p:custDataLst>
                    <p:tags r:id="rId125"/>
                  </p:custDataLst>
                </p:nvPr>
              </p:nvSpPr>
              <p:spPr>
                <a:xfrm>
                  <a:off x="8344458" y="3104766"/>
                  <a:ext cx="1426934" cy="136321"/>
                </a:xfrm>
                <a:custGeom>
                  <a:avLst/>
                  <a:gdLst>
                    <a:gd name="connsiteX0" fmla="*/ 1415734 w 1426934"/>
                    <a:gd name="connsiteY0" fmla="*/ 0 h 136321"/>
                    <a:gd name="connsiteX1" fmla="*/ 1421850 w 1426934"/>
                    <a:gd name="connsiteY1" fmla="*/ 135878 h 136321"/>
                    <a:gd name="connsiteX2" fmla="*/ 13786 w 1426934"/>
                    <a:gd name="connsiteY2" fmla="*/ 136321 h 136321"/>
                    <a:gd name="connsiteX3" fmla="*/ 490 w 1426934"/>
                    <a:gd name="connsiteY3" fmla="*/ 69402 h 136321"/>
                    <a:gd name="connsiteX4" fmla="*/ 14140 w 1426934"/>
                    <a:gd name="connsiteY4" fmla="*/ 0 h 136321"/>
                    <a:gd name="connsiteX5" fmla="*/ 1415734 w 1426934"/>
                    <a:gd name="connsiteY5" fmla="*/ 0 h 136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934" h="136321">
                      <a:moveTo>
                        <a:pt x="1415734" y="0"/>
                      </a:moveTo>
                      <a:cubicBezTo>
                        <a:pt x="1426548" y="39620"/>
                        <a:pt x="1431334" y="105388"/>
                        <a:pt x="1421850" y="135878"/>
                      </a:cubicBezTo>
                      <a:lnTo>
                        <a:pt x="13786" y="136321"/>
                      </a:lnTo>
                      <a:cubicBezTo>
                        <a:pt x="13786" y="136321"/>
                        <a:pt x="-3055" y="103083"/>
                        <a:pt x="490" y="69402"/>
                      </a:cubicBezTo>
                      <a:cubicBezTo>
                        <a:pt x="3947" y="35720"/>
                        <a:pt x="14140" y="0"/>
                        <a:pt x="14140" y="0"/>
                      </a:cubicBezTo>
                      <a:lnTo>
                        <a:pt x="1415734"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3" name="任意多边形: 形状 382"/>
                <p:cNvSpPr/>
                <p:nvPr>
                  <p:custDataLst>
                    <p:tags r:id="rId126"/>
                  </p:custDataLst>
                </p:nvPr>
              </p:nvSpPr>
              <p:spPr>
                <a:xfrm>
                  <a:off x="8346202" y="3196061"/>
                  <a:ext cx="1426793" cy="45026"/>
                </a:xfrm>
                <a:custGeom>
                  <a:avLst/>
                  <a:gdLst>
                    <a:gd name="connsiteX0" fmla="*/ 1418156 w 1426793"/>
                    <a:gd name="connsiteY0" fmla="*/ 0 h 45026"/>
                    <a:gd name="connsiteX1" fmla="*/ 1420195 w 1426793"/>
                    <a:gd name="connsiteY1" fmla="*/ 44850 h 45026"/>
                    <a:gd name="connsiteX2" fmla="*/ 12130 w 1426793"/>
                    <a:gd name="connsiteY2" fmla="*/ 45027 h 45026"/>
                    <a:gd name="connsiteX3" fmla="*/ 785 w 1426793"/>
                    <a:gd name="connsiteY3" fmla="*/ 22957 h 45026"/>
                    <a:gd name="connsiteX4" fmla="*/ 16474 w 1426793"/>
                    <a:gd name="connsiteY4" fmla="*/ 89 h 45026"/>
                    <a:gd name="connsiteX5" fmla="*/ 1418156 w 1426793"/>
                    <a:gd name="connsiteY5" fmla="*/ 0 h 4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793" h="45026">
                      <a:moveTo>
                        <a:pt x="1418156" y="0"/>
                      </a:moveTo>
                      <a:cubicBezTo>
                        <a:pt x="1427817" y="13118"/>
                        <a:pt x="1430565" y="34745"/>
                        <a:pt x="1420195" y="44850"/>
                      </a:cubicBezTo>
                      <a:lnTo>
                        <a:pt x="12130" y="45027"/>
                      </a:lnTo>
                      <a:cubicBezTo>
                        <a:pt x="12130" y="45027"/>
                        <a:pt x="-3647" y="34036"/>
                        <a:pt x="785" y="22957"/>
                      </a:cubicBezTo>
                      <a:cubicBezTo>
                        <a:pt x="5306" y="11877"/>
                        <a:pt x="16474" y="89"/>
                        <a:pt x="16474" y="89"/>
                      </a:cubicBezTo>
                      <a:lnTo>
                        <a:pt x="1418156" y="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4" name="任意多边形: 形状 383"/>
                <p:cNvSpPr/>
                <p:nvPr>
                  <p:custDataLst>
                    <p:tags r:id="rId127"/>
                  </p:custDataLst>
                </p:nvPr>
              </p:nvSpPr>
              <p:spPr>
                <a:xfrm>
                  <a:off x="8342213" y="3109198"/>
                  <a:ext cx="1426793" cy="45026"/>
                </a:xfrm>
                <a:custGeom>
                  <a:avLst/>
                  <a:gdLst>
                    <a:gd name="connsiteX0" fmla="*/ 1418156 w 1426793"/>
                    <a:gd name="connsiteY0" fmla="*/ 0 h 45026"/>
                    <a:gd name="connsiteX1" fmla="*/ 1420195 w 1426793"/>
                    <a:gd name="connsiteY1" fmla="*/ 44850 h 45026"/>
                    <a:gd name="connsiteX2" fmla="*/ 12130 w 1426793"/>
                    <a:gd name="connsiteY2" fmla="*/ 45027 h 45026"/>
                    <a:gd name="connsiteX3" fmla="*/ 785 w 1426793"/>
                    <a:gd name="connsiteY3" fmla="*/ 22957 h 45026"/>
                    <a:gd name="connsiteX4" fmla="*/ 16474 w 1426793"/>
                    <a:gd name="connsiteY4" fmla="*/ 0 h 45026"/>
                    <a:gd name="connsiteX5" fmla="*/ 1418156 w 1426793"/>
                    <a:gd name="connsiteY5" fmla="*/ 0 h 4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793" h="45026">
                      <a:moveTo>
                        <a:pt x="1418156" y="0"/>
                      </a:moveTo>
                      <a:cubicBezTo>
                        <a:pt x="1427817" y="13118"/>
                        <a:pt x="1430565" y="34745"/>
                        <a:pt x="1420195" y="44850"/>
                      </a:cubicBezTo>
                      <a:lnTo>
                        <a:pt x="12130" y="45027"/>
                      </a:lnTo>
                      <a:cubicBezTo>
                        <a:pt x="12130" y="45027"/>
                        <a:pt x="-3647" y="34036"/>
                        <a:pt x="785" y="22957"/>
                      </a:cubicBezTo>
                      <a:cubicBezTo>
                        <a:pt x="5305" y="11877"/>
                        <a:pt x="16474" y="0"/>
                        <a:pt x="16474" y="0"/>
                      </a:cubicBezTo>
                      <a:lnTo>
                        <a:pt x="1418156"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5" name="任意多边形: 形状 384"/>
                <p:cNvSpPr/>
                <p:nvPr>
                  <p:custDataLst>
                    <p:tags r:id="rId128"/>
                  </p:custDataLst>
                </p:nvPr>
              </p:nvSpPr>
              <p:spPr>
                <a:xfrm>
                  <a:off x="8346001" y="3495205"/>
                  <a:ext cx="1447573" cy="207141"/>
                </a:xfrm>
                <a:custGeom>
                  <a:avLst/>
                  <a:gdLst>
                    <a:gd name="connsiteX0" fmla="*/ 1441668 w 1447573"/>
                    <a:gd name="connsiteY0" fmla="*/ 3811 h 207141"/>
                    <a:gd name="connsiteX1" fmla="*/ 1440782 w 1447573"/>
                    <a:gd name="connsiteY1" fmla="*/ 171953 h 207141"/>
                    <a:gd name="connsiteX2" fmla="*/ 1430145 w 1447573"/>
                    <a:gd name="connsiteY2" fmla="*/ 207141 h 207141"/>
                    <a:gd name="connsiteX3" fmla="*/ 625423 w 1447573"/>
                    <a:gd name="connsiteY3" fmla="*/ 192871 h 207141"/>
                    <a:gd name="connsiteX4" fmla="*/ 362176 w 1447573"/>
                    <a:gd name="connsiteY4" fmla="*/ 204039 h 207141"/>
                    <a:gd name="connsiteX5" fmla="*/ 61081 w 1447573"/>
                    <a:gd name="connsiteY5" fmla="*/ 201025 h 207141"/>
                    <a:gd name="connsiteX6" fmla="*/ 17561 w 1447573"/>
                    <a:gd name="connsiteY6" fmla="*/ 201025 h 207141"/>
                    <a:gd name="connsiteX7" fmla="*/ 1075 w 1447573"/>
                    <a:gd name="connsiteY7" fmla="*/ 79063 h 207141"/>
                    <a:gd name="connsiteX8" fmla="*/ 18270 w 1447573"/>
                    <a:gd name="connsiteY8" fmla="*/ 0 h 207141"/>
                    <a:gd name="connsiteX9" fmla="*/ 1441668 w 1447573"/>
                    <a:gd name="connsiteY9" fmla="*/ 3811 h 207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7573" h="207141">
                      <a:moveTo>
                        <a:pt x="1441668" y="3811"/>
                      </a:moveTo>
                      <a:cubicBezTo>
                        <a:pt x="1453456" y="46179"/>
                        <a:pt x="1444593" y="152276"/>
                        <a:pt x="1440782" y="171953"/>
                      </a:cubicBezTo>
                      <a:cubicBezTo>
                        <a:pt x="1436970" y="191630"/>
                        <a:pt x="1430145" y="207141"/>
                        <a:pt x="1430145" y="207141"/>
                      </a:cubicBezTo>
                      <a:lnTo>
                        <a:pt x="625423" y="192871"/>
                      </a:lnTo>
                      <a:lnTo>
                        <a:pt x="362176" y="204039"/>
                      </a:lnTo>
                      <a:lnTo>
                        <a:pt x="61081" y="201025"/>
                      </a:lnTo>
                      <a:lnTo>
                        <a:pt x="17561" y="201025"/>
                      </a:lnTo>
                      <a:cubicBezTo>
                        <a:pt x="17561" y="201025"/>
                        <a:pt x="-5130" y="114429"/>
                        <a:pt x="1075" y="79063"/>
                      </a:cubicBezTo>
                      <a:cubicBezTo>
                        <a:pt x="7279" y="43697"/>
                        <a:pt x="18270" y="0"/>
                        <a:pt x="18270" y="0"/>
                      </a:cubicBezTo>
                      <a:lnTo>
                        <a:pt x="1441668" y="3811"/>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6" name="任意多边形: 形状 385"/>
                <p:cNvSpPr/>
                <p:nvPr>
                  <p:custDataLst>
                    <p:tags r:id="rId129"/>
                  </p:custDataLst>
                </p:nvPr>
              </p:nvSpPr>
              <p:spPr>
                <a:xfrm>
                  <a:off x="8359124" y="5356463"/>
                  <a:ext cx="1551849" cy="353212"/>
                </a:xfrm>
                <a:custGeom>
                  <a:avLst/>
                  <a:gdLst>
                    <a:gd name="connsiteX0" fmla="*/ 361 w 1551849"/>
                    <a:gd name="connsiteY0" fmla="*/ 219107 h 353212"/>
                    <a:gd name="connsiteX1" fmla="*/ 5235 w 1551849"/>
                    <a:gd name="connsiteY1" fmla="*/ 255536 h 353212"/>
                    <a:gd name="connsiteX2" fmla="*/ 28281 w 1551849"/>
                    <a:gd name="connsiteY2" fmla="*/ 342931 h 353212"/>
                    <a:gd name="connsiteX3" fmla="*/ 1540935 w 1551849"/>
                    <a:gd name="connsiteY3" fmla="*/ 353213 h 353212"/>
                    <a:gd name="connsiteX4" fmla="*/ 1549532 w 1551849"/>
                    <a:gd name="connsiteY4" fmla="*/ 245698 h 353212"/>
                    <a:gd name="connsiteX5" fmla="*/ 1539782 w 1551849"/>
                    <a:gd name="connsiteY5" fmla="*/ 50079 h 353212"/>
                    <a:gd name="connsiteX6" fmla="*/ 1317041 w 1551849"/>
                    <a:gd name="connsiteY6" fmla="*/ 26857 h 353212"/>
                    <a:gd name="connsiteX7" fmla="*/ 991838 w 1551849"/>
                    <a:gd name="connsiteY7" fmla="*/ 19943 h 353212"/>
                    <a:gd name="connsiteX8" fmla="*/ 9667 w 1551849"/>
                    <a:gd name="connsiteY8" fmla="*/ 0 h 353212"/>
                    <a:gd name="connsiteX9" fmla="*/ 5679 w 1551849"/>
                    <a:gd name="connsiteY9" fmla="*/ 53358 h 353212"/>
                    <a:gd name="connsiteX10" fmla="*/ 361 w 1551849"/>
                    <a:gd name="connsiteY10" fmla="*/ 219107 h 353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51849" h="353212">
                      <a:moveTo>
                        <a:pt x="361" y="219107"/>
                      </a:moveTo>
                      <a:cubicBezTo>
                        <a:pt x="892" y="229921"/>
                        <a:pt x="2665" y="242595"/>
                        <a:pt x="5235" y="255536"/>
                      </a:cubicBezTo>
                      <a:cubicBezTo>
                        <a:pt x="13213" y="297461"/>
                        <a:pt x="28281" y="342931"/>
                        <a:pt x="28281" y="342931"/>
                      </a:cubicBezTo>
                      <a:lnTo>
                        <a:pt x="1540935" y="353213"/>
                      </a:lnTo>
                      <a:cubicBezTo>
                        <a:pt x="1540935" y="353213"/>
                        <a:pt x="1546253" y="304995"/>
                        <a:pt x="1549532" y="245698"/>
                      </a:cubicBezTo>
                      <a:cubicBezTo>
                        <a:pt x="1553255" y="176030"/>
                        <a:pt x="1554053" y="91029"/>
                        <a:pt x="1539782" y="50079"/>
                      </a:cubicBezTo>
                      <a:lnTo>
                        <a:pt x="1317041" y="26857"/>
                      </a:lnTo>
                      <a:lnTo>
                        <a:pt x="991838" y="19943"/>
                      </a:lnTo>
                      <a:lnTo>
                        <a:pt x="9667" y="0"/>
                      </a:lnTo>
                      <a:lnTo>
                        <a:pt x="5679" y="53358"/>
                      </a:lnTo>
                      <a:cubicBezTo>
                        <a:pt x="5590" y="53358"/>
                        <a:pt x="-1678" y="173105"/>
                        <a:pt x="361" y="219107"/>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7" name="任意多边形: 形状 386"/>
                <p:cNvSpPr/>
                <p:nvPr>
                  <p:custDataLst>
                    <p:tags r:id="rId130"/>
                  </p:custDataLst>
                </p:nvPr>
              </p:nvSpPr>
              <p:spPr>
                <a:xfrm>
                  <a:off x="8267283" y="2870236"/>
                  <a:ext cx="1592091" cy="234529"/>
                </a:xfrm>
                <a:custGeom>
                  <a:avLst/>
                  <a:gdLst>
                    <a:gd name="connsiteX0" fmla="*/ 1586508 w 1592091"/>
                    <a:gd name="connsiteY0" fmla="*/ 3723 h 234529"/>
                    <a:gd name="connsiteX1" fmla="*/ 1585001 w 1592091"/>
                    <a:gd name="connsiteY1" fmla="*/ 39088 h 234529"/>
                    <a:gd name="connsiteX2" fmla="*/ 553904 w 1592091"/>
                    <a:gd name="connsiteY2" fmla="*/ 39088 h 234529"/>
                    <a:gd name="connsiteX3" fmla="*/ 535290 w 1592091"/>
                    <a:gd name="connsiteY3" fmla="*/ 115492 h 234529"/>
                    <a:gd name="connsiteX4" fmla="*/ 562501 w 1592091"/>
                    <a:gd name="connsiteY4" fmla="*/ 196150 h 234529"/>
                    <a:gd name="connsiteX5" fmla="*/ 1592092 w 1592091"/>
                    <a:gd name="connsiteY5" fmla="*/ 197303 h 234529"/>
                    <a:gd name="connsiteX6" fmla="*/ 1590053 w 1592091"/>
                    <a:gd name="connsiteY6" fmla="*/ 234530 h 234529"/>
                    <a:gd name="connsiteX7" fmla="*/ 27409 w 1592091"/>
                    <a:gd name="connsiteY7" fmla="*/ 233466 h 234529"/>
                    <a:gd name="connsiteX8" fmla="*/ 20 w 1592091"/>
                    <a:gd name="connsiteY8" fmla="*/ 115492 h 234529"/>
                    <a:gd name="connsiteX9" fmla="*/ 19520 w 1592091"/>
                    <a:gd name="connsiteY9" fmla="*/ 0 h 234529"/>
                    <a:gd name="connsiteX10" fmla="*/ 1586508 w 1592091"/>
                    <a:gd name="connsiteY10" fmla="*/ 3723 h 234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2091" h="234529">
                      <a:moveTo>
                        <a:pt x="1586508" y="3723"/>
                      </a:moveTo>
                      <a:lnTo>
                        <a:pt x="1585001" y="39088"/>
                      </a:lnTo>
                      <a:lnTo>
                        <a:pt x="553904" y="39088"/>
                      </a:lnTo>
                      <a:cubicBezTo>
                        <a:pt x="553904" y="39088"/>
                        <a:pt x="529706" y="76936"/>
                        <a:pt x="535290" y="115492"/>
                      </a:cubicBezTo>
                      <a:cubicBezTo>
                        <a:pt x="540963" y="154049"/>
                        <a:pt x="562501" y="196150"/>
                        <a:pt x="562501" y="196150"/>
                      </a:cubicBezTo>
                      <a:lnTo>
                        <a:pt x="1592092" y="197303"/>
                      </a:lnTo>
                      <a:lnTo>
                        <a:pt x="1590053" y="234530"/>
                      </a:lnTo>
                      <a:lnTo>
                        <a:pt x="27409" y="233466"/>
                      </a:lnTo>
                      <a:cubicBezTo>
                        <a:pt x="27409" y="233466"/>
                        <a:pt x="-866" y="160519"/>
                        <a:pt x="20" y="115492"/>
                      </a:cubicBezTo>
                      <a:cubicBezTo>
                        <a:pt x="907" y="70465"/>
                        <a:pt x="19520" y="0"/>
                        <a:pt x="19520" y="0"/>
                      </a:cubicBezTo>
                      <a:lnTo>
                        <a:pt x="1586508" y="372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8" name="任意多边形: 形状 387"/>
                <p:cNvSpPr/>
                <p:nvPr>
                  <p:custDataLst>
                    <p:tags r:id="rId131"/>
                  </p:custDataLst>
                </p:nvPr>
              </p:nvSpPr>
              <p:spPr>
                <a:xfrm>
                  <a:off x="8342926" y="3240555"/>
                  <a:ext cx="1437112" cy="158214"/>
                </a:xfrm>
                <a:custGeom>
                  <a:avLst/>
                  <a:gdLst>
                    <a:gd name="connsiteX0" fmla="*/ 1416025 w 1437112"/>
                    <a:gd name="connsiteY0" fmla="*/ 0 h 158214"/>
                    <a:gd name="connsiteX1" fmla="*/ 1430738 w 1437112"/>
                    <a:gd name="connsiteY1" fmla="*/ 152719 h 158214"/>
                    <a:gd name="connsiteX2" fmla="*/ 12215 w 1437112"/>
                    <a:gd name="connsiteY2" fmla="*/ 158214 h 158214"/>
                    <a:gd name="connsiteX3" fmla="*/ 781 w 1437112"/>
                    <a:gd name="connsiteY3" fmla="*/ 74454 h 158214"/>
                    <a:gd name="connsiteX4" fmla="*/ 15406 w 1437112"/>
                    <a:gd name="connsiteY4" fmla="*/ 443 h 158214"/>
                    <a:gd name="connsiteX5" fmla="*/ 1416025 w 1437112"/>
                    <a:gd name="connsiteY5" fmla="*/ 0 h 15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7112" h="158214">
                      <a:moveTo>
                        <a:pt x="1416025" y="0"/>
                      </a:moveTo>
                      <a:cubicBezTo>
                        <a:pt x="1438627" y="39886"/>
                        <a:pt x="1442261" y="121519"/>
                        <a:pt x="1430738" y="152719"/>
                      </a:cubicBezTo>
                      <a:lnTo>
                        <a:pt x="12215" y="158214"/>
                      </a:lnTo>
                      <a:cubicBezTo>
                        <a:pt x="12215" y="158214"/>
                        <a:pt x="-3650" y="116024"/>
                        <a:pt x="781" y="74454"/>
                      </a:cubicBezTo>
                      <a:cubicBezTo>
                        <a:pt x="5213" y="32884"/>
                        <a:pt x="15406" y="443"/>
                        <a:pt x="15406" y="443"/>
                      </a:cubicBezTo>
                      <a:lnTo>
                        <a:pt x="1416025" y="0"/>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9" name="任意多边形: 形状 388"/>
                <p:cNvSpPr/>
                <p:nvPr>
                  <p:custDataLst>
                    <p:tags r:id="rId132"/>
                  </p:custDataLst>
                </p:nvPr>
              </p:nvSpPr>
              <p:spPr>
                <a:xfrm>
                  <a:off x="8345022" y="3347716"/>
                  <a:ext cx="1436857" cy="51054"/>
                </a:xfrm>
                <a:custGeom>
                  <a:avLst/>
                  <a:gdLst>
                    <a:gd name="connsiteX0" fmla="*/ 1418804 w 1436857"/>
                    <a:gd name="connsiteY0" fmla="*/ 0 h 51054"/>
                    <a:gd name="connsiteX1" fmla="*/ 1428820 w 1436857"/>
                    <a:gd name="connsiteY1" fmla="*/ 49281 h 51054"/>
                    <a:gd name="connsiteX2" fmla="*/ 10208 w 1436857"/>
                    <a:gd name="connsiteY2" fmla="*/ 51054 h 51054"/>
                    <a:gd name="connsiteX3" fmla="*/ 1344 w 1436857"/>
                    <a:gd name="connsiteY3" fmla="*/ 24020 h 51054"/>
                    <a:gd name="connsiteX4" fmla="*/ 18273 w 1436857"/>
                    <a:gd name="connsiteY4" fmla="*/ 177 h 51054"/>
                    <a:gd name="connsiteX5" fmla="*/ 1418804 w 1436857"/>
                    <a:gd name="connsiteY5" fmla="*/ 0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6857" h="51054">
                      <a:moveTo>
                        <a:pt x="1418804" y="0"/>
                      </a:moveTo>
                      <a:cubicBezTo>
                        <a:pt x="1440165" y="12852"/>
                        <a:pt x="1441317" y="39266"/>
                        <a:pt x="1428820" y="49281"/>
                      </a:cubicBezTo>
                      <a:lnTo>
                        <a:pt x="10208" y="51054"/>
                      </a:lnTo>
                      <a:cubicBezTo>
                        <a:pt x="10208" y="51054"/>
                        <a:pt x="-4417" y="37404"/>
                        <a:pt x="1344" y="24020"/>
                      </a:cubicBezTo>
                      <a:cubicBezTo>
                        <a:pt x="7017" y="10636"/>
                        <a:pt x="18273" y="177"/>
                        <a:pt x="18273" y="177"/>
                      </a:cubicBezTo>
                      <a:lnTo>
                        <a:pt x="1418804" y="0"/>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0" name="任意多边形: 形状 389"/>
                <p:cNvSpPr/>
                <p:nvPr>
                  <p:custDataLst>
                    <p:tags r:id="rId133"/>
                  </p:custDataLst>
                </p:nvPr>
              </p:nvSpPr>
              <p:spPr>
                <a:xfrm>
                  <a:off x="8340147" y="3241087"/>
                  <a:ext cx="1436857" cy="51054"/>
                </a:xfrm>
                <a:custGeom>
                  <a:avLst/>
                  <a:gdLst>
                    <a:gd name="connsiteX0" fmla="*/ 1418804 w 1436857"/>
                    <a:gd name="connsiteY0" fmla="*/ 0 h 51054"/>
                    <a:gd name="connsiteX1" fmla="*/ 1428819 w 1436857"/>
                    <a:gd name="connsiteY1" fmla="*/ 49281 h 51054"/>
                    <a:gd name="connsiteX2" fmla="*/ 10208 w 1436857"/>
                    <a:gd name="connsiteY2" fmla="*/ 51054 h 51054"/>
                    <a:gd name="connsiteX3" fmla="*/ 1344 w 1436857"/>
                    <a:gd name="connsiteY3" fmla="*/ 24020 h 51054"/>
                    <a:gd name="connsiteX4" fmla="*/ 18273 w 1436857"/>
                    <a:gd name="connsiteY4" fmla="*/ 177 h 51054"/>
                    <a:gd name="connsiteX5" fmla="*/ 1418804 w 1436857"/>
                    <a:gd name="connsiteY5" fmla="*/ 0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6857" h="51054">
                      <a:moveTo>
                        <a:pt x="1418804" y="0"/>
                      </a:moveTo>
                      <a:cubicBezTo>
                        <a:pt x="1440165" y="12852"/>
                        <a:pt x="1441317" y="39266"/>
                        <a:pt x="1428819" y="49281"/>
                      </a:cubicBezTo>
                      <a:lnTo>
                        <a:pt x="10208" y="51054"/>
                      </a:lnTo>
                      <a:cubicBezTo>
                        <a:pt x="10208" y="51054"/>
                        <a:pt x="-4417" y="37404"/>
                        <a:pt x="1344" y="24020"/>
                      </a:cubicBezTo>
                      <a:cubicBezTo>
                        <a:pt x="7017" y="10636"/>
                        <a:pt x="18273" y="177"/>
                        <a:pt x="18273" y="177"/>
                      </a:cubicBezTo>
                      <a:lnTo>
                        <a:pt x="1418804"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1" name="任意多边形: 形状 390"/>
                <p:cNvSpPr/>
                <p:nvPr>
                  <p:custDataLst>
                    <p:tags r:id="rId134"/>
                  </p:custDataLst>
                </p:nvPr>
              </p:nvSpPr>
              <p:spPr>
                <a:xfrm>
                  <a:off x="8345946" y="3961517"/>
                  <a:ext cx="1514758" cy="298366"/>
                </a:xfrm>
                <a:custGeom>
                  <a:avLst/>
                  <a:gdLst>
                    <a:gd name="connsiteX0" fmla="*/ 1501640 w 1514758"/>
                    <a:gd name="connsiteY0" fmla="*/ 0 h 298366"/>
                    <a:gd name="connsiteX1" fmla="*/ 1500399 w 1514758"/>
                    <a:gd name="connsiteY1" fmla="*/ 27300 h 298366"/>
                    <a:gd name="connsiteX2" fmla="*/ 65567 w 1514758"/>
                    <a:gd name="connsiteY2" fmla="*/ 27300 h 298366"/>
                    <a:gd name="connsiteX3" fmla="*/ 34811 w 1514758"/>
                    <a:gd name="connsiteY3" fmla="*/ 170003 h 298366"/>
                    <a:gd name="connsiteX4" fmla="*/ 71240 w 1514758"/>
                    <a:gd name="connsiteY4" fmla="*/ 263071 h 298366"/>
                    <a:gd name="connsiteX5" fmla="*/ 1508820 w 1514758"/>
                    <a:gd name="connsiteY5" fmla="*/ 265375 h 298366"/>
                    <a:gd name="connsiteX6" fmla="*/ 1514758 w 1514758"/>
                    <a:gd name="connsiteY6" fmla="*/ 292852 h 298366"/>
                    <a:gd name="connsiteX7" fmla="*/ 41902 w 1514758"/>
                    <a:gd name="connsiteY7" fmla="*/ 292852 h 298366"/>
                    <a:gd name="connsiteX8" fmla="*/ 331 w 1514758"/>
                    <a:gd name="connsiteY8" fmla="*/ 144565 h 298366"/>
                    <a:gd name="connsiteX9" fmla="*/ 26834 w 1514758"/>
                    <a:gd name="connsiteY9" fmla="*/ 0 h 298366"/>
                    <a:gd name="connsiteX10" fmla="*/ 1501640 w 1514758"/>
                    <a:gd name="connsiteY10" fmla="*/ 0 h 29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4758" h="298366">
                      <a:moveTo>
                        <a:pt x="1501640" y="0"/>
                      </a:moveTo>
                      <a:cubicBezTo>
                        <a:pt x="1504654" y="12320"/>
                        <a:pt x="1500399" y="27300"/>
                        <a:pt x="1500399" y="27300"/>
                      </a:cubicBezTo>
                      <a:lnTo>
                        <a:pt x="65567" y="27300"/>
                      </a:lnTo>
                      <a:cubicBezTo>
                        <a:pt x="65567" y="27300"/>
                        <a:pt x="25504" y="100158"/>
                        <a:pt x="34811" y="170003"/>
                      </a:cubicBezTo>
                      <a:cubicBezTo>
                        <a:pt x="44117" y="239848"/>
                        <a:pt x="71240" y="263071"/>
                        <a:pt x="71240" y="263071"/>
                      </a:cubicBezTo>
                      <a:lnTo>
                        <a:pt x="1508820" y="265375"/>
                      </a:lnTo>
                      <a:lnTo>
                        <a:pt x="1514758" y="292852"/>
                      </a:lnTo>
                      <a:cubicBezTo>
                        <a:pt x="1514758" y="292852"/>
                        <a:pt x="44029" y="305261"/>
                        <a:pt x="41902" y="292852"/>
                      </a:cubicBezTo>
                      <a:cubicBezTo>
                        <a:pt x="39774" y="280443"/>
                        <a:pt x="4143" y="234264"/>
                        <a:pt x="331" y="144565"/>
                      </a:cubicBezTo>
                      <a:cubicBezTo>
                        <a:pt x="-3480" y="54865"/>
                        <a:pt x="26834" y="0"/>
                        <a:pt x="26834" y="0"/>
                      </a:cubicBezTo>
                      <a:lnTo>
                        <a:pt x="1501640" y="0"/>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2" name="任意多边形: 形状 391"/>
                <p:cNvSpPr/>
                <p:nvPr>
                  <p:custDataLst>
                    <p:tags r:id="rId135"/>
                  </p:custDataLst>
                </p:nvPr>
              </p:nvSpPr>
              <p:spPr>
                <a:xfrm>
                  <a:off x="8370475" y="4481630"/>
                  <a:ext cx="1456502" cy="240645"/>
                </a:xfrm>
                <a:custGeom>
                  <a:avLst/>
                  <a:gdLst>
                    <a:gd name="connsiteX0" fmla="*/ 2305 w 1456502"/>
                    <a:gd name="connsiteY0" fmla="*/ 149085 h 240645"/>
                    <a:gd name="connsiteX1" fmla="*/ 14359 w 1456502"/>
                    <a:gd name="connsiteY1" fmla="*/ 196062 h 240645"/>
                    <a:gd name="connsiteX2" fmla="*/ 766520 w 1456502"/>
                    <a:gd name="connsiteY2" fmla="*/ 206964 h 240645"/>
                    <a:gd name="connsiteX3" fmla="*/ 784247 w 1456502"/>
                    <a:gd name="connsiteY3" fmla="*/ 213789 h 240645"/>
                    <a:gd name="connsiteX4" fmla="*/ 1436162 w 1456502"/>
                    <a:gd name="connsiteY4" fmla="*/ 240645 h 240645"/>
                    <a:gd name="connsiteX5" fmla="*/ 1454155 w 1456502"/>
                    <a:gd name="connsiteY5" fmla="*/ 169028 h 240645"/>
                    <a:gd name="connsiteX6" fmla="*/ 1454952 w 1456502"/>
                    <a:gd name="connsiteY6" fmla="*/ 163621 h 240645"/>
                    <a:gd name="connsiteX7" fmla="*/ 1427741 w 1456502"/>
                    <a:gd name="connsiteY7" fmla="*/ 0 h 240645"/>
                    <a:gd name="connsiteX8" fmla="*/ 16486 w 1456502"/>
                    <a:gd name="connsiteY8" fmla="*/ 0 h 240645"/>
                    <a:gd name="connsiteX9" fmla="*/ 3280 w 1456502"/>
                    <a:gd name="connsiteY9" fmla="*/ 79240 h 240645"/>
                    <a:gd name="connsiteX10" fmla="*/ 2305 w 1456502"/>
                    <a:gd name="connsiteY10" fmla="*/ 149085 h 240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6502" h="240645">
                      <a:moveTo>
                        <a:pt x="2305" y="149085"/>
                      </a:moveTo>
                      <a:cubicBezTo>
                        <a:pt x="6382" y="177625"/>
                        <a:pt x="14359" y="196062"/>
                        <a:pt x="14359" y="196062"/>
                      </a:cubicBezTo>
                      <a:lnTo>
                        <a:pt x="766520" y="206964"/>
                      </a:lnTo>
                      <a:lnTo>
                        <a:pt x="784247" y="213789"/>
                      </a:lnTo>
                      <a:lnTo>
                        <a:pt x="1436162" y="240645"/>
                      </a:lnTo>
                      <a:cubicBezTo>
                        <a:pt x="1436162" y="240645"/>
                        <a:pt x="1443607" y="224159"/>
                        <a:pt x="1454155" y="169028"/>
                      </a:cubicBezTo>
                      <a:cubicBezTo>
                        <a:pt x="1454509" y="167255"/>
                        <a:pt x="1454775" y="165482"/>
                        <a:pt x="1454952" y="163621"/>
                      </a:cubicBezTo>
                      <a:cubicBezTo>
                        <a:pt x="1462930" y="108756"/>
                        <a:pt x="1438023" y="33150"/>
                        <a:pt x="1427741" y="0"/>
                      </a:cubicBezTo>
                      <a:lnTo>
                        <a:pt x="16486" y="0"/>
                      </a:lnTo>
                      <a:cubicBezTo>
                        <a:pt x="16486" y="0"/>
                        <a:pt x="14713" y="14713"/>
                        <a:pt x="3280" y="79240"/>
                      </a:cubicBezTo>
                      <a:cubicBezTo>
                        <a:pt x="-1418" y="105388"/>
                        <a:pt x="-443" y="129674"/>
                        <a:pt x="2305" y="149085"/>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3" name="任意多边形: 形状 392"/>
                <p:cNvSpPr/>
                <p:nvPr>
                  <p:custDataLst>
                    <p:tags r:id="rId136"/>
                  </p:custDataLst>
                </p:nvPr>
              </p:nvSpPr>
              <p:spPr>
                <a:xfrm>
                  <a:off x="8363296" y="4945017"/>
                  <a:ext cx="1591893" cy="155913"/>
                </a:xfrm>
                <a:custGeom>
                  <a:avLst/>
                  <a:gdLst>
                    <a:gd name="connsiteX0" fmla="*/ 1583297 w 1591893"/>
                    <a:gd name="connsiteY0" fmla="*/ 51763 h 155913"/>
                    <a:gd name="connsiteX1" fmla="*/ 1591008 w 1591893"/>
                    <a:gd name="connsiteY1" fmla="*/ 155910 h 155913"/>
                    <a:gd name="connsiteX2" fmla="*/ 12320 w 1591893"/>
                    <a:gd name="connsiteY2" fmla="*/ 93510 h 155913"/>
                    <a:gd name="connsiteX3" fmla="*/ 0 w 1591893"/>
                    <a:gd name="connsiteY3" fmla="*/ 0 h 155913"/>
                    <a:gd name="connsiteX4" fmla="*/ 820056 w 1591893"/>
                    <a:gd name="connsiteY4" fmla="*/ 10104 h 155913"/>
                    <a:gd name="connsiteX5" fmla="*/ 1583297 w 1591893"/>
                    <a:gd name="connsiteY5" fmla="*/ 51763 h 15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1893" h="155913">
                      <a:moveTo>
                        <a:pt x="1583297" y="51763"/>
                      </a:moveTo>
                      <a:cubicBezTo>
                        <a:pt x="1583297" y="51763"/>
                        <a:pt x="1595174" y="156619"/>
                        <a:pt x="1591008" y="155910"/>
                      </a:cubicBezTo>
                      <a:cubicBezTo>
                        <a:pt x="1586842" y="155201"/>
                        <a:pt x="12320" y="93510"/>
                        <a:pt x="12320" y="93510"/>
                      </a:cubicBezTo>
                      <a:lnTo>
                        <a:pt x="0" y="0"/>
                      </a:lnTo>
                      <a:lnTo>
                        <a:pt x="820056" y="10104"/>
                      </a:lnTo>
                      <a:lnTo>
                        <a:pt x="1583297" y="5176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4" name="任意多边形: 形状 393"/>
                <p:cNvSpPr/>
                <p:nvPr>
                  <p:custDataLst>
                    <p:tags r:id="rId137"/>
                  </p:custDataLst>
                </p:nvPr>
              </p:nvSpPr>
              <p:spPr>
                <a:xfrm>
                  <a:off x="9598521" y="5382857"/>
                  <a:ext cx="143333" cy="317511"/>
                </a:xfrm>
                <a:custGeom>
                  <a:avLst/>
                  <a:gdLst>
                    <a:gd name="connsiteX0" fmla="*/ 142792 w 143333"/>
                    <a:gd name="connsiteY0" fmla="*/ 4008 h 317511"/>
                    <a:gd name="connsiteX1" fmla="*/ 130737 w 143333"/>
                    <a:gd name="connsiteY1" fmla="*/ 317512 h 317511"/>
                    <a:gd name="connsiteX2" fmla="*/ 14359 w 143333"/>
                    <a:gd name="connsiteY2" fmla="*/ 317423 h 317511"/>
                    <a:gd name="connsiteX3" fmla="*/ 29427 w 143333"/>
                    <a:gd name="connsiteY3" fmla="*/ 171972 h 317511"/>
                    <a:gd name="connsiteX4" fmla="*/ 0 w 143333"/>
                    <a:gd name="connsiteY4" fmla="*/ 19 h 317511"/>
                    <a:gd name="connsiteX5" fmla="*/ 142792 w 143333"/>
                    <a:gd name="connsiteY5" fmla="*/ 4008 h 317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333" h="317511">
                      <a:moveTo>
                        <a:pt x="142792" y="4008"/>
                      </a:moveTo>
                      <a:cubicBezTo>
                        <a:pt x="145362" y="60469"/>
                        <a:pt x="138360" y="309534"/>
                        <a:pt x="130737" y="317512"/>
                      </a:cubicBezTo>
                      <a:lnTo>
                        <a:pt x="14359" y="317423"/>
                      </a:lnTo>
                      <a:cubicBezTo>
                        <a:pt x="14359" y="317423"/>
                        <a:pt x="34479" y="231624"/>
                        <a:pt x="29427" y="171972"/>
                      </a:cubicBezTo>
                      <a:cubicBezTo>
                        <a:pt x="24375" y="112232"/>
                        <a:pt x="0" y="19"/>
                        <a:pt x="0" y="19"/>
                      </a:cubicBezTo>
                      <a:cubicBezTo>
                        <a:pt x="0" y="19"/>
                        <a:pt x="142615" y="-512"/>
                        <a:pt x="142792" y="4008"/>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5" name="任意多边形: 形状 394"/>
                <p:cNvSpPr/>
                <p:nvPr>
                  <p:custDataLst>
                    <p:tags r:id="rId138"/>
                  </p:custDataLst>
                </p:nvPr>
              </p:nvSpPr>
              <p:spPr>
                <a:xfrm>
                  <a:off x="9408397" y="5377647"/>
                  <a:ext cx="106779" cy="321924"/>
                </a:xfrm>
                <a:custGeom>
                  <a:avLst/>
                  <a:gdLst>
                    <a:gd name="connsiteX0" fmla="*/ 86508 w 106779"/>
                    <a:gd name="connsiteY0" fmla="*/ 3279 h 321924"/>
                    <a:gd name="connsiteX1" fmla="*/ 106629 w 106779"/>
                    <a:gd name="connsiteY1" fmla="*/ 256334 h 321924"/>
                    <a:gd name="connsiteX2" fmla="*/ 100956 w 106779"/>
                    <a:gd name="connsiteY2" fmla="*/ 321924 h 321924"/>
                    <a:gd name="connsiteX3" fmla="*/ 10193 w 106779"/>
                    <a:gd name="connsiteY3" fmla="*/ 315631 h 321924"/>
                    <a:gd name="connsiteX4" fmla="*/ 23754 w 106779"/>
                    <a:gd name="connsiteY4" fmla="*/ 159012 h 321924"/>
                    <a:gd name="connsiteX5" fmla="*/ 0 w 106779"/>
                    <a:gd name="connsiteY5" fmla="*/ 0 h 321924"/>
                    <a:gd name="connsiteX6" fmla="*/ 86508 w 106779"/>
                    <a:gd name="connsiteY6" fmla="*/ 3279 h 321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779" h="321924">
                      <a:moveTo>
                        <a:pt x="86508" y="3279"/>
                      </a:moveTo>
                      <a:cubicBezTo>
                        <a:pt x="101488" y="79506"/>
                        <a:pt x="107870" y="227793"/>
                        <a:pt x="106629" y="256334"/>
                      </a:cubicBezTo>
                      <a:cubicBezTo>
                        <a:pt x="105388" y="284786"/>
                        <a:pt x="100956" y="321924"/>
                        <a:pt x="100956" y="321924"/>
                      </a:cubicBezTo>
                      <a:lnTo>
                        <a:pt x="10193" y="315631"/>
                      </a:lnTo>
                      <a:cubicBezTo>
                        <a:pt x="10193" y="315631"/>
                        <a:pt x="30048" y="215473"/>
                        <a:pt x="23754" y="159012"/>
                      </a:cubicBezTo>
                      <a:cubicBezTo>
                        <a:pt x="17461" y="102551"/>
                        <a:pt x="0" y="0"/>
                        <a:pt x="0" y="0"/>
                      </a:cubicBezTo>
                      <a:lnTo>
                        <a:pt x="86508" y="3279"/>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6" name="任意多边形: 形状 395"/>
                <p:cNvSpPr/>
                <p:nvPr>
                  <p:custDataLst>
                    <p:tags r:id="rId139"/>
                  </p:custDataLst>
                </p:nvPr>
              </p:nvSpPr>
              <p:spPr>
                <a:xfrm>
                  <a:off x="8110153" y="4492216"/>
                  <a:ext cx="238340" cy="1211135"/>
                </a:xfrm>
                <a:custGeom>
                  <a:avLst/>
                  <a:gdLst>
                    <a:gd name="connsiteX0" fmla="*/ 238341 w 238340"/>
                    <a:gd name="connsiteY0" fmla="*/ 15030 h 1211135"/>
                    <a:gd name="connsiteX1" fmla="*/ 217512 w 238340"/>
                    <a:gd name="connsiteY1" fmla="*/ 1210635 h 1211135"/>
                    <a:gd name="connsiteX2" fmla="*/ 92713 w 238340"/>
                    <a:gd name="connsiteY2" fmla="*/ 1210724 h 1211135"/>
                    <a:gd name="connsiteX3" fmla="*/ 0 w 238340"/>
                    <a:gd name="connsiteY3" fmla="*/ 1194060 h 1211135"/>
                    <a:gd name="connsiteX4" fmla="*/ 38113 w 238340"/>
                    <a:gd name="connsiteY4" fmla="*/ 51 h 1211135"/>
                    <a:gd name="connsiteX5" fmla="*/ 238341 w 238340"/>
                    <a:gd name="connsiteY5" fmla="*/ 15030 h 1211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340" h="1211135">
                      <a:moveTo>
                        <a:pt x="238341" y="15030"/>
                      </a:moveTo>
                      <a:cubicBezTo>
                        <a:pt x="237632" y="18044"/>
                        <a:pt x="217512" y="1210635"/>
                        <a:pt x="217512" y="1210635"/>
                      </a:cubicBezTo>
                      <a:cubicBezTo>
                        <a:pt x="217512" y="1210635"/>
                        <a:pt x="155644" y="1211699"/>
                        <a:pt x="92713" y="1210724"/>
                      </a:cubicBezTo>
                      <a:cubicBezTo>
                        <a:pt x="29782" y="1209838"/>
                        <a:pt x="0" y="1194060"/>
                        <a:pt x="0" y="1194060"/>
                      </a:cubicBezTo>
                      <a:lnTo>
                        <a:pt x="38113" y="51"/>
                      </a:lnTo>
                      <a:cubicBezTo>
                        <a:pt x="38025" y="228"/>
                        <a:pt x="180285" y="-2431"/>
                        <a:pt x="238341" y="1503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7" name="任意多边形: 形状 396"/>
                <p:cNvSpPr/>
                <p:nvPr>
                  <p:custDataLst>
                    <p:tags r:id="rId140"/>
                  </p:custDataLst>
                </p:nvPr>
              </p:nvSpPr>
              <p:spPr>
                <a:xfrm>
                  <a:off x="7584810" y="4606606"/>
                  <a:ext cx="332028" cy="1085130"/>
                </a:xfrm>
                <a:custGeom>
                  <a:avLst/>
                  <a:gdLst>
                    <a:gd name="connsiteX0" fmla="*/ 0 w 332028"/>
                    <a:gd name="connsiteY0" fmla="*/ 1056536 h 1085130"/>
                    <a:gd name="connsiteX1" fmla="*/ 2039 w 332028"/>
                    <a:gd name="connsiteY1" fmla="*/ 1057866 h 1085130"/>
                    <a:gd name="connsiteX2" fmla="*/ 94131 w 332028"/>
                    <a:gd name="connsiteY2" fmla="*/ 1084899 h 1085130"/>
                    <a:gd name="connsiteX3" fmla="*/ 331851 w 332028"/>
                    <a:gd name="connsiteY3" fmla="*/ 21450 h 1085130"/>
                    <a:gd name="connsiteX4" fmla="*/ 332029 w 332028"/>
                    <a:gd name="connsiteY4" fmla="*/ 20209 h 1085130"/>
                    <a:gd name="connsiteX5" fmla="*/ 316074 w 332028"/>
                    <a:gd name="connsiteY5" fmla="*/ 16309 h 1085130"/>
                    <a:gd name="connsiteX6" fmla="*/ 311908 w 332028"/>
                    <a:gd name="connsiteY6" fmla="*/ 15334 h 1085130"/>
                    <a:gd name="connsiteX7" fmla="*/ 243482 w 332028"/>
                    <a:gd name="connsiteY7" fmla="*/ 0 h 1085130"/>
                    <a:gd name="connsiteX8" fmla="*/ 15334 w 332028"/>
                    <a:gd name="connsiteY8" fmla="*/ 989704 h 1085130"/>
                    <a:gd name="connsiteX9" fmla="*/ 5850 w 332028"/>
                    <a:gd name="connsiteY9" fmla="*/ 1030920 h 1085130"/>
                    <a:gd name="connsiteX10" fmla="*/ 0 w 332028"/>
                    <a:gd name="connsiteY10" fmla="*/ 1056536 h 1085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2028" h="1085130">
                      <a:moveTo>
                        <a:pt x="0" y="1056536"/>
                      </a:moveTo>
                      <a:cubicBezTo>
                        <a:pt x="0" y="1056536"/>
                        <a:pt x="709" y="1056979"/>
                        <a:pt x="2039" y="1057866"/>
                      </a:cubicBezTo>
                      <a:cubicBezTo>
                        <a:pt x="11345" y="1063715"/>
                        <a:pt x="52118" y="1087736"/>
                        <a:pt x="94131" y="1084899"/>
                      </a:cubicBezTo>
                      <a:cubicBezTo>
                        <a:pt x="98563" y="1064601"/>
                        <a:pt x="322722" y="61513"/>
                        <a:pt x="331851" y="21450"/>
                      </a:cubicBezTo>
                      <a:cubicBezTo>
                        <a:pt x="332029" y="20652"/>
                        <a:pt x="332029" y="20209"/>
                        <a:pt x="332029" y="20209"/>
                      </a:cubicBezTo>
                      <a:cubicBezTo>
                        <a:pt x="328661" y="19323"/>
                        <a:pt x="322988" y="17993"/>
                        <a:pt x="316074" y="16309"/>
                      </a:cubicBezTo>
                      <a:cubicBezTo>
                        <a:pt x="314745" y="16043"/>
                        <a:pt x="313327" y="15689"/>
                        <a:pt x="311908" y="15334"/>
                      </a:cubicBezTo>
                      <a:cubicBezTo>
                        <a:pt x="284609" y="9041"/>
                        <a:pt x="243482" y="0"/>
                        <a:pt x="243482" y="0"/>
                      </a:cubicBezTo>
                      <a:lnTo>
                        <a:pt x="15334" y="989704"/>
                      </a:lnTo>
                      <a:lnTo>
                        <a:pt x="5850" y="1030920"/>
                      </a:lnTo>
                      <a:lnTo>
                        <a:pt x="0" y="1056536"/>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8" name="任意多边形: 形状 397"/>
                <p:cNvSpPr/>
                <p:nvPr>
                  <p:custDataLst>
                    <p:tags r:id="rId141"/>
                  </p:custDataLst>
                </p:nvPr>
              </p:nvSpPr>
              <p:spPr>
                <a:xfrm>
                  <a:off x="7588798" y="4663865"/>
                  <a:ext cx="205457" cy="146974"/>
                </a:xfrm>
                <a:custGeom>
                  <a:avLst/>
                  <a:gdLst>
                    <a:gd name="connsiteX0" fmla="*/ 205457 w 205457"/>
                    <a:gd name="connsiteY0" fmla="*/ 54333 h 146974"/>
                    <a:gd name="connsiteX1" fmla="*/ 21450 w 205457"/>
                    <a:gd name="connsiteY1" fmla="*/ 88 h 146974"/>
                    <a:gd name="connsiteX2" fmla="*/ 0 w 205457"/>
                    <a:gd name="connsiteY2" fmla="*/ 94042 h 146974"/>
                    <a:gd name="connsiteX3" fmla="*/ 187198 w 205457"/>
                    <a:gd name="connsiteY3" fmla="*/ 146691 h 146974"/>
                    <a:gd name="connsiteX4" fmla="*/ 205457 w 205457"/>
                    <a:gd name="connsiteY4" fmla="*/ 54333 h 146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457" h="146974">
                      <a:moveTo>
                        <a:pt x="205457" y="54333"/>
                      </a:moveTo>
                      <a:cubicBezTo>
                        <a:pt x="198809" y="51940"/>
                        <a:pt x="23932" y="-2482"/>
                        <a:pt x="21450" y="88"/>
                      </a:cubicBezTo>
                      <a:cubicBezTo>
                        <a:pt x="18968" y="2659"/>
                        <a:pt x="0" y="94042"/>
                        <a:pt x="0" y="94042"/>
                      </a:cubicBezTo>
                      <a:cubicBezTo>
                        <a:pt x="0" y="94042"/>
                        <a:pt x="187376" y="151478"/>
                        <a:pt x="187198" y="146691"/>
                      </a:cubicBezTo>
                      <a:cubicBezTo>
                        <a:pt x="186932" y="141817"/>
                        <a:pt x="205457" y="54333"/>
                        <a:pt x="205457" y="54333"/>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9" name="任意多边形: 形状 398"/>
                <p:cNvSpPr/>
                <p:nvPr>
                  <p:custDataLst>
                    <p:tags r:id="rId142"/>
                  </p:custDataLst>
                </p:nvPr>
              </p:nvSpPr>
              <p:spPr>
                <a:xfrm>
                  <a:off x="9613589" y="3398770"/>
                  <a:ext cx="99932" cy="95194"/>
                </a:xfrm>
                <a:custGeom>
                  <a:avLst/>
                  <a:gdLst>
                    <a:gd name="connsiteX0" fmla="*/ 79772 w 99932"/>
                    <a:gd name="connsiteY0" fmla="*/ 3723 h 95194"/>
                    <a:gd name="connsiteX1" fmla="*/ 95815 w 99932"/>
                    <a:gd name="connsiteY1" fmla="*/ 95194 h 95194"/>
                    <a:gd name="connsiteX2" fmla="*/ 12675 w 99932"/>
                    <a:gd name="connsiteY2" fmla="*/ 92979 h 95194"/>
                    <a:gd name="connsiteX3" fmla="*/ 14802 w 99932"/>
                    <a:gd name="connsiteY3" fmla="*/ 44229 h 95194"/>
                    <a:gd name="connsiteX4" fmla="*/ 0 w 99932"/>
                    <a:gd name="connsiteY4" fmla="*/ 0 h 95194"/>
                    <a:gd name="connsiteX5" fmla="*/ 79772 w 99932"/>
                    <a:gd name="connsiteY5" fmla="*/ 3723 h 95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932" h="95194">
                      <a:moveTo>
                        <a:pt x="79772" y="3723"/>
                      </a:moveTo>
                      <a:cubicBezTo>
                        <a:pt x="106983" y="44318"/>
                        <a:pt x="100247" y="90586"/>
                        <a:pt x="95815" y="95194"/>
                      </a:cubicBezTo>
                      <a:cubicBezTo>
                        <a:pt x="89699" y="95194"/>
                        <a:pt x="12675" y="92979"/>
                        <a:pt x="12675" y="92979"/>
                      </a:cubicBezTo>
                      <a:cubicBezTo>
                        <a:pt x="12675" y="92979"/>
                        <a:pt x="18614" y="64881"/>
                        <a:pt x="14802" y="44229"/>
                      </a:cubicBezTo>
                      <a:cubicBezTo>
                        <a:pt x="10991" y="23577"/>
                        <a:pt x="0" y="0"/>
                        <a:pt x="0" y="0"/>
                      </a:cubicBezTo>
                      <a:lnTo>
                        <a:pt x="79772" y="3723"/>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0" name="任意多边形: 形状 399"/>
                <p:cNvSpPr/>
                <p:nvPr>
                  <p:custDataLst>
                    <p:tags r:id="rId143"/>
                  </p:custDataLst>
                </p:nvPr>
              </p:nvSpPr>
              <p:spPr>
                <a:xfrm>
                  <a:off x="8994558" y="3398770"/>
                  <a:ext cx="103112" cy="96790"/>
                </a:xfrm>
                <a:custGeom>
                  <a:avLst/>
                  <a:gdLst>
                    <a:gd name="connsiteX0" fmla="*/ 78886 w 103112"/>
                    <a:gd name="connsiteY0" fmla="*/ 0 h 96790"/>
                    <a:gd name="connsiteX1" fmla="*/ 102729 w 103112"/>
                    <a:gd name="connsiteY1" fmla="*/ 95460 h 96790"/>
                    <a:gd name="connsiteX2" fmla="*/ 4343 w 103112"/>
                    <a:gd name="connsiteY2" fmla="*/ 96790 h 96790"/>
                    <a:gd name="connsiteX3" fmla="*/ 13650 w 103112"/>
                    <a:gd name="connsiteY3" fmla="*/ 48838 h 96790"/>
                    <a:gd name="connsiteX4" fmla="*/ 0 w 103112"/>
                    <a:gd name="connsiteY4" fmla="*/ 0 h 96790"/>
                    <a:gd name="connsiteX5" fmla="*/ 78886 w 103112"/>
                    <a:gd name="connsiteY5" fmla="*/ 0 h 9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112" h="96790">
                      <a:moveTo>
                        <a:pt x="78886" y="0"/>
                      </a:moveTo>
                      <a:cubicBezTo>
                        <a:pt x="100158" y="25350"/>
                        <a:pt x="104590" y="83938"/>
                        <a:pt x="102729" y="95460"/>
                      </a:cubicBezTo>
                      <a:lnTo>
                        <a:pt x="4343" y="96790"/>
                      </a:lnTo>
                      <a:cubicBezTo>
                        <a:pt x="4343" y="96790"/>
                        <a:pt x="18259" y="70022"/>
                        <a:pt x="13650" y="48838"/>
                      </a:cubicBezTo>
                      <a:cubicBezTo>
                        <a:pt x="9041" y="27654"/>
                        <a:pt x="0" y="0"/>
                        <a:pt x="0" y="0"/>
                      </a:cubicBezTo>
                      <a:lnTo>
                        <a:pt x="78886"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1" name="任意多边形: 形状 400"/>
                <p:cNvSpPr/>
                <p:nvPr>
                  <p:custDataLst>
                    <p:tags r:id="rId144"/>
                  </p:custDataLst>
                </p:nvPr>
              </p:nvSpPr>
              <p:spPr>
                <a:xfrm>
                  <a:off x="8227716" y="3685949"/>
                  <a:ext cx="1567575" cy="274707"/>
                </a:xfrm>
                <a:custGeom>
                  <a:avLst/>
                  <a:gdLst>
                    <a:gd name="connsiteX0" fmla="*/ 1565183 w 1567575"/>
                    <a:gd name="connsiteY0" fmla="*/ 16752 h 274707"/>
                    <a:gd name="connsiteX1" fmla="*/ 1562346 w 1567575"/>
                    <a:gd name="connsiteY1" fmla="*/ 43431 h 274707"/>
                    <a:gd name="connsiteX2" fmla="*/ 1459440 w 1567575"/>
                    <a:gd name="connsiteY2" fmla="*/ 50700 h 274707"/>
                    <a:gd name="connsiteX3" fmla="*/ 1210375 w 1567575"/>
                    <a:gd name="connsiteY3" fmla="*/ 41836 h 274707"/>
                    <a:gd name="connsiteX4" fmla="*/ 871609 w 1567575"/>
                    <a:gd name="connsiteY4" fmla="*/ 34213 h 274707"/>
                    <a:gd name="connsiteX5" fmla="*/ 800081 w 1567575"/>
                    <a:gd name="connsiteY5" fmla="*/ 40418 h 274707"/>
                    <a:gd name="connsiteX6" fmla="*/ 781910 w 1567575"/>
                    <a:gd name="connsiteY6" fmla="*/ 125419 h 274707"/>
                    <a:gd name="connsiteX7" fmla="*/ 809033 w 1567575"/>
                    <a:gd name="connsiteY7" fmla="*/ 234086 h 274707"/>
                    <a:gd name="connsiteX8" fmla="*/ 1567576 w 1567575"/>
                    <a:gd name="connsiteY8" fmla="*/ 237366 h 274707"/>
                    <a:gd name="connsiteX9" fmla="*/ 1562967 w 1567575"/>
                    <a:gd name="connsiteY9" fmla="*/ 274681 h 274707"/>
                    <a:gd name="connsiteX10" fmla="*/ 778188 w 1567575"/>
                    <a:gd name="connsiteY10" fmla="*/ 274681 h 274707"/>
                    <a:gd name="connsiteX11" fmla="*/ 28951 w 1567575"/>
                    <a:gd name="connsiteY11" fmla="*/ 270516 h 274707"/>
                    <a:gd name="connsiteX12" fmla="*/ 943 w 1567575"/>
                    <a:gd name="connsiteY12" fmla="*/ 145806 h 274707"/>
                    <a:gd name="connsiteX13" fmla="*/ 2095 w 1567575"/>
                    <a:gd name="connsiteY13" fmla="*/ 50788 h 274707"/>
                    <a:gd name="connsiteX14" fmla="*/ 36751 w 1567575"/>
                    <a:gd name="connsiteY14" fmla="*/ 16841 h 274707"/>
                    <a:gd name="connsiteX15" fmla="*/ 444741 w 1567575"/>
                    <a:gd name="connsiteY15" fmla="*/ 9927 h 274707"/>
                    <a:gd name="connsiteX16" fmla="*/ 768438 w 1567575"/>
                    <a:gd name="connsiteY16" fmla="*/ 0 h 274707"/>
                    <a:gd name="connsiteX17" fmla="*/ 1164550 w 1567575"/>
                    <a:gd name="connsiteY17" fmla="*/ 7445 h 274707"/>
                    <a:gd name="connsiteX18" fmla="*/ 1565183 w 1567575"/>
                    <a:gd name="connsiteY18" fmla="*/ 16752 h 27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67575" h="274707">
                      <a:moveTo>
                        <a:pt x="1565183" y="16752"/>
                      </a:moveTo>
                      <a:cubicBezTo>
                        <a:pt x="1565271" y="18968"/>
                        <a:pt x="1562346" y="43431"/>
                        <a:pt x="1562346" y="43431"/>
                      </a:cubicBezTo>
                      <a:lnTo>
                        <a:pt x="1459440" y="50700"/>
                      </a:lnTo>
                      <a:cubicBezTo>
                        <a:pt x="1459440" y="50700"/>
                        <a:pt x="1219593" y="42457"/>
                        <a:pt x="1210375" y="41836"/>
                      </a:cubicBezTo>
                      <a:cubicBezTo>
                        <a:pt x="1201156" y="41215"/>
                        <a:pt x="889071" y="34213"/>
                        <a:pt x="871609" y="34213"/>
                      </a:cubicBezTo>
                      <a:cubicBezTo>
                        <a:pt x="854148" y="34213"/>
                        <a:pt x="800081" y="40418"/>
                        <a:pt x="800081" y="40418"/>
                      </a:cubicBezTo>
                      <a:cubicBezTo>
                        <a:pt x="800081" y="40418"/>
                        <a:pt x="778188" y="44406"/>
                        <a:pt x="781910" y="125419"/>
                      </a:cubicBezTo>
                      <a:cubicBezTo>
                        <a:pt x="785633" y="206432"/>
                        <a:pt x="809033" y="234086"/>
                        <a:pt x="809033" y="234086"/>
                      </a:cubicBezTo>
                      <a:lnTo>
                        <a:pt x="1567576" y="237366"/>
                      </a:lnTo>
                      <a:lnTo>
                        <a:pt x="1562967" y="274681"/>
                      </a:lnTo>
                      <a:lnTo>
                        <a:pt x="778188" y="274681"/>
                      </a:lnTo>
                      <a:cubicBezTo>
                        <a:pt x="778188" y="274681"/>
                        <a:pt x="30547" y="275302"/>
                        <a:pt x="28951" y="270516"/>
                      </a:cubicBezTo>
                      <a:cubicBezTo>
                        <a:pt x="27356" y="265641"/>
                        <a:pt x="3602" y="204039"/>
                        <a:pt x="943" y="145806"/>
                      </a:cubicBezTo>
                      <a:cubicBezTo>
                        <a:pt x="-1716" y="87572"/>
                        <a:pt x="2095" y="50788"/>
                        <a:pt x="2095" y="50788"/>
                      </a:cubicBezTo>
                      <a:lnTo>
                        <a:pt x="36751" y="16841"/>
                      </a:lnTo>
                      <a:lnTo>
                        <a:pt x="444741" y="9927"/>
                      </a:lnTo>
                      <a:lnTo>
                        <a:pt x="768438" y="0"/>
                      </a:lnTo>
                      <a:lnTo>
                        <a:pt x="1164550" y="7445"/>
                      </a:lnTo>
                      <a:lnTo>
                        <a:pt x="1565183" y="16752"/>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2" name="任意多边形: 形状 401"/>
                <p:cNvSpPr/>
                <p:nvPr>
                  <p:custDataLst>
                    <p:tags r:id="rId145"/>
                  </p:custDataLst>
                </p:nvPr>
              </p:nvSpPr>
              <p:spPr>
                <a:xfrm>
                  <a:off x="8346721" y="4671045"/>
                  <a:ext cx="1495652" cy="318556"/>
                </a:xfrm>
                <a:custGeom>
                  <a:avLst/>
                  <a:gdLst>
                    <a:gd name="connsiteX0" fmla="*/ 1473034 w 1495652"/>
                    <a:gd name="connsiteY0" fmla="*/ 54865 h 318556"/>
                    <a:gd name="connsiteX1" fmla="*/ 1486152 w 1495652"/>
                    <a:gd name="connsiteY1" fmla="*/ 269009 h 318556"/>
                    <a:gd name="connsiteX2" fmla="*/ 1468159 w 1495652"/>
                    <a:gd name="connsiteY2" fmla="*/ 318556 h 318556"/>
                    <a:gd name="connsiteX3" fmla="*/ 801974 w 1495652"/>
                    <a:gd name="connsiteY3" fmla="*/ 283634 h 318556"/>
                    <a:gd name="connsiteX4" fmla="*/ 16575 w 1495652"/>
                    <a:gd name="connsiteY4" fmla="*/ 273972 h 318556"/>
                    <a:gd name="connsiteX5" fmla="*/ 7445 w 1495652"/>
                    <a:gd name="connsiteY5" fmla="*/ 227793 h 318556"/>
                    <a:gd name="connsiteX6" fmla="*/ 356935 w 1495652"/>
                    <a:gd name="connsiteY6" fmla="*/ 227084 h 318556"/>
                    <a:gd name="connsiteX7" fmla="*/ 761557 w 1495652"/>
                    <a:gd name="connsiteY7" fmla="*/ 245875 h 318556"/>
                    <a:gd name="connsiteX8" fmla="*/ 771838 w 1495652"/>
                    <a:gd name="connsiteY8" fmla="*/ 89876 h 318556"/>
                    <a:gd name="connsiteX9" fmla="*/ 757213 w 1495652"/>
                    <a:gd name="connsiteY9" fmla="*/ 57790 h 318556"/>
                    <a:gd name="connsiteX10" fmla="*/ 0 w 1495652"/>
                    <a:gd name="connsiteY10" fmla="*/ 45470 h 318556"/>
                    <a:gd name="connsiteX11" fmla="*/ 2836 w 1495652"/>
                    <a:gd name="connsiteY11" fmla="*/ 17638 h 318556"/>
                    <a:gd name="connsiteX12" fmla="*/ 29427 w 1495652"/>
                    <a:gd name="connsiteY12" fmla="*/ 0 h 318556"/>
                    <a:gd name="connsiteX13" fmla="*/ 68515 w 1495652"/>
                    <a:gd name="connsiteY13" fmla="*/ 7268 h 318556"/>
                    <a:gd name="connsiteX14" fmla="*/ 790363 w 1495652"/>
                    <a:gd name="connsiteY14" fmla="*/ 17638 h 318556"/>
                    <a:gd name="connsiteX15" fmla="*/ 847179 w 1495652"/>
                    <a:gd name="connsiteY15" fmla="*/ 32263 h 318556"/>
                    <a:gd name="connsiteX16" fmla="*/ 1117960 w 1495652"/>
                    <a:gd name="connsiteY16" fmla="*/ 33150 h 318556"/>
                    <a:gd name="connsiteX17" fmla="*/ 1338928 w 1495652"/>
                    <a:gd name="connsiteY17" fmla="*/ 43520 h 318556"/>
                    <a:gd name="connsiteX18" fmla="*/ 1473034 w 1495652"/>
                    <a:gd name="connsiteY18" fmla="*/ 54865 h 31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95652" h="318556">
                      <a:moveTo>
                        <a:pt x="1473034" y="54865"/>
                      </a:moveTo>
                      <a:cubicBezTo>
                        <a:pt x="1508311" y="88458"/>
                        <a:pt x="1493686" y="247825"/>
                        <a:pt x="1486152" y="269009"/>
                      </a:cubicBezTo>
                      <a:cubicBezTo>
                        <a:pt x="1478529" y="290104"/>
                        <a:pt x="1468159" y="318556"/>
                        <a:pt x="1468159" y="318556"/>
                      </a:cubicBezTo>
                      <a:lnTo>
                        <a:pt x="801974" y="283634"/>
                      </a:lnTo>
                      <a:lnTo>
                        <a:pt x="16575" y="273972"/>
                      </a:lnTo>
                      <a:lnTo>
                        <a:pt x="7445" y="227793"/>
                      </a:lnTo>
                      <a:lnTo>
                        <a:pt x="356935" y="227084"/>
                      </a:lnTo>
                      <a:cubicBezTo>
                        <a:pt x="356935" y="227084"/>
                        <a:pt x="754643" y="266527"/>
                        <a:pt x="761557" y="245875"/>
                      </a:cubicBezTo>
                      <a:cubicBezTo>
                        <a:pt x="768470" y="225223"/>
                        <a:pt x="774054" y="91915"/>
                        <a:pt x="771838" y="89876"/>
                      </a:cubicBezTo>
                      <a:cubicBezTo>
                        <a:pt x="769711" y="87838"/>
                        <a:pt x="757213" y="57790"/>
                        <a:pt x="757213" y="57790"/>
                      </a:cubicBezTo>
                      <a:lnTo>
                        <a:pt x="0" y="45470"/>
                      </a:lnTo>
                      <a:lnTo>
                        <a:pt x="2836" y="17638"/>
                      </a:lnTo>
                      <a:lnTo>
                        <a:pt x="29427" y="0"/>
                      </a:lnTo>
                      <a:lnTo>
                        <a:pt x="68515" y="7268"/>
                      </a:lnTo>
                      <a:lnTo>
                        <a:pt x="790363" y="17638"/>
                      </a:lnTo>
                      <a:lnTo>
                        <a:pt x="847179" y="32263"/>
                      </a:lnTo>
                      <a:cubicBezTo>
                        <a:pt x="847179" y="32263"/>
                        <a:pt x="1113440" y="28807"/>
                        <a:pt x="1117960" y="33150"/>
                      </a:cubicBezTo>
                      <a:cubicBezTo>
                        <a:pt x="1122481" y="37404"/>
                        <a:pt x="1338928" y="43520"/>
                        <a:pt x="1338928" y="43520"/>
                      </a:cubicBezTo>
                      <a:lnTo>
                        <a:pt x="1473034" y="54865"/>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3" name="任意多边形: 形状 402"/>
                <p:cNvSpPr/>
                <p:nvPr>
                  <p:custDataLst>
                    <p:tags r:id="rId146"/>
                  </p:custDataLst>
                </p:nvPr>
              </p:nvSpPr>
              <p:spPr>
                <a:xfrm>
                  <a:off x="8385776" y="5045441"/>
                  <a:ext cx="1487436" cy="357112"/>
                </a:xfrm>
                <a:custGeom>
                  <a:avLst/>
                  <a:gdLst>
                    <a:gd name="connsiteX0" fmla="*/ 1460392 w 1487436"/>
                    <a:gd name="connsiteY0" fmla="*/ 306945 h 357112"/>
                    <a:gd name="connsiteX1" fmla="*/ 1486628 w 1487436"/>
                    <a:gd name="connsiteY1" fmla="*/ 347806 h 357112"/>
                    <a:gd name="connsiteX2" fmla="*/ 1481221 w 1487436"/>
                    <a:gd name="connsiteY2" fmla="*/ 357113 h 357112"/>
                    <a:gd name="connsiteX3" fmla="*/ 1284185 w 1487436"/>
                    <a:gd name="connsiteY3" fmla="*/ 340804 h 357112"/>
                    <a:gd name="connsiteX4" fmla="*/ 47098 w 1487436"/>
                    <a:gd name="connsiteY4" fmla="*/ 311022 h 357112"/>
                    <a:gd name="connsiteX5" fmla="*/ 299 w 1487436"/>
                    <a:gd name="connsiteY5" fmla="*/ 196328 h 357112"/>
                    <a:gd name="connsiteX6" fmla="*/ 8365 w 1487436"/>
                    <a:gd name="connsiteY6" fmla="*/ 85711 h 357112"/>
                    <a:gd name="connsiteX7" fmla="*/ 56582 w 1487436"/>
                    <a:gd name="connsiteY7" fmla="*/ 0 h 357112"/>
                    <a:gd name="connsiteX8" fmla="*/ 660013 w 1487436"/>
                    <a:gd name="connsiteY8" fmla="*/ 11877 h 357112"/>
                    <a:gd name="connsiteX9" fmla="*/ 1358727 w 1487436"/>
                    <a:gd name="connsiteY9" fmla="*/ 47775 h 357112"/>
                    <a:gd name="connsiteX10" fmla="*/ 1435574 w 1487436"/>
                    <a:gd name="connsiteY10" fmla="*/ 55486 h 357112"/>
                    <a:gd name="connsiteX11" fmla="*/ 1455340 w 1487436"/>
                    <a:gd name="connsiteY11" fmla="*/ 77024 h 357112"/>
                    <a:gd name="connsiteX12" fmla="*/ 1385052 w 1487436"/>
                    <a:gd name="connsiteY12" fmla="*/ 80570 h 357112"/>
                    <a:gd name="connsiteX13" fmla="*/ 1365463 w 1487436"/>
                    <a:gd name="connsiteY13" fmla="*/ 196416 h 357112"/>
                    <a:gd name="connsiteX14" fmla="*/ 1382481 w 1487436"/>
                    <a:gd name="connsiteY14" fmla="*/ 302956 h 357112"/>
                    <a:gd name="connsiteX15" fmla="*/ 1460392 w 1487436"/>
                    <a:gd name="connsiteY15" fmla="*/ 306945 h 357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87436" h="357112">
                      <a:moveTo>
                        <a:pt x="1460392" y="306945"/>
                      </a:moveTo>
                      <a:cubicBezTo>
                        <a:pt x="1484501" y="318024"/>
                        <a:pt x="1489730" y="338410"/>
                        <a:pt x="1486628" y="347806"/>
                      </a:cubicBezTo>
                      <a:cubicBezTo>
                        <a:pt x="1483437" y="357113"/>
                        <a:pt x="1481221" y="357113"/>
                        <a:pt x="1481221" y="357113"/>
                      </a:cubicBezTo>
                      <a:lnTo>
                        <a:pt x="1284185" y="340804"/>
                      </a:lnTo>
                      <a:lnTo>
                        <a:pt x="47098" y="311022"/>
                      </a:lnTo>
                      <a:cubicBezTo>
                        <a:pt x="47098" y="311022"/>
                        <a:pt x="2071" y="235948"/>
                        <a:pt x="299" y="196328"/>
                      </a:cubicBezTo>
                      <a:cubicBezTo>
                        <a:pt x="-1474" y="156708"/>
                        <a:pt x="5085" y="97765"/>
                        <a:pt x="8365" y="85711"/>
                      </a:cubicBezTo>
                      <a:cubicBezTo>
                        <a:pt x="11644" y="73656"/>
                        <a:pt x="56582" y="0"/>
                        <a:pt x="56582" y="0"/>
                      </a:cubicBezTo>
                      <a:cubicBezTo>
                        <a:pt x="56582" y="0"/>
                        <a:pt x="647161" y="11877"/>
                        <a:pt x="660013" y="11877"/>
                      </a:cubicBezTo>
                      <a:cubicBezTo>
                        <a:pt x="672865" y="11877"/>
                        <a:pt x="1358727" y="47775"/>
                        <a:pt x="1358727" y="47775"/>
                      </a:cubicBezTo>
                      <a:cubicBezTo>
                        <a:pt x="1358727" y="47775"/>
                        <a:pt x="1420151" y="50700"/>
                        <a:pt x="1435574" y="55486"/>
                      </a:cubicBezTo>
                      <a:cubicBezTo>
                        <a:pt x="1450997" y="60184"/>
                        <a:pt x="1463494" y="74720"/>
                        <a:pt x="1455340" y="77024"/>
                      </a:cubicBezTo>
                      <a:cubicBezTo>
                        <a:pt x="1447185" y="79329"/>
                        <a:pt x="1385052" y="80570"/>
                        <a:pt x="1385052" y="80570"/>
                      </a:cubicBezTo>
                      <a:cubicBezTo>
                        <a:pt x="1385052" y="80570"/>
                        <a:pt x="1355713" y="146603"/>
                        <a:pt x="1365463" y="196416"/>
                      </a:cubicBezTo>
                      <a:cubicBezTo>
                        <a:pt x="1375213" y="246230"/>
                        <a:pt x="1382481" y="302956"/>
                        <a:pt x="1382481" y="302956"/>
                      </a:cubicBezTo>
                      <a:lnTo>
                        <a:pt x="1460392" y="306945"/>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4" name="任意多边形: 形状 403"/>
                <p:cNvSpPr/>
                <p:nvPr>
                  <p:custDataLst>
                    <p:tags r:id="rId147"/>
                  </p:custDataLst>
                </p:nvPr>
              </p:nvSpPr>
              <p:spPr>
                <a:xfrm>
                  <a:off x="8801547" y="2909236"/>
                  <a:ext cx="1020246" cy="157948"/>
                </a:xfrm>
                <a:custGeom>
                  <a:avLst/>
                  <a:gdLst>
                    <a:gd name="connsiteX0" fmla="*/ 1013245 w 1020246"/>
                    <a:gd name="connsiteY0" fmla="*/ 620 h 157948"/>
                    <a:gd name="connsiteX1" fmla="*/ 1002165 w 1020246"/>
                    <a:gd name="connsiteY1" fmla="*/ 103349 h 157948"/>
                    <a:gd name="connsiteX2" fmla="*/ 1020247 w 1020246"/>
                    <a:gd name="connsiteY2" fmla="*/ 154669 h 157948"/>
                    <a:gd name="connsiteX3" fmla="*/ 826490 w 1020246"/>
                    <a:gd name="connsiteY3" fmla="*/ 157948 h 157948"/>
                    <a:gd name="connsiteX4" fmla="*/ 256918 w 1020246"/>
                    <a:gd name="connsiteY4" fmla="*/ 157328 h 157948"/>
                    <a:gd name="connsiteX5" fmla="*/ 28238 w 1020246"/>
                    <a:gd name="connsiteY5" fmla="*/ 157062 h 157948"/>
                    <a:gd name="connsiteX6" fmla="*/ 318 w 1020246"/>
                    <a:gd name="connsiteY6" fmla="*/ 68781 h 157948"/>
                    <a:gd name="connsiteX7" fmla="*/ 15297 w 1020246"/>
                    <a:gd name="connsiteY7" fmla="*/ 0 h 157948"/>
                    <a:gd name="connsiteX8" fmla="*/ 1013245 w 1020246"/>
                    <a:gd name="connsiteY8" fmla="*/ 620 h 157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0246" h="157948">
                      <a:moveTo>
                        <a:pt x="1013245" y="620"/>
                      </a:moveTo>
                      <a:cubicBezTo>
                        <a:pt x="1000570" y="42722"/>
                        <a:pt x="1000836" y="89699"/>
                        <a:pt x="1002165" y="103349"/>
                      </a:cubicBezTo>
                      <a:cubicBezTo>
                        <a:pt x="1003495" y="116999"/>
                        <a:pt x="1020247" y="154669"/>
                        <a:pt x="1020247" y="154669"/>
                      </a:cubicBezTo>
                      <a:lnTo>
                        <a:pt x="826490" y="157948"/>
                      </a:lnTo>
                      <a:cubicBezTo>
                        <a:pt x="826490" y="157948"/>
                        <a:pt x="294145" y="157328"/>
                        <a:pt x="256918" y="157328"/>
                      </a:cubicBezTo>
                      <a:cubicBezTo>
                        <a:pt x="219691" y="157328"/>
                        <a:pt x="28238" y="157062"/>
                        <a:pt x="28238" y="157062"/>
                      </a:cubicBezTo>
                      <a:cubicBezTo>
                        <a:pt x="28238" y="157062"/>
                        <a:pt x="-3494" y="100956"/>
                        <a:pt x="318" y="68781"/>
                      </a:cubicBezTo>
                      <a:cubicBezTo>
                        <a:pt x="4129" y="36695"/>
                        <a:pt x="15297" y="0"/>
                        <a:pt x="15297" y="0"/>
                      </a:cubicBezTo>
                      <a:lnTo>
                        <a:pt x="1013245" y="62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5" name="任意多边形: 形状 404"/>
                <p:cNvSpPr/>
                <p:nvPr>
                  <p:custDataLst>
                    <p:tags r:id="rId148"/>
                  </p:custDataLst>
                </p:nvPr>
              </p:nvSpPr>
              <p:spPr>
                <a:xfrm>
                  <a:off x="8235395" y="3399302"/>
                  <a:ext cx="611877" cy="97814"/>
                </a:xfrm>
                <a:custGeom>
                  <a:avLst/>
                  <a:gdLst>
                    <a:gd name="connsiteX0" fmla="*/ 590401 w 611877"/>
                    <a:gd name="connsiteY0" fmla="*/ 0 h 97814"/>
                    <a:gd name="connsiteX1" fmla="*/ 611763 w 611877"/>
                    <a:gd name="connsiteY1" fmla="*/ 72415 h 97814"/>
                    <a:gd name="connsiteX2" fmla="*/ 601303 w 611877"/>
                    <a:gd name="connsiteY2" fmla="*/ 96081 h 97814"/>
                    <a:gd name="connsiteX3" fmla="*/ 4254 w 611877"/>
                    <a:gd name="connsiteY3" fmla="*/ 96081 h 97814"/>
                    <a:gd name="connsiteX4" fmla="*/ 17461 w 611877"/>
                    <a:gd name="connsiteY4" fmla="*/ 51231 h 97814"/>
                    <a:gd name="connsiteX5" fmla="*/ 0 w 611877"/>
                    <a:gd name="connsiteY5" fmla="*/ 975 h 97814"/>
                    <a:gd name="connsiteX6" fmla="*/ 590401 w 611877"/>
                    <a:gd name="connsiteY6" fmla="*/ 0 h 9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877" h="97814">
                      <a:moveTo>
                        <a:pt x="590401" y="0"/>
                      </a:moveTo>
                      <a:cubicBezTo>
                        <a:pt x="563633" y="0"/>
                        <a:pt x="614599" y="59031"/>
                        <a:pt x="611763" y="72415"/>
                      </a:cubicBezTo>
                      <a:cubicBezTo>
                        <a:pt x="608926" y="85799"/>
                        <a:pt x="601303" y="96081"/>
                        <a:pt x="601303" y="96081"/>
                      </a:cubicBezTo>
                      <a:cubicBezTo>
                        <a:pt x="601303" y="96081"/>
                        <a:pt x="532" y="99981"/>
                        <a:pt x="4254" y="96081"/>
                      </a:cubicBezTo>
                      <a:cubicBezTo>
                        <a:pt x="7977" y="92181"/>
                        <a:pt x="23843" y="76049"/>
                        <a:pt x="17461" y="51231"/>
                      </a:cubicBezTo>
                      <a:cubicBezTo>
                        <a:pt x="11079" y="26413"/>
                        <a:pt x="0" y="975"/>
                        <a:pt x="0" y="975"/>
                      </a:cubicBezTo>
                      <a:cubicBezTo>
                        <a:pt x="0" y="975"/>
                        <a:pt x="602278" y="0"/>
                        <a:pt x="590401" y="0"/>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6" name="任意多边形: 形状 405"/>
                <p:cNvSpPr/>
                <p:nvPr>
                  <p:custDataLst>
                    <p:tags r:id="rId149"/>
                  </p:custDataLst>
                </p:nvPr>
              </p:nvSpPr>
              <p:spPr>
                <a:xfrm>
                  <a:off x="9013798" y="3722556"/>
                  <a:ext cx="750293" cy="201318"/>
                </a:xfrm>
                <a:custGeom>
                  <a:avLst/>
                  <a:gdLst>
                    <a:gd name="connsiteX0" fmla="*/ 726894 w 750293"/>
                    <a:gd name="connsiteY0" fmla="*/ 10636 h 201318"/>
                    <a:gd name="connsiteX1" fmla="*/ 715903 w 750293"/>
                    <a:gd name="connsiteY1" fmla="*/ 123115 h 201318"/>
                    <a:gd name="connsiteX2" fmla="*/ 750293 w 750293"/>
                    <a:gd name="connsiteY2" fmla="*/ 197569 h 201318"/>
                    <a:gd name="connsiteX3" fmla="*/ 221405 w 750293"/>
                    <a:gd name="connsiteY3" fmla="*/ 192605 h 201318"/>
                    <a:gd name="connsiteX4" fmla="*/ 19405 w 750293"/>
                    <a:gd name="connsiteY4" fmla="*/ 200316 h 201318"/>
                    <a:gd name="connsiteX5" fmla="*/ 82 w 750293"/>
                    <a:gd name="connsiteY5" fmla="*/ 103526 h 201318"/>
                    <a:gd name="connsiteX6" fmla="*/ 13998 w 750293"/>
                    <a:gd name="connsiteY6" fmla="*/ 3811 h 201318"/>
                    <a:gd name="connsiteX7" fmla="*/ 354447 w 750293"/>
                    <a:gd name="connsiteY7" fmla="*/ 0 h 201318"/>
                    <a:gd name="connsiteX8" fmla="*/ 561766 w 750293"/>
                    <a:gd name="connsiteY8" fmla="*/ 12941 h 201318"/>
                    <a:gd name="connsiteX9" fmla="*/ 726894 w 750293"/>
                    <a:gd name="connsiteY9" fmla="*/ 10636 h 20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0293" h="201318">
                      <a:moveTo>
                        <a:pt x="726894" y="10636"/>
                      </a:moveTo>
                      <a:cubicBezTo>
                        <a:pt x="706685" y="62134"/>
                        <a:pt x="708014" y="95106"/>
                        <a:pt x="715903" y="123115"/>
                      </a:cubicBezTo>
                      <a:cubicBezTo>
                        <a:pt x="723703" y="151123"/>
                        <a:pt x="750293" y="197569"/>
                        <a:pt x="750293" y="197569"/>
                      </a:cubicBezTo>
                      <a:lnTo>
                        <a:pt x="221405" y="192605"/>
                      </a:lnTo>
                      <a:cubicBezTo>
                        <a:pt x="221405" y="192605"/>
                        <a:pt x="19582" y="204837"/>
                        <a:pt x="19405" y="200316"/>
                      </a:cubicBezTo>
                      <a:cubicBezTo>
                        <a:pt x="19227" y="195796"/>
                        <a:pt x="1412" y="133751"/>
                        <a:pt x="82" y="103526"/>
                      </a:cubicBezTo>
                      <a:cubicBezTo>
                        <a:pt x="-1247" y="73301"/>
                        <a:pt x="13998" y="3811"/>
                        <a:pt x="13998" y="3811"/>
                      </a:cubicBezTo>
                      <a:lnTo>
                        <a:pt x="354447" y="0"/>
                      </a:lnTo>
                      <a:cubicBezTo>
                        <a:pt x="354447" y="0"/>
                        <a:pt x="555650" y="12941"/>
                        <a:pt x="561766" y="12941"/>
                      </a:cubicBezTo>
                      <a:cubicBezTo>
                        <a:pt x="567793" y="12941"/>
                        <a:pt x="726894" y="10636"/>
                        <a:pt x="726894" y="10636"/>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7" name="任意多边形: 形状 406"/>
                <p:cNvSpPr/>
                <p:nvPr>
                  <p:custDataLst>
                    <p:tags r:id="rId150"/>
                  </p:custDataLst>
                </p:nvPr>
              </p:nvSpPr>
              <p:spPr>
                <a:xfrm>
                  <a:off x="8378778" y="3987804"/>
                  <a:ext cx="1413499" cy="236871"/>
                </a:xfrm>
                <a:custGeom>
                  <a:avLst/>
                  <a:gdLst>
                    <a:gd name="connsiteX0" fmla="*/ 2510 w 1413499"/>
                    <a:gd name="connsiteY0" fmla="*/ 140259 h 236871"/>
                    <a:gd name="connsiteX1" fmla="*/ 2510 w 1413499"/>
                    <a:gd name="connsiteY1" fmla="*/ 140436 h 236871"/>
                    <a:gd name="connsiteX2" fmla="*/ 9513 w 1413499"/>
                    <a:gd name="connsiteY2" fmla="*/ 185463 h 236871"/>
                    <a:gd name="connsiteX3" fmla="*/ 28924 w 1413499"/>
                    <a:gd name="connsiteY3" fmla="*/ 230135 h 236871"/>
                    <a:gd name="connsiteX4" fmla="*/ 38408 w 1413499"/>
                    <a:gd name="connsiteY4" fmla="*/ 236871 h 236871"/>
                    <a:gd name="connsiteX5" fmla="*/ 1409068 w 1413499"/>
                    <a:gd name="connsiteY5" fmla="*/ 236871 h 236871"/>
                    <a:gd name="connsiteX6" fmla="*/ 1390543 w 1413499"/>
                    <a:gd name="connsiteY6" fmla="*/ 61107 h 236871"/>
                    <a:gd name="connsiteX7" fmla="*/ 1390632 w 1413499"/>
                    <a:gd name="connsiteY7" fmla="*/ 60930 h 236871"/>
                    <a:gd name="connsiteX8" fmla="*/ 1407384 w 1413499"/>
                    <a:gd name="connsiteY8" fmla="*/ 18562 h 236871"/>
                    <a:gd name="connsiteX9" fmla="*/ 1413499 w 1413499"/>
                    <a:gd name="connsiteY9" fmla="*/ 7571 h 236871"/>
                    <a:gd name="connsiteX10" fmla="*/ 1413234 w 1413499"/>
                    <a:gd name="connsiteY10" fmla="*/ 1101 h 236871"/>
                    <a:gd name="connsiteX11" fmla="*/ 1347377 w 1413499"/>
                    <a:gd name="connsiteY11" fmla="*/ 215 h 236871"/>
                    <a:gd name="connsiteX12" fmla="*/ 539730 w 1413499"/>
                    <a:gd name="connsiteY12" fmla="*/ 1101 h 236871"/>
                    <a:gd name="connsiteX13" fmla="*/ 32824 w 1413499"/>
                    <a:gd name="connsiteY13" fmla="*/ 1101 h 236871"/>
                    <a:gd name="connsiteX14" fmla="*/ 6676 w 1413499"/>
                    <a:gd name="connsiteY14" fmla="*/ 59068 h 236871"/>
                    <a:gd name="connsiteX15" fmla="*/ 2510 w 1413499"/>
                    <a:gd name="connsiteY15" fmla="*/ 140259 h 2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3499" h="236871">
                      <a:moveTo>
                        <a:pt x="2510" y="140259"/>
                      </a:moveTo>
                      <a:lnTo>
                        <a:pt x="2510" y="140436"/>
                      </a:lnTo>
                      <a:cubicBezTo>
                        <a:pt x="4372" y="155415"/>
                        <a:pt x="6853" y="170661"/>
                        <a:pt x="9513" y="185463"/>
                      </a:cubicBezTo>
                      <a:cubicBezTo>
                        <a:pt x="13944" y="210369"/>
                        <a:pt x="22365" y="223399"/>
                        <a:pt x="28924" y="230135"/>
                      </a:cubicBezTo>
                      <a:cubicBezTo>
                        <a:pt x="34242" y="235542"/>
                        <a:pt x="38408" y="236871"/>
                        <a:pt x="38408" y="236871"/>
                      </a:cubicBezTo>
                      <a:lnTo>
                        <a:pt x="1409068" y="236871"/>
                      </a:lnTo>
                      <a:cubicBezTo>
                        <a:pt x="1374589" y="193174"/>
                        <a:pt x="1373082" y="120847"/>
                        <a:pt x="1390543" y="61107"/>
                      </a:cubicBezTo>
                      <a:lnTo>
                        <a:pt x="1390632" y="60930"/>
                      </a:lnTo>
                      <a:cubicBezTo>
                        <a:pt x="1395063" y="45773"/>
                        <a:pt x="1400736" y="31414"/>
                        <a:pt x="1407384" y="18562"/>
                      </a:cubicBezTo>
                      <a:cubicBezTo>
                        <a:pt x="1409334" y="14751"/>
                        <a:pt x="1411372" y="11117"/>
                        <a:pt x="1413499" y="7571"/>
                      </a:cubicBezTo>
                      <a:lnTo>
                        <a:pt x="1413234" y="1101"/>
                      </a:lnTo>
                      <a:cubicBezTo>
                        <a:pt x="1413234" y="1101"/>
                        <a:pt x="1348352" y="1101"/>
                        <a:pt x="1347377" y="215"/>
                      </a:cubicBezTo>
                      <a:cubicBezTo>
                        <a:pt x="1346580" y="-583"/>
                        <a:pt x="539730" y="1101"/>
                        <a:pt x="539730" y="1101"/>
                      </a:cubicBezTo>
                      <a:lnTo>
                        <a:pt x="32824" y="1101"/>
                      </a:lnTo>
                      <a:cubicBezTo>
                        <a:pt x="32824" y="1101"/>
                        <a:pt x="18997" y="26362"/>
                        <a:pt x="6676" y="59068"/>
                      </a:cubicBezTo>
                      <a:cubicBezTo>
                        <a:pt x="-1655" y="80961"/>
                        <a:pt x="-1124" y="110034"/>
                        <a:pt x="2510" y="140259"/>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8" name="任意多边形: 形状 407"/>
                <p:cNvSpPr/>
                <p:nvPr>
                  <p:custDataLst>
                    <p:tags r:id="rId151"/>
                  </p:custDataLst>
                </p:nvPr>
              </p:nvSpPr>
              <p:spPr>
                <a:xfrm>
                  <a:off x="8381909" y="4713235"/>
                  <a:ext cx="736307" cy="203684"/>
                </a:xfrm>
                <a:custGeom>
                  <a:avLst/>
                  <a:gdLst>
                    <a:gd name="connsiteX0" fmla="*/ 722025 w 736307"/>
                    <a:gd name="connsiteY0" fmla="*/ 15600 h 203684"/>
                    <a:gd name="connsiteX1" fmla="*/ 733725 w 736307"/>
                    <a:gd name="connsiteY1" fmla="*/ 138272 h 203684"/>
                    <a:gd name="connsiteX2" fmla="*/ 726368 w 736307"/>
                    <a:gd name="connsiteY2" fmla="*/ 203685 h 203684"/>
                    <a:gd name="connsiteX3" fmla="*/ 270959 w 736307"/>
                    <a:gd name="connsiteY3" fmla="*/ 184983 h 203684"/>
                    <a:gd name="connsiteX4" fmla="*/ 12941 w 736307"/>
                    <a:gd name="connsiteY4" fmla="*/ 185514 h 203684"/>
                    <a:gd name="connsiteX5" fmla="*/ 26147 w 736307"/>
                    <a:gd name="connsiteY5" fmla="*/ 100513 h 203684"/>
                    <a:gd name="connsiteX6" fmla="*/ 0 w 736307"/>
                    <a:gd name="connsiteY6" fmla="*/ 0 h 203684"/>
                    <a:gd name="connsiteX7" fmla="*/ 539879 w 736307"/>
                    <a:gd name="connsiteY7" fmla="*/ 11523 h 203684"/>
                    <a:gd name="connsiteX8" fmla="*/ 722025 w 736307"/>
                    <a:gd name="connsiteY8" fmla="*/ 15600 h 203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6307" h="203684">
                      <a:moveTo>
                        <a:pt x="722025" y="15600"/>
                      </a:moveTo>
                      <a:cubicBezTo>
                        <a:pt x="734080" y="43254"/>
                        <a:pt x="740107" y="96790"/>
                        <a:pt x="733725" y="138272"/>
                      </a:cubicBezTo>
                      <a:cubicBezTo>
                        <a:pt x="727343" y="179842"/>
                        <a:pt x="726368" y="203685"/>
                        <a:pt x="726368" y="203685"/>
                      </a:cubicBezTo>
                      <a:lnTo>
                        <a:pt x="270959" y="184983"/>
                      </a:lnTo>
                      <a:lnTo>
                        <a:pt x="12941" y="185514"/>
                      </a:lnTo>
                      <a:cubicBezTo>
                        <a:pt x="12941" y="185514"/>
                        <a:pt x="28275" y="128078"/>
                        <a:pt x="26147" y="100513"/>
                      </a:cubicBezTo>
                      <a:cubicBezTo>
                        <a:pt x="24109" y="72947"/>
                        <a:pt x="0" y="0"/>
                        <a:pt x="0" y="0"/>
                      </a:cubicBezTo>
                      <a:lnTo>
                        <a:pt x="539879" y="11523"/>
                      </a:lnTo>
                      <a:lnTo>
                        <a:pt x="722025" y="1560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9" name="任意多边形: 形状 408"/>
                <p:cNvSpPr/>
                <p:nvPr>
                  <p:custDataLst>
                    <p:tags r:id="rId152"/>
                  </p:custDataLst>
                </p:nvPr>
              </p:nvSpPr>
              <p:spPr>
                <a:xfrm>
                  <a:off x="8428856" y="5093482"/>
                  <a:ext cx="1347113" cy="258904"/>
                </a:xfrm>
                <a:custGeom>
                  <a:avLst/>
                  <a:gdLst>
                    <a:gd name="connsiteX0" fmla="*/ 1347113 w 1347113"/>
                    <a:gd name="connsiteY0" fmla="*/ 31377 h 258904"/>
                    <a:gd name="connsiteX1" fmla="*/ 1323093 w 1347113"/>
                    <a:gd name="connsiteY1" fmla="*/ 159898 h 258904"/>
                    <a:gd name="connsiteX2" fmla="*/ 1340731 w 1347113"/>
                    <a:gd name="connsiteY2" fmla="*/ 258904 h 258904"/>
                    <a:gd name="connsiteX3" fmla="*/ 650970 w 1347113"/>
                    <a:gd name="connsiteY3" fmla="*/ 242152 h 258904"/>
                    <a:gd name="connsiteX4" fmla="*/ 38853 w 1347113"/>
                    <a:gd name="connsiteY4" fmla="*/ 233466 h 258904"/>
                    <a:gd name="connsiteX5" fmla="*/ 1271 w 1347113"/>
                    <a:gd name="connsiteY5" fmla="*/ 166635 h 258904"/>
                    <a:gd name="connsiteX6" fmla="*/ 6323 w 1347113"/>
                    <a:gd name="connsiteY6" fmla="*/ 74720 h 258904"/>
                    <a:gd name="connsiteX7" fmla="*/ 39296 w 1347113"/>
                    <a:gd name="connsiteY7" fmla="*/ 0 h 258904"/>
                    <a:gd name="connsiteX8" fmla="*/ 593800 w 1347113"/>
                    <a:gd name="connsiteY8" fmla="*/ 9395 h 258904"/>
                    <a:gd name="connsiteX9" fmla="*/ 1018896 w 1347113"/>
                    <a:gd name="connsiteY9" fmla="*/ 19854 h 258904"/>
                    <a:gd name="connsiteX10" fmla="*/ 1284714 w 1347113"/>
                    <a:gd name="connsiteY10" fmla="*/ 26502 h 258904"/>
                    <a:gd name="connsiteX11" fmla="*/ 1347113 w 1347113"/>
                    <a:gd name="connsiteY11" fmla="*/ 31377 h 258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47113" h="258904">
                      <a:moveTo>
                        <a:pt x="1347113" y="31377"/>
                      </a:moveTo>
                      <a:cubicBezTo>
                        <a:pt x="1328854" y="70465"/>
                        <a:pt x="1316268" y="129408"/>
                        <a:pt x="1323093" y="159898"/>
                      </a:cubicBezTo>
                      <a:cubicBezTo>
                        <a:pt x="1329918" y="190389"/>
                        <a:pt x="1340731" y="258904"/>
                        <a:pt x="1340731" y="258904"/>
                      </a:cubicBezTo>
                      <a:lnTo>
                        <a:pt x="650970" y="242152"/>
                      </a:lnTo>
                      <a:lnTo>
                        <a:pt x="38853" y="233466"/>
                      </a:lnTo>
                      <a:cubicBezTo>
                        <a:pt x="38853" y="233466"/>
                        <a:pt x="4196" y="193668"/>
                        <a:pt x="1271" y="166635"/>
                      </a:cubicBezTo>
                      <a:cubicBezTo>
                        <a:pt x="-1654" y="139601"/>
                        <a:pt x="651" y="89079"/>
                        <a:pt x="6323" y="74720"/>
                      </a:cubicBezTo>
                      <a:cubicBezTo>
                        <a:pt x="11996" y="60361"/>
                        <a:pt x="39296" y="0"/>
                        <a:pt x="39296" y="0"/>
                      </a:cubicBezTo>
                      <a:cubicBezTo>
                        <a:pt x="39296" y="0"/>
                        <a:pt x="594952" y="10459"/>
                        <a:pt x="593800" y="9395"/>
                      </a:cubicBezTo>
                      <a:cubicBezTo>
                        <a:pt x="592736" y="8331"/>
                        <a:pt x="1018896" y="19854"/>
                        <a:pt x="1018896" y="19854"/>
                      </a:cubicBezTo>
                      <a:lnTo>
                        <a:pt x="1284714" y="26502"/>
                      </a:lnTo>
                      <a:lnTo>
                        <a:pt x="1347113" y="31377"/>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0" name="任意多边形: 形状 409"/>
                <p:cNvSpPr/>
                <p:nvPr>
                  <p:custDataLst>
                    <p:tags r:id="rId153"/>
                  </p:custDataLst>
                </p:nvPr>
              </p:nvSpPr>
              <p:spPr>
                <a:xfrm>
                  <a:off x="9533720" y="4303384"/>
                  <a:ext cx="111804" cy="125400"/>
                </a:xfrm>
                <a:custGeom>
                  <a:avLst/>
                  <a:gdLst>
                    <a:gd name="connsiteX0" fmla="*/ 46364 w 111804"/>
                    <a:gd name="connsiteY0" fmla="*/ 0 h 125400"/>
                    <a:gd name="connsiteX1" fmla="*/ 109916 w 111804"/>
                    <a:gd name="connsiteY1" fmla="*/ 75783 h 125400"/>
                    <a:gd name="connsiteX2" fmla="*/ 58153 w 111804"/>
                    <a:gd name="connsiteY2" fmla="*/ 124887 h 125400"/>
                    <a:gd name="connsiteX3" fmla="*/ 1869 w 111804"/>
                    <a:gd name="connsiteY3" fmla="*/ 86774 h 125400"/>
                    <a:gd name="connsiteX4" fmla="*/ 6567 w 111804"/>
                    <a:gd name="connsiteY4" fmla="*/ 28452 h 125400"/>
                    <a:gd name="connsiteX5" fmla="*/ 46364 w 111804"/>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4" h="125400">
                      <a:moveTo>
                        <a:pt x="46364" y="0"/>
                      </a:moveTo>
                      <a:cubicBezTo>
                        <a:pt x="80489" y="0"/>
                        <a:pt x="121084" y="36163"/>
                        <a:pt x="109916" y="75783"/>
                      </a:cubicBezTo>
                      <a:cubicBezTo>
                        <a:pt x="98748" y="115403"/>
                        <a:pt x="83503" y="128256"/>
                        <a:pt x="58153" y="124887"/>
                      </a:cubicBezTo>
                      <a:cubicBezTo>
                        <a:pt x="32803" y="121431"/>
                        <a:pt x="4706" y="110263"/>
                        <a:pt x="1869" y="86774"/>
                      </a:cubicBezTo>
                      <a:cubicBezTo>
                        <a:pt x="-967" y="63286"/>
                        <a:pt x="-1410" y="43875"/>
                        <a:pt x="6567" y="28452"/>
                      </a:cubicBezTo>
                      <a:cubicBezTo>
                        <a:pt x="14456" y="12941"/>
                        <a:pt x="30765" y="0"/>
                        <a:pt x="46364"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1" name="任意多边形: 形状 410"/>
                <p:cNvSpPr/>
                <p:nvPr>
                  <p:custDataLst>
                    <p:tags r:id="rId154"/>
                  </p:custDataLst>
                </p:nvPr>
              </p:nvSpPr>
              <p:spPr>
                <a:xfrm>
                  <a:off x="9540634" y="4516641"/>
                  <a:ext cx="111804" cy="125400"/>
                </a:xfrm>
                <a:custGeom>
                  <a:avLst/>
                  <a:gdLst>
                    <a:gd name="connsiteX0" fmla="*/ 46364 w 111804"/>
                    <a:gd name="connsiteY0" fmla="*/ 0 h 125400"/>
                    <a:gd name="connsiteX1" fmla="*/ 109916 w 111804"/>
                    <a:gd name="connsiteY1" fmla="*/ 75784 h 125400"/>
                    <a:gd name="connsiteX2" fmla="*/ 58153 w 111804"/>
                    <a:gd name="connsiteY2" fmla="*/ 124887 h 125400"/>
                    <a:gd name="connsiteX3" fmla="*/ 1869 w 111804"/>
                    <a:gd name="connsiteY3" fmla="*/ 86774 h 125400"/>
                    <a:gd name="connsiteX4" fmla="*/ 6567 w 111804"/>
                    <a:gd name="connsiteY4" fmla="*/ 28363 h 125400"/>
                    <a:gd name="connsiteX5" fmla="*/ 46364 w 111804"/>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4" h="125400">
                      <a:moveTo>
                        <a:pt x="46364" y="0"/>
                      </a:moveTo>
                      <a:cubicBezTo>
                        <a:pt x="80489" y="0"/>
                        <a:pt x="121084" y="36163"/>
                        <a:pt x="109916" y="75784"/>
                      </a:cubicBezTo>
                      <a:cubicBezTo>
                        <a:pt x="98748" y="115403"/>
                        <a:pt x="83503" y="128256"/>
                        <a:pt x="58153" y="124887"/>
                      </a:cubicBezTo>
                      <a:cubicBezTo>
                        <a:pt x="32803" y="121431"/>
                        <a:pt x="4706" y="110263"/>
                        <a:pt x="1869" y="86774"/>
                      </a:cubicBezTo>
                      <a:cubicBezTo>
                        <a:pt x="-967" y="63286"/>
                        <a:pt x="-1410" y="43875"/>
                        <a:pt x="6567" y="28363"/>
                      </a:cubicBezTo>
                      <a:cubicBezTo>
                        <a:pt x="14544" y="12852"/>
                        <a:pt x="30853" y="0"/>
                        <a:pt x="46364" y="0"/>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2" name="任意多边形: 形状 411"/>
                <p:cNvSpPr/>
                <p:nvPr>
                  <p:custDataLst>
                    <p:tags r:id="rId155"/>
                  </p:custDataLst>
                </p:nvPr>
              </p:nvSpPr>
              <p:spPr>
                <a:xfrm>
                  <a:off x="7684348" y="4509724"/>
                  <a:ext cx="455675" cy="1195615"/>
                </a:xfrm>
                <a:custGeom>
                  <a:avLst/>
                  <a:gdLst>
                    <a:gd name="connsiteX0" fmla="*/ 455675 w 455675"/>
                    <a:gd name="connsiteY0" fmla="*/ 51058 h 1195615"/>
                    <a:gd name="connsiteX1" fmla="*/ 266438 w 455675"/>
                    <a:gd name="connsiteY1" fmla="*/ 269 h 1195615"/>
                    <a:gd name="connsiteX2" fmla="*/ 0 w 455675"/>
                    <a:gd name="connsiteY2" fmla="*/ 1154924 h 1195615"/>
                    <a:gd name="connsiteX3" fmla="*/ 91561 w 455675"/>
                    <a:gd name="connsiteY3" fmla="*/ 1190822 h 1195615"/>
                    <a:gd name="connsiteX4" fmla="*/ 194200 w 455675"/>
                    <a:gd name="connsiteY4" fmla="*/ 1194988 h 1195615"/>
                    <a:gd name="connsiteX5" fmla="*/ 455675 w 455675"/>
                    <a:gd name="connsiteY5" fmla="*/ 51058 h 1195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5675" h="1195615">
                      <a:moveTo>
                        <a:pt x="455675" y="51058"/>
                      </a:moveTo>
                      <a:cubicBezTo>
                        <a:pt x="446191" y="47512"/>
                        <a:pt x="263957" y="-4162"/>
                        <a:pt x="266438" y="269"/>
                      </a:cubicBezTo>
                      <a:cubicBezTo>
                        <a:pt x="269009" y="4701"/>
                        <a:pt x="0" y="1154924"/>
                        <a:pt x="0" y="1154924"/>
                      </a:cubicBezTo>
                      <a:cubicBezTo>
                        <a:pt x="0" y="1154924"/>
                        <a:pt x="38025" y="1183642"/>
                        <a:pt x="91561" y="1190822"/>
                      </a:cubicBezTo>
                      <a:cubicBezTo>
                        <a:pt x="145096" y="1198001"/>
                        <a:pt x="194200" y="1194988"/>
                        <a:pt x="194200" y="1194988"/>
                      </a:cubicBezTo>
                      <a:lnTo>
                        <a:pt x="455675" y="5105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3" name="任意多边形: 形状 412"/>
                <p:cNvSpPr/>
                <p:nvPr>
                  <p:custDataLst>
                    <p:tags r:id="rId156"/>
                  </p:custDataLst>
                </p:nvPr>
              </p:nvSpPr>
              <p:spPr>
                <a:xfrm>
                  <a:off x="7231151" y="4605454"/>
                  <a:ext cx="387162" cy="1097574"/>
                </a:xfrm>
                <a:custGeom>
                  <a:avLst/>
                  <a:gdLst>
                    <a:gd name="connsiteX0" fmla="*/ 387163 w 387162"/>
                    <a:gd name="connsiteY0" fmla="*/ 32263 h 1097574"/>
                    <a:gd name="connsiteX1" fmla="*/ 241623 w 387162"/>
                    <a:gd name="connsiteY1" fmla="*/ 0 h 1097574"/>
                    <a:gd name="connsiteX2" fmla="*/ 3 w 387162"/>
                    <a:gd name="connsiteY2" fmla="*/ 1057334 h 1097574"/>
                    <a:gd name="connsiteX3" fmla="*/ 142618 w 387162"/>
                    <a:gd name="connsiteY3" fmla="*/ 1097574 h 1097574"/>
                    <a:gd name="connsiteX4" fmla="*/ 387163 w 387162"/>
                    <a:gd name="connsiteY4" fmla="*/ 32263 h 1097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162" h="1097574">
                      <a:moveTo>
                        <a:pt x="387163" y="32263"/>
                      </a:moveTo>
                      <a:cubicBezTo>
                        <a:pt x="377856" y="32263"/>
                        <a:pt x="241623" y="0"/>
                        <a:pt x="241623" y="0"/>
                      </a:cubicBezTo>
                      <a:cubicBezTo>
                        <a:pt x="241623" y="0"/>
                        <a:pt x="-972" y="1058220"/>
                        <a:pt x="3" y="1057334"/>
                      </a:cubicBezTo>
                      <a:cubicBezTo>
                        <a:pt x="978" y="1056447"/>
                        <a:pt x="85802" y="1097574"/>
                        <a:pt x="142618" y="1097574"/>
                      </a:cubicBezTo>
                      <a:cubicBezTo>
                        <a:pt x="143681" y="1087824"/>
                        <a:pt x="387163" y="32263"/>
                        <a:pt x="387163" y="32263"/>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4" name="任意多边形: 形状 413"/>
                <p:cNvSpPr/>
                <p:nvPr>
                  <p:custDataLst>
                    <p:tags r:id="rId157"/>
                  </p:custDataLst>
                </p:nvPr>
              </p:nvSpPr>
              <p:spPr>
                <a:xfrm>
                  <a:off x="9304162" y="3770507"/>
                  <a:ext cx="76649" cy="89345"/>
                </a:xfrm>
                <a:custGeom>
                  <a:avLst/>
                  <a:gdLst>
                    <a:gd name="connsiteX0" fmla="*/ 75784 w 76649"/>
                    <a:gd name="connsiteY0" fmla="*/ 2748 h 89345"/>
                    <a:gd name="connsiteX1" fmla="*/ 76581 w 76649"/>
                    <a:gd name="connsiteY1" fmla="*/ 89345 h 89345"/>
                    <a:gd name="connsiteX2" fmla="*/ 40329 w 76649"/>
                    <a:gd name="connsiteY2" fmla="*/ 67540 h 89345"/>
                    <a:gd name="connsiteX3" fmla="*/ 10636 w 76649"/>
                    <a:gd name="connsiteY3" fmla="*/ 89345 h 89345"/>
                    <a:gd name="connsiteX4" fmla="*/ 0 w 76649"/>
                    <a:gd name="connsiteY4" fmla="*/ 0 h 89345"/>
                    <a:gd name="connsiteX5" fmla="*/ 75784 w 76649"/>
                    <a:gd name="connsiteY5" fmla="*/ 2748 h 8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49" h="89345">
                      <a:moveTo>
                        <a:pt x="75784" y="2748"/>
                      </a:moveTo>
                      <a:cubicBezTo>
                        <a:pt x="75784" y="2748"/>
                        <a:pt x="76936" y="89699"/>
                        <a:pt x="76581" y="89345"/>
                      </a:cubicBezTo>
                      <a:cubicBezTo>
                        <a:pt x="76227" y="88990"/>
                        <a:pt x="40329" y="67540"/>
                        <a:pt x="40329" y="67540"/>
                      </a:cubicBezTo>
                      <a:lnTo>
                        <a:pt x="10636" y="89345"/>
                      </a:lnTo>
                      <a:lnTo>
                        <a:pt x="0" y="0"/>
                      </a:lnTo>
                      <a:lnTo>
                        <a:pt x="75784" y="274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5" name="任意多边形: 形状 414"/>
                <p:cNvSpPr/>
                <p:nvPr>
                  <p:custDataLst>
                    <p:tags r:id="rId158"/>
                  </p:custDataLst>
                </p:nvPr>
              </p:nvSpPr>
              <p:spPr>
                <a:xfrm>
                  <a:off x="8693109" y="5188321"/>
                  <a:ext cx="191984" cy="99626"/>
                </a:xfrm>
                <a:custGeom>
                  <a:avLst/>
                  <a:gdLst>
                    <a:gd name="connsiteX0" fmla="*/ 191985 w 191984"/>
                    <a:gd name="connsiteY0" fmla="*/ 0 h 99626"/>
                    <a:gd name="connsiteX1" fmla="*/ 144033 w 191984"/>
                    <a:gd name="connsiteY1" fmla="*/ 99626 h 99626"/>
                    <a:gd name="connsiteX2" fmla="*/ 54422 w 191984"/>
                    <a:gd name="connsiteY2" fmla="*/ 95106 h 99626"/>
                    <a:gd name="connsiteX3" fmla="*/ 32263 w 191984"/>
                    <a:gd name="connsiteY3" fmla="*/ 12409 h 99626"/>
                    <a:gd name="connsiteX4" fmla="*/ 0 w 191984"/>
                    <a:gd name="connsiteY4" fmla="*/ 89 h 99626"/>
                    <a:gd name="connsiteX5" fmla="*/ 191985 w 191984"/>
                    <a:gd name="connsiteY5" fmla="*/ 89 h 9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1984" h="99626">
                      <a:moveTo>
                        <a:pt x="191985" y="0"/>
                      </a:moveTo>
                      <a:cubicBezTo>
                        <a:pt x="157771" y="8598"/>
                        <a:pt x="144033" y="99626"/>
                        <a:pt x="144033" y="99626"/>
                      </a:cubicBezTo>
                      <a:lnTo>
                        <a:pt x="54422" y="95106"/>
                      </a:lnTo>
                      <a:cubicBezTo>
                        <a:pt x="54422" y="95106"/>
                        <a:pt x="59297" y="18968"/>
                        <a:pt x="32263" y="12409"/>
                      </a:cubicBezTo>
                      <a:cubicBezTo>
                        <a:pt x="5141" y="5761"/>
                        <a:pt x="0" y="89"/>
                        <a:pt x="0" y="89"/>
                      </a:cubicBezTo>
                      <a:lnTo>
                        <a:pt x="191985" y="89"/>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6" name="任意多边形: 形状 415"/>
                <p:cNvSpPr/>
                <p:nvPr>
                  <p:custDataLst>
                    <p:tags r:id="rId159"/>
                  </p:custDataLst>
                </p:nvPr>
              </p:nvSpPr>
              <p:spPr>
                <a:xfrm>
                  <a:off x="8759408" y="5188765"/>
                  <a:ext cx="75163" cy="98473"/>
                </a:xfrm>
                <a:custGeom>
                  <a:avLst/>
                  <a:gdLst>
                    <a:gd name="connsiteX0" fmla="*/ 75163 w 75163"/>
                    <a:gd name="connsiteY0" fmla="*/ 3900 h 98473"/>
                    <a:gd name="connsiteX1" fmla="*/ 71883 w 75163"/>
                    <a:gd name="connsiteY1" fmla="*/ 98474 h 98473"/>
                    <a:gd name="connsiteX2" fmla="*/ 0 w 75163"/>
                    <a:gd name="connsiteY2" fmla="*/ 72326 h 98473"/>
                    <a:gd name="connsiteX3" fmla="*/ 621 w 75163"/>
                    <a:gd name="connsiteY3" fmla="*/ 0 h 98473"/>
                    <a:gd name="connsiteX4" fmla="*/ 75163 w 75163"/>
                    <a:gd name="connsiteY4" fmla="*/ 3900 h 98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63" h="98473">
                      <a:moveTo>
                        <a:pt x="75163" y="3900"/>
                      </a:moveTo>
                      <a:cubicBezTo>
                        <a:pt x="74808" y="5938"/>
                        <a:pt x="71883" y="98474"/>
                        <a:pt x="71883" y="98474"/>
                      </a:cubicBezTo>
                      <a:lnTo>
                        <a:pt x="0" y="72326"/>
                      </a:lnTo>
                      <a:lnTo>
                        <a:pt x="621" y="0"/>
                      </a:lnTo>
                      <a:lnTo>
                        <a:pt x="75163" y="390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7" name="任意多边形: 形状 416"/>
                <p:cNvSpPr/>
                <p:nvPr>
                  <p:custDataLst>
                    <p:tags r:id="rId160"/>
                  </p:custDataLst>
                </p:nvPr>
              </p:nvSpPr>
              <p:spPr>
                <a:xfrm>
                  <a:off x="8802930" y="2903209"/>
                  <a:ext cx="1018420" cy="163089"/>
                </a:xfrm>
                <a:custGeom>
                  <a:avLst/>
                  <a:gdLst>
                    <a:gd name="connsiteX0" fmla="*/ 997680 w 1018420"/>
                    <a:gd name="connsiteY0" fmla="*/ 42102 h 163089"/>
                    <a:gd name="connsiteX1" fmla="*/ 42100 w 1018420"/>
                    <a:gd name="connsiteY1" fmla="*/ 56284 h 163089"/>
                    <a:gd name="connsiteX2" fmla="*/ 26855 w 1018420"/>
                    <a:gd name="connsiteY2" fmla="*/ 163089 h 163089"/>
                    <a:gd name="connsiteX3" fmla="*/ 264 w 1018420"/>
                    <a:gd name="connsiteY3" fmla="*/ 65058 h 163089"/>
                    <a:gd name="connsiteX4" fmla="*/ 13648 w 1018420"/>
                    <a:gd name="connsiteY4" fmla="*/ 0 h 163089"/>
                    <a:gd name="connsiteX5" fmla="*/ 971266 w 1018420"/>
                    <a:gd name="connsiteY5" fmla="*/ 3279 h 163089"/>
                    <a:gd name="connsiteX6" fmla="*/ 1018421 w 1018420"/>
                    <a:gd name="connsiteY6" fmla="*/ 6027 h 163089"/>
                    <a:gd name="connsiteX7" fmla="*/ 997680 w 1018420"/>
                    <a:gd name="connsiteY7" fmla="*/ 42102 h 16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8420" h="163089">
                      <a:moveTo>
                        <a:pt x="997680" y="42102"/>
                      </a:moveTo>
                      <a:cubicBezTo>
                        <a:pt x="836275" y="42102"/>
                        <a:pt x="67184" y="19677"/>
                        <a:pt x="42100" y="56284"/>
                      </a:cubicBezTo>
                      <a:cubicBezTo>
                        <a:pt x="16928" y="92890"/>
                        <a:pt x="26855" y="163089"/>
                        <a:pt x="26855" y="163089"/>
                      </a:cubicBezTo>
                      <a:cubicBezTo>
                        <a:pt x="26855" y="163089"/>
                        <a:pt x="-3104" y="102640"/>
                        <a:pt x="264" y="65058"/>
                      </a:cubicBezTo>
                      <a:cubicBezTo>
                        <a:pt x="3632" y="27477"/>
                        <a:pt x="13648" y="0"/>
                        <a:pt x="13648" y="0"/>
                      </a:cubicBezTo>
                      <a:lnTo>
                        <a:pt x="971266" y="3279"/>
                      </a:lnTo>
                      <a:lnTo>
                        <a:pt x="1018421" y="6027"/>
                      </a:lnTo>
                      <a:lnTo>
                        <a:pt x="997680" y="42102"/>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8" name="任意多边形: 形状 417"/>
                <p:cNvSpPr/>
                <p:nvPr>
                  <p:custDataLst>
                    <p:tags r:id="rId161"/>
                  </p:custDataLst>
                </p:nvPr>
              </p:nvSpPr>
              <p:spPr>
                <a:xfrm>
                  <a:off x="8265653" y="2925988"/>
                  <a:ext cx="1591683" cy="178777"/>
                </a:xfrm>
                <a:custGeom>
                  <a:avLst/>
                  <a:gdLst>
                    <a:gd name="connsiteX0" fmla="*/ 4575 w 1591683"/>
                    <a:gd name="connsiteY0" fmla="*/ 0 h 178777"/>
                    <a:gd name="connsiteX1" fmla="*/ 103138 w 1591683"/>
                    <a:gd name="connsiteY1" fmla="*/ 120190 h 178777"/>
                    <a:gd name="connsiteX2" fmla="*/ 518218 w 1591683"/>
                    <a:gd name="connsiteY2" fmla="*/ 153694 h 178777"/>
                    <a:gd name="connsiteX3" fmla="*/ 833583 w 1591683"/>
                    <a:gd name="connsiteY3" fmla="*/ 153694 h 178777"/>
                    <a:gd name="connsiteX4" fmla="*/ 1590797 w 1591683"/>
                    <a:gd name="connsiteY4" fmla="*/ 159101 h 178777"/>
                    <a:gd name="connsiteX5" fmla="*/ 1591683 w 1591683"/>
                    <a:gd name="connsiteY5" fmla="*/ 178778 h 178777"/>
                    <a:gd name="connsiteX6" fmla="*/ 197003 w 1591683"/>
                    <a:gd name="connsiteY6" fmla="*/ 177803 h 178777"/>
                    <a:gd name="connsiteX7" fmla="*/ 29039 w 1591683"/>
                    <a:gd name="connsiteY7" fmla="*/ 177714 h 178777"/>
                    <a:gd name="connsiteX8" fmla="*/ 3423 w 1591683"/>
                    <a:gd name="connsiteY8" fmla="*/ 98474 h 178777"/>
                    <a:gd name="connsiteX9" fmla="*/ 4575 w 1591683"/>
                    <a:gd name="connsiteY9" fmla="*/ 0 h 17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1683" h="178777">
                      <a:moveTo>
                        <a:pt x="4575" y="0"/>
                      </a:moveTo>
                      <a:cubicBezTo>
                        <a:pt x="2359" y="75517"/>
                        <a:pt x="19555" y="108135"/>
                        <a:pt x="103138" y="120190"/>
                      </a:cubicBezTo>
                      <a:cubicBezTo>
                        <a:pt x="186810" y="132244"/>
                        <a:pt x="509621" y="153694"/>
                        <a:pt x="518218" y="153694"/>
                      </a:cubicBezTo>
                      <a:cubicBezTo>
                        <a:pt x="526816" y="153694"/>
                        <a:pt x="817363" y="153694"/>
                        <a:pt x="833583" y="153694"/>
                      </a:cubicBezTo>
                      <a:cubicBezTo>
                        <a:pt x="849715" y="153694"/>
                        <a:pt x="1590797" y="159101"/>
                        <a:pt x="1590797" y="159101"/>
                      </a:cubicBezTo>
                      <a:lnTo>
                        <a:pt x="1591683" y="178778"/>
                      </a:lnTo>
                      <a:cubicBezTo>
                        <a:pt x="1591683" y="178778"/>
                        <a:pt x="197889" y="176916"/>
                        <a:pt x="197003" y="177803"/>
                      </a:cubicBezTo>
                      <a:cubicBezTo>
                        <a:pt x="196117" y="178778"/>
                        <a:pt x="29039" y="177714"/>
                        <a:pt x="29039" y="177714"/>
                      </a:cubicBezTo>
                      <a:lnTo>
                        <a:pt x="3423" y="98474"/>
                      </a:lnTo>
                      <a:cubicBezTo>
                        <a:pt x="3423" y="98474"/>
                        <a:pt x="-4997" y="26679"/>
                        <a:pt x="4575" y="0"/>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9" name="任意多边形: 形状 418"/>
                <p:cNvSpPr/>
                <p:nvPr>
                  <p:custDataLst>
                    <p:tags r:id="rId162"/>
                  </p:custDataLst>
                </p:nvPr>
              </p:nvSpPr>
              <p:spPr>
                <a:xfrm>
                  <a:off x="8265773" y="2870148"/>
                  <a:ext cx="1588638" cy="88015"/>
                </a:xfrm>
                <a:custGeom>
                  <a:avLst/>
                  <a:gdLst>
                    <a:gd name="connsiteX0" fmla="*/ 24 w 1588638"/>
                    <a:gd name="connsiteY0" fmla="*/ 88015 h 88015"/>
                    <a:gd name="connsiteX1" fmla="*/ 498510 w 1588638"/>
                    <a:gd name="connsiteY1" fmla="*/ 86420 h 88015"/>
                    <a:gd name="connsiteX2" fmla="*/ 584043 w 1588638"/>
                    <a:gd name="connsiteY2" fmla="*/ 23222 h 88015"/>
                    <a:gd name="connsiteX3" fmla="*/ 1588638 w 1588638"/>
                    <a:gd name="connsiteY3" fmla="*/ 18170 h 88015"/>
                    <a:gd name="connsiteX4" fmla="*/ 1588018 w 1588638"/>
                    <a:gd name="connsiteY4" fmla="*/ 3723 h 88015"/>
                    <a:gd name="connsiteX5" fmla="*/ 28564 w 1588638"/>
                    <a:gd name="connsiteY5" fmla="*/ 0 h 88015"/>
                    <a:gd name="connsiteX6" fmla="*/ 24 w 1588638"/>
                    <a:gd name="connsiteY6" fmla="*/ 88015 h 8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8638" h="88015">
                      <a:moveTo>
                        <a:pt x="24" y="88015"/>
                      </a:moveTo>
                      <a:cubicBezTo>
                        <a:pt x="64196" y="61779"/>
                        <a:pt x="438858" y="50788"/>
                        <a:pt x="498510" y="86420"/>
                      </a:cubicBezTo>
                      <a:cubicBezTo>
                        <a:pt x="509589" y="23222"/>
                        <a:pt x="584043" y="23222"/>
                        <a:pt x="584043" y="23222"/>
                      </a:cubicBezTo>
                      <a:lnTo>
                        <a:pt x="1588638" y="18170"/>
                      </a:lnTo>
                      <a:lnTo>
                        <a:pt x="1588018" y="3723"/>
                      </a:lnTo>
                      <a:lnTo>
                        <a:pt x="28564" y="0"/>
                      </a:lnTo>
                      <a:cubicBezTo>
                        <a:pt x="28564" y="89"/>
                        <a:pt x="-951" y="47420"/>
                        <a:pt x="24" y="88015"/>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0" name="任意多边形: 形状 419"/>
                <p:cNvSpPr/>
                <p:nvPr>
                  <p:custDataLst>
                    <p:tags r:id="rId163"/>
                  </p:custDataLst>
                </p:nvPr>
              </p:nvSpPr>
              <p:spPr>
                <a:xfrm>
                  <a:off x="9330841" y="3557250"/>
                  <a:ext cx="334170" cy="65413"/>
                </a:xfrm>
                <a:custGeom>
                  <a:avLst/>
                  <a:gdLst>
                    <a:gd name="connsiteX0" fmla="*/ 329015 w 334170"/>
                    <a:gd name="connsiteY0" fmla="*/ 9927 h 65413"/>
                    <a:gd name="connsiteX1" fmla="*/ 329370 w 334170"/>
                    <a:gd name="connsiteY1" fmla="*/ 50168 h 65413"/>
                    <a:gd name="connsiteX2" fmla="*/ 284254 w 334170"/>
                    <a:gd name="connsiteY2" fmla="*/ 65413 h 65413"/>
                    <a:gd name="connsiteX3" fmla="*/ 103704 w 334170"/>
                    <a:gd name="connsiteY3" fmla="*/ 63108 h 65413"/>
                    <a:gd name="connsiteX4" fmla="*/ 8066 w 334170"/>
                    <a:gd name="connsiteY4" fmla="*/ 59120 h 65413"/>
                    <a:gd name="connsiteX5" fmla="*/ 0 w 334170"/>
                    <a:gd name="connsiteY5" fmla="*/ 7711 h 65413"/>
                    <a:gd name="connsiteX6" fmla="*/ 24198 w 334170"/>
                    <a:gd name="connsiteY6" fmla="*/ 0 h 65413"/>
                    <a:gd name="connsiteX7" fmla="*/ 167610 w 334170"/>
                    <a:gd name="connsiteY7" fmla="*/ 2571 h 65413"/>
                    <a:gd name="connsiteX8" fmla="*/ 323431 w 334170"/>
                    <a:gd name="connsiteY8" fmla="*/ 6559 h 65413"/>
                    <a:gd name="connsiteX9" fmla="*/ 329015 w 334170"/>
                    <a:gd name="connsiteY9" fmla="*/ 9927 h 65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170" h="65413">
                      <a:moveTo>
                        <a:pt x="329015" y="9927"/>
                      </a:moveTo>
                      <a:cubicBezTo>
                        <a:pt x="334067" y="25970"/>
                        <a:pt x="337347" y="41836"/>
                        <a:pt x="329370" y="50168"/>
                      </a:cubicBezTo>
                      <a:cubicBezTo>
                        <a:pt x="321393" y="58500"/>
                        <a:pt x="298347" y="65413"/>
                        <a:pt x="284254" y="65413"/>
                      </a:cubicBezTo>
                      <a:cubicBezTo>
                        <a:pt x="270161" y="65413"/>
                        <a:pt x="103704" y="63108"/>
                        <a:pt x="103704" y="63108"/>
                      </a:cubicBezTo>
                      <a:lnTo>
                        <a:pt x="8066" y="59120"/>
                      </a:lnTo>
                      <a:lnTo>
                        <a:pt x="0" y="7711"/>
                      </a:lnTo>
                      <a:lnTo>
                        <a:pt x="24198" y="0"/>
                      </a:lnTo>
                      <a:lnTo>
                        <a:pt x="167610" y="2571"/>
                      </a:lnTo>
                      <a:lnTo>
                        <a:pt x="323431" y="6559"/>
                      </a:lnTo>
                      <a:lnTo>
                        <a:pt x="329015" y="9927"/>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1" name="任意多边形: 形状 420"/>
                <p:cNvSpPr/>
                <p:nvPr>
                  <p:custDataLst>
                    <p:tags r:id="rId164"/>
                  </p:custDataLst>
                </p:nvPr>
              </p:nvSpPr>
              <p:spPr>
                <a:xfrm>
                  <a:off x="8475952" y="3556275"/>
                  <a:ext cx="92535" cy="57701"/>
                </a:xfrm>
                <a:custGeom>
                  <a:avLst/>
                  <a:gdLst>
                    <a:gd name="connsiteX0" fmla="*/ 2570 w 92535"/>
                    <a:gd name="connsiteY0" fmla="*/ 57702 h 57701"/>
                    <a:gd name="connsiteX1" fmla="*/ 92536 w 92535"/>
                    <a:gd name="connsiteY1" fmla="*/ 57702 h 57701"/>
                    <a:gd name="connsiteX2" fmla="*/ 89876 w 92535"/>
                    <a:gd name="connsiteY2" fmla="*/ 0 h 57701"/>
                    <a:gd name="connsiteX3" fmla="*/ 0 w 92535"/>
                    <a:gd name="connsiteY3" fmla="*/ 0 h 57701"/>
                  </a:gdLst>
                  <a:ahLst/>
                  <a:cxnLst>
                    <a:cxn ang="0">
                      <a:pos x="connsiteX0" y="connsiteY0"/>
                    </a:cxn>
                    <a:cxn ang="0">
                      <a:pos x="connsiteX1" y="connsiteY1"/>
                    </a:cxn>
                    <a:cxn ang="0">
                      <a:pos x="connsiteX2" y="connsiteY2"/>
                    </a:cxn>
                    <a:cxn ang="0">
                      <a:pos x="connsiteX3" y="connsiteY3"/>
                    </a:cxn>
                  </a:cxnLst>
                  <a:rect l="l" t="t" r="r" b="b"/>
                  <a:pathLst>
                    <a:path w="92535" h="57701">
                      <a:moveTo>
                        <a:pt x="2570" y="57702"/>
                      </a:moveTo>
                      <a:lnTo>
                        <a:pt x="92536" y="57702"/>
                      </a:lnTo>
                      <a:lnTo>
                        <a:pt x="89876" y="0"/>
                      </a:lnTo>
                      <a:lnTo>
                        <a:pt x="0"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2" name="任意多边形: 形状 421"/>
                <p:cNvSpPr/>
                <p:nvPr>
                  <p:custDataLst>
                    <p:tags r:id="rId165"/>
                  </p:custDataLst>
                </p:nvPr>
              </p:nvSpPr>
              <p:spPr>
                <a:xfrm>
                  <a:off x="8378772" y="3987804"/>
                  <a:ext cx="1413240" cy="230135"/>
                </a:xfrm>
                <a:custGeom>
                  <a:avLst/>
                  <a:gdLst>
                    <a:gd name="connsiteX0" fmla="*/ 2517 w 1413240"/>
                    <a:gd name="connsiteY0" fmla="*/ 140259 h 230135"/>
                    <a:gd name="connsiteX1" fmla="*/ 2517 w 1413240"/>
                    <a:gd name="connsiteY1" fmla="*/ 140436 h 230135"/>
                    <a:gd name="connsiteX2" fmla="*/ 28930 w 1413240"/>
                    <a:gd name="connsiteY2" fmla="*/ 230135 h 230135"/>
                    <a:gd name="connsiteX3" fmla="*/ 67664 w 1413240"/>
                    <a:gd name="connsiteY3" fmla="*/ 83798 h 230135"/>
                    <a:gd name="connsiteX4" fmla="*/ 1390461 w 1413240"/>
                    <a:gd name="connsiteY4" fmla="*/ 61107 h 230135"/>
                    <a:gd name="connsiteX5" fmla="*/ 1390550 w 1413240"/>
                    <a:gd name="connsiteY5" fmla="*/ 60930 h 230135"/>
                    <a:gd name="connsiteX6" fmla="*/ 1407302 w 1413240"/>
                    <a:gd name="connsiteY6" fmla="*/ 18562 h 230135"/>
                    <a:gd name="connsiteX7" fmla="*/ 1413240 w 1413240"/>
                    <a:gd name="connsiteY7" fmla="*/ 3583 h 230135"/>
                    <a:gd name="connsiteX8" fmla="*/ 1413151 w 1413240"/>
                    <a:gd name="connsiteY8" fmla="*/ 1101 h 230135"/>
                    <a:gd name="connsiteX9" fmla="*/ 1347295 w 1413240"/>
                    <a:gd name="connsiteY9" fmla="*/ 215 h 230135"/>
                    <a:gd name="connsiteX10" fmla="*/ 539648 w 1413240"/>
                    <a:gd name="connsiteY10" fmla="*/ 1101 h 230135"/>
                    <a:gd name="connsiteX11" fmla="*/ 32742 w 1413240"/>
                    <a:gd name="connsiteY11" fmla="*/ 1101 h 230135"/>
                    <a:gd name="connsiteX12" fmla="*/ 6594 w 1413240"/>
                    <a:gd name="connsiteY12" fmla="*/ 59068 h 230135"/>
                    <a:gd name="connsiteX13" fmla="*/ 2517 w 1413240"/>
                    <a:gd name="connsiteY13" fmla="*/ 140259 h 23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3240" h="230135">
                      <a:moveTo>
                        <a:pt x="2517" y="140259"/>
                      </a:moveTo>
                      <a:lnTo>
                        <a:pt x="2517" y="140436"/>
                      </a:lnTo>
                      <a:lnTo>
                        <a:pt x="28930" y="230135"/>
                      </a:lnTo>
                      <a:cubicBezTo>
                        <a:pt x="28930" y="230135"/>
                        <a:pt x="20510" y="132902"/>
                        <a:pt x="67664" y="83798"/>
                      </a:cubicBezTo>
                      <a:cubicBezTo>
                        <a:pt x="114730" y="34605"/>
                        <a:pt x="1095836" y="61107"/>
                        <a:pt x="1390461" y="61107"/>
                      </a:cubicBezTo>
                      <a:lnTo>
                        <a:pt x="1390550" y="60930"/>
                      </a:lnTo>
                      <a:lnTo>
                        <a:pt x="1407302" y="18562"/>
                      </a:lnTo>
                      <a:lnTo>
                        <a:pt x="1413240" y="3583"/>
                      </a:lnTo>
                      <a:lnTo>
                        <a:pt x="1413151" y="1101"/>
                      </a:lnTo>
                      <a:cubicBezTo>
                        <a:pt x="1413151" y="1101"/>
                        <a:pt x="1348270" y="1101"/>
                        <a:pt x="1347295" y="215"/>
                      </a:cubicBezTo>
                      <a:cubicBezTo>
                        <a:pt x="1346498" y="-583"/>
                        <a:pt x="539648" y="1101"/>
                        <a:pt x="539648" y="1101"/>
                      </a:cubicBezTo>
                      <a:lnTo>
                        <a:pt x="32742" y="1101"/>
                      </a:lnTo>
                      <a:cubicBezTo>
                        <a:pt x="32742" y="1101"/>
                        <a:pt x="18915" y="26362"/>
                        <a:pt x="6594" y="59068"/>
                      </a:cubicBezTo>
                      <a:cubicBezTo>
                        <a:pt x="-1649" y="80961"/>
                        <a:pt x="-1117" y="110034"/>
                        <a:pt x="2517" y="140259"/>
                      </a:cubicBez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3" name="任意多边形: 形状 422"/>
                <p:cNvSpPr/>
                <p:nvPr>
                  <p:custDataLst>
                    <p:tags r:id="rId166"/>
                  </p:custDataLst>
                </p:nvPr>
              </p:nvSpPr>
              <p:spPr>
                <a:xfrm>
                  <a:off x="8366569" y="4395565"/>
                  <a:ext cx="1449441" cy="90339"/>
                </a:xfrm>
                <a:custGeom>
                  <a:avLst/>
                  <a:gdLst>
                    <a:gd name="connsiteX0" fmla="*/ 1431913 w 1449441"/>
                    <a:gd name="connsiteY0" fmla="*/ 1064 h 90339"/>
                    <a:gd name="connsiteX1" fmla="*/ 1444677 w 1449441"/>
                    <a:gd name="connsiteY1" fmla="*/ 58588 h 90339"/>
                    <a:gd name="connsiteX2" fmla="*/ 1425354 w 1449441"/>
                    <a:gd name="connsiteY2" fmla="*/ 88724 h 90339"/>
                    <a:gd name="connsiteX3" fmla="*/ 619835 w 1449441"/>
                    <a:gd name="connsiteY3" fmla="*/ 88281 h 90339"/>
                    <a:gd name="connsiteX4" fmla="*/ 10731 w 1449441"/>
                    <a:gd name="connsiteY4" fmla="*/ 89611 h 90339"/>
                    <a:gd name="connsiteX5" fmla="*/ 2488 w 1449441"/>
                    <a:gd name="connsiteY5" fmla="*/ 35100 h 90339"/>
                    <a:gd name="connsiteX6" fmla="*/ 20747 w 1449441"/>
                    <a:gd name="connsiteY6" fmla="*/ 0 h 90339"/>
                    <a:gd name="connsiteX7" fmla="*/ 934845 w 1449441"/>
                    <a:gd name="connsiteY7" fmla="*/ 0 h 90339"/>
                    <a:gd name="connsiteX8" fmla="*/ 1431913 w 1449441"/>
                    <a:gd name="connsiteY8" fmla="*/ 1064 h 9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9441" h="90339">
                      <a:moveTo>
                        <a:pt x="1431913" y="1064"/>
                      </a:moveTo>
                      <a:cubicBezTo>
                        <a:pt x="1454959" y="18170"/>
                        <a:pt x="1450704" y="45647"/>
                        <a:pt x="1444677" y="58588"/>
                      </a:cubicBezTo>
                      <a:cubicBezTo>
                        <a:pt x="1438738" y="71440"/>
                        <a:pt x="1425354" y="88724"/>
                        <a:pt x="1425354" y="88724"/>
                      </a:cubicBezTo>
                      <a:lnTo>
                        <a:pt x="619835" y="88281"/>
                      </a:lnTo>
                      <a:cubicBezTo>
                        <a:pt x="619835" y="88281"/>
                        <a:pt x="10908" y="91827"/>
                        <a:pt x="10731" y="89611"/>
                      </a:cubicBezTo>
                      <a:cubicBezTo>
                        <a:pt x="10642" y="87395"/>
                        <a:pt x="-6198" y="52295"/>
                        <a:pt x="2488" y="35100"/>
                      </a:cubicBezTo>
                      <a:cubicBezTo>
                        <a:pt x="11174" y="17905"/>
                        <a:pt x="20747" y="0"/>
                        <a:pt x="20747" y="0"/>
                      </a:cubicBezTo>
                      <a:lnTo>
                        <a:pt x="934845" y="0"/>
                      </a:lnTo>
                      <a:lnTo>
                        <a:pt x="1431913" y="10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4" name="任意多边形: 形状 423"/>
                <p:cNvSpPr/>
                <p:nvPr>
                  <p:custDataLst>
                    <p:tags r:id="rId167"/>
                  </p:custDataLst>
                </p:nvPr>
              </p:nvSpPr>
              <p:spPr>
                <a:xfrm>
                  <a:off x="8372780" y="4624156"/>
                  <a:ext cx="1452647" cy="98119"/>
                </a:xfrm>
                <a:custGeom>
                  <a:avLst/>
                  <a:gdLst>
                    <a:gd name="connsiteX0" fmla="*/ 0 w 1452647"/>
                    <a:gd name="connsiteY0" fmla="*/ 6559 h 98119"/>
                    <a:gd name="connsiteX1" fmla="*/ 12054 w 1452647"/>
                    <a:gd name="connsiteY1" fmla="*/ 53536 h 98119"/>
                    <a:gd name="connsiteX2" fmla="*/ 764216 w 1452647"/>
                    <a:gd name="connsiteY2" fmla="*/ 64438 h 98119"/>
                    <a:gd name="connsiteX3" fmla="*/ 781943 w 1452647"/>
                    <a:gd name="connsiteY3" fmla="*/ 71263 h 98119"/>
                    <a:gd name="connsiteX4" fmla="*/ 1433857 w 1452647"/>
                    <a:gd name="connsiteY4" fmla="*/ 98120 h 98119"/>
                    <a:gd name="connsiteX5" fmla="*/ 1451850 w 1452647"/>
                    <a:gd name="connsiteY5" fmla="*/ 26502 h 98119"/>
                    <a:gd name="connsiteX6" fmla="*/ 1452648 w 1452647"/>
                    <a:gd name="connsiteY6" fmla="*/ 21095 h 98119"/>
                    <a:gd name="connsiteX7" fmla="*/ 1451407 w 1452647"/>
                    <a:gd name="connsiteY7" fmla="*/ 17550 h 98119"/>
                    <a:gd name="connsiteX8" fmla="*/ 643937 w 1452647"/>
                    <a:gd name="connsiteY8" fmla="*/ 17550 h 98119"/>
                    <a:gd name="connsiteX9" fmla="*/ 1950 w 1452647"/>
                    <a:gd name="connsiteY9" fmla="*/ 0 h 98119"/>
                    <a:gd name="connsiteX10" fmla="*/ 0 w 1452647"/>
                    <a:gd name="connsiteY10" fmla="*/ 6559 h 98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2647" h="98119">
                      <a:moveTo>
                        <a:pt x="0" y="6559"/>
                      </a:moveTo>
                      <a:cubicBezTo>
                        <a:pt x="4077" y="35100"/>
                        <a:pt x="12054" y="53536"/>
                        <a:pt x="12054" y="53536"/>
                      </a:cubicBezTo>
                      <a:lnTo>
                        <a:pt x="764216" y="64438"/>
                      </a:lnTo>
                      <a:lnTo>
                        <a:pt x="781943" y="71263"/>
                      </a:lnTo>
                      <a:lnTo>
                        <a:pt x="1433857" y="98120"/>
                      </a:lnTo>
                      <a:cubicBezTo>
                        <a:pt x="1433857" y="98120"/>
                        <a:pt x="1441302" y="81633"/>
                        <a:pt x="1451850" y="26502"/>
                      </a:cubicBezTo>
                      <a:cubicBezTo>
                        <a:pt x="1452205" y="24729"/>
                        <a:pt x="1452471" y="22957"/>
                        <a:pt x="1452648" y="21095"/>
                      </a:cubicBezTo>
                      <a:cubicBezTo>
                        <a:pt x="1451850" y="18791"/>
                        <a:pt x="1451407" y="17550"/>
                        <a:pt x="1451407" y="17550"/>
                      </a:cubicBezTo>
                      <a:cubicBezTo>
                        <a:pt x="1388299" y="32175"/>
                        <a:pt x="643937" y="17550"/>
                        <a:pt x="643937" y="17550"/>
                      </a:cubicBezTo>
                      <a:cubicBezTo>
                        <a:pt x="643937" y="17550"/>
                        <a:pt x="4698" y="0"/>
                        <a:pt x="1950" y="0"/>
                      </a:cubicBezTo>
                      <a:cubicBezTo>
                        <a:pt x="1595" y="89"/>
                        <a:pt x="798" y="2571"/>
                        <a:pt x="0" y="6559"/>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5" name="任意多边形: 形状 424"/>
                <p:cNvSpPr/>
                <p:nvPr>
                  <p:custDataLst>
                    <p:tags r:id="rId168"/>
                  </p:custDataLst>
                </p:nvPr>
              </p:nvSpPr>
              <p:spPr>
                <a:xfrm>
                  <a:off x="9227223" y="4702067"/>
                  <a:ext cx="114431" cy="255195"/>
                </a:xfrm>
                <a:custGeom>
                  <a:avLst/>
                  <a:gdLst>
                    <a:gd name="connsiteX0" fmla="*/ 89259 w 114431"/>
                    <a:gd name="connsiteY0" fmla="*/ 0 h 255195"/>
                    <a:gd name="connsiteX1" fmla="*/ 107696 w 114431"/>
                    <a:gd name="connsiteY1" fmla="*/ 175144 h 255195"/>
                    <a:gd name="connsiteX2" fmla="*/ 80130 w 114431"/>
                    <a:gd name="connsiteY2" fmla="*/ 254384 h 255195"/>
                    <a:gd name="connsiteX3" fmla="*/ 3 w 114431"/>
                    <a:gd name="connsiteY3" fmla="*/ 250484 h 255195"/>
                    <a:gd name="connsiteX4" fmla="*/ 24112 w 114431"/>
                    <a:gd name="connsiteY4" fmla="*/ 131712 h 255195"/>
                    <a:gd name="connsiteX5" fmla="*/ 3726 w 114431"/>
                    <a:gd name="connsiteY5" fmla="*/ 4254 h 255195"/>
                    <a:gd name="connsiteX6" fmla="*/ 89259 w 114431"/>
                    <a:gd name="connsiteY6" fmla="*/ 0 h 25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431" h="255195">
                      <a:moveTo>
                        <a:pt x="89259" y="0"/>
                      </a:moveTo>
                      <a:cubicBezTo>
                        <a:pt x="120016" y="64881"/>
                        <a:pt x="117800" y="150149"/>
                        <a:pt x="107696" y="175144"/>
                      </a:cubicBezTo>
                      <a:cubicBezTo>
                        <a:pt x="97591" y="200139"/>
                        <a:pt x="80130" y="254384"/>
                        <a:pt x="80130" y="254384"/>
                      </a:cubicBezTo>
                      <a:cubicBezTo>
                        <a:pt x="80130" y="254384"/>
                        <a:pt x="269" y="257841"/>
                        <a:pt x="3" y="250484"/>
                      </a:cubicBezTo>
                      <a:cubicBezTo>
                        <a:pt x="-351" y="243127"/>
                        <a:pt x="26860" y="192694"/>
                        <a:pt x="24112" y="131712"/>
                      </a:cubicBezTo>
                      <a:cubicBezTo>
                        <a:pt x="21365" y="70820"/>
                        <a:pt x="3726" y="4254"/>
                        <a:pt x="3726" y="4254"/>
                      </a:cubicBezTo>
                      <a:lnTo>
                        <a:pt x="89259"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6" name="任意多边形: 形状 425"/>
                <p:cNvSpPr/>
                <p:nvPr>
                  <p:custDataLst>
                    <p:tags r:id="rId169"/>
                  </p:custDataLst>
                </p:nvPr>
              </p:nvSpPr>
              <p:spPr>
                <a:xfrm>
                  <a:off x="8364359" y="5598704"/>
                  <a:ext cx="1544296" cy="110971"/>
                </a:xfrm>
                <a:custGeom>
                  <a:avLst/>
                  <a:gdLst>
                    <a:gd name="connsiteX0" fmla="*/ 0 w 1544296"/>
                    <a:gd name="connsiteY0" fmla="*/ 13295 h 110971"/>
                    <a:gd name="connsiteX1" fmla="*/ 23045 w 1544296"/>
                    <a:gd name="connsiteY1" fmla="*/ 100690 h 110971"/>
                    <a:gd name="connsiteX2" fmla="*/ 1535699 w 1544296"/>
                    <a:gd name="connsiteY2" fmla="*/ 110972 h 110971"/>
                    <a:gd name="connsiteX3" fmla="*/ 1544297 w 1544296"/>
                    <a:gd name="connsiteY3" fmla="*/ 3457 h 110971"/>
                    <a:gd name="connsiteX4" fmla="*/ 80215 w 1544296"/>
                    <a:gd name="connsiteY4" fmla="*/ 20475 h 110971"/>
                    <a:gd name="connsiteX5" fmla="*/ 3634 w 1544296"/>
                    <a:gd name="connsiteY5" fmla="*/ 0 h 110971"/>
                    <a:gd name="connsiteX6" fmla="*/ 0 w 1544296"/>
                    <a:gd name="connsiteY6" fmla="*/ 13295 h 11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4296" h="110971">
                      <a:moveTo>
                        <a:pt x="0" y="13295"/>
                      </a:moveTo>
                      <a:cubicBezTo>
                        <a:pt x="7977" y="55220"/>
                        <a:pt x="23045" y="100690"/>
                        <a:pt x="23045" y="100690"/>
                      </a:cubicBezTo>
                      <a:lnTo>
                        <a:pt x="1535699" y="110972"/>
                      </a:lnTo>
                      <a:cubicBezTo>
                        <a:pt x="1535699" y="110972"/>
                        <a:pt x="1541017" y="62754"/>
                        <a:pt x="1544297" y="3457"/>
                      </a:cubicBezTo>
                      <a:cubicBezTo>
                        <a:pt x="1438111" y="58765"/>
                        <a:pt x="136765" y="20475"/>
                        <a:pt x="80215" y="20475"/>
                      </a:cubicBezTo>
                      <a:cubicBezTo>
                        <a:pt x="22602" y="20475"/>
                        <a:pt x="3634" y="0"/>
                        <a:pt x="3634" y="0"/>
                      </a:cubicBezTo>
                      <a:lnTo>
                        <a:pt x="0" y="13295"/>
                      </a:lnTo>
                      <a:close/>
                    </a:path>
                  </a:pathLst>
                </a:custGeom>
                <a:solidFill>
                  <a:srgbClr val="E2E6E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7" name="任意多边形: 形状 426"/>
                <p:cNvSpPr/>
                <p:nvPr>
                  <p:custDataLst>
                    <p:tags r:id="rId170"/>
                  </p:custDataLst>
                </p:nvPr>
              </p:nvSpPr>
              <p:spPr>
                <a:xfrm>
                  <a:off x="8169300" y="5435615"/>
                  <a:ext cx="101349" cy="194821"/>
                </a:xfrm>
                <a:custGeom>
                  <a:avLst/>
                  <a:gdLst>
                    <a:gd name="connsiteX0" fmla="*/ 47393 w 101349"/>
                    <a:gd name="connsiteY0" fmla="*/ 0 h 194821"/>
                    <a:gd name="connsiteX1" fmla="*/ 98802 w 101349"/>
                    <a:gd name="connsiteY1" fmla="*/ 118417 h 194821"/>
                    <a:gd name="connsiteX2" fmla="*/ 45354 w 101349"/>
                    <a:gd name="connsiteY2" fmla="*/ 194821 h 194821"/>
                    <a:gd name="connsiteX3" fmla="*/ 948 w 101349"/>
                    <a:gd name="connsiteY3" fmla="*/ 79329 h 194821"/>
                    <a:gd name="connsiteX4" fmla="*/ 47393 w 101349"/>
                    <a:gd name="connsiteY4" fmla="*/ 0 h 1948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349" h="194821">
                      <a:moveTo>
                        <a:pt x="47393" y="0"/>
                      </a:moveTo>
                      <a:cubicBezTo>
                        <a:pt x="94458" y="0"/>
                        <a:pt x="107576" y="80747"/>
                        <a:pt x="98802" y="118417"/>
                      </a:cubicBezTo>
                      <a:cubicBezTo>
                        <a:pt x="90027" y="155999"/>
                        <a:pt x="95877" y="194821"/>
                        <a:pt x="45354" y="194821"/>
                      </a:cubicBezTo>
                      <a:cubicBezTo>
                        <a:pt x="-5966" y="194821"/>
                        <a:pt x="948" y="79329"/>
                        <a:pt x="948" y="79329"/>
                      </a:cubicBezTo>
                      <a:cubicBezTo>
                        <a:pt x="948" y="79329"/>
                        <a:pt x="-10663" y="0"/>
                        <a:pt x="47393" y="0"/>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8" name="任意多边形: 形状 427"/>
                <p:cNvSpPr/>
                <p:nvPr>
                  <p:custDataLst>
                    <p:tags r:id="rId171"/>
                  </p:custDataLst>
                </p:nvPr>
              </p:nvSpPr>
              <p:spPr>
                <a:xfrm>
                  <a:off x="7723965" y="5409644"/>
                  <a:ext cx="208564" cy="144298"/>
                </a:xfrm>
                <a:custGeom>
                  <a:avLst/>
                  <a:gdLst>
                    <a:gd name="connsiteX0" fmla="*/ 208562 w 208564"/>
                    <a:gd name="connsiteY0" fmla="*/ 52827 h 144298"/>
                    <a:gd name="connsiteX1" fmla="*/ 185960 w 208564"/>
                    <a:gd name="connsiteY1" fmla="*/ 144299 h 144298"/>
                    <a:gd name="connsiteX2" fmla="*/ 3 w 208564"/>
                    <a:gd name="connsiteY2" fmla="*/ 92536 h 144298"/>
                    <a:gd name="connsiteX3" fmla="*/ 21187 w 208564"/>
                    <a:gd name="connsiteY3" fmla="*/ 0 h 144298"/>
                    <a:gd name="connsiteX4" fmla="*/ 208562 w 208564"/>
                    <a:gd name="connsiteY4" fmla="*/ 52827 h 144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564" h="144298">
                      <a:moveTo>
                        <a:pt x="208562" y="52827"/>
                      </a:moveTo>
                      <a:cubicBezTo>
                        <a:pt x="208828" y="57790"/>
                        <a:pt x="185960" y="144299"/>
                        <a:pt x="185960" y="144299"/>
                      </a:cubicBezTo>
                      <a:cubicBezTo>
                        <a:pt x="185960" y="144299"/>
                        <a:pt x="269" y="98740"/>
                        <a:pt x="3" y="92536"/>
                      </a:cubicBezTo>
                      <a:cubicBezTo>
                        <a:pt x="-263" y="86331"/>
                        <a:pt x="17996" y="0"/>
                        <a:pt x="21187" y="0"/>
                      </a:cubicBezTo>
                      <a:cubicBezTo>
                        <a:pt x="24378" y="0"/>
                        <a:pt x="208562" y="52827"/>
                        <a:pt x="208562" y="5282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9" name="任意多边形: 形状 428"/>
                <p:cNvSpPr/>
                <p:nvPr>
                  <p:custDataLst>
                    <p:tags r:id="rId172"/>
                  </p:custDataLst>
                </p:nvPr>
              </p:nvSpPr>
              <p:spPr>
                <a:xfrm>
                  <a:off x="7586760" y="4621586"/>
                  <a:ext cx="329812" cy="1070151"/>
                </a:xfrm>
                <a:custGeom>
                  <a:avLst/>
                  <a:gdLst>
                    <a:gd name="connsiteX0" fmla="*/ 0 w 329812"/>
                    <a:gd name="connsiteY0" fmla="*/ 1042886 h 1070151"/>
                    <a:gd name="connsiteX1" fmla="*/ 92092 w 329812"/>
                    <a:gd name="connsiteY1" fmla="*/ 1069920 h 1070151"/>
                    <a:gd name="connsiteX2" fmla="*/ 329813 w 329812"/>
                    <a:gd name="connsiteY2" fmla="*/ 6470 h 1070151"/>
                    <a:gd name="connsiteX3" fmla="*/ 314124 w 329812"/>
                    <a:gd name="connsiteY3" fmla="*/ 1329 h 1070151"/>
                    <a:gd name="connsiteX4" fmla="*/ 309958 w 329812"/>
                    <a:gd name="connsiteY4" fmla="*/ 0 h 1070151"/>
                    <a:gd name="connsiteX5" fmla="*/ 309870 w 329812"/>
                    <a:gd name="connsiteY5" fmla="*/ 355 h 1070151"/>
                    <a:gd name="connsiteX6" fmla="*/ 85533 w 329812"/>
                    <a:gd name="connsiteY6" fmla="*/ 925178 h 1070151"/>
                    <a:gd name="connsiteX7" fmla="*/ 13295 w 329812"/>
                    <a:gd name="connsiteY7" fmla="*/ 974725 h 1070151"/>
                    <a:gd name="connsiteX8" fmla="*/ 9395 w 329812"/>
                    <a:gd name="connsiteY8" fmla="*/ 977118 h 1070151"/>
                    <a:gd name="connsiteX9" fmla="*/ 3811 w 329812"/>
                    <a:gd name="connsiteY9" fmla="*/ 1015941 h 1070151"/>
                    <a:gd name="connsiteX10" fmla="*/ 0 w 329812"/>
                    <a:gd name="connsiteY10" fmla="*/ 1042886 h 1070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9812" h="1070151">
                      <a:moveTo>
                        <a:pt x="0" y="1042886"/>
                      </a:moveTo>
                      <a:cubicBezTo>
                        <a:pt x="9307" y="1048736"/>
                        <a:pt x="50079" y="1072756"/>
                        <a:pt x="92092" y="1069920"/>
                      </a:cubicBezTo>
                      <a:cubicBezTo>
                        <a:pt x="96524" y="1049622"/>
                        <a:pt x="320683" y="46534"/>
                        <a:pt x="329813" y="6470"/>
                      </a:cubicBezTo>
                      <a:lnTo>
                        <a:pt x="314124" y="1329"/>
                      </a:lnTo>
                      <a:lnTo>
                        <a:pt x="309958" y="0"/>
                      </a:lnTo>
                      <a:cubicBezTo>
                        <a:pt x="309958" y="89"/>
                        <a:pt x="309870" y="266"/>
                        <a:pt x="309870" y="355"/>
                      </a:cubicBezTo>
                      <a:cubicBezTo>
                        <a:pt x="228059" y="283988"/>
                        <a:pt x="117885" y="891408"/>
                        <a:pt x="85533" y="925178"/>
                      </a:cubicBezTo>
                      <a:cubicBezTo>
                        <a:pt x="48838" y="963468"/>
                        <a:pt x="21273" y="969761"/>
                        <a:pt x="13295" y="974725"/>
                      </a:cubicBezTo>
                      <a:cubicBezTo>
                        <a:pt x="10636" y="976409"/>
                        <a:pt x="9395" y="977118"/>
                        <a:pt x="9395" y="977118"/>
                      </a:cubicBezTo>
                      <a:lnTo>
                        <a:pt x="3811" y="1015941"/>
                      </a:lnTo>
                      <a:lnTo>
                        <a:pt x="0" y="1042886"/>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0" name="任意多边形: 形状 429"/>
                <p:cNvSpPr/>
                <p:nvPr>
                  <p:custDataLst>
                    <p:tags r:id="rId173"/>
                  </p:custDataLst>
                </p:nvPr>
              </p:nvSpPr>
              <p:spPr>
                <a:xfrm>
                  <a:off x="7230622" y="4556616"/>
                  <a:ext cx="607153" cy="1147535"/>
                </a:xfrm>
                <a:custGeom>
                  <a:avLst/>
                  <a:gdLst>
                    <a:gd name="connsiteX0" fmla="*/ 354099 w 607153"/>
                    <a:gd name="connsiteY0" fmla="*/ 81101 h 1147535"/>
                    <a:gd name="connsiteX1" fmla="*/ 123203 w 607153"/>
                    <a:gd name="connsiteY1" fmla="*/ 1055649 h 1147535"/>
                    <a:gd name="connsiteX2" fmla="*/ 0 w 607153"/>
                    <a:gd name="connsiteY2" fmla="*/ 1073731 h 1147535"/>
                    <a:gd name="connsiteX3" fmla="*/ 532 w 607153"/>
                    <a:gd name="connsiteY3" fmla="*/ 1106172 h 1147535"/>
                    <a:gd name="connsiteX4" fmla="*/ 89167 w 607153"/>
                    <a:gd name="connsiteY4" fmla="*/ 1142069 h 1147535"/>
                    <a:gd name="connsiteX5" fmla="*/ 143235 w 607153"/>
                    <a:gd name="connsiteY5" fmla="*/ 1146412 h 1147535"/>
                    <a:gd name="connsiteX6" fmla="*/ 153871 w 607153"/>
                    <a:gd name="connsiteY6" fmla="*/ 1095180 h 1147535"/>
                    <a:gd name="connsiteX7" fmla="*/ 227705 w 607153"/>
                    <a:gd name="connsiteY7" fmla="*/ 1126115 h 1147535"/>
                    <a:gd name="connsiteX8" fmla="*/ 342842 w 607153"/>
                    <a:gd name="connsiteY8" fmla="*/ 1142158 h 1147535"/>
                    <a:gd name="connsiteX9" fmla="*/ 607153 w 607153"/>
                    <a:gd name="connsiteY9" fmla="*/ 0 h 1147535"/>
                    <a:gd name="connsiteX10" fmla="*/ 454789 w 607153"/>
                    <a:gd name="connsiteY10" fmla="*/ 488736 h 1147535"/>
                    <a:gd name="connsiteX11" fmla="*/ 320417 w 607153"/>
                    <a:gd name="connsiteY11" fmla="*/ 1055738 h 1147535"/>
                    <a:gd name="connsiteX12" fmla="*/ 194289 w 607153"/>
                    <a:gd name="connsiteY12" fmla="*/ 1058308 h 1147535"/>
                    <a:gd name="connsiteX13" fmla="*/ 372003 w 607153"/>
                    <a:gd name="connsiteY13" fmla="*/ 245698 h 1147535"/>
                    <a:gd name="connsiteX14" fmla="*/ 387780 w 607153"/>
                    <a:gd name="connsiteY14" fmla="*/ 81101 h 1147535"/>
                    <a:gd name="connsiteX15" fmla="*/ 354099 w 607153"/>
                    <a:gd name="connsiteY15" fmla="*/ 81101 h 1147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07153" h="1147535">
                      <a:moveTo>
                        <a:pt x="354099" y="81101"/>
                      </a:moveTo>
                      <a:cubicBezTo>
                        <a:pt x="315543" y="260588"/>
                        <a:pt x="160608" y="1016650"/>
                        <a:pt x="123203" y="1055649"/>
                      </a:cubicBezTo>
                      <a:cubicBezTo>
                        <a:pt x="85799" y="1094737"/>
                        <a:pt x="0" y="1073731"/>
                        <a:pt x="0" y="1073731"/>
                      </a:cubicBezTo>
                      <a:lnTo>
                        <a:pt x="532" y="1106172"/>
                      </a:lnTo>
                      <a:cubicBezTo>
                        <a:pt x="532" y="1106172"/>
                        <a:pt x="67540" y="1141271"/>
                        <a:pt x="89167" y="1142069"/>
                      </a:cubicBezTo>
                      <a:cubicBezTo>
                        <a:pt x="110794" y="1142866"/>
                        <a:pt x="139424" y="1150312"/>
                        <a:pt x="143235" y="1146412"/>
                      </a:cubicBezTo>
                      <a:cubicBezTo>
                        <a:pt x="147046" y="1142512"/>
                        <a:pt x="153871" y="1095180"/>
                        <a:pt x="153871" y="1095180"/>
                      </a:cubicBezTo>
                      <a:cubicBezTo>
                        <a:pt x="153871" y="1095180"/>
                        <a:pt x="176207" y="1115567"/>
                        <a:pt x="227705" y="1126115"/>
                      </a:cubicBezTo>
                      <a:cubicBezTo>
                        <a:pt x="279202" y="1136662"/>
                        <a:pt x="342842" y="1142158"/>
                        <a:pt x="342842" y="1142158"/>
                      </a:cubicBezTo>
                      <a:lnTo>
                        <a:pt x="607153" y="0"/>
                      </a:lnTo>
                      <a:cubicBezTo>
                        <a:pt x="607153" y="0"/>
                        <a:pt x="476948" y="424121"/>
                        <a:pt x="454789" y="488736"/>
                      </a:cubicBezTo>
                      <a:cubicBezTo>
                        <a:pt x="432630" y="553352"/>
                        <a:pt x="342310" y="1032870"/>
                        <a:pt x="320417" y="1055738"/>
                      </a:cubicBezTo>
                      <a:cubicBezTo>
                        <a:pt x="298525" y="1078606"/>
                        <a:pt x="205369" y="1112642"/>
                        <a:pt x="194289" y="1058308"/>
                      </a:cubicBezTo>
                      <a:cubicBezTo>
                        <a:pt x="183210" y="1004063"/>
                        <a:pt x="372003" y="245698"/>
                        <a:pt x="372003" y="245698"/>
                      </a:cubicBezTo>
                      <a:lnTo>
                        <a:pt x="387780" y="81101"/>
                      </a:lnTo>
                      <a:lnTo>
                        <a:pt x="354099" y="81101"/>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1" name="任意多边形: 形状 430"/>
                <p:cNvSpPr/>
                <p:nvPr>
                  <p:custDataLst>
                    <p:tags r:id="rId174"/>
                  </p:custDataLst>
                </p:nvPr>
              </p:nvSpPr>
              <p:spPr>
                <a:xfrm>
                  <a:off x="7832546" y="4509994"/>
                  <a:ext cx="303354" cy="518517"/>
                </a:xfrm>
                <a:custGeom>
                  <a:avLst/>
                  <a:gdLst>
                    <a:gd name="connsiteX0" fmla="*/ 302070 w 303354"/>
                    <a:gd name="connsiteY0" fmla="*/ 59031 h 518517"/>
                    <a:gd name="connsiteX1" fmla="*/ 103969 w 303354"/>
                    <a:gd name="connsiteY1" fmla="*/ 242861 h 518517"/>
                    <a:gd name="connsiteX2" fmla="*/ 0 w 303354"/>
                    <a:gd name="connsiteY2" fmla="*/ 518518 h 518517"/>
                    <a:gd name="connsiteX3" fmla="*/ 118240 w 303354"/>
                    <a:gd name="connsiteY3" fmla="*/ 0 h 518517"/>
                    <a:gd name="connsiteX4" fmla="*/ 302070 w 303354"/>
                    <a:gd name="connsiteY4" fmla="*/ 59031 h 518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354" h="518517">
                      <a:moveTo>
                        <a:pt x="302070" y="59031"/>
                      </a:moveTo>
                      <a:cubicBezTo>
                        <a:pt x="231693" y="59031"/>
                        <a:pt x="142792" y="131447"/>
                        <a:pt x="103969" y="242861"/>
                      </a:cubicBezTo>
                      <a:cubicBezTo>
                        <a:pt x="65236" y="354276"/>
                        <a:pt x="0" y="518518"/>
                        <a:pt x="0" y="518518"/>
                      </a:cubicBezTo>
                      <a:lnTo>
                        <a:pt x="118240" y="0"/>
                      </a:lnTo>
                      <a:cubicBezTo>
                        <a:pt x="118240" y="0"/>
                        <a:pt x="321304" y="38911"/>
                        <a:pt x="302070" y="59031"/>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2" name="任意多边形: 形状 431"/>
                <p:cNvSpPr/>
                <p:nvPr>
                  <p:custDataLst>
                    <p:tags r:id="rId175"/>
                  </p:custDataLst>
                </p:nvPr>
              </p:nvSpPr>
              <p:spPr>
                <a:xfrm>
                  <a:off x="8139846" y="4655976"/>
                  <a:ext cx="201025" cy="126702"/>
                </a:xfrm>
                <a:custGeom>
                  <a:avLst/>
                  <a:gdLst>
                    <a:gd name="connsiteX0" fmla="*/ 196239 w 201025"/>
                    <a:gd name="connsiteY0" fmla="*/ 20564 h 126702"/>
                    <a:gd name="connsiteX1" fmla="*/ 38645 w 201025"/>
                    <a:gd name="connsiteY1" fmla="*/ 0 h 126702"/>
                    <a:gd name="connsiteX2" fmla="*/ 6027 w 201025"/>
                    <a:gd name="connsiteY2" fmla="*/ 4520 h 126702"/>
                    <a:gd name="connsiteX3" fmla="*/ 0 w 201025"/>
                    <a:gd name="connsiteY3" fmla="*/ 97854 h 126702"/>
                    <a:gd name="connsiteX4" fmla="*/ 100335 w 201025"/>
                    <a:gd name="connsiteY4" fmla="*/ 108756 h 126702"/>
                    <a:gd name="connsiteX5" fmla="*/ 201025 w 201025"/>
                    <a:gd name="connsiteY5" fmla="*/ 126572 h 126702"/>
                    <a:gd name="connsiteX6" fmla="*/ 196239 w 201025"/>
                    <a:gd name="connsiteY6" fmla="*/ 20564 h 126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025" h="126702">
                      <a:moveTo>
                        <a:pt x="196239" y="20564"/>
                      </a:moveTo>
                      <a:cubicBezTo>
                        <a:pt x="163798" y="4520"/>
                        <a:pt x="58056" y="0"/>
                        <a:pt x="38645" y="0"/>
                      </a:cubicBezTo>
                      <a:cubicBezTo>
                        <a:pt x="19145" y="0"/>
                        <a:pt x="6027" y="4520"/>
                        <a:pt x="6027" y="4520"/>
                      </a:cubicBezTo>
                      <a:lnTo>
                        <a:pt x="0" y="97854"/>
                      </a:lnTo>
                      <a:cubicBezTo>
                        <a:pt x="0" y="97854"/>
                        <a:pt x="63552" y="104324"/>
                        <a:pt x="100335" y="108756"/>
                      </a:cubicBezTo>
                      <a:cubicBezTo>
                        <a:pt x="137119" y="113187"/>
                        <a:pt x="201114" y="128256"/>
                        <a:pt x="201025" y="126572"/>
                      </a:cubicBezTo>
                      <a:cubicBezTo>
                        <a:pt x="200937" y="124799"/>
                        <a:pt x="196239" y="20564"/>
                        <a:pt x="196239" y="20564"/>
                      </a:cubicBezTo>
                      <a:close/>
                    </a:path>
                  </a:pathLst>
                </a:custGeom>
                <a:solidFill>
                  <a:srgbClr val="A5CAC2"/>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3" name="任意多边形: 形状 432"/>
                <p:cNvSpPr/>
                <p:nvPr>
                  <p:custDataLst>
                    <p:tags r:id="rId176"/>
                  </p:custDataLst>
                </p:nvPr>
              </p:nvSpPr>
              <p:spPr>
                <a:xfrm>
                  <a:off x="8381998" y="4717046"/>
                  <a:ext cx="736033" cy="201697"/>
                </a:xfrm>
                <a:custGeom>
                  <a:avLst/>
                  <a:gdLst>
                    <a:gd name="connsiteX0" fmla="*/ 19500 w 736033"/>
                    <a:gd name="connsiteY0" fmla="*/ 52206 h 201697"/>
                    <a:gd name="connsiteX1" fmla="*/ 677087 w 736033"/>
                    <a:gd name="connsiteY1" fmla="*/ 78354 h 201697"/>
                    <a:gd name="connsiteX2" fmla="*/ 695966 w 736033"/>
                    <a:gd name="connsiteY2" fmla="*/ 197657 h 201697"/>
                    <a:gd name="connsiteX3" fmla="*/ 726191 w 736033"/>
                    <a:gd name="connsiteY3" fmla="*/ 199873 h 201697"/>
                    <a:gd name="connsiteX4" fmla="*/ 721848 w 736033"/>
                    <a:gd name="connsiteY4" fmla="*/ 11788 h 201697"/>
                    <a:gd name="connsiteX5" fmla="*/ 0 w 736033"/>
                    <a:gd name="connsiteY5" fmla="*/ 0 h 201697"/>
                    <a:gd name="connsiteX6" fmla="*/ 19500 w 736033"/>
                    <a:gd name="connsiteY6" fmla="*/ 52206 h 20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6033" h="201697">
                      <a:moveTo>
                        <a:pt x="19500" y="52206"/>
                      </a:moveTo>
                      <a:cubicBezTo>
                        <a:pt x="204216" y="52206"/>
                        <a:pt x="656523" y="58677"/>
                        <a:pt x="677087" y="78354"/>
                      </a:cubicBezTo>
                      <a:cubicBezTo>
                        <a:pt x="697650" y="97942"/>
                        <a:pt x="695966" y="197657"/>
                        <a:pt x="695966" y="197657"/>
                      </a:cubicBezTo>
                      <a:cubicBezTo>
                        <a:pt x="695966" y="197657"/>
                        <a:pt x="724596" y="205014"/>
                        <a:pt x="726191" y="199873"/>
                      </a:cubicBezTo>
                      <a:cubicBezTo>
                        <a:pt x="727786" y="194732"/>
                        <a:pt x="750034" y="65856"/>
                        <a:pt x="721848" y="11788"/>
                      </a:cubicBezTo>
                      <a:cubicBezTo>
                        <a:pt x="698537" y="7711"/>
                        <a:pt x="0" y="0"/>
                        <a:pt x="0" y="0"/>
                      </a:cubicBezTo>
                      <a:lnTo>
                        <a:pt x="19500" y="52206"/>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4" name="任意多边形: 形状 433"/>
                <p:cNvSpPr/>
                <p:nvPr>
                  <p:custDataLst>
                    <p:tags r:id="rId177"/>
                  </p:custDataLst>
                </p:nvPr>
              </p:nvSpPr>
              <p:spPr>
                <a:xfrm>
                  <a:off x="8424172" y="5093482"/>
                  <a:ext cx="1351796" cy="233465"/>
                </a:xfrm>
                <a:custGeom>
                  <a:avLst/>
                  <a:gdLst>
                    <a:gd name="connsiteX0" fmla="*/ 1331765 w 1351796"/>
                    <a:gd name="connsiteY0" fmla="*/ 77290 h 233465"/>
                    <a:gd name="connsiteX1" fmla="*/ 407917 w 1351796"/>
                    <a:gd name="connsiteY1" fmla="*/ 43963 h 233465"/>
                    <a:gd name="connsiteX2" fmla="*/ 84574 w 1351796"/>
                    <a:gd name="connsiteY2" fmla="*/ 60627 h 233465"/>
                    <a:gd name="connsiteX3" fmla="*/ 43359 w 1351796"/>
                    <a:gd name="connsiteY3" fmla="*/ 233466 h 233465"/>
                    <a:gd name="connsiteX4" fmla="*/ 2587 w 1351796"/>
                    <a:gd name="connsiteY4" fmla="*/ 105299 h 233465"/>
                    <a:gd name="connsiteX5" fmla="*/ 43713 w 1351796"/>
                    <a:gd name="connsiteY5" fmla="*/ 0 h 233465"/>
                    <a:gd name="connsiteX6" fmla="*/ 535286 w 1351796"/>
                    <a:gd name="connsiteY6" fmla="*/ 6914 h 233465"/>
                    <a:gd name="connsiteX7" fmla="*/ 953823 w 1351796"/>
                    <a:gd name="connsiteY7" fmla="*/ 17284 h 233465"/>
                    <a:gd name="connsiteX8" fmla="*/ 1193139 w 1351796"/>
                    <a:gd name="connsiteY8" fmla="*/ 24109 h 233465"/>
                    <a:gd name="connsiteX9" fmla="*/ 1351797 w 1351796"/>
                    <a:gd name="connsiteY9" fmla="*/ 31377 h 233465"/>
                    <a:gd name="connsiteX10" fmla="*/ 1331765 w 1351796"/>
                    <a:gd name="connsiteY10" fmla="*/ 77290 h 233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1796" h="233465">
                      <a:moveTo>
                        <a:pt x="1331765" y="77290"/>
                      </a:moveTo>
                      <a:cubicBezTo>
                        <a:pt x="1173462" y="67186"/>
                        <a:pt x="521282" y="43963"/>
                        <a:pt x="407917" y="43963"/>
                      </a:cubicBezTo>
                      <a:cubicBezTo>
                        <a:pt x="294552" y="43963"/>
                        <a:pt x="123663" y="45381"/>
                        <a:pt x="84574" y="60627"/>
                      </a:cubicBezTo>
                      <a:cubicBezTo>
                        <a:pt x="45486" y="75872"/>
                        <a:pt x="36357" y="199784"/>
                        <a:pt x="43359" y="233466"/>
                      </a:cubicBezTo>
                      <a:cubicBezTo>
                        <a:pt x="1700" y="193757"/>
                        <a:pt x="-4681" y="150237"/>
                        <a:pt x="2587" y="105299"/>
                      </a:cubicBezTo>
                      <a:cubicBezTo>
                        <a:pt x="9855" y="60361"/>
                        <a:pt x="43713" y="0"/>
                        <a:pt x="43713" y="0"/>
                      </a:cubicBezTo>
                      <a:lnTo>
                        <a:pt x="535286" y="6914"/>
                      </a:lnTo>
                      <a:lnTo>
                        <a:pt x="953823" y="17284"/>
                      </a:lnTo>
                      <a:cubicBezTo>
                        <a:pt x="953823" y="17284"/>
                        <a:pt x="1192164" y="23222"/>
                        <a:pt x="1193139" y="24109"/>
                      </a:cubicBezTo>
                      <a:cubicBezTo>
                        <a:pt x="1194026" y="24995"/>
                        <a:pt x="1351797" y="31377"/>
                        <a:pt x="1351797" y="31377"/>
                      </a:cubicBezTo>
                      <a:lnTo>
                        <a:pt x="1331765" y="77290"/>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5" name="任意多边形: 形状 434"/>
                <p:cNvSpPr/>
                <p:nvPr>
                  <p:custDataLst>
                    <p:tags r:id="rId178"/>
                  </p:custDataLst>
                </p:nvPr>
              </p:nvSpPr>
              <p:spPr>
                <a:xfrm>
                  <a:off x="8395701" y="4473167"/>
                  <a:ext cx="1393311" cy="58676"/>
                </a:xfrm>
                <a:custGeom>
                  <a:avLst/>
                  <a:gdLst>
                    <a:gd name="connsiteX0" fmla="*/ 1391702 w 1393311"/>
                    <a:gd name="connsiteY0" fmla="*/ 41081 h 58676"/>
                    <a:gd name="connsiteX1" fmla="*/ 1365288 w 1393311"/>
                    <a:gd name="connsiteY1" fmla="*/ 49767 h 58676"/>
                    <a:gd name="connsiteX2" fmla="*/ 1330720 w 1393311"/>
                    <a:gd name="connsiteY2" fmla="*/ 51186 h 58676"/>
                    <a:gd name="connsiteX3" fmla="*/ 1262471 w 1393311"/>
                    <a:gd name="connsiteY3" fmla="*/ 52515 h 58676"/>
                    <a:gd name="connsiteX4" fmla="*/ 1125972 w 1393311"/>
                    <a:gd name="connsiteY4" fmla="*/ 53667 h 58676"/>
                    <a:gd name="connsiteX5" fmla="*/ 852975 w 1393311"/>
                    <a:gd name="connsiteY5" fmla="*/ 55795 h 58676"/>
                    <a:gd name="connsiteX6" fmla="*/ 583257 w 1393311"/>
                    <a:gd name="connsiteY6" fmla="*/ 57390 h 58676"/>
                    <a:gd name="connsiteX7" fmla="*/ 314691 w 1393311"/>
                    <a:gd name="connsiteY7" fmla="*/ 57390 h 58676"/>
                    <a:gd name="connsiteX8" fmla="*/ 164099 w 1393311"/>
                    <a:gd name="connsiteY8" fmla="*/ 43740 h 58676"/>
                    <a:gd name="connsiteX9" fmla="*/ 22460 w 1393311"/>
                    <a:gd name="connsiteY9" fmla="*/ 42854 h 58676"/>
                    <a:gd name="connsiteX10" fmla="*/ 12178 w 1393311"/>
                    <a:gd name="connsiteY10" fmla="*/ 8197 h 58676"/>
                    <a:gd name="connsiteX11" fmla="*/ 138572 w 1393311"/>
                    <a:gd name="connsiteY11" fmla="*/ 4652 h 58676"/>
                    <a:gd name="connsiteX12" fmla="*/ 270373 w 1393311"/>
                    <a:gd name="connsiteY12" fmla="*/ 19897 h 58676"/>
                    <a:gd name="connsiteX13" fmla="*/ 541066 w 1393311"/>
                    <a:gd name="connsiteY13" fmla="*/ 23354 h 58676"/>
                    <a:gd name="connsiteX14" fmla="*/ 1085732 w 1393311"/>
                    <a:gd name="connsiteY14" fmla="*/ 24063 h 58676"/>
                    <a:gd name="connsiteX15" fmla="*/ 1239869 w 1393311"/>
                    <a:gd name="connsiteY15" fmla="*/ 24329 h 58676"/>
                    <a:gd name="connsiteX16" fmla="*/ 1314766 w 1393311"/>
                    <a:gd name="connsiteY16" fmla="*/ 25127 h 58676"/>
                    <a:gd name="connsiteX17" fmla="*/ 1390726 w 1393311"/>
                    <a:gd name="connsiteY17" fmla="*/ 34788 h 58676"/>
                    <a:gd name="connsiteX18" fmla="*/ 1391702 w 1393311"/>
                    <a:gd name="connsiteY18" fmla="*/ 41081 h 58676"/>
                    <a:gd name="connsiteX19" fmla="*/ 1391702 w 1393311"/>
                    <a:gd name="connsiteY19" fmla="*/ 41081 h 58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93311" h="58676">
                      <a:moveTo>
                        <a:pt x="1391702" y="41081"/>
                      </a:moveTo>
                      <a:cubicBezTo>
                        <a:pt x="1383015" y="44893"/>
                        <a:pt x="1374949" y="48438"/>
                        <a:pt x="1365288" y="49767"/>
                      </a:cubicBezTo>
                      <a:cubicBezTo>
                        <a:pt x="1354120" y="51363"/>
                        <a:pt x="1342066" y="50831"/>
                        <a:pt x="1330720" y="51186"/>
                      </a:cubicBezTo>
                      <a:cubicBezTo>
                        <a:pt x="1308030" y="51717"/>
                        <a:pt x="1285250" y="52249"/>
                        <a:pt x="1262471" y="52515"/>
                      </a:cubicBezTo>
                      <a:cubicBezTo>
                        <a:pt x="1217001" y="53047"/>
                        <a:pt x="1171442" y="53401"/>
                        <a:pt x="1125972" y="53667"/>
                      </a:cubicBezTo>
                      <a:cubicBezTo>
                        <a:pt x="1034944" y="54199"/>
                        <a:pt x="944003" y="54997"/>
                        <a:pt x="852975" y="55795"/>
                      </a:cubicBezTo>
                      <a:cubicBezTo>
                        <a:pt x="763098" y="56593"/>
                        <a:pt x="673133" y="56947"/>
                        <a:pt x="583257" y="57390"/>
                      </a:cubicBezTo>
                      <a:cubicBezTo>
                        <a:pt x="493824" y="57833"/>
                        <a:pt x="404213" y="60049"/>
                        <a:pt x="314691" y="57390"/>
                      </a:cubicBezTo>
                      <a:cubicBezTo>
                        <a:pt x="264257" y="55883"/>
                        <a:pt x="214267" y="51097"/>
                        <a:pt x="164099" y="43740"/>
                      </a:cubicBezTo>
                      <a:cubicBezTo>
                        <a:pt x="116857" y="36827"/>
                        <a:pt x="68373" y="29913"/>
                        <a:pt x="22460" y="42854"/>
                      </a:cubicBezTo>
                      <a:cubicBezTo>
                        <a:pt x="478" y="49058"/>
                        <a:pt x="-9715" y="14313"/>
                        <a:pt x="12178" y="8197"/>
                      </a:cubicBezTo>
                      <a:cubicBezTo>
                        <a:pt x="53039" y="-3236"/>
                        <a:pt x="96116" y="-1021"/>
                        <a:pt x="138572" y="4652"/>
                      </a:cubicBezTo>
                      <a:cubicBezTo>
                        <a:pt x="182535" y="10502"/>
                        <a:pt x="226144" y="17150"/>
                        <a:pt x="270373" y="19897"/>
                      </a:cubicBezTo>
                      <a:cubicBezTo>
                        <a:pt x="360604" y="25481"/>
                        <a:pt x="451013" y="23354"/>
                        <a:pt x="541066" y="23354"/>
                      </a:cubicBezTo>
                      <a:cubicBezTo>
                        <a:pt x="722592" y="23265"/>
                        <a:pt x="904206" y="24063"/>
                        <a:pt x="1085732" y="24063"/>
                      </a:cubicBezTo>
                      <a:cubicBezTo>
                        <a:pt x="1137140" y="24063"/>
                        <a:pt x="1188460" y="24063"/>
                        <a:pt x="1239869" y="24329"/>
                      </a:cubicBezTo>
                      <a:cubicBezTo>
                        <a:pt x="1264864" y="24506"/>
                        <a:pt x="1289771" y="24772"/>
                        <a:pt x="1314766" y="25127"/>
                      </a:cubicBezTo>
                      <a:cubicBezTo>
                        <a:pt x="1341002" y="25570"/>
                        <a:pt x="1365909" y="24418"/>
                        <a:pt x="1390726" y="34788"/>
                      </a:cubicBezTo>
                      <a:cubicBezTo>
                        <a:pt x="1393120" y="35852"/>
                        <a:pt x="1394626" y="39840"/>
                        <a:pt x="1391702" y="41081"/>
                      </a:cubicBezTo>
                      <a:lnTo>
                        <a:pt x="1391702" y="4108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6" name="任意多边形: 形状 435"/>
                <p:cNvSpPr/>
                <p:nvPr>
                  <p:custDataLst>
                    <p:tags r:id="rId179"/>
                  </p:custDataLst>
                </p:nvPr>
              </p:nvSpPr>
              <p:spPr>
                <a:xfrm>
                  <a:off x="8131600" y="4495102"/>
                  <a:ext cx="199748" cy="510242"/>
                </a:xfrm>
                <a:custGeom>
                  <a:avLst/>
                  <a:gdLst>
                    <a:gd name="connsiteX0" fmla="*/ 196951 w 199748"/>
                    <a:gd name="connsiteY0" fmla="*/ 28808 h 510242"/>
                    <a:gd name="connsiteX1" fmla="*/ 162294 w 199748"/>
                    <a:gd name="connsiteY1" fmla="*/ 30492 h 510242"/>
                    <a:gd name="connsiteX2" fmla="*/ 122054 w 199748"/>
                    <a:gd name="connsiteY2" fmla="*/ 28364 h 510242"/>
                    <a:gd name="connsiteX3" fmla="*/ 43788 w 199748"/>
                    <a:gd name="connsiteY3" fmla="*/ 43255 h 510242"/>
                    <a:gd name="connsiteX4" fmla="*/ 54513 w 199748"/>
                    <a:gd name="connsiteY4" fmla="*/ 29074 h 510242"/>
                    <a:gd name="connsiteX5" fmla="*/ 43079 w 199748"/>
                    <a:gd name="connsiteY5" fmla="*/ 272556 h 510242"/>
                    <a:gd name="connsiteX6" fmla="*/ 33329 w 199748"/>
                    <a:gd name="connsiteY6" fmla="*/ 393898 h 510242"/>
                    <a:gd name="connsiteX7" fmla="*/ 26327 w 199748"/>
                    <a:gd name="connsiteY7" fmla="*/ 453638 h 510242"/>
                    <a:gd name="connsiteX8" fmla="*/ 19414 w 199748"/>
                    <a:gd name="connsiteY8" fmla="*/ 480494 h 510242"/>
                    <a:gd name="connsiteX9" fmla="*/ 11702 w 199748"/>
                    <a:gd name="connsiteY9" fmla="*/ 508237 h 510242"/>
                    <a:gd name="connsiteX10" fmla="*/ 3725 w 199748"/>
                    <a:gd name="connsiteY10" fmla="*/ 506996 h 510242"/>
                    <a:gd name="connsiteX11" fmla="*/ 1952 w 199748"/>
                    <a:gd name="connsiteY11" fmla="*/ 479785 h 510242"/>
                    <a:gd name="connsiteX12" fmla="*/ 2 w 199748"/>
                    <a:gd name="connsiteY12" fmla="*/ 449383 h 510242"/>
                    <a:gd name="connsiteX13" fmla="*/ 3725 w 199748"/>
                    <a:gd name="connsiteY13" fmla="*/ 388757 h 510242"/>
                    <a:gd name="connsiteX14" fmla="*/ 12146 w 199748"/>
                    <a:gd name="connsiteY14" fmla="*/ 269542 h 510242"/>
                    <a:gd name="connsiteX15" fmla="*/ 24643 w 199748"/>
                    <a:gd name="connsiteY15" fmla="*/ 28276 h 510242"/>
                    <a:gd name="connsiteX16" fmla="*/ 35368 w 199748"/>
                    <a:gd name="connsiteY16" fmla="*/ 14094 h 510242"/>
                    <a:gd name="connsiteX17" fmla="*/ 121610 w 199748"/>
                    <a:gd name="connsiteY17" fmla="*/ 1 h 510242"/>
                    <a:gd name="connsiteX18" fmla="*/ 165485 w 199748"/>
                    <a:gd name="connsiteY18" fmla="*/ 3812 h 510242"/>
                    <a:gd name="connsiteX19" fmla="*/ 199078 w 199748"/>
                    <a:gd name="connsiteY19" fmla="*/ 20476 h 510242"/>
                    <a:gd name="connsiteX20" fmla="*/ 196951 w 199748"/>
                    <a:gd name="connsiteY20" fmla="*/ 28808 h 510242"/>
                    <a:gd name="connsiteX21" fmla="*/ 196951 w 199748"/>
                    <a:gd name="connsiteY21" fmla="*/ 28808 h 51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9748" h="510242">
                      <a:moveTo>
                        <a:pt x="196951" y="28808"/>
                      </a:moveTo>
                      <a:cubicBezTo>
                        <a:pt x="187112" y="35721"/>
                        <a:pt x="173640" y="31999"/>
                        <a:pt x="162294" y="30492"/>
                      </a:cubicBezTo>
                      <a:cubicBezTo>
                        <a:pt x="148910" y="28719"/>
                        <a:pt x="135438" y="28099"/>
                        <a:pt x="122054" y="28364"/>
                      </a:cubicBezTo>
                      <a:cubicBezTo>
                        <a:pt x="95108" y="29074"/>
                        <a:pt x="68872" y="34480"/>
                        <a:pt x="43788" y="43255"/>
                      </a:cubicBezTo>
                      <a:cubicBezTo>
                        <a:pt x="47334" y="38558"/>
                        <a:pt x="50968" y="33860"/>
                        <a:pt x="54513" y="29074"/>
                      </a:cubicBezTo>
                      <a:cubicBezTo>
                        <a:pt x="52120" y="110352"/>
                        <a:pt x="48752" y="191543"/>
                        <a:pt x="43079" y="272556"/>
                      </a:cubicBezTo>
                      <a:cubicBezTo>
                        <a:pt x="40243" y="313062"/>
                        <a:pt x="37229" y="353568"/>
                        <a:pt x="33329" y="393898"/>
                      </a:cubicBezTo>
                      <a:cubicBezTo>
                        <a:pt x="31379" y="413841"/>
                        <a:pt x="30139" y="434049"/>
                        <a:pt x="26327" y="453638"/>
                      </a:cubicBezTo>
                      <a:cubicBezTo>
                        <a:pt x="24554" y="462767"/>
                        <a:pt x="21895" y="471631"/>
                        <a:pt x="19414" y="480494"/>
                      </a:cubicBezTo>
                      <a:cubicBezTo>
                        <a:pt x="16755" y="489801"/>
                        <a:pt x="15514" y="499374"/>
                        <a:pt x="11702" y="508237"/>
                      </a:cubicBezTo>
                      <a:cubicBezTo>
                        <a:pt x="10284" y="511517"/>
                        <a:pt x="4434" y="510542"/>
                        <a:pt x="3725" y="506996"/>
                      </a:cubicBezTo>
                      <a:cubicBezTo>
                        <a:pt x="1952" y="497867"/>
                        <a:pt x="2484" y="488915"/>
                        <a:pt x="1952" y="479785"/>
                      </a:cubicBezTo>
                      <a:cubicBezTo>
                        <a:pt x="1332" y="469681"/>
                        <a:pt x="2" y="459577"/>
                        <a:pt x="2" y="449383"/>
                      </a:cubicBezTo>
                      <a:cubicBezTo>
                        <a:pt x="-86" y="429086"/>
                        <a:pt x="2307" y="408877"/>
                        <a:pt x="3725" y="388757"/>
                      </a:cubicBezTo>
                      <a:cubicBezTo>
                        <a:pt x="6561" y="349048"/>
                        <a:pt x="9575" y="309251"/>
                        <a:pt x="12146" y="269542"/>
                      </a:cubicBezTo>
                      <a:cubicBezTo>
                        <a:pt x="17286" y="189238"/>
                        <a:pt x="21807" y="108846"/>
                        <a:pt x="24643" y="28276"/>
                      </a:cubicBezTo>
                      <a:cubicBezTo>
                        <a:pt x="24909" y="21185"/>
                        <a:pt x="28898" y="16399"/>
                        <a:pt x="35368" y="14094"/>
                      </a:cubicBezTo>
                      <a:cubicBezTo>
                        <a:pt x="62934" y="4610"/>
                        <a:pt x="92006" y="-87"/>
                        <a:pt x="121610" y="1"/>
                      </a:cubicBezTo>
                      <a:cubicBezTo>
                        <a:pt x="136235" y="1"/>
                        <a:pt x="150949" y="1419"/>
                        <a:pt x="165485" y="3812"/>
                      </a:cubicBezTo>
                      <a:cubicBezTo>
                        <a:pt x="177540" y="5762"/>
                        <a:pt x="192785" y="8421"/>
                        <a:pt x="199078" y="20476"/>
                      </a:cubicBezTo>
                      <a:cubicBezTo>
                        <a:pt x="200496" y="23844"/>
                        <a:pt x="199610" y="26947"/>
                        <a:pt x="196951" y="28808"/>
                      </a:cubicBezTo>
                      <a:lnTo>
                        <a:pt x="196951" y="28808"/>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7" name="任意多边形: 形状 436"/>
                <p:cNvSpPr/>
                <p:nvPr>
                  <p:custDataLst>
                    <p:tags r:id="rId180"/>
                  </p:custDataLst>
                </p:nvPr>
              </p:nvSpPr>
              <p:spPr>
                <a:xfrm>
                  <a:off x="7665861" y="4519832"/>
                  <a:ext cx="147569" cy="48707"/>
                </a:xfrm>
                <a:custGeom>
                  <a:avLst/>
                  <a:gdLst>
                    <a:gd name="connsiteX0" fmla="*/ 144083 w 147569"/>
                    <a:gd name="connsiteY0" fmla="*/ 47331 h 48707"/>
                    <a:gd name="connsiteX1" fmla="*/ 113149 w 147569"/>
                    <a:gd name="connsiteY1" fmla="*/ 42545 h 48707"/>
                    <a:gd name="connsiteX2" fmla="*/ 79645 w 147569"/>
                    <a:gd name="connsiteY2" fmla="*/ 32529 h 48707"/>
                    <a:gd name="connsiteX3" fmla="*/ 47648 w 147569"/>
                    <a:gd name="connsiteY3" fmla="*/ 28009 h 48707"/>
                    <a:gd name="connsiteX4" fmla="*/ 13080 w 147569"/>
                    <a:gd name="connsiteY4" fmla="*/ 27743 h 48707"/>
                    <a:gd name="connsiteX5" fmla="*/ 9091 w 147569"/>
                    <a:gd name="connsiteY5" fmla="*/ 2127 h 48707"/>
                    <a:gd name="connsiteX6" fmla="*/ 48268 w 147569"/>
                    <a:gd name="connsiteY6" fmla="*/ 1064 h 48707"/>
                    <a:gd name="connsiteX7" fmla="*/ 85052 w 147569"/>
                    <a:gd name="connsiteY7" fmla="*/ 6825 h 48707"/>
                    <a:gd name="connsiteX8" fmla="*/ 119531 w 147569"/>
                    <a:gd name="connsiteY8" fmla="*/ 17816 h 48707"/>
                    <a:gd name="connsiteX9" fmla="*/ 147363 w 147569"/>
                    <a:gd name="connsiteY9" fmla="*/ 41393 h 48707"/>
                    <a:gd name="connsiteX10" fmla="*/ 144083 w 147569"/>
                    <a:gd name="connsiteY10" fmla="*/ 47331 h 48707"/>
                    <a:gd name="connsiteX11" fmla="*/ 144083 w 147569"/>
                    <a:gd name="connsiteY11" fmla="*/ 47331 h 48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7569" h="48707">
                      <a:moveTo>
                        <a:pt x="144083" y="47331"/>
                      </a:moveTo>
                      <a:cubicBezTo>
                        <a:pt x="132915" y="50966"/>
                        <a:pt x="123963" y="46711"/>
                        <a:pt x="113149" y="42545"/>
                      </a:cubicBezTo>
                      <a:cubicBezTo>
                        <a:pt x="102247" y="38379"/>
                        <a:pt x="90991" y="35011"/>
                        <a:pt x="79645" y="32529"/>
                      </a:cubicBezTo>
                      <a:cubicBezTo>
                        <a:pt x="69098" y="30225"/>
                        <a:pt x="58373" y="28718"/>
                        <a:pt x="47648" y="28009"/>
                      </a:cubicBezTo>
                      <a:cubicBezTo>
                        <a:pt x="36125" y="27300"/>
                        <a:pt x="24514" y="28718"/>
                        <a:pt x="13080" y="27743"/>
                      </a:cubicBezTo>
                      <a:cubicBezTo>
                        <a:pt x="-1279" y="26502"/>
                        <a:pt x="-5533" y="5939"/>
                        <a:pt x="9091" y="2127"/>
                      </a:cubicBezTo>
                      <a:cubicBezTo>
                        <a:pt x="21412" y="-1064"/>
                        <a:pt x="35505" y="0"/>
                        <a:pt x="48268" y="1064"/>
                      </a:cubicBezTo>
                      <a:cubicBezTo>
                        <a:pt x="60589" y="2039"/>
                        <a:pt x="72909" y="3989"/>
                        <a:pt x="85052" y="6825"/>
                      </a:cubicBezTo>
                      <a:cubicBezTo>
                        <a:pt x="96752" y="9573"/>
                        <a:pt x="108275" y="13295"/>
                        <a:pt x="119531" y="17816"/>
                      </a:cubicBezTo>
                      <a:cubicBezTo>
                        <a:pt x="131763" y="22779"/>
                        <a:pt x="143463" y="27832"/>
                        <a:pt x="147363" y="41393"/>
                      </a:cubicBezTo>
                      <a:cubicBezTo>
                        <a:pt x="148161" y="44140"/>
                        <a:pt x="146565" y="46534"/>
                        <a:pt x="144083" y="47331"/>
                      </a:cubicBezTo>
                      <a:lnTo>
                        <a:pt x="144083" y="473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8" name="任意多边形: 形状 437"/>
                <p:cNvSpPr/>
                <p:nvPr>
                  <p:custDataLst>
                    <p:tags r:id="rId181"/>
                  </p:custDataLst>
                </p:nvPr>
              </p:nvSpPr>
              <p:spPr>
                <a:xfrm>
                  <a:off x="7420290" y="4628318"/>
                  <a:ext cx="123985" cy="299526"/>
                </a:xfrm>
                <a:custGeom>
                  <a:avLst/>
                  <a:gdLst>
                    <a:gd name="connsiteX0" fmla="*/ 121797 w 123985"/>
                    <a:gd name="connsiteY0" fmla="*/ 20922 h 299526"/>
                    <a:gd name="connsiteX1" fmla="*/ 85811 w 123985"/>
                    <a:gd name="connsiteY1" fmla="*/ 25620 h 299526"/>
                    <a:gd name="connsiteX2" fmla="*/ 72072 w 123985"/>
                    <a:gd name="connsiteY2" fmla="*/ 30052 h 299526"/>
                    <a:gd name="connsiteX3" fmla="*/ 68261 w 123985"/>
                    <a:gd name="connsiteY3" fmla="*/ 45474 h 299526"/>
                    <a:gd name="connsiteX4" fmla="*/ 50534 w 123985"/>
                    <a:gd name="connsiteY4" fmla="*/ 130831 h 299526"/>
                    <a:gd name="connsiteX5" fmla="*/ 34580 w 123985"/>
                    <a:gd name="connsiteY5" fmla="*/ 214414 h 299526"/>
                    <a:gd name="connsiteX6" fmla="*/ 11357 w 123985"/>
                    <a:gd name="connsiteY6" fmla="*/ 297022 h 299526"/>
                    <a:gd name="connsiteX7" fmla="*/ 1607 w 123985"/>
                    <a:gd name="connsiteY7" fmla="*/ 294186 h 299526"/>
                    <a:gd name="connsiteX8" fmla="*/ 8875 w 123985"/>
                    <a:gd name="connsiteY8" fmla="*/ 198016 h 299526"/>
                    <a:gd name="connsiteX9" fmla="*/ 27577 w 123985"/>
                    <a:gd name="connsiteY9" fmla="*/ 102024 h 299526"/>
                    <a:gd name="connsiteX10" fmla="*/ 37416 w 123985"/>
                    <a:gd name="connsiteY10" fmla="*/ 56376 h 299526"/>
                    <a:gd name="connsiteX11" fmla="*/ 49293 w 123985"/>
                    <a:gd name="connsiteY11" fmla="*/ 15427 h 299526"/>
                    <a:gd name="connsiteX12" fmla="*/ 77036 w 123985"/>
                    <a:gd name="connsiteY12" fmla="*/ 4 h 299526"/>
                    <a:gd name="connsiteX13" fmla="*/ 121354 w 123985"/>
                    <a:gd name="connsiteY13" fmla="*/ 9666 h 299526"/>
                    <a:gd name="connsiteX14" fmla="*/ 121797 w 123985"/>
                    <a:gd name="connsiteY14" fmla="*/ 20922 h 299526"/>
                    <a:gd name="connsiteX15" fmla="*/ 121797 w 123985"/>
                    <a:gd name="connsiteY15" fmla="*/ 20922 h 299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3985" h="299526">
                      <a:moveTo>
                        <a:pt x="121797" y="20922"/>
                      </a:moveTo>
                      <a:cubicBezTo>
                        <a:pt x="112933" y="29786"/>
                        <a:pt x="97600" y="26152"/>
                        <a:pt x="85811" y="25620"/>
                      </a:cubicBezTo>
                      <a:cubicBezTo>
                        <a:pt x="79518" y="25354"/>
                        <a:pt x="74909" y="23847"/>
                        <a:pt x="72072" y="30052"/>
                      </a:cubicBezTo>
                      <a:cubicBezTo>
                        <a:pt x="69945" y="34749"/>
                        <a:pt x="69325" y="40422"/>
                        <a:pt x="68261" y="45474"/>
                      </a:cubicBezTo>
                      <a:cubicBezTo>
                        <a:pt x="62411" y="73926"/>
                        <a:pt x="56295" y="102290"/>
                        <a:pt x="50534" y="130831"/>
                      </a:cubicBezTo>
                      <a:cubicBezTo>
                        <a:pt x="44950" y="158573"/>
                        <a:pt x="39632" y="186494"/>
                        <a:pt x="34580" y="214414"/>
                      </a:cubicBezTo>
                      <a:cubicBezTo>
                        <a:pt x="29527" y="242689"/>
                        <a:pt x="24209" y="271406"/>
                        <a:pt x="11357" y="297022"/>
                      </a:cubicBezTo>
                      <a:cubicBezTo>
                        <a:pt x="8875" y="301986"/>
                        <a:pt x="2316" y="298795"/>
                        <a:pt x="1607" y="294186"/>
                      </a:cubicBezTo>
                      <a:cubicBezTo>
                        <a:pt x="-3002" y="261834"/>
                        <a:pt x="3203" y="229393"/>
                        <a:pt x="8875" y="198016"/>
                      </a:cubicBezTo>
                      <a:cubicBezTo>
                        <a:pt x="14725" y="165930"/>
                        <a:pt x="20930" y="133933"/>
                        <a:pt x="27577" y="102024"/>
                      </a:cubicBezTo>
                      <a:cubicBezTo>
                        <a:pt x="30768" y="86779"/>
                        <a:pt x="33871" y="71533"/>
                        <a:pt x="37416" y="56376"/>
                      </a:cubicBezTo>
                      <a:cubicBezTo>
                        <a:pt x="40607" y="42993"/>
                        <a:pt x="42468" y="27481"/>
                        <a:pt x="49293" y="15427"/>
                      </a:cubicBezTo>
                      <a:cubicBezTo>
                        <a:pt x="55143" y="5057"/>
                        <a:pt x="64893" y="-173"/>
                        <a:pt x="77036" y="4"/>
                      </a:cubicBezTo>
                      <a:cubicBezTo>
                        <a:pt x="89445" y="182"/>
                        <a:pt x="112490" y="-705"/>
                        <a:pt x="121354" y="9666"/>
                      </a:cubicBezTo>
                      <a:cubicBezTo>
                        <a:pt x="124456" y="12945"/>
                        <a:pt x="125077" y="17731"/>
                        <a:pt x="121797" y="20922"/>
                      </a:cubicBezTo>
                      <a:lnTo>
                        <a:pt x="121797" y="20922"/>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9" name="任意多边形: 形状 438"/>
                <p:cNvSpPr/>
                <p:nvPr>
                  <p:custDataLst>
                    <p:tags r:id="rId182"/>
                  </p:custDataLst>
                </p:nvPr>
              </p:nvSpPr>
              <p:spPr>
                <a:xfrm>
                  <a:off x="9153179" y="3489926"/>
                  <a:ext cx="632785" cy="37387"/>
                </a:xfrm>
                <a:custGeom>
                  <a:avLst/>
                  <a:gdLst>
                    <a:gd name="connsiteX0" fmla="*/ 630944 w 632785"/>
                    <a:gd name="connsiteY0" fmla="*/ 25488 h 37387"/>
                    <a:gd name="connsiteX1" fmla="*/ 600542 w 632785"/>
                    <a:gd name="connsiteY1" fmla="*/ 32224 h 37387"/>
                    <a:gd name="connsiteX2" fmla="*/ 569963 w 632785"/>
                    <a:gd name="connsiteY2" fmla="*/ 31338 h 37387"/>
                    <a:gd name="connsiteX3" fmla="*/ 508805 w 632785"/>
                    <a:gd name="connsiteY3" fmla="*/ 28679 h 37387"/>
                    <a:gd name="connsiteX4" fmla="*/ 384183 w 632785"/>
                    <a:gd name="connsiteY4" fmla="*/ 26906 h 37387"/>
                    <a:gd name="connsiteX5" fmla="*/ 137421 w 632785"/>
                    <a:gd name="connsiteY5" fmla="*/ 33288 h 37387"/>
                    <a:gd name="connsiteX6" fmla="*/ 70856 w 632785"/>
                    <a:gd name="connsiteY6" fmla="*/ 35681 h 37387"/>
                    <a:gd name="connsiteX7" fmla="*/ 4291 w 632785"/>
                    <a:gd name="connsiteY7" fmla="*/ 31515 h 37387"/>
                    <a:gd name="connsiteX8" fmla="*/ 4025 w 632785"/>
                    <a:gd name="connsiteY8" fmla="*/ 16890 h 37387"/>
                    <a:gd name="connsiteX9" fmla="*/ 59599 w 632785"/>
                    <a:gd name="connsiteY9" fmla="*/ 8824 h 37387"/>
                    <a:gd name="connsiteX10" fmla="*/ 121733 w 632785"/>
                    <a:gd name="connsiteY10" fmla="*/ 6520 h 37387"/>
                    <a:gd name="connsiteX11" fmla="*/ 246000 w 632785"/>
                    <a:gd name="connsiteY11" fmla="*/ 2177 h 37387"/>
                    <a:gd name="connsiteX12" fmla="*/ 492939 w 632785"/>
                    <a:gd name="connsiteY12" fmla="*/ 1911 h 37387"/>
                    <a:gd name="connsiteX13" fmla="*/ 562872 w 632785"/>
                    <a:gd name="connsiteY13" fmla="*/ 5545 h 37387"/>
                    <a:gd name="connsiteX14" fmla="*/ 597263 w 632785"/>
                    <a:gd name="connsiteY14" fmla="*/ 9179 h 37387"/>
                    <a:gd name="connsiteX15" fmla="*/ 612685 w 632785"/>
                    <a:gd name="connsiteY15" fmla="*/ 12813 h 37387"/>
                    <a:gd name="connsiteX16" fmla="*/ 631387 w 632785"/>
                    <a:gd name="connsiteY16" fmla="*/ 21854 h 37387"/>
                    <a:gd name="connsiteX17" fmla="*/ 630944 w 632785"/>
                    <a:gd name="connsiteY17" fmla="*/ 25488 h 37387"/>
                    <a:gd name="connsiteX18" fmla="*/ 630944 w 632785"/>
                    <a:gd name="connsiteY18" fmla="*/ 25488 h 37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2785" h="37387">
                      <a:moveTo>
                        <a:pt x="630944" y="25488"/>
                      </a:moveTo>
                      <a:cubicBezTo>
                        <a:pt x="620219" y="26286"/>
                        <a:pt x="611622" y="31958"/>
                        <a:pt x="600542" y="32224"/>
                      </a:cubicBezTo>
                      <a:cubicBezTo>
                        <a:pt x="590349" y="32490"/>
                        <a:pt x="580156" y="31692"/>
                        <a:pt x="569963" y="31338"/>
                      </a:cubicBezTo>
                      <a:cubicBezTo>
                        <a:pt x="549577" y="30540"/>
                        <a:pt x="529191" y="29388"/>
                        <a:pt x="508805" y="28679"/>
                      </a:cubicBezTo>
                      <a:cubicBezTo>
                        <a:pt x="467235" y="27172"/>
                        <a:pt x="425753" y="26640"/>
                        <a:pt x="384183" y="26906"/>
                      </a:cubicBezTo>
                      <a:cubicBezTo>
                        <a:pt x="301841" y="27260"/>
                        <a:pt x="219587" y="30274"/>
                        <a:pt x="137421" y="33288"/>
                      </a:cubicBezTo>
                      <a:cubicBezTo>
                        <a:pt x="115263" y="34086"/>
                        <a:pt x="93015" y="34883"/>
                        <a:pt x="70856" y="35681"/>
                      </a:cubicBezTo>
                      <a:cubicBezTo>
                        <a:pt x="49850" y="36479"/>
                        <a:pt x="24323" y="40822"/>
                        <a:pt x="4291" y="31515"/>
                      </a:cubicBezTo>
                      <a:cubicBezTo>
                        <a:pt x="-1825" y="28679"/>
                        <a:pt x="-938" y="19815"/>
                        <a:pt x="4025" y="16890"/>
                      </a:cubicBezTo>
                      <a:cubicBezTo>
                        <a:pt x="19448" y="7850"/>
                        <a:pt x="41961" y="9445"/>
                        <a:pt x="59599" y="8824"/>
                      </a:cubicBezTo>
                      <a:cubicBezTo>
                        <a:pt x="80340" y="8027"/>
                        <a:pt x="100992" y="7317"/>
                        <a:pt x="121733" y="6520"/>
                      </a:cubicBezTo>
                      <a:cubicBezTo>
                        <a:pt x="163126" y="5013"/>
                        <a:pt x="204519" y="3418"/>
                        <a:pt x="246000" y="2177"/>
                      </a:cubicBezTo>
                      <a:cubicBezTo>
                        <a:pt x="328165" y="-305"/>
                        <a:pt x="410508" y="-1014"/>
                        <a:pt x="492939" y="1911"/>
                      </a:cubicBezTo>
                      <a:cubicBezTo>
                        <a:pt x="516250" y="2709"/>
                        <a:pt x="539650" y="3418"/>
                        <a:pt x="562872" y="5545"/>
                      </a:cubicBezTo>
                      <a:cubicBezTo>
                        <a:pt x="574306" y="6609"/>
                        <a:pt x="585829" y="7317"/>
                        <a:pt x="597263" y="9179"/>
                      </a:cubicBezTo>
                      <a:cubicBezTo>
                        <a:pt x="602492" y="9977"/>
                        <a:pt x="607722" y="10774"/>
                        <a:pt x="612685" y="12813"/>
                      </a:cubicBezTo>
                      <a:cubicBezTo>
                        <a:pt x="619244" y="15561"/>
                        <a:pt x="624297" y="19993"/>
                        <a:pt x="631387" y="21854"/>
                      </a:cubicBezTo>
                      <a:cubicBezTo>
                        <a:pt x="633603" y="22474"/>
                        <a:pt x="632983" y="25399"/>
                        <a:pt x="630944" y="25488"/>
                      </a:cubicBezTo>
                      <a:lnTo>
                        <a:pt x="630944" y="25488"/>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0" name="任意多边形: 形状 439"/>
                <p:cNvSpPr/>
                <p:nvPr>
                  <p:custDataLst>
                    <p:tags r:id="rId183"/>
                  </p:custDataLst>
                </p:nvPr>
              </p:nvSpPr>
              <p:spPr>
                <a:xfrm>
                  <a:off x="8835987" y="3400874"/>
                  <a:ext cx="1062742" cy="25623"/>
                </a:xfrm>
                <a:custGeom>
                  <a:avLst/>
                  <a:gdLst>
                    <a:gd name="connsiteX0" fmla="*/ 1059374 w 1062742"/>
                    <a:gd name="connsiteY0" fmla="*/ 17927 h 25623"/>
                    <a:gd name="connsiteX1" fmla="*/ 957089 w 1062742"/>
                    <a:gd name="connsiteY1" fmla="*/ 24841 h 25623"/>
                    <a:gd name="connsiteX2" fmla="*/ 855956 w 1062742"/>
                    <a:gd name="connsiteY2" fmla="*/ 25107 h 25623"/>
                    <a:gd name="connsiteX3" fmla="*/ 649346 w 1062742"/>
                    <a:gd name="connsiteY3" fmla="*/ 25550 h 25623"/>
                    <a:gd name="connsiteX4" fmla="*/ 243927 w 1062742"/>
                    <a:gd name="connsiteY4" fmla="*/ 25195 h 25623"/>
                    <a:gd name="connsiteX5" fmla="*/ 11525 w 1062742"/>
                    <a:gd name="connsiteY5" fmla="*/ 24575 h 25623"/>
                    <a:gd name="connsiteX6" fmla="*/ 11082 w 1062742"/>
                    <a:gd name="connsiteY6" fmla="*/ 1264 h 25623"/>
                    <a:gd name="connsiteX7" fmla="*/ 829099 w 1062742"/>
                    <a:gd name="connsiteY7" fmla="*/ 732 h 25623"/>
                    <a:gd name="connsiteX8" fmla="*/ 943439 w 1062742"/>
                    <a:gd name="connsiteY8" fmla="*/ 1264 h 25623"/>
                    <a:gd name="connsiteX9" fmla="*/ 1059197 w 1062742"/>
                    <a:gd name="connsiteY9" fmla="*/ 8532 h 25623"/>
                    <a:gd name="connsiteX10" fmla="*/ 1059374 w 1062742"/>
                    <a:gd name="connsiteY10" fmla="*/ 17927 h 25623"/>
                    <a:gd name="connsiteX11" fmla="*/ 1059374 w 1062742"/>
                    <a:gd name="connsiteY11" fmla="*/ 17927 h 25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2742" h="25623">
                      <a:moveTo>
                        <a:pt x="1059374" y="17927"/>
                      </a:moveTo>
                      <a:cubicBezTo>
                        <a:pt x="1025870" y="24664"/>
                        <a:pt x="991480" y="24752"/>
                        <a:pt x="957089" y="24841"/>
                      </a:cubicBezTo>
                      <a:cubicBezTo>
                        <a:pt x="923408" y="24929"/>
                        <a:pt x="889726" y="25018"/>
                        <a:pt x="855956" y="25107"/>
                      </a:cubicBezTo>
                      <a:cubicBezTo>
                        <a:pt x="787086" y="25284"/>
                        <a:pt x="718216" y="25373"/>
                        <a:pt x="649346" y="25550"/>
                      </a:cubicBezTo>
                      <a:cubicBezTo>
                        <a:pt x="514266" y="25816"/>
                        <a:pt x="379097" y="25284"/>
                        <a:pt x="243927" y="25195"/>
                      </a:cubicBezTo>
                      <a:cubicBezTo>
                        <a:pt x="166460" y="25195"/>
                        <a:pt x="88992" y="24220"/>
                        <a:pt x="11525" y="24575"/>
                      </a:cubicBezTo>
                      <a:cubicBezTo>
                        <a:pt x="-3543" y="24664"/>
                        <a:pt x="-3986" y="1352"/>
                        <a:pt x="11082" y="1264"/>
                      </a:cubicBezTo>
                      <a:cubicBezTo>
                        <a:pt x="283725" y="-66"/>
                        <a:pt x="556368" y="-509"/>
                        <a:pt x="829099" y="732"/>
                      </a:cubicBezTo>
                      <a:cubicBezTo>
                        <a:pt x="867213" y="909"/>
                        <a:pt x="905326" y="1086"/>
                        <a:pt x="943439" y="1264"/>
                      </a:cubicBezTo>
                      <a:cubicBezTo>
                        <a:pt x="982084" y="1441"/>
                        <a:pt x="1020907" y="909"/>
                        <a:pt x="1059197" y="8532"/>
                      </a:cubicBezTo>
                      <a:cubicBezTo>
                        <a:pt x="1063983" y="9507"/>
                        <a:pt x="1063806" y="16952"/>
                        <a:pt x="1059374" y="17927"/>
                      </a:cubicBezTo>
                      <a:lnTo>
                        <a:pt x="1059374" y="17927"/>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1" name="任意多边形: 形状 440"/>
                <p:cNvSpPr/>
                <p:nvPr>
                  <p:custDataLst>
                    <p:tags r:id="rId184"/>
                  </p:custDataLst>
                </p:nvPr>
              </p:nvSpPr>
              <p:spPr>
                <a:xfrm>
                  <a:off x="8601736" y="4245479"/>
                  <a:ext cx="1193611" cy="53042"/>
                </a:xfrm>
                <a:custGeom>
                  <a:avLst/>
                  <a:gdLst>
                    <a:gd name="connsiteX0" fmla="*/ 1191428 w 1193611"/>
                    <a:gd name="connsiteY0" fmla="*/ 24844 h 53042"/>
                    <a:gd name="connsiteX1" fmla="*/ 1140729 w 1193611"/>
                    <a:gd name="connsiteY1" fmla="*/ 33353 h 53042"/>
                    <a:gd name="connsiteX2" fmla="*/ 1083470 w 1193611"/>
                    <a:gd name="connsiteY2" fmla="*/ 33619 h 53042"/>
                    <a:gd name="connsiteX3" fmla="*/ 966737 w 1193611"/>
                    <a:gd name="connsiteY3" fmla="*/ 34151 h 53042"/>
                    <a:gd name="connsiteX4" fmla="*/ 737880 w 1193611"/>
                    <a:gd name="connsiteY4" fmla="*/ 38494 h 53042"/>
                    <a:gd name="connsiteX5" fmla="*/ 278128 w 1193611"/>
                    <a:gd name="connsiteY5" fmla="*/ 47446 h 53042"/>
                    <a:gd name="connsiteX6" fmla="*/ 150581 w 1193611"/>
                    <a:gd name="connsiteY6" fmla="*/ 50549 h 53042"/>
                    <a:gd name="connsiteX7" fmla="*/ 84637 w 1193611"/>
                    <a:gd name="connsiteY7" fmla="*/ 52233 h 53042"/>
                    <a:gd name="connsiteX8" fmla="*/ 53880 w 1193611"/>
                    <a:gd name="connsiteY8" fmla="*/ 53030 h 53042"/>
                    <a:gd name="connsiteX9" fmla="*/ 18603 w 1193611"/>
                    <a:gd name="connsiteY9" fmla="*/ 49928 h 53042"/>
                    <a:gd name="connsiteX10" fmla="*/ 167 w 1193611"/>
                    <a:gd name="connsiteY10" fmla="*/ 33531 h 53042"/>
                    <a:gd name="connsiteX11" fmla="*/ 12930 w 1193611"/>
                    <a:gd name="connsiteY11" fmla="*/ 13676 h 53042"/>
                    <a:gd name="connsiteX12" fmla="*/ 70543 w 1193611"/>
                    <a:gd name="connsiteY12" fmla="*/ 8092 h 53042"/>
                    <a:gd name="connsiteX13" fmla="*/ 127713 w 1193611"/>
                    <a:gd name="connsiteY13" fmla="*/ 7029 h 53042"/>
                    <a:gd name="connsiteX14" fmla="*/ 244269 w 1193611"/>
                    <a:gd name="connsiteY14" fmla="*/ 4901 h 53042"/>
                    <a:gd name="connsiteX15" fmla="*/ 475253 w 1193611"/>
                    <a:gd name="connsiteY15" fmla="*/ 1179 h 53042"/>
                    <a:gd name="connsiteX16" fmla="*/ 937576 w 1193611"/>
                    <a:gd name="connsiteY16" fmla="*/ 2331 h 53042"/>
                    <a:gd name="connsiteX17" fmla="*/ 1065300 w 1193611"/>
                    <a:gd name="connsiteY17" fmla="*/ 4547 h 53042"/>
                    <a:gd name="connsiteX18" fmla="*/ 1131422 w 1193611"/>
                    <a:gd name="connsiteY18" fmla="*/ 6053 h 53042"/>
                    <a:gd name="connsiteX19" fmla="*/ 1191340 w 1193611"/>
                    <a:gd name="connsiteY19" fmla="*/ 16690 h 53042"/>
                    <a:gd name="connsiteX20" fmla="*/ 1191428 w 1193611"/>
                    <a:gd name="connsiteY20" fmla="*/ 24844 h 53042"/>
                    <a:gd name="connsiteX21" fmla="*/ 1191428 w 1193611"/>
                    <a:gd name="connsiteY21" fmla="*/ 24844 h 5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93611" h="53042">
                      <a:moveTo>
                        <a:pt x="1191428" y="24844"/>
                      </a:moveTo>
                      <a:cubicBezTo>
                        <a:pt x="1176360" y="34772"/>
                        <a:pt x="1158633" y="32910"/>
                        <a:pt x="1140729" y="33353"/>
                      </a:cubicBezTo>
                      <a:cubicBezTo>
                        <a:pt x="1121672" y="33796"/>
                        <a:pt x="1102527" y="33531"/>
                        <a:pt x="1083470" y="33619"/>
                      </a:cubicBezTo>
                      <a:cubicBezTo>
                        <a:pt x="1044559" y="33619"/>
                        <a:pt x="1005648" y="33796"/>
                        <a:pt x="966737" y="34151"/>
                      </a:cubicBezTo>
                      <a:cubicBezTo>
                        <a:pt x="890422" y="34860"/>
                        <a:pt x="814196" y="37253"/>
                        <a:pt x="737880" y="38494"/>
                      </a:cubicBezTo>
                      <a:cubicBezTo>
                        <a:pt x="584541" y="40976"/>
                        <a:pt x="431290" y="43901"/>
                        <a:pt x="278128" y="47446"/>
                      </a:cubicBezTo>
                      <a:cubicBezTo>
                        <a:pt x="235583" y="48421"/>
                        <a:pt x="193126" y="49485"/>
                        <a:pt x="150581" y="50549"/>
                      </a:cubicBezTo>
                      <a:cubicBezTo>
                        <a:pt x="128600" y="51080"/>
                        <a:pt x="106618" y="51701"/>
                        <a:pt x="84637" y="52233"/>
                      </a:cubicBezTo>
                      <a:cubicBezTo>
                        <a:pt x="74355" y="52499"/>
                        <a:pt x="64162" y="52853"/>
                        <a:pt x="53880" y="53030"/>
                      </a:cubicBezTo>
                      <a:cubicBezTo>
                        <a:pt x="42003" y="53208"/>
                        <a:pt x="30480" y="51346"/>
                        <a:pt x="18603" y="49928"/>
                      </a:cubicBezTo>
                      <a:cubicBezTo>
                        <a:pt x="9474" y="48865"/>
                        <a:pt x="1496" y="43192"/>
                        <a:pt x="167" y="33531"/>
                      </a:cubicBezTo>
                      <a:cubicBezTo>
                        <a:pt x="-985" y="25110"/>
                        <a:pt x="3890" y="15183"/>
                        <a:pt x="12930" y="13676"/>
                      </a:cubicBezTo>
                      <a:cubicBezTo>
                        <a:pt x="32253" y="10485"/>
                        <a:pt x="50778" y="8447"/>
                        <a:pt x="70543" y="8092"/>
                      </a:cubicBezTo>
                      <a:cubicBezTo>
                        <a:pt x="89600" y="7738"/>
                        <a:pt x="108657" y="7383"/>
                        <a:pt x="127713" y="7029"/>
                      </a:cubicBezTo>
                      <a:cubicBezTo>
                        <a:pt x="166536" y="6319"/>
                        <a:pt x="205447" y="5610"/>
                        <a:pt x="244269" y="4901"/>
                      </a:cubicBezTo>
                      <a:cubicBezTo>
                        <a:pt x="321293" y="3483"/>
                        <a:pt x="398229" y="2242"/>
                        <a:pt x="475253" y="1179"/>
                      </a:cubicBezTo>
                      <a:cubicBezTo>
                        <a:pt x="629302" y="-949"/>
                        <a:pt x="783350" y="26"/>
                        <a:pt x="937576" y="2331"/>
                      </a:cubicBezTo>
                      <a:cubicBezTo>
                        <a:pt x="980121" y="2951"/>
                        <a:pt x="1022755" y="3660"/>
                        <a:pt x="1065300" y="4547"/>
                      </a:cubicBezTo>
                      <a:cubicBezTo>
                        <a:pt x="1087282" y="4990"/>
                        <a:pt x="1109352" y="5167"/>
                        <a:pt x="1131422" y="6053"/>
                      </a:cubicBezTo>
                      <a:cubicBezTo>
                        <a:pt x="1151454" y="6851"/>
                        <a:pt x="1173790" y="4901"/>
                        <a:pt x="1191340" y="16690"/>
                      </a:cubicBezTo>
                      <a:cubicBezTo>
                        <a:pt x="1194353" y="18728"/>
                        <a:pt x="1194353" y="22894"/>
                        <a:pt x="1191428" y="24844"/>
                      </a:cubicBezTo>
                      <a:lnTo>
                        <a:pt x="1191428" y="24844"/>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2" name="任意多边形: 形状 441"/>
                <p:cNvSpPr/>
                <p:nvPr>
                  <p:custDataLst>
                    <p:tags r:id="rId185"/>
                  </p:custDataLst>
                </p:nvPr>
              </p:nvSpPr>
              <p:spPr>
                <a:xfrm>
                  <a:off x="8368816" y="4250510"/>
                  <a:ext cx="208845" cy="39647"/>
                </a:xfrm>
                <a:custGeom>
                  <a:avLst/>
                  <a:gdLst>
                    <a:gd name="connsiteX0" fmla="*/ 205875 w 208845"/>
                    <a:gd name="connsiteY0" fmla="*/ 29031 h 39647"/>
                    <a:gd name="connsiteX1" fmla="*/ 184248 w 208845"/>
                    <a:gd name="connsiteY1" fmla="*/ 37008 h 39647"/>
                    <a:gd name="connsiteX2" fmla="*/ 158987 w 208845"/>
                    <a:gd name="connsiteY2" fmla="*/ 39136 h 39647"/>
                    <a:gd name="connsiteX3" fmla="*/ 108997 w 208845"/>
                    <a:gd name="connsiteY3" fmla="*/ 39224 h 39647"/>
                    <a:gd name="connsiteX4" fmla="*/ 58918 w 208845"/>
                    <a:gd name="connsiteY4" fmla="*/ 37274 h 39647"/>
                    <a:gd name="connsiteX5" fmla="*/ 33834 w 208845"/>
                    <a:gd name="connsiteY5" fmla="*/ 36122 h 39647"/>
                    <a:gd name="connsiteX6" fmla="*/ 7952 w 208845"/>
                    <a:gd name="connsiteY6" fmla="*/ 30272 h 39647"/>
                    <a:gd name="connsiteX7" fmla="*/ 7420 w 208845"/>
                    <a:gd name="connsiteY7" fmla="*/ 3327 h 39647"/>
                    <a:gd name="connsiteX8" fmla="*/ 58208 w 208845"/>
                    <a:gd name="connsiteY8" fmla="*/ 4036 h 39647"/>
                    <a:gd name="connsiteX9" fmla="*/ 106603 w 208845"/>
                    <a:gd name="connsiteY9" fmla="*/ 7936 h 39647"/>
                    <a:gd name="connsiteX10" fmla="*/ 154821 w 208845"/>
                    <a:gd name="connsiteY10" fmla="*/ 8468 h 39647"/>
                    <a:gd name="connsiteX11" fmla="*/ 179728 w 208845"/>
                    <a:gd name="connsiteY11" fmla="*/ 7582 h 39647"/>
                    <a:gd name="connsiteX12" fmla="*/ 203305 w 208845"/>
                    <a:gd name="connsiteY12" fmla="*/ 11127 h 39647"/>
                    <a:gd name="connsiteX13" fmla="*/ 205875 w 208845"/>
                    <a:gd name="connsiteY13" fmla="*/ 29031 h 39647"/>
                    <a:gd name="connsiteX14" fmla="*/ 205875 w 208845"/>
                    <a:gd name="connsiteY14" fmla="*/ 29031 h 3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845" h="39647">
                      <a:moveTo>
                        <a:pt x="205875" y="29031"/>
                      </a:moveTo>
                      <a:cubicBezTo>
                        <a:pt x="200734" y="35502"/>
                        <a:pt x="192137" y="36122"/>
                        <a:pt x="184248" y="37008"/>
                      </a:cubicBezTo>
                      <a:cubicBezTo>
                        <a:pt x="175916" y="37984"/>
                        <a:pt x="167407" y="38693"/>
                        <a:pt x="158987" y="39136"/>
                      </a:cubicBezTo>
                      <a:cubicBezTo>
                        <a:pt x="142412" y="39934"/>
                        <a:pt x="125660" y="39668"/>
                        <a:pt x="108997" y="39224"/>
                      </a:cubicBezTo>
                      <a:cubicBezTo>
                        <a:pt x="92245" y="38781"/>
                        <a:pt x="75581" y="38161"/>
                        <a:pt x="58918" y="37274"/>
                      </a:cubicBezTo>
                      <a:cubicBezTo>
                        <a:pt x="50586" y="36831"/>
                        <a:pt x="42254" y="36299"/>
                        <a:pt x="33834" y="36122"/>
                      </a:cubicBezTo>
                      <a:cubicBezTo>
                        <a:pt x="24793" y="35945"/>
                        <a:pt x="15841" y="35590"/>
                        <a:pt x="7952" y="30272"/>
                      </a:cubicBezTo>
                      <a:cubicBezTo>
                        <a:pt x="-1266" y="24068"/>
                        <a:pt x="-3748" y="8556"/>
                        <a:pt x="7420" y="3327"/>
                      </a:cubicBezTo>
                      <a:cubicBezTo>
                        <a:pt x="22577" y="-3764"/>
                        <a:pt x="41722" y="2441"/>
                        <a:pt x="58208" y="4036"/>
                      </a:cubicBezTo>
                      <a:cubicBezTo>
                        <a:pt x="74340" y="5632"/>
                        <a:pt x="90472" y="7138"/>
                        <a:pt x="106603" y="7936"/>
                      </a:cubicBezTo>
                      <a:cubicBezTo>
                        <a:pt x="122647" y="8734"/>
                        <a:pt x="138778" y="8822"/>
                        <a:pt x="154821" y="8468"/>
                      </a:cubicBezTo>
                      <a:cubicBezTo>
                        <a:pt x="163153" y="8291"/>
                        <a:pt x="171396" y="7936"/>
                        <a:pt x="179728" y="7582"/>
                      </a:cubicBezTo>
                      <a:cubicBezTo>
                        <a:pt x="187794" y="7227"/>
                        <a:pt x="196303" y="5986"/>
                        <a:pt x="203305" y="11127"/>
                      </a:cubicBezTo>
                      <a:cubicBezTo>
                        <a:pt x="209687" y="15913"/>
                        <a:pt x="210573" y="23004"/>
                        <a:pt x="205875" y="29031"/>
                      </a:cubicBezTo>
                      <a:lnTo>
                        <a:pt x="205875" y="290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3" name="任意多边形: 形状 442"/>
                <p:cNvSpPr/>
                <p:nvPr>
                  <p:custDataLst>
                    <p:tags r:id="rId186"/>
                  </p:custDataLst>
                </p:nvPr>
              </p:nvSpPr>
              <p:spPr>
                <a:xfrm>
                  <a:off x="9136025" y="4693071"/>
                  <a:ext cx="690374" cy="62853"/>
                </a:xfrm>
                <a:custGeom>
                  <a:avLst/>
                  <a:gdLst>
                    <a:gd name="connsiteX0" fmla="*/ 682844 w 690374"/>
                    <a:gd name="connsiteY0" fmla="*/ 59075 h 62853"/>
                    <a:gd name="connsiteX1" fmla="*/ 618849 w 690374"/>
                    <a:gd name="connsiteY1" fmla="*/ 61645 h 62853"/>
                    <a:gd name="connsiteX2" fmla="*/ 553525 w 690374"/>
                    <a:gd name="connsiteY2" fmla="*/ 58897 h 62853"/>
                    <a:gd name="connsiteX3" fmla="*/ 425092 w 690374"/>
                    <a:gd name="connsiteY3" fmla="*/ 53491 h 62853"/>
                    <a:gd name="connsiteX4" fmla="*/ 164946 w 690374"/>
                    <a:gd name="connsiteY4" fmla="*/ 41791 h 62853"/>
                    <a:gd name="connsiteX5" fmla="*/ 14975 w 690374"/>
                    <a:gd name="connsiteY5" fmla="*/ 30357 h 62853"/>
                    <a:gd name="connsiteX6" fmla="*/ 14355 w 690374"/>
                    <a:gd name="connsiteY6" fmla="*/ 43 h 62853"/>
                    <a:gd name="connsiteX7" fmla="*/ 535443 w 690374"/>
                    <a:gd name="connsiteY7" fmla="*/ 26634 h 62853"/>
                    <a:gd name="connsiteX8" fmla="*/ 609454 w 690374"/>
                    <a:gd name="connsiteY8" fmla="*/ 29913 h 62853"/>
                    <a:gd name="connsiteX9" fmla="*/ 682401 w 690374"/>
                    <a:gd name="connsiteY9" fmla="*/ 38245 h 62853"/>
                    <a:gd name="connsiteX10" fmla="*/ 682844 w 690374"/>
                    <a:gd name="connsiteY10" fmla="*/ 59075 h 62853"/>
                    <a:gd name="connsiteX11" fmla="*/ 682844 w 690374"/>
                    <a:gd name="connsiteY11" fmla="*/ 59075 h 62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90374" h="62853">
                      <a:moveTo>
                        <a:pt x="682844" y="59075"/>
                      </a:moveTo>
                      <a:cubicBezTo>
                        <a:pt x="662369" y="64836"/>
                        <a:pt x="640210" y="62531"/>
                        <a:pt x="618849" y="61645"/>
                      </a:cubicBezTo>
                      <a:cubicBezTo>
                        <a:pt x="597045" y="60759"/>
                        <a:pt x="575329" y="59784"/>
                        <a:pt x="553525" y="58897"/>
                      </a:cubicBezTo>
                      <a:cubicBezTo>
                        <a:pt x="510714" y="57125"/>
                        <a:pt x="467903" y="55263"/>
                        <a:pt x="425092" y="53491"/>
                      </a:cubicBezTo>
                      <a:cubicBezTo>
                        <a:pt x="338406" y="49856"/>
                        <a:pt x="251632" y="47109"/>
                        <a:pt x="164946" y="41791"/>
                      </a:cubicBezTo>
                      <a:cubicBezTo>
                        <a:pt x="114956" y="38777"/>
                        <a:pt x="64966" y="35320"/>
                        <a:pt x="14975" y="30357"/>
                      </a:cubicBezTo>
                      <a:cubicBezTo>
                        <a:pt x="-4347" y="28407"/>
                        <a:pt x="-5411" y="-1286"/>
                        <a:pt x="14355" y="43"/>
                      </a:cubicBezTo>
                      <a:cubicBezTo>
                        <a:pt x="188080" y="11211"/>
                        <a:pt x="361717" y="19011"/>
                        <a:pt x="535443" y="26634"/>
                      </a:cubicBezTo>
                      <a:cubicBezTo>
                        <a:pt x="560084" y="27698"/>
                        <a:pt x="584813" y="28850"/>
                        <a:pt x="609454" y="29913"/>
                      </a:cubicBezTo>
                      <a:cubicBezTo>
                        <a:pt x="633474" y="30977"/>
                        <a:pt x="659356" y="29736"/>
                        <a:pt x="682401" y="38245"/>
                      </a:cubicBezTo>
                      <a:cubicBezTo>
                        <a:pt x="692505" y="41879"/>
                        <a:pt x="693392" y="56061"/>
                        <a:pt x="682844" y="59075"/>
                      </a:cubicBezTo>
                      <a:lnTo>
                        <a:pt x="682844" y="59075"/>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4" name="任意多边形: 形状 443"/>
                <p:cNvSpPr/>
                <p:nvPr>
                  <p:custDataLst>
                    <p:tags r:id="rId187"/>
                  </p:custDataLst>
                </p:nvPr>
              </p:nvSpPr>
              <p:spPr>
                <a:xfrm>
                  <a:off x="8400041" y="5392359"/>
                  <a:ext cx="1455460" cy="79322"/>
                </a:xfrm>
                <a:custGeom>
                  <a:avLst/>
                  <a:gdLst>
                    <a:gd name="connsiteX0" fmla="*/ 1442848 w 1455460"/>
                    <a:gd name="connsiteY0" fmla="*/ 78001 h 79322"/>
                    <a:gd name="connsiteX1" fmla="*/ 1372206 w 1455460"/>
                    <a:gd name="connsiteY1" fmla="*/ 78976 h 79322"/>
                    <a:gd name="connsiteX2" fmla="*/ 1303690 w 1455460"/>
                    <a:gd name="connsiteY2" fmla="*/ 76672 h 79322"/>
                    <a:gd name="connsiteX3" fmla="*/ 1164532 w 1455460"/>
                    <a:gd name="connsiteY3" fmla="*/ 71265 h 79322"/>
                    <a:gd name="connsiteX4" fmla="*/ 888522 w 1455460"/>
                    <a:gd name="connsiteY4" fmla="*/ 61426 h 79322"/>
                    <a:gd name="connsiteX5" fmla="*/ 335258 w 1455460"/>
                    <a:gd name="connsiteY5" fmla="*/ 49195 h 79322"/>
                    <a:gd name="connsiteX6" fmla="*/ 22286 w 1455460"/>
                    <a:gd name="connsiteY6" fmla="*/ 45029 h 79322"/>
                    <a:gd name="connsiteX7" fmla="*/ 21400 w 1455460"/>
                    <a:gd name="connsiteY7" fmla="*/ 2 h 79322"/>
                    <a:gd name="connsiteX8" fmla="*/ 576790 w 1455460"/>
                    <a:gd name="connsiteY8" fmla="*/ 9132 h 79322"/>
                    <a:gd name="connsiteX9" fmla="*/ 1132712 w 1455460"/>
                    <a:gd name="connsiteY9" fmla="*/ 27656 h 79322"/>
                    <a:gd name="connsiteX10" fmla="*/ 1287470 w 1455460"/>
                    <a:gd name="connsiteY10" fmla="*/ 36697 h 79322"/>
                    <a:gd name="connsiteX11" fmla="*/ 1367065 w 1455460"/>
                    <a:gd name="connsiteY11" fmla="*/ 42547 h 79322"/>
                    <a:gd name="connsiteX12" fmla="*/ 1445773 w 1455460"/>
                    <a:gd name="connsiteY12" fmla="*/ 52651 h 79322"/>
                    <a:gd name="connsiteX13" fmla="*/ 1442848 w 1455460"/>
                    <a:gd name="connsiteY13" fmla="*/ 78001 h 79322"/>
                    <a:gd name="connsiteX14" fmla="*/ 1442848 w 1455460"/>
                    <a:gd name="connsiteY14" fmla="*/ 78001 h 79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55460" h="79322">
                      <a:moveTo>
                        <a:pt x="1442848" y="78001"/>
                      </a:moveTo>
                      <a:cubicBezTo>
                        <a:pt x="1419448" y="80217"/>
                        <a:pt x="1395871" y="78976"/>
                        <a:pt x="1372206" y="78976"/>
                      </a:cubicBezTo>
                      <a:cubicBezTo>
                        <a:pt x="1349426" y="78888"/>
                        <a:pt x="1326558" y="77469"/>
                        <a:pt x="1303690" y="76672"/>
                      </a:cubicBezTo>
                      <a:cubicBezTo>
                        <a:pt x="1257334" y="74899"/>
                        <a:pt x="1210889" y="72949"/>
                        <a:pt x="1164532" y="71265"/>
                      </a:cubicBezTo>
                      <a:cubicBezTo>
                        <a:pt x="1072529" y="67897"/>
                        <a:pt x="980525" y="64351"/>
                        <a:pt x="888522" y="61426"/>
                      </a:cubicBezTo>
                      <a:cubicBezTo>
                        <a:pt x="704071" y="55576"/>
                        <a:pt x="519620" y="51942"/>
                        <a:pt x="335258" y="49195"/>
                      </a:cubicBezTo>
                      <a:cubicBezTo>
                        <a:pt x="230934" y="47599"/>
                        <a:pt x="126610" y="46358"/>
                        <a:pt x="22286" y="45029"/>
                      </a:cubicBezTo>
                      <a:cubicBezTo>
                        <a:pt x="-6786" y="44674"/>
                        <a:pt x="-7761" y="-353"/>
                        <a:pt x="21400" y="2"/>
                      </a:cubicBezTo>
                      <a:cubicBezTo>
                        <a:pt x="206471" y="2572"/>
                        <a:pt x="391631" y="5054"/>
                        <a:pt x="576790" y="9132"/>
                      </a:cubicBezTo>
                      <a:cubicBezTo>
                        <a:pt x="762038" y="13120"/>
                        <a:pt x="947375" y="17640"/>
                        <a:pt x="1132712" y="27656"/>
                      </a:cubicBezTo>
                      <a:cubicBezTo>
                        <a:pt x="1184298" y="30404"/>
                        <a:pt x="1235884" y="33240"/>
                        <a:pt x="1287470" y="36697"/>
                      </a:cubicBezTo>
                      <a:cubicBezTo>
                        <a:pt x="1313972" y="38470"/>
                        <a:pt x="1340563" y="40242"/>
                        <a:pt x="1367065" y="42547"/>
                      </a:cubicBezTo>
                      <a:cubicBezTo>
                        <a:pt x="1393301" y="44763"/>
                        <a:pt x="1419891" y="47068"/>
                        <a:pt x="1445773" y="52651"/>
                      </a:cubicBezTo>
                      <a:cubicBezTo>
                        <a:pt x="1461550" y="55931"/>
                        <a:pt x="1456232" y="76760"/>
                        <a:pt x="1442848" y="78001"/>
                      </a:cubicBezTo>
                      <a:lnTo>
                        <a:pt x="1442848" y="7800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5" name="任意多边形: 形状 444"/>
                <p:cNvSpPr/>
                <p:nvPr>
                  <p:custDataLst>
                    <p:tags r:id="rId188"/>
                  </p:custDataLst>
                </p:nvPr>
              </p:nvSpPr>
              <p:spPr>
                <a:xfrm>
                  <a:off x="8256493" y="5042681"/>
                  <a:ext cx="43257" cy="574229"/>
                </a:xfrm>
                <a:custGeom>
                  <a:avLst/>
                  <a:gdLst>
                    <a:gd name="connsiteX0" fmla="*/ 27297 w 43257"/>
                    <a:gd name="connsiteY0" fmla="*/ 3203 h 574229"/>
                    <a:gd name="connsiteX1" fmla="*/ 41212 w 43257"/>
                    <a:gd name="connsiteY1" fmla="*/ 111338 h 574229"/>
                    <a:gd name="connsiteX2" fmla="*/ 43251 w 43257"/>
                    <a:gd name="connsiteY2" fmla="*/ 224526 h 574229"/>
                    <a:gd name="connsiteX3" fmla="*/ 39174 w 43257"/>
                    <a:gd name="connsiteY3" fmla="*/ 446203 h 574229"/>
                    <a:gd name="connsiteX4" fmla="*/ 36869 w 43257"/>
                    <a:gd name="connsiteY4" fmla="*/ 509135 h 574229"/>
                    <a:gd name="connsiteX5" fmla="*/ 24106 w 43257"/>
                    <a:gd name="connsiteY5" fmla="*/ 569938 h 574229"/>
                    <a:gd name="connsiteX6" fmla="*/ 7176 w 43257"/>
                    <a:gd name="connsiteY6" fmla="*/ 567368 h 574229"/>
                    <a:gd name="connsiteX7" fmla="*/ 174 w 43257"/>
                    <a:gd name="connsiteY7" fmla="*/ 512680 h 574229"/>
                    <a:gd name="connsiteX8" fmla="*/ 2301 w 43257"/>
                    <a:gd name="connsiteY8" fmla="*/ 458435 h 574229"/>
                    <a:gd name="connsiteX9" fmla="*/ 5492 w 43257"/>
                    <a:gd name="connsiteY9" fmla="*/ 347641 h 574229"/>
                    <a:gd name="connsiteX10" fmla="*/ 8329 w 43257"/>
                    <a:gd name="connsiteY10" fmla="*/ 125875 h 574229"/>
                    <a:gd name="connsiteX11" fmla="*/ 18699 w 43257"/>
                    <a:gd name="connsiteY11" fmla="*/ 3114 h 574229"/>
                    <a:gd name="connsiteX12" fmla="*/ 27297 w 43257"/>
                    <a:gd name="connsiteY12" fmla="*/ 3203 h 574229"/>
                    <a:gd name="connsiteX13" fmla="*/ 27297 w 43257"/>
                    <a:gd name="connsiteY13" fmla="*/ 3203 h 574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257" h="574229">
                      <a:moveTo>
                        <a:pt x="27297" y="3203"/>
                      </a:moveTo>
                      <a:cubicBezTo>
                        <a:pt x="41301" y="37859"/>
                        <a:pt x="39972" y="75086"/>
                        <a:pt x="41212" y="111338"/>
                      </a:cubicBezTo>
                      <a:cubicBezTo>
                        <a:pt x="42453" y="149097"/>
                        <a:pt x="43340" y="186856"/>
                        <a:pt x="43251" y="224526"/>
                      </a:cubicBezTo>
                      <a:cubicBezTo>
                        <a:pt x="42985" y="298448"/>
                        <a:pt x="41567" y="372370"/>
                        <a:pt x="39174" y="446203"/>
                      </a:cubicBezTo>
                      <a:cubicBezTo>
                        <a:pt x="38465" y="467210"/>
                        <a:pt x="37756" y="488216"/>
                        <a:pt x="36869" y="509135"/>
                      </a:cubicBezTo>
                      <a:cubicBezTo>
                        <a:pt x="35894" y="529964"/>
                        <a:pt x="34476" y="551768"/>
                        <a:pt x="24106" y="569938"/>
                      </a:cubicBezTo>
                      <a:cubicBezTo>
                        <a:pt x="19940" y="577295"/>
                        <a:pt x="10190" y="574370"/>
                        <a:pt x="7176" y="567368"/>
                      </a:cubicBezTo>
                      <a:cubicBezTo>
                        <a:pt x="-92" y="550084"/>
                        <a:pt x="-358" y="530850"/>
                        <a:pt x="174" y="512680"/>
                      </a:cubicBezTo>
                      <a:cubicBezTo>
                        <a:pt x="706" y="494598"/>
                        <a:pt x="1681" y="476517"/>
                        <a:pt x="2301" y="458435"/>
                      </a:cubicBezTo>
                      <a:cubicBezTo>
                        <a:pt x="3631" y="421563"/>
                        <a:pt x="4695" y="384601"/>
                        <a:pt x="5492" y="347641"/>
                      </a:cubicBezTo>
                      <a:cubicBezTo>
                        <a:pt x="7088" y="273719"/>
                        <a:pt x="7354" y="199797"/>
                        <a:pt x="8329" y="125875"/>
                      </a:cubicBezTo>
                      <a:cubicBezTo>
                        <a:pt x="8861" y="85013"/>
                        <a:pt x="4783" y="41582"/>
                        <a:pt x="18699" y="3114"/>
                      </a:cubicBezTo>
                      <a:cubicBezTo>
                        <a:pt x="20206" y="-1140"/>
                        <a:pt x="25613" y="-963"/>
                        <a:pt x="27297" y="3203"/>
                      </a:cubicBezTo>
                      <a:lnTo>
                        <a:pt x="27297" y="3203"/>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446" name="图形 232"/>
              <p:cNvGrpSpPr/>
              <p:nvPr/>
            </p:nvGrpSpPr>
            <p:grpSpPr>
              <a:xfrm>
                <a:off x="7225311" y="2865823"/>
                <a:ext cx="2729213" cy="2847525"/>
                <a:chOff x="7225311" y="2865823"/>
                <a:chExt cx="2729213" cy="2847525"/>
              </a:xfrm>
              <a:solidFill>
                <a:srgbClr val="2E382E"/>
              </a:solidFill>
            </p:grpSpPr>
            <p:sp>
              <p:nvSpPr>
                <p:cNvPr id="447" name="任意多边形: 形状 446"/>
                <p:cNvSpPr/>
                <p:nvPr>
                  <p:custDataLst>
                    <p:tags r:id="rId189"/>
                  </p:custDataLst>
                </p:nvPr>
              </p:nvSpPr>
              <p:spPr>
                <a:xfrm>
                  <a:off x="9896767" y="5403500"/>
                  <a:ext cx="24042" cy="306687"/>
                </a:xfrm>
                <a:custGeom>
                  <a:avLst/>
                  <a:gdLst>
                    <a:gd name="connsiteX0" fmla="*/ 3380 w 24042"/>
                    <a:gd name="connsiteY0" fmla="*/ 649 h 306687"/>
                    <a:gd name="connsiteX1" fmla="*/ 13396 w 24042"/>
                    <a:gd name="connsiteY1" fmla="*/ 28658 h 306687"/>
                    <a:gd name="connsiteX2" fmla="*/ 18803 w 24042"/>
                    <a:gd name="connsiteY2" fmla="*/ 57730 h 306687"/>
                    <a:gd name="connsiteX3" fmla="*/ 23766 w 24042"/>
                    <a:gd name="connsiteY3" fmla="*/ 117293 h 306687"/>
                    <a:gd name="connsiteX4" fmla="*/ 18271 w 24042"/>
                    <a:gd name="connsiteY4" fmla="*/ 236065 h 306687"/>
                    <a:gd name="connsiteX5" fmla="*/ 10471 w 24042"/>
                    <a:gd name="connsiteY5" fmla="*/ 303162 h 306687"/>
                    <a:gd name="connsiteX6" fmla="*/ 633 w 24042"/>
                    <a:gd name="connsiteY6" fmla="*/ 302896 h 306687"/>
                    <a:gd name="connsiteX7" fmla="*/ 12 w 24042"/>
                    <a:gd name="connsiteY7" fmla="*/ 289158 h 306687"/>
                    <a:gd name="connsiteX8" fmla="*/ 4887 w 24042"/>
                    <a:gd name="connsiteY8" fmla="*/ 288626 h 306687"/>
                    <a:gd name="connsiteX9" fmla="*/ 10382 w 24042"/>
                    <a:gd name="connsiteY9" fmla="*/ 300414 h 306687"/>
                    <a:gd name="connsiteX10" fmla="*/ 544 w 24042"/>
                    <a:gd name="connsiteY10" fmla="*/ 300148 h 306687"/>
                    <a:gd name="connsiteX11" fmla="*/ 10826 w 24042"/>
                    <a:gd name="connsiteY11" fmla="*/ 67834 h 306687"/>
                    <a:gd name="connsiteX12" fmla="*/ 6128 w 24042"/>
                    <a:gd name="connsiteY12" fmla="*/ 34685 h 306687"/>
                    <a:gd name="connsiteX13" fmla="*/ 1608 w 24042"/>
                    <a:gd name="connsiteY13" fmla="*/ 915 h 306687"/>
                    <a:gd name="connsiteX14" fmla="*/ 3380 w 24042"/>
                    <a:gd name="connsiteY14" fmla="*/ 649 h 306687"/>
                    <a:gd name="connsiteX15" fmla="*/ 3380 w 24042"/>
                    <a:gd name="connsiteY15" fmla="*/ 649 h 30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042" h="306687">
                      <a:moveTo>
                        <a:pt x="3380" y="649"/>
                      </a:moveTo>
                      <a:cubicBezTo>
                        <a:pt x="6394" y="10133"/>
                        <a:pt x="11003" y="19174"/>
                        <a:pt x="13396" y="28658"/>
                      </a:cubicBezTo>
                      <a:cubicBezTo>
                        <a:pt x="15878" y="38230"/>
                        <a:pt x="17296" y="48069"/>
                        <a:pt x="18803" y="57730"/>
                      </a:cubicBezTo>
                      <a:cubicBezTo>
                        <a:pt x="21728" y="77496"/>
                        <a:pt x="23146" y="97439"/>
                        <a:pt x="23766" y="117293"/>
                      </a:cubicBezTo>
                      <a:cubicBezTo>
                        <a:pt x="24919" y="157091"/>
                        <a:pt x="22348" y="196711"/>
                        <a:pt x="18271" y="236065"/>
                      </a:cubicBezTo>
                      <a:cubicBezTo>
                        <a:pt x="15966" y="258490"/>
                        <a:pt x="13219" y="280826"/>
                        <a:pt x="10471" y="303162"/>
                      </a:cubicBezTo>
                      <a:cubicBezTo>
                        <a:pt x="9851" y="308037"/>
                        <a:pt x="1519" y="307771"/>
                        <a:pt x="633" y="302896"/>
                      </a:cubicBezTo>
                      <a:cubicBezTo>
                        <a:pt x="-254" y="298198"/>
                        <a:pt x="455" y="293855"/>
                        <a:pt x="12" y="289158"/>
                      </a:cubicBezTo>
                      <a:cubicBezTo>
                        <a:pt x="-254" y="286144"/>
                        <a:pt x="3912" y="286144"/>
                        <a:pt x="4887" y="288626"/>
                      </a:cubicBezTo>
                      <a:cubicBezTo>
                        <a:pt x="6483" y="292703"/>
                        <a:pt x="9142" y="296160"/>
                        <a:pt x="10382" y="300414"/>
                      </a:cubicBezTo>
                      <a:cubicBezTo>
                        <a:pt x="7103" y="300326"/>
                        <a:pt x="3823" y="300237"/>
                        <a:pt x="544" y="300148"/>
                      </a:cubicBezTo>
                      <a:cubicBezTo>
                        <a:pt x="10028" y="223567"/>
                        <a:pt x="19601" y="145745"/>
                        <a:pt x="10826" y="67834"/>
                      </a:cubicBezTo>
                      <a:cubicBezTo>
                        <a:pt x="9585" y="56755"/>
                        <a:pt x="8078" y="45764"/>
                        <a:pt x="6128" y="34685"/>
                      </a:cubicBezTo>
                      <a:cubicBezTo>
                        <a:pt x="4089" y="23340"/>
                        <a:pt x="4355" y="12171"/>
                        <a:pt x="1608" y="915"/>
                      </a:cubicBezTo>
                      <a:cubicBezTo>
                        <a:pt x="1342" y="-60"/>
                        <a:pt x="3026" y="-415"/>
                        <a:pt x="3380" y="649"/>
                      </a:cubicBezTo>
                      <a:lnTo>
                        <a:pt x="3380" y="64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8" name="任意多边形: 形状 447"/>
                <p:cNvSpPr/>
                <p:nvPr>
                  <p:custDataLst>
                    <p:tags r:id="rId190"/>
                  </p:custDataLst>
                </p:nvPr>
              </p:nvSpPr>
              <p:spPr>
                <a:xfrm>
                  <a:off x="8356293" y="5356516"/>
                  <a:ext cx="31732" cy="351894"/>
                </a:xfrm>
                <a:custGeom>
                  <a:avLst/>
                  <a:gdLst>
                    <a:gd name="connsiteX0" fmla="*/ 21184 w 31732"/>
                    <a:gd name="connsiteY0" fmla="*/ 4467 h 351894"/>
                    <a:gd name="connsiteX1" fmla="*/ 17639 w 31732"/>
                    <a:gd name="connsiteY1" fmla="*/ 5797 h 351894"/>
                    <a:gd name="connsiteX2" fmla="*/ 16664 w 31732"/>
                    <a:gd name="connsiteY2" fmla="*/ 12710 h 351894"/>
                    <a:gd name="connsiteX3" fmla="*/ 15334 w 31732"/>
                    <a:gd name="connsiteY3" fmla="*/ 30615 h 351894"/>
                    <a:gd name="connsiteX4" fmla="*/ 13030 w 31732"/>
                    <a:gd name="connsiteY4" fmla="*/ 65449 h 351894"/>
                    <a:gd name="connsiteX5" fmla="*/ 11257 w 31732"/>
                    <a:gd name="connsiteY5" fmla="*/ 135559 h 351894"/>
                    <a:gd name="connsiteX6" fmla="*/ 21007 w 31732"/>
                    <a:gd name="connsiteY6" fmla="*/ 276135 h 351894"/>
                    <a:gd name="connsiteX7" fmla="*/ 26857 w 31732"/>
                    <a:gd name="connsiteY7" fmla="*/ 314869 h 351894"/>
                    <a:gd name="connsiteX8" fmla="*/ 30491 w 31732"/>
                    <a:gd name="connsiteY8" fmla="*/ 335078 h 351894"/>
                    <a:gd name="connsiteX9" fmla="*/ 28984 w 31732"/>
                    <a:gd name="connsiteY9" fmla="*/ 350855 h 351894"/>
                    <a:gd name="connsiteX10" fmla="*/ 24464 w 31732"/>
                    <a:gd name="connsiteY10" fmla="*/ 351387 h 351894"/>
                    <a:gd name="connsiteX11" fmla="*/ 17550 w 31732"/>
                    <a:gd name="connsiteY11" fmla="*/ 337382 h 351894"/>
                    <a:gd name="connsiteX12" fmla="*/ 13916 w 31732"/>
                    <a:gd name="connsiteY12" fmla="*/ 316021 h 351894"/>
                    <a:gd name="connsiteX13" fmla="*/ 8509 w 31732"/>
                    <a:gd name="connsiteY13" fmla="*/ 278085 h 351894"/>
                    <a:gd name="connsiteX14" fmla="*/ 1419 w 31732"/>
                    <a:gd name="connsiteY14" fmla="*/ 198845 h 351894"/>
                    <a:gd name="connsiteX15" fmla="*/ 5230 w 31732"/>
                    <a:gd name="connsiteY15" fmla="*/ 40542 h 351894"/>
                    <a:gd name="connsiteX16" fmla="*/ 7712 w 31732"/>
                    <a:gd name="connsiteY16" fmla="*/ 19181 h 351894"/>
                    <a:gd name="connsiteX17" fmla="*/ 12587 w 31732"/>
                    <a:gd name="connsiteY17" fmla="*/ 3935 h 351894"/>
                    <a:gd name="connsiteX18" fmla="*/ 19943 w 31732"/>
                    <a:gd name="connsiteY18" fmla="*/ 213 h 351894"/>
                    <a:gd name="connsiteX19" fmla="*/ 21716 w 31732"/>
                    <a:gd name="connsiteY19" fmla="*/ 4379 h 351894"/>
                    <a:gd name="connsiteX20" fmla="*/ 21184 w 31732"/>
                    <a:gd name="connsiteY20" fmla="*/ 4467 h 351894"/>
                    <a:gd name="connsiteX21" fmla="*/ 21184 w 31732"/>
                    <a:gd name="connsiteY21" fmla="*/ 4467 h 351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1732" h="351894">
                      <a:moveTo>
                        <a:pt x="21184" y="4467"/>
                      </a:moveTo>
                      <a:cubicBezTo>
                        <a:pt x="20121" y="3226"/>
                        <a:pt x="18348" y="4999"/>
                        <a:pt x="17639" y="5797"/>
                      </a:cubicBezTo>
                      <a:cubicBezTo>
                        <a:pt x="16043" y="7747"/>
                        <a:pt x="16664" y="10317"/>
                        <a:pt x="16664" y="12710"/>
                      </a:cubicBezTo>
                      <a:cubicBezTo>
                        <a:pt x="16487" y="18737"/>
                        <a:pt x="15866" y="24676"/>
                        <a:pt x="15334" y="30615"/>
                      </a:cubicBezTo>
                      <a:cubicBezTo>
                        <a:pt x="14359" y="42226"/>
                        <a:pt x="13562" y="53837"/>
                        <a:pt x="13030" y="65449"/>
                      </a:cubicBezTo>
                      <a:cubicBezTo>
                        <a:pt x="11877" y="88759"/>
                        <a:pt x="11080" y="112159"/>
                        <a:pt x="11257" y="135559"/>
                      </a:cubicBezTo>
                      <a:cubicBezTo>
                        <a:pt x="11523" y="182447"/>
                        <a:pt x="14802" y="229424"/>
                        <a:pt x="21007" y="276135"/>
                      </a:cubicBezTo>
                      <a:cubicBezTo>
                        <a:pt x="22691" y="289076"/>
                        <a:pt x="24641" y="302017"/>
                        <a:pt x="26857" y="314869"/>
                      </a:cubicBezTo>
                      <a:cubicBezTo>
                        <a:pt x="28009" y="321605"/>
                        <a:pt x="29250" y="328342"/>
                        <a:pt x="30491" y="335078"/>
                      </a:cubicBezTo>
                      <a:cubicBezTo>
                        <a:pt x="31555" y="340750"/>
                        <a:pt x="33239" y="346512"/>
                        <a:pt x="28984" y="350855"/>
                      </a:cubicBezTo>
                      <a:cubicBezTo>
                        <a:pt x="27743" y="352185"/>
                        <a:pt x="26059" y="352096"/>
                        <a:pt x="24464" y="351387"/>
                      </a:cubicBezTo>
                      <a:cubicBezTo>
                        <a:pt x="19057" y="348816"/>
                        <a:pt x="18525" y="342789"/>
                        <a:pt x="17550" y="337382"/>
                      </a:cubicBezTo>
                      <a:cubicBezTo>
                        <a:pt x="16221" y="330291"/>
                        <a:pt x="15068" y="323112"/>
                        <a:pt x="13916" y="316021"/>
                      </a:cubicBezTo>
                      <a:cubicBezTo>
                        <a:pt x="11877" y="303435"/>
                        <a:pt x="10105" y="290760"/>
                        <a:pt x="8509" y="278085"/>
                      </a:cubicBezTo>
                      <a:cubicBezTo>
                        <a:pt x="5230" y="251760"/>
                        <a:pt x="2748" y="225258"/>
                        <a:pt x="1419" y="198845"/>
                      </a:cubicBezTo>
                      <a:cubicBezTo>
                        <a:pt x="-1241" y="145929"/>
                        <a:pt x="-266" y="92837"/>
                        <a:pt x="5230" y="40542"/>
                      </a:cubicBezTo>
                      <a:cubicBezTo>
                        <a:pt x="5939" y="33362"/>
                        <a:pt x="6737" y="26272"/>
                        <a:pt x="7712" y="19181"/>
                      </a:cubicBezTo>
                      <a:cubicBezTo>
                        <a:pt x="8509" y="13597"/>
                        <a:pt x="8775" y="8013"/>
                        <a:pt x="12587" y="3935"/>
                      </a:cubicBezTo>
                      <a:cubicBezTo>
                        <a:pt x="14093" y="2340"/>
                        <a:pt x="17373" y="-851"/>
                        <a:pt x="19943" y="213"/>
                      </a:cubicBezTo>
                      <a:cubicBezTo>
                        <a:pt x="21716" y="922"/>
                        <a:pt x="22159" y="2694"/>
                        <a:pt x="21716" y="4379"/>
                      </a:cubicBezTo>
                      <a:cubicBezTo>
                        <a:pt x="21627" y="4467"/>
                        <a:pt x="21362" y="4644"/>
                        <a:pt x="21184" y="4467"/>
                      </a:cubicBezTo>
                      <a:lnTo>
                        <a:pt x="21184" y="44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9" name="任意多边形: 形状 448"/>
                <p:cNvSpPr/>
                <p:nvPr>
                  <p:custDataLst>
                    <p:tags r:id="rId191"/>
                  </p:custDataLst>
                </p:nvPr>
              </p:nvSpPr>
              <p:spPr>
                <a:xfrm>
                  <a:off x="8364115" y="5351763"/>
                  <a:ext cx="1535252" cy="55222"/>
                </a:xfrm>
                <a:custGeom>
                  <a:avLst/>
                  <a:gdLst>
                    <a:gd name="connsiteX0" fmla="*/ 1534792 w 1535252"/>
                    <a:gd name="connsiteY0" fmla="*/ 55222 h 55222"/>
                    <a:gd name="connsiteX1" fmla="*/ 1385530 w 1535252"/>
                    <a:gd name="connsiteY1" fmla="*/ 43700 h 55222"/>
                    <a:gd name="connsiteX2" fmla="*/ 1235913 w 1535252"/>
                    <a:gd name="connsiteY2" fmla="*/ 35634 h 55222"/>
                    <a:gd name="connsiteX3" fmla="*/ 938895 w 1535252"/>
                    <a:gd name="connsiteY3" fmla="*/ 28277 h 55222"/>
                    <a:gd name="connsiteX4" fmla="*/ 340517 w 1535252"/>
                    <a:gd name="connsiteY4" fmla="*/ 16134 h 55222"/>
                    <a:gd name="connsiteX5" fmla="*/ 4677 w 1535252"/>
                    <a:gd name="connsiteY5" fmla="*/ 9398 h 55222"/>
                    <a:gd name="connsiteX6" fmla="*/ 4499 w 1535252"/>
                    <a:gd name="connsiteY6" fmla="*/ 2 h 55222"/>
                    <a:gd name="connsiteX7" fmla="*/ 605980 w 1535252"/>
                    <a:gd name="connsiteY7" fmla="*/ 12234 h 55222"/>
                    <a:gd name="connsiteX8" fmla="*/ 905214 w 1535252"/>
                    <a:gd name="connsiteY8" fmla="*/ 18350 h 55222"/>
                    <a:gd name="connsiteX9" fmla="*/ 1202586 w 1535252"/>
                    <a:gd name="connsiteY9" fmla="*/ 25352 h 55222"/>
                    <a:gd name="connsiteX10" fmla="*/ 1368866 w 1535252"/>
                    <a:gd name="connsiteY10" fmla="*/ 34216 h 55222"/>
                    <a:gd name="connsiteX11" fmla="*/ 1534969 w 1535252"/>
                    <a:gd name="connsiteY11" fmla="*/ 54247 h 55222"/>
                    <a:gd name="connsiteX12" fmla="*/ 1534792 w 1535252"/>
                    <a:gd name="connsiteY12" fmla="*/ 55222 h 55222"/>
                    <a:gd name="connsiteX13" fmla="*/ 1534792 w 1535252"/>
                    <a:gd name="connsiteY13" fmla="*/ 55222 h 55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35252" h="55222">
                      <a:moveTo>
                        <a:pt x="1534792" y="55222"/>
                      </a:moveTo>
                      <a:cubicBezTo>
                        <a:pt x="1485156" y="53538"/>
                        <a:pt x="1435254" y="47245"/>
                        <a:pt x="1385530" y="43700"/>
                      </a:cubicBezTo>
                      <a:cubicBezTo>
                        <a:pt x="1335716" y="40154"/>
                        <a:pt x="1285815" y="37584"/>
                        <a:pt x="1235913" y="35634"/>
                      </a:cubicBezTo>
                      <a:cubicBezTo>
                        <a:pt x="1136907" y="31823"/>
                        <a:pt x="1037901" y="30227"/>
                        <a:pt x="938895" y="28277"/>
                      </a:cubicBezTo>
                      <a:cubicBezTo>
                        <a:pt x="739465" y="24289"/>
                        <a:pt x="539947" y="20211"/>
                        <a:pt x="340517" y="16134"/>
                      </a:cubicBezTo>
                      <a:cubicBezTo>
                        <a:pt x="228570" y="13830"/>
                        <a:pt x="116623" y="11614"/>
                        <a:pt x="4677" y="9398"/>
                      </a:cubicBezTo>
                      <a:cubicBezTo>
                        <a:pt x="-1439" y="9309"/>
                        <a:pt x="-1617" y="-175"/>
                        <a:pt x="4499" y="2"/>
                      </a:cubicBezTo>
                      <a:cubicBezTo>
                        <a:pt x="204993" y="4168"/>
                        <a:pt x="405486" y="8245"/>
                        <a:pt x="605980" y="12234"/>
                      </a:cubicBezTo>
                      <a:cubicBezTo>
                        <a:pt x="705695" y="14273"/>
                        <a:pt x="805410" y="16311"/>
                        <a:pt x="905214" y="18350"/>
                      </a:cubicBezTo>
                      <a:cubicBezTo>
                        <a:pt x="1004308" y="20389"/>
                        <a:pt x="1103403" y="21807"/>
                        <a:pt x="1202586" y="25352"/>
                      </a:cubicBezTo>
                      <a:cubicBezTo>
                        <a:pt x="1257983" y="27391"/>
                        <a:pt x="1313469" y="29961"/>
                        <a:pt x="1368866" y="34216"/>
                      </a:cubicBezTo>
                      <a:cubicBezTo>
                        <a:pt x="1423997" y="38470"/>
                        <a:pt x="1480547" y="42016"/>
                        <a:pt x="1534969" y="54247"/>
                      </a:cubicBezTo>
                      <a:cubicBezTo>
                        <a:pt x="1535412" y="54425"/>
                        <a:pt x="1535324" y="55222"/>
                        <a:pt x="1534792" y="55222"/>
                      </a:cubicBezTo>
                      <a:lnTo>
                        <a:pt x="1534792" y="5522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0" name="任意多边形: 形状 449"/>
                <p:cNvSpPr/>
                <p:nvPr>
                  <p:custDataLst>
                    <p:tags r:id="rId192"/>
                  </p:custDataLst>
                </p:nvPr>
              </p:nvSpPr>
              <p:spPr>
                <a:xfrm>
                  <a:off x="9723534" y="5385822"/>
                  <a:ext cx="25317" cy="320062"/>
                </a:xfrm>
                <a:custGeom>
                  <a:avLst/>
                  <a:gdLst>
                    <a:gd name="connsiteX0" fmla="*/ 18842 w 25317"/>
                    <a:gd name="connsiteY0" fmla="*/ 1043 h 320062"/>
                    <a:gd name="connsiteX1" fmla="*/ 23097 w 25317"/>
                    <a:gd name="connsiteY1" fmla="*/ 32774 h 320062"/>
                    <a:gd name="connsiteX2" fmla="*/ 24338 w 25317"/>
                    <a:gd name="connsiteY2" fmla="*/ 64417 h 320062"/>
                    <a:gd name="connsiteX3" fmla="*/ 25313 w 25317"/>
                    <a:gd name="connsiteY3" fmla="*/ 126639 h 320062"/>
                    <a:gd name="connsiteX4" fmla="*/ 21945 w 25317"/>
                    <a:gd name="connsiteY4" fmla="*/ 251793 h 320062"/>
                    <a:gd name="connsiteX5" fmla="*/ 11131 w 25317"/>
                    <a:gd name="connsiteY5" fmla="*/ 316142 h 320062"/>
                    <a:gd name="connsiteX6" fmla="*/ 849 w 25317"/>
                    <a:gd name="connsiteY6" fmla="*/ 311622 h 320062"/>
                    <a:gd name="connsiteX7" fmla="*/ 6434 w 25317"/>
                    <a:gd name="connsiteY7" fmla="*/ 304265 h 320062"/>
                    <a:gd name="connsiteX8" fmla="*/ 12904 w 25317"/>
                    <a:gd name="connsiteY8" fmla="*/ 308165 h 320062"/>
                    <a:gd name="connsiteX9" fmla="*/ 10599 w 25317"/>
                    <a:gd name="connsiteY9" fmla="*/ 317471 h 320062"/>
                    <a:gd name="connsiteX10" fmla="*/ 318 w 25317"/>
                    <a:gd name="connsiteY10" fmla="*/ 312951 h 320062"/>
                    <a:gd name="connsiteX11" fmla="*/ 10599 w 25317"/>
                    <a:gd name="connsiteY11" fmla="*/ 256579 h 320062"/>
                    <a:gd name="connsiteX12" fmla="*/ 13613 w 25317"/>
                    <a:gd name="connsiteY12" fmla="*/ 194977 h 320062"/>
                    <a:gd name="connsiteX13" fmla="*/ 15386 w 25317"/>
                    <a:gd name="connsiteY13" fmla="*/ 71863 h 320062"/>
                    <a:gd name="connsiteX14" fmla="*/ 14942 w 25317"/>
                    <a:gd name="connsiteY14" fmla="*/ 36940 h 320062"/>
                    <a:gd name="connsiteX15" fmla="*/ 16715 w 25317"/>
                    <a:gd name="connsiteY15" fmla="*/ 954 h 320062"/>
                    <a:gd name="connsiteX16" fmla="*/ 18842 w 25317"/>
                    <a:gd name="connsiteY16" fmla="*/ 1043 h 320062"/>
                    <a:gd name="connsiteX17" fmla="*/ 18842 w 25317"/>
                    <a:gd name="connsiteY17" fmla="*/ 1043 h 320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317" h="320062">
                      <a:moveTo>
                        <a:pt x="18842" y="1043"/>
                      </a:moveTo>
                      <a:cubicBezTo>
                        <a:pt x="20261" y="11679"/>
                        <a:pt x="22477" y="22049"/>
                        <a:pt x="23097" y="32774"/>
                      </a:cubicBezTo>
                      <a:cubicBezTo>
                        <a:pt x="23718" y="43322"/>
                        <a:pt x="24072" y="53870"/>
                        <a:pt x="24338" y="64417"/>
                      </a:cubicBezTo>
                      <a:cubicBezTo>
                        <a:pt x="24958" y="85158"/>
                        <a:pt x="25224" y="105899"/>
                        <a:pt x="25313" y="126639"/>
                      </a:cubicBezTo>
                      <a:cubicBezTo>
                        <a:pt x="25402" y="168475"/>
                        <a:pt x="24161" y="210222"/>
                        <a:pt x="21945" y="251793"/>
                      </a:cubicBezTo>
                      <a:cubicBezTo>
                        <a:pt x="20792" y="273686"/>
                        <a:pt x="19108" y="295756"/>
                        <a:pt x="11131" y="316142"/>
                      </a:cubicBezTo>
                      <a:cubicBezTo>
                        <a:pt x="7675" y="314635"/>
                        <a:pt x="4306" y="313128"/>
                        <a:pt x="849" y="311622"/>
                      </a:cubicBezTo>
                      <a:cubicBezTo>
                        <a:pt x="2179" y="308785"/>
                        <a:pt x="4306" y="306569"/>
                        <a:pt x="6434" y="304265"/>
                      </a:cubicBezTo>
                      <a:cubicBezTo>
                        <a:pt x="9270" y="301251"/>
                        <a:pt x="13347" y="304708"/>
                        <a:pt x="12904" y="308165"/>
                      </a:cubicBezTo>
                      <a:cubicBezTo>
                        <a:pt x="12461" y="311533"/>
                        <a:pt x="11929" y="314458"/>
                        <a:pt x="10599" y="317471"/>
                      </a:cubicBezTo>
                      <a:cubicBezTo>
                        <a:pt x="8118" y="323055"/>
                        <a:pt x="-1898" y="318712"/>
                        <a:pt x="318" y="312951"/>
                      </a:cubicBezTo>
                      <a:cubicBezTo>
                        <a:pt x="7320" y="295047"/>
                        <a:pt x="9359" y="275813"/>
                        <a:pt x="10599" y="256579"/>
                      </a:cubicBezTo>
                      <a:cubicBezTo>
                        <a:pt x="11929" y="236104"/>
                        <a:pt x="12904" y="215541"/>
                        <a:pt x="13613" y="194977"/>
                      </a:cubicBezTo>
                      <a:cubicBezTo>
                        <a:pt x="15120" y="154028"/>
                        <a:pt x="15740" y="112901"/>
                        <a:pt x="15386" y="71863"/>
                      </a:cubicBezTo>
                      <a:cubicBezTo>
                        <a:pt x="15297" y="60251"/>
                        <a:pt x="14942" y="48551"/>
                        <a:pt x="14942" y="36940"/>
                      </a:cubicBezTo>
                      <a:cubicBezTo>
                        <a:pt x="14942" y="24797"/>
                        <a:pt x="16272" y="13097"/>
                        <a:pt x="16715" y="954"/>
                      </a:cubicBezTo>
                      <a:cubicBezTo>
                        <a:pt x="16804" y="-376"/>
                        <a:pt x="18665" y="-287"/>
                        <a:pt x="18842" y="1043"/>
                      </a:cubicBezTo>
                      <a:lnTo>
                        <a:pt x="18842" y="104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1" name="任意多边形: 形状 450"/>
                <p:cNvSpPr/>
                <p:nvPr>
                  <p:custDataLst>
                    <p:tags r:id="rId193"/>
                  </p:custDataLst>
                </p:nvPr>
              </p:nvSpPr>
              <p:spPr>
                <a:xfrm>
                  <a:off x="9603130" y="5386000"/>
                  <a:ext cx="31624" cy="318202"/>
                </a:xfrm>
                <a:custGeom>
                  <a:avLst/>
                  <a:gdLst>
                    <a:gd name="connsiteX0" fmla="*/ 2127 w 31624"/>
                    <a:gd name="connsiteY0" fmla="*/ 777 h 318202"/>
                    <a:gd name="connsiteX1" fmla="*/ 7800 w 31624"/>
                    <a:gd name="connsiteY1" fmla="*/ 15047 h 318202"/>
                    <a:gd name="connsiteX2" fmla="*/ 11966 w 31624"/>
                    <a:gd name="connsiteY2" fmla="*/ 31888 h 318202"/>
                    <a:gd name="connsiteX3" fmla="*/ 17993 w 31624"/>
                    <a:gd name="connsiteY3" fmla="*/ 63885 h 318202"/>
                    <a:gd name="connsiteX4" fmla="*/ 26502 w 31624"/>
                    <a:gd name="connsiteY4" fmla="*/ 126373 h 318202"/>
                    <a:gd name="connsiteX5" fmla="*/ 30136 w 31624"/>
                    <a:gd name="connsiteY5" fmla="*/ 253742 h 318202"/>
                    <a:gd name="connsiteX6" fmla="*/ 24729 w 31624"/>
                    <a:gd name="connsiteY6" fmla="*/ 287513 h 318202"/>
                    <a:gd name="connsiteX7" fmla="*/ 20032 w 31624"/>
                    <a:gd name="connsiteY7" fmla="*/ 302847 h 318202"/>
                    <a:gd name="connsiteX8" fmla="*/ 12675 w 31624"/>
                    <a:gd name="connsiteY8" fmla="*/ 317206 h 318202"/>
                    <a:gd name="connsiteX9" fmla="*/ 5761 w 31624"/>
                    <a:gd name="connsiteY9" fmla="*/ 314192 h 318202"/>
                    <a:gd name="connsiteX10" fmla="*/ 9395 w 31624"/>
                    <a:gd name="connsiteY10" fmla="*/ 301695 h 318202"/>
                    <a:gd name="connsiteX11" fmla="*/ 14005 w 31624"/>
                    <a:gd name="connsiteY11" fmla="*/ 287336 h 318202"/>
                    <a:gd name="connsiteX12" fmla="*/ 19588 w 31624"/>
                    <a:gd name="connsiteY12" fmla="*/ 257554 h 318202"/>
                    <a:gd name="connsiteX13" fmla="*/ 20829 w 31624"/>
                    <a:gd name="connsiteY13" fmla="*/ 196129 h 318202"/>
                    <a:gd name="connsiteX14" fmla="*/ 10105 w 31624"/>
                    <a:gd name="connsiteY14" fmla="*/ 71242 h 318202"/>
                    <a:gd name="connsiteX15" fmla="*/ 4255 w 31624"/>
                    <a:gd name="connsiteY15" fmla="*/ 35965 h 318202"/>
                    <a:gd name="connsiteX16" fmla="*/ 1241 w 31624"/>
                    <a:gd name="connsiteY16" fmla="*/ 18326 h 318202"/>
                    <a:gd name="connsiteX17" fmla="*/ 0 w 31624"/>
                    <a:gd name="connsiteY17" fmla="*/ 954 h 318202"/>
                    <a:gd name="connsiteX18" fmla="*/ 2127 w 31624"/>
                    <a:gd name="connsiteY18" fmla="*/ 777 h 318202"/>
                    <a:gd name="connsiteX19" fmla="*/ 2127 w 31624"/>
                    <a:gd name="connsiteY19" fmla="*/ 777 h 31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1624" h="318202">
                      <a:moveTo>
                        <a:pt x="2127" y="777"/>
                      </a:moveTo>
                      <a:cubicBezTo>
                        <a:pt x="3900" y="5563"/>
                        <a:pt x="6293" y="10172"/>
                        <a:pt x="7800" y="15047"/>
                      </a:cubicBezTo>
                      <a:cubicBezTo>
                        <a:pt x="9484" y="20542"/>
                        <a:pt x="10636" y="26304"/>
                        <a:pt x="11966" y="31888"/>
                      </a:cubicBezTo>
                      <a:cubicBezTo>
                        <a:pt x="14359" y="42524"/>
                        <a:pt x="16220" y="53160"/>
                        <a:pt x="17993" y="63885"/>
                      </a:cubicBezTo>
                      <a:cubicBezTo>
                        <a:pt x="21450" y="84626"/>
                        <a:pt x="24463" y="105455"/>
                        <a:pt x="26502" y="126373"/>
                      </a:cubicBezTo>
                      <a:cubicBezTo>
                        <a:pt x="30668" y="168475"/>
                        <a:pt x="33504" y="211818"/>
                        <a:pt x="30136" y="253742"/>
                      </a:cubicBezTo>
                      <a:cubicBezTo>
                        <a:pt x="29250" y="265177"/>
                        <a:pt x="27566" y="276522"/>
                        <a:pt x="24729" y="287513"/>
                      </a:cubicBezTo>
                      <a:cubicBezTo>
                        <a:pt x="23400" y="292742"/>
                        <a:pt x="21804" y="297883"/>
                        <a:pt x="20032" y="302847"/>
                      </a:cubicBezTo>
                      <a:cubicBezTo>
                        <a:pt x="18170" y="307987"/>
                        <a:pt x="16575" y="313395"/>
                        <a:pt x="12675" y="317206"/>
                      </a:cubicBezTo>
                      <a:cubicBezTo>
                        <a:pt x="10370" y="319422"/>
                        <a:pt x="5584" y="317738"/>
                        <a:pt x="5761" y="314192"/>
                      </a:cubicBezTo>
                      <a:cubicBezTo>
                        <a:pt x="5939" y="309583"/>
                        <a:pt x="7800" y="305949"/>
                        <a:pt x="9395" y="301695"/>
                      </a:cubicBezTo>
                      <a:cubicBezTo>
                        <a:pt x="11168" y="296997"/>
                        <a:pt x="12675" y="292211"/>
                        <a:pt x="14005" y="287336"/>
                      </a:cubicBezTo>
                      <a:cubicBezTo>
                        <a:pt x="16664" y="277585"/>
                        <a:pt x="18525" y="267658"/>
                        <a:pt x="19588" y="257554"/>
                      </a:cubicBezTo>
                      <a:cubicBezTo>
                        <a:pt x="21627" y="237256"/>
                        <a:pt x="21272" y="216604"/>
                        <a:pt x="20829" y="196129"/>
                      </a:cubicBezTo>
                      <a:cubicBezTo>
                        <a:pt x="19854" y="154471"/>
                        <a:pt x="16220" y="112724"/>
                        <a:pt x="10105" y="71242"/>
                      </a:cubicBezTo>
                      <a:cubicBezTo>
                        <a:pt x="8332" y="59454"/>
                        <a:pt x="6205" y="47754"/>
                        <a:pt x="4255" y="35965"/>
                      </a:cubicBezTo>
                      <a:cubicBezTo>
                        <a:pt x="3279" y="30115"/>
                        <a:pt x="2216" y="24176"/>
                        <a:pt x="1241" y="18326"/>
                      </a:cubicBezTo>
                      <a:cubicBezTo>
                        <a:pt x="355" y="12477"/>
                        <a:pt x="532" y="6715"/>
                        <a:pt x="0" y="954"/>
                      </a:cubicBezTo>
                      <a:cubicBezTo>
                        <a:pt x="0" y="-287"/>
                        <a:pt x="1773" y="-287"/>
                        <a:pt x="2127" y="777"/>
                      </a:cubicBezTo>
                      <a:lnTo>
                        <a:pt x="2127" y="77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2" name="任意多边形: 形状 451"/>
                <p:cNvSpPr/>
                <p:nvPr>
                  <p:custDataLst>
                    <p:tags r:id="rId194"/>
                  </p:custDataLst>
                </p:nvPr>
              </p:nvSpPr>
              <p:spPr>
                <a:xfrm>
                  <a:off x="9492060" y="5386444"/>
                  <a:ext cx="28603" cy="317859"/>
                </a:xfrm>
                <a:custGeom>
                  <a:avLst/>
                  <a:gdLst>
                    <a:gd name="connsiteX0" fmla="*/ 6746 w 28603"/>
                    <a:gd name="connsiteY0" fmla="*/ 67 h 317859"/>
                    <a:gd name="connsiteX1" fmla="*/ 8785 w 28603"/>
                    <a:gd name="connsiteY1" fmla="*/ 27987 h 317859"/>
                    <a:gd name="connsiteX2" fmla="*/ 13926 w 28603"/>
                    <a:gd name="connsiteY2" fmla="*/ 58123 h 317859"/>
                    <a:gd name="connsiteX3" fmla="*/ 22612 w 28603"/>
                    <a:gd name="connsiteY3" fmla="*/ 119990 h 317859"/>
                    <a:gd name="connsiteX4" fmla="*/ 28462 w 28603"/>
                    <a:gd name="connsiteY4" fmla="*/ 244966 h 317859"/>
                    <a:gd name="connsiteX5" fmla="*/ 27309 w 28603"/>
                    <a:gd name="connsiteY5" fmla="*/ 279180 h 317859"/>
                    <a:gd name="connsiteX6" fmla="*/ 24473 w 28603"/>
                    <a:gd name="connsiteY6" fmla="*/ 314546 h 317859"/>
                    <a:gd name="connsiteX7" fmla="*/ 15255 w 28603"/>
                    <a:gd name="connsiteY7" fmla="*/ 313038 h 317859"/>
                    <a:gd name="connsiteX8" fmla="*/ 17028 w 28603"/>
                    <a:gd name="connsiteY8" fmla="*/ 282282 h 317859"/>
                    <a:gd name="connsiteX9" fmla="*/ 18269 w 28603"/>
                    <a:gd name="connsiteY9" fmla="*/ 250285 h 317859"/>
                    <a:gd name="connsiteX10" fmla="*/ 17737 w 28603"/>
                    <a:gd name="connsiteY10" fmla="*/ 187265 h 317859"/>
                    <a:gd name="connsiteX11" fmla="*/ 5239 w 28603"/>
                    <a:gd name="connsiteY11" fmla="*/ 61580 h 317859"/>
                    <a:gd name="connsiteX12" fmla="*/ 276 w 28603"/>
                    <a:gd name="connsiteY12" fmla="*/ 28873 h 317859"/>
                    <a:gd name="connsiteX13" fmla="*/ 6480 w 28603"/>
                    <a:gd name="connsiteY13" fmla="*/ 67 h 317859"/>
                    <a:gd name="connsiteX14" fmla="*/ 6746 w 28603"/>
                    <a:gd name="connsiteY14" fmla="*/ 67 h 317859"/>
                    <a:gd name="connsiteX15" fmla="*/ 6746 w 28603"/>
                    <a:gd name="connsiteY15" fmla="*/ 67 h 31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603" h="317859">
                      <a:moveTo>
                        <a:pt x="6746" y="67"/>
                      </a:moveTo>
                      <a:cubicBezTo>
                        <a:pt x="6391" y="9196"/>
                        <a:pt x="7721" y="18857"/>
                        <a:pt x="8785" y="27987"/>
                      </a:cubicBezTo>
                      <a:cubicBezTo>
                        <a:pt x="10026" y="38091"/>
                        <a:pt x="12241" y="48107"/>
                        <a:pt x="13926" y="58123"/>
                      </a:cubicBezTo>
                      <a:cubicBezTo>
                        <a:pt x="17560" y="78686"/>
                        <a:pt x="20396" y="99338"/>
                        <a:pt x="22612" y="119990"/>
                      </a:cubicBezTo>
                      <a:cubicBezTo>
                        <a:pt x="27221" y="161561"/>
                        <a:pt x="29171" y="203308"/>
                        <a:pt x="28462" y="244966"/>
                      </a:cubicBezTo>
                      <a:cubicBezTo>
                        <a:pt x="28284" y="256401"/>
                        <a:pt x="27930" y="267746"/>
                        <a:pt x="27309" y="279180"/>
                      </a:cubicBezTo>
                      <a:cubicBezTo>
                        <a:pt x="26689" y="290791"/>
                        <a:pt x="26955" y="303289"/>
                        <a:pt x="24473" y="314546"/>
                      </a:cubicBezTo>
                      <a:cubicBezTo>
                        <a:pt x="23321" y="319863"/>
                        <a:pt x="15521" y="318357"/>
                        <a:pt x="15255" y="313038"/>
                      </a:cubicBezTo>
                      <a:cubicBezTo>
                        <a:pt x="14723" y="302846"/>
                        <a:pt x="16407" y="292387"/>
                        <a:pt x="17028" y="282282"/>
                      </a:cubicBezTo>
                      <a:cubicBezTo>
                        <a:pt x="17648" y="271646"/>
                        <a:pt x="18003" y="261009"/>
                        <a:pt x="18269" y="250285"/>
                      </a:cubicBezTo>
                      <a:cubicBezTo>
                        <a:pt x="18712" y="229278"/>
                        <a:pt x="18534" y="208271"/>
                        <a:pt x="17737" y="187265"/>
                      </a:cubicBezTo>
                      <a:cubicBezTo>
                        <a:pt x="16053" y="145251"/>
                        <a:pt x="11887" y="103327"/>
                        <a:pt x="5239" y="61580"/>
                      </a:cubicBezTo>
                      <a:cubicBezTo>
                        <a:pt x="3555" y="50677"/>
                        <a:pt x="1162" y="39864"/>
                        <a:pt x="276" y="28873"/>
                      </a:cubicBezTo>
                      <a:cubicBezTo>
                        <a:pt x="-699" y="17971"/>
                        <a:pt x="807" y="9019"/>
                        <a:pt x="6480" y="67"/>
                      </a:cubicBezTo>
                      <a:cubicBezTo>
                        <a:pt x="6657" y="-22"/>
                        <a:pt x="6746" y="-22"/>
                        <a:pt x="6746" y="67"/>
                      </a:cubicBezTo>
                      <a:lnTo>
                        <a:pt x="6746" y="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3" name="任意多边形: 形状 452"/>
                <p:cNvSpPr/>
                <p:nvPr>
                  <p:custDataLst>
                    <p:tags r:id="rId195"/>
                  </p:custDataLst>
                </p:nvPr>
              </p:nvSpPr>
              <p:spPr>
                <a:xfrm>
                  <a:off x="9408571" y="5380020"/>
                  <a:ext cx="31114" cy="326693"/>
                </a:xfrm>
                <a:custGeom>
                  <a:avLst/>
                  <a:gdLst>
                    <a:gd name="connsiteX0" fmla="*/ 1688 w 31114"/>
                    <a:gd name="connsiteY0" fmla="*/ 641 h 326693"/>
                    <a:gd name="connsiteX1" fmla="*/ 16047 w 31114"/>
                    <a:gd name="connsiteY1" fmla="*/ 63749 h 326693"/>
                    <a:gd name="connsiteX2" fmla="*/ 25177 w 31114"/>
                    <a:gd name="connsiteY2" fmla="*/ 126060 h 326693"/>
                    <a:gd name="connsiteX3" fmla="*/ 29963 w 31114"/>
                    <a:gd name="connsiteY3" fmla="*/ 252898 h 326693"/>
                    <a:gd name="connsiteX4" fmla="*/ 20036 w 31114"/>
                    <a:gd name="connsiteY4" fmla="*/ 323097 h 326693"/>
                    <a:gd name="connsiteX5" fmla="*/ 10020 w 31114"/>
                    <a:gd name="connsiteY5" fmla="*/ 321501 h 326693"/>
                    <a:gd name="connsiteX6" fmla="*/ 11083 w 31114"/>
                    <a:gd name="connsiteY6" fmla="*/ 309446 h 326693"/>
                    <a:gd name="connsiteX7" fmla="*/ 16845 w 31114"/>
                    <a:gd name="connsiteY7" fmla="*/ 309624 h 326693"/>
                    <a:gd name="connsiteX8" fmla="*/ 19947 w 31114"/>
                    <a:gd name="connsiteY8" fmla="*/ 320438 h 326693"/>
                    <a:gd name="connsiteX9" fmla="*/ 10197 w 31114"/>
                    <a:gd name="connsiteY9" fmla="*/ 320172 h 326693"/>
                    <a:gd name="connsiteX10" fmla="*/ 8336 w 31114"/>
                    <a:gd name="connsiteY10" fmla="*/ 71194 h 326693"/>
                    <a:gd name="connsiteX11" fmla="*/ 4 w 31114"/>
                    <a:gd name="connsiteY11" fmla="*/ 906 h 326693"/>
                    <a:gd name="connsiteX12" fmla="*/ 1688 w 31114"/>
                    <a:gd name="connsiteY12" fmla="*/ 641 h 326693"/>
                    <a:gd name="connsiteX13" fmla="*/ 1688 w 31114"/>
                    <a:gd name="connsiteY13" fmla="*/ 641 h 326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114" h="326693">
                      <a:moveTo>
                        <a:pt x="1688" y="641"/>
                      </a:moveTo>
                      <a:cubicBezTo>
                        <a:pt x="9134" y="21115"/>
                        <a:pt x="12502" y="42477"/>
                        <a:pt x="16047" y="63749"/>
                      </a:cubicBezTo>
                      <a:cubicBezTo>
                        <a:pt x="19504" y="84490"/>
                        <a:pt x="22606" y="105230"/>
                        <a:pt x="25177" y="126060"/>
                      </a:cubicBezTo>
                      <a:cubicBezTo>
                        <a:pt x="30317" y="168250"/>
                        <a:pt x="32710" y="210795"/>
                        <a:pt x="29963" y="252898"/>
                      </a:cubicBezTo>
                      <a:cubicBezTo>
                        <a:pt x="28456" y="276652"/>
                        <a:pt x="25177" y="300140"/>
                        <a:pt x="20036" y="323097"/>
                      </a:cubicBezTo>
                      <a:cubicBezTo>
                        <a:pt x="18795" y="328770"/>
                        <a:pt x="10197" y="327351"/>
                        <a:pt x="10020" y="321501"/>
                      </a:cubicBezTo>
                      <a:cubicBezTo>
                        <a:pt x="9931" y="317424"/>
                        <a:pt x="10374" y="313435"/>
                        <a:pt x="11083" y="309446"/>
                      </a:cubicBezTo>
                      <a:cubicBezTo>
                        <a:pt x="11615" y="306256"/>
                        <a:pt x="15870" y="306965"/>
                        <a:pt x="16845" y="309624"/>
                      </a:cubicBezTo>
                      <a:cubicBezTo>
                        <a:pt x="18174" y="313170"/>
                        <a:pt x="19327" y="316715"/>
                        <a:pt x="19947" y="320438"/>
                      </a:cubicBezTo>
                      <a:cubicBezTo>
                        <a:pt x="16667" y="320349"/>
                        <a:pt x="13388" y="320260"/>
                        <a:pt x="10197" y="320172"/>
                      </a:cubicBezTo>
                      <a:cubicBezTo>
                        <a:pt x="28367" y="239159"/>
                        <a:pt x="20833" y="153891"/>
                        <a:pt x="8336" y="71194"/>
                      </a:cubicBezTo>
                      <a:cubicBezTo>
                        <a:pt x="4790" y="47795"/>
                        <a:pt x="4" y="24484"/>
                        <a:pt x="4" y="906"/>
                      </a:cubicBezTo>
                      <a:cubicBezTo>
                        <a:pt x="-84" y="-157"/>
                        <a:pt x="1334" y="-335"/>
                        <a:pt x="1688" y="641"/>
                      </a:cubicBezTo>
                      <a:lnTo>
                        <a:pt x="1688" y="6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4" name="任意多边形: 形状 453"/>
                <p:cNvSpPr/>
                <p:nvPr>
                  <p:custDataLst>
                    <p:tags r:id="rId196"/>
                  </p:custDataLst>
                </p:nvPr>
              </p:nvSpPr>
              <p:spPr>
                <a:xfrm>
                  <a:off x="8462124" y="5323587"/>
                  <a:ext cx="1414606" cy="76663"/>
                </a:xfrm>
                <a:custGeom>
                  <a:avLst/>
                  <a:gdLst>
                    <a:gd name="connsiteX0" fmla="*/ 1405494 w 1414606"/>
                    <a:gd name="connsiteY0" fmla="*/ 72939 h 76663"/>
                    <a:gd name="connsiteX1" fmla="*/ 1402658 w 1414606"/>
                    <a:gd name="connsiteY1" fmla="*/ 48653 h 76663"/>
                    <a:gd name="connsiteX2" fmla="*/ 1374649 w 1414606"/>
                    <a:gd name="connsiteY2" fmla="*/ 35269 h 76663"/>
                    <a:gd name="connsiteX3" fmla="*/ 1308350 w 1414606"/>
                    <a:gd name="connsiteY3" fmla="*/ 33053 h 76663"/>
                    <a:gd name="connsiteX4" fmla="*/ 1165823 w 1414606"/>
                    <a:gd name="connsiteY4" fmla="*/ 29064 h 76663"/>
                    <a:gd name="connsiteX5" fmla="*/ 884406 w 1414606"/>
                    <a:gd name="connsiteY5" fmla="*/ 21264 h 76663"/>
                    <a:gd name="connsiteX6" fmla="*/ 602190 w 1414606"/>
                    <a:gd name="connsiteY6" fmla="*/ 14262 h 76663"/>
                    <a:gd name="connsiteX7" fmla="*/ 321216 w 1414606"/>
                    <a:gd name="connsiteY7" fmla="*/ 9210 h 76663"/>
                    <a:gd name="connsiteX8" fmla="*/ 38025 w 1414606"/>
                    <a:gd name="connsiteY8" fmla="*/ 6640 h 76663"/>
                    <a:gd name="connsiteX9" fmla="*/ 3103 w 1414606"/>
                    <a:gd name="connsiteY9" fmla="*/ 6462 h 76663"/>
                    <a:gd name="connsiteX10" fmla="*/ 3014 w 1414606"/>
                    <a:gd name="connsiteY10" fmla="*/ 169 h 76663"/>
                    <a:gd name="connsiteX11" fmla="*/ 294714 w 1414606"/>
                    <a:gd name="connsiteY11" fmla="*/ 1321 h 76663"/>
                    <a:gd name="connsiteX12" fmla="*/ 585438 w 1414606"/>
                    <a:gd name="connsiteY12" fmla="*/ 6374 h 76663"/>
                    <a:gd name="connsiteX13" fmla="*/ 874656 w 1414606"/>
                    <a:gd name="connsiteY13" fmla="*/ 13464 h 76663"/>
                    <a:gd name="connsiteX14" fmla="*/ 1165823 w 1414606"/>
                    <a:gd name="connsiteY14" fmla="*/ 21530 h 76663"/>
                    <a:gd name="connsiteX15" fmla="*/ 1312515 w 1414606"/>
                    <a:gd name="connsiteY15" fmla="*/ 25519 h 76663"/>
                    <a:gd name="connsiteX16" fmla="*/ 1378992 w 1414606"/>
                    <a:gd name="connsiteY16" fmla="*/ 28621 h 76663"/>
                    <a:gd name="connsiteX17" fmla="*/ 1414003 w 1414606"/>
                    <a:gd name="connsiteY17" fmla="*/ 57162 h 76663"/>
                    <a:gd name="connsiteX18" fmla="*/ 1410192 w 1414606"/>
                    <a:gd name="connsiteY18" fmla="*/ 75509 h 76663"/>
                    <a:gd name="connsiteX19" fmla="*/ 1405494 w 1414606"/>
                    <a:gd name="connsiteY19" fmla="*/ 72939 h 76663"/>
                    <a:gd name="connsiteX20" fmla="*/ 1405494 w 1414606"/>
                    <a:gd name="connsiteY20" fmla="*/ 72939 h 76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14606" h="76663">
                      <a:moveTo>
                        <a:pt x="1405494" y="72939"/>
                      </a:moveTo>
                      <a:cubicBezTo>
                        <a:pt x="1410280" y="65405"/>
                        <a:pt x="1408065" y="55832"/>
                        <a:pt x="1402658" y="48653"/>
                      </a:cubicBezTo>
                      <a:cubicBezTo>
                        <a:pt x="1396010" y="39878"/>
                        <a:pt x="1385019" y="36598"/>
                        <a:pt x="1374649" y="35269"/>
                      </a:cubicBezTo>
                      <a:cubicBezTo>
                        <a:pt x="1352845" y="32521"/>
                        <a:pt x="1330243" y="33673"/>
                        <a:pt x="1308350" y="33053"/>
                      </a:cubicBezTo>
                      <a:cubicBezTo>
                        <a:pt x="1260841" y="31812"/>
                        <a:pt x="1213332" y="30482"/>
                        <a:pt x="1165823" y="29064"/>
                      </a:cubicBezTo>
                      <a:cubicBezTo>
                        <a:pt x="1072047" y="26405"/>
                        <a:pt x="978271" y="23835"/>
                        <a:pt x="884406" y="21264"/>
                      </a:cubicBezTo>
                      <a:cubicBezTo>
                        <a:pt x="790363" y="18694"/>
                        <a:pt x="696233" y="16301"/>
                        <a:pt x="602190" y="14262"/>
                      </a:cubicBezTo>
                      <a:cubicBezTo>
                        <a:pt x="508503" y="12224"/>
                        <a:pt x="414815" y="10451"/>
                        <a:pt x="321216" y="9210"/>
                      </a:cubicBezTo>
                      <a:cubicBezTo>
                        <a:pt x="226819" y="7969"/>
                        <a:pt x="132422" y="7171"/>
                        <a:pt x="38025" y="6640"/>
                      </a:cubicBezTo>
                      <a:cubicBezTo>
                        <a:pt x="26414" y="6551"/>
                        <a:pt x="14714" y="6551"/>
                        <a:pt x="3103" y="6462"/>
                      </a:cubicBezTo>
                      <a:cubicBezTo>
                        <a:pt x="-975" y="6462"/>
                        <a:pt x="-1063" y="258"/>
                        <a:pt x="3014" y="169"/>
                      </a:cubicBezTo>
                      <a:cubicBezTo>
                        <a:pt x="100247" y="-274"/>
                        <a:pt x="197392" y="169"/>
                        <a:pt x="294714" y="1321"/>
                      </a:cubicBezTo>
                      <a:cubicBezTo>
                        <a:pt x="391592" y="2562"/>
                        <a:pt x="488560" y="4246"/>
                        <a:pt x="585438" y="6374"/>
                      </a:cubicBezTo>
                      <a:cubicBezTo>
                        <a:pt x="681785" y="8501"/>
                        <a:pt x="778220" y="10894"/>
                        <a:pt x="874656" y="13464"/>
                      </a:cubicBezTo>
                      <a:cubicBezTo>
                        <a:pt x="971712" y="16035"/>
                        <a:pt x="1068768" y="18960"/>
                        <a:pt x="1165823" y="21530"/>
                      </a:cubicBezTo>
                      <a:cubicBezTo>
                        <a:pt x="1214750" y="22860"/>
                        <a:pt x="1263589" y="24189"/>
                        <a:pt x="1312515" y="25519"/>
                      </a:cubicBezTo>
                      <a:cubicBezTo>
                        <a:pt x="1334320" y="26139"/>
                        <a:pt x="1357276" y="24721"/>
                        <a:pt x="1378992" y="28621"/>
                      </a:cubicBezTo>
                      <a:cubicBezTo>
                        <a:pt x="1394769" y="31457"/>
                        <a:pt x="1410192" y="40498"/>
                        <a:pt x="1414003" y="57162"/>
                      </a:cubicBezTo>
                      <a:cubicBezTo>
                        <a:pt x="1415510" y="63721"/>
                        <a:pt x="1414180" y="70280"/>
                        <a:pt x="1410192" y="75509"/>
                      </a:cubicBezTo>
                      <a:cubicBezTo>
                        <a:pt x="1408153" y="78168"/>
                        <a:pt x="1403721" y="75775"/>
                        <a:pt x="1405494" y="72939"/>
                      </a:cubicBezTo>
                      <a:lnTo>
                        <a:pt x="1405494" y="729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5" name="任意多边形: 形状 454"/>
                <p:cNvSpPr/>
                <p:nvPr>
                  <p:custDataLst>
                    <p:tags r:id="rId197"/>
                  </p:custDataLst>
                </p:nvPr>
              </p:nvSpPr>
              <p:spPr>
                <a:xfrm>
                  <a:off x="8422302" y="5093856"/>
                  <a:ext cx="45195" cy="234179"/>
                </a:xfrm>
                <a:custGeom>
                  <a:avLst/>
                  <a:gdLst>
                    <a:gd name="connsiteX0" fmla="*/ 43456 w 45195"/>
                    <a:gd name="connsiteY0" fmla="*/ 234155 h 234179"/>
                    <a:gd name="connsiteX1" fmla="*/ 27856 w 45195"/>
                    <a:gd name="connsiteY1" fmla="*/ 218555 h 234179"/>
                    <a:gd name="connsiteX2" fmla="*/ 15004 w 45195"/>
                    <a:gd name="connsiteY2" fmla="*/ 197549 h 234179"/>
                    <a:gd name="connsiteX3" fmla="*/ 1975 w 45195"/>
                    <a:gd name="connsiteY3" fmla="*/ 154206 h 234179"/>
                    <a:gd name="connsiteX4" fmla="*/ 13054 w 45195"/>
                    <a:gd name="connsiteY4" fmla="*/ 53605 h 234179"/>
                    <a:gd name="connsiteX5" fmla="*/ 23513 w 45195"/>
                    <a:gd name="connsiteY5" fmla="*/ 27457 h 234179"/>
                    <a:gd name="connsiteX6" fmla="*/ 37695 w 45195"/>
                    <a:gd name="connsiteY6" fmla="*/ 1221 h 234179"/>
                    <a:gd name="connsiteX7" fmla="*/ 44963 w 45195"/>
                    <a:gd name="connsiteY7" fmla="*/ 5564 h 234179"/>
                    <a:gd name="connsiteX8" fmla="*/ 34238 w 45195"/>
                    <a:gd name="connsiteY8" fmla="*/ 27191 h 234179"/>
                    <a:gd name="connsiteX9" fmla="*/ 24577 w 45195"/>
                    <a:gd name="connsiteY9" fmla="*/ 49971 h 234179"/>
                    <a:gd name="connsiteX10" fmla="*/ 12079 w 45195"/>
                    <a:gd name="connsiteY10" fmla="*/ 97391 h 234179"/>
                    <a:gd name="connsiteX11" fmla="*/ 20854 w 45195"/>
                    <a:gd name="connsiteY11" fmla="*/ 188685 h 234179"/>
                    <a:gd name="connsiteX12" fmla="*/ 31668 w 45195"/>
                    <a:gd name="connsiteY12" fmla="*/ 210490 h 234179"/>
                    <a:gd name="connsiteX13" fmla="*/ 43899 w 45195"/>
                    <a:gd name="connsiteY13" fmla="*/ 233890 h 234179"/>
                    <a:gd name="connsiteX14" fmla="*/ 43456 w 45195"/>
                    <a:gd name="connsiteY14" fmla="*/ 234155 h 234179"/>
                    <a:gd name="connsiteX15" fmla="*/ 43456 w 45195"/>
                    <a:gd name="connsiteY15" fmla="*/ 234155 h 234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5195" h="234179">
                      <a:moveTo>
                        <a:pt x="43456" y="234155"/>
                      </a:moveTo>
                      <a:cubicBezTo>
                        <a:pt x="36897" y="230698"/>
                        <a:pt x="32377" y="224228"/>
                        <a:pt x="27856" y="218555"/>
                      </a:cubicBezTo>
                      <a:cubicBezTo>
                        <a:pt x="22627" y="211997"/>
                        <a:pt x="18549" y="205083"/>
                        <a:pt x="15004" y="197549"/>
                      </a:cubicBezTo>
                      <a:cubicBezTo>
                        <a:pt x="8445" y="183722"/>
                        <a:pt x="4190" y="169185"/>
                        <a:pt x="1975" y="154206"/>
                      </a:cubicBezTo>
                      <a:cubicBezTo>
                        <a:pt x="-3166" y="120170"/>
                        <a:pt x="2152" y="85336"/>
                        <a:pt x="13054" y="53605"/>
                      </a:cubicBezTo>
                      <a:cubicBezTo>
                        <a:pt x="16156" y="44741"/>
                        <a:pt x="19613" y="35966"/>
                        <a:pt x="23513" y="27457"/>
                      </a:cubicBezTo>
                      <a:cubicBezTo>
                        <a:pt x="27590" y="18594"/>
                        <a:pt x="31579" y="8755"/>
                        <a:pt x="37695" y="1221"/>
                      </a:cubicBezTo>
                      <a:cubicBezTo>
                        <a:pt x="40265" y="-1970"/>
                        <a:pt x="46470" y="1664"/>
                        <a:pt x="44963" y="5564"/>
                      </a:cubicBezTo>
                      <a:cubicBezTo>
                        <a:pt x="42215" y="13098"/>
                        <a:pt x="37695" y="19923"/>
                        <a:pt x="34238" y="27191"/>
                      </a:cubicBezTo>
                      <a:cubicBezTo>
                        <a:pt x="30693" y="34637"/>
                        <a:pt x="27413" y="42260"/>
                        <a:pt x="24577" y="49971"/>
                      </a:cubicBezTo>
                      <a:cubicBezTo>
                        <a:pt x="18904" y="65305"/>
                        <a:pt x="14561" y="81170"/>
                        <a:pt x="12079" y="97391"/>
                      </a:cubicBezTo>
                      <a:cubicBezTo>
                        <a:pt x="7381" y="127615"/>
                        <a:pt x="8888" y="159436"/>
                        <a:pt x="20854" y="188685"/>
                      </a:cubicBezTo>
                      <a:cubicBezTo>
                        <a:pt x="23956" y="196219"/>
                        <a:pt x="28211" y="203133"/>
                        <a:pt x="31668" y="210490"/>
                      </a:cubicBezTo>
                      <a:cubicBezTo>
                        <a:pt x="35302" y="218378"/>
                        <a:pt x="41417" y="225558"/>
                        <a:pt x="43899" y="233890"/>
                      </a:cubicBezTo>
                      <a:cubicBezTo>
                        <a:pt x="43811" y="234067"/>
                        <a:pt x="43633" y="234244"/>
                        <a:pt x="43456" y="234155"/>
                      </a:cubicBezTo>
                      <a:lnTo>
                        <a:pt x="43456" y="2341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6" name="任意多边形: 形状 455"/>
                <p:cNvSpPr/>
                <p:nvPr>
                  <p:custDataLst>
                    <p:tags r:id="rId198"/>
                  </p:custDataLst>
                </p:nvPr>
              </p:nvSpPr>
              <p:spPr>
                <a:xfrm>
                  <a:off x="8464716" y="5090113"/>
                  <a:ext cx="1360346" cy="37088"/>
                </a:xfrm>
                <a:custGeom>
                  <a:avLst/>
                  <a:gdLst>
                    <a:gd name="connsiteX0" fmla="*/ 1359648 w 1360346"/>
                    <a:gd name="connsiteY0" fmla="*/ 36607 h 37088"/>
                    <a:gd name="connsiteX1" fmla="*/ 1227050 w 1360346"/>
                    <a:gd name="connsiteY1" fmla="*/ 34745 h 37088"/>
                    <a:gd name="connsiteX2" fmla="*/ 1094362 w 1360346"/>
                    <a:gd name="connsiteY2" fmla="*/ 30313 h 37088"/>
                    <a:gd name="connsiteX3" fmla="*/ 828987 w 1360346"/>
                    <a:gd name="connsiteY3" fmla="*/ 22336 h 37088"/>
                    <a:gd name="connsiteX4" fmla="*/ 301074 w 1360346"/>
                    <a:gd name="connsiteY4" fmla="*/ 10991 h 37088"/>
                    <a:gd name="connsiteX5" fmla="*/ 3347 w 1360346"/>
                    <a:gd name="connsiteY5" fmla="*/ 6736 h 37088"/>
                    <a:gd name="connsiteX6" fmla="*/ 3170 w 1360346"/>
                    <a:gd name="connsiteY6" fmla="*/ 0 h 37088"/>
                    <a:gd name="connsiteX7" fmla="*/ 533742 w 1360346"/>
                    <a:gd name="connsiteY7" fmla="*/ 7179 h 37088"/>
                    <a:gd name="connsiteX8" fmla="*/ 1061744 w 1360346"/>
                    <a:gd name="connsiteY8" fmla="*/ 21184 h 37088"/>
                    <a:gd name="connsiteX9" fmla="*/ 1210652 w 1360346"/>
                    <a:gd name="connsiteY9" fmla="*/ 26413 h 37088"/>
                    <a:gd name="connsiteX10" fmla="*/ 1359648 w 1360346"/>
                    <a:gd name="connsiteY10" fmla="*/ 35100 h 37088"/>
                    <a:gd name="connsiteX11" fmla="*/ 1359648 w 1360346"/>
                    <a:gd name="connsiteY11" fmla="*/ 36607 h 37088"/>
                    <a:gd name="connsiteX12" fmla="*/ 1359648 w 1360346"/>
                    <a:gd name="connsiteY12" fmla="*/ 36607 h 37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0346" h="37088">
                      <a:moveTo>
                        <a:pt x="1359648" y="36607"/>
                      </a:moveTo>
                      <a:cubicBezTo>
                        <a:pt x="1315596" y="37936"/>
                        <a:pt x="1271190" y="36252"/>
                        <a:pt x="1227050" y="34745"/>
                      </a:cubicBezTo>
                      <a:cubicBezTo>
                        <a:pt x="1182821" y="33238"/>
                        <a:pt x="1138591" y="31820"/>
                        <a:pt x="1094362" y="30313"/>
                      </a:cubicBezTo>
                      <a:cubicBezTo>
                        <a:pt x="1005904" y="27388"/>
                        <a:pt x="917446" y="24729"/>
                        <a:pt x="828987" y="22336"/>
                      </a:cubicBezTo>
                      <a:cubicBezTo>
                        <a:pt x="652957" y="17550"/>
                        <a:pt x="477016" y="13916"/>
                        <a:pt x="301074" y="10991"/>
                      </a:cubicBezTo>
                      <a:cubicBezTo>
                        <a:pt x="201802" y="9395"/>
                        <a:pt x="102531" y="7977"/>
                        <a:pt x="3347" y="6736"/>
                      </a:cubicBezTo>
                      <a:cubicBezTo>
                        <a:pt x="-996" y="6648"/>
                        <a:pt x="-1173" y="0"/>
                        <a:pt x="3170" y="0"/>
                      </a:cubicBezTo>
                      <a:cubicBezTo>
                        <a:pt x="179998" y="886"/>
                        <a:pt x="356826" y="3545"/>
                        <a:pt x="533742" y="7179"/>
                      </a:cubicBezTo>
                      <a:cubicBezTo>
                        <a:pt x="709684" y="10814"/>
                        <a:pt x="885714" y="15511"/>
                        <a:pt x="1061744" y="21184"/>
                      </a:cubicBezTo>
                      <a:cubicBezTo>
                        <a:pt x="1111380" y="22779"/>
                        <a:pt x="1161016" y="24552"/>
                        <a:pt x="1210652" y="26413"/>
                      </a:cubicBezTo>
                      <a:cubicBezTo>
                        <a:pt x="1260288" y="28275"/>
                        <a:pt x="1310101" y="29781"/>
                        <a:pt x="1359648" y="35100"/>
                      </a:cubicBezTo>
                      <a:cubicBezTo>
                        <a:pt x="1360535" y="35277"/>
                        <a:pt x="1360623" y="36607"/>
                        <a:pt x="1359648" y="36607"/>
                      </a:cubicBezTo>
                      <a:lnTo>
                        <a:pt x="1359648" y="366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7" name="任意多边形: 形状 456"/>
                <p:cNvSpPr/>
                <p:nvPr>
                  <p:custDataLst>
                    <p:tags r:id="rId199"/>
                  </p:custDataLst>
                </p:nvPr>
              </p:nvSpPr>
              <p:spPr>
                <a:xfrm>
                  <a:off x="8438424" y="5041442"/>
                  <a:ext cx="1413735" cy="84886"/>
                </a:xfrm>
                <a:custGeom>
                  <a:avLst/>
                  <a:gdLst>
                    <a:gd name="connsiteX0" fmla="*/ 1386295 w 1413735"/>
                    <a:gd name="connsiteY0" fmla="*/ 81201 h 84886"/>
                    <a:gd name="connsiteX1" fmla="*/ 1409872 w 1413735"/>
                    <a:gd name="connsiteY1" fmla="*/ 70476 h 84886"/>
                    <a:gd name="connsiteX2" fmla="*/ 1410847 w 1413735"/>
                    <a:gd name="connsiteY2" fmla="*/ 72692 h 84886"/>
                    <a:gd name="connsiteX3" fmla="*/ 1350929 w 1413735"/>
                    <a:gd name="connsiteY3" fmla="*/ 57269 h 84886"/>
                    <a:gd name="connsiteX4" fmla="*/ 1282237 w 1413735"/>
                    <a:gd name="connsiteY4" fmla="*/ 52483 h 84886"/>
                    <a:gd name="connsiteX5" fmla="*/ 1144852 w 1413735"/>
                    <a:gd name="connsiteY5" fmla="*/ 43708 h 84886"/>
                    <a:gd name="connsiteX6" fmla="*/ 867334 w 1413735"/>
                    <a:gd name="connsiteY6" fmla="*/ 28994 h 84886"/>
                    <a:gd name="connsiteX7" fmla="*/ 315134 w 1413735"/>
                    <a:gd name="connsiteY7" fmla="*/ 10558 h 84886"/>
                    <a:gd name="connsiteX8" fmla="*/ 160997 w 1413735"/>
                    <a:gd name="connsiteY8" fmla="*/ 8342 h 84886"/>
                    <a:gd name="connsiteX9" fmla="*/ 82555 w 1413735"/>
                    <a:gd name="connsiteY9" fmla="*/ 7810 h 84886"/>
                    <a:gd name="connsiteX10" fmla="*/ 4112 w 1413735"/>
                    <a:gd name="connsiteY10" fmla="*/ 8254 h 84886"/>
                    <a:gd name="connsiteX11" fmla="*/ 3935 w 1413735"/>
                    <a:gd name="connsiteY11" fmla="*/ 10 h 84886"/>
                    <a:gd name="connsiteX12" fmla="*/ 144068 w 1413735"/>
                    <a:gd name="connsiteY12" fmla="*/ 2138 h 84886"/>
                    <a:gd name="connsiteX13" fmla="*/ 284200 w 1413735"/>
                    <a:gd name="connsiteY13" fmla="*/ 4354 h 84886"/>
                    <a:gd name="connsiteX14" fmla="*/ 561718 w 1413735"/>
                    <a:gd name="connsiteY14" fmla="*/ 11356 h 84886"/>
                    <a:gd name="connsiteX15" fmla="*/ 1119590 w 1413735"/>
                    <a:gd name="connsiteY15" fmla="*/ 37237 h 84886"/>
                    <a:gd name="connsiteX16" fmla="*/ 1276564 w 1413735"/>
                    <a:gd name="connsiteY16" fmla="*/ 47608 h 84886"/>
                    <a:gd name="connsiteX17" fmla="*/ 1353234 w 1413735"/>
                    <a:gd name="connsiteY17" fmla="*/ 53103 h 84886"/>
                    <a:gd name="connsiteX18" fmla="*/ 1412797 w 1413735"/>
                    <a:gd name="connsiteY18" fmla="*/ 69501 h 84886"/>
                    <a:gd name="connsiteX19" fmla="*/ 1413506 w 1413735"/>
                    <a:gd name="connsiteY19" fmla="*/ 72160 h 84886"/>
                    <a:gd name="connsiteX20" fmla="*/ 1385852 w 1413735"/>
                    <a:gd name="connsiteY20" fmla="*/ 83151 h 84886"/>
                    <a:gd name="connsiteX21" fmla="*/ 1386295 w 1413735"/>
                    <a:gd name="connsiteY21" fmla="*/ 81201 h 84886"/>
                    <a:gd name="connsiteX22" fmla="*/ 1386295 w 1413735"/>
                    <a:gd name="connsiteY22" fmla="*/ 81201 h 84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13735" h="84886">
                      <a:moveTo>
                        <a:pt x="1386295" y="81201"/>
                      </a:moveTo>
                      <a:cubicBezTo>
                        <a:pt x="1395690" y="83860"/>
                        <a:pt x="1406238" y="79428"/>
                        <a:pt x="1409872" y="70476"/>
                      </a:cubicBezTo>
                      <a:cubicBezTo>
                        <a:pt x="1410226" y="71185"/>
                        <a:pt x="1410492" y="71983"/>
                        <a:pt x="1410847" y="72692"/>
                      </a:cubicBezTo>
                      <a:cubicBezTo>
                        <a:pt x="1392499" y="61523"/>
                        <a:pt x="1371581" y="58776"/>
                        <a:pt x="1350929" y="57269"/>
                      </a:cubicBezTo>
                      <a:cubicBezTo>
                        <a:pt x="1328061" y="55585"/>
                        <a:pt x="1305105" y="53990"/>
                        <a:pt x="1282237" y="52483"/>
                      </a:cubicBezTo>
                      <a:cubicBezTo>
                        <a:pt x="1236501" y="49380"/>
                        <a:pt x="1190676" y="46278"/>
                        <a:pt x="1144852" y="43708"/>
                      </a:cubicBezTo>
                      <a:cubicBezTo>
                        <a:pt x="1052316" y="38567"/>
                        <a:pt x="959869" y="33249"/>
                        <a:pt x="867334" y="28994"/>
                      </a:cubicBezTo>
                      <a:cubicBezTo>
                        <a:pt x="683238" y="20485"/>
                        <a:pt x="499142" y="13837"/>
                        <a:pt x="315134" y="10558"/>
                      </a:cubicBezTo>
                      <a:cubicBezTo>
                        <a:pt x="263726" y="9672"/>
                        <a:pt x="212406" y="8785"/>
                        <a:pt x="160997" y="8342"/>
                      </a:cubicBezTo>
                      <a:cubicBezTo>
                        <a:pt x="134850" y="8076"/>
                        <a:pt x="108702" y="7899"/>
                        <a:pt x="82555" y="7810"/>
                      </a:cubicBezTo>
                      <a:cubicBezTo>
                        <a:pt x="56407" y="7722"/>
                        <a:pt x="30171" y="6924"/>
                        <a:pt x="4112" y="8254"/>
                      </a:cubicBezTo>
                      <a:cubicBezTo>
                        <a:pt x="-1206" y="8520"/>
                        <a:pt x="-1472" y="-344"/>
                        <a:pt x="3935" y="10"/>
                      </a:cubicBezTo>
                      <a:cubicBezTo>
                        <a:pt x="50557" y="2758"/>
                        <a:pt x="97445" y="1517"/>
                        <a:pt x="144068" y="2138"/>
                      </a:cubicBezTo>
                      <a:cubicBezTo>
                        <a:pt x="190779" y="2758"/>
                        <a:pt x="237490" y="3379"/>
                        <a:pt x="284200" y="4354"/>
                      </a:cubicBezTo>
                      <a:cubicBezTo>
                        <a:pt x="376647" y="6126"/>
                        <a:pt x="469183" y="8342"/>
                        <a:pt x="561718" y="11356"/>
                      </a:cubicBezTo>
                      <a:cubicBezTo>
                        <a:pt x="747676" y="17472"/>
                        <a:pt x="933722" y="25006"/>
                        <a:pt x="1119590" y="37237"/>
                      </a:cubicBezTo>
                      <a:cubicBezTo>
                        <a:pt x="1171885" y="40694"/>
                        <a:pt x="1224269" y="44062"/>
                        <a:pt x="1276564" y="47608"/>
                      </a:cubicBezTo>
                      <a:cubicBezTo>
                        <a:pt x="1302091" y="49380"/>
                        <a:pt x="1327707" y="50799"/>
                        <a:pt x="1353234" y="53103"/>
                      </a:cubicBezTo>
                      <a:cubicBezTo>
                        <a:pt x="1373797" y="54964"/>
                        <a:pt x="1394627" y="58244"/>
                        <a:pt x="1412797" y="69501"/>
                      </a:cubicBezTo>
                      <a:cubicBezTo>
                        <a:pt x="1413772" y="70121"/>
                        <a:pt x="1413949" y="71185"/>
                        <a:pt x="1413506" y="72160"/>
                      </a:cubicBezTo>
                      <a:cubicBezTo>
                        <a:pt x="1409074" y="82885"/>
                        <a:pt x="1397020" y="87760"/>
                        <a:pt x="1385852" y="83151"/>
                      </a:cubicBezTo>
                      <a:cubicBezTo>
                        <a:pt x="1384699" y="82530"/>
                        <a:pt x="1385054" y="80846"/>
                        <a:pt x="1386295" y="81201"/>
                      </a:cubicBezTo>
                      <a:lnTo>
                        <a:pt x="1386295" y="812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8" name="任意多边形: 形状 457"/>
                <p:cNvSpPr/>
                <p:nvPr>
                  <p:custDataLst>
                    <p:tags r:id="rId200"/>
                  </p:custDataLst>
                </p:nvPr>
              </p:nvSpPr>
              <p:spPr>
                <a:xfrm>
                  <a:off x="8380016" y="5048712"/>
                  <a:ext cx="66115" cy="302757"/>
                </a:xfrm>
                <a:custGeom>
                  <a:avLst/>
                  <a:gdLst>
                    <a:gd name="connsiteX0" fmla="*/ 65888 w 66115"/>
                    <a:gd name="connsiteY0" fmla="*/ 806 h 302757"/>
                    <a:gd name="connsiteX1" fmla="*/ 29813 w 66115"/>
                    <a:gd name="connsiteY1" fmla="*/ 47429 h 302757"/>
                    <a:gd name="connsiteX2" fmla="*/ 13593 w 66115"/>
                    <a:gd name="connsiteY2" fmla="*/ 107878 h 302757"/>
                    <a:gd name="connsiteX3" fmla="*/ 21748 w 66115"/>
                    <a:gd name="connsiteY3" fmla="*/ 236222 h 302757"/>
                    <a:gd name="connsiteX4" fmla="*/ 36284 w 66115"/>
                    <a:gd name="connsiteY4" fmla="*/ 269727 h 302757"/>
                    <a:gd name="connsiteX5" fmla="*/ 45236 w 66115"/>
                    <a:gd name="connsiteY5" fmla="*/ 284529 h 302757"/>
                    <a:gd name="connsiteX6" fmla="*/ 53302 w 66115"/>
                    <a:gd name="connsiteY6" fmla="*/ 299774 h 302757"/>
                    <a:gd name="connsiteX7" fmla="*/ 49491 w 66115"/>
                    <a:gd name="connsiteY7" fmla="*/ 302610 h 302757"/>
                    <a:gd name="connsiteX8" fmla="*/ 38677 w 66115"/>
                    <a:gd name="connsiteY8" fmla="*/ 292240 h 302757"/>
                    <a:gd name="connsiteX9" fmla="*/ 29459 w 66115"/>
                    <a:gd name="connsiteY9" fmla="*/ 277526 h 302757"/>
                    <a:gd name="connsiteX10" fmla="*/ 15189 w 66115"/>
                    <a:gd name="connsiteY10" fmla="*/ 246681 h 302757"/>
                    <a:gd name="connsiteX11" fmla="*/ 918 w 66115"/>
                    <a:gd name="connsiteY11" fmla="*/ 179939 h 302757"/>
                    <a:gd name="connsiteX12" fmla="*/ 20861 w 66115"/>
                    <a:gd name="connsiteY12" fmla="*/ 45833 h 302757"/>
                    <a:gd name="connsiteX13" fmla="*/ 65622 w 66115"/>
                    <a:gd name="connsiteY13" fmla="*/ 9 h 302757"/>
                    <a:gd name="connsiteX14" fmla="*/ 65888 w 66115"/>
                    <a:gd name="connsiteY14" fmla="*/ 806 h 302757"/>
                    <a:gd name="connsiteX15" fmla="*/ 65888 w 66115"/>
                    <a:gd name="connsiteY15" fmla="*/ 806 h 302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115" h="302757">
                      <a:moveTo>
                        <a:pt x="65888" y="806"/>
                      </a:moveTo>
                      <a:cubicBezTo>
                        <a:pt x="49047" y="11443"/>
                        <a:pt x="37170" y="29258"/>
                        <a:pt x="29813" y="47429"/>
                      </a:cubicBezTo>
                      <a:cubicBezTo>
                        <a:pt x="22014" y="66574"/>
                        <a:pt x="17050" y="87315"/>
                        <a:pt x="13593" y="107878"/>
                      </a:cubicBezTo>
                      <a:cubicBezTo>
                        <a:pt x="6591" y="149980"/>
                        <a:pt x="7921" y="194652"/>
                        <a:pt x="21748" y="236222"/>
                      </a:cubicBezTo>
                      <a:cubicBezTo>
                        <a:pt x="25559" y="247745"/>
                        <a:pt x="30434" y="259002"/>
                        <a:pt x="36284" y="269727"/>
                      </a:cubicBezTo>
                      <a:cubicBezTo>
                        <a:pt x="39032" y="274779"/>
                        <a:pt x="42045" y="279742"/>
                        <a:pt x="45236" y="284529"/>
                      </a:cubicBezTo>
                      <a:cubicBezTo>
                        <a:pt x="48604" y="289581"/>
                        <a:pt x="53125" y="293658"/>
                        <a:pt x="53302" y="299774"/>
                      </a:cubicBezTo>
                      <a:cubicBezTo>
                        <a:pt x="53390" y="301813"/>
                        <a:pt x="51440" y="303231"/>
                        <a:pt x="49491" y="302610"/>
                      </a:cubicBezTo>
                      <a:cubicBezTo>
                        <a:pt x="43995" y="301015"/>
                        <a:pt x="41779" y="296761"/>
                        <a:pt x="38677" y="292240"/>
                      </a:cubicBezTo>
                      <a:cubicBezTo>
                        <a:pt x="35397" y="287454"/>
                        <a:pt x="32295" y="282579"/>
                        <a:pt x="29459" y="277526"/>
                      </a:cubicBezTo>
                      <a:cubicBezTo>
                        <a:pt x="23875" y="267599"/>
                        <a:pt x="19177" y="257318"/>
                        <a:pt x="15189" y="246681"/>
                      </a:cubicBezTo>
                      <a:cubicBezTo>
                        <a:pt x="7123" y="225143"/>
                        <a:pt x="2691" y="202541"/>
                        <a:pt x="918" y="179939"/>
                      </a:cubicBezTo>
                      <a:cubicBezTo>
                        <a:pt x="-2627" y="134735"/>
                        <a:pt x="4109" y="87137"/>
                        <a:pt x="20861" y="45833"/>
                      </a:cubicBezTo>
                      <a:cubicBezTo>
                        <a:pt x="29282" y="25181"/>
                        <a:pt x="41779" y="4174"/>
                        <a:pt x="65622" y="9"/>
                      </a:cubicBezTo>
                      <a:cubicBezTo>
                        <a:pt x="66065" y="-80"/>
                        <a:pt x="66331" y="540"/>
                        <a:pt x="65888" y="806"/>
                      </a:cubicBezTo>
                      <a:lnTo>
                        <a:pt x="65888" y="80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9" name="任意多边形: 形状 458"/>
                <p:cNvSpPr/>
                <p:nvPr>
                  <p:custDataLst>
                    <p:tags r:id="rId201"/>
                  </p:custDataLst>
                </p:nvPr>
              </p:nvSpPr>
              <p:spPr>
                <a:xfrm>
                  <a:off x="9746984" y="5128100"/>
                  <a:ext cx="32537" cy="227558"/>
                </a:xfrm>
                <a:custGeom>
                  <a:avLst/>
                  <a:gdLst>
                    <a:gd name="connsiteX0" fmla="*/ 30935 w 32537"/>
                    <a:gd name="connsiteY0" fmla="*/ 6065 h 227558"/>
                    <a:gd name="connsiteX1" fmla="*/ 24908 w 32537"/>
                    <a:gd name="connsiteY1" fmla="*/ 17322 h 227558"/>
                    <a:gd name="connsiteX2" fmla="*/ 21097 w 32537"/>
                    <a:gd name="connsiteY2" fmla="*/ 30352 h 227558"/>
                    <a:gd name="connsiteX3" fmla="*/ 14981 w 32537"/>
                    <a:gd name="connsiteY3" fmla="*/ 56853 h 227558"/>
                    <a:gd name="connsiteX4" fmla="*/ 9485 w 32537"/>
                    <a:gd name="connsiteY4" fmla="*/ 114821 h 227558"/>
                    <a:gd name="connsiteX5" fmla="*/ 14183 w 32537"/>
                    <a:gd name="connsiteY5" fmla="*/ 172346 h 227558"/>
                    <a:gd name="connsiteX6" fmla="*/ 20299 w 32537"/>
                    <a:gd name="connsiteY6" fmla="*/ 200354 h 227558"/>
                    <a:gd name="connsiteX7" fmla="*/ 24110 w 32537"/>
                    <a:gd name="connsiteY7" fmla="*/ 213738 h 227558"/>
                    <a:gd name="connsiteX8" fmla="*/ 25440 w 32537"/>
                    <a:gd name="connsiteY8" fmla="*/ 226059 h 227558"/>
                    <a:gd name="connsiteX9" fmla="*/ 21008 w 32537"/>
                    <a:gd name="connsiteY9" fmla="*/ 227123 h 227558"/>
                    <a:gd name="connsiteX10" fmla="*/ 12410 w 32537"/>
                    <a:gd name="connsiteY10" fmla="*/ 207534 h 227558"/>
                    <a:gd name="connsiteX11" fmla="*/ 6649 w 32537"/>
                    <a:gd name="connsiteY11" fmla="*/ 183425 h 227558"/>
                    <a:gd name="connsiteX12" fmla="*/ 533 w 32537"/>
                    <a:gd name="connsiteY12" fmla="*/ 135207 h 227558"/>
                    <a:gd name="connsiteX13" fmla="*/ 9574 w 32537"/>
                    <a:gd name="connsiteY13" fmla="*/ 38063 h 227558"/>
                    <a:gd name="connsiteX14" fmla="*/ 17462 w 32537"/>
                    <a:gd name="connsiteY14" fmla="*/ 12093 h 227558"/>
                    <a:gd name="connsiteX15" fmla="*/ 29251 w 32537"/>
                    <a:gd name="connsiteY15" fmla="*/ 38 h 227558"/>
                    <a:gd name="connsiteX16" fmla="*/ 30935 w 32537"/>
                    <a:gd name="connsiteY16" fmla="*/ 6065 h 227558"/>
                    <a:gd name="connsiteX17" fmla="*/ 30935 w 32537"/>
                    <a:gd name="connsiteY17" fmla="*/ 6065 h 22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2537" h="227558">
                      <a:moveTo>
                        <a:pt x="30935" y="6065"/>
                      </a:moveTo>
                      <a:cubicBezTo>
                        <a:pt x="26858" y="7927"/>
                        <a:pt x="26060" y="13422"/>
                        <a:pt x="24908" y="17322"/>
                      </a:cubicBezTo>
                      <a:cubicBezTo>
                        <a:pt x="23578" y="21665"/>
                        <a:pt x="22249" y="26008"/>
                        <a:pt x="21097" y="30352"/>
                      </a:cubicBezTo>
                      <a:cubicBezTo>
                        <a:pt x="18703" y="39038"/>
                        <a:pt x="16665" y="47901"/>
                        <a:pt x="14981" y="56853"/>
                      </a:cubicBezTo>
                      <a:cubicBezTo>
                        <a:pt x="11435" y="75910"/>
                        <a:pt x="9574" y="95321"/>
                        <a:pt x="9485" y="114821"/>
                      </a:cubicBezTo>
                      <a:cubicBezTo>
                        <a:pt x="9397" y="133966"/>
                        <a:pt x="10903" y="153289"/>
                        <a:pt x="14183" y="172346"/>
                      </a:cubicBezTo>
                      <a:cubicBezTo>
                        <a:pt x="15778" y="181741"/>
                        <a:pt x="17817" y="191137"/>
                        <a:pt x="20299" y="200354"/>
                      </a:cubicBezTo>
                      <a:cubicBezTo>
                        <a:pt x="21451" y="204786"/>
                        <a:pt x="22780" y="209307"/>
                        <a:pt x="24110" y="213738"/>
                      </a:cubicBezTo>
                      <a:cubicBezTo>
                        <a:pt x="25440" y="218170"/>
                        <a:pt x="27301" y="221804"/>
                        <a:pt x="25440" y="226059"/>
                      </a:cubicBezTo>
                      <a:cubicBezTo>
                        <a:pt x="24730" y="227654"/>
                        <a:pt x="22426" y="227920"/>
                        <a:pt x="21008" y="227123"/>
                      </a:cubicBezTo>
                      <a:cubicBezTo>
                        <a:pt x="15158" y="223666"/>
                        <a:pt x="14094" y="213473"/>
                        <a:pt x="12410" y="207534"/>
                      </a:cubicBezTo>
                      <a:cubicBezTo>
                        <a:pt x="10194" y="199557"/>
                        <a:pt x="8244" y="191491"/>
                        <a:pt x="6649" y="183425"/>
                      </a:cubicBezTo>
                      <a:cubicBezTo>
                        <a:pt x="3458" y="167471"/>
                        <a:pt x="1419" y="151339"/>
                        <a:pt x="533" y="135207"/>
                      </a:cubicBezTo>
                      <a:cubicBezTo>
                        <a:pt x="-1328" y="102412"/>
                        <a:pt x="1685" y="69529"/>
                        <a:pt x="9574" y="38063"/>
                      </a:cubicBezTo>
                      <a:cubicBezTo>
                        <a:pt x="11790" y="29288"/>
                        <a:pt x="14360" y="20602"/>
                        <a:pt x="17462" y="12093"/>
                      </a:cubicBezTo>
                      <a:cubicBezTo>
                        <a:pt x="19501" y="6509"/>
                        <a:pt x="21983" y="-582"/>
                        <a:pt x="29251" y="38"/>
                      </a:cubicBezTo>
                      <a:cubicBezTo>
                        <a:pt x="32176" y="304"/>
                        <a:pt x="34037" y="4647"/>
                        <a:pt x="30935" y="6065"/>
                      </a:cubicBezTo>
                      <a:lnTo>
                        <a:pt x="30935" y="60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0" name="任意多边形: 形状 459"/>
                <p:cNvSpPr/>
                <p:nvPr>
                  <p:custDataLst>
                    <p:tags r:id="rId202"/>
                  </p:custDataLst>
                </p:nvPr>
              </p:nvSpPr>
              <p:spPr>
                <a:xfrm>
                  <a:off x="9780081" y="5086298"/>
                  <a:ext cx="174443" cy="15436"/>
                </a:xfrm>
                <a:custGeom>
                  <a:avLst/>
                  <a:gdLst>
                    <a:gd name="connsiteX0" fmla="*/ 174311 w 174443"/>
                    <a:gd name="connsiteY0" fmla="*/ 14807 h 15436"/>
                    <a:gd name="connsiteX1" fmla="*/ 153482 w 174443"/>
                    <a:gd name="connsiteY1" fmla="*/ 14629 h 15436"/>
                    <a:gd name="connsiteX2" fmla="*/ 132564 w 174443"/>
                    <a:gd name="connsiteY2" fmla="*/ 13300 h 15436"/>
                    <a:gd name="connsiteX3" fmla="*/ 87271 w 174443"/>
                    <a:gd name="connsiteY3" fmla="*/ 12679 h 15436"/>
                    <a:gd name="connsiteX4" fmla="*/ 43042 w 174443"/>
                    <a:gd name="connsiteY4" fmla="*/ 11616 h 15436"/>
                    <a:gd name="connsiteX5" fmla="*/ 1117 w 174443"/>
                    <a:gd name="connsiteY5" fmla="*/ 3993 h 15436"/>
                    <a:gd name="connsiteX6" fmla="*/ 2092 w 174443"/>
                    <a:gd name="connsiteY6" fmla="*/ 93 h 15436"/>
                    <a:gd name="connsiteX7" fmla="*/ 45967 w 174443"/>
                    <a:gd name="connsiteY7" fmla="*/ 2929 h 15436"/>
                    <a:gd name="connsiteX8" fmla="*/ 90196 w 174443"/>
                    <a:gd name="connsiteY8" fmla="*/ 4170 h 15436"/>
                    <a:gd name="connsiteX9" fmla="*/ 133361 w 174443"/>
                    <a:gd name="connsiteY9" fmla="*/ 5854 h 15436"/>
                    <a:gd name="connsiteX10" fmla="*/ 174311 w 174443"/>
                    <a:gd name="connsiteY10" fmla="*/ 14275 h 15436"/>
                    <a:gd name="connsiteX11" fmla="*/ 174311 w 174443"/>
                    <a:gd name="connsiteY11" fmla="*/ 14807 h 15436"/>
                    <a:gd name="connsiteX12" fmla="*/ 174311 w 174443"/>
                    <a:gd name="connsiteY12" fmla="*/ 14807 h 15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4443" h="15436">
                      <a:moveTo>
                        <a:pt x="174311" y="14807"/>
                      </a:moveTo>
                      <a:cubicBezTo>
                        <a:pt x="167575" y="16048"/>
                        <a:pt x="160395" y="15161"/>
                        <a:pt x="153482" y="14629"/>
                      </a:cubicBezTo>
                      <a:cubicBezTo>
                        <a:pt x="146479" y="14098"/>
                        <a:pt x="139477" y="13654"/>
                        <a:pt x="132564" y="13300"/>
                      </a:cubicBezTo>
                      <a:cubicBezTo>
                        <a:pt x="117496" y="12591"/>
                        <a:pt x="102339" y="12679"/>
                        <a:pt x="87271" y="12679"/>
                      </a:cubicBezTo>
                      <a:cubicBezTo>
                        <a:pt x="72557" y="12679"/>
                        <a:pt x="57755" y="12502"/>
                        <a:pt x="43042" y="11616"/>
                      </a:cubicBezTo>
                      <a:cubicBezTo>
                        <a:pt x="28771" y="10729"/>
                        <a:pt x="14590" y="10020"/>
                        <a:pt x="1117" y="3993"/>
                      </a:cubicBezTo>
                      <a:cubicBezTo>
                        <a:pt x="-1010" y="3018"/>
                        <a:pt x="231" y="182"/>
                        <a:pt x="2092" y="93"/>
                      </a:cubicBezTo>
                      <a:cubicBezTo>
                        <a:pt x="16717" y="-528"/>
                        <a:pt x="31342" y="2132"/>
                        <a:pt x="45967" y="2929"/>
                      </a:cubicBezTo>
                      <a:cubicBezTo>
                        <a:pt x="60680" y="3727"/>
                        <a:pt x="75482" y="3904"/>
                        <a:pt x="90196" y="4170"/>
                      </a:cubicBezTo>
                      <a:cubicBezTo>
                        <a:pt x="104555" y="4436"/>
                        <a:pt x="119003" y="4791"/>
                        <a:pt x="133361" y="5854"/>
                      </a:cubicBezTo>
                      <a:cubicBezTo>
                        <a:pt x="146479" y="6829"/>
                        <a:pt x="162611" y="7184"/>
                        <a:pt x="174311" y="14275"/>
                      </a:cubicBezTo>
                      <a:cubicBezTo>
                        <a:pt x="174488" y="14541"/>
                        <a:pt x="174488" y="14807"/>
                        <a:pt x="174311" y="14807"/>
                      </a:cubicBezTo>
                      <a:lnTo>
                        <a:pt x="174311" y="148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1" name="任意多边形: 形状 460"/>
                <p:cNvSpPr/>
                <p:nvPr>
                  <p:custDataLst>
                    <p:tags r:id="rId203"/>
                  </p:custDataLst>
                </p:nvPr>
              </p:nvSpPr>
              <p:spPr>
                <a:xfrm>
                  <a:off x="8363782" y="4934773"/>
                  <a:ext cx="1590450" cy="169047"/>
                </a:xfrm>
                <a:custGeom>
                  <a:avLst/>
                  <a:gdLst>
                    <a:gd name="connsiteX0" fmla="*/ 1588305 w 1590450"/>
                    <a:gd name="connsiteY0" fmla="*/ 168370 h 169047"/>
                    <a:gd name="connsiteX1" fmla="*/ 1582367 w 1590450"/>
                    <a:gd name="connsiteY1" fmla="*/ 143818 h 169047"/>
                    <a:gd name="connsiteX2" fmla="*/ 1579442 w 1590450"/>
                    <a:gd name="connsiteY2" fmla="*/ 116518 h 169047"/>
                    <a:gd name="connsiteX3" fmla="*/ 1578201 w 1590450"/>
                    <a:gd name="connsiteY3" fmla="*/ 61919 h 169047"/>
                    <a:gd name="connsiteX4" fmla="*/ 1582987 w 1590450"/>
                    <a:gd name="connsiteY4" fmla="*/ 66705 h 169047"/>
                    <a:gd name="connsiteX5" fmla="*/ 965198 w 1590450"/>
                    <a:gd name="connsiteY5" fmla="*/ 31783 h 169047"/>
                    <a:gd name="connsiteX6" fmla="*/ 350776 w 1590450"/>
                    <a:gd name="connsiteY6" fmla="*/ 10776 h 169047"/>
                    <a:gd name="connsiteX7" fmla="*/ 4477 w 1590450"/>
                    <a:gd name="connsiteY7" fmla="*/ 10067 h 169047"/>
                    <a:gd name="connsiteX8" fmla="*/ 4300 w 1590450"/>
                    <a:gd name="connsiteY8" fmla="*/ 1026 h 169047"/>
                    <a:gd name="connsiteX9" fmla="*/ 621469 w 1590450"/>
                    <a:gd name="connsiteY9" fmla="*/ 7940 h 169047"/>
                    <a:gd name="connsiteX10" fmla="*/ 1236068 w 1590450"/>
                    <a:gd name="connsiteY10" fmla="*/ 36658 h 169047"/>
                    <a:gd name="connsiteX11" fmla="*/ 1582810 w 1590450"/>
                    <a:gd name="connsiteY11" fmla="*/ 57310 h 169047"/>
                    <a:gd name="connsiteX12" fmla="*/ 1587597 w 1590450"/>
                    <a:gd name="connsiteY12" fmla="*/ 62096 h 169047"/>
                    <a:gd name="connsiteX13" fmla="*/ 1590255 w 1590450"/>
                    <a:gd name="connsiteY13" fmla="*/ 168104 h 169047"/>
                    <a:gd name="connsiteX14" fmla="*/ 1588305 w 1590450"/>
                    <a:gd name="connsiteY14" fmla="*/ 168370 h 169047"/>
                    <a:gd name="connsiteX15" fmla="*/ 1588305 w 1590450"/>
                    <a:gd name="connsiteY15" fmla="*/ 168370 h 169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90450" h="169047">
                      <a:moveTo>
                        <a:pt x="1588305" y="168370"/>
                      </a:moveTo>
                      <a:cubicBezTo>
                        <a:pt x="1585735" y="160039"/>
                        <a:pt x="1583519" y="152416"/>
                        <a:pt x="1582367" y="143818"/>
                      </a:cubicBezTo>
                      <a:cubicBezTo>
                        <a:pt x="1581126" y="134777"/>
                        <a:pt x="1580151" y="125648"/>
                        <a:pt x="1579442" y="116518"/>
                      </a:cubicBezTo>
                      <a:cubicBezTo>
                        <a:pt x="1578201" y="98348"/>
                        <a:pt x="1577935" y="80089"/>
                        <a:pt x="1578201" y="61919"/>
                      </a:cubicBezTo>
                      <a:cubicBezTo>
                        <a:pt x="1579797" y="63514"/>
                        <a:pt x="1581392" y="65110"/>
                        <a:pt x="1582987" y="66705"/>
                      </a:cubicBezTo>
                      <a:cubicBezTo>
                        <a:pt x="1377087" y="54385"/>
                        <a:pt x="1171098" y="41887"/>
                        <a:pt x="965198" y="31783"/>
                      </a:cubicBezTo>
                      <a:cubicBezTo>
                        <a:pt x="760361" y="21678"/>
                        <a:pt x="555524" y="13967"/>
                        <a:pt x="350776" y="10776"/>
                      </a:cubicBezTo>
                      <a:cubicBezTo>
                        <a:pt x="235284" y="9003"/>
                        <a:pt x="119792" y="8560"/>
                        <a:pt x="4477" y="10067"/>
                      </a:cubicBezTo>
                      <a:cubicBezTo>
                        <a:pt x="-1373" y="10156"/>
                        <a:pt x="-1550" y="1115"/>
                        <a:pt x="4300" y="1026"/>
                      </a:cubicBezTo>
                      <a:cubicBezTo>
                        <a:pt x="209846" y="-1721"/>
                        <a:pt x="415657" y="1204"/>
                        <a:pt x="621469" y="7940"/>
                      </a:cubicBezTo>
                      <a:cubicBezTo>
                        <a:pt x="826306" y="14676"/>
                        <a:pt x="1031231" y="25047"/>
                        <a:pt x="1236068" y="36658"/>
                      </a:cubicBezTo>
                      <a:cubicBezTo>
                        <a:pt x="1351649" y="43217"/>
                        <a:pt x="1467229" y="50308"/>
                        <a:pt x="1582810" y="57310"/>
                      </a:cubicBezTo>
                      <a:cubicBezTo>
                        <a:pt x="1585292" y="57487"/>
                        <a:pt x="1587597" y="59437"/>
                        <a:pt x="1587597" y="62096"/>
                      </a:cubicBezTo>
                      <a:cubicBezTo>
                        <a:pt x="1587065" y="97462"/>
                        <a:pt x="1591408" y="132916"/>
                        <a:pt x="1590255" y="168104"/>
                      </a:cubicBezTo>
                      <a:cubicBezTo>
                        <a:pt x="1590078" y="169168"/>
                        <a:pt x="1588571" y="169434"/>
                        <a:pt x="1588305" y="168370"/>
                      </a:cubicBezTo>
                      <a:lnTo>
                        <a:pt x="1588305" y="16837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2" name="任意多边形: 形状 461"/>
                <p:cNvSpPr/>
                <p:nvPr>
                  <p:custDataLst>
                    <p:tags r:id="rId204"/>
                  </p:custDataLst>
                </p:nvPr>
              </p:nvSpPr>
              <p:spPr>
                <a:xfrm>
                  <a:off x="8352525" y="4939906"/>
                  <a:ext cx="92830" cy="109701"/>
                </a:xfrm>
                <a:custGeom>
                  <a:avLst/>
                  <a:gdLst>
                    <a:gd name="connsiteX0" fmla="*/ 92670 w 92830"/>
                    <a:gd name="connsiteY0" fmla="*/ 104294 h 109701"/>
                    <a:gd name="connsiteX1" fmla="*/ 85845 w 92830"/>
                    <a:gd name="connsiteY1" fmla="*/ 107308 h 109701"/>
                    <a:gd name="connsiteX2" fmla="*/ 78666 w 92830"/>
                    <a:gd name="connsiteY2" fmla="*/ 108992 h 109701"/>
                    <a:gd name="connsiteX3" fmla="*/ 66346 w 92830"/>
                    <a:gd name="connsiteY3" fmla="*/ 109701 h 109701"/>
                    <a:gd name="connsiteX4" fmla="*/ 38780 w 92830"/>
                    <a:gd name="connsiteY4" fmla="*/ 107308 h 109701"/>
                    <a:gd name="connsiteX5" fmla="*/ 17862 w 92830"/>
                    <a:gd name="connsiteY5" fmla="*/ 98710 h 109701"/>
                    <a:gd name="connsiteX6" fmla="*/ 16887 w 92830"/>
                    <a:gd name="connsiteY6" fmla="*/ 87985 h 109701"/>
                    <a:gd name="connsiteX7" fmla="*/ 15203 w 92830"/>
                    <a:gd name="connsiteY7" fmla="*/ 75045 h 109701"/>
                    <a:gd name="connsiteX8" fmla="*/ 1730 w 92830"/>
                    <a:gd name="connsiteY8" fmla="*/ 25497 h 109701"/>
                    <a:gd name="connsiteX9" fmla="*/ 1996 w 92830"/>
                    <a:gd name="connsiteY9" fmla="*/ 3516 h 109701"/>
                    <a:gd name="connsiteX10" fmla="*/ 13873 w 92830"/>
                    <a:gd name="connsiteY10" fmla="*/ 4402 h 109701"/>
                    <a:gd name="connsiteX11" fmla="*/ 8378 w 92830"/>
                    <a:gd name="connsiteY11" fmla="*/ 7504 h 109701"/>
                    <a:gd name="connsiteX12" fmla="*/ 7669 w 92830"/>
                    <a:gd name="connsiteY12" fmla="*/ 6973 h 109701"/>
                    <a:gd name="connsiteX13" fmla="*/ 10239 w 92830"/>
                    <a:gd name="connsiteY13" fmla="*/ 8036 h 109701"/>
                    <a:gd name="connsiteX14" fmla="*/ 9530 w 92830"/>
                    <a:gd name="connsiteY14" fmla="*/ 7947 h 109701"/>
                    <a:gd name="connsiteX15" fmla="*/ 12189 w 92830"/>
                    <a:gd name="connsiteY15" fmla="*/ 6884 h 109701"/>
                    <a:gd name="connsiteX16" fmla="*/ 11392 w 92830"/>
                    <a:gd name="connsiteY16" fmla="*/ 8125 h 109701"/>
                    <a:gd name="connsiteX17" fmla="*/ 9973 w 92830"/>
                    <a:gd name="connsiteY17" fmla="*/ 11138 h 109701"/>
                    <a:gd name="connsiteX18" fmla="*/ 10505 w 92830"/>
                    <a:gd name="connsiteY18" fmla="*/ 21154 h 109701"/>
                    <a:gd name="connsiteX19" fmla="*/ 14671 w 92830"/>
                    <a:gd name="connsiteY19" fmla="*/ 39767 h 109701"/>
                    <a:gd name="connsiteX20" fmla="*/ 25130 w 92830"/>
                    <a:gd name="connsiteY20" fmla="*/ 78413 h 109701"/>
                    <a:gd name="connsiteX21" fmla="*/ 26105 w 92830"/>
                    <a:gd name="connsiteY21" fmla="*/ 87365 h 109701"/>
                    <a:gd name="connsiteX22" fmla="*/ 26637 w 92830"/>
                    <a:gd name="connsiteY22" fmla="*/ 95519 h 109701"/>
                    <a:gd name="connsiteX23" fmla="*/ 37273 w 92830"/>
                    <a:gd name="connsiteY23" fmla="*/ 97824 h 109701"/>
                    <a:gd name="connsiteX24" fmla="*/ 48264 w 92830"/>
                    <a:gd name="connsiteY24" fmla="*/ 99508 h 109701"/>
                    <a:gd name="connsiteX25" fmla="*/ 69980 w 92830"/>
                    <a:gd name="connsiteY25" fmla="*/ 101103 h 109701"/>
                    <a:gd name="connsiteX26" fmla="*/ 80350 w 92830"/>
                    <a:gd name="connsiteY26" fmla="*/ 101635 h 109701"/>
                    <a:gd name="connsiteX27" fmla="*/ 92582 w 92830"/>
                    <a:gd name="connsiteY27" fmla="*/ 103674 h 109701"/>
                    <a:gd name="connsiteX28" fmla="*/ 92670 w 92830"/>
                    <a:gd name="connsiteY28" fmla="*/ 104294 h 109701"/>
                    <a:gd name="connsiteX29" fmla="*/ 92670 w 92830"/>
                    <a:gd name="connsiteY29" fmla="*/ 104294 h 10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2830" h="109701">
                      <a:moveTo>
                        <a:pt x="92670" y="104294"/>
                      </a:moveTo>
                      <a:cubicBezTo>
                        <a:pt x="90011" y="104826"/>
                        <a:pt x="88239" y="106333"/>
                        <a:pt x="85845" y="107308"/>
                      </a:cubicBezTo>
                      <a:cubicBezTo>
                        <a:pt x="83630" y="108194"/>
                        <a:pt x="81059" y="108637"/>
                        <a:pt x="78666" y="108992"/>
                      </a:cubicBezTo>
                      <a:cubicBezTo>
                        <a:pt x="74677" y="109612"/>
                        <a:pt x="70423" y="109701"/>
                        <a:pt x="66346" y="109701"/>
                      </a:cubicBezTo>
                      <a:cubicBezTo>
                        <a:pt x="57128" y="109701"/>
                        <a:pt x="47909" y="108815"/>
                        <a:pt x="38780" y="107308"/>
                      </a:cubicBezTo>
                      <a:cubicBezTo>
                        <a:pt x="32221" y="106244"/>
                        <a:pt x="20964" y="106067"/>
                        <a:pt x="17862" y="98710"/>
                      </a:cubicBezTo>
                      <a:cubicBezTo>
                        <a:pt x="16444" y="95342"/>
                        <a:pt x="17064" y="91531"/>
                        <a:pt x="16887" y="87985"/>
                      </a:cubicBezTo>
                      <a:cubicBezTo>
                        <a:pt x="16710" y="83642"/>
                        <a:pt x="16089" y="79299"/>
                        <a:pt x="15203" y="75045"/>
                      </a:cubicBezTo>
                      <a:cubicBezTo>
                        <a:pt x="11746" y="58293"/>
                        <a:pt x="4567" y="42338"/>
                        <a:pt x="1730" y="25497"/>
                      </a:cubicBezTo>
                      <a:cubicBezTo>
                        <a:pt x="578" y="18938"/>
                        <a:pt x="-1638" y="9366"/>
                        <a:pt x="1996" y="3516"/>
                      </a:cubicBezTo>
                      <a:cubicBezTo>
                        <a:pt x="4921" y="-1182"/>
                        <a:pt x="11746" y="-1448"/>
                        <a:pt x="13873" y="4402"/>
                      </a:cubicBezTo>
                      <a:cubicBezTo>
                        <a:pt x="15203" y="7859"/>
                        <a:pt x="10771" y="9366"/>
                        <a:pt x="8378" y="7504"/>
                      </a:cubicBezTo>
                      <a:cubicBezTo>
                        <a:pt x="8112" y="7327"/>
                        <a:pt x="7935" y="7150"/>
                        <a:pt x="7669" y="6973"/>
                      </a:cubicBezTo>
                      <a:cubicBezTo>
                        <a:pt x="8555" y="7327"/>
                        <a:pt x="9353" y="7681"/>
                        <a:pt x="10239" y="8036"/>
                      </a:cubicBezTo>
                      <a:cubicBezTo>
                        <a:pt x="9973" y="8036"/>
                        <a:pt x="9796" y="7947"/>
                        <a:pt x="9530" y="7947"/>
                      </a:cubicBezTo>
                      <a:cubicBezTo>
                        <a:pt x="10417" y="7593"/>
                        <a:pt x="11303" y="7238"/>
                        <a:pt x="12189" y="6884"/>
                      </a:cubicBezTo>
                      <a:cubicBezTo>
                        <a:pt x="13785" y="5200"/>
                        <a:pt x="11746" y="7593"/>
                        <a:pt x="11392" y="8125"/>
                      </a:cubicBezTo>
                      <a:cubicBezTo>
                        <a:pt x="10505" y="9454"/>
                        <a:pt x="10239" y="9454"/>
                        <a:pt x="9973" y="11138"/>
                      </a:cubicBezTo>
                      <a:cubicBezTo>
                        <a:pt x="9530" y="14241"/>
                        <a:pt x="10151" y="18052"/>
                        <a:pt x="10505" y="21154"/>
                      </a:cubicBezTo>
                      <a:cubicBezTo>
                        <a:pt x="11303" y="27447"/>
                        <a:pt x="12898" y="33652"/>
                        <a:pt x="14671" y="39767"/>
                      </a:cubicBezTo>
                      <a:cubicBezTo>
                        <a:pt x="18394" y="52620"/>
                        <a:pt x="23003" y="65206"/>
                        <a:pt x="25130" y="78413"/>
                      </a:cubicBezTo>
                      <a:cubicBezTo>
                        <a:pt x="25573" y="81426"/>
                        <a:pt x="25928" y="84351"/>
                        <a:pt x="26105" y="87365"/>
                      </a:cubicBezTo>
                      <a:cubicBezTo>
                        <a:pt x="26194" y="89403"/>
                        <a:pt x="25219" y="94101"/>
                        <a:pt x="26637" y="95519"/>
                      </a:cubicBezTo>
                      <a:cubicBezTo>
                        <a:pt x="28144" y="97026"/>
                        <a:pt x="35235" y="97469"/>
                        <a:pt x="37273" y="97824"/>
                      </a:cubicBezTo>
                      <a:cubicBezTo>
                        <a:pt x="40907" y="98533"/>
                        <a:pt x="44541" y="99065"/>
                        <a:pt x="48264" y="99508"/>
                      </a:cubicBezTo>
                      <a:cubicBezTo>
                        <a:pt x="55532" y="100483"/>
                        <a:pt x="62712" y="100838"/>
                        <a:pt x="69980" y="101103"/>
                      </a:cubicBezTo>
                      <a:cubicBezTo>
                        <a:pt x="73436" y="101192"/>
                        <a:pt x="76893" y="101281"/>
                        <a:pt x="80350" y="101635"/>
                      </a:cubicBezTo>
                      <a:cubicBezTo>
                        <a:pt x="84339" y="101990"/>
                        <a:pt x="88682" y="103851"/>
                        <a:pt x="92582" y="103674"/>
                      </a:cubicBezTo>
                      <a:cubicBezTo>
                        <a:pt x="92848" y="103762"/>
                        <a:pt x="92936" y="104206"/>
                        <a:pt x="92670" y="104294"/>
                      </a:cubicBezTo>
                      <a:lnTo>
                        <a:pt x="92670" y="1042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3" name="任意多边形: 形状 462"/>
                <p:cNvSpPr/>
                <p:nvPr>
                  <p:custDataLst>
                    <p:tags r:id="rId205"/>
                  </p:custDataLst>
                </p:nvPr>
              </p:nvSpPr>
              <p:spPr>
                <a:xfrm>
                  <a:off x="9812575" y="4725839"/>
                  <a:ext cx="38352" cy="256965"/>
                </a:xfrm>
                <a:custGeom>
                  <a:avLst/>
                  <a:gdLst>
                    <a:gd name="connsiteX0" fmla="*/ 5230 w 38352"/>
                    <a:gd name="connsiteY0" fmla="*/ 71 h 256965"/>
                    <a:gd name="connsiteX1" fmla="*/ 11612 w 38352"/>
                    <a:gd name="connsiteY1" fmla="*/ 7428 h 256965"/>
                    <a:gd name="connsiteX2" fmla="*/ 17551 w 38352"/>
                    <a:gd name="connsiteY2" fmla="*/ 19216 h 256965"/>
                    <a:gd name="connsiteX3" fmla="*/ 26148 w 38352"/>
                    <a:gd name="connsiteY3" fmla="*/ 43946 h 256965"/>
                    <a:gd name="connsiteX4" fmla="*/ 36430 w 38352"/>
                    <a:gd name="connsiteY4" fmla="*/ 95266 h 256965"/>
                    <a:gd name="connsiteX5" fmla="*/ 29782 w 38352"/>
                    <a:gd name="connsiteY5" fmla="*/ 199679 h 256965"/>
                    <a:gd name="connsiteX6" fmla="*/ 9751 w 38352"/>
                    <a:gd name="connsiteY6" fmla="*/ 254544 h 256965"/>
                    <a:gd name="connsiteX7" fmla="*/ 1 w 38352"/>
                    <a:gd name="connsiteY7" fmla="*/ 251708 h 256965"/>
                    <a:gd name="connsiteX8" fmla="*/ 1330 w 38352"/>
                    <a:gd name="connsiteY8" fmla="*/ 243110 h 256965"/>
                    <a:gd name="connsiteX9" fmla="*/ 7003 w 38352"/>
                    <a:gd name="connsiteY9" fmla="*/ 242489 h 256965"/>
                    <a:gd name="connsiteX10" fmla="*/ 10283 w 38352"/>
                    <a:gd name="connsiteY10" fmla="*/ 250555 h 256965"/>
                    <a:gd name="connsiteX11" fmla="*/ 710 w 38352"/>
                    <a:gd name="connsiteY11" fmla="*/ 249049 h 256965"/>
                    <a:gd name="connsiteX12" fmla="*/ 18880 w 38352"/>
                    <a:gd name="connsiteY12" fmla="*/ 52455 h 256965"/>
                    <a:gd name="connsiteX13" fmla="*/ 10726 w 38352"/>
                    <a:gd name="connsiteY13" fmla="*/ 25687 h 256965"/>
                    <a:gd name="connsiteX14" fmla="*/ 6028 w 38352"/>
                    <a:gd name="connsiteY14" fmla="*/ 11594 h 256965"/>
                    <a:gd name="connsiteX15" fmla="*/ 4344 w 38352"/>
                    <a:gd name="connsiteY15" fmla="*/ 337 h 256965"/>
                    <a:gd name="connsiteX16" fmla="*/ 5230 w 38352"/>
                    <a:gd name="connsiteY16" fmla="*/ 71 h 256965"/>
                    <a:gd name="connsiteX17" fmla="*/ 5230 w 38352"/>
                    <a:gd name="connsiteY17" fmla="*/ 71 h 256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352" h="256965">
                      <a:moveTo>
                        <a:pt x="5230" y="71"/>
                      </a:moveTo>
                      <a:cubicBezTo>
                        <a:pt x="8421" y="1578"/>
                        <a:pt x="9839" y="4592"/>
                        <a:pt x="11612" y="7428"/>
                      </a:cubicBezTo>
                      <a:cubicBezTo>
                        <a:pt x="14005" y="11239"/>
                        <a:pt x="15867" y="15139"/>
                        <a:pt x="17551" y="19216"/>
                      </a:cubicBezTo>
                      <a:cubicBezTo>
                        <a:pt x="20919" y="27282"/>
                        <a:pt x="23666" y="35526"/>
                        <a:pt x="26148" y="43946"/>
                      </a:cubicBezTo>
                      <a:cubicBezTo>
                        <a:pt x="31112" y="60787"/>
                        <a:pt x="34480" y="77982"/>
                        <a:pt x="36430" y="95266"/>
                      </a:cubicBezTo>
                      <a:cubicBezTo>
                        <a:pt x="40419" y="130277"/>
                        <a:pt x="38203" y="165997"/>
                        <a:pt x="29782" y="199679"/>
                      </a:cubicBezTo>
                      <a:cubicBezTo>
                        <a:pt x="25085" y="218646"/>
                        <a:pt x="18526" y="237260"/>
                        <a:pt x="9751" y="254544"/>
                      </a:cubicBezTo>
                      <a:cubicBezTo>
                        <a:pt x="7446" y="259064"/>
                        <a:pt x="-88" y="256760"/>
                        <a:pt x="1" y="251708"/>
                      </a:cubicBezTo>
                      <a:cubicBezTo>
                        <a:pt x="1" y="248694"/>
                        <a:pt x="710" y="246035"/>
                        <a:pt x="1330" y="243110"/>
                      </a:cubicBezTo>
                      <a:cubicBezTo>
                        <a:pt x="1862" y="240717"/>
                        <a:pt x="5851" y="240008"/>
                        <a:pt x="7003" y="242489"/>
                      </a:cubicBezTo>
                      <a:cubicBezTo>
                        <a:pt x="8244" y="245149"/>
                        <a:pt x="9573" y="247719"/>
                        <a:pt x="10283" y="250555"/>
                      </a:cubicBezTo>
                      <a:cubicBezTo>
                        <a:pt x="7092" y="250023"/>
                        <a:pt x="3901" y="249580"/>
                        <a:pt x="710" y="249049"/>
                      </a:cubicBezTo>
                      <a:cubicBezTo>
                        <a:pt x="28896" y="188510"/>
                        <a:pt x="35898" y="119109"/>
                        <a:pt x="18880" y="52455"/>
                      </a:cubicBezTo>
                      <a:cubicBezTo>
                        <a:pt x="16576" y="43414"/>
                        <a:pt x="13739" y="34551"/>
                        <a:pt x="10726" y="25687"/>
                      </a:cubicBezTo>
                      <a:cubicBezTo>
                        <a:pt x="9130" y="20989"/>
                        <a:pt x="7269" y="16380"/>
                        <a:pt x="6028" y="11594"/>
                      </a:cubicBezTo>
                      <a:cubicBezTo>
                        <a:pt x="5053" y="7960"/>
                        <a:pt x="3280" y="3883"/>
                        <a:pt x="4344" y="337"/>
                      </a:cubicBezTo>
                      <a:cubicBezTo>
                        <a:pt x="4610" y="71"/>
                        <a:pt x="4964" y="-106"/>
                        <a:pt x="5230" y="71"/>
                      </a:cubicBezTo>
                      <a:lnTo>
                        <a:pt x="5230" y="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4" name="任意多边形: 形状 463"/>
                <p:cNvSpPr/>
                <p:nvPr>
                  <p:custDataLst>
                    <p:tags r:id="rId206"/>
                  </p:custDataLst>
                </p:nvPr>
              </p:nvSpPr>
              <p:spPr>
                <a:xfrm>
                  <a:off x="9137004" y="4682085"/>
                  <a:ext cx="30394" cy="274412"/>
                </a:xfrm>
                <a:custGeom>
                  <a:avLst/>
                  <a:gdLst>
                    <a:gd name="connsiteX0" fmla="*/ 2562 w 30394"/>
                    <a:gd name="connsiteY0" fmla="*/ 216 h 274412"/>
                    <a:gd name="connsiteX1" fmla="*/ 14084 w 30394"/>
                    <a:gd name="connsiteY1" fmla="*/ 21045 h 274412"/>
                    <a:gd name="connsiteX2" fmla="*/ 21530 w 30394"/>
                    <a:gd name="connsiteY2" fmla="*/ 46927 h 274412"/>
                    <a:gd name="connsiteX3" fmla="*/ 29330 w 30394"/>
                    <a:gd name="connsiteY3" fmla="*/ 100286 h 274412"/>
                    <a:gd name="connsiteX4" fmla="*/ 25075 w 30394"/>
                    <a:gd name="connsiteY4" fmla="*/ 209662 h 274412"/>
                    <a:gd name="connsiteX5" fmla="*/ 16300 w 30394"/>
                    <a:gd name="connsiteY5" fmla="*/ 271086 h 274412"/>
                    <a:gd name="connsiteX6" fmla="*/ 7171 w 30394"/>
                    <a:gd name="connsiteY6" fmla="*/ 267098 h 274412"/>
                    <a:gd name="connsiteX7" fmla="*/ 12932 w 30394"/>
                    <a:gd name="connsiteY7" fmla="*/ 259741 h 274412"/>
                    <a:gd name="connsiteX8" fmla="*/ 17187 w 30394"/>
                    <a:gd name="connsiteY8" fmla="*/ 261602 h 274412"/>
                    <a:gd name="connsiteX9" fmla="*/ 16211 w 30394"/>
                    <a:gd name="connsiteY9" fmla="*/ 271086 h 274412"/>
                    <a:gd name="connsiteX10" fmla="*/ 6462 w 30394"/>
                    <a:gd name="connsiteY10" fmla="*/ 269580 h 274412"/>
                    <a:gd name="connsiteX11" fmla="*/ 13730 w 30394"/>
                    <a:gd name="connsiteY11" fmla="*/ 217728 h 274412"/>
                    <a:gd name="connsiteX12" fmla="*/ 19048 w 30394"/>
                    <a:gd name="connsiteY12" fmla="*/ 162951 h 274412"/>
                    <a:gd name="connsiteX13" fmla="*/ 13641 w 30394"/>
                    <a:gd name="connsiteY13" fmla="*/ 57031 h 274412"/>
                    <a:gd name="connsiteX14" fmla="*/ 6550 w 30394"/>
                    <a:gd name="connsiteY14" fmla="*/ 28048 h 274412"/>
                    <a:gd name="connsiteX15" fmla="*/ 346 w 30394"/>
                    <a:gd name="connsiteY15" fmla="*/ 925 h 274412"/>
                    <a:gd name="connsiteX16" fmla="*/ 2562 w 30394"/>
                    <a:gd name="connsiteY16" fmla="*/ 216 h 274412"/>
                    <a:gd name="connsiteX17" fmla="*/ 2562 w 30394"/>
                    <a:gd name="connsiteY17" fmla="*/ 216 h 274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0394" h="274412">
                      <a:moveTo>
                        <a:pt x="2562" y="216"/>
                      </a:moveTo>
                      <a:cubicBezTo>
                        <a:pt x="9298" y="4825"/>
                        <a:pt x="11603" y="13777"/>
                        <a:pt x="14084" y="21045"/>
                      </a:cubicBezTo>
                      <a:cubicBezTo>
                        <a:pt x="17009" y="29554"/>
                        <a:pt x="19402" y="38241"/>
                        <a:pt x="21530" y="46927"/>
                      </a:cubicBezTo>
                      <a:cubicBezTo>
                        <a:pt x="25696" y="64477"/>
                        <a:pt x="28089" y="82381"/>
                        <a:pt x="29330" y="100286"/>
                      </a:cubicBezTo>
                      <a:cubicBezTo>
                        <a:pt x="31989" y="136981"/>
                        <a:pt x="29330" y="173587"/>
                        <a:pt x="25075" y="209662"/>
                      </a:cubicBezTo>
                      <a:cubicBezTo>
                        <a:pt x="22682" y="230048"/>
                        <a:pt x="20643" y="251143"/>
                        <a:pt x="16300" y="271086"/>
                      </a:cubicBezTo>
                      <a:cubicBezTo>
                        <a:pt x="13287" y="269757"/>
                        <a:pt x="10273" y="268427"/>
                        <a:pt x="7171" y="267098"/>
                      </a:cubicBezTo>
                      <a:cubicBezTo>
                        <a:pt x="8766" y="264261"/>
                        <a:pt x="10894" y="262223"/>
                        <a:pt x="12932" y="259741"/>
                      </a:cubicBezTo>
                      <a:cubicBezTo>
                        <a:pt x="14261" y="258146"/>
                        <a:pt x="17364" y="259475"/>
                        <a:pt x="17187" y="261602"/>
                      </a:cubicBezTo>
                      <a:cubicBezTo>
                        <a:pt x="17009" y="264882"/>
                        <a:pt x="17009" y="267895"/>
                        <a:pt x="16211" y="271086"/>
                      </a:cubicBezTo>
                      <a:cubicBezTo>
                        <a:pt x="14971" y="276227"/>
                        <a:pt x="6018" y="275163"/>
                        <a:pt x="6462" y="269580"/>
                      </a:cubicBezTo>
                      <a:cubicBezTo>
                        <a:pt x="8057" y="252207"/>
                        <a:pt x="11514" y="235012"/>
                        <a:pt x="13730" y="217728"/>
                      </a:cubicBezTo>
                      <a:cubicBezTo>
                        <a:pt x="16034" y="199557"/>
                        <a:pt x="17984" y="181298"/>
                        <a:pt x="19048" y="162951"/>
                      </a:cubicBezTo>
                      <a:cubicBezTo>
                        <a:pt x="21175" y="127851"/>
                        <a:pt x="20555" y="92043"/>
                        <a:pt x="13641" y="57031"/>
                      </a:cubicBezTo>
                      <a:cubicBezTo>
                        <a:pt x="11691" y="47281"/>
                        <a:pt x="9387" y="37620"/>
                        <a:pt x="6550" y="28048"/>
                      </a:cubicBezTo>
                      <a:cubicBezTo>
                        <a:pt x="4068" y="19627"/>
                        <a:pt x="-1427" y="9700"/>
                        <a:pt x="346" y="925"/>
                      </a:cubicBezTo>
                      <a:cubicBezTo>
                        <a:pt x="700" y="216"/>
                        <a:pt x="1853" y="-316"/>
                        <a:pt x="2562" y="216"/>
                      </a:cubicBezTo>
                      <a:lnTo>
                        <a:pt x="2562" y="2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5" name="任意多边形: 形状 464"/>
                <p:cNvSpPr/>
                <p:nvPr>
                  <p:custDataLst>
                    <p:tags r:id="rId207"/>
                  </p:custDataLst>
                </p:nvPr>
              </p:nvSpPr>
              <p:spPr>
                <a:xfrm>
                  <a:off x="8381354" y="4673406"/>
                  <a:ext cx="762478" cy="18667"/>
                </a:xfrm>
                <a:custGeom>
                  <a:avLst/>
                  <a:gdLst>
                    <a:gd name="connsiteX0" fmla="*/ 761935 w 762478"/>
                    <a:gd name="connsiteY0" fmla="*/ 13327 h 18667"/>
                    <a:gd name="connsiteX1" fmla="*/ 689165 w 762478"/>
                    <a:gd name="connsiteY1" fmla="*/ 17670 h 18667"/>
                    <a:gd name="connsiteX2" fmla="*/ 615420 w 762478"/>
                    <a:gd name="connsiteY2" fmla="*/ 18468 h 18667"/>
                    <a:gd name="connsiteX3" fmla="*/ 466690 w 762478"/>
                    <a:gd name="connsiteY3" fmla="*/ 18468 h 18667"/>
                    <a:gd name="connsiteX4" fmla="*/ 169052 w 762478"/>
                    <a:gd name="connsiteY4" fmla="*/ 14036 h 18667"/>
                    <a:gd name="connsiteX5" fmla="*/ 85291 w 762478"/>
                    <a:gd name="connsiteY5" fmla="*/ 11732 h 18667"/>
                    <a:gd name="connsiteX6" fmla="*/ 44519 w 762478"/>
                    <a:gd name="connsiteY6" fmla="*/ 10402 h 18667"/>
                    <a:gd name="connsiteX7" fmla="*/ 2683 w 762478"/>
                    <a:gd name="connsiteY7" fmla="*/ 7743 h 18667"/>
                    <a:gd name="connsiteX8" fmla="*/ 2506 w 762478"/>
                    <a:gd name="connsiteY8" fmla="*/ 741 h 18667"/>
                    <a:gd name="connsiteX9" fmla="*/ 38758 w 762478"/>
                    <a:gd name="connsiteY9" fmla="*/ 741 h 18667"/>
                    <a:gd name="connsiteX10" fmla="*/ 76250 w 762478"/>
                    <a:gd name="connsiteY10" fmla="*/ 1982 h 18667"/>
                    <a:gd name="connsiteX11" fmla="*/ 150172 w 762478"/>
                    <a:gd name="connsiteY11" fmla="*/ 4109 h 18667"/>
                    <a:gd name="connsiteX12" fmla="*/ 298991 w 762478"/>
                    <a:gd name="connsiteY12" fmla="*/ 7300 h 18667"/>
                    <a:gd name="connsiteX13" fmla="*/ 596541 w 762478"/>
                    <a:gd name="connsiteY13" fmla="*/ 9338 h 18667"/>
                    <a:gd name="connsiteX14" fmla="*/ 680213 w 762478"/>
                    <a:gd name="connsiteY14" fmla="*/ 9161 h 18667"/>
                    <a:gd name="connsiteX15" fmla="*/ 720985 w 762478"/>
                    <a:gd name="connsiteY15" fmla="*/ 9072 h 18667"/>
                    <a:gd name="connsiteX16" fmla="*/ 762024 w 762478"/>
                    <a:gd name="connsiteY16" fmla="*/ 11820 h 18667"/>
                    <a:gd name="connsiteX17" fmla="*/ 761935 w 762478"/>
                    <a:gd name="connsiteY17" fmla="*/ 13327 h 18667"/>
                    <a:gd name="connsiteX18" fmla="*/ 761935 w 762478"/>
                    <a:gd name="connsiteY18" fmla="*/ 13327 h 1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2478" h="18667">
                      <a:moveTo>
                        <a:pt x="761935" y="13327"/>
                      </a:moveTo>
                      <a:cubicBezTo>
                        <a:pt x="738535" y="18734"/>
                        <a:pt x="713185" y="17316"/>
                        <a:pt x="689165" y="17670"/>
                      </a:cubicBezTo>
                      <a:cubicBezTo>
                        <a:pt x="664613" y="18113"/>
                        <a:pt x="639973" y="18379"/>
                        <a:pt x="615420" y="18468"/>
                      </a:cubicBezTo>
                      <a:cubicBezTo>
                        <a:pt x="565873" y="18734"/>
                        <a:pt x="516237" y="18734"/>
                        <a:pt x="466690" y="18468"/>
                      </a:cubicBezTo>
                      <a:cubicBezTo>
                        <a:pt x="367507" y="17936"/>
                        <a:pt x="268324" y="16429"/>
                        <a:pt x="169052" y="14036"/>
                      </a:cubicBezTo>
                      <a:cubicBezTo>
                        <a:pt x="141132" y="13327"/>
                        <a:pt x="113211" y="12618"/>
                        <a:pt x="85291" y="11732"/>
                      </a:cubicBezTo>
                      <a:cubicBezTo>
                        <a:pt x="71730" y="11288"/>
                        <a:pt x="58080" y="10934"/>
                        <a:pt x="44519" y="10402"/>
                      </a:cubicBezTo>
                      <a:cubicBezTo>
                        <a:pt x="30603" y="9959"/>
                        <a:pt x="16510" y="10313"/>
                        <a:pt x="2683" y="7743"/>
                      </a:cubicBezTo>
                      <a:cubicBezTo>
                        <a:pt x="-774" y="7122"/>
                        <a:pt x="-951" y="1095"/>
                        <a:pt x="2506" y="741"/>
                      </a:cubicBezTo>
                      <a:cubicBezTo>
                        <a:pt x="14471" y="-677"/>
                        <a:pt x="26615" y="298"/>
                        <a:pt x="38758" y="741"/>
                      </a:cubicBezTo>
                      <a:cubicBezTo>
                        <a:pt x="51255" y="1184"/>
                        <a:pt x="63753" y="1539"/>
                        <a:pt x="76250" y="1982"/>
                      </a:cubicBezTo>
                      <a:cubicBezTo>
                        <a:pt x="100891" y="2779"/>
                        <a:pt x="125532" y="3489"/>
                        <a:pt x="150172" y="4109"/>
                      </a:cubicBezTo>
                      <a:cubicBezTo>
                        <a:pt x="199808" y="5439"/>
                        <a:pt x="249444" y="6502"/>
                        <a:pt x="298991" y="7300"/>
                      </a:cubicBezTo>
                      <a:cubicBezTo>
                        <a:pt x="398175" y="8895"/>
                        <a:pt x="497358" y="9516"/>
                        <a:pt x="596541" y="9338"/>
                      </a:cubicBezTo>
                      <a:cubicBezTo>
                        <a:pt x="624461" y="9250"/>
                        <a:pt x="652381" y="9161"/>
                        <a:pt x="680213" y="9161"/>
                      </a:cubicBezTo>
                      <a:cubicBezTo>
                        <a:pt x="693774" y="9161"/>
                        <a:pt x="707424" y="9161"/>
                        <a:pt x="720985" y="9072"/>
                      </a:cubicBezTo>
                      <a:cubicBezTo>
                        <a:pt x="734635" y="8984"/>
                        <a:pt x="748462" y="9161"/>
                        <a:pt x="762024" y="11820"/>
                      </a:cubicBezTo>
                      <a:cubicBezTo>
                        <a:pt x="762644" y="11909"/>
                        <a:pt x="762644" y="13150"/>
                        <a:pt x="761935" y="13327"/>
                      </a:cubicBezTo>
                      <a:lnTo>
                        <a:pt x="761935" y="133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6" name="任意多边形: 形状 465"/>
                <p:cNvSpPr/>
                <p:nvPr>
                  <p:custDataLst>
                    <p:tags r:id="rId208"/>
                  </p:custDataLst>
                </p:nvPr>
              </p:nvSpPr>
              <p:spPr>
                <a:xfrm>
                  <a:off x="8348982" y="4893073"/>
                  <a:ext cx="764570" cy="41655"/>
                </a:xfrm>
                <a:custGeom>
                  <a:avLst/>
                  <a:gdLst>
                    <a:gd name="connsiteX0" fmla="*/ 763639 w 764570"/>
                    <a:gd name="connsiteY0" fmla="*/ 28190 h 41655"/>
                    <a:gd name="connsiteX1" fmla="*/ 746089 w 764570"/>
                    <a:gd name="connsiteY1" fmla="*/ 29785 h 41655"/>
                    <a:gd name="connsiteX2" fmla="*/ 726235 w 764570"/>
                    <a:gd name="connsiteY2" fmla="*/ 29165 h 41655"/>
                    <a:gd name="connsiteX3" fmla="*/ 688742 w 764570"/>
                    <a:gd name="connsiteY3" fmla="*/ 27037 h 41655"/>
                    <a:gd name="connsiteX4" fmla="*/ 615972 w 764570"/>
                    <a:gd name="connsiteY4" fmla="*/ 22960 h 41655"/>
                    <a:gd name="connsiteX5" fmla="*/ 468217 w 764570"/>
                    <a:gd name="connsiteY5" fmla="*/ 16313 h 41655"/>
                    <a:gd name="connsiteX6" fmla="*/ 171642 w 764570"/>
                    <a:gd name="connsiteY6" fmla="*/ 10108 h 41655"/>
                    <a:gd name="connsiteX7" fmla="*/ 5273 w 764570"/>
                    <a:gd name="connsiteY7" fmla="*/ 10817 h 41655"/>
                    <a:gd name="connsiteX8" fmla="*/ 10325 w 764570"/>
                    <a:gd name="connsiteY8" fmla="*/ 5854 h 41655"/>
                    <a:gd name="connsiteX9" fmla="*/ 13694 w 764570"/>
                    <a:gd name="connsiteY9" fmla="*/ 38206 h 41655"/>
                    <a:gd name="connsiteX10" fmla="*/ 6514 w 764570"/>
                    <a:gd name="connsiteY10" fmla="*/ 39003 h 41655"/>
                    <a:gd name="connsiteX11" fmla="*/ 44 w 764570"/>
                    <a:gd name="connsiteY11" fmla="*/ 5588 h 41655"/>
                    <a:gd name="connsiteX12" fmla="*/ 5096 w 764570"/>
                    <a:gd name="connsiteY12" fmla="*/ 624 h 41655"/>
                    <a:gd name="connsiteX13" fmla="*/ 302645 w 764570"/>
                    <a:gd name="connsiteY13" fmla="*/ 1954 h 41655"/>
                    <a:gd name="connsiteX14" fmla="*/ 598245 w 764570"/>
                    <a:gd name="connsiteY14" fmla="*/ 12590 h 41655"/>
                    <a:gd name="connsiteX15" fmla="*/ 682094 w 764570"/>
                    <a:gd name="connsiteY15" fmla="*/ 17376 h 41655"/>
                    <a:gd name="connsiteX16" fmla="*/ 724019 w 764570"/>
                    <a:gd name="connsiteY16" fmla="*/ 20213 h 41655"/>
                    <a:gd name="connsiteX17" fmla="*/ 743873 w 764570"/>
                    <a:gd name="connsiteY17" fmla="*/ 22163 h 41655"/>
                    <a:gd name="connsiteX18" fmla="*/ 763993 w 764570"/>
                    <a:gd name="connsiteY18" fmla="*/ 26506 h 41655"/>
                    <a:gd name="connsiteX19" fmla="*/ 763639 w 764570"/>
                    <a:gd name="connsiteY19" fmla="*/ 28190 h 41655"/>
                    <a:gd name="connsiteX20" fmla="*/ 763639 w 764570"/>
                    <a:gd name="connsiteY20" fmla="*/ 28190 h 41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4570" h="41655">
                      <a:moveTo>
                        <a:pt x="763639" y="28190"/>
                      </a:moveTo>
                      <a:cubicBezTo>
                        <a:pt x="757789" y="28544"/>
                        <a:pt x="751939" y="29697"/>
                        <a:pt x="746089" y="29785"/>
                      </a:cubicBezTo>
                      <a:cubicBezTo>
                        <a:pt x="739530" y="29874"/>
                        <a:pt x="732882" y="29519"/>
                        <a:pt x="726235" y="29165"/>
                      </a:cubicBezTo>
                      <a:cubicBezTo>
                        <a:pt x="713737" y="28544"/>
                        <a:pt x="701239" y="27747"/>
                        <a:pt x="688742" y="27037"/>
                      </a:cubicBezTo>
                      <a:cubicBezTo>
                        <a:pt x="664456" y="25708"/>
                        <a:pt x="640258" y="24290"/>
                        <a:pt x="615972" y="22960"/>
                      </a:cubicBezTo>
                      <a:cubicBezTo>
                        <a:pt x="566691" y="20390"/>
                        <a:pt x="517409" y="18174"/>
                        <a:pt x="468217" y="16313"/>
                      </a:cubicBezTo>
                      <a:cubicBezTo>
                        <a:pt x="369299" y="12679"/>
                        <a:pt x="270471" y="10640"/>
                        <a:pt x="171642" y="10108"/>
                      </a:cubicBezTo>
                      <a:cubicBezTo>
                        <a:pt x="116156" y="9842"/>
                        <a:pt x="60759" y="10108"/>
                        <a:pt x="5273" y="10817"/>
                      </a:cubicBezTo>
                      <a:cubicBezTo>
                        <a:pt x="6957" y="9133"/>
                        <a:pt x="8641" y="7538"/>
                        <a:pt x="10325" y="5854"/>
                      </a:cubicBezTo>
                      <a:cubicBezTo>
                        <a:pt x="11921" y="16667"/>
                        <a:pt x="14137" y="27392"/>
                        <a:pt x="13694" y="38206"/>
                      </a:cubicBezTo>
                      <a:cubicBezTo>
                        <a:pt x="13516" y="42283"/>
                        <a:pt x="7932" y="42992"/>
                        <a:pt x="6514" y="39003"/>
                      </a:cubicBezTo>
                      <a:cubicBezTo>
                        <a:pt x="2703" y="28101"/>
                        <a:pt x="1728" y="16844"/>
                        <a:pt x="44" y="5588"/>
                      </a:cubicBezTo>
                      <a:cubicBezTo>
                        <a:pt x="-399" y="2751"/>
                        <a:pt x="2614" y="624"/>
                        <a:pt x="5096" y="624"/>
                      </a:cubicBezTo>
                      <a:cubicBezTo>
                        <a:pt x="104190" y="-528"/>
                        <a:pt x="203374" y="-85"/>
                        <a:pt x="302645" y="1954"/>
                      </a:cubicBezTo>
                      <a:cubicBezTo>
                        <a:pt x="401120" y="3992"/>
                        <a:pt x="499682" y="7538"/>
                        <a:pt x="598245" y="12590"/>
                      </a:cubicBezTo>
                      <a:cubicBezTo>
                        <a:pt x="626165" y="14008"/>
                        <a:pt x="654174" y="15515"/>
                        <a:pt x="682094" y="17376"/>
                      </a:cubicBezTo>
                      <a:cubicBezTo>
                        <a:pt x="696099" y="18263"/>
                        <a:pt x="710014" y="19149"/>
                        <a:pt x="724019" y="20213"/>
                      </a:cubicBezTo>
                      <a:cubicBezTo>
                        <a:pt x="730666" y="20744"/>
                        <a:pt x="737314" y="21276"/>
                        <a:pt x="743873" y="22163"/>
                      </a:cubicBezTo>
                      <a:cubicBezTo>
                        <a:pt x="750698" y="23049"/>
                        <a:pt x="757257" y="25176"/>
                        <a:pt x="763993" y="26506"/>
                      </a:cubicBezTo>
                      <a:cubicBezTo>
                        <a:pt x="764968" y="26683"/>
                        <a:pt x="764614" y="28190"/>
                        <a:pt x="763639" y="28190"/>
                      </a:cubicBezTo>
                      <a:lnTo>
                        <a:pt x="763639" y="2819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7" name="任意多边形: 形状 466"/>
                <p:cNvSpPr/>
                <p:nvPr>
                  <p:custDataLst>
                    <p:tags r:id="rId209"/>
                  </p:custDataLst>
                </p:nvPr>
              </p:nvSpPr>
              <p:spPr>
                <a:xfrm>
                  <a:off x="9103993" y="4726144"/>
                  <a:ext cx="21947" cy="193363"/>
                </a:xfrm>
                <a:custGeom>
                  <a:avLst/>
                  <a:gdLst>
                    <a:gd name="connsiteX0" fmla="*/ 119 w 21947"/>
                    <a:gd name="connsiteY0" fmla="*/ 187407 h 193363"/>
                    <a:gd name="connsiteX1" fmla="*/ 11553 w 21947"/>
                    <a:gd name="connsiteY1" fmla="*/ 97353 h 193363"/>
                    <a:gd name="connsiteX2" fmla="*/ 2423 w 21947"/>
                    <a:gd name="connsiteY2" fmla="*/ 6148 h 193363"/>
                    <a:gd name="connsiteX3" fmla="*/ 12084 w 21947"/>
                    <a:gd name="connsiteY3" fmla="*/ 3754 h 193363"/>
                    <a:gd name="connsiteX4" fmla="*/ 9248 w 21947"/>
                    <a:gd name="connsiteY4" fmla="*/ 190155 h 193363"/>
                    <a:gd name="connsiteX5" fmla="*/ 119 w 21947"/>
                    <a:gd name="connsiteY5" fmla="*/ 187407 h 193363"/>
                    <a:gd name="connsiteX6" fmla="*/ 119 w 21947"/>
                    <a:gd name="connsiteY6" fmla="*/ 187407 h 193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47" h="193363">
                      <a:moveTo>
                        <a:pt x="119" y="187407"/>
                      </a:moveTo>
                      <a:cubicBezTo>
                        <a:pt x="6589" y="157803"/>
                        <a:pt x="11109" y="128021"/>
                        <a:pt x="11553" y="97353"/>
                      </a:cubicBezTo>
                      <a:cubicBezTo>
                        <a:pt x="11996" y="66863"/>
                        <a:pt x="8982" y="36284"/>
                        <a:pt x="2423" y="6148"/>
                      </a:cubicBezTo>
                      <a:cubicBezTo>
                        <a:pt x="1094" y="-234"/>
                        <a:pt x="10755" y="-2628"/>
                        <a:pt x="12084" y="3754"/>
                      </a:cubicBezTo>
                      <a:cubicBezTo>
                        <a:pt x="25291" y="65001"/>
                        <a:pt x="26089" y="130769"/>
                        <a:pt x="9248" y="190155"/>
                      </a:cubicBezTo>
                      <a:cubicBezTo>
                        <a:pt x="7741" y="195916"/>
                        <a:pt x="-1122" y="193257"/>
                        <a:pt x="119" y="187407"/>
                      </a:cubicBezTo>
                      <a:lnTo>
                        <a:pt x="119" y="187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8" name="任意多边形: 形状 467"/>
                <p:cNvSpPr/>
                <p:nvPr>
                  <p:custDataLst>
                    <p:tags r:id="rId210"/>
                  </p:custDataLst>
                </p:nvPr>
              </p:nvSpPr>
              <p:spPr>
                <a:xfrm>
                  <a:off x="8340764" y="4666446"/>
                  <a:ext cx="766706" cy="66115"/>
                </a:xfrm>
                <a:custGeom>
                  <a:avLst/>
                  <a:gdLst>
                    <a:gd name="connsiteX0" fmla="*/ 763259 w 766706"/>
                    <a:gd name="connsiteY0" fmla="*/ 66023 h 66115"/>
                    <a:gd name="connsiteX1" fmla="*/ 615326 w 766706"/>
                    <a:gd name="connsiteY1" fmla="*/ 64427 h 66115"/>
                    <a:gd name="connsiteX2" fmla="*/ 467393 w 766706"/>
                    <a:gd name="connsiteY2" fmla="*/ 62034 h 66115"/>
                    <a:gd name="connsiteX3" fmla="*/ 172680 w 766706"/>
                    <a:gd name="connsiteY3" fmla="*/ 57159 h 66115"/>
                    <a:gd name="connsiteX4" fmla="*/ 6045 w 766706"/>
                    <a:gd name="connsiteY4" fmla="*/ 54412 h 66115"/>
                    <a:gd name="connsiteX5" fmla="*/ 1702 w 766706"/>
                    <a:gd name="connsiteY5" fmla="*/ 51132 h 66115"/>
                    <a:gd name="connsiteX6" fmla="*/ 14023 w 766706"/>
                    <a:gd name="connsiteY6" fmla="*/ 8676 h 66115"/>
                    <a:gd name="connsiteX7" fmla="*/ 58429 w 766706"/>
                    <a:gd name="connsiteY7" fmla="*/ 4421 h 66115"/>
                    <a:gd name="connsiteX8" fmla="*/ 53643 w 766706"/>
                    <a:gd name="connsiteY8" fmla="*/ 12664 h 66115"/>
                    <a:gd name="connsiteX9" fmla="*/ 19075 w 766706"/>
                    <a:gd name="connsiteY9" fmla="*/ 16032 h 66115"/>
                    <a:gd name="connsiteX10" fmla="*/ 10034 w 766706"/>
                    <a:gd name="connsiteY10" fmla="*/ 49005 h 66115"/>
                    <a:gd name="connsiteX11" fmla="*/ 5691 w 766706"/>
                    <a:gd name="connsiteY11" fmla="*/ 45725 h 66115"/>
                    <a:gd name="connsiteX12" fmla="*/ 301468 w 766706"/>
                    <a:gd name="connsiteY12" fmla="*/ 50512 h 66115"/>
                    <a:gd name="connsiteX13" fmla="*/ 596181 w 766706"/>
                    <a:gd name="connsiteY13" fmla="*/ 55298 h 66115"/>
                    <a:gd name="connsiteX14" fmla="*/ 762904 w 766706"/>
                    <a:gd name="connsiteY14" fmla="*/ 58755 h 66115"/>
                    <a:gd name="connsiteX15" fmla="*/ 763259 w 766706"/>
                    <a:gd name="connsiteY15" fmla="*/ 66023 h 66115"/>
                    <a:gd name="connsiteX16" fmla="*/ 763259 w 766706"/>
                    <a:gd name="connsiteY16" fmla="*/ 66023 h 66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66706" h="66115">
                      <a:moveTo>
                        <a:pt x="763259" y="66023"/>
                      </a:moveTo>
                      <a:cubicBezTo>
                        <a:pt x="713977" y="66466"/>
                        <a:pt x="664696" y="65225"/>
                        <a:pt x="615326" y="64427"/>
                      </a:cubicBezTo>
                      <a:cubicBezTo>
                        <a:pt x="566045" y="63630"/>
                        <a:pt x="516763" y="62832"/>
                        <a:pt x="467393" y="62034"/>
                      </a:cubicBezTo>
                      <a:cubicBezTo>
                        <a:pt x="369185" y="60439"/>
                        <a:pt x="270888" y="58755"/>
                        <a:pt x="172680" y="57159"/>
                      </a:cubicBezTo>
                      <a:cubicBezTo>
                        <a:pt x="117106" y="56273"/>
                        <a:pt x="61531" y="55298"/>
                        <a:pt x="6045" y="54412"/>
                      </a:cubicBezTo>
                      <a:cubicBezTo>
                        <a:pt x="4095" y="54412"/>
                        <a:pt x="2323" y="52993"/>
                        <a:pt x="1702" y="51132"/>
                      </a:cubicBezTo>
                      <a:cubicBezTo>
                        <a:pt x="-2818" y="35621"/>
                        <a:pt x="1791" y="18603"/>
                        <a:pt x="14023" y="8676"/>
                      </a:cubicBezTo>
                      <a:cubicBezTo>
                        <a:pt x="26432" y="-1340"/>
                        <a:pt x="43627" y="-2581"/>
                        <a:pt x="58429" y="4421"/>
                      </a:cubicBezTo>
                      <a:cubicBezTo>
                        <a:pt x="64190" y="7080"/>
                        <a:pt x="59404" y="15500"/>
                        <a:pt x="53643" y="12664"/>
                      </a:cubicBezTo>
                      <a:cubicBezTo>
                        <a:pt x="42475" y="7169"/>
                        <a:pt x="28293" y="8233"/>
                        <a:pt x="19075" y="16032"/>
                      </a:cubicBezTo>
                      <a:cubicBezTo>
                        <a:pt x="9768" y="23921"/>
                        <a:pt x="6577" y="37128"/>
                        <a:pt x="10034" y="49005"/>
                      </a:cubicBezTo>
                      <a:cubicBezTo>
                        <a:pt x="8616" y="47941"/>
                        <a:pt x="7198" y="46789"/>
                        <a:pt x="5691" y="45725"/>
                      </a:cubicBezTo>
                      <a:cubicBezTo>
                        <a:pt x="104254" y="47321"/>
                        <a:pt x="202905" y="48916"/>
                        <a:pt x="301468" y="50512"/>
                      </a:cubicBezTo>
                      <a:cubicBezTo>
                        <a:pt x="399676" y="52107"/>
                        <a:pt x="497973" y="53702"/>
                        <a:pt x="596181" y="55298"/>
                      </a:cubicBezTo>
                      <a:cubicBezTo>
                        <a:pt x="651755" y="56184"/>
                        <a:pt x="707330" y="56539"/>
                        <a:pt x="762904" y="58755"/>
                      </a:cubicBezTo>
                      <a:cubicBezTo>
                        <a:pt x="767868" y="58843"/>
                        <a:pt x="767956" y="66023"/>
                        <a:pt x="763259" y="66023"/>
                      </a:cubicBezTo>
                      <a:lnTo>
                        <a:pt x="763259" y="660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9" name="任意多边形: 形状 468"/>
                <p:cNvSpPr/>
                <p:nvPr>
                  <p:custDataLst>
                    <p:tags r:id="rId211"/>
                  </p:custDataLst>
                </p:nvPr>
              </p:nvSpPr>
              <p:spPr>
                <a:xfrm>
                  <a:off x="8379256" y="4715035"/>
                  <a:ext cx="34356" cy="182909"/>
                </a:xfrm>
                <a:custGeom>
                  <a:avLst/>
                  <a:gdLst>
                    <a:gd name="connsiteX0" fmla="*/ 6554 w 34356"/>
                    <a:gd name="connsiteY0" fmla="*/ 1834 h 182909"/>
                    <a:gd name="connsiteX1" fmla="*/ 23128 w 34356"/>
                    <a:gd name="connsiteY1" fmla="*/ 45709 h 182909"/>
                    <a:gd name="connsiteX2" fmla="*/ 32790 w 34356"/>
                    <a:gd name="connsiteY2" fmla="*/ 92420 h 182909"/>
                    <a:gd name="connsiteX3" fmla="*/ 33410 w 34356"/>
                    <a:gd name="connsiteY3" fmla="*/ 137624 h 182909"/>
                    <a:gd name="connsiteX4" fmla="*/ 23217 w 34356"/>
                    <a:gd name="connsiteY4" fmla="*/ 180612 h 182909"/>
                    <a:gd name="connsiteX5" fmla="*/ 14265 w 34356"/>
                    <a:gd name="connsiteY5" fmla="*/ 176712 h 182909"/>
                    <a:gd name="connsiteX6" fmla="*/ 23572 w 34356"/>
                    <a:gd name="connsiteY6" fmla="*/ 134521 h 182909"/>
                    <a:gd name="connsiteX7" fmla="*/ 22863 w 34356"/>
                    <a:gd name="connsiteY7" fmla="*/ 92242 h 182909"/>
                    <a:gd name="connsiteX8" fmla="*/ 13910 w 34356"/>
                    <a:gd name="connsiteY8" fmla="*/ 48102 h 182909"/>
                    <a:gd name="connsiteX9" fmla="*/ 83 w 34356"/>
                    <a:gd name="connsiteY9" fmla="*/ 4493 h 182909"/>
                    <a:gd name="connsiteX10" fmla="*/ 6554 w 34356"/>
                    <a:gd name="connsiteY10" fmla="*/ 1834 h 182909"/>
                    <a:gd name="connsiteX11" fmla="*/ 6554 w 34356"/>
                    <a:gd name="connsiteY11" fmla="*/ 1834 h 182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356" h="182909">
                      <a:moveTo>
                        <a:pt x="6554" y="1834"/>
                      </a:moveTo>
                      <a:cubicBezTo>
                        <a:pt x="14354" y="15218"/>
                        <a:pt x="18874" y="31084"/>
                        <a:pt x="23128" y="45709"/>
                      </a:cubicBezTo>
                      <a:cubicBezTo>
                        <a:pt x="27649" y="61042"/>
                        <a:pt x="30928" y="76642"/>
                        <a:pt x="32790" y="92420"/>
                      </a:cubicBezTo>
                      <a:cubicBezTo>
                        <a:pt x="34563" y="107488"/>
                        <a:pt x="34917" y="122644"/>
                        <a:pt x="33410" y="137624"/>
                      </a:cubicBezTo>
                      <a:cubicBezTo>
                        <a:pt x="31992" y="151983"/>
                        <a:pt x="29688" y="167760"/>
                        <a:pt x="23217" y="180612"/>
                      </a:cubicBezTo>
                      <a:cubicBezTo>
                        <a:pt x="20735" y="185487"/>
                        <a:pt x="13024" y="181853"/>
                        <a:pt x="14265" y="176712"/>
                      </a:cubicBezTo>
                      <a:cubicBezTo>
                        <a:pt x="17899" y="162530"/>
                        <a:pt x="22242" y="149235"/>
                        <a:pt x="23572" y="134521"/>
                      </a:cubicBezTo>
                      <a:cubicBezTo>
                        <a:pt x="24813" y="120517"/>
                        <a:pt x="24458" y="106335"/>
                        <a:pt x="22863" y="92242"/>
                      </a:cubicBezTo>
                      <a:cubicBezTo>
                        <a:pt x="21178" y="77352"/>
                        <a:pt x="17899" y="62638"/>
                        <a:pt x="13910" y="48102"/>
                      </a:cubicBezTo>
                      <a:cubicBezTo>
                        <a:pt x="9833" y="33477"/>
                        <a:pt x="3451" y="19207"/>
                        <a:pt x="83" y="4493"/>
                      </a:cubicBezTo>
                      <a:cubicBezTo>
                        <a:pt x="-714" y="593"/>
                        <a:pt x="4426" y="-1889"/>
                        <a:pt x="6554" y="1834"/>
                      </a:cubicBezTo>
                      <a:lnTo>
                        <a:pt x="6554" y="183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0" name="任意多边形: 形状 469"/>
                <p:cNvSpPr/>
                <p:nvPr>
                  <p:custDataLst>
                    <p:tags r:id="rId212"/>
                  </p:custDataLst>
                </p:nvPr>
              </p:nvSpPr>
              <p:spPr>
                <a:xfrm>
                  <a:off x="9132789" y="4684364"/>
                  <a:ext cx="688357" cy="43834"/>
                </a:xfrm>
                <a:custGeom>
                  <a:avLst/>
                  <a:gdLst>
                    <a:gd name="connsiteX0" fmla="*/ 687409 w 688357"/>
                    <a:gd name="connsiteY0" fmla="*/ 42876 h 43834"/>
                    <a:gd name="connsiteX1" fmla="*/ 654259 w 688357"/>
                    <a:gd name="connsiteY1" fmla="*/ 42698 h 43834"/>
                    <a:gd name="connsiteX2" fmla="*/ 620312 w 688357"/>
                    <a:gd name="connsiteY2" fmla="*/ 39950 h 43834"/>
                    <a:gd name="connsiteX3" fmla="*/ 551353 w 688357"/>
                    <a:gd name="connsiteY3" fmla="*/ 34810 h 43834"/>
                    <a:gd name="connsiteX4" fmla="*/ 413348 w 688357"/>
                    <a:gd name="connsiteY4" fmla="*/ 27630 h 43834"/>
                    <a:gd name="connsiteX5" fmla="*/ 137780 w 688357"/>
                    <a:gd name="connsiteY5" fmla="*/ 25680 h 43834"/>
                    <a:gd name="connsiteX6" fmla="*/ 68733 w 688357"/>
                    <a:gd name="connsiteY6" fmla="*/ 24705 h 43834"/>
                    <a:gd name="connsiteX7" fmla="*/ 2079 w 688357"/>
                    <a:gd name="connsiteY7" fmla="*/ 7687 h 43834"/>
                    <a:gd name="connsiteX8" fmla="*/ 5092 w 688357"/>
                    <a:gd name="connsiteY8" fmla="*/ 242 h 43834"/>
                    <a:gd name="connsiteX9" fmla="*/ 65630 w 688357"/>
                    <a:gd name="connsiteY9" fmla="*/ 15044 h 43834"/>
                    <a:gd name="connsiteX10" fmla="*/ 126789 w 688357"/>
                    <a:gd name="connsiteY10" fmla="*/ 16551 h 43834"/>
                    <a:gd name="connsiteX11" fmla="*/ 262047 w 688357"/>
                    <a:gd name="connsiteY11" fmla="*/ 15044 h 43834"/>
                    <a:gd name="connsiteX12" fmla="*/ 534690 w 688357"/>
                    <a:gd name="connsiteY12" fmla="*/ 24528 h 43834"/>
                    <a:gd name="connsiteX13" fmla="*/ 611359 w 688357"/>
                    <a:gd name="connsiteY13" fmla="*/ 30289 h 43834"/>
                    <a:gd name="connsiteX14" fmla="*/ 649650 w 688357"/>
                    <a:gd name="connsiteY14" fmla="*/ 33835 h 43834"/>
                    <a:gd name="connsiteX15" fmla="*/ 687231 w 688357"/>
                    <a:gd name="connsiteY15" fmla="*/ 40394 h 43834"/>
                    <a:gd name="connsiteX16" fmla="*/ 687409 w 688357"/>
                    <a:gd name="connsiteY16" fmla="*/ 42876 h 43834"/>
                    <a:gd name="connsiteX17" fmla="*/ 687409 w 688357"/>
                    <a:gd name="connsiteY17" fmla="*/ 42876 h 43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8357" h="43834">
                      <a:moveTo>
                        <a:pt x="687409" y="42876"/>
                      </a:moveTo>
                      <a:cubicBezTo>
                        <a:pt x="676418" y="44648"/>
                        <a:pt x="665516" y="43584"/>
                        <a:pt x="654259" y="42698"/>
                      </a:cubicBezTo>
                      <a:cubicBezTo>
                        <a:pt x="642914" y="41812"/>
                        <a:pt x="631657" y="40926"/>
                        <a:pt x="620312" y="39950"/>
                      </a:cubicBezTo>
                      <a:cubicBezTo>
                        <a:pt x="597355" y="38089"/>
                        <a:pt x="574310" y="36316"/>
                        <a:pt x="551353" y="34810"/>
                      </a:cubicBezTo>
                      <a:cubicBezTo>
                        <a:pt x="505351" y="31707"/>
                        <a:pt x="459350" y="29314"/>
                        <a:pt x="413348" y="27630"/>
                      </a:cubicBezTo>
                      <a:cubicBezTo>
                        <a:pt x="321433" y="24173"/>
                        <a:pt x="229518" y="23553"/>
                        <a:pt x="137780" y="25680"/>
                      </a:cubicBezTo>
                      <a:cubicBezTo>
                        <a:pt x="114823" y="26212"/>
                        <a:pt x="91778" y="26744"/>
                        <a:pt x="68733" y="24705"/>
                      </a:cubicBezTo>
                      <a:cubicBezTo>
                        <a:pt x="46397" y="22667"/>
                        <a:pt x="22288" y="18767"/>
                        <a:pt x="2079" y="7687"/>
                      </a:cubicBezTo>
                      <a:cubicBezTo>
                        <a:pt x="-2087" y="5383"/>
                        <a:pt x="572" y="-1354"/>
                        <a:pt x="5092" y="242"/>
                      </a:cubicBezTo>
                      <a:cubicBezTo>
                        <a:pt x="25124" y="7244"/>
                        <a:pt x="44535" y="12917"/>
                        <a:pt x="65630" y="15044"/>
                      </a:cubicBezTo>
                      <a:cubicBezTo>
                        <a:pt x="86017" y="17083"/>
                        <a:pt x="106403" y="16994"/>
                        <a:pt x="126789" y="16551"/>
                      </a:cubicBezTo>
                      <a:cubicBezTo>
                        <a:pt x="171816" y="15576"/>
                        <a:pt x="216931" y="14867"/>
                        <a:pt x="262047" y="15044"/>
                      </a:cubicBezTo>
                      <a:cubicBezTo>
                        <a:pt x="352898" y="15398"/>
                        <a:pt x="443838" y="18501"/>
                        <a:pt x="534690" y="24528"/>
                      </a:cubicBezTo>
                      <a:cubicBezTo>
                        <a:pt x="560217" y="26212"/>
                        <a:pt x="585832" y="28162"/>
                        <a:pt x="611359" y="30289"/>
                      </a:cubicBezTo>
                      <a:cubicBezTo>
                        <a:pt x="624123" y="31353"/>
                        <a:pt x="636887" y="32505"/>
                        <a:pt x="649650" y="33835"/>
                      </a:cubicBezTo>
                      <a:cubicBezTo>
                        <a:pt x="662325" y="35076"/>
                        <a:pt x="675088" y="35873"/>
                        <a:pt x="687231" y="40394"/>
                      </a:cubicBezTo>
                      <a:cubicBezTo>
                        <a:pt x="688561" y="40660"/>
                        <a:pt x="688827" y="42610"/>
                        <a:pt x="687409" y="42876"/>
                      </a:cubicBezTo>
                      <a:lnTo>
                        <a:pt x="687409" y="428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1" name="任意多边形: 形状 470"/>
                <p:cNvSpPr/>
                <p:nvPr>
                  <p:custDataLst>
                    <p:tags r:id="rId213"/>
                  </p:custDataLst>
                </p:nvPr>
              </p:nvSpPr>
              <p:spPr>
                <a:xfrm>
                  <a:off x="9790750" y="4472096"/>
                  <a:ext cx="39256" cy="250882"/>
                </a:xfrm>
                <a:custGeom>
                  <a:avLst/>
                  <a:gdLst>
                    <a:gd name="connsiteX0" fmla="*/ 1173 w 39256"/>
                    <a:gd name="connsiteY0" fmla="*/ 316 h 250882"/>
                    <a:gd name="connsiteX1" fmla="*/ 34678 w 39256"/>
                    <a:gd name="connsiteY1" fmla="*/ 93826 h 250882"/>
                    <a:gd name="connsiteX2" fmla="*/ 36362 w 39256"/>
                    <a:gd name="connsiteY2" fmla="*/ 193010 h 250882"/>
                    <a:gd name="connsiteX3" fmla="*/ 24130 w 39256"/>
                    <a:gd name="connsiteY3" fmla="*/ 247698 h 250882"/>
                    <a:gd name="connsiteX4" fmla="*/ 14823 w 39256"/>
                    <a:gd name="connsiteY4" fmla="*/ 244950 h 250882"/>
                    <a:gd name="connsiteX5" fmla="*/ 16419 w 39256"/>
                    <a:gd name="connsiteY5" fmla="*/ 53497 h 250882"/>
                    <a:gd name="connsiteX6" fmla="*/ 21 w 39256"/>
                    <a:gd name="connsiteY6" fmla="*/ 848 h 250882"/>
                    <a:gd name="connsiteX7" fmla="*/ 1173 w 39256"/>
                    <a:gd name="connsiteY7" fmla="*/ 316 h 250882"/>
                    <a:gd name="connsiteX8" fmla="*/ 1173 w 39256"/>
                    <a:gd name="connsiteY8" fmla="*/ 316 h 250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256" h="250882">
                      <a:moveTo>
                        <a:pt x="1173" y="316"/>
                      </a:moveTo>
                      <a:cubicBezTo>
                        <a:pt x="20762" y="27350"/>
                        <a:pt x="29360" y="61740"/>
                        <a:pt x="34678" y="93826"/>
                      </a:cubicBezTo>
                      <a:cubicBezTo>
                        <a:pt x="40173" y="126888"/>
                        <a:pt x="40705" y="160215"/>
                        <a:pt x="36362" y="193010"/>
                      </a:cubicBezTo>
                      <a:cubicBezTo>
                        <a:pt x="33880" y="211623"/>
                        <a:pt x="29803" y="229882"/>
                        <a:pt x="24130" y="247698"/>
                      </a:cubicBezTo>
                      <a:cubicBezTo>
                        <a:pt x="22269" y="253459"/>
                        <a:pt x="12962" y="250711"/>
                        <a:pt x="14823" y="244950"/>
                      </a:cubicBezTo>
                      <a:cubicBezTo>
                        <a:pt x="34235" y="183880"/>
                        <a:pt x="34678" y="116606"/>
                        <a:pt x="16419" y="53497"/>
                      </a:cubicBezTo>
                      <a:cubicBezTo>
                        <a:pt x="11278" y="35770"/>
                        <a:pt x="4896" y="18575"/>
                        <a:pt x="21" y="848"/>
                      </a:cubicBezTo>
                      <a:cubicBezTo>
                        <a:pt x="-156" y="50"/>
                        <a:pt x="819" y="-305"/>
                        <a:pt x="1173" y="316"/>
                      </a:cubicBezTo>
                      <a:lnTo>
                        <a:pt x="1173" y="3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2" name="任意多边形: 形状 471"/>
                <p:cNvSpPr/>
                <p:nvPr>
                  <p:custDataLst>
                    <p:tags r:id="rId214"/>
                  </p:custDataLst>
                </p:nvPr>
              </p:nvSpPr>
              <p:spPr>
                <a:xfrm>
                  <a:off x="8382883" y="4476732"/>
                  <a:ext cx="1413428" cy="9646"/>
                </a:xfrm>
                <a:custGeom>
                  <a:avLst/>
                  <a:gdLst>
                    <a:gd name="connsiteX0" fmla="*/ 1410724 w 1413428"/>
                    <a:gd name="connsiteY0" fmla="*/ 7735 h 9646"/>
                    <a:gd name="connsiteX1" fmla="*/ 1340525 w 1413428"/>
                    <a:gd name="connsiteY1" fmla="*/ 9596 h 9646"/>
                    <a:gd name="connsiteX2" fmla="*/ 1273162 w 1413428"/>
                    <a:gd name="connsiteY2" fmla="*/ 9596 h 9646"/>
                    <a:gd name="connsiteX3" fmla="*/ 1135600 w 1413428"/>
                    <a:gd name="connsiteY3" fmla="*/ 9596 h 9646"/>
                    <a:gd name="connsiteX4" fmla="*/ 860475 w 1413428"/>
                    <a:gd name="connsiteY4" fmla="*/ 9596 h 9646"/>
                    <a:gd name="connsiteX5" fmla="*/ 312973 w 1413428"/>
                    <a:gd name="connsiteY5" fmla="*/ 9242 h 9646"/>
                    <a:gd name="connsiteX6" fmla="*/ 4078 w 1413428"/>
                    <a:gd name="connsiteY6" fmla="*/ 8976 h 9646"/>
                    <a:gd name="connsiteX7" fmla="*/ 3901 w 1413428"/>
                    <a:gd name="connsiteY7" fmla="*/ 733 h 9646"/>
                    <a:gd name="connsiteX8" fmla="*/ 554239 w 1413428"/>
                    <a:gd name="connsiteY8" fmla="*/ 201 h 9646"/>
                    <a:gd name="connsiteX9" fmla="*/ 1101741 w 1413428"/>
                    <a:gd name="connsiteY9" fmla="*/ 112 h 9646"/>
                    <a:gd name="connsiteX10" fmla="*/ 1256144 w 1413428"/>
                    <a:gd name="connsiteY10" fmla="*/ 112 h 9646"/>
                    <a:gd name="connsiteX11" fmla="*/ 1331927 w 1413428"/>
                    <a:gd name="connsiteY11" fmla="*/ 112 h 9646"/>
                    <a:gd name="connsiteX12" fmla="*/ 1410547 w 1413428"/>
                    <a:gd name="connsiteY12" fmla="*/ 1973 h 9646"/>
                    <a:gd name="connsiteX13" fmla="*/ 1410724 w 1413428"/>
                    <a:gd name="connsiteY13" fmla="*/ 7735 h 9646"/>
                    <a:gd name="connsiteX14" fmla="*/ 1410724 w 1413428"/>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13428" h="9646">
                      <a:moveTo>
                        <a:pt x="1410724" y="7735"/>
                      </a:moveTo>
                      <a:cubicBezTo>
                        <a:pt x="1387502" y="10128"/>
                        <a:pt x="1364013" y="9596"/>
                        <a:pt x="1340525" y="9596"/>
                      </a:cubicBezTo>
                      <a:cubicBezTo>
                        <a:pt x="1318100" y="9596"/>
                        <a:pt x="1295587" y="9596"/>
                        <a:pt x="1273162" y="9596"/>
                      </a:cubicBezTo>
                      <a:cubicBezTo>
                        <a:pt x="1227337" y="9596"/>
                        <a:pt x="1181424" y="9596"/>
                        <a:pt x="1135600" y="9596"/>
                      </a:cubicBezTo>
                      <a:cubicBezTo>
                        <a:pt x="1043862" y="9596"/>
                        <a:pt x="952124" y="9596"/>
                        <a:pt x="860475" y="9596"/>
                      </a:cubicBezTo>
                      <a:cubicBezTo>
                        <a:pt x="677974" y="9596"/>
                        <a:pt x="495474" y="9419"/>
                        <a:pt x="312973" y="9242"/>
                      </a:cubicBezTo>
                      <a:cubicBezTo>
                        <a:pt x="209979" y="9153"/>
                        <a:pt x="107073" y="8976"/>
                        <a:pt x="4078" y="8976"/>
                      </a:cubicBezTo>
                      <a:cubicBezTo>
                        <a:pt x="-1240" y="8976"/>
                        <a:pt x="-1417" y="733"/>
                        <a:pt x="3901" y="733"/>
                      </a:cubicBezTo>
                      <a:cubicBezTo>
                        <a:pt x="187377" y="733"/>
                        <a:pt x="370764" y="378"/>
                        <a:pt x="554239" y="201"/>
                      </a:cubicBezTo>
                      <a:cubicBezTo>
                        <a:pt x="736740" y="23"/>
                        <a:pt x="919240" y="112"/>
                        <a:pt x="1101741" y="112"/>
                      </a:cubicBezTo>
                      <a:cubicBezTo>
                        <a:pt x="1153238" y="112"/>
                        <a:pt x="1204735" y="112"/>
                        <a:pt x="1256144" y="112"/>
                      </a:cubicBezTo>
                      <a:cubicBezTo>
                        <a:pt x="1281405" y="112"/>
                        <a:pt x="1306666" y="112"/>
                        <a:pt x="1331927" y="112"/>
                      </a:cubicBezTo>
                      <a:cubicBezTo>
                        <a:pt x="1358075" y="112"/>
                        <a:pt x="1384399" y="-686"/>
                        <a:pt x="1410547" y="1973"/>
                      </a:cubicBezTo>
                      <a:cubicBezTo>
                        <a:pt x="1414358" y="2417"/>
                        <a:pt x="1414358" y="7380"/>
                        <a:pt x="1410724" y="7735"/>
                      </a:cubicBezTo>
                      <a:lnTo>
                        <a:pt x="141072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3" name="任意多边形: 形状 472"/>
                <p:cNvSpPr/>
                <p:nvPr>
                  <p:custDataLst>
                    <p:tags r:id="rId215"/>
                  </p:custDataLst>
                </p:nvPr>
              </p:nvSpPr>
              <p:spPr>
                <a:xfrm>
                  <a:off x="8379094" y="5701054"/>
                  <a:ext cx="1522659" cy="9646"/>
                </a:xfrm>
                <a:custGeom>
                  <a:avLst/>
                  <a:gdLst>
                    <a:gd name="connsiteX0" fmla="*/ 1519724 w 1522659"/>
                    <a:gd name="connsiteY0" fmla="*/ 7735 h 9646"/>
                    <a:gd name="connsiteX1" fmla="*/ 1444118 w 1522659"/>
                    <a:gd name="connsiteY1" fmla="*/ 9596 h 9646"/>
                    <a:gd name="connsiteX2" fmla="*/ 1371525 w 1522659"/>
                    <a:gd name="connsiteY2" fmla="*/ 9596 h 9646"/>
                    <a:gd name="connsiteX3" fmla="*/ 1223327 w 1522659"/>
                    <a:gd name="connsiteY3" fmla="*/ 9596 h 9646"/>
                    <a:gd name="connsiteX4" fmla="*/ 926929 w 1522659"/>
                    <a:gd name="connsiteY4" fmla="*/ 9596 h 9646"/>
                    <a:gd name="connsiteX5" fmla="*/ 337148 w 1522659"/>
                    <a:gd name="connsiteY5" fmla="*/ 9242 h 9646"/>
                    <a:gd name="connsiteX6" fmla="*/ 4411 w 1522659"/>
                    <a:gd name="connsiteY6" fmla="*/ 8976 h 9646"/>
                    <a:gd name="connsiteX7" fmla="*/ 4233 w 1522659"/>
                    <a:gd name="connsiteY7" fmla="*/ 733 h 9646"/>
                    <a:gd name="connsiteX8" fmla="*/ 597028 w 1522659"/>
                    <a:gd name="connsiteY8" fmla="*/ 201 h 9646"/>
                    <a:gd name="connsiteX9" fmla="*/ 1186809 w 1522659"/>
                    <a:gd name="connsiteY9" fmla="*/ 112 h 9646"/>
                    <a:gd name="connsiteX10" fmla="*/ 1353178 w 1522659"/>
                    <a:gd name="connsiteY10" fmla="*/ 112 h 9646"/>
                    <a:gd name="connsiteX11" fmla="*/ 1434811 w 1522659"/>
                    <a:gd name="connsiteY11" fmla="*/ 112 h 9646"/>
                    <a:gd name="connsiteX12" fmla="*/ 1519547 w 1522659"/>
                    <a:gd name="connsiteY12" fmla="*/ 1974 h 9646"/>
                    <a:gd name="connsiteX13" fmla="*/ 1519724 w 1522659"/>
                    <a:gd name="connsiteY13" fmla="*/ 7735 h 9646"/>
                    <a:gd name="connsiteX14" fmla="*/ 1519724 w 1522659"/>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22659" h="9646">
                      <a:moveTo>
                        <a:pt x="1519724" y="7735"/>
                      </a:moveTo>
                      <a:cubicBezTo>
                        <a:pt x="1494729" y="10128"/>
                        <a:pt x="1469379" y="9596"/>
                        <a:pt x="1444118" y="9596"/>
                      </a:cubicBezTo>
                      <a:cubicBezTo>
                        <a:pt x="1419920" y="9596"/>
                        <a:pt x="1395723" y="9596"/>
                        <a:pt x="1371525" y="9596"/>
                      </a:cubicBezTo>
                      <a:cubicBezTo>
                        <a:pt x="1322155" y="9596"/>
                        <a:pt x="1272696" y="9596"/>
                        <a:pt x="1223327" y="9596"/>
                      </a:cubicBezTo>
                      <a:cubicBezTo>
                        <a:pt x="1124498" y="9596"/>
                        <a:pt x="1025758" y="9596"/>
                        <a:pt x="926929" y="9596"/>
                      </a:cubicBezTo>
                      <a:cubicBezTo>
                        <a:pt x="730336" y="9596"/>
                        <a:pt x="533742" y="9419"/>
                        <a:pt x="337148" y="9242"/>
                      </a:cubicBezTo>
                      <a:cubicBezTo>
                        <a:pt x="226265" y="9153"/>
                        <a:pt x="115382" y="8976"/>
                        <a:pt x="4411" y="8976"/>
                      </a:cubicBezTo>
                      <a:cubicBezTo>
                        <a:pt x="-1351" y="8976"/>
                        <a:pt x="-1528" y="733"/>
                        <a:pt x="4233" y="733"/>
                      </a:cubicBezTo>
                      <a:cubicBezTo>
                        <a:pt x="201802" y="733"/>
                        <a:pt x="399459" y="378"/>
                        <a:pt x="597028" y="201"/>
                      </a:cubicBezTo>
                      <a:cubicBezTo>
                        <a:pt x="793622" y="23"/>
                        <a:pt x="990215" y="112"/>
                        <a:pt x="1186809" y="112"/>
                      </a:cubicBezTo>
                      <a:cubicBezTo>
                        <a:pt x="1242295" y="112"/>
                        <a:pt x="1297692" y="112"/>
                        <a:pt x="1353178" y="112"/>
                      </a:cubicBezTo>
                      <a:cubicBezTo>
                        <a:pt x="1380389" y="112"/>
                        <a:pt x="1407600" y="112"/>
                        <a:pt x="1434811" y="112"/>
                      </a:cubicBezTo>
                      <a:cubicBezTo>
                        <a:pt x="1462997" y="112"/>
                        <a:pt x="1491360" y="-685"/>
                        <a:pt x="1519547" y="1974"/>
                      </a:cubicBezTo>
                      <a:cubicBezTo>
                        <a:pt x="1523712" y="2417"/>
                        <a:pt x="1523624" y="7380"/>
                        <a:pt x="1519724" y="7735"/>
                      </a:cubicBezTo>
                      <a:lnTo>
                        <a:pt x="151972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4" name="任意多边形: 形状 473"/>
                <p:cNvSpPr/>
                <p:nvPr>
                  <p:custDataLst>
                    <p:tags r:id="rId216"/>
                  </p:custDataLst>
                </p:nvPr>
              </p:nvSpPr>
              <p:spPr>
                <a:xfrm>
                  <a:off x="8367428" y="4485087"/>
                  <a:ext cx="23368" cy="195247"/>
                </a:xfrm>
                <a:custGeom>
                  <a:avLst/>
                  <a:gdLst>
                    <a:gd name="connsiteX0" fmla="*/ 21750 w 23368"/>
                    <a:gd name="connsiteY0" fmla="*/ 443 h 195247"/>
                    <a:gd name="connsiteX1" fmla="*/ 19356 w 23368"/>
                    <a:gd name="connsiteY1" fmla="*/ 21627 h 195247"/>
                    <a:gd name="connsiteX2" fmla="*/ 14393 w 23368"/>
                    <a:gd name="connsiteY2" fmla="*/ 45647 h 195247"/>
                    <a:gd name="connsiteX3" fmla="*/ 10670 w 23368"/>
                    <a:gd name="connsiteY3" fmla="*/ 94663 h 195247"/>
                    <a:gd name="connsiteX4" fmla="*/ 12443 w 23368"/>
                    <a:gd name="connsiteY4" fmla="*/ 143678 h 195247"/>
                    <a:gd name="connsiteX5" fmla="*/ 14570 w 23368"/>
                    <a:gd name="connsiteY5" fmla="*/ 166546 h 195247"/>
                    <a:gd name="connsiteX6" fmla="*/ 22547 w 23368"/>
                    <a:gd name="connsiteY6" fmla="*/ 187642 h 195247"/>
                    <a:gd name="connsiteX7" fmla="*/ 14393 w 23368"/>
                    <a:gd name="connsiteY7" fmla="*/ 193757 h 195247"/>
                    <a:gd name="connsiteX8" fmla="*/ 1895 w 23368"/>
                    <a:gd name="connsiteY8" fmla="*/ 149440 h 195247"/>
                    <a:gd name="connsiteX9" fmla="*/ 123 w 23368"/>
                    <a:gd name="connsiteY9" fmla="*/ 96436 h 195247"/>
                    <a:gd name="connsiteX10" fmla="*/ 4909 w 23368"/>
                    <a:gd name="connsiteY10" fmla="*/ 44850 h 195247"/>
                    <a:gd name="connsiteX11" fmla="*/ 10404 w 23368"/>
                    <a:gd name="connsiteY11" fmla="*/ 19943 h 195247"/>
                    <a:gd name="connsiteX12" fmla="*/ 14481 w 23368"/>
                    <a:gd name="connsiteY12" fmla="*/ 6825 h 195247"/>
                    <a:gd name="connsiteX13" fmla="*/ 20952 w 23368"/>
                    <a:gd name="connsiteY13" fmla="*/ 0 h 195247"/>
                    <a:gd name="connsiteX14" fmla="*/ 21750 w 23368"/>
                    <a:gd name="connsiteY14" fmla="*/ 443 h 195247"/>
                    <a:gd name="connsiteX15" fmla="*/ 21750 w 23368"/>
                    <a:gd name="connsiteY15" fmla="*/ 443 h 195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368" h="195247">
                      <a:moveTo>
                        <a:pt x="21750" y="443"/>
                      </a:moveTo>
                      <a:cubicBezTo>
                        <a:pt x="25472" y="7091"/>
                        <a:pt x="21041" y="14979"/>
                        <a:pt x="19356" y="21627"/>
                      </a:cubicBezTo>
                      <a:cubicBezTo>
                        <a:pt x="17318" y="29516"/>
                        <a:pt x="15722" y="37581"/>
                        <a:pt x="14393" y="45647"/>
                      </a:cubicBezTo>
                      <a:cubicBezTo>
                        <a:pt x="11822" y="61779"/>
                        <a:pt x="10759" y="78265"/>
                        <a:pt x="10670" y="94663"/>
                      </a:cubicBezTo>
                      <a:cubicBezTo>
                        <a:pt x="10581" y="110972"/>
                        <a:pt x="11202" y="127369"/>
                        <a:pt x="12443" y="143678"/>
                      </a:cubicBezTo>
                      <a:cubicBezTo>
                        <a:pt x="12975" y="151301"/>
                        <a:pt x="13418" y="158923"/>
                        <a:pt x="14570" y="166546"/>
                      </a:cubicBezTo>
                      <a:cubicBezTo>
                        <a:pt x="15722" y="174612"/>
                        <a:pt x="18470" y="180639"/>
                        <a:pt x="22547" y="187642"/>
                      </a:cubicBezTo>
                      <a:cubicBezTo>
                        <a:pt x="25738" y="193048"/>
                        <a:pt x="18913" y="197746"/>
                        <a:pt x="14393" y="193757"/>
                      </a:cubicBezTo>
                      <a:cubicBezTo>
                        <a:pt x="2782" y="183476"/>
                        <a:pt x="3048" y="163178"/>
                        <a:pt x="1895" y="149440"/>
                      </a:cubicBezTo>
                      <a:cubicBezTo>
                        <a:pt x="477" y="131713"/>
                        <a:pt x="-321" y="114074"/>
                        <a:pt x="123" y="96436"/>
                      </a:cubicBezTo>
                      <a:cubicBezTo>
                        <a:pt x="566" y="79151"/>
                        <a:pt x="1984" y="61868"/>
                        <a:pt x="4909" y="44850"/>
                      </a:cubicBezTo>
                      <a:cubicBezTo>
                        <a:pt x="6327" y="36429"/>
                        <a:pt x="8188" y="28186"/>
                        <a:pt x="10404" y="19943"/>
                      </a:cubicBezTo>
                      <a:cubicBezTo>
                        <a:pt x="11645" y="15511"/>
                        <a:pt x="12886" y="11079"/>
                        <a:pt x="14481" y="6825"/>
                      </a:cubicBezTo>
                      <a:cubicBezTo>
                        <a:pt x="15988" y="3014"/>
                        <a:pt x="17141" y="1418"/>
                        <a:pt x="20952" y="0"/>
                      </a:cubicBezTo>
                      <a:cubicBezTo>
                        <a:pt x="21306" y="0"/>
                        <a:pt x="21661" y="177"/>
                        <a:pt x="21750" y="443"/>
                      </a:cubicBezTo>
                      <a:lnTo>
                        <a:pt x="21750" y="44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5" name="任意多边形: 形状 474"/>
                <p:cNvSpPr/>
                <p:nvPr>
                  <p:custDataLst>
                    <p:tags r:id="rId217"/>
                  </p:custDataLst>
                </p:nvPr>
              </p:nvSpPr>
              <p:spPr>
                <a:xfrm>
                  <a:off x="9539245" y="4511977"/>
                  <a:ext cx="114387" cy="134799"/>
                </a:xfrm>
                <a:custGeom>
                  <a:avLst/>
                  <a:gdLst>
                    <a:gd name="connsiteX0" fmla="*/ 88259 w 114387"/>
                    <a:gd name="connsiteY0" fmla="*/ 25937 h 134799"/>
                    <a:gd name="connsiteX1" fmla="*/ 112811 w 114387"/>
                    <a:gd name="connsiteY1" fmla="*/ 53857 h 134799"/>
                    <a:gd name="connsiteX2" fmla="*/ 109000 w 114387"/>
                    <a:gd name="connsiteY2" fmla="*/ 93832 h 134799"/>
                    <a:gd name="connsiteX3" fmla="*/ 52007 w 114387"/>
                    <a:gd name="connsiteY3" fmla="*/ 134515 h 134799"/>
                    <a:gd name="connsiteX4" fmla="*/ 19832 w 114387"/>
                    <a:gd name="connsiteY4" fmla="*/ 115991 h 134799"/>
                    <a:gd name="connsiteX5" fmla="*/ 1130 w 114387"/>
                    <a:gd name="connsiteY5" fmla="*/ 78852 h 134799"/>
                    <a:gd name="connsiteX6" fmla="*/ 6182 w 114387"/>
                    <a:gd name="connsiteY6" fmla="*/ 37194 h 134799"/>
                    <a:gd name="connsiteX7" fmla="*/ 24353 w 114387"/>
                    <a:gd name="connsiteY7" fmla="*/ 8121 h 134799"/>
                    <a:gd name="connsiteX8" fmla="*/ 65037 w 114387"/>
                    <a:gd name="connsiteY8" fmla="*/ 2980 h 134799"/>
                    <a:gd name="connsiteX9" fmla="*/ 100580 w 114387"/>
                    <a:gd name="connsiteY9" fmla="*/ 33294 h 134799"/>
                    <a:gd name="connsiteX10" fmla="*/ 94730 w 114387"/>
                    <a:gd name="connsiteY10" fmla="*/ 37726 h 134799"/>
                    <a:gd name="connsiteX11" fmla="*/ 35698 w 114387"/>
                    <a:gd name="connsiteY11" fmla="*/ 12907 h 134799"/>
                    <a:gd name="connsiteX12" fmla="*/ 17528 w 114387"/>
                    <a:gd name="connsiteY12" fmla="*/ 35598 h 134799"/>
                    <a:gd name="connsiteX13" fmla="*/ 9994 w 114387"/>
                    <a:gd name="connsiteY13" fmla="*/ 66886 h 134799"/>
                    <a:gd name="connsiteX14" fmla="*/ 21605 w 114387"/>
                    <a:gd name="connsiteY14" fmla="*/ 101189 h 134799"/>
                    <a:gd name="connsiteX15" fmla="*/ 44916 w 114387"/>
                    <a:gd name="connsiteY15" fmla="*/ 123082 h 134799"/>
                    <a:gd name="connsiteX16" fmla="*/ 96680 w 114387"/>
                    <a:gd name="connsiteY16" fmla="*/ 97377 h 134799"/>
                    <a:gd name="connsiteX17" fmla="*/ 104568 w 114387"/>
                    <a:gd name="connsiteY17" fmla="*/ 59707 h 134799"/>
                    <a:gd name="connsiteX18" fmla="*/ 87107 w 114387"/>
                    <a:gd name="connsiteY18" fmla="*/ 27355 h 134799"/>
                    <a:gd name="connsiteX19" fmla="*/ 88259 w 114387"/>
                    <a:gd name="connsiteY19" fmla="*/ 25937 h 134799"/>
                    <a:gd name="connsiteX20" fmla="*/ 88259 w 114387"/>
                    <a:gd name="connsiteY20" fmla="*/ 25937 h 13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4387" h="134799">
                      <a:moveTo>
                        <a:pt x="88259" y="25937"/>
                      </a:moveTo>
                      <a:cubicBezTo>
                        <a:pt x="100580" y="31610"/>
                        <a:pt x="109354" y="40473"/>
                        <a:pt x="112811" y="53857"/>
                      </a:cubicBezTo>
                      <a:cubicBezTo>
                        <a:pt x="116268" y="67153"/>
                        <a:pt x="113609" y="81512"/>
                        <a:pt x="109000" y="93832"/>
                      </a:cubicBezTo>
                      <a:cubicBezTo>
                        <a:pt x="100136" y="117320"/>
                        <a:pt x="79395" y="137441"/>
                        <a:pt x="52007" y="134515"/>
                      </a:cubicBezTo>
                      <a:cubicBezTo>
                        <a:pt x="38978" y="133186"/>
                        <a:pt x="27987" y="126361"/>
                        <a:pt x="19832" y="115991"/>
                      </a:cubicBezTo>
                      <a:cubicBezTo>
                        <a:pt x="11767" y="105620"/>
                        <a:pt x="3878" y="91527"/>
                        <a:pt x="1130" y="78852"/>
                      </a:cubicBezTo>
                      <a:cubicBezTo>
                        <a:pt x="-1972" y="64937"/>
                        <a:pt x="1839" y="50135"/>
                        <a:pt x="6182" y="37194"/>
                      </a:cubicBezTo>
                      <a:cubicBezTo>
                        <a:pt x="9905" y="26292"/>
                        <a:pt x="15223" y="15389"/>
                        <a:pt x="24353" y="8121"/>
                      </a:cubicBezTo>
                      <a:cubicBezTo>
                        <a:pt x="35698" y="-920"/>
                        <a:pt x="51032" y="-2072"/>
                        <a:pt x="65037" y="2980"/>
                      </a:cubicBezTo>
                      <a:cubicBezTo>
                        <a:pt x="80193" y="8476"/>
                        <a:pt x="92159" y="19821"/>
                        <a:pt x="100580" y="33294"/>
                      </a:cubicBezTo>
                      <a:cubicBezTo>
                        <a:pt x="102884" y="37016"/>
                        <a:pt x="97832" y="40828"/>
                        <a:pt x="94730" y="37726"/>
                      </a:cubicBezTo>
                      <a:cubicBezTo>
                        <a:pt x="79750" y="22569"/>
                        <a:pt x="58212" y="1562"/>
                        <a:pt x="35698" y="12907"/>
                      </a:cubicBezTo>
                      <a:cubicBezTo>
                        <a:pt x="26746" y="17428"/>
                        <a:pt x="21251" y="26557"/>
                        <a:pt x="17528" y="35598"/>
                      </a:cubicBezTo>
                      <a:cubicBezTo>
                        <a:pt x="13628" y="45260"/>
                        <a:pt x="10437" y="56428"/>
                        <a:pt x="9994" y="66886"/>
                      </a:cubicBezTo>
                      <a:cubicBezTo>
                        <a:pt x="9462" y="79207"/>
                        <a:pt x="15489" y="90552"/>
                        <a:pt x="21605" y="101189"/>
                      </a:cubicBezTo>
                      <a:cubicBezTo>
                        <a:pt x="27012" y="110584"/>
                        <a:pt x="34191" y="119625"/>
                        <a:pt x="44916" y="123082"/>
                      </a:cubicBezTo>
                      <a:cubicBezTo>
                        <a:pt x="67075" y="130261"/>
                        <a:pt x="87195" y="115725"/>
                        <a:pt x="96680" y="97377"/>
                      </a:cubicBezTo>
                      <a:cubicBezTo>
                        <a:pt x="102352" y="86386"/>
                        <a:pt x="106341" y="72471"/>
                        <a:pt x="104568" y="59707"/>
                      </a:cubicBezTo>
                      <a:cubicBezTo>
                        <a:pt x="102973" y="48273"/>
                        <a:pt x="95970" y="35066"/>
                        <a:pt x="87107" y="27355"/>
                      </a:cubicBezTo>
                      <a:cubicBezTo>
                        <a:pt x="86220" y="26557"/>
                        <a:pt x="87373" y="25494"/>
                        <a:pt x="88259" y="25937"/>
                      </a:cubicBezTo>
                      <a:lnTo>
                        <a:pt x="88259" y="259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6" name="任意多边形: 形状 475"/>
                <p:cNvSpPr/>
                <p:nvPr>
                  <p:custDataLst>
                    <p:tags r:id="rId218"/>
                  </p:custDataLst>
                </p:nvPr>
              </p:nvSpPr>
              <p:spPr>
                <a:xfrm>
                  <a:off x="9303234" y="4706130"/>
                  <a:ext cx="43421" cy="256894"/>
                </a:xfrm>
                <a:custGeom>
                  <a:avLst/>
                  <a:gdLst>
                    <a:gd name="connsiteX0" fmla="*/ 9348 w 43421"/>
                    <a:gd name="connsiteY0" fmla="*/ 14 h 256894"/>
                    <a:gd name="connsiteX1" fmla="*/ 33280 w 43421"/>
                    <a:gd name="connsiteY1" fmla="*/ 31745 h 256894"/>
                    <a:gd name="connsiteX2" fmla="*/ 40991 w 43421"/>
                    <a:gd name="connsiteY2" fmla="*/ 81204 h 256894"/>
                    <a:gd name="connsiteX3" fmla="*/ 42409 w 43421"/>
                    <a:gd name="connsiteY3" fmla="*/ 140324 h 256894"/>
                    <a:gd name="connsiteX4" fmla="*/ 28848 w 43421"/>
                    <a:gd name="connsiteY4" fmla="*/ 195189 h 256894"/>
                    <a:gd name="connsiteX5" fmla="*/ 17502 w 43421"/>
                    <a:gd name="connsiteY5" fmla="*/ 227187 h 256894"/>
                    <a:gd name="connsiteX6" fmla="*/ 12096 w 43421"/>
                    <a:gd name="connsiteY6" fmla="*/ 242432 h 256894"/>
                    <a:gd name="connsiteX7" fmla="*/ 4561 w 43421"/>
                    <a:gd name="connsiteY7" fmla="*/ 256170 h 256894"/>
                    <a:gd name="connsiteX8" fmla="*/ 41 w 43421"/>
                    <a:gd name="connsiteY8" fmla="*/ 254220 h 256894"/>
                    <a:gd name="connsiteX9" fmla="*/ 1903 w 43421"/>
                    <a:gd name="connsiteY9" fmla="*/ 241634 h 256894"/>
                    <a:gd name="connsiteX10" fmla="*/ 6600 w 43421"/>
                    <a:gd name="connsiteY10" fmla="*/ 228427 h 256894"/>
                    <a:gd name="connsiteX11" fmla="*/ 15996 w 43421"/>
                    <a:gd name="connsiteY11" fmla="*/ 201926 h 256894"/>
                    <a:gd name="connsiteX12" fmla="*/ 30975 w 43421"/>
                    <a:gd name="connsiteY12" fmla="*/ 151137 h 256894"/>
                    <a:gd name="connsiteX13" fmla="*/ 32570 w 43421"/>
                    <a:gd name="connsiteY13" fmla="*/ 95829 h 256894"/>
                    <a:gd name="connsiteX14" fmla="*/ 26543 w 43421"/>
                    <a:gd name="connsiteY14" fmla="*/ 44509 h 256894"/>
                    <a:gd name="connsiteX15" fmla="*/ 19896 w 43421"/>
                    <a:gd name="connsiteY15" fmla="*/ 21375 h 256894"/>
                    <a:gd name="connsiteX16" fmla="*/ 8905 w 43421"/>
                    <a:gd name="connsiteY16" fmla="*/ 634 h 256894"/>
                    <a:gd name="connsiteX17" fmla="*/ 9348 w 43421"/>
                    <a:gd name="connsiteY17" fmla="*/ 14 h 256894"/>
                    <a:gd name="connsiteX18" fmla="*/ 9348 w 43421"/>
                    <a:gd name="connsiteY18" fmla="*/ 14 h 25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421" h="256894">
                      <a:moveTo>
                        <a:pt x="9348" y="14"/>
                      </a:moveTo>
                      <a:cubicBezTo>
                        <a:pt x="23264" y="3648"/>
                        <a:pt x="29645" y="19248"/>
                        <a:pt x="33280" y="31745"/>
                      </a:cubicBezTo>
                      <a:cubicBezTo>
                        <a:pt x="37889" y="47788"/>
                        <a:pt x="39218" y="64806"/>
                        <a:pt x="40991" y="81204"/>
                      </a:cubicBezTo>
                      <a:cubicBezTo>
                        <a:pt x="43118" y="100881"/>
                        <a:pt x="44447" y="120735"/>
                        <a:pt x="42409" y="140324"/>
                      </a:cubicBezTo>
                      <a:cubicBezTo>
                        <a:pt x="40459" y="159292"/>
                        <a:pt x="35052" y="177374"/>
                        <a:pt x="28848" y="195189"/>
                      </a:cubicBezTo>
                      <a:cubicBezTo>
                        <a:pt x="25125" y="205914"/>
                        <a:pt x="21314" y="216550"/>
                        <a:pt x="17502" y="227187"/>
                      </a:cubicBezTo>
                      <a:cubicBezTo>
                        <a:pt x="15730" y="232239"/>
                        <a:pt x="13868" y="237380"/>
                        <a:pt x="12096" y="242432"/>
                      </a:cubicBezTo>
                      <a:cubicBezTo>
                        <a:pt x="10057" y="248105"/>
                        <a:pt x="8461" y="251739"/>
                        <a:pt x="4561" y="256170"/>
                      </a:cubicBezTo>
                      <a:cubicBezTo>
                        <a:pt x="3055" y="257855"/>
                        <a:pt x="130" y="256348"/>
                        <a:pt x="41" y="254220"/>
                      </a:cubicBezTo>
                      <a:cubicBezTo>
                        <a:pt x="-136" y="249346"/>
                        <a:pt x="218" y="246332"/>
                        <a:pt x="1903" y="241634"/>
                      </a:cubicBezTo>
                      <a:cubicBezTo>
                        <a:pt x="3498" y="237203"/>
                        <a:pt x="5005" y="232771"/>
                        <a:pt x="6600" y="228427"/>
                      </a:cubicBezTo>
                      <a:cubicBezTo>
                        <a:pt x="9702" y="219564"/>
                        <a:pt x="12893" y="210789"/>
                        <a:pt x="15996" y="201926"/>
                      </a:cubicBezTo>
                      <a:cubicBezTo>
                        <a:pt x="21934" y="185351"/>
                        <a:pt x="27873" y="168599"/>
                        <a:pt x="30975" y="151137"/>
                      </a:cubicBezTo>
                      <a:cubicBezTo>
                        <a:pt x="34254" y="132967"/>
                        <a:pt x="33989" y="114354"/>
                        <a:pt x="32570" y="95829"/>
                      </a:cubicBezTo>
                      <a:cubicBezTo>
                        <a:pt x="31330" y="78811"/>
                        <a:pt x="29734" y="61438"/>
                        <a:pt x="26543" y="44509"/>
                      </a:cubicBezTo>
                      <a:cubicBezTo>
                        <a:pt x="25036" y="36709"/>
                        <a:pt x="23175" y="28732"/>
                        <a:pt x="19896" y="21375"/>
                      </a:cubicBezTo>
                      <a:cubicBezTo>
                        <a:pt x="16704" y="14196"/>
                        <a:pt x="12273" y="7636"/>
                        <a:pt x="8905" y="634"/>
                      </a:cubicBezTo>
                      <a:cubicBezTo>
                        <a:pt x="8816" y="280"/>
                        <a:pt x="8993" y="-75"/>
                        <a:pt x="9348" y="14"/>
                      </a:cubicBezTo>
                      <a:lnTo>
                        <a:pt x="9348" y="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7" name="任意多边形: 形状 476"/>
                <p:cNvSpPr/>
                <p:nvPr>
                  <p:custDataLst>
                    <p:tags r:id="rId219"/>
                  </p:custDataLst>
                </p:nvPr>
              </p:nvSpPr>
              <p:spPr>
                <a:xfrm>
                  <a:off x="9221942" y="4711966"/>
                  <a:ext cx="35002" cy="246187"/>
                </a:xfrm>
                <a:custGeom>
                  <a:avLst/>
                  <a:gdLst>
                    <a:gd name="connsiteX0" fmla="*/ 17959 w 35002"/>
                    <a:gd name="connsiteY0" fmla="*/ 1623 h 246187"/>
                    <a:gd name="connsiteX1" fmla="*/ 22303 w 35002"/>
                    <a:gd name="connsiteY1" fmla="*/ 17135 h 246187"/>
                    <a:gd name="connsiteX2" fmla="*/ 25493 w 35002"/>
                    <a:gd name="connsiteY2" fmla="*/ 34330 h 246187"/>
                    <a:gd name="connsiteX3" fmla="*/ 30546 w 35002"/>
                    <a:gd name="connsiteY3" fmla="*/ 65884 h 246187"/>
                    <a:gd name="connsiteX4" fmla="*/ 34978 w 35002"/>
                    <a:gd name="connsiteY4" fmla="*/ 130145 h 246187"/>
                    <a:gd name="connsiteX5" fmla="*/ 29216 w 35002"/>
                    <a:gd name="connsiteY5" fmla="*/ 187847 h 246187"/>
                    <a:gd name="connsiteX6" fmla="*/ 9982 w 35002"/>
                    <a:gd name="connsiteY6" fmla="*/ 243598 h 246187"/>
                    <a:gd name="connsiteX7" fmla="*/ 498 w 35002"/>
                    <a:gd name="connsiteY7" fmla="*/ 237926 h 246187"/>
                    <a:gd name="connsiteX8" fmla="*/ 18403 w 35002"/>
                    <a:gd name="connsiteY8" fmla="*/ 184656 h 246187"/>
                    <a:gd name="connsiteX9" fmla="*/ 23809 w 35002"/>
                    <a:gd name="connsiteY9" fmla="*/ 126954 h 246187"/>
                    <a:gd name="connsiteX10" fmla="*/ 19644 w 35002"/>
                    <a:gd name="connsiteY10" fmla="*/ 64555 h 246187"/>
                    <a:gd name="connsiteX11" fmla="*/ 15478 w 35002"/>
                    <a:gd name="connsiteY11" fmla="*/ 33266 h 246187"/>
                    <a:gd name="connsiteX12" fmla="*/ 12021 w 35002"/>
                    <a:gd name="connsiteY12" fmla="*/ 2333 h 246187"/>
                    <a:gd name="connsiteX13" fmla="*/ 17959 w 35002"/>
                    <a:gd name="connsiteY13" fmla="*/ 1623 h 246187"/>
                    <a:gd name="connsiteX14" fmla="*/ 17959 w 35002"/>
                    <a:gd name="connsiteY14" fmla="*/ 1623 h 246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02" h="246187">
                      <a:moveTo>
                        <a:pt x="17959" y="1623"/>
                      </a:moveTo>
                      <a:cubicBezTo>
                        <a:pt x="20619" y="6498"/>
                        <a:pt x="21328" y="11817"/>
                        <a:pt x="22303" y="17135"/>
                      </a:cubicBezTo>
                      <a:cubicBezTo>
                        <a:pt x="23366" y="22807"/>
                        <a:pt x="24430" y="28569"/>
                        <a:pt x="25493" y="34330"/>
                      </a:cubicBezTo>
                      <a:cubicBezTo>
                        <a:pt x="27355" y="44789"/>
                        <a:pt x="29128" y="55337"/>
                        <a:pt x="30546" y="65884"/>
                      </a:cubicBezTo>
                      <a:cubicBezTo>
                        <a:pt x="33382" y="87245"/>
                        <a:pt x="35243" y="108784"/>
                        <a:pt x="34978" y="130145"/>
                      </a:cubicBezTo>
                      <a:cubicBezTo>
                        <a:pt x="34800" y="149556"/>
                        <a:pt x="33028" y="168967"/>
                        <a:pt x="29216" y="187847"/>
                      </a:cubicBezTo>
                      <a:cubicBezTo>
                        <a:pt x="25405" y="206903"/>
                        <a:pt x="19644" y="226846"/>
                        <a:pt x="9982" y="243598"/>
                      </a:cubicBezTo>
                      <a:cubicBezTo>
                        <a:pt x="6526" y="249626"/>
                        <a:pt x="-2161" y="244042"/>
                        <a:pt x="498" y="237926"/>
                      </a:cubicBezTo>
                      <a:cubicBezTo>
                        <a:pt x="7944" y="220465"/>
                        <a:pt x="14591" y="203447"/>
                        <a:pt x="18403" y="184656"/>
                      </a:cubicBezTo>
                      <a:cubicBezTo>
                        <a:pt x="22214" y="165776"/>
                        <a:pt x="23809" y="146365"/>
                        <a:pt x="23809" y="126954"/>
                      </a:cubicBezTo>
                      <a:cubicBezTo>
                        <a:pt x="23809" y="106125"/>
                        <a:pt x="22214" y="85295"/>
                        <a:pt x="19644" y="64555"/>
                      </a:cubicBezTo>
                      <a:cubicBezTo>
                        <a:pt x="18403" y="54096"/>
                        <a:pt x="17073" y="43725"/>
                        <a:pt x="15478" y="33266"/>
                      </a:cubicBezTo>
                      <a:cubicBezTo>
                        <a:pt x="14060" y="23428"/>
                        <a:pt x="10426" y="12082"/>
                        <a:pt x="12021" y="2333"/>
                      </a:cubicBezTo>
                      <a:cubicBezTo>
                        <a:pt x="12376" y="-504"/>
                        <a:pt x="16630" y="-770"/>
                        <a:pt x="17959" y="1623"/>
                      </a:cubicBezTo>
                      <a:lnTo>
                        <a:pt x="17959" y="16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8" name="任意多边形: 形状 477"/>
                <p:cNvSpPr/>
                <p:nvPr>
                  <p:custDataLst>
                    <p:tags r:id="rId220"/>
                  </p:custDataLst>
                </p:nvPr>
              </p:nvSpPr>
              <p:spPr>
                <a:xfrm>
                  <a:off x="9788110" y="4248427"/>
                  <a:ext cx="29842" cy="227814"/>
                </a:xfrm>
                <a:custGeom>
                  <a:avLst/>
                  <a:gdLst>
                    <a:gd name="connsiteX0" fmla="*/ 3281 w 29842"/>
                    <a:gd name="connsiteY0" fmla="*/ 227265 h 227814"/>
                    <a:gd name="connsiteX1" fmla="*/ 5586 w 29842"/>
                    <a:gd name="connsiteY1" fmla="*/ 216186 h 227814"/>
                    <a:gd name="connsiteX2" fmla="*/ 8511 w 29842"/>
                    <a:gd name="connsiteY2" fmla="*/ 203334 h 227814"/>
                    <a:gd name="connsiteX3" fmla="*/ 13297 w 29842"/>
                    <a:gd name="connsiteY3" fmla="*/ 177097 h 227814"/>
                    <a:gd name="connsiteX4" fmla="*/ 20300 w 29842"/>
                    <a:gd name="connsiteY4" fmla="*/ 117357 h 227814"/>
                    <a:gd name="connsiteX5" fmla="*/ 16931 w 29842"/>
                    <a:gd name="connsiteY5" fmla="*/ 57794 h 227814"/>
                    <a:gd name="connsiteX6" fmla="*/ 9486 w 29842"/>
                    <a:gd name="connsiteY6" fmla="*/ 29874 h 227814"/>
                    <a:gd name="connsiteX7" fmla="*/ 4611 w 29842"/>
                    <a:gd name="connsiteY7" fmla="*/ 17288 h 227814"/>
                    <a:gd name="connsiteX8" fmla="*/ 2 w 29842"/>
                    <a:gd name="connsiteY8" fmla="*/ 3638 h 227814"/>
                    <a:gd name="connsiteX9" fmla="*/ 6473 w 29842"/>
                    <a:gd name="connsiteY9" fmla="*/ 1067 h 227814"/>
                    <a:gd name="connsiteX10" fmla="*/ 13563 w 29842"/>
                    <a:gd name="connsiteY10" fmla="*/ 13919 h 227814"/>
                    <a:gd name="connsiteX11" fmla="*/ 18438 w 29842"/>
                    <a:gd name="connsiteY11" fmla="*/ 27569 h 227814"/>
                    <a:gd name="connsiteX12" fmla="*/ 26150 w 29842"/>
                    <a:gd name="connsiteY12" fmla="*/ 57528 h 227814"/>
                    <a:gd name="connsiteX13" fmla="*/ 29163 w 29842"/>
                    <a:gd name="connsiteY13" fmla="*/ 118598 h 227814"/>
                    <a:gd name="connsiteX14" fmla="*/ 21452 w 29842"/>
                    <a:gd name="connsiteY14" fmla="*/ 179491 h 227814"/>
                    <a:gd name="connsiteX15" fmla="*/ 15513 w 29842"/>
                    <a:gd name="connsiteY15" fmla="*/ 207322 h 227814"/>
                    <a:gd name="connsiteX16" fmla="*/ 10816 w 29842"/>
                    <a:gd name="connsiteY16" fmla="*/ 218490 h 227814"/>
                    <a:gd name="connsiteX17" fmla="*/ 3991 w 29842"/>
                    <a:gd name="connsiteY17" fmla="*/ 227708 h 227814"/>
                    <a:gd name="connsiteX18" fmla="*/ 3281 w 29842"/>
                    <a:gd name="connsiteY18" fmla="*/ 227265 h 227814"/>
                    <a:gd name="connsiteX19" fmla="*/ 3281 w 29842"/>
                    <a:gd name="connsiteY19" fmla="*/ 227265 h 22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842" h="227814">
                      <a:moveTo>
                        <a:pt x="3281" y="227265"/>
                      </a:moveTo>
                      <a:cubicBezTo>
                        <a:pt x="2927" y="223542"/>
                        <a:pt x="4700" y="219731"/>
                        <a:pt x="5586" y="216186"/>
                      </a:cubicBezTo>
                      <a:cubicBezTo>
                        <a:pt x="6561" y="211931"/>
                        <a:pt x="7536" y="207588"/>
                        <a:pt x="8511" y="203334"/>
                      </a:cubicBezTo>
                      <a:cubicBezTo>
                        <a:pt x="10372" y="194647"/>
                        <a:pt x="12057" y="185961"/>
                        <a:pt x="13297" y="177097"/>
                      </a:cubicBezTo>
                      <a:cubicBezTo>
                        <a:pt x="16134" y="157243"/>
                        <a:pt x="19059" y="137389"/>
                        <a:pt x="20300" y="117357"/>
                      </a:cubicBezTo>
                      <a:cubicBezTo>
                        <a:pt x="21540" y="97591"/>
                        <a:pt x="20831" y="77560"/>
                        <a:pt x="16931" y="57794"/>
                      </a:cubicBezTo>
                      <a:cubicBezTo>
                        <a:pt x="15070" y="48399"/>
                        <a:pt x="12588" y="39003"/>
                        <a:pt x="9486" y="29874"/>
                      </a:cubicBezTo>
                      <a:cubicBezTo>
                        <a:pt x="8068" y="25619"/>
                        <a:pt x="6384" y="21453"/>
                        <a:pt x="4611" y="17288"/>
                      </a:cubicBezTo>
                      <a:cubicBezTo>
                        <a:pt x="2750" y="12856"/>
                        <a:pt x="-86" y="8513"/>
                        <a:pt x="2" y="3638"/>
                      </a:cubicBezTo>
                      <a:cubicBezTo>
                        <a:pt x="91" y="92"/>
                        <a:pt x="3902" y="-1060"/>
                        <a:pt x="6473" y="1067"/>
                      </a:cubicBezTo>
                      <a:cubicBezTo>
                        <a:pt x="10372" y="4258"/>
                        <a:pt x="11791" y="9399"/>
                        <a:pt x="13563" y="13919"/>
                      </a:cubicBezTo>
                      <a:cubicBezTo>
                        <a:pt x="15336" y="18440"/>
                        <a:pt x="16931" y="22960"/>
                        <a:pt x="18438" y="27569"/>
                      </a:cubicBezTo>
                      <a:cubicBezTo>
                        <a:pt x="21718" y="37408"/>
                        <a:pt x="24288" y="47424"/>
                        <a:pt x="26150" y="57528"/>
                      </a:cubicBezTo>
                      <a:cubicBezTo>
                        <a:pt x="29872" y="77826"/>
                        <a:pt x="30581" y="98212"/>
                        <a:pt x="29163" y="118598"/>
                      </a:cubicBezTo>
                      <a:cubicBezTo>
                        <a:pt x="27745" y="139073"/>
                        <a:pt x="24731" y="159370"/>
                        <a:pt x="21452" y="179491"/>
                      </a:cubicBezTo>
                      <a:cubicBezTo>
                        <a:pt x="19945" y="188797"/>
                        <a:pt x="18438" y="198370"/>
                        <a:pt x="15513" y="207322"/>
                      </a:cubicBezTo>
                      <a:cubicBezTo>
                        <a:pt x="14272" y="211133"/>
                        <a:pt x="12677" y="214945"/>
                        <a:pt x="10816" y="218490"/>
                      </a:cubicBezTo>
                      <a:cubicBezTo>
                        <a:pt x="9043" y="221770"/>
                        <a:pt x="7359" y="225847"/>
                        <a:pt x="3991" y="227708"/>
                      </a:cubicBezTo>
                      <a:cubicBezTo>
                        <a:pt x="3813" y="227974"/>
                        <a:pt x="3370" y="227708"/>
                        <a:pt x="3281" y="227265"/>
                      </a:cubicBezTo>
                      <a:lnTo>
                        <a:pt x="3281" y="2272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9" name="任意多边形: 形状 478"/>
                <p:cNvSpPr/>
                <p:nvPr>
                  <p:custDataLst>
                    <p:tags r:id="rId221"/>
                  </p:custDataLst>
                </p:nvPr>
              </p:nvSpPr>
              <p:spPr>
                <a:xfrm>
                  <a:off x="8359107" y="4230144"/>
                  <a:ext cx="33176" cy="258700"/>
                </a:xfrm>
                <a:custGeom>
                  <a:avLst/>
                  <a:gdLst>
                    <a:gd name="connsiteX0" fmla="*/ 33173 w 33176"/>
                    <a:gd name="connsiteY0" fmla="*/ 1356 h 258700"/>
                    <a:gd name="connsiteX1" fmla="*/ 22271 w 33176"/>
                    <a:gd name="connsiteY1" fmla="*/ 48422 h 258700"/>
                    <a:gd name="connsiteX2" fmla="*/ 13762 w 33176"/>
                    <a:gd name="connsiteY2" fmla="*/ 97083 h 258700"/>
                    <a:gd name="connsiteX3" fmla="*/ 13318 w 33176"/>
                    <a:gd name="connsiteY3" fmla="*/ 197064 h 258700"/>
                    <a:gd name="connsiteX4" fmla="*/ 17573 w 33176"/>
                    <a:gd name="connsiteY4" fmla="*/ 226225 h 258700"/>
                    <a:gd name="connsiteX5" fmla="*/ 22980 w 33176"/>
                    <a:gd name="connsiteY5" fmla="*/ 253968 h 258700"/>
                    <a:gd name="connsiteX6" fmla="*/ 13939 w 33176"/>
                    <a:gd name="connsiteY6" fmla="*/ 256184 h 258700"/>
                    <a:gd name="connsiteX7" fmla="*/ 7823 w 33176"/>
                    <a:gd name="connsiteY7" fmla="*/ 231720 h 258700"/>
                    <a:gd name="connsiteX8" fmla="*/ 3657 w 33176"/>
                    <a:gd name="connsiteY8" fmla="*/ 205750 h 258700"/>
                    <a:gd name="connsiteX9" fmla="*/ 23 w 33176"/>
                    <a:gd name="connsiteY9" fmla="*/ 154253 h 258700"/>
                    <a:gd name="connsiteX10" fmla="*/ 11280 w 33176"/>
                    <a:gd name="connsiteY10" fmla="*/ 52322 h 258700"/>
                    <a:gd name="connsiteX11" fmla="*/ 30780 w 33176"/>
                    <a:gd name="connsiteY11" fmla="*/ 381 h 258700"/>
                    <a:gd name="connsiteX12" fmla="*/ 33173 w 33176"/>
                    <a:gd name="connsiteY12" fmla="*/ 1356 h 258700"/>
                    <a:gd name="connsiteX13" fmla="*/ 33173 w 33176"/>
                    <a:gd name="connsiteY13" fmla="*/ 1356 h 25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176" h="258700">
                      <a:moveTo>
                        <a:pt x="33173" y="1356"/>
                      </a:moveTo>
                      <a:cubicBezTo>
                        <a:pt x="32286" y="17399"/>
                        <a:pt x="25993" y="32911"/>
                        <a:pt x="22271" y="48422"/>
                      </a:cubicBezTo>
                      <a:cubicBezTo>
                        <a:pt x="18459" y="64465"/>
                        <a:pt x="15623" y="80685"/>
                        <a:pt x="13762" y="97083"/>
                      </a:cubicBezTo>
                      <a:cubicBezTo>
                        <a:pt x="9862" y="130144"/>
                        <a:pt x="9596" y="163648"/>
                        <a:pt x="13318" y="197064"/>
                      </a:cubicBezTo>
                      <a:cubicBezTo>
                        <a:pt x="14382" y="206814"/>
                        <a:pt x="15800" y="216475"/>
                        <a:pt x="17573" y="226225"/>
                      </a:cubicBezTo>
                      <a:cubicBezTo>
                        <a:pt x="19257" y="235354"/>
                        <a:pt x="22536" y="244838"/>
                        <a:pt x="22980" y="253968"/>
                      </a:cubicBezTo>
                      <a:cubicBezTo>
                        <a:pt x="23246" y="258488"/>
                        <a:pt x="15977" y="260793"/>
                        <a:pt x="13939" y="256184"/>
                      </a:cubicBezTo>
                      <a:cubicBezTo>
                        <a:pt x="10482" y="248561"/>
                        <a:pt x="9418" y="239786"/>
                        <a:pt x="7823" y="231720"/>
                      </a:cubicBezTo>
                      <a:cubicBezTo>
                        <a:pt x="6228" y="223123"/>
                        <a:pt x="4809" y="214436"/>
                        <a:pt x="3657" y="205750"/>
                      </a:cubicBezTo>
                      <a:cubicBezTo>
                        <a:pt x="1441" y="188643"/>
                        <a:pt x="200" y="171448"/>
                        <a:pt x="23" y="154253"/>
                      </a:cubicBezTo>
                      <a:cubicBezTo>
                        <a:pt x="-331" y="119773"/>
                        <a:pt x="3391" y="85560"/>
                        <a:pt x="11280" y="52322"/>
                      </a:cubicBezTo>
                      <a:cubicBezTo>
                        <a:pt x="15446" y="34861"/>
                        <a:pt x="19612" y="14563"/>
                        <a:pt x="30780" y="381"/>
                      </a:cubicBezTo>
                      <a:cubicBezTo>
                        <a:pt x="31577" y="-505"/>
                        <a:pt x="33261" y="293"/>
                        <a:pt x="33173" y="1356"/>
                      </a:cubicBezTo>
                      <a:lnTo>
                        <a:pt x="33173" y="135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0" name="任意多边形: 形状 479"/>
                <p:cNvSpPr/>
                <p:nvPr>
                  <p:custDataLst>
                    <p:tags r:id="rId222"/>
                  </p:custDataLst>
                </p:nvPr>
              </p:nvSpPr>
              <p:spPr>
                <a:xfrm>
                  <a:off x="8378253" y="4244225"/>
                  <a:ext cx="1416507" cy="10974"/>
                </a:xfrm>
                <a:custGeom>
                  <a:avLst/>
                  <a:gdLst>
                    <a:gd name="connsiteX0" fmla="*/ 1413671 w 1416507"/>
                    <a:gd name="connsiteY0" fmla="*/ 8637 h 10974"/>
                    <a:gd name="connsiteX1" fmla="*/ 1275399 w 1416507"/>
                    <a:gd name="connsiteY1" fmla="*/ 10587 h 10974"/>
                    <a:gd name="connsiteX2" fmla="*/ 1137128 w 1416507"/>
                    <a:gd name="connsiteY2" fmla="*/ 10764 h 10974"/>
                    <a:gd name="connsiteX3" fmla="*/ 863333 w 1416507"/>
                    <a:gd name="connsiteY3" fmla="*/ 10764 h 10974"/>
                    <a:gd name="connsiteX4" fmla="*/ 312995 w 1416507"/>
                    <a:gd name="connsiteY4" fmla="*/ 10498 h 10974"/>
                    <a:gd name="connsiteX5" fmla="*/ 233932 w 1416507"/>
                    <a:gd name="connsiteY5" fmla="*/ 8548 h 10974"/>
                    <a:gd name="connsiteX6" fmla="*/ 157705 w 1416507"/>
                    <a:gd name="connsiteY6" fmla="*/ 8105 h 10974"/>
                    <a:gd name="connsiteX7" fmla="*/ 2504 w 1416507"/>
                    <a:gd name="connsiteY7" fmla="*/ 8194 h 10974"/>
                    <a:gd name="connsiteX8" fmla="*/ 2416 w 1416507"/>
                    <a:gd name="connsiteY8" fmla="*/ 3141 h 10974"/>
                    <a:gd name="connsiteX9" fmla="*/ 278959 w 1416507"/>
                    <a:gd name="connsiteY9" fmla="*/ 1723 h 10974"/>
                    <a:gd name="connsiteX10" fmla="*/ 552665 w 1416507"/>
                    <a:gd name="connsiteY10" fmla="*/ 482 h 10974"/>
                    <a:gd name="connsiteX11" fmla="*/ 1103003 w 1416507"/>
                    <a:gd name="connsiteY11" fmla="*/ 482 h 10974"/>
                    <a:gd name="connsiteX12" fmla="*/ 1258204 w 1416507"/>
                    <a:gd name="connsiteY12" fmla="*/ 660 h 10974"/>
                    <a:gd name="connsiteX13" fmla="*/ 1334431 w 1416507"/>
                    <a:gd name="connsiteY13" fmla="*/ 748 h 10974"/>
                    <a:gd name="connsiteX14" fmla="*/ 1413494 w 1416507"/>
                    <a:gd name="connsiteY14" fmla="*/ 2610 h 10974"/>
                    <a:gd name="connsiteX15" fmla="*/ 1413671 w 1416507"/>
                    <a:gd name="connsiteY15" fmla="*/ 8637 h 10974"/>
                    <a:gd name="connsiteX16" fmla="*/ 1413671 w 1416507"/>
                    <a:gd name="connsiteY16" fmla="*/ 8637 h 1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6507" h="10974">
                      <a:moveTo>
                        <a:pt x="1413671" y="8637"/>
                      </a:moveTo>
                      <a:cubicBezTo>
                        <a:pt x="1368023" y="12360"/>
                        <a:pt x="1321401" y="10498"/>
                        <a:pt x="1275399" y="10587"/>
                      </a:cubicBezTo>
                      <a:cubicBezTo>
                        <a:pt x="1229309" y="10675"/>
                        <a:pt x="1183218" y="10675"/>
                        <a:pt x="1137128" y="10764"/>
                      </a:cubicBezTo>
                      <a:cubicBezTo>
                        <a:pt x="1045922" y="10853"/>
                        <a:pt x="954627" y="10764"/>
                        <a:pt x="863333" y="10764"/>
                      </a:cubicBezTo>
                      <a:cubicBezTo>
                        <a:pt x="679857" y="10764"/>
                        <a:pt x="496470" y="11030"/>
                        <a:pt x="312995" y="10498"/>
                      </a:cubicBezTo>
                      <a:cubicBezTo>
                        <a:pt x="286670" y="10410"/>
                        <a:pt x="260257" y="8814"/>
                        <a:pt x="233932" y="8548"/>
                      </a:cubicBezTo>
                      <a:cubicBezTo>
                        <a:pt x="208493" y="8282"/>
                        <a:pt x="183144" y="8105"/>
                        <a:pt x="157705" y="8105"/>
                      </a:cubicBezTo>
                      <a:cubicBezTo>
                        <a:pt x="105942" y="8105"/>
                        <a:pt x="54179" y="8017"/>
                        <a:pt x="2504" y="8194"/>
                      </a:cubicBezTo>
                      <a:cubicBezTo>
                        <a:pt x="-775" y="8194"/>
                        <a:pt x="-864" y="3141"/>
                        <a:pt x="2416" y="3141"/>
                      </a:cubicBezTo>
                      <a:cubicBezTo>
                        <a:pt x="94597" y="3407"/>
                        <a:pt x="186955" y="4648"/>
                        <a:pt x="278959" y="1723"/>
                      </a:cubicBezTo>
                      <a:cubicBezTo>
                        <a:pt x="369987" y="-1202"/>
                        <a:pt x="461459" y="482"/>
                        <a:pt x="552665" y="482"/>
                      </a:cubicBezTo>
                      <a:cubicBezTo>
                        <a:pt x="736141" y="482"/>
                        <a:pt x="919528" y="482"/>
                        <a:pt x="1103003" y="482"/>
                      </a:cubicBezTo>
                      <a:cubicBezTo>
                        <a:pt x="1154766" y="482"/>
                        <a:pt x="1206441" y="571"/>
                        <a:pt x="1258204" y="660"/>
                      </a:cubicBezTo>
                      <a:cubicBezTo>
                        <a:pt x="1283643" y="660"/>
                        <a:pt x="1308992" y="660"/>
                        <a:pt x="1334431" y="748"/>
                      </a:cubicBezTo>
                      <a:cubicBezTo>
                        <a:pt x="1360756" y="926"/>
                        <a:pt x="1387169" y="482"/>
                        <a:pt x="1413494" y="2610"/>
                      </a:cubicBezTo>
                      <a:cubicBezTo>
                        <a:pt x="1417482" y="2964"/>
                        <a:pt x="1417482" y="8371"/>
                        <a:pt x="1413671" y="8637"/>
                      </a:cubicBezTo>
                      <a:lnTo>
                        <a:pt x="1413671" y="86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1" name="任意多边形: 形状 480"/>
                <p:cNvSpPr/>
                <p:nvPr>
                  <p:custDataLst>
                    <p:tags r:id="rId223"/>
                  </p:custDataLst>
                </p:nvPr>
              </p:nvSpPr>
              <p:spPr>
                <a:xfrm>
                  <a:off x="9530028" y="4298952"/>
                  <a:ext cx="117993" cy="133840"/>
                </a:xfrm>
                <a:custGeom>
                  <a:avLst/>
                  <a:gdLst>
                    <a:gd name="connsiteX0" fmla="*/ 87372 w 117993"/>
                    <a:gd name="connsiteY0" fmla="*/ 25351 h 133840"/>
                    <a:gd name="connsiteX1" fmla="*/ 116533 w 117993"/>
                    <a:gd name="connsiteY1" fmla="*/ 91738 h 133840"/>
                    <a:gd name="connsiteX2" fmla="*/ 64415 w 117993"/>
                    <a:gd name="connsiteY2" fmla="*/ 133840 h 133840"/>
                    <a:gd name="connsiteX3" fmla="*/ 22402 w 117993"/>
                    <a:gd name="connsiteY3" fmla="*/ 119393 h 133840"/>
                    <a:gd name="connsiteX4" fmla="*/ 420 w 117993"/>
                    <a:gd name="connsiteY4" fmla="*/ 87661 h 133840"/>
                    <a:gd name="connsiteX5" fmla="*/ 775 w 117993"/>
                    <a:gd name="connsiteY5" fmla="*/ 65591 h 133840"/>
                    <a:gd name="connsiteX6" fmla="*/ 4054 w 117993"/>
                    <a:gd name="connsiteY6" fmla="*/ 42014 h 133840"/>
                    <a:gd name="connsiteX7" fmla="*/ 25150 w 117993"/>
                    <a:gd name="connsiteY7" fmla="*/ 10105 h 133840"/>
                    <a:gd name="connsiteX8" fmla="*/ 104656 w 117993"/>
                    <a:gd name="connsiteY8" fmla="*/ 25173 h 133840"/>
                    <a:gd name="connsiteX9" fmla="*/ 98186 w 117993"/>
                    <a:gd name="connsiteY9" fmla="*/ 30048 h 133840"/>
                    <a:gd name="connsiteX10" fmla="*/ 38268 w 117993"/>
                    <a:gd name="connsiteY10" fmla="*/ 13207 h 133840"/>
                    <a:gd name="connsiteX11" fmla="*/ 16109 w 117993"/>
                    <a:gd name="connsiteY11" fmla="*/ 35189 h 133840"/>
                    <a:gd name="connsiteX12" fmla="*/ 9284 w 117993"/>
                    <a:gd name="connsiteY12" fmla="*/ 73214 h 133840"/>
                    <a:gd name="connsiteX13" fmla="*/ 19034 w 117993"/>
                    <a:gd name="connsiteY13" fmla="*/ 106275 h 133840"/>
                    <a:gd name="connsiteX14" fmla="*/ 52538 w 117993"/>
                    <a:gd name="connsiteY14" fmla="*/ 123204 h 133840"/>
                    <a:gd name="connsiteX15" fmla="*/ 104833 w 117993"/>
                    <a:gd name="connsiteY15" fmla="*/ 100513 h 133840"/>
                    <a:gd name="connsiteX16" fmla="*/ 110151 w 117993"/>
                    <a:gd name="connsiteY16" fmla="*/ 59652 h 133840"/>
                    <a:gd name="connsiteX17" fmla="*/ 87106 w 117993"/>
                    <a:gd name="connsiteY17" fmla="*/ 26591 h 133840"/>
                    <a:gd name="connsiteX18" fmla="*/ 87372 w 117993"/>
                    <a:gd name="connsiteY18" fmla="*/ 25351 h 133840"/>
                    <a:gd name="connsiteX19" fmla="*/ 87372 w 117993"/>
                    <a:gd name="connsiteY19" fmla="*/ 25351 h 1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993" h="133840">
                      <a:moveTo>
                        <a:pt x="87372" y="25351"/>
                      </a:moveTo>
                      <a:cubicBezTo>
                        <a:pt x="118926" y="27212"/>
                        <a:pt x="120256" y="69580"/>
                        <a:pt x="116533" y="91738"/>
                      </a:cubicBezTo>
                      <a:cubicBezTo>
                        <a:pt x="112456" y="116113"/>
                        <a:pt x="89145" y="133929"/>
                        <a:pt x="64415" y="133840"/>
                      </a:cubicBezTo>
                      <a:cubicBezTo>
                        <a:pt x="49790" y="133752"/>
                        <a:pt x="34900" y="127015"/>
                        <a:pt x="22402" y="119393"/>
                      </a:cubicBezTo>
                      <a:cubicBezTo>
                        <a:pt x="10170" y="112036"/>
                        <a:pt x="2104" y="101843"/>
                        <a:pt x="420" y="87661"/>
                      </a:cubicBezTo>
                      <a:cubicBezTo>
                        <a:pt x="-466" y="80304"/>
                        <a:pt x="243" y="72948"/>
                        <a:pt x="775" y="65591"/>
                      </a:cubicBezTo>
                      <a:cubicBezTo>
                        <a:pt x="1395" y="57702"/>
                        <a:pt x="2104" y="49637"/>
                        <a:pt x="4054" y="42014"/>
                      </a:cubicBezTo>
                      <a:cubicBezTo>
                        <a:pt x="7334" y="29073"/>
                        <a:pt x="14336" y="17905"/>
                        <a:pt x="25150" y="10105"/>
                      </a:cubicBezTo>
                      <a:cubicBezTo>
                        <a:pt x="49968" y="-7888"/>
                        <a:pt x="86486" y="-1240"/>
                        <a:pt x="104656" y="25173"/>
                      </a:cubicBezTo>
                      <a:cubicBezTo>
                        <a:pt x="107315" y="29073"/>
                        <a:pt x="101288" y="33859"/>
                        <a:pt x="98186" y="30048"/>
                      </a:cubicBezTo>
                      <a:cubicBezTo>
                        <a:pt x="83738" y="12144"/>
                        <a:pt x="59009" y="3546"/>
                        <a:pt x="38268" y="13207"/>
                      </a:cubicBezTo>
                      <a:cubicBezTo>
                        <a:pt x="28518" y="17728"/>
                        <a:pt x="20630" y="25439"/>
                        <a:pt x="16109" y="35189"/>
                      </a:cubicBezTo>
                      <a:cubicBezTo>
                        <a:pt x="10791" y="46800"/>
                        <a:pt x="10082" y="60450"/>
                        <a:pt x="9284" y="73214"/>
                      </a:cubicBezTo>
                      <a:cubicBezTo>
                        <a:pt x="8575" y="85268"/>
                        <a:pt x="9107" y="97411"/>
                        <a:pt x="19034" y="106275"/>
                      </a:cubicBezTo>
                      <a:cubicBezTo>
                        <a:pt x="27986" y="114252"/>
                        <a:pt x="41104" y="120190"/>
                        <a:pt x="52538" y="123204"/>
                      </a:cubicBezTo>
                      <a:cubicBezTo>
                        <a:pt x="73190" y="128611"/>
                        <a:pt x="95172" y="118772"/>
                        <a:pt x="104833" y="100513"/>
                      </a:cubicBezTo>
                      <a:cubicBezTo>
                        <a:pt x="111215" y="88459"/>
                        <a:pt x="111392" y="73214"/>
                        <a:pt x="110151" y="59652"/>
                      </a:cubicBezTo>
                      <a:cubicBezTo>
                        <a:pt x="108999" y="46003"/>
                        <a:pt x="102706" y="29162"/>
                        <a:pt x="87106" y="26591"/>
                      </a:cubicBezTo>
                      <a:cubicBezTo>
                        <a:pt x="86486" y="26503"/>
                        <a:pt x="86663" y="25262"/>
                        <a:pt x="87372" y="25351"/>
                      </a:cubicBezTo>
                      <a:lnTo>
                        <a:pt x="87372" y="25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2" name="任意多边形: 形状 481"/>
                <p:cNvSpPr/>
                <p:nvPr>
                  <p:custDataLst>
                    <p:tags r:id="rId224"/>
                  </p:custDataLst>
                </p:nvPr>
              </p:nvSpPr>
              <p:spPr>
                <a:xfrm>
                  <a:off x="9761949" y="4243675"/>
                  <a:ext cx="107751" cy="13612"/>
                </a:xfrm>
                <a:custGeom>
                  <a:avLst/>
                  <a:gdLst>
                    <a:gd name="connsiteX0" fmla="*/ 106910 w 107751"/>
                    <a:gd name="connsiteY0" fmla="*/ 10783 h 13612"/>
                    <a:gd name="connsiteX1" fmla="*/ 51424 w 107751"/>
                    <a:gd name="connsiteY1" fmla="*/ 12112 h 13612"/>
                    <a:gd name="connsiteX2" fmla="*/ 990 w 107751"/>
                    <a:gd name="connsiteY2" fmla="*/ 4844 h 13612"/>
                    <a:gd name="connsiteX3" fmla="*/ 3738 w 107751"/>
                    <a:gd name="connsiteY3" fmla="*/ 57 h 13612"/>
                    <a:gd name="connsiteX4" fmla="*/ 29886 w 107751"/>
                    <a:gd name="connsiteY4" fmla="*/ 4667 h 13612"/>
                    <a:gd name="connsiteX5" fmla="*/ 56831 w 107751"/>
                    <a:gd name="connsiteY5" fmla="*/ 3160 h 13612"/>
                    <a:gd name="connsiteX6" fmla="*/ 107353 w 107751"/>
                    <a:gd name="connsiteY6" fmla="*/ 9453 h 13612"/>
                    <a:gd name="connsiteX7" fmla="*/ 106910 w 107751"/>
                    <a:gd name="connsiteY7" fmla="*/ 10783 h 13612"/>
                    <a:gd name="connsiteX8" fmla="*/ 106910 w 107751"/>
                    <a:gd name="connsiteY8" fmla="*/ 10783 h 1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51" h="13612">
                      <a:moveTo>
                        <a:pt x="106910" y="10783"/>
                      </a:moveTo>
                      <a:cubicBezTo>
                        <a:pt x="88208" y="7414"/>
                        <a:pt x="69949" y="10162"/>
                        <a:pt x="51424" y="12112"/>
                      </a:cubicBezTo>
                      <a:cubicBezTo>
                        <a:pt x="35204" y="13885"/>
                        <a:pt x="14818" y="16278"/>
                        <a:pt x="990" y="4844"/>
                      </a:cubicBezTo>
                      <a:cubicBezTo>
                        <a:pt x="-1491" y="2805"/>
                        <a:pt x="1168" y="-474"/>
                        <a:pt x="3738" y="57"/>
                      </a:cubicBezTo>
                      <a:cubicBezTo>
                        <a:pt x="12424" y="2007"/>
                        <a:pt x="21022" y="4401"/>
                        <a:pt x="29886" y="4667"/>
                      </a:cubicBezTo>
                      <a:cubicBezTo>
                        <a:pt x="38926" y="4933"/>
                        <a:pt x="47879" y="4046"/>
                        <a:pt x="56831" y="3160"/>
                      </a:cubicBezTo>
                      <a:cubicBezTo>
                        <a:pt x="73494" y="1564"/>
                        <a:pt x="92108" y="-31"/>
                        <a:pt x="107353" y="9453"/>
                      </a:cubicBezTo>
                      <a:cubicBezTo>
                        <a:pt x="108151" y="9985"/>
                        <a:pt x="107619" y="10960"/>
                        <a:pt x="106910" y="10783"/>
                      </a:cubicBezTo>
                      <a:lnTo>
                        <a:pt x="106910" y="1078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3" name="任意多边形: 形状 482"/>
                <p:cNvSpPr/>
                <p:nvPr>
                  <p:custDataLst>
                    <p:tags r:id="rId225"/>
                  </p:custDataLst>
                </p:nvPr>
              </p:nvSpPr>
              <p:spPr>
                <a:xfrm>
                  <a:off x="9851633" y="4223789"/>
                  <a:ext cx="12314" cy="30747"/>
                </a:xfrm>
                <a:custGeom>
                  <a:avLst/>
                  <a:gdLst>
                    <a:gd name="connsiteX0" fmla="*/ 8982 w 12314"/>
                    <a:gd name="connsiteY0" fmla="*/ 30579 h 30747"/>
                    <a:gd name="connsiteX1" fmla="*/ 8539 w 12314"/>
                    <a:gd name="connsiteY1" fmla="*/ 29161 h 30747"/>
                    <a:gd name="connsiteX2" fmla="*/ 8185 w 12314"/>
                    <a:gd name="connsiteY2" fmla="*/ 27743 h 30747"/>
                    <a:gd name="connsiteX3" fmla="*/ 8894 w 12314"/>
                    <a:gd name="connsiteY3" fmla="*/ 28629 h 30747"/>
                    <a:gd name="connsiteX4" fmla="*/ 7121 w 12314"/>
                    <a:gd name="connsiteY4" fmla="*/ 22513 h 30747"/>
                    <a:gd name="connsiteX5" fmla="*/ 6235 w 12314"/>
                    <a:gd name="connsiteY5" fmla="*/ 18968 h 30747"/>
                    <a:gd name="connsiteX6" fmla="*/ 4994 w 12314"/>
                    <a:gd name="connsiteY6" fmla="*/ 15954 h 30747"/>
                    <a:gd name="connsiteX7" fmla="*/ 2689 w 12314"/>
                    <a:gd name="connsiteY7" fmla="*/ 9927 h 30747"/>
                    <a:gd name="connsiteX8" fmla="*/ 119 w 12314"/>
                    <a:gd name="connsiteY8" fmla="*/ 2216 h 30747"/>
                    <a:gd name="connsiteX9" fmla="*/ 4019 w 12314"/>
                    <a:gd name="connsiteY9" fmla="*/ 89 h 30747"/>
                    <a:gd name="connsiteX10" fmla="*/ 9957 w 12314"/>
                    <a:gd name="connsiteY10" fmla="*/ 7711 h 30747"/>
                    <a:gd name="connsiteX11" fmla="*/ 12262 w 12314"/>
                    <a:gd name="connsiteY11" fmla="*/ 16043 h 30747"/>
                    <a:gd name="connsiteX12" fmla="*/ 12085 w 12314"/>
                    <a:gd name="connsiteY12" fmla="*/ 23754 h 30747"/>
                    <a:gd name="connsiteX13" fmla="*/ 11198 w 12314"/>
                    <a:gd name="connsiteY13" fmla="*/ 27832 h 30747"/>
                    <a:gd name="connsiteX14" fmla="*/ 10578 w 12314"/>
                    <a:gd name="connsiteY14" fmla="*/ 28452 h 30747"/>
                    <a:gd name="connsiteX15" fmla="*/ 10401 w 12314"/>
                    <a:gd name="connsiteY15" fmla="*/ 28984 h 30747"/>
                    <a:gd name="connsiteX16" fmla="*/ 9337 w 12314"/>
                    <a:gd name="connsiteY16" fmla="*/ 30579 h 30747"/>
                    <a:gd name="connsiteX17" fmla="*/ 8982 w 12314"/>
                    <a:gd name="connsiteY17" fmla="*/ 30579 h 30747"/>
                    <a:gd name="connsiteX18" fmla="*/ 8982 w 12314"/>
                    <a:gd name="connsiteY18" fmla="*/ 30579 h 3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314" h="30747">
                      <a:moveTo>
                        <a:pt x="8982" y="30579"/>
                      </a:moveTo>
                      <a:cubicBezTo>
                        <a:pt x="9071" y="29959"/>
                        <a:pt x="8716" y="29693"/>
                        <a:pt x="8539" y="29161"/>
                      </a:cubicBezTo>
                      <a:cubicBezTo>
                        <a:pt x="8362" y="28718"/>
                        <a:pt x="8451" y="28275"/>
                        <a:pt x="8185" y="27743"/>
                      </a:cubicBezTo>
                      <a:cubicBezTo>
                        <a:pt x="8451" y="28009"/>
                        <a:pt x="8628" y="28275"/>
                        <a:pt x="8894" y="28629"/>
                      </a:cubicBezTo>
                      <a:cubicBezTo>
                        <a:pt x="7210" y="27300"/>
                        <a:pt x="7476" y="24463"/>
                        <a:pt x="7121" y="22513"/>
                      </a:cubicBezTo>
                      <a:cubicBezTo>
                        <a:pt x="6855" y="21361"/>
                        <a:pt x="6678" y="20120"/>
                        <a:pt x="6235" y="18968"/>
                      </a:cubicBezTo>
                      <a:cubicBezTo>
                        <a:pt x="5880" y="17904"/>
                        <a:pt x="5349" y="17018"/>
                        <a:pt x="4994" y="15954"/>
                      </a:cubicBezTo>
                      <a:cubicBezTo>
                        <a:pt x="4285" y="13827"/>
                        <a:pt x="3664" y="11789"/>
                        <a:pt x="2689" y="9927"/>
                      </a:cubicBezTo>
                      <a:cubicBezTo>
                        <a:pt x="1449" y="7446"/>
                        <a:pt x="-501" y="5052"/>
                        <a:pt x="119" y="2216"/>
                      </a:cubicBezTo>
                      <a:cubicBezTo>
                        <a:pt x="473" y="443"/>
                        <a:pt x="2335" y="-266"/>
                        <a:pt x="4019" y="89"/>
                      </a:cubicBezTo>
                      <a:cubicBezTo>
                        <a:pt x="7299" y="798"/>
                        <a:pt x="8805" y="4964"/>
                        <a:pt x="9957" y="7711"/>
                      </a:cubicBezTo>
                      <a:cubicBezTo>
                        <a:pt x="11021" y="10282"/>
                        <a:pt x="12085" y="13207"/>
                        <a:pt x="12262" y="16043"/>
                      </a:cubicBezTo>
                      <a:cubicBezTo>
                        <a:pt x="12351" y="18613"/>
                        <a:pt x="12351" y="21184"/>
                        <a:pt x="12085" y="23754"/>
                      </a:cubicBezTo>
                      <a:cubicBezTo>
                        <a:pt x="11996" y="24995"/>
                        <a:pt x="11907" y="26768"/>
                        <a:pt x="11198" y="27832"/>
                      </a:cubicBezTo>
                      <a:cubicBezTo>
                        <a:pt x="11021" y="28098"/>
                        <a:pt x="10666" y="28186"/>
                        <a:pt x="10578" y="28452"/>
                      </a:cubicBezTo>
                      <a:cubicBezTo>
                        <a:pt x="10489" y="28541"/>
                        <a:pt x="10489" y="28806"/>
                        <a:pt x="10401" y="28984"/>
                      </a:cubicBezTo>
                      <a:cubicBezTo>
                        <a:pt x="10135" y="29604"/>
                        <a:pt x="9514" y="29870"/>
                        <a:pt x="9337" y="30579"/>
                      </a:cubicBezTo>
                      <a:cubicBezTo>
                        <a:pt x="9337" y="30845"/>
                        <a:pt x="8982" y="30756"/>
                        <a:pt x="8982" y="30579"/>
                      </a:cubicBezTo>
                      <a:lnTo>
                        <a:pt x="8982" y="3057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4" name="任意多边形: 形状 483"/>
                <p:cNvSpPr/>
                <p:nvPr>
                  <p:custDataLst>
                    <p:tags r:id="rId226"/>
                  </p:custDataLst>
                </p:nvPr>
              </p:nvSpPr>
              <p:spPr>
                <a:xfrm>
                  <a:off x="8415501" y="4220303"/>
                  <a:ext cx="1437137" cy="9211"/>
                </a:xfrm>
                <a:custGeom>
                  <a:avLst/>
                  <a:gdLst>
                    <a:gd name="connsiteX0" fmla="*/ 1434035 w 1437137"/>
                    <a:gd name="connsiteY0" fmla="*/ 7564 h 9211"/>
                    <a:gd name="connsiteX1" fmla="*/ 1293991 w 1437137"/>
                    <a:gd name="connsiteY1" fmla="*/ 8628 h 9211"/>
                    <a:gd name="connsiteX2" fmla="*/ 1153947 w 1437137"/>
                    <a:gd name="connsiteY2" fmla="*/ 8628 h 9211"/>
                    <a:gd name="connsiteX3" fmla="*/ 873770 w 1437137"/>
                    <a:gd name="connsiteY3" fmla="*/ 8628 h 9211"/>
                    <a:gd name="connsiteX4" fmla="*/ 316252 w 1437137"/>
                    <a:gd name="connsiteY4" fmla="*/ 7298 h 9211"/>
                    <a:gd name="connsiteX5" fmla="*/ 1773 w 1437137"/>
                    <a:gd name="connsiteY5" fmla="*/ 6146 h 9211"/>
                    <a:gd name="connsiteX6" fmla="*/ 1685 w 1437137"/>
                    <a:gd name="connsiteY6" fmla="*/ 2601 h 9211"/>
                    <a:gd name="connsiteX7" fmla="*/ 561950 w 1437137"/>
                    <a:gd name="connsiteY7" fmla="*/ 473 h 9211"/>
                    <a:gd name="connsiteX8" fmla="*/ 1119379 w 1437137"/>
                    <a:gd name="connsiteY8" fmla="*/ 119 h 9211"/>
                    <a:gd name="connsiteX9" fmla="*/ 1276618 w 1437137"/>
                    <a:gd name="connsiteY9" fmla="*/ 119 h 9211"/>
                    <a:gd name="connsiteX10" fmla="*/ 1353820 w 1437137"/>
                    <a:gd name="connsiteY10" fmla="*/ 119 h 9211"/>
                    <a:gd name="connsiteX11" fmla="*/ 1433858 w 1437137"/>
                    <a:gd name="connsiteY11" fmla="*/ 1094 h 9211"/>
                    <a:gd name="connsiteX12" fmla="*/ 1434035 w 1437137"/>
                    <a:gd name="connsiteY12" fmla="*/ 7564 h 9211"/>
                    <a:gd name="connsiteX13" fmla="*/ 1434035 w 1437137"/>
                    <a:gd name="connsiteY13" fmla="*/ 7564 h 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7137" h="9211">
                      <a:moveTo>
                        <a:pt x="1434035" y="7564"/>
                      </a:moveTo>
                      <a:cubicBezTo>
                        <a:pt x="1387679" y="10489"/>
                        <a:pt x="1340525" y="8628"/>
                        <a:pt x="1293991" y="8628"/>
                      </a:cubicBezTo>
                      <a:cubicBezTo>
                        <a:pt x="1247280" y="8628"/>
                        <a:pt x="1200569" y="8628"/>
                        <a:pt x="1153947" y="8628"/>
                      </a:cubicBezTo>
                      <a:cubicBezTo>
                        <a:pt x="1060525" y="8628"/>
                        <a:pt x="967192" y="8628"/>
                        <a:pt x="873770" y="8628"/>
                      </a:cubicBezTo>
                      <a:cubicBezTo>
                        <a:pt x="687990" y="8628"/>
                        <a:pt x="502121" y="7475"/>
                        <a:pt x="316252" y="7298"/>
                      </a:cubicBezTo>
                      <a:cubicBezTo>
                        <a:pt x="211396" y="7210"/>
                        <a:pt x="106541" y="6323"/>
                        <a:pt x="1773" y="6146"/>
                      </a:cubicBezTo>
                      <a:cubicBezTo>
                        <a:pt x="-531" y="6146"/>
                        <a:pt x="-620" y="2601"/>
                        <a:pt x="1685" y="2601"/>
                      </a:cubicBezTo>
                      <a:cubicBezTo>
                        <a:pt x="188440" y="2246"/>
                        <a:pt x="375195" y="562"/>
                        <a:pt x="561950" y="473"/>
                      </a:cubicBezTo>
                      <a:cubicBezTo>
                        <a:pt x="747730" y="385"/>
                        <a:pt x="933599" y="119"/>
                        <a:pt x="1119379" y="119"/>
                      </a:cubicBezTo>
                      <a:cubicBezTo>
                        <a:pt x="1171762" y="119"/>
                        <a:pt x="1224235" y="119"/>
                        <a:pt x="1276618" y="119"/>
                      </a:cubicBezTo>
                      <a:cubicBezTo>
                        <a:pt x="1302323" y="119"/>
                        <a:pt x="1328116" y="119"/>
                        <a:pt x="1353820" y="119"/>
                      </a:cubicBezTo>
                      <a:cubicBezTo>
                        <a:pt x="1380499" y="119"/>
                        <a:pt x="1407178" y="-502"/>
                        <a:pt x="1433858" y="1094"/>
                      </a:cubicBezTo>
                      <a:cubicBezTo>
                        <a:pt x="1438201" y="1360"/>
                        <a:pt x="1438201" y="7298"/>
                        <a:pt x="1434035" y="7564"/>
                      </a:cubicBezTo>
                      <a:lnTo>
                        <a:pt x="1434035" y="75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5" name="任意多边形: 形状 484"/>
                <p:cNvSpPr/>
                <p:nvPr>
                  <p:custDataLst>
                    <p:tags r:id="rId227"/>
                  </p:custDataLst>
                </p:nvPr>
              </p:nvSpPr>
              <p:spPr>
                <a:xfrm>
                  <a:off x="8416842" y="4224144"/>
                  <a:ext cx="831" cy="886"/>
                </a:xfrm>
                <a:custGeom>
                  <a:avLst/>
                  <a:gdLst>
                    <a:gd name="connsiteX0" fmla="*/ 433 w 831"/>
                    <a:gd name="connsiteY0" fmla="*/ 886 h 886"/>
                    <a:gd name="connsiteX1" fmla="*/ 433 w 831"/>
                    <a:gd name="connsiteY1" fmla="*/ 0 h 886"/>
                    <a:gd name="connsiteX2" fmla="*/ 433 w 831"/>
                    <a:gd name="connsiteY2" fmla="*/ 886 h 886"/>
                    <a:gd name="connsiteX3" fmla="*/ 433 w 831"/>
                    <a:gd name="connsiteY3" fmla="*/ 886 h 886"/>
                  </a:gdLst>
                  <a:ahLst/>
                  <a:cxnLst>
                    <a:cxn ang="0">
                      <a:pos x="connsiteX0" y="connsiteY0"/>
                    </a:cxn>
                    <a:cxn ang="0">
                      <a:pos x="connsiteX1" y="connsiteY1"/>
                    </a:cxn>
                    <a:cxn ang="0">
                      <a:pos x="connsiteX2" y="connsiteY2"/>
                    </a:cxn>
                    <a:cxn ang="0">
                      <a:pos x="connsiteX3" y="connsiteY3"/>
                    </a:cxn>
                  </a:cxnLst>
                  <a:rect l="l" t="t" r="r" b="b"/>
                  <a:pathLst>
                    <a:path w="831" h="886">
                      <a:moveTo>
                        <a:pt x="433" y="886"/>
                      </a:moveTo>
                      <a:cubicBezTo>
                        <a:pt x="-99" y="886"/>
                        <a:pt x="-188" y="0"/>
                        <a:pt x="433" y="0"/>
                      </a:cubicBezTo>
                      <a:cubicBezTo>
                        <a:pt x="965" y="0"/>
                        <a:pt x="965" y="886"/>
                        <a:pt x="433" y="886"/>
                      </a:cubicBezTo>
                      <a:lnTo>
                        <a:pt x="433" y="8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6" name="任意多边形: 形状 485"/>
                <p:cNvSpPr/>
                <p:nvPr>
                  <p:custDataLst>
                    <p:tags r:id="rId228"/>
                  </p:custDataLst>
                </p:nvPr>
              </p:nvSpPr>
              <p:spPr>
                <a:xfrm>
                  <a:off x="8376773" y="3983231"/>
                  <a:ext cx="38383" cy="242702"/>
                </a:xfrm>
                <a:custGeom>
                  <a:avLst/>
                  <a:gdLst>
                    <a:gd name="connsiteX0" fmla="*/ 37222 w 38383"/>
                    <a:gd name="connsiteY0" fmla="*/ 242597 h 242702"/>
                    <a:gd name="connsiteX1" fmla="*/ 12848 w 38383"/>
                    <a:gd name="connsiteY1" fmla="*/ 205902 h 242702"/>
                    <a:gd name="connsiteX2" fmla="*/ 2477 w 38383"/>
                    <a:gd name="connsiteY2" fmla="*/ 155468 h 242702"/>
                    <a:gd name="connsiteX3" fmla="*/ 7796 w 38383"/>
                    <a:gd name="connsiteY3" fmla="*/ 52917 h 242702"/>
                    <a:gd name="connsiteX4" fmla="*/ 16925 w 38383"/>
                    <a:gd name="connsiteY4" fmla="*/ 25972 h 242702"/>
                    <a:gd name="connsiteX5" fmla="*/ 30486 w 38383"/>
                    <a:gd name="connsiteY5" fmla="*/ 1065 h 242702"/>
                    <a:gd name="connsiteX6" fmla="*/ 37134 w 38383"/>
                    <a:gd name="connsiteY6" fmla="*/ 5054 h 242702"/>
                    <a:gd name="connsiteX7" fmla="*/ 26941 w 38383"/>
                    <a:gd name="connsiteY7" fmla="*/ 25794 h 242702"/>
                    <a:gd name="connsiteX8" fmla="*/ 18698 w 38383"/>
                    <a:gd name="connsiteY8" fmla="*/ 47865 h 242702"/>
                    <a:gd name="connsiteX9" fmla="*/ 9746 w 38383"/>
                    <a:gd name="connsiteY9" fmla="*/ 95639 h 242702"/>
                    <a:gd name="connsiteX10" fmla="*/ 17811 w 38383"/>
                    <a:gd name="connsiteY10" fmla="*/ 192607 h 242702"/>
                    <a:gd name="connsiteX11" fmla="*/ 38109 w 38383"/>
                    <a:gd name="connsiteY11" fmla="*/ 241533 h 242702"/>
                    <a:gd name="connsiteX12" fmla="*/ 37222 w 38383"/>
                    <a:gd name="connsiteY12" fmla="*/ 242597 h 242702"/>
                    <a:gd name="connsiteX13" fmla="*/ 37222 w 38383"/>
                    <a:gd name="connsiteY13" fmla="*/ 242597 h 24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83" h="242702">
                      <a:moveTo>
                        <a:pt x="37222" y="242597"/>
                      </a:moveTo>
                      <a:cubicBezTo>
                        <a:pt x="23484" y="234176"/>
                        <a:pt x="17191" y="220704"/>
                        <a:pt x="12848" y="205902"/>
                      </a:cubicBezTo>
                      <a:cubicBezTo>
                        <a:pt x="7973" y="189327"/>
                        <a:pt x="4605" y="172397"/>
                        <a:pt x="2477" y="155468"/>
                      </a:cubicBezTo>
                      <a:cubicBezTo>
                        <a:pt x="-1777" y="121078"/>
                        <a:pt x="-891" y="85978"/>
                        <a:pt x="7796" y="52917"/>
                      </a:cubicBezTo>
                      <a:cubicBezTo>
                        <a:pt x="10189" y="43699"/>
                        <a:pt x="13291" y="34746"/>
                        <a:pt x="16925" y="25972"/>
                      </a:cubicBezTo>
                      <a:cubicBezTo>
                        <a:pt x="20470" y="17551"/>
                        <a:pt x="24193" y="7890"/>
                        <a:pt x="30486" y="1065"/>
                      </a:cubicBezTo>
                      <a:cubicBezTo>
                        <a:pt x="32968" y="-1683"/>
                        <a:pt x="38463" y="1331"/>
                        <a:pt x="37134" y="5054"/>
                      </a:cubicBezTo>
                      <a:cubicBezTo>
                        <a:pt x="34563" y="12322"/>
                        <a:pt x="30132" y="18792"/>
                        <a:pt x="26941" y="25794"/>
                      </a:cubicBezTo>
                      <a:cubicBezTo>
                        <a:pt x="23750" y="32974"/>
                        <a:pt x="21002" y="40331"/>
                        <a:pt x="18698" y="47865"/>
                      </a:cubicBezTo>
                      <a:cubicBezTo>
                        <a:pt x="14000" y="63287"/>
                        <a:pt x="11075" y="79419"/>
                        <a:pt x="9746" y="95639"/>
                      </a:cubicBezTo>
                      <a:cubicBezTo>
                        <a:pt x="7264" y="127903"/>
                        <a:pt x="10809" y="160609"/>
                        <a:pt x="17811" y="192607"/>
                      </a:cubicBezTo>
                      <a:cubicBezTo>
                        <a:pt x="21357" y="208916"/>
                        <a:pt x="24902" y="229567"/>
                        <a:pt x="38109" y="241533"/>
                      </a:cubicBezTo>
                      <a:cubicBezTo>
                        <a:pt x="38818" y="241976"/>
                        <a:pt x="38020" y="243040"/>
                        <a:pt x="37222" y="242597"/>
                      </a:cubicBezTo>
                      <a:lnTo>
                        <a:pt x="37222" y="24259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7" name="任意多边形: 形状 486"/>
                <p:cNvSpPr/>
                <p:nvPr>
                  <p:custDataLst>
                    <p:tags r:id="rId229"/>
                  </p:custDataLst>
                </p:nvPr>
              </p:nvSpPr>
              <p:spPr>
                <a:xfrm>
                  <a:off x="8340979" y="3965244"/>
                  <a:ext cx="45992" cy="277718"/>
                </a:xfrm>
                <a:custGeom>
                  <a:avLst/>
                  <a:gdLst>
                    <a:gd name="connsiteX0" fmla="*/ 44299 w 45992"/>
                    <a:gd name="connsiteY0" fmla="*/ 277602 h 277718"/>
                    <a:gd name="connsiteX1" fmla="*/ 18949 w 45992"/>
                    <a:gd name="connsiteY1" fmla="*/ 237982 h 277718"/>
                    <a:gd name="connsiteX2" fmla="*/ 7249 w 45992"/>
                    <a:gd name="connsiteY2" fmla="*/ 179394 h 277718"/>
                    <a:gd name="connsiteX3" fmla="*/ 4147 w 45992"/>
                    <a:gd name="connsiteY3" fmla="*/ 59027 h 277718"/>
                    <a:gd name="connsiteX4" fmla="*/ 26394 w 45992"/>
                    <a:gd name="connsiteY4" fmla="*/ 1679 h 277718"/>
                    <a:gd name="connsiteX5" fmla="*/ 33130 w 45992"/>
                    <a:gd name="connsiteY5" fmla="*/ 5668 h 277718"/>
                    <a:gd name="connsiteX6" fmla="*/ 13985 w 45992"/>
                    <a:gd name="connsiteY6" fmla="*/ 54151 h 277718"/>
                    <a:gd name="connsiteX7" fmla="*/ 8490 w 45992"/>
                    <a:gd name="connsiteY7" fmla="*/ 106890 h 277718"/>
                    <a:gd name="connsiteX8" fmla="*/ 24356 w 45992"/>
                    <a:gd name="connsiteY8" fmla="*/ 225838 h 277718"/>
                    <a:gd name="connsiteX9" fmla="*/ 31978 w 45992"/>
                    <a:gd name="connsiteY9" fmla="*/ 252341 h 277718"/>
                    <a:gd name="connsiteX10" fmla="*/ 45894 w 45992"/>
                    <a:gd name="connsiteY10" fmla="*/ 276095 h 277718"/>
                    <a:gd name="connsiteX11" fmla="*/ 44299 w 45992"/>
                    <a:gd name="connsiteY11" fmla="*/ 277602 h 277718"/>
                    <a:gd name="connsiteX12" fmla="*/ 44299 w 45992"/>
                    <a:gd name="connsiteY12" fmla="*/ 277602 h 27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992" h="277718">
                      <a:moveTo>
                        <a:pt x="44299" y="277602"/>
                      </a:moveTo>
                      <a:cubicBezTo>
                        <a:pt x="30294" y="270954"/>
                        <a:pt x="22760" y="251720"/>
                        <a:pt x="18949" y="237982"/>
                      </a:cubicBezTo>
                      <a:cubicBezTo>
                        <a:pt x="13542" y="218836"/>
                        <a:pt x="10529" y="198893"/>
                        <a:pt x="7249" y="179394"/>
                      </a:cubicBezTo>
                      <a:cubicBezTo>
                        <a:pt x="513" y="139419"/>
                        <a:pt x="-3476" y="98558"/>
                        <a:pt x="4147" y="59027"/>
                      </a:cubicBezTo>
                      <a:cubicBezTo>
                        <a:pt x="8047" y="38995"/>
                        <a:pt x="14606" y="18254"/>
                        <a:pt x="26394" y="1679"/>
                      </a:cubicBezTo>
                      <a:cubicBezTo>
                        <a:pt x="29142" y="-2221"/>
                        <a:pt x="35435" y="1325"/>
                        <a:pt x="33130" y="5668"/>
                      </a:cubicBezTo>
                      <a:cubicBezTo>
                        <a:pt x="24887" y="21179"/>
                        <a:pt x="18062" y="36868"/>
                        <a:pt x="13985" y="54151"/>
                      </a:cubicBezTo>
                      <a:cubicBezTo>
                        <a:pt x="9997" y="71347"/>
                        <a:pt x="8401" y="89074"/>
                        <a:pt x="8490" y="106890"/>
                      </a:cubicBezTo>
                      <a:cubicBezTo>
                        <a:pt x="8667" y="146510"/>
                        <a:pt x="16024" y="186839"/>
                        <a:pt x="24356" y="225838"/>
                      </a:cubicBezTo>
                      <a:cubicBezTo>
                        <a:pt x="26217" y="234791"/>
                        <a:pt x="28522" y="243832"/>
                        <a:pt x="31978" y="252341"/>
                      </a:cubicBezTo>
                      <a:cubicBezTo>
                        <a:pt x="35524" y="261115"/>
                        <a:pt x="41019" y="268029"/>
                        <a:pt x="45894" y="276095"/>
                      </a:cubicBezTo>
                      <a:cubicBezTo>
                        <a:pt x="46337" y="277159"/>
                        <a:pt x="45185" y="278045"/>
                        <a:pt x="44299" y="277602"/>
                      </a:cubicBezTo>
                      <a:lnTo>
                        <a:pt x="44299" y="2776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8" name="任意多边形: 形状 487"/>
                <p:cNvSpPr/>
                <p:nvPr>
                  <p:custDataLst>
                    <p:tags r:id="rId230"/>
                  </p:custDataLst>
                </p:nvPr>
              </p:nvSpPr>
              <p:spPr>
                <a:xfrm>
                  <a:off x="8408444" y="3983894"/>
                  <a:ext cx="1441702" cy="9809"/>
                </a:xfrm>
                <a:custGeom>
                  <a:avLst/>
                  <a:gdLst>
                    <a:gd name="connsiteX0" fmla="*/ 3070 w 1441702"/>
                    <a:gd name="connsiteY0" fmla="*/ 1732 h 9809"/>
                    <a:gd name="connsiteX1" fmla="*/ 283690 w 1441702"/>
                    <a:gd name="connsiteY1" fmla="*/ 403 h 9809"/>
                    <a:gd name="connsiteX2" fmla="*/ 564310 w 1441702"/>
                    <a:gd name="connsiteY2" fmla="*/ 314 h 9809"/>
                    <a:gd name="connsiteX3" fmla="*/ 1122714 w 1441702"/>
                    <a:gd name="connsiteY3" fmla="*/ 314 h 9809"/>
                    <a:gd name="connsiteX4" fmla="*/ 1437725 w 1441702"/>
                    <a:gd name="connsiteY4" fmla="*/ 935 h 9809"/>
                    <a:gd name="connsiteX5" fmla="*/ 1437902 w 1441702"/>
                    <a:gd name="connsiteY5" fmla="*/ 9000 h 9809"/>
                    <a:gd name="connsiteX6" fmla="*/ 1157282 w 1441702"/>
                    <a:gd name="connsiteY6" fmla="*/ 9621 h 9809"/>
                    <a:gd name="connsiteX7" fmla="*/ 876662 w 1441702"/>
                    <a:gd name="connsiteY7" fmla="*/ 9621 h 9809"/>
                    <a:gd name="connsiteX8" fmla="*/ 318258 w 1441702"/>
                    <a:gd name="connsiteY8" fmla="*/ 9621 h 9809"/>
                    <a:gd name="connsiteX9" fmla="*/ 160752 w 1441702"/>
                    <a:gd name="connsiteY9" fmla="*/ 9355 h 9809"/>
                    <a:gd name="connsiteX10" fmla="*/ 3247 w 1441702"/>
                    <a:gd name="connsiteY10" fmla="*/ 8203 h 9809"/>
                    <a:gd name="connsiteX11" fmla="*/ 3070 w 1441702"/>
                    <a:gd name="connsiteY11" fmla="*/ 1732 h 9809"/>
                    <a:gd name="connsiteX12" fmla="*/ 3070 w 1441702"/>
                    <a:gd name="connsiteY12" fmla="*/ 1732 h 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1702" h="9809">
                      <a:moveTo>
                        <a:pt x="3070" y="1732"/>
                      </a:moveTo>
                      <a:cubicBezTo>
                        <a:pt x="96403" y="-1193"/>
                        <a:pt x="190179" y="492"/>
                        <a:pt x="283690" y="403"/>
                      </a:cubicBezTo>
                      <a:cubicBezTo>
                        <a:pt x="377200" y="226"/>
                        <a:pt x="470800" y="314"/>
                        <a:pt x="564310" y="314"/>
                      </a:cubicBezTo>
                      <a:cubicBezTo>
                        <a:pt x="750445" y="314"/>
                        <a:pt x="936579" y="314"/>
                        <a:pt x="1122714" y="314"/>
                      </a:cubicBezTo>
                      <a:cubicBezTo>
                        <a:pt x="1227747" y="314"/>
                        <a:pt x="1332692" y="-572"/>
                        <a:pt x="1437725" y="935"/>
                      </a:cubicBezTo>
                      <a:cubicBezTo>
                        <a:pt x="1442954" y="1023"/>
                        <a:pt x="1443043" y="8912"/>
                        <a:pt x="1437902" y="9000"/>
                      </a:cubicBezTo>
                      <a:cubicBezTo>
                        <a:pt x="1344392" y="10330"/>
                        <a:pt x="1250792" y="9621"/>
                        <a:pt x="1157282" y="9621"/>
                      </a:cubicBezTo>
                      <a:cubicBezTo>
                        <a:pt x="1063771" y="9621"/>
                        <a:pt x="970172" y="9621"/>
                        <a:pt x="876662" y="9621"/>
                      </a:cubicBezTo>
                      <a:cubicBezTo>
                        <a:pt x="690527" y="9621"/>
                        <a:pt x="504392" y="9887"/>
                        <a:pt x="318258" y="9621"/>
                      </a:cubicBezTo>
                      <a:cubicBezTo>
                        <a:pt x="265786" y="9532"/>
                        <a:pt x="213225" y="9444"/>
                        <a:pt x="160752" y="9355"/>
                      </a:cubicBezTo>
                      <a:cubicBezTo>
                        <a:pt x="108280" y="9266"/>
                        <a:pt x="55719" y="9887"/>
                        <a:pt x="3247" y="8203"/>
                      </a:cubicBezTo>
                      <a:cubicBezTo>
                        <a:pt x="-1007" y="8026"/>
                        <a:pt x="-1096" y="1821"/>
                        <a:pt x="3070" y="1732"/>
                      </a:cubicBezTo>
                      <a:lnTo>
                        <a:pt x="3070" y="17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9" name="任意多边形: 形状 488"/>
                <p:cNvSpPr/>
                <p:nvPr>
                  <p:custDataLst>
                    <p:tags r:id="rId231"/>
                  </p:custDataLst>
                </p:nvPr>
              </p:nvSpPr>
              <p:spPr>
                <a:xfrm>
                  <a:off x="9844357" y="3958655"/>
                  <a:ext cx="9635" cy="31058"/>
                </a:xfrm>
                <a:custGeom>
                  <a:avLst/>
                  <a:gdLst>
                    <a:gd name="connsiteX0" fmla="*/ 1280 w 9635"/>
                    <a:gd name="connsiteY0" fmla="*/ 28832 h 31058"/>
                    <a:gd name="connsiteX1" fmla="*/ 1811 w 9635"/>
                    <a:gd name="connsiteY1" fmla="*/ 27237 h 31058"/>
                    <a:gd name="connsiteX2" fmla="*/ 1811 w 9635"/>
                    <a:gd name="connsiteY2" fmla="*/ 28300 h 31058"/>
                    <a:gd name="connsiteX3" fmla="*/ 2875 w 9635"/>
                    <a:gd name="connsiteY3" fmla="*/ 22362 h 31058"/>
                    <a:gd name="connsiteX4" fmla="*/ 3141 w 9635"/>
                    <a:gd name="connsiteY4" fmla="*/ 19880 h 31058"/>
                    <a:gd name="connsiteX5" fmla="*/ 2786 w 9635"/>
                    <a:gd name="connsiteY5" fmla="*/ 16778 h 31058"/>
                    <a:gd name="connsiteX6" fmla="*/ 659 w 9635"/>
                    <a:gd name="connsiteY6" fmla="*/ 6053 h 31058"/>
                    <a:gd name="connsiteX7" fmla="*/ 2343 w 9635"/>
                    <a:gd name="connsiteY7" fmla="*/ 26 h 31058"/>
                    <a:gd name="connsiteX8" fmla="*/ 7573 w 9635"/>
                    <a:gd name="connsiteY8" fmla="*/ 5255 h 31058"/>
                    <a:gd name="connsiteX9" fmla="*/ 9611 w 9635"/>
                    <a:gd name="connsiteY9" fmla="*/ 17487 h 31058"/>
                    <a:gd name="connsiteX10" fmla="*/ 8636 w 9635"/>
                    <a:gd name="connsiteY10" fmla="*/ 21298 h 31058"/>
                    <a:gd name="connsiteX11" fmla="*/ 7750 w 9635"/>
                    <a:gd name="connsiteY11" fmla="*/ 24401 h 31058"/>
                    <a:gd name="connsiteX12" fmla="*/ 6509 w 9635"/>
                    <a:gd name="connsiteY12" fmla="*/ 27591 h 31058"/>
                    <a:gd name="connsiteX13" fmla="*/ 4470 w 9635"/>
                    <a:gd name="connsiteY13" fmla="*/ 30428 h 31058"/>
                    <a:gd name="connsiteX14" fmla="*/ 1280 w 9635"/>
                    <a:gd name="connsiteY14" fmla="*/ 28832 h 31058"/>
                    <a:gd name="connsiteX15" fmla="*/ 1280 w 9635"/>
                    <a:gd name="connsiteY15" fmla="*/ 28832 h 3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35" h="31058">
                      <a:moveTo>
                        <a:pt x="1280" y="28832"/>
                      </a:moveTo>
                      <a:cubicBezTo>
                        <a:pt x="1457" y="28300"/>
                        <a:pt x="1723" y="27769"/>
                        <a:pt x="1811" y="27237"/>
                      </a:cubicBezTo>
                      <a:cubicBezTo>
                        <a:pt x="1811" y="27591"/>
                        <a:pt x="1811" y="27946"/>
                        <a:pt x="1811" y="28300"/>
                      </a:cubicBezTo>
                      <a:cubicBezTo>
                        <a:pt x="1368" y="26439"/>
                        <a:pt x="2520" y="24223"/>
                        <a:pt x="2875" y="22362"/>
                      </a:cubicBezTo>
                      <a:cubicBezTo>
                        <a:pt x="3052" y="21564"/>
                        <a:pt x="3141" y="20678"/>
                        <a:pt x="3141" y="19880"/>
                      </a:cubicBezTo>
                      <a:cubicBezTo>
                        <a:pt x="3141" y="18728"/>
                        <a:pt x="2786" y="17930"/>
                        <a:pt x="2786" y="16778"/>
                      </a:cubicBezTo>
                      <a:cubicBezTo>
                        <a:pt x="2698" y="13055"/>
                        <a:pt x="2166" y="9598"/>
                        <a:pt x="659" y="6053"/>
                      </a:cubicBezTo>
                      <a:cubicBezTo>
                        <a:pt x="-227" y="3926"/>
                        <a:pt x="-670" y="380"/>
                        <a:pt x="2343" y="26"/>
                      </a:cubicBezTo>
                      <a:cubicBezTo>
                        <a:pt x="5268" y="-329"/>
                        <a:pt x="6686" y="3039"/>
                        <a:pt x="7573" y="5255"/>
                      </a:cubicBezTo>
                      <a:cubicBezTo>
                        <a:pt x="8991" y="9067"/>
                        <a:pt x="9789" y="13410"/>
                        <a:pt x="9611" y="17487"/>
                      </a:cubicBezTo>
                      <a:cubicBezTo>
                        <a:pt x="9523" y="18728"/>
                        <a:pt x="8991" y="19969"/>
                        <a:pt x="8636" y="21298"/>
                      </a:cubicBezTo>
                      <a:cubicBezTo>
                        <a:pt x="8370" y="22362"/>
                        <a:pt x="8104" y="23426"/>
                        <a:pt x="7750" y="24401"/>
                      </a:cubicBezTo>
                      <a:cubicBezTo>
                        <a:pt x="7395" y="25464"/>
                        <a:pt x="6952" y="26528"/>
                        <a:pt x="6509" y="27591"/>
                      </a:cubicBezTo>
                      <a:cubicBezTo>
                        <a:pt x="5977" y="28744"/>
                        <a:pt x="5179" y="29453"/>
                        <a:pt x="4470" y="30428"/>
                      </a:cubicBezTo>
                      <a:cubicBezTo>
                        <a:pt x="3496" y="31757"/>
                        <a:pt x="482" y="30871"/>
                        <a:pt x="1280" y="28832"/>
                      </a:cubicBezTo>
                      <a:lnTo>
                        <a:pt x="1280" y="288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0" name="任意多边形: 形状 489"/>
                <p:cNvSpPr/>
                <p:nvPr>
                  <p:custDataLst>
                    <p:tags r:id="rId232"/>
                  </p:custDataLst>
                </p:nvPr>
              </p:nvSpPr>
              <p:spPr>
                <a:xfrm>
                  <a:off x="8369943" y="3957743"/>
                  <a:ext cx="1479693" cy="7407"/>
                </a:xfrm>
                <a:custGeom>
                  <a:avLst/>
                  <a:gdLst>
                    <a:gd name="connsiteX0" fmla="*/ 1477644 w 1479693"/>
                    <a:gd name="connsiteY0" fmla="*/ 5901 h 7407"/>
                    <a:gd name="connsiteX1" fmla="*/ 1404076 w 1479693"/>
                    <a:gd name="connsiteY1" fmla="*/ 7319 h 7407"/>
                    <a:gd name="connsiteX2" fmla="*/ 1333433 w 1479693"/>
                    <a:gd name="connsiteY2" fmla="*/ 7319 h 7407"/>
                    <a:gd name="connsiteX3" fmla="*/ 1189223 w 1479693"/>
                    <a:gd name="connsiteY3" fmla="*/ 7319 h 7407"/>
                    <a:gd name="connsiteX4" fmla="*/ 900803 w 1479693"/>
                    <a:gd name="connsiteY4" fmla="*/ 7319 h 7407"/>
                    <a:gd name="connsiteX5" fmla="*/ 326888 w 1479693"/>
                    <a:gd name="connsiteY5" fmla="*/ 7408 h 7407"/>
                    <a:gd name="connsiteX6" fmla="*/ 3103 w 1479693"/>
                    <a:gd name="connsiteY6" fmla="*/ 6876 h 7407"/>
                    <a:gd name="connsiteX7" fmla="*/ 3014 w 1479693"/>
                    <a:gd name="connsiteY7" fmla="*/ 583 h 7407"/>
                    <a:gd name="connsiteX8" fmla="*/ 579854 w 1479693"/>
                    <a:gd name="connsiteY8" fmla="*/ 51 h 7407"/>
                    <a:gd name="connsiteX9" fmla="*/ 1153769 w 1479693"/>
                    <a:gd name="connsiteY9" fmla="*/ 140 h 7407"/>
                    <a:gd name="connsiteX10" fmla="*/ 1315618 w 1479693"/>
                    <a:gd name="connsiteY10" fmla="*/ 140 h 7407"/>
                    <a:gd name="connsiteX11" fmla="*/ 1395124 w 1479693"/>
                    <a:gd name="connsiteY11" fmla="*/ 140 h 7407"/>
                    <a:gd name="connsiteX12" fmla="*/ 1477555 w 1479693"/>
                    <a:gd name="connsiteY12" fmla="*/ 1558 h 7407"/>
                    <a:gd name="connsiteX13" fmla="*/ 1477644 w 1479693"/>
                    <a:gd name="connsiteY13" fmla="*/ 5901 h 7407"/>
                    <a:gd name="connsiteX14" fmla="*/ 1477644 w 1479693"/>
                    <a:gd name="connsiteY14" fmla="*/ 5901 h 7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9693" h="7407">
                      <a:moveTo>
                        <a:pt x="1477644" y="5901"/>
                      </a:moveTo>
                      <a:cubicBezTo>
                        <a:pt x="1453269" y="7851"/>
                        <a:pt x="1428628" y="7319"/>
                        <a:pt x="1404076" y="7319"/>
                      </a:cubicBezTo>
                      <a:cubicBezTo>
                        <a:pt x="1380499" y="7319"/>
                        <a:pt x="1357010" y="7319"/>
                        <a:pt x="1333433" y="7319"/>
                      </a:cubicBezTo>
                      <a:cubicBezTo>
                        <a:pt x="1285393" y="7319"/>
                        <a:pt x="1237264" y="7319"/>
                        <a:pt x="1189223" y="7319"/>
                      </a:cubicBezTo>
                      <a:cubicBezTo>
                        <a:pt x="1093054" y="7319"/>
                        <a:pt x="996884" y="7319"/>
                        <a:pt x="900803" y="7319"/>
                      </a:cubicBezTo>
                      <a:cubicBezTo>
                        <a:pt x="709528" y="7319"/>
                        <a:pt x="518164" y="7319"/>
                        <a:pt x="326888" y="7408"/>
                      </a:cubicBezTo>
                      <a:cubicBezTo>
                        <a:pt x="218930" y="7408"/>
                        <a:pt x="111061" y="6876"/>
                        <a:pt x="3103" y="6876"/>
                      </a:cubicBezTo>
                      <a:cubicBezTo>
                        <a:pt x="-975" y="6876"/>
                        <a:pt x="-1063" y="583"/>
                        <a:pt x="3014" y="583"/>
                      </a:cubicBezTo>
                      <a:cubicBezTo>
                        <a:pt x="195353" y="672"/>
                        <a:pt x="387604" y="51"/>
                        <a:pt x="579854" y="51"/>
                      </a:cubicBezTo>
                      <a:cubicBezTo>
                        <a:pt x="771129" y="51"/>
                        <a:pt x="962494" y="51"/>
                        <a:pt x="1153769" y="140"/>
                      </a:cubicBezTo>
                      <a:cubicBezTo>
                        <a:pt x="1207748" y="140"/>
                        <a:pt x="1261727" y="140"/>
                        <a:pt x="1315618" y="140"/>
                      </a:cubicBezTo>
                      <a:cubicBezTo>
                        <a:pt x="1342120" y="140"/>
                        <a:pt x="1368622" y="140"/>
                        <a:pt x="1395124" y="140"/>
                      </a:cubicBezTo>
                      <a:cubicBezTo>
                        <a:pt x="1422601" y="140"/>
                        <a:pt x="1450078" y="-658"/>
                        <a:pt x="1477555" y="1558"/>
                      </a:cubicBezTo>
                      <a:cubicBezTo>
                        <a:pt x="1480391" y="1913"/>
                        <a:pt x="1480391" y="5724"/>
                        <a:pt x="1477644" y="5901"/>
                      </a:cubicBezTo>
                      <a:lnTo>
                        <a:pt x="1477644" y="59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1" name="任意多边形: 形状 490"/>
                <p:cNvSpPr/>
                <p:nvPr>
                  <p:custDataLst>
                    <p:tags r:id="rId233"/>
                  </p:custDataLst>
                </p:nvPr>
              </p:nvSpPr>
              <p:spPr>
                <a:xfrm>
                  <a:off x="9753293" y="3991021"/>
                  <a:ext cx="42578" cy="243454"/>
                </a:xfrm>
                <a:custGeom>
                  <a:avLst/>
                  <a:gdLst>
                    <a:gd name="connsiteX0" fmla="*/ 42087 w 42578"/>
                    <a:gd name="connsiteY0" fmla="*/ 898 h 243454"/>
                    <a:gd name="connsiteX1" fmla="*/ 33400 w 42578"/>
                    <a:gd name="connsiteY1" fmla="*/ 21816 h 243454"/>
                    <a:gd name="connsiteX2" fmla="*/ 23473 w 42578"/>
                    <a:gd name="connsiteY2" fmla="*/ 44152 h 243454"/>
                    <a:gd name="connsiteX3" fmla="*/ 11862 w 42578"/>
                    <a:gd name="connsiteY3" fmla="*/ 89976 h 243454"/>
                    <a:gd name="connsiteX4" fmla="*/ 19573 w 42578"/>
                    <a:gd name="connsiteY4" fmla="*/ 186678 h 243454"/>
                    <a:gd name="connsiteX5" fmla="*/ 29678 w 42578"/>
                    <a:gd name="connsiteY5" fmla="*/ 213357 h 243454"/>
                    <a:gd name="connsiteX6" fmla="*/ 35794 w 42578"/>
                    <a:gd name="connsiteY6" fmla="*/ 225589 h 243454"/>
                    <a:gd name="connsiteX7" fmla="*/ 42353 w 42578"/>
                    <a:gd name="connsiteY7" fmla="*/ 237998 h 243454"/>
                    <a:gd name="connsiteX8" fmla="*/ 34996 w 42578"/>
                    <a:gd name="connsiteY8" fmla="*/ 242163 h 243454"/>
                    <a:gd name="connsiteX9" fmla="*/ 21967 w 42578"/>
                    <a:gd name="connsiteY9" fmla="*/ 219650 h 243454"/>
                    <a:gd name="connsiteX10" fmla="*/ 12482 w 42578"/>
                    <a:gd name="connsiteY10" fmla="*/ 196339 h 243454"/>
                    <a:gd name="connsiteX11" fmla="*/ 1403 w 42578"/>
                    <a:gd name="connsiteY11" fmla="*/ 146260 h 243454"/>
                    <a:gd name="connsiteX12" fmla="*/ 12926 w 42578"/>
                    <a:gd name="connsiteY12" fmla="*/ 46102 h 243454"/>
                    <a:gd name="connsiteX13" fmla="*/ 24537 w 42578"/>
                    <a:gd name="connsiteY13" fmla="*/ 20220 h 243454"/>
                    <a:gd name="connsiteX14" fmla="*/ 41112 w 42578"/>
                    <a:gd name="connsiteY14" fmla="*/ 11 h 243454"/>
                    <a:gd name="connsiteX15" fmla="*/ 42087 w 42578"/>
                    <a:gd name="connsiteY15" fmla="*/ 898 h 243454"/>
                    <a:gd name="connsiteX16" fmla="*/ 42087 w 42578"/>
                    <a:gd name="connsiteY16" fmla="*/ 898 h 24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578" h="243454">
                      <a:moveTo>
                        <a:pt x="42087" y="898"/>
                      </a:moveTo>
                      <a:cubicBezTo>
                        <a:pt x="41200" y="8254"/>
                        <a:pt x="36591" y="15345"/>
                        <a:pt x="33400" y="21816"/>
                      </a:cubicBezTo>
                      <a:cubicBezTo>
                        <a:pt x="29766" y="29172"/>
                        <a:pt x="26310" y="36440"/>
                        <a:pt x="23473" y="44152"/>
                      </a:cubicBezTo>
                      <a:cubicBezTo>
                        <a:pt x="18067" y="58954"/>
                        <a:pt x="14078" y="74288"/>
                        <a:pt x="11862" y="89976"/>
                      </a:cubicBezTo>
                      <a:cubicBezTo>
                        <a:pt x="7341" y="121885"/>
                        <a:pt x="9912" y="155301"/>
                        <a:pt x="19573" y="186678"/>
                      </a:cubicBezTo>
                      <a:cubicBezTo>
                        <a:pt x="22321" y="195719"/>
                        <a:pt x="25689" y="204671"/>
                        <a:pt x="29678" y="213357"/>
                      </a:cubicBezTo>
                      <a:cubicBezTo>
                        <a:pt x="31628" y="217523"/>
                        <a:pt x="33578" y="221600"/>
                        <a:pt x="35794" y="225589"/>
                      </a:cubicBezTo>
                      <a:cubicBezTo>
                        <a:pt x="38098" y="229666"/>
                        <a:pt x="40846" y="233566"/>
                        <a:pt x="42353" y="237998"/>
                      </a:cubicBezTo>
                      <a:cubicBezTo>
                        <a:pt x="43771" y="242341"/>
                        <a:pt x="38187" y="245266"/>
                        <a:pt x="34996" y="242163"/>
                      </a:cubicBezTo>
                      <a:cubicBezTo>
                        <a:pt x="29057" y="236314"/>
                        <a:pt x="25423" y="227007"/>
                        <a:pt x="21967" y="219650"/>
                      </a:cubicBezTo>
                      <a:cubicBezTo>
                        <a:pt x="18421" y="212027"/>
                        <a:pt x="15230" y="204227"/>
                        <a:pt x="12482" y="196339"/>
                      </a:cubicBezTo>
                      <a:cubicBezTo>
                        <a:pt x="6898" y="180030"/>
                        <a:pt x="3264" y="163189"/>
                        <a:pt x="1403" y="146260"/>
                      </a:cubicBezTo>
                      <a:cubicBezTo>
                        <a:pt x="-2320" y="112490"/>
                        <a:pt x="1314" y="77479"/>
                        <a:pt x="12926" y="46102"/>
                      </a:cubicBezTo>
                      <a:cubicBezTo>
                        <a:pt x="16205" y="37238"/>
                        <a:pt x="20105" y="28552"/>
                        <a:pt x="24537" y="20220"/>
                      </a:cubicBezTo>
                      <a:cubicBezTo>
                        <a:pt x="28348" y="13129"/>
                        <a:pt x="33578" y="3734"/>
                        <a:pt x="41112" y="11"/>
                      </a:cubicBezTo>
                      <a:cubicBezTo>
                        <a:pt x="41644" y="-77"/>
                        <a:pt x="42087" y="366"/>
                        <a:pt x="42087" y="898"/>
                      </a:cubicBezTo>
                      <a:lnTo>
                        <a:pt x="42087" y="8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2" name="任意多边形: 形状 491"/>
                <p:cNvSpPr/>
                <p:nvPr>
                  <p:custDataLst>
                    <p:tags r:id="rId234"/>
                  </p:custDataLst>
                </p:nvPr>
              </p:nvSpPr>
              <p:spPr>
                <a:xfrm>
                  <a:off x="9603783" y="4028259"/>
                  <a:ext cx="168730" cy="8155"/>
                </a:xfrm>
                <a:custGeom>
                  <a:avLst/>
                  <a:gdLst>
                    <a:gd name="connsiteX0" fmla="*/ 411 w 168730"/>
                    <a:gd name="connsiteY0" fmla="*/ 3635 h 8155"/>
                    <a:gd name="connsiteX1" fmla="*/ 82576 w 168730"/>
                    <a:gd name="connsiteY1" fmla="*/ 2482 h 8155"/>
                    <a:gd name="connsiteX2" fmla="*/ 123082 w 168730"/>
                    <a:gd name="connsiteY2" fmla="*/ 2394 h 8155"/>
                    <a:gd name="connsiteX3" fmla="*/ 142759 w 168730"/>
                    <a:gd name="connsiteY3" fmla="*/ 1774 h 8155"/>
                    <a:gd name="connsiteX4" fmla="*/ 164652 w 168730"/>
                    <a:gd name="connsiteY4" fmla="*/ 1 h 8155"/>
                    <a:gd name="connsiteX5" fmla="*/ 164830 w 168730"/>
                    <a:gd name="connsiteY5" fmla="*/ 8155 h 8155"/>
                    <a:gd name="connsiteX6" fmla="*/ 144000 w 168730"/>
                    <a:gd name="connsiteY6" fmla="*/ 6382 h 8155"/>
                    <a:gd name="connsiteX7" fmla="*/ 124235 w 168730"/>
                    <a:gd name="connsiteY7" fmla="*/ 5762 h 8155"/>
                    <a:gd name="connsiteX8" fmla="*/ 82576 w 168730"/>
                    <a:gd name="connsiteY8" fmla="*/ 5674 h 8155"/>
                    <a:gd name="connsiteX9" fmla="*/ 322 w 168730"/>
                    <a:gd name="connsiteY9" fmla="*/ 4521 h 8155"/>
                    <a:gd name="connsiteX10" fmla="*/ 411 w 168730"/>
                    <a:gd name="connsiteY10" fmla="*/ 3635 h 8155"/>
                    <a:gd name="connsiteX11" fmla="*/ 411 w 168730"/>
                    <a:gd name="connsiteY11" fmla="*/ 3635 h 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730" h="8155">
                      <a:moveTo>
                        <a:pt x="411" y="3635"/>
                      </a:moveTo>
                      <a:cubicBezTo>
                        <a:pt x="27711" y="1951"/>
                        <a:pt x="55187" y="2482"/>
                        <a:pt x="82576" y="2482"/>
                      </a:cubicBezTo>
                      <a:cubicBezTo>
                        <a:pt x="96048" y="2482"/>
                        <a:pt x="109610" y="2394"/>
                        <a:pt x="123082" y="2394"/>
                      </a:cubicBezTo>
                      <a:cubicBezTo>
                        <a:pt x="129641" y="2394"/>
                        <a:pt x="136200" y="2128"/>
                        <a:pt x="142759" y="1774"/>
                      </a:cubicBezTo>
                      <a:cubicBezTo>
                        <a:pt x="150116" y="1419"/>
                        <a:pt x="157296" y="1"/>
                        <a:pt x="164652" y="1"/>
                      </a:cubicBezTo>
                      <a:cubicBezTo>
                        <a:pt x="169970" y="-88"/>
                        <a:pt x="170148" y="8244"/>
                        <a:pt x="164830" y="8155"/>
                      </a:cubicBezTo>
                      <a:cubicBezTo>
                        <a:pt x="157916" y="8067"/>
                        <a:pt x="150914" y="6737"/>
                        <a:pt x="144000" y="6382"/>
                      </a:cubicBezTo>
                      <a:cubicBezTo>
                        <a:pt x="137441" y="6117"/>
                        <a:pt x="130794" y="5762"/>
                        <a:pt x="124235" y="5762"/>
                      </a:cubicBezTo>
                      <a:cubicBezTo>
                        <a:pt x="110319" y="5674"/>
                        <a:pt x="96492" y="5674"/>
                        <a:pt x="82576" y="5674"/>
                      </a:cubicBezTo>
                      <a:cubicBezTo>
                        <a:pt x="55187" y="5585"/>
                        <a:pt x="27799" y="6205"/>
                        <a:pt x="322" y="4521"/>
                      </a:cubicBezTo>
                      <a:cubicBezTo>
                        <a:pt x="-121" y="4344"/>
                        <a:pt x="-121" y="3635"/>
                        <a:pt x="411" y="3635"/>
                      </a:cubicBezTo>
                      <a:lnTo>
                        <a:pt x="411" y="36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3" name="任意多边形: 形状 492"/>
                <p:cNvSpPr/>
                <p:nvPr>
                  <p:custDataLst>
                    <p:tags r:id="rId235"/>
                  </p:custDataLst>
                </p:nvPr>
              </p:nvSpPr>
              <p:spPr>
                <a:xfrm>
                  <a:off x="9483327" y="4096390"/>
                  <a:ext cx="268079" cy="8038"/>
                </a:xfrm>
                <a:custGeom>
                  <a:avLst/>
                  <a:gdLst>
                    <a:gd name="connsiteX0" fmla="*/ 588 w 268079"/>
                    <a:gd name="connsiteY0" fmla="*/ 3488 h 8038"/>
                    <a:gd name="connsiteX1" fmla="*/ 33560 w 268079"/>
                    <a:gd name="connsiteY1" fmla="*/ 1006 h 8038"/>
                    <a:gd name="connsiteX2" fmla="*/ 66532 w 268079"/>
                    <a:gd name="connsiteY2" fmla="*/ 474 h 8038"/>
                    <a:gd name="connsiteX3" fmla="*/ 132566 w 268079"/>
                    <a:gd name="connsiteY3" fmla="*/ 385 h 8038"/>
                    <a:gd name="connsiteX4" fmla="*/ 198600 w 268079"/>
                    <a:gd name="connsiteY4" fmla="*/ 385 h 8038"/>
                    <a:gd name="connsiteX5" fmla="*/ 264633 w 268079"/>
                    <a:gd name="connsiteY5" fmla="*/ 562 h 8038"/>
                    <a:gd name="connsiteX6" fmla="*/ 264810 w 268079"/>
                    <a:gd name="connsiteY6" fmla="*/ 7476 h 8038"/>
                    <a:gd name="connsiteX7" fmla="*/ 198777 w 268079"/>
                    <a:gd name="connsiteY7" fmla="*/ 7653 h 8038"/>
                    <a:gd name="connsiteX8" fmla="*/ 132743 w 268079"/>
                    <a:gd name="connsiteY8" fmla="*/ 7653 h 8038"/>
                    <a:gd name="connsiteX9" fmla="*/ 66710 w 268079"/>
                    <a:gd name="connsiteY9" fmla="*/ 7565 h 8038"/>
                    <a:gd name="connsiteX10" fmla="*/ 33737 w 268079"/>
                    <a:gd name="connsiteY10" fmla="*/ 7033 h 8038"/>
                    <a:gd name="connsiteX11" fmla="*/ 676 w 268079"/>
                    <a:gd name="connsiteY11" fmla="*/ 4551 h 8038"/>
                    <a:gd name="connsiteX12" fmla="*/ 588 w 268079"/>
                    <a:gd name="connsiteY12" fmla="*/ 3488 h 8038"/>
                    <a:gd name="connsiteX13" fmla="*/ 588 w 268079"/>
                    <a:gd name="connsiteY13" fmla="*/ 3488 h 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79" h="8038">
                      <a:moveTo>
                        <a:pt x="588" y="3488"/>
                      </a:moveTo>
                      <a:cubicBezTo>
                        <a:pt x="11579" y="2778"/>
                        <a:pt x="22481" y="1538"/>
                        <a:pt x="33560" y="1006"/>
                      </a:cubicBezTo>
                      <a:cubicBezTo>
                        <a:pt x="44551" y="562"/>
                        <a:pt x="55542" y="651"/>
                        <a:pt x="66532" y="474"/>
                      </a:cubicBezTo>
                      <a:cubicBezTo>
                        <a:pt x="88514" y="208"/>
                        <a:pt x="110496" y="385"/>
                        <a:pt x="132566" y="385"/>
                      </a:cubicBezTo>
                      <a:cubicBezTo>
                        <a:pt x="154548" y="385"/>
                        <a:pt x="176529" y="385"/>
                        <a:pt x="198600" y="385"/>
                      </a:cubicBezTo>
                      <a:cubicBezTo>
                        <a:pt x="220493" y="385"/>
                        <a:pt x="242652" y="-590"/>
                        <a:pt x="264633" y="562"/>
                      </a:cubicBezTo>
                      <a:cubicBezTo>
                        <a:pt x="269153" y="828"/>
                        <a:pt x="269242" y="7299"/>
                        <a:pt x="264810" y="7476"/>
                      </a:cubicBezTo>
                      <a:cubicBezTo>
                        <a:pt x="243006" y="8628"/>
                        <a:pt x="220759" y="7653"/>
                        <a:pt x="198777" y="7653"/>
                      </a:cubicBezTo>
                      <a:cubicBezTo>
                        <a:pt x="176795" y="7653"/>
                        <a:pt x="154814" y="7653"/>
                        <a:pt x="132743" y="7653"/>
                      </a:cubicBezTo>
                      <a:cubicBezTo>
                        <a:pt x="110762" y="7653"/>
                        <a:pt x="88780" y="7831"/>
                        <a:pt x="66710" y="7565"/>
                      </a:cubicBezTo>
                      <a:cubicBezTo>
                        <a:pt x="55719" y="7476"/>
                        <a:pt x="44728" y="7565"/>
                        <a:pt x="33737" y="7033"/>
                      </a:cubicBezTo>
                      <a:cubicBezTo>
                        <a:pt x="22658" y="6590"/>
                        <a:pt x="11756" y="5260"/>
                        <a:pt x="676" y="4551"/>
                      </a:cubicBezTo>
                      <a:cubicBezTo>
                        <a:pt x="-210" y="4728"/>
                        <a:pt x="-210" y="3488"/>
                        <a:pt x="588" y="3488"/>
                      </a:cubicBezTo>
                      <a:lnTo>
                        <a:pt x="588" y="34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4" name="任意多边形: 形状 493"/>
                <p:cNvSpPr/>
                <p:nvPr>
                  <p:custDataLst>
                    <p:tags r:id="rId236"/>
                  </p:custDataLst>
                </p:nvPr>
              </p:nvSpPr>
              <p:spPr>
                <a:xfrm>
                  <a:off x="9625033" y="4176370"/>
                  <a:ext cx="146537" cy="7267"/>
                </a:xfrm>
                <a:custGeom>
                  <a:avLst/>
                  <a:gdLst>
                    <a:gd name="connsiteX0" fmla="*/ 787 w 146537"/>
                    <a:gd name="connsiteY0" fmla="*/ 2748 h 7267"/>
                    <a:gd name="connsiteX1" fmla="*/ 142958 w 146537"/>
                    <a:gd name="connsiteY1" fmla="*/ 0 h 7267"/>
                    <a:gd name="connsiteX2" fmla="*/ 143136 w 146537"/>
                    <a:gd name="connsiteY2" fmla="*/ 7268 h 7267"/>
                    <a:gd name="connsiteX3" fmla="*/ 136665 w 146537"/>
                    <a:gd name="connsiteY3" fmla="*/ 7268 h 7267"/>
                    <a:gd name="connsiteX4" fmla="*/ 136488 w 146537"/>
                    <a:gd name="connsiteY4" fmla="*/ 0 h 7267"/>
                    <a:gd name="connsiteX5" fmla="*/ 142958 w 146537"/>
                    <a:gd name="connsiteY5" fmla="*/ 0 h 7267"/>
                    <a:gd name="connsiteX6" fmla="*/ 143136 w 146537"/>
                    <a:gd name="connsiteY6" fmla="*/ 7268 h 7267"/>
                    <a:gd name="connsiteX7" fmla="*/ 876 w 146537"/>
                    <a:gd name="connsiteY7" fmla="*/ 4520 h 7267"/>
                    <a:gd name="connsiteX8" fmla="*/ 787 w 146537"/>
                    <a:gd name="connsiteY8" fmla="*/ 2748 h 7267"/>
                    <a:gd name="connsiteX9" fmla="*/ 787 w 146537"/>
                    <a:gd name="connsiteY9" fmla="*/ 2748 h 7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537" h="7267">
                      <a:moveTo>
                        <a:pt x="787" y="2748"/>
                      </a:moveTo>
                      <a:cubicBezTo>
                        <a:pt x="48118" y="709"/>
                        <a:pt x="95450" y="0"/>
                        <a:pt x="142958" y="0"/>
                      </a:cubicBezTo>
                      <a:cubicBezTo>
                        <a:pt x="147656" y="0"/>
                        <a:pt x="147745" y="7268"/>
                        <a:pt x="143136" y="7268"/>
                      </a:cubicBezTo>
                      <a:cubicBezTo>
                        <a:pt x="141008" y="7268"/>
                        <a:pt x="138793" y="7268"/>
                        <a:pt x="136665" y="7268"/>
                      </a:cubicBezTo>
                      <a:cubicBezTo>
                        <a:pt x="131968" y="7268"/>
                        <a:pt x="131879" y="0"/>
                        <a:pt x="136488" y="0"/>
                      </a:cubicBezTo>
                      <a:cubicBezTo>
                        <a:pt x="138615" y="0"/>
                        <a:pt x="140831" y="0"/>
                        <a:pt x="142958" y="0"/>
                      </a:cubicBezTo>
                      <a:cubicBezTo>
                        <a:pt x="147656" y="0"/>
                        <a:pt x="147745" y="7268"/>
                        <a:pt x="143136" y="7268"/>
                      </a:cubicBezTo>
                      <a:cubicBezTo>
                        <a:pt x="95716" y="7268"/>
                        <a:pt x="48384" y="6559"/>
                        <a:pt x="876" y="4520"/>
                      </a:cubicBezTo>
                      <a:cubicBezTo>
                        <a:pt x="-277" y="4343"/>
                        <a:pt x="-277" y="2748"/>
                        <a:pt x="787" y="2748"/>
                      </a:cubicBezTo>
                      <a:lnTo>
                        <a:pt x="787" y="274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5" name="任意多边形: 形状 494"/>
                <p:cNvSpPr/>
                <p:nvPr>
                  <p:custDataLst>
                    <p:tags r:id="rId237"/>
                  </p:custDataLst>
                </p:nvPr>
              </p:nvSpPr>
              <p:spPr>
                <a:xfrm>
                  <a:off x="9042988" y="4086786"/>
                  <a:ext cx="200926" cy="11217"/>
                </a:xfrm>
                <a:custGeom>
                  <a:avLst/>
                  <a:gdLst>
                    <a:gd name="connsiteX0" fmla="*/ 200370 w 200926"/>
                    <a:gd name="connsiteY0" fmla="*/ 9368 h 11217"/>
                    <a:gd name="connsiteX1" fmla="*/ 100212 w 200926"/>
                    <a:gd name="connsiteY1" fmla="*/ 10964 h 11217"/>
                    <a:gd name="connsiteX2" fmla="*/ 50045 w 200926"/>
                    <a:gd name="connsiteY2" fmla="*/ 8837 h 11217"/>
                    <a:gd name="connsiteX3" fmla="*/ 26024 w 200926"/>
                    <a:gd name="connsiteY3" fmla="*/ 6887 h 11217"/>
                    <a:gd name="connsiteX4" fmla="*/ 1472 w 200926"/>
                    <a:gd name="connsiteY4" fmla="*/ 4139 h 11217"/>
                    <a:gd name="connsiteX5" fmla="*/ 1915 w 200926"/>
                    <a:gd name="connsiteY5" fmla="*/ 239 h 11217"/>
                    <a:gd name="connsiteX6" fmla="*/ 26999 w 200926"/>
                    <a:gd name="connsiteY6" fmla="*/ 1303 h 11217"/>
                    <a:gd name="connsiteX7" fmla="*/ 52083 w 200926"/>
                    <a:gd name="connsiteY7" fmla="*/ 2455 h 11217"/>
                    <a:gd name="connsiteX8" fmla="*/ 101098 w 200926"/>
                    <a:gd name="connsiteY8" fmla="*/ 4848 h 11217"/>
                    <a:gd name="connsiteX9" fmla="*/ 200282 w 200926"/>
                    <a:gd name="connsiteY9" fmla="*/ 8128 h 11217"/>
                    <a:gd name="connsiteX10" fmla="*/ 200370 w 200926"/>
                    <a:gd name="connsiteY10" fmla="*/ 9368 h 11217"/>
                    <a:gd name="connsiteX11" fmla="*/ 200370 w 200926"/>
                    <a:gd name="connsiteY11" fmla="*/ 9368 h 1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926" h="11217">
                      <a:moveTo>
                        <a:pt x="200370" y="9368"/>
                      </a:moveTo>
                      <a:cubicBezTo>
                        <a:pt x="167043" y="10521"/>
                        <a:pt x="133628" y="11762"/>
                        <a:pt x="100212" y="10964"/>
                      </a:cubicBezTo>
                      <a:cubicBezTo>
                        <a:pt x="83549" y="10609"/>
                        <a:pt x="66708" y="10166"/>
                        <a:pt x="50045" y="8837"/>
                      </a:cubicBezTo>
                      <a:cubicBezTo>
                        <a:pt x="42067" y="8216"/>
                        <a:pt x="34090" y="7507"/>
                        <a:pt x="26024" y="6887"/>
                      </a:cubicBezTo>
                      <a:cubicBezTo>
                        <a:pt x="17959" y="6266"/>
                        <a:pt x="9361" y="6178"/>
                        <a:pt x="1472" y="4139"/>
                      </a:cubicBezTo>
                      <a:cubicBezTo>
                        <a:pt x="-921" y="3518"/>
                        <a:pt x="-123" y="416"/>
                        <a:pt x="1915" y="239"/>
                      </a:cubicBezTo>
                      <a:cubicBezTo>
                        <a:pt x="10070" y="-559"/>
                        <a:pt x="18756" y="859"/>
                        <a:pt x="26999" y="1303"/>
                      </a:cubicBezTo>
                      <a:cubicBezTo>
                        <a:pt x="35331" y="1746"/>
                        <a:pt x="43751" y="2100"/>
                        <a:pt x="52083" y="2455"/>
                      </a:cubicBezTo>
                      <a:cubicBezTo>
                        <a:pt x="68392" y="3164"/>
                        <a:pt x="84790" y="4139"/>
                        <a:pt x="101098" y="4848"/>
                      </a:cubicBezTo>
                      <a:cubicBezTo>
                        <a:pt x="134160" y="6266"/>
                        <a:pt x="167221" y="8039"/>
                        <a:pt x="200282" y="8128"/>
                      </a:cubicBezTo>
                      <a:cubicBezTo>
                        <a:pt x="201079" y="8216"/>
                        <a:pt x="201168" y="9368"/>
                        <a:pt x="200370" y="9368"/>
                      </a:cubicBezTo>
                      <a:lnTo>
                        <a:pt x="200370" y="93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6" name="任意多边形: 形状 495"/>
                <p:cNvSpPr/>
                <p:nvPr>
                  <p:custDataLst>
                    <p:tags r:id="rId238"/>
                  </p:custDataLst>
                </p:nvPr>
              </p:nvSpPr>
              <p:spPr>
                <a:xfrm>
                  <a:off x="8650484" y="4125404"/>
                  <a:ext cx="232626" cy="11557"/>
                </a:xfrm>
                <a:custGeom>
                  <a:avLst/>
                  <a:gdLst>
                    <a:gd name="connsiteX0" fmla="*/ 232304 w 232626"/>
                    <a:gd name="connsiteY0" fmla="*/ 11257 h 11557"/>
                    <a:gd name="connsiteX1" fmla="*/ 116901 w 232626"/>
                    <a:gd name="connsiteY1" fmla="*/ 10193 h 11557"/>
                    <a:gd name="connsiteX2" fmla="*/ 1409 w 232626"/>
                    <a:gd name="connsiteY2" fmla="*/ 2836 h 11557"/>
                    <a:gd name="connsiteX3" fmla="*/ 1320 w 232626"/>
                    <a:gd name="connsiteY3" fmla="*/ 0 h 11557"/>
                    <a:gd name="connsiteX4" fmla="*/ 116724 w 232626"/>
                    <a:gd name="connsiteY4" fmla="*/ 5850 h 11557"/>
                    <a:gd name="connsiteX5" fmla="*/ 232216 w 232626"/>
                    <a:gd name="connsiteY5" fmla="*/ 10636 h 11557"/>
                    <a:gd name="connsiteX6" fmla="*/ 232304 w 232626"/>
                    <a:gd name="connsiteY6" fmla="*/ 11257 h 11557"/>
                    <a:gd name="connsiteX7" fmla="*/ 232304 w 232626"/>
                    <a:gd name="connsiteY7" fmla="*/ 11257 h 1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626" h="11557">
                      <a:moveTo>
                        <a:pt x="232304" y="11257"/>
                      </a:moveTo>
                      <a:cubicBezTo>
                        <a:pt x="193837" y="11966"/>
                        <a:pt x="155457" y="11345"/>
                        <a:pt x="116901" y="10193"/>
                      </a:cubicBezTo>
                      <a:cubicBezTo>
                        <a:pt x="78522" y="9041"/>
                        <a:pt x="39699" y="7888"/>
                        <a:pt x="1409" y="2836"/>
                      </a:cubicBezTo>
                      <a:cubicBezTo>
                        <a:pt x="-364" y="2570"/>
                        <a:pt x="-541" y="0"/>
                        <a:pt x="1320" y="0"/>
                      </a:cubicBezTo>
                      <a:cubicBezTo>
                        <a:pt x="39699" y="532"/>
                        <a:pt x="78345" y="3811"/>
                        <a:pt x="116724" y="5850"/>
                      </a:cubicBezTo>
                      <a:cubicBezTo>
                        <a:pt x="155192" y="7800"/>
                        <a:pt x="193748" y="9218"/>
                        <a:pt x="232216" y="10636"/>
                      </a:cubicBezTo>
                      <a:cubicBezTo>
                        <a:pt x="232748" y="10636"/>
                        <a:pt x="232748" y="11257"/>
                        <a:pt x="232304" y="11257"/>
                      </a:cubicBezTo>
                      <a:lnTo>
                        <a:pt x="232304" y="112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7" name="任意多边形: 形状 496"/>
                <p:cNvSpPr/>
                <p:nvPr>
                  <p:custDataLst>
                    <p:tags r:id="rId239"/>
                  </p:custDataLst>
                </p:nvPr>
              </p:nvSpPr>
              <p:spPr>
                <a:xfrm>
                  <a:off x="8473469" y="4032514"/>
                  <a:ext cx="165306" cy="9405"/>
                </a:xfrm>
                <a:custGeom>
                  <a:avLst/>
                  <a:gdLst>
                    <a:gd name="connsiteX0" fmla="*/ 1153 w 165306"/>
                    <a:gd name="connsiteY0" fmla="*/ 0 h 9405"/>
                    <a:gd name="connsiteX1" fmla="*/ 83230 w 165306"/>
                    <a:gd name="connsiteY1" fmla="*/ 532 h 9405"/>
                    <a:gd name="connsiteX2" fmla="*/ 123736 w 165306"/>
                    <a:gd name="connsiteY2" fmla="*/ 1950 h 9405"/>
                    <a:gd name="connsiteX3" fmla="*/ 143502 w 165306"/>
                    <a:gd name="connsiteY3" fmla="*/ 3191 h 9405"/>
                    <a:gd name="connsiteX4" fmla="*/ 163799 w 165306"/>
                    <a:gd name="connsiteY4" fmla="*/ 4875 h 9405"/>
                    <a:gd name="connsiteX5" fmla="*/ 163888 w 165306"/>
                    <a:gd name="connsiteY5" fmla="*/ 8864 h 9405"/>
                    <a:gd name="connsiteX6" fmla="*/ 144743 w 165306"/>
                    <a:gd name="connsiteY6" fmla="*/ 9129 h 9405"/>
                    <a:gd name="connsiteX7" fmla="*/ 125066 w 165306"/>
                    <a:gd name="connsiteY7" fmla="*/ 9041 h 9405"/>
                    <a:gd name="connsiteX8" fmla="*/ 83407 w 165306"/>
                    <a:gd name="connsiteY8" fmla="*/ 7623 h 9405"/>
                    <a:gd name="connsiteX9" fmla="*/ 1242 w 165306"/>
                    <a:gd name="connsiteY9" fmla="*/ 2482 h 9405"/>
                    <a:gd name="connsiteX10" fmla="*/ 1153 w 165306"/>
                    <a:gd name="connsiteY10" fmla="*/ 0 h 9405"/>
                    <a:gd name="connsiteX11" fmla="*/ 1153 w 165306"/>
                    <a:gd name="connsiteY11" fmla="*/ 0 h 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306" h="9405">
                      <a:moveTo>
                        <a:pt x="1153" y="0"/>
                      </a:moveTo>
                      <a:cubicBezTo>
                        <a:pt x="28542" y="177"/>
                        <a:pt x="55841" y="-89"/>
                        <a:pt x="83230" y="532"/>
                      </a:cubicBezTo>
                      <a:cubicBezTo>
                        <a:pt x="96702" y="886"/>
                        <a:pt x="110264" y="1329"/>
                        <a:pt x="123736" y="1950"/>
                      </a:cubicBezTo>
                      <a:cubicBezTo>
                        <a:pt x="130295" y="2216"/>
                        <a:pt x="136854" y="2836"/>
                        <a:pt x="143502" y="3191"/>
                      </a:cubicBezTo>
                      <a:cubicBezTo>
                        <a:pt x="150150" y="3545"/>
                        <a:pt x="157152" y="3368"/>
                        <a:pt x="163799" y="4875"/>
                      </a:cubicBezTo>
                      <a:cubicBezTo>
                        <a:pt x="165749" y="5318"/>
                        <a:pt x="165838" y="8509"/>
                        <a:pt x="163888" y="8864"/>
                      </a:cubicBezTo>
                      <a:cubicBezTo>
                        <a:pt x="157683" y="9838"/>
                        <a:pt x="151036" y="9218"/>
                        <a:pt x="144743" y="9129"/>
                      </a:cubicBezTo>
                      <a:cubicBezTo>
                        <a:pt x="138184" y="9041"/>
                        <a:pt x="131625" y="9129"/>
                        <a:pt x="125066" y="9041"/>
                      </a:cubicBezTo>
                      <a:cubicBezTo>
                        <a:pt x="111239" y="8686"/>
                        <a:pt x="97323" y="8243"/>
                        <a:pt x="83407" y="7623"/>
                      </a:cubicBezTo>
                      <a:cubicBezTo>
                        <a:pt x="56018" y="6382"/>
                        <a:pt x="28630" y="4255"/>
                        <a:pt x="1242" y="2482"/>
                      </a:cubicBezTo>
                      <a:cubicBezTo>
                        <a:pt x="-354" y="2305"/>
                        <a:pt x="-442" y="0"/>
                        <a:pt x="1153" y="0"/>
                      </a:cubicBezTo>
                      <a:lnTo>
                        <a:pt x="1153"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8" name="任意多边形: 形状 497"/>
                <p:cNvSpPr/>
                <p:nvPr>
                  <p:custDataLst>
                    <p:tags r:id="rId240"/>
                  </p:custDataLst>
                </p:nvPr>
              </p:nvSpPr>
              <p:spPr>
                <a:xfrm>
                  <a:off x="8960799" y="3684066"/>
                  <a:ext cx="50667" cy="278713"/>
                </a:xfrm>
                <a:custGeom>
                  <a:avLst/>
                  <a:gdLst>
                    <a:gd name="connsiteX0" fmla="*/ 40584 w 50667"/>
                    <a:gd name="connsiteY0" fmla="*/ 6935 h 278713"/>
                    <a:gd name="connsiteX1" fmla="*/ 23655 w 50667"/>
                    <a:gd name="connsiteY1" fmla="*/ 215318 h 278713"/>
                    <a:gd name="connsiteX2" fmla="*/ 35089 w 50667"/>
                    <a:gd name="connsiteY2" fmla="*/ 243681 h 278713"/>
                    <a:gd name="connsiteX3" fmla="*/ 50245 w 50667"/>
                    <a:gd name="connsiteY3" fmla="*/ 271867 h 278713"/>
                    <a:gd name="connsiteX4" fmla="*/ 43332 w 50667"/>
                    <a:gd name="connsiteY4" fmla="*/ 277097 h 278713"/>
                    <a:gd name="connsiteX5" fmla="*/ 28796 w 50667"/>
                    <a:gd name="connsiteY5" fmla="*/ 252367 h 278713"/>
                    <a:gd name="connsiteX6" fmla="*/ 17716 w 50667"/>
                    <a:gd name="connsiteY6" fmla="*/ 226840 h 278713"/>
                    <a:gd name="connsiteX7" fmla="*/ 3357 w 50667"/>
                    <a:gd name="connsiteY7" fmla="*/ 171975 h 278713"/>
                    <a:gd name="connsiteX8" fmla="*/ 8853 w 50667"/>
                    <a:gd name="connsiteY8" fmla="*/ 60294 h 278713"/>
                    <a:gd name="connsiteX9" fmla="*/ 32518 w 50667"/>
                    <a:gd name="connsiteY9" fmla="*/ 2149 h 278713"/>
                    <a:gd name="connsiteX10" fmla="*/ 40584 w 50667"/>
                    <a:gd name="connsiteY10" fmla="*/ 6935 h 278713"/>
                    <a:gd name="connsiteX11" fmla="*/ 40584 w 50667"/>
                    <a:gd name="connsiteY11" fmla="*/ 6935 h 2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67" h="278713">
                      <a:moveTo>
                        <a:pt x="40584" y="6935"/>
                      </a:moveTo>
                      <a:cubicBezTo>
                        <a:pt x="5750" y="68803"/>
                        <a:pt x="344" y="146005"/>
                        <a:pt x="23655" y="215318"/>
                      </a:cubicBezTo>
                      <a:cubicBezTo>
                        <a:pt x="26934" y="224979"/>
                        <a:pt x="30657" y="234463"/>
                        <a:pt x="35089" y="243681"/>
                      </a:cubicBezTo>
                      <a:cubicBezTo>
                        <a:pt x="39698" y="253342"/>
                        <a:pt x="45814" y="262206"/>
                        <a:pt x="50245" y="271867"/>
                      </a:cubicBezTo>
                      <a:cubicBezTo>
                        <a:pt x="52195" y="276122"/>
                        <a:pt x="46966" y="281440"/>
                        <a:pt x="43332" y="277097"/>
                      </a:cubicBezTo>
                      <a:cubicBezTo>
                        <a:pt x="37304" y="269740"/>
                        <a:pt x="32961" y="260788"/>
                        <a:pt x="28796" y="252367"/>
                      </a:cubicBezTo>
                      <a:cubicBezTo>
                        <a:pt x="24718" y="244036"/>
                        <a:pt x="20996" y="235527"/>
                        <a:pt x="17716" y="226840"/>
                      </a:cubicBezTo>
                      <a:cubicBezTo>
                        <a:pt x="10980" y="209024"/>
                        <a:pt x="6282" y="190588"/>
                        <a:pt x="3357" y="171975"/>
                      </a:cubicBezTo>
                      <a:cubicBezTo>
                        <a:pt x="-2493" y="134571"/>
                        <a:pt x="-720" y="96280"/>
                        <a:pt x="8853" y="60294"/>
                      </a:cubicBezTo>
                      <a:cubicBezTo>
                        <a:pt x="14259" y="39908"/>
                        <a:pt x="22237" y="20320"/>
                        <a:pt x="32518" y="2149"/>
                      </a:cubicBezTo>
                      <a:cubicBezTo>
                        <a:pt x="35354" y="-2903"/>
                        <a:pt x="43420" y="1883"/>
                        <a:pt x="40584" y="6935"/>
                      </a:cubicBezTo>
                      <a:lnTo>
                        <a:pt x="40584" y="69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9" name="任意多边形: 形状 498"/>
                <p:cNvSpPr/>
                <p:nvPr>
                  <p:custDataLst>
                    <p:tags r:id="rId241"/>
                  </p:custDataLst>
                </p:nvPr>
              </p:nvSpPr>
              <p:spPr>
                <a:xfrm>
                  <a:off x="8264222" y="3682663"/>
                  <a:ext cx="734042" cy="29011"/>
                </a:xfrm>
                <a:custGeom>
                  <a:avLst/>
                  <a:gdLst>
                    <a:gd name="connsiteX0" fmla="*/ 732551 w 734042"/>
                    <a:gd name="connsiteY0" fmla="*/ 5325 h 29011"/>
                    <a:gd name="connsiteX1" fmla="*/ 716774 w 734042"/>
                    <a:gd name="connsiteY1" fmla="*/ 8870 h 29011"/>
                    <a:gd name="connsiteX2" fmla="*/ 698250 w 734042"/>
                    <a:gd name="connsiteY2" fmla="*/ 10554 h 29011"/>
                    <a:gd name="connsiteX3" fmla="*/ 663327 w 734042"/>
                    <a:gd name="connsiteY3" fmla="*/ 13302 h 29011"/>
                    <a:gd name="connsiteX4" fmla="*/ 592330 w 734042"/>
                    <a:gd name="connsiteY4" fmla="*/ 17202 h 29011"/>
                    <a:gd name="connsiteX5" fmla="*/ 449893 w 734042"/>
                    <a:gd name="connsiteY5" fmla="*/ 19595 h 29011"/>
                    <a:gd name="connsiteX6" fmla="*/ 307012 w 734042"/>
                    <a:gd name="connsiteY6" fmla="*/ 17025 h 29011"/>
                    <a:gd name="connsiteX7" fmla="*/ 164309 w 734042"/>
                    <a:gd name="connsiteY7" fmla="*/ 19063 h 29011"/>
                    <a:gd name="connsiteX8" fmla="*/ 4676 w 734042"/>
                    <a:gd name="connsiteY8" fmla="*/ 28991 h 29011"/>
                    <a:gd name="connsiteX9" fmla="*/ 4499 w 734042"/>
                    <a:gd name="connsiteY9" fmla="*/ 19418 h 29011"/>
                    <a:gd name="connsiteX10" fmla="*/ 289285 w 734042"/>
                    <a:gd name="connsiteY10" fmla="*/ 7363 h 29011"/>
                    <a:gd name="connsiteX11" fmla="*/ 432166 w 734042"/>
                    <a:gd name="connsiteY11" fmla="*/ 9845 h 29011"/>
                    <a:gd name="connsiteX12" fmla="*/ 574692 w 734042"/>
                    <a:gd name="connsiteY12" fmla="*/ 8516 h 29011"/>
                    <a:gd name="connsiteX13" fmla="*/ 653400 w 734042"/>
                    <a:gd name="connsiteY13" fmla="*/ 4704 h 29011"/>
                    <a:gd name="connsiteX14" fmla="*/ 693729 w 734042"/>
                    <a:gd name="connsiteY14" fmla="*/ 1957 h 29011"/>
                    <a:gd name="connsiteX15" fmla="*/ 713318 w 734042"/>
                    <a:gd name="connsiteY15" fmla="*/ 539 h 29011"/>
                    <a:gd name="connsiteX16" fmla="*/ 723156 w 734042"/>
                    <a:gd name="connsiteY16" fmla="*/ 7 h 29011"/>
                    <a:gd name="connsiteX17" fmla="*/ 732463 w 734042"/>
                    <a:gd name="connsiteY17" fmla="*/ 1159 h 29011"/>
                    <a:gd name="connsiteX18" fmla="*/ 732551 w 734042"/>
                    <a:gd name="connsiteY18" fmla="*/ 5325 h 29011"/>
                    <a:gd name="connsiteX19" fmla="*/ 732551 w 734042"/>
                    <a:gd name="connsiteY19" fmla="*/ 5325 h 2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4042" h="29011">
                      <a:moveTo>
                        <a:pt x="732551" y="5325"/>
                      </a:moveTo>
                      <a:cubicBezTo>
                        <a:pt x="727233" y="7275"/>
                        <a:pt x="722536" y="8250"/>
                        <a:pt x="716774" y="8870"/>
                      </a:cubicBezTo>
                      <a:cubicBezTo>
                        <a:pt x="710658" y="9491"/>
                        <a:pt x="704454" y="10023"/>
                        <a:pt x="698250" y="10554"/>
                      </a:cubicBezTo>
                      <a:cubicBezTo>
                        <a:pt x="686638" y="11618"/>
                        <a:pt x="675027" y="12504"/>
                        <a:pt x="663327" y="13302"/>
                      </a:cubicBezTo>
                      <a:cubicBezTo>
                        <a:pt x="639662" y="14898"/>
                        <a:pt x="615996" y="16227"/>
                        <a:pt x="592330" y="17202"/>
                      </a:cubicBezTo>
                      <a:cubicBezTo>
                        <a:pt x="544910" y="19152"/>
                        <a:pt x="497401" y="19950"/>
                        <a:pt x="449893" y="19595"/>
                      </a:cubicBezTo>
                      <a:cubicBezTo>
                        <a:pt x="402296" y="19152"/>
                        <a:pt x="354610" y="17379"/>
                        <a:pt x="307012" y="17025"/>
                      </a:cubicBezTo>
                      <a:cubicBezTo>
                        <a:pt x="259415" y="16670"/>
                        <a:pt x="211818" y="17291"/>
                        <a:pt x="164309" y="19063"/>
                      </a:cubicBezTo>
                      <a:cubicBezTo>
                        <a:pt x="110951" y="21013"/>
                        <a:pt x="57769" y="24382"/>
                        <a:pt x="4676" y="28991"/>
                      </a:cubicBezTo>
                      <a:cubicBezTo>
                        <a:pt x="-1439" y="29522"/>
                        <a:pt x="-1617" y="19950"/>
                        <a:pt x="4499" y="19418"/>
                      </a:cubicBezTo>
                      <a:cubicBezTo>
                        <a:pt x="98985" y="11175"/>
                        <a:pt x="194002" y="7186"/>
                        <a:pt x="289285" y="7363"/>
                      </a:cubicBezTo>
                      <a:cubicBezTo>
                        <a:pt x="336882" y="7452"/>
                        <a:pt x="384568" y="9048"/>
                        <a:pt x="432166" y="9845"/>
                      </a:cubicBezTo>
                      <a:cubicBezTo>
                        <a:pt x="479763" y="10643"/>
                        <a:pt x="527272" y="10200"/>
                        <a:pt x="574692" y="8516"/>
                      </a:cubicBezTo>
                      <a:cubicBezTo>
                        <a:pt x="600928" y="7629"/>
                        <a:pt x="627164" y="6300"/>
                        <a:pt x="653400" y="4704"/>
                      </a:cubicBezTo>
                      <a:cubicBezTo>
                        <a:pt x="666873" y="3818"/>
                        <a:pt x="680345" y="2932"/>
                        <a:pt x="693729" y="1957"/>
                      </a:cubicBezTo>
                      <a:cubicBezTo>
                        <a:pt x="700288" y="1514"/>
                        <a:pt x="706847" y="1070"/>
                        <a:pt x="713318" y="539"/>
                      </a:cubicBezTo>
                      <a:cubicBezTo>
                        <a:pt x="716597" y="273"/>
                        <a:pt x="719877" y="7"/>
                        <a:pt x="723156" y="7"/>
                      </a:cubicBezTo>
                      <a:cubicBezTo>
                        <a:pt x="726347" y="-82"/>
                        <a:pt x="729272" y="716"/>
                        <a:pt x="732463" y="1159"/>
                      </a:cubicBezTo>
                      <a:cubicBezTo>
                        <a:pt x="734856" y="1514"/>
                        <a:pt x="734236" y="4704"/>
                        <a:pt x="732551" y="5325"/>
                      </a:cubicBezTo>
                      <a:lnTo>
                        <a:pt x="732551" y="5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0" name="任意多边形: 形状 499"/>
                <p:cNvSpPr/>
                <p:nvPr>
                  <p:custDataLst>
                    <p:tags r:id="rId242"/>
                  </p:custDataLst>
                </p:nvPr>
              </p:nvSpPr>
              <p:spPr>
                <a:xfrm>
                  <a:off x="8222125" y="3701106"/>
                  <a:ext cx="155573" cy="267647"/>
                </a:xfrm>
                <a:custGeom>
                  <a:avLst/>
                  <a:gdLst>
                    <a:gd name="connsiteX0" fmla="*/ 154112 w 155573"/>
                    <a:gd name="connsiteY0" fmla="*/ 265818 h 267647"/>
                    <a:gd name="connsiteX1" fmla="*/ 125483 w 155573"/>
                    <a:gd name="connsiteY1" fmla="*/ 266793 h 267647"/>
                    <a:gd name="connsiteX2" fmla="*/ 95169 w 155573"/>
                    <a:gd name="connsiteY2" fmla="*/ 265020 h 267647"/>
                    <a:gd name="connsiteX3" fmla="*/ 34631 w 155573"/>
                    <a:gd name="connsiteY3" fmla="*/ 259879 h 267647"/>
                    <a:gd name="connsiteX4" fmla="*/ 30200 w 155573"/>
                    <a:gd name="connsiteY4" fmla="*/ 256423 h 267647"/>
                    <a:gd name="connsiteX5" fmla="*/ 4407 w 155573"/>
                    <a:gd name="connsiteY5" fmla="*/ 142792 h 267647"/>
                    <a:gd name="connsiteX6" fmla="*/ 63 w 155573"/>
                    <a:gd name="connsiteY6" fmla="*/ 85534 h 267647"/>
                    <a:gd name="connsiteX7" fmla="*/ 7066 w 155573"/>
                    <a:gd name="connsiteY7" fmla="*/ 33948 h 267647"/>
                    <a:gd name="connsiteX8" fmla="*/ 19829 w 155573"/>
                    <a:gd name="connsiteY8" fmla="*/ 12764 h 267647"/>
                    <a:gd name="connsiteX9" fmla="*/ 40393 w 155573"/>
                    <a:gd name="connsiteY9" fmla="*/ 0 h 267647"/>
                    <a:gd name="connsiteX10" fmla="*/ 43318 w 155573"/>
                    <a:gd name="connsiteY10" fmla="*/ 6825 h 267647"/>
                    <a:gd name="connsiteX11" fmla="*/ 27363 w 155573"/>
                    <a:gd name="connsiteY11" fmla="*/ 20298 h 267647"/>
                    <a:gd name="connsiteX12" fmla="*/ 16195 w 155573"/>
                    <a:gd name="connsiteY12" fmla="*/ 38113 h 267647"/>
                    <a:gd name="connsiteX13" fmla="*/ 9370 w 155573"/>
                    <a:gd name="connsiteY13" fmla="*/ 87661 h 267647"/>
                    <a:gd name="connsiteX14" fmla="*/ 22665 w 155573"/>
                    <a:gd name="connsiteY14" fmla="*/ 194821 h 267647"/>
                    <a:gd name="connsiteX15" fmla="*/ 38974 w 155573"/>
                    <a:gd name="connsiteY15" fmla="*/ 254118 h 267647"/>
                    <a:gd name="connsiteX16" fmla="*/ 34543 w 155573"/>
                    <a:gd name="connsiteY16" fmla="*/ 250661 h 267647"/>
                    <a:gd name="connsiteX17" fmla="*/ 96144 w 155573"/>
                    <a:gd name="connsiteY17" fmla="*/ 255979 h 267647"/>
                    <a:gd name="connsiteX18" fmla="*/ 126458 w 155573"/>
                    <a:gd name="connsiteY18" fmla="*/ 258107 h 267647"/>
                    <a:gd name="connsiteX19" fmla="*/ 154555 w 155573"/>
                    <a:gd name="connsiteY19" fmla="*/ 262095 h 267647"/>
                    <a:gd name="connsiteX20" fmla="*/ 154112 w 155573"/>
                    <a:gd name="connsiteY20" fmla="*/ 265818 h 267647"/>
                    <a:gd name="connsiteX21" fmla="*/ 154112 w 155573"/>
                    <a:gd name="connsiteY21" fmla="*/ 265818 h 2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573" h="267647">
                      <a:moveTo>
                        <a:pt x="154112" y="265818"/>
                      </a:moveTo>
                      <a:cubicBezTo>
                        <a:pt x="145337" y="268920"/>
                        <a:pt x="134789" y="267236"/>
                        <a:pt x="125483" y="266793"/>
                      </a:cubicBezTo>
                      <a:cubicBezTo>
                        <a:pt x="115378" y="266350"/>
                        <a:pt x="105274" y="265729"/>
                        <a:pt x="95169" y="265020"/>
                      </a:cubicBezTo>
                      <a:cubicBezTo>
                        <a:pt x="74960" y="263602"/>
                        <a:pt x="54840" y="261829"/>
                        <a:pt x="34631" y="259879"/>
                      </a:cubicBezTo>
                      <a:cubicBezTo>
                        <a:pt x="32504" y="259702"/>
                        <a:pt x="30820" y="258461"/>
                        <a:pt x="30200" y="256423"/>
                      </a:cubicBezTo>
                      <a:cubicBezTo>
                        <a:pt x="17879" y="219285"/>
                        <a:pt x="9282" y="181260"/>
                        <a:pt x="4407" y="142792"/>
                      </a:cubicBezTo>
                      <a:cubicBezTo>
                        <a:pt x="2013" y="123735"/>
                        <a:pt x="418" y="104590"/>
                        <a:pt x="63" y="85534"/>
                      </a:cubicBezTo>
                      <a:cubicBezTo>
                        <a:pt x="-291" y="68072"/>
                        <a:pt x="684" y="50079"/>
                        <a:pt x="7066" y="33948"/>
                      </a:cubicBezTo>
                      <a:cubicBezTo>
                        <a:pt x="10168" y="26148"/>
                        <a:pt x="14334" y="18968"/>
                        <a:pt x="19829" y="12764"/>
                      </a:cubicBezTo>
                      <a:cubicBezTo>
                        <a:pt x="25059" y="6736"/>
                        <a:pt x="31972" y="89"/>
                        <a:pt x="40393" y="0"/>
                      </a:cubicBezTo>
                      <a:cubicBezTo>
                        <a:pt x="44115" y="0"/>
                        <a:pt x="45356" y="4432"/>
                        <a:pt x="43318" y="6825"/>
                      </a:cubicBezTo>
                      <a:cubicBezTo>
                        <a:pt x="38886" y="12232"/>
                        <a:pt x="32150" y="15068"/>
                        <a:pt x="27363" y="20298"/>
                      </a:cubicBezTo>
                      <a:cubicBezTo>
                        <a:pt x="22665" y="25439"/>
                        <a:pt x="18943" y="31643"/>
                        <a:pt x="16195" y="38113"/>
                      </a:cubicBezTo>
                      <a:cubicBezTo>
                        <a:pt x="9725" y="53536"/>
                        <a:pt x="8927" y="70820"/>
                        <a:pt x="9370" y="87661"/>
                      </a:cubicBezTo>
                      <a:cubicBezTo>
                        <a:pt x="10257" y="123470"/>
                        <a:pt x="14865" y="159544"/>
                        <a:pt x="22665" y="194821"/>
                      </a:cubicBezTo>
                      <a:cubicBezTo>
                        <a:pt x="27097" y="214853"/>
                        <a:pt x="32593" y="234618"/>
                        <a:pt x="38974" y="254118"/>
                      </a:cubicBezTo>
                      <a:cubicBezTo>
                        <a:pt x="37468" y="252966"/>
                        <a:pt x="35961" y="251814"/>
                        <a:pt x="34543" y="250661"/>
                      </a:cubicBezTo>
                      <a:cubicBezTo>
                        <a:pt x="55106" y="252700"/>
                        <a:pt x="75581" y="254473"/>
                        <a:pt x="96144" y="255979"/>
                      </a:cubicBezTo>
                      <a:cubicBezTo>
                        <a:pt x="106249" y="256689"/>
                        <a:pt x="116353" y="257398"/>
                        <a:pt x="126458" y="258107"/>
                      </a:cubicBezTo>
                      <a:cubicBezTo>
                        <a:pt x="135676" y="258727"/>
                        <a:pt x="145869" y="258284"/>
                        <a:pt x="154555" y="262095"/>
                      </a:cubicBezTo>
                      <a:cubicBezTo>
                        <a:pt x="156328" y="262982"/>
                        <a:pt x="155530" y="265286"/>
                        <a:pt x="154112" y="265818"/>
                      </a:cubicBezTo>
                      <a:lnTo>
                        <a:pt x="154112" y="2658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1" name="任意多边形: 形状 500"/>
                <p:cNvSpPr/>
                <p:nvPr>
                  <p:custDataLst>
                    <p:tags r:id="rId243"/>
                  </p:custDataLst>
                </p:nvPr>
              </p:nvSpPr>
              <p:spPr>
                <a:xfrm>
                  <a:off x="9001925" y="3684313"/>
                  <a:ext cx="791948" cy="21330"/>
                </a:xfrm>
                <a:custGeom>
                  <a:avLst/>
                  <a:gdLst>
                    <a:gd name="connsiteX0" fmla="*/ 790973 w 791948"/>
                    <a:gd name="connsiteY0" fmla="*/ 19451 h 21330"/>
                    <a:gd name="connsiteX1" fmla="*/ 752328 w 791948"/>
                    <a:gd name="connsiteY1" fmla="*/ 21313 h 21330"/>
                    <a:gd name="connsiteX2" fmla="*/ 713683 w 791948"/>
                    <a:gd name="connsiteY2" fmla="*/ 20870 h 21330"/>
                    <a:gd name="connsiteX3" fmla="*/ 637368 w 791948"/>
                    <a:gd name="connsiteY3" fmla="*/ 19629 h 21330"/>
                    <a:gd name="connsiteX4" fmla="*/ 483674 w 791948"/>
                    <a:gd name="connsiteY4" fmla="*/ 16970 h 21330"/>
                    <a:gd name="connsiteX5" fmla="*/ 176374 w 791948"/>
                    <a:gd name="connsiteY5" fmla="*/ 11740 h 21330"/>
                    <a:gd name="connsiteX6" fmla="*/ 91284 w 791948"/>
                    <a:gd name="connsiteY6" fmla="*/ 10322 h 21330"/>
                    <a:gd name="connsiteX7" fmla="*/ 3978 w 791948"/>
                    <a:gd name="connsiteY7" fmla="*/ 8461 h 21330"/>
                    <a:gd name="connsiteX8" fmla="*/ 3801 w 791948"/>
                    <a:gd name="connsiteY8" fmla="*/ 395 h 21330"/>
                    <a:gd name="connsiteX9" fmla="*/ 81180 w 791948"/>
                    <a:gd name="connsiteY9" fmla="*/ 1458 h 21330"/>
                    <a:gd name="connsiteX10" fmla="*/ 157495 w 791948"/>
                    <a:gd name="connsiteY10" fmla="*/ 2877 h 21330"/>
                    <a:gd name="connsiteX11" fmla="*/ 311189 w 791948"/>
                    <a:gd name="connsiteY11" fmla="*/ 5713 h 21330"/>
                    <a:gd name="connsiteX12" fmla="*/ 618577 w 791948"/>
                    <a:gd name="connsiteY12" fmla="*/ 11208 h 21330"/>
                    <a:gd name="connsiteX13" fmla="*/ 791062 w 791948"/>
                    <a:gd name="connsiteY13" fmla="*/ 17236 h 21330"/>
                    <a:gd name="connsiteX14" fmla="*/ 790973 w 791948"/>
                    <a:gd name="connsiteY14" fmla="*/ 19451 h 21330"/>
                    <a:gd name="connsiteX15" fmla="*/ 790973 w 791948"/>
                    <a:gd name="connsiteY15" fmla="*/ 19451 h 2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1948" h="21330">
                      <a:moveTo>
                        <a:pt x="790973" y="19451"/>
                      </a:moveTo>
                      <a:cubicBezTo>
                        <a:pt x="778121" y="20249"/>
                        <a:pt x="765269" y="21224"/>
                        <a:pt x="752328" y="21313"/>
                      </a:cubicBezTo>
                      <a:cubicBezTo>
                        <a:pt x="739476" y="21401"/>
                        <a:pt x="726535" y="21136"/>
                        <a:pt x="713683" y="20870"/>
                      </a:cubicBezTo>
                      <a:cubicBezTo>
                        <a:pt x="688245" y="20515"/>
                        <a:pt x="662806" y="20072"/>
                        <a:pt x="637368" y="19629"/>
                      </a:cubicBezTo>
                      <a:cubicBezTo>
                        <a:pt x="586136" y="18742"/>
                        <a:pt x="534905" y="17856"/>
                        <a:pt x="483674" y="16970"/>
                      </a:cubicBezTo>
                      <a:cubicBezTo>
                        <a:pt x="381211" y="15197"/>
                        <a:pt x="278748" y="13424"/>
                        <a:pt x="176374" y="11740"/>
                      </a:cubicBezTo>
                      <a:cubicBezTo>
                        <a:pt x="148011" y="11297"/>
                        <a:pt x="119648" y="10854"/>
                        <a:pt x="91284" y="10322"/>
                      </a:cubicBezTo>
                      <a:cubicBezTo>
                        <a:pt x="62300" y="9879"/>
                        <a:pt x="32962" y="10765"/>
                        <a:pt x="3978" y="8461"/>
                      </a:cubicBezTo>
                      <a:cubicBezTo>
                        <a:pt x="-1251" y="8017"/>
                        <a:pt x="-1340" y="661"/>
                        <a:pt x="3801" y="395"/>
                      </a:cubicBezTo>
                      <a:cubicBezTo>
                        <a:pt x="29417" y="-757"/>
                        <a:pt x="55475" y="927"/>
                        <a:pt x="81180" y="1458"/>
                      </a:cubicBezTo>
                      <a:cubicBezTo>
                        <a:pt x="106618" y="1901"/>
                        <a:pt x="132057" y="2433"/>
                        <a:pt x="157495" y="2877"/>
                      </a:cubicBezTo>
                      <a:cubicBezTo>
                        <a:pt x="208726" y="3851"/>
                        <a:pt x="259958" y="4827"/>
                        <a:pt x="311189" y="5713"/>
                      </a:cubicBezTo>
                      <a:cubicBezTo>
                        <a:pt x="413652" y="7574"/>
                        <a:pt x="516114" y="9436"/>
                        <a:pt x="618577" y="11208"/>
                      </a:cubicBezTo>
                      <a:cubicBezTo>
                        <a:pt x="676013" y="12272"/>
                        <a:pt x="733715" y="11740"/>
                        <a:pt x="791062" y="17236"/>
                      </a:cubicBezTo>
                      <a:cubicBezTo>
                        <a:pt x="792214" y="17501"/>
                        <a:pt x="792303" y="19363"/>
                        <a:pt x="790973" y="19451"/>
                      </a:cubicBezTo>
                      <a:lnTo>
                        <a:pt x="790973" y="194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2" name="任意多边形: 形状 501"/>
                <p:cNvSpPr/>
                <p:nvPr>
                  <p:custDataLst>
                    <p:tags r:id="rId244"/>
                  </p:custDataLst>
                </p:nvPr>
              </p:nvSpPr>
              <p:spPr>
                <a:xfrm>
                  <a:off x="9023452" y="3701286"/>
                  <a:ext cx="770684" cy="40041"/>
                </a:xfrm>
                <a:custGeom>
                  <a:avLst/>
                  <a:gdLst>
                    <a:gd name="connsiteX0" fmla="*/ 770421 w 770684"/>
                    <a:gd name="connsiteY0" fmla="*/ 2390 h 40041"/>
                    <a:gd name="connsiteX1" fmla="*/ 770598 w 770684"/>
                    <a:gd name="connsiteY1" fmla="*/ 27119 h 40041"/>
                    <a:gd name="connsiteX2" fmla="*/ 767762 w 770684"/>
                    <a:gd name="connsiteY2" fmla="*/ 32172 h 40041"/>
                    <a:gd name="connsiteX3" fmla="*/ 619918 w 770684"/>
                    <a:gd name="connsiteY3" fmla="*/ 39971 h 40041"/>
                    <a:gd name="connsiteX4" fmla="*/ 471719 w 770684"/>
                    <a:gd name="connsiteY4" fmla="*/ 35274 h 40041"/>
                    <a:gd name="connsiteX5" fmla="*/ 322368 w 770684"/>
                    <a:gd name="connsiteY5" fmla="*/ 26056 h 40041"/>
                    <a:gd name="connsiteX6" fmla="*/ 173018 w 770684"/>
                    <a:gd name="connsiteY6" fmla="*/ 23662 h 40041"/>
                    <a:gd name="connsiteX7" fmla="*/ 4344 w 770684"/>
                    <a:gd name="connsiteY7" fmla="*/ 29512 h 40041"/>
                    <a:gd name="connsiteX8" fmla="*/ 4167 w 770684"/>
                    <a:gd name="connsiteY8" fmla="*/ 20649 h 40041"/>
                    <a:gd name="connsiteX9" fmla="*/ 302425 w 770684"/>
                    <a:gd name="connsiteY9" fmla="*/ 16129 h 40041"/>
                    <a:gd name="connsiteX10" fmla="*/ 599000 w 770684"/>
                    <a:gd name="connsiteY10" fmla="*/ 30753 h 40041"/>
                    <a:gd name="connsiteX11" fmla="*/ 682849 w 770684"/>
                    <a:gd name="connsiteY11" fmla="*/ 29069 h 40041"/>
                    <a:gd name="connsiteX12" fmla="*/ 766433 w 770684"/>
                    <a:gd name="connsiteY12" fmla="*/ 23928 h 40041"/>
                    <a:gd name="connsiteX13" fmla="*/ 762355 w 770684"/>
                    <a:gd name="connsiteY13" fmla="*/ 28006 h 40041"/>
                    <a:gd name="connsiteX14" fmla="*/ 765989 w 770684"/>
                    <a:gd name="connsiteY14" fmla="*/ 1060 h 40041"/>
                    <a:gd name="connsiteX15" fmla="*/ 770421 w 770684"/>
                    <a:gd name="connsiteY15" fmla="*/ 2390 h 40041"/>
                    <a:gd name="connsiteX16" fmla="*/ 770421 w 770684"/>
                    <a:gd name="connsiteY16" fmla="*/ 2390 h 40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0684" h="40041">
                      <a:moveTo>
                        <a:pt x="770421" y="2390"/>
                      </a:moveTo>
                      <a:cubicBezTo>
                        <a:pt x="769889" y="10545"/>
                        <a:pt x="769357" y="18965"/>
                        <a:pt x="770598" y="27119"/>
                      </a:cubicBezTo>
                      <a:cubicBezTo>
                        <a:pt x="770953" y="29158"/>
                        <a:pt x="770244" y="31906"/>
                        <a:pt x="767762" y="32172"/>
                      </a:cubicBezTo>
                      <a:cubicBezTo>
                        <a:pt x="719101" y="38376"/>
                        <a:pt x="669199" y="39528"/>
                        <a:pt x="619918" y="39971"/>
                      </a:cubicBezTo>
                      <a:cubicBezTo>
                        <a:pt x="570548" y="40415"/>
                        <a:pt x="521178" y="38731"/>
                        <a:pt x="471719" y="35274"/>
                      </a:cubicBezTo>
                      <a:cubicBezTo>
                        <a:pt x="421906" y="31817"/>
                        <a:pt x="372182" y="28006"/>
                        <a:pt x="322368" y="26056"/>
                      </a:cubicBezTo>
                      <a:cubicBezTo>
                        <a:pt x="272555" y="24017"/>
                        <a:pt x="222742" y="23219"/>
                        <a:pt x="173018" y="23662"/>
                      </a:cubicBezTo>
                      <a:cubicBezTo>
                        <a:pt x="116645" y="24106"/>
                        <a:pt x="60451" y="26233"/>
                        <a:pt x="4344" y="29512"/>
                      </a:cubicBezTo>
                      <a:cubicBezTo>
                        <a:pt x="-1328" y="29867"/>
                        <a:pt x="-1506" y="21003"/>
                        <a:pt x="4167" y="20649"/>
                      </a:cubicBezTo>
                      <a:cubicBezTo>
                        <a:pt x="103173" y="14090"/>
                        <a:pt x="202799" y="12849"/>
                        <a:pt x="302425" y="16129"/>
                      </a:cubicBezTo>
                      <a:cubicBezTo>
                        <a:pt x="401343" y="19408"/>
                        <a:pt x="500171" y="30488"/>
                        <a:pt x="599000" y="30753"/>
                      </a:cubicBezTo>
                      <a:cubicBezTo>
                        <a:pt x="627009" y="30842"/>
                        <a:pt x="654929" y="30222"/>
                        <a:pt x="682849" y="29069"/>
                      </a:cubicBezTo>
                      <a:cubicBezTo>
                        <a:pt x="710769" y="27828"/>
                        <a:pt x="738512" y="25435"/>
                        <a:pt x="766433" y="23928"/>
                      </a:cubicBezTo>
                      <a:cubicBezTo>
                        <a:pt x="765103" y="25258"/>
                        <a:pt x="763685" y="26676"/>
                        <a:pt x="762355" y="28006"/>
                      </a:cubicBezTo>
                      <a:cubicBezTo>
                        <a:pt x="761557" y="18433"/>
                        <a:pt x="762267" y="9747"/>
                        <a:pt x="765989" y="1060"/>
                      </a:cubicBezTo>
                      <a:cubicBezTo>
                        <a:pt x="766964" y="-978"/>
                        <a:pt x="770510" y="174"/>
                        <a:pt x="770421" y="2390"/>
                      </a:cubicBezTo>
                      <a:lnTo>
                        <a:pt x="770421" y="239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3" name="任意多边形: 形状 502"/>
                <p:cNvSpPr/>
                <p:nvPr>
                  <p:custDataLst>
                    <p:tags r:id="rId245"/>
                  </p:custDataLst>
                </p:nvPr>
              </p:nvSpPr>
              <p:spPr>
                <a:xfrm>
                  <a:off x="9004055" y="3725912"/>
                  <a:ext cx="39089" cy="204841"/>
                </a:xfrm>
                <a:custGeom>
                  <a:avLst/>
                  <a:gdLst>
                    <a:gd name="connsiteX0" fmla="*/ 23653 w 39089"/>
                    <a:gd name="connsiteY0" fmla="*/ 632 h 204841"/>
                    <a:gd name="connsiteX1" fmla="*/ 20905 w 39089"/>
                    <a:gd name="connsiteY1" fmla="*/ 11977 h 204841"/>
                    <a:gd name="connsiteX2" fmla="*/ 16473 w 39089"/>
                    <a:gd name="connsiteY2" fmla="*/ 22968 h 204841"/>
                    <a:gd name="connsiteX3" fmla="*/ 10446 w 39089"/>
                    <a:gd name="connsiteY3" fmla="*/ 46368 h 204841"/>
                    <a:gd name="connsiteX4" fmla="*/ 13814 w 39089"/>
                    <a:gd name="connsiteY4" fmla="*/ 97156 h 204841"/>
                    <a:gd name="connsiteX5" fmla="*/ 22589 w 39089"/>
                    <a:gd name="connsiteY5" fmla="*/ 151135 h 204841"/>
                    <a:gd name="connsiteX6" fmla="*/ 37391 w 39089"/>
                    <a:gd name="connsiteY6" fmla="*/ 195985 h 204841"/>
                    <a:gd name="connsiteX7" fmla="*/ 28528 w 39089"/>
                    <a:gd name="connsiteY7" fmla="*/ 199442 h 204841"/>
                    <a:gd name="connsiteX8" fmla="*/ 29769 w 39089"/>
                    <a:gd name="connsiteY8" fmla="*/ 193060 h 204841"/>
                    <a:gd name="connsiteX9" fmla="*/ 35087 w 39089"/>
                    <a:gd name="connsiteY9" fmla="*/ 192528 h 204841"/>
                    <a:gd name="connsiteX10" fmla="*/ 38810 w 39089"/>
                    <a:gd name="connsiteY10" fmla="*/ 198289 h 204841"/>
                    <a:gd name="connsiteX11" fmla="*/ 30212 w 39089"/>
                    <a:gd name="connsiteY11" fmla="*/ 203164 h 204841"/>
                    <a:gd name="connsiteX12" fmla="*/ 13105 w 39089"/>
                    <a:gd name="connsiteY12" fmla="*/ 155744 h 204841"/>
                    <a:gd name="connsiteX13" fmla="*/ 3533 w 39089"/>
                    <a:gd name="connsiteY13" fmla="*/ 96447 h 204841"/>
                    <a:gd name="connsiteX14" fmla="*/ 1317 w 39089"/>
                    <a:gd name="connsiteY14" fmla="*/ 43620 h 204841"/>
                    <a:gd name="connsiteX15" fmla="*/ 8142 w 39089"/>
                    <a:gd name="connsiteY15" fmla="*/ 19334 h 204841"/>
                    <a:gd name="connsiteX16" fmla="*/ 22855 w 39089"/>
                    <a:gd name="connsiteY16" fmla="*/ 12 h 204841"/>
                    <a:gd name="connsiteX17" fmla="*/ 23653 w 39089"/>
                    <a:gd name="connsiteY17" fmla="*/ 632 h 204841"/>
                    <a:gd name="connsiteX18" fmla="*/ 23653 w 39089"/>
                    <a:gd name="connsiteY18" fmla="*/ 632 h 204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89" h="204841">
                      <a:moveTo>
                        <a:pt x="23653" y="632"/>
                      </a:moveTo>
                      <a:cubicBezTo>
                        <a:pt x="22767" y="4355"/>
                        <a:pt x="22146" y="8432"/>
                        <a:pt x="20905" y="11977"/>
                      </a:cubicBezTo>
                      <a:cubicBezTo>
                        <a:pt x="19576" y="15700"/>
                        <a:pt x="17803" y="19334"/>
                        <a:pt x="16473" y="22968"/>
                      </a:cubicBezTo>
                      <a:cubicBezTo>
                        <a:pt x="13637" y="30502"/>
                        <a:pt x="11599" y="38302"/>
                        <a:pt x="10446" y="46368"/>
                      </a:cubicBezTo>
                      <a:cubicBezTo>
                        <a:pt x="8053" y="63475"/>
                        <a:pt x="11067" y="80138"/>
                        <a:pt x="13814" y="97156"/>
                      </a:cubicBezTo>
                      <a:cubicBezTo>
                        <a:pt x="16739" y="115149"/>
                        <a:pt x="19664" y="133142"/>
                        <a:pt x="22589" y="151135"/>
                      </a:cubicBezTo>
                      <a:cubicBezTo>
                        <a:pt x="25071" y="166380"/>
                        <a:pt x="27376" y="183221"/>
                        <a:pt x="37391" y="195985"/>
                      </a:cubicBezTo>
                      <a:cubicBezTo>
                        <a:pt x="34466" y="197137"/>
                        <a:pt x="31542" y="198289"/>
                        <a:pt x="28528" y="199442"/>
                      </a:cubicBezTo>
                      <a:cubicBezTo>
                        <a:pt x="28351" y="196782"/>
                        <a:pt x="29148" y="195542"/>
                        <a:pt x="29769" y="193060"/>
                      </a:cubicBezTo>
                      <a:cubicBezTo>
                        <a:pt x="30389" y="190489"/>
                        <a:pt x="33669" y="190578"/>
                        <a:pt x="35087" y="192528"/>
                      </a:cubicBezTo>
                      <a:cubicBezTo>
                        <a:pt x="36771" y="194832"/>
                        <a:pt x="37746" y="195630"/>
                        <a:pt x="38810" y="198289"/>
                      </a:cubicBezTo>
                      <a:cubicBezTo>
                        <a:pt x="40582" y="202987"/>
                        <a:pt x="33492" y="207330"/>
                        <a:pt x="30212" y="203164"/>
                      </a:cubicBezTo>
                      <a:cubicBezTo>
                        <a:pt x="19221" y="189160"/>
                        <a:pt x="15764" y="172585"/>
                        <a:pt x="13105" y="155744"/>
                      </a:cubicBezTo>
                      <a:cubicBezTo>
                        <a:pt x="9914" y="135978"/>
                        <a:pt x="6724" y="116213"/>
                        <a:pt x="3533" y="96447"/>
                      </a:cubicBezTo>
                      <a:cubicBezTo>
                        <a:pt x="696" y="78631"/>
                        <a:pt x="-1520" y="61347"/>
                        <a:pt x="1317" y="43620"/>
                      </a:cubicBezTo>
                      <a:cubicBezTo>
                        <a:pt x="2646" y="35288"/>
                        <a:pt x="4951" y="27134"/>
                        <a:pt x="8142" y="19334"/>
                      </a:cubicBezTo>
                      <a:cubicBezTo>
                        <a:pt x="11510" y="11002"/>
                        <a:pt x="15676" y="5418"/>
                        <a:pt x="22855" y="12"/>
                      </a:cubicBezTo>
                      <a:cubicBezTo>
                        <a:pt x="23298" y="-77"/>
                        <a:pt x="23742" y="366"/>
                        <a:pt x="23653" y="632"/>
                      </a:cubicBezTo>
                      <a:lnTo>
                        <a:pt x="23653" y="6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4" name="任意多边形: 形状 503"/>
                <p:cNvSpPr/>
                <p:nvPr>
                  <p:custDataLst>
                    <p:tags r:id="rId246"/>
                  </p:custDataLst>
                </p:nvPr>
              </p:nvSpPr>
              <p:spPr>
                <a:xfrm>
                  <a:off x="9786692" y="3923164"/>
                  <a:ext cx="9020" cy="41869"/>
                </a:xfrm>
                <a:custGeom>
                  <a:avLst/>
                  <a:gdLst>
                    <a:gd name="connsiteX0" fmla="*/ 6472 w 9020"/>
                    <a:gd name="connsiteY0" fmla="*/ 417 h 41869"/>
                    <a:gd name="connsiteX1" fmla="*/ 7447 w 9020"/>
                    <a:gd name="connsiteY1" fmla="*/ 5646 h 41869"/>
                    <a:gd name="connsiteX2" fmla="*/ 7979 w 9020"/>
                    <a:gd name="connsiteY2" fmla="*/ 10521 h 41869"/>
                    <a:gd name="connsiteX3" fmla="*/ 8954 w 9020"/>
                    <a:gd name="connsiteY3" fmla="*/ 20182 h 41869"/>
                    <a:gd name="connsiteX4" fmla="*/ 8954 w 9020"/>
                    <a:gd name="connsiteY4" fmla="*/ 29844 h 41869"/>
                    <a:gd name="connsiteX5" fmla="*/ 8777 w 9020"/>
                    <a:gd name="connsiteY5" fmla="*/ 34453 h 41869"/>
                    <a:gd name="connsiteX6" fmla="*/ 8688 w 9020"/>
                    <a:gd name="connsiteY6" fmla="*/ 36757 h 41869"/>
                    <a:gd name="connsiteX7" fmla="*/ 7536 w 9020"/>
                    <a:gd name="connsiteY7" fmla="*/ 40125 h 41869"/>
                    <a:gd name="connsiteX8" fmla="*/ 711 w 9020"/>
                    <a:gd name="connsiteY8" fmla="*/ 39062 h 41869"/>
                    <a:gd name="connsiteX9" fmla="*/ 357 w 9020"/>
                    <a:gd name="connsiteY9" fmla="*/ 28780 h 41869"/>
                    <a:gd name="connsiteX10" fmla="*/ 1332 w 9020"/>
                    <a:gd name="connsiteY10" fmla="*/ 18941 h 41869"/>
                    <a:gd name="connsiteX11" fmla="*/ 3193 w 9020"/>
                    <a:gd name="connsiteY11" fmla="*/ 9723 h 41869"/>
                    <a:gd name="connsiteX12" fmla="*/ 4079 w 9020"/>
                    <a:gd name="connsiteY12" fmla="*/ 5292 h 41869"/>
                    <a:gd name="connsiteX13" fmla="*/ 4877 w 9020"/>
                    <a:gd name="connsiteY13" fmla="*/ 3696 h 41869"/>
                    <a:gd name="connsiteX14" fmla="*/ 5586 w 9020"/>
                    <a:gd name="connsiteY14" fmla="*/ 328 h 41869"/>
                    <a:gd name="connsiteX15" fmla="*/ 6472 w 9020"/>
                    <a:gd name="connsiteY15" fmla="*/ 417 h 41869"/>
                    <a:gd name="connsiteX16" fmla="*/ 6472 w 9020"/>
                    <a:gd name="connsiteY16" fmla="*/ 417 h 41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20" h="41869">
                      <a:moveTo>
                        <a:pt x="6472" y="417"/>
                      </a:moveTo>
                      <a:cubicBezTo>
                        <a:pt x="6650" y="2278"/>
                        <a:pt x="7093" y="3785"/>
                        <a:pt x="7447" y="5646"/>
                      </a:cubicBezTo>
                      <a:cubicBezTo>
                        <a:pt x="7713" y="7242"/>
                        <a:pt x="7802" y="8926"/>
                        <a:pt x="7979" y="10521"/>
                      </a:cubicBezTo>
                      <a:cubicBezTo>
                        <a:pt x="8334" y="13712"/>
                        <a:pt x="8865" y="16991"/>
                        <a:pt x="8954" y="20182"/>
                      </a:cubicBezTo>
                      <a:cubicBezTo>
                        <a:pt x="9043" y="23373"/>
                        <a:pt x="9043" y="26653"/>
                        <a:pt x="8954" y="29844"/>
                      </a:cubicBezTo>
                      <a:cubicBezTo>
                        <a:pt x="8865" y="31351"/>
                        <a:pt x="8865" y="32946"/>
                        <a:pt x="8777" y="34453"/>
                      </a:cubicBezTo>
                      <a:cubicBezTo>
                        <a:pt x="8777" y="35250"/>
                        <a:pt x="8688" y="35960"/>
                        <a:pt x="8688" y="36757"/>
                      </a:cubicBezTo>
                      <a:cubicBezTo>
                        <a:pt x="8600" y="38087"/>
                        <a:pt x="8068" y="38973"/>
                        <a:pt x="7536" y="40125"/>
                      </a:cubicBezTo>
                      <a:cubicBezTo>
                        <a:pt x="6029" y="43139"/>
                        <a:pt x="1686" y="41898"/>
                        <a:pt x="711" y="39062"/>
                      </a:cubicBezTo>
                      <a:cubicBezTo>
                        <a:pt x="-441" y="35782"/>
                        <a:pt x="91" y="32148"/>
                        <a:pt x="357" y="28780"/>
                      </a:cubicBezTo>
                      <a:cubicBezTo>
                        <a:pt x="622" y="25501"/>
                        <a:pt x="977" y="22221"/>
                        <a:pt x="1332" y="18941"/>
                      </a:cubicBezTo>
                      <a:cubicBezTo>
                        <a:pt x="1686" y="15839"/>
                        <a:pt x="2572" y="12825"/>
                        <a:pt x="3193" y="9723"/>
                      </a:cubicBezTo>
                      <a:cubicBezTo>
                        <a:pt x="3459" y="8305"/>
                        <a:pt x="3636" y="6710"/>
                        <a:pt x="4079" y="5292"/>
                      </a:cubicBezTo>
                      <a:cubicBezTo>
                        <a:pt x="4257" y="4671"/>
                        <a:pt x="4611" y="4228"/>
                        <a:pt x="4877" y="3696"/>
                      </a:cubicBezTo>
                      <a:cubicBezTo>
                        <a:pt x="5320" y="2632"/>
                        <a:pt x="5409" y="1480"/>
                        <a:pt x="5586" y="328"/>
                      </a:cubicBezTo>
                      <a:cubicBezTo>
                        <a:pt x="5675" y="-204"/>
                        <a:pt x="6384" y="-27"/>
                        <a:pt x="6472" y="417"/>
                      </a:cubicBezTo>
                      <a:lnTo>
                        <a:pt x="6472" y="4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5" name="任意多边形: 形状 504"/>
                <p:cNvSpPr/>
                <p:nvPr>
                  <p:custDataLst>
                    <p:tags r:id="rId247"/>
                  </p:custDataLst>
                </p:nvPr>
              </p:nvSpPr>
              <p:spPr>
                <a:xfrm>
                  <a:off x="9028959" y="3910020"/>
                  <a:ext cx="767596" cy="17117"/>
                </a:xfrm>
                <a:custGeom>
                  <a:avLst/>
                  <a:gdLst>
                    <a:gd name="connsiteX0" fmla="*/ 766421 w 767596"/>
                    <a:gd name="connsiteY0" fmla="*/ 14536 h 17117"/>
                    <a:gd name="connsiteX1" fmla="*/ 691879 w 767596"/>
                    <a:gd name="connsiteY1" fmla="*/ 14714 h 17117"/>
                    <a:gd name="connsiteX2" fmla="*/ 617159 w 767596"/>
                    <a:gd name="connsiteY2" fmla="*/ 13207 h 17117"/>
                    <a:gd name="connsiteX3" fmla="*/ 468606 w 767596"/>
                    <a:gd name="connsiteY3" fmla="*/ 10193 h 17117"/>
                    <a:gd name="connsiteX4" fmla="*/ 170790 w 767596"/>
                    <a:gd name="connsiteY4" fmla="*/ 10016 h 17117"/>
                    <a:gd name="connsiteX5" fmla="*/ 4244 w 767596"/>
                    <a:gd name="connsiteY5" fmla="*/ 17107 h 17117"/>
                    <a:gd name="connsiteX6" fmla="*/ 4067 w 767596"/>
                    <a:gd name="connsiteY6" fmla="*/ 8420 h 17117"/>
                    <a:gd name="connsiteX7" fmla="*/ 301262 w 767596"/>
                    <a:gd name="connsiteY7" fmla="*/ 0 h 17117"/>
                    <a:gd name="connsiteX8" fmla="*/ 599343 w 767596"/>
                    <a:gd name="connsiteY8" fmla="*/ 4964 h 17117"/>
                    <a:gd name="connsiteX9" fmla="*/ 681774 w 767596"/>
                    <a:gd name="connsiteY9" fmla="*/ 7623 h 17117"/>
                    <a:gd name="connsiteX10" fmla="*/ 766244 w 767596"/>
                    <a:gd name="connsiteY10" fmla="*/ 11966 h 17117"/>
                    <a:gd name="connsiteX11" fmla="*/ 766421 w 767596"/>
                    <a:gd name="connsiteY11" fmla="*/ 14536 h 17117"/>
                    <a:gd name="connsiteX12" fmla="*/ 766421 w 767596"/>
                    <a:gd name="connsiteY12" fmla="*/ 14536 h 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7596" h="17117">
                      <a:moveTo>
                        <a:pt x="766421" y="14536"/>
                      </a:moveTo>
                      <a:cubicBezTo>
                        <a:pt x="741692" y="16486"/>
                        <a:pt x="716785" y="15245"/>
                        <a:pt x="691879" y="14714"/>
                      </a:cubicBezTo>
                      <a:cubicBezTo>
                        <a:pt x="666972" y="14182"/>
                        <a:pt x="642065" y="13650"/>
                        <a:pt x="617159" y="13207"/>
                      </a:cubicBezTo>
                      <a:cubicBezTo>
                        <a:pt x="567700" y="12320"/>
                        <a:pt x="518153" y="11079"/>
                        <a:pt x="468606" y="10193"/>
                      </a:cubicBezTo>
                      <a:cubicBezTo>
                        <a:pt x="369245" y="8420"/>
                        <a:pt x="269973" y="7711"/>
                        <a:pt x="170790" y="10016"/>
                      </a:cubicBezTo>
                      <a:cubicBezTo>
                        <a:pt x="115216" y="11345"/>
                        <a:pt x="59641" y="13561"/>
                        <a:pt x="4244" y="17107"/>
                      </a:cubicBezTo>
                      <a:cubicBezTo>
                        <a:pt x="-1340" y="17461"/>
                        <a:pt x="-1429" y="8775"/>
                        <a:pt x="4067" y="8420"/>
                      </a:cubicBezTo>
                      <a:cubicBezTo>
                        <a:pt x="102807" y="2216"/>
                        <a:pt x="201990" y="0"/>
                        <a:pt x="301262" y="0"/>
                      </a:cubicBezTo>
                      <a:cubicBezTo>
                        <a:pt x="400534" y="0"/>
                        <a:pt x="499983" y="1684"/>
                        <a:pt x="599343" y="4964"/>
                      </a:cubicBezTo>
                      <a:cubicBezTo>
                        <a:pt x="626820" y="5850"/>
                        <a:pt x="654297" y="6736"/>
                        <a:pt x="681774" y="7623"/>
                      </a:cubicBezTo>
                      <a:cubicBezTo>
                        <a:pt x="709872" y="8509"/>
                        <a:pt x="738235" y="8332"/>
                        <a:pt x="766244" y="11966"/>
                      </a:cubicBezTo>
                      <a:cubicBezTo>
                        <a:pt x="768016" y="12143"/>
                        <a:pt x="768016" y="14359"/>
                        <a:pt x="766421" y="14536"/>
                      </a:cubicBezTo>
                      <a:lnTo>
                        <a:pt x="766421" y="145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6" name="任意多边形: 形状 505"/>
                <p:cNvSpPr/>
                <p:nvPr>
                  <p:custDataLst>
                    <p:tags r:id="rId248"/>
                  </p:custDataLst>
                </p:nvPr>
              </p:nvSpPr>
              <p:spPr>
                <a:xfrm>
                  <a:off x="9719982" y="3733498"/>
                  <a:ext cx="47389" cy="192210"/>
                </a:xfrm>
                <a:custGeom>
                  <a:avLst/>
                  <a:gdLst>
                    <a:gd name="connsiteX0" fmla="*/ 27890 w 47389"/>
                    <a:gd name="connsiteY0" fmla="*/ 1466 h 192210"/>
                    <a:gd name="connsiteX1" fmla="*/ 19026 w 47389"/>
                    <a:gd name="connsiteY1" fmla="*/ 20346 h 192210"/>
                    <a:gd name="connsiteX2" fmla="*/ 11492 w 47389"/>
                    <a:gd name="connsiteY2" fmla="*/ 42682 h 192210"/>
                    <a:gd name="connsiteX3" fmla="*/ 11404 w 47389"/>
                    <a:gd name="connsiteY3" fmla="*/ 92938 h 192210"/>
                    <a:gd name="connsiteX4" fmla="*/ 22749 w 47389"/>
                    <a:gd name="connsiteY4" fmla="*/ 140447 h 192210"/>
                    <a:gd name="connsiteX5" fmla="*/ 32499 w 47389"/>
                    <a:gd name="connsiteY5" fmla="*/ 163404 h 192210"/>
                    <a:gd name="connsiteX6" fmla="*/ 37994 w 47389"/>
                    <a:gd name="connsiteY6" fmla="*/ 173774 h 192210"/>
                    <a:gd name="connsiteX7" fmla="*/ 40919 w 47389"/>
                    <a:gd name="connsiteY7" fmla="*/ 178826 h 192210"/>
                    <a:gd name="connsiteX8" fmla="*/ 43933 w 47389"/>
                    <a:gd name="connsiteY8" fmla="*/ 183258 h 192210"/>
                    <a:gd name="connsiteX9" fmla="*/ 47390 w 47389"/>
                    <a:gd name="connsiteY9" fmla="*/ 186715 h 192210"/>
                    <a:gd name="connsiteX10" fmla="*/ 42160 w 47389"/>
                    <a:gd name="connsiteY10" fmla="*/ 192210 h 192210"/>
                    <a:gd name="connsiteX11" fmla="*/ 33474 w 47389"/>
                    <a:gd name="connsiteY11" fmla="*/ 185385 h 192210"/>
                    <a:gd name="connsiteX12" fmla="*/ 19912 w 47389"/>
                    <a:gd name="connsiteY12" fmla="*/ 159504 h 192210"/>
                    <a:gd name="connsiteX13" fmla="*/ 2806 w 47389"/>
                    <a:gd name="connsiteY13" fmla="*/ 102068 h 192210"/>
                    <a:gd name="connsiteX14" fmla="*/ 1831 w 47389"/>
                    <a:gd name="connsiteY14" fmla="*/ 43125 h 192210"/>
                    <a:gd name="connsiteX15" fmla="*/ 11138 w 47389"/>
                    <a:gd name="connsiteY15" fmla="*/ 15825 h 192210"/>
                    <a:gd name="connsiteX16" fmla="*/ 26560 w 47389"/>
                    <a:gd name="connsiteY16" fmla="*/ 48 h 192210"/>
                    <a:gd name="connsiteX17" fmla="*/ 27890 w 47389"/>
                    <a:gd name="connsiteY17" fmla="*/ 1466 h 192210"/>
                    <a:gd name="connsiteX18" fmla="*/ 27890 w 47389"/>
                    <a:gd name="connsiteY18" fmla="*/ 1466 h 192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389" h="192210">
                      <a:moveTo>
                        <a:pt x="27890" y="1466"/>
                      </a:moveTo>
                      <a:cubicBezTo>
                        <a:pt x="24256" y="7139"/>
                        <a:pt x="21685" y="14141"/>
                        <a:pt x="19026" y="20346"/>
                      </a:cubicBezTo>
                      <a:cubicBezTo>
                        <a:pt x="15924" y="27525"/>
                        <a:pt x="12999" y="34882"/>
                        <a:pt x="11492" y="42682"/>
                      </a:cubicBezTo>
                      <a:cubicBezTo>
                        <a:pt x="8479" y="58814"/>
                        <a:pt x="9365" y="76452"/>
                        <a:pt x="11404" y="92938"/>
                      </a:cubicBezTo>
                      <a:cubicBezTo>
                        <a:pt x="13354" y="109070"/>
                        <a:pt x="17254" y="125024"/>
                        <a:pt x="22749" y="140447"/>
                      </a:cubicBezTo>
                      <a:cubicBezTo>
                        <a:pt x="25585" y="148247"/>
                        <a:pt x="28776" y="155958"/>
                        <a:pt x="32499" y="163404"/>
                      </a:cubicBezTo>
                      <a:cubicBezTo>
                        <a:pt x="34271" y="166860"/>
                        <a:pt x="36044" y="170317"/>
                        <a:pt x="37994" y="173774"/>
                      </a:cubicBezTo>
                      <a:cubicBezTo>
                        <a:pt x="38969" y="175458"/>
                        <a:pt x="39944" y="177142"/>
                        <a:pt x="40919" y="178826"/>
                      </a:cubicBezTo>
                      <a:cubicBezTo>
                        <a:pt x="41628" y="180067"/>
                        <a:pt x="43933" y="183258"/>
                        <a:pt x="43933" y="183258"/>
                      </a:cubicBezTo>
                      <a:cubicBezTo>
                        <a:pt x="45705" y="183524"/>
                        <a:pt x="47390" y="184765"/>
                        <a:pt x="47390" y="186715"/>
                      </a:cubicBezTo>
                      <a:cubicBezTo>
                        <a:pt x="47390" y="189640"/>
                        <a:pt x="45351" y="192210"/>
                        <a:pt x="42160" y="192210"/>
                      </a:cubicBezTo>
                      <a:cubicBezTo>
                        <a:pt x="38171" y="192121"/>
                        <a:pt x="35424" y="188399"/>
                        <a:pt x="33474" y="185385"/>
                      </a:cubicBezTo>
                      <a:cubicBezTo>
                        <a:pt x="28244" y="177231"/>
                        <a:pt x="23812" y="168278"/>
                        <a:pt x="19912" y="159504"/>
                      </a:cubicBezTo>
                      <a:cubicBezTo>
                        <a:pt x="11669" y="141067"/>
                        <a:pt x="5908" y="121745"/>
                        <a:pt x="2806" y="102068"/>
                      </a:cubicBezTo>
                      <a:cubicBezTo>
                        <a:pt x="-208" y="82657"/>
                        <a:pt x="-1183" y="62359"/>
                        <a:pt x="1831" y="43125"/>
                      </a:cubicBezTo>
                      <a:cubicBezTo>
                        <a:pt x="3338" y="33375"/>
                        <a:pt x="7060" y="24600"/>
                        <a:pt x="11138" y="15825"/>
                      </a:cubicBezTo>
                      <a:cubicBezTo>
                        <a:pt x="14683" y="8291"/>
                        <a:pt x="17874" y="1821"/>
                        <a:pt x="26560" y="48"/>
                      </a:cubicBezTo>
                      <a:cubicBezTo>
                        <a:pt x="27447" y="-218"/>
                        <a:pt x="28333" y="669"/>
                        <a:pt x="27890" y="1466"/>
                      </a:cubicBezTo>
                      <a:lnTo>
                        <a:pt x="27890" y="14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7" name="任意多边形: 形状 506"/>
                <p:cNvSpPr/>
                <p:nvPr>
                  <p:custDataLst>
                    <p:tags r:id="rId249"/>
                  </p:custDataLst>
                </p:nvPr>
              </p:nvSpPr>
              <p:spPr>
                <a:xfrm>
                  <a:off x="9777414" y="3488609"/>
                  <a:ext cx="26221" cy="209124"/>
                </a:xfrm>
                <a:custGeom>
                  <a:avLst/>
                  <a:gdLst>
                    <a:gd name="connsiteX0" fmla="*/ 7950 w 26221"/>
                    <a:gd name="connsiteY0" fmla="*/ 658 h 209124"/>
                    <a:gd name="connsiteX1" fmla="*/ 25589 w 26221"/>
                    <a:gd name="connsiteY1" fmla="*/ 105868 h 209124"/>
                    <a:gd name="connsiteX2" fmla="*/ 18941 w 26221"/>
                    <a:gd name="connsiteY2" fmla="*/ 159581 h 209124"/>
                    <a:gd name="connsiteX3" fmla="*/ 13445 w 26221"/>
                    <a:gd name="connsiteY3" fmla="*/ 185995 h 209124"/>
                    <a:gd name="connsiteX4" fmla="*/ 4582 w 26221"/>
                    <a:gd name="connsiteY4" fmla="*/ 208774 h 209124"/>
                    <a:gd name="connsiteX5" fmla="*/ 1037 w 26221"/>
                    <a:gd name="connsiteY5" fmla="*/ 207267 h 209124"/>
                    <a:gd name="connsiteX6" fmla="*/ 4228 w 26221"/>
                    <a:gd name="connsiteY6" fmla="*/ 183247 h 209124"/>
                    <a:gd name="connsiteX7" fmla="*/ 9457 w 26221"/>
                    <a:gd name="connsiteY7" fmla="*/ 158961 h 209124"/>
                    <a:gd name="connsiteX8" fmla="*/ 16371 w 26221"/>
                    <a:gd name="connsiteY8" fmla="*/ 105691 h 209124"/>
                    <a:gd name="connsiteX9" fmla="*/ 5734 w 26221"/>
                    <a:gd name="connsiteY9" fmla="*/ 1544 h 209124"/>
                    <a:gd name="connsiteX10" fmla="*/ 7950 w 26221"/>
                    <a:gd name="connsiteY10" fmla="*/ 658 h 209124"/>
                    <a:gd name="connsiteX11" fmla="*/ 7950 w 26221"/>
                    <a:gd name="connsiteY11" fmla="*/ 658 h 20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221" h="209124">
                      <a:moveTo>
                        <a:pt x="7950" y="658"/>
                      </a:moveTo>
                      <a:cubicBezTo>
                        <a:pt x="25855" y="32389"/>
                        <a:pt x="27538" y="71123"/>
                        <a:pt x="25589" y="105868"/>
                      </a:cubicBezTo>
                      <a:cubicBezTo>
                        <a:pt x="24614" y="123950"/>
                        <a:pt x="22221" y="141854"/>
                        <a:pt x="18941" y="159581"/>
                      </a:cubicBezTo>
                      <a:cubicBezTo>
                        <a:pt x="17345" y="168445"/>
                        <a:pt x="15484" y="177220"/>
                        <a:pt x="13445" y="185995"/>
                      </a:cubicBezTo>
                      <a:cubicBezTo>
                        <a:pt x="11761" y="193263"/>
                        <a:pt x="11052" y="204253"/>
                        <a:pt x="4582" y="208774"/>
                      </a:cubicBezTo>
                      <a:cubicBezTo>
                        <a:pt x="3164" y="209749"/>
                        <a:pt x="1568" y="208508"/>
                        <a:pt x="1037" y="207267"/>
                      </a:cubicBezTo>
                      <a:cubicBezTo>
                        <a:pt x="-2066" y="200176"/>
                        <a:pt x="2632" y="190160"/>
                        <a:pt x="4228" y="183247"/>
                      </a:cubicBezTo>
                      <a:cubicBezTo>
                        <a:pt x="6089" y="175181"/>
                        <a:pt x="7861" y="167115"/>
                        <a:pt x="9457" y="158961"/>
                      </a:cubicBezTo>
                      <a:cubicBezTo>
                        <a:pt x="12825" y="141411"/>
                        <a:pt x="15307" y="123684"/>
                        <a:pt x="16371" y="105691"/>
                      </a:cubicBezTo>
                      <a:cubicBezTo>
                        <a:pt x="18409" y="70591"/>
                        <a:pt x="13357" y="36112"/>
                        <a:pt x="5734" y="1544"/>
                      </a:cubicBezTo>
                      <a:cubicBezTo>
                        <a:pt x="5468" y="215"/>
                        <a:pt x="7241" y="-672"/>
                        <a:pt x="7950" y="658"/>
                      </a:cubicBezTo>
                      <a:lnTo>
                        <a:pt x="7950" y="65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8" name="任意多边形: 形状 507"/>
                <p:cNvSpPr/>
                <p:nvPr>
                  <p:custDataLst>
                    <p:tags r:id="rId250"/>
                  </p:custDataLst>
                </p:nvPr>
              </p:nvSpPr>
              <p:spPr>
                <a:xfrm>
                  <a:off x="8193580" y="3491571"/>
                  <a:ext cx="1690380" cy="8047"/>
                </a:xfrm>
                <a:custGeom>
                  <a:avLst/>
                  <a:gdLst>
                    <a:gd name="connsiteX0" fmla="*/ 1688929 w 1690380"/>
                    <a:gd name="connsiteY0" fmla="*/ 5495 h 8047"/>
                    <a:gd name="connsiteX1" fmla="*/ 1604725 w 1690380"/>
                    <a:gd name="connsiteY1" fmla="*/ 7800 h 8047"/>
                    <a:gd name="connsiteX2" fmla="*/ 1523801 w 1690380"/>
                    <a:gd name="connsiteY2" fmla="*/ 7977 h 8047"/>
                    <a:gd name="connsiteX3" fmla="*/ 1358673 w 1690380"/>
                    <a:gd name="connsiteY3" fmla="*/ 7977 h 8047"/>
                    <a:gd name="connsiteX4" fmla="*/ 1031785 w 1690380"/>
                    <a:gd name="connsiteY4" fmla="*/ 7445 h 8047"/>
                    <a:gd name="connsiteX5" fmla="*/ 374553 w 1690380"/>
                    <a:gd name="connsiteY5" fmla="*/ 7357 h 8047"/>
                    <a:gd name="connsiteX6" fmla="*/ 3879 w 1690380"/>
                    <a:gd name="connsiteY6" fmla="*/ 7888 h 8047"/>
                    <a:gd name="connsiteX7" fmla="*/ 3702 w 1690380"/>
                    <a:gd name="connsiteY7" fmla="*/ 89 h 8047"/>
                    <a:gd name="connsiteX8" fmla="*/ 660934 w 1690380"/>
                    <a:gd name="connsiteY8" fmla="*/ 975 h 8047"/>
                    <a:gd name="connsiteX9" fmla="*/ 1318078 w 1690380"/>
                    <a:gd name="connsiteY9" fmla="*/ 0 h 8047"/>
                    <a:gd name="connsiteX10" fmla="*/ 1503415 w 1690380"/>
                    <a:gd name="connsiteY10" fmla="*/ 0 h 8047"/>
                    <a:gd name="connsiteX11" fmla="*/ 1594444 w 1690380"/>
                    <a:gd name="connsiteY11" fmla="*/ 89 h 8047"/>
                    <a:gd name="connsiteX12" fmla="*/ 1688841 w 1690380"/>
                    <a:gd name="connsiteY12" fmla="*/ 2393 h 8047"/>
                    <a:gd name="connsiteX13" fmla="*/ 1688929 w 1690380"/>
                    <a:gd name="connsiteY13" fmla="*/ 5495 h 8047"/>
                    <a:gd name="connsiteX14" fmla="*/ 1688929 w 1690380"/>
                    <a:gd name="connsiteY14" fmla="*/ 5495 h 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90380" h="8047">
                      <a:moveTo>
                        <a:pt x="1688929" y="5495"/>
                      </a:moveTo>
                      <a:cubicBezTo>
                        <a:pt x="1660832" y="6293"/>
                        <a:pt x="1632912" y="7623"/>
                        <a:pt x="1604725" y="7800"/>
                      </a:cubicBezTo>
                      <a:cubicBezTo>
                        <a:pt x="1577780" y="7977"/>
                        <a:pt x="1550835" y="7977"/>
                        <a:pt x="1523801" y="7977"/>
                      </a:cubicBezTo>
                      <a:cubicBezTo>
                        <a:pt x="1468758" y="7977"/>
                        <a:pt x="1413716" y="7977"/>
                        <a:pt x="1358673" y="7977"/>
                      </a:cubicBezTo>
                      <a:cubicBezTo>
                        <a:pt x="1249740" y="7977"/>
                        <a:pt x="1140719" y="8332"/>
                        <a:pt x="1031785" y="7445"/>
                      </a:cubicBezTo>
                      <a:cubicBezTo>
                        <a:pt x="812678" y="5673"/>
                        <a:pt x="593571" y="6736"/>
                        <a:pt x="374553" y="7357"/>
                      </a:cubicBezTo>
                      <a:cubicBezTo>
                        <a:pt x="250995" y="7711"/>
                        <a:pt x="127437" y="7888"/>
                        <a:pt x="3879" y="7888"/>
                      </a:cubicBezTo>
                      <a:cubicBezTo>
                        <a:pt x="-1173" y="7888"/>
                        <a:pt x="-1350" y="0"/>
                        <a:pt x="3702" y="89"/>
                      </a:cubicBezTo>
                      <a:cubicBezTo>
                        <a:pt x="222720" y="177"/>
                        <a:pt x="441827" y="975"/>
                        <a:pt x="660934" y="975"/>
                      </a:cubicBezTo>
                      <a:cubicBezTo>
                        <a:pt x="880041" y="975"/>
                        <a:pt x="1099060" y="89"/>
                        <a:pt x="1318078" y="0"/>
                      </a:cubicBezTo>
                      <a:cubicBezTo>
                        <a:pt x="1379857" y="0"/>
                        <a:pt x="1441636" y="0"/>
                        <a:pt x="1503415" y="0"/>
                      </a:cubicBezTo>
                      <a:cubicBezTo>
                        <a:pt x="1533728" y="0"/>
                        <a:pt x="1564042" y="0"/>
                        <a:pt x="1594444" y="89"/>
                      </a:cubicBezTo>
                      <a:cubicBezTo>
                        <a:pt x="1625998" y="266"/>
                        <a:pt x="1657375" y="1507"/>
                        <a:pt x="1688841" y="2393"/>
                      </a:cubicBezTo>
                      <a:cubicBezTo>
                        <a:pt x="1690879" y="2571"/>
                        <a:pt x="1690879" y="5495"/>
                        <a:pt x="1688929" y="5495"/>
                      </a:cubicBezTo>
                      <a:lnTo>
                        <a:pt x="1688929" y="549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9" name="任意多边形: 形状 508"/>
                <p:cNvSpPr/>
                <p:nvPr>
                  <p:custDataLst>
                    <p:tags r:id="rId251"/>
                  </p:custDataLst>
                </p:nvPr>
              </p:nvSpPr>
              <p:spPr>
                <a:xfrm>
                  <a:off x="8341887" y="3499056"/>
                  <a:ext cx="33712" cy="199301"/>
                </a:xfrm>
                <a:custGeom>
                  <a:avLst/>
                  <a:gdLst>
                    <a:gd name="connsiteX0" fmla="*/ 23182 w 33712"/>
                    <a:gd name="connsiteY0" fmla="*/ 1113 h 199301"/>
                    <a:gd name="connsiteX1" fmla="*/ 14938 w 33712"/>
                    <a:gd name="connsiteY1" fmla="*/ 20701 h 199301"/>
                    <a:gd name="connsiteX2" fmla="*/ 10241 w 33712"/>
                    <a:gd name="connsiteY2" fmla="*/ 41796 h 199301"/>
                    <a:gd name="connsiteX3" fmla="*/ 10595 w 33712"/>
                    <a:gd name="connsiteY3" fmla="*/ 87709 h 199301"/>
                    <a:gd name="connsiteX4" fmla="*/ 16534 w 33712"/>
                    <a:gd name="connsiteY4" fmla="*/ 141688 h 199301"/>
                    <a:gd name="connsiteX5" fmla="*/ 22295 w 33712"/>
                    <a:gd name="connsiteY5" fmla="*/ 167836 h 199301"/>
                    <a:gd name="connsiteX6" fmla="*/ 25841 w 33712"/>
                    <a:gd name="connsiteY6" fmla="*/ 179713 h 199301"/>
                    <a:gd name="connsiteX7" fmla="*/ 27879 w 33712"/>
                    <a:gd name="connsiteY7" fmla="*/ 185563 h 199301"/>
                    <a:gd name="connsiteX8" fmla="*/ 29298 w 33712"/>
                    <a:gd name="connsiteY8" fmla="*/ 189463 h 199301"/>
                    <a:gd name="connsiteX9" fmla="*/ 26727 w 33712"/>
                    <a:gd name="connsiteY9" fmla="*/ 188754 h 199301"/>
                    <a:gd name="connsiteX10" fmla="*/ 24688 w 33712"/>
                    <a:gd name="connsiteY10" fmla="*/ 191413 h 199301"/>
                    <a:gd name="connsiteX11" fmla="*/ 24954 w 33712"/>
                    <a:gd name="connsiteY11" fmla="*/ 190704 h 199301"/>
                    <a:gd name="connsiteX12" fmla="*/ 31602 w 33712"/>
                    <a:gd name="connsiteY12" fmla="*/ 189109 h 199301"/>
                    <a:gd name="connsiteX13" fmla="*/ 27348 w 33712"/>
                    <a:gd name="connsiteY13" fmla="*/ 199302 h 199301"/>
                    <a:gd name="connsiteX14" fmla="*/ 16091 w 33712"/>
                    <a:gd name="connsiteY14" fmla="*/ 183259 h 199301"/>
                    <a:gd name="connsiteX15" fmla="*/ 4834 w 33712"/>
                    <a:gd name="connsiteY15" fmla="*/ 133623 h 199301"/>
                    <a:gd name="connsiteX16" fmla="*/ 491 w 33712"/>
                    <a:gd name="connsiteY16" fmla="*/ 81328 h 199301"/>
                    <a:gd name="connsiteX17" fmla="*/ 1466 w 33712"/>
                    <a:gd name="connsiteY17" fmla="*/ 38694 h 199301"/>
                    <a:gd name="connsiteX18" fmla="*/ 7405 w 33712"/>
                    <a:gd name="connsiteY18" fmla="*/ 16535 h 199301"/>
                    <a:gd name="connsiteX19" fmla="*/ 21852 w 33712"/>
                    <a:gd name="connsiteY19" fmla="*/ 137 h 199301"/>
                    <a:gd name="connsiteX20" fmla="*/ 23182 w 33712"/>
                    <a:gd name="connsiteY20" fmla="*/ 1113 h 199301"/>
                    <a:gd name="connsiteX21" fmla="*/ 23182 w 33712"/>
                    <a:gd name="connsiteY21" fmla="*/ 1113 h 19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3712" h="199301">
                      <a:moveTo>
                        <a:pt x="23182" y="1113"/>
                      </a:moveTo>
                      <a:cubicBezTo>
                        <a:pt x="19016" y="6963"/>
                        <a:pt x="17420" y="14053"/>
                        <a:pt x="14938" y="20701"/>
                      </a:cubicBezTo>
                      <a:cubicBezTo>
                        <a:pt x="12457" y="27437"/>
                        <a:pt x="11038" y="34528"/>
                        <a:pt x="10241" y="41796"/>
                      </a:cubicBezTo>
                      <a:cubicBezTo>
                        <a:pt x="8645" y="56953"/>
                        <a:pt x="9620" y="72464"/>
                        <a:pt x="10595" y="87709"/>
                      </a:cubicBezTo>
                      <a:cubicBezTo>
                        <a:pt x="11748" y="105702"/>
                        <a:pt x="13432" y="123784"/>
                        <a:pt x="16534" y="141688"/>
                      </a:cubicBezTo>
                      <a:cubicBezTo>
                        <a:pt x="18041" y="150464"/>
                        <a:pt x="19991" y="159238"/>
                        <a:pt x="22295" y="167836"/>
                      </a:cubicBezTo>
                      <a:cubicBezTo>
                        <a:pt x="23359" y="171825"/>
                        <a:pt x="24511" y="175813"/>
                        <a:pt x="25841" y="179713"/>
                      </a:cubicBezTo>
                      <a:cubicBezTo>
                        <a:pt x="26461" y="181663"/>
                        <a:pt x="27170" y="183613"/>
                        <a:pt x="27879" y="185563"/>
                      </a:cubicBezTo>
                      <a:cubicBezTo>
                        <a:pt x="28323" y="186893"/>
                        <a:pt x="28854" y="188134"/>
                        <a:pt x="29298" y="189463"/>
                      </a:cubicBezTo>
                      <a:cubicBezTo>
                        <a:pt x="25841" y="189640"/>
                        <a:pt x="25043" y="189374"/>
                        <a:pt x="26727" y="188754"/>
                      </a:cubicBezTo>
                      <a:cubicBezTo>
                        <a:pt x="26018" y="189640"/>
                        <a:pt x="25398" y="190527"/>
                        <a:pt x="24688" y="191413"/>
                      </a:cubicBezTo>
                      <a:cubicBezTo>
                        <a:pt x="24777" y="191147"/>
                        <a:pt x="24866" y="190970"/>
                        <a:pt x="24954" y="190704"/>
                      </a:cubicBezTo>
                      <a:cubicBezTo>
                        <a:pt x="25929" y="187690"/>
                        <a:pt x="29209" y="187159"/>
                        <a:pt x="31602" y="189109"/>
                      </a:cubicBezTo>
                      <a:cubicBezTo>
                        <a:pt x="36211" y="192831"/>
                        <a:pt x="32577" y="199302"/>
                        <a:pt x="27348" y="199302"/>
                      </a:cubicBezTo>
                      <a:cubicBezTo>
                        <a:pt x="19813" y="199213"/>
                        <a:pt x="17863" y="188754"/>
                        <a:pt x="16091" y="183259"/>
                      </a:cubicBezTo>
                      <a:cubicBezTo>
                        <a:pt x="10773" y="167038"/>
                        <a:pt x="7316" y="150375"/>
                        <a:pt x="4834" y="133623"/>
                      </a:cubicBezTo>
                      <a:cubicBezTo>
                        <a:pt x="2352" y="116250"/>
                        <a:pt x="1200" y="98700"/>
                        <a:pt x="491" y="81328"/>
                      </a:cubicBezTo>
                      <a:cubicBezTo>
                        <a:pt x="-130" y="67057"/>
                        <a:pt x="-484" y="52787"/>
                        <a:pt x="1466" y="38694"/>
                      </a:cubicBezTo>
                      <a:cubicBezTo>
                        <a:pt x="2530" y="31071"/>
                        <a:pt x="4391" y="23537"/>
                        <a:pt x="7405" y="16535"/>
                      </a:cubicBezTo>
                      <a:cubicBezTo>
                        <a:pt x="10418" y="9533"/>
                        <a:pt x="16179" y="4924"/>
                        <a:pt x="21852" y="137"/>
                      </a:cubicBezTo>
                      <a:cubicBezTo>
                        <a:pt x="22561" y="-306"/>
                        <a:pt x="23713" y="403"/>
                        <a:pt x="23182" y="1113"/>
                      </a:cubicBezTo>
                      <a:lnTo>
                        <a:pt x="23182" y="111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0" name="任意多边形: 形状 509"/>
                <p:cNvSpPr/>
                <p:nvPr>
                  <p:custDataLst>
                    <p:tags r:id="rId252"/>
                  </p:custDataLst>
                </p:nvPr>
              </p:nvSpPr>
              <p:spPr>
                <a:xfrm>
                  <a:off x="8187995" y="3394781"/>
                  <a:ext cx="1697682" cy="8448"/>
                </a:xfrm>
                <a:custGeom>
                  <a:avLst/>
                  <a:gdLst>
                    <a:gd name="connsiteX0" fmla="*/ 1695754 w 1697682"/>
                    <a:gd name="connsiteY0" fmla="*/ 6027 h 8448"/>
                    <a:gd name="connsiteX1" fmla="*/ 1530272 w 1697682"/>
                    <a:gd name="connsiteY1" fmla="*/ 7800 h 8448"/>
                    <a:gd name="connsiteX2" fmla="*/ 1364701 w 1697682"/>
                    <a:gd name="connsiteY2" fmla="*/ 7800 h 8448"/>
                    <a:gd name="connsiteX3" fmla="*/ 1033647 w 1697682"/>
                    <a:gd name="connsiteY3" fmla="*/ 7800 h 8448"/>
                    <a:gd name="connsiteX4" fmla="*/ 374908 w 1697682"/>
                    <a:gd name="connsiteY4" fmla="*/ 7889 h 8448"/>
                    <a:gd name="connsiteX5" fmla="*/ 189128 w 1697682"/>
                    <a:gd name="connsiteY5" fmla="*/ 7889 h 8448"/>
                    <a:gd name="connsiteX6" fmla="*/ 3347 w 1697682"/>
                    <a:gd name="connsiteY6" fmla="*/ 7357 h 8448"/>
                    <a:gd name="connsiteX7" fmla="*/ 3170 w 1697682"/>
                    <a:gd name="connsiteY7" fmla="*/ 532 h 8448"/>
                    <a:gd name="connsiteX8" fmla="*/ 168741 w 1697682"/>
                    <a:gd name="connsiteY8" fmla="*/ 0 h 8448"/>
                    <a:gd name="connsiteX9" fmla="*/ 334312 w 1697682"/>
                    <a:gd name="connsiteY9" fmla="*/ 0 h 8448"/>
                    <a:gd name="connsiteX10" fmla="*/ 665366 w 1697682"/>
                    <a:gd name="connsiteY10" fmla="*/ 0 h 8448"/>
                    <a:gd name="connsiteX11" fmla="*/ 1324106 w 1697682"/>
                    <a:gd name="connsiteY11" fmla="*/ 89 h 8448"/>
                    <a:gd name="connsiteX12" fmla="*/ 1509886 w 1697682"/>
                    <a:gd name="connsiteY12" fmla="*/ 89 h 8448"/>
                    <a:gd name="connsiteX13" fmla="*/ 1601092 w 1697682"/>
                    <a:gd name="connsiteY13" fmla="*/ 89 h 8448"/>
                    <a:gd name="connsiteX14" fmla="*/ 1695754 w 1697682"/>
                    <a:gd name="connsiteY14" fmla="*/ 1862 h 8448"/>
                    <a:gd name="connsiteX15" fmla="*/ 1695754 w 1697682"/>
                    <a:gd name="connsiteY15" fmla="*/ 6027 h 8448"/>
                    <a:gd name="connsiteX16" fmla="*/ 1695754 w 1697682"/>
                    <a:gd name="connsiteY16" fmla="*/ 6027 h 8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97682" h="8448">
                      <a:moveTo>
                        <a:pt x="1695754" y="6027"/>
                      </a:moveTo>
                      <a:cubicBezTo>
                        <a:pt x="1641066" y="10105"/>
                        <a:pt x="1585315" y="7800"/>
                        <a:pt x="1530272" y="7800"/>
                      </a:cubicBezTo>
                      <a:cubicBezTo>
                        <a:pt x="1475052" y="7800"/>
                        <a:pt x="1419921" y="7800"/>
                        <a:pt x="1364701" y="7800"/>
                      </a:cubicBezTo>
                      <a:cubicBezTo>
                        <a:pt x="1254349" y="7800"/>
                        <a:pt x="1143998" y="7800"/>
                        <a:pt x="1033647" y="7800"/>
                      </a:cubicBezTo>
                      <a:cubicBezTo>
                        <a:pt x="814097" y="7800"/>
                        <a:pt x="594458" y="7800"/>
                        <a:pt x="374908" y="7889"/>
                      </a:cubicBezTo>
                      <a:cubicBezTo>
                        <a:pt x="312951" y="7889"/>
                        <a:pt x="250995" y="7889"/>
                        <a:pt x="189128" y="7889"/>
                      </a:cubicBezTo>
                      <a:cubicBezTo>
                        <a:pt x="127171" y="7889"/>
                        <a:pt x="65215" y="6382"/>
                        <a:pt x="3347" y="7357"/>
                      </a:cubicBezTo>
                      <a:cubicBezTo>
                        <a:pt x="-996" y="7445"/>
                        <a:pt x="-1173" y="443"/>
                        <a:pt x="3170" y="532"/>
                      </a:cubicBezTo>
                      <a:cubicBezTo>
                        <a:pt x="58390" y="1418"/>
                        <a:pt x="113521" y="0"/>
                        <a:pt x="168741" y="0"/>
                      </a:cubicBezTo>
                      <a:cubicBezTo>
                        <a:pt x="223961" y="0"/>
                        <a:pt x="279093" y="0"/>
                        <a:pt x="334312" y="0"/>
                      </a:cubicBezTo>
                      <a:cubicBezTo>
                        <a:pt x="444664" y="0"/>
                        <a:pt x="555015" y="0"/>
                        <a:pt x="665366" y="0"/>
                      </a:cubicBezTo>
                      <a:cubicBezTo>
                        <a:pt x="884916" y="0"/>
                        <a:pt x="1104555" y="0"/>
                        <a:pt x="1324106" y="89"/>
                      </a:cubicBezTo>
                      <a:cubicBezTo>
                        <a:pt x="1386062" y="89"/>
                        <a:pt x="1448018" y="89"/>
                        <a:pt x="1509886" y="89"/>
                      </a:cubicBezTo>
                      <a:cubicBezTo>
                        <a:pt x="1540288" y="89"/>
                        <a:pt x="1570689" y="89"/>
                        <a:pt x="1601092" y="89"/>
                      </a:cubicBezTo>
                      <a:cubicBezTo>
                        <a:pt x="1632646" y="89"/>
                        <a:pt x="1664200" y="-532"/>
                        <a:pt x="1695754" y="1862"/>
                      </a:cubicBezTo>
                      <a:cubicBezTo>
                        <a:pt x="1698325" y="2216"/>
                        <a:pt x="1698325" y="5850"/>
                        <a:pt x="1695754" y="6027"/>
                      </a:cubicBezTo>
                      <a:lnTo>
                        <a:pt x="1695754" y="60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1" name="任意多边形: 形状 510"/>
                <p:cNvSpPr/>
                <p:nvPr>
                  <p:custDataLst>
                    <p:tags r:id="rId253"/>
                  </p:custDataLst>
                </p:nvPr>
              </p:nvSpPr>
              <p:spPr>
                <a:xfrm>
                  <a:off x="8229262" y="3398508"/>
                  <a:ext cx="28923" cy="97650"/>
                </a:xfrm>
                <a:custGeom>
                  <a:avLst/>
                  <a:gdLst>
                    <a:gd name="connsiteX0" fmla="*/ 2144 w 28923"/>
                    <a:gd name="connsiteY0" fmla="*/ 85 h 97650"/>
                    <a:gd name="connsiteX1" fmla="*/ 13046 w 28923"/>
                    <a:gd name="connsiteY1" fmla="*/ 10278 h 97650"/>
                    <a:gd name="connsiteX2" fmla="*/ 21024 w 28923"/>
                    <a:gd name="connsiteY2" fmla="*/ 25346 h 97650"/>
                    <a:gd name="connsiteX3" fmla="*/ 28735 w 28923"/>
                    <a:gd name="connsiteY3" fmla="*/ 57786 h 97650"/>
                    <a:gd name="connsiteX4" fmla="*/ 24658 w 28923"/>
                    <a:gd name="connsiteY4" fmla="*/ 90138 h 97650"/>
                    <a:gd name="connsiteX5" fmla="*/ 14110 w 28923"/>
                    <a:gd name="connsiteY5" fmla="*/ 97406 h 97650"/>
                    <a:gd name="connsiteX6" fmla="*/ 9412 w 28923"/>
                    <a:gd name="connsiteY6" fmla="*/ 89606 h 97650"/>
                    <a:gd name="connsiteX7" fmla="*/ 12603 w 28923"/>
                    <a:gd name="connsiteY7" fmla="*/ 89252 h 97650"/>
                    <a:gd name="connsiteX8" fmla="*/ 12071 w 28923"/>
                    <a:gd name="connsiteY8" fmla="*/ 89429 h 97650"/>
                    <a:gd name="connsiteX9" fmla="*/ 14287 w 28923"/>
                    <a:gd name="connsiteY9" fmla="*/ 88720 h 97650"/>
                    <a:gd name="connsiteX10" fmla="*/ 16681 w 28923"/>
                    <a:gd name="connsiteY10" fmla="*/ 84288 h 97650"/>
                    <a:gd name="connsiteX11" fmla="*/ 19162 w 28923"/>
                    <a:gd name="connsiteY11" fmla="*/ 71791 h 97650"/>
                    <a:gd name="connsiteX12" fmla="*/ 18276 w 28923"/>
                    <a:gd name="connsiteY12" fmla="*/ 46707 h 97650"/>
                    <a:gd name="connsiteX13" fmla="*/ 10831 w 28923"/>
                    <a:gd name="connsiteY13" fmla="*/ 23218 h 97650"/>
                    <a:gd name="connsiteX14" fmla="*/ 4449 w 28923"/>
                    <a:gd name="connsiteY14" fmla="*/ 11873 h 97650"/>
                    <a:gd name="connsiteX15" fmla="*/ 17 w 28923"/>
                    <a:gd name="connsiteY15" fmla="*/ 1769 h 97650"/>
                    <a:gd name="connsiteX16" fmla="*/ 2144 w 28923"/>
                    <a:gd name="connsiteY16" fmla="*/ 85 h 97650"/>
                    <a:gd name="connsiteX17" fmla="*/ 2144 w 28923"/>
                    <a:gd name="connsiteY17" fmla="*/ 85 h 9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923" h="97650">
                      <a:moveTo>
                        <a:pt x="2144" y="85"/>
                      </a:moveTo>
                      <a:cubicBezTo>
                        <a:pt x="6842" y="1325"/>
                        <a:pt x="10476" y="6378"/>
                        <a:pt x="13046" y="10278"/>
                      </a:cubicBezTo>
                      <a:cubicBezTo>
                        <a:pt x="16149" y="15064"/>
                        <a:pt x="18808" y="20116"/>
                        <a:pt x="21024" y="25346"/>
                      </a:cubicBezTo>
                      <a:cubicBezTo>
                        <a:pt x="25455" y="35716"/>
                        <a:pt x="28114" y="46707"/>
                        <a:pt x="28735" y="57786"/>
                      </a:cubicBezTo>
                      <a:cubicBezTo>
                        <a:pt x="29355" y="68423"/>
                        <a:pt x="28558" y="80300"/>
                        <a:pt x="24658" y="90138"/>
                      </a:cubicBezTo>
                      <a:cubicBezTo>
                        <a:pt x="22974" y="94393"/>
                        <a:pt x="19251" y="98736"/>
                        <a:pt x="14110" y="97406"/>
                      </a:cubicBezTo>
                      <a:cubicBezTo>
                        <a:pt x="10565" y="96431"/>
                        <a:pt x="8969" y="92975"/>
                        <a:pt x="9412" y="89606"/>
                      </a:cubicBezTo>
                      <a:cubicBezTo>
                        <a:pt x="9590" y="88100"/>
                        <a:pt x="11894" y="88100"/>
                        <a:pt x="12603" y="89252"/>
                      </a:cubicBezTo>
                      <a:cubicBezTo>
                        <a:pt x="12781" y="89518"/>
                        <a:pt x="10476" y="89872"/>
                        <a:pt x="12071" y="89429"/>
                      </a:cubicBezTo>
                      <a:cubicBezTo>
                        <a:pt x="12515" y="89340"/>
                        <a:pt x="13933" y="88986"/>
                        <a:pt x="14287" y="88720"/>
                      </a:cubicBezTo>
                      <a:cubicBezTo>
                        <a:pt x="15794" y="87745"/>
                        <a:pt x="16149" y="86061"/>
                        <a:pt x="16681" y="84288"/>
                      </a:cubicBezTo>
                      <a:cubicBezTo>
                        <a:pt x="17833" y="80211"/>
                        <a:pt x="18631" y="76045"/>
                        <a:pt x="19162" y="71791"/>
                      </a:cubicBezTo>
                      <a:cubicBezTo>
                        <a:pt x="20049" y="63547"/>
                        <a:pt x="19783" y="55039"/>
                        <a:pt x="18276" y="46707"/>
                      </a:cubicBezTo>
                      <a:cubicBezTo>
                        <a:pt x="16858" y="38641"/>
                        <a:pt x="14376" y="30664"/>
                        <a:pt x="10831" y="23218"/>
                      </a:cubicBezTo>
                      <a:cubicBezTo>
                        <a:pt x="8969" y="19318"/>
                        <a:pt x="6576" y="15684"/>
                        <a:pt x="4449" y="11873"/>
                      </a:cubicBezTo>
                      <a:cubicBezTo>
                        <a:pt x="2676" y="8682"/>
                        <a:pt x="372" y="5403"/>
                        <a:pt x="17" y="1769"/>
                      </a:cubicBezTo>
                      <a:cubicBezTo>
                        <a:pt x="-160" y="528"/>
                        <a:pt x="1081" y="-270"/>
                        <a:pt x="2144" y="85"/>
                      </a:cubicBezTo>
                      <a:lnTo>
                        <a:pt x="2144" y="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2" name="任意多边形: 形状 511"/>
                <p:cNvSpPr/>
                <p:nvPr>
                  <p:custDataLst>
                    <p:tags r:id="rId254"/>
                  </p:custDataLst>
                </p:nvPr>
              </p:nvSpPr>
              <p:spPr>
                <a:xfrm>
                  <a:off x="8825144" y="3398689"/>
                  <a:ext cx="27442" cy="99414"/>
                </a:xfrm>
                <a:custGeom>
                  <a:avLst/>
                  <a:gdLst>
                    <a:gd name="connsiteX0" fmla="*/ 917 w 27442"/>
                    <a:gd name="connsiteY0" fmla="*/ 81 h 99414"/>
                    <a:gd name="connsiteX1" fmla="*/ 10313 w 27442"/>
                    <a:gd name="connsiteY1" fmla="*/ 7970 h 99414"/>
                    <a:gd name="connsiteX2" fmla="*/ 17581 w 27442"/>
                    <a:gd name="connsiteY2" fmla="*/ 19492 h 99414"/>
                    <a:gd name="connsiteX3" fmla="*/ 26090 w 27442"/>
                    <a:gd name="connsiteY3" fmla="*/ 46083 h 99414"/>
                    <a:gd name="connsiteX4" fmla="*/ 26799 w 27442"/>
                    <a:gd name="connsiteY4" fmla="*/ 72940 h 99414"/>
                    <a:gd name="connsiteX5" fmla="*/ 24317 w 27442"/>
                    <a:gd name="connsiteY5" fmla="*/ 86146 h 99414"/>
                    <a:gd name="connsiteX6" fmla="*/ 18822 w 27442"/>
                    <a:gd name="connsiteY6" fmla="*/ 98378 h 99414"/>
                    <a:gd name="connsiteX7" fmla="*/ 11908 w 27442"/>
                    <a:gd name="connsiteY7" fmla="*/ 95364 h 99414"/>
                    <a:gd name="connsiteX8" fmla="*/ 14833 w 27442"/>
                    <a:gd name="connsiteY8" fmla="*/ 84108 h 99414"/>
                    <a:gd name="connsiteX9" fmla="*/ 17315 w 27442"/>
                    <a:gd name="connsiteY9" fmla="*/ 72319 h 99414"/>
                    <a:gd name="connsiteX10" fmla="*/ 17049 w 27442"/>
                    <a:gd name="connsiteY10" fmla="*/ 47058 h 99414"/>
                    <a:gd name="connsiteX11" fmla="*/ 31 w 27442"/>
                    <a:gd name="connsiteY11" fmla="*/ 613 h 99414"/>
                    <a:gd name="connsiteX12" fmla="*/ 917 w 27442"/>
                    <a:gd name="connsiteY12" fmla="*/ 81 h 99414"/>
                    <a:gd name="connsiteX13" fmla="*/ 917 w 27442"/>
                    <a:gd name="connsiteY13" fmla="*/ 81 h 99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442" h="99414">
                      <a:moveTo>
                        <a:pt x="917" y="81"/>
                      </a:moveTo>
                      <a:cubicBezTo>
                        <a:pt x="4817" y="2474"/>
                        <a:pt x="7388" y="4336"/>
                        <a:pt x="10313" y="7970"/>
                      </a:cubicBezTo>
                      <a:cubicBezTo>
                        <a:pt x="13149" y="11604"/>
                        <a:pt x="15542" y="15326"/>
                        <a:pt x="17581" y="19492"/>
                      </a:cubicBezTo>
                      <a:cubicBezTo>
                        <a:pt x="21658" y="28001"/>
                        <a:pt x="24583" y="36865"/>
                        <a:pt x="26090" y="46083"/>
                      </a:cubicBezTo>
                      <a:cubicBezTo>
                        <a:pt x="27597" y="55035"/>
                        <a:pt x="27863" y="64076"/>
                        <a:pt x="26799" y="72940"/>
                      </a:cubicBezTo>
                      <a:cubicBezTo>
                        <a:pt x="26267" y="77371"/>
                        <a:pt x="25470" y="81803"/>
                        <a:pt x="24317" y="86146"/>
                      </a:cubicBezTo>
                      <a:cubicBezTo>
                        <a:pt x="23165" y="90401"/>
                        <a:pt x="22101" y="95276"/>
                        <a:pt x="18822" y="98378"/>
                      </a:cubicBezTo>
                      <a:cubicBezTo>
                        <a:pt x="16429" y="100683"/>
                        <a:pt x="11997" y="98910"/>
                        <a:pt x="11908" y="95364"/>
                      </a:cubicBezTo>
                      <a:cubicBezTo>
                        <a:pt x="11820" y="91376"/>
                        <a:pt x="13770" y="87830"/>
                        <a:pt x="14833" y="84108"/>
                      </a:cubicBezTo>
                      <a:cubicBezTo>
                        <a:pt x="15985" y="80296"/>
                        <a:pt x="16783" y="76308"/>
                        <a:pt x="17315" y="72319"/>
                      </a:cubicBezTo>
                      <a:cubicBezTo>
                        <a:pt x="18467" y="64076"/>
                        <a:pt x="18201" y="55478"/>
                        <a:pt x="17049" y="47058"/>
                      </a:cubicBezTo>
                      <a:cubicBezTo>
                        <a:pt x="14656" y="30306"/>
                        <a:pt x="5970" y="16213"/>
                        <a:pt x="31" y="613"/>
                      </a:cubicBezTo>
                      <a:cubicBezTo>
                        <a:pt x="-146" y="258"/>
                        <a:pt x="474" y="-185"/>
                        <a:pt x="917" y="81"/>
                      </a:cubicBezTo>
                      <a:lnTo>
                        <a:pt x="917" y="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3" name="任意多边形: 形状 512"/>
                <p:cNvSpPr/>
                <p:nvPr>
                  <p:custDataLst>
                    <p:tags r:id="rId255"/>
                  </p:custDataLst>
                </p:nvPr>
              </p:nvSpPr>
              <p:spPr>
                <a:xfrm>
                  <a:off x="9879134" y="3393704"/>
                  <a:ext cx="23194" cy="102761"/>
                </a:xfrm>
                <a:custGeom>
                  <a:avLst/>
                  <a:gdLst>
                    <a:gd name="connsiteX0" fmla="*/ 2311 w 23194"/>
                    <a:gd name="connsiteY0" fmla="*/ 191 h 102761"/>
                    <a:gd name="connsiteX1" fmla="*/ 8516 w 23194"/>
                    <a:gd name="connsiteY1" fmla="*/ 6927 h 102761"/>
                    <a:gd name="connsiteX2" fmla="*/ 12859 w 23194"/>
                    <a:gd name="connsiteY2" fmla="*/ 12423 h 102761"/>
                    <a:gd name="connsiteX3" fmla="*/ 19063 w 23194"/>
                    <a:gd name="connsiteY3" fmla="*/ 27846 h 102761"/>
                    <a:gd name="connsiteX4" fmla="*/ 23052 w 23194"/>
                    <a:gd name="connsiteY4" fmla="*/ 61882 h 102761"/>
                    <a:gd name="connsiteX5" fmla="*/ 16050 w 23194"/>
                    <a:gd name="connsiteY5" fmla="*/ 93968 h 102761"/>
                    <a:gd name="connsiteX6" fmla="*/ 7452 w 23194"/>
                    <a:gd name="connsiteY6" fmla="*/ 102565 h 102761"/>
                    <a:gd name="connsiteX7" fmla="*/ 7 w 23194"/>
                    <a:gd name="connsiteY7" fmla="*/ 96449 h 102761"/>
                    <a:gd name="connsiteX8" fmla="*/ 4438 w 23194"/>
                    <a:gd name="connsiteY8" fmla="*/ 93968 h 102761"/>
                    <a:gd name="connsiteX9" fmla="*/ 5147 w 23194"/>
                    <a:gd name="connsiteY9" fmla="*/ 94322 h 102761"/>
                    <a:gd name="connsiteX10" fmla="*/ 2488 w 23194"/>
                    <a:gd name="connsiteY10" fmla="*/ 93879 h 102761"/>
                    <a:gd name="connsiteX11" fmla="*/ 7629 w 23194"/>
                    <a:gd name="connsiteY11" fmla="*/ 89447 h 102761"/>
                    <a:gd name="connsiteX12" fmla="*/ 11618 w 23194"/>
                    <a:gd name="connsiteY12" fmla="*/ 76861 h 102761"/>
                    <a:gd name="connsiteX13" fmla="*/ 14011 w 23194"/>
                    <a:gd name="connsiteY13" fmla="*/ 51511 h 102761"/>
                    <a:gd name="connsiteX14" fmla="*/ 9845 w 23194"/>
                    <a:gd name="connsiteY14" fmla="*/ 26870 h 102761"/>
                    <a:gd name="connsiteX15" fmla="*/ 5679 w 23194"/>
                    <a:gd name="connsiteY15" fmla="*/ 14373 h 102761"/>
                    <a:gd name="connsiteX16" fmla="*/ 4350 w 23194"/>
                    <a:gd name="connsiteY16" fmla="*/ 8789 h 102761"/>
                    <a:gd name="connsiteX17" fmla="*/ 1602 w 23194"/>
                    <a:gd name="connsiteY17" fmla="*/ 723 h 102761"/>
                    <a:gd name="connsiteX18" fmla="*/ 2311 w 23194"/>
                    <a:gd name="connsiteY18" fmla="*/ 191 h 102761"/>
                    <a:gd name="connsiteX19" fmla="*/ 2311 w 23194"/>
                    <a:gd name="connsiteY19" fmla="*/ 191 h 102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194" h="102761">
                      <a:moveTo>
                        <a:pt x="2311" y="191"/>
                      </a:moveTo>
                      <a:cubicBezTo>
                        <a:pt x="4350" y="2496"/>
                        <a:pt x="6211" y="4712"/>
                        <a:pt x="8516" y="6927"/>
                      </a:cubicBezTo>
                      <a:cubicBezTo>
                        <a:pt x="10200" y="8523"/>
                        <a:pt x="11618" y="10473"/>
                        <a:pt x="12859" y="12423"/>
                      </a:cubicBezTo>
                      <a:cubicBezTo>
                        <a:pt x="15784" y="17121"/>
                        <a:pt x="17556" y="22616"/>
                        <a:pt x="19063" y="27846"/>
                      </a:cubicBezTo>
                      <a:cubicBezTo>
                        <a:pt x="22254" y="38925"/>
                        <a:pt x="23672" y="50536"/>
                        <a:pt x="23052" y="61882"/>
                      </a:cubicBezTo>
                      <a:cubicBezTo>
                        <a:pt x="22520" y="72961"/>
                        <a:pt x="20216" y="83775"/>
                        <a:pt x="16050" y="93968"/>
                      </a:cubicBezTo>
                      <a:cubicBezTo>
                        <a:pt x="14454" y="97779"/>
                        <a:pt x="11706" y="101502"/>
                        <a:pt x="7452" y="102565"/>
                      </a:cubicBezTo>
                      <a:cubicBezTo>
                        <a:pt x="3197" y="103540"/>
                        <a:pt x="-171" y="100792"/>
                        <a:pt x="7" y="96449"/>
                      </a:cubicBezTo>
                      <a:cubicBezTo>
                        <a:pt x="95" y="94145"/>
                        <a:pt x="2311" y="92904"/>
                        <a:pt x="4438" y="93968"/>
                      </a:cubicBezTo>
                      <a:cubicBezTo>
                        <a:pt x="4704" y="94056"/>
                        <a:pt x="4882" y="94234"/>
                        <a:pt x="5147" y="94322"/>
                      </a:cubicBezTo>
                      <a:cubicBezTo>
                        <a:pt x="4261" y="94145"/>
                        <a:pt x="3375" y="94056"/>
                        <a:pt x="2488" y="93879"/>
                      </a:cubicBezTo>
                      <a:cubicBezTo>
                        <a:pt x="5236" y="92993"/>
                        <a:pt x="6388" y="92284"/>
                        <a:pt x="7629" y="89447"/>
                      </a:cubicBezTo>
                      <a:cubicBezTo>
                        <a:pt x="9313" y="85459"/>
                        <a:pt x="10554" y="81115"/>
                        <a:pt x="11618" y="76861"/>
                      </a:cubicBezTo>
                      <a:cubicBezTo>
                        <a:pt x="13568" y="68618"/>
                        <a:pt x="14366" y="60109"/>
                        <a:pt x="14011" y="51511"/>
                      </a:cubicBezTo>
                      <a:cubicBezTo>
                        <a:pt x="13656" y="43179"/>
                        <a:pt x="12238" y="34936"/>
                        <a:pt x="9845" y="26870"/>
                      </a:cubicBezTo>
                      <a:cubicBezTo>
                        <a:pt x="8604" y="22705"/>
                        <a:pt x="6832" y="18627"/>
                        <a:pt x="5679" y="14373"/>
                      </a:cubicBezTo>
                      <a:cubicBezTo>
                        <a:pt x="5147" y="12512"/>
                        <a:pt x="4704" y="10739"/>
                        <a:pt x="4350" y="8789"/>
                      </a:cubicBezTo>
                      <a:cubicBezTo>
                        <a:pt x="3907" y="5775"/>
                        <a:pt x="2843" y="3471"/>
                        <a:pt x="1602" y="723"/>
                      </a:cubicBezTo>
                      <a:cubicBezTo>
                        <a:pt x="1247" y="369"/>
                        <a:pt x="1868" y="-341"/>
                        <a:pt x="2311" y="191"/>
                      </a:cubicBezTo>
                      <a:lnTo>
                        <a:pt x="2311" y="19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4" name="任意多边形: 形状 513"/>
                <p:cNvSpPr/>
                <p:nvPr>
                  <p:custDataLst>
                    <p:tags r:id="rId256"/>
                  </p:custDataLst>
                </p:nvPr>
              </p:nvSpPr>
              <p:spPr>
                <a:xfrm>
                  <a:off x="9689527" y="3398605"/>
                  <a:ext cx="28499" cy="99258"/>
                </a:xfrm>
                <a:custGeom>
                  <a:avLst/>
                  <a:gdLst>
                    <a:gd name="connsiteX0" fmla="*/ 6493 w 28499"/>
                    <a:gd name="connsiteY0" fmla="*/ 1317 h 99258"/>
                    <a:gd name="connsiteX1" fmla="*/ 26879 w 28499"/>
                    <a:gd name="connsiteY1" fmla="*/ 48737 h 99258"/>
                    <a:gd name="connsiteX2" fmla="*/ 28297 w 28499"/>
                    <a:gd name="connsiteY2" fmla="*/ 73732 h 99258"/>
                    <a:gd name="connsiteX3" fmla="*/ 22536 w 28499"/>
                    <a:gd name="connsiteY3" fmla="*/ 98107 h 99258"/>
                    <a:gd name="connsiteX4" fmla="*/ 15977 w 28499"/>
                    <a:gd name="connsiteY4" fmla="*/ 95271 h 99258"/>
                    <a:gd name="connsiteX5" fmla="*/ 17572 w 28499"/>
                    <a:gd name="connsiteY5" fmla="*/ 83925 h 99258"/>
                    <a:gd name="connsiteX6" fmla="*/ 18991 w 28499"/>
                    <a:gd name="connsiteY6" fmla="*/ 71959 h 99258"/>
                    <a:gd name="connsiteX7" fmla="*/ 17750 w 28499"/>
                    <a:gd name="connsiteY7" fmla="*/ 49357 h 99258"/>
                    <a:gd name="connsiteX8" fmla="*/ 466 w 28499"/>
                    <a:gd name="connsiteY8" fmla="*/ 5749 h 99258"/>
                    <a:gd name="connsiteX9" fmla="*/ 6493 w 28499"/>
                    <a:gd name="connsiteY9" fmla="*/ 1317 h 99258"/>
                    <a:gd name="connsiteX10" fmla="*/ 6493 w 28499"/>
                    <a:gd name="connsiteY10" fmla="*/ 1317 h 99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99" h="99258">
                      <a:moveTo>
                        <a:pt x="6493" y="1317"/>
                      </a:moveTo>
                      <a:cubicBezTo>
                        <a:pt x="17572" y="14701"/>
                        <a:pt x="24131" y="31985"/>
                        <a:pt x="26879" y="48737"/>
                      </a:cubicBezTo>
                      <a:cubicBezTo>
                        <a:pt x="28297" y="57069"/>
                        <a:pt x="28829" y="65400"/>
                        <a:pt x="28297" y="73732"/>
                      </a:cubicBezTo>
                      <a:cubicBezTo>
                        <a:pt x="27854" y="81443"/>
                        <a:pt x="27677" y="92168"/>
                        <a:pt x="22536" y="98107"/>
                      </a:cubicBezTo>
                      <a:cubicBezTo>
                        <a:pt x="20231" y="100854"/>
                        <a:pt x="16420" y="98195"/>
                        <a:pt x="15977" y="95271"/>
                      </a:cubicBezTo>
                      <a:cubicBezTo>
                        <a:pt x="15445" y="91371"/>
                        <a:pt x="16952" y="87736"/>
                        <a:pt x="17572" y="83925"/>
                      </a:cubicBezTo>
                      <a:cubicBezTo>
                        <a:pt x="18281" y="79936"/>
                        <a:pt x="18813" y="75948"/>
                        <a:pt x="18991" y="71959"/>
                      </a:cubicBezTo>
                      <a:cubicBezTo>
                        <a:pt x="19345" y="64425"/>
                        <a:pt x="18991" y="56891"/>
                        <a:pt x="17750" y="49357"/>
                      </a:cubicBezTo>
                      <a:cubicBezTo>
                        <a:pt x="15091" y="33580"/>
                        <a:pt x="8531" y="19576"/>
                        <a:pt x="466" y="5749"/>
                      </a:cubicBezTo>
                      <a:cubicBezTo>
                        <a:pt x="-1573" y="2114"/>
                        <a:pt x="3568" y="-2229"/>
                        <a:pt x="6493" y="1317"/>
                      </a:cubicBezTo>
                      <a:lnTo>
                        <a:pt x="6493" y="13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5" name="任意多边形: 形状 514"/>
                <p:cNvSpPr/>
                <p:nvPr>
                  <p:custDataLst>
                    <p:tags r:id="rId257"/>
                  </p:custDataLst>
                </p:nvPr>
              </p:nvSpPr>
              <p:spPr>
                <a:xfrm>
                  <a:off x="9613515" y="3401947"/>
                  <a:ext cx="24956" cy="96170"/>
                </a:xfrm>
                <a:custGeom>
                  <a:avLst/>
                  <a:gdLst>
                    <a:gd name="connsiteX0" fmla="*/ 251 w 24956"/>
                    <a:gd name="connsiteY0" fmla="*/ 102 h 96170"/>
                    <a:gd name="connsiteX1" fmla="*/ 5746 w 24956"/>
                    <a:gd name="connsiteY1" fmla="*/ 3116 h 96170"/>
                    <a:gd name="connsiteX2" fmla="*/ 9735 w 24956"/>
                    <a:gd name="connsiteY2" fmla="*/ 7991 h 96170"/>
                    <a:gd name="connsiteX3" fmla="*/ 15230 w 24956"/>
                    <a:gd name="connsiteY3" fmla="*/ 18716 h 96170"/>
                    <a:gd name="connsiteX4" fmla="*/ 22764 w 24956"/>
                    <a:gd name="connsiteY4" fmla="*/ 43268 h 96170"/>
                    <a:gd name="connsiteX5" fmla="*/ 21789 w 24956"/>
                    <a:gd name="connsiteY5" fmla="*/ 92815 h 96170"/>
                    <a:gd name="connsiteX6" fmla="*/ 11951 w 24956"/>
                    <a:gd name="connsiteY6" fmla="*/ 91220 h 96170"/>
                    <a:gd name="connsiteX7" fmla="*/ 13812 w 24956"/>
                    <a:gd name="connsiteY7" fmla="*/ 83508 h 96170"/>
                    <a:gd name="connsiteX8" fmla="*/ 19042 w 24956"/>
                    <a:gd name="connsiteY8" fmla="*/ 83597 h 96170"/>
                    <a:gd name="connsiteX9" fmla="*/ 21789 w 24956"/>
                    <a:gd name="connsiteY9" fmla="*/ 90067 h 96170"/>
                    <a:gd name="connsiteX10" fmla="*/ 12216 w 24956"/>
                    <a:gd name="connsiteY10" fmla="*/ 89801 h 96170"/>
                    <a:gd name="connsiteX11" fmla="*/ 13280 w 24956"/>
                    <a:gd name="connsiteY11" fmla="*/ 43977 h 96170"/>
                    <a:gd name="connsiteX12" fmla="*/ 6898 w 24956"/>
                    <a:gd name="connsiteY12" fmla="*/ 22084 h 96170"/>
                    <a:gd name="connsiteX13" fmla="*/ 2378 w 24956"/>
                    <a:gd name="connsiteY13" fmla="*/ 11625 h 96170"/>
                    <a:gd name="connsiteX14" fmla="*/ 339 w 24956"/>
                    <a:gd name="connsiteY14" fmla="*/ 6041 h 96170"/>
                    <a:gd name="connsiteX15" fmla="*/ 73 w 24956"/>
                    <a:gd name="connsiteY15" fmla="*/ 102 h 96170"/>
                    <a:gd name="connsiteX16" fmla="*/ 251 w 24956"/>
                    <a:gd name="connsiteY16" fmla="*/ 102 h 96170"/>
                    <a:gd name="connsiteX17" fmla="*/ 251 w 24956"/>
                    <a:gd name="connsiteY17" fmla="*/ 102 h 96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956" h="96170">
                      <a:moveTo>
                        <a:pt x="251" y="102"/>
                      </a:moveTo>
                      <a:cubicBezTo>
                        <a:pt x="1669" y="1432"/>
                        <a:pt x="4151" y="1786"/>
                        <a:pt x="5746" y="3116"/>
                      </a:cubicBezTo>
                      <a:cubicBezTo>
                        <a:pt x="7342" y="4445"/>
                        <a:pt x="8583" y="6307"/>
                        <a:pt x="9735" y="7991"/>
                      </a:cubicBezTo>
                      <a:cubicBezTo>
                        <a:pt x="11951" y="11359"/>
                        <a:pt x="13635" y="15082"/>
                        <a:pt x="15230" y="18716"/>
                      </a:cubicBezTo>
                      <a:cubicBezTo>
                        <a:pt x="18687" y="26604"/>
                        <a:pt x="21169" y="34936"/>
                        <a:pt x="22764" y="43268"/>
                      </a:cubicBezTo>
                      <a:cubicBezTo>
                        <a:pt x="25955" y="59931"/>
                        <a:pt x="25689" y="76595"/>
                        <a:pt x="21789" y="92815"/>
                      </a:cubicBezTo>
                      <a:cubicBezTo>
                        <a:pt x="20548" y="98045"/>
                        <a:pt x="11596" y="96892"/>
                        <a:pt x="11951" y="91220"/>
                      </a:cubicBezTo>
                      <a:cubicBezTo>
                        <a:pt x="12128" y="88383"/>
                        <a:pt x="13192" y="86256"/>
                        <a:pt x="13812" y="83508"/>
                      </a:cubicBezTo>
                      <a:cubicBezTo>
                        <a:pt x="14344" y="80761"/>
                        <a:pt x="18155" y="81293"/>
                        <a:pt x="19042" y="83597"/>
                      </a:cubicBezTo>
                      <a:cubicBezTo>
                        <a:pt x="19928" y="85990"/>
                        <a:pt x="21257" y="87674"/>
                        <a:pt x="21789" y="90067"/>
                      </a:cubicBezTo>
                      <a:cubicBezTo>
                        <a:pt x="18598" y="89979"/>
                        <a:pt x="15407" y="89890"/>
                        <a:pt x="12216" y="89801"/>
                      </a:cubicBezTo>
                      <a:cubicBezTo>
                        <a:pt x="15762" y="74999"/>
                        <a:pt x="16205" y="59222"/>
                        <a:pt x="13280" y="43977"/>
                      </a:cubicBezTo>
                      <a:cubicBezTo>
                        <a:pt x="11862" y="36532"/>
                        <a:pt x="9646" y="29175"/>
                        <a:pt x="6898" y="22084"/>
                      </a:cubicBezTo>
                      <a:cubicBezTo>
                        <a:pt x="5480" y="18539"/>
                        <a:pt x="3885" y="15082"/>
                        <a:pt x="2378" y="11625"/>
                      </a:cubicBezTo>
                      <a:cubicBezTo>
                        <a:pt x="1580" y="9852"/>
                        <a:pt x="694" y="7902"/>
                        <a:pt x="339" y="6041"/>
                      </a:cubicBezTo>
                      <a:cubicBezTo>
                        <a:pt x="-15" y="4179"/>
                        <a:pt x="783" y="1786"/>
                        <a:pt x="73" y="102"/>
                      </a:cubicBezTo>
                      <a:cubicBezTo>
                        <a:pt x="-104" y="14"/>
                        <a:pt x="73" y="-75"/>
                        <a:pt x="251" y="102"/>
                      </a:cubicBezTo>
                      <a:lnTo>
                        <a:pt x="251" y="1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6" name="任意多边形: 形状 515"/>
                <p:cNvSpPr/>
                <p:nvPr>
                  <p:custDataLst>
                    <p:tags r:id="rId258"/>
                  </p:custDataLst>
                </p:nvPr>
              </p:nvSpPr>
              <p:spPr>
                <a:xfrm>
                  <a:off x="9072916" y="3401673"/>
                  <a:ext cx="33215" cy="99851"/>
                </a:xfrm>
                <a:custGeom>
                  <a:avLst/>
                  <a:gdLst>
                    <a:gd name="connsiteX0" fmla="*/ 705 w 33215"/>
                    <a:gd name="connsiteY0" fmla="*/ 22 h 99851"/>
                    <a:gd name="connsiteX1" fmla="*/ 17457 w 33215"/>
                    <a:gd name="connsiteY1" fmla="*/ 17572 h 99851"/>
                    <a:gd name="connsiteX2" fmla="*/ 28005 w 33215"/>
                    <a:gd name="connsiteY2" fmla="*/ 42833 h 99851"/>
                    <a:gd name="connsiteX3" fmla="*/ 31550 w 33215"/>
                    <a:gd name="connsiteY3" fmla="*/ 96547 h 99851"/>
                    <a:gd name="connsiteX4" fmla="*/ 22066 w 33215"/>
                    <a:gd name="connsiteY4" fmla="*/ 95040 h 99851"/>
                    <a:gd name="connsiteX5" fmla="*/ 22509 w 33215"/>
                    <a:gd name="connsiteY5" fmla="*/ 89988 h 99851"/>
                    <a:gd name="connsiteX6" fmla="*/ 30664 w 33215"/>
                    <a:gd name="connsiteY6" fmla="*/ 89101 h 99851"/>
                    <a:gd name="connsiteX7" fmla="*/ 31550 w 33215"/>
                    <a:gd name="connsiteY7" fmla="*/ 93976 h 99851"/>
                    <a:gd name="connsiteX8" fmla="*/ 22243 w 33215"/>
                    <a:gd name="connsiteY8" fmla="*/ 93710 h 99851"/>
                    <a:gd name="connsiteX9" fmla="*/ 18964 w 33215"/>
                    <a:gd name="connsiteY9" fmla="*/ 44252 h 99851"/>
                    <a:gd name="connsiteX10" fmla="*/ 9569 w 33215"/>
                    <a:gd name="connsiteY10" fmla="*/ 21118 h 99851"/>
                    <a:gd name="connsiteX11" fmla="*/ 3364 w 33215"/>
                    <a:gd name="connsiteY11" fmla="*/ 10393 h 99851"/>
                    <a:gd name="connsiteX12" fmla="*/ 350 w 33215"/>
                    <a:gd name="connsiteY12" fmla="*/ 200 h 99851"/>
                    <a:gd name="connsiteX13" fmla="*/ 705 w 33215"/>
                    <a:gd name="connsiteY13" fmla="*/ 22 h 99851"/>
                    <a:gd name="connsiteX14" fmla="*/ 705 w 33215"/>
                    <a:gd name="connsiteY14" fmla="*/ 22 h 99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215" h="99851">
                      <a:moveTo>
                        <a:pt x="705" y="22"/>
                      </a:moveTo>
                      <a:cubicBezTo>
                        <a:pt x="8328" y="-598"/>
                        <a:pt x="14355" y="11900"/>
                        <a:pt x="17457" y="17572"/>
                      </a:cubicBezTo>
                      <a:cubicBezTo>
                        <a:pt x="21889" y="25638"/>
                        <a:pt x="25434" y="34147"/>
                        <a:pt x="28005" y="42833"/>
                      </a:cubicBezTo>
                      <a:cubicBezTo>
                        <a:pt x="33234" y="60295"/>
                        <a:pt x="34741" y="78997"/>
                        <a:pt x="31550" y="96547"/>
                      </a:cubicBezTo>
                      <a:cubicBezTo>
                        <a:pt x="30575" y="101776"/>
                        <a:pt x="21534" y="100446"/>
                        <a:pt x="22066" y="95040"/>
                      </a:cubicBezTo>
                      <a:cubicBezTo>
                        <a:pt x="22243" y="93355"/>
                        <a:pt x="22421" y="91672"/>
                        <a:pt x="22509" y="89988"/>
                      </a:cubicBezTo>
                      <a:cubicBezTo>
                        <a:pt x="22864" y="85822"/>
                        <a:pt x="29777" y="84049"/>
                        <a:pt x="30664" y="89101"/>
                      </a:cubicBezTo>
                      <a:cubicBezTo>
                        <a:pt x="30930" y="90697"/>
                        <a:pt x="31284" y="92381"/>
                        <a:pt x="31550" y="93976"/>
                      </a:cubicBezTo>
                      <a:cubicBezTo>
                        <a:pt x="28448" y="93888"/>
                        <a:pt x="25346" y="93799"/>
                        <a:pt x="22243" y="93710"/>
                      </a:cubicBezTo>
                      <a:cubicBezTo>
                        <a:pt x="24548" y="77224"/>
                        <a:pt x="23662" y="60560"/>
                        <a:pt x="18964" y="44252"/>
                      </a:cubicBezTo>
                      <a:cubicBezTo>
                        <a:pt x="16659" y="36274"/>
                        <a:pt x="13557" y="28474"/>
                        <a:pt x="9569" y="21118"/>
                      </a:cubicBezTo>
                      <a:cubicBezTo>
                        <a:pt x="7619" y="17483"/>
                        <a:pt x="5403" y="13938"/>
                        <a:pt x="3364" y="10393"/>
                      </a:cubicBezTo>
                      <a:cubicBezTo>
                        <a:pt x="1414" y="7025"/>
                        <a:pt x="-890" y="4011"/>
                        <a:pt x="350" y="200"/>
                      </a:cubicBezTo>
                      <a:cubicBezTo>
                        <a:pt x="350" y="200"/>
                        <a:pt x="439" y="111"/>
                        <a:pt x="705" y="22"/>
                      </a:cubicBezTo>
                      <a:lnTo>
                        <a:pt x="705" y="2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7" name="任意多边形: 形状 516"/>
                <p:cNvSpPr/>
                <p:nvPr>
                  <p:custDataLst>
                    <p:tags r:id="rId259"/>
                  </p:custDataLst>
                </p:nvPr>
              </p:nvSpPr>
              <p:spPr>
                <a:xfrm>
                  <a:off x="8994095" y="3405598"/>
                  <a:ext cx="19255" cy="94420"/>
                </a:xfrm>
                <a:custGeom>
                  <a:avLst/>
                  <a:gdLst>
                    <a:gd name="connsiteX0" fmla="*/ 1083 w 19255"/>
                    <a:gd name="connsiteY0" fmla="*/ 86 h 94420"/>
                    <a:gd name="connsiteX1" fmla="*/ 13138 w 19255"/>
                    <a:gd name="connsiteY1" fmla="*/ 18167 h 94420"/>
                    <a:gd name="connsiteX2" fmla="*/ 18633 w 19255"/>
                    <a:gd name="connsiteY2" fmla="*/ 42719 h 94420"/>
                    <a:gd name="connsiteX3" fmla="*/ 12783 w 19255"/>
                    <a:gd name="connsiteY3" fmla="*/ 91203 h 94420"/>
                    <a:gd name="connsiteX4" fmla="*/ 3122 w 19255"/>
                    <a:gd name="connsiteY4" fmla="*/ 88366 h 94420"/>
                    <a:gd name="connsiteX5" fmla="*/ 9326 w 19255"/>
                    <a:gd name="connsiteY5" fmla="*/ 43251 h 94420"/>
                    <a:gd name="connsiteX6" fmla="*/ 4983 w 19255"/>
                    <a:gd name="connsiteY6" fmla="*/ 21003 h 94420"/>
                    <a:gd name="connsiteX7" fmla="*/ 108 w 19255"/>
                    <a:gd name="connsiteY7" fmla="*/ 440 h 94420"/>
                    <a:gd name="connsiteX8" fmla="*/ 1083 w 19255"/>
                    <a:gd name="connsiteY8" fmla="*/ 86 h 94420"/>
                    <a:gd name="connsiteX9" fmla="*/ 1083 w 19255"/>
                    <a:gd name="connsiteY9" fmla="*/ 86 h 94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255" h="94420">
                      <a:moveTo>
                        <a:pt x="1083" y="86"/>
                      </a:moveTo>
                      <a:cubicBezTo>
                        <a:pt x="7554" y="3276"/>
                        <a:pt x="10922" y="11963"/>
                        <a:pt x="13138" y="18167"/>
                      </a:cubicBezTo>
                      <a:cubicBezTo>
                        <a:pt x="15974" y="26144"/>
                        <a:pt x="17747" y="34387"/>
                        <a:pt x="18633" y="42719"/>
                      </a:cubicBezTo>
                      <a:cubicBezTo>
                        <a:pt x="20406" y="59206"/>
                        <a:pt x="18367" y="75869"/>
                        <a:pt x="12783" y="91203"/>
                      </a:cubicBezTo>
                      <a:cubicBezTo>
                        <a:pt x="10656" y="97053"/>
                        <a:pt x="906" y="94216"/>
                        <a:pt x="3122" y="88366"/>
                      </a:cubicBezTo>
                      <a:cubicBezTo>
                        <a:pt x="8529" y="74096"/>
                        <a:pt x="10656" y="58851"/>
                        <a:pt x="9326" y="43251"/>
                      </a:cubicBezTo>
                      <a:cubicBezTo>
                        <a:pt x="8706" y="35806"/>
                        <a:pt x="7111" y="28272"/>
                        <a:pt x="4983" y="21003"/>
                      </a:cubicBezTo>
                      <a:cubicBezTo>
                        <a:pt x="3122" y="14622"/>
                        <a:pt x="-689" y="7088"/>
                        <a:pt x="108" y="440"/>
                      </a:cubicBezTo>
                      <a:cubicBezTo>
                        <a:pt x="197" y="-3"/>
                        <a:pt x="729" y="-92"/>
                        <a:pt x="1083" y="86"/>
                      </a:cubicBezTo>
                      <a:lnTo>
                        <a:pt x="1083" y="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8" name="任意多边形: 形状 517"/>
                <p:cNvSpPr/>
                <p:nvPr>
                  <p:custDataLst>
                    <p:tags r:id="rId260"/>
                  </p:custDataLst>
                </p:nvPr>
              </p:nvSpPr>
              <p:spPr>
                <a:xfrm>
                  <a:off x="9328320" y="3550470"/>
                  <a:ext cx="343851" cy="75675"/>
                </a:xfrm>
                <a:custGeom>
                  <a:avLst/>
                  <a:gdLst>
                    <a:gd name="connsiteX0" fmla="*/ 332777 w 343851"/>
                    <a:gd name="connsiteY0" fmla="*/ 14669 h 75675"/>
                    <a:gd name="connsiteX1" fmla="*/ 336322 w 343851"/>
                    <a:gd name="connsiteY1" fmla="*/ 60937 h 75675"/>
                    <a:gd name="connsiteX2" fmla="*/ 272593 w 343851"/>
                    <a:gd name="connsiteY2" fmla="*/ 75296 h 75675"/>
                    <a:gd name="connsiteX3" fmla="*/ 98247 w 343851"/>
                    <a:gd name="connsiteY3" fmla="*/ 75296 h 75675"/>
                    <a:gd name="connsiteX4" fmla="*/ 55170 w 343851"/>
                    <a:gd name="connsiteY4" fmla="*/ 75296 h 75675"/>
                    <a:gd name="connsiteX5" fmla="*/ 34164 w 343851"/>
                    <a:gd name="connsiteY5" fmla="*/ 75296 h 75675"/>
                    <a:gd name="connsiteX6" fmla="*/ 16082 w 343851"/>
                    <a:gd name="connsiteY6" fmla="*/ 74676 h 75675"/>
                    <a:gd name="connsiteX7" fmla="*/ 5268 w 343851"/>
                    <a:gd name="connsiteY7" fmla="*/ 67585 h 75675"/>
                    <a:gd name="connsiteX8" fmla="*/ 4116 w 343851"/>
                    <a:gd name="connsiteY8" fmla="*/ 51985 h 75675"/>
                    <a:gd name="connsiteX9" fmla="*/ 748 w 343851"/>
                    <a:gd name="connsiteY9" fmla="*/ 19013 h 75675"/>
                    <a:gd name="connsiteX10" fmla="*/ 53575 w 343851"/>
                    <a:gd name="connsiteY10" fmla="*/ 488 h 75675"/>
                    <a:gd name="connsiteX11" fmla="*/ 139640 w 343851"/>
                    <a:gd name="connsiteY11" fmla="*/ 3235 h 75675"/>
                    <a:gd name="connsiteX12" fmla="*/ 336056 w 343851"/>
                    <a:gd name="connsiteY12" fmla="*/ 9351 h 75675"/>
                    <a:gd name="connsiteX13" fmla="*/ 337652 w 343851"/>
                    <a:gd name="connsiteY13" fmla="*/ 19810 h 75675"/>
                    <a:gd name="connsiteX14" fmla="*/ 328611 w 343851"/>
                    <a:gd name="connsiteY14" fmla="*/ 21494 h 75675"/>
                    <a:gd name="connsiteX15" fmla="*/ 325509 w 343851"/>
                    <a:gd name="connsiteY15" fmla="*/ 14492 h 75675"/>
                    <a:gd name="connsiteX16" fmla="*/ 334549 w 343851"/>
                    <a:gd name="connsiteY16" fmla="*/ 9528 h 75675"/>
                    <a:gd name="connsiteX17" fmla="*/ 336145 w 343851"/>
                    <a:gd name="connsiteY17" fmla="*/ 19987 h 75675"/>
                    <a:gd name="connsiteX18" fmla="*/ 179437 w 343851"/>
                    <a:gd name="connsiteY18" fmla="*/ 14581 h 75675"/>
                    <a:gd name="connsiteX19" fmla="*/ 102147 w 343851"/>
                    <a:gd name="connsiteY19" fmla="*/ 11922 h 75675"/>
                    <a:gd name="connsiteX20" fmla="*/ 62438 w 343851"/>
                    <a:gd name="connsiteY20" fmla="*/ 10592 h 75675"/>
                    <a:gd name="connsiteX21" fmla="*/ 28314 w 343851"/>
                    <a:gd name="connsiteY21" fmla="*/ 10149 h 75675"/>
                    <a:gd name="connsiteX22" fmla="*/ 9612 w 343851"/>
                    <a:gd name="connsiteY22" fmla="*/ 25394 h 75675"/>
                    <a:gd name="connsiteX23" fmla="*/ 13689 w 343851"/>
                    <a:gd name="connsiteY23" fmla="*/ 55708 h 75675"/>
                    <a:gd name="connsiteX24" fmla="*/ 19184 w 343851"/>
                    <a:gd name="connsiteY24" fmla="*/ 65546 h 75675"/>
                    <a:gd name="connsiteX25" fmla="*/ 38241 w 343851"/>
                    <a:gd name="connsiteY25" fmla="*/ 65723 h 75675"/>
                    <a:gd name="connsiteX26" fmla="*/ 76886 w 343851"/>
                    <a:gd name="connsiteY26" fmla="*/ 65723 h 75675"/>
                    <a:gd name="connsiteX27" fmla="*/ 232441 w 343851"/>
                    <a:gd name="connsiteY27" fmla="*/ 65812 h 75675"/>
                    <a:gd name="connsiteX28" fmla="*/ 276582 w 343851"/>
                    <a:gd name="connsiteY28" fmla="*/ 65901 h 75675"/>
                    <a:gd name="connsiteX29" fmla="*/ 317266 w 343851"/>
                    <a:gd name="connsiteY29" fmla="*/ 63596 h 75675"/>
                    <a:gd name="connsiteX30" fmla="*/ 330916 w 343851"/>
                    <a:gd name="connsiteY30" fmla="*/ 15999 h 75675"/>
                    <a:gd name="connsiteX31" fmla="*/ 332777 w 343851"/>
                    <a:gd name="connsiteY31" fmla="*/ 14669 h 75675"/>
                    <a:gd name="connsiteX32" fmla="*/ 332777 w 343851"/>
                    <a:gd name="connsiteY32" fmla="*/ 14669 h 7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43851" h="75675">
                      <a:moveTo>
                        <a:pt x="332777" y="14669"/>
                      </a:moveTo>
                      <a:cubicBezTo>
                        <a:pt x="347313" y="26369"/>
                        <a:pt x="346515" y="47464"/>
                        <a:pt x="336322" y="60937"/>
                      </a:cubicBezTo>
                      <a:cubicBezTo>
                        <a:pt x="322140" y="79551"/>
                        <a:pt x="293777" y="75207"/>
                        <a:pt x="272593" y="75296"/>
                      </a:cubicBezTo>
                      <a:cubicBezTo>
                        <a:pt x="214448" y="75473"/>
                        <a:pt x="156392" y="75296"/>
                        <a:pt x="98247" y="75296"/>
                      </a:cubicBezTo>
                      <a:cubicBezTo>
                        <a:pt x="83888" y="75296"/>
                        <a:pt x="69529" y="75296"/>
                        <a:pt x="55170" y="75296"/>
                      </a:cubicBezTo>
                      <a:cubicBezTo>
                        <a:pt x="48168" y="75296"/>
                        <a:pt x="41166" y="75296"/>
                        <a:pt x="34164" y="75296"/>
                      </a:cubicBezTo>
                      <a:cubicBezTo>
                        <a:pt x="28225" y="75296"/>
                        <a:pt x="22021" y="75828"/>
                        <a:pt x="16082" y="74676"/>
                      </a:cubicBezTo>
                      <a:cubicBezTo>
                        <a:pt x="11739" y="73789"/>
                        <a:pt x="7484" y="71662"/>
                        <a:pt x="5268" y="67585"/>
                      </a:cubicBezTo>
                      <a:cubicBezTo>
                        <a:pt x="2521" y="62621"/>
                        <a:pt x="4294" y="57214"/>
                        <a:pt x="4116" y="51985"/>
                      </a:cubicBezTo>
                      <a:cubicBezTo>
                        <a:pt x="3673" y="40906"/>
                        <a:pt x="-2000" y="30003"/>
                        <a:pt x="748" y="19013"/>
                      </a:cubicBezTo>
                      <a:cubicBezTo>
                        <a:pt x="6332" y="-3412"/>
                        <a:pt x="35582" y="-44"/>
                        <a:pt x="53575" y="488"/>
                      </a:cubicBezTo>
                      <a:cubicBezTo>
                        <a:pt x="82293" y="1463"/>
                        <a:pt x="110922" y="2349"/>
                        <a:pt x="139640" y="3235"/>
                      </a:cubicBezTo>
                      <a:cubicBezTo>
                        <a:pt x="205142" y="5274"/>
                        <a:pt x="270555" y="7313"/>
                        <a:pt x="336056" y="9351"/>
                      </a:cubicBezTo>
                      <a:cubicBezTo>
                        <a:pt x="342349" y="9528"/>
                        <a:pt x="343147" y="17949"/>
                        <a:pt x="337652" y="19810"/>
                      </a:cubicBezTo>
                      <a:cubicBezTo>
                        <a:pt x="334815" y="20785"/>
                        <a:pt x="331625" y="21051"/>
                        <a:pt x="328611" y="21494"/>
                      </a:cubicBezTo>
                      <a:cubicBezTo>
                        <a:pt x="324445" y="22115"/>
                        <a:pt x="321786" y="16797"/>
                        <a:pt x="325509" y="14492"/>
                      </a:cubicBezTo>
                      <a:cubicBezTo>
                        <a:pt x="328522" y="12631"/>
                        <a:pt x="331270" y="10769"/>
                        <a:pt x="334549" y="9528"/>
                      </a:cubicBezTo>
                      <a:cubicBezTo>
                        <a:pt x="335081" y="12985"/>
                        <a:pt x="335613" y="16442"/>
                        <a:pt x="336145" y="19987"/>
                      </a:cubicBezTo>
                      <a:cubicBezTo>
                        <a:pt x="283939" y="18215"/>
                        <a:pt x="231644" y="16442"/>
                        <a:pt x="179437" y="14581"/>
                      </a:cubicBezTo>
                      <a:cubicBezTo>
                        <a:pt x="153645" y="13694"/>
                        <a:pt x="127940" y="12808"/>
                        <a:pt x="102147" y="11922"/>
                      </a:cubicBezTo>
                      <a:cubicBezTo>
                        <a:pt x="88940" y="11478"/>
                        <a:pt x="75645" y="11035"/>
                        <a:pt x="62438" y="10592"/>
                      </a:cubicBezTo>
                      <a:cubicBezTo>
                        <a:pt x="51182" y="10237"/>
                        <a:pt x="39482" y="8908"/>
                        <a:pt x="28314" y="10149"/>
                      </a:cubicBezTo>
                      <a:cubicBezTo>
                        <a:pt x="19096" y="11124"/>
                        <a:pt x="9966" y="14935"/>
                        <a:pt x="9612" y="25394"/>
                      </a:cubicBezTo>
                      <a:cubicBezTo>
                        <a:pt x="9257" y="35587"/>
                        <a:pt x="14309" y="45426"/>
                        <a:pt x="13689" y="55708"/>
                      </a:cubicBezTo>
                      <a:cubicBezTo>
                        <a:pt x="13334" y="61203"/>
                        <a:pt x="12625" y="64749"/>
                        <a:pt x="19184" y="65546"/>
                      </a:cubicBezTo>
                      <a:cubicBezTo>
                        <a:pt x="25477" y="66255"/>
                        <a:pt x="31948" y="65723"/>
                        <a:pt x="38241" y="65723"/>
                      </a:cubicBezTo>
                      <a:cubicBezTo>
                        <a:pt x="51093" y="65723"/>
                        <a:pt x="63945" y="65723"/>
                        <a:pt x="76886" y="65723"/>
                      </a:cubicBezTo>
                      <a:cubicBezTo>
                        <a:pt x="128738" y="65723"/>
                        <a:pt x="180590" y="65812"/>
                        <a:pt x="232441" y="65812"/>
                      </a:cubicBezTo>
                      <a:cubicBezTo>
                        <a:pt x="247155" y="65812"/>
                        <a:pt x="261868" y="65812"/>
                        <a:pt x="276582" y="65901"/>
                      </a:cubicBezTo>
                      <a:cubicBezTo>
                        <a:pt x="289700" y="65989"/>
                        <a:pt x="304768" y="67851"/>
                        <a:pt x="317266" y="63596"/>
                      </a:cubicBezTo>
                      <a:cubicBezTo>
                        <a:pt x="335879" y="57303"/>
                        <a:pt x="339425" y="32396"/>
                        <a:pt x="330916" y="15999"/>
                      </a:cubicBezTo>
                      <a:cubicBezTo>
                        <a:pt x="330649" y="14758"/>
                        <a:pt x="331890" y="13960"/>
                        <a:pt x="332777" y="14669"/>
                      </a:cubicBezTo>
                      <a:lnTo>
                        <a:pt x="332777" y="146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9" name="任意多边形: 形状 518"/>
                <p:cNvSpPr/>
                <p:nvPr>
                  <p:custDataLst>
                    <p:tags r:id="rId261"/>
                  </p:custDataLst>
                </p:nvPr>
              </p:nvSpPr>
              <p:spPr>
                <a:xfrm>
                  <a:off x="8468576" y="3547000"/>
                  <a:ext cx="107089" cy="74198"/>
                </a:xfrm>
                <a:custGeom>
                  <a:avLst/>
                  <a:gdLst>
                    <a:gd name="connsiteX0" fmla="*/ 98847 w 107089"/>
                    <a:gd name="connsiteY0" fmla="*/ 19557 h 74198"/>
                    <a:gd name="connsiteX1" fmla="*/ 103279 w 107089"/>
                    <a:gd name="connsiteY1" fmla="*/ 54569 h 74198"/>
                    <a:gd name="connsiteX2" fmla="*/ 101417 w 107089"/>
                    <a:gd name="connsiteY2" fmla="*/ 67686 h 74198"/>
                    <a:gd name="connsiteX3" fmla="*/ 90427 w 107089"/>
                    <a:gd name="connsiteY3" fmla="*/ 72739 h 74198"/>
                    <a:gd name="connsiteX4" fmla="*/ 56213 w 107089"/>
                    <a:gd name="connsiteY4" fmla="*/ 73448 h 74198"/>
                    <a:gd name="connsiteX5" fmla="*/ 21823 w 107089"/>
                    <a:gd name="connsiteY5" fmla="*/ 73448 h 74198"/>
                    <a:gd name="connsiteX6" fmla="*/ 18 w 107089"/>
                    <a:gd name="connsiteY6" fmla="*/ 33562 h 74198"/>
                    <a:gd name="connsiteX7" fmla="*/ 7996 w 107089"/>
                    <a:gd name="connsiteY7" fmla="*/ 6705 h 74198"/>
                    <a:gd name="connsiteX8" fmla="*/ 32991 w 107089"/>
                    <a:gd name="connsiteY8" fmla="*/ 1564 h 74198"/>
                    <a:gd name="connsiteX9" fmla="*/ 50807 w 107089"/>
                    <a:gd name="connsiteY9" fmla="*/ 6351 h 74198"/>
                    <a:gd name="connsiteX10" fmla="*/ 68888 w 107089"/>
                    <a:gd name="connsiteY10" fmla="*/ 7237 h 74198"/>
                    <a:gd name="connsiteX11" fmla="*/ 104697 w 107089"/>
                    <a:gd name="connsiteY11" fmla="*/ 12112 h 74198"/>
                    <a:gd name="connsiteX12" fmla="*/ 102392 w 107089"/>
                    <a:gd name="connsiteY12" fmla="*/ 21064 h 74198"/>
                    <a:gd name="connsiteX13" fmla="*/ 76865 w 107089"/>
                    <a:gd name="connsiteY13" fmla="*/ 17785 h 74198"/>
                    <a:gd name="connsiteX14" fmla="*/ 50895 w 107089"/>
                    <a:gd name="connsiteY14" fmla="*/ 16455 h 74198"/>
                    <a:gd name="connsiteX15" fmla="*/ 38575 w 107089"/>
                    <a:gd name="connsiteY15" fmla="*/ 13885 h 74198"/>
                    <a:gd name="connsiteX16" fmla="*/ 25280 w 107089"/>
                    <a:gd name="connsiteY16" fmla="*/ 9896 h 74198"/>
                    <a:gd name="connsiteX17" fmla="*/ 10477 w 107089"/>
                    <a:gd name="connsiteY17" fmla="*/ 24521 h 74198"/>
                    <a:gd name="connsiteX18" fmla="*/ 10212 w 107089"/>
                    <a:gd name="connsiteY18" fmla="*/ 46946 h 74198"/>
                    <a:gd name="connsiteX19" fmla="*/ 18721 w 107089"/>
                    <a:gd name="connsiteY19" fmla="*/ 62812 h 74198"/>
                    <a:gd name="connsiteX20" fmla="*/ 32104 w 107089"/>
                    <a:gd name="connsiteY20" fmla="*/ 64230 h 74198"/>
                    <a:gd name="connsiteX21" fmla="*/ 46375 w 107089"/>
                    <a:gd name="connsiteY21" fmla="*/ 64053 h 74198"/>
                    <a:gd name="connsiteX22" fmla="*/ 75979 w 107089"/>
                    <a:gd name="connsiteY22" fmla="*/ 63698 h 74198"/>
                    <a:gd name="connsiteX23" fmla="*/ 90161 w 107089"/>
                    <a:gd name="connsiteY23" fmla="*/ 63521 h 74198"/>
                    <a:gd name="connsiteX24" fmla="*/ 94415 w 107089"/>
                    <a:gd name="connsiteY24" fmla="*/ 59178 h 74198"/>
                    <a:gd name="connsiteX25" fmla="*/ 94327 w 107089"/>
                    <a:gd name="connsiteY25" fmla="*/ 51643 h 74198"/>
                    <a:gd name="connsiteX26" fmla="*/ 96543 w 107089"/>
                    <a:gd name="connsiteY26" fmla="*/ 19646 h 74198"/>
                    <a:gd name="connsiteX27" fmla="*/ 98847 w 107089"/>
                    <a:gd name="connsiteY27" fmla="*/ 19557 h 74198"/>
                    <a:gd name="connsiteX28" fmla="*/ 98847 w 107089"/>
                    <a:gd name="connsiteY28" fmla="*/ 19557 h 74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07089" h="74198">
                      <a:moveTo>
                        <a:pt x="98847" y="19557"/>
                      </a:moveTo>
                      <a:cubicBezTo>
                        <a:pt x="101417" y="31346"/>
                        <a:pt x="102658" y="42603"/>
                        <a:pt x="103279" y="54569"/>
                      </a:cubicBezTo>
                      <a:cubicBezTo>
                        <a:pt x="103545" y="59089"/>
                        <a:pt x="104165" y="63875"/>
                        <a:pt x="101417" y="67686"/>
                      </a:cubicBezTo>
                      <a:cubicBezTo>
                        <a:pt x="98936" y="71232"/>
                        <a:pt x="94593" y="72296"/>
                        <a:pt x="90427" y="72739"/>
                      </a:cubicBezTo>
                      <a:cubicBezTo>
                        <a:pt x="79170" y="73714"/>
                        <a:pt x="67559" y="73271"/>
                        <a:pt x="56213" y="73448"/>
                      </a:cubicBezTo>
                      <a:cubicBezTo>
                        <a:pt x="45045" y="73625"/>
                        <a:pt x="32991" y="75043"/>
                        <a:pt x="21823" y="73448"/>
                      </a:cubicBezTo>
                      <a:cubicBezTo>
                        <a:pt x="2146" y="70523"/>
                        <a:pt x="-247" y="49339"/>
                        <a:pt x="18" y="33562"/>
                      </a:cubicBezTo>
                      <a:cubicBezTo>
                        <a:pt x="196" y="23901"/>
                        <a:pt x="1348" y="13973"/>
                        <a:pt x="7996" y="6705"/>
                      </a:cubicBezTo>
                      <a:cubicBezTo>
                        <a:pt x="14555" y="-474"/>
                        <a:pt x="23684" y="-1360"/>
                        <a:pt x="32991" y="1564"/>
                      </a:cubicBezTo>
                      <a:cubicBezTo>
                        <a:pt x="38929" y="3426"/>
                        <a:pt x="44602" y="5553"/>
                        <a:pt x="50807" y="6351"/>
                      </a:cubicBezTo>
                      <a:cubicBezTo>
                        <a:pt x="56834" y="7060"/>
                        <a:pt x="62861" y="7148"/>
                        <a:pt x="68888" y="7237"/>
                      </a:cubicBezTo>
                      <a:cubicBezTo>
                        <a:pt x="80322" y="7326"/>
                        <a:pt x="94061" y="6528"/>
                        <a:pt x="104697" y="12112"/>
                      </a:cubicBezTo>
                      <a:cubicBezTo>
                        <a:pt x="108863" y="14328"/>
                        <a:pt x="107267" y="21685"/>
                        <a:pt x="102392" y="21064"/>
                      </a:cubicBezTo>
                      <a:cubicBezTo>
                        <a:pt x="93795" y="20001"/>
                        <a:pt x="85552" y="18051"/>
                        <a:pt x="76865" y="17785"/>
                      </a:cubicBezTo>
                      <a:cubicBezTo>
                        <a:pt x="68179" y="17430"/>
                        <a:pt x="59582" y="17607"/>
                        <a:pt x="50895" y="16455"/>
                      </a:cubicBezTo>
                      <a:cubicBezTo>
                        <a:pt x="46729" y="15923"/>
                        <a:pt x="42652" y="15126"/>
                        <a:pt x="38575" y="13885"/>
                      </a:cubicBezTo>
                      <a:cubicBezTo>
                        <a:pt x="34143" y="12555"/>
                        <a:pt x="29800" y="10428"/>
                        <a:pt x="25280" y="9896"/>
                      </a:cubicBezTo>
                      <a:cubicBezTo>
                        <a:pt x="16416" y="8833"/>
                        <a:pt x="11807" y="16987"/>
                        <a:pt x="10477" y="24521"/>
                      </a:cubicBezTo>
                      <a:cubicBezTo>
                        <a:pt x="9237" y="31612"/>
                        <a:pt x="9325" y="39678"/>
                        <a:pt x="10212" y="46946"/>
                      </a:cubicBezTo>
                      <a:cubicBezTo>
                        <a:pt x="10921" y="52796"/>
                        <a:pt x="12782" y="59975"/>
                        <a:pt x="18721" y="62812"/>
                      </a:cubicBezTo>
                      <a:cubicBezTo>
                        <a:pt x="22886" y="64762"/>
                        <a:pt x="27673" y="64319"/>
                        <a:pt x="32104" y="64230"/>
                      </a:cubicBezTo>
                      <a:cubicBezTo>
                        <a:pt x="36891" y="64141"/>
                        <a:pt x="41677" y="64141"/>
                        <a:pt x="46375" y="64053"/>
                      </a:cubicBezTo>
                      <a:cubicBezTo>
                        <a:pt x="56213" y="63964"/>
                        <a:pt x="66052" y="63787"/>
                        <a:pt x="75979" y="63698"/>
                      </a:cubicBezTo>
                      <a:cubicBezTo>
                        <a:pt x="80588" y="63698"/>
                        <a:pt x="85552" y="64053"/>
                        <a:pt x="90161" y="63521"/>
                      </a:cubicBezTo>
                      <a:cubicBezTo>
                        <a:pt x="93263" y="63166"/>
                        <a:pt x="94238" y="62369"/>
                        <a:pt x="94415" y="59178"/>
                      </a:cubicBezTo>
                      <a:cubicBezTo>
                        <a:pt x="94593" y="56696"/>
                        <a:pt x="94327" y="54125"/>
                        <a:pt x="94327" y="51643"/>
                      </a:cubicBezTo>
                      <a:cubicBezTo>
                        <a:pt x="94149" y="40653"/>
                        <a:pt x="94858" y="30460"/>
                        <a:pt x="96543" y="19646"/>
                      </a:cubicBezTo>
                      <a:cubicBezTo>
                        <a:pt x="96720" y="18405"/>
                        <a:pt x="98581" y="18494"/>
                        <a:pt x="98847" y="19557"/>
                      </a:cubicBezTo>
                      <a:lnTo>
                        <a:pt x="98847" y="195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0" name="任意多边形: 形状 519"/>
                <p:cNvSpPr/>
                <p:nvPr>
                  <p:custDataLst>
                    <p:tags r:id="rId262"/>
                  </p:custDataLst>
                </p:nvPr>
              </p:nvSpPr>
              <p:spPr>
                <a:xfrm>
                  <a:off x="8245439" y="3428486"/>
                  <a:ext cx="65429" cy="5265"/>
                </a:xfrm>
                <a:custGeom>
                  <a:avLst/>
                  <a:gdLst>
                    <a:gd name="connsiteX0" fmla="*/ 64941 w 65429"/>
                    <a:gd name="connsiteY0" fmla="*/ 1484 h 5265"/>
                    <a:gd name="connsiteX1" fmla="*/ 33742 w 65429"/>
                    <a:gd name="connsiteY1" fmla="*/ 3611 h 5265"/>
                    <a:gd name="connsiteX2" fmla="*/ 17610 w 65429"/>
                    <a:gd name="connsiteY2" fmla="*/ 4497 h 5265"/>
                    <a:gd name="connsiteX3" fmla="*/ 1478 w 65429"/>
                    <a:gd name="connsiteY3" fmla="*/ 5207 h 5265"/>
                    <a:gd name="connsiteX4" fmla="*/ 1035 w 65429"/>
                    <a:gd name="connsiteY4" fmla="*/ 2370 h 5265"/>
                    <a:gd name="connsiteX5" fmla="*/ 16280 w 65429"/>
                    <a:gd name="connsiteY5" fmla="*/ 1307 h 5265"/>
                    <a:gd name="connsiteX6" fmla="*/ 32412 w 65429"/>
                    <a:gd name="connsiteY6" fmla="*/ 598 h 5265"/>
                    <a:gd name="connsiteX7" fmla="*/ 64764 w 65429"/>
                    <a:gd name="connsiteY7" fmla="*/ 243 h 5265"/>
                    <a:gd name="connsiteX8" fmla="*/ 64941 w 65429"/>
                    <a:gd name="connsiteY8" fmla="*/ 1484 h 5265"/>
                    <a:gd name="connsiteX9" fmla="*/ 64941 w 65429"/>
                    <a:gd name="connsiteY9" fmla="*/ 1484 h 5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429" h="5265">
                      <a:moveTo>
                        <a:pt x="64941" y="1484"/>
                      </a:moveTo>
                      <a:cubicBezTo>
                        <a:pt x="54571" y="2636"/>
                        <a:pt x="44200" y="3079"/>
                        <a:pt x="33742" y="3611"/>
                      </a:cubicBezTo>
                      <a:cubicBezTo>
                        <a:pt x="28335" y="3877"/>
                        <a:pt x="23017" y="4231"/>
                        <a:pt x="17610" y="4497"/>
                      </a:cubicBezTo>
                      <a:cubicBezTo>
                        <a:pt x="12292" y="4763"/>
                        <a:pt x="6796" y="5473"/>
                        <a:pt x="1478" y="5207"/>
                      </a:cubicBezTo>
                      <a:cubicBezTo>
                        <a:pt x="-117" y="5118"/>
                        <a:pt x="-649" y="2636"/>
                        <a:pt x="1035" y="2370"/>
                      </a:cubicBezTo>
                      <a:cubicBezTo>
                        <a:pt x="5999" y="1484"/>
                        <a:pt x="11228" y="1573"/>
                        <a:pt x="16280" y="1307"/>
                      </a:cubicBezTo>
                      <a:cubicBezTo>
                        <a:pt x="21687" y="1041"/>
                        <a:pt x="27005" y="775"/>
                        <a:pt x="32412" y="598"/>
                      </a:cubicBezTo>
                      <a:cubicBezTo>
                        <a:pt x="43225" y="154"/>
                        <a:pt x="53862" y="-289"/>
                        <a:pt x="64764" y="243"/>
                      </a:cubicBezTo>
                      <a:cubicBezTo>
                        <a:pt x="65473" y="243"/>
                        <a:pt x="65739" y="1395"/>
                        <a:pt x="64941" y="1484"/>
                      </a:cubicBezTo>
                      <a:lnTo>
                        <a:pt x="64941" y="148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1" name="任意多边形: 形状 520"/>
                <p:cNvSpPr/>
                <p:nvPr>
                  <p:custDataLst>
                    <p:tags r:id="rId263"/>
                  </p:custDataLst>
                </p:nvPr>
              </p:nvSpPr>
              <p:spPr>
                <a:xfrm>
                  <a:off x="8249489" y="3474066"/>
                  <a:ext cx="152608" cy="5134"/>
                </a:xfrm>
                <a:custGeom>
                  <a:avLst/>
                  <a:gdLst>
                    <a:gd name="connsiteX0" fmla="*/ 151388 w 152608"/>
                    <a:gd name="connsiteY0" fmla="*/ 4565 h 5134"/>
                    <a:gd name="connsiteX1" fmla="*/ 76669 w 152608"/>
                    <a:gd name="connsiteY1" fmla="*/ 4033 h 5134"/>
                    <a:gd name="connsiteX2" fmla="*/ 40417 w 152608"/>
                    <a:gd name="connsiteY2" fmla="*/ 4210 h 5134"/>
                    <a:gd name="connsiteX3" fmla="*/ 1949 w 152608"/>
                    <a:gd name="connsiteY3" fmla="*/ 4742 h 5134"/>
                    <a:gd name="connsiteX4" fmla="*/ 1329 w 152608"/>
                    <a:gd name="connsiteY4" fmla="*/ 931 h 5134"/>
                    <a:gd name="connsiteX5" fmla="*/ 36960 w 152608"/>
                    <a:gd name="connsiteY5" fmla="*/ 133 h 5134"/>
                    <a:gd name="connsiteX6" fmla="*/ 75428 w 152608"/>
                    <a:gd name="connsiteY6" fmla="*/ 44 h 5134"/>
                    <a:gd name="connsiteX7" fmla="*/ 151300 w 152608"/>
                    <a:gd name="connsiteY7" fmla="*/ 1994 h 5134"/>
                    <a:gd name="connsiteX8" fmla="*/ 151388 w 152608"/>
                    <a:gd name="connsiteY8" fmla="*/ 4565 h 5134"/>
                    <a:gd name="connsiteX9" fmla="*/ 151388 w 152608"/>
                    <a:gd name="connsiteY9" fmla="*/ 4565 h 5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608" h="5134">
                      <a:moveTo>
                        <a:pt x="151388" y="4565"/>
                      </a:moveTo>
                      <a:cubicBezTo>
                        <a:pt x="126482" y="4299"/>
                        <a:pt x="101575" y="4033"/>
                        <a:pt x="76669" y="4033"/>
                      </a:cubicBezTo>
                      <a:cubicBezTo>
                        <a:pt x="64614" y="4033"/>
                        <a:pt x="52471" y="4122"/>
                        <a:pt x="40417" y="4210"/>
                      </a:cubicBezTo>
                      <a:cubicBezTo>
                        <a:pt x="27742" y="4387"/>
                        <a:pt x="14624" y="5806"/>
                        <a:pt x="1949" y="4742"/>
                      </a:cubicBezTo>
                      <a:cubicBezTo>
                        <a:pt x="-90" y="4565"/>
                        <a:pt x="-887" y="1285"/>
                        <a:pt x="1329" y="931"/>
                      </a:cubicBezTo>
                      <a:cubicBezTo>
                        <a:pt x="12851" y="-576"/>
                        <a:pt x="25260" y="222"/>
                        <a:pt x="36960" y="133"/>
                      </a:cubicBezTo>
                      <a:cubicBezTo>
                        <a:pt x="49812" y="44"/>
                        <a:pt x="62576" y="44"/>
                        <a:pt x="75428" y="44"/>
                      </a:cubicBezTo>
                      <a:cubicBezTo>
                        <a:pt x="100689" y="133"/>
                        <a:pt x="126039" y="842"/>
                        <a:pt x="151300" y="1994"/>
                      </a:cubicBezTo>
                      <a:cubicBezTo>
                        <a:pt x="152984" y="2172"/>
                        <a:pt x="153073" y="4653"/>
                        <a:pt x="151388" y="4565"/>
                      </a:cubicBezTo>
                      <a:lnTo>
                        <a:pt x="151388" y="45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2" name="任意多边形: 形状 521"/>
                <p:cNvSpPr/>
                <p:nvPr>
                  <p:custDataLst>
                    <p:tags r:id="rId264"/>
                  </p:custDataLst>
                </p:nvPr>
              </p:nvSpPr>
              <p:spPr>
                <a:xfrm>
                  <a:off x="8441838" y="3447072"/>
                  <a:ext cx="164840" cy="9843"/>
                </a:xfrm>
                <a:custGeom>
                  <a:avLst/>
                  <a:gdLst>
                    <a:gd name="connsiteX0" fmla="*/ 164319 w 164840"/>
                    <a:gd name="connsiteY0" fmla="*/ 1157 h 9843"/>
                    <a:gd name="connsiteX1" fmla="*/ 82066 w 164840"/>
                    <a:gd name="connsiteY1" fmla="*/ 8336 h 9843"/>
                    <a:gd name="connsiteX2" fmla="*/ 41825 w 164840"/>
                    <a:gd name="connsiteY2" fmla="*/ 9843 h 9843"/>
                    <a:gd name="connsiteX3" fmla="*/ 1141 w 164840"/>
                    <a:gd name="connsiteY3" fmla="*/ 7450 h 9843"/>
                    <a:gd name="connsiteX4" fmla="*/ 1053 w 164840"/>
                    <a:gd name="connsiteY4" fmla="*/ 4437 h 9843"/>
                    <a:gd name="connsiteX5" fmla="*/ 40584 w 164840"/>
                    <a:gd name="connsiteY5" fmla="*/ 2930 h 9843"/>
                    <a:gd name="connsiteX6" fmla="*/ 81888 w 164840"/>
                    <a:gd name="connsiteY6" fmla="*/ 3018 h 9843"/>
                    <a:gd name="connsiteX7" fmla="*/ 164231 w 164840"/>
                    <a:gd name="connsiteY7" fmla="*/ 5 h 9843"/>
                    <a:gd name="connsiteX8" fmla="*/ 164319 w 164840"/>
                    <a:gd name="connsiteY8" fmla="*/ 1157 h 9843"/>
                    <a:gd name="connsiteX9" fmla="*/ 164319 w 164840"/>
                    <a:gd name="connsiteY9" fmla="*/ 1157 h 9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840" h="9843">
                      <a:moveTo>
                        <a:pt x="164319" y="1157"/>
                      </a:moveTo>
                      <a:cubicBezTo>
                        <a:pt x="136931" y="3993"/>
                        <a:pt x="109543" y="6120"/>
                        <a:pt x="82066" y="8336"/>
                      </a:cubicBezTo>
                      <a:cubicBezTo>
                        <a:pt x="68770" y="9400"/>
                        <a:pt x="55298" y="9843"/>
                        <a:pt x="41825" y="9843"/>
                      </a:cubicBezTo>
                      <a:cubicBezTo>
                        <a:pt x="28353" y="9843"/>
                        <a:pt x="14437" y="9932"/>
                        <a:pt x="1141" y="7450"/>
                      </a:cubicBezTo>
                      <a:cubicBezTo>
                        <a:pt x="-365" y="7184"/>
                        <a:pt x="-365" y="4703"/>
                        <a:pt x="1053" y="4437"/>
                      </a:cubicBezTo>
                      <a:cubicBezTo>
                        <a:pt x="13994" y="2664"/>
                        <a:pt x="27466" y="3018"/>
                        <a:pt x="40584" y="2930"/>
                      </a:cubicBezTo>
                      <a:cubicBezTo>
                        <a:pt x="54323" y="2841"/>
                        <a:pt x="68150" y="2841"/>
                        <a:pt x="81888" y="3018"/>
                      </a:cubicBezTo>
                      <a:cubicBezTo>
                        <a:pt x="109365" y="3373"/>
                        <a:pt x="136931" y="2043"/>
                        <a:pt x="164231" y="5"/>
                      </a:cubicBezTo>
                      <a:cubicBezTo>
                        <a:pt x="165029" y="-84"/>
                        <a:pt x="165029" y="1068"/>
                        <a:pt x="164319" y="1157"/>
                      </a:cubicBezTo>
                      <a:lnTo>
                        <a:pt x="164319" y="11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3" name="任意多边形: 形状 522"/>
                <p:cNvSpPr/>
                <p:nvPr>
                  <p:custDataLst>
                    <p:tags r:id="rId265"/>
                  </p:custDataLst>
                </p:nvPr>
              </p:nvSpPr>
              <p:spPr>
                <a:xfrm>
                  <a:off x="8665921" y="3461493"/>
                  <a:ext cx="92032" cy="7415"/>
                </a:xfrm>
                <a:custGeom>
                  <a:avLst/>
                  <a:gdLst>
                    <a:gd name="connsiteX0" fmla="*/ 91625 w 92032"/>
                    <a:gd name="connsiteY0" fmla="*/ 1271 h 7415"/>
                    <a:gd name="connsiteX1" fmla="*/ 68048 w 92032"/>
                    <a:gd name="connsiteY1" fmla="*/ 5792 h 7415"/>
                    <a:gd name="connsiteX2" fmla="*/ 46510 w 92032"/>
                    <a:gd name="connsiteY2" fmla="*/ 7299 h 7415"/>
                    <a:gd name="connsiteX3" fmla="*/ 24085 w 92032"/>
                    <a:gd name="connsiteY3" fmla="*/ 7121 h 7415"/>
                    <a:gd name="connsiteX4" fmla="*/ 12208 w 92032"/>
                    <a:gd name="connsiteY4" fmla="*/ 6058 h 7415"/>
                    <a:gd name="connsiteX5" fmla="*/ 1483 w 92032"/>
                    <a:gd name="connsiteY5" fmla="*/ 4196 h 7415"/>
                    <a:gd name="connsiteX6" fmla="*/ 1394 w 92032"/>
                    <a:gd name="connsiteY6" fmla="*/ 385 h 7415"/>
                    <a:gd name="connsiteX7" fmla="*/ 22224 w 92032"/>
                    <a:gd name="connsiteY7" fmla="*/ 828 h 7415"/>
                    <a:gd name="connsiteX8" fmla="*/ 45446 w 92032"/>
                    <a:gd name="connsiteY8" fmla="*/ 1271 h 7415"/>
                    <a:gd name="connsiteX9" fmla="*/ 68048 w 92032"/>
                    <a:gd name="connsiteY9" fmla="*/ 740 h 7415"/>
                    <a:gd name="connsiteX10" fmla="*/ 91359 w 92032"/>
                    <a:gd name="connsiteY10" fmla="*/ 119 h 7415"/>
                    <a:gd name="connsiteX11" fmla="*/ 91625 w 92032"/>
                    <a:gd name="connsiteY11" fmla="*/ 1271 h 7415"/>
                    <a:gd name="connsiteX12" fmla="*/ 91625 w 92032"/>
                    <a:gd name="connsiteY12" fmla="*/ 1271 h 7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32" h="7415">
                      <a:moveTo>
                        <a:pt x="91625" y="1271"/>
                      </a:moveTo>
                      <a:cubicBezTo>
                        <a:pt x="83737" y="2778"/>
                        <a:pt x="76025" y="4817"/>
                        <a:pt x="68048" y="5792"/>
                      </a:cubicBezTo>
                      <a:cubicBezTo>
                        <a:pt x="60957" y="6678"/>
                        <a:pt x="53689" y="7033"/>
                        <a:pt x="46510" y="7299"/>
                      </a:cubicBezTo>
                      <a:cubicBezTo>
                        <a:pt x="39064" y="7476"/>
                        <a:pt x="31619" y="7476"/>
                        <a:pt x="24085" y="7121"/>
                      </a:cubicBezTo>
                      <a:cubicBezTo>
                        <a:pt x="20096" y="6944"/>
                        <a:pt x="16196" y="6501"/>
                        <a:pt x="12208" y="6058"/>
                      </a:cubicBezTo>
                      <a:cubicBezTo>
                        <a:pt x="8662" y="5614"/>
                        <a:pt x="4940" y="5526"/>
                        <a:pt x="1483" y="4196"/>
                      </a:cubicBezTo>
                      <a:cubicBezTo>
                        <a:pt x="-201" y="3576"/>
                        <a:pt x="-733" y="651"/>
                        <a:pt x="1394" y="385"/>
                      </a:cubicBezTo>
                      <a:cubicBezTo>
                        <a:pt x="7953" y="-590"/>
                        <a:pt x="15487" y="562"/>
                        <a:pt x="22224" y="828"/>
                      </a:cubicBezTo>
                      <a:cubicBezTo>
                        <a:pt x="29935" y="1183"/>
                        <a:pt x="37735" y="1271"/>
                        <a:pt x="45446" y="1271"/>
                      </a:cubicBezTo>
                      <a:cubicBezTo>
                        <a:pt x="52980" y="1271"/>
                        <a:pt x="60514" y="828"/>
                        <a:pt x="68048" y="740"/>
                      </a:cubicBezTo>
                      <a:cubicBezTo>
                        <a:pt x="75848" y="562"/>
                        <a:pt x="83648" y="828"/>
                        <a:pt x="91359" y="119"/>
                      </a:cubicBezTo>
                      <a:cubicBezTo>
                        <a:pt x="92157" y="30"/>
                        <a:pt x="92246" y="1183"/>
                        <a:pt x="91625" y="1271"/>
                      </a:cubicBezTo>
                      <a:lnTo>
                        <a:pt x="91625" y="12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4" name="任意多边形: 形状 523"/>
                <p:cNvSpPr/>
                <p:nvPr>
                  <p:custDataLst>
                    <p:tags r:id="rId266"/>
                  </p:custDataLst>
                </p:nvPr>
              </p:nvSpPr>
              <p:spPr>
                <a:xfrm>
                  <a:off x="8708818" y="3425712"/>
                  <a:ext cx="84971" cy="5357"/>
                </a:xfrm>
                <a:custGeom>
                  <a:avLst/>
                  <a:gdLst>
                    <a:gd name="connsiteX0" fmla="*/ 84715 w 84971"/>
                    <a:gd name="connsiteY0" fmla="*/ 4080 h 5357"/>
                    <a:gd name="connsiteX1" fmla="*/ 43676 w 84971"/>
                    <a:gd name="connsiteY1" fmla="*/ 4966 h 5357"/>
                    <a:gd name="connsiteX2" fmla="*/ 1043 w 84971"/>
                    <a:gd name="connsiteY2" fmla="*/ 2130 h 5357"/>
                    <a:gd name="connsiteX3" fmla="*/ 954 w 84971"/>
                    <a:gd name="connsiteY3" fmla="*/ 3 h 5357"/>
                    <a:gd name="connsiteX4" fmla="*/ 42701 w 84971"/>
                    <a:gd name="connsiteY4" fmla="*/ 1775 h 5357"/>
                    <a:gd name="connsiteX5" fmla="*/ 84537 w 84971"/>
                    <a:gd name="connsiteY5" fmla="*/ 3371 h 5357"/>
                    <a:gd name="connsiteX6" fmla="*/ 84715 w 84971"/>
                    <a:gd name="connsiteY6" fmla="*/ 4080 h 5357"/>
                    <a:gd name="connsiteX7" fmla="*/ 84715 w 84971"/>
                    <a:gd name="connsiteY7" fmla="*/ 4080 h 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971" h="5357">
                      <a:moveTo>
                        <a:pt x="84715" y="4080"/>
                      </a:moveTo>
                      <a:cubicBezTo>
                        <a:pt x="71242" y="5941"/>
                        <a:pt x="57326" y="5321"/>
                        <a:pt x="43676" y="4966"/>
                      </a:cubicBezTo>
                      <a:cubicBezTo>
                        <a:pt x="29406" y="4612"/>
                        <a:pt x="15224" y="3725"/>
                        <a:pt x="1043" y="2130"/>
                      </a:cubicBezTo>
                      <a:cubicBezTo>
                        <a:pt x="-287" y="1953"/>
                        <a:pt x="-376" y="-86"/>
                        <a:pt x="954" y="3"/>
                      </a:cubicBezTo>
                      <a:cubicBezTo>
                        <a:pt x="14870" y="623"/>
                        <a:pt x="28786" y="1244"/>
                        <a:pt x="42701" y="1775"/>
                      </a:cubicBezTo>
                      <a:cubicBezTo>
                        <a:pt x="56617" y="2307"/>
                        <a:pt x="70622" y="1864"/>
                        <a:pt x="84537" y="3371"/>
                      </a:cubicBezTo>
                      <a:cubicBezTo>
                        <a:pt x="84980" y="3459"/>
                        <a:pt x="85158" y="4080"/>
                        <a:pt x="84715" y="4080"/>
                      </a:cubicBezTo>
                      <a:lnTo>
                        <a:pt x="84715" y="408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5" name="任意多边形: 形状 524"/>
                <p:cNvSpPr/>
                <p:nvPr>
                  <p:custDataLst>
                    <p:tags r:id="rId267"/>
                  </p:custDataLst>
                </p:nvPr>
              </p:nvSpPr>
              <p:spPr>
                <a:xfrm>
                  <a:off x="9754513" y="3237448"/>
                  <a:ext cx="29984" cy="157167"/>
                </a:xfrm>
                <a:custGeom>
                  <a:avLst/>
                  <a:gdLst>
                    <a:gd name="connsiteX0" fmla="*/ 17734 w 29984"/>
                    <a:gd name="connsiteY0" fmla="*/ 155826 h 157167"/>
                    <a:gd name="connsiteX1" fmla="*/ 20393 w 29984"/>
                    <a:gd name="connsiteY1" fmla="*/ 119043 h 157167"/>
                    <a:gd name="connsiteX2" fmla="*/ 20216 w 29984"/>
                    <a:gd name="connsiteY2" fmla="*/ 80663 h 157167"/>
                    <a:gd name="connsiteX3" fmla="*/ 14277 w 29984"/>
                    <a:gd name="connsiteY3" fmla="*/ 42727 h 157167"/>
                    <a:gd name="connsiteX4" fmla="*/ 9490 w 29984"/>
                    <a:gd name="connsiteY4" fmla="*/ 25000 h 157167"/>
                    <a:gd name="connsiteX5" fmla="*/ 2223 w 29984"/>
                    <a:gd name="connsiteY5" fmla="*/ 8248 h 157167"/>
                    <a:gd name="connsiteX6" fmla="*/ 6654 w 29984"/>
                    <a:gd name="connsiteY6" fmla="*/ 537 h 157167"/>
                    <a:gd name="connsiteX7" fmla="*/ 15163 w 29984"/>
                    <a:gd name="connsiteY7" fmla="*/ 12946 h 157167"/>
                    <a:gd name="connsiteX8" fmla="*/ 21279 w 29984"/>
                    <a:gd name="connsiteY8" fmla="*/ 32534 h 157167"/>
                    <a:gd name="connsiteX9" fmla="*/ 28902 w 29984"/>
                    <a:gd name="connsiteY9" fmla="*/ 74813 h 157167"/>
                    <a:gd name="connsiteX10" fmla="*/ 29256 w 29984"/>
                    <a:gd name="connsiteY10" fmla="*/ 117270 h 157167"/>
                    <a:gd name="connsiteX11" fmla="*/ 20216 w 29984"/>
                    <a:gd name="connsiteY11" fmla="*/ 156535 h 157167"/>
                    <a:gd name="connsiteX12" fmla="*/ 17734 w 29984"/>
                    <a:gd name="connsiteY12" fmla="*/ 155826 h 157167"/>
                    <a:gd name="connsiteX13" fmla="*/ 17734 w 29984"/>
                    <a:gd name="connsiteY13" fmla="*/ 155826 h 157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984" h="157167">
                      <a:moveTo>
                        <a:pt x="17734" y="155826"/>
                      </a:moveTo>
                      <a:cubicBezTo>
                        <a:pt x="16581" y="143506"/>
                        <a:pt x="19506" y="131274"/>
                        <a:pt x="20393" y="119043"/>
                      </a:cubicBezTo>
                      <a:cubicBezTo>
                        <a:pt x="21279" y="106279"/>
                        <a:pt x="21279" y="93515"/>
                        <a:pt x="20216" y="80663"/>
                      </a:cubicBezTo>
                      <a:cubicBezTo>
                        <a:pt x="19152" y="67900"/>
                        <a:pt x="17290" y="55225"/>
                        <a:pt x="14277" y="42727"/>
                      </a:cubicBezTo>
                      <a:cubicBezTo>
                        <a:pt x="12859" y="36789"/>
                        <a:pt x="11263" y="30850"/>
                        <a:pt x="9490" y="25000"/>
                      </a:cubicBezTo>
                      <a:cubicBezTo>
                        <a:pt x="7984" y="20214"/>
                        <a:pt x="6654" y="11439"/>
                        <a:pt x="2223" y="8248"/>
                      </a:cubicBezTo>
                      <a:cubicBezTo>
                        <a:pt x="-2653" y="4791"/>
                        <a:pt x="1247" y="-1945"/>
                        <a:pt x="6654" y="537"/>
                      </a:cubicBezTo>
                      <a:cubicBezTo>
                        <a:pt x="11618" y="2930"/>
                        <a:pt x="13479" y="8159"/>
                        <a:pt x="15163" y="12946"/>
                      </a:cubicBezTo>
                      <a:cubicBezTo>
                        <a:pt x="17468" y="19416"/>
                        <a:pt x="19506" y="25887"/>
                        <a:pt x="21279" y="32534"/>
                      </a:cubicBezTo>
                      <a:cubicBezTo>
                        <a:pt x="25002" y="46450"/>
                        <a:pt x="27572" y="60632"/>
                        <a:pt x="28902" y="74813"/>
                      </a:cubicBezTo>
                      <a:cubicBezTo>
                        <a:pt x="30231" y="88995"/>
                        <a:pt x="30320" y="103177"/>
                        <a:pt x="29256" y="117270"/>
                      </a:cubicBezTo>
                      <a:cubicBezTo>
                        <a:pt x="28281" y="130654"/>
                        <a:pt x="27306" y="145190"/>
                        <a:pt x="20216" y="156535"/>
                      </a:cubicBezTo>
                      <a:cubicBezTo>
                        <a:pt x="19595" y="157688"/>
                        <a:pt x="17911" y="157156"/>
                        <a:pt x="17734" y="155826"/>
                      </a:cubicBezTo>
                      <a:lnTo>
                        <a:pt x="17734" y="1558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6" name="任意多边形: 形状 525"/>
                <p:cNvSpPr/>
                <p:nvPr>
                  <p:custDataLst>
                    <p:tags r:id="rId268"/>
                  </p:custDataLst>
                </p:nvPr>
              </p:nvSpPr>
              <p:spPr>
                <a:xfrm>
                  <a:off x="8351528" y="3235924"/>
                  <a:ext cx="1418413" cy="9256"/>
                </a:xfrm>
                <a:custGeom>
                  <a:avLst/>
                  <a:gdLst>
                    <a:gd name="connsiteX0" fmla="*/ 1414868 w 1418413"/>
                    <a:gd name="connsiteY0" fmla="*/ 8354 h 9256"/>
                    <a:gd name="connsiteX1" fmla="*/ 1276951 w 1418413"/>
                    <a:gd name="connsiteY1" fmla="*/ 9152 h 9256"/>
                    <a:gd name="connsiteX2" fmla="*/ 1139034 w 1418413"/>
                    <a:gd name="connsiteY2" fmla="*/ 9152 h 9256"/>
                    <a:gd name="connsiteX3" fmla="*/ 863112 w 1418413"/>
                    <a:gd name="connsiteY3" fmla="*/ 9152 h 9256"/>
                    <a:gd name="connsiteX4" fmla="*/ 314103 w 1418413"/>
                    <a:gd name="connsiteY4" fmla="*/ 9152 h 9256"/>
                    <a:gd name="connsiteX5" fmla="*/ 4411 w 1418413"/>
                    <a:gd name="connsiteY5" fmla="*/ 9152 h 9256"/>
                    <a:gd name="connsiteX6" fmla="*/ 4233 w 1418413"/>
                    <a:gd name="connsiteY6" fmla="*/ 199 h 9256"/>
                    <a:gd name="connsiteX7" fmla="*/ 556078 w 1418413"/>
                    <a:gd name="connsiteY7" fmla="*/ 199 h 9256"/>
                    <a:gd name="connsiteX8" fmla="*/ 1105087 w 1418413"/>
                    <a:gd name="connsiteY8" fmla="*/ 199 h 9256"/>
                    <a:gd name="connsiteX9" fmla="*/ 1259933 w 1418413"/>
                    <a:gd name="connsiteY9" fmla="*/ 199 h 9256"/>
                    <a:gd name="connsiteX10" fmla="*/ 1414779 w 1418413"/>
                    <a:gd name="connsiteY10" fmla="*/ 997 h 9256"/>
                    <a:gd name="connsiteX11" fmla="*/ 1414868 w 1418413"/>
                    <a:gd name="connsiteY11" fmla="*/ 8354 h 9256"/>
                    <a:gd name="connsiteX12" fmla="*/ 1414868 w 1418413"/>
                    <a:gd name="connsiteY12" fmla="*/ 8354 h 9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18413" h="9256">
                      <a:moveTo>
                        <a:pt x="1414868" y="8354"/>
                      </a:moveTo>
                      <a:cubicBezTo>
                        <a:pt x="1368955" y="9683"/>
                        <a:pt x="1322953" y="9152"/>
                        <a:pt x="1276951" y="9152"/>
                      </a:cubicBezTo>
                      <a:cubicBezTo>
                        <a:pt x="1230949" y="9152"/>
                        <a:pt x="1184948" y="9152"/>
                        <a:pt x="1139034" y="9152"/>
                      </a:cubicBezTo>
                      <a:cubicBezTo>
                        <a:pt x="1047031" y="9152"/>
                        <a:pt x="955115" y="9152"/>
                        <a:pt x="863112" y="9152"/>
                      </a:cubicBezTo>
                      <a:cubicBezTo>
                        <a:pt x="680079" y="9152"/>
                        <a:pt x="497136" y="9152"/>
                        <a:pt x="314103" y="9152"/>
                      </a:cubicBezTo>
                      <a:cubicBezTo>
                        <a:pt x="210843" y="9152"/>
                        <a:pt x="107671" y="9152"/>
                        <a:pt x="4411" y="9152"/>
                      </a:cubicBezTo>
                      <a:cubicBezTo>
                        <a:pt x="-1351" y="9152"/>
                        <a:pt x="-1528" y="199"/>
                        <a:pt x="4233" y="199"/>
                      </a:cubicBezTo>
                      <a:cubicBezTo>
                        <a:pt x="188152" y="199"/>
                        <a:pt x="372071" y="199"/>
                        <a:pt x="556078" y="199"/>
                      </a:cubicBezTo>
                      <a:cubicBezTo>
                        <a:pt x="739111" y="199"/>
                        <a:pt x="922054" y="199"/>
                        <a:pt x="1105087" y="199"/>
                      </a:cubicBezTo>
                      <a:cubicBezTo>
                        <a:pt x="1156673" y="199"/>
                        <a:pt x="1208347" y="199"/>
                        <a:pt x="1259933" y="199"/>
                      </a:cubicBezTo>
                      <a:cubicBezTo>
                        <a:pt x="1311519" y="199"/>
                        <a:pt x="1363193" y="-598"/>
                        <a:pt x="1414779" y="997"/>
                      </a:cubicBezTo>
                      <a:cubicBezTo>
                        <a:pt x="1419566" y="1086"/>
                        <a:pt x="1419654" y="8265"/>
                        <a:pt x="1414868" y="8354"/>
                      </a:cubicBezTo>
                      <a:lnTo>
                        <a:pt x="1414868" y="835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7" name="任意多边形: 形状 526"/>
                <p:cNvSpPr/>
                <p:nvPr>
                  <p:custDataLst>
                    <p:tags r:id="rId269"/>
                  </p:custDataLst>
                </p:nvPr>
              </p:nvSpPr>
              <p:spPr>
                <a:xfrm>
                  <a:off x="8338912" y="3237938"/>
                  <a:ext cx="19428" cy="155891"/>
                </a:xfrm>
                <a:custGeom>
                  <a:avLst/>
                  <a:gdLst>
                    <a:gd name="connsiteX0" fmla="*/ 19065 w 19428"/>
                    <a:gd name="connsiteY0" fmla="*/ 1908 h 155891"/>
                    <a:gd name="connsiteX1" fmla="*/ 17293 w 19428"/>
                    <a:gd name="connsiteY1" fmla="*/ 18306 h 155891"/>
                    <a:gd name="connsiteX2" fmla="*/ 13836 w 19428"/>
                    <a:gd name="connsiteY2" fmla="*/ 37008 h 155891"/>
                    <a:gd name="connsiteX3" fmla="*/ 10733 w 19428"/>
                    <a:gd name="connsiteY3" fmla="*/ 75653 h 155891"/>
                    <a:gd name="connsiteX4" fmla="*/ 12329 w 19428"/>
                    <a:gd name="connsiteY4" fmla="*/ 112880 h 155891"/>
                    <a:gd name="connsiteX5" fmla="*/ 15077 w 19428"/>
                    <a:gd name="connsiteY5" fmla="*/ 132469 h 155891"/>
                    <a:gd name="connsiteX6" fmla="*/ 17913 w 19428"/>
                    <a:gd name="connsiteY6" fmla="*/ 151791 h 155891"/>
                    <a:gd name="connsiteX7" fmla="*/ 10024 w 19428"/>
                    <a:gd name="connsiteY7" fmla="*/ 153741 h 155891"/>
                    <a:gd name="connsiteX8" fmla="*/ 4706 w 19428"/>
                    <a:gd name="connsiteY8" fmla="*/ 135128 h 155891"/>
                    <a:gd name="connsiteX9" fmla="*/ 1870 w 19428"/>
                    <a:gd name="connsiteY9" fmla="*/ 115628 h 155891"/>
                    <a:gd name="connsiteX10" fmla="*/ 97 w 19428"/>
                    <a:gd name="connsiteY10" fmla="*/ 75387 h 155891"/>
                    <a:gd name="connsiteX11" fmla="*/ 3820 w 19428"/>
                    <a:gd name="connsiteY11" fmla="*/ 37185 h 155891"/>
                    <a:gd name="connsiteX12" fmla="*/ 7720 w 19428"/>
                    <a:gd name="connsiteY12" fmla="*/ 17597 h 155891"/>
                    <a:gd name="connsiteX13" fmla="*/ 14633 w 19428"/>
                    <a:gd name="connsiteY13" fmla="*/ 667 h 155891"/>
                    <a:gd name="connsiteX14" fmla="*/ 19065 w 19428"/>
                    <a:gd name="connsiteY14" fmla="*/ 1908 h 155891"/>
                    <a:gd name="connsiteX15" fmla="*/ 19065 w 19428"/>
                    <a:gd name="connsiteY15" fmla="*/ 1908 h 15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428" h="155891">
                      <a:moveTo>
                        <a:pt x="19065" y="1908"/>
                      </a:moveTo>
                      <a:cubicBezTo>
                        <a:pt x="20218" y="7404"/>
                        <a:pt x="18356" y="12988"/>
                        <a:pt x="17293" y="18306"/>
                      </a:cubicBezTo>
                      <a:cubicBezTo>
                        <a:pt x="16052" y="24510"/>
                        <a:pt x="14811" y="30715"/>
                        <a:pt x="13836" y="37008"/>
                      </a:cubicBezTo>
                      <a:cubicBezTo>
                        <a:pt x="11886" y="49772"/>
                        <a:pt x="10999" y="62624"/>
                        <a:pt x="10733" y="75653"/>
                      </a:cubicBezTo>
                      <a:cubicBezTo>
                        <a:pt x="10468" y="88062"/>
                        <a:pt x="10999" y="100471"/>
                        <a:pt x="12329" y="112880"/>
                      </a:cubicBezTo>
                      <a:cubicBezTo>
                        <a:pt x="13038" y="119439"/>
                        <a:pt x="13924" y="125998"/>
                        <a:pt x="15077" y="132469"/>
                      </a:cubicBezTo>
                      <a:cubicBezTo>
                        <a:pt x="16229" y="138850"/>
                        <a:pt x="18445" y="145321"/>
                        <a:pt x="17913" y="151791"/>
                      </a:cubicBezTo>
                      <a:cubicBezTo>
                        <a:pt x="17558" y="155780"/>
                        <a:pt x="12418" y="157641"/>
                        <a:pt x="10024" y="153741"/>
                      </a:cubicBezTo>
                      <a:cubicBezTo>
                        <a:pt x="6568" y="147980"/>
                        <a:pt x="5770" y="141510"/>
                        <a:pt x="4706" y="135128"/>
                      </a:cubicBezTo>
                      <a:cubicBezTo>
                        <a:pt x="3554" y="128657"/>
                        <a:pt x="2579" y="122187"/>
                        <a:pt x="1870" y="115628"/>
                      </a:cubicBezTo>
                      <a:cubicBezTo>
                        <a:pt x="363" y="102244"/>
                        <a:pt x="-257" y="88771"/>
                        <a:pt x="97" y="75387"/>
                      </a:cubicBezTo>
                      <a:cubicBezTo>
                        <a:pt x="452" y="62535"/>
                        <a:pt x="1781" y="49772"/>
                        <a:pt x="3820" y="37185"/>
                      </a:cubicBezTo>
                      <a:cubicBezTo>
                        <a:pt x="4884" y="30626"/>
                        <a:pt x="6124" y="24067"/>
                        <a:pt x="7720" y="17597"/>
                      </a:cubicBezTo>
                      <a:cubicBezTo>
                        <a:pt x="9138" y="11924"/>
                        <a:pt x="10379" y="4922"/>
                        <a:pt x="14633" y="667"/>
                      </a:cubicBezTo>
                      <a:cubicBezTo>
                        <a:pt x="15963" y="-573"/>
                        <a:pt x="18622" y="-41"/>
                        <a:pt x="19065" y="1908"/>
                      </a:cubicBezTo>
                      <a:lnTo>
                        <a:pt x="19065" y="19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8" name="任意多边形: 形状 527"/>
                <p:cNvSpPr/>
                <p:nvPr>
                  <p:custDataLst>
                    <p:tags r:id="rId270"/>
                  </p:custDataLst>
                </p:nvPr>
              </p:nvSpPr>
              <p:spPr>
                <a:xfrm>
                  <a:off x="9754187" y="3105660"/>
                  <a:ext cx="24412" cy="135665"/>
                </a:xfrm>
                <a:custGeom>
                  <a:avLst/>
                  <a:gdLst>
                    <a:gd name="connsiteX0" fmla="*/ 10791 w 24412"/>
                    <a:gd name="connsiteY0" fmla="*/ 135250 h 135665"/>
                    <a:gd name="connsiteX1" fmla="*/ 11500 w 24412"/>
                    <a:gd name="connsiteY1" fmla="*/ 120536 h 135665"/>
                    <a:gd name="connsiteX2" fmla="*/ 13805 w 24412"/>
                    <a:gd name="connsiteY2" fmla="*/ 102809 h 135665"/>
                    <a:gd name="connsiteX3" fmla="*/ 14957 w 24412"/>
                    <a:gd name="connsiteY3" fmla="*/ 68773 h 135665"/>
                    <a:gd name="connsiteX4" fmla="*/ 687 w 24412"/>
                    <a:gd name="connsiteY4" fmla="*/ 7083 h 135665"/>
                    <a:gd name="connsiteX5" fmla="*/ 8841 w 24412"/>
                    <a:gd name="connsiteY5" fmla="*/ 2474 h 135665"/>
                    <a:gd name="connsiteX6" fmla="*/ 24352 w 24412"/>
                    <a:gd name="connsiteY6" fmla="*/ 67178 h 135665"/>
                    <a:gd name="connsiteX7" fmla="*/ 22668 w 24412"/>
                    <a:gd name="connsiteY7" fmla="*/ 101746 h 135665"/>
                    <a:gd name="connsiteX8" fmla="*/ 19300 w 24412"/>
                    <a:gd name="connsiteY8" fmla="*/ 119739 h 135665"/>
                    <a:gd name="connsiteX9" fmla="*/ 11500 w 24412"/>
                    <a:gd name="connsiteY9" fmla="*/ 135516 h 135665"/>
                    <a:gd name="connsiteX10" fmla="*/ 10791 w 24412"/>
                    <a:gd name="connsiteY10" fmla="*/ 135250 h 135665"/>
                    <a:gd name="connsiteX11" fmla="*/ 10791 w 24412"/>
                    <a:gd name="connsiteY11" fmla="*/ 135250 h 13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412" h="135665">
                      <a:moveTo>
                        <a:pt x="10791" y="135250"/>
                      </a:moveTo>
                      <a:cubicBezTo>
                        <a:pt x="11323" y="130375"/>
                        <a:pt x="10968" y="125411"/>
                        <a:pt x="11500" y="120536"/>
                      </a:cubicBezTo>
                      <a:cubicBezTo>
                        <a:pt x="12209" y="114598"/>
                        <a:pt x="13096" y="108748"/>
                        <a:pt x="13805" y="102809"/>
                      </a:cubicBezTo>
                      <a:cubicBezTo>
                        <a:pt x="15045" y="91552"/>
                        <a:pt x="15223" y="80207"/>
                        <a:pt x="14957" y="68773"/>
                      </a:cubicBezTo>
                      <a:cubicBezTo>
                        <a:pt x="14514" y="47678"/>
                        <a:pt x="11412" y="26139"/>
                        <a:pt x="687" y="7083"/>
                      </a:cubicBezTo>
                      <a:cubicBezTo>
                        <a:pt x="-2416" y="1587"/>
                        <a:pt x="5828" y="-3022"/>
                        <a:pt x="8841" y="2474"/>
                      </a:cubicBezTo>
                      <a:cubicBezTo>
                        <a:pt x="20009" y="22505"/>
                        <a:pt x="23732" y="44930"/>
                        <a:pt x="24352" y="67178"/>
                      </a:cubicBezTo>
                      <a:cubicBezTo>
                        <a:pt x="24618" y="78789"/>
                        <a:pt x="23998" y="90311"/>
                        <a:pt x="22668" y="101746"/>
                      </a:cubicBezTo>
                      <a:cubicBezTo>
                        <a:pt x="21959" y="107861"/>
                        <a:pt x="20984" y="113889"/>
                        <a:pt x="19300" y="119739"/>
                      </a:cubicBezTo>
                      <a:cubicBezTo>
                        <a:pt x="17616" y="125677"/>
                        <a:pt x="14514" y="130286"/>
                        <a:pt x="11500" y="135516"/>
                      </a:cubicBezTo>
                      <a:cubicBezTo>
                        <a:pt x="11323" y="135782"/>
                        <a:pt x="10791" y="135693"/>
                        <a:pt x="10791" y="135250"/>
                      </a:cubicBezTo>
                      <a:lnTo>
                        <a:pt x="10791" y="13525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9" name="任意多边形: 形状 528"/>
                <p:cNvSpPr/>
                <p:nvPr>
                  <p:custDataLst>
                    <p:tags r:id="rId271"/>
                  </p:custDataLst>
                </p:nvPr>
              </p:nvSpPr>
              <p:spPr>
                <a:xfrm>
                  <a:off x="8287312" y="3099563"/>
                  <a:ext cx="1573847" cy="10203"/>
                </a:xfrm>
                <a:custGeom>
                  <a:avLst/>
                  <a:gdLst>
                    <a:gd name="connsiteX0" fmla="*/ 1570113 w 1573847"/>
                    <a:gd name="connsiteY0" fmla="*/ 9103 h 10203"/>
                    <a:gd name="connsiteX1" fmla="*/ 1263877 w 1573847"/>
                    <a:gd name="connsiteY1" fmla="*/ 9723 h 10203"/>
                    <a:gd name="connsiteX2" fmla="*/ 957641 w 1573847"/>
                    <a:gd name="connsiteY2" fmla="*/ 9723 h 10203"/>
                    <a:gd name="connsiteX3" fmla="*/ 348272 w 1573847"/>
                    <a:gd name="connsiteY3" fmla="*/ 9723 h 10203"/>
                    <a:gd name="connsiteX4" fmla="*/ 4544 w 1573847"/>
                    <a:gd name="connsiteY4" fmla="*/ 9723 h 10203"/>
                    <a:gd name="connsiteX5" fmla="*/ 4366 w 1573847"/>
                    <a:gd name="connsiteY5" fmla="*/ 594 h 10203"/>
                    <a:gd name="connsiteX6" fmla="*/ 616838 w 1573847"/>
                    <a:gd name="connsiteY6" fmla="*/ 594 h 10203"/>
                    <a:gd name="connsiteX7" fmla="*/ 1226207 w 1573847"/>
                    <a:gd name="connsiteY7" fmla="*/ 594 h 10203"/>
                    <a:gd name="connsiteX8" fmla="*/ 1569936 w 1573847"/>
                    <a:gd name="connsiteY8" fmla="*/ 1214 h 10203"/>
                    <a:gd name="connsiteX9" fmla="*/ 1570113 w 1573847"/>
                    <a:gd name="connsiteY9" fmla="*/ 9103 h 10203"/>
                    <a:gd name="connsiteX10" fmla="*/ 1570113 w 1573847"/>
                    <a:gd name="connsiteY10" fmla="*/ 9103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73847" h="10203">
                      <a:moveTo>
                        <a:pt x="1570113" y="9103"/>
                      </a:moveTo>
                      <a:cubicBezTo>
                        <a:pt x="1468182" y="11141"/>
                        <a:pt x="1365897" y="9723"/>
                        <a:pt x="1263877" y="9723"/>
                      </a:cubicBezTo>
                      <a:cubicBezTo>
                        <a:pt x="1161769" y="9723"/>
                        <a:pt x="1059750" y="9723"/>
                        <a:pt x="957641" y="9723"/>
                      </a:cubicBezTo>
                      <a:cubicBezTo>
                        <a:pt x="754489" y="9723"/>
                        <a:pt x="551425" y="9723"/>
                        <a:pt x="348272" y="9723"/>
                      </a:cubicBezTo>
                      <a:cubicBezTo>
                        <a:pt x="233666" y="9723"/>
                        <a:pt x="119149" y="9723"/>
                        <a:pt x="4544" y="9723"/>
                      </a:cubicBezTo>
                      <a:cubicBezTo>
                        <a:pt x="-1395" y="9723"/>
                        <a:pt x="-1572" y="594"/>
                        <a:pt x="4366" y="594"/>
                      </a:cubicBezTo>
                      <a:cubicBezTo>
                        <a:pt x="208494" y="594"/>
                        <a:pt x="412710" y="594"/>
                        <a:pt x="616838" y="594"/>
                      </a:cubicBezTo>
                      <a:cubicBezTo>
                        <a:pt x="819991" y="594"/>
                        <a:pt x="1023055" y="594"/>
                        <a:pt x="1226207" y="594"/>
                      </a:cubicBezTo>
                      <a:cubicBezTo>
                        <a:pt x="1340724" y="594"/>
                        <a:pt x="1455330" y="-1090"/>
                        <a:pt x="1569936" y="1214"/>
                      </a:cubicBezTo>
                      <a:cubicBezTo>
                        <a:pt x="1575077" y="1303"/>
                        <a:pt x="1575165" y="9014"/>
                        <a:pt x="1570113" y="9103"/>
                      </a:cubicBezTo>
                      <a:lnTo>
                        <a:pt x="1570113" y="910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0" name="任意多边形: 形状 529"/>
                <p:cNvSpPr/>
                <p:nvPr>
                  <p:custDataLst>
                    <p:tags r:id="rId272"/>
                  </p:custDataLst>
                </p:nvPr>
              </p:nvSpPr>
              <p:spPr>
                <a:xfrm>
                  <a:off x="8340321" y="3106982"/>
                  <a:ext cx="21806" cy="137641"/>
                </a:xfrm>
                <a:custGeom>
                  <a:avLst/>
                  <a:gdLst>
                    <a:gd name="connsiteX0" fmla="*/ 18631 w 21806"/>
                    <a:gd name="connsiteY0" fmla="*/ 355 h 137641"/>
                    <a:gd name="connsiteX1" fmla="*/ 18720 w 21806"/>
                    <a:gd name="connsiteY1" fmla="*/ 9484 h 137641"/>
                    <a:gd name="connsiteX2" fmla="*/ 16770 w 21806"/>
                    <a:gd name="connsiteY2" fmla="*/ 17195 h 137641"/>
                    <a:gd name="connsiteX3" fmla="*/ 12693 w 21806"/>
                    <a:gd name="connsiteY3" fmla="*/ 34391 h 137641"/>
                    <a:gd name="connsiteX4" fmla="*/ 9679 w 21806"/>
                    <a:gd name="connsiteY4" fmla="*/ 69490 h 137641"/>
                    <a:gd name="connsiteX5" fmla="*/ 13579 w 21806"/>
                    <a:gd name="connsiteY5" fmla="*/ 103881 h 137641"/>
                    <a:gd name="connsiteX6" fmla="*/ 18365 w 21806"/>
                    <a:gd name="connsiteY6" fmla="*/ 121342 h 137641"/>
                    <a:gd name="connsiteX7" fmla="*/ 21024 w 21806"/>
                    <a:gd name="connsiteY7" fmla="*/ 135967 h 137641"/>
                    <a:gd name="connsiteX8" fmla="*/ 17124 w 21806"/>
                    <a:gd name="connsiteY8" fmla="*/ 137474 h 137641"/>
                    <a:gd name="connsiteX9" fmla="*/ 9325 w 21806"/>
                    <a:gd name="connsiteY9" fmla="*/ 124533 h 137641"/>
                    <a:gd name="connsiteX10" fmla="*/ 4272 w 21806"/>
                    <a:gd name="connsiteY10" fmla="*/ 106185 h 137641"/>
                    <a:gd name="connsiteX11" fmla="*/ 18 w 21806"/>
                    <a:gd name="connsiteY11" fmla="*/ 69224 h 137641"/>
                    <a:gd name="connsiteX12" fmla="*/ 3297 w 21806"/>
                    <a:gd name="connsiteY12" fmla="*/ 33504 h 137641"/>
                    <a:gd name="connsiteX13" fmla="*/ 7995 w 21806"/>
                    <a:gd name="connsiteY13" fmla="*/ 15511 h 137641"/>
                    <a:gd name="connsiteX14" fmla="*/ 11186 w 21806"/>
                    <a:gd name="connsiteY14" fmla="*/ 7711 h 137641"/>
                    <a:gd name="connsiteX15" fmla="*/ 18099 w 21806"/>
                    <a:gd name="connsiteY15" fmla="*/ 89 h 137641"/>
                    <a:gd name="connsiteX16" fmla="*/ 18631 w 21806"/>
                    <a:gd name="connsiteY16" fmla="*/ 355 h 137641"/>
                    <a:gd name="connsiteX17" fmla="*/ 18631 w 21806"/>
                    <a:gd name="connsiteY17" fmla="*/ 355 h 137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806" h="137641">
                      <a:moveTo>
                        <a:pt x="18631" y="355"/>
                      </a:moveTo>
                      <a:cubicBezTo>
                        <a:pt x="18099" y="3368"/>
                        <a:pt x="19074" y="6470"/>
                        <a:pt x="18720" y="9484"/>
                      </a:cubicBezTo>
                      <a:cubicBezTo>
                        <a:pt x="18454" y="12054"/>
                        <a:pt x="17479" y="14714"/>
                        <a:pt x="16770" y="17195"/>
                      </a:cubicBezTo>
                      <a:cubicBezTo>
                        <a:pt x="15263" y="22868"/>
                        <a:pt x="13756" y="28541"/>
                        <a:pt x="12693" y="34391"/>
                      </a:cubicBezTo>
                      <a:cubicBezTo>
                        <a:pt x="10565" y="45913"/>
                        <a:pt x="9590" y="57702"/>
                        <a:pt x="9679" y="69490"/>
                      </a:cubicBezTo>
                      <a:cubicBezTo>
                        <a:pt x="9856" y="81013"/>
                        <a:pt x="11097" y="92536"/>
                        <a:pt x="13579" y="103881"/>
                      </a:cubicBezTo>
                      <a:cubicBezTo>
                        <a:pt x="14820" y="109731"/>
                        <a:pt x="16415" y="115581"/>
                        <a:pt x="18365" y="121342"/>
                      </a:cubicBezTo>
                      <a:cubicBezTo>
                        <a:pt x="19961" y="126217"/>
                        <a:pt x="23329" y="131181"/>
                        <a:pt x="21024" y="135967"/>
                      </a:cubicBezTo>
                      <a:cubicBezTo>
                        <a:pt x="20493" y="137208"/>
                        <a:pt x="18454" y="138006"/>
                        <a:pt x="17124" y="137474"/>
                      </a:cubicBezTo>
                      <a:cubicBezTo>
                        <a:pt x="11895" y="135169"/>
                        <a:pt x="11009" y="129585"/>
                        <a:pt x="9325" y="124533"/>
                      </a:cubicBezTo>
                      <a:cubicBezTo>
                        <a:pt x="7286" y="118506"/>
                        <a:pt x="5602" y="112390"/>
                        <a:pt x="4272" y="106185"/>
                      </a:cubicBezTo>
                      <a:cubicBezTo>
                        <a:pt x="1613" y="94042"/>
                        <a:pt x="195" y="81633"/>
                        <a:pt x="18" y="69224"/>
                      </a:cubicBezTo>
                      <a:cubicBezTo>
                        <a:pt x="-159" y="57170"/>
                        <a:pt x="993" y="45204"/>
                        <a:pt x="3297" y="33504"/>
                      </a:cubicBezTo>
                      <a:cubicBezTo>
                        <a:pt x="4538" y="27388"/>
                        <a:pt x="5956" y="21361"/>
                        <a:pt x="7995" y="15511"/>
                      </a:cubicBezTo>
                      <a:cubicBezTo>
                        <a:pt x="8881" y="12941"/>
                        <a:pt x="9856" y="10016"/>
                        <a:pt x="11186" y="7711"/>
                      </a:cubicBezTo>
                      <a:cubicBezTo>
                        <a:pt x="12959" y="4609"/>
                        <a:pt x="15972" y="2925"/>
                        <a:pt x="18099" y="89"/>
                      </a:cubicBezTo>
                      <a:cubicBezTo>
                        <a:pt x="18277" y="-89"/>
                        <a:pt x="18720" y="0"/>
                        <a:pt x="18631" y="355"/>
                      </a:cubicBezTo>
                      <a:lnTo>
                        <a:pt x="18631" y="3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1" name="任意多边形: 形状 530"/>
                <p:cNvSpPr/>
                <p:nvPr>
                  <p:custDataLst>
                    <p:tags r:id="rId273"/>
                  </p:custDataLst>
                </p:nvPr>
              </p:nvSpPr>
              <p:spPr>
                <a:xfrm>
                  <a:off x="9852986" y="3069911"/>
                  <a:ext cx="9452" cy="32163"/>
                </a:xfrm>
                <a:custGeom>
                  <a:avLst/>
                  <a:gdLst>
                    <a:gd name="connsiteX0" fmla="*/ 3464 w 9452"/>
                    <a:gd name="connsiteY0" fmla="*/ 31575 h 32163"/>
                    <a:gd name="connsiteX1" fmla="*/ 7 w 9452"/>
                    <a:gd name="connsiteY1" fmla="*/ 16419 h 32163"/>
                    <a:gd name="connsiteX2" fmla="*/ 628 w 9452"/>
                    <a:gd name="connsiteY2" fmla="*/ 8442 h 32163"/>
                    <a:gd name="connsiteX3" fmla="*/ 1337 w 9452"/>
                    <a:gd name="connsiteY3" fmla="*/ 4719 h 32163"/>
                    <a:gd name="connsiteX4" fmla="*/ 2046 w 9452"/>
                    <a:gd name="connsiteY4" fmla="*/ 2326 h 32163"/>
                    <a:gd name="connsiteX5" fmla="*/ 4084 w 9452"/>
                    <a:gd name="connsiteY5" fmla="*/ 464 h 32163"/>
                    <a:gd name="connsiteX6" fmla="*/ 9225 w 9452"/>
                    <a:gd name="connsiteY6" fmla="*/ 2680 h 32163"/>
                    <a:gd name="connsiteX7" fmla="*/ 7896 w 9452"/>
                    <a:gd name="connsiteY7" fmla="*/ 10392 h 32163"/>
                    <a:gd name="connsiteX8" fmla="*/ 6478 w 9452"/>
                    <a:gd name="connsiteY8" fmla="*/ 17217 h 32163"/>
                    <a:gd name="connsiteX9" fmla="*/ 5503 w 9452"/>
                    <a:gd name="connsiteY9" fmla="*/ 31487 h 32163"/>
                    <a:gd name="connsiteX10" fmla="*/ 3464 w 9452"/>
                    <a:gd name="connsiteY10" fmla="*/ 31575 h 32163"/>
                    <a:gd name="connsiteX11" fmla="*/ 3464 w 9452"/>
                    <a:gd name="connsiteY11" fmla="*/ 31575 h 3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52" h="32163">
                      <a:moveTo>
                        <a:pt x="3464" y="31575"/>
                      </a:moveTo>
                      <a:cubicBezTo>
                        <a:pt x="628" y="26967"/>
                        <a:pt x="-82" y="21648"/>
                        <a:pt x="7" y="16419"/>
                      </a:cubicBezTo>
                      <a:cubicBezTo>
                        <a:pt x="96" y="13760"/>
                        <a:pt x="273" y="11012"/>
                        <a:pt x="628" y="8442"/>
                      </a:cubicBezTo>
                      <a:cubicBezTo>
                        <a:pt x="805" y="7201"/>
                        <a:pt x="1071" y="5960"/>
                        <a:pt x="1337" y="4719"/>
                      </a:cubicBezTo>
                      <a:cubicBezTo>
                        <a:pt x="1514" y="3921"/>
                        <a:pt x="1691" y="3035"/>
                        <a:pt x="2046" y="2326"/>
                      </a:cubicBezTo>
                      <a:cubicBezTo>
                        <a:pt x="2489" y="1528"/>
                        <a:pt x="3287" y="996"/>
                        <a:pt x="4084" y="464"/>
                      </a:cubicBezTo>
                      <a:cubicBezTo>
                        <a:pt x="5946" y="-776"/>
                        <a:pt x="8694" y="642"/>
                        <a:pt x="9225" y="2680"/>
                      </a:cubicBezTo>
                      <a:cubicBezTo>
                        <a:pt x="10023" y="5428"/>
                        <a:pt x="8516" y="7910"/>
                        <a:pt x="7896" y="10392"/>
                      </a:cubicBezTo>
                      <a:cubicBezTo>
                        <a:pt x="7275" y="12607"/>
                        <a:pt x="6744" y="14912"/>
                        <a:pt x="6478" y="17217"/>
                      </a:cubicBezTo>
                      <a:cubicBezTo>
                        <a:pt x="6034" y="21914"/>
                        <a:pt x="6034" y="26789"/>
                        <a:pt x="5503" y="31487"/>
                      </a:cubicBezTo>
                      <a:cubicBezTo>
                        <a:pt x="5325" y="32373"/>
                        <a:pt x="3907" y="32373"/>
                        <a:pt x="3464" y="31575"/>
                      </a:cubicBezTo>
                      <a:lnTo>
                        <a:pt x="3464" y="315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2" name="任意多边形: 形状 531"/>
                <p:cNvSpPr/>
                <p:nvPr>
                  <p:custDataLst>
                    <p:tags r:id="rId274"/>
                  </p:custDataLst>
                </p:nvPr>
              </p:nvSpPr>
              <p:spPr>
                <a:xfrm>
                  <a:off x="8831446" y="3063807"/>
                  <a:ext cx="1030898" cy="7313"/>
                </a:xfrm>
                <a:custGeom>
                  <a:avLst/>
                  <a:gdLst>
                    <a:gd name="connsiteX0" fmla="*/ 1028018 w 1030898"/>
                    <a:gd name="connsiteY0" fmla="*/ 6746 h 7313"/>
                    <a:gd name="connsiteX1" fmla="*/ 827347 w 1030898"/>
                    <a:gd name="connsiteY1" fmla="*/ 7012 h 7313"/>
                    <a:gd name="connsiteX2" fmla="*/ 626676 w 1030898"/>
                    <a:gd name="connsiteY2" fmla="*/ 7100 h 7313"/>
                    <a:gd name="connsiteX3" fmla="*/ 227461 w 1030898"/>
                    <a:gd name="connsiteY3" fmla="*/ 6923 h 7313"/>
                    <a:gd name="connsiteX4" fmla="*/ 114983 w 1030898"/>
                    <a:gd name="connsiteY4" fmla="*/ 6923 h 7313"/>
                    <a:gd name="connsiteX5" fmla="*/ 2504 w 1030898"/>
                    <a:gd name="connsiteY5" fmla="*/ 6214 h 7313"/>
                    <a:gd name="connsiteX6" fmla="*/ 2416 w 1030898"/>
                    <a:gd name="connsiteY6" fmla="*/ 1162 h 7313"/>
                    <a:gd name="connsiteX7" fmla="*/ 203087 w 1030898"/>
                    <a:gd name="connsiteY7" fmla="*/ 453 h 7313"/>
                    <a:gd name="connsiteX8" fmla="*/ 403757 w 1030898"/>
                    <a:gd name="connsiteY8" fmla="*/ 364 h 7313"/>
                    <a:gd name="connsiteX9" fmla="*/ 802972 w 1030898"/>
                    <a:gd name="connsiteY9" fmla="*/ 364 h 7313"/>
                    <a:gd name="connsiteX10" fmla="*/ 1027929 w 1030898"/>
                    <a:gd name="connsiteY10" fmla="*/ 630 h 7313"/>
                    <a:gd name="connsiteX11" fmla="*/ 1028018 w 1030898"/>
                    <a:gd name="connsiteY11" fmla="*/ 6746 h 7313"/>
                    <a:gd name="connsiteX12" fmla="*/ 1028018 w 1030898"/>
                    <a:gd name="connsiteY12" fmla="*/ 6746 h 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898" h="7313">
                      <a:moveTo>
                        <a:pt x="1028018" y="6746"/>
                      </a:moveTo>
                      <a:cubicBezTo>
                        <a:pt x="961186" y="7898"/>
                        <a:pt x="894178" y="6923"/>
                        <a:pt x="827347" y="7012"/>
                      </a:cubicBezTo>
                      <a:cubicBezTo>
                        <a:pt x="760427" y="7012"/>
                        <a:pt x="693507" y="7012"/>
                        <a:pt x="626676" y="7100"/>
                      </a:cubicBezTo>
                      <a:cubicBezTo>
                        <a:pt x="493634" y="7100"/>
                        <a:pt x="360503" y="6923"/>
                        <a:pt x="227461" y="6923"/>
                      </a:cubicBezTo>
                      <a:cubicBezTo>
                        <a:pt x="189969" y="6923"/>
                        <a:pt x="152476" y="7189"/>
                        <a:pt x="114983" y="6923"/>
                      </a:cubicBezTo>
                      <a:cubicBezTo>
                        <a:pt x="77490" y="6657"/>
                        <a:pt x="39997" y="7012"/>
                        <a:pt x="2504" y="6214"/>
                      </a:cubicBezTo>
                      <a:cubicBezTo>
                        <a:pt x="-775" y="6125"/>
                        <a:pt x="-864" y="1251"/>
                        <a:pt x="2416" y="1162"/>
                      </a:cubicBezTo>
                      <a:cubicBezTo>
                        <a:pt x="69247" y="-168"/>
                        <a:pt x="136255" y="453"/>
                        <a:pt x="203087" y="453"/>
                      </a:cubicBezTo>
                      <a:cubicBezTo>
                        <a:pt x="270006" y="453"/>
                        <a:pt x="336926" y="453"/>
                        <a:pt x="403757" y="364"/>
                      </a:cubicBezTo>
                      <a:cubicBezTo>
                        <a:pt x="536799" y="276"/>
                        <a:pt x="669930" y="276"/>
                        <a:pt x="802972" y="364"/>
                      </a:cubicBezTo>
                      <a:cubicBezTo>
                        <a:pt x="877958" y="364"/>
                        <a:pt x="952943" y="-611"/>
                        <a:pt x="1027929" y="630"/>
                      </a:cubicBezTo>
                      <a:cubicBezTo>
                        <a:pt x="1031829" y="719"/>
                        <a:pt x="1031918" y="6657"/>
                        <a:pt x="1028018" y="6746"/>
                      </a:cubicBezTo>
                      <a:lnTo>
                        <a:pt x="1028018" y="67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3" name="任意多边形: 形状 532"/>
                <p:cNvSpPr/>
                <p:nvPr>
                  <p:custDataLst>
                    <p:tags r:id="rId275"/>
                  </p:custDataLst>
                </p:nvPr>
              </p:nvSpPr>
              <p:spPr>
                <a:xfrm>
                  <a:off x="8799064" y="2900849"/>
                  <a:ext cx="35418" cy="170066"/>
                </a:xfrm>
                <a:custGeom>
                  <a:avLst/>
                  <a:gdLst>
                    <a:gd name="connsiteX0" fmla="*/ 35418 w 35418"/>
                    <a:gd name="connsiteY0" fmla="*/ 166867 h 170066"/>
                    <a:gd name="connsiteX1" fmla="*/ 35418 w 35418"/>
                    <a:gd name="connsiteY1" fmla="*/ 167311 h 170066"/>
                    <a:gd name="connsiteX2" fmla="*/ 32670 w 35418"/>
                    <a:gd name="connsiteY2" fmla="*/ 170058 h 170066"/>
                    <a:gd name="connsiteX3" fmla="*/ 20971 w 35418"/>
                    <a:gd name="connsiteY3" fmla="*/ 154458 h 170066"/>
                    <a:gd name="connsiteX4" fmla="*/ 11930 w 35418"/>
                    <a:gd name="connsiteY4" fmla="*/ 132477 h 170066"/>
                    <a:gd name="connsiteX5" fmla="*/ 762 w 35418"/>
                    <a:gd name="connsiteY5" fmla="*/ 83727 h 170066"/>
                    <a:gd name="connsiteX6" fmla="*/ 3066 w 35418"/>
                    <a:gd name="connsiteY6" fmla="*/ 37460 h 170066"/>
                    <a:gd name="connsiteX7" fmla="*/ 9448 w 35418"/>
                    <a:gd name="connsiteY7" fmla="*/ 16098 h 170066"/>
                    <a:gd name="connsiteX8" fmla="*/ 20262 w 35418"/>
                    <a:gd name="connsiteY8" fmla="*/ 55 h 170066"/>
                    <a:gd name="connsiteX9" fmla="*/ 23187 w 35418"/>
                    <a:gd name="connsiteY9" fmla="*/ 1828 h 170066"/>
                    <a:gd name="connsiteX10" fmla="*/ 18134 w 35418"/>
                    <a:gd name="connsiteY10" fmla="*/ 17960 h 170066"/>
                    <a:gd name="connsiteX11" fmla="*/ 11841 w 35418"/>
                    <a:gd name="connsiteY11" fmla="*/ 38169 h 170066"/>
                    <a:gd name="connsiteX12" fmla="*/ 9005 w 35418"/>
                    <a:gd name="connsiteY12" fmla="*/ 80182 h 170066"/>
                    <a:gd name="connsiteX13" fmla="*/ 17957 w 35418"/>
                    <a:gd name="connsiteY13" fmla="*/ 124677 h 170066"/>
                    <a:gd name="connsiteX14" fmla="*/ 25402 w 35418"/>
                    <a:gd name="connsiteY14" fmla="*/ 144974 h 170066"/>
                    <a:gd name="connsiteX15" fmla="*/ 30455 w 35418"/>
                    <a:gd name="connsiteY15" fmla="*/ 156231 h 170066"/>
                    <a:gd name="connsiteX16" fmla="*/ 34266 w 35418"/>
                    <a:gd name="connsiteY16" fmla="*/ 165095 h 170066"/>
                    <a:gd name="connsiteX17" fmla="*/ 35418 w 35418"/>
                    <a:gd name="connsiteY17" fmla="*/ 166867 h 170066"/>
                    <a:gd name="connsiteX18" fmla="*/ 35418 w 35418"/>
                    <a:gd name="connsiteY18" fmla="*/ 166867 h 17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18" h="170066">
                      <a:moveTo>
                        <a:pt x="35418" y="166867"/>
                      </a:moveTo>
                      <a:cubicBezTo>
                        <a:pt x="35418" y="167045"/>
                        <a:pt x="35418" y="167133"/>
                        <a:pt x="35418" y="167311"/>
                      </a:cubicBezTo>
                      <a:cubicBezTo>
                        <a:pt x="35330" y="168906"/>
                        <a:pt x="34266" y="169970"/>
                        <a:pt x="32670" y="170058"/>
                      </a:cubicBezTo>
                      <a:cubicBezTo>
                        <a:pt x="26200" y="170413"/>
                        <a:pt x="23098" y="159068"/>
                        <a:pt x="20971" y="154458"/>
                      </a:cubicBezTo>
                      <a:cubicBezTo>
                        <a:pt x="17691" y="147279"/>
                        <a:pt x="14589" y="139922"/>
                        <a:pt x="11930" y="132477"/>
                      </a:cubicBezTo>
                      <a:cubicBezTo>
                        <a:pt x="6257" y="116700"/>
                        <a:pt x="2357" y="100214"/>
                        <a:pt x="762" y="83727"/>
                      </a:cubicBezTo>
                      <a:cubicBezTo>
                        <a:pt x="-745" y="68216"/>
                        <a:pt x="-36" y="52528"/>
                        <a:pt x="3066" y="37460"/>
                      </a:cubicBezTo>
                      <a:cubicBezTo>
                        <a:pt x="4573" y="30103"/>
                        <a:pt x="6700" y="23012"/>
                        <a:pt x="9448" y="16098"/>
                      </a:cubicBezTo>
                      <a:cubicBezTo>
                        <a:pt x="11487" y="10957"/>
                        <a:pt x="14146" y="1296"/>
                        <a:pt x="20262" y="55"/>
                      </a:cubicBezTo>
                      <a:cubicBezTo>
                        <a:pt x="21502" y="-211"/>
                        <a:pt x="22832" y="499"/>
                        <a:pt x="23187" y="1828"/>
                      </a:cubicBezTo>
                      <a:cubicBezTo>
                        <a:pt x="24871" y="7057"/>
                        <a:pt x="20084" y="13262"/>
                        <a:pt x="18134" y="17960"/>
                      </a:cubicBezTo>
                      <a:cubicBezTo>
                        <a:pt x="15475" y="24519"/>
                        <a:pt x="13437" y="31255"/>
                        <a:pt x="11841" y="38169"/>
                      </a:cubicBezTo>
                      <a:cubicBezTo>
                        <a:pt x="8827" y="51818"/>
                        <a:pt x="8030" y="66000"/>
                        <a:pt x="9005" y="80182"/>
                      </a:cubicBezTo>
                      <a:cubicBezTo>
                        <a:pt x="10068" y="95250"/>
                        <a:pt x="13348" y="110141"/>
                        <a:pt x="17957" y="124677"/>
                      </a:cubicBezTo>
                      <a:cubicBezTo>
                        <a:pt x="20173" y="131502"/>
                        <a:pt x="22655" y="138238"/>
                        <a:pt x="25402" y="144974"/>
                      </a:cubicBezTo>
                      <a:cubicBezTo>
                        <a:pt x="26998" y="148786"/>
                        <a:pt x="28682" y="152508"/>
                        <a:pt x="30455" y="156231"/>
                      </a:cubicBezTo>
                      <a:cubicBezTo>
                        <a:pt x="30986" y="157295"/>
                        <a:pt x="33645" y="164740"/>
                        <a:pt x="34266" y="165095"/>
                      </a:cubicBezTo>
                      <a:cubicBezTo>
                        <a:pt x="34886" y="165272"/>
                        <a:pt x="35418" y="166247"/>
                        <a:pt x="35418" y="166867"/>
                      </a:cubicBezTo>
                      <a:lnTo>
                        <a:pt x="35418" y="1668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4" name="任意多边形: 形状 533"/>
                <p:cNvSpPr/>
                <p:nvPr>
                  <p:custDataLst>
                    <p:tags r:id="rId276"/>
                  </p:custDataLst>
                </p:nvPr>
              </p:nvSpPr>
              <p:spPr>
                <a:xfrm>
                  <a:off x="8761824" y="2887651"/>
                  <a:ext cx="34539" cy="214682"/>
                </a:xfrm>
                <a:custGeom>
                  <a:avLst/>
                  <a:gdLst>
                    <a:gd name="connsiteX0" fmla="*/ 28164 w 34539"/>
                    <a:gd name="connsiteY0" fmla="*/ 755 h 214682"/>
                    <a:gd name="connsiteX1" fmla="*/ 25239 w 34539"/>
                    <a:gd name="connsiteY1" fmla="*/ 12898 h 214682"/>
                    <a:gd name="connsiteX2" fmla="*/ 20275 w 34539"/>
                    <a:gd name="connsiteY2" fmla="*/ 26282 h 214682"/>
                    <a:gd name="connsiteX3" fmla="*/ 13095 w 34539"/>
                    <a:gd name="connsiteY3" fmla="*/ 52075 h 214682"/>
                    <a:gd name="connsiteX4" fmla="*/ 8309 w 34539"/>
                    <a:gd name="connsiteY4" fmla="*/ 107561 h 214682"/>
                    <a:gd name="connsiteX5" fmla="*/ 16552 w 34539"/>
                    <a:gd name="connsiteY5" fmla="*/ 163136 h 214682"/>
                    <a:gd name="connsiteX6" fmla="*/ 25327 w 34539"/>
                    <a:gd name="connsiteY6" fmla="*/ 189194 h 214682"/>
                    <a:gd name="connsiteX7" fmla="*/ 31797 w 34539"/>
                    <a:gd name="connsiteY7" fmla="*/ 203199 h 214682"/>
                    <a:gd name="connsiteX8" fmla="*/ 33747 w 34539"/>
                    <a:gd name="connsiteY8" fmla="*/ 213392 h 214682"/>
                    <a:gd name="connsiteX9" fmla="*/ 30645 w 34539"/>
                    <a:gd name="connsiteY9" fmla="*/ 214633 h 214682"/>
                    <a:gd name="connsiteX10" fmla="*/ 20364 w 34539"/>
                    <a:gd name="connsiteY10" fmla="*/ 198856 h 214682"/>
                    <a:gd name="connsiteX11" fmla="*/ 11854 w 34539"/>
                    <a:gd name="connsiteY11" fmla="*/ 176520 h 214682"/>
                    <a:gd name="connsiteX12" fmla="*/ 2016 w 34539"/>
                    <a:gd name="connsiteY12" fmla="*/ 132645 h 214682"/>
                    <a:gd name="connsiteX13" fmla="*/ 7689 w 34539"/>
                    <a:gd name="connsiteY13" fmla="*/ 42946 h 214682"/>
                    <a:gd name="connsiteX14" fmla="*/ 15754 w 34539"/>
                    <a:gd name="connsiteY14" fmla="*/ 18394 h 214682"/>
                    <a:gd name="connsiteX15" fmla="*/ 27011 w 34539"/>
                    <a:gd name="connsiteY15" fmla="*/ 46 h 214682"/>
                    <a:gd name="connsiteX16" fmla="*/ 28164 w 34539"/>
                    <a:gd name="connsiteY16" fmla="*/ 755 h 214682"/>
                    <a:gd name="connsiteX17" fmla="*/ 28164 w 34539"/>
                    <a:gd name="connsiteY17" fmla="*/ 755 h 21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39" h="214682">
                      <a:moveTo>
                        <a:pt x="28164" y="755"/>
                      </a:moveTo>
                      <a:cubicBezTo>
                        <a:pt x="28518" y="4921"/>
                        <a:pt x="26568" y="9176"/>
                        <a:pt x="25239" y="12898"/>
                      </a:cubicBezTo>
                      <a:cubicBezTo>
                        <a:pt x="23643" y="17330"/>
                        <a:pt x="21870" y="21762"/>
                        <a:pt x="20275" y="26282"/>
                      </a:cubicBezTo>
                      <a:cubicBezTo>
                        <a:pt x="17350" y="34703"/>
                        <a:pt x="14957" y="43389"/>
                        <a:pt x="13095" y="52075"/>
                      </a:cubicBezTo>
                      <a:cubicBezTo>
                        <a:pt x="9284" y="70068"/>
                        <a:pt x="7777" y="88948"/>
                        <a:pt x="8309" y="107561"/>
                      </a:cubicBezTo>
                      <a:cubicBezTo>
                        <a:pt x="8841" y="126263"/>
                        <a:pt x="11589" y="144877"/>
                        <a:pt x="16552" y="163136"/>
                      </a:cubicBezTo>
                      <a:cubicBezTo>
                        <a:pt x="18945" y="171999"/>
                        <a:pt x="21870" y="180685"/>
                        <a:pt x="25327" y="189194"/>
                      </a:cubicBezTo>
                      <a:cubicBezTo>
                        <a:pt x="27277" y="193981"/>
                        <a:pt x="29404" y="198590"/>
                        <a:pt x="31797" y="203199"/>
                      </a:cubicBezTo>
                      <a:cubicBezTo>
                        <a:pt x="33659" y="206744"/>
                        <a:pt x="35697" y="209669"/>
                        <a:pt x="33747" y="213392"/>
                      </a:cubicBezTo>
                      <a:cubicBezTo>
                        <a:pt x="33127" y="214544"/>
                        <a:pt x="31797" y="214810"/>
                        <a:pt x="30645" y="214633"/>
                      </a:cubicBezTo>
                      <a:cubicBezTo>
                        <a:pt x="24707" y="213569"/>
                        <a:pt x="22402" y="203731"/>
                        <a:pt x="20364" y="198856"/>
                      </a:cubicBezTo>
                      <a:cubicBezTo>
                        <a:pt x="17173" y="191499"/>
                        <a:pt x="14336" y="184142"/>
                        <a:pt x="11854" y="176520"/>
                      </a:cubicBezTo>
                      <a:cubicBezTo>
                        <a:pt x="7157" y="162161"/>
                        <a:pt x="3966" y="147536"/>
                        <a:pt x="2016" y="132645"/>
                      </a:cubicBezTo>
                      <a:cubicBezTo>
                        <a:pt x="-1973" y="102420"/>
                        <a:pt x="-23" y="72018"/>
                        <a:pt x="7689" y="42946"/>
                      </a:cubicBezTo>
                      <a:cubicBezTo>
                        <a:pt x="9904" y="34614"/>
                        <a:pt x="12652" y="26371"/>
                        <a:pt x="15754" y="18394"/>
                      </a:cubicBezTo>
                      <a:cubicBezTo>
                        <a:pt x="18148" y="12278"/>
                        <a:pt x="21161" y="3592"/>
                        <a:pt x="27011" y="46"/>
                      </a:cubicBezTo>
                      <a:cubicBezTo>
                        <a:pt x="27632" y="-131"/>
                        <a:pt x="28164" y="223"/>
                        <a:pt x="28164" y="755"/>
                      </a:cubicBezTo>
                      <a:lnTo>
                        <a:pt x="28164" y="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5" name="任意多边形: 形状 534"/>
                <p:cNvSpPr/>
                <p:nvPr>
                  <p:custDataLst>
                    <p:tags r:id="rId277"/>
                  </p:custDataLst>
                </p:nvPr>
              </p:nvSpPr>
              <p:spPr>
                <a:xfrm>
                  <a:off x="8819015" y="2903612"/>
                  <a:ext cx="1037768" cy="11424"/>
                </a:xfrm>
                <a:custGeom>
                  <a:avLst/>
                  <a:gdLst>
                    <a:gd name="connsiteX0" fmla="*/ 3767 w 1037768"/>
                    <a:gd name="connsiteY0" fmla="*/ 1723 h 11424"/>
                    <a:gd name="connsiteX1" fmla="*/ 105344 w 1037768"/>
                    <a:gd name="connsiteY1" fmla="*/ 39 h 11424"/>
                    <a:gd name="connsiteX2" fmla="*/ 204704 w 1037768"/>
                    <a:gd name="connsiteY2" fmla="*/ 39 h 11424"/>
                    <a:gd name="connsiteX3" fmla="*/ 405729 w 1037768"/>
                    <a:gd name="connsiteY3" fmla="*/ 39 h 11424"/>
                    <a:gd name="connsiteX4" fmla="*/ 807780 w 1037768"/>
                    <a:gd name="connsiteY4" fmla="*/ 305 h 11424"/>
                    <a:gd name="connsiteX5" fmla="*/ 1033092 w 1037768"/>
                    <a:gd name="connsiteY5" fmla="*/ 926 h 11424"/>
                    <a:gd name="connsiteX6" fmla="*/ 1033269 w 1037768"/>
                    <a:gd name="connsiteY6" fmla="*/ 10410 h 11424"/>
                    <a:gd name="connsiteX7" fmla="*/ 631307 w 1037768"/>
                    <a:gd name="connsiteY7" fmla="*/ 11385 h 11424"/>
                    <a:gd name="connsiteX8" fmla="*/ 229256 w 1037768"/>
                    <a:gd name="connsiteY8" fmla="*/ 11385 h 11424"/>
                    <a:gd name="connsiteX9" fmla="*/ 116600 w 1037768"/>
                    <a:gd name="connsiteY9" fmla="*/ 11385 h 11424"/>
                    <a:gd name="connsiteX10" fmla="*/ 3945 w 1037768"/>
                    <a:gd name="connsiteY10" fmla="*/ 9701 h 11424"/>
                    <a:gd name="connsiteX11" fmla="*/ 3767 w 1037768"/>
                    <a:gd name="connsiteY11" fmla="*/ 1723 h 11424"/>
                    <a:gd name="connsiteX12" fmla="*/ 3767 w 1037768"/>
                    <a:gd name="connsiteY12" fmla="*/ 1723 h 1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7768" h="11424">
                      <a:moveTo>
                        <a:pt x="3767" y="1723"/>
                      </a:moveTo>
                      <a:cubicBezTo>
                        <a:pt x="37537" y="-404"/>
                        <a:pt x="71485" y="128"/>
                        <a:pt x="105344" y="39"/>
                      </a:cubicBezTo>
                      <a:cubicBezTo>
                        <a:pt x="138493" y="-49"/>
                        <a:pt x="171643" y="39"/>
                        <a:pt x="204704" y="39"/>
                      </a:cubicBezTo>
                      <a:cubicBezTo>
                        <a:pt x="271713" y="39"/>
                        <a:pt x="338721" y="39"/>
                        <a:pt x="405729" y="39"/>
                      </a:cubicBezTo>
                      <a:cubicBezTo>
                        <a:pt x="539746" y="39"/>
                        <a:pt x="673763" y="39"/>
                        <a:pt x="807780" y="305"/>
                      </a:cubicBezTo>
                      <a:cubicBezTo>
                        <a:pt x="882855" y="483"/>
                        <a:pt x="958017" y="926"/>
                        <a:pt x="1033092" y="926"/>
                      </a:cubicBezTo>
                      <a:cubicBezTo>
                        <a:pt x="1039208" y="926"/>
                        <a:pt x="1039385" y="10410"/>
                        <a:pt x="1033269" y="10410"/>
                      </a:cubicBezTo>
                      <a:cubicBezTo>
                        <a:pt x="899252" y="10498"/>
                        <a:pt x="765324" y="11296"/>
                        <a:pt x="631307" y="11385"/>
                      </a:cubicBezTo>
                      <a:cubicBezTo>
                        <a:pt x="497290" y="11385"/>
                        <a:pt x="363273" y="11385"/>
                        <a:pt x="229256" y="11385"/>
                      </a:cubicBezTo>
                      <a:cubicBezTo>
                        <a:pt x="191675" y="11385"/>
                        <a:pt x="154182" y="11473"/>
                        <a:pt x="116600" y="11385"/>
                      </a:cubicBezTo>
                      <a:cubicBezTo>
                        <a:pt x="79108" y="11296"/>
                        <a:pt x="41437" y="12005"/>
                        <a:pt x="3945" y="9701"/>
                      </a:cubicBezTo>
                      <a:cubicBezTo>
                        <a:pt x="-1285" y="9346"/>
                        <a:pt x="-1285" y="1989"/>
                        <a:pt x="3767" y="1723"/>
                      </a:cubicBezTo>
                      <a:lnTo>
                        <a:pt x="3767" y="17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6" name="任意多边形: 形状 535"/>
                <p:cNvSpPr/>
                <p:nvPr>
                  <p:custDataLst>
                    <p:tags r:id="rId278"/>
                  </p:custDataLst>
                </p:nvPr>
              </p:nvSpPr>
              <p:spPr>
                <a:xfrm>
                  <a:off x="9851652" y="2876141"/>
                  <a:ext cx="6526" cy="40772"/>
                </a:xfrm>
                <a:custGeom>
                  <a:avLst/>
                  <a:gdLst>
                    <a:gd name="connsiteX0" fmla="*/ 4621 w 6526"/>
                    <a:gd name="connsiteY0" fmla="*/ 32563 h 40772"/>
                    <a:gd name="connsiteX1" fmla="*/ 5951 w 6526"/>
                    <a:gd name="connsiteY1" fmla="*/ 37615 h 40772"/>
                    <a:gd name="connsiteX2" fmla="*/ 810 w 6526"/>
                    <a:gd name="connsiteY2" fmla="*/ 38147 h 40772"/>
                    <a:gd name="connsiteX3" fmla="*/ 455 w 6526"/>
                    <a:gd name="connsiteY3" fmla="*/ 19356 h 40772"/>
                    <a:gd name="connsiteX4" fmla="*/ 367 w 6526"/>
                    <a:gd name="connsiteY4" fmla="*/ 9961 h 40772"/>
                    <a:gd name="connsiteX5" fmla="*/ 544 w 6526"/>
                    <a:gd name="connsiteY5" fmla="*/ 5529 h 40772"/>
                    <a:gd name="connsiteX6" fmla="*/ 2139 w 6526"/>
                    <a:gd name="connsiteY6" fmla="*/ 920 h 40772"/>
                    <a:gd name="connsiteX7" fmla="*/ 4710 w 6526"/>
                    <a:gd name="connsiteY7" fmla="*/ 1008 h 40772"/>
                    <a:gd name="connsiteX8" fmla="*/ 6305 w 6526"/>
                    <a:gd name="connsiteY8" fmla="*/ 5706 h 40772"/>
                    <a:gd name="connsiteX9" fmla="*/ 6482 w 6526"/>
                    <a:gd name="connsiteY9" fmla="*/ 10138 h 40772"/>
                    <a:gd name="connsiteX10" fmla="*/ 6394 w 6526"/>
                    <a:gd name="connsiteY10" fmla="*/ 19533 h 40772"/>
                    <a:gd name="connsiteX11" fmla="*/ 5951 w 6526"/>
                    <a:gd name="connsiteY11" fmla="*/ 38324 h 40772"/>
                    <a:gd name="connsiteX12" fmla="*/ 721 w 6526"/>
                    <a:gd name="connsiteY12" fmla="*/ 38236 h 40772"/>
                    <a:gd name="connsiteX13" fmla="*/ 12 w 6526"/>
                    <a:gd name="connsiteY13" fmla="*/ 33715 h 40772"/>
                    <a:gd name="connsiteX14" fmla="*/ 4621 w 6526"/>
                    <a:gd name="connsiteY14" fmla="*/ 32563 h 40772"/>
                    <a:gd name="connsiteX15" fmla="*/ 4621 w 6526"/>
                    <a:gd name="connsiteY15" fmla="*/ 32563 h 4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26" h="40772">
                      <a:moveTo>
                        <a:pt x="4621" y="32563"/>
                      </a:moveTo>
                      <a:cubicBezTo>
                        <a:pt x="5064" y="34247"/>
                        <a:pt x="5508" y="35931"/>
                        <a:pt x="5951" y="37615"/>
                      </a:cubicBezTo>
                      <a:cubicBezTo>
                        <a:pt x="4267" y="37792"/>
                        <a:pt x="2494" y="37969"/>
                        <a:pt x="810" y="38147"/>
                      </a:cubicBezTo>
                      <a:cubicBezTo>
                        <a:pt x="278" y="31854"/>
                        <a:pt x="455" y="25561"/>
                        <a:pt x="455" y="19356"/>
                      </a:cubicBezTo>
                      <a:cubicBezTo>
                        <a:pt x="455" y="16254"/>
                        <a:pt x="367" y="13063"/>
                        <a:pt x="367" y="9961"/>
                      </a:cubicBezTo>
                      <a:cubicBezTo>
                        <a:pt x="367" y="8543"/>
                        <a:pt x="189" y="6947"/>
                        <a:pt x="544" y="5529"/>
                      </a:cubicBezTo>
                      <a:cubicBezTo>
                        <a:pt x="987" y="3933"/>
                        <a:pt x="1696" y="2515"/>
                        <a:pt x="2139" y="920"/>
                      </a:cubicBezTo>
                      <a:cubicBezTo>
                        <a:pt x="2494" y="-321"/>
                        <a:pt x="4355" y="-321"/>
                        <a:pt x="4710" y="1008"/>
                      </a:cubicBezTo>
                      <a:cubicBezTo>
                        <a:pt x="5153" y="2604"/>
                        <a:pt x="5862" y="4111"/>
                        <a:pt x="6305" y="5706"/>
                      </a:cubicBezTo>
                      <a:cubicBezTo>
                        <a:pt x="6660" y="7124"/>
                        <a:pt x="6482" y="8720"/>
                        <a:pt x="6482" y="10138"/>
                      </a:cubicBezTo>
                      <a:cubicBezTo>
                        <a:pt x="6482" y="13240"/>
                        <a:pt x="6394" y="16431"/>
                        <a:pt x="6394" y="19533"/>
                      </a:cubicBezTo>
                      <a:cubicBezTo>
                        <a:pt x="6305" y="25826"/>
                        <a:pt x="6571" y="32120"/>
                        <a:pt x="5951" y="38324"/>
                      </a:cubicBezTo>
                      <a:cubicBezTo>
                        <a:pt x="5685" y="41604"/>
                        <a:pt x="1164" y="41604"/>
                        <a:pt x="721" y="38236"/>
                      </a:cubicBezTo>
                      <a:cubicBezTo>
                        <a:pt x="544" y="36729"/>
                        <a:pt x="278" y="35222"/>
                        <a:pt x="12" y="33715"/>
                      </a:cubicBezTo>
                      <a:cubicBezTo>
                        <a:pt x="-254" y="30879"/>
                        <a:pt x="3912" y="29638"/>
                        <a:pt x="4621" y="32563"/>
                      </a:cubicBezTo>
                      <a:lnTo>
                        <a:pt x="4621" y="32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7" name="任意多边形: 形状 536"/>
                <p:cNvSpPr/>
                <p:nvPr>
                  <p:custDataLst>
                    <p:tags r:id="rId279"/>
                  </p:custDataLst>
                </p:nvPr>
              </p:nvSpPr>
              <p:spPr>
                <a:xfrm>
                  <a:off x="8790496" y="2869135"/>
                  <a:ext cx="1069866" cy="9383"/>
                </a:xfrm>
                <a:custGeom>
                  <a:avLst/>
                  <a:gdLst>
                    <a:gd name="connsiteX0" fmla="*/ 1068258 w 1069866"/>
                    <a:gd name="connsiteY0" fmla="*/ 6951 h 9383"/>
                    <a:gd name="connsiteX1" fmla="*/ 1016850 w 1069866"/>
                    <a:gd name="connsiteY1" fmla="*/ 9345 h 9383"/>
                    <a:gd name="connsiteX2" fmla="*/ 964909 w 1069866"/>
                    <a:gd name="connsiteY2" fmla="*/ 9345 h 9383"/>
                    <a:gd name="connsiteX3" fmla="*/ 859965 w 1069866"/>
                    <a:gd name="connsiteY3" fmla="*/ 9345 h 9383"/>
                    <a:gd name="connsiteX4" fmla="*/ 652292 w 1069866"/>
                    <a:gd name="connsiteY4" fmla="*/ 9345 h 9383"/>
                    <a:gd name="connsiteX5" fmla="*/ 236945 w 1069866"/>
                    <a:gd name="connsiteY5" fmla="*/ 9256 h 9383"/>
                    <a:gd name="connsiteX6" fmla="*/ 2770 w 1069866"/>
                    <a:gd name="connsiteY6" fmla="*/ 7572 h 9383"/>
                    <a:gd name="connsiteX7" fmla="*/ 2682 w 1069866"/>
                    <a:gd name="connsiteY7" fmla="*/ 1899 h 9383"/>
                    <a:gd name="connsiteX8" fmla="*/ 210355 w 1069866"/>
                    <a:gd name="connsiteY8" fmla="*/ 215 h 9383"/>
                    <a:gd name="connsiteX9" fmla="*/ 418028 w 1069866"/>
                    <a:gd name="connsiteY9" fmla="*/ 126 h 9383"/>
                    <a:gd name="connsiteX10" fmla="*/ 833374 w 1069866"/>
                    <a:gd name="connsiteY10" fmla="*/ 38 h 9383"/>
                    <a:gd name="connsiteX11" fmla="*/ 950461 w 1069866"/>
                    <a:gd name="connsiteY11" fmla="*/ 38 h 9383"/>
                    <a:gd name="connsiteX12" fmla="*/ 1007897 w 1069866"/>
                    <a:gd name="connsiteY12" fmla="*/ 38 h 9383"/>
                    <a:gd name="connsiteX13" fmla="*/ 1067638 w 1069866"/>
                    <a:gd name="connsiteY13" fmla="*/ 2431 h 9383"/>
                    <a:gd name="connsiteX14" fmla="*/ 1068258 w 1069866"/>
                    <a:gd name="connsiteY14" fmla="*/ 6951 h 9383"/>
                    <a:gd name="connsiteX15" fmla="*/ 1068258 w 1069866"/>
                    <a:gd name="connsiteY15" fmla="*/ 6951 h 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69866" h="9383">
                      <a:moveTo>
                        <a:pt x="1068258" y="6951"/>
                      </a:moveTo>
                      <a:cubicBezTo>
                        <a:pt x="1051240" y="9522"/>
                        <a:pt x="1034133" y="9256"/>
                        <a:pt x="1016850" y="9345"/>
                      </a:cubicBezTo>
                      <a:cubicBezTo>
                        <a:pt x="999565" y="9433"/>
                        <a:pt x="982282" y="9345"/>
                        <a:pt x="964909" y="9345"/>
                      </a:cubicBezTo>
                      <a:cubicBezTo>
                        <a:pt x="929898" y="9345"/>
                        <a:pt x="894976" y="9345"/>
                        <a:pt x="859965" y="9345"/>
                      </a:cubicBezTo>
                      <a:cubicBezTo>
                        <a:pt x="790740" y="9345"/>
                        <a:pt x="721516" y="9345"/>
                        <a:pt x="652292" y="9345"/>
                      </a:cubicBezTo>
                      <a:cubicBezTo>
                        <a:pt x="513843" y="9345"/>
                        <a:pt x="375394" y="9345"/>
                        <a:pt x="236945" y="9256"/>
                      </a:cubicBezTo>
                      <a:cubicBezTo>
                        <a:pt x="158946" y="9167"/>
                        <a:pt x="80858" y="10054"/>
                        <a:pt x="2770" y="7572"/>
                      </a:cubicBezTo>
                      <a:cubicBezTo>
                        <a:pt x="-864" y="7483"/>
                        <a:pt x="-952" y="2076"/>
                        <a:pt x="2682" y="1899"/>
                      </a:cubicBezTo>
                      <a:cubicBezTo>
                        <a:pt x="71817" y="-317"/>
                        <a:pt x="141042" y="304"/>
                        <a:pt x="210355" y="215"/>
                      </a:cubicBezTo>
                      <a:cubicBezTo>
                        <a:pt x="279579" y="215"/>
                        <a:pt x="348804" y="126"/>
                        <a:pt x="418028" y="126"/>
                      </a:cubicBezTo>
                      <a:cubicBezTo>
                        <a:pt x="556477" y="126"/>
                        <a:pt x="694925" y="38"/>
                        <a:pt x="833374" y="38"/>
                      </a:cubicBezTo>
                      <a:cubicBezTo>
                        <a:pt x="872373" y="38"/>
                        <a:pt x="911462" y="38"/>
                        <a:pt x="950461" y="38"/>
                      </a:cubicBezTo>
                      <a:cubicBezTo>
                        <a:pt x="969607" y="38"/>
                        <a:pt x="988752" y="38"/>
                        <a:pt x="1007897" y="38"/>
                      </a:cubicBezTo>
                      <a:cubicBezTo>
                        <a:pt x="1027840" y="38"/>
                        <a:pt x="1047783" y="-494"/>
                        <a:pt x="1067638" y="2431"/>
                      </a:cubicBezTo>
                      <a:cubicBezTo>
                        <a:pt x="1069853" y="2874"/>
                        <a:pt x="1071006" y="6597"/>
                        <a:pt x="1068258" y="6951"/>
                      </a:cubicBezTo>
                      <a:lnTo>
                        <a:pt x="1068258" y="69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8" name="任意多边形: 形状 537"/>
                <p:cNvSpPr/>
                <p:nvPr>
                  <p:custDataLst>
                    <p:tags r:id="rId280"/>
                  </p:custDataLst>
                </p:nvPr>
              </p:nvSpPr>
              <p:spPr>
                <a:xfrm>
                  <a:off x="8771778" y="2869774"/>
                  <a:ext cx="24743" cy="45596"/>
                </a:xfrm>
                <a:custGeom>
                  <a:avLst/>
                  <a:gdLst>
                    <a:gd name="connsiteX0" fmla="*/ 15727 w 24743"/>
                    <a:gd name="connsiteY0" fmla="*/ 10123 h 45596"/>
                    <a:gd name="connsiteX1" fmla="*/ 15284 w 24743"/>
                    <a:gd name="connsiteY1" fmla="*/ 7819 h 45596"/>
                    <a:gd name="connsiteX2" fmla="*/ 15284 w 24743"/>
                    <a:gd name="connsiteY2" fmla="*/ 5603 h 45596"/>
                    <a:gd name="connsiteX3" fmla="*/ 19627 w 24743"/>
                    <a:gd name="connsiteY3" fmla="*/ 107 h 45596"/>
                    <a:gd name="connsiteX4" fmla="*/ 24236 w 24743"/>
                    <a:gd name="connsiteY4" fmla="*/ 5957 h 45596"/>
                    <a:gd name="connsiteX5" fmla="*/ 13423 w 24743"/>
                    <a:gd name="connsiteY5" fmla="*/ 25103 h 45596"/>
                    <a:gd name="connsiteX6" fmla="*/ 9523 w 24743"/>
                    <a:gd name="connsiteY6" fmla="*/ 34675 h 45596"/>
                    <a:gd name="connsiteX7" fmla="*/ 7484 w 24743"/>
                    <a:gd name="connsiteY7" fmla="*/ 40171 h 45596"/>
                    <a:gd name="connsiteX8" fmla="*/ 4027 w 24743"/>
                    <a:gd name="connsiteY8" fmla="*/ 44603 h 45596"/>
                    <a:gd name="connsiteX9" fmla="*/ 5623 w 24743"/>
                    <a:gd name="connsiteY9" fmla="*/ 43362 h 45596"/>
                    <a:gd name="connsiteX10" fmla="*/ 5002 w 24743"/>
                    <a:gd name="connsiteY10" fmla="*/ 44514 h 45596"/>
                    <a:gd name="connsiteX11" fmla="*/ 570 w 24743"/>
                    <a:gd name="connsiteY11" fmla="*/ 43184 h 45596"/>
                    <a:gd name="connsiteX12" fmla="*/ 482 w 24743"/>
                    <a:gd name="connsiteY12" fmla="*/ 41855 h 45596"/>
                    <a:gd name="connsiteX13" fmla="*/ 1280 w 24743"/>
                    <a:gd name="connsiteY13" fmla="*/ 43805 h 45596"/>
                    <a:gd name="connsiteX14" fmla="*/ 1545 w 24743"/>
                    <a:gd name="connsiteY14" fmla="*/ 32282 h 45596"/>
                    <a:gd name="connsiteX15" fmla="*/ 5623 w 24743"/>
                    <a:gd name="connsiteY15" fmla="*/ 20848 h 45596"/>
                    <a:gd name="connsiteX16" fmla="*/ 17854 w 24743"/>
                    <a:gd name="connsiteY16" fmla="*/ 994 h 45596"/>
                    <a:gd name="connsiteX17" fmla="*/ 20779 w 24743"/>
                    <a:gd name="connsiteY17" fmla="*/ 7730 h 45596"/>
                    <a:gd name="connsiteX18" fmla="*/ 18386 w 24743"/>
                    <a:gd name="connsiteY18" fmla="*/ 7376 h 45596"/>
                    <a:gd name="connsiteX19" fmla="*/ 20070 w 24743"/>
                    <a:gd name="connsiteY19" fmla="*/ 7376 h 45596"/>
                    <a:gd name="connsiteX20" fmla="*/ 18741 w 24743"/>
                    <a:gd name="connsiteY20" fmla="*/ 7730 h 45596"/>
                    <a:gd name="connsiteX21" fmla="*/ 17234 w 24743"/>
                    <a:gd name="connsiteY21" fmla="*/ 7641 h 45596"/>
                    <a:gd name="connsiteX22" fmla="*/ 17500 w 24743"/>
                    <a:gd name="connsiteY22" fmla="*/ 8262 h 45596"/>
                    <a:gd name="connsiteX23" fmla="*/ 17145 w 24743"/>
                    <a:gd name="connsiteY23" fmla="*/ 9769 h 45596"/>
                    <a:gd name="connsiteX24" fmla="*/ 15727 w 24743"/>
                    <a:gd name="connsiteY24" fmla="*/ 10123 h 45596"/>
                    <a:gd name="connsiteX25" fmla="*/ 15727 w 24743"/>
                    <a:gd name="connsiteY25" fmla="*/ 10123 h 4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743" h="45596">
                      <a:moveTo>
                        <a:pt x="15727" y="10123"/>
                      </a:moveTo>
                      <a:cubicBezTo>
                        <a:pt x="15373" y="9326"/>
                        <a:pt x="15195" y="8705"/>
                        <a:pt x="15284" y="7819"/>
                      </a:cubicBezTo>
                      <a:cubicBezTo>
                        <a:pt x="15373" y="6844"/>
                        <a:pt x="15373" y="6578"/>
                        <a:pt x="15284" y="5603"/>
                      </a:cubicBezTo>
                      <a:cubicBezTo>
                        <a:pt x="14929" y="3121"/>
                        <a:pt x="17411" y="639"/>
                        <a:pt x="19627" y="107"/>
                      </a:cubicBezTo>
                      <a:cubicBezTo>
                        <a:pt x="22818" y="-690"/>
                        <a:pt x="26009" y="3121"/>
                        <a:pt x="24236" y="5957"/>
                      </a:cubicBezTo>
                      <a:cubicBezTo>
                        <a:pt x="20336" y="12251"/>
                        <a:pt x="16348" y="18278"/>
                        <a:pt x="13423" y="25103"/>
                      </a:cubicBezTo>
                      <a:cubicBezTo>
                        <a:pt x="12004" y="28205"/>
                        <a:pt x="10764" y="31484"/>
                        <a:pt x="9523" y="34675"/>
                      </a:cubicBezTo>
                      <a:cubicBezTo>
                        <a:pt x="8814" y="36537"/>
                        <a:pt x="8282" y="38398"/>
                        <a:pt x="7484" y="40171"/>
                      </a:cubicBezTo>
                      <a:cubicBezTo>
                        <a:pt x="6686" y="42209"/>
                        <a:pt x="6243" y="43716"/>
                        <a:pt x="4027" y="44603"/>
                      </a:cubicBezTo>
                      <a:cubicBezTo>
                        <a:pt x="4559" y="44159"/>
                        <a:pt x="5091" y="43805"/>
                        <a:pt x="5623" y="43362"/>
                      </a:cubicBezTo>
                      <a:cubicBezTo>
                        <a:pt x="5445" y="43716"/>
                        <a:pt x="5180" y="44071"/>
                        <a:pt x="5002" y="44514"/>
                      </a:cubicBezTo>
                      <a:cubicBezTo>
                        <a:pt x="3850" y="46552"/>
                        <a:pt x="748" y="45489"/>
                        <a:pt x="570" y="43184"/>
                      </a:cubicBezTo>
                      <a:cubicBezTo>
                        <a:pt x="570" y="42741"/>
                        <a:pt x="482" y="42298"/>
                        <a:pt x="482" y="41855"/>
                      </a:cubicBezTo>
                      <a:cubicBezTo>
                        <a:pt x="748" y="42475"/>
                        <a:pt x="1014" y="43184"/>
                        <a:pt x="1280" y="43805"/>
                      </a:cubicBezTo>
                      <a:cubicBezTo>
                        <a:pt x="-1291" y="40791"/>
                        <a:pt x="659" y="35650"/>
                        <a:pt x="1545" y="32282"/>
                      </a:cubicBezTo>
                      <a:cubicBezTo>
                        <a:pt x="2520" y="28294"/>
                        <a:pt x="3939" y="24571"/>
                        <a:pt x="5623" y="20848"/>
                      </a:cubicBezTo>
                      <a:cubicBezTo>
                        <a:pt x="8814" y="13846"/>
                        <a:pt x="12714" y="6755"/>
                        <a:pt x="17854" y="994"/>
                      </a:cubicBezTo>
                      <a:cubicBezTo>
                        <a:pt x="18829" y="3210"/>
                        <a:pt x="19804" y="5514"/>
                        <a:pt x="20779" y="7730"/>
                      </a:cubicBezTo>
                      <a:cubicBezTo>
                        <a:pt x="19893" y="7819"/>
                        <a:pt x="19184" y="7641"/>
                        <a:pt x="18386" y="7376"/>
                      </a:cubicBezTo>
                      <a:cubicBezTo>
                        <a:pt x="18918" y="7376"/>
                        <a:pt x="19538" y="7376"/>
                        <a:pt x="20070" y="7376"/>
                      </a:cubicBezTo>
                      <a:cubicBezTo>
                        <a:pt x="19627" y="7464"/>
                        <a:pt x="19184" y="7641"/>
                        <a:pt x="18741" y="7730"/>
                      </a:cubicBezTo>
                      <a:cubicBezTo>
                        <a:pt x="18298" y="7819"/>
                        <a:pt x="17588" y="7641"/>
                        <a:pt x="17234" y="7641"/>
                      </a:cubicBezTo>
                      <a:cubicBezTo>
                        <a:pt x="18032" y="7464"/>
                        <a:pt x="17588" y="7641"/>
                        <a:pt x="17500" y="8262"/>
                      </a:cubicBezTo>
                      <a:cubicBezTo>
                        <a:pt x="17411" y="8794"/>
                        <a:pt x="17234" y="9237"/>
                        <a:pt x="17145" y="9769"/>
                      </a:cubicBezTo>
                      <a:cubicBezTo>
                        <a:pt x="16879" y="10478"/>
                        <a:pt x="15993" y="10655"/>
                        <a:pt x="15727" y="10123"/>
                      </a:cubicBezTo>
                      <a:lnTo>
                        <a:pt x="15727" y="101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9" name="任意多边形: 形状 538"/>
                <p:cNvSpPr/>
                <p:nvPr>
                  <p:custDataLst>
                    <p:tags r:id="rId281"/>
                  </p:custDataLst>
                </p:nvPr>
              </p:nvSpPr>
              <p:spPr>
                <a:xfrm>
                  <a:off x="8283180" y="2865823"/>
                  <a:ext cx="507184" cy="8429"/>
                </a:xfrm>
                <a:custGeom>
                  <a:avLst/>
                  <a:gdLst>
                    <a:gd name="connsiteX0" fmla="*/ 506453 w 507184"/>
                    <a:gd name="connsiteY0" fmla="*/ 5388 h 8429"/>
                    <a:gd name="connsiteX1" fmla="*/ 484206 w 507184"/>
                    <a:gd name="connsiteY1" fmla="*/ 7072 h 8429"/>
                    <a:gd name="connsiteX2" fmla="*/ 457792 w 507184"/>
                    <a:gd name="connsiteY2" fmla="*/ 7869 h 8429"/>
                    <a:gd name="connsiteX3" fmla="*/ 409309 w 507184"/>
                    <a:gd name="connsiteY3" fmla="*/ 8224 h 8429"/>
                    <a:gd name="connsiteX4" fmla="*/ 311189 w 507184"/>
                    <a:gd name="connsiteY4" fmla="*/ 8401 h 8429"/>
                    <a:gd name="connsiteX5" fmla="*/ 113886 w 507184"/>
                    <a:gd name="connsiteY5" fmla="*/ 8401 h 8429"/>
                    <a:gd name="connsiteX6" fmla="*/ 3712 w 507184"/>
                    <a:gd name="connsiteY6" fmla="*/ 8047 h 8429"/>
                    <a:gd name="connsiteX7" fmla="*/ 3535 w 507184"/>
                    <a:gd name="connsiteY7" fmla="*/ 513 h 8429"/>
                    <a:gd name="connsiteX8" fmla="*/ 200838 w 507184"/>
                    <a:gd name="connsiteY8" fmla="*/ 158 h 8429"/>
                    <a:gd name="connsiteX9" fmla="*/ 398140 w 507184"/>
                    <a:gd name="connsiteY9" fmla="*/ 336 h 8429"/>
                    <a:gd name="connsiteX10" fmla="*/ 452119 w 507184"/>
                    <a:gd name="connsiteY10" fmla="*/ 690 h 8429"/>
                    <a:gd name="connsiteX11" fmla="*/ 479685 w 507184"/>
                    <a:gd name="connsiteY11" fmla="*/ 1399 h 8429"/>
                    <a:gd name="connsiteX12" fmla="*/ 506453 w 507184"/>
                    <a:gd name="connsiteY12" fmla="*/ 3261 h 8429"/>
                    <a:gd name="connsiteX13" fmla="*/ 506453 w 507184"/>
                    <a:gd name="connsiteY13" fmla="*/ 5388 h 8429"/>
                    <a:gd name="connsiteX14" fmla="*/ 506453 w 507184"/>
                    <a:gd name="connsiteY14" fmla="*/ 5388 h 8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7184" h="8429">
                      <a:moveTo>
                        <a:pt x="506453" y="5388"/>
                      </a:moveTo>
                      <a:cubicBezTo>
                        <a:pt x="499185" y="6806"/>
                        <a:pt x="491651" y="6717"/>
                        <a:pt x="484206" y="7072"/>
                      </a:cubicBezTo>
                      <a:cubicBezTo>
                        <a:pt x="475431" y="7426"/>
                        <a:pt x="466567" y="7781"/>
                        <a:pt x="457792" y="7869"/>
                      </a:cubicBezTo>
                      <a:cubicBezTo>
                        <a:pt x="441661" y="8047"/>
                        <a:pt x="425440" y="8224"/>
                        <a:pt x="409309" y="8224"/>
                      </a:cubicBezTo>
                      <a:cubicBezTo>
                        <a:pt x="376602" y="8313"/>
                        <a:pt x="343896" y="8401"/>
                        <a:pt x="311189" y="8401"/>
                      </a:cubicBezTo>
                      <a:cubicBezTo>
                        <a:pt x="245421" y="8401"/>
                        <a:pt x="179654" y="8401"/>
                        <a:pt x="113886" y="8401"/>
                      </a:cubicBezTo>
                      <a:cubicBezTo>
                        <a:pt x="77191" y="8401"/>
                        <a:pt x="40407" y="8579"/>
                        <a:pt x="3712" y="8047"/>
                      </a:cubicBezTo>
                      <a:cubicBezTo>
                        <a:pt x="-1163" y="7958"/>
                        <a:pt x="-1251" y="601"/>
                        <a:pt x="3535" y="513"/>
                      </a:cubicBezTo>
                      <a:cubicBezTo>
                        <a:pt x="69214" y="-374"/>
                        <a:pt x="135070" y="158"/>
                        <a:pt x="200838" y="158"/>
                      </a:cubicBezTo>
                      <a:cubicBezTo>
                        <a:pt x="266605" y="158"/>
                        <a:pt x="332373" y="158"/>
                        <a:pt x="398140" y="336"/>
                      </a:cubicBezTo>
                      <a:cubicBezTo>
                        <a:pt x="416133" y="424"/>
                        <a:pt x="434126" y="424"/>
                        <a:pt x="452119" y="690"/>
                      </a:cubicBezTo>
                      <a:cubicBezTo>
                        <a:pt x="461338" y="779"/>
                        <a:pt x="470467" y="1045"/>
                        <a:pt x="479685" y="1399"/>
                      </a:cubicBezTo>
                      <a:cubicBezTo>
                        <a:pt x="488549" y="1754"/>
                        <a:pt x="497678" y="1576"/>
                        <a:pt x="506453" y="3261"/>
                      </a:cubicBezTo>
                      <a:cubicBezTo>
                        <a:pt x="507428" y="3615"/>
                        <a:pt x="507428" y="5210"/>
                        <a:pt x="506453" y="5388"/>
                      </a:cubicBezTo>
                      <a:lnTo>
                        <a:pt x="506453" y="53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0" name="任意多边形: 形状 539"/>
                <p:cNvSpPr/>
                <p:nvPr>
                  <p:custDataLst>
                    <p:tags r:id="rId282"/>
                  </p:custDataLst>
                </p:nvPr>
              </p:nvSpPr>
              <p:spPr>
                <a:xfrm>
                  <a:off x="8262280" y="2870656"/>
                  <a:ext cx="35337" cy="235250"/>
                </a:xfrm>
                <a:custGeom>
                  <a:avLst/>
                  <a:gdLst>
                    <a:gd name="connsiteX0" fmla="*/ 33387 w 35337"/>
                    <a:gd name="connsiteY0" fmla="*/ 2239 h 235250"/>
                    <a:gd name="connsiteX1" fmla="*/ 12380 w 35337"/>
                    <a:gd name="connsiteY1" fmla="*/ 53293 h 235250"/>
                    <a:gd name="connsiteX2" fmla="*/ 9190 w 35337"/>
                    <a:gd name="connsiteY2" fmla="*/ 112236 h 235250"/>
                    <a:gd name="connsiteX3" fmla="*/ 18053 w 35337"/>
                    <a:gd name="connsiteY3" fmla="*/ 175521 h 235250"/>
                    <a:gd name="connsiteX4" fmla="*/ 27183 w 35337"/>
                    <a:gd name="connsiteY4" fmla="*/ 206987 h 235250"/>
                    <a:gd name="connsiteX5" fmla="*/ 32855 w 35337"/>
                    <a:gd name="connsiteY5" fmla="*/ 222409 h 235250"/>
                    <a:gd name="connsiteX6" fmla="*/ 34362 w 35337"/>
                    <a:gd name="connsiteY6" fmla="*/ 234198 h 235250"/>
                    <a:gd name="connsiteX7" fmla="*/ 31880 w 35337"/>
                    <a:gd name="connsiteY7" fmla="*/ 235173 h 235250"/>
                    <a:gd name="connsiteX8" fmla="*/ 21244 w 35337"/>
                    <a:gd name="connsiteY8" fmla="*/ 216914 h 235250"/>
                    <a:gd name="connsiteX9" fmla="*/ 12824 w 35337"/>
                    <a:gd name="connsiteY9" fmla="*/ 190501 h 235250"/>
                    <a:gd name="connsiteX10" fmla="*/ 2719 w 35337"/>
                    <a:gd name="connsiteY10" fmla="*/ 139269 h 235250"/>
                    <a:gd name="connsiteX11" fmla="*/ 7062 w 35337"/>
                    <a:gd name="connsiteY11" fmla="*/ 40707 h 235250"/>
                    <a:gd name="connsiteX12" fmla="*/ 31348 w 35337"/>
                    <a:gd name="connsiteY12" fmla="*/ 200 h 235250"/>
                    <a:gd name="connsiteX13" fmla="*/ 33387 w 35337"/>
                    <a:gd name="connsiteY13" fmla="*/ 2239 h 235250"/>
                    <a:gd name="connsiteX14" fmla="*/ 33387 w 35337"/>
                    <a:gd name="connsiteY14" fmla="*/ 2239 h 23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337" h="235250">
                      <a:moveTo>
                        <a:pt x="33387" y="2239"/>
                      </a:moveTo>
                      <a:cubicBezTo>
                        <a:pt x="23637" y="18371"/>
                        <a:pt x="15926" y="34414"/>
                        <a:pt x="12380" y="53293"/>
                      </a:cubicBezTo>
                      <a:cubicBezTo>
                        <a:pt x="8835" y="72527"/>
                        <a:pt x="8392" y="92558"/>
                        <a:pt x="9190" y="112236"/>
                      </a:cubicBezTo>
                      <a:cubicBezTo>
                        <a:pt x="10076" y="133508"/>
                        <a:pt x="13089" y="154692"/>
                        <a:pt x="18053" y="175521"/>
                      </a:cubicBezTo>
                      <a:cubicBezTo>
                        <a:pt x="20623" y="186158"/>
                        <a:pt x="23637" y="196617"/>
                        <a:pt x="27183" y="206987"/>
                      </a:cubicBezTo>
                      <a:cubicBezTo>
                        <a:pt x="28955" y="212128"/>
                        <a:pt x="30817" y="217269"/>
                        <a:pt x="32855" y="222409"/>
                      </a:cubicBezTo>
                      <a:cubicBezTo>
                        <a:pt x="34362" y="226309"/>
                        <a:pt x="36667" y="230387"/>
                        <a:pt x="34362" y="234198"/>
                      </a:cubicBezTo>
                      <a:cubicBezTo>
                        <a:pt x="33919" y="234996"/>
                        <a:pt x="32855" y="235439"/>
                        <a:pt x="31880" y="235173"/>
                      </a:cubicBezTo>
                      <a:cubicBezTo>
                        <a:pt x="25498" y="233312"/>
                        <a:pt x="23283" y="222409"/>
                        <a:pt x="21244" y="216914"/>
                      </a:cubicBezTo>
                      <a:cubicBezTo>
                        <a:pt x="18053" y="208228"/>
                        <a:pt x="15305" y="199453"/>
                        <a:pt x="12824" y="190501"/>
                      </a:cubicBezTo>
                      <a:cubicBezTo>
                        <a:pt x="8215" y="173660"/>
                        <a:pt x="4846" y="156553"/>
                        <a:pt x="2719" y="139269"/>
                      </a:cubicBezTo>
                      <a:cubicBezTo>
                        <a:pt x="-1181" y="106740"/>
                        <a:pt x="-1801" y="71995"/>
                        <a:pt x="7062" y="40707"/>
                      </a:cubicBezTo>
                      <a:cubicBezTo>
                        <a:pt x="11317" y="25461"/>
                        <a:pt x="18496" y="9773"/>
                        <a:pt x="31348" y="200"/>
                      </a:cubicBezTo>
                      <a:cubicBezTo>
                        <a:pt x="32501" y="-597"/>
                        <a:pt x="34007" y="1175"/>
                        <a:pt x="33387" y="2239"/>
                      </a:cubicBezTo>
                      <a:lnTo>
                        <a:pt x="33387" y="22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1" name="任意多边形: 形状 540"/>
                <p:cNvSpPr/>
                <p:nvPr>
                  <p:custDataLst>
                    <p:tags r:id="rId283"/>
                  </p:custDataLst>
                </p:nvPr>
              </p:nvSpPr>
              <p:spPr>
                <a:xfrm>
                  <a:off x="9798326" y="2910034"/>
                  <a:ext cx="23976" cy="155491"/>
                </a:xfrm>
                <a:custGeom>
                  <a:avLst/>
                  <a:gdLst>
                    <a:gd name="connsiteX0" fmla="*/ 23025 w 23976"/>
                    <a:gd name="connsiteY0" fmla="*/ 5407 h 155491"/>
                    <a:gd name="connsiteX1" fmla="*/ 19036 w 23976"/>
                    <a:gd name="connsiteY1" fmla="*/ 13295 h 155491"/>
                    <a:gd name="connsiteX2" fmla="*/ 16289 w 23976"/>
                    <a:gd name="connsiteY2" fmla="*/ 22513 h 155491"/>
                    <a:gd name="connsiteX3" fmla="*/ 12743 w 23976"/>
                    <a:gd name="connsiteY3" fmla="*/ 41659 h 155491"/>
                    <a:gd name="connsiteX4" fmla="*/ 10350 w 23976"/>
                    <a:gd name="connsiteY4" fmla="*/ 80215 h 155491"/>
                    <a:gd name="connsiteX5" fmla="*/ 11857 w 23976"/>
                    <a:gd name="connsiteY5" fmla="*/ 117176 h 155491"/>
                    <a:gd name="connsiteX6" fmla="*/ 16377 w 23976"/>
                    <a:gd name="connsiteY6" fmla="*/ 135081 h 155491"/>
                    <a:gd name="connsiteX7" fmla="*/ 23025 w 23976"/>
                    <a:gd name="connsiteY7" fmla="*/ 151478 h 155491"/>
                    <a:gd name="connsiteX8" fmla="*/ 16820 w 23976"/>
                    <a:gd name="connsiteY8" fmla="*/ 154935 h 155491"/>
                    <a:gd name="connsiteX9" fmla="*/ 6007 w 23976"/>
                    <a:gd name="connsiteY9" fmla="*/ 135878 h 155491"/>
                    <a:gd name="connsiteX10" fmla="*/ 1132 w 23976"/>
                    <a:gd name="connsiteY10" fmla="*/ 112833 h 155491"/>
                    <a:gd name="connsiteX11" fmla="*/ 955 w 23976"/>
                    <a:gd name="connsiteY11" fmla="*/ 63729 h 155491"/>
                    <a:gd name="connsiteX12" fmla="*/ 8843 w 23976"/>
                    <a:gd name="connsiteY12" fmla="*/ 14359 h 155491"/>
                    <a:gd name="connsiteX13" fmla="*/ 19656 w 23976"/>
                    <a:gd name="connsiteY13" fmla="*/ 0 h 155491"/>
                    <a:gd name="connsiteX14" fmla="*/ 23379 w 23976"/>
                    <a:gd name="connsiteY14" fmla="*/ 5407 h 155491"/>
                    <a:gd name="connsiteX15" fmla="*/ 23025 w 23976"/>
                    <a:gd name="connsiteY15" fmla="*/ 5407 h 155491"/>
                    <a:gd name="connsiteX16" fmla="*/ 23025 w 23976"/>
                    <a:gd name="connsiteY16" fmla="*/ 5407 h 15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976" h="155491">
                      <a:moveTo>
                        <a:pt x="23025" y="5407"/>
                      </a:moveTo>
                      <a:cubicBezTo>
                        <a:pt x="21163" y="4166"/>
                        <a:pt x="19302" y="12498"/>
                        <a:pt x="19036" y="13295"/>
                      </a:cubicBezTo>
                      <a:cubicBezTo>
                        <a:pt x="18061" y="16397"/>
                        <a:pt x="17086" y="19411"/>
                        <a:pt x="16289" y="22513"/>
                      </a:cubicBezTo>
                      <a:cubicBezTo>
                        <a:pt x="14693" y="28807"/>
                        <a:pt x="13541" y="35188"/>
                        <a:pt x="12743" y="41659"/>
                      </a:cubicBezTo>
                      <a:cubicBezTo>
                        <a:pt x="11148" y="54422"/>
                        <a:pt x="10704" y="67363"/>
                        <a:pt x="10350" y="80215"/>
                      </a:cubicBezTo>
                      <a:cubicBezTo>
                        <a:pt x="9995" y="92536"/>
                        <a:pt x="9995" y="104944"/>
                        <a:pt x="11857" y="117176"/>
                      </a:cubicBezTo>
                      <a:cubicBezTo>
                        <a:pt x="12832" y="123203"/>
                        <a:pt x="14339" y="129231"/>
                        <a:pt x="16377" y="135081"/>
                      </a:cubicBezTo>
                      <a:cubicBezTo>
                        <a:pt x="18327" y="140399"/>
                        <a:pt x="22936" y="145894"/>
                        <a:pt x="23025" y="151478"/>
                      </a:cubicBezTo>
                      <a:cubicBezTo>
                        <a:pt x="23113" y="154758"/>
                        <a:pt x="19656" y="156442"/>
                        <a:pt x="16820" y="154935"/>
                      </a:cubicBezTo>
                      <a:cubicBezTo>
                        <a:pt x="10793" y="151744"/>
                        <a:pt x="8045" y="141905"/>
                        <a:pt x="6007" y="135878"/>
                      </a:cubicBezTo>
                      <a:cubicBezTo>
                        <a:pt x="3436" y="128344"/>
                        <a:pt x="2018" y="120633"/>
                        <a:pt x="1132" y="112833"/>
                      </a:cubicBezTo>
                      <a:cubicBezTo>
                        <a:pt x="-730" y="96436"/>
                        <a:pt x="68" y="79949"/>
                        <a:pt x="955" y="63729"/>
                      </a:cubicBezTo>
                      <a:cubicBezTo>
                        <a:pt x="1841" y="47065"/>
                        <a:pt x="3436" y="30047"/>
                        <a:pt x="8843" y="14359"/>
                      </a:cubicBezTo>
                      <a:cubicBezTo>
                        <a:pt x="10439" y="9750"/>
                        <a:pt x="13186" y="0"/>
                        <a:pt x="19656" y="0"/>
                      </a:cubicBezTo>
                      <a:cubicBezTo>
                        <a:pt x="22404" y="0"/>
                        <a:pt x="25241" y="3102"/>
                        <a:pt x="23379" y="5407"/>
                      </a:cubicBezTo>
                      <a:cubicBezTo>
                        <a:pt x="23291" y="5407"/>
                        <a:pt x="23113" y="5495"/>
                        <a:pt x="23025" y="5407"/>
                      </a:cubicBezTo>
                      <a:lnTo>
                        <a:pt x="23025" y="5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2" name="任意多边形: 形状 541"/>
                <p:cNvSpPr/>
                <p:nvPr>
                  <p:custDataLst>
                    <p:tags r:id="rId284"/>
                  </p:custDataLst>
                </p:nvPr>
              </p:nvSpPr>
              <p:spPr>
                <a:xfrm>
                  <a:off x="9674091" y="2955060"/>
                  <a:ext cx="128713" cy="8863"/>
                </a:xfrm>
                <a:custGeom>
                  <a:avLst/>
                  <a:gdLst>
                    <a:gd name="connsiteX0" fmla="*/ 744 w 128713"/>
                    <a:gd name="connsiteY0" fmla="*/ 3457 h 8863"/>
                    <a:gd name="connsiteX1" fmla="*/ 61549 w 128713"/>
                    <a:gd name="connsiteY1" fmla="*/ 1064 h 8863"/>
                    <a:gd name="connsiteX2" fmla="*/ 124302 w 128713"/>
                    <a:gd name="connsiteY2" fmla="*/ 0 h 8863"/>
                    <a:gd name="connsiteX3" fmla="*/ 124480 w 128713"/>
                    <a:gd name="connsiteY3" fmla="*/ 8864 h 8863"/>
                    <a:gd name="connsiteX4" fmla="*/ 62789 w 128713"/>
                    <a:gd name="connsiteY4" fmla="*/ 7889 h 8863"/>
                    <a:gd name="connsiteX5" fmla="*/ 1099 w 128713"/>
                    <a:gd name="connsiteY5" fmla="*/ 5495 h 8863"/>
                    <a:gd name="connsiteX6" fmla="*/ 744 w 128713"/>
                    <a:gd name="connsiteY6" fmla="*/ 3457 h 8863"/>
                    <a:gd name="connsiteX7" fmla="*/ 744 w 128713"/>
                    <a:gd name="connsiteY7" fmla="*/ 3457 h 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713" h="8863">
                      <a:moveTo>
                        <a:pt x="744" y="3457"/>
                      </a:moveTo>
                      <a:cubicBezTo>
                        <a:pt x="20865" y="975"/>
                        <a:pt x="41162" y="1418"/>
                        <a:pt x="61549" y="1064"/>
                      </a:cubicBezTo>
                      <a:cubicBezTo>
                        <a:pt x="82466" y="709"/>
                        <a:pt x="103385" y="89"/>
                        <a:pt x="124302" y="0"/>
                      </a:cubicBezTo>
                      <a:cubicBezTo>
                        <a:pt x="130064" y="0"/>
                        <a:pt x="130241" y="8864"/>
                        <a:pt x="124480" y="8864"/>
                      </a:cubicBezTo>
                      <a:cubicBezTo>
                        <a:pt x="103916" y="8775"/>
                        <a:pt x="83353" y="8243"/>
                        <a:pt x="62789" y="7889"/>
                      </a:cubicBezTo>
                      <a:cubicBezTo>
                        <a:pt x="42137" y="7534"/>
                        <a:pt x="21663" y="7977"/>
                        <a:pt x="1099" y="5495"/>
                      </a:cubicBezTo>
                      <a:cubicBezTo>
                        <a:pt x="-53" y="5407"/>
                        <a:pt x="-496" y="3634"/>
                        <a:pt x="744" y="3457"/>
                      </a:cubicBezTo>
                      <a:lnTo>
                        <a:pt x="744" y="34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3" name="任意多边形: 形状 542"/>
                <p:cNvSpPr/>
                <p:nvPr>
                  <p:custDataLst>
                    <p:tags r:id="rId285"/>
                  </p:custDataLst>
                </p:nvPr>
              </p:nvSpPr>
              <p:spPr>
                <a:xfrm>
                  <a:off x="9396423" y="3008412"/>
                  <a:ext cx="242272" cy="20572"/>
                </a:xfrm>
                <a:custGeom>
                  <a:avLst/>
                  <a:gdLst>
                    <a:gd name="connsiteX0" fmla="*/ 451 w 242272"/>
                    <a:gd name="connsiteY0" fmla="*/ 5945 h 20572"/>
                    <a:gd name="connsiteX1" fmla="*/ 58419 w 242272"/>
                    <a:gd name="connsiteY1" fmla="*/ 7 h 20572"/>
                    <a:gd name="connsiteX2" fmla="*/ 117716 w 242272"/>
                    <a:gd name="connsiteY2" fmla="*/ 2843 h 20572"/>
                    <a:gd name="connsiteX3" fmla="*/ 237729 w 242272"/>
                    <a:gd name="connsiteY3" fmla="*/ 11441 h 20572"/>
                    <a:gd name="connsiteX4" fmla="*/ 237906 w 242272"/>
                    <a:gd name="connsiteY4" fmla="*/ 20570 h 20572"/>
                    <a:gd name="connsiteX5" fmla="*/ 118957 w 242272"/>
                    <a:gd name="connsiteY5" fmla="*/ 12061 h 20572"/>
                    <a:gd name="connsiteX6" fmla="*/ 60724 w 242272"/>
                    <a:gd name="connsiteY6" fmla="*/ 8516 h 20572"/>
                    <a:gd name="connsiteX7" fmla="*/ 629 w 242272"/>
                    <a:gd name="connsiteY7" fmla="*/ 7186 h 20572"/>
                    <a:gd name="connsiteX8" fmla="*/ 451 w 242272"/>
                    <a:gd name="connsiteY8" fmla="*/ 5945 h 20572"/>
                    <a:gd name="connsiteX9" fmla="*/ 451 w 242272"/>
                    <a:gd name="connsiteY9" fmla="*/ 5945 h 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272" h="20572">
                      <a:moveTo>
                        <a:pt x="451" y="5945"/>
                      </a:moveTo>
                      <a:cubicBezTo>
                        <a:pt x="19774" y="3286"/>
                        <a:pt x="38742" y="-171"/>
                        <a:pt x="58419" y="7"/>
                      </a:cubicBezTo>
                      <a:cubicBezTo>
                        <a:pt x="78185" y="184"/>
                        <a:pt x="97951" y="1336"/>
                        <a:pt x="117716" y="2843"/>
                      </a:cubicBezTo>
                      <a:cubicBezTo>
                        <a:pt x="157691" y="5945"/>
                        <a:pt x="197666" y="10554"/>
                        <a:pt x="237729" y="11441"/>
                      </a:cubicBezTo>
                      <a:cubicBezTo>
                        <a:pt x="243667" y="11618"/>
                        <a:pt x="243845" y="20747"/>
                        <a:pt x="237906" y="20570"/>
                      </a:cubicBezTo>
                      <a:cubicBezTo>
                        <a:pt x="198197" y="19684"/>
                        <a:pt x="158577" y="15341"/>
                        <a:pt x="118957" y="12061"/>
                      </a:cubicBezTo>
                      <a:cubicBezTo>
                        <a:pt x="99546" y="10466"/>
                        <a:pt x="80135" y="9047"/>
                        <a:pt x="60724" y="8516"/>
                      </a:cubicBezTo>
                      <a:cubicBezTo>
                        <a:pt x="40692" y="7984"/>
                        <a:pt x="20572" y="5768"/>
                        <a:pt x="629" y="7186"/>
                      </a:cubicBezTo>
                      <a:cubicBezTo>
                        <a:pt x="-80" y="7363"/>
                        <a:pt x="-258" y="6034"/>
                        <a:pt x="451" y="5945"/>
                      </a:cubicBezTo>
                      <a:lnTo>
                        <a:pt x="451" y="594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4" name="任意多边形: 形状 543"/>
                <p:cNvSpPr/>
                <p:nvPr>
                  <p:custDataLst>
                    <p:tags r:id="rId286"/>
                  </p:custDataLst>
                </p:nvPr>
              </p:nvSpPr>
              <p:spPr>
                <a:xfrm>
                  <a:off x="9747884" y="3017082"/>
                  <a:ext cx="58876" cy="11590"/>
                </a:xfrm>
                <a:custGeom>
                  <a:avLst/>
                  <a:gdLst>
                    <a:gd name="connsiteX0" fmla="*/ 165 w 58876"/>
                    <a:gd name="connsiteY0" fmla="*/ 24 h 11590"/>
                    <a:gd name="connsiteX1" fmla="*/ 28528 w 58876"/>
                    <a:gd name="connsiteY1" fmla="*/ 1974 h 11590"/>
                    <a:gd name="connsiteX2" fmla="*/ 35619 w 58876"/>
                    <a:gd name="connsiteY2" fmla="*/ 1708 h 11590"/>
                    <a:gd name="connsiteX3" fmla="*/ 42621 w 58876"/>
                    <a:gd name="connsiteY3" fmla="*/ 1176 h 11590"/>
                    <a:gd name="connsiteX4" fmla="*/ 56625 w 58876"/>
                    <a:gd name="connsiteY4" fmla="*/ 3835 h 11590"/>
                    <a:gd name="connsiteX5" fmla="*/ 53523 w 58876"/>
                    <a:gd name="connsiteY5" fmla="*/ 11458 h 11590"/>
                    <a:gd name="connsiteX6" fmla="*/ 40051 w 58876"/>
                    <a:gd name="connsiteY6" fmla="*/ 8444 h 11590"/>
                    <a:gd name="connsiteX7" fmla="*/ 25603 w 58876"/>
                    <a:gd name="connsiteY7" fmla="*/ 7558 h 11590"/>
                    <a:gd name="connsiteX8" fmla="*/ 76 w 58876"/>
                    <a:gd name="connsiteY8" fmla="*/ 290 h 11590"/>
                    <a:gd name="connsiteX9" fmla="*/ 165 w 58876"/>
                    <a:gd name="connsiteY9" fmla="*/ 24 h 11590"/>
                    <a:gd name="connsiteX10" fmla="*/ 165 w 58876"/>
                    <a:gd name="connsiteY10" fmla="*/ 24 h 11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76" h="11590">
                      <a:moveTo>
                        <a:pt x="165" y="24"/>
                      </a:moveTo>
                      <a:cubicBezTo>
                        <a:pt x="9205" y="4455"/>
                        <a:pt x="19132" y="2771"/>
                        <a:pt x="28528" y="1974"/>
                      </a:cubicBezTo>
                      <a:cubicBezTo>
                        <a:pt x="30832" y="1796"/>
                        <a:pt x="33226" y="1708"/>
                        <a:pt x="35619" y="1708"/>
                      </a:cubicBezTo>
                      <a:cubicBezTo>
                        <a:pt x="38012" y="1619"/>
                        <a:pt x="40228" y="1176"/>
                        <a:pt x="42621" y="1176"/>
                      </a:cubicBezTo>
                      <a:cubicBezTo>
                        <a:pt x="47407" y="1087"/>
                        <a:pt x="52194" y="1885"/>
                        <a:pt x="56625" y="3835"/>
                      </a:cubicBezTo>
                      <a:cubicBezTo>
                        <a:pt x="61234" y="5962"/>
                        <a:pt x="58044" y="12610"/>
                        <a:pt x="53523" y="11458"/>
                      </a:cubicBezTo>
                      <a:cubicBezTo>
                        <a:pt x="49003" y="10305"/>
                        <a:pt x="44571" y="9330"/>
                        <a:pt x="40051" y="8444"/>
                      </a:cubicBezTo>
                      <a:cubicBezTo>
                        <a:pt x="35264" y="7558"/>
                        <a:pt x="30478" y="7912"/>
                        <a:pt x="25603" y="7558"/>
                      </a:cubicBezTo>
                      <a:cubicBezTo>
                        <a:pt x="16562" y="6937"/>
                        <a:pt x="7876" y="5164"/>
                        <a:pt x="76" y="290"/>
                      </a:cubicBezTo>
                      <a:cubicBezTo>
                        <a:pt x="-101" y="112"/>
                        <a:pt x="76" y="-65"/>
                        <a:pt x="165" y="24"/>
                      </a:cubicBezTo>
                      <a:lnTo>
                        <a:pt x="165" y="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nvGrpSpPr>
                <p:cNvPr id="545" name="图形 232"/>
                <p:cNvGrpSpPr/>
                <p:nvPr/>
              </p:nvGrpSpPr>
              <p:grpSpPr>
                <a:xfrm>
                  <a:off x="7682352" y="4508541"/>
                  <a:ext cx="458033" cy="1204808"/>
                  <a:chOff x="7682352" y="4508541"/>
                  <a:chExt cx="458033" cy="1204808"/>
                </a:xfrm>
                <a:solidFill>
                  <a:srgbClr val="2E382E"/>
                </a:solidFill>
              </p:grpSpPr>
              <p:sp>
                <p:nvSpPr>
                  <p:cNvPr id="546" name="任意多边形: 形状 545"/>
                  <p:cNvSpPr/>
                  <p:nvPr>
                    <p:custDataLst>
                      <p:tags r:id="rId287"/>
                    </p:custDataLst>
                  </p:nvPr>
                </p:nvSpPr>
                <p:spPr>
                  <a:xfrm>
                    <a:off x="7873807" y="4560398"/>
                    <a:ext cx="266577" cy="1148890"/>
                  </a:xfrm>
                  <a:custGeom>
                    <a:avLst/>
                    <a:gdLst>
                      <a:gd name="connsiteX0" fmla="*/ 266570 w 266577"/>
                      <a:gd name="connsiteY0" fmla="*/ 472 h 1148890"/>
                      <a:gd name="connsiteX1" fmla="*/ 219416 w 266577"/>
                      <a:gd name="connsiteY1" fmla="*/ 225341 h 1148890"/>
                      <a:gd name="connsiteX2" fmla="*/ 168628 w 266577"/>
                      <a:gd name="connsiteY2" fmla="*/ 447993 h 1148890"/>
                      <a:gd name="connsiteX3" fmla="*/ 117574 w 266577"/>
                      <a:gd name="connsiteY3" fmla="*/ 671709 h 1148890"/>
                      <a:gd name="connsiteX4" fmla="*/ 66697 w 266577"/>
                      <a:gd name="connsiteY4" fmla="*/ 894362 h 1148890"/>
                      <a:gd name="connsiteX5" fmla="*/ 15555 w 266577"/>
                      <a:gd name="connsiteY5" fmla="*/ 1118078 h 1148890"/>
                      <a:gd name="connsiteX6" fmla="*/ 9261 w 266577"/>
                      <a:gd name="connsiteY6" fmla="*/ 1145644 h 1148890"/>
                      <a:gd name="connsiteX7" fmla="*/ 132 w 266577"/>
                      <a:gd name="connsiteY7" fmla="*/ 1142896 h 1148890"/>
                      <a:gd name="connsiteX8" fmla="*/ 51275 w 266577"/>
                      <a:gd name="connsiteY8" fmla="*/ 919180 h 1148890"/>
                      <a:gd name="connsiteX9" fmla="*/ 102151 w 266577"/>
                      <a:gd name="connsiteY9" fmla="*/ 696616 h 1148890"/>
                      <a:gd name="connsiteX10" fmla="*/ 153383 w 266577"/>
                      <a:gd name="connsiteY10" fmla="*/ 472900 h 1148890"/>
                      <a:gd name="connsiteX11" fmla="*/ 204348 w 266577"/>
                      <a:gd name="connsiteY11" fmla="*/ 250336 h 1148890"/>
                      <a:gd name="connsiteX12" fmla="*/ 229964 w 266577"/>
                      <a:gd name="connsiteY12" fmla="*/ 139098 h 1148890"/>
                      <a:gd name="connsiteX13" fmla="*/ 257618 w 266577"/>
                      <a:gd name="connsiteY13" fmla="*/ 27329 h 1148890"/>
                      <a:gd name="connsiteX14" fmla="*/ 265773 w 266577"/>
                      <a:gd name="connsiteY14" fmla="*/ 295 h 1148890"/>
                      <a:gd name="connsiteX15" fmla="*/ 266570 w 266577"/>
                      <a:gd name="connsiteY15" fmla="*/ 472 h 1148890"/>
                      <a:gd name="connsiteX16" fmla="*/ 266570 w 266577"/>
                      <a:gd name="connsiteY16" fmla="*/ 472 h 1148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577" h="1148890">
                        <a:moveTo>
                          <a:pt x="266570" y="472"/>
                        </a:moveTo>
                        <a:cubicBezTo>
                          <a:pt x="254604" y="76344"/>
                          <a:pt x="236434" y="150710"/>
                          <a:pt x="219416" y="225341"/>
                        </a:cubicBezTo>
                        <a:cubicBezTo>
                          <a:pt x="202487" y="299529"/>
                          <a:pt x="185557" y="373717"/>
                          <a:pt x="168628" y="447993"/>
                        </a:cubicBezTo>
                        <a:cubicBezTo>
                          <a:pt x="151610" y="522536"/>
                          <a:pt x="134592" y="597167"/>
                          <a:pt x="117574" y="671709"/>
                        </a:cubicBezTo>
                        <a:cubicBezTo>
                          <a:pt x="100645" y="745897"/>
                          <a:pt x="83715" y="820085"/>
                          <a:pt x="66697" y="894362"/>
                        </a:cubicBezTo>
                        <a:cubicBezTo>
                          <a:pt x="49679" y="968904"/>
                          <a:pt x="32661" y="1043535"/>
                          <a:pt x="15555" y="1118078"/>
                        </a:cubicBezTo>
                        <a:cubicBezTo>
                          <a:pt x="13427" y="1127296"/>
                          <a:pt x="11389" y="1136425"/>
                          <a:pt x="9261" y="1145644"/>
                        </a:cubicBezTo>
                        <a:cubicBezTo>
                          <a:pt x="7932" y="1151494"/>
                          <a:pt x="-1198" y="1148746"/>
                          <a:pt x="132" y="1142896"/>
                        </a:cubicBezTo>
                        <a:cubicBezTo>
                          <a:pt x="17150" y="1068353"/>
                          <a:pt x="34257" y="993722"/>
                          <a:pt x="51275" y="919180"/>
                        </a:cubicBezTo>
                        <a:cubicBezTo>
                          <a:pt x="68204" y="844992"/>
                          <a:pt x="85222" y="770804"/>
                          <a:pt x="102151" y="696616"/>
                        </a:cubicBezTo>
                        <a:cubicBezTo>
                          <a:pt x="119258" y="622073"/>
                          <a:pt x="136276" y="547531"/>
                          <a:pt x="153383" y="472900"/>
                        </a:cubicBezTo>
                        <a:cubicBezTo>
                          <a:pt x="170401" y="398712"/>
                          <a:pt x="187330" y="324524"/>
                          <a:pt x="204348" y="250336"/>
                        </a:cubicBezTo>
                        <a:cubicBezTo>
                          <a:pt x="212857" y="213198"/>
                          <a:pt x="221278" y="176148"/>
                          <a:pt x="229964" y="139098"/>
                        </a:cubicBezTo>
                        <a:cubicBezTo>
                          <a:pt x="238650" y="101871"/>
                          <a:pt x="245830" y="63581"/>
                          <a:pt x="257618" y="27329"/>
                        </a:cubicBezTo>
                        <a:cubicBezTo>
                          <a:pt x="260543" y="18377"/>
                          <a:pt x="263025" y="9336"/>
                          <a:pt x="265773" y="295"/>
                        </a:cubicBezTo>
                        <a:cubicBezTo>
                          <a:pt x="265950" y="-237"/>
                          <a:pt x="266659" y="29"/>
                          <a:pt x="266570" y="472"/>
                        </a:cubicBezTo>
                        <a:lnTo>
                          <a:pt x="266570" y="4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7" name="任意多边形: 形状 546"/>
                  <p:cNvSpPr/>
                  <p:nvPr>
                    <p:custDataLst>
                      <p:tags r:id="rId288"/>
                    </p:custDataLst>
                  </p:nvPr>
                </p:nvSpPr>
                <p:spPr>
                  <a:xfrm>
                    <a:off x="7949397" y="4510333"/>
                    <a:ext cx="190957" cy="50901"/>
                  </a:xfrm>
                  <a:custGeom>
                    <a:avLst/>
                    <a:gdLst>
                      <a:gd name="connsiteX0" fmla="*/ 190626 w 190957"/>
                      <a:gd name="connsiteY0" fmla="*/ 50892 h 50901"/>
                      <a:gd name="connsiteX1" fmla="*/ 145333 w 190957"/>
                      <a:gd name="connsiteY1" fmla="*/ 38572 h 50901"/>
                      <a:gd name="connsiteX2" fmla="*/ 97824 w 190957"/>
                      <a:gd name="connsiteY2" fmla="*/ 26872 h 50901"/>
                      <a:gd name="connsiteX3" fmla="*/ 2984 w 190957"/>
                      <a:gd name="connsiteY3" fmla="*/ 7992 h 50901"/>
                      <a:gd name="connsiteX4" fmla="*/ 5023 w 190957"/>
                      <a:gd name="connsiteY4" fmla="*/ 192 h 50901"/>
                      <a:gd name="connsiteX5" fmla="*/ 99774 w 190957"/>
                      <a:gd name="connsiteY5" fmla="*/ 19338 h 50901"/>
                      <a:gd name="connsiteX6" fmla="*/ 147106 w 190957"/>
                      <a:gd name="connsiteY6" fmla="*/ 31924 h 50901"/>
                      <a:gd name="connsiteX7" fmla="*/ 190803 w 190957"/>
                      <a:gd name="connsiteY7" fmla="*/ 50183 h 50901"/>
                      <a:gd name="connsiteX8" fmla="*/ 190626 w 190957"/>
                      <a:gd name="connsiteY8" fmla="*/ 50892 h 50901"/>
                      <a:gd name="connsiteX9" fmla="*/ 190626 w 190957"/>
                      <a:gd name="connsiteY9" fmla="*/ 50892 h 50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957" h="50901">
                        <a:moveTo>
                          <a:pt x="190626" y="50892"/>
                        </a:moveTo>
                        <a:cubicBezTo>
                          <a:pt x="175380" y="48853"/>
                          <a:pt x="160224" y="42737"/>
                          <a:pt x="145333" y="38572"/>
                        </a:cubicBezTo>
                        <a:cubicBezTo>
                          <a:pt x="129644" y="34140"/>
                          <a:pt x="113779" y="30240"/>
                          <a:pt x="97824" y="26872"/>
                        </a:cubicBezTo>
                        <a:cubicBezTo>
                          <a:pt x="66270" y="20224"/>
                          <a:pt x="34184" y="16944"/>
                          <a:pt x="2984" y="7992"/>
                        </a:cubicBezTo>
                        <a:cubicBezTo>
                          <a:pt x="-2157" y="6485"/>
                          <a:pt x="-118" y="-1314"/>
                          <a:pt x="5023" y="192"/>
                        </a:cubicBezTo>
                        <a:cubicBezTo>
                          <a:pt x="36134" y="9056"/>
                          <a:pt x="68309" y="12513"/>
                          <a:pt x="99774" y="19338"/>
                        </a:cubicBezTo>
                        <a:cubicBezTo>
                          <a:pt x="115728" y="22794"/>
                          <a:pt x="131506" y="26960"/>
                          <a:pt x="147106" y="31924"/>
                        </a:cubicBezTo>
                        <a:cubicBezTo>
                          <a:pt x="161730" y="36622"/>
                          <a:pt x="177951" y="41319"/>
                          <a:pt x="190803" y="50183"/>
                        </a:cubicBezTo>
                        <a:cubicBezTo>
                          <a:pt x="191069" y="50449"/>
                          <a:pt x="190980" y="50980"/>
                          <a:pt x="190626" y="50892"/>
                        </a:cubicBezTo>
                        <a:lnTo>
                          <a:pt x="190626" y="508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8" name="任意多边形: 形状 547"/>
                  <p:cNvSpPr/>
                  <p:nvPr>
                    <p:custDataLst>
                      <p:tags r:id="rId289"/>
                    </p:custDataLst>
                  </p:nvPr>
                </p:nvSpPr>
                <p:spPr>
                  <a:xfrm>
                    <a:off x="7682352" y="4508541"/>
                    <a:ext cx="269884" cy="1159942"/>
                  </a:xfrm>
                  <a:custGeom>
                    <a:avLst/>
                    <a:gdLst>
                      <a:gd name="connsiteX0" fmla="*/ 269852 w 269884"/>
                      <a:gd name="connsiteY0" fmla="*/ 1896 h 1159942"/>
                      <a:gd name="connsiteX1" fmla="*/ 246452 w 269884"/>
                      <a:gd name="connsiteY1" fmla="*/ 114817 h 1159942"/>
                      <a:gd name="connsiteX2" fmla="*/ 220748 w 269884"/>
                      <a:gd name="connsiteY2" fmla="*/ 228271 h 1159942"/>
                      <a:gd name="connsiteX3" fmla="*/ 169783 w 269884"/>
                      <a:gd name="connsiteY3" fmla="*/ 452962 h 1159942"/>
                      <a:gd name="connsiteX4" fmla="*/ 118285 w 269884"/>
                      <a:gd name="connsiteY4" fmla="*/ 678628 h 1159942"/>
                      <a:gd name="connsiteX5" fmla="*/ 67054 w 269884"/>
                      <a:gd name="connsiteY5" fmla="*/ 903230 h 1159942"/>
                      <a:gd name="connsiteX6" fmla="*/ 15468 w 269884"/>
                      <a:gd name="connsiteY6" fmla="*/ 1128896 h 1159942"/>
                      <a:gd name="connsiteX7" fmla="*/ 9086 w 269884"/>
                      <a:gd name="connsiteY7" fmla="*/ 1156728 h 1159942"/>
                      <a:gd name="connsiteX8" fmla="*/ 134 w 269884"/>
                      <a:gd name="connsiteY8" fmla="*/ 1154069 h 1159942"/>
                      <a:gd name="connsiteX9" fmla="*/ 51720 w 269884"/>
                      <a:gd name="connsiteY9" fmla="*/ 928403 h 1159942"/>
                      <a:gd name="connsiteX10" fmla="*/ 103129 w 269884"/>
                      <a:gd name="connsiteY10" fmla="*/ 703889 h 1159942"/>
                      <a:gd name="connsiteX11" fmla="*/ 154803 w 269884"/>
                      <a:gd name="connsiteY11" fmla="*/ 478223 h 1159942"/>
                      <a:gd name="connsiteX12" fmla="*/ 206478 w 269884"/>
                      <a:gd name="connsiteY12" fmla="*/ 253798 h 1159942"/>
                      <a:gd name="connsiteX13" fmla="*/ 259216 w 269884"/>
                      <a:gd name="connsiteY13" fmla="*/ 28486 h 1159942"/>
                      <a:gd name="connsiteX14" fmla="*/ 267016 w 269884"/>
                      <a:gd name="connsiteY14" fmla="*/ 1098 h 1159942"/>
                      <a:gd name="connsiteX15" fmla="*/ 269852 w 269884"/>
                      <a:gd name="connsiteY15" fmla="*/ 1896 h 1159942"/>
                      <a:gd name="connsiteX16" fmla="*/ 269852 w 269884"/>
                      <a:gd name="connsiteY16" fmla="*/ 1896 h 115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9884" h="1159942">
                        <a:moveTo>
                          <a:pt x="269852" y="1896"/>
                        </a:moveTo>
                        <a:cubicBezTo>
                          <a:pt x="263382" y="39920"/>
                          <a:pt x="254961" y="77324"/>
                          <a:pt x="246452" y="114817"/>
                        </a:cubicBezTo>
                        <a:cubicBezTo>
                          <a:pt x="237943" y="152665"/>
                          <a:pt x="229346" y="190423"/>
                          <a:pt x="220748" y="228271"/>
                        </a:cubicBezTo>
                        <a:cubicBezTo>
                          <a:pt x="203730" y="303168"/>
                          <a:pt x="186801" y="378065"/>
                          <a:pt x="169783" y="452962"/>
                        </a:cubicBezTo>
                        <a:cubicBezTo>
                          <a:pt x="152676" y="528213"/>
                          <a:pt x="135481" y="603376"/>
                          <a:pt x="118285" y="678628"/>
                        </a:cubicBezTo>
                        <a:cubicBezTo>
                          <a:pt x="101179" y="753525"/>
                          <a:pt x="84161" y="828333"/>
                          <a:pt x="67054" y="903230"/>
                        </a:cubicBezTo>
                        <a:cubicBezTo>
                          <a:pt x="49859" y="978482"/>
                          <a:pt x="32663" y="1053645"/>
                          <a:pt x="15468" y="1128896"/>
                        </a:cubicBezTo>
                        <a:cubicBezTo>
                          <a:pt x="13341" y="1138204"/>
                          <a:pt x="11214" y="1147421"/>
                          <a:pt x="9086" y="1156728"/>
                        </a:cubicBezTo>
                        <a:cubicBezTo>
                          <a:pt x="7757" y="1162490"/>
                          <a:pt x="-1195" y="1159831"/>
                          <a:pt x="134" y="1154069"/>
                        </a:cubicBezTo>
                        <a:cubicBezTo>
                          <a:pt x="17329" y="1078818"/>
                          <a:pt x="34525" y="1003655"/>
                          <a:pt x="51720" y="928403"/>
                        </a:cubicBezTo>
                        <a:cubicBezTo>
                          <a:pt x="68827" y="853595"/>
                          <a:pt x="85933" y="778698"/>
                          <a:pt x="103129" y="703889"/>
                        </a:cubicBezTo>
                        <a:cubicBezTo>
                          <a:pt x="120324" y="628638"/>
                          <a:pt x="137608" y="553475"/>
                          <a:pt x="154803" y="478223"/>
                        </a:cubicBezTo>
                        <a:cubicBezTo>
                          <a:pt x="171910" y="403415"/>
                          <a:pt x="189194" y="328606"/>
                          <a:pt x="206478" y="253798"/>
                        </a:cubicBezTo>
                        <a:cubicBezTo>
                          <a:pt x="223762" y="178635"/>
                          <a:pt x="240071" y="103117"/>
                          <a:pt x="259216" y="28486"/>
                        </a:cubicBezTo>
                        <a:cubicBezTo>
                          <a:pt x="261609" y="19268"/>
                          <a:pt x="264357" y="10227"/>
                          <a:pt x="267016" y="1098"/>
                        </a:cubicBezTo>
                        <a:cubicBezTo>
                          <a:pt x="267548" y="-852"/>
                          <a:pt x="270207" y="34"/>
                          <a:pt x="269852" y="1896"/>
                        </a:cubicBezTo>
                        <a:lnTo>
                          <a:pt x="269852" y="189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9" name="任意多边形: 形状 548"/>
                  <p:cNvSpPr/>
                  <p:nvPr>
                    <p:custDataLst>
                      <p:tags r:id="rId290"/>
                    </p:custDataLst>
                  </p:nvPr>
                </p:nvSpPr>
                <p:spPr>
                  <a:xfrm>
                    <a:off x="7687623" y="5661781"/>
                    <a:ext cx="198857" cy="51568"/>
                  </a:xfrm>
                  <a:custGeom>
                    <a:avLst/>
                    <a:gdLst>
                      <a:gd name="connsiteX0" fmla="*/ 198193 w 198857"/>
                      <a:gd name="connsiteY0" fmla="*/ 48604 h 51568"/>
                      <a:gd name="connsiteX1" fmla="*/ 140757 w 198857"/>
                      <a:gd name="connsiteY1" fmla="*/ 50199 h 51568"/>
                      <a:gd name="connsiteX2" fmla="*/ 82523 w 198857"/>
                      <a:gd name="connsiteY2" fmla="*/ 42222 h 51568"/>
                      <a:gd name="connsiteX3" fmla="*/ 31912 w 198857"/>
                      <a:gd name="connsiteY3" fmla="*/ 28661 h 51568"/>
                      <a:gd name="connsiteX4" fmla="*/ 11615 w 198857"/>
                      <a:gd name="connsiteY4" fmla="*/ 17315 h 51568"/>
                      <a:gd name="connsiteX5" fmla="*/ 270 w 198857"/>
                      <a:gd name="connsiteY5" fmla="*/ 1981 h 51568"/>
                      <a:gd name="connsiteX6" fmla="*/ 2929 w 198857"/>
                      <a:gd name="connsiteY6" fmla="*/ 31 h 51568"/>
                      <a:gd name="connsiteX7" fmla="*/ 10729 w 198857"/>
                      <a:gd name="connsiteY7" fmla="*/ 4729 h 51568"/>
                      <a:gd name="connsiteX8" fmla="*/ 18883 w 198857"/>
                      <a:gd name="connsiteY8" fmla="*/ 11465 h 51568"/>
                      <a:gd name="connsiteX9" fmla="*/ 39003 w 198857"/>
                      <a:gd name="connsiteY9" fmla="*/ 21747 h 51568"/>
                      <a:gd name="connsiteX10" fmla="*/ 87930 w 198857"/>
                      <a:gd name="connsiteY10" fmla="*/ 34067 h 51568"/>
                      <a:gd name="connsiteX11" fmla="*/ 143770 w 198857"/>
                      <a:gd name="connsiteY11" fmla="*/ 41601 h 51568"/>
                      <a:gd name="connsiteX12" fmla="*/ 198193 w 198857"/>
                      <a:gd name="connsiteY12" fmla="*/ 46742 h 51568"/>
                      <a:gd name="connsiteX13" fmla="*/ 198193 w 198857"/>
                      <a:gd name="connsiteY13" fmla="*/ 48604 h 51568"/>
                      <a:gd name="connsiteX14" fmla="*/ 198193 w 198857"/>
                      <a:gd name="connsiteY14" fmla="*/ 48604 h 51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8857" h="51568">
                        <a:moveTo>
                          <a:pt x="198193" y="48604"/>
                        </a:moveTo>
                        <a:cubicBezTo>
                          <a:pt x="179313" y="52769"/>
                          <a:pt x="160168" y="51794"/>
                          <a:pt x="140757" y="50199"/>
                        </a:cubicBezTo>
                        <a:cubicBezTo>
                          <a:pt x="121257" y="48604"/>
                          <a:pt x="101846" y="45944"/>
                          <a:pt x="82523" y="42222"/>
                        </a:cubicBezTo>
                        <a:cubicBezTo>
                          <a:pt x="65505" y="38942"/>
                          <a:pt x="48133" y="35485"/>
                          <a:pt x="31912" y="28661"/>
                        </a:cubicBezTo>
                        <a:cubicBezTo>
                          <a:pt x="24733" y="25647"/>
                          <a:pt x="17819" y="22013"/>
                          <a:pt x="11615" y="17315"/>
                        </a:cubicBezTo>
                        <a:cubicBezTo>
                          <a:pt x="7449" y="14213"/>
                          <a:pt x="-1680" y="8008"/>
                          <a:pt x="270" y="1981"/>
                        </a:cubicBezTo>
                        <a:cubicBezTo>
                          <a:pt x="713" y="740"/>
                          <a:pt x="1599" y="120"/>
                          <a:pt x="2929" y="31"/>
                        </a:cubicBezTo>
                        <a:cubicBezTo>
                          <a:pt x="6385" y="-323"/>
                          <a:pt x="8424" y="2424"/>
                          <a:pt x="10729" y="4729"/>
                        </a:cubicBezTo>
                        <a:cubicBezTo>
                          <a:pt x="13210" y="7211"/>
                          <a:pt x="15958" y="9515"/>
                          <a:pt x="18883" y="11465"/>
                        </a:cubicBezTo>
                        <a:cubicBezTo>
                          <a:pt x="25087" y="15808"/>
                          <a:pt x="32001" y="19088"/>
                          <a:pt x="39003" y="21747"/>
                        </a:cubicBezTo>
                        <a:cubicBezTo>
                          <a:pt x="54780" y="27685"/>
                          <a:pt x="71532" y="30965"/>
                          <a:pt x="87930" y="34067"/>
                        </a:cubicBezTo>
                        <a:cubicBezTo>
                          <a:pt x="106455" y="37524"/>
                          <a:pt x="125068" y="40094"/>
                          <a:pt x="143770" y="41601"/>
                        </a:cubicBezTo>
                        <a:cubicBezTo>
                          <a:pt x="162029" y="43108"/>
                          <a:pt x="180022" y="43463"/>
                          <a:pt x="198193" y="46742"/>
                        </a:cubicBezTo>
                        <a:cubicBezTo>
                          <a:pt x="199079" y="46920"/>
                          <a:pt x="199079" y="48426"/>
                          <a:pt x="198193" y="48604"/>
                        </a:cubicBezTo>
                        <a:lnTo>
                          <a:pt x="198193" y="486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0" name="任意多边形: 形状 549"/>
                  <p:cNvSpPr/>
                  <p:nvPr>
                    <p:custDataLst>
                      <p:tags r:id="rId291"/>
                    </p:custDataLst>
                  </p:nvPr>
                </p:nvSpPr>
                <p:spPr>
                  <a:xfrm>
                    <a:off x="7723010" y="5497785"/>
                    <a:ext cx="193529" cy="60241"/>
                  </a:xfrm>
                  <a:custGeom>
                    <a:avLst/>
                    <a:gdLst>
                      <a:gd name="connsiteX0" fmla="*/ 192765 w 193529"/>
                      <a:gd name="connsiteY0" fmla="*/ 57576 h 60241"/>
                      <a:gd name="connsiteX1" fmla="*/ 183813 w 193529"/>
                      <a:gd name="connsiteY1" fmla="*/ 60235 h 60241"/>
                      <a:gd name="connsiteX2" fmla="*/ 172290 w 193529"/>
                      <a:gd name="connsiteY2" fmla="*/ 58640 h 60241"/>
                      <a:gd name="connsiteX3" fmla="*/ 148979 w 193529"/>
                      <a:gd name="connsiteY3" fmla="*/ 52790 h 60241"/>
                      <a:gd name="connsiteX4" fmla="*/ 101293 w 193529"/>
                      <a:gd name="connsiteY4" fmla="*/ 36924 h 60241"/>
                      <a:gd name="connsiteX5" fmla="*/ 3439 w 193529"/>
                      <a:gd name="connsiteY5" fmla="*/ 9004 h 60241"/>
                      <a:gd name="connsiteX6" fmla="*/ 5744 w 193529"/>
                      <a:gd name="connsiteY6" fmla="*/ 140 h 60241"/>
                      <a:gd name="connsiteX7" fmla="*/ 101559 w 193529"/>
                      <a:gd name="connsiteY7" fmla="*/ 27352 h 60241"/>
                      <a:gd name="connsiteX8" fmla="*/ 148270 w 193529"/>
                      <a:gd name="connsiteY8" fmla="*/ 42951 h 60241"/>
                      <a:gd name="connsiteX9" fmla="*/ 170517 w 193529"/>
                      <a:gd name="connsiteY9" fmla="*/ 49067 h 60241"/>
                      <a:gd name="connsiteX10" fmla="*/ 183635 w 193529"/>
                      <a:gd name="connsiteY10" fmla="*/ 51283 h 60241"/>
                      <a:gd name="connsiteX11" fmla="*/ 192765 w 193529"/>
                      <a:gd name="connsiteY11" fmla="*/ 55095 h 60241"/>
                      <a:gd name="connsiteX12" fmla="*/ 192765 w 193529"/>
                      <a:gd name="connsiteY12" fmla="*/ 57576 h 60241"/>
                      <a:gd name="connsiteX13" fmla="*/ 192765 w 193529"/>
                      <a:gd name="connsiteY13" fmla="*/ 57576 h 6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529" h="60241">
                        <a:moveTo>
                          <a:pt x="192765" y="57576"/>
                        </a:moveTo>
                        <a:cubicBezTo>
                          <a:pt x="189397" y="59438"/>
                          <a:pt x="187890" y="60324"/>
                          <a:pt x="183813" y="60235"/>
                        </a:cubicBezTo>
                        <a:cubicBezTo>
                          <a:pt x="180001" y="60058"/>
                          <a:pt x="176101" y="59260"/>
                          <a:pt x="172290" y="58640"/>
                        </a:cubicBezTo>
                        <a:cubicBezTo>
                          <a:pt x="164402" y="57222"/>
                          <a:pt x="156690" y="55095"/>
                          <a:pt x="148979" y="52790"/>
                        </a:cubicBezTo>
                        <a:cubicBezTo>
                          <a:pt x="133025" y="47826"/>
                          <a:pt x="117247" y="42065"/>
                          <a:pt x="101293" y="36924"/>
                        </a:cubicBezTo>
                        <a:cubicBezTo>
                          <a:pt x="68852" y="26465"/>
                          <a:pt x="36146" y="18222"/>
                          <a:pt x="3439" y="9004"/>
                        </a:cubicBezTo>
                        <a:cubicBezTo>
                          <a:pt x="-2499" y="7320"/>
                          <a:pt x="-106" y="-1189"/>
                          <a:pt x="5744" y="140"/>
                        </a:cubicBezTo>
                        <a:cubicBezTo>
                          <a:pt x="38007" y="7143"/>
                          <a:pt x="70093" y="17247"/>
                          <a:pt x="101559" y="27352"/>
                        </a:cubicBezTo>
                        <a:cubicBezTo>
                          <a:pt x="117159" y="32404"/>
                          <a:pt x="132670" y="37899"/>
                          <a:pt x="148270" y="42951"/>
                        </a:cubicBezTo>
                        <a:cubicBezTo>
                          <a:pt x="155627" y="45256"/>
                          <a:pt x="162983" y="47383"/>
                          <a:pt x="170517" y="49067"/>
                        </a:cubicBezTo>
                        <a:cubicBezTo>
                          <a:pt x="174860" y="50042"/>
                          <a:pt x="179204" y="50574"/>
                          <a:pt x="183635" y="51283"/>
                        </a:cubicBezTo>
                        <a:cubicBezTo>
                          <a:pt x="187801" y="51992"/>
                          <a:pt x="189308" y="52879"/>
                          <a:pt x="192765" y="55095"/>
                        </a:cubicBezTo>
                        <a:cubicBezTo>
                          <a:pt x="193740" y="55538"/>
                          <a:pt x="193828" y="56956"/>
                          <a:pt x="192765" y="57576"/>
                        </a:cubicBezTo>
                        <a:lnTo>
                          <a:pt x="192765" y="575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1" name="任意多边形: 形状 550"/>
                  <p:cNvSpPr/>
                  <p:nvPr>
                    <p:custDataLst>
                      <p:tags r:id="rId292"/>
                    </p:custDataLst>
                  </p:nvPr>
                </p:nvSpPr>
                <p:spPr>
                  <a:xfrm>
                    <a:off x="7739742" y="5404830"/>
                    <a:ext cx="193915" cy="58887"/>
                  </a:xfrm>
                  <a:custGeom>
                    <a:avLst/>
                    <a:gdLst>
                      <a:gd name="connsiteX0" fmla="*/ 192785 w 193915"/>
                      <a:gd name="connsiteY0" fmla="*/ 58882 h 58887"/>
                      <a:gd name="connsiteX1" fmla="*/ 172487 w 193915"/>
                      <a:gd name="connsiteY1" fmla="*/ 55071 h 58887"/>
                      <a:gd name="connsiteX2" fmla="*/ 147492 w 193915"/>
                      <a:gd name="connsiteY2" fmla="*/ 50285 h 58887"/>
                      <a:gd name="connsiteX3" fmla="*/ 95906 w 193915"/>
                      <a:gd name="connsiteY3" fmla="*/ 35039 h 58887"/>
                      <a:gd name="connsiteX4" fmla="*/ 71797 w 193915"/>
                      <a:gd name="connsiteY4" fmla="*/ 26530 h 58887"/>
                      <a:gd name="connsiteX5" fmla="*/ 47954 w 193915"/>
                      <a:gd name="connsiteY5" fmla="*/ 21478 h 58887"/>
                      <a:gd name="connsiteX6" fmla="*/ 24555 w 193915"/>
                      <a:gd name="connsiteY6" fmla="*/ 14565 h 58887"/>
                      <a:gd name="connsiteX7" fmla="*/ 2750 w 193915"/>
                      <a:gd name="connsiteY7" fmla="*/ 9512 h 58887"/>
                      <a:gd name="connsiteX8" fmla="*/ 7891 w 193915"/>
                      <a:gd name="connsiteY8" fmla="*/ 649 h 58887"/>
                      <a:gd name="connsiteX9" fmla="*/ 31025 w 193915"/>
                      <a:gd name="connsiteY9" fmla="*/ 6233 h 58887"/>
                      <a:gd name="connsiteX10" fmla="*/ 53007 w 193915"/>
                      <a:gd name="connsiteY10" fmla="*/ 13412 h 58887"/>
                      <a:gd name="connsiteX11" fmla="*/ 77913 w 193915"/>
                      <a:gd name="connsiteY11" fmla="*/ 18908 h 58887"/>
                      <a:gd name="connsiteX12" fmla="*/ 101933 w 193915"/>
                      <a:gd name="connsiteY12" fmla="*/ 27771 h 58887"/>
                      <a:gd name="connsiteX13" fmla="*/ 152722 w 193915"/>
                      <a:gd name="connsiteY13" fmla="*/ 42396 h 58887"/>
                      <a:gd name="connsiteX14" fmla="*/ 177894 w 193915"/>
                      <a:gd name="connsiteY14" fmla="*/ 47448 h 58887"/>
                      <a:gd name="connsiteX15" fmla="*/ 193671 w 193915"/>
                      <a:gd name="connsiteY15" fmla="*/ 57110 h 58887"/>
                      <a:gd name="connsiteX16" fmla="*/ 192785 w 193915"/>
                      <a:gd name="connsiteY16" fmla="*/ 58882 h 58887"/>
                      <a:gd name="connsiteX17" fmla="*/ 192785 w 193915"/>
                      <a:gd name="connsiteY17" fmla="*/ 58882 h 58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3915" h="58887">
                        <a:moveTo>
                          <a:pt x="192785" y="58882"/>
                        </a:moveTo>
                        <a:cubicBezTo>
                          <a:pt x="185960" y="58262"/>
                          <a:pt x="179312" y="56223"/>
                          <a:pt x="172487" y="55071"/>
                        </a:cubicBezTo>
                        <a:cubicBezTo>
                          <a:pt x="164156" y="53653"/>
                          <a:pt x="155824" y="52058"/>
                          <a:pt x="147492" y="50285"/>
                        </a:cubicBezTo>
                        <a:cubicBezTo>
                          <a:pt x="129942" y="46473"/>
                          <a:pt x="112747" y="41510"/>
                          <a:pt x="95906" y="35039"/>
                        </a:cubicBezTo>
                        <a:cubicBezTo>
                          <a:pt x="87929" y="31937"/>
                          <a:pt x="79952" y="28835"/>
                          <a:pt x="71797" y="26530"/>
                        </a:cubicBezTo>
                        <a:cubicBezTo>
                          <a:pt x="63909" y="24403"/>
                          <a:pt x="55754" y="23960"/>
                          <a:pt x="47954" y="21478"/>
                        </a:cubicBezTo>
                        <a:cubicBezTo>
                          <a:pt x="39889" y="18996"/>
                          <a:pt x="32975" y="15540"/>
                          <a:pt x="24555" y="14565"/>
                        </a:cubicBezTo>
                        <a:cubicBezTo>
                          <a:pt x="17109" y="13678"/>
                          <a:pt x="9664" y="13058"/>
                          <a:pt x="2750" y="9512"/>
                        </a:cubicBezTo>
                        <a:cubicBezTo>
                          <a:pt x="-3366" y="6410"/>
                          <a:pt x="1775" y="-2453"/>
                          <a:pt x="7891" y="649"/>
                        </a:cubicBezTo>
                        <a:cubicBezTo>
                          <a:pt x="15336" y="4460"/>
                          <a:pt x="23048" y="4815"/>
                          <a:pt x="31025" y="6233"/>
                        </a:cubicBezTo>
                        <a:cubicBezTo>
                          <a:pt x="38736" y="7562"/>
                          <a:pt x="45473" y="11551"/>
                          <a:pt x="53007" y="13412"/>
                        </a:cubicBezTo>
                        <a:cubicBezTo>
                          <a:pt x="61338" y="15451"/>
                          <a:pt x="69670" y="16249"/>
                          <a:pt x="77913" y="18908"/>
                        </a:cubicBezTo>
                        <a:cubicBezTo>
                          <a:pt x="86068" y="21478"/>
                          <a:pt x="93956" y="24758"/>
                          <a:pt x="101933" y="27771"/>
                        </a:cubicBezTo>
                        <a:cubicBezTo>
                          <a:pt x="118508" y="34065"/>
                          <a:pt x="135526" y="38674"/>
                          <a:pt x="152722" y="42396"/>
                        </a:cubicBezTo>
                        <a:cubicBezTo>
                          <a:pt x="161053" y="44169"/>
                          <a:pt x="169562" y="45676"/>
                          <a:pt x="177894" y="47448"/>
                        </a:cubicBezTo>
                        <a:cubicBezTo>
                          <a:pt x="184010" y="48778"/>
                          <a:pt x="190835" y="50994"/>
                          <a:pt x="193671" y="57110"/>
                        </a:cubicBezTo>
                        <a:cubicBezTo>
                          <a:pt x="194203" y="57819"/>
                          <a:pt x="193848" y="58971"/>
                          <a:pt x="192785" y="58882"/>
                        </a:cubicBezTo>
                        <a:lnTo>
                          <a:pt x="192785" y="588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52" name="图形 232"/>
                <p:cNvGrpSpPr/>
                <p:nvPr/>
              </p:nvGrpSpPr>
              <p:grpSpPr>
                <a:xfrm>
                  <a:off x="7384397" y="4507118"/>
                  <a:ext cx="457944" cy="1204744"/>
                  <a:chOff x="7384397" y="4507118"/>
                  <a:chExt cx="457944" cy="1204744"/>
                </a:xfrm>
                <a:solidFill>
                  <a:srgbClr val="2E382E"/>
                </a:solidFill>
              </p:grpSpPr>
              <p:sp>
                <p:nvSpPr>
                  <p:cNvPr id="553" name="任意多边形: 形状 552"/>
                  <p:cNvSpPr/>
                  <p:nvPr>
                    <p:custDataLst>
                      <p:tags r:id="rId293"/>
                    </p:custDataLst>
                  </p:nvPr>
                </p:nvSpPr>
                <p:spPr>
                  <a:xfrm>
                    <a:off x="7384397" y="4511090"/>
                    <a:ext cx="266577" cy="1148916"/>
                  </a:xfrm>
                  <a:custGeom>
                    <a:avLst/>
                    <a:gdLst>
                      <a:gd name="connsiteX0" fmla="*/ 8 w 266577"/>
                      <a:gd name="connsiteY0" fmla="*/ 1148419 h 1148916"/>
                      <a:gd name="connsiteX1" fmla="*/ 47162 w 266577"/>
                      <a:gd name="connsiteY1" fmla="*/ 923550 h 1148916"/>
                      <a:gd name="connsiteX2" fmla="*/ 97950 w 266577"/>
                      <a:gd name="connsiteY2" fmla="*/ 700898 h 1148916"/>
                      <a:gd name="connsiteX3" fmla="*/ 149004 w 266577"/>
                      <a:gd name="connsiteY3" fmla="*/ 477181 h 1148916"/>
                      <a:gd name="connsiteX4" fmla="*/ 199881 w 266577"/>
                      <a:gd name="connsiteY4" fmla="*/ 254529 h 1148916"/>
                      <a:gd name="connsiteX5" fmla="*/ 251023 w 266577"/>
                      <a:gd name="connsiteY5" fmla="*/ 30813 h 1148916"/>
                      <a:gd name="connsiteX6" fmla="*/ 257317 w 266577"/>
                      <a:gd name="connsiteY6" fmla="*/ 3247 h 1148916"/>
                      <a:gd name="connsiteX7" fmla="*/ 266446 w 266577"/>
                      <a:gd name="connsiteY7" fmla="*/ 5995 h 1148916"/>
                      <a:gd name="connsiteX8" fmla="*/ 215303 w 266577"/>
                      <a:gd name="connsiteY8" fmla="*/ 229711 h 1148916"/>
                      <a:gd name="connsiteX9" fmla="*/ 164427 w 266577"/>
                      <a:gd name="connsiteY9" fmla="*/ 452275 h 1148916"/>
                      <a:gd name="connsiteX10" fmla="*/ 113195 w 266577"/>
                      <a:gd name="connsiteY10" fmla="*/ 675991 h 1148916"/>
                      <a:gd name="connsiteX11" fmla="*/ 62230 w 266577"/>
                      <a:gd name="connsiteY11" fmla="*/ 898555 h 1148916"/>
                      <a:gd name="connsiteX12" fmla="*/ 36614 w 266577"/>
                      <a:gd name="connsiteY12" fmla="*/ 1009793 h 1148916"/>
                      <a:gd name="connsiteX13" fmla="*/ 8960 w 266577"/>
                      <a:gd name="connsiteY13" fmla="*/ 1121562 h 1148916"/>
                      <a:gd name="connsiteX14" fmla="*/ 805 w 266577"/>
                      <a:gd name="connsiteY14" fmla="*/ 1148596 h 1148916"/>
                      <a:gd name="connsiteX15" fmla="*/ 8 w 266577"/>
                      <a:gd name="connsiteY15" fmla="*/ 1148419 h 1148916"/>
                      <a:gd name="connsiteX16" fmla="*/ 8 w 266577"/>
                      <a:gd name="connsiteY16" fmla="*/ 1148419 h 1148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577" h="1148916">
                        <a:moveTo>
                          <a:pt x="8" y="1148419"/>
                        </a:moveTo>
                        <a:cubicBezTo>
                          <a:pt x="11973" y="1072547"/>
                          <a:pt x="30144" y="998181"/>
                          <a:pt x="47162" y="923550"/>
                        </a:cubicBezTo>
                        <a:cubicBezTo>
                          <a:pt x="64091" y="849362"/>
                          <a:pt x="81021" y="775174"/>
                          <a:pt x="97950" y="700898"/>
                        </a:cubicBezTo>
                        <a:cubicBezTo>
                          <a:pt x="114968" y="626355"/>
                          <a:pt x="131986" y="551724"/>
                          <a:pt x="149004" y="477181"/>
                        </a:cubicBezTo>
                        <a:cubicBezTo>
                          <a:pt x="165933" y="402994"/>
                          <a:pt x="182863" y="328806"/>
                          <a:pt x="199881" y="254529"/>
                        </a:cubicBezTo>
                        <a:cubicBezTo>
                          <a:pt x="216899" y="179986"/>
                          <a:pt x="233917" y="105355"/>
                          <a:pt x="251023" y="30813"/>
                        </a:cubicBezTo>
                        <a:cubicBezTo>
                          <a:pt x="253151" y="21595"/>
                          <a:pt x="255189" y="12465"/>
                          <a:pt x="257317" y="3247"/>
                        </a:cubicBezTo>
                        <a:cubicBezTo>
                          <a:pt x="258646" y="-2603"/>
                          <a:pt x="267776" y="145"/>
                          <a:pt x="266446" y="5995"/>
                        </a:cubicBezTo>
                        <a:cubicBezTo>
                          <a:pt x="249428" y="80537"/>
                          <a:pt x="232321" y="155169"/>
                          <a:pt x="215303" y="229711"/>
                        </a:cubicBezTo>
                        <a:cubicBezTo>
                          <a:pt x="198374" y="303899"/>
                          <a:pt x="181356" y="378087"/>
                          <a:pt x="164427" y="452275"/>
                        </a:cubicBezTo>
                        <a:cubicBezTo>
                          <a:pt x="147320" y="526817"/>
                          <a:pt x="130302" y="601360"/>
                          <a:pt x="113195" y="675991"/>
                        </a:cubicBezTo>
                        <a:cubicBezTo>
                          <a:pt x="96177" y="750179"/>
                          <a:pt x="79248" y="824367"/>
                          <a:pt x="62230" y="898555"/>
                        </a:cubicBezTo>
                        <a:cubicBezTo>
                          <a:pt x="53721" y="935693"/>
                          <a:pt x="45300" y="972743"/>
                          <a:pt x="36614" y="1009793"/>
                        </a:cubicBezTo>
                        <a:cubicBezTo>
                          <a:pt x="27928" y="1047019"/>
                          <a:pt x="20748" y="1085310"/>
                          <a:pt x="8960" y="1121562"/>
                        </a:cubicBezTo>
                        <a:cubicBezTo>
                          <a:pt x="6035" y="1130514"/>
                          <a:pt x="3553" y="1139555"/>
                          <a:pt x="805" y="1148596"/>
                        </a:cubicBezTo>
                        <a:cubicBezTo>
                          <a:pt x="628" y="1149127"/>
                          <a:pt x="-81" y="1148951"/>
                          <a:pt x="8" y="1148419"/>
                        </a:cubicBezTo>
                        <a:lnTo>
                          <a:pt x="8" y="11484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4" name="任意多边形: 形状 553"/>
                  <p:cNvSpPr/>
                  <p:nvPr>
                    <p:custDataLst>
                      <p:tags r:id="rId294"/>
                    </p:custDataLst>
                  </p:nvPr>
                </p:nvSpPr>
                <p:spPr>
                  <a:xfrm>
                    <a:off x="7384401" y="5659145"/>
                    <a:ext cx="190984" cy="50900"/>
                  </a:xfrm>
                  <a:custGeom>
                    <a:avLst/>
                    <a:gdLst>
                      <a:gd name="connsiteX0" fmla="*/ 359 w 190984"/>
                      <a:gd name="connsiteY0" fmla="*/ 9 h 50900"/>
                      <a:gd name="connsiteX1" fmla="*/ 45651 w 190984"/>
                      <a:gd name="connsiteY1" fmla="*/ 12329 h 50900"/>
                      <a:gd name="connsiteX2" fmla="*/ 93160 w 190984"/>
                      <a:gd name="connsiteY2" fmla="*/ 24029 h 50900"/>
                      <a:gd name="connsiteX3" fmla="*/ 188000 w 190984"/>
                      <a:gd name="connsiteY3" fmla="*/ 42908 h 50900"/>
                      <a:gd name="connsiteX4" fmla="*/ 185962 w 190984"/>
                      <a:gd name="connsiteY4" fmla="*/ 50708 h 50900"/>
                      <a:gd name="connsiteX5" fmla="*/ 91210 w 190984"/>
                      <a:gd name="connsiteY5" fmla="*/ 31563 h 50900"/>
                      <a:gd name="connsiteX6" fmla="*/ 43879 w 190984"/>
                      <a:gd name="connsiteY6" fmla="*/ 18977 h 50900"/>
                      <a:gd name="connsiteX7" fmla="*/ 181 w 190984"/>
                      <a:gd name="connsiteY7" fmla="*/ 718 h 50900"/>
                      <a:gd name="connsiteX8" fmla="*/ 359 w 190984"/>
                      <a:gd name="connsiteY8" fmla="*/ 9 h 50900"/>
                      <a:gd name="connsiteX9" fmla="*/ 359 w 190984"/>
                      <a:gd name="connsiteY9" fmla="*/ 9 h 50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984" h="50900">
                        <a:moveTo>
                          <a:pt x="359" y="9"/>
                        </a:moveTo>
                        <a:cubicBezTo>
                          <a:pt x="15604" y="2047"/>
                          <a:pt x="30761" y="8075"/>
                          <a:pt x="45651" y="12329"/>
                        </a:cubicBezTo>
                        <a:cubicBezTo>
                          <a:pt x="61340" y="16761"/>
                          <a:pt x="77206" y="20661"/>
                          <a:pt x="93160" y="24029"/>
                        </a:cubicBezTo>
                        <a:cubicBezTo>
                          <a:pt x="124714" y="30677"/>
                          <a:pt x="156800" y="33956"/>
                          <a:pt x="188000" y="42908"/>
                        </a:cubicBezTo>
                        <a:cubicBezTo>
                          <a:pt x="193141" y="44415"/>
                          <a:pt x="191102" y="52215"/>
                          <a:pt x="185962" y="50708"/>
                        </a:cubicBezTo>
                        <a:cubicBezTo>
                          <a:pt x="154850" y="41845"/>
                          <a:pt x="122676" y="38388"/>
                          <a:pt x="91210" y="31563"/>
                        </a:cubicBezTo>
                        <a:cubicBezTo>
                          <a:pt x="75256" y="28106"/>
                          <a:pt x="59479" y="23940"/>
                          <a:pt x="43879" y="18977"/>
                        </a:cubicBezTo>
                        <a:cubicBezTo>
                          <a:pt x="29254" y="14279"/>
                          <a:pt x="13034" y="9581"/>
                          <a:pt x="181" y="718"/>
                        </a:cubicBezTo>
                        <a:cubicBezTo>
                          <a:pt x="-84" y="540"/>
                          <a:pt x="-84" y="-80"/>
                          <a:pt x="359" y="9"/>
                        </a:cubicBezTo>
                        <a:lnTo>
                          <a:pt x="359" y="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5" name="任意多边形: 形状 554"/>
                  <p:cNvSpPr/>
                  <p:nvPr>
                    <p:custDataLst>
                      <p:tags r:id="rId295"/>
                    </p:custDataLst>
                  </p:nvPr>
                </p:nvSpPr>
                <p:spPr>
                  <a:xfrm>
                    <a:off x="7572471" y="4551984"/>
                    <a:ext cx="269870" cy="1159878"/>
                  </a:xfrm>
                  <a:custGeom>
                    <a:avLst/>
                    <a:gdLst>
                      <a:gd name="connsiteX0" fmla="*/ 19 w 269870"/>
                      <a:gd name="connsiteY0" fmla="*/ 1158046 h 1159878"/>
                      <a:gd name="connsiteX1" fmla="*/ 23418 w 269870"/>
                      <a:gd name="connsiteY1" fmla="*/ 1045125 h 1159878"/>
                      <a:gd name="connsiteX2" fmla="*/ 49123 w 269870"/>
                      <a:gd name="connsiteY2" fmla="*/ 931671 h 1159878"/>
                      <a:gd name="connsiteX3" fmla="*/ 100088 w 269870"/>
                      <a:gd name="connsiteY3" fmla="*/ 706980 h 1159878"/>
                      <a:gd name="connsiteX4" fmla="*/ 151585 w 269870"/>
                      <a:gd name="connsiteY4" fmla="*/ 481314 h 1159878"/>
                      <a:gd name="connsiteX5" fmla="*/ 202817 w 269870"/>
                      <a:gd name="connsiteY5" fmla="*/ 256712 h 1159878"/>
                      <a:gd name="connsiteX6" fmla="*/ 254403 w 269870"/>
                      <a:gd name="connsiteY6" fmla="*/ 31045 h 1159878"/>
                      <a:gd name="connsiteX7" fmla="*/ 260784 w 269870"/>
                      <a:gd name="connsiteY7" fmla="*/ 3214 h 1159878"/>
                      <a:gd name="connsiteX8" fmla="*/ 269737 w 269870"/>
                      <a:gd name="connsiteY8" fmla="*/ 5873 h 1159878"/>
                      <a:gd name="connsiteX9" fmla="*/ 218151 w 269870"/>
                      <a:gd name="connsiteY9" fmla="*/ 231539 h 1159878"/>
                      <a:gd name="connsiteX10" fmla="*/ 166742 w 269870"/>
                      <a:gd name="connsiteY10" fmla="*/ 456053 h 1159878"/>
                      <a:gd name="connsiteX11" fmla="*/ 115068 w 269870"/>
                      <a:gd name="connsiteY11" fmla="*/ 681719 h 1159878"/>
                      <a:gd name="connsiteX12" fmla="*/ 63393 w 269870"/>
                      <a:gd name="connsiteY12" fmla="*/ 906144 h 1159878"/>
                      <a:gd name="connsiteX13" fmla="*/ 10655 w 269870"/>
                      <a:gd name="connsiteY13" fmla="*/ 1131456 h 1159878"/>
                      <a:gd name="connsiteX14" fmla="*/ 2855 w 269870"/>
                      <a:gd name="connsiteY14" fmla="*/ 1158844 h 1159878"/>
                      <a:gd name="connsiteX15" fmla="*/ 19 w 269870"/>
                      <a:gd name="connsiteY15" fmla="*/ 1158046 h 1159878"/>
                      <a:gd name="connsiteX16" fmla="*/ 19 w 269870"/>
                      <a:gd name="connsiteY16" fmla="*/ 1158046 h 1159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9870" h="1159878">
                        <a:moveTo>
                          <a:pt x="19" y="1158046"/>
                        </a:moveTo>
                        <a:cubicBezTo>
                          <a:pt x="6489" y="1120022"/>
                          <a:pt x="14909" y="1082617"/>
                          <a:pt x="23418" y="1045125"/>
                        </a:cubicBezTo>
                        <a:cubicBezTo>
                          <a:pt x="31927" y="1007277"/>
                          <a:pt x="40525" y="969519"/>
                          <a:pt x="49123" y="931671"/>
                        </a:cubicBezTo>
                        <a:cubicBezTo>
                          <a:pt x="66141" y="856774"/>
                          <a:pt x="83070" y="781877"/>
                          <a:pt x="100088" y="706980"/>
                        </a:cubicBezTo>
                        <a:cubicBezTo>
                          <a:pt x="117195" y="631729"/>
                          <a:pt x="134390" y="556566"/>
                          <a:pt x="151585" y="481314"/>
                        </a:cubicBezTo>
                        <a:cubicBezTo>
                          <a:pt x="168692" y="406417"/>
                          <a:pt x="185710" y="331609"/>
                          <a:pt x="202817" y="256712"/>
                        </a:cubicBezTo>
                        <a:cubicBezTo>
                          <a:pt x="220012" y="181460"/>
                          <a:pt x="237207" y="106297"/>
                          <a:pt x="254403" y="31045"/>
                        </a:cubicBezTo>
                        <a:cubicBezTo>
                          <a:pt x="256530" y="21739"/>
                          <a:pt x="258657" y="12521"/>
                          <a:pt x="260784" y="3214"/>
                        </a:cubicBezTo>
                        <a:cubicBezTo>
                          <a:pt x="262114" y="-2547"/>
                          <a:pt x="271066" y="112"/>
                          <a:pt x="269737" y="5873"/>
                        </a:cubicBezTo>
                        <a:cubicBezTo>
                          <a:pt x="252541" y="81125"/>
                          <a:pt x="235346" y="156287"/>
                          <a:pt x="218151" y="231539"/>
                        </a:cubicBezTo>
                        <a:cubicBezTo>
                          <a:pt x="201044" y="306348"/>
                          <a:pt x="183937" y="381245"/>
                          <a:pt x="166742" y="456053"/>
                        </a:cubicBezTo>
                        <a:cubicBezTo>
                          <a:pt x="149547" y="531304"/>
                          <a:pt x="132263" y="606467"/>
                          <a:pt x="115068" y="681719"/>
                        </a:cubicBezTo>
                        <a:cubicBezTo>
                          <a:pt x="97961" y="756527"/>
                          <a:pt x="80677" y="831336"/>
                          <a:pt x="63393" y="906144"/>
                        </a:cubicBezTo>
                        <a:cubicBezTo>
                          <a:pt x="46109" y="981307"/>
                          <a:pt x="29800" y="1056825"/>
                          <a:pt x="10655" y="1131456"/>
                        </a:cubicBezTo>
                        <a:cubicBezTo>
                          <a:pt x="8262" y="1140674"/>
                          <a:pt x="5514" y="1149715"/>
                          <a:pt x="2855" y="1158844"/>
                        </a:cubicBezTo>
                        <a:cubicBezTo>
                          <a:pt x="2412" y="1160706"/>
                          <a:pt x="-247" y="1159819"/>
                          <a:pt x="19" y="1158046"/>
                        </a:cubicBezTo>
                        <a:lnTo>
                          <a:pt x="19" y="11580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6" name="任意多边形: 形状 555"/>
                  <p:cNvSpPr/>
                  <p:nvPr>
                    <p:custDataLst>
                      <p:tags r:id="rId296"/>
                    </p:custDataLst>
                  </p:nvPr>
                </p:nvSpPr>
                <p:spPr>
                  <a:xfrm>
                    <a:off x="7638301" y="4507118"/>
                    <a:ext cx="198857" cy="51567"/>
                  </a:xfrm>
                  <a:custGeom>
                    <a:avLst/>
                    <a:gdLst>
                      <a:gd name="connsiteX0" fmla="*/ 665 w 198857"/>
                      <a:gd name="connsiteY0" fmla="*/ 2965 h 51567"/>
                      <a:gd name="connsiteX1" fmla="*/ 58101 w 198857"/>
                      <a:gd name="connsiteY1" fmla="*/ 1369 h 51567"/>
                      <a:gd name="connsiteX2" fmla="*/ 116334 w 198857"/>
                      <a:gd name="connsiteY2" fmla="*/ 9346 h 51567"/>
                      <a:gd name="connsiteX3" fmla="*/ 166945 w 198857"/>
                      <a:gd name="connsiteY3" fmla="*/ 22908 h 51567"/>
                      <a:gd name="connsiteX4" fmla="*/ 187243 w 198857"/>
                      <a:gd name="connsiteY4" fmla="*/ 34253 h 51567"/>
                      <a:gd name="connsiteX5" fmla="*/ 198588 w 198857"/>
                      <a:gd name="connsiteY5" fmla="*/ 49587 h 51567"/>
                      <a:gd name="connsiteX6" fmla="*/ 195929 w 198857"/>
                      <a:gd name="connsiteY6" fmla="*/ 51537 h 51567"/>
                      <a:gd name="connsiteX7" fmla="*/ 188129 w 198857"/>
                      <a:gd name="connsiteY7" fmla="*/ 46839 h 51567"/>
                      <a:gd name="connsiteX8" fmla="*/ 179974 w 198857"/>
                      <a:gd name="connsiteY8" fmla="*/ 40103 h 51567"/>
                      <a:gd name="connsiteX9" fmla="*/ 159854 w 198857"/>
                      <a:gd name="connsiteY9" fmla="*/ 29821 h 51567"/>
                      <a:gd name="connsiteX10" fmla="*/ 110927 w 198857"/>
                      <a:gd name="connsiteY10" fmla="*/ 17501 h 51567"/>
                      <a:gd name="connsiteX11" fmla="*/ 55087 w 198857"/>
                      <a:gd name="connsiteY11" fmla="*/ 9967 h 51567"/>
                      <a:gd name="connsiteX12" fmla="*/ 665 w 198857"/>
                      <a:gd name="connsiteY12" fmla="*/ 4826 h 51567"/>
                      <a:gd name="connsiteX13" fmla="*/ 665 w 198857"/>
                      <a:gd name="connsiteY13" fmla="*/ 2965 h 51567"/>
                      <a:gd name="connsiteX14" fmla="*/ 665 w 198857"/>
                      <a:gd name="connsiteY14" fmla="*/ 2965 h 51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8857" h="51567">
                        <a:moveTo>
                          <a:pt x="665" y="2965"/>
                        </a:moveTo>
                        <a:cubicBezTo>
                          <a:pt x="19544" y="-1201"/>
                          <a:pt x="38689" y="-226"/>
                          <a:pt x="58101" y="1369"/>
                        </a:cubicBezTo>
                        <a:cubicBezTo>
                          <a:pt x="77600" y="2965"/>
                          <a:pt x="97012" y="5624"/>
                          <a:pt x="116334" y="9346"/>
                        </a:cubicBezTo>
                        <a:cubicBezTo>
                          <a:pt x="133352" y="12626"/>
                          <a:pt x="150725" y="16083"/>
                          <a:pt x="166945" y="22908"/>
                        </a:cubicBezTo>
                        <a:cubicBezTo>
                          <a:pt x="174125" y="25921"/>
                          <a:pt x="181038" y="29555"/>
                          <a:pt x="187243" y="34253"/>
                        </a:cubicBezTo>
                        <a:cubicBezTo>
                          <a:pt x="191408" y="37355"/>
                          <a:pt x="200538" y="43560"/>
                          <a:pt x="198588" y="49587"/>
                        </a:cubicBezTo>
                        <a:cubicBezTo>
                          <a:pt x="198145" y="50828"/>
                          <a:pt x="197258" y="51448"/>
                          <a:pt x="195929" y="51537"/>
                        </a:cubicBezTo>
                        <a:cubicBezTo>
                          <a:pt x="192472" y="51891"/>
                          <a:pt x="190433" y="49144"/>
                          <a:pt x="188129" y="46839"/>
                        </a:cubicBezTo>
                        <a:cubicBezTo>
                          <a:pt x="185647" y="44357"/>
                          <a:pt x="182899" y="42053"/>
                          <a:pt x="179974" y="40103"/>
                        </a:cubicBezTo>
                        <a:cubicBezTo>
                          <a:pt x="173770" y="35760"/>
                          <a:pt x="166856" y="32480"/>
                          <a:pt x="159854" y="29821"/>
                        </a:cubicBezTo>
                        <a:cubicBezTo>
                          <a:pt x="144077" y="23882"/>
                          <a:pt x="127325" y="20603"/>
                          <a:pt x="110927" y="17501"/>
                        </a:cubicBezTo>
                        <a:cubicBezTo>
                          <a:pt x="92403" y="14044"/>
                          <a:pt x="73789" y="11474"/>
                          <a:pt x="55087" y="9967"/>
                        </a:cubicBezTo>
                        <a:cubicBezTo>
                          <a:pt x="36828" y="8460"/>
                          <a:pt x="18835" y="8105"/>
                          <a:pt x="665" y="4826"/>
                        </a:cubicBezTo>
                        <a:cubicBezTo>
                          <a:pt x="-222" y="4560"/>
                          <a:pt x="-222" y="3142"/>
                          <a:pt x="665" y="2965"/>
                        </a:cubicBezTo>
                        <a:lnTo>
                          <a:pt x="665" y="29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7" name="任意多边形: 形状 556"/>
                  <p:cNvSpPr/>
                  <p:nvPr>
                    <p:custDataLst>
                      <p:tags r:id="rId297"/>
                    </p:custDataLst>
                  </p:nvPr>
                </p:nvSpPr>
                <p:spPr>
                  <a:xfrm>
                    <a:off x="7608243" y="4662352"/>
                    <a:ext cx="193529" cy="60241"/>
                  </a:xfrm>
                  <a:custGeom>
                    <a:avLst/>
                    <a:gdLst>
                      <a:gd name="connsiteX0" fmla="*/ 765 w 193529"/>
                      <a:gd name="connsiteY0" fmla="*/ 2665 h 60241"/>
                      <a:gd name="connsiteX1" fmla="*/ 9717 w 193529"/>
                      <a:gd name="connsiteY1" fmla="*/ 6 h 60241"/>
                      <a:gd name="connsiteX2" fmla="*/ 21240 w 193529"/>
                      <a:gd name="connsiteY2" fmla="*/ 1601 h 60241"/>
                      <a:gd name="connsiteX3" fmla="*/ 44551 w 193529"/>
                      <a:gd name="connsiteY3" fmla="*/ 7451 h 60241"/>
                      <a:gd name="connsiteX4" fmla="*/ 92237 w 193529"/>
                      <a:gd name="connsiteY4" fmla="*/ 23317 h 60241"/>
                      <a:gd name="connsiteX5" fmla="*/ 190090 w 193529"/>
                      <a:gd name="connsiteY5" fmla="*/ 51237 h 60241"/>
                      <a:gd name="connsiteX6" fmla="*/ 187786 w 193529"/>
                      <a:gd name="connsiteY6" fmla="*/ 60101 h 60241"/>
                      <a:gd name="connsiteX7" fmla="*/ 91971 w 193529"/>
                      <a:gd name="connsiteY7" fmla="*/ 32890 h 60241"/>
                      <a:gd name="connsiteX8" fmla="*/ 45260 w 193529"/>
                      <a:gd name="connsiteY8" fmla="*/ 17290 h 60241"/>
                      <a:gd name="connsiteX9" fmla="*/ 23012 w 193529"/>
                      <a:gd name="connsiteY9" fmla="*/ 11174 h 60241"/>
                      <a:gd name="connsiteX10" fmla="*/ 9894 w 193529"/>
                      <a:gd name="connsiteY10" fmla="*/ 8958 h 60241"/>
                      <a:gd name="connsiteX11" fmla="*/ 765 w 193529"/>
                      <a:gd name="connsiteY11" fmla="*/ 5147 h 60241"/>
                      <a:gd name="connsiteX12" fmla="*/ 765 w 193529"/>
                      <a:gd name="connsiteY12" fmla="*/ 2665 h 60241"/>
                      <a:gd name="connsiteX13" fmla="*/ 765 w 193529"/>
                      <a:gd name="connsiteY13" fmla="*/ 2665 h 6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529" h="60241">
                        <a:moveTo>
                          <a:pt x="765" y="2665"/>
                        </a:moveTo>
                        <a:cubicBezTo>
                          <a:pt x="4133" y="804"/>
                          <a:pt x="5640" y="-83"/>
                          <a:pt x="9717" y="6"/>
                        </a:cubicBezTo>
                        <a:cubicBezTo>
                          <a:pt x="13528" y="183"/>
                          <a:pt x="17428" y="981"/>
                          <a:pt x="21240" y="1601"/>
                        </a:cubicBezTo>
                        <a:cubicBezTo>
                          <a:pt x="29128" y="3020"/>
                          <a:pt x="36840" y="5147"/>
                          <a:pt x="44551" y="7451"/>
                        </a:cubicBezTo>
                        <a:cubicBezTo>
                          <a:pt x="60505" y="12415"/>
                          <a:pt x="76282" y="18176"/>
                          <a:pt x="92237" y="23317"/>
                        </a:cubicBezTo>
                        <a:cubicBezTo>
                          <a:pt x="124677" y="33776"/>
                          <a:pt x="157384" y="42019"/>
                          <a:pt x="190090" y="51237"/>
                        </a:cubicBezTo>
                        <a:cubicBezTo>
                          <a:pt x="196029" y="52921"/>
                          <a:pt x="193636" y="61430"/>
                          <a:pt x="187786" y="60101"/>
                        </a:cubicBezTo>
                        <a:cubicBezTo>
                          <a:pt x="155522" y="53099"/>
                          <a:pt x="123436" y="42994"/>
                          <a:pt x="91971" y="32890"/>
                        </a:cubicBezTo>
                        <a:cubicBezTo>
                          <a:pt x="76371" y="27838"/>
                          <a:pt x="60860" y="22342"/>
                          <a:pt x="45260" y="17290"/>
                        </a:cubicBezTo>
                        <a:cubicBezTo>
                          <a:pt x="37903" y="14985"/>
                          <a:pt x="30546" y="12858"/>
                          <a:pt x="23012" y="11174"/>
                        </a:cubicBezTo>
                        <a:cubicBezTo>
                          <a:pt x="18669" y="10199"/>
                          <a:pt x="14326" y="9667"/>
                          <a:pt x="9894" y="8958"/>
                        </a:cubicBezTo>
                        <a:cubicBezTo>
                          <a:pt x="5728" y="8249"/>
                          <a:pt x="4222" y="7363"/>
                          <a:pt x="765" y="5147"/>
                        </a:cubicBezTo>
                        <a:cubicBezTo>
                          <a:pt x="-210" y="4704"/>
                          <a:pt x="-299" y="3286"/>
                          <a:pt x="765" y="2665"/>
                        </a:cubicBezTo>
                        <a:lnTo>
                          <a:pt x="765" y="26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8" name="任意多边形: 形状 557"/>
                  <p:cNvSpPr/>
                  <p:nvPr>
                    <p:custDataLst>
                      <p:tags r:id="rId298"/>
                    </p:custDataLst>
                  </p:nvPr>
                </p:nvSpPr>
                <p:spPr>
                  <a:xfrm>
                    <a:off x="7591092" y="4756662"/>
                    <a:ext cx="193859" cy="58886"/>
                  </a:xfrm>
                  <a:custGeom>
                    <a:avLst/>
                    <a:gdLst>
                      <a:gd name="connsiteX0" fmla="*/ 1075 w 193859"/>
                      <a:gd name="connsiteY0" fmla="*/ 5 h 58886"/>
                      <a:gd name="connsiteX1" fmla="*/ 21373 w 193859"/>
                      <a:gd name="connsiteY1" fmla="*/ 3816 h 58886"/>
                      <a:gd name="connsiteX2" fmla="*/ 46368 w 193859"/>
                      <a:gd name="connsiteY2" fmla="*/ 8602 h 58886"/>
                      <a:gd name="connsiteX3" fmla="*/ 97954 w 193859"/>
                      <a:gd name="connsiteY3" fmla="*/ 23848 h 58886"/>
                      <a:gd name="connsiteX4" fmla="*/ 122063 w 193859"/>
                      <a:gd name="connsiteY4" fmla="*/ 32357 h 58886"/>
                      <a:gd name="connsiteX5" fmla="*/ 145905 w 193859"/>
                      <a:gd name="connsiteY5" fmla="*/ 37409 h 58886"/>
                      <a:gd name="connsiteX6" fmla="*/ 169305 w 193859"/>
                      <a:gd name="connsiteY6" fmla="*/ 44323 h 58886"/>
                      <a:gd name="connsiteX7" fmla="*/ 191110 w 193859"/>
                      <a:gd name="connsiteY7" fmla="*/ 49375 h 58886"/>
                      <a:gd name="connsiteX8" fmla="*/ 185969 w 193859"/>
                      <a:gd name="connsiteY8" fmla="*/ 58238 h 58886"/>
                      <a:gd name="connsiteX9" fmla="*/ 162835 w 193859"/>
                      <a:gd name="connsiteY9" fmla="*/ 52654 h 58886"/>
                      <a:gd name="connsiteX10" fmla="*/ 140853 w 193859"/>
                      <a:gd name="connsiteY10" fmla="*/ 45475 h 58886"/>
                      <a:gd name="connsiteX11" fmla="*/ 115947 w 193859"/>
                      <a:gd name="connsiteY11" fmla="*/ 39979 h 58886"/>
                      <a:gd name="connsiteX12" fmla="*/ 91926 w 193859"/>
                      <a:gd name="connsiteY12" fmla="*/ 31116 h 58886"/>
                      <a:gd name="connsiteX13" fmla="*/ 41138 w 193859"/>
                      <a:gd name="connsiteY13" fmla="*/ 16491 h 58886"/>
                      <a:gd name="connsiteX14" fmla="*/ 15966 w 193859"/>
                      <a:gd name="connsiteY14" fmla="*/ 11439 h 58886"/>
                      <a:gd name="connsiteX15" fmla="*/ 189 w 193859"/>
                      <a:gd name="connsiteY15" fmla="*/ 1777 h 58886"/>
                      <a:gd name="connsiteX16" fmla="*/ 1075 w 193859"/>
                      <a:gd name="connsiteY16" fmla="*/ 5 h 58886"/>
                      <a:gd name="connsiteX17" fmla="*/ 1075 w 193859"/>
                      <a:gd name="connsiteY17" fmla="*/ 5 h 5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3859" h="58886">
                        <a:moveTo>
                          <a:pt x="1075" y="5"/>
                        </a:moveTo>
                        <a:cubicBezTo>
                          <a:pt x="7900" y="625"/>
                          <a:pt x="14548" y="2664"/>
                          <a:pt x="21373" y="3816"/>
                        </a:cubicBezTo>
                        <a:cubicBezTo>
                          <a:pt x="29704" y="5234"/>
                          <a:pt x="38036" y="6830"/>
                          <a:pt x="46368" y="8602"/>
                        </a:cubicBezTo>
                        <a:cubicBezTo>
                          <a:pt x="63918" y="12414"/>
                          <a:pt x="81113" y="17377"/>
                          <a:pt x="97954" y="23848"/>
                        </a:cubicBezTo>
                        <a:cubicBezTo>
                          <a:pt x="105931" y="26950"/>
                          <a:pt x="113908" y="30052"/>
                          <a:pt x="122063" y="32357"/>
                        </a:cubicBezTo>
                        <a:cubicBezTo>
                          <a:pt x="129951" y="34484"/>
                          <a:pt x="138106" y="34927"/>
                          <a:pt x="145905" y="37409"/>
                        </a:cubicBezTo>
                        <a:cubicBezTo>
                          <a:pt x="153971" y="39891"/>
                          <a:pt x="160885" y="43347"/>
                          <a:pt x="169305" y="44323"/>
                        </a:cubicBezTo>
                        <a:cubicBezTo>
                          <a:pt x="176751" y="45209"/>
                          <a:pt x="184196" y="45829"/>
                          <a:pt x="191110" y="49375"/>
                        </a:cubicBezTo>
                        <a:cubicBezTo>
                          <a:pt x="197225" y="52477"/>
                          <a:pt x="192085" y="61340"/>
                          <a:pt x="185969" y="58238"/>
                        </a:cubicBezTo>
                        <a:cubicBezTo>
                          <a:pt x="178523" y="54427"/>
                          <a:pt x="170812" y="54072"/>
                          <a:pt x="162835" y="52654"/>
                        </a:cubicBezTo>
                        <a:cubicBezTo>
                          <a:pt x="155124" y="51325"/>
                          <a:pt x="148387" y="47336"/>
                          <a:pt x="140853" y="45475"/>
                        </a:cubicBezTo>
                        <a:cubicBezTo>
                          <a:pt x="132522" y="43436"/>
                          <a:pt x="124190" y="42639"/>
                          <a:pt x="115947" y="39979"/>
                        </a:cubicBezTo>
                        <a:cubicBezTo>
                          <a:pt x="107792" y="37409"/>
                          <a:pt x="99904" y="34129"/>
                          <a:pt x="91926" y="31116"/>
                        </a:cubicBezTo>
                        <a:cubicBezTo>
                          <a:pt x="75352" y="24823"/>
                          <a:pt x="58334" y="20214"/>
                          <a:pt x="41138" y="16491"/>
                        </a:cubicBezTo>
                        <a:cubicBezTo>
                          <a:pt x="32807" y="14718"/>
                          <a:pt x="24298" y="13211"/>
                          <a:pt x="15966" y="11439"/>
                        </a:cubicBezTo>
                        <a:cubicBezTo>
                          <a:pt x="9850" y="10109"/>
                          <a:pt x="3025" y="7893"/>
                          <a:pt x="189" y="1777"/>
                        </a:cubicBezTo>
                        <a:cubicBezTo>
                          <a:pt x="-255" y="1068"/>
                          <a:pt x="100" y="-84"/>
                          <a:pt x="1075" y="5"/>
                        </a:cubicBezTo>
                        <a:lnTo>
                          <a:pt x="1075" y="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59" name="图形 232"/>
                <p:cNvGrpSpPr/>
                <p:nvPr/>
              </p:nvGrpSpPr>
              <p:grpSpPr>
                <a:xfrm>
                  <a:off x="7578258" y="4602818"/>
                  <a:ext cx="343306" cy="1093241"/>
                  <a:chOff x="7578258" y="4602818"/>
                  <a:chExt cx="343306" cy="1093241"/>
                </a:xfrm>
                <a:solidFill>
                  <a:srgbClr val="2E382E"/>
                </a:solidFill>
              </p:grpSpPr>
              <p:sp>
                <p:nvSpPr>
                  <p:cNvPr id="560" name="任意多边形: 形状 559"/>
                  <p:cNvSpPr/>
                  <p:nvPr>
                    <p:custDataLst>
                      <p:tags r:id="rId299"/>
                    </p:custDataLst>
                  </p:nvPr>
                </p:nvSpPr>
                <p:spPr>
                  <a:xfrm>
                    <a:off x="7674192" y="4632673"/>
                    <a:ext cx="247372" cy="1059765"/>
                  </a:xfrm>
                  <a:custGeom>
                    <a:avLst/>
                    <a:gdLst>
                      <a:gd name="connsiteX0" fmla="*/ 247344 w 247372"/>
                      <a:gd name="connsiteY0" fmla="*/ 2208 h 1059765"/>
                      <a:gd name="connsiteX1" fmla="*/ 226337 w 247372"/>
                      <a:gd name="connsiteY1" fmla="*/ 107064 h 1059765"/>
                      <a:gd name="connsiteX2" fmla="*/ 203381 w 247372"/>
                      <a:gd name="connsiteY2" fmla="*/ 209083 h 1059765"/>
                      <a:gd name="connsiteX3" fmla="*/ 156404 w 247372"/>
                      <a:gd name="connsiteY3" fmla="*/ 415073 h 1059765"/>
                      <a:gd name="connsiteX4" fmla="*/ 62805 w 247372"/>
                      <a:gd name="connsiteY4" fmla="*/ 824835 h 1059765"/>
                      <a:gd name="connsiteX5" fmla="*/ 9978 w 247372"/>
                      <a:gd name="connsiteY5" fmla="*/ 1056262 h 1059765"/>
                      <a:gd name="connsiteX6" fmla="*/ 139 w 247372"/>
                      <a:gd name="connsiteY6" fmla="*/ 1053337 h 1059765"/>
                      <a:gd name="connsiteX7" fmla="*/ 94359 w 247372"/>
                      <a:gd name="connsiteY7" fmla="*/ 641536 h 1059765"/>
                      <a:gd name="connsiteX8" fmla="*/ 188135 w 247372"/>
                      <a:gd name="connsiteY8" fmla="*/ 231863 h 1059765"/>
                      <a:gd name="connsiteX9" fmla="*/ 214549 w 247372"/>
                      <a:gd name="connsiteY9" fmla="*/ 117257 h 1059765"/>
                      <a:gd name="connsiteX10" fmla="*/ 228110 w 247372"/>
                      <a:gd name="connsiteY10" fmla="*/ 60087 h 1059765"/>
                      <a:gd name="connsiteX11" fmla="*/ 244064 w 247372"/>
                      <a:gd name="connsiteY11" fmla="*/ 1322 h 1059765"/>
                      <a:gd name="connsiteX12" fmla="*/ 247344 w 247372"/>
                      <a:gd name="connsiteY12" fmla="*/ 2208 h 1059765"/>
                      <a:gd name="connsiteX13" fmla="*/ 247344 w 247372"/>
                      <a:gd name="connsiteY13" fmla="*/ 2208 h 105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7372" h="1059765">
                        <a:moveTo>
                          <a:pt x="247344" y="2208"/>
                        </a:moveTo>
                        <a:cubicBezTo>
                          <a:pt x="242292" y="37485"/>
                          <a:pt x="233960" y="72319"/>
                          <a:pt x="226337" y="107064"/>
                        </a:cubicBezTo>
                        <a:cubicBezTo>
                          <a:pt x="218803" y="141100"/>
                          <a:pt x="211092" y="175047"/>
                          <a:pt x="203381" y="209083"/>
                        </a:cubicBezTo>
                        <a:cubicBezTo>
                          <a:pt x="187781" y="277776"/>
                          <a:pt x="172092" y="346380"/>
                          <a:pt x="156404" y="415073"/>
                        </a:cubicBezTo>
                        <a:cubicBezTo>
                          <a:pt x="125204" y="551660"/>
                          <a:pt x="94004" y="688247"/>
                          <a:pt x="62805" y="824835"/>
                        </a:cubicBezTo>
                        <a:cubicBezTo>
                          <a:pt x="45166" y="901948"/>
                          <a:pt x="27528" y="979149"/>
                          <a:pt x="9978" y="1056262"/>
                        </a:cubicBezTo>
                        <a:cubicBezTo>
                          <a:pt x="8560" y="1062555"/>
                          <a:pt x="-1279" y="1059630"/>
                          <a:pt x="139" y="1053337"/>
                        </a:cubicBezTo>
                        <a:cubicBezTo>
                          <a:pt x="31516" y="916041"/>
                          <a:pt x="62893" y="778744"/>
                          <a:pt x="94359" y="641536"/>
                        </a:cubicBezTo>
                        <a:cubicBezTo>
                          <a:pt x="125559" y="504949"/>
                          <a:pt x="156758" y="368361"/>
                          <a:pt x="188135" y="231863"/>
                        </a:cubicBezTo>
                        <a:cubicBezTo>
                          <a:pt x="196910" y="193661"/>
                          <a:pt x="205597" y="155459"/>
                          <a:pt x="214549" y="117257"/>
                        </a:cubicBezTo>
                        <a:cubicBezTo>
                          <a:pt x="219069" y="98201"/>
                          <a:pt x="223324" y="79055"/>
                          <a:pt x="228110" y="60087"/>
                        </a:cubicBezTo>
                        <a:cubicBezTo>
                          <a:pt x="233074" y="40410"/>
                          <a:pt x="237860" y="20644"/>
                          <a:pt x="244064" y="1322"/>
                        </a:cubicBezTo>
                        <a:cubicBezTo>
                          <a:pt x="244596" y="-983"/>
                          <a:pt x="247698" y="-8"/>
                          <a:pt x="247344" y="2208"/>
                        </a:cubicBezTo>
                        <a:lnTo>
                          <a:pt x="247344" y="22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1" name="任意多边形: 形状 560"/>
                  <p:cNvSpPr/>
                  <p:nvPr>
                    <p:custDataLst>
                      <p:tags r:id="rId300"/>
                    </p:custDataLst>
                  </p:nvPr>
                </p:nvSpPr>
                <p:spPr>
                  <a:xfrm>
                    <a:off x="7824451" y="4602818"/>
                    <a:ext cx="92512" cy="25156"/>
                  </a:xfrm>
                  <a:custGeom>
                    <a:avLst/>
                    <a:gdLst>
                      <a:gd name="connsiteX0" fmla="*/ 92387 w 92512"/>
                      <a:gd name="connsiteY0" fmla="*/ 24263 h 25156"/>
                      <a:gd name="connsiteX1" fmla="*/ 84056 w 92512"/>
                      <a:gd name="connsiteY1" fmla="*/ 24618 h 25156"/>
                      <a:gd name="connsiteX2" fmla="*/ 73154 w 92512"/>
                      <a:gd name="connsiteY2" fmla="*/ 22845 h 25156"/>
                      <a:gd name="connsiteX3" fmla="*/ 48867 w 92512"/>
                      <a:gd name="connsiteY3" fmla="*/ 17439 h 25156"/>
                      <a:gd name="connsiteX4" fmla="*/ 25379 w 92512"/>
                      <a:gd name="connsiteY4" fmla="*/ 12475 h 25156"/>
                      <a:gd name="connsiteX5" fmla="*/ 1979 w 92512"/>
                      <a:gd name="connsiteY5" fmla="*/ 7068 h 25156"/>
                      <a:gd name="connsiteX6" fmla="*/ 3752 w 92512"/>
                      <a:gd name="connsiteY6" fmla="*/ 66 h 25156"/>
                      <a:gd name="connsiteX7" fmla="*/ 15009 w 92512"/>
                      <a:gd name="connsiteY7" fmla="*/ 1661 h 25156"/>
                      <a:gd name="connsiteX8" fmla="*/ 26708 w 92512"/>
                      <a:gd name="connsiteY8" fmla="*/ 4054 h 25156"/>
                      <a:gd name="connsiteX9" fmla="*/ 50906 w 92512"/>
                      <a:gd name="connsiteY9" fmla="*/ 9550 h 25156"/>
                      <a:gd name="connsiteX10" fmla="*/ 74129 w 92512"/>
                      <a:gd name="connsiteY10" fmla="*/ 15489 h 25156"/>
                      <a:gd name="connsiteX11" fmla="*/ 84587 w 92512"/>
                      <a:gd name="connsiteY11" fmla="*/ 19123 h 25156"/>
                      <a:gd name="connsiteX12" fmla="*/ 92476 w 92512"/>
                      <a:gd name="connsiteY12" fmla="*/ 23909 h 25156"/>
                      <a:gd name="connsiteX13" fmla="*/ 92387 w 92512"/>
                      <a:gd name="connsiteY13" fmla="*/ 24263 h 25156"/>
                      <a:gd name="connsiteX14" fmla="*/ 92387 w 92512"/>
                      <a:gd name="connsiteY14" fmla="*/ 24263 h 25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2512" h="25156">
                        <a:moveTo>
                          <a:pt x="92387" y="24263"/>
                        </a:moveTo>
                        <a:cubicBezTo>
                          <a:pt x="90083" y="25859"/>
                          <a:pt x="86803" y="24884"/>
                          <a:pt x="84056" y="24618"/>
                        </a:cubicBezTo>
                        <a:cubicBezTo>
                          <a:pt x="80422" y="24263"/>
                          <a:pt x="76788" y="23643"/>
                          <a:pt x="73154" y="22845"/>
                        </a:cubicBezTo>
                        <a:cubicBezTo>
                          <a:pt x="65088" y="21161"/>
                          <a:pt x="57022" y="19211"/>
                          <a:pt x="48867" y="17439"/>
                        </a:cubicBezTo>
                        <a:cubicBezTo>
                          <a:pt x="41068" y="15754"/>
                          <a:pt x="33268" y="14159"/>
                          <a:pt x="25379" y="12475"/>
                        </a:cubicBezTo>
                        <a:cubicBezTo>
                          <a:pt x="17934" y="10968"/>
                          <a:pt x="8804" y="10436"/>
                          <a:pt x="1979" y="7068"/>
                        </a:cubicBezTo>
                        <a:cubicBezTo>
                          <a:pt x="-1832" y="5207"/>
                          <a:pt x="472" y="332"/>
                          <a:pt x="3752" y="66"/>
                        </a:cubicBezTo>
                        <a:cubicBezTo>
                          <a:pt x="7475" y="-289"/>
                          <a:pt x="11286" y="864"/>
                          <a:pt x="15009" y="1661"/>
                        </a:cubicBezTo>
                        <a:cubicBezTo>
                          <a:pt x="18909" y="2459"/>
                          <a:pt x="22809" y="3257"/>
                          <a:pt x="26708" y="4054"/>
                        </a:cubicBezTo>
                        <a:cubicBezTo>
                          <a:pt x="34774" y="5739"/>
                          <a:pt x="42840" y="7600"/>
                          <a:pt x="50906" y="9550"/>
                        </a:cubicBezTo>
                        <a:cubicBezTo>
                          <a:pt x="58617" y="11411"/>
                          <a:pt x="66506" y="13273"/>
                          <a:pt x="74129" y="15489"/>
                        </a:cubicBezTo>
                        <a:cubicBezTo>
                          <a:pt x="77674" y="16552"/>
                          <a:pt x="81219" y="17616"/>
                          <a:pt x="84587" y="19123"/>
                        </a:cubicBezTo>
                        <a:cubicBezTo>
                          <a:pt x="87335" y="20275"/>
                          <a:pt x="90969" y="21161"/>
                          <a:pt x="92476" y="23909"/>
                        </a:cubicBezTo>
                        <a:cubicBezTo>
                          <a:pt x="92565" y="24086"/>
                          <a:pt x="92476" y="24175"/>
                          <a:pt x="92387" y="24263"/>
                        </a:cubicBezTo>
                        <a:lnTo>
                          <a:pt x="92387" y="242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2" name="任意多边形: 形状 561"/>
                  <p:cNvSpPr/>
                  <p:nvPr>
                    <p:custDataLst>
                      <p:tags r:id="rId301"/>
                    </p:custDataLst>
                  </p:nvPr>
                </p:nvSpPr>
                <p:spPr>
                  <a:xfrm>
                    <a:off x="7578258" y="4605313"/>
                    <a:ext cx="248978" cy="1064538"/>
                  </a:xfrm>
                  <a:custGeom>
                    <a:avLst/>
                    <a:gdLst>
                      <a:gd name="connsiteX0" fmla="*/ 248970 w 248978"/>
                      <a:gd name="connsiteY0" fmla="*/ 1471 h 1064538"/>
                      <a:gd name="connsiteX1" fmla="*/ 240195 w 248978"/>
                      <a:gd name="connsiteY1" fmla="*/ 53677 h 1064538"/>
                      <a:gd name="connsiteX2" fmla="*/ 229116 w 248978"/>
                      <a:gd name="connsiteY2" fmla="*/ 104820 h 1064538"/>
                      <a:gd name="connsiteX3" fmla="*/ 205804 w 248978"/>
                      <a:gd name="connsiteY3" fmla="*/ 208967 h 1064538"/>
                      <a:gd name="connsiteX4" fmla="*/ 158916 w 248978"/>
                      <a:gd name="connsiteY4" fmla="*/ 414956 h 1064538"/>
                      <a:gd name="connsiteX5" fmla="*/ 64519 w 248978"/>
                      <a:gd name="connsiteY5" fmla="*/ 829061 h 1064538"/>
                      <a:gd name="connsiteX6" fmla="*/ 11515 w 248978"/>
                      <a:gd name="connsiteY6" fmla="*/ 1060488 h 1064538"/>
                      <a:gd name="connsiteX7" fmla="*/ 170 w 248978"/>
                      <a:gd name="connsiteY7" fmla="*/ 1057120 h 1064538"/>
                      <a:gd name="connsiteX8" fmla="*/ 94744 w 248978"/>
                      <a:gd name="connsiteY8" fmla="*/ 643015 h 1064538"/>
                      <a:gd name="connsiteX9" fmla="*/ 189318 w 248978"/>
                      <a:gd name="connsiteY9" fmla="*/ 231214 h 1064538"/>
                      <a:gd name="connsiteX10" fmla="*/ 215909 w 248978"/>
                      <a:gd name="connsiteY10" fmla="*/ 116697 h 1064538"/>
                      <a:gd name="connsiteX11" fmla="*/ 229559 w 248978"/>
                      <a:gd name="connsiteY11" fmla="*/ 59527 h 1064538"/>
                      <a:gd name="connsiteX12" fmla="*/ 246134 w 248978"/>
                      <a:gd name="connsiteY12" fmla="*/ 939 h 1064538"/>
                      <a:gd name="connsiteX13" fmla="*/ 248970 w 248978"/>
                      <a:gd name="connsiteY13" fmla="*/ 1471 h 1064538"/>
                      <a:gd name="connsiteX14" fmla="*/ 248970 w 248978"/>
                      <a:gd name="connsiteY14" fmla="*/ 1471 h 106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8978" h="1064538">
                        <a:moveTo>
                          <a:pt x="248970" y="1471"/>
                        </a:moveTo>
                        <a:cubicBezTo>
                          <a:pt x="247640" y="19287"/>
                          <a:pt x="243918" y="36305"/>
                          <a:pt x="240195" y="53677"/>
                        </a:cubicBezTo>
                        <a:cubicBezTo>
                          <a:pt x="236561" y="70695"/>
                          <a:pt x="232927" y="87802"/>
                          <a:pt x="229116" y="104820"/>
                        </a:cubicBezTo>
                        <a:cubicBezTo>
                          <a:pt x="221404" y="139565"/>
                          <a:pt x="213693" y="174310"/>
                          <a:pt x="205804" y="208967"/>
                        </a:cubicBezTo>
                        <a:cubicBezTo>
                          <a:pt x="190205" y="277659"/>
                          <a:pt x="174516" y="346352"/>
                          <a:pt x="158916" y="414956"/>
                        </a:cubicBezTo>
                        <a:cubicBezTo>
                          <a:pt x="127539" y="553050"/>
                          <a:pt x="96074" y="691055"/>
                          <a:pt x="64519" y="829061"/>
                        </a:cubicBezTo>
                        <a:cubicBezTo>
                          <a:pt x="46881" y="906174"/>
                          <a:pt x="29420" y="983375"/>
                          <a:pt x="11515" y="1060488"/>
                        </a:cubicBezTo>
                        <a:cubicBezTo>
                          <a:pt x="9831" y="1067756"/>
                          <a:pt x="-1514" y="1064388"/>
                          <a:pt x="170" y="1057120"/>
                        </a:cubicBezTo>
                        <a:cubicBezTo>
                          <a:pt x="31281" y="919026"/>
                          <a:pt x="63190" y="781020"/>
                          <a:pt x="94744" y="643015"/>
                        </a:cubicBezTo>
                        <a:cubicBezTo>
                          <a:pt x="126121" y="505718"/>
                          <a:pt x="157764" y="368511"/>
                          <a:pt x="189318" y="231214"/>
                        </a:cubicBezTo>
                        <a:cubicBezTo>
                          <a:pt x="198093" y="193012"/>
                          <a:pt x="206957" y="154810"/>
                          <a:pt x="215909" y="116697"/>
                        </a:cubicBezTo>
                        <a:cubicBezTo>
                          <a:pt x="220429" y="97640"/>
                          <a:pt x="224950" y="78584"/>
                          <a:pt x="229559" y="59527"/>
                        </a:cubicBezTo>
                        <a:cubicBezTo>
                          <a:pt x="234345" y="39673"/>
                          <a:pt x="238688" y="19907"/>
                          <a:pt x="246134" y="939"/>
                        </a:cubicBezTo>
                        <a:cubicBezTo>
                          <a:pt x="246577" y="-391"/>
                          <a:pt x="249147" y="-391"/>
                          <a:pt x="248970" y="1471"/>
                        </a:cubicBezTo>
                        <a:lnTo>
                          <a:pt x="248970" y="14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3" name="任意多边形: 形状 562"/>
                  <p:cNvSpPr/>
                  <p:nvPr>
                    <p:custDataLst>
                      <p:tags r:id="rId302"/>
                    </p:custDataLst>
                  </p:nvPr>
                </p:nvSpPr>
                <p:spPr>
                  <a:xfrm>
                    <a:off x="7581795" y="5660121"/>
                    <a:ext cx="98650" cy="35938"/>
                  </a:xfrm>
                  <a:custGeom>
                    <a:avLst/>
                    <a:gdLst>
                      <a:gd name="connsiteX0" fmla="*/ 97943 w 98650"/>
                      <a:gd name="connsiteY0" fmla="*/ 32803 h 35938"/>
                      <a:gd name="connsiteX1" fmla="*/ 72771 w 98650"/>
                      <a:gd name="connsiteY1" fmla="*/ 35196 h 35938"/>
                      <a:gd name="connsiteX2" fmla="*/ 46003 w 98650"/>
                      <a:gd name="connsiteY2" fmla="*/ 29790 h 35938"/>
                      <a:gd name="connsiteX3" fmla="*/ 21274 w 98650"/>
                      <a:gd name="connsiteY3" fmla="*/ 19685 h 35938"/>
                      <a:gd name="connsiteX4" fmla="*/ 9130 w 98650"/>
                      <a:gd name="connsiteY4" fmla="*/ 12594 h 35938"/>
                      <a:gd name="connsiteX5" fmla="*/ 90 w 98650"/>
                      <a:gd name="connsiteY5" fmla="*/ 3731 h 35938"/>
                      <a:gd name="connsiteX6" fmla="*/ 2926 w 98650"/>
                      <a:gd name="connsiteY6" fmla="*/ 8 h 35938"/>
                      <a:gd name="connsiteX7" fmla="*/ 12764 w 98650"/>
                      <a:gd name="connsiteY7" fmla="*/ 4794 h 35938"/>
                      <a:gd name="connsiteX8" fmla="*/ 24110 w 98650"/>
                      <a:gd name="connsiteY8" fmla="*/ 11619 h 35938"/>
                      <a:gd name="connsiteX9" fmla="*/ 48130 w 98650"/>
                      <a:gd name="connsiteY9" fmla="*/ 21635 h 35938"/>
                      <a:gd name="connsiteX10" fmla="*/ 72682 w 98650"/>
                      <a:gd name="connsiteY10" fmla="*/ 26864 h 35938"/>
                      <a:gd name="connsiteX11" fmla="*/ 97589 w 98650"/>
                      <a:gd name="connsiteY11" fmla="*/ 29967 h 35938"/>
                      <a:gd name="connsiteX12" fmla="*/ 97943 w 98650"/>
                      <a:gd name="connsiteY12" fmla="*/ 32803 h 35938"/>
                      <a:gd name="connsiteX13" fmla="*/ 97943 w 98650"/>
                      <a:gd name="connsiteY13" fmla="*/ 32803 h 35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8650" h="35938">
                        <a:moveTo>
                          <a:pt x="97943" y="32803"/>
                        </a:moveTo>
                        <a:cubicBezTo>
                          <a:pt x="90852" y="36969"/>
                          <a:pt x="80837" y="36082"/>
                          <a:pt x="72771" y="35196"/>
                        </a:cubicBezTo>
                        <a:cubicBezTo>
                          <a:pt x="63730" y="34221"/>
                          <a:pt x="54778" y="32449"/>
                          <a:pt x="46003" y="29790"/>
                        </a:cubicBezTo>
                        <a:cubicBezTo>
                          <a:pt x="37494" y="27219"/>
                          <a:pt x="29162" y="23851"/>
                          <a:pt x="21274" y="19685"/>
                        </a:cubicBezTo>
                        <a:cubicBezTo>
                          <a:pt x="17108" y="17558"/>
                          <a:pt x="13119" y="15165"/>
                          <a:pt x="9130" y="12594"/>
                        </a:cubicBezTo>
                        <a:cubicBezTo>
                          <a:pt x="5674" y="10290"/>
                          <a:pt x="1065" y="8074"/>
                          <a:pt x="90" y="3731"/>
                        </a:cubicBezTo>
                        <a:cubicBezTo>
                          <a:pt x="-354" y="1692"/>
                          <a:pt x="887" y="96"/>
                          <a:pt x="2926" y="8"/>
                        </a:cubicBezTo>
                        <a:cubicBezTo>
                          <a:pt x="6737" y="-169"/>
                          <a:pt x="9662" y="2755"/>
                          <a:pt x="12764" y="4794"/>
                        </a:cubicBezTo>
                        <a:cubicBezTo>
                          <a:pt x="16487" y="7276"/>
                          <a:pt x="20210" y="9492"/>
                          <a:pt x="24110" y="11619"/>
                        </a:cubicBezTo>
                        <a:cubicBezTo>
                          <a:pt x="31821" y="15785"/>
                          <a:pt x="39798" y="19065"/>
                          <a:pt x="48130" y="21635"/>
                        </a:cubicBezTo>
                        <a:cubicBezTo>
                          <a:pt x="56107" y="24117"/>
                          <a:pt x="64350" y="25890"/>
                          <a:pt x="72682" y="26864"/>
                        </a:cubicBezTo>
                        <a:cubicBezTo>
                          <a:pt x="80748" y="27751"/>
                          <a:pt x="89877" y="26953"/>
                          <a:pt x="97589" y="29967"/>
                        </a:cubicBezTo>
                        <a:cubicBezTo>
                          <a:pt x="98741" y="30410"/>
                          <a:pt x="99096" y="32094"/>
                          <a:pt x="97943" y="32803"/>
                        </a:cubicBezTo>
                        <a:lnTo>
                          <a:pt x="97943" y="3280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64" name="图形 232"/>
                <p:cNvGrpSpPr/>
                <p:nvPr/>
              </p:nvGrpSpPr>
              <p:grpSpPr>
                <a:xfrm>
                  <a:off x="7225311" y="4601909"/>
                  <a:ext cx="390803" cy="1104234"/>
                  <a:chOff x="7225311" y="4601909"/>
                  <a:chExt cx="390803" cy="1104234"/>
                </a:xfrm>
                <a:solidFill>
                  <a:srgbClr val="2E382E"/>
                </a:solidFill>
              </p:grpSpPr>
              <p:sp>
                <p:nvSpPr>
                  <p:cNvPr id="565" name="任意多边形: 形状 564"/>
                  <p:cNvSpPr/>
                  <p:nvPr>
                    <p:custDataLst>
                      <p:tags r:id="rId303"/>
                    </p:custDataLst>
                  </p:nvPr>
                </p:nvSpPr>
                <p:spPr>
                  <a:xfrm>
                    <a:off x="7368754" y="4644107"/>
                    <a:ext cx="247360" cy="1059765"/>
                  </a:xfrm>
                  <a:custGeom>
                    <a:avLst/>
                    <a:gdLst>
                      <a:gd name="connsiteX0" fmla="*/ 247344 w 247360"/>
                      <a:gd name="connsiteY0" fmla="*/ 2208 h 1059765"/>
                      <a:gd name="connsiteX1" fmla="*/ 226337 w 247360"/>
                      <a:gd name="connsiteY1" fmla="*/ 107064 h 1059765"/>
                      <a:gd name="connsiteX2" fmla="*/ 203381 w 247360"/>
                      <a:gd name="connsiteY2" fmla="*/ 209083 h 1059765"/>
                      <a:gd name="connsiteX3" fmla="*/ 156404 w 247360"/>
                      <a:gd name="connsiteY3" fmla="*/ 415072 h 1059765"/>
                      <a:gd name="connsiteX4" fmla="*/ 62805 w 247360"/>
                      <a:gd name="connsiteY4" fmla="*/ 824835 h 1059765"/>
                      <a:gd name="connsiteX5" fmla="*/ 9978 w 247360"/>
                      <a:gd name="connsiteY5" fmla="*/ 1056262 h 1059765"/>
                      <a:gd name="connsiteX6" fmla="*/ 139 w 247360"/>
                      <a:gd name="connsiteY6" fmla="*/ 1053337 h 1059765"/>
                      <a:gd name="connsiteX7" fmla="*/ 94359 w 247360"/>
                      <a:gd name="connsiteY7" fmla="*/ 641536 h 1059765"/>
                      <a:gd name="connsiteX8" fmla="*/ 188135 w 247360"/>
                      <a:gd name="connsiteY8" fmla="*/ 231863 h 1059765"/>
                      <a:gd name="connsiteX9" fmla="*/ 214549 w 247360"/>
                      <a:gd name="connsiteY9" fmla="*/ 117257 h 1059765"/>
                      <a:gd name="connsiteX10" fmla="*/ 228110 w 247360"/>
                      <a:gd name="connsiteY10" fmla="*/ 60087 h 1059765"/>
                      <a:gd name="connsiteX11" fmla="*/ 244064 w 247360"/>
                      <a:gd name="connsiteY11" fmla="*/ 1322 h 1059765"/>
                      <a:gd name="connsiteX12" fmla="*/ 247344 w 247360"/>
                      <a:gd name="connsiteY12" fmla="*/ 2208 h 1059765"/>
                      <a:gd name="connsiteX13" fmla="*/ 247344 w 247360"/>
                      <a:gd name="connsiteY13" fmla="*/ 2208 h 105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7360" h="1059765">
                        <a:moveTo>
                          <a:pt x="247344" y="2208"/>
                        </a:moveTo>
                        <a:cubicBezTo>
                          <a:pt x="242292" y="37485"/>
                          <a:pt x="233960" y="72319"/>
                          <a:pt x="226337" y="107064"/>
                        </a:cubicBezTo>
                        <a:cubicBezTo>
                          <a:pt x="218803" y="141100"/>
                          <a:pt x="211092" y="175047"/>
                          <a:pt x="203381" y="209083"/>
                        </a:cubicBezTo>
                        <a:cubicBezTo>
                          <a:pt x="187781" y="277776"/>
                          <a:pt x="172092" y="346380"/>
                          <a:pt x="156404" y="415072"/>
                        </a:cubicBezTo>
                        <a:cubicBezTo>
                          <a:pt x="125204" y="551660"/>
                          <a:pt x="94004" y="688247"/>
                          <a:pt x="62805" y="824835"/>
                        </a:cubicBezTo>
                        <a:cubicBezTo>
                          <a:pt x="45166" y="901948"/>
                          <a:pt x="27528" y="979149"/>
                          <a:pt x="9978" y="1056262"/>
                        </a:cubicBezTo>
                        <a:cubicBezTo>
                          <a:pt x="8560" y="1062555"/>
                          <a:pt x="-1279" y="1059630"/>
                          <a:pt x="139" y="1053337"/>
                        </a:cubicBezTo>
                        <a:cubicBezTo>
                          <a:pt x="31516" y="916041"/>
                          <a:pt x="62893" y="778744"/>
                          <a:pt x="94359" y="641536"/>
                        </a:cubicBezTo>
                        <a:cubicBezTo>
                          <a:pt x="125559" y="504949"/>
                          <a:pt x="156758" y="368362"/>
                          <a:pt x="188135" y="231863"/>
                        </a:cubicBezTo>
                        <a:cubicBezTo>
                          <a:pt x="196910" y="193661"/>
                          <a:pt x="205597" y="155459"/>
                          <a:pt x="214549" y="117257"/>
                        </a:cubicBezTo>
                        <a:cubicBezTo>
                          <a:pt x="219069" y="98200"/>
                          <a:pt x="223324" y="79055"/>
                          <a:pt x="228110" y="60087"/>
                        </a:cubicBezTo>
                        <a:cubicBezTo>
                          <a:pt x="233162" y="40410"/>
                          <a:pt x="237860" y="20644"/>
                          <a:pt x="244064" y="1322"/>
                        </a:cubicBezTo>
                        <a:cubicBezTo>
                          <a:pt x="244596" y="-983"/>
                          <a:pt x="247610" y="-8"/>
                          <a:pt x="247344" y="2208"/>
                        </a:cubicBezTo>
                        <a:lnTo>
                          <a:pt x="247344" y="22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6" name="任意多边形: 形状 565"/>
                  <p:cNvSpPr/>
                  <p:nvPr>
                    <p:custDataLst>
                      <p:tags r:id="rId304"/>
                    </p:custDataLst>
                  </p:nvPr>
                </p:nvSpPr>
                <p:spPr>
                  <a:xfrm>
                    <a:off x="7473009" y="4601909"/>
                    <a:ext cx="136263" cy="36444"/>
                  </a:xfrm>
                  <a:custGeom>
                    <a:avLst/>
                    <a:gdLst>
                      <a:gd name="connsiteX0" fmla="*/ 136087 w 136263"/>
                      <a:gd name="connsiteY0" fmla="*/ 35986 h 36444"/>
                      <a:gd name="connsiteX1" fmla="*/ 121196 w 136263"/>
                      <a:gd name="connsiteY1" fmla="*/ 34922 h 36444"/>
                      <a:gd name="connsiteX2" fmla="*/ 105330 w 136263"/>
                      <a:gd name="connsiteY2" fmla="*/ 31554 h 36444"/>
                      <a:gd name="connsiteX3" fmla="*/ 71117 w 136263"/>
                      <a:gd name="connsiteY3" fmla="*/ 23400 h 36444"/>
                      <a:gd name="connsiteX4" fmla="*/ 36815 w 136263"/>
                      <a:gd name="connsiteY4" fmla="*/ 15511 h 36444"/>
                      <a:gd name="connsiteX5" fmla="*/ 19708 w 136263"/>
                      <a:gd name="connsiteY5" fmla="*/ 11700 h 36444"/>
                      <a:gd name="connsiteX6" fmla="*/ 2690 w 136263"/>
                      <a:gd name="connsiteY6" fmla="*/ 7445 h 36444"/>
                      <a:gd name="connsiteX7" fmla="*/ 3576 w 136263"/>
                      <a:gd name="connsiteY7" fmla="*/ 0 h 36444"/>
                      <a:gd name="connsiteX8" fmla="*/ 19708 w 136263"/>
                      <a:gd name="connsiteY8" fmla="*/ 2925 h 36444"/>
                      <a:gd name="connsiteX9" fmla="*/ 36815 w 136263"/>
                      <a:gd name="connsiteY9" fmla="*/ 6825 h 36444"/>
                      <a:gd name="connsiteX10" fmla="*/ 72092 w 136263"/>
                      <a:gd name="connsiteY10" fmla="*/ 15334 h 36444"/>
                      <a:gd name="connsiteX11" fmla="*/ 106128 w 136263"/>
                      <a:gd name="connsiteY11" fmla="*/ 24198 h 36444"/>
                      <a:gd name="connsiteX12" fmla="*/ 122968 w 136263"/>
                      <a:gd name="connsiteY12" fmla="*/ 29427 h 36444"/>
                      <a:gd name="connsiteX13" fmla="*/ 136264 w 136263"/>
                      <a:gd name="connsiteY13" fmla="*/ 35720 h 36444"/>
                      <a:gd name="connsiteX14" fmla="*/ 136087 w 136263"/>
                      <a:gd name="connsiteY14" fmla="*/ 35986 h 36444"/>
                      <a:gd name="connsiteX15" fmla="*/ 136087 w 136263"/>
                      <a:gd name="connsiteY15" fmla="*/ 35986 h 36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6263" h="36444">
                        <a:moveTo>
                          <a:pt x="136087" y="35986"/>
                        </a:moveTo>
                        <a:cubicBezTo>
                          <a:pt x="131566" y="37227"/>
                          <a:pt x="125805" y="35632"/>
                          <a:pt x="121196" y="34922"/>
                        </a:cubicBezTo>
                        <a:cubicBezTo>
                          <a:pt x="115878" y="34036"/>
                          <a:pt x="110560" y="32795"/>
                          <a:pt x="105330" y="31554"/>
                        </a:cubicBezTo>
                        <a:cubicBezTo>
                          <a:pt x="93896" y="28895"/>
                          <a:pt x="82551" y="26059"/>
                          <a:pt x="71117" y="23400"/>
                        </a:cubicBezTo>
                        <a:cubicBezTo>
                          <a:pt x="59683" y="20741"/>
                          <a:pt x="48249" y="18082"/>
                          <a:pt x="36815" y="15511"/>
                        </a:cubicBezTo>
                        <a:cubicBezTo>
                          <a:pt x="31142" y="14182"/>
                          <a:pt x="25381" y="12941"/>
                          <a:pt x="19708" y="11700"/>
                        </a:cubicBezTo>
                        <a:cubicBezTo>
                          <a:pt x="14035" y="10459"/>
                          <a:pt x="8008" y="9750"/>
                          <a:pt x="2690" y="7445"/>
                        </a:cubicBezTo>
                        <a:cubicBezTo>
                          <a:pt x="-1033" y="5850"/>
                          <a:pt x="-1033" y="0"/>
                          <a:pt x="3576" y="0"/>
                        </a:cubicBezTo>
                        <a:cubicBezTo>
                          <a:pt x="8983" y="89"/>
                          <a:pt x="14390" y="1684"/>
                          <a:pt x="19708" y="2925"/>
                        </a:cubicBezTo>
                        <a:cubicBezTo>
                          <a:pt x="25381" y="4166"/>
                          <a:pt x="31142" y="5495"/>
                          <a:pt x="36815" y="6825"/>
                        </a:cubicBezTo>
                        <a:cubicBezTo>
                          <a:pt x="48603" y="9573"/>
                          <a:pt x="60303" y="12320"/>
                          <a:pt x="72092" y="15334"/>
                        </a:cubicBezTo>
                        <a:cubicBezTo>
                          <a:pt x="83437" y="18170"/>
                          <a:pt x="94871" y="21007"/>
                          <a:pt x="106128" y="24198"/>
                        </a:cubicBezTo>
                        <a:cubicBezTo>
                          <a:pt x="111800" y="25793"/>
                          <a:pt x="117473" y="27300"/>
                          <a:pt x="122968" y="29427"/>
                        </a:cubicBezTo>
                        <a:cubicBezTo>
                          <a:pt x="127312" y="31111"/>
                          <a:pt x="132807" y="32441"/>
                          <a:pt x="136264" y="35720"/>
                        </a:cubicBezTo>
                        <a:cubicBezTo>
                          <a:pt x="136264" y="35720"/>
                          <a:pt x="136264" y="35898"/>
                          <a:pt x="136087" y="35986"/>
                        </a:cubicBezTo>
                        <a:lnTo>
                          <a:pt x="136087" y="359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7" name="任意多边形: 形状 566"/>
                  <p:cNvSpPr/>
                  <p:nvPr>
                    <p:custDataLst>
                      <p:tags r:id="rId305"/>
                    </p:custDataLst>
                  </p:nvPr>
                </p:nvSpPr>
                <p:spPr>
                  <a:xfrm>
                    <a:off x="7225311" y="4603983"/>
                    <a:ext cx="248978" cy="1064538"/>
                  </a:xfrm>
                  <a:custGeom>
                    <a:avLst/>
                    <a:gdLst>
                      <a:gd name="connsiteX0" fmla="*/ 248970 w 248978"/>
                      <a:gd name="connsiteY0" fmla="*/ 1471 h 1064538"/>
                      <a:gd name="connsiteX1" fmla="*/ 240195 w 248978"/>
                      <a:gd name="connsiteY1" fmla="*/ 53677 h 1064538"/>
                      <a:gd name="connsiteX2" fmla="*/ 229116 w 248978"/>
                      <a:gd name="connsiteY2" fmla="*/ 104820 h 1064538"/>
                      <a:gd name="connsiteX3" fmla="*/ 205804 w 248978"/>
                      <a:gd name="connsiteY3" fmla="*/ 208967 h 1064538"/>
                      <a:gd name="connsiteX4" fmla="*/ 158916 w 248978"/>
                      <a:gd name="connsiteY4" fmla="*/ 414956 h 1064538"/>
                      <a:gd name="connsiteX5" fmla="*/ 64519 w 248978"/>
                      <a:gd name="connsiteY5" fmla="*/ 829061 h 1064538"/>
                      <a:gd name="connsiteX6" fmla="*/ 11515 w 248978"/>
                      <a:gd name="connsiteY6" fmla="*/ 1060489 h 1064538"/>
                      <a:gd name="connsiteX7" fmla="*/ 170 w 248978"/>
                      <a:gd name="connsiteY7" fmla="*/ 1057120 h 1064538"/>
                      <a:gd name="connsiteX8" fmla="*/ 94744 w 248978"/>
                      <a:gd name="connsiteY8" fmla="*/ 643015 h 1064538"/>
                      <a:gd name="connsiteX9" fmla="*/ 189318 w 248978"/>
                      <a:gd name="connsiteY9" fmla="*/ 231214 h 1064538"/>
                      <a:gd name="connsiteX10" fmla="*/ 215909 w 248978"/>
                      <a:gd name="connsiteY10" fmla="*/ 116697 h 1064538"/>
                      <a:gd name="connsiteX11" fmla="*/ 229559 w 248978"/>
                      <a:gd name="connsiteY11" fmla="*/ 59527 h 1064538"/>
                      <a:gd name="connsiteX12" fmla="*/ 246134 w 248978"/>
                      <a:gd name="connsiteY12" fmla="*/ 939 h 1064538"/>
                      <a:gd name="connsiteX13" fmla="*/ 248970 w 248978"/>
                      <a:gd name="connsiteY13" fmla="*/ 1471 h 1064538"/>
                      <a:gd name="connsiteX14" fmla="*/ 248970 w 248978"/>
                      <a:gd name="connsiteY14" fmla="*/ 1471 h 106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8978" h="1064538">
                        <a:moveTo>
                          <a:pt x="248970" y="1471"/>
                        </a:moveTo>
                        <a:cubicBezTo>
                          <a:pt x="247640" y="19287"/>
                          <a:pt x="243918" y="36305"/>
                          <a:pt x="240195" y="53677"/>
                        </a:cubicBezTo>
                        <a:cubicBezTo>
                          <a:pt x="236561" y="70695"/>
                          <a:pt x="232927" y="87802"/>
                          <a:pt x="229116" y="104820"/>
                        </a:cubicBezTo>
                        <a:cubicBezTo>
                          <a:pt x="221404" y="139565"/>
                          <a:pt x="213693" y="174310"/>
                          <a:pt x="205804" y="208967"/>
                        </a:cubicBezTo>
                        <a:cubicBezTo>
                          <a:pt x="190205" y="277659"/>
                          <a:pt x="174516" y="346352"/>
                          <a:pt x="158916" y="414956"/>
                        </a:cubicBezTo>
                        <a:cubicBezTo>
                          <a:pt x="127539" y="553050"/>
                          <a:pt x="96074" y="691055"/>
                          <a:pt x="64519" y="829061"/>
                        </a:cubicBezTo>
                        <a:cubicBezTo>
                          <a:pt x="46881" y="906174"/>
                          <a:pt x="29420" y="983376"/>
                          <a:pt x="11515" y="1060489"/>
                        </a:cubicBezTo>
                        <a:cubicBezTo>
                          <a:pt x="9831" y="1067756"/>
                          <a:pt x="-1514" y="1064389"/>
                          <a:pt x="170" y="1057120"/>
                        </a:cubicBezTo>
                        <a:cubicBezTo>
                          <a:pt x="31281" y="919026"/>
                          <a:pt x="63190" y="781020"/>
                          <a:pt x="94744" y="643015"/>
                        </a:cubicBezTo>
                        <a:cubicBezTo>
                          <a:pt x="126121" y="505719"/>
                          <a:pt x="157764" y="368511"/>
                          <a:pt x="189318" y="231214"/>
                        </a:cubicBezTo>
                        <a:cubicBezTo>
                          <a:pt x="198093" y="193012"/>
                          <a:pt x="206957" y="154810"/>
                          <a:pt x="215909" y="116697"/>
                        </a:cubicBezTo>
                        <a:cubicBezTo>
                          <a:pt x="220429" y="97640"/>
                          <a:pt x="224950" y="78584"/>
                          <a:pt x="229559" y="59527"/>
                        </a:cubicBezTo>
                        <a:cubicBezTo>
                          <a:pt x="234345" y="39673"/>
                          <a:pt x="238688" y="19907"/>
                          <a:pt x="246134" y="939"/>
                        </a:cubicBezTo>
                        <a:cubicBezTo>
                          <a:pt x="246577" y="-390"/>
                          <a:pt x="249147" y="-390"/>
                          <a:pt x="248970" y="1471"/>
                        </a:cubicBezTo>
                        <a:lnTo>
                          <a:pt x="248970" y="14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8" name="任意多边形: 形状 567"/>
                  <p:cNvSpPr/>
                  <p:nvPr>
                    <p:custDataLst>
                      <p:tags r:id="rId306"/>
                    </p:custDataLst>
                  </p:nvPr>
                </p:nvSpPr>
                <p:spPr>
                  <a:xfrm>
                    <a:off x="7228987" y="5658880"/>
                    <a:ext cx="146322" cy="47263"/>
                  </a:xfrm>
                  <a:custGeom>
                    <a:avLst/>
                    <a:gdLst>
                      <a:gd name="connsiteX0" fmla="*/ 145225 w 146322"/>
                      <a:gd name="connsiteY0" fmla="*/ 45655 h 47263"/>
                      <a:gd name="connsiteX1" fmla="*/ 108176 w 146322"/>
                      <a:gd name="connsiteY1" fmla="*/ 44680 h 47263"/>
                      <a:gd name="connsiteX2" fmla="*/ 69530 w 146322"/>
                      <a:gd name="connsiteY2" fmla="*/ 35994 h 47263"/>
                      <a:gd name="connsiteX3" fmla="*/ 32747 w 146322"/>
                      <a:gd name="connsiteY3" fmla="*/ 22787 h 47263"/>
                      <a:gd name="connsiteX4" fmla="*/ 15108 w 146322"/>
                      <a:gd name="connsiteY4" fmla="*/ 14544 h 47263"/>
                      <a:gd name="connsiteX5" fmla="*/ 483 w 146322"/>
                      <a:gd name="connsiteY5" fmla="*/ 4528 h 47263"/>
                      <a:gd name="connsiteX6" fmla="*/ 3054 w 146322"/>
                      <a:gd name="connsiteY6" fmla="*/ 8 h 47263"/>
                      <a:gd name="connsiteX7" fmla="*/ 18565 w 146322"/>
                      <a:gd name="connsiteY7" fmla="*/ 6656 h 47263"/>
                      <a:gd name="connsiteX8" fmla="*/ 35494 w 146322"/>
                      <a:gd name="connsiteY8" fmla="*/ 14721 h 47263"/>
                      <a:gd name="connsiteX9" fmla="*/ 71658 w 146322"/>
                      <a:gd name="connsiteY9" fmla="*/ 27928 h 47263"/>
                      <a:gd name="connsiteX10" fmla="*/ 107821 w 146322"/>
                      <a:gd name="connsiteY10" fmla="*/ 36348 h 47263"/>
                      <a:gd name="connsiteX11" fmla="*/ 145225 w 146322"/>
                      <a:gd name="connsiteY11" fmla="*/ 42730 h 47263"/>
                      <a:gd name="connsiteX12" fmla="*/ 145225 w 146322"/>
                      <a:gd name="connsiteY12" fmla="*/ 45655 h 47263"/>
                      <a:gd name="connsiteX13" fmla="*/ 145225 w 146322"/>
                      <a:gd name="connsiteY13" fmla="*/ 45655 h 47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6322" h="47263">
                        <a:moveTo>
                          <a:pt x="145225" y="45655"/>
                        </a:moveTo>
                        <a:cubicBezTo>
                          <a:pt x="133525" y="48846"/>
                          <a:pt x="120141" y="46630"/>
                          <a:pt x="108176" y="44680"/>
                        </a:cubicBezTo>
                        <a:cubicBezTo>
                          <a:pt x="95146" y="42642"/>
                          <a:pt x="82205" y="39716"/>
                          <a:pt x="69530" y="35994"/>
                        </a:cubicBezTo>
                        <a:cubicBezTo>
                          <a:pt x="57033" y="32360"/>
                          <a:pt x="44712" y="27928"/>
                          <a:pt x="32747" y="22787"/>
                        </a:cubicBezTo>
                        <a:cubicBezTo>
                          <a:pt x="26808" y="20217"/>
                          <a:pt x="20869" y="17469"/>
                          <a:pt x="15108" y="14544"/>
                        </a:cubicBezTo>
                        <a:cubicBezTo>
                          <a:pt x="9790" y="11796"/>
                          <a:pt x="4029" y="9580"/>
                          <a:pt x="483" y="4528"/>
                        </a:cubicBezTo>
                        <a:cubicBezTo>
                          <a:pt x="-846" y="2667"/>
                          <a:pt x="749" y="-170"/>
                          <a:pt x="3054" y="8"/>
                        </a:cubicBezTo>
                        <a:cubicBezTo>
                          <a:pt x="8815" y="540"/>
                          <a:pt x="13513" y="3996"/>
                          <a:pt x="18565" y="6656"/>
                        </a:cubicBezTo>
                        <a:cubicBezTo>
                          <a:pt x="24149" y="9492"/>
                          <a:pt x="29733" y="12240"/>
                          <a:pt x="35494" y="14721"/>
                        </a:cubicBezTo>
                        <a:cubicBezTo>
                          <a:pt x="47283" y="19862"/>
                          <a:pt x="59426" y="24294"/>
                          <a:pt x="71658" y="27928"/>
                        </a:cubicBezTo>
                        <a:cubicBezTo>
                          <a:pt x="83535" y="31473"/>
                          <a:pt x="95589" y="34310"/>
                          <a:pt x="107821" y="36348"/>
                        </a:cubicBezTo>
                        <a:cubicBezTo>
                          <a:pt x="120141" y="38475"/>
                          <a:pt x="133259" y="38653"/>
                          <a:pt x="145225" y="42730"/>
                        </a:cubicBezTo>
                        <a:cubicBezTo>
                          <a:pt x="146643" y="43173"/>
                          <a:pt x="146732" y="45301"/>
                          <a:pt x="145225" y="45655"/>
                        </a:cubicBezTo>
                        <a:lnTo>
                          <a:pt x="145225" y="456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69" name="图形 232"/>
                <p:cNvGrpSpPr/>
                <p:nvPr/>
              </p:nvGrpSpPr>
              <p:grpSpPr>
                <a:xfrm>
                  <a:off x="8103365" y="4482982"/>
                  <a:ext cx="246921" cy="1229931"/>
                  <a:chOff x="8103365" y="4482982"/>
                  <a:chExt cx="246921" cy="1229931"/>
                </a:xfrm>
                <a:solidFill>
                  <a:srgbClr val="2E382E"/>
                </a:solidFill>
              </p:grpSpPr>
              <p:sp>
                <p:nvSpPr>
                  <p:cNvPr id="570" name="任意多边形: 形状 569"/>
                  <p:cNvSpPr/>
                  <p:nvPr>
                    <p:custDataLst>
                      <p:tags r:id="rId307"/>
                    </p:custDataLst>
                  </p:nvPr>
                </p:nvSpPr>
                <p:spPr>
                  <a:xfrm>
                    <a:off x="8320301" y="4506370"/>
                    <a:ext cx="29985" cy="1196404"/>
                  </a:xfrm>
                  <a:custGeom>
                    <a:avLst/>
                    <a:gdLst>
                      <a:gd name="connsiteX0" fmla="*/ 29079 w 29985"/>
                      <a:gd name="connsiteY0" fmla="*/ 964 h 1196404"/>
                      <a:gd name="connsiteX1" fmla="*/ 26952 w 29985"/>
                      <a:gd name="connsiteY1" fmla="*/ 118938 h 1196404"/>
                      <a:gd name="connsiteX2" fmla="*/ 22697 w 29985"/>
                      <a:gd name="connsiteY2" fmla="*/ 234519 h 1196404"/>
                      <a:gd name="connsiteX3" fmla="*/ 15872 w 29985"/>
                      <a:gd name="connsiteY3" fmla="*/ 465857 h 1196404"/>
                      <a:gd name="connsiteX4" fmla="*/ 10643 w 29985"/>
                      <a:gd name="connsiteY4" fmla="*/ 928978 h 1196404"/>
                      <a:gd name="connsiteX5" fmla="*/ 12593 w 29985"/>
                      <a:gd name="connsiteY5" fmla="*/ 1191517 h 1196404"/>
                      <a:gd name="connsiteX6" fmla="*/ 2134 w 29985"/>
                      <a:gd name="connsiteY6" fmla="*/ 1191251 h 1196404"/>
                      <a:gd name="connsiteX7" fmla="*/ 1070 w 29985"/>
                      <a:gd name="connsiteY7" fmla="*/ 725382 h 1196404"/>
                      <a:gd name="connsiteX8" fmla="*/ 12238 w 29985"/>
                      <a:gd name="connsiteY8" fmla="*/ 260223 h 1196404"/>
                      <a:gd name="connsiteX9" fmla="*/ 17645 w 29985"/>
                      <a:gd name="connsiteY9" fmla="*/ 130549 h 1196404"/>
                      <a:gd name="connsiteX10" fmla="*/ 27129 w 29985"/>
                      <a:gd name="connsiteY10" fmla="*/ 787 h 1196404"/>
                      <a:gd name="connsiteX11" fmla="*/ 29079 w 29985"/>
                      <a:gd name="connsiteY11" fmla="*/ 964 h 1196404"/>
                      <a:gd name="connsiteX12" fmla="*/ 29079 w 29985"/>
                      <a:gd name="connsiteY12" fmla="*/ 964 h 1196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985" h="1196404">
                        <a:moveTo>
                          <a:pt x="29079" y="964"/>
                        </a:moveTo>
                        <a:cubicBezTo>
                          <a:pt x="31472" y="40318"/>
                          <a:pt x="28547" y="79761"/>
                          <a:pt x="26952" y="118938"/>
                        </a:cubicBezTo>
                        <a:cubicBezTo>
                          <a:pt x="25445" y="157495"/>
                          <a:pt x="24027" y="195962"/>
                          <a:pt x="22697" y="234519"/>
                        </a:cubicBezTo>
                        <a:cubicBezTo>
                          <a:pt x="19950" y="311543"/>
                          <a:pt x="17645" y="388656"/>
                          <a:pt x="15872" y="465857"/>
                        </a:cubicBezTo>
                        <a:cubicBezTo>
                          <a:pt x="12238" y="620172"/>
                          <a:pt x="10554" y="774486"/>
                          <a:pt x="10643" y="928978"/>
                        </a:cubicBezTo>
                        <a:cubicBezTo>
                          <a:pt x="10732" y="1016461"/>
                          <a:pt x="11441" y="1103945"/>
                          <a:pt x="12593" y="1191517"/>
                        </a:cubicBezTo>
                        <a:cubicBezTo>
                          <a:pt x="12682" y="1198164"/>
                          <a:pt x="2311" y="1197987"/>
                          <a:pt x="2134" y="1191251"/>
                        </a:cubicBezTo>
                        <a:cubicBezTo>
                          <a:pt x="-348" y="1035873"/>
                          <a:pt x="-614" y="880583"/>
                          <a:pt x="1070" y="725382"/>
                        </a:cubicBezTo>
                        <a:cubicBezTo>
                          <a:pt x="2754" y="570182"/>
                          <a:pt x="6477" y="415158"/>
                          <a:pt x="12238" y="260223"/>
                        </a:cubicBezTo>
                        <a:cubicBezTo>
                          <a:pt x="13834" y="216969"/>
                          <a:pt x="15695" y="173715"/>
                          <a:pt x="17645" y="130549"/>
                        </a:cubicBezTo>
                        <a:cubicBezTo>
                          <a:pt x="19595" y="87295"/>
                          <a:pt x="20216" y="43332"/>
                          <a:pt x="27129" y="787"/>
                        </a:cubicBezTo>
                        <a:cubicBezTo>
                          <a:pt x="27395" y="-454"/>
                          <a:pt x="29079" y="-99"/>
                          <a:pt x="29079" y="964"/>
                        </a:cubicBezTo>
                        <a:lnTo>
                          <a:pt x="29079" y="9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1" name="任意多边形: 形状 570"/>
                  <p:cNvSpPr/>
                  <p:nvPr>
                    <p:custDataLst>
                      <p:tags r:id="rId308"/>
                    </p:custDataLst>
                  </p:nvPr>
                </p:nvSpPr>
                <p:spPr>
                  <a:xfrm>
                    <a:off x="8103365" y="5682731"/>
                    <a:ext cx="224638" cy="30182"/>
                  </a:xfrm>
                  <a:custGeom>
                    <a:avLst/>
                    <a:gdLst>
                      <a:gd name="connsiteX0" fmla="*/ 224477 w 224638"/>
                      <a:gd name="connsiteY0" fmla="*/ 20563 h 30182"/>
                      <a:gd name="connsiteX1" fmla="*/ 174398 w 224638"/>
                      <a:gd name="connsiteY1" fmla="*/ 30136 h 30182"/>
                      <a:gd name="connsiteX2" fmla="*/ 116164 w 224638"/>
                      <a:gd name="connsiteY2" fmla="*/ 28718 h 30182"/>
                      <a:gd name="connsiteX3" fmla="*/ 59172 w 224638"/>
                      <a:gd name="connsiteY3" fmla="*/ 22691 h 30182"/>
                      <a:gd name="connsiteX4" fmla="*/ 29833 w 224638"/>
                      <a:gd name="connsiteY4" fmla="*/ 16575 h 30182"/>
                      <a:gd name="connsiteX5" fmla="*/ 15297 w 224638"/>
                      <a:gd name="connsiteY5" fmla="*/ 12764 h 30182"/>
                      <a:gd name="connsiteX6" fmla="*/ 2090 w 224638"/>
                      <a:gd name="connsiteY6" fmla="*/ 7977 h 30182"/>
                      <a:gd name="connsiteX7" fmla="*/ 4129 w 224638"/>
                      <a:gd name="connsiteY7" fmla="*/ 0 h 30182"/>
                      <a:gd name="connsiteX8" fmla="*/ 17779 w 224638"/>
                      <a:gd name="connsiteY8" fmla="*/ 3279 h 30182"/>
                      <a:gd name="connsiteX9" fmla="*/ 30188 w 224638"/>
                      <a:gd name="connsiteY9" fmla="*/ 6648 h 30182"/>
                      <a:gd name="connsiteX10" fmla="*/ 57399 w 224638"/>
                      <a:gd name="connsiteY10" fmla="*/ 12586 h 30182"/>
                      <a:gd name="connsiteX11" fmla="*/ 114923 w 224638"/>
                      <a:gd name="connsiteY11" fmla="*/ 19499 h 30182"/>
                      <a:gd name="connsiteX12" fmla="*/ 170941 w 224638"/>
                      <a:gd name="connsiteY12" fmla="*/ 21804 h 30182"/>
                      <a:gd name="connsiteX13" fmla="*/ 224034 w 224638"/>
                      <a:gd name="connsiteY13" fmla="*/ 19766 h 30182"/>
                      <a:gd name="connsiteX14" fmla="*/ 224477 w 224638"/>
                      <a:gd name="connsiteY14" fmla="*/ 20563 h 30182"/>
                      <a:gd name="connsiteX15" fmla="*/ 224477 w 224638"/>
                      <a:gd name="connsiteY15" fmla="*/ 20563 h 3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4638" h="30182">
                        <a:moveTo>
                          <a:pt x="224477" y="20563"/>
                        </a:moveTo>
                        <a:cubicBezTo>
                          <a:pt x="210473" y="30491"/>
                          <a:pt x="191239" y="30313"/>
                          <a:pt x="174398" y="30136"/>
                        </a:cubicBezTo>
                        <a:cubicBezTo>
                          <a:pt x="154987" y="29959"/>
                          <a:pt x="135575" y="29781"/>
                          <a:pt x="116164" y="28718"/>
                        </a:cubicBezTo>
                        <a:cubicBezTo>
                          <a:pt x="97108" y="27743"/>
                          <a:pt x="78051" y="25881"/>
                          <a:pt x="59172" y="22691"/>
                        </a:cubicBezTo>
                        <a:cubicBezTo>
                          <a:pt x="49333" y="21007"/>
                          <a:pt x="39583" y="18968"/>
                          <a:pt x="29833" y="16575"/>
                        </a:cubicBezTo>
                        <a:cubicBezTo>
                          <a:pt x="24958" y="15422"/>
                          <a:pt x="20172" y="14093"/>
                          <a:pt x="15297" y="12764"/>
                        </a:cubicBezTo>
                        <a:cubicBezTo>
                          <a:pt x="10865" y="11523"/>
                          <a:pt x="5990" y="10636"/>
                          <a:pt x="2090" y="7977"/>
                        </a:cubicBezTo>
                        <a:cubicBezTo>
                          <a:pt x="-1455" y="5584"/>
                          <a:pt x="-303" y="0"/>
                          <a:pt x="4129" y="0"/>
                        </a:cubicBezTo>
                        <a:cubicBezTo>
                          <a:pt x="8738" y="88"/>
                          <a:pt x="13347" y="2038"/>
                          <a:pt x="17779" y="3279"/>
                        </a:cubicBezTo>
                        <a:cubicBezTo>
                          <a:pt x="21945" y="4432"/>
                          <a:pt x="26022" y="5584"/>
                          <a:pt x="30188" y="6648"/>
                        </a:cubicBezTo>
                        <a:cubicBezTo>
                          <a:pt x="39229" y="8952"/>
                          <a:pt x="48270" y="10902"/>
                          <a:pt x="57399" y="12586"/>
                        </a:cubicBezTo>
                        <a:cubicBezTo>
                          <a:pt x="76456" y="16043"/>
                          <a:pt x="95689" y="18170"/>
                          <a:pt x="114923" y="19499"/>
                        </a:cubicBezTo>
                        <a:cubicBezTo>
                          <a:pt x="133625" y="20829"/>
                          <a:pt x="152328" y="21361"/>
                          <a:pt x="170941" y="21804"/>
                        </a:cubicBezTo>
                        <a:cubicBezTo>
                          <a:pt x="188934" y="22247"/>
                          <a:pt x="206484" y="23311"/>
                          <a:pt x="224034" y="19766"/>
                        </a:cubicBezTo>
                        <a:cubicBezTo>
                          <a:pt x="224566" y="19677"/>
                          <a:pt x="224832" y="20297"/>
                          <a:pt x="224477" y="20563"/>
                        </a:cubicBezTo>
                        <a:lnTo>
                          <a:pt x="224477" y="20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2" name="任意多边形: 形状 571"/>
                  <p:cNvSpPr/>
                  <p:nvPr>
                    <p:custDataLst>
                      <p:tags r:id="rId309"/>
                    </p:custDataLst>
                  </p:nvPr>
                </p:nvSpPr>
                <p:spPr>
                  <a:xfrm>
                    <a:off x="8143691" y="4482982"/>
                    <a:ext cx="204982" cy="28372"/>
                  </a:xfrm>
                  <a:custGeom>
                    <a:avLst/>
                    <a:gdLst>
                      <a:gd name="connsiteX0" fmla="*/ 204359 w 204982"/>
                      <a:gd name="connsiteY0" fmla="*/ 28164 h 28372"/>
                      <a:gd name="connsiteX1" fmla="*/ 193900 w 204982"/>
                      <a:gd name="connsiteY1" fmla="*/ 26391 h 28372"/>
                      <a:gd name="connsiteX2" fmla="*/ 180161 w 204982"/>
                      <a:gd name="connsiteY2" fmla="*/ 22934 h 28372"/>
                      <a:gd name="connsiteX3" fmla="*/ 151266 w 204982"/>
                      <a:gd name="connsiteY3" fmla="*/ 17882 h 28372"/>
                      <a:gd name="connsiteX4" fmla="*/ 93387 w 204982"/>
                      <a:gd name="connsiteY4" fmla="*/ 12830 h 28372"/>
                      <a:gd name="connsiteX5" fmla="*/ 33027 w 204982"/>
                      <a:gd name="connsiteY5" fmla="*/ 9018 h 28372"/>
                      <a:gd name="connsiteX6" fmla="*/ 19554 w 204982"/>
                      <a:gd name="connsiteY6" fmla="*/ 9816 h 28372"/>
                      <a:gd name="connsiteX7" fmla="*/ 8652 w 204982"/>
                      <a:gd name="connsiteY7" fmla="*/ 14159 h 28372"/>
                      <a:gd name="connsiteX8" fmla="*/ 1472 w 204982"/>
                      <a:gd name="connsiteY8" fmla="*/ 5207 h 28372"/>
                      <a:gd name="connsiteX9" fmla="*/ 5727 w 204982"/>
                      <a:gd name="connsiteY9" fmla="*/ 4144 h 28372"/>
                      <a:gd name="connsiteX10" fmla="*/ 9272 w 204982"/>
                      <a:gd name="connsiteY10" fmla="*/ 7334 h 28372"/>
                      <a:gd name="connsiteX11" fmla="*/ 7145 w 204982"/>
                      <a:gd name="connsiteY11" fmla="*/ 11146 h 28372"/>
                      <a:gd name="connsiteX12" fmla="*/ 6879 w 204982"/>
                      <a:gd name="connsiteY12" fmla="*/ 11234 h 28372"/>
                      <a:gd name="connsiteX13" fmla="*/ 3777 w 204982"/>
                      <a:gd name="connsiteY13" fmla="*/ 9905 h 28372"/>
                      <a:gd name="connsiteX14" fmla="*/ 3599 w 204982"/>
                      <a:gd name="connsiteY14" fmla="*/ 9639 h 28372"/>
                      <a:gd name="connsiteX15" fmla="*/ 7854 w 204982"/>
                      <a:gd name="connsiteY15" fmla="*/ 10880 h 28372"/>
                      <a:gd name="connsiteX16" fmla="*/ 8209 w 204982"/>
                      <a:gd name="connsiteY16" fmla="*/ 11146 h 28372"/>
                      <a:gd name="connsiteX17" fmla="*/ 8120 w 204982"/>
                      <a:gd name="connsiteY17" fmla="*/ 6714 h 28372"/>
                      <a:gd name="connsiteX18" fmla="*/ 8386 w 204982"/>
                      <a:gd name="connsiteY18" fmla="*/ 4144 h 28372"/>
                      <a:gd name="connsiteX19" fmla="*/ 10513 w 204982"/>
                      <a:gd name="connsiteY19" fmla="*/ 3168 h 28372"/>
                      <a:gd name="connsiteX20" fmla="*/ 16097 w 204982"/>
                      <a:gd name="connsiteY20" fmla="*/ 1307 h 28372"/>
                      <a:gd name="connsiteX21" fmla="*/ 26290 w 204982"/>
                      <a:gd name="connsiteY21" fmla="*/ 66 h 28372"/>
                      <a:gd name="connsiteX22" fmla="*/ 52526 w 204982"/>
                      <a:gd name="connsiteY22" fmla="*/ 1573 h 28372"/>
                      <a:gd name="connsiteX23" fmla="*/ 108721 w 204982"/>
                      <a:gd name="connsiteY23" fmla="*/ 5916 h 28372"/>
                      <a:gd name="connsiteX24" fmla="*/ 160041 w 204982"/>
                      <a:gd name="connsiteY24" fmla="*/ 11944 h 28372"/>
                      <a:gd name="connsiteX25" fmla="*/ 185568 w 204982"/>
                      <a:gd name="connsiteY25" fmla="*/ 18237 h 28372"/>
                      <a:gd name="connsiteX26" fmla="*/ 204891 w 204982"/>
                      <a:gd name="connsiteY26" fmla="*/ 27011 h 28372"/>
                      <a:gd name="connsiteX27" fmla="*/ 204359 w 204982"/>
                      <a:gd name="connsiteY27" fmla="*/ 28164 h 28372"/>
                      <a:gd name="connsiteX28" fmla="*/ 204359 w 204982"/>
                      <a:gd name="connsiteY28" fmla="*/ 28164 h 28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4982" h="28372">
                        <a:moveTo>
                          <a:pt x="204359" y="28164"/>
                        </a:moveTo>
                        <a:cubicBezTo>
                          <a:pt x="200814" y="28961"/>
                          <a:pt x="197357" y="27277"/>
                          <a:pt x="193900" y="26391"/>
                        </a:cubicBezTo>
                        <a:cubicBezTo>
                          <a:pt x="189380" y="25150"/>
                          <a:pt x="184771" y="23998"/>
                          <a:pt x="180161" y="22934"/>
                        </a:cubicBezTo>
                        <a:cubicBezTo>
                          <a:pt x="170589" y="20807"/>
                          <a:pt x="160928" y="19211"/>
                          <a:pt x="151266" y="17882"/>
                        </a:cubicBezTo>
                        <a:cubicBezTo>
                          <a:pt x="132032" y="15223"/>
                          <a:pt x="112710" y="14071"/>
                          <a:pt x="93387" y="12830"/>
                        </a:cubicBezTo>
                        <a:cubicBezTo>
                          <a:pt x="73267" y="11500"/>
                          <a:pt x="53147" y="9728"/>
                          <a:pt x="33027" y="9018"/>
                        </a:cubicBezTo>
                        <a:cubicBezTo>
                          <a:pt x="28506" y="8841"/>
                          <a:pt x="23897" y="8841"/>
                          <a:pt x="19554" y="9816"/>
                        </a:cubicBezTo>
                        <a:cubicBezTo>
                          <a:pt x="15565" y="10702"/>
                          <a:pt x="12463" y="13096"/>
                          <a:pt x="8652" y="14159"/>
                        </a:cubicBezTo>
                        <a:cubicBezTo>
                          <a:pt x="2979" y="15755"/>
                          <a:pt x="-2782" y="10348"/>
                          <a:pt x="1472" y="5207"/>
                        </a:cubicBezTo>
                        <a:cubicBezTo>
                          <a:pt x="2447" y="3966"/>
                          <a:pt x="4220" y="3878"/>
                          <a:pt x="5727" y="4144"/>
                        </a:cubicBezTo>
                        <a:cubicBezTo>
                          <a:pt x="7322" y="4409"/>
                          <a:pt x="8918" y="5739"/>
                          <a:pt x="9272" y="7334"/>
                        </a:cubicBezTo>
                        <a:cubicBezTo>
                          <a:pt x="9627" y="9018"/>
                          <a:pt x="8918" y="10614"/>
                          <a:pt x="7145" y="11146"/>
                        </a:cubicBezTo>
                        <a:cubicBezTo>
                          <a:pt x="7056" y="11146"/>
                          <a:pt x="6968" y="11234"/>
                          <a:pt x="6879" y="11234"/>
                        </a:cubicBezTo>
                        <a:cubicBezTo>
                          <a:pt x="5638" y="11589"/>
                          <a:pt x="4574" y="10880"/>
                          <a:pt x="3777" y="9905"/>
                        </a:cubicBezTo>
                        <a:cubicBezTo>
                          <a:pt x="3688" y="9816"/>
                          <a:pt x="3599" y="9728"/>
                          <a:pt x="3599" y="9639"/>
                        </a:cubicBezTo>
                        <a:cubicBezTo>
                          <a:pt x="5018" y="10082"/>
                          <a:pt x="6436" y="10437"/>
                          <a:pt x="7854" y="10880"/>
                        </a:cubicBezTo>
                        <a:cubicBezTo>
                          <a:pt x="9095" y="10171"/>
                          <a:pt x="8740" y="10082"/>
                          <a:pt x="8209" y="11146"/>
                        </a:cubicBezTo>
                        <a:cubicBezTo>
                          <a:pt x="8209" y="9639"/>
                          <a:pt x="8120" y="8132"/>
                          <a:pt x="8120" y="6714"/>
                        </a:cubicBezTo>
                        <a:cubicBezTo>
                          <a:pt x="6259" y="5384"/>
                          <a:pt x="6347" y="4498"/>
                          <a:pt x="8386" y="4144"/>
                        </a:cubicBezTo>
                        <a:cubicBezTo>
                          <a:pt x="9095" y="3789"/>
                          <a:pt x="9804" y="3434"/>
                          <a:pt x="10513" y="3168"/>
                        </a:cubicBezTo>
                        <a:cubicBezTo>
                          <a:pt x="12374" y="2371"/>
                          <a:pt x="14236" y="1750"/>
                          <a:pt x="16097" y="1307"/>
                        </a:cubicBezTo>
                        <a:cubicBezTo>
                          <a:pt x="19377" y="509"/>
                          <a:pt x="22922" y="244"/>
                          <a:pt x="26290" y="66"/>
                        </a:cubicBezTo>
                        <a:cubicBezTo>
                          <a:pt x="34977" y="-288"/>
                          <a:pt x="43840" y="864"/>
                          <a:pt x="52526" y="1573"/>
                        </a:cubicBezTo>
                        <a:cubicBezTo>
                          <a:pt x="71228" y="2991"/>
                          <a:pt x="90019" y="4409"/>
                          <a:pt x="108721" y="5916"/>
                        </a:cubicBezTo>
                        <a:cubicBezTo>
                          <a:pt x="125828" y="7334"/>
                          <a:pt x="143023" y="8841"/>
                          <a:pt x="160041" y="11944"/>
                        </a:cubicBezTo>
                        <a:cubicBezTo>
                          <a:pt x="168639" y="13539"/>
                          <a:pt x="177148" y="15666"/>
                          <a:pt x="185568" y="18237"/>
                        </a:cubicBezTo>
                        <a:cubicBezTo>
                          <a:pt x="191241" y="19921"/>
                          <a:pt x="201168" y="21959"/>
                          <a:pt x="204891" y="27011"/>
                        </a:cubicBezTo>
                        <a:cubicBezTo>
                          <a:pt x="205157" y="27366"/>
                          <a:pt x="204802" y="28075"/>
                          <a:pt x="204359" y="28164"/>
                        </a:cubicBezTo>
                        <a:lnTo>
                          <a:pt x="204359" y="281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3" name="任意多边形: 形状 572"/>
                  <p:cNvSpPr/>
                  <p:nvPr>
                    <p:custDataLst>
                      <p:tags r:id="rId310"/>
                    </p:custDataLst>
                  </p:nvPr>
                </p:nvSpPr>
                <p:spPr>
                  <a:xfrm>
                    <a:off x="8104475" y="4493744"/>
                    <a:ext cx="45729" cy="1197984"/>
                  </a:xfrm>
                  <a:custGeom>
                    <a:avLst/>
                    <a:gdLst>
                      <a:gd name="connsiteX0" fmla="*/ 44677 w 45729"/>
                      <a:gd name="connsiteY0" fmla="*/ 1181 h 1197984"/>
                      <a:gd name="connsiteX1" fmla="*/ 44234 w 45729"/>
                      <a:gd name="connsiteY1" fmla="*/ 117560 h 1197984"/>
                      <a:gd name="connsiteX2" fmla="*/ 41043 w 45729"/>
                      <a:gd name="connsiteY2" fmla="*/ 233850 h 1197984"/>
                      <a:gd name="connsiteX3" fmla="*/ 34041 w 45729"/>
                      <a:gd name="connsiteY3" fmla="*/ 466429 h 1197984"/>
                      <a:gd name="connsiteX4" fmla="*/ 19327 w 45729"/>
                      <a:gd name="connsiteY4" fmla="*/ 931677 h 1197984"/>
                      <a:gd name="connsiteX5" fmla="*/ 11084 w 45729"/>
                      <a:gd name="connsiteY5" fmla="*/ 1192798 h 1197984"/>
                      <a:gd name="connsiteX6" fmla="*/ 5 w 45729"/>
                      <a:gd name="connsiteY6" fmla="*/ 1192532 h 1197984"/>
                      <a:gd name="connsiteX7" fmla="*/ 15073 w 45729"/>
                      <a:gd name="connsiteY7" fmla="*/ 724979 h 1197984"/>
                      <a:gd name="connsiteX8" fmla="*/ 30407 w 45729"/>
                      <a:gd name="connsiteY8" fmla="*/ 259731 h 1197984"/>
                      <a:gd name="connsiteX9" fmla="*/ 35104 w 45729"/>
                      <a:gd name="connsiteY9" fmla="*/ 129171 h 1197984"/>
                      <a:gd name="connsiteX10" fmla="*/ 42550 w 45729"/>
                      <a:gd name="connsiteY10" fmla="*/ 738 h 1197984"/>
                      <a:gd name="connsiteX11" fmla="*/ 44677 w 45729"/>
                      <a:gd name="connsiteY11" fmla="*/ 1181 h 1197984"/>
                      <a:gd name="connsiteX12" fmla="*/ 44677 w 45729"/>
                      <a:gd name="connsiteY12" fmla="*/ 1181 h 1197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729" h="1197984">
                        <a:moveTo>
                          <a:pt x="44677" y="1181"/>
                        </a:moveTo>
                        <a:cubicBezTo>
                          <a:pt x="46804" y="40004"/>
                          <a:pt x="45209" y="78826"/>
                          <a:pt x="44234" y="117560"/>
                        </a:cubicBezTo>
                        <a:cubicBezTo>
                          <a:pt x="43259" y="156294"/>
                          <a:pt x="42107" y="195116"/>
                          <a:pt x="41043" y="233850"/>
                        </a:cubicBezTo>
                        <a:cubicBezTo>
                          <a:pt x="38827" y="311406"/>
                          <a:pt x="36523" y="388962"/>
                          <a:pt x="34041" y="466429"/>
                        </a:cubicBezTo>
                        <a:cubicBezTo>
                          <a:pt x="29166" y="621542"/>
                          <a:pt x="24291" y="776565"/>
                          <a:pt x="19327" y="931677"/>
                        </a:cubicBezTo>
                        <a:cubicBezTo>
                          <a:pt x="16580" y="1018717"/>
                          <a:pt x="13832" y="1105758"/>
                          <a:pt x="11084" y="1192798"/>
                        </a:cubicBezTo>
                        <a:cubicBezTo>
                          <a:pt x="10818" y="1199888"/>
                          <a:pt x="-261" y="1199622"/>
                          <a:pt x="5" y="1192532"/>
                        </a:cubicBezTo>
                        <a:cubicBezTo>
                          <a:pt x="5057" y="1036710"/>
                          <a:pt x="10021" y="880800"/>
                          <a:pt x="15073" y="724979"/>
                        </a:cubicBezTo>
                        <a:cubicBezTo>
                          <a:pt x="20036" y="569867"/>
                          <a:pt x="25000" y="414843"/>
                          <a:pt x="30407" y="259731"/>
                        </a:cubicBezTo>
                        <a:cubicBezTo>
                          <a:pt x="31914" y="216211"/>
                          <a:pt x="33420" y="172691"/>
                          <a:pt x="35104" y="129171"/>
                        </a:cubicBezTo>
                        <a:cubicBezTo>
                          <a:pt x="36700" y="86271"/>
                          <a:pt x="37498" y="43283"/>
                          <a:pt x="42550" y="738"/>
                        </a:cubicBezTo>
                        <a:cubicBezTo>
                          <a:pt x="42638" y="-503"/>
                          <a:pt x="44677" y="-60"/>
                          <a:pt x="44677" y="1181"/>
                        </a:cubicBezTo>
                        <a:lnTo>
                          <a:pt x="44677" y="11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4" name="任意多边形: 形状 573"/>
                  <p:cNvSpPr/>
                  <p:nvPr>
                    <p:custDataLst>
                      <p:tags r:id="rId311"/>
                    </p:custDataLst>
                  </p:nvPr>
                </p:nvSpPr>
                <p:spPr>
                  <a:xfrm>
                    <a:off x="8166137" y="5429139"/>
                    <a:ext cx="108700" cy="210683"/>
                  </a:xfrm>
                  <a:custGeom>
                    <a:avLst/>
                    <a:gdLst>
                      <a:gd name="connsiteX0" fmla="*/ 81401 w 108700"/>
                      <a:gd name="connsiteY0" fmla="*/ 18708 h 210683"/>
                      <a:gd name="connsiteX1" fmla="*/ 94696 w 108700"/>
                      <a:gd name="connsiteY1" fmla="*/ 29876 h 210683"/>
                      <a:gd name="connsiteX2" fmla="*/ 104801 w 108700"/>
                      <a:gd name="connsiteY2" fmla="*/ 55669 h 210683"/>
                      <a:gd name="connsiteX3" fmla="*/ 107992 w 108700"/>
                      <a:gd name="connsiteY3" fmla="*/ 110800 h 210683"/>
                      <a:gd name="connsiteX4" fmla="*/ 100635 w 108700"/>
                      <a:gd name="connsiteY4" fmla="*/ 166906 h 210683"/>
                      <a:gd name="connsiteX5" fmla="*/ 73956 w 108700"/>
                      <a:gd name="connsiteY5" fmla="*/ 206970 h 210683"/>
                      <a:gd name="connsiteX6" fmla="*/ 31765 w 108700"/>
                      <a:gd name="connsiteY6" fmla="*/ 200322 h 210683"/>
                      <a:gd name="connsiteX7" fmla="*/ 6327 w 108700"/>
                      <a:gd name="connsiteY7" fmla="*/ 156181 h 210683"/>
                      <a:gd name="connsiteX8" fmla="*/ 34 w 108700"/>
                      <a:gd name="connsiteY8" fmla="*/ 97061 h 210683"/>
                      <a:gd name="connsiteX9" fmla="*/ 1718 w 108700"/>
                      <a:gd name="connsiteY9" fmla="*/ 65773 h 210683"/>
                      <a:gd name="connsiteX10" fmla="*/ 4820 w 108700"/>
                      <a:gd name="connsiteY10" fmla="*/ 36701 h 210683"/>
                      <a:gd name="connsiteX11" fmla="*/ 40629 w 108700"/>
                      <a:gd name="connsiteY11" fmla="*/ 715 h 210683"/>
                      <a:gd name="connsiteX12" fmla="*/ 88049 w 108700"/>
                      <a:gd name="connsiteY12" fmla="*/ 23139 h 210683"/>
                      <a:gd name="connsiteX13" fmla="*/ 81933 w 108700"/>
                      <a:gd name="connsiteY13" fmla="*/ 27749 h 210683"/>
                      <a:gd name="connsiteX14" fmla="*/ 65624 w 108700"/>
                      <a:gd name="connsiteY14" fmla="*/ 16758 h 210683"/>
                      <a:gd name="connsiteX15" fmla="*/ 45060 w 108700"/>
                      <a:gd name="connsiteY15" fmla="*/ 12946 h 210683"/>
                      <a:gd name="connsiteX16" fmla="*/ 16786 w 108700"/>
                      <a:gd name="connsiteY16" fmla="*/ 38296 h 210683"/>
                      <a:gd name="connsiteX17" fmla="*/ 13418 w 108700"/>
                      <a:gd name="connsiteY17" fmla="*/ 62050 h 210683"/>
                      <a:gd name="connsiteX18" fmla="*/ 11202 w 108700"/>
                      <a:gd name="connsiteY18" fmla="*/ 88198 h 210683"/>
                      <a:gd name="connsiteX19" fmla="*/ 12974 w 108700"/>
                      <a:gd name="connsiteY19" fmla="*/ 138986 h 210683"/>
                      <a:gd name="connsiteX20" fmla="*/ 28751 w 108700"/>
                      <a:gd name="connsiteY20" fmla="*/ 182329 h 210683"/>
                      <a:gd name="connsiteX21" fmla="*/ 60838 w 108700"/>
                      <a:gd name="connsiteY21" fmla="*/ 200588 h 210683"/>
                      <a:gd name="connsiteX22" fmla="*/ 89290 w 108700"/>
                      <a:gd name="connsiteY22" fmla="*/ 171161 h 210683"/>
                      <a:gd name="connsiteX23" fmla="*/ 97089 w 108700"/>
                      <a:gd name="connsiteY23" fmla="*/ 125248 h 210683"/>
                      <a:gd name="connsiteX24" fmla="*/ 98596 w 108700"/>
                      <a:gd name="connsiteY24" fmla="*/ 72066 h 210683"/>
                      <a:gd name="connsiteX25" fmla="*/ 93544 w 108700"/>
                      <a:gd name="connsiteY25" fmla="*/ 46096 h 210683"/>
                      <a:gd name="connsiteX26" fmla="*/ 89378 w 108700"/>
                      <a:gd name="connsiteY26" fmla="*/ 33864 h 210683"/>
                      <a:gd name="connsiteX27" fmla="*/ 81401 w 108700"/>
                      <a:gd name="connsiteY27" fmla="*/ 20746 h 210683"/>
                      <a:gd name="connsiteX28" fmla="*/ 81401 w 108700"/>
                      <a:gd name="connsiteY28" fmla="*/ 18708 h 210683"/>
                      <a:gd name="connsiteX29" fmla="*/ 81401 w 108700"/>
                      <a:gd name="connsiteY29" fmla="*/ 18708 h 210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8700" h="210683">
                        <a:moveTo>
                          <a:pt x="81401" y="18708"/>
                        </a:moveTo>
                        <a:cubicBezTo>
                          <a:pt x="87960" y="17910"/>
                          <a:pt x="91594" y="25089"/>
                          <a:pt x="94696" y="29876"/>
                        </a:cubicBezTo>
                        <a:cubicBezTo>
                          <a:pt x="99749" y="37676"/>
                          <a:pt x="102674" y="46805"/>
                          <a:pt x="104801" y="55669"/>
                        </a:cubicBezTo>
                        <a:cubicBezTo>
                          <a:pt x="109055" y="73839"/>
                          <a:pt x="109321" y="92452"/>
                          <a:pt x="107992" y="110800"/>
                        </a:cubicBezTo>
                        <a:cubicBezTo>
                          <a:pt x="106662" y="129502"/>
                          <a:pt x="104712" y="148736"/>
                          <a:pt x="100635" y="166906"/>
                        </a:cubicBezTo>
                        <a:cubicBezTo>
                          <a:pt x="97089" y="183038"/>
                          <a:pt x="89290" y="199347"/>
                          <a:pt x="73956" y="206970"/>
                        </a:cubicBezTo>
                        <a:cubicBezTo>
                          <a:pt x="59863" y="213972"/>
                          <a:pt x="43997" y="210692"/>
                          <a:pt x="31765" y="200322"/>
                        </a:cubicBezTo>
                        <a:cubicBezTo>
                          <a:pt x="18381" y="189065"/>
                          <a:pt x="10847" y="172490"/>
                          <a:pt x="6327" y="156181"/>
                        </a:cubicBezTo>
                        <a:cubicBezTo>
                          <a:pt x="1009" y="136859"/>
                          <a:pt x="-232" y="116738"/>
                          <a:pt x="34" y="97061"/>
                        </a:cubicBezTo>
                        <a:cubicBezTo>
                          <a:pt x="211" y="86602"/>
                          <a:pt x="831" y="76232"/>
                          <a:pt x="1718" y="65773"/>
                        </a:cubicBezTo>
                        <a:cubicBezTo>
                          <a:pt x="2515" y="56112"/>
                          <a:pt x="2870" y="46185"/>
                          <a:pt x="4820" y="36701"/>
                        </a:cubicBezTo>
                        <a:cubicBezTo>
                          <a:pt x="8631" y="18796"/>
                          <a:pt x="22192" y="4171"/>
                          <a:pt x="40629" y="715"/>
                        </a:cubicBezTo>
                        <a:cubicBezTo>
                          <a:pt x="57026" y="-2388"/>
                          <a:pt x="82996" y="4526"/>
                          <a:pt x="88049" y="23139"/>
                        </a:cubicBezTo>
                        <a:cubicBezTo>
                          <a:pt x="89024" y="26685"/>
                          <a:pt x="85212" y="29699"/>
                          <a:pt x="81933" y="27749"/>
                        </a:cubicBezTo>
                        <a:cubicBezTo>
                          <a:pt x="76260" y="24380"/>
                          <a:pt x="71474" y="19771"/>
                          <a:pt x="65624" y="16758"/>
                        </a:cubicBezTo>
                        <a:cubicBezTo>
                          <a:pt x="59331" y="13567"/>
                          <a:pt x="51974" y="12060"/>
                          <a:pt x="45060" y="12946"/>
                        </a:cubicBezTo>
                        <a:cubicBezTo>
                          <a:pt x="31056" y="14719"/>
                          <a:pt x="20331" y="25001"/>
                          <a:pt x="16786" y="38296"/>
                        </a:cubicBezTo>
                        <a:cubicBezTo>
                          <a:pt x="14747" y="46007"/>
                          <a:pt x="14215" y="54073"/>
                          <a:pt x="13418" y="62050"/>
                        </a:cubicBezTo>
                        <a:cubicBezTo>
                          <a:pt x="12531" y="70737"/>
                          <a:pt x="11733" y="79512"/>
                          <a:pt x="11202" y="88198"/>
                        </a:cubicBezTo>
                        <a:cubicBezTo>
                          <a:pt x="10227" y="105039"/>
                          <a:pt x="10138" y="122145"/>
                          <a:pt x="12974" y="138986"/>
                        </a:cubicBezTo>
                        <a:cubicBezTo>
                          <a:pt x="15456" y="154054"/>
                          <a:pt x="19888" y="169477"/>
                          <a:pt x="28751" y="182329"/>
                        </a:cubicBezTo>
                        <a:cubicBezTo>
                          <a:pt x="36020" y="192788"/>
                          <a:pt x="47631" y="202360"/>
                          <a:pt x="60838" y="200588"/>
                        </a:cubicBezTo>
                        <a:cubicBezTo>
                          <a:pt x="75906" y="198638"/>
                          <a:pt x="85212" y="184456"/>
                          <a:pt x="89290" y="171161"/>
                        </a:cubicBezTo>
                        <a:cubicBezTo>
                          <a:pt x="93810" y="156536"/>
                          <a:pt x="95317" y="140493"/>
                          <a:pt x="97089" y="125248"/>
                        </a:cubicBezTo>
                        <a:cubicBezTo>
                          <a:pt x="99217" y="107698"/>
                          <a:pt x="100280" y="89882"/>
                          <a:pt x="98596" y="72066"/>
                        </a:cubicBezTo>
                        <a:cubicBezTo>
                          <a:pt x="97799" y="63291"/>
                          <a:pt x="96114" y="54605"/>
                          <a:pt x="93544" y="46096"/>
                        </a:cubicBezTo>
                        <a:cubicBezTo>
                          <a:pt x="92303" y="42019"/>
                          <a:pt x="90796" y="37942"/>
                          <a:pt x="89378" y="33864"/>
                        </a:cubicBezTo>
                        <a:cubicBezTo>
                          <a:pt x="88049" y="29964"/>
                          <a:pt x="86276" y="21899"/>
                          <a:pt x="81401" y="20746"/>
                        </a:cubicBezTo>
                        <a:cubicBezTo>
                          <a:pt x="80426" y="20658"/>
                          <a:pt x="80249" y="18796"/>
                          <a:pt x="81401" y="18708"/>
                        </a:cubicBezTo>
                        <a:lnTo>
                          <a:pt x="81401" y="187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5" name="任意多边形: 形状 574"/>
                  <p:cNvSpPr/>
                  <p:nvPr>
                    <p:custDataLst>
                      <p:tags r:id="rId312"/>
                    </p:custDataLst>
                  </p:nvPr>
                </p:nvSpPr>
                <p:spPr>
                  <a:xfrm>
                    <a:off x="8139667" y="4651069"/>
                    <a:ext cx="198611" cy="30755"/>
                  </a:xfrm>
                  <a:custGeom>
                    <a:avLst/>
                    <a:gdLst>
                      <a:gd name="connsiteX0" fmla="*/ 194468 w 198611"/>
                      <a:gd name="connsiteY0" fmla="*/ 29459 h 30755"/>
                      <a:gd name="connsiteX1" fmla="*/ 193405 w 198611"/>
                      <a:gd name="connsiteY1" fmla="*/ 27687 h 30755"/>
                      <a:gd name="connsiteX2" fmla="*/ 191986 w 198611"/>
                      <a:gd name="connsiteY2" fmla="*/ 27066 h 30755"/>
                      <a:gd name="connsiteX3" fmla="*/ 187466 w 198611"/>
                      <a:gd name="connsiteY3" fmla="*/ 25560 h 30755"/>
                      <a:gd name="connsiteX4" fmla="*/ 177362 w 198611"/>
                      <a:gd name="connsiteY4" fmla="*/ 23610 h 30755"/>
                      <a:gd name="connsiteX5" fmla="*/ 153696 w 198611"/>
                      <a:gd name="connsiteY5" fmla="*/ 20685 h 30755"/>
                      <a:gd name="connsiteX6" fmla="*/ 103439 w 198611"/>
                      <a:gd name="connsiteY6" fmla="*/ 14214 h 30755"/>
                      <a:gd name="connsiteX7" fmla="*/ 6295 w 198611"/>
                      <a:gd name="connsiteY7" fmla="*/ 14303 h 30755"/>
                      <a:gd name="connsiteX8" fmla="*/ 7359 w 198611"/>
                      <a:gd name="connsiteY8" fmla="*/ 5085 h 30755"/>
                      <a:gd name="connsiteX9" fmla="*/ 13829 w 198611"/>
                      <a:gd name="connsiteY9" fmla="*/ 9871 h 30755"/>
                      <a:gd name="connsiteX10" fmla="*/ 11524 w 198611"/>
                      <a:gd name="connsiteY10" fmla="*/ 15721 h 30755"/>
                      <a:gd name="connsiteX11" fmla="*/ 3724 w 198611"/>
                      <a:gd name="connsiteY11" fmla="*/ 14214 h 30755"/>
                      <a:gd name="connsiteX12" fmla="*/ 3547 w 198611"/>
                      <a:gd name="connsiteY12" fmla="*/ 4464 h 30755"/>
                      <a:gd name="connsiteX13" fmla="*/ 126751 w 198611"/>
                      <a:gd name="connsiteY13" fmla="*/ 7744 h 30755"/>
                      <a:gd name="connsiteX14" fmla="*/ 157950 w 198611"/>
                      <a:gd name="connsiteY14" fmla="*/ 12087 h 30755"/>
                      <a:gd name="connsiteX15" fmla="*/ 186580 w 198611"/>
                      <a:gd name="connsiteY15" fmla="*/ 16607 h 30755"/>
                      <a:gd name="connsiteX16" fmla="*/ 198368 w 198611"/>
                      <a:gd name="connsiteY16" fmla="*/ 28130 h 30755"/>
                      <a:gd name="connsiteX17" fmla="*/ 194202 w 198611"/>
                      <a:gd name="connsiteY17" fmla="*/ 29725 h 30755"/>
                      <a:gd name="connsiteX18" fmla="*/ 194468 w 198611"/>
                      <a:gd name="connsiteY18" fmla="*/ 29459 h 30755"/>
                      <a:gd name="connsiteX19" fmla="*/ 194468 w 198611"/>
                      <a:gd name="connsiteY19" fmla="*/ 29459 h 30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8611" h="30755">
                        <a:moveTo>
                          <a:pt x="194468" y="29459"/>
                        </a:moveTo>
                        <a:cubicBezTo>
                          <a:pt x="194823" y="28573"/>
                          <a:pt x="194468" y="28041"/>
                          <a:pt x="193405" y="27687"/>
                        </a:cubicBezTo>
                        <a:cubicBezTo>
                          <a:pt x="192961" y="27509"/>
                          <a:pt x="192430" y="27332"/>
                          <a:pt x="191986" y="27066"/>
                        </a:cubicBezTo>
                        <a:cubicBezTo>
                          <a:pt x="190568" y="26446"/>
                          <a:pt x="188973" y="26003"/>
                          <a:pt x="187466" y="25560"/>
                        </a:cubicBezTo>
                        <a:cubicBezTo>
                          <a:pt x="184186" y="24496"/>
                          <a:pt x="180818" y="24053"/>
                          <a:pt x="177362" y="23610"/>
                        </a:cubicBezTo>
                        <a:cubicBezTo>
                          <a:pt x="169473" y="22635"/>
                          <a:pt x="161584" y="21660"/>
                          <a:pt x="153696" y="20685"/>
                        </a:cubicBezTo>
                        <a:cubicBezTo>
                          <a:pt x="136944" y="18557"/>
                          <a:pt x="120192" y="16341"/>
                          <a:pt x="103439" y="14214"/>
                        </a:cubicBezTo>
                        <a:cubicBezTo>
                          <a:pt x="70999" y="10137"/>
                          <a:pt x="37938" y="7035"/>
                          <a:pt x="6295" y="14303"/>
                        </a:cubicBezTo>
                        <a:cubicBezTo>
                          <a:pt x="6649" y="11200"/>
                          <a:pt x="7004" y="8187"/>
                          <a:pt x="7359" y="5085"/>
                        </a:cubicBezTo>
                        <a:cubicBezTo>
                          <a:pt x="9929" y="6326"/>
                          <a:pt x="11790" y="7921"/>
                          <a:pt x="13829" y="9871"/>
                        </a:cubicBezTo>
                        <a:cubicBezTo>
                          <a:pt x="16045" y="11910"/>
                          <a:pt x="14538" y="15898"/>
                          <a:pt x="11524" y="15721"/>
                        </a:cubicBezTo>
                        <a:cubicBezTo>
                          <a:pt x="8688" y="15544"/>
                          <a:pt x="6384" y="15278"/>
                          <a:pt x="3724" y="14214"/>
                        </a:cubicBezTo>
                        <a:cubicBezTo>
                          <a:pt x="-707" y="12441"/>
                          <a:pt x="-1682" y="5617"/>
                          <a:pt x="3547" y="4464"/>
                        </a:cubicBezTo>
                        <a:cubicBezTo>
                          <a:pt x="43876" y="-4577"/>
                          <a:pt x="85801" y="1983"/>
                          <a:pt x="126751" y="7744"/>
                        </a:cubicBezTo>
                        <a:cubicBezTo>
                          <a:pt x="137121" y="9162"/>
                          <a:pt x="147580" y="10669"/>
                          <a:pt x="157950" y="12087"/>
                        </a:cubicBezTo>
                        <a:cubicBezTo>
                          <a:pt x="167346" y="13416"/>
                          <a:pt x="177273" y="14126"/>
                          <a:pt x="186580" y="16607"/>
                        </a:cubicBezTo>
                        <a:cubicBezTo>
                          <a:pt x="190923" y="17848"/>
                          <a:pt x="200229" y="22014"/>
                          <a:pt x="198368" y="28130"/>
                        </a:cubicBezTo>
                        <a:cubicBezTo>
                          <a:pt x="197836" y="29814"/>
                          <a:pt x="195266" y="32119"/>
                          <a:pt x="194202" y="29725"/>
                        </a:cubicBezTo>
                        <a:cubicBezTo>
                          <a:pt x="193936" y="29548"/>
                          <a:pt x="194291" y="29371"/>
                          <a:pt x="194468" y="29459"/>
                        </a:cubicBezTo>
                        <a:lnTo>
                          <a:pt x="194468" y="2945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6" name="任意多边形: 形状 575"/>
                  <p:cNvSpPr/>
                  <p:nvPr>
                    <p:custDataLst>
                      <p:tags r:id="rId313"/>
                    </p:custDataLst>
                  </p:nvPr>
                </p:nvSpPr>
                <p:spPr>
                  <a:xfrm>
                    <a:off x="8131193" y="4743707"/>
                    <a:ext cx="210416" cy="40280"/>
                  </a:xfrm>
                  <a:custGeom>
                    <a:avLst/>
                    <a:gdLst>
                      <a:gd name="connsiteX0" fmla="*/ 209678 w 210416"/>
                      <a:gd name="connsiteY0" fmla="*/ 39550 h 40280"/>
                      <a:gd name="connsiteX1" fmla="*/ 196648 w 210416"/>
                      <a:gd name="connsiteY1" fmla="*/ 40259 h 40280"/>
                      <a:gd name="connsiteX2" fmla="*/ 183530 w 210416"/>
                      <a:gd name="connsiteY2" fmla="*/ 38930 h 40280"/>
                      <a:gd name="connsiteX3" fmla="*/ 160485 w 210416"/>
                      <a:gd name="connsiteY3" fmla="*/ 35384 h 40280"/>
                      <a:gd name="connsiteX4" fmla="*/ 109076 w 210416"/>
                      <a:gd name="connsiteY4" fmla="*/ 27230 h 40280"/>
                      <a:gd name="connsiteX5" fmla="*/ 58820 w 210416"/>
                      <a:gd name="connsiteY5" fmla="*/ 19075 h 40280"/>
                      <a:gd name="connsiteX6" fmla="*/ 6614 w 210416"/>
                      <a:gd name="connsiteY6" fmla="*/ 14998 h 40280"/>
                      <a:gd name="connsiteX7" fmla="*/ 1561 w 210416"/>
                      <a:gd name="connsiteY7" fmla="*/ 6578 h 40280"/>
                      <a:gd name="connsiteX8" fmla="*/ 13527 w 210416"/>
                      <a:gd name="connsiteY8" fmla="*/ 19 h 40280"/>
                      <a:gd name="connsiteX9" fmla="*/ 16718 w 210416"/>
                      <a:gd name="connsiteY9" fmla="*/ 4184 h 40280"/>
                      <a:gd name="connsiteX10" fmla="*/ 8830 w 210416"/>
                      <a:gd name="connsiteY10" fmla="*/ 13757 h 40280"/>
                      <a:gd name="connsiteX11" fmla="*/ 3777 w 210416"/>
                      <a:gd name="connsiteY11" fmla="*/ 5337 h 40280"/>
                      <a:gd name="connsiteX12" fmla="*/ 53679 w 210416"/>
                      <a:gd name="connsiteY12" fmla="*/ 8439 h 40280"/>
                      <a:gd name="connsiteX13" fmla="*/ 106063 w 210416"/>
                      <a:gd name="connsiteY13" fmla="*/ 17037 h 40280"/>
                      <a:gd name="connsiteX14" fmla="*/ 158446 w 210416"/>
                      <a:gd name="connsiteY14" fmla="*/ 25811 h 40280"/>
                      <a:gd name="connsiteX15" fmla="*/ 183530 w 210416"/>
                      <a:gd name="connsiteY15" fmla="*/ 30066 h 40280"/>
                      <a:gd name="connsiteX16" fmla="*/ 196471 w 210416"/>
                      <a:gd name="connsiteY16" fmla="*/ 32902 h 40280"/>
                      <a:gd name="connsiteX17" fmla="*/ 209943 w 210416"/>
                      <a:gd name="connsiteY17" fmla="*/ 38132 h 40280"/>
                      <a:gd name="connsiteX18" fmla="*/ 209678 w 210416"/>
                      <a:gd name="connsiteY18" fmla="*/ 39550 h 40280"/>
                      <a:gd name="connsiteX19" fmla="*/ 209678 w 210416"/>
                      <a:gd name="connsiteY19" fmla="*/ 39550 h 40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0416" h="40280">
                        <a:moveTo>
                          <a:pt x="209678" y="39550"/>
                        </a:moveTo>
                        <a:cubicBezTo>
                          <a:pt x="205246" y="39461"/>
                          <a:pt x="201080" y="40436"/>
                          <a:pt x="196648" y="40259"/>
                        </a:cubicBezTo>
                        <a:cubicBezTo>
                          <a:pt x="192216" y="40082"/>
                          <a:pt x="187962" y="39461"/>
                          <a:pt x="183530" y="38930"/>
                        </a:cubicBezTo>
                        <a:cubicBezTo>
                          <a:pt x="175819" y="37866"/>
                          <a:pt x="168108" y="36625"/>
                          <a:pt x="160485" y="35384"/>
                        </a:cubicBezTo>
                        <a:cubicBezTo>
                          <a:pt x="143378" y="32637"/>
                          <a:pt x="126272" y="29977"/>
                          <a:pt x="109076" y="27230"/>
                        </a:cubicBezTo>
                        <a:cubicBezTo>
                          <a:pt x="92324" y="24482"/>
                          <a:pt x="75572" y="21823"/>
                          <a:pt x="58820" y="19075"/>
                        </a:cubicBezTo>
                        <a:cubicBezTo>
                          <a:pt x="41625" y="16327"/>
                          <a:pt x="23809" y="12339"/>
                          <a:pt x="6614" y="14998"/>
                        </a:cubicBezTo>
                        <a:cubicBezTo>
                          <a:pt x="2182" y="15707"/>
                          <a:pt x="-2516" y="9946"/>
                          <a:pt x="1561" y="6578"/>
                        </a:cubicBezTo>
                        <a:cubicBezTo>
                          <a:pt x="5284" y="3475"/>
                          <a:pt x="8475" y="550"/>
                          <a:pt x="13527" y="19"/>
                        </a:cubicBezTo>
                        <a:cubicBezTo>
                          <a:pt x="15654" y="-247"/>
                          <a:pt x="17250" y="2412"/>
                          <a:pt x="16718" y="4184"/>
                        </a:cubicBezTo>
                        <a:cubicBezTo>
                          <a:pt x="15389" y="8616"/>
                          <a:pt x="12198" y="11009"/>
                          <a:pt x="8830" y="13757"/>
                        </a:cubicBezTo>
                        <a:cubicBezTo>
                          <a:pt x="7145" y="10921"/>
                          <a:pt x="5461" y="8084"/>
                          <a:pt x="3777" y="5337"/>
                        </a:cubicBezTo>
                        <a:cubicBezTo>
                          <a:pt x="20441" y="2766"/>
                          <a:pt x="37016" y="5691"/>
                          <a:pt x="53679" y="8439"/>
                        </a:cubicBezTo>
                        <a:cubicBezTo>
                          <a:pt x="71140" y="11275"/>
                          <a:pt x="88602" y="14200"/>
                          <a:pt x="106063" y="17037"/>
                        </a:cubicBezTo>
                        <a:cubicBezTo>
                          <a:pt x="123524" y="19873"/>
                          <a:pt x="140985" y="22887"/>
                          <a:pt x="158446" y="25811"/>
                        </a:cubicBezTo>
                        <a:cubicBezTo>
                          <a:pt x="166778" y="27230"/>
                          <a:pt x="175198" y="28471"/>
                          <a:pt x="183530" y="30066"/>
                        </a:cubicBezTo>
                        <a:cubicBezTo>
                          <a:pt x="187873" y="30864"/>
                          <a:pt x="192216" y="31573"/>
                          <a:pt x="196471" y="32902"/>
                        </a:cubicBezTo>
                        <a:cubicBezTo>
                          <a:pt x="201169" y="34320"/>
                          <a:pt x="205335" y="36625"/>
                          <a:pt x="209943" y="38132"/>
                        </a:cubicBezTo>
                        <a:cubicBezTo>
                          <a:pt x="210653" y="38309"/>
                          <a:pt x="210564" y="39550"/>
                          <a:pt x="209678" y="39550"/>
                        </a:cubicBezTo>
                        <a:lnTo>
                          <a:pt x="209678" y="3955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sp>
              <p:nvSpPr>
                <p:cNvPr id="577" name="任意多边形: 形状 576"/>
                <p:cNvSpPr/>
                <p:nvPr>
                  <p:custDataLst>
                    <p:tags r:id="rId314"/>
                  </p:custDataLst>
                </p:nvPr>
              </p:nvSpPr>
              <p:spPr>
                <a:xfrm>
                  <a:off x="9637142" y="3781115"/>
                  <a:ext cx="90111" cy="13233"/>
                </a:xfrm>
                <a:custGeom>
                  <a:avLst/>
                  <a:gdLst>
                    <a:gd name="connsiteX0" fmla="*/ 556 w 90111"/>
                    <a:gd name="connsiteY0" fmla="*/ 28 h 13233"/>
                    <a:gd name="connsiteX1" fmla="*/ 24576 w 90111"/>
                    <a:gd name="connsiteY1" fmla="*/ 4017 h 13233"/>
                    <a:gd name="connsiteX2" fmla="*/ 46380 w 90111"/>
                    <a:gd name="connsiteY2" fmla="*/ 4194 h 13233"/>
                    <a:gd name="connsiteX3" fmla="*/ 68982 w 90111"/>
                    <a:gd name="connsiteY3" fmla="*/ 2599 h 13233"/>
                    <a:gd name="connsiteX4" fmla="*/ 89014 w 90111"/>
                    <a:gd name="connsiteY4" fmla="*/ 4903 h 13233"/>
                    <a:gd name="connsiteX5" fmla="*/ 87419 w 90111"/>
                    <a:gd name="connsiteY5" fmla="*/ 11285 h 13233"/>
                    <a:gd name="connsiteX6" fmla="*/ 76339 w 90111"/>
                    <a:gd name="connsiteY6" fmla="*/ 11108 h 13233"/>
                    <a:gd name="connsiteX7" fmla="*/ 65792 w 90111"/>
                    <a:gd name="connsiteY7" fmla="*/ 12614 h 13233"/>
                    <a:gd name="connsiteX8" fmla="*/ 42658 w 90111"/>
                    <a:gd name="connsiteY8" fmla="*/ 12437 h 13233"/>
                    <a:gd name="connsiteX9" fmla="*/ 20853 w 90111"/>
                    <a:gd name="connsiteY9" fmla="*/ 9069 h 13233"/>
                    <a:gd name="connsiteX10" fmla="*/ 290 w 90111"/>
                    <a:gd name="connsiteY10" fmla="*/ 826 h 13233"/>
                    <a:gd name="connsiteX11" fmla="*/ 556 w 90111"/>
                    <a:gd name="connsiteY11" fmla="*/ 28 h 13233"/>
                    <a:gd name="connsiteX12" fmla="*/ 556 w 90111"/>
                    <a:gd name="connsiteY12" fmla="*/ 28 h 13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111" h="13233">
                      <a:moveTo>
                        <a:pt x="556" y="28"/>
                      </a:moveTo>
                      <a:cubicBezTo>
                        <a:pt x="8001" y="2510"/>
                        <a:pt x="16776" y="3219"/>
                        <a:pt x="24576" y="4017"/>
                      </a:cubicBezTo>
                      <a:cubicBezTo>
                        <a:pt x="31844" y="4726"/>
                        <a:pt x="39112" y="4371"/>
                        <a:pt x="46380" y="4194"/>
                      </a:cubicBezTo>
                      <a:cubicBezTo>
                        <a:pt x="54092" y="4105"/>
                        <a:pt x="61448" y="3928"/>
                        <a:pt x="68982" y="2599"/>
                      </a:cubicBezTo>
                      <a:cubicBezTo>
                        <a:pt x="74832" y="1535"/>
                        <a:pt x="84494" y="-592"/>
                        <a:pt x="89014" y="4903"/>
                      </a:cubicBezTo>
                      <a:cubicBezTo>
                        <a:pt x="90787" y="7119"/>
                        <a:pt x="90521" y="10576"/>
                        <a:pt x="87419" y="11285"/>
                      </a:cubicBezTo>
                      <a:cubicBezTo>
                        <a:pt x="83785" y="12083"/>
                        <a:pt x="80062" y="10842"/>
                        <a:pt x="76339" y="11108"/>
                      </a:cubicBezTo>
                      <a:cubicBezTo>
                        <a:pt x="72794" y="11374"/>
                        <a:pt x="69248" y="12171"/>
                        <a:pt x="65792" y="12614"/>
                      </a:cubicBezTo>
                      <a:cubicBezTo>
                        <a:pt x="58169" y="13590"/>
                        <a:pt x="50369" y="13323"/>
                        <a:pt x="42658" y="12437"/>
                      </a:cubicBezTo>
                      <a:cubicBezTo>
                        <a:pt x="35390" y="11640"/>
                        <a:pt x="28033" y="10487"/>
                        <a:pt x="20853" y="9069"/>
                      </a:cubicBezTo>
                      <a:cubicBezTo>
                        <a:pt x="13319" y="7562"/>
                        <a:pt x="7115" y="4371"/>
                        <a:pt x="290" y="826"/>
                      </a:cubicBezTo>
                      <a:cubicBezTo>
                        <a:pt x="-242" y="560"/>
                        <a:pt x="24" y="-149"/>
                        <a:pt x="556" y="28"/>
                      </a:cubicBezTo>
                      <a:lnTo>
                        <a:pt x="556" y="2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8" name="任意多边形: 形状 577"/>
                <p:cNvSpPr/>
                <p:nvPr>
                  <p:custDataLst>
                    <p:tags r:id="rId315"/>
                  </p:custDataLst>
                </p:nvPr>
              </p:nvSpPr>
              <p:spPr>
                <a:xfrm>
                  <a:off x="9630355" y="3862370"/>
                  <a:ext cx="104226" cy="11454"/>
                </a:xfrm>
                <a:custGeom>
                  <a:avLst/>
                  <a:gdLst>
                    <a:gd name="connsiteX0" fmla="*/ 251 w 104226"/>
                    <a:gd name="connsiteY0" fmla="*/ 3066 h 11454"/>
                    <a:gd name="connsiteX1" fmla="*/ 47937 w 104226"/>
                    <a:gd name="connsiteY1" fmla="*/ 2889 h 11454"/>
                    <a:gd name="connsiteX2" fmla="*/ 73021 w 104226"/>
                    <a:gd name="connsiteY2" fmla="*/ 3155 h 11454"/>
                    <a:gd name="connsiteX3" fmla="*/ 84544 w 104226"/>
                    <a:gd name="connsiteY3" fmla="*/ 2446 h 11454"/>
                    <a:gd name="connsiteX4" fmla="*/ 90305 w 104226"/>
                    <a:gd name="connsiteY4" fmla="*/ 1914 h 11454"/>
                    <a:gd name="connsiteX5" fmla="*/ 94825 w 104226"/>
                    <a:gd name="connsiteY5" fmla="*/ 1382 h 11454"/>
                    <a:gd name="connsiteX6" fmla="*/ 95889 w 104226"/>
                    <a:gd name="connsiteY6" fmla="*/ 2800 h 11454"/>
                    <a:gd name="connsiteX7" fmla="*/ 96953 w 104226"/>
                    <a:gd name="connsiteY7" fmla="*/ 6434 h 11454"/>
                    <a:gd name="connsiteX8" fmla="*/ 96775 w 104226"/>
                    <a:gd name="connsiteY8" fmla="*/ 6168 h 11454"/>
                    <a:gd name="connsiteX9" fmla="*/ 100498 w 104226"/>
                    <a:gd name="connsiteY9" fmla="*/ 6700 h 11454"/>
                    <a:gd name="connsiteX10" fmla="*/ 98105 w 104226"/>
                    <a:gd name="connsiteY10" fmla="*/ 6966 h 11454"/>
                    <a:gd name="connsiteX11" fmla="*/ 95800 w 104226"/>
                    <a:gd name="connsiteY11" fmla="*/ 3953 h 11454"/>
                    <a:gd name="connsiteX12" fmla="*/ 95800 w 104226"/>
                    <a:gd name="connsiteY12" fmla="*/ 3775 h 11454"/>
                    <a:gd name="connsiteX13" fmla="*/ 98459 w 104226"/>
                    <a:gd name="connsiteY13" fmla="*/ 318 h 11454"/>
                    <a:gd name="connsiteX14" fmla="*/ 98725 w 104226"/>
                    <a:gd name="connsiteY14" fmla="*/ 230 h 11454"/>
                    <a:gd name="connsiteX15" fmla="*/ 104221 w 104226"/>
                    <a:gd name="connsiteY15" fmla="*/ 4484 h 11454"/>
                    <a:gd name="connsiteX16" fmla="*/ 104221 w 104226"/>
                    <a:gd name="connsiteY16" fmla="*/ 5193 h 11454"/>
                    <a:gd name="connsiteX17" fmla="*/ 102005 w 104226"/>
                    <a:gd name="connsiteY17" fmla="*/ 9093 h 11454"/>
                    <a:gd name="connsiteX18" fmla="*/ 92432 w 104226"/>
                    <a:gd name="connsiteY18" fmla="*/ 10689 h 11454"/>
                    <a:gd name="connsiteX19" fmla="*/ 79048 w 104226"/>
                    <a:gd name="connsiteY19" fmla="*/ 11309 h 11454"/>
                    <a:gd name="connsiteX20" fmla="*/ 53078 w 104226"/>
                    <a:gd name="connsiteY20" fmla="*/ 10955 h 11454"/>
                    <a:gd name="connsiteX21" fmla="*/ 28349 w 104226"/>
                    <a:gd name="connsiteY21" fmla="*/ 7498 h 11454"/>
                    <a:gd name="connsiteX22" fmla="*/ 517 w 104226"/>
                    <a:gd name="connsiteY22" fmla="*/ 3864 h 11454"/>
                    <a:gd name="connsiteX23" fmla="*/ 251 w 104226"/>
                    <a:gd name="connsiteY23" fmla="*/ 3066 h 11454"/>
                    <a:gd name="connsiteX24" fmla="*/ 251 w 104226"/>
                    <a:gd name="connsiteY24" fmla="*/ 3066 h 1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4226" h="11454">
                      <a:moveTo>
                        <a:pt x="251" y="3066"/>
                      </a:moveTo>
                      <a:cubicBezTo>
                        <a:pt x="15851" y="939"/>
                        <a:pt x="32160" y="2003"/>
                        <a:pt x="47937" y="2889"/>
                      </a:cubicBezTo>
                      <a:cubicBezTo>
                        <a:pt x="56269" y="3332"/>
                        <a:pt x="64689" y="3421"/>
                        <a:pt x="73021" y="3155"/>
                      </a:cubicBezTo>
                      <a:cubicBezTo>
                        <a:pt x="76832" y="3066"/>
                        <a:pt x="80732" y="2800"/>
                        <a:pt x="84544" y="2446"/>
                      </a:cubicBezTo>
                      <a:cubicBezTo>
                        <a:pt x="86494" y="2268"/>
                        <a:pt x="88355" y="2091"/>
                        <a:pt x="90305" y="1914"/>
                      </a:cubicBezTo>
                      <a:cubicBezTo>
                        <a:pt x="91812" y="1737"/>
                        <a:pt x="93319" y="1559"/>
                        <a:pt x="94825" y="1382"/>
                      </a:cubicBezTo>
                      <a:cubicBezTo>
                        <a:pt x="97041" y="584"/>
                        <a:pt x="97396" y="1028"/>
                        <a:pt x="95889" y="2800"/>
                      </a:cubicBezTo>
                      <a:cubicBezTo>
                        <a:pt x="96243" y="4041"/>
                        <a:pt x="96598" y="5193"/>
                        <a:pt x="96953" y="6434"/>
                      </a:cubicBezTo>
                      <a:cubicBezTo>
                        <a:pt x="96864" y="6346"/>
                        <a:pt x="96775" y="6257"/>
                        <a:pt x="96775" y="6168"/>
                      </a:cubicBezTo>
                      <a:cubicBezTo>
                        <a:pt x="98016" y="6346"/>
                        <a:pt x="99257" y="6523"/>
                        <a:pt x="100498" y="6700"/>
                      </a:cubicBezTo>
                      <a:cubicBezTo>
                        <a:pt x="99700" y="7143"/>
                        <a:pt x="98991" y="7143"/>
                        <a:pt x="98105" y="6966"/>
                      </a:cubicBezTo>
                      <a:cubicBezTo>
                        <a:pt x="96953" y="6700"/>
                        <a:pt x="95623" y="5193"/>
                        <a:pt x="95800" y="3953"/>
                      </a:cubicBezTo>
                      <a:cubicBezTo>
                        <a:pt x="95800" y="3864"/>
                        <a:pt x="95800" y="3864"/>
                        <a:pt x="95800" y="3775"/>
                      </a:cubicBezTo>
                      <a:cubicBezTo>
                        <a:pt x="95978" y="1914"/>
                        <a:pt x="96775" y="939"/>
                        <a:pt x="98459" y="318"/>
                      </a:cubicBezTo>
                      <a:cubicBezTo>
                        <a:pt x="98548" y="318"/>
                        <a:pt x="98637" y="230"/>
                        <a:pt x="98725" y="230"/>
                      </a:cubicBezTo>
                      <a:cubicBezTo>
                        <a:pt x="101384" y="-834"/>
                        <a:pt x="104043" y="2003"/>
                        <a:pt x="104221" y="4484"/>
                      </a:cubicBezTo>
                      <a:cubicBezTo>
                        <a:pt x="104221" y="4750"/>
                        <a:pt x="104221" y="4927"/>
                        <a:pt x="104221" y="5193"/>
                      </a:cubicBezTo>
                      <a:cubicBezTo>
                        <a:pt x="104309" y="6789"/>
                        <a:pt x="103334" y="8384"/>
                        <a:pt x="102005" y="9093"/>
                      </a:cubicBezTo>
                      <a:cubicBezTo>
                        <a:pt x="99169" y="10600"/>
                        <a:pt x="95623" y="10423"/>
                        <a:pt x="92432" y="10689"/>
                      </a:cubicBezTo>
                      <a:cubicBezTo>
                        <a:pt x="88000" y="11043"/>
                        <a:pt x="83480" y="11221"/>
                        <a:pt x="79048" y="11309"/>
                      </a:cubicBezTo>
                      <a:cubicBezTo>
                        <a:pt x="70362" y="11575"/>
                        <a:pt x="61764" y="11487"/>
                        <a:pt x="53078" y="10955"/>
                      </a:cubicBezTo>
                      <a:cubicBezTo>
                        <a:pt x="44658" y="10423"/>
                        <a:pt x="36592" y="9182"/>
                        <a:pt x="28349" y="7498"/>
                      </a:cubicBezTo>
                      <a:cubicBezTo>
                        <a:pt x="19042" y="5637"/>
                        <a:pt x="10090" y="3421"/>
                        <a:pt x="517" y="3864"/>
                      </a:cubicBezTo>
                      <a:cubicBezTo>
                        <a:pt x="-15" y="3775"/>
                        <a:pt x="-192" y="3066"/>
                        <a:pt x="251" y="3066"/>
                      </a:cubicBezTo>
                      <a:lnTo>
                        <a:pt x="251" y="30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9" name="任意多边形: 形状 578"/>
                <p:cNvSpPr/>
                <p:nvPr>
                  <p:custDataLst>
                    <p:tags r:id="rId316"/>
                  </p:custDataLst>
                </p:nvPr>
              </p:nvSpPr>
              <p:spPr>
                <a:xfrm>
                  <a:off x="9242095" y="3767975"/>
                  <a:ext cx="201048" cy="12118"/>
                </a:xfrm>
                <a:custGeom>
                  <a:avLst/>
                  <a:gdLst>
                    <a:gd name="connsiteX0" fmla="*/ 199 w 201048"/>
                    <a:gd name="connsiteY0" fmla="*/ 140 h 12118"/>
                    <a:gd name="connsiteX1" fmla="*/ 101510 w 201048"/>
                    <a:gd name="connsiteY1" fmla="*/ 849 h 12118"/>
                    <a:gd name="connsiteX2" fmla="*/ 152209 w 201048"/>
                    <a:gd name="connsiteY2" fmla="*/ 1469 h 12118"/>
                    <a:gd name="connsiteX3" fmla="*/ 176495 w 201048"/>
                    <a:gd name="connsiteY3" fmla="*/ 2178 h 12118"/>
                    <a:gd name="connsiteX4" fmla="*/ 199807 w 201048"/>
                    <a:gd name="connsiteY4" fmla="*/ 5458 h 12118"/>
                    <a:gd name="connsiteX5" fmla="*/ 199895 w 201048"/>
                    <a:gd name="connsiteY5" fmla="*/ 9712 h 12118"/>
                    <a:gd name="connsiteX6" fmla="*/ 177736 w 201048"/>
                    <a:gd name="connsiteY6" fmla="*/ 11396 h 12118"/>
                    <a:gd name="connsiteX7" fmla="*/ 152386 w 201048"/>
                    <a:gd name="connsiteY7" fmla="*/ 10244 h 12118"/>
                    <a:gd name="connsiteX8" fmla="*/ 101687 w 201048"/>
                    <a:gd name="connsiteY8" fmla="*/ 7142 h 12118"/>
                    <a:gd name="connsiteX9" fmla="*/ 199 w 201048"/>
                    <a:gd name="connsiteY9" fmla="*/ 494 h 12118"/>
                    <a:gd name="connsiteX10" fmla="*/ 199 w 201048"/>
                    <a:gd name="connsiteY10" fmla="*/ 140 h 12118"/>
                    <a:gd name="connsiteX11" fmla="*/ 199 w 201048"/>
                    <a:gd name="connsiteY11" fmla="*/ 140 h 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1048" h="12118">
                      <a:moveTo>
                        <a:pt x="199" y="140"/>
                      </a:moveTo>
                      <a:cubicBezTo>
                        <a:pt x="33881" y="-392"/>
                        <a:pt x="67740" y="760"/>
                        <a:pt x="101510" y="849"/>
                      </a:cubicBezTo>
                      <a:cubicBezTo>
                        <a:pt x="118439" y="937"/>
                        <a:pt x="135280" y="1115"/>
                        <a:pt x="152209" y="1469"/>
                      </a:cubicBezTo>
                      <a:cubicBezTo>
                        <a:pt x="160275" y="1646"/>
                        <a:pt x="168341" y="1912"/>
                        <a:pt x="176495" y="2178"/>
                      </a:cubicBezTo>
                      <a:cubicBezTo>
                        <a:pt x="183675" y="2356"/>
                        <a:pt x="193514" y="1026"/>
                        <a:pt x="199807" y="5458"/>
                      </a:cubicBezTo>
                      <a:cubicBezTo>
                        <a:pt x="201402" y="6610"/>
                        <a:pt x="201491" y="8649"/>
                        <a:pt x="199895" y="9712"/>
                      </a:cubicBezTo>
                      <a:cubicBezTo>
                        <a:pt x="193868" y="13612"/>
                        <a:pt x="184739" y="11662"/>
                        <a:pt x="177736" y="11396"/>
                      </a:cubicBezTo>
                      <a:cubicBezTo>
                        <a:pt x="169316" y="11042"/>
                        <a:pt x="160807" y="10687"/>
                        <a:pt x="152386" y="10244"/>
                      </a:cubicBezTo>
                      <a:cubicBezTo>
                        <a:pt x="135457" y="9358"/>
                        <a:pt x="118616" y="8294"/>
                        <a:pt x="101687" y="7142"/>
                      </a:cubicBezTo>
                      <a:cubicBezTo>
                        <a:pt x="67828" y="4837"/>
                        <a:pt x="33970" y="3419"/>
                        <a:pt x="199" y="494"/>
                      </a:cubicBezTo>
                      <a:cubicBezTo>
                        <a:pt x="-66" y="406"/>
                        <a:pt x="-66" y="140"/>
                        <a:pt x="199" y="140"/>
                      </a:cubicBezTo>
                      <a:lnTo>
                        <a:pt x="199" y="1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0" name="任意多边形: 形状 579"/>
                <p:cNvSpPr/>
                <p:nvPr>
                  <p:custDataLst>
                    <p:tags r:id="rId317"/>
                  </p:custDataLst>
                </p:nvPr>
              </p:nvSpPr>
              <p:spPr>
                <a:xfrm>
                  <a:off x="9376488" y="3772161"/>
                  <a:ext cx="12271" cy="97069"/>
                </a:xfrm>
                <a:custGeom>
                  <a:avLst/>
                  <a:gdLst>
                    <a:gd name="connsiteX0" fmla="*/ 5407 w 12271"/>
                    <a:gd name="connsiteY0" fmla="*/ 96909 h 97069"/>
                    <a:gd name="connsiteX1" fmla="*/ 621 w 12271"/>
                    <a:gd name="connsiteY1" fmla="*/ 86894 h 97069"/>
                    <a:gd name="connsiteX2" fmla="*/ 532 w 12271"/>
                    <a:gd name="connsiteY2" fmla="*/ 75459 h 97069"/>
                    <a:gd name="connsiteX3" fmla="*/ 3014 w 12271"/>
                    <a:gd name="connsiteY3" fmla="*/ 50730 h 97069"/>
                    <a:gd name="connsiteX4" fmla="*/ 2039 w 12271"/>
                    <a:gd name="connsiteY4" fmla="*/ 26001 h 97069"/>
                    <a:gd name="connsiteX5" fmla="*/ 1241 w 12271"/>
                    <a:gd name="connsiteY5" fmla="*/ 13149 h 97069"/>
                    <a:gd name="connsiteX6" fmla="*/ 1064 w 12271"/>
                    <a:gd name="connsiteY6" fmla="*/ 6413 h 97069"/>
                    <a:gd name="connsiteX7" fmla="*/ 1862 w 12271"/>
                    <a:gd name="connsiteY7" fmla="*/ 4374 h 97069"/>
                    <a:gd name="connsiteX8" fmla="*/ 2926 w 12271"/>
                    <a:gd name="connsiteY8" fmla="*/ 6058 h 97069"/>
                    <a:gd name="connsiteX9" fmla="*/ 2837 w 12271"/>
                    <a:gd name="connsiteY9" fmla="*/ 2247 h 97069"/>
                    <a:gd name="connsiteX10" fmla="*/ 3014 w 12271"/>
                    <a:gd name="connsiteY10" fmla="*/ 1981 h 97069"/>
                    <a:gd name="connsiteX11" fmla="*/ 10371 w 12271"/>
                    <a:gd name="connsiteY11" fmla="*/ 2158 h 97069"/>
                    <a:gd name="connsiteX12" fmla="*/ 10903 w 12271"/>
                    <a:gd name="connsiteY12" fmla="*/ 2867 h 97069"/>
                    <a:gd name="connsiteX13" fmla="*/ 10991 w 12271"/>
                    <a:gd name="connsiteY13" fmla="*/ 7476 h 97069"/>
                    <a:gd name="connsiteX14" fmla="*/ 9839 w 12271"/>
                    <a:gd name="connsiteY14" fmla="*/ 9337 h 97069"/>
                    <a:gd name="connsiteX15" fmla="*/ 10282 w 12271"/>
                    <a:gd name="connsiteY15" fmla="*/ 10578 h 97069"/>
                    <a:gd name="connsiteX16" fmla="*/ 10726 w 12271"/>
                    <a:gd name="connsiteY16" fmla="*/ 17049 h 97069"/>
                    <a:gd name="connsiteX17" fmla="*/ 11435 w 12271"/>
                    <a:gd name="connsiteY17" fmla="*/ 28040 h 97069"/>
                    <a:gd name="connsiteX18" fmla="*/ 12232 w 12271"/>
                    <a:gd name="connsiteY18" fmla="*/ 51883 h 97069"/>
                    <a:gd name="connsiteX19" fmla="*/ 9928 w 12271"/>
                    <a:gd name="connsiteY19" fmla="*/ 73864 h 97069"/>
                    <a:gd name="connsiteX20" fmla="*/ 7800 w 12271"/>
                    <a:gd name="connsiteY20" fmla="*/ 84678 h 97069"/>
                    <a:gd name="connsiteX21" fmla="*/ 5850 w 12271"/>
                    <a:gd name="connsiteY21" fmla="*/ 96821 h 97069"/>
                    <a:gd name="connsiteX22" fmla="*/ 5407 w 12271"/>
                    <a:gd name="connsiteY22" fmla="*/ 96909 h 97069"/>
                    <a:gd name="connsiteX23" fmla="*/ 5407 w 12271"/>
                    <a:gd name="connsiteY23" fmla="*/ 96909 h 97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271" h="97069">
                      <a:moveTo>
                        <a:pt x="5407" y="96909"/>
                      </a:moveTo>
                      <a:cubicBezTo>
                        <a:pt x="3812" y="93807"/>
                        <a:pt x="1596" y="90173"/>
                        <a:pt x="621" y="86894"/>
                      </a:cubicBezTo>
                      <a:cubicBezTo>
                        <a:pt x="-443" y="83082"/>
                        <a:pt x="89" y="79271"/>
                        <a:pt x="532" y="75459"/>
                      </a:cubicBezTo>
                      <a:cubicBezTo>
                        <a:pt x="1596" y="67216"/>
                        <a:pt x="2926" y="59151"/>
                        <a:pt x="3014" y="50730"/>
                      </a:cubicBezTo>
                      <a:cubicBezTo>
                        <a:pt x="3103" y="42487"/>
                        <a:pt x="2571" y="34244"/>
                        <a:pt x="2039" y="26001"/>
                      </a:cubicBezTo>
                      <a:cubicBezTo>
                        <a:pt x="1773" y="21746"/>
                        <a:pt x="1507" y="17403"/>
                        <a:pt x="1241" y="13149"/>
                      </a:cubicBezTo>
                      <a:cubicBezTo>
                        <a:pt x="1064" y="11022"/>
                        <a:pt x="621" y="8540"/>
                        <a:pt x="1064" y="6413"/>
                      </a:cubicBezTo>
                      <a:cubicBezTo>
                        <a:pt x="1241" y="5703"/>
                        <a:pt x="1507" y="5083"/>
                        <a:pt x="1862" y="4374"/>
                      </a:cubicBezTo>
                      <a:cubicBezTo>
                        <a:pt x="2748" y="2690"/>
                        <a:pt x="3103" y="3222"/>
                        <a:pt x="2926" y="6058"/>
                      </a:cubicBezTo>
                      <a:cubicBezTo>
                        <a:pt x="2128" y="4906"/>
                        <a:pt x="2216" y="3310"/>
                        <a:pt x="2837" y="2247"/>
                      </a:cubicBezTo>
                      <a:cubicBezTo>
                        <a:pt x="2926" y="2158"/>
                        <a:pt x="2926" y="2069"/>
                        <a:pt x="3014" y="1981"/>
                      </a:cubicBezTo>
                      <a:cubicBezTo>
                        <a:pt x="4698" y="-944"/>
                        <a:pt x="8510" y="-413"/>
                        <a:pt x="10371" y="2158"/>
                      </a:cubicBezTo>
                      <a:cubicBezTo>
                        <a:pt x="10548" y="2424"/>
                        <a:pt x="10726" y="2690"/>
                        <a:pt x="10903" y="2867"/>
                      </a:cubicBezTo>
                      <a:cubicBezTo>
                        <a:pt x="11878" y="4285"/>
                        <a:pt x="11700" y="6147"/>
                        <a:pt x="10991" y="7476"/>
                      </a:cubicBezTo>
                      <a:cubicBezTo>
                        <a:pt x="10726" y="8185"/>
                        <a:pt x="10371" y="8806"/>
                        <a:pt x="9839" y="9337"/>
                      </a:cubicBezTo>
                      <a:cubicBezTo>
                        <a:pt x="10371" y="9603"/>
                        <a:pt x="10460" y="10047"/>
                        <a:pt x="10282" y="10578"/>
                      </a:cubicBezTo>
                      <a:cubicBezTo>
                        <a:pt x="10194" y="12706"/>
                        <a:pt x="10548" y="14922"/>
                        <a:pt x="10726" y="17049"/>
                      </a:cubicBezTo>
                      <a:cubicBezTo>
                        <a:pt x="10991" y="20683"/>
                        <a:pt x="11169" y="24317"/>
                        <a:pt x="11435" y="28040"/>
                      </a:cubicBezTo>
                      <a:cubicBezTo>
                        <a:pt x="11966" y="36017"/>
                        <a:pt x="12410" y="43905"/>
                        <a:pt x="12232" y="51883"/>
                      </a:cubicBezTo>
                      <a:cubicBezTo>
                        <a:pt x="12055" y="59239"/>
                        <a:pt x="11346" y="66596"/>
                        <a:pt x="9928" y="73864"/>
                      </a:cubicBezTo>
                      <a:cubicBezTo>
                        <a:pt x="9219" y="77498"/>
                        <a:pt x="8598" y="81132"/>
                        <a:pt x="7800" y="84678"/>
                      </a:cubicBezTo>
                      <a:cubicBezTo>
                        <a:pt x="6914" y="88932"/>
                        <a:pt x="5141" y="92300"/>
                        <a:pt x="5850" y="96821"/>
                      </a:cubicBezTo>
                      <a:cubicBezTo>
                        <a:pt x="5939" y="97087"/>
                        <a:pt x="5496" y="97175"/>
                        <a:pt x="5407" y="96909"/>
                      </a:cubicBezTo>
                      <a:lnTo>
                        <a:pt x="5407" y="969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1" name="任意多边形: 形状 580"/>
                <p:cNvSpPr/>
                <p:nvPr>
                  <p:custDataLst>
                    <p:tags r:id="rId318"/>
                  </p:custDataLst>
                </p:nvPr>
              </p:nvSpPr>
              <p:spPr>
                <a:xfrm>
                  <a:off x="9299833" y="3770582"/>
                  <a:ext cx="82665" cy="95754"/>
                </a:xfrm>
                <a:custGeom>
                  <a:avLst/>
                  <a:gdLst>
                    <a:gd name="connsiteX0" fmla="*/ 81797 w 82665"/>
                    <a:gd name="connsiteY0" fmla="*/ 95741 h 95754"/>
                    <a:gd name="connsiteX1" fmla="*/ 62474 w 82665"/>
                    <a:gd name="connsiteY1" fmla="*/ 83775 h 95754"/>
                    <a:gd name="connsiteX2" fmla="*/ 44304 w 82665"/>
                    <a:gd name="connsiteY2" fmla="*/ 75532 h 95754"/>
                    <a:gd name="connsiteX3" fmla="*/ 35795 w 82665"/>
                    <a:gd name="connsiteY3" fmla="*/ 82180 h 95754"/>
                    <a:gd name="connsiteX4" fmla="*/ 27109 w 82665"/>
                    <a:gd name="connsiteY4" fmla="*/ 89802 h 95754"/>
                    <a:gd name="connsiteX5" fmla="*/ 13193 w 82665"/>
                    <a:gd name="connsiteY5" fmla="*/ 92727 h 95754"/>
                    <a:gd name="connsiteX6" fmla="*/ 5304 w 82665"/>
                    <a:gd name="connsiteY6" fmla="*/ 55234 h 95754"/>
                    <a:gd name="connsiteX7" fmla="*/ 75 w 82665"/>
                    <a:gd name="connsiteY7" fmla="*/ 5687 h 95754"/>
                    <a:gd name="connsiteX8" fmla="*/ 9027 w 82665"/>
                    <a:gd name="connsiteY8" fmla="*/ 3471 h 95754"/>
                    <a:gd name="connsiteX9" fmla="*/ 14434 w 82665"/>
                    <a:gd name="connsiteY9" fmla="*/ 51069 h 95754"/>
                    <a:gd name="connsiteX10" fmla="*/ 15320 w 82665"/>
                    <a:gd name="connsiteY10" fmla="*/ 72607 h 95754"/>
                    <a:gd name="connsiteX11" fmla="*/ 17270 w 82665"/>
                    <a:gd name="connsiteY11" fmla="*/ 81825 h 95754"/>
                    <a:gd name="connsiteX12" fmla="*/ 19574 w 82665"/>
                    <a:gd name="connsiteY12" fmla="*/ 86346 h 95754"/>
                    <a:gd name="connsiteX13" fmla="*/ 16738 w 82665"/>
                    <a:gd name="connsiteY13" fmla="*/ 86523 h 95754"/>
                    <a:gd name="connsiteX14" fmla="*/ 19220 w 82665"/>
                    <a:gd name="connsiteY14" fmla="*/ 84307 h 95754"/>
                    <a:gd name="connsiteX15" fmla="*/ 35352 w 82665"/>
                    <a:gd name="connsiteY15" fmla="*/ 70568 h 95754"/>
                    <a:gd name="connsiteX16" fmla="*/ 52281 w 82665"/>
                    <a:gd name="connsiteY16" fmla="*/ 66491 h 95754"/>
                    <a:gd name="connsiteX17" fmla="*/ 68324 w 82665"/>
                    <a:gd name="connsiteY17" fmla="*/ 77925 h 95754"/>
                    <a:gd name="connsiteX18" fmla="*/ 82594 w 82665"/>
                    <a:gd name="connsiteY18" fmla="*/ 94855 h 95754"/>
                    <a:gd name="connsiteX19" fmla="*/ 81797 w 82665"/>
                    <a:gd name="connsiteY19" fmla="*/ 95741 h 95754"/>
                    <a:gd name="connsiteX20" fmla="*/ 81797 w 82665"/>
                    <a:gd name="connsiteY20" fmla="*/ 95741 h 9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665" h="95754">
                      <a:moveTo>
                        <a:pt x="81797" y="95741"/>
                      </a:moveTo>
                      <a:cubicBezTo>
                        <a:pt x="74351" y="94500"/>
                        <a:pt x="68147" y="88473"/>
                        <a:pt x="62474" y="83775"/>
                      </a:cubicBezTo>
                      <a:cubicBezTo>
                        <a:pt x="57688" y="79787"/>
                        <a:pt x="50863" y="72253"/>
                        <a:pt x="44304" y="75532"/>
                      </a:cubicBezTo>
                      <a:cubicBezTo>
                        <a:pt x="41113" y="77127"/>
                        <a:pt x="38454" y="79964"/>
                        <a:pt x="35795" y="82180"/>
                      </a:cubicBezTo>
                      <a:cubicBezTo>
                        <a:pt x="32870" y="84661"/>
                        <a:pt x="29945" y="87232"/>
                        <a:pt x="27109" y="89802"/>
                      </a:cubicBezTo>
                      <a:cubicBezTo>
                        <a:pt x="23120" y="93436"/>
                        <a:pt x="18422" y="98311"/>
                        <a:pt x="13193" y="92727"/>
                      </a:cubicBezTo>
                      <a:cubicBezTo>
                        <a:pt x="4152" y="83243"/>
                        <a:pt x="5747" y="66846"/>
                        <a:pt x="5304" y="55234"/>
                      </a:cubicBezTo>
                      <a:cubicBezTo>
                        <a:pt x="4595" y="38660"/>
                        <a:pt x="2911" y="22085"/>
                        <a:pt x="75" y="5687"/>
                      </a:cubicBezTo>
                      <a:cubicBezTo>
                        <a:pt x="-900" y="-163"/>
                        <a:pt x="7963" y="-2467"/>
                        <a:pt x="9027" y="3471"/>
                      </a:cubicBezTo>
                      <a:cubicBezTo>
                        <a:pt x="11775" y="19248"/>
                        <a:pt x="13636" y="35114"/>
                        <a:pt x="14434" y="51069"/>
                      </a:cubicBezTo>
                      <a:cubicBezTo>
                        <a:pt x="14788" y="58248"/>
                        <a:pt x="14700" y="65427"/>
                        <a:pt x="15320" y="72607"/>
                      </a:cubicBezTo>
                      <a:cubicBezTo>
                        <a:pt x="15586" y="75709"/>
                        <a:pt x="16207" y="78900"/>
                        <a:pt x="17270" y="81825"/>
                      </a:cubicBezTo>
                      <a:cubicBezTo>
                        <a:pt x="17802" y="83155"/>
                        <a:pt x="19309" y="85016"/>
                        <a:pt x="19574" y="86346"/>
                      </a:cubicBezTo>
                      <a:cubicBezTo>
                        <a:pt x="20550" y="87586"/>
                        <a:pt x="19663" y="87675"/>
                        <a:pt x="16738" y="86523"/>
                      </a:cubicBezTo>
                      <a:cubicBezTo>
                        <a:pt x="17536" y="85814"/>
                        <a:pt x="18334" y="85016"/>
                        <a:pt x="19220" y="84307"/>
                      </a:cubicBezTo>
                      <a:cubicBezTo>
                        <a:pt x="24450" y="79609"/>
                        <a:pt x="29856" y="74912"/>
                        <a:pt x="35352" y="70568"/>
                      </a:cubicBezTo>
                      <a:cubicBezTo>
                        <a:pt x="40315" y="66668"/>
                        <a:pt x="45722" y="64364"/>
                        <a:pt x="52281" y="66491"/>
                      </a:cubicBezTo>
                      <a:cubicBezTo>
                        <a:pt x="58486" y="68530"/>
                        <a:pt x="63538" y="73671"/>
                        <a:pt x="68324" y="77925"/>
                      </a:cubicBezTo>
                      <a:cubicBezTo>
                        <a:pt x="73731" y="82711"/>
                        <a:pt x="80290" y="87852"/>
                        <a:pt x="82594" y="94855"/>
                      </a:cubicBezTo>
                      <a:cubicBezTo>
                        <a:pt x="82860" y="95475"/>
                        <a:pt x="82329" y="95830"/>
                        <a:pt x="81797" y="95741"/>
                      </a:cubicBezTo>
                      <a:lnTo>
                        <a:pt x="81797" y="957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2" name="任意多边形: 形状 581"/>
                <p:cNvSpPr/>
                <p:nvPr>
                  <p:custDataLst>
                    <p:tags r:id="rId319"/>
                  </p:custDataLst>
                </p:nvPr>
              </p:nvSpPr>
              <p:spPr>
                <a:xfrm>
                  <a:off x="9064122" y="3865788"/>
                  <a:ext cx="96062" cy="10313"/>
                </a:xfrm>
                <a:custGeom>
                  <a:avLst/>
                  <a:gdLst>
                    <a:gd name="connsiteX0" fmla="*/ 95475 w 96062"/>
                    <a:gd name="connsiteY0" fmla="*/ 5587 h 10313"/>
                    <a:gd name="connsiteX1" fmla="*/ 47169 w 96062"/>
                    <a:gd name="connsiteY1" fmla="*/ 10107 h 10313"/>
                    <a:gd name="connsiteX2" fmla="*/ 1078 w 96062"/>
                    <a:gd name="connsiteY2" fmla="*/ 3814 h 10313"/>
                    <a:gd name="connsiteX3" fmla="*/ 2053 w 96062"/>
                    <a:gd name="connsiteY3" fmla="*/ 3 h 10313"/>
                    <a:gd name="connsiteX4" fmla="*/ 48764 w 96062"/>
                    <a:gd name="connsiteY4" fmla="*/ 2573 h 10313"/>
                    <a:gd name="connsiteX5" fmla="*/ 95386 w 96062"/>
                    <a:gd name="connsiteY5" fmla="*/ 4346 h 10313"/>
                    <a:gd name="connsiteX6" fmla="*/ 95475 w 96062"/>
                    <a:gd name="connsiteY6" fmla="*/ 5587 h 10313"/>
                    <a:gd name="connsiteX7" fmla="*/ 95475 w 96062"/>
                    <a:gd name="connsiteY7" fmla="*/ 5587 h 1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2" h="10313">
                      <a:moveTo>
                        <a:pt x="95475" y="5587"/>
                      </a:moveTo>
                      <a:cubicBezTo>
                        <a:pt x="79255" y="6562"/>
                        <a:pt x="63389" y="9575"/>
                        <a:pt x="47169" y="10107"/>
                      </a:cubicBezTo>
                      <a:cubicBezTo>
                        <a:pt x="31835" y="10639"/>
                        <a:pt x="15437" y="10639"/>
                        <a:pt x="1078" y="3814"/>
                      </a:cubicBezTo>
                      <a:cubicBezTo>
                        <a:pt x="-960" y="2839"/>
                        <a:pt x="192" y="3"/>
                        <a:pt x="2053" y="3"/>
                      </a:cubicBezTo>
                      <a:cubicBezTo>
                        <a:pt x="17564" y="-86"/>
                        <a:pt x="33164" y="2130"/>
                        <a:pt x="48764" y="2573"/>
                      </a:cubicBezTo>
                      <a:cubicBezTo>
                        <a:pt x="64364" y="3105"/>
                        <a:pt x="79875" y="4434"/>
                        <a:pt x="95386" y="4346"/>
                      </a:cubicBezTo>
                      <a:cubicBezTo>
                        <a:pt x="96273" y="4257"/>
                        <a:pt x="96273" y="5498"/>
                        <a:pt x="95475" y="5587"/>
                      </a:cubicBezTo>
                      <a:lnTo>
                        <a:pt x="95475" y="55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3" name="任意多边形: 形状 582"/>
                <p:cNvSpPr/>
                <p:nvPr>
                  <p:custDataLst>
                    <p:tags r:id="rId320"/>
                  </p:custDataLst>
                </p:nvPr>
              </p:nvSpPr>
              <p:spPr>
                <a:xfrm>
                  <a:off x="9466609" y="3881790"/>
                  <a:ext cx="144510" cy="7142"/>
                </a:xfrm>
                <a:custGeom>
                  <a:avLst/>
                  <a:gdLst>
                    <a:gd name="connsiteX0" fmla="*/ 465 w 144510"/>
                    <a:gd name="connsiteY0" fmla="*/ 133 h 7142"/>
                    <a:gd name="connsiteX1" fmla="*/ 35388 w 144510"/>
                    <a:gd name="connsiteY1" fmla="*/ 310 h 7142"/>
                    <a:gd name="connsiteX2" fmla="*/ 71462 w 144510"/>
                    <a:gd name="connsiteY2" fmla="*/ 664 h 7142"/>
                    <a:gd name="connsiteX3" fmla="*/ 106385 w 144510"/>
                    <a:gd name="connsiteY3" fmla="*/ 44 h 7142"/>
                    <a:gd name="connsiteX4" fmla="*/ 142459 w 144510"/>
                    <a:gd name="connsiteY4" fmla="*/ 1196 h 7142"/>
                    <a:gd name="connsiteX5" fmla="*/ 143080 w 144510"/>
                    <a:gd name="connsiteY5" fmla="*/ 5185 h 7142"/>
                    <a:gd name="connsiteX6" fmla="*/ 108778 w 144510"/>
                    <a:gd name="connsiteY6" fmla="*/ 7135 h 7142"/>
                    <a:gd name="connsiteX7" fmla="*/ 72703 w 144510"/>
                    <a:gd name="connsiteY7" fmla="*/ 5894 h 7142"/>
                    <a:gd name="connsiteX8" fmla="*/ 37692 w 144510"/>
                    <a:gd name="connsiteY8" fmla="*/ 4387 h 7142"/>
                    <a:gd name="connsiteX9" fmla="*/ 465 w 144510"/>
                    <a:gd name="connsiteY9" fmla="*/ 1196 h 7142"/>
                    <a:gd name="connsiteX10" fmla="*/ 465 w 144510"/>
                    <a:gd name="connsiteY10" fmla="*/ 133 h 7142"/>
                    <a:gd name="connsiteX11" fmla="*/ 465 w 144510"/>
                    <a:gd name="connsiteY11" fmla="*/ 133 h 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510" h="7142">
                      <a:moveTo>
                        <a:pt x="465" y="133"/>
                      </a:moveTo>
                      <a:cubicBezTo>
                        <a:pt x="12076" y="399"/>
                        <a:pt x="23776" y="44"/>
                        <a:pt x="35388" y="310"/>
                      </a:cubicBezTo>
                      <a:cubicBezTo>
                        <a:pt x="47442" y="576"/>
                        <a:pt x="59408" y="664"/>
                        <a:pt x="71462" y="664"/>
                      </a:cubicBezTo>
                      <a:cubicBezTo>
                        <a:pt x="83074" y="664"/>
                        <a:pt x="94774" y="221"/>
                        <a:pt x="106385" y="44"/>
                      </a:cubicBezTo>
                      <a:cubicBezTo>
                        <a:pt x="118528" y="-133"/>
                        <a:pt x="130316" y="221"/>
                        <a:pt x="142459" y="1196"/>
                      </a:cubicBezTo>
                      <a:cubicBezTo>
                        <a:pt x="144587" y="1373"/>
                        <a:pt x="145473" y="4919"/>
                        <a:pt x="143080" y="5185"/>
                      </a:cubicBezTo>
                      <a:cubicBezTo>
                        <a:pt x="131557" y="6514"/>
                        <a:pt x="120478" y="7223"/>
                        <a:pt x="108778" y="7135"/>
                      </a:cubicBezTo>
                      <a:cubicBezTo>
                        <a:pt x="96724" y="7046"/>
                        <a:pt x="84758" y="6337"/>
                        <a:pt x="72703" y="5894"/>
                      </a:cubicBezTo>
                      <a:cubicBezTo>
                        <a:pt x="61003" y="5451"/>
                        <a:pt x="49392" y="4919"/>
                        <a:pt x="37692" y="4387"/>
                      </a:cubicBezTo>
                      <a:cubicBezTo>
                        <a:pt x="25283" y="3767"/>
                        <a:pt x="12963" y="2260"/>
                        <a:pt x="465" y="1196"/>
                      </a:cubicBezTo>
                      <a:cubicBezTo>
                        <a:pt x="-155" y="1107"/>
                        <a:pt x="-155" y="133"/>
                        <a:pt x="465" y="133"/>
                      </a:cubicBezTo>
                      <a:lnTo>
                        <a:pt x="465" y="1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4" name="任意多边形: 形状 583"/>
                <p:cNvSpPr/>
                <p:nvPr>
                  <p:custDataLst>
                    <p:tags r:id="rId321"/>
                  </p:custDataLst>
                </p:nvPr>
              </p:nvSpPr>
              <p:spPr>
                <a:xfrm>
                  <a:off x="8932208" y="4783194"/>
                  <a:ext cx="182728" cy="9392"/>
                </a:xfrm>
                <a:custGeom>
                  <a:avLst/>
                  <a:gdLst>
                    <a:gd name="connsiteX0" fmla="*/ 181919 w 182728"/>
                    <a:gd name="connsiteY0" fmla="*/ 7420 h 9392"/>
                    <a:gd name="connsiteX1" fmla="*/ 159849 w 182728"/>
                    <a:gd name="connsiteY1" fmla="*/ 9370 h 9392"/>
                    <a:gd name="connsiteX2" fmla="*/ 138045 w 182728"/>
                    <a:gd name="connsiteY2" fmla="*/ 9281 h 9392"/>
                    <a:gd name="connsiteX3" fmla="*/ 91156 w 182728"/>
                    <a:gd name="connsiteY3" fmla="*/ 8218 h 9392"/>
                    <a:gd name="connsiteX4" fmla="*/ 45332 w 182728"/>
                    <a:gd name="connsiteY4" fmla="*/ 5559 h 9392"/>
                    <a:gd name="connsiteX5" fmla="*/ 394 w 182728"/>
                    <a:gd name="connsiteY5" fmla="*/ 1304 h 9392"/>
                    <a:gd name="connsiteX6" fmla="*/ 482 w 182728"/>
                    <a:gd name="connsiteY6" fmla="*/ 241 h 9392"/>
                    <a:gd name="connsiteX7" fmla="*/ 46218 w 182728"/>
                    <a:gd name="connsiteY7" fmla="*/ 1127 h 9392"/>
                    <a:gd name="connsiteX8" fmla="*/ 92043 w 182728"/>
                    <a:gd name="connsiteY8" fmla="*/ 2102 h 9392"/>
                    <a:gd name="connsiteX9" fmla="*/ 136715 w 182728"/>
                    <a:gd name="connsiteY9" fmla="*/ 2988 h 9392"/>
                    <a:gd name="connsiteX10" fmla="*/ 159583 w 182728"/>
                    <a:gd name="connsiteY10" fmla="*/ 3254 h 9392"/>
                    <a:gd name="connsiteX11" fmla="*/ 181742 w 182728"/>
                    <a:gd name="connsiteY11" fmla="*/ 5116 h 9392"/>
                    <a:gd name="connsiteX12" fmla="*/ 181919 w 182728"/>
                    <a:gd name="connsiteY12" fmla="*/ 7420 h 9392"/>
                    <a:gd name="connsiteX13" fmla="*/ 181919 w 182728"/>
                    <a:gd name="connsiteY13" fmla="*/ 7420 h 9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2728" h="9392">
                      <a:moveTo>
                        <a:pt x="181919" y="7420"/>
                      </a:moveTo>
                      <a:cubicBezTo>
                        <a:pt x="174651" y="9547"/>
                        <a:pt x="167472" y="9281"/>
                        <a:pt x="159849" y="9370"/>
                      </a:cubicBezTo>
                      <a:cubicBezTo>
                        <a:pt x="152581" y="9370"/>
                        <a:pt x="145313" y="9459"/>
                        <a:pt x="138045" y="9281"/>
                      </a:cubicBezTo>
                      <a:cubicBezTo>
                        <a:pt x="122445" y="9104"/>
                        <a:pt x="106756" y="8750"/>
                        <a:pt x="91156" y="8218"/>
                      </a:cubicBezTo>
                      <a:cubicBezTo>
                        <a:pt x="75911" y="7775"/>
                        <a:pt x="60577" y="6800"/>
                        <a:pt x="45332" y="5559"/>
                      </a:cubicBezTo>
                      <a:cubicBezTo>
                        <a:pt x="30530" y="4407"/>
                        <a:pt x="15196" y="3963"/>
                        <a:pt x="394" y="1304"/>
                      </a:cubicBezTo>
                      <a:cubicBezTo>
                        <a:pt x="-227" y="1216"/>
                        <a:pt x="-50" y="241"/>
                        <a:pt x="482" y="241"/>
                      </a:cubicBezTo>
                      <a:cubicBezTo>
                        <a:pt x="15550" y="-557"/>
                        <a:pt x="31061" y="861"/>
                        <a:pt x="46218" y="1127"/>
                      </a:cubicBezTo>
                      <a:cubicBezTo>
                        <a:pt x="61463" y="1393"/>
                        <a:pt x="76709" y="1659"/>
                        <a:pt x="92043" y="2102"/>
                      </a:cubicBezTo>
                      <a:cubicBezTo>
                        <a:pt x="106933" y="2545"/>
                        <a:pt x="121824" y="2811"/>
                        <a:pt x="136715" y="2988"/>
                      </a:cubicBezTo>
                      <a:cubicBezTo>
                        <a:pt x="144338" y="3077"/>
                        <a:pt x="151960" y="3254"/>
                        <a:pt x="159583" y="3254"/>
                      </a:cubicBezTo>
                      <a:cubicBezTo>
                        <a:pt x="167117" y="3343"/>
                        <a:pt x="174296" y="3077"/>
                        <a:pt x="181742" y="5116"/>
                      </a:cubicBezTo>
                      <a:cubicBezTo>
                        <a:pt x="183071" y="5470"/>
                        <a:pt x="182983" y="7066"/>
                        <a:pt x="181919" y="7420"/>
                      </a:cubicBezTo>
                      <a:lnTo>
                        <a:pt x="181919" y="74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5" name="任意多边形: 形状 584"/>
                <p:cNvSpPr/>
                <p:nvPr>
                  <p:custDataLst>
                    <p:tags r:id="rId322"/>
                  </p:custDataLst>
                </p:nvPr>
              </p:nvSpPr>
              <p:spPr>
                <a:xfrm>
                  <a:off x="8561971" y="4805691"/>
                  <a:ext cx="331121" cy="14205"/>
                </a:xfrm>
                <a:custGeom>
                  <a:avLst/>
                  <a:gdLst>
                    <a:gd name="connsiteX0" fmla="*/ 330656 w 331121"/>
                    <a:gd name="connsiteY0" fmla="*/ 8854 h 14205"/>
                    <a:gd name="connsiteX1" fmla="*/ 202577 w 331121"/>
                    <a:gd name="connsiteY1" fmla="*/ 6727 h 14205"/>
                    <a:gd name="connsiteX2" fmla="*/ 73967 w 331121"/>
                    <a:gd name="connsiteY2" fmla="*/ 12843 h 14205"/>
                    <a:gd name="connsiteX3" fmla="*/ 1375 w 331121"/>
                    <a:gd name="connsiteY3" fmla="*/ 12311 h 14205"/>
                    <a:gd name="connsiteX4" fmla="*/ 1286 w 331121"/>
                    <a:gd name="connsiteY4" fmla="*/ 9563 h 14205"/>
                    <a:gd name="connsiteX5" fmla="*/ 128921 w 331121"/>
                    <a:gd name="connsiteY5" fmla="*/ 1675 h 14205"/>
                    <a:gd name="connsiteX6" fmla="*/ 257709 w 331121"/>
                    <a:gd name="connsiteY6" fmla="*/ 2650 h 14205"/>
                    <a:gd name="connsiteX7" fmla="*/ 330656 w 331121"/>
                    <a:gd name="connsiteY7" fmla="*/ 7879 h 14205"/>
                    <a:gd name="connsiteX8" fmla="*/ 330656 w 331121"/>
                    <a:gd name="connsiteY8" fmla="*/ 8854 h 14205"/>
                    <a:gd name="connsiteX9" fmla="*/ 330656 w 331121"/>
                    <a:gd name="connsiteY9" fmla="*/ 8854 h 1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1121" h="14205">
                      <a:moveTo>
                        <a:pt x="330656" y="8854"/>
                      </a:moveTo>
                      <a:cubicBezTo>
                        <a:pt x="287933" y="8322"/>
                        <a:pt x="245300" y="7613"/>
                        <a:pt x="202577" y="6727"/>
                      </a:cubicBezTo>
                      <a:cubicBezTo>
                        <a:pt x="159412" y="5840"/>
                        <a:pt x="116778" y="10006"/>
                        <a:pt x="73967" y="12843"/>
                      </a:cubicBezTo>
                      <a:cubicBezTo>
                        <a:pt x="50036" y="14438"/>
                        <a:pt x="25395" y="15059"/>
                        <a:pt x="1375" y="12311"/>
                      </a:cubicBezTo>
                      <a:cubicBezTo>
                        <a:pt x="-398" y="12134"/>
                        <a:pt x="-487" y="9652"/>
                        <a:pt x="1286" y="9563"/>
                      </a:cubicBezTo>
                      <a:cubicBezTo>
                        <a:pt x="43920" y="7790"/>
                        <a:pt x="86376" y="4511"/>
                        <a:pt x="128921" y="1675"/>
                      </a:cubicBezTo>
                      <a:cubicBezTo>
                        <a:pt x="171821" y="-1162"/>
                        <a:pt x="214543" y="-98"/>
                        <a:pt x="257709" y="2650"/>
                      </a:cubicBezTo>
                      <a:cubicBezTo>
                        <a:pt x="282083" y="4157"/>
                        <a:pt x="306370" y="6195"/>
                        <a:pt x="330656" y="7879"/>
                      </a:cubicBezTo>
                      <a:cubicBezTo>
                        <a:pt x="331276" y="8056"/>
                        <a:pt x="331276" y="8854"/>
                        <a:pt x="330656" y="8854"/>
                      </a:cubicBezTo>
                      <a:lnTo>
                        <a:pt x="330656" y="885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6" name="任意多边形: 形状 585"/>
                <p:cNvSpPr/>
                <p:nvPr>
                  <p:custDataLst>
                    <p:tags r:id="rId323"/>
                  </p:custDataLst>
                </p:nvPr>
              </p:nvSpPr>
              <p:spPr>
                <a:xfrm>
                  <a:off x="8400806" y="4774213"/>
                  <a:ext cx="87412" cy="6678"/>
                </a:xfrm>
                <a:custGeom>
                  <a:avLst/>
                  <a:gdLst>
                    <a:gd name="connsiteX0" fmla="*/ 87200 w 87412"/>
                    <a:gd name="connsiteY0" fmla="*/ 4524 h 6678"/>
                    <a:gd name="connsiteX1" fmla="*/ 43946 w 87412"/>
                    <a:gd name="connsiteY1" fmla="*/ 2751 h 6678"/>
                    <a:gd name="connsiteX2" fmla="*/ 22319 w 87412"/>
                    <a:gd name="connsiteY2" fmla="*/ 3815 h 6678"/>
                    <a:gd name="connsiteX3" fmla="*/ 11505 w 87412"/>
                    <a:gd name="connsiteY3" fmla="*/ 5588 h 6678"/>
                    <a:gd name="connsiteX4" fmla="*/ 1844 w 87412"/>
                    <a:gd name="connsiteY4" fmla="*/ 6208 h 6678"/>
                    <a:gd name="connsiteX5" fmla="*/ 1135 w 87412"/>
                    <a:gd name="connsiteY5" fmla="*/ 1688 h 6678"/>
                    <a:gd name="connsiteX6" fmla="*/ 10619 w 87412"/>
                    <a:gd name="connsiteY6" fmla="*/ 269 h 6678"/>
                    <a:gd name="connsiteX7" fmla="*/ 22230 w 87412"/>
                    <a:gd name="connsiteY7" fmla="*/ 269 h 6678"/>
                    <a:gd name="connsiteX8" fmla="*/ 43857 w 87412"/>
                    <a:gd name="connsiteY8" fmla="*/ 92 h 6678"/>
                    <a:gd name="connsiteX9" fmla="*/ 87289 w 87412"/>
                    <a:gd name="connsiteY9" fmla="*/ 4081 h 6678"/>
                    <a:gd name="connsiteX10" fmla="*/ 87200 w 87412"/>
                    <a:gd name="connsiteY10" fmla="*/ 4524 h 6678"/>
                    <a:gd name="connsiteX11" fmla="*/ 87200 w 87412"/>
                    <a:gd name="connsiteY11" fmla="*/ 4524 h 6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7412" h="6678">
                      <a:moveTo>
                        <a:pt x="87200" y="4524"/>
                      </a:moveTo>
                      <a:cubicBezTo>
                        <a:pt x="72841" y="3283"/>
                        <a:pt x="58305" y="2574"/>
                        <a:pt x="43946" y="2751"/>
                      </a:cubicBezTo>
                      <a:cubicBezTo>
                        <a:pt x="36678" y="2840"/>
                        <a:pt x="29498" y="3195"/>
                        <a:pt x="22319" y="3815"/>
                      </a:cubicBezTo>
                      <a:cubicBezTo>
                        <a:pt x="18596" y="4169"/>
                        <a:pt x="15051" y="4701"/>
                        <a:pt x="11505" y="5588"/>
                      </a:cubicBezTo>
                      <a:cubicBezTo>
                        <a:pt x="8315" y="6297"/>
                        <a:pt x="5124" y="7272"/>
                        <a:pt x="1844" y="6208"/>
                      </a:cubicBezTo>
                      <a:cubicBezTo>
                        <a:pt x="-283" y="5588"/>
                        <a:pt x="-638" y="2751"/>
                        <a:pt x="1135" y="1688"/>
                      </a:cubicBezTo>
                      <a:cubicBezTo>
                        <a:pt x="3971" y="3"/>
                        <a:pt x="7340" y="181"/>
                        <a:pt x="10619" y="269"/>
                      </a:cubicBezTo>
                      <a:cubicBezTo>
                        <a:pt x="14519" y="358"/>
                        <a:pt x="18330" y="447"/>
                        <a:pt x="22230" y="269"/>
                      </a:cubicBezTo>
                      <a:cubicBezTo>
                        <a:pt x="29410" y="3"/>
                        <a:pt x="36678" y="-85"/>
                        <a:pt x="43857" y="92"/>
                      </a:cubicBezTo>
                      <a:cubicBezTo>
                        <a:pt x="58394" y="358"/>
                        <a:pt x="72841" y="1599"/>
                        <a:pt x="87289" y="4081"/>
                      </a:cubicBezTo>
                      <a:cubicBezTo>
                        <a:pt x="87466" y="4169"/>
                        <a:pt x="87466" y="4613"/>
                        <a:pt x="87200" y="4524"/>
                      </a:cubicBezTo>
                      <a:lnTo>
                        <a:pt x="87200" y="45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7" name="任意多边形: 形状 586"/>
                <p:cNvSpPr/>
                <p:nvPr>
                  <p:custDataLst>
                    <p:tags r:id="rId324"/>
                  </p:custDataLst>
                </p:nvPr>
              </p:nvSpPr>
              <p:spPr>
                <a:xfrm>
                  <a:off x="8410486" y="4855639"/>
                  <a:ext cx="185035" cy="11117"/>
                </a:xfrm>
                <a:custGeom>
                  <a:avLst/>
                  <a:gdLst>
                    <a:gd name="connsiteX0" fmla="*/ 184504 w 185035"/>
                    <a:gd name="connsiteY0" fmla="*/ 11113 h 11117"/>
                    <a:gd name="connsiteX1" fmla="*/ 92854 w 185035"/>
                    <a:gd name="connsiteY1" fmla="*/ 6415 h 11117"/>
                    <a:gd name="connsiteX2" fmla="*/ 48182 w 185035"/>
                    <a:gd name="connsiteY2" fmla="*/ 7922 h 11117"/>
                    <a:gd name="connsiteX3" fmla="*/ 25314 w 185035"/>
                    <a:gd name="connsiteY3" fmla="*/ 8631 h 11117"/>
                    <a:gd name="connsiteX4" fmla="*/ 2623 w 185035"/>
                    <a:gd name="connsiteY4" fmla="*/ 8542 h 11117"/>
                    <a:gd name="connsiteX5" fmla="*/ 1648 w 185035"/>
                    <a:gd name="connsiteY5" fmla="*/ 2249 h 11117"/>
                    <a:gd name="connsiteX6" fmla="*/ 22921 w 185035"/>
                    <a:gd name="connsiteY6" fmla="*/ 299 h 11117"/>
                    <a:gd name="connsiteX7" fmla="*/ 44725 w 185035"/>
                    <a:gd name="connsiteY7" fmla="*/ 33 h 11117"/>
                    <a:gd name="connsiteX8" fmla="*/ 91702 w 185035"/>
                    <a:gd name="connsiteY8" fmla="*/ 2338 h 11117"/>
                    <a:gd name="connsiteX9" fmla="*/ 184504 w 185035"/>
                    <a:gd name="connsiteY9" fmla="*/ 9960 h 11117"/>
                    <a:gd name="connsiteX10" fmla="*/ 184504 w 185035"/>
                    <a:gd name="connsiteY10" fmla="*/ 11113 h 11117"/>
                    <a:gd name="connsiteX11" fmla="*/ 184504 w 185035"/>
                    <a:gd name="connsiteY11" fmla="*/ 11113 h 11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5035" h="11117">
                      <a:moveTo>
                        <a:pt x="184504" y="11113"/>
                      </a:moveTo>
                      <a:cubicBezTo>
                        <a:pt x="154013" y="8631"/>
                        <a:pt x="123345" y="6858"/>
                        <a:pt x="92854" y="6415"/>
                      </a:cubicBezTo>
                      <a:cubicBezTo>
                        <a:pt x="77875" y="6238"/>
                        <a:pt x="63073" y="7390"/>
                        <a:pt x="48182" y="7922"/>
                      </a:cubicBezTo>
                      <a:cubicBezTo>
                        <a:pt x="40559" y="8188"/>
                        <a:pt x="32937" y="8454"/>
                        <a:pt x="25314" y="8631"/>
                      </a:cubicBezTo>
                      <a:cubicBezTo>
                        <a:pt x="18223" y="8808"/>
                        <a:pt x="9537" y="10581"/>
                        <a:pt x="2623" y="8542"/>
                      </a:cubicBezTo>
                      <a:cubicBezTo>
                        <a:pt x="-36" y="7745"/>
                        <a:pt x="-1188" y="3401"/>
                        <a:pt x="1648" y="2249"/>
                      </a:cubicBezTo>
                      <a:cubicBezTo>
                        <a:pt x="7941" y="-321"/>
                        <a:pt x="16096" y="565"/>
                        <a:pt x="22921" y="299"/>
                      </a:cubicBezTo>
                      <a:cubicBezTo>
                        <a:pt x="30189" y="33"/>
                        <a:pt x="37457" y="-55"/>
                        <a:pt x="44725" y="33"/>
                      </a:cubicBezTo>
                      <a:cubicBezTo>
                        <a:pt x="60325" y="122"/>
                        <a:pt x="76014" y="1629"/>
                        <a:pt x="91702" y="2338"/>
                      </a:cubicBezTo>
                      <a:cubicBezTo>
                        <a:pt x="122725" y="3756"/>
                        <a:pt x="153570" y="5972"/>
                        <a:pt x="184504" y="9960"/>
                      </a:cubicBezTo>
                      <a:cubicBezTo>
                        <a:pt x="185213" y="10138"/>
                        <a:pt x="185213" y="11201"/>
                        <a:pt x="184504" y="11113"/>
                      </a:cubicBezTo>
                      <a:lnTo>
                        <a:pt x="184504" y="1111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8" name="任意多边形: 形状 587"/>
                <p:cNvSpPr/>
                <p:nvPr>
                  <p:custDataLst>
                    <p:tags r:id="rId325"/>
                  </p:custDataLst>
                </p:nvPr>
              </p:nvSpPr>
              <p:spPr>
                <a:xfrm>
                  <a:off x="8412001" y="4827686"/>
                  <a:ext cx="53237" cy="9238"/>
                </a:xfrm>
                <a:custGeom>
                  <a:avLst/>
                  <a:gdLst>
                    <a:gd name="connsiteX0" fmla="*/ 51631 w 53237"/>
                    <a:gd name="connsiteY0" fmla="*/ 5207 h 9238"/>
                    <a:gd name="connsiteX1" fmla="*/ 27522 w 53237"/>
                    <a:gd name="connsiteY1" fmla="*/ 8221 h 9238"/>
                    <a:gd name="connsiteX2" fmla="*/ 15910 w 53237"/>
                    <a:gd name="connsiteY2" fmla="*/ 8841 h 9238"/>
                    <a:gd name="connsiteX3" fmla="*/ 3147 w 53237"/>
                    <a:gd name="connsiteY3" fmla="*/ 8841 h 9238"/>
                    <a:gd name="connsiteX4" fmla="*/ 2970 w 53237"/>
                    <a:gd name="connsiteY4" fmla="*/ 598 h 9238"/>
                    <a:gd name="connsiteX5" fmla="*/ 15201 w 53237"/>
                    <a:gd name="connsiteY5" fmla="*/ 66 h 9238"/>
                    <a:gd name="connsiteX6" fmla="*/ 27256 w 53237"/>
                    <a:gd name="connsiteY6" fmla="*/ 66 h 9238"/>
                    <a:gd name="connsiteX7" fmla="*/ 51453 w 53237"/>
                    <a:gd name="connsiteY7" fmla="*/ 1928 h 9238"/>
                    <a:gd name="connsiteX8" fmla="*/ 51631 w 53237"/>
                    <a:gd name="connsiteY8" fmla="*/ 5207 h 9238"/>
                    <a:gd name="connsiteX9" fmla="*/ 51631 w 53237"/>
                    <a:gd name="connsiteY9" fmla="*/ 5207 h 9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37" h="9238">
                      <a:moveTo>
                        <a:pt x="51631" y="5207"/>
                      </a:moveTo>
                      <a:cubicBezTo>
                        <a:pt x="43565" y="5916"/>
                        <a:pt x="35676" y="7689"/>
                        <a:pt x="27522" y="8221"/>
                      </a:cubicBezTo>
                      <a:cubicBezTo>
                        <a:pt x="23622" y="8487"/>
                        <a:pt x="19810" y="8664"/>
                        <a:pt x="15910" y="8841"/>
                      </a:cubicBezTo>
                      <a:cubicBezTo>
                        <a:pt x="11745" y="9019"/>
                        <a:pt x="7313" y="9639"/>
                        <a:pt x="3147" y="8841"/>
                      </a:cubicBezTo>
                      <a:cubicBezTo>
                        <a:pt x="-1196" y="7955"/>
                        <a:pt x="-842" y="1573"/>
                        <a:pt x="2970" y="598"/>
                      </a:cubicBezTo>
                      <a:cubicBezTo>
                        <a:pt x="6781" y="-377"/>
                        <a:pt x="11301" y="155"/>
                        <a:pt x="15201" y="66"/>
                      </a:cubicBezTo>
                      <a:cubicBezTo>
                        <a:pt x="19190" y="-22"/>
                        <a:pt x="23267" y="66"/>
                        <a:pt x="27256" y="66"/>
                      </a:cubicBezTo>
                      <a:cubicBezTo>
                        <a:pt x="35322" y="155"/>
                        <a:pt x="43388" y="1573"/>
                        <a:pt x="51453" y="1928"/>
                      </a:cubicBezTo>
                      <a:cubicBezTo>
                        <a:pt x="53846" y="1928"/>
                        <a:pt x="53758" y="5030"/>
                        <a:pt x="51631" y="5207"/>
                      </a:cubicBezTo>
                      <a:lnTo>
                        <a:pt x="51631" y="52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9" name="任意多边形: 形状 588"/>
                <p:cNvSpPr/>
                <p:nvPr>
                  <p:custDataLst>
                    <p:tags r:id="rId326"/>
                  </p:custDataLst>
                </p:nvPr>
              </p:nvSpPr>
              <p:spPr>
                <a:xfrm>
                  <a:off x="8995654" y="5147549"/>
                  <a:ext cx="621762" cy="25221"/>
                </a:xfrm>
                <a:custGeom>
                  <a:avLst/>
                  <a:gdLst>
                    <a:gd name="connsiteX0" fmla="*/ 621569 w 621762"/>
                    <a:gd name="connsiteY0" fmla="*/ 21095 h 25221"/>
                    <a:gd name="connsiteX1" fmla="*/ 504658 w 621762"/>
                    <a:gd name="connsiteY1" fmla="*/ 24463 h 25221"/>
                    <a:gd name="connsiteX2" fmla="*/ 382430 w 621762"/>
                    <a:gd name="connsiteY2" fmla="*/ 21450 h 25221"/>
                    <a:gd name="connsiteX3" fmla="*/ 140189 w 621762"/>
                    <a:gd name="connsiteY3" fmla="*/ 13295 h 25221"/>
                    <a:gd name="connsiteX4" fmla="*/ 2538 w 621762"/>
                    <a:gd name="connsiteY4" fmla="*/ 5141 h 25221"/>
                    <a:gd name="connsiteX5" fmla="*/ 2449 w 621762"/>
                    <a:gd name="connsiteY5" fmla="*/ 0 h 25221"/>
                    <a:gd name="connsiteX6" fmla="*/ 123526 w 621762"/>
                    <a:gd name="connsiteY6" fmla="*/ 3723 h 25221"/>
                    <a:gd name="connsiteX7" fmla="*/ 243538 w 621762"/>
                    <a:gd name="connsiteY7" fmla="*/ 8775 h 25221"/>
                    <a:gd name="connsiteX8" fmla="*/ 484715 w 621762"/>
                    <a:gd name="connsiteY8" fmla="*/ 17816 h 25221"/>
                    <a:gd name="connsiteX9" fmla="*/ 552965 w 621762"/>
                    <a:gd name="connsiteY9" fmla="*/ 20209 h 25221"/>
                    <a:gd name="connsiteX10" fmla="*/ 621392 w 621762"/>
                    <a:gd name="connsiteY10" fmla="*/ 20564 h 25221"/>
                    <a:gd name="connsiteX11" fmla="*/ 621569 w 621762"/>
                    <a:gd name="connsiteY11" fmla="*/ 21095 h 25221"/>
                    <a:gd name="connsiteX12" fmla="*/ 621569 w 621762"/>
                    <a:gd name="connsiteY12" fmla="*/ 21095 h 25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1762" h="25221">
                      <a:moveTo>
                        <a:pt x="621569" y="21095"/>
                      </a:moveTo>
                      <a:cubicBezTo>
                        <a:pt x="583190" y="26768"/>
                        <a:pt x="543658" y="25172"/>
                        <a:pt x="504658" y="24463"/>
                      </a:cubicBezTo>
                      <a:cubicBezTo>
                        <a:pt x="463886" y="23666"/>
                        <a:pt x="423202" y="22691"/>
                        <a:pt x="382430" y="21450"/>
                      </a:cubicBezTo>
                      <a:cubicBezTo>
                        <a:pt x="301683" y="19057"/>
                        <a:pt x="220936" y="16575"/>
                        <a:pt x="140189" y="13295"/>
                      </a:cubicBezTo>
                      <a:cubicBezTo>
                        <a:pt x="94276" y="11434"/>
                        <a:pt x="48363" y="9573"/>
                        <a:pt x="2538" y="5141"/>
                      </a:cubicBezTo>
                      <a:cubicBezTo>
                        <a:pt x="-741" y="4786"/>
                        <a:pt x="-919" y="0"/>
                        <a:pt x="2449" y="0"/>
                      </a:cubicBezTo>
                      <a:cubicBezTo>
                        <a:pt x="42779" y="89"/>
                        <a:pt x="83108" y="1950"/>
                        <a:pt x="123526" y="3723"/>
                      </a:cubicBezTo>
                      <a:cubicBezTo>
                        <a:pt x="163500" y="5496"/>
                        <a:pt x="203563" y="7091"/>
                        <a:pt x="243538" y="8775"/>
                      </a:cubicBezTo>
                      <a:cubicBezTo>
                        <a:pt x="323931" y="12143"/>
                        <a:pt x="404323" y="15068"/>
                        <a:pt x="484715" y="17816"/>
                      </a:cubicBezTo>
                      <a:cubicBezTo>
                        <a:pt x="507495" y="18614"/>
                        <a:pt x="530274" y="19145"/>
                        <a:pt x="552965" y="20209"/>
                      </a:cubicBezTo>
                      <a:cubicBezTo>
                        <a:pt x="575921" y="21273"/>
                        <a:pt x="598701" y="23577"/>
                        <a:pt x="621392" y="20564"/>
                      </a:cubicBezTo>
                      <a:cubicBezTo>
                        <a:pt x="621746" y="20564"/>
                        <a:pt x="621923" y="21095"/>
                        <a:pt x="621569" y="21095"/>
                      </a:cubicBezTo>
                      <a:lnTo>
                        <a:pt x="621569" y="2109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0" name="任意多边形: 形状 589"/>
                <p:cNvSpPr/>
                <p:nvPr>
                  <p:custDataLst>
                    <p:tags r:id="rId327"/>
                  </p:custDataLst>
                </p:nvPr>
              </p:nvSpPr>
              <p:spPr>
                <a:xfrm>
                  <a:off x="8688065" y="5181940"/>
                  <a:ext cx="224019" cy="11539"/>
                </a:xfrm>
                <a:custGeom>
                  <a:avLst/>
                  <a:gdLst>
                    <a:gd name="connsiteX0" fmla="*/ 223087 w 224019"/>
                    <a:gd name="connsiteY0" fmla="*/ 11523 h 11539"/>
                    <a:gd name="connsiteX1" fmla="*/ 169019 w 224019"/>
                    <a:gd name="connsiteY1" fmla="*/ 8952 h 11539"/>
                    <a:gd name="connsiteX2" fmla="*/ 113090 w 224019"/>
                    <a:gd name="connsiteY2" fmla="*/ 10459 h 11539"/>
                    <a:gd name="connsiteX3" fmla="*/ 56275 w 224019"/>
                    <a:gd name="connsiteY3" fmla="*/ 9927 h 11539"/>
                    <a:gd name="connsiteX4" fmla="*/ 1143 w 224019"/>
                    <a:gd name="connsiteY4" fmla="*/ 4432 h 11539"/>
                    <a:gd name="connsiteX5" fmla="*/ 1055 w 224019"/>
                    <a:gd name="connsiteY5" fmla="*/ 1507 h 11539"/>
                    <a:gd name="connsiteX6" fmla="*/ 58313 w 224019"/>
                    <a:gd name="connsiteY6" fmla="*/ 2305 h 11539"/>
                    <a:gd name="connsiteX7" fmla="*/ 115217 w 224019"/>
                    <a:gd name="connsiteY7" fmla="*/ 5141 h 11539"/>
                    <a:gd name="connsiteX8" fmla="*/ 170969 w 224019"/>
                    <a:gd name="connsiteY8" fmla="*/ 4343 h 11539"/>
                    <a:gd name="connsiteX9" fmla="*/ 223441 w 224019"/>
                    <a:gd name="connsiteY9" fmla="*/ 10016 h 11539"/>
                    <a:gd name="connsiteX10" fmla="*/ 223087 w 224019"/>
                    <a:gd name="connsiteY10" fmla="*/ 11523 h 11539"/>
                    <a:gd name="connsiteX11" fmla="*/ 223087 w 224019"/>
                    <a:gd name="connsiteY11" fmla="*/ 11523 h 11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4019" h="11539">
                      <a:moveTo>
                        <a:pt x="223087" y="11523"/>
                      </a:moveTo>
                      <a:cubicBezTo>
                        <a:pt x="205271" y="6914"/>
                        <a:pt x="187012" y="8066"/>
                        <a:pt x="169019" y="8952"/>
                      </a:cubicBezTo>
                      <a:cubicBezTo>
                        <a:pt x="150406" y="9839"/>
                        <a:pt x="131792" y="10371"/>
                        <a:pt x="113090" y="10459"/>
                      </a:cubicBezTo>
                      <a:cubicBezTo>
                        <a:pt x="94122" y="10548"/>
                        <a:pt x="75243" y="10548"/>
                        <a:pt x="56275" y="9927"/>
                      </a:cubicBezTo>
                      <a:cubicBezTo>
                        <a:pt x="38104" y="9307"/>
                        <a:pt x="18871" y="9750"/>
                        <a:pt x="1143" y="4432"/>
                      </a:cubicBezTo>
                      <a:cubicBezTo>
                        <a:pt x="-275" y="3989"/>
                        <a:pt x="-452" y="1773"/>
                        <a:pt x="1055" y="1507"/>
                      </a:cubicBezTo>
                      <a:cubicBezTo>
                        <a:pt x="19580" y="-1772"/>
                        <a:pt x="39434" y="1152"/>
                        <a:pt x="58313" y="2305"/>
                      </a:cubicBezTo>
                      <a:cubicBezTo>
                        <a:pt x="77281" y="3457"/>
                        <a:pt x="96249" y="4875"/>
                        <a:pt x="115217" y="5141"/>
                      </a:cubicBezTo>
                      <a:cubicBezTo>
                        <a:pt x="133831" y="5495"/>
                        <a:pt x="152444" y="4964"/>
                        <a:pt x="170969" y="4343"/>
                      </a:cubicBezTo>
                      <a:cubicBezTo>
                        <a:pt x="188608" y="3723"/>
                        <a:pt x="206246" y="4609"/>
                        <a:pt x="223441" y="10016"/>
                      </a:cubicBezTo>
                      <a:cubicBezTo>
                        <a:pt x="224417" y="10371"/>
                        <a:pt x="224062" y="11700"/>
                        <a:pt x="223087" y="11523"/>
                      </a:cubicBezTo>
                      <a:lnTo>
                        <a:pt x="223087" y="115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1" name="任意多边形: 形状 590"/>
                <p:cNvSpPr/>
                <p:nvPr>
                  <p:custDataLst>
                    <p:tags r:id="rId328"/>
                  </p:custDataLst>
                </p:nvPr>
              </p:nvSpPr>
              <p:spPr>
                <a:xfrm>
                  <a:off x="8825794" y="5186531"/>
                  <a:ext cx="12829" cy="101699"/>
                </a:xfrm>
                <a:custGeom>
                  <a:avLst/>
                  <a:gdLst>
                    <a:gd name="connsiteX0" fmla="*/ 9575 w 12829"/>
                    <a:gd name="connsiteY0" fmla="*/ 101683 h 101699"/>
                    <a:gd name="connsiteX1" fmla="*/ 1598 w 12829"/>
                    <a:gd name="connsiteY1" fmla="*/ 85286 h 101699"/>
                    <a:gd name="connsiteX2" fmla="*/ 91 w 12829"/>
                    <a:gd name="connsiteY2" fmla="*/ 58961 h 101699"/>
                    <a:gd name="connsiteX3" fmla="*/ 1952 w 12829"/>
                    <a:gd name="connsiteY3" fmla="*/ 32724 h 101699"/>
                    <a:gd name="connsiteX4" fmla="*/ 3370 w 12829"/>
                    <a:gd name="connsiteY4" fmla="*/ 19607 h 101699"/>
                    <a:gd name="connsiteX5" fmla="*/ 4079 w 12829"/>
                    <a:gd name="connsiteY5" fmla="*/ 13048 h 101699"/>
                    <a:gd name="connsiteX6" fmla="*/ 4434 w 12829"/>
                    <a:gd name="connsiteY6" fmla="*/ 9325 h 101699"/>
                    <a:gd name="connsiteX7" fmla="*/ 6561 w 12829"/>
                    <a:gd name="connsiteY7" fmla="*/ 7552 h 101699"/>
                    <a:gd name="connsiteX8" fmla="*/ 8334 w 12829"/>
                    <a:gd name="connsiteY8" fmla="*/ 5779 h 101699"/>
                    <a:gd name="connsiteX9" fmla="*/ 8157 w 12829"/>
                    <a:gd name="connsiteY9" fmla="*/ 6311 h 101699"/>
                    <a:gd name="connsiteX10" fmla="*/ 5586 w 12829"/>
                    <a:gd name="connsiteY10" fmla="*/ 7729 h 101699"/>
                    <a:gd name="connsiteX11" fmla="*/ 3193 w 12829"/>
                    <a:gd name="connsiteY11" fmla="*/ 2854 h 101699"/>
                    <a:gd name="connsiteX12" fmla="*/ 6827 w 12829"/>
                    <a:gd name="connsiteY12" fmla="*/ 107 h 101699"/>
                    <a:gd name="connsiteX13" fmla="*/ 7713 w 12829"/>
                    <a:gd name="connsiteY13" fmla="*/ 18 h 101699"/>
                    <a:gd name="connsiteX14" fmla="*/ 11347 w 12829"/>
                    <a:gd name="connsiteY14" fmla="*/ 2145 h 101699"/>
                    <a:gd name="connsiteX15" fmla="*/ 12500 w 12829"/>
                    <a:gd name="connsiteY15" fmla="*/ 11452 h 101699"/>
                    <a:gd name="connsiteX16" fmla="*/ 11082 w 12829"/>
                    <a:gd name="connsiteY16" fmla="*/ 24481 h 101699"/>
                    <a:gd name="connsiteX17" fmla="*/ 8600 w 12829"/>
                    <a:gd name="connsiteY17" fmla="*/ 51604 h 101699"/>
                    <a:gd name="connsiteX18" fmla="*/ 8511 w 12829"/>
                    <a:gd name="connsiteY18" fmla="*/ 77840 h 101699"/>
                    <a:gd name="connsiteX19" fmla="*/ 9663 w 12829"/>
                    <a:gd name="connsiteY19" fmla="*/ 90781 h 101699"/>
                    <a:gd name="connsiteX20" fmla="*/ 10904 w 12829"/>
                    <a:gd name="connsiteY20" fmla="*/ 100885 h 101699"/>
                    <a:gd name="connsiteX21" fmla="*/ 9575 w 12829"/>
                    <a:gd name="connsiteY21" fmla="*/ 101683 h 101699"/>
                    <a:gd name="connsiteX22" fmla="*/ 9575 w 12829"/>
                    <a:gd name="connsiteY22" fmla="*/ 101683 h 101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829" h="101699">
                      <a:moveTo>
                        <a:pt x="9575" y="101683"/>
                      </a:moveTo>
                      <a:cubicBezTo>
                        <a:pt x="3813" y="99999"/>
                        <a:pt x="2395" y="90072"/>
                        <a:pt x="1598" y="85286"/>
                      </a:cubicBezTo>
                      <a:cubicBezTo>
                        <a:pt x="91" y="76599"/>
                        <a:pt x="-175" y="67736"/>
                        <a:pt x="91" y="58961"/>
                      </a:cubicBezTo>
                      <a:cubicBezTo>
                        <a:pt x="357" y="50186"/>
                        <a:pt x="1066" y="41411"/>
                        <a:pt x="1952" y="32724"/>
                      </a:cubicBezTo>
                      <a:cubicBezTo>
                        <a:pt x="2395" y="28381"/>
                        <a:pt x="2927" y="24038"/>
                        <a:pt x="3370" y="19607"/>
                      </a:cubicBezTo>
                      <a:cubicBezTo>
                        <a:pt x="3636" y="17391"/>
                        <a:pt x="3813" y="15263"/>
                        <a:pt x="4079" y="13048"/>
                      </a:cubicBezTo>
                      <a:cubicBezTo>
                        <a:pt x="4257" y="11807"/>
                        <a:pt x="4345" y="10566"/>
                        <a:pt x="4434" y="9325"/>
                      </a:cubicBezTo>
                      <a:cubicBezTo>
                        <a:pt x="3991" y="7375"/>
                        <a:pt x="4700" y="6843"/>
                        <a:pt x="6561" y="7552"/>
                      </a:cubicBezTo>
                      <a:cubicBezTo>
                        <a:pt x="7182" y="6932"/>
                        <a:pt x="7802" y="6400"/>
                        <a:pt x="8334" y="5779"/>
                      </a:cubicBezTo>
                      <a:cubicBezTo>
                        <a:pt x="8245" y="5957"/>
                        <a:pt x="8245" y="6134"/>
                        <a:pt x="8157" y="6311"/>
                      </a:cubicBezTo>
                      <a:cubicBezTo>
                        <a:pt x="7713" y="7375"/>
                        <a:pt x="6827" y="8084"/>
                        <a:pt x="5586" y="7729"/>
                      </a:cubicBezTo>
                      <a:cubicBezTo>
                        <a:pt x="3459" y="7109"/>
                        <a:pt x="2395" y="4893"/>
                        <a:pt x="3193" y="2854"/>
                      </a:cubicBezTo>
                      <a:cubicBezTo>
                        <a:pt x="3902" y="1082"/>
                        <a:pt x="4966" y="284"/>
                        <a:pt x="6827" y="107"/>
                      </a:cubicBezTo>
                      <a:cubicBezTo>
                        <a:pt x="7093" y="107"/>
                        <a:pt x="7359" y="18"/>
                        <a:pt x="7713" y="18"/>
                      </a:cubicBezTo>
                      <a:cubicBezTo>
                        <a:pt x="9220" y="-159"/>
                        <a:pt x="10461" y="993"/>
                        <a:pt x="11347" y="2145"/>
                      </a:cubicBezTo>
                      <a:cubicBezTo>
                        <a:pt x="13475" y="4982"/>
                        <a:pt x="12766" y="8172"/>
                        <a:pt x="12500" y="11452"/>
                      </a:cubicBezTo>
                      <a:cubicBezTo>
                        <a:pt x="12057" y="15795"/>
                        <a:pt x="11525" y="20138"/>
                        <a:pt x="11082" y="24481"/>
                      </a:cubicBezTo>
                      <a:cubicBezTo>
                        <a:pt x="10107" y="33522"/>
                        <a:pt x="9132" y="42563"/>
                        <a:pt x="8600" y="51604"/>
                      </a:cubicBezTo>
                      <a:cubicBezTo>
                        <a:pt x="8068" y="60290"/>
                        <a:pt x="8068" y="69065"/>
                        <a:pt x="8511" y="77840"/>
                      </a:cubicBezTo>
                      <a:cubicBezTo>
                        <a:pt x="8777" y="82183"/>
                        <a:pt x="9220" y="86438"/>
                        <a:pt x="9663" y="90781"/>
                      </a:cubicBezTo>
                      <a:cubicBezTo>
                        <a:pt x="9929" y="94149"/>
                        <a:pt x="11347" y="97694"/>
                        <a:pt x="10904" y="100885"/>
                      </a:cubicBezTo>
                      <a:cubicBezTo>
                        <a:pt x="10727" y="101506"/>
                        <a:pt x="10107" y="101772"/>
                        <a:pt x="9575" y="101683"/>
                      </a:cubicBezTo>
                      <a:lnTo>
                        <a:pt x="9575" y="10168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2" name="任意多边形: 形状 591"/>
                <p:cNvSpPr/>
                <p:nvPr>
                  <p:custDataLst>
                    <p:tags r:id="rId329"/>
                  </p:custDataLst>
                </p:nvPr>
              </p:nvSpPr>
              <p:spPr>
                <a:xfrm>
                  <a:off x="8756036" y="5189283"/>
                  <a:ext cx="82767" cy="100223"/>
                </a:xfrm>
                <a:custGeom>
                  <a:avLst/>
                  <a:gdLst>
                    <a:gd name="connsiteX0" fmla="*/ 80751 w 82767"/>
                    <a:gd name="connsiteY0" fmla="*/ 100171 h 100223"/>
                    <a:gd name="connsiteX1" fmla="*/ 2486 w 82767"/>
                    <a:gd name="connsiteY1" fmla="*/ 74910 h 100223"/>
                    <a:gd name="connsiteX2" fmla="*/ 4 w 82767"/>
                    <a:gd name="connsiteY2" fmla="*/ 71719 h 100223"/>
                    <a:gd name="connsiteX3" fmla="*/ 1600 w 82767"/>
                    <a:gd name="connsiteY3" fmla="*/ 3470 h 100223"/>
                    <a:gd name="connsiteX4" fmla="*/ 8956 w 82767"/>
                    <a:gd name="connsiteY4" fmla="*/ 3647 h 100223"/>
                    <a:gd name="connsiteX5" fmla="*/ 6475 w 82767"/>
                    <a:gd name="connsiteY5" fmla="*/ 72694 h 100223"/>
                    <a:gd name="connsiteX6" fmla="*/ 4081 w 82767"/>
                    <a:gd name="connsiteY6" fmla="*/ 68617 h 100223"/>
                    <a:gd name="connsiteX7" fmla="*/ 43081 w 82767"/>
                    <a:gd name="connsiteY7" fmla="*/ 82001 h 100223"/>
                    <a:gd name="connsiteX8" fmla="*/ 81903 w 82767"/>
                    <a:gd name="connsiteY8" fmla="*/ 97246 h 100223"/>
                    <a:gd name="connsiteX9" fmla="*/ 80751 w 82767"/>
                    <a:gd name="connsiteY9" fmla="*/ 100171 h 100223"/>
                    <a:gd name="connsiteX10" fmla="*/ 80751 w 82767"/>
                    <a:gd name="connsiteY10" fmla="*/ 100171 h 100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767" h="100223">
                      <a:moveTo>
                        <a:pt x="80751" y="100171"/>
                      </a:moveTo>
                      <a:cubicBezTo>
                        <a:pt x="54161" y="93612"/>
                        <a:pt x="29077" y="81469"/>
                        <a:pt x="2486" y="74910"/>
                      </a:cubicBezTo>
                      <a:cubicBezTo>
                        <a:pt x="1245" y="74556"/>
                        <a:pt x="-85" y="73049"/>
                        <a:pt x="4" y="71719"/>
                      </a:cubicBezTo>
                      <a:cubicBezTo>
                        <a:pt x="2131" y="49117"/>
                        <a:pt x="2929" y="26338"/>
                        <a:pt x="1600" y="3470"/>
                      </a:cubicBezTo>
                      <a:cubicBezTo>
                        <a:pt x="1334" y="-1317"/>
                        <a:pt x="8690" y="-1051"/>
                        <a:pt x="8956" y="3647"/>
                      </a:cubicBezTo>
                      <a:cubicBezTo>
                        <a:pt x="10463" y="26870"/>
                        <a:pt x="9931" y="49915"/>
                        <a:pt x="6475" y="72694"/>
                      </a:cubicBezTo>
                      <a:cubicBezTo>
                        <a:pt x="5677" y="71365"/>
                        <a:pt x="4879" y="69947"/>
                        <a:pt x="4081" y="68617"/>
                      </a:cubicBezTo>
                      <a:cubicBezTo>
                        <a:pt x="17288" y="72074"/>
                        <a:pt x="30140" y="77303"/>
                        <a:pt x="43081" y="82001"/>
                      </a:cubicBezTo>
                      <a:cubicBezTo>
                        <a:pt x="56111" y="86699"/>
                        <a:pt x="69317" y="91308"/>
                        <a:pt x="81903" y="97246"/>
                      </a:cubicBezTo>
                      <a:cubicBezTo>
                        <a:pt x="83676" y="98133"/>
                        <a:pt x="82435" y="100614"/>
                        <a:pt x="80751" y="100171"/>
                      </a:cubicBezTo>
                      <a:lnTo>
                        <a:pt x="80751" y="1001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3" name="任意多边形: 形状 592"/>
                <p:cNvSpPr/>
                <p:nvPr>
                  <p:custDataLst>
                    <p:tags r:id="rId330"/>
                  </p:custDataLst>
                </p:nvPr>
              </p:nvSpPr>
              <p:spPr>
                <a:xfrm>
                  <a:off x="9620623" y="5250091"/>
                  <a:ext cx="128410" cy="12068"/>
                </a:xfrm>
                <a:custGeom>
                  <a:avLst/>
                  <a:gdLst>
                    <a:gd name="connsiteX0" fmla="*/ 234 w 128410"/>
                    <a:gd name="connsiteY0" fmla="*/ 10 h 12068"/>
                    <a:gd name="connsiteX1" fmla="*/ 32231 w 128410"/>
                    <a:gd name="connsiteY1" fmla="*/ 1960 h 12068"/>
                    <a:gd name="connsiteX2" fmla="*/ 62899 w 128410"/>
                    <a:gd name="connsiteY2" fmla="*/ 3910 h 12068"/>
                    <a:gd name="connsiteX3" fmla="*/ 94631 w 128410"/>
                    <a:gd name="connsiteY3" fmla="*/ 1251 h 12068"/>
                    <a:gd name="connsiteX4" fmla="*/ 109788 w 128410"/>
                    <a:gd name="connsiteY4" fmla="*/ 2492 h 12068"/>
                    <a:gd name="connsiteX5" fmla="*/ 125831 w 128410"/>
                    <a:gd name="connsiteY5" fmla="*/ 5151 h 12068"/>
                    <a:gd name="connsiteX6" fmla="*/ 125033 w 128410"/>
                    <a:gd name="connsiteY6" fmla="*/ 12064 h 12068"/>
                    <a:gd name="connsiteX7" fmla="*/ 107838 w 128410"/>
                    <a:gd name="connsiteY7" fmla="*/ 9228 h 12068"/>
                    <a:gd name="connsiteX8" fmla="*/ 92681 w 128410"/>
                    <a:gd name="connsiteY8" fmla="*/ 8076 h 12068"/>
                    <a:gd name="connsiteX9" fmla="*/ 62013 w 128410"/>
                    <a:gd name="connsiteY9" fmla="*/ 9139 h 12068"/>
                    <a:gd name="connsiteX10" fmla="*/ 234 w 128410"/>
                    <a:gd name="connsiteY10" fmla="*/ 630 h 12068"/>
                    <a:gd name="connsiteX11" fmla="*/ 234 w 128410"/>
                    <a:gd name="connsiteY11" fmla="*/ 10 h 12068"/>
                    <a:gd name="connsiteX12" fmla="*/ 234 w 128410"/>
                    <a:gd name="connsiteY12" fmla="*/ 10 h 1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410" h="12068">
                      <a:moveTo>
                        <a:pt x="234" y="10"/>
                      </a:moveTo>
                      <a:cubicBezTo>
                        <a:pt x="10870" y="808"/>
                        <a:pt x="21595" y="1251"/>
                        <a:pt x="32231" y="1960"/>
                      </a:cubicBezTo>
                      <a:cubicBezTo>
                        <a:pt x="42424" y="2669"/>
                        <a:pt x="52706" y="4176"/>
                        <a:pt x="62899" y="3910"/>
                      </a:cubicBezTo>
                      <a:cubicBezTo>
                        <a:pt x="73624" y="3644"/>
                        <a:pt x="83906" y="1073"/>
                        <a:pt x="94631" y="1251"/>
                      </a:cubicBezTo>
                      <a:cubicBezTo>
                        <a:pt x="99683" y="1339"/>
                        <a:pt x="104735" y="1783"/>
                        <a:pt x="109788" y="2492"/>
                      </a:cubicBezTo>
                      <a:cubicBezTo>
                        <a:pt x="115017" y="3201"/>
                        <a:pt x="120690" y="3467"/>
                        <a:pt x="125831" y="5151"/>
                      </a:cubicBezTo>
                      <a:cubicBezTo>
                        <a:pt x="129642" y="6392"/>
                        <a:pt x="129110" y="12242"/>
                        <a:pt x="125033" y="12064"/>
                      </a:cubicBezTo>
                      <a:cubicBezTo>
                        <a:pt x="119271" y="11799"/>
                        <a:pt x="113510" y="9937"/>
                        <a:pt x="107838" y="9228"/>
                      </a:cubicBezTo>
                      <a:cubicBezTo>
                        <a:pt x="102785" y="8519"/>
                        <a:pt x="97733" y="8076"/>
                        <a:pt x="92681" y="8076"/>
                      </a:cubicBezTo>
                      <a:cubicBezTo>
                        <a:pt x="82399" y="8076"/>
                        <a:pt x="72383" y="9760"/>
                        <a:pt x="62013" y="9139"/>
                      </a:cubicBezTo>
                      <a:cubicBezTo>
                        <a:pt x="41361" y="7899"/>
                        <a:pt x="20709" y="3467"/>
                        <a:pt x="234" y="630"/>
                      </a:cubicBezTo>
                      <a:cubicBezTo>
                        <a:pt x="-32" y="453"/>
                        <a:pt x="-121" y="-79"/>
                        <a:pt x="234" y="10"/>
                      </a:cubicBezTo>
                      <a:lnTo>
                        <a:pt x="234" y="1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4" name="任意多边形: 形状 593"/>
                <p:cNvSpPr/>
                <p:nvPr>
                  <p:custDataLst>
                    <p:tags r:id="rId331"/>
                  </p:custDataLst>
                </p:nvPr>
              </p:nvSpPr>
              <p:spPr>
                <a:xfrm>
                  <a:off x="9584625" y="5307040"/>
                  <a:ext cx="172362" cy="10178"/>
                </a:xfrm>
                <a:custGeom>
                  <a:avLst/>
                  <a:gdLst>
                    <a:gd name="connsiteX0" fmla="*/ 512 w 172362"/>
                    <a:gd name="connsiteY0" fmla="*/ 1205 h 10178"/>
                    <a:gd name="connsiteX1" fmla="*/ 86577 w 172362"/>
                    <a:gd name="connsiteY1" fmla="*/ 1560 h 10178"/>
                    <a:gd name="connsiteX2" fmla="*/ 129299 w 172362"/>
                    <a:gd name="connsiteY2" fmla="*/ 53 h 10178"/>
                    <a:gd name="connsiteX3" fmla="*/ 150661 w 172362"/>
                    <a:gd name="connsiteY3" fmla="*/ 230 h 10178"/>
                    <a:gd name="connsiteX4" fmla="*/ 170604 w 172362"/>
                    <a:gd name="connsiteY4" fmla="*/ 2623 h 10178"/>
                    <a:gd name="connsiteX5" fmla="*/ 169895 w 172362"/>
                    <a:gd name="connsiteY5" fmla="*/ 8916 h 10178"/>
                    <a:gd name="connsiteX6" fmla="*/ 149774 w 172362"/>
                    <a:gd name="connsiteY6" fmla="*/ 8828 h 10178"/>
                    <a:gd name="connsiteX7" fmla="*/ 128413 w 172362"/>
                    <a:gd name="connsiteY7" fmla="*/ 8739 h 10178"/>
                    <a:gd name="connsiteX8" fmla="*/ 84627 w 172362"/>
                    <a:gd name="connsiteY8" fmla="*/ 9980 h 10178"/>
                    <a:gd name="connsiteX9" fmla="*/ 41993 w 172362"/>
                    <a:gd name="connsiteY9" fmla="*/ 9448 h 10178"/>
                    <a:gd name="connsiteX10" fmla="*/ 423 w 172362"/>
                    <a:gd name="connsiteY10" fmla="*/ 2269 h 10178"/>
                    <a:gd name="connsiteX11" fmla="*/ 512 w 172362"/>
                    <a:gd name="connsiteY11" fmla="*/ 1205 h 10178"/>
                    <a:gd name="connsiteX12" fmla="*/ 512 w 172362"/>
                    <a:gd name="connsiteY12" fmla="*/ 1205 h 1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362" h="10178">
                      <a:moveTo>
                        <a:pt x="512" y="1205"/>
                      </a:moveTo>
                      <a:cubicBezTo>
                        <a:pt x="28964" y="4485"/>
                        <a:pt x="58214" y="2801"/>
                        <a:pt x="86577" y="1560"/>
                      </a:cubicBezTo>
                      <a:cubicBezTo>
                        <a:pt x="100848" y="939"/>
                        <a:pt x="115029" y="230"/>
                        <a:pt x="129299" y="53"/>
                      </a:cubicBezTo>
                      <a:cubicBezTo>
                        <a:pt x="136390" y="-36"/>
                        <a:pt x="143570" y="-36"/>
                        <a:pt x="150661" y="230"/>
                      </a:cubicBezTo>
                      <a:cubicBezTo>
                        <a:pt x="156954" y="407"/>
                        <a:pt x="164754" y="-479"/>
                        <a:pt x="170604" y="2623"/>
                      </a:cubicBezTo>
                      <a:cubicBezTo>
                        <a:pt x="173528" y="4130"/>
                        <a:pt x="172465" y="8030"/>
                        <a:pt x="169895" y="8916"/>
                      </a:cubicBezTo>
                      <a:cubicBezTo>
                        <a:pt x="164045" y="10955"/>
                        <a:pt x="156067" y="9005"/>
                        <a:pt x="149774" y="8828"/>
                      </a:cubicBezTo>
                      <a:cubicBezTo>
                        <a:pt x="142683" y="8651"/>
                        <a:pt x="135504" y="8651"/>
                        <a:pt x="128413" y="8739"/>
                      </a:cubicBezTo>
                      <a:cubicBezTo>
                        <a:pt x="113788" y="8916"/>
                        <a:pt x="99252" y="9537"/>
                        <a:pt x="84627" y="9980"/>
                      </a:cubicBezTo>
                      <a:cubicBezTo>
                        <a:pt x="70446" y="10335"/>
                        <a:pt x="56264" y="10246"/>
                        <a:pt x="41993" y="9448"/>
                      </a:cubicBezTo>
                      <a:cubicBezTo>
                        <a:pt x="27812" y="8562"/>
                        <a:pt x="14250" y="5814"/>
                        <a:pt x="423" y="2269"/>
                      </a:cubicBezTo>
                      <a:cubicBezTo>
                        <a:pt x="-197" y="2092"/>
                        <a:pt x="-109" y="1117"/>
                        <a:pt x="512" y="1205"/>
                      </a:cubicBezTo>
                      <a:lnTo>
                        <a:pt x="512" y="120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5" name="任意多边形: 形状 594"/>
                <p:cNvSpPr/>
                <p:nvPr>
                  <p:custDataLst>
                    <p:tags r:id="rId332"/>
                  </p:custDataLst>
                </p:nvPr>
              </p:nvSpPr>
              <p:spPr>
                <a:xfrm>
                  <a:off x="9349266" y="5201838"/>
                  <a:ext cx="113582" cy="10782"/>
                </a:xfrm>
                <a:custGeom>
                  <a:avLst/>
                  <a:gdLst>
                    <a:gd name="connsiteX0" fmla="*/ 720 w 113582"/>
                    <a:gd name="connsiteY0" fmla="*/ 2969 h 10782"/>
                    <a:gd name="connsiteX1" fmla="*/ 28906 w 113582"/>
                    <a:gd name="connsiteY1" fmla="*/ 310 h 10782"/>
                    <a:gd name="connsiteX2" fmla="*/ 57181 w 113582"/>
                    <a:gd name="connsiteY2" fmla="*/ 222 h 10782"/>
                    <a:gd name="connsiteX3" fmla="*/ 85456 w 113582"/>
                    <a:gd name="connsiteY3" fmla="*/ 2083 h 10782"/>
                    <a:gd name="connsiteX4" fmla="*/ 112135 w 113582"/>
                    <a:gd name="connsiteY4" fmla="*/ 6515 h 10782"/>
                    <a:gd name="connsiteX5" fmla="*/ 112224 w 113582"/>
                    <a:gd name="connsiteY5" fmla="*/ 10326 h 10782"/>
                    <a:gd name="connsiteX6" fmla="*/ 85633 w 113582"/>
                    <a:gd name="connsiteY6" fmla="*/ 9617 h 10782"/>
                    <a:gd name="connsiteX7" fmla="*/ 57359 w 113582"/>
                    <a:gd name="connsiteY7" fmla="*/ 7933 h 10782"/>
                    <a:gd name="connsiteX8" fmla="*/ 29084 w 113582"/>
                    <a:gd name="connsiteY8" fmla="*/ 6515 h 10782"/>
                    <a:gd name="connsiteX9" fmla="*/ 809 w 113582"/>
                    <a:gd name="connsiteY9" fmla="*/ 4565 h 10782"/>
                    <a:gd name="connsiteX10" fmla="*/ 720 w 113582"/>
                    <a:gd name="connsiteY10" fmla="*/ 2969 h 10782"/>
                    <a:gd name="connsiteX11" fmla="*/ 720 w 113582"/>
                    <a:gd name="connsiteY11" fmla="*/ 2969 h 10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582" h="10782">
                      <a:moveTo>
                        <a:pt x="720" y="2969"/>
                      </a:moveTo>
                      <a:cubicBezTo>
                        <a:pt x="10116" y="2260"/>
                        <a:pt x="19422" y="753"/>
                        <a:pt x="28906" y="310"/>
                      </a:cubicBezTo>
                      <a:cubicBezTo>
                        <a:pt x="38302" y="-133"/>
                        <a:pt x="47697" y="-44"/>
                        <a:pt x="57181" y="222"/>
                      </a:cubicBezTo>
                      <a:cubicBezTo>
                        <a:pt x="66577" y="488"/>
                        <a:pt x="76061" y="1108"/>
                        <a:pt x="85456" y="2083"/>
                      </a:cubicBezTo>
                      <a:cubicBezTo>
                        <a:pt x="93965" y="2969"/>
                        <a:pt x="103981" y="3412"/>
                        <a:pt x="112135" y="6515"/>
                      </a:cubicBezTo>
                      <a:cubicBezTo>
                        <a:pt x="113819" y="7135"/>
                        <a:pt x="114263" y="9971"/>
                        <a:pt x="112224" y="10326"/>
                      </a:cubicBezTo>
                      <a:cubicBezTo>
                        <a:pt x="103804" y="11478"/>
                        <a:pt x="94231" y="10149"/>
                        <a:pt x="85633" y="9617"/>
                      </a:cubicBezTo>
                      <a:cubicBezTo>
                        <a:pt x="76238" y="8996"/>
                        <a:pt x="66754" y="8553"/>
                        <a:pt x="57359" y="7933"/>
                      </a:cubicBezTo>
                      <a:cubicBezTo>
                        <a:pt x="47963" y="7401"/>
                        <a:pt x="38479" y="7046"/>
                        <a:pt x="29084" y="6515"/>
                      </a:cubicBezTo>
                      <a:cubicBezTo>
                        <a:pt x="19600" y="5983"/>
                        <a:pt x="10204" y="4742"/>
                        <a:pt x="809" y="4565"/>
                      </a:cubicBezTo>
                      <a:cubicBezTo>
                        <a:pt x="-254" y="4653"/>
                        <a:pt x="-254" y="3058"/>
                        <a:pt x="720" y="2969"/>
                      </a:cubicBezTo>
                      <a:lnTo>
                        <a:pt x="720" y="29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6" name="任意多边形: 形状 595"/>
                <p:cNvSpPr/>
                <p:nvPr>
                  <p:custDataLst>
                    <p:tags r:id="rId333"/>
                  </p:custDataLst>
                </p:nvPr>
              </p:nvSpPr>
              <p:spPr>
                <a:xfrm>
                  <a:off x="8580830" y="5293970"/>
                  <a:ext cx="92691" cy="7001"/>
                </a:xfrm>
                <a:custGeom>
                  <a:avLst/>
                  <a:gdLst>
                    <a:gd name="connsiteX0" fmla="*/ 598 w 92691"/>
                    <a:gd name="connsiteY0" fmla="*/ 1423 h 7001"/>
                    <a:gd name="connsiteX1" fmla="*/ 45625 w 92691"/>
                    <a:gd name="connsiteY1" fmla="*/ 5 h 7001"/>
                    <a:gd name="connsiteX2" fmla="*/ 90652 w 92691"/>
                    <a:gd name="connsiteY2" fmla="*/ 2398 h 7001"/>
                    <a:gd name="connsiteX3" fmla="*/ 90741 w 92691"/>
                    <a:gd name="connsiteY3" fmla="*/ 6564 h 7001"/>
                    <a:gd name="connsiteX4" fmla="*/ 45714 w 92691"/>
                    <a:gd name="connsiteY4" fmla="*/ 6564 h 7001"/>
                    <a:gd name="connsiteX5" fmla="*/ 598 w 92691"/>
                    <a:gd name="connsiteY5" fmla="*/ 2753 h 7001"/>
                    <a:gd name="connsiteX6" fmla="*/ 598 w 92691"/>
                    <a:gd name="connsiteY6" fmla="*/ 1423 h 7001"/>
                    <a:gd name="connsiteX7" fmla="*/ 598 w 92691"/>
                    <a:gd name="connsiteY7" fmla="*/ 1423 h 7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691" h="7001">
                      <a:moveTo>
                        <a:pt x="598" y="1423"/>
                      </a:moveTo>
                      <a:cubicBezTo>
                        <a:pt x="15666" y="1068"/>
                        <a:pt x="30557" y="-84"/>
                        <a:pt x="45625" y="5"/>
                      </a:cubicBezTo>
                      <a:cubicBezTo>
                        <a:pt x="60693" y="93"/>
                        <a:pt x="75673" y="1157"/>
                        <a:pt x="90652" y="2398"/>
                      </a:cubicBezTo>
                      <a:cubicBezTo>
                        <a:pt x="93311" y="2664"/>
                        <a:pt x="93400" y="6475"/>
                        <a:pt x="90741" y="6564"/>
                      </a:cubicBezTo>
                      <a:cubicBezTo>
                        <a:pt x="75761" y="7007"/>
                        <a:pt x="60782" y="7273"/>
                        <a:pt x="45714" y="6564"/>
                      </a:cubicBezTo>
                      <a:cubicBezTo>
                        <a:pt x="30646" y="5855"/>
                        <a:pt x="15666" y="3905"/>
                        <a:pt x="598" y="2753"/>
                      </a:cubicBezTo>
                      <a:cubicBezTo>
                        <a:pt x="-199" y="2664"/>
                        <a:pt x="-199" y="1423"/>
                        <a:pt x="598" y="1423"/>
                      </a:cubicBezTo>
                      <a:lnTo>
                        <a:pt x="598" y="14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7" name="任意多边形: 形状 596"/>
                <p:cNvSpPr/>
                <p:nvPr>
                  <p:custDataLst>
                    <p:tags r:id="rId334"/>
                  </p:custDataLst>
                </p:nvPr>
              </p:nvSpPr>
              <p:spPr>
                <a:xfrm>
                  <a:off x="8954456" y="5292727"/>
                  <a:ext cx="255131" cy="12101"/>
                </a:xfrm>
                <a:custGeom>
                  <a:avLst/>
                  <a:gdLst>
                    <a:gd name="connsiteX0" fmla="*/ 254334 w 255131"/>
                    <a:gd name="connsiteY0" fmla="*/ 9225 h 12101"/>
                    <a:gd name="connsiteX1" fmla="*/ 126433 w 255131"/>
                    <a:gd name="connsiteY1" fmla="*/ 10909 h 12101"/>
                    <a:gd name="connsiteX2" fmla="*/ 62970 w 255131"/>
                    <a:gd name="connsiteY2" fmla="*/ 7630 h 12101"/>
                    <a:gd name="connsiteX3" fmla="*/ 31239 w 255131"/>
                    <a:gd name="connsiteY3" fmla="*/ 5059 h 12101"/>
                    <a:gd name="connsiteX4" fmla="*/ 394 w 255131"/>
                    <a:gd name="connsiteY4" fmla="*/ 1337 h 12101"/>
                    <a:gd name="connsiteX5" fmla="*/ 482 w 255131"/>
                    <a:gd name="connsiteY5" fmla="*/ 273 h 12101"/>
                    <a:gd name="connsiteX6" fmla="*/ 33277 w 255131"/>
                    <a:gd name="connsiteY6" fmla="*/ 1159 h 12101"/>
                    <a:gd name="connsiteX7" fmla="*/ 63945 w 255131"/>
                    <a:gd name="connsiteY7" fmla="*/ 2400 h 12101"/>
                    <a:gd name="connsiteX8" fmla="*/ 127408 w 255131"/>
                    <a:gd name="connsiteY8" fmla="*/ 4439 h 12101"/>
                    <a:gd name="connsiteX9" fmla="*/ 254334 w 255131"/>
                    <a:gd name="connsiteY9" fmla="*/ 7452 h 12101"/>
                    <a:gd name="connsiteX10" fmla="*/ 254334 w 255131"/>
                    <a:gd name="connsiteY10" fmla="*/ 9225 h 12101"/>
                    <a:gd name="connsiteX11" fmla="*/ 254334 w 255131"/>
                    <a:gd name="connsiteY11" fmla="*/ 9225 h 1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5131" h="12101">
                      <a:moveTo>
                        <a:pt x="254334" y="9225"/>
                      </a:moveTo>
                      <a:cubicBezTo>
                        <a:pt x="211967" y="13302"/>
                        <a:pt x="169155" y="12239"/>
                        <a:pt x="126433" y="10909"/>
                      </a:cubicBezTo>
                      <a:cubicBezTo>
                        <a:pt x="105249" y="10289"/>
                        <a:pt x="84065" y="9225"/>
                        <a:pt x="62970" y="7630"/>
                      </a:cubicBezTo>
                      <a:cubicBezTo>
                        <a:pt x="52423" y="6832"/>
                        <a:pt x="41786" y="6034"/>
                        <a:pt x="31239" y="5059"/>
                      </a:cubicBezTo>
                      <a:cubicBezTo>
                        <a:pt x="21046" y="4173"/>
                        <a:pt x="10498" y="3641"/>
                        <a:pt x="394" y="1337"/>
                      </a:cubicBezTo>
                      <a:cubicBezTo>
                        <a:pt x="-227" y="1159"/>
                        <a:pt x="-50" y="273"/>
                        <a:pt x="482" y="273"/>
                      </a:cubicBezTo>
                      <a:cubicBezTo>
                        <a:pt x="11296" y="-525"/>
                        <a:pt x="22375" y="628"/>
                        <a:pt x="33277" y="1159"/>
                      </a:cubicBezTo>
                      <a:cubicBezTo>
                        <a:pt x="43470" y="1602"/>
                        <a:pt x="53663" y="2046"/>
                        <a:pt x="63945" y="2400"/>
                      </a:cubicBezTo>
                      <a:cubicBezTo>
                        <a:pt x="85129" y="3109"/>
                        <a:pt x="106224" y="3818"/>
                        <a:pt x="127408" y="4439"/>
                      </a:cubicBezTo>
                      <a:cubicBezTo>
                        <a:pt x="169687" y="5680"/>
                        <a:pt x="211967" y="4971"/>
                        <a:pt x="254334" y="7452"/>
                      </a:cubicBezTo>
                      <a:cubicBezTo>
                        <a:pt x="255398" y="7541"/>
                        <a:pt x="255398" y="9137"/>
                        <a:pt x="254334" y="9225"/>
                      </a:cubicBezTo>
                      <a:lnTo>
                        <a:pt x="254334" y="92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sp>
            <p:nvSpPr>
              <p:cNvPr id="598" name="任意多边形: 形状 597"/>
              <p:cNvSpPr/>
              <p:nvPr>
                <p:custDataLst>
                  <p:tags r:id="rId335"/>
                </p:custDataLst>
              </p:nvPr>
            </p:nvSpPr>
            <p:spPr>
              <a:xfrm>
                <a:off x="9873445" y="5705797"/>
                <a:ext cx="1178014" cy="14691"/>
              </a:xfrm>
              <a:custGeom>
                <a:avLst/>
                <a:gdLst>
                  <a:gd name="connsiteX0" fmla="*/ 1169657 w 1178014"/>
                  <a:gd name="connsiteY0" fmla="*/ 14692 h 14691"/>
                  <a:gd name="connsiteX1" fmla="*/ 714780 w 1178014"/>
                  <a:gd name="connsiteY1" fmla="*/ 13185 h 14691"/>
                  <a:gd name="connsiteX2" fmla="*/ 259902 w 1178014"/>
                  <a:gd name="connsiteY2" fmla="*/ 11678 h 14691"/>
                  <a:gd name="connsiteX3" fmla="*/ 134040 w 1178014"/>
                  <a:gd name="connsiteY3" fmla="*/ 11235 h 14691"/>
                  <a:gd name="connsiteX4" fmla="*/ 69070 w 1178014"/>
                  <a:gd name="connsiteY4" fmla="*/ 10969 h 14691"/>
                  <a:gd name="connsiteX5" fmla="*/ 5962 w 1178014"/>
                  <a:gd name="connsiteY5" fmla="*/ 9551 h 14691"/>
                  <a:gd name="connsiteX6" fmla="*/ 5607 w 1178014"/>
                  <a:gd name="connsiteY6" fmla="*/ 1131 h 14691"/>
                  <a:gd name="connsiteX7" fmla="*/ 60472 w 1178014"/>
                  <a:gd name="connsiteY7" fmla="*/ 156 h 14691"/>
                  <a:gd name="connsiteX8" fmla="*/ 117288 w 1178014"/>
                  <a:gd name="connsiteY8" fmla="*/ 422 h 14691"/>
                  <a:gd name="connsiteX9" fmla="*/ 231007 w 1178014"/>
                  <a:gd name="connsiteY9" fmla="*/ 865 h 14691"/>
                  <a:gd name="connsiteX10" fmla="*/ 458446 w 1178014"/>
                  <a:gd name="connsiteY10" fmla="*/ 1840 h 14691"/>
                  <a:gd name="connsiteX11" fmla="*/ 913324 w 1178014"/>
                  <a:gd name="connsiteY11" fmla="*/ 4056 h 14691"/>
                  <a:gd name="connsiteX12" fmla="*/ 1169214 w 1178014"/>
                  <a:gd name="connsiteY12" fmla="*/ 5119 h 14691"/>
                  <a:gd name="connsiteX13" fmla="*/ 1169657 w 1178014"/>
                  <a:gd name="connsiteY13" fmla="*/ 14692 h 14691"/>
                  <a:gd name="connsiteX14" fmla="*/ 1169657 w 1178014"/>
                  <a:gd name="connsiteY14" fmla="*/ 14692 h 14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78014" h="14691">
                    <a:moveTo>
                      <a:pt x="1169657" y="14692"/>
                    </a:moveTo>
                    <a:cubicBezTo>
                      <a:pt x="1018002" y="14160"/>
                      <a:pt x="866435" y="13451"/>
                      <a:pt x="714780" y="13185"/>
                    </a:cubicBezTo>
                    <a:cubicBezTo>
                      <a:pt x="563213" y="12919"/>
                      <a:pt x="411558" y="12210"/>
                      <a:pt x="259902" y="11678"/>
                    </a:cubicBezTo>
                    <a:cubicBezTo>
                      <a:pt x="217978" y="11501"/>
                      <a:pt x="175965" y="11412"/>
                      <a:pt x="134040" y="11235"/>
                    </a:cubicBezTo>
                    <a:cubicBezTo>
                      <a:pt x="112413" y="11147"/>
                      <a:pt x="90697" y="11058"/>
                      <a:pt x="69070" y="10969"/>
                    </a:cubicBezTo>
                    <a:cubicBezTo>
                      <a:pt x="47975" y="10880"/>
                      <a:pt x="26879" y="11501"/>
                      <a:pt x="5962" y="9551"/>
                    </a:cubicBezTo>
                    <a:cubicBezTo>
                      <a:pt x="-1927" y="8842"/>
                      <a:pt x="-1927" y="1751"/>
                      <a:pt x="5607" y="1131"/>
                    </a:cubicBezTo>
                    <a:cubicBezTo>
                      <a:pt x="23689" y="-465"/>
                      <a:pt x="42036" y="67"/>
                      <a:pt x="60472" y="156"/>
                    </a:cubicBezTo>
                    <a:cubicBezTo>
                      <a:pt x="79440" y="245"/>
                      <a:pt x="98408" y="333"/>
                      <a:pt x="117288" y="422"/>
                    </a:cubicBezTo>
                    <a:cubicBezTo>
                      <a:pt x="155224" y="599"/>
                      <a:pt x="193071" y="776"/>
                      <a:pt x="231007" y="865"/>
                    </a:cubicBezTo>
                    <a:cubicBezTo>
                      <a:pt x="306791" y="1219"/>
                      <a:pt x="382663" y="1485"/>
                      <a:pt x="458446" y="1840"/>
                    </a:cubicBezTo>
                    <a:cubicBezTo>
                      <a:pt x="610101" y="2461"/>
                      <a:pt x="761668" y="3435"/>
                      <a:pt x="913324" y="4056"/>
                    </a:cubicBezTo>
                    <a:cubicBezTo>
                      <a:pt x="998591" y="4410"/>
                      <a:pt x="1083858" y="4765"/>
                      <a:pt x="1169214" y="5119"/>
                    </a:cubicBezTo>
                    <a:cubicBezTo>
                      <a:pt x="1180648" y="5119"/>
                      <a:pt x="1181091" y="14692"/>
                      <a:pt x="1169657" y="14692"/>
                    </a:cubicBezTo>
                    <a:lnTo>
                      <a:pt x="1169657" y="146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9" name="任意多边形: 形状 598"/>
              <p:cNvSpPr/>
              <p:nvPr>
                <p:custDataLst>
                  <p:tags r:id="rId336"/>
                </p:custDataLst>
              </p:nvPr>
            </p:nvSpPr>
            <p:spPr>
              <a:xfrm>
                <a:off x="6745741" y="5706344"/>
                <a:ext cx="1640012" cy="9553"/>
              </a:xfrm>
              <a:custGeom>
                <a:avLst/>
                <a:gdLst>
                  <a:gd name="connsiteX0" fmla="*/ 1637586 w 1640012"/>
                  <a:gd name="connsiteY0" fmla="*/ 7320 h 9553"/>
                  <a:gd name="connsiteX1" fmla="*/ 1317789 w 1640012"/>
                  <a:gd name="connsiteY1" fmla="*/ 8384 h 9553"/>
                  <a:gd name="connsiteX2" fmla="*/ 997992 w 1640012"/>
                  <a:gd name="connsiteY2" fmla="*/ 9359 h 9553"/>
                  <a:gd name="connsiteX3" fmla="*/ 361501 w 1640012"/>
                  <a:gd name="connsiteY3" fmla="*/ 9004 h 9553"/>
                  <a:gd name="connsiteX4" fmla="*/ 2438 w 1640012"/>
                  <a:gd name="connsiteY4" fmla="*/ 7231 h 9553"/>
                  <a:gd name="connsiteX5" fmla="*/ 2349 w 1640012"/>
                  <a:gd name="connsiteY5" fmla="*/ 2357 h 9553"/>
                  <a:gd name="connsiteX6" fmla="*/ 642032 w 1640012"/>
                  <a:gd name="connsiteY6" fmla="*/ 318 h 9553"/>
                  <a:gd name="connsiteX7" fmla="*/ 1278524 w 1640012"/>
                  <a:gd name="connsiteY7" fmla="*/ 761 h 9553"/>
                  <a:gd name="connsiteX8" fmla="*/ 1637586 w 1640012"/>
                  <a:gd name="connsiteY8" fmla="*/ 2179 h 9553"/>
                  <a:gd name="connsiteX9" fmla="*/ 1637586 w 1640012"/>
                  <a:gd name="connsiteY9" fmla="*/ 7320 h 9553"/>
                  <a:gd name="connsiteX10" fmla="*/ 1637586 w 1640012"/>
                  <a:gd name="connsiteY10" fmla="*/ 7320 h 9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0012" h="9553">
                    <a:moveTo>
                      <a:pt x="1637586" y="7320"/>
                    </a:moveTo>
                    <a:cubicBezTo>
                      <a:pt x="1531046" y="8649"/>
                      <a:pt x="1424329" y="7054"/>
                      <a:pt x="1317789" y="8384"/>
                    </a:cubicBezTo>
                    <a:cubicBezTo>
                      <a:pt x="1211249" y="9713"/>
                      <a:pt x="1104532" y="9270"/>
                      <a:pt x="997992" y="9359"/>
                    </a:cubicBezTo>
                    <a:cubicBezTo>
                      <a:pt x="785887" y="9359"/>
                      <a:pt x="573694" y="9979"/>
                      <a:pt x="361501" y="9004"/>
                    </a:cubicBezTo>
                    <a:cubicBezTo>
                      <a:pt x="241843" y="8472"/>
                      <a:pt x="122185" y="8472"/>
                      <a:pt x="2438" y="7231"/>
                    </a:cubicBezTo>
                    <a:cubicBezTo>
                      <a:pt x="-753" y="7231"/>
                      <a:pt x="-842" y="2357"/>
                      <a:pt x="2349" y="2357"/>
                    </a:cubicBezTo>
                    <a:cubicBezTo>
                      <a:pt x="215518" y="141"/>
                      <a:pt x="428775" y="406"/>
                      <a:pt x="642032" y="318"/>
                    </a:cubicBezTo>
                    <a:cubicBezTo>
                      <a:pt x="854137" y="229"/>
                      <a:pt x="1066330" y="-569"/>
                      <a:pt x="1278524" y="761"/>
                    </a:cubicBezTo>
                    <a:cubicBezTo>
                      <a:pt x="1398182" y="1559"/>
                      <a:pt x="1517840" y="673"/>
                      <a:pt x="1637586" y="2179"/>
                    </a:cubicBezTo>
                    <a:cubicBezTo>
                      <a:pt x="1640777" y="2268"/>
                      <a:pt x="1640866" y="7231"/>
                      <a:pt x="1637586" y="7320"/>
                    </a:cubicBezTo>
                    <a:lnTo>
                      <a:pt x="1637586" y="73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0" name="任意多边形: 形状 599"/>
              <p:cNvSpPr/>
              <p:nvPr>
                <p:custDataLst>
                  <p:tags r:id="rId337"/>
                </p:custDataLst>
              </p:nvPr>
            </p:nvSpPr>
            <p:spPr>
              <a:xfrm>
                <a:off x="7200185" y="5763652"/>
                <a:ext cx="532524" cy="9979"/>
              </a:xfrm>
              <a:custGeom>
                <a:avLst/>
                <a:gdLst>
                  <a:gd name="connsiteX0" fmla="*/ 212 w 532524"/>
                  <a:gd name="connsiteY0" fmla="*/ 4700 h 9979"/>
                  <a:gd name="connsiteX1" fmla="*/ 205669 w 532524"/>
                  <a:gd name="connsiteY1" fmla="*/ 1332 h 9979"/>
                  <a:gd name="connsiteX2" fmla="*/ 411127 w 532524"/>
                  <a:gd name="connsiteY2" fmla="*/ 357 h 9979"/>
                  <a:gd name="connsiteX3" fmla="*/ 468562 w 532524"/>
                  <a:gd name="connsiteY3" fmla="*/ 269 h 9979"/>
                  <a:gd name="connsiteX4" fmla="*/ 528214 w 532524"/>
                  <a:gd name="connsiteY4" fmla="*/ 446 h 9979"/>
                  <a:gd name="connsiteX5" fmla="*/ 528391 w 532524"/>
                  <a:gd name="connsiteY5" fmla="*/ 9221 h 9979"/>
                  <a:gd name="connsiteX6" fmla="*/ 424511 w 532524"/>
                  <a:gd name="connsiteY6" fmla="*/ 9398 h 9979"/>
                  <a:gd name="connsiteX7" fmla="*/ 322846 w 532524"/>
                  <a:gd name="connsiteY7" fmla="*/ 9132 h 9979"/>
                  <a:gd name="connsiteX8" fmla="*/ 117300 w 532524"/>
                  <a:gd name="connsiteY8" fmla="*/ 7359 h 9979"/>
                  <a:gd name="connsiteX9" fmla="*/ 124 w 532524"/>
                  <a:gd name="connsiteY9" fmla="*/ 5055 h 9979"/>
                  <a:gd name="connsiteX10" fmla="*/ 212 w 532524"/>
                  <a:gd name="connsiteY10" fmla="*/ 4700 h 9979"/>
                  <a:gd name="connsiteX11" fmla="*/ 212 w 532524"/>
                  <a:gd name="connsiteY11" fmla="*/ 4700 h 9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2524" h="9979">
                    <a:moveTo>
                      <a:pt x="212" y="4700"/>
                    </a:moveTo>
                    <a:cubicBezTo>
                      <a:pt x="68550" y="2219"/>
                      <a:pt x="137154" y="1953"/>
                      <a:pt x="205669" y="1332"/>
                    </a:cubicBezTo>
                    <a:cubicBezTo>
                      <a:pt x="274185" y="712"/>
                      <a:pt x="342700" y="446"/>
                      <a:pt x="411127" y="357"/>
                    </a:cubicBezTo>
                    <a:cubicBezTo>
                      <a:pt x="430272" y="357"/>
                      <a:pt x="449417" y="357"/>
                      <a:pt x="468562" y="269"/>
                    </a:cubicBezTo>
                    <a:cubicBezTo>
                      <a:pt x="488417" y="269"/>
                      <a:pt x="508360" y="-441"/>
                      <a:pt x="528214" y="446"/>
                    </a:cubicBezTo>
                    <a:cubicBezTo>
                      <a:pt x="533887" y="712"/>
                      <a:pt x="533975" y="8955"/>
                      <a:pt x="528391" y="9221"/>
                    </a:cubicBezTo>
                    <a:cubicBezTo>
                      <a:pt x="494001" y="10816"/>
                      <a:pt x="459078" y="9398"/>
                      <a:pt x="424511" y="9398"/>
                    </a:cubicBezTo>
                    <a:cubicBezTo>
                      <a:pt x="390652" y="9398"/>
                      <a:pt x="356704" y="9310"/>
                      <a:pt x="322846" y="9132"/>
                    </a:cubicBezTo>
                    <a:cubicBezTo>
                      <a:pt x="254330" y="8778"/>
                      <a:pt x="185815" y="8246"/>
                      <a:pt x="117300" y="7359"/>
                    </a:cubicBezTo>
                    <a:cubicBezTo>
                      <a:pt x="78211" y="6827"/>
                      <a:pt x="39212" y="6473"/>
                      <a:pt x="124" y="5055"/>
                    </a:cubicBezTo>
                    <a:cubicBezTo>
                      <a:pt x="-54" y="5055"/>
                      <a:pt x="-54" y="4700"/>
                      <a:pt x="212" y="4700"/>
                    </a:cubicBezTo>
                    <a:lnTo>
                      <a:pt x="212" y="470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1" name="任意多边形: 形状 600"/>
              <p:cNvSpPr/>
              <p:nvPr>
                <p:custDataLst>
                  <p:tags r:id="rId338"/>
                </p:custDataLst>
              </p:nvPr>
            </p:nvSpPr>
            <p:spPr>
              <a:xfrm>
                <a:off x="8799603" y="5775040"/>
                <a:ext cx="1100300" cy="9798"/>
              </a:xfrm>
              <a:custGeom>
                <a:avLst/>
                <a:gdLst>
                  <a:gd name="connsiteX0" fmla="*/ 1099835 w 1100300"/>
                  <a:gd name="connsiteY0" fmla="*/ 5455 h 9798"/>
                  <a:gd name="connsiteX1" fmla="*/ 991700 w 1100300"/>
                  <a:gd name="connsiteY1" fmla="*/ 9090 h 9798"/>
                  <a:gd name="connsiteX2" fmla="*/ 885692 w 1100300"/>
                  <a:gd name="connsiteY2" fmla="*/ 9267 h 9798"/>
                  <a:gd name="connsiteX3" fmla="*/ 671460 w 1100300"/>
                  <a:gd name="connsiteY3" fmla="*/ 9444 h 9798"/>
                  <a:gd name="connsiteX4" fmla="*/ 245211 w 1100300"/>
                  <a:gd name="connsiteY4" fmla="*/ 9798 h 9798"/>
                  <a:gd name="connsiteX5" fmla="*/ 4477 w 1100300"/>
                  <a:gd name="connsiteY5" fmla="*/ 9444 h 9798"/>
                  <a:gd name="connsiteX6" fmla="*/ 4300 w 1100300"/>
                  <a:gd name="connsiteY6" fmla="*/ 403 h 9798"/>
                  <a:gd name="connsiteX7" fmla="*/ 432764 w 1100300"/>
                  <a:gd name="connsiteY7" fmla="*/ 137 h 9798"/>
                  <a:gd name="connsiteX8" fmla="*/ 859012 w 1100300"/>
                  <a:gd name="connsiteY8" fmla="*/ 580 h 9798"/>
                  <a:gd name="connsiteX9" fmla="*/ 978316 w 1100300"/>
                  <a:gd name="connsiteY9" fmla="*/ 669 h 9798"/>
                  <a:gd name="connsiteX10" fmla="*/ 1099835 w 1100300"/>
                  <a:gd name="connsiteY10" fmla="*/ 4392 h 9798"/>
                  <a:gd name="connsiteX11" fmla="*/ 1099835 w 1100300"/>
                  <a:gd name="connsiteY11" fmla="*/ 5455 h 9798"/>
                  <a:gd name="connsiteX12" fmla="*/ 1099835 w 1100300"/>
                  <a:gd name="connsiteY12" fmla="*/ 5455 h 9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0300" h="9798">
                    <a:moveTo>
                      <a:pt x="1099835" y="5455"/>
                    </a:moveTo>
                    <a:cubicBezTo>
                      <a:pt x="1063849" y="7406"/>
                      <a:pt x="1027863" y="8912"/>
                      <a:pt x="991700" y="9090"/>
                    </a:cubicBezTo>
                    <a:cubicBezTo>
                      <a:pt x="956334" y="9355"/>
                      <a:pt x="921057" y="9178"/>
                      <a:pt x="885692" y="9267"/>
                    </a:cubicBezTo>
                    <a:cubicBezTo>
                      <a:pt x="814251" y="9355"/>
                      <a:pt x="742900" y="9355"/>
                      <a:pt x="671460" y="9444"/>
                    </a:cubicBezTo>
                    <a:cubicBezTo>
                      <a:pt x="529377" y="9533"/>
                      <a:pt x="387294" y="9798"/>
                      <a:pt x="245211" y="9798"/>
                    </a:cubicBezTo>
                    <a:cubicBezTo>
                      <a:pt x="164996" y="9798"/>
                      <a:pt x="84692" y="9710"/>
                      <a:pt x="4477" y="9444"/>
                    </a:cubicBezTo>
                    <a:cubicBezTo>
                      <a:pt x="-1373" y="9444"/>
                      <a:pt x="-1550" y="403"/>
                      <a:pt x="4300" y="403"/>
                    </a:cubicBezTo>
                    <a:cubicBezTo>
                      <a:pt x="147092" y="-129"/>
                      <a:pt x="289972" y="-40"/>
                      <a:pt x="432764" y="137"/>
                    </a:cubicBezTo>
                    <a:cubicBezTo>
                      <a:pt x="574847" y="314"/>
                      <a:pt x="716930" y="492"/>
                      <a:pt x="859012" y="580"/>
                    </a:cubicBezTo>
                    <a:cubicBezTo>
                      <a:pt x="898810" y="580"/>
                      <a:pt x="938518" y="580"/>
                      <a:pt x="978316" y="669"/>
                    </a:cubicBezTo>
                    <a:cubicBezTo>
                      <a:pt x="1018822" y="758"/>
                      <a:pt x="1059329" y="2265"/>
                      <a:pt x="1099835" y="4392"/>
                    </a:cubicBezTo>
                    <a:cubicBezTo>
                      <a:pt x="1100456" y="4480"/>
                      <a:pt x="1100456" y="5455"/>
                      <a:pt x="1099835" y="5455"/>
                    </a:cubicBezTo>
                    <a:lnTo>
                      <a:pt x="1099835" y="54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2" name="任意多边形: 形状 601"/>
              <p:cNvSpPr/>
              <p:nvPr>
                <p:custDataLst>
                  <p:tags r:id="rId339"/>
                </p:custDataLst>
              </p:nvPr>
            </p:nvSpPr>
            <p:spPr>
              <a:xfrm>
                <a:off x="8332805" y="5786825"/>
                <a:ext cx="300945" cy="7859"/>
              </a:xfrm>
              <a:custGeom>
                <a:avLst/>
                <a:gdLst>
                  <a:gd name="connsiteX0" fmla="*/ 300740 w 300945"/>
                  <a:gd name="connsiteY0" fmla="*/ 672 h 7859"/>
                  <a:gd name="connsiteX1" fmla="*/ 185248 w 300945"/>
                  <a:gd name="connsiteY1" fmla="*/ 6965 h 7859"/>
                  <a:gd name="connsiteX2" fmla="*/ 68427 w 300945"/>
                  <a:gd name="connsiteY2" fmla="*/ 7497 h 7859"/>
                  <a:gd name="connsiteX3" fmla="*/ 1064 w 300945"/>
                  <a:gd name="connsiteY3" fmla="*/ 4484 h 7859"/>
                  <a:gd name="connsiteX4" fmla="*/ 1064 w 300945"/>
                  <a:gd name="connsiteY4" fmla="*/ 2356 h 7859"/>
                  <a:gd name="connsiteX5" fmla="*/ 117974 w 300945"/>
                  <a:gd name="connsiteY5" fmla="*/ 2179 h 7859"/>
                  <a:gd name="connsiteX6" fmla="*/ 234707 w 300945"/>
                  <a:gd name="connsiteY6" fmla="*/ 849 h 7859"/>
                  <a:gd name="connsiteX7" fmla="*/ 300740 w 300945"/>
                  <a:gd name="connsiteY7" fmla="*/ 140 h 7859"/>
                  <a:gd name="connsiteX8" fmla="*/ 300740 w 300945"/>
                  <a:gd name="connsiteY8" fmla="*/ 672 h 7859"/>
                  <a:gd name="connsiteX9" fmla="*/ 300740 w 300945"/>
                  <a:gd name="connsiteY9" fmla="*/ 672 h 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945" h="7859">
                    <a:moveTo>
                      <a:pt x="300740" y="672"/>
                    </a:moveTo>
                    <a:cubicBezTo>
                      <a:pt x="262627" y="5193"/>
                      <a:pt x="223716" y="5990"/>
                      <a:pt x="185248" y="6965"/>
                    </a:cubicBezTo>
                    <a:cubicBezTo>
                      <a:pt x="146337" y="7940"/>
                      <a:pt x="107426" y="8118"/>
                      <a:pt x="68427" y="7497"/>
                    </a:cubicBezTo>
                    <a:cubicBezTo>
                      <a:pt x="46091" y="7143"/>
                      <a:pt x="23488" y="6522"/>
                      <a:pt x="1064" y="4484"/>
                    </a:cubicBezTo>
                    <a:cubicBezTo>
                      <a:pt x="-355" y="4395"/>
                      <a:pt x="-355" y="2356"/>
                      <a:pt x="1064" y="2356"/>
                    </a:cubicBezTo>
                    <a:cubicBezTo>
                      <a:pt x="39886" y="1027"/>
                      <a:pt x="78974" y="2179"/>
                      <a:pt x="117974" y="2179"/>
                    </a:cubicBezTo>
                    <a:cubicBezTo>
                      <a:pt x="156885" y="2090"/>
                      <a:pt x="195796" y="1647"/>
                      <a:pt x="234707" y="849"/>
                    </a:cubicBezTo>
                    <a:cubicBezTo>
                      <a:pt x="256689" y="406"/>
                      <a:pt x="278670" y="-303"/>
                      <a:pt x="300740" y="140"/>
                    </a:cubicBezTo>
                    <a:cubicBezTo>
                      <a:pt x="300918" y="52"/>
                      <a:pt x="301095" y="672"/>
                      <a:pt x="300740" y="672"/>
                    </a:cubicBezTo>
                    <a:lnTo>
                      <a:pt x="300740" y="6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3" name="任意多边形: 形状 602"/>
              <p:cNvSpPr/>
              <p:nvPr>
                <p:custDataLst>
                  <p:tags r:id="rId340"/>
                </p:custDataLst>
              </p:nvPr>
            </p:nvSpPr>
            <p:spPr>
              <a:xfrm>
                <a:off x="8046135" y="5831019"/>
                <a:ext cx="779761" cy="14776"/>
              </a:xfrm>
              <a:custGeom>
                <a:avLst/>
                <a:gdLst>
                  <a:gd name="connsiteX0" fmla="*/ 779129 w 779761"/>
                  <a:gd name="connsiteY0" fmla="*/ 13560 h 14776"/>
                  <a:gd name="connsiteX1" fmla="*/ 475464 w 779761"/>
                  <a:gd name="connsiteY1" fmla="*/ 14269 h 14776"/>
                  <a:gd name="connsiteX2" fmla="*/ 172774 w 779761"/>
                  <a:gd name="connsiteY2" fmla="*/ 9128 h 14776"/>
                  <a:gd name="connsiteX3" fmla="*/ 1441 w 779761"/>
                  <a:gd name="connsiteY3" fmla="*/ 3013 h 14776"/>
                  <a:gd name="connsiteX4" fmla="*/ 1353 w 779761"/>
                  <a:gd name="connsiteY4" fmla="*/ 88 h 14776"/>
                  <a:gd name="connsiteX5" fmla="*/ 153806 w 779761"/>
                  <a:gd name="connsiteY5" fmla="*/ 1861 h 14776"/>
                  <a:gd name="connsiteX6" fmla="*/ 305195 w 779761"/>
                  <a:gd name="connsiteY6" fmla="*/ 4431 h 14776"/>
                  <a:gd name="connsiteX7" fmla="*/ 607885 w 779761"/>
                  <a:gd name="connsiteY7" fmla="*/ 9306 h 14776"/>
                  <a:gd name="connsiteX8" fmla="*/ 779129 w 779761"/>
                  <a:gd name="connsiteY8" fmla="*/ 12142 h 14776"/>
                  <a:gd name="connsiteX9" fmla="*/ 779129 w 779761"/>
                  <a:gd name="connsiteY9" fmla="*/ 13560 h 14776"/>
                  <a:gd name="connsiteX10" fmla="*/ 779129 w 779761"/>
                  <a:gd name="connsiteY10" fmla="*/ 13560 h 14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9761" h="14776">
                    <a:moveTo>
                      <a:pt x="779129" y="13560"/>
                    </a:moveTo>
                    <a:cubicBezTo>
                      <a:pt x="677908" y="14358"/>
                      <a:pt x="576774" y="15422"/>
                      <a:pt x="475464" y="14269"/>
                    </a:cubicBezTo>
                    <a:cubicBezTo>
                      <a:pt x="374597" y="13206"/>
                      <a:pt x="273641" y="11788"/>
                      <a:pt x="172774" y="9128"/>
                    </a:cubicBezTo>
                    <a:cubicBezTo>
                      <a:pt x="115692" y="7622"/>
                      <a:pt x="58522" y="6558"/>
                      <a:pt x="1441" y="3013"/>
                    </a:cubicBezTo>
                    <a:cubicBezTo>
                      <a:pt x="-420" y="2924"/>
                      <a:pt x="-509" y="177"/>
                      <a:pt x="1353" y="88"/>
                    </a:cubicBezTo>
                    <a:cubicBezTo>
                      <a:pt x="52052" y="-355"/>
                      <a:pt x="103017" y="974"/>
                      <a:pt x="153806" y="1861"/>
                    </a:cubicBezTo>
                    <a:cubicBezTo>
                      <a:pt x="204239" y="2747"/>
                      <a:pt x="254761" y="3633"/>
                      <a:pt x="305195" y="4431"/>
                    </a:cubicBezTo>
                    <a:cubicBezTo>
                      <a:pt x="406062" y="6115"/>
                      <a:pt x="507018" y="7533"/>
                      <a:pt x="607885" y="9306"/>
                    </a:cubicBezTo>
                    <a:cubicBezTo>
                      <a:pt x="664967" y="10281"/>
                      <a:pt x="722048" y="11433"/>
                      <a:pt x="779129" y="12142"/>
                    </a:cubicBezTo>
                    <a:cubicBezTo>
                      <a:pt x="779927" y="12142"/>
                      <a:pt x="780016" y="13472"/>
                      <a:pt x="779129" y="13560"/>
                    </a:cubicBezTo>
                    <a:lnTo>
                      <a:pt x="779129" y="1356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4" name="任意多边形: 形状 603"/>
              <p:cNvSpPr/>
              <p:nvPr>
                <p:custDataLst>
                  <p:tags r:id="rId341"/>
                </p:custDataLst>
              </p:nvPr>
            </p:nvSpPr>
            <p:spPr>
              <a:xfrm>
                <a:off x="10266123" y="5752913"/>
                <a:ext cx="377787" cy="14580"/>
              </a:xfrm>
              <a:custGeom>
                <a:avLst/>
                <a:gdLst>
                  <a:gd name="connsiteX0" fmla="*/ 377588 w 377787"/>
                  <a:gd name="connsiteY0" fmla="*/ 14553 h 14580"/>
                  <a:gd name="connsiteX1" fmla="*/ 230187 w 377787"/>
                  <a:gd name="connsiteY1" fmla="*/ 11716 h 14580"/>
                  <a:gd name="connsiteX2" fmla="*/ 84914 w 377787"/>
                  <a:gd name="connsiteY2" fmla="*/ 6842 h 14580"/>
                  <a:gd name="connsiteX3" fmla="*/ 1242 w 377787"/>
                  <a:gd name="connsiteY3" fmla="*/ 2764 h 14580"/>
                  <a:gd name="connsiteX4" fmla="*/ 1153 w 377787"/>
                  <a:gd name="connsiteY4" fmla="*/ 194 h 14580"/>
                  <a:gd name="connsiteX5" fmla="*/ 74898 w 377787"/>
                  <a:gd name="connsiteY5" fmla="*/ 1523 h 14580"/>
                  <a:gd name="connsiteX6" fmla="*/ 148643 w 377787"/>
                  <a:gd name="connsiteY6" fmla="*/ 3917 h 14580"/>
                  <a:gd name="connsiteX7" fmla="*/ 293916 w 377787"/>
                  <a:gd name="connsiteY7" fmla="*/ 9412 h 14580"/>
                  <a:gd name="connsiteX8" fmla="*/ 377588 w 377787"/>
                  <a:gd name="connsiteY8" fmla="*/ 14021 h 14580"/>
                  <a:gd name="connsiteX9" fmla="*/ 377588 w 377787"/>
                  <a:gd name="connsiteY9" fmla="*/ 14553 h 14580"/>
                  <a:gd name="connsiteX10" fmla="*/ 377588 w 377787"/>
                  <a:gd name="connsiteY10" fmla="*/ 14553 h 14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7787" h="14580">
                    <a:moveTo>
                      <a:pt x="377588" y="14553"/>
                    </a:moveTo>
                    <a:cubicBezTo>
                      <a:pt x="328484" y="14819"/>
                      <a:pt x="279291" y="13134"/>
                      <a:pt x="230187" y="11716"/>
                    </a:cubicBezTo>
                    <a:cubicBezTo>
                      <a:pt x="181792" y="10387"/>
                      <a:pt x="133309" y="8791"/>
                      <a:pt x="84914" y="6842"/>
                    </a:cubicBezTo>
                    <a:cubicBezTo>
                      <a:pt x="57082" y="5689"/>
                      <a:pt x="28985" y="5512"/>
                      <a:pt x="1242" y="2764"/>
                    </a:cubicBezTo>
                    <a:cubicBezTo>
                      <a:pt x="-354" y="2587"/>
                      <a:pt x="-442" y="282"/>
                      <a:pt x="1153" y="194"/>
                    </a:cubicBezTo>
                    <a:cubicBezTo>
                      <a:pt x="25617" y="-515"/>
                      <a:pt x="50346" y="903"/>
                      <a:pt x="74898" y="1523"/>
                    </a:cubicBezTo>
                    <a:cubicBezTo>
                      <a:pt x="99450" y="2232"/>
                      <a:pt x="124091" y="3030"/>
                      <a:pt x="148643" y="3917"/>
                    </a:cubicBezTo>
                    <a:cubicBezTo>
                      <a:pt x="197038" y="5601"/>
                      <a:pt x="245521" y="7462"/>
                      <a:pt x="293916" y="9412"/>
                    </a:cubicBezTo>
                    <a:cubicBezTo>
                      <a:pt x="321837" y="10564"/>
                      <a:pt x="349757" y="11982"/>
                      <a:pt x="377588" y="14021"/>
                    </a:cubicBezTo>
                    <a:cubicBezTo>
                      <a:pt x="377854" y="14109"/>
                      <a:pt x="377854" y="14553"/>
                      <a:pt x="377588" y="14553"/>
                    </a:cubicBezTo>
                    <a:lnTo>
                      <a:pt x="377588" y="1455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5" name="任意多边形: 形状 604"/>
              <p:cNvSpPr/>
              <p:nvPr>
                <p:custDataLst>
                  <p:tags r:id="rId342"/>
                </p:custDataLst>
              </p:nvPr>
            </p:nvSpPr>
            <p:spPr>
              <a:xfrm>
                <a:off x="10184668" y="5780421"/>
                <a:ext cx="124510" cy="3694"/>
              </a:xfrm>
              <a:custGeom>
                <a:avLst/>
                <a:gdLst>
                  <a:gd name="connsiteX0" fmla="*/ 124178 w 124510"/>
                  <a:gd name="connsiteY0" fmla="*/ 2201 h 3694"/>
                  <a:gd name="connsiteX1" fmla="*/ 798 w 124510"/>
                  <a:gd name="connsiteY1" fmla="*/ 2645 h 3694"/>
                  <a:gd name="connsiteX2" fmla="*/ 798 w 124510"/>
                  <a:gd name="connsiteY2" fmla="*/ 1049 h 3694"/>
                  <a:gd name="connsiteX3" fmla="*/ 124178 w 124510"/>
                  <a:gd name="connsiteY3" fmla="*/ 1493 h 3694"/>
                  <a:gd name="connsiteX4" fmla="*/ 124178 w 124510"/>
                  <a:gd name="connsiteY4" fmla="*/ 2201 h 3694"/>
                  <a:gd name="connsiteX5" fmla="*/ 124178 w 124510"/>
                  <a:gd name="connsiteY5" fmla="*/ 2201 h 3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510" h="3694">
                    <a:moveTo>
                      <a:pt x="124178" y="2201"/>
                    </a:moveTo>
                    <a:cubicBezTo>
                      <a:pt x="83229" y="4063"/>
                      <a:pt x="41924" y="4152"/>
                      <a:pt x="798" y="2645"/>
                    </a:cubicBezTo>
                    <a:cubicBezTo>
                      <a:pt x="-266" y="2645"/>
                      <a:pt x="-266" y="1138"/>
                      <a:pt x="798" y="1049"/>
                    </a:cubicBezTo>
                    <a:cubicBezTo>
                      <a:pt x="41836" y="-457"/>
                      <a:pt x="83051" y="-369"/>
                      <a:pt x="124178" y="1493"/>
                    </a:cubicBezTo>
                    <a:cubicBezTo>
                      <a:pt x="124622" y="1581"/>
                      <a:pt x="124622" y="2201"/>
                      <a:pt x="124178" y="2201"/>
                    </a:cubicBezTo>
                    <a:lnTo>
                      <a:pt x="124178" y="22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6" name="任意多边形: 形状 605"/>
              <p:cNvSpPr/>
              <p:nvPr>
                <p:custDataLst>
                  <p:tags r:id="rId343"/>
                </p:custDataLst>
              </p:nvPr>
            </p:nvSpPr>
            <p:spPr>
              <a:xfrm>
                <a:off x="9988219" y="5781297"/>
                <a:ext cx="61545" cy="5227"/>
              </a:xfrm>
              <a:custGeom>
                <a:avLst/>
                <a:gdLst>
                  <a:gd name="connsiteX0" fmla="*/ 61368 w 61545"/>
                  <a:gd name="connsiteY0" fmla="*/ 4162 h 5227"/>
                  <a:gd name="connsiteX1" fmla="*/ 47186 w 61545"/>
                  <a:gd name="connsiteY1" fmla="*/ 5226 h 5227"/>
                  <a:gd name="connsiteX2" fmla="*/ 31321 w 61545"/>
                  <a:gd name="connsiteY2" fmla="*/ 4872 h 5227"/>
                  <a:gd name="connsiteX3" fmla="*/ 919 w 61545"/>
                  <a:gd name="connsiteY3" fmla="*/ 2833 h 5227"/>
                  <a:gd name="connsiteX4" fmla="*/ 1185 w 61545"/>
                  <a:gd name="connsiteY4" fmla="*/ 440 h 5227"/>
                  <a:gd name="connsiteX5" fmla="*/ 31853 w 61545"/>
                  <a:gd name="connsiteY5" fmla="*/ 794 h 5227"/>
                  <a:gd name="connsiteX6" fmla="*/ 47186 w 61545"/>
                  <a:gd name="connsiteY6" fmla="*/ 1592 h 5227"/>
                  <a:gd name="connsiteX7" fmla="*/ 61457 w 61545"/>
                  <a:gd name="connsiteY7" fmla="*/ 3719 h 5227"/>
                  <a:gd name="connsiteX8" fmla="*/ 61368 w 61545"/>
                  <a:gd name="connsiteY8" fmla="*/ 4162 h 5227"/>
                  <a:gd name="connsiteX9" fmla="*/ 61368 w 61545"/>
                  <a:gd name="connsiteY9" fmla="*/ 4162 h 5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545" h="5227">
                    <a:moveTo>
                      <a:pt x="61368" y="4162"/>
                    </a:moveTo>
                    <a:cubicBezTo>
                      <a:pt x="56759" y="5315"/>
                      <a:pt x="51973" y="5226"/>
                      <a:pt x="47186" y="5226"/>
                    </a:cubicBezTo>
                    <a:cubicBezTo>
                      <a:pt x="41868" y="5226"/>
                      <a:pt x="36550" y="4960"/>
                      <a:pt x="31321" y="4872"/>
                    </a:cubicBezTo>
                    <a:cubicBezTo>
                      <a:pt x="21216" y="4606"/>
                      <a:pt x="11023" y="4606"/>
                      <a:pt x="919" y="2833"/>
                    </a:cubicBezTo>
                    <a:cubicBezTo>
                      <a:pt x="-588" y="2567"/>
                      <a:pt x="-56" y="529"/>
                      <a:pt x="1185" y="440"/>
                    </a:cubicBezTo>
                    <a:cubicBezTo>
                      <a:pt x="11289" y="-535"/>
                      <a:pt x="21571" y="351"/>
                      <a:pt x="31853" y="794"/>
                    </a:cubicBezTo>
                    <a:cubicBezTo>
                      <a:pt x="36993" y="1060"/>
                      <a:pt x="42046" y="1237"/>
                      <a:pt x="47186" y="1592"/>
                    </a:cubicBezTo>
                    <a:cubicBezTo>
                      <a:pt x="51973" y="1947"/>
                      <a:pt x="56759" y="2213"/>
                      <a:pt x="61457" y="3719"/>
                    </a:cubicBezTo>
                    <a:cubicBezTo>
                      <a:pt x="61545" y="3897"/>
                      <a:pt x="61634" y="4162"/>
                      <a:pt x="61368" y="4162"/>
                    </a:cubicBezTo>
                    <a:lnTo>
                      <a:pt x="61368" y="416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7" name="任意多边形: 形状 606"/>
              <p:cNvSpPr/>
              <p:nvPr>
                <p:custDataLst>
                  <p:tags r:id="rId344"/>
                </p:custDataLst>
              </p:nvPr>
            </p:nvSpPr>
            <p:spPr>
              <a:xfrm>
                <a:off x="7764296" y="5765871"/>
                <a:ext cx="9541" cy="9838"/>
              </a:xfrm>
              <a:custGeom>
                <a:avLst/>
                <a:gdLst>
                  <a:gd name="connsiteX0" fmla="*/ 4876 w 9541"/>
                  <a:gd name="connsiteY0" fmla="*/ 9838 h 9838"/>
                  <a:gd name="connsiteX1" fmla="*/ 4699 w 9541"/>
                  <a:gd name="connsiteY1" fmla="*/ 0 h 9838"/>
                  <a:gd name="connsiteX2" fmla="*/ 4876 w 9541"/>
                  <a:gd name="connsiteY2" fmla="*/ 9838 h 9838"/>
                  <a:gd name="connsiteX3" fmla="*/ 4876 w 9541"/>
                  <a:gd name="connsiteY3" fmla="*/ 9838 h 9838"/>
                </a:gdLst>
                <a:ahLst/>
                <a:cxnLst>
                  <a:cxn ang="0">
                    <a:pos x="connsiteX0" y="connsiteY0"/>
                  </a:cxn>
                  <a:cxn ang="0">
                    <a:pos x="connsiteX1" y="connsiteY1"/>
                  </a:cxn>
                  <a:cxn ang="0">
                    <a:pos x="connsiteX2" y="connsiteY2"/>
                  </a:cxn>
                  <a:cxn ang="0">
                    <a:pos x="connsiteX3" y="connsiteY3"/>
                  </a:cxn>
                </a:cxnLst>
                <a:rect l="l" t="t" r="r" b="b"/>
                <a:pathLst>
                  <a:path w="9541" h="9838">
                    <a:moveTo>
                      <a:pt x="4876" y="9838"/>
                    </a:moveTo>
                    <a:cubicBezTo>
                      <a:pt x="-1506" y="9838"/>
                      <a:pt x="-1683" y="0"/>
                      <a:pt x="4699" y="0"/>
                    </a:cubicBezTo>
                    <a:cubicBezTo>
                      <a:pt x="10992" y="0"/>
                      <a:pt x="11258" y="9838"/>
                      <a:pt x="4876" y="9838"/>
                    </a:cubicBezTo>
                    <a:lnTo>
                      <a:pt x="4876" y="983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8" name="任意多边形: 形状 607"/>
              <p:cNvSpPr/>
              <p:nvPr>
                <p:custDataLst>
                  <p:tags r:id="rId345"/>
                </p:custDataLst>
              </p:nvPr>
            </p:nvSpPr>
            <p:spPr>
              <a:xfrm>
                <a:off x="7797890" y="5768028"/>
                <a:ext cx="9838" cy="8744"/>
              </a:xfrm>
              <a:custGeom>
                <a:avLst/>
                <a:gdLst>
                  <a:gd name="connsiteX0" fmla="*/ 8509 w 9838"/>
                  <a:gd name="connsiteY0" fmla="*/ 7238 h 8744"/>
                  <a:gd name="connsiteX1" fmla="*/ 8509 w 9838"/>
                  <a:gd name="connsiteY1" fmla="*/ 7238 h 8744"/>
                  <a:gd name="connsiteX2" fmla="*/ 8420 w 9838"/>
                  <a:gd name="connsiteY2" fmla="*/ 7326 h 8744"/>
                  <a:gd name="connsiteX3" fmla="*/ 7534 w 9838"/>
                  <a:gd name="connsiteY3" fmla="*/ 8035 h 8744"/>
                  <a:gd name="connsiteX4" fmla="*/ 7445 w 9838"/>
                  <a:gd name="connsiteY4" fmla="*/ 8124 h 8744"/>
                  <a:gd name="connsiteX5" fmla="*/ 7445 w 9838"/>
                  <a:gd name="connsiteY5" fmla="*/ 8124 h 8744"/>
                  <a:gd name="connsiteX6" fmla="*/ 6382 w 9838"/>
                  <a:gd name="connsiteY6" fmla="*/ 8567 h 8744"/>
                  <a:gd name="connsiteX7" fmla="*/ 6293 w 9838"/>
                  <a:gd name="connsiteY7" fmla="*/ 8567 h 8744"/>
                  <a:gd name="connsiteX8" fmla="*/ 5052 w 9838"/>
                  <a:gd name="connsiteY8" fmla="*/ 8744 h 8744"/>
                  <a:gd name="connsiteX9" fmla="*/ 4964 w 9838"/>
                  <a:gd name="connsiteY9" fmla="*/ 8744 h 8744"/>
                  <a:gd name="connsiteX10" fmla="*/ 4786 w 9838"/>
                  <a:gd name="connsiteY10" fmla="*/ 8744 h 8744"/>
                  <a:gd name="connsiteX11" fmla="*/ 3545 w 9838"/>
                  <a:gd name="connsiteY11" fmla="*/ 8567 h 8744"/>
                  <a:gd name="connsiteX12" fmla="*/ 3457 w 9838"/>
                  <a:gd name="connsiteY12" fmla="*/ 8567 h 8744"/>
                  <a:gd name="connsiteX13" fmla="*/ 2925 w 9838"/>
                  <a:gd name="connsiteY13" fmla="*/ 8301 h 8744"/>
                  <a:gd name="connsiteX14" fmla="*/ 2393 w 9838"/>
                  <a:gd name="connsiteY14" fmla="*/ 8035 h 8744"/>
                  <a:gd name="connsiteX15" fmla="*/ 1418 w 9838"/>
                  <a:gd name="connsiteY15" fmla="*/ 7326 h 8744"/>
                  <a:gd name="connsiteX16" fmla="*/ 709 w 9838"/>
                  <a:gd name="connsiteY16" fmla="*/ 6351 h 8744"/>
                  <a:gd name="connsiteX17" fmla="*/ 177 w 9838"/>
                  <a:gd name="connsiteY17" fmla="*/ 5199 h 8744"/>
                  <a:gd name="connsiteX18" fmla="*/ 0 w 9838"/>
                  <a:gd name="connsiteY18" fmla="*/ 3958 h 8744"/>
                  <a:gd name="connsiteX19" fmla="*/ 89 w 9838"/>
                  <a:gd name="connsiteY19" fmla="*/ 2983 h 8744"/>
                  <a:gd name="connsiteX20" fmla="*/ 709 w 9838"/>
                  <a:gd name="connsiteY20" fmla="*/ 1742 h 8744"/>
                  <a:gd name="connsiteX21" fmla="*/ 1418 w 9838"/>
                  <a:gd name="connsiteY21" fmla="*/ 1033 h 8744"/>
                  <a:gd name="connsiteX22" fmla="*/ 2748 w 9838"/>
                  <a:gd name="connsiteY22" fmla="*/ 413 h 8744"/>
                  <a:gd name="connsiteX23" fmla="*/ 3723 w 9838"/>
                  <a:gd name="connsiteY23" fmla="*/ 324 h 8744"/>
                  <a:gd name="connsiteX24" fmla="*/ 4786 w 9838"/>
                  <a:gd name="connsiteY24" fmla="*/ 501 h 8744"/>
                  <a:gd name="connsiteX25" fmla="*/ 6116 w 9838"/>
                  <a:gd name="connsiteY25" fmla="*/ 1210 h 8744"/>
                  <a:gd name="connsiteX26" fmla="*/ 7091 w 9838"/>
                  <a:gd name="connsiteY26" fmla="*/ 2274 h 8744"/>
                  <a:gd name="connsiteX27" fmla="*/ 7179 w 9838"/>
                  <a:gd name="connsiteY27" fmla="*/ 2362 h 8744"/>
                  <a:gd name="connsiteX28" fmla="*/ 6559 w 9838"/>
                  <a:gd name="connsiteY28" fmla="*/ 1565 h 8744"/>
                  <a:gd name="connsiteX29" fmla="*/ 6648 w 9838"/>
                  <a:gd name="connsiteY29" fmla="*/ 1654 h 8744"/>
                  <a:gd name="connsiteX30" fmla="*/ 5850 w 9838"/>
                  <a:gd name="connsiteY30" fmla="*/ 1033 h 8744"/>
                  <a:gd name="connsiteX31" fmla="*/ 5939 w 9838"/>
                  <a:gd name="connsiteY31" fmla="*/ 1122 h 8744"/>
                  <a:gd name="connsiteX32" fmla="*/ 4964 w 9838"/>
                  <a:gd name="connsiteY32" fmla="*/ 678 h 8744"/>
                  <a:gd name="connsiteX33" fmla="*/ 5141 w 9838"/>
                  <a:gd name="connsiteY33" fmla="*/ 678 h 8744"/>
                  <a:gd name="connsiteX34" fmla="*/ 4077 w 9838"/>
                  <a:gd name="connsiteY34" fmla="*/ 501 h 8744"/>
                  <a:gd name="connsiteX35" fmla="*/ 4254 w 9838"/>
                  <a:gd name="connsiteY35" fmla="*/ 501 h 8744"/>
                  <a:gd name="connsiteX36" fmla="*/ 3191 w 9838"/>
                  <a:gd name="connsiteY36" fmla="*/ 590 h 8744"/>
                  <a:gd name="connsiteX37" fmla="*/ 3457 w 9838"/>
                  <a:gd name="connsiteY37" fmla="*/ 501 h 8744"/>
                  <a:gd name="connsiteX38" fmla="*/ 2482 w 9838"/>
                  <a:gd name="connsiteY38" fmla="*/ 856 h 8744"/>
                  <a:gd name="connsiteX39" fmla="*/ 2836 w 9838"/>
                  <a:gd name="connsiteY39" fmla="*/ 678 h 8744"/>
                  <a:gd name="connsiteX40" fmla="*/ 1950 w 9838"/>
                  <a:gd name="connsiteY40" fmla="*/ 1299 h 8744"/>
                  <a:gd name="connsiteX41" fmla="*/ 2039 w 9838"/>
                  <a:gd name="connsiteY41" fmla="*/ 1210 h 8744"/>
                  <a:gd name="connsiteX42" fmla="*/ 2482 w 9838"/>
                  <a:gd name="connsiteY42" fmla="*/ 856 h 8744"/>
                  <a:gd name="connsiteX43" fmla="*/ 3457 w 9838"/>
                  <a:gd name="connsiteY43" fmla="*/ 324 h 8744"/>
                  <a:gd name="connsiteX44" fmla="*/ 3989 w 9838"/>
                  <a:gd name="connsiteY44" fmla="*/ 146 h 8744"/>
                  <a:gd name="connsiteX45" fmla="*/ 3014 w 9838"/>
                  <a:gd name="connsiteY45" fmla="*/ 590 h 8744"/>
                  <a:gd name="connsiteX46" fmla="*/ 3279 w 9838"/>
                  <a:gd name="connsiteY46" fmla="*/ 501 h 8744"/>
                  <a:gd name="connsiteX47" fmla="*/ 4875 w 9838"/>
                  <a:gd name="connsiteY47" fmla="*/ 58 h 8744"/>
                  <a:gd name="connsiteX48" fmla="*/ 6559 w 9838"/>
                  <a:gd name="connsiteY48" fmla="*/ 146 h 8744"/>
                  <a:gd name="connsiteX49" fmla="*/ 7623 w 9838"/>
                  <a:gd name="connsiteY49" fmla="*/ 590 h 8744"/>
                  <a:gd name="connsiteX50" fmla="*/ 8864 w 9838"/>
                  <a:gd name="connsiteY50" fmla="*/ 1742 h 8744"/>
                  <a:gd name="connsiteX51" fmla="*/ 9395 w 9838"/>
                  <a:gd name="connsiteY51" fmla="*/ 2717 h 8744"/>
                  <a:gd name="connsiteX52" fmla="*/ 9839 w 9838"/>
                  <a:gd name="connsiteY52" fmla="*/ 4313 h 8744"/>
                  <a:gd name="connsiteX53" fmla="*/ 9750 w 9838"/>
                  <a:gd name="connsiteY53" fmla="*/ 5465 h 8744"/>
                  <a:gd name="connsiteX54" fmla="*/ 8509 w 9838"/>
                  <a:gd name="connsiteY54" fmla="*/ 7238 h 8744"/>
                  <a:gd name="connsiteX55" fmla="*/ 8509 w 9838"/>
                  <a:gd name="connsiteY55" fmla="*/ 7238 h 8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9838" h="8744">
                    <a:moveTo>
                      <a:pt x="8509" y="7238"/>
                    </a:moveTo>
                    <a:cubicBezTo>
                      <a:pt x="8509" y="7238"/>
                      <a:pt x="8420" y="7326"/>
                      <a:pt x="8509" y="7238"/>
                    </a:cubicBezTo>
                    <a:cubicBezTo>
                      <a:pt x="8420" y="7326"/>
                      <a:pt x="8420" y="7326"/>
                      <a:pt x="8420" y="7326"/>
                    </a:cubicBezTo>
                    <a:cubicBezTo>
                      <a:pt x="8154" y="7592"/>
                      <a:pt x="7800" y="7770"/>
                      <a:pt x="7534" y="8035"/>
                    </a:cubicBezTo>
                    <a:cubicBezTo>
                      <a:pt x="7534" y="8035"/>
                      <a:pt x="7445" y="8035"/>
                      <a:pt x="7445" y="8124"/>
                    </a:cubicBezTo>
                    <a:cubicBezTo>
                      <a:pt x="7445" y="8124"/>
                      <a:pt x="7445" y="8124"/>
                      <a:pt x="7445" y="8124"/>
                    </a:cubicBezTo>
                    <a:cubicBezTo>
                      <a:pt x="7445" y="8124"/>
                      <a:pt x="6470" y="8567"/>
                      <a:pt x="6382" y="8567"/>
                    </a:cubicBezTo>
                    <a:cubicBezTo>
                      <a:pt x="6382" y="8567"/>
                      <a:pt x="6382" y="8567"/>
                      <a:pt x="6293" y="8567"/>
                    </a:cubicBezTo>
                    <a:cubicBezTo>
                      <a:pt x="5850" y="8656"/>
                      <a:pt x="5495" y="8656"/>
                      <a:pt x="5052" y="8744"/>
                    </a:cubicBezTo>
                    <a:cubicBezTo>
                      <a:pt x="5052" y="8744"/>
                      <a:pt x="4964" y="8744"/>
                      <a:pt x="4964" y="8744"/>
                    </a:cubicBezTo>
                    <a:cubicBezTo>
                      <a:pt x="4875" y="8744"/>
                      <a:pt x="4786" y="8744"/>
                      <a:pt x="4786" y="8744"/>
                    </a:cubicBezTo>
                    <a:cubicBezTo>
                      <a:pt x="4343" y="8656"/>
                      <a:pt x="3900" y="8656"/>
                      <a:pt x="3545" y="8567"/>
                    </a:cubicBezTo>
                    <a:cubicBezTo>
                      <a:pt x="3545" y="8567"/>
                      <a:pt x="3457" y="8567"/>
                      <a:pt x="3457" y="8567"/>
                    </a:cubicBezTo>
                    <a:cubicBezTo>
                      <a:pt x="3279" y="8478"/>
                      <a:pt x="3102" y="8390"/>
                      <a:pt x="2925" y="8301"/>
                    </a:cubicBezTo>
                    <a:cubicBezTo>
                      <a:pt x="2748" y="8213"/>
                      <a:pt x="2570" y="8124"/>
                      <a:pt x="2393" y="8035"/>
                    </a:cubicBezTo>
                    <a:cubicBezTo>
                      <a:pt x="2039" y="7858"/>
                      <a:pt x="1684" y="7503"/>
                      <a:pt x="1418" y="7326"/>
                    </a:cubicBezTo>
                    <a:cubicBezTo>
                      <a:pt x="1152" y="7060"/>
                      <a:pt x="886" y="6706"/>
                      <a:pt x="709" y="6351"/>
                    </a:cubicBezTo>
                    <a:cubicBezTo>
                      <a:pt x="443" y="5997"/>
                      <a:pt x="354" y="5642"/>
                      <a:pt x="177" y="5199"/>
                    </a:cubicBezTo>
                    <a:cubicBezTo>
                      <a:pt x="89" y="4756"/>
                      <a:pt x="0" y="4401"/>
                      <a:pt x="0" y="3958"/>
                    </a:cubicBezTo>
                    <a:cubicBezTo>
                      <a:pt x="0" y="3603"/>
                      <a:pt x="89" y="3249"/>
                      <a:pt x="89" y="2983"/>
                    </a:cubicBezTo>
                    <a:cubicBezTo>
                      <a:pt x="177" y="2451"/>
                      <a:pt x="443" y="2097"/>
                      <a:pt x="709" y="1742"/>
                    </a:cubicBezTo>
                    <a:cubicBezTo>
                      <a:pt x="886" y="1476"/>
                      <a:pt x="1064" y="1210"/>
                      <a:pt x="1418" y="1033"/>
                    </a:cubicBezTo>
                    <a:cubicBezTo>
                      <a:pt x="1773" y="678"/>
                      <a:pt x="2216" y="501"/>
                      <a:pt x="2748" y="413"/>
                    </a:cubicBezTo>
                    <a:cubicBezTo>
                      <a:pt x="3102" y="413"/>
                      <a:pt x="3457" y="324"/>
                      <a:pt x="3723" y="324"/>
                    </a:cubicBezTo>
                    <a:cubicBezTo>
                      <a:pt x="4077" y="413"/>
                      <a:pt x="4432" y="413"/>
                      <a:pt x="4786" y="501"/>
                    </a:cubicBezTo>
                    <a:cubicBezTo>
                      <a:pt x="5318" y="590"/>
                      <a:pt x="5761" y="856"/>
                      <a:pt x="6116" y="1210"/>
                    </a:cubicBezTo>
                    <a:cubicBezTo>
                      <a:pt x="6559" y="1476"/>
                      <a:pt x="6914" y="1831"/>
                      <a:pt x="7091" y="2274"/>
                    </a:cubicBezTo>
                    <a:cubicBezTo>
                      <a:pt x="7091" y="2274"/>
                      <a:pt x="7179" y="2362"/>
                      <a:pt x="7179" y="2362"/>
                    </a:cubicBezTo>
                    <a:cubicBezTo>
                      <a:pt x="7002" y="2097"/>
                      <a:pt x="6736" y="1831"/>
                      <a:pt x="6559" y="1565"/>
                    </a:cubicBezTo>
                    <a:cubicBezTo>
                      <a:pt x="6559" y="1565"/>
                      <a:pt x="6648" y="1654"/>
                      <a:pt x="6648" y="1654"/>
                    </a:cubicBezTo>
                    <a:cubicBezTo>
                      <a:pt x="6382" y="1476"/>
                      <a:pt x="6116" y="1210"/>
                      <a:pt x="5850" y="1033"/>
                    </a:cubicBezTo>
                    <a:cubicBezTo>
                      <a:pt x="5850" y="1033"/>
                      <a:pt x="5939" y="1122"/>
                      <a:pt x="5939" y="1122"/>
                    </a:cubicBezTo>
                    <a:cubicBezTo>
                      <a:pt x="5584" y="944"/>
                      <a:pt x="5318" y="856"/>
                      <a:pt x="4964" y="678"/>
                    </a:cubicBezTo>
                    <a:cubicBezTo>
                      <a:pt x="5052" y="678"/>
                      <a:pt x="5052" y="678"/>
                      <a:pt x="5141" y="678"/>
                    </a:cubicBezTo>
                    <a:cubicBezTo>
                      <a:pt x="4786" y="590"/>
                      <a:pt x="4432" y="590"/>
                      <a:pt x="4077" y="501"/>
                    </a:cubicBezTo>
                    <a:cubicBezTo>
                      <a:pt x="4166" y="501"/>
                      <a:pt x="4166" y="501"/>
                      <a:pt x="4254" y="501"/>
                    </a:cubicBezTo>
                    <a:cubicBezTo>
                      <a:pt x="3900" y="501"/>
                      <a:pt x="3545" y="590"/>
                      <a:pt x="3191" y="590"/>
                    </a:cubicBezTo>
                    <a:cubicBezTo>
                      <a:pt x="3279" y="590"/>
                      <a:pt x="3368" y="590"/>
                      <a:pt x="3457" y="501"/>
                    </a:cubicBezTo>
                    <a:cubicBezTo>
                      <a:pt x="3102" y="590"/>
                      <a:pt x="2836" y="767"/>
                      <a:pt x="2482" y="856"/>
                    </a:cubicBezTo>
                    <a:cubicBezTo>
                      <a:pt x="2570" y="767"/>
                      <a:pt x="2659" y="767"/>
                      <a:pt x="2836" y="678"/>
                    </a:cubicBezTo>
                    <a:cubicBezTo>
                      <a:pt x="2570" y="856"/>
                      <a:pt x="2304" y="1122"/>
                      <a:pt x="1950" y="1299"/>
                    </a:cubicBezTo>
                    <a:cubicBezTo>
                      <a:pt x="1950" y="1299"/>
                      <a:pt x="2039" y="1210"/>
                      <a:pt x="2039" y="1210"/>
                    </a:cubicBezTo>
                    <a:cubicBezTo>
                      <a:pt x="2216" y="1122"/>
                      <a:pt x="2304" y="1033"/>
                      <a:pt x="2482" y="856"/>
                    </a:cubicBezTo>
                    <a:cubicBezTo>
                      <a:pt x="3014" y="413"/>
                      <a:pt x="2748" y="590"/>
                      <a:pt x="3457" y="324"/>
                    </a:cubicBezTo>
                    <a:cubicBezTo>
                      <a:pt x="3634" y="235"/>
                      <a:pt x="3811" y="146"/>
                      <a:pt x="3989" y="146"/>
                    </a:cubicBezTo>
                    <a:cubicBezTo>
                      <a:pt x="3634" y="324"/>
                      <a:pt x="3279" y="413"/>
                      <a:pt x="3014" y="590"/>
                    </a:cubicBezTo>
                    <a:cubicBezTo>
                      <a:pt x="3102" y="590"/>
                      <a:pt x="3191" y="501"/>
                      <a:pt x="3279" y="501"/>
                    </a:cubicBezTo>
                    <a:cubicBezTo>
                      <a:pt x="3723" y="235"/>
                      <a:pt x="4254" y="58"/>
                      <a:pt x="4875" y="58"/>
                    </a:cubicBezTo>
                    <a:cubicBezTo>
                      <a:pt x="5407" y="-30"/>
                      <a:pt x="6027" y="-30"/>
                      <a:pt x="6559" y="146"/>
                    </a:cubicBezTo>
                    <a:cubicBezTo>
                      <a:pt x="6914" y="324"/>
                      <a:pt x="7268" y="413"/>
                      <a:pt x="7623" y="590"/>
                    </a:cubicBezTo>
                    <a:cubicBezTo>
                      <a:pt x="8154" y="856"/>
                      <a:pt x="8509" y="1210"/>
                      <a:pt x="8864" y="1742"/>
                    </a:cubicBezTo>
                    <a:cubicBezTo>
                      <a:pt x="9129" y="2008"/>
                      <a:pt x="9307" y="2362"/>
                      <a:pt x="9395" y="2717"/>
                    </a:cubicBezTo>
                    <a:cubicBezTo>
                      <a:pt x="9661" y="3249"/>
                      <a:pt x="9839" y="3781"/>
                      <a:pt x="9839" y="4313"/>
                    </a:cubicBezTo>
                    <a:cubicBezTo>
                      <a:pt x="9839" y="4667"/>
                      <a:pt x="9750" y="5022"/>
                      <a:pt x="9750" y="5465"/>
                    </a:cubicBezTo>
                    <a:cubicBezTo>
                      <a:pt x="9395" y="6085"/>
                      <a:pt x="9041" y="6706"/>
                      <a:pt x="8509" y="7238"/>
                    </a:cubicBezTo>
                    <a:lnTo>
                      <a:pt x="8509" y="723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09" name="图形 232"/>
            <p:cNvGrpSpPr/>
            <p:nvPr/>
          </p:nvGrpSpPr>
          <p:grpSpPr>
            <a:xfrm>
              <a:off x="8261653" y="2070471"/>
              <a:ext cx="1647509" cy="806182"/>
              <a:chOff x="8261653" y="2070471"/>
              <a:chExt cx="1647509" cy="806182"/>
            </a:xfrm>
          </p:grpSpPr>
          <p:sp>
            <p:nvSpPr>
              <p:cNvPr id="610" name="任意多边形: 形状 609"/>
              <p:cNvSpPr/>
              <p:nvPr>
                <p:custDataLst>
                  <p:tags r:id="rId346"/>
                </p:custDataLst>
              </p:nvPr>
            </p:nvSpPr>
            <p:spPr>
              <a:xfrm>
                <a:off x="8317097" y="2638632"/>
                <a:ext cx="1448871" cy="235943"/>
              </a:xfrm>
              <a:custGeom>
                <a:avLst/>
                <a:gdLst>
                  <a:gd name="connsiteX0" fmla="*/ 20228 w 1448871"/>
                  <a:gd name="connsiteY0" fmla="*/ 2836 h 235943"/>
                  <a:gd name="connsiteX1" fmla="*/ 3210 w 1448871"/>
                  <a:gd name="connsiteY1" fmla="*/ 152985 h 235943"/>
                  <a:gd name="connsiteX2" fmla="*/ 20406 w 1448871"/>
                  <a:gd name="connsiteY2" fmla="*/ 231693 h 235943"/>
                  <a:gd name="connsiteX3" fmla="*/ 826014 w 1448871"/>
                  <a:gd name="connsiteY3" fmla="*/ 230630 h 235943"/>
                  <a:gd name="connsiteX4" fmla="*/ 1434940 w 1448871"/>
                  <a:gd name="connsiteY4" fmla="*/ 234086 h 235943"/>
                  <a:gd name="connsiteX5" fmla="*/ 1447172 w 1448871"/>
                  <a:gd name="connsiteY5" fmla="*/ 91649 h 235943"/>
                  <a:gd name="connsiteX6" fmla="*/ 1431484 w 1448871"/>
                  <a:gd name="connsiteY6" fmla="*/ 0 h 235943"/>
                  <a:gd name="connsiteX7" fmla="*/ 517385 w 1448871"/>
                  <a:gd name="connsiteY7" fmla="*/ 0 h 235943"/>
                  <a:gd name="connsiteX8" fmla="*/ 20228 w 1448871"/>
                  <a:gd name="connsiteY8" fmla="*/ 2836 h 235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8871" h="235943">
                    <a:moveTo>
                      <a:pt x="20228" y="2836"/>
                    </a:moveTo>
                    <a:cubicBezTo>
                      <a:pt x="-4058" y="47420"/>
                      <a:pt x="-1753" y="119392"/>
                      <a:pt x="3210" y="152985"/>
                    </a:cubicBezTo>
                    <a:cubicBezTo>
                      <a:pt x="8263" y="186578"/>
                      <a:pt x="20406" y="231693"/>
                      <a:pt x="20406" y="231693"/>
                    </a:cubicBezTo>
                    <a:lnTo>
                      <a:pt x="826014" y="230630"/>
                    </a:lnTo>
                    <a:cubicBezTo>
                      <a:pt x="826014" y="230630"/>
                      <a:pt x="1434763" y="239759"/>
                      <a:pt x="1434940" y="234086"/>
                    </a:cubicBezTo>
                    <a:cubicBezTo>
                      <a:pt x="1435206" y="228325"/>
                      <a:pt x="1454617" y="136676"/>
                      <a:pt x="1447172" y="91649"/>
                    </a:cubicBezTo>
                    <a:cubicBezTo>
                      <a:pt x="1439727" y="46622"/>
                      <a:pt x="1431484" y="0"/>
                      <a:pt x="1431484" y="0"/>
                    </a:cubicBezTo>
                    <a:lnTo>
                      <a:pt x="517385" y="0"/>
                    </a:lnTo>
                    <a:lnTo>
                      <a:pt x="20228" y="2836"/>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1" name="任意多边形: 形状 610"/>
              <p:cNvSpPr/>
              <p:nvPr>
                <p:custDataLst>
                  <p:tags r:id="rId347"/>
                </p:custDataLst>
              </p:nvPr>
            </p:nvSpPr>
            <p:spPr>
              <a:xfrm>
                <a:off x="8334001" y="2634262"/>
                <a:ext cx="1193689" cy="53042"/>
              </a:xfrm>
              <a:custGeom>
                <a:avLst/>
                <a:gdLst>
                  <a:gd name="connsiteX0" fmla="*/ 2172 w 1193689"/>
                  <a:gd name="connsiteY0" fmla="*/ 24844 h 53042"/>
                  <a:gd name="connsiteX1" fmla="*/ 52872 w 1193689"/>
                  <a:gd name="connsiteY1" fmla="*/ 33353 h 53042"/>
                  <a:gd name="connsiteX2" fmla="*/ 110130 w 1193689"/>
                  <a:gd name="connsiteY2" fmla="*/ 33619 h 53042"/>
                  <a:gd name="connsiteX3" fmla="*/ 226863 w 1193689"/>
                  <a:gd name="connsiteY3" fmla="*/ 34151 h 53042"/>
                  <a:gd name="connsiteX4" fmla="*/ 455720 w 1193689"/>
                  <a:gd name="connsiteY4" fmla="*/ 38494 h 53042"/>
                  <a:gd name="connsiteX5" fmla="*/ 915561 w 1193689"/>
                  <a:gd name="connsiteY5" fmla="*/ 47446 h 53042"/>
                  <a:gd name="connsiteX6" fmla="*/ 1043108 w 1193689"/>
                  <a:gd name="connsiteY6" fmla="*/ 50549 h 53042"/>
                  <a:gd name="connsiteX7" fmla="*/ 1109053 w 1193689"/>
                  <a:gd name="connsiteY7" fmla="*/ 52233 h 53042"/>
                  <a:gd name="connsiteX8" fmla="*/ 1139809 w 1193689"/>
                  <a:gd name="connsiteY8" fmla="*/ 53030 h 53042"/>
                  <a:gd name="connsiteX9" fmla="*/ 1175086 w 1193689"/>
                  <a:gd name="connsiteY9" fmla="*/ 49928 h 53042"/>
                  <a:gd name="connsiteX10" fmla="*/ 1193522 w 1193689"/>
                  <a:gd name="connsiteY10" fmla="*/ 33531 h 53042"/>
                  <a:gd name="connsiteX11" fmla="*/ 1180759 w 1193689"/>
                  <a:gd name="connsiteY11" fmla="*/ 13676 h 53042"/>
                  <a:gd name="connsiteX12" fmla="*/ 1123146 w 1193689"/>
                  <a:gd name="connsiteY12" fmla="*/ 8092 h 53042"/>
                  <a:gd name="connsiteX13" fmla="*/ 1065976 w 1193689"/>
                  <a:gd name="connsiteY13" fmla="*/ 7029 h 53042"/>
                  <a:gd name="connsiteX14" fmla="*/ 949420 w 1193689"/>
                  <a:gd name="connsiteY14" fmla="*/ 4901 h 53042"/>
                  <a:gd name="connsiteX15" fmla="*/ 718436 w 1193689"/>
                  <a:gd name="connsiteY15" fmla="*/ 1179 h 53042"/>
                  <a:gd name="connsiteX16" fmla="*/ 256113 w 1193689"/>
                  <a:gd name="connsiteY16" fmla="*/ 2331 h 53042"/>
                  <a:gd name="connsiteX17" fmla="*/ 128389 w 1193689"/>
                  <a:gd name="connsiteY17" fmla="*/ 4547 h 53042"/>
                  <a:gd name="connsiteX18" fmla="*/ 62267 w 1193689"/>
                  <a:gd name="connsiteY18" fmla="*/ 6054 h 53042"/>
                  <a:gd name="connsiteX19" fmla="*/ 2349 w 1193689"/>
                  <a:gd name="connsiteY19" fmla="*/ 16690 h 53042"/>
                  <a:gd name="connsiteX20" fmla="*/ 2172 w 1193689"/>
                  <a:gd name="connsiteY20" fmla="*/ 24844 h 53042"/>
                  <a:gd name="connsiteX21" fmla="*/ 2172 w 1193689"/>
                  <a:gd name="connsiteY21" fmla="*/ 24844 h 5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93689" h="53042">
                    <a:moveTo>
                      <a:pt x="2172" y="24844"/>
                    </a:moveTo>
                    <a:cubicBezTo>
                      <a:pt x="17240" y="34772"/>
                      <a:pt x="34967" y="32910"/>
                      <a:pt x="52872" y="33353"/>
                    </a:cubicBezTo>
                    <a:cubicBezTo>
                      <a:pt x="71928" y="33797"/>
                      <a:pt x="91074" y="33531"/>
                      <a:pt x="110130" y="33619"/>
                    </a:cubicBezTo>
                    <a:cubicBezTo>
                      <a:pt x="149041" y="33619"/>
                      <a:pt x="187952" y="33797"/>
                      <a:pt x="226863" y="34151"/>
                    </a:cubicBezTo>
                    <a:cubicBezTo>
                      <a:pt x="303178" y="34860"/>
                      <a:pt x="379405" y="37253"/>
                      <a:pt x="455720" y="38494"/>
                    </a:cubicBezTo>
                    <a:cubicBezTo>
                      <a:pt x="609060" y="40976"/>
                      <a:pt x="762311" y="43901"/>
                      <a:pt x="915561" y="47446"/>
                    </a:cubicBezTo>
                    <a:cubicBezTo>
                      <a:pt x="958106" y="48421"/>
                      <a:pt x="1000563" y="49485"/>
                      <a:pt x="1043108" y="50549"/>
                    </a:cubicBezTo>
                    <a:cubicBezTo>
                      <a:pt x="1065090" y="51080"/>
                      <a:pt x="1087071" y="51701"/>
                      <a:pt x="1109053" y="52233"/>
                    </a:cubicBezTo>
                    <a:cubicBezTo>
                      <a:pt x="1119334" y="52499"/>
                      <a:pt x="1129616" y="52853"/>
                      <a:pt x="1139809" y="53030"/>
                    </a:cubicBezTo>
                    <a:cubicBezTo>
                      <a:pt x="1151686" y="53208"/>
                      <a:pt x="1163209" y="51346"/>
                      <a:pt x="1175086" y="49928"/>
                    </a:cubicBezTo>
                    <a:cubicBezTo>
                      <a:pt x="1184216" y="48865"/>
                      <a:pt x="1192193" y="43192"/>
                      <a:pt x="1193522" y="33531"/>
                    </a:cubicBezTo>
                    <a:cubicBezTo>
                      <a:pt x="1194675" y="25110"/>
                      <a:pt x="1189800" y="15183"/>
                      <a:pt x="1180759" y="13676"/>
                    </a:cubicBezTo>
                    <a:cubicBezTo>
                      <a:pt x="1161436" y="10485"/>
                      <a:pt x="1142912" y="8447"/>
                      <a:pt x="1123146" y="8092"/>
                    </a:cubicBezTo>
                    <a:cubicBezTo>
                      <a:pt x="1104089" y="7738"/>
                      <a:pt x="1085033" y="7383"/>
                      <a:pt x="1065976" y="7029"/>
                    </a:cubicBezTo>
                    <a:cubicBezTo>
                      <a:pt x="1027154" y="6319"/>
                      <a:pt x="988242" y="5610"/>
                      <a:pt x="949420" y="4901"/>
                    </a:cubicBezTo>
                    <a:cubicBezTo>
                      <a:pt x="872396" y="3483"/>
                      <a:pt x="795460" y="2242"/>
                      <a:pt x="718436" y="1179"/>
                    </a:cubicBezTo>
                    <a:cubicBezTo>
                      <a:pt x="564387" y="-949"/>
                      <a:pt x="410339" y="26"/>
                      <a:pt x="256113" y="2331"/>
                    </a:cubicBezTo>
                    <a:cubicBezTo>
                      <a:pt x="213568" y="2951"/>
                      <a:pt x="170934" y="3660"/>
                      <a:pt x="128389" y="4547"/>
                    </a:cubicBezTo>
                    <a:cubicBezTo>
                      <a:pt x="106408" y="4990"/>
                      <a:pt x="84337" y="5167"/>
                      <a:pt x="62267" y="6054"/>
                    </a:cubicBezTo>
                    <a:cubicBezTo>
                      <a:pt x="42235" y="6851"/>
                      <a:pt x="19899" y="4901"/>
                      <a:pt x="2349" y="16690"/>
                    </a:cubicBezTo>
                    <a:cubicBezTo>
                      <a:pt x="-753" y="18728"/>
                      <a:pt x="-753" y="22806"/>
                      <a:pt x="2172" y="24844"/>
                    </a:cubicBezTo>
                    <a:lnTo>
                      <a:pt x="2172" y="24844"/>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2" name="任意多边形: 形状 611"/>
              <p:cNvSpPr/>
              <p:nvPr>
                <p:custDataLst>
                  <p:tags r:id="rId348"/>
                </p:custDataLst>
              </p:nvPr>
            </p:nvSpPr>
            <p:spPr>
              <a:xfrm>
                <a:off x="8334976" y="2864540"/>
                <a:ext cx="1413427" cy="9646"/>
              </a:xfrm>
              <a:custGeom>
                <a:avLst/>
                <a:gdLst>
                  <a:gd name="connsiteX0" fmla="*/ 2704 w 1413427"/>
                  <a:gd name="connsiteY0" fmla="*/ 7735 h 9646"/>
                  <a:gd name="connsiteX1" fmla="*/ 72903 w 1413427"/>
                  <a:gd name="connsiteY1" fmla="*/ 9596 h 9646"/>
                  <a:gd name="connsiteX2" fmla="*/ 140266 w 1413427"/>
                  <a:gd name="connsiteY2" fmla="*/ 9596 h 9646"/>
                  <a:gd name="connsiteX3" fmla="*/ 277828 w 1413427"/>
                  <a:gd name="connsiteY3" fmla="*/ 9596 h 9646"/>
                  <a:gd name="connsiteX4" fmla="*/ 552953 w 1413427"/>
                  <a:gd name="connsiteY4" fmla="*/ 9596 h 9646"/>
                  <a:gd name="connsiteX5" fmla="*/ 1100455 w 1413427"/>
                  <a:gd name="connsiteY5" fmla="*/ 9242 h 9646"/>
                  <a:gd name="connsiteX6" fmla="*/ 1409350 w 1413427"/>
                  <a:gd name="connsiteY6" fmla="*/ 8976 h 9646"/>
                  <a:gd name="connsiteX7" fmla="*/ 1409527 w 1413427"/>
                  <a:gd name="connsiteY7" fmla="*/ 733 h 9646"/>
                  <a:gd name="connsiteX8" fmla="*/ 859189 w 1413427"/>
                  <a:gd name="connsiteY8" fmla="*/ 201 h 9646"/>
                  <a:gd name="connsiteX9" fmla="*/ 311687 w 1413427"/>
                  <a:gd name="connsiteY9" fmla="*/ 112 h 9646"/>
                  <a:gd name="connsiteX10" fmla="*/ 157284 w 1413427"/>
                  <a:gd name="connsiteY10" fmla="*/ 112 h 9646"/>
                  <a:gd name="connsiteX11" fmla="*/ 81501 w 1413427"/>
                  <a:gd name="connsiteY11" fmla="*/ 112 h 9646"/>
                  <a:gd name="connsiteX12" fmla="*/ 2881 w 1413427"/>
                  <a:gd name="connsiteY12" fmla="*/ 1973 h 9646"/>
                  <a:gd name="connsiteX13" fmla="*/ 2704 w 1413427"/>
                  <a:gd name="connsiteY13" fmla="*/ 7735 h 9646"/>
                  <a:gd name="connsiteX14" fmla="*/ 2704 w 1413427"/>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13427" h="9646">
                    <a:moveTo>
                      <a:pt x="2704" y="7735"/>
                    </a:moveTo>
                    <a:cubicBezTo>
                      <a:pt x="25926" y="10128"/>
                      <a:pt x="49415" y="9596"/>
                      <a:pt x="72903" y="9596"/>
                    </a:cubicBezTo>
                    <a:cubicBezTo>
                      <a:pt x="95328" y="9596"/>
                      <a:pt x="117841" y="9596"/>
                      <a:pt x="140266" y="9596"/>
                    </a:cubicBezTo>
                    <a:cubicBezTo>
                      <a:pt x="186091" y="9596"/>
                      <a:pt x="232004" y="9596"/>
                      <a:pt x="277828" y="9596"/>
                    </a:cubicBezTo>
                    <a:cubicBezTo>
                      <a:pt x="369566" y="9596"/>
                      <a:pt x="461304" y="9596"/>
                      <a:pt x="552953" y="9596"/>
                    </a:cubicBezTo>
                    <a:cubicBezTo>
                      <a:pt x="735454" y="9596"/>
                      <a:pt x="917954" y="9419"/>
                      <a:pt x="1100455" y="9242"/>
                    </a:cubicBezTo>
                    <a:cubicBezTo>
                      <a:pt x="1203450" y="9153"/>
                      <a:pt x="1306355" y="8976"/>
                      <a:pt x="1409350" y="8976"/>
                    </a:cubicBezTo>
                    <a:cubicBezTo>
                      <a:pt x="1414668" y="8976"/>
                      <a:pt x="1414845" y="733"/>
                      <a:pt x="1409527" y="733"/>
                    </a:cubicBezTo>
                    <a:cubicBezTo>
                      <a:pt x="1226051" y="733"/>
                      <a:pt x="1042664" y="378"/>
                      <a:pt x="859189" y="201"/>
                    </a:cubicBezTo>
                    <a:cubicBezTo>
                      <a:pt x="676688" y="23"/>
                      <a:pt x="494188" y="112"/>
                      <a:pt x="311687" y="112"/>
                    </a:cubicBezTo>
                    <a:cubicBezTo>
                      <a:pt x="260190" y="112"/>
                      <a:pt x="208693" y="112"/>
                      <a:pt x="157284" y="112"/>
                    </a:cubicBezTo>
                    <a:cubicBezTo>
                      <a:pt x="132023" y="112"/>
                      <a:pt x="106762" y="112"/>
                      <a:pt x="81501" y="112"/>
                    </a:cubicBezTo>
                    <a:cubicBezTo>
                      <a:pt x="55353" y="112"/>
                      <a:pt x="29028" y="-686"/>
                      <a:pt x="2881" y="1973"/>
                    </a:cubicBezTo>
                    <a:cubicBezTo>
                      <a:pt x="-930" y="2417"/>
                      <a:pt x="-930" y="7380"/>
                      <a:pt x="2704" y="7735"/>
                    </a:cubicBezTo>
                    <a:lnTo>
                      <a:pt x="270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3" name="任意多边形: 形状 612"/>
              <p:cNvSpPr/>
              <p:nvPr>
                <p:custDataLst>
                  <p:tags r:id="rId349"/>
                </p:custDataLst>
              </p:nvPr>
            </p:nvSpPr>
            <p:spPr>
              <a:xfrm>
                <a:off x="8268544" y="2350300"/>
                <a:ext cx="1514758" cy="298366"/>
              </a:xfrm>
              <a:custGeom>
                <a:avLst/>
                <a:gdLst>
                  <a:gd name="connsiteX0" fmla="*/ 13207 w 1514758"/>
                  <a:gd name="connsiteY0" fmla="*/ 0 h 298366"/>
                  <a:gd name="connsiteX1" fmla="*/ 14448 w 1514758"/>
                  <a:gd name="connsiteY1" fmla="*/ 27300 h 298366"/>
                  <a:gd name="connsiteX2" fmla="*/ 1449191 w 1514758"/>
                  <a:gd name="connsiteY2" fmla="*/ 27300 h 298366"/>
                  <a:gd name="connsiteX3" fmla="*/ 1479947 w 1514758"/>
                  <a:gd name="connsiteY3" fmla="*/ 170003 h 298366"/>
                  <a:gd name="connsiteX4" fmla="*/ 1443518 w 1514758"/>
                  <a:gd name="connsiteY4" fmla="*/ 263070 h 298366"/>
                  <a:gd name="connsiteX5" fmla="*/ 5939 w 1514758"/>
                  <a:gd name="connsiteY5" fmla="*/ 265375 h 298366"/>
                  <a:gd name="connsiteX6" fmla="*/ 0 w 1514758"/>
                  <a:gd name="connsiteY6" fmla="*/ 292852 h 298366"/>
                  <a:gd name="connsiteX7" fmla="*/ 1472857 w 1514758"/>
                  <a:gd name="connsiteY7" fmla="*/ 292852 h 298366"/>
                  <a:gd name="connsiteX8" fmla="*/ 1514427 w 1514758"/>
                  <a:gd name="connsiteY8" fmla="*/ 144565 h 298366"/>
                  <a:gd name="connsiteX9" fmla="*/ 1487925 w 1514758"/>
                  <a:gd name="connsiteY9" fmla="*/ 0 h 298366"/>
                  <a:gd name="connsiteX10" fmla="*/ 13207 w 1514758"/>
                  <a:gd name="connsiteY10" fmla="*/ 0 h 29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4758" h="298366">
                    <a:moveTo>
                      <a:pt x="13207" y="0"/>
                    </a:moveTo>
                    <a:cubicBezTo>
                      <a:pt x="10193" y="12320"/>
                      <a:pt x="14448" y="27300"/>
                      <a:pt x="14448" y="27300"/>
                    </a:cubicBezTo>
                    <a:lnTo>
                      <a:pt x="1449191" y="27300"/>
                    </a:lnTo>
                    <a:cubicBezTo>
                      <a:pt x="1449191" y="27300"/>
                      <a:pt x="1489254" y="100158"/>
                      <a:pt x="1479947" y="170003"/>
                    </a:cubicBezTo>
                    <a:cubicBezTo>
                      <a:pt x="1470641" y="239848"/>
                      <a:pt x="1443518" y="263070"/>
                      <a:pt x="1443518" y="263070"/>
                    </a:cubicBezTo>
                    <a:lnTo>
                      <a:pt x="5939" y="265375"/>
                    </a:lnTo>
                    <a:lnTo>
                      <a:pt x="0" y="292852"/>
                    </a:lnTo>
                    <a:cubicBezTo>
                      <a:pt x="0" y="292852"/>
                      <a:pt x="1470730" y="305261"/>
                      <a:pt x="1472857" y="292852"/>
                    </a:cubicBezTo>
                    <a:cubicBezTo>
                      <a:pt x="1474984" y="280443"/>
                      <a:pt x="1510616" y="234264"/>
                      <a:pt x="1514427" y="144565"/>
                    </a:cubicBezTo>
                    <a:cubicBezTo>
                      <a:pt x="1518238" y="54865"/>
                      <a:pt x="1487925" y="0"/>
                      <a:pt x="1487925" y="0"/>
                    </a:cubicBezTo>
                    <a:lnTo>
                      <a:pt x="13207" y="0"/>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4" name="任意多边形: 形状 613"/>
              <p:cNvSpPr/>
              <p:nvPr>
                <p:custDataLst>
                  <p:tags r:id="rId350"/>
                </p:custDataLst>
              </p:nvPr>
            </p:nvSpPr>
            <p:spPr>
              <a:xfrm>
                <a:off x="8334135" y="2074732"/>
                <a:ext cx="1567575" cy="274707"/>
              </a:xfrm>
              <a:custGeom>
                <a:avLst/>
                <a:gdLst>
                  <a:gd name="connsiteX0" fmla="*/ 2393 w 1567575"/>
                  <a:gd name="connsiteY0" fmla="*/ 16752 h 274707"/>
                  <a:gd name="connsiteX1" fmla="*/ 5229 w 1567575"/>
                  <a:gd name="connsiteY1" fmla="*/ 43431 h 274707"/>
                  <a:gd name="connsiteX2" fmla="*/ 108135 w 1567575"/>
                  <a:gd name="connsiteY2" fmla="*/ 50700 h 274707"/>
                  <a:gd name="connsiteX3" fmla="*/ 357201 w 1567575"/>
                  <a:gd name="connsiteY3" fmla="*/ 41836 h 274707"/>
                  <a:gd name="connsiteX4" fmla="*/ 695966 w 1567575"/>
                  <a:gd name="connsiteY4" fmla="*/ 34213 h 274707"/>
                  <a:gd name="connsiteX5" fmla="*/ 767495 w 1567575"/>
                  <a:gd name="connsiteY5" fmla="*/ 40418 h 274707"/>
                  <a:gd name="connsiteX6" fmla="*/ 785665 w 1567575"/>
                  <a:gd name="connsiteY6" fmla="*/ 125419 h 274707"/>
                  <a:gd name="connsiteX7" fmla="*/ 758543 w 1567575"/>
                  <a:gd name="connsiteY7" fmla="*/ 234086 h 274707"/>
                  <a:gd name="connsiteX8" fmla="*/ 0 w 1567575"/>
                  <a:gd name="connsiteY8" fmla="*/ 237366 h 274707"/>
                  <a:gd name="connsiteX9" fmla="*/ 4609 w 1567575"/>
                  <a:gd name="connsiteY9" fmla="*/ 274682 h 274707"/>
                  <a:gd name="connsiteX10" fmla="*/ 789388 w 1567575"/>
                  <a:gd name="connsiteY10" fmla="*/ 274682 h 274707"/>
                  <a:gd name="connsiteX11" fmla="*/ 1538624 w 1567575"/>
                  <a:gd name="connsiteY11" fmla="*/ 270516 h 274707"/>
                  <a:gd name="connsiteX12" fmla="*/ 1566633 w 1567575"/>
                  <a:gd name="connsiteY12" fmla="*/ 145805 h 274707"/>
                  <a:gd name="connsiteX13" fmla="*/ 1565481 w 1567575"/>
                  <a:gd name="connsiteY13" fmla="*/ 50788 h 274707"/>
                  <a:gd name="connsiteX14" fmla="*/ 1530824 w 1567575"/>
                  <a:gd name="connsiteY14" fmla="*/ 16841 h 274707"/>
                  <a:gd name="connsiteX15" fmla="*/ 1122835 w 1567575"/>
                  <a:gd name="connsiteY15" fmla="*/ 9927 h 274707"/>
                  <a:gd name="connsiteX16" fmla="*/ 799138 w 1567575"/>
                  <a:gd name="connsiteY16" fmla="*/ 0 h 274707"/>
                  <a:gd name="connsiteX17" fmla="*/ 403026 w 1567575"/>
                  <a:gd name="connsiteY17" fmla="*/ 7445 h 274707"/>
                  <a:gd name="connsiteX18" fmla="*/ 2393 w 1567575"/>
                  <a:gd name="connsiteY18" fmla="*/ 16752 h 27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67575" h="274707">
                    <a:moveTo>
                      <a:pt x="2393" y="16752"/>
                    </a:moveTo>
                    <a:cubicBezTo>
                      <a:pt x="2304" y="18968"/>
                      <a:pt x="5229" y="43431"/>
                      <a:pt x="5229" y="43431"/>
                    </a:cubicBezTo>
                    <a:lnTo>
                      <a:pt x="108135" y="50700"/>
                    </a:lnTo>
                    <a:cubicBezTo>
                      <a:pt x="108135" y="50700"/>
                      <a:pt x="347983" y="42456"/>
                      <a:pt x="357201" y="41836"/>
                    </a:cubicBezTo>
                    <a:cubicBezTo>
                      <a:pt x="366419" y="41216"/>
                      <a:pt x="678505" y="34213"/>
                      <a:pt x="695966" y="34213"/>
                    </a:cubicBezTo>
                    <a:cubicBezTo>
                      <a:pt x="713428" y="34213"/>
                      <a:pt x="767495" y="40418"/>
                      <a:pt x="767495" y="40418"/>
                    </a:cubicBezTo>
                    <a:cubicBezTo>
                      <a:pt x="767495" y="40418"/>
                      <a:pt x="789388" y="44406"/>
                      <a:pt x="785665" y="125419"/>
                    </a:cubicBezTo>
                    <a:cubicBezTo>
                      <a:pt x="781943" y="206432"/>
                      <a:pt x="758543" y="234086"/>
                      <a:pt x="758543" y="234086"/>
                    </a:cubicBezTo>
                    <a:lnTo>
                      <a:pt x="0" y="237366"/>
                    </a:lnTo>
                    <a:lnTo>
                      <a:pt x="4609" y="274682"/>
                    </a:lnTo>
                    <a:lnTo>
                      <a:pt x="789388" y="274682"/>
                    </a:lnTo>
                    <a:cubicBezTo>
                      <a:pt x="789388" y="274682"/>
                      <a:pt x="1537029" y="275302"/>
                      <a:pt x="1538624" y="270516"/>
                    </a:cubicBezTo>
                    <a:cubicBezTo>
                      <a:pt x="1540220" y="265641"/>
                      <a:pt x="1563974" y="204039"/>
                      <a:pt x="1566633" y="145805"/>
                    </a:cubicBezTo>
                    <a:cubicBezTo>
                      <a:pt x="1569292" y="87572"/>
                      <a:pt x="1565481" y="50788"/>
                      <a:pt x="1565481" y="50788"/>
                    </a:cubicBezTo>
                    <a:lnTo>
                      <a:pt x="1530824" y="16841"/>
                    </a:lnTo>
                    <a:lnTo>
                      <a:pt x="1122835" y="9927"/>
                    </a:lnTo>
                    <a:lnTo>
                      <a:pt x="799138" y="0"/>
                    </a:lnTo>
                    <a:lnTo>
                      <a:pt x="403026" y="7445"/>
                    </a:lnTo>
                    <a:lnTo>
                      <a:pt x="2393" y="16752"/>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5" name="任意多边形: 形状 614"/>
              <p:cNvSpPr/>
              <p:nvPr>
                <p:custDataLst>
                  <p:tags r:id="rId351"/>
                </p:custDataLst>
              </p:nvPr>
            </p:nvSpPr>
            <p:spPr>
              <a:xfrm>
                <a:off x="8365246" y="2111250"/>
                <a:ext cx="750293" cy="201318"/>
              </a:xfrm>
              <a:custGeom>
                <a:avLst/>
                <a:gdLst>
                  <a:gd name="connsiteX0" fmla="*/ 23400 w 750293"/>
                  <a:gd name="connsiteY0" fmla="*/ 10636 h 201318"/>
                  <a:gd name="connsiteX1" fmla="*/ 34391 w 750293"/>
                  <a:gd name="connsiteY1" fmla="*/ 123115 h 201318"/>
                  <a:gd name="connsiteX2" fmla="*/ 0 w 750293"/>
                  <a:gd name="connsiteY2" fmla="*/ 197569 h 201318"/>
                  <a:gd name="connsiteX3" fmla="*/ 528888 w 750293"/>
                  <a:gd name="connsiteY3" fmla="*/ 192605 h 201318"/>
                  <a:gd name="connsiteX4" fmla="*/ 730889 w 750293"/>
                  <a:gd name="connsiteY4" fmla="*/ 200316 h 201318"/>
                  <a:gd name="connsiteX5" fmla="*/ 750211 w 750293"/>
                  <a:gd name="connsiteY5" fmla="*/ 103526 h 201318"/>
                  <a:gd name="connsiteX6" fmla="*/ 736295 w 750293"/>
                  <a:gd name="connsiteY6" fmla="*/ 3811 h 201318"/>
                  <a:gd name="connsiteX7" fmla="*/ 395846 w 750293"/>
                  <a:gd name="connsiteY7" fmla="*/ 0 h 201318"/>
                  <a:gd name="connsiteX8" fmla="*/ 188528 w 750293"/>
                  <a:gd name="connsiteY8" fmla="*/ 12941 h 201318"/>
                  <a:gd name="connsiteX9" fmla="*/ 23400 w 750293"/>
                  <a:gd name="connsiteY9" fmla="*/ 10636 h 20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0293" h="201318">
                    <a:moveTo>
                      <a:pt x="23400" y="10636"/>
                    </a:moveTo>
                    <a:cubicBezTo>
                      <a:pt x="43609" y="62134"/>
                      <a:pt x="42279" y="95106"/>
                      <a:pt x="34391" y="123115"/>
                    </a:cubicBezTo>
                    <a:cubicBezTo>
                      <a:pt x="26591" y="151124"/>
                      <a:pt x="0" y="197569"/>
                      <a:pt x="0" y="197569"/>
                    </a:cubicBezTo>
                    <a:lnTo>
                      <a:pt x="528888" y="192605"/>
                    </a:lnTo>
                    <a:cubicBezTo>
                      <a:pt x="528888" y="192605"/>
                      <a:pt x="730711" y="204837"/>
                      <a:pt x="730889" y="200316"/>
                    </a:cubicBezTo>
                    <a:cubicBezTo>
                      <a:pt x="731066" y="195796"/>
                      <a:pt x="748882" y="133751"/>
                      <a:pt x="750211" y="103526"/>
                    </a:cubicBezTo>
                    <a:cubicBezTo>
                      <a:pt x="751541" y="73302"/>
                      <a:pt x="736295" y="3811"/>
                      <a:pt x="736295" y="3811"/>
                    </a:cubicBezTo>
                    <a:lnTo>
                      <a:pt x="395846" y="0"/>
                    </a:lnTo>
                    <a:cubicBezTo>
                      <a:pt x="395846" y="0"/>
                      <a:pt x="194644" y="12941"/>
                      <a:pt x="188528" y="12941"/>
                    </a:cubicBezTo>
                    <a:cubicBezTo>
                      <a:pt x="182501" y="13029"/>
                      <a:pt x="23400" y="10636"/>
                      <a:pt x="23400" y="10636"/>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6" name="任意多边形: 形状 615"/>
              <p:cNvSpPr/>
              <p:nvPr>
                <p:custDataLst>
                  <p:tags r:id="rId352"/>
                </p:custDataLst>
              </p:nvPr>
            </p:nvSpPr>
            <p:spPr>
              <a:xfrm>
                <a:off x="8337060" y="2376499"/>
                <a:ext cx="1413499" cy="236871"/>
              </a:xfrm>
              <a:custGeom>
                <a:avLst/>
                <a:gdLst>
                  <a:gd name="connsiteX0" fmla="*/ 1410989 w 1413499"/>
                  <a:gd name="connsiteY0" fmla="*/ 140259 h 236871"/>
                  <a:gd name="connsiteX1" fmla="*/ 1410989 w 1413499"/>
                  <a:gd name="connsiteY1" fmla="*/ 140436 h 236871"/>
                  <a:gd name="connsiteX2" fmla="*/ 1403987 w 1413499"/>
                  <a:gd name="connsiteY2" fmla="*/ 185463 h 236871"/>
                  <a:gd name="connsiteX3" fmla="*/ 1384576 w 1413499"/>
                  <a:gd name="connsiteY3" fmla="*/ 230135 h 236871"/>
                  <a:gd name="connsiteX4" fmla="*/ 1375092 w 1413499"/>
                  <a:gd name="connsiteY4" fmla="*/ 236871 h 236871"/>
                  <a:gd name="connsiteX5" fmla="*/ 4432 w 1413499"/>
                  <a:gd name="connsiteY5" fmla="*/ 236871 h 236871"/>
                  <a:gd name="connsiteX6" fmla="*/ 22957 w 1413499"/>
                  <a:gd name="connsiteY6" fmla="*/ 61107 h 236871"/>
                  <a:gd name="connsiteX7" fmla="*/ 22868 w 1413499"/>
                  <a:gd name="connsiteY7" fmla="*/ 60930 h 236871"/>
                  <a:gd name="connsiteX8" fmla="*/ 6116 w 1413499"/>
                  <a:gd name="connsiteY8" fmla="*/ 18562 h 236871"/>
                  <a:gd name="connsiteX9" fmla="*/ 0 w 1413499"/>
                  <a:gd name="connsiteY9" fmla="*/ 7571 h 236871"/>
                  <a:gd name="connsiteX10" fmla="*/ 266 w 1413499"/>
                  <a:gd name="connsiteY10" fmla="*/ 1101 h 236871"/>
                  <a:gd name="connsiteX11" fmla="*/ 66122 w 1413499"/>
                  <a:gd name="connsiteY11" fmla="*/ 215 h 236871"/>
                  <a:gd name="connsiteX12" fmla="*/ 873769 w 1413499"/>
                  <a:gd name="connsiteY12" fmla="*/ 1101 h 236871"/>
                  <a:gd name="connsiteX13" fmla="*/ 1380676 w 1413499"/>
                  <a:gd name="connsiteY13" fmla="*/ 1101 h 236871"/>
                  <a:gd name="connsiteX14" fmla="*/ 1406823 w 1413499"/>
                  <a:gd name="connsiteY14" fmla="*/ 59068 h 236871"/>
                  <a:gd name="connsiteX15" fmla="*/ 1410989 w 1413499"/>
                  <a:gd name="connsiteY15" fmla="*/ 140259 h 2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3499" h="236871">
                    <a:moveTo>
                      <a:pt x="1410989" y="140259"/>
                    </a:moveTo>
                    <a:lnTo>
                      <a:pt x="1410989" y="140436"/>
                    </a:lnTo>
                    <a:cubicBezTo>
                      <a:pt x="1409128" y="155415"/>
                      <a:pt x="1406646" y="170661"/>
                      <a:pt x="1403987" y="185463"/>
                    </a:cubicBezTo>
                    <a:cubicBezTo>
                      <a:pt x="1399555" y="210369"/>
                      <a:pt x="1391135" y="223399"/>
                      <a:pt x="1384576" y="230135"/>
                    </a:cubicBezTo>
                    <a:cubicBezTo>
                      <a:pt x="1379258" y="235542"/>
                      <a:pt x="1375092" y="236871"/>
                      <a:pt x="1375092" y="236871"/>
                    </a:cubicBezTo>
                    <a:lnTo>
                      <a:pt x="4432" y="236871"/>
                    </a:lnTo>
                    <a:cubicBezTo>
                      <a:pt x="38911" y="193174"/>
                      <a:pt x="40418" y="120847"/>
                      <a:pt x="22957" y="61107"/>
                    </a:cubicBezTo>
                    <a:lnTo>
                      <a:pt x="22868" y="60930"/>
                    </a:lnTo>
                    <a:cubicBezTo>
                      <a:pt x="18436" y="45773"/>
                      <a:pt x="12764" y="31414"/>
                      <a:pt x="6116" y="18562"/>
                    </a:cubicBezTo>
                    <a:cubicBezTo>
                      <a:pt x="4166" y="14751"/>
                      <a:pt x="2127" y="11117"/>
                      <a:pt x="0" y="7571"/>
                    </a:cubicBezTo>
                    <a:lnTo>
                      <a:pt x="266" y="1101"/>
                    </a:lnTo>
                    <a:cubicBezTo>
                      <a:pt x="266" y="1101"/>
                      <a:pt x="65147" y="1101"/>
                      <a:pt x="66122" y="215"/>
                    </a:cubicBezTo>
                    <a:cubicBezTo>
                      <a:pt x="66920" y="-583"/>
                      <a:pt x="873769" y="1101"/>
                      <a:pt x="873769" y="1101"/>
                    </a:cubicBezTo>
                    <a:lnTo>
                      <a:pt x="1380676" y="1101"/>
                    </a:lnTo>
                    <a:cubicBezTo>
                      <a:pt x="1380676" y="1101"/>
                      <a:pt x="1394503" y="26362"/>
                      <a:pt x="1406823" y="59068"/>
                    </a:cubicBezTo>
                    <a:cubicBezTo>
                      <a:pt x="1415155" y="81050"/>
                      <a:pt x="1414623" y="110123"/>
                      <a:pt x="1410989" y="140259"/>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7" name="任意多边形: 形状 616"/>
              <p:cNvSpPr/>
              <p:nvPr>
                <p:custDataLst>
                  <p:tags r:id="rId353"/>
                </p:custDataLst>
              </p:nvPr>
            </p:nvSpPr>
            <p:spPr>
              <a:xfrm>
                <a:off x="8483902" y="2692079"/>
                <a:ext cx="111803" cy="125400"/>
              </a:xfrm>
              <a:custGeom>
                <a:avLst/>
                <a:gdLst>
                  <a:gd name="connsiteX0" fmla="*/ 65440 w 111803"/>
                  <a:gd name="connsiteY0" fmla="*/ 0 h 125400"/>
                  <a:gd name="connsiteX1" fmla="*/ 1888 w 111803"/>
                  <a:gd name="connsiteY1" fmla="*/ 75783 h 125400"/>
                  <a:gd name="connsiteX2" fmla="*/ 53651 w 111803"/>
                  <a:gd name="connsiteY2" fmla="*/ 124887 h 125400"/>
                  <a:gd name="connsiteX3" fmla="*/ 109935 w 111803"/>
                  <a:gd name="connsiteY3" fmla="*/ 86774 h 125400"/>
                  <a:gd name="connsiteX4" fmla="*/ 105237 w 111803"/>
                  <a:gd name="connsiteY4" fmla="*/ 28452 h 125400"/>
                  <a:gd name="connsiteX5" fmla="*/ 65440 w 111803"/>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3" h="125400">
                    <a:moveTo>
                      <a:pt x="65440" y="0"/>
                    </a:moveTo>
                    <a:cubicBezTo>
                      <a:pt x="31315" y="0"/>
                      <a:pt x="-9280" y="36163"/>
                      <a:pt x="1888" y="75783"/>
                    </a:cubicBezTo>
                    <a:cubicBezTo>
                      <a:pt x="13056" y="115403"/>
                      <a:pt x="28301" y="128256"/>
                      <a:pt x="53651" y="124887"/>
                    </a:cubicBezTo>
                    <a:cubicBezTo>
                      <a:pt x="79001" y="121431"/>
                      <a:pt x="107098" y="110263"/>
                      <a:pt x="109935" y="86774"/>
                    </a:cubicBezTo>
                    <a:cubicBezTo>
                      <a:pt x="112771" y="63286"/>
                      <a:pt x="113214" y="43875"/>
                      <a:pt x="105237" y="28452"/>
                    </a:cubicBezTo>
                    <a:cubicBezTo>
                      <a:pt x="97260" y="12941"/>
                      <a:pt x="80951" y="0"/>
                      <a:pt x="6544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8" name="任意多边形: 形状 617"/>
              <p:cNvSpPr/>
              <p:nvPr>
                <p:custDataLst>
                  <p:tags r:id="rId354"/>
                </p:custDataLst>
              </p:nvPr>
            </p:nvSpPr>
            <p:spPr>
              <a:xfrm>
                <a:off x="8748527" y="2159291"/>
                <a:ext cx="76648" cy="89345"/>
              </a:xfrm>
              <a:custGeom>
                <a:avLst/>
                <a:gdLst>
                  <a:gd name="connsiteX0" fmla="*/ 866 w 76648"/>
                  <a:gd name="connsiteY0" fmla="*/ 2748 h 89345"/>
                  <a:gd name="connsiteX1" fmla="*/ 68 w 76648"/>
                  <a:gd name="connsiteY1" fmla="*/ 89345 h 89345"/>
                  <a:gd name="connsiteX2" fmla="*/ 36320 w 76648"/>
                  <a:gd name="connsiteY2" fmla="*/ 67540 h 89345"/>
                  <a:gd name="connsiteX3" fmla="*/ 66013 w 76648"/>
                  <a:gd name="connsiteY3" fmla="*/ 89345 h 89345"/>
                  <a:gd name="connsiteX4" fmla="*/ 76649 w 76648"/>
                  <a:gd name="connsiteY4" fmla="*/ 0 h 89345"/>
                  <a:gd name="connsiteX5" fmla="*/ 866 w 76648"/>
                  <a:gd name="connsiteY5" fmla="*/ 2748 h 8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48" h="89345">
                    <a:moveTo>
                      <a:pt x="866" y="2748"/>
                    </a:moveTo>
                    <a:cubicBezTo>
                      <a:pt x="866" y="2748"/>
                      <a:pt x="-287" y="89699"/>
                      <a:pt x="68" y="89345"/>
                    </a:cubicBezTo>
                    <a:cubicBezTo>
                      <a:pt x="422" y="88990"/>
                      <a:pt x="36320" y="67540"/>
                      <a:pt x="36320" y="67540"/>
                    </a:cubicBezTo>
                    <a:lnTo>
                      <a:pt x="66013" y="89345"/>
                    </a:lnTo>
                    <a:lnTo>
                      <a:pt x="76649" y="0"/>
                    </a:lnTo>
                    <a:lnTo>
                      <a:pt x="866" y="274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9" name="任意多边形: 形状 618"/>
              <p:cNvSpPr/>
              <p:nvPr>
                <p:custDataLst>
                  <p:tags r:id="rId355"/>
                </p:custDataLst>
              </p:nvPr>
            </p:nvSpPr>
            <p:spPr>
              <a:xfrm>
                <a:off x="8337326" y="2376499"/>
                <a:ext cx="1413240" cy="230135"/>
              </a:xfrm>
              <a:custGeom>
                <a:avLst/>
                <a:gdLst>
                  <a:gd name="connsiteX0" fmla="*/ 1410723 w 1413240"/>
                  <a:gd name="connsiteY0" fmla="*/ 140259 h 230135"/>
                  <a:gd name="connsiteX1" fmla="*/ 1410723 w 1413240"/>
                  <a:gd name="connsiteY1" fmla="*/ 140436 h 230135"/>
                  <a:gd name="connsiteX2" fmla="*/ 1384310 w 1413240"/>
                  <a:gd name="connsiteY2" fmla="*/ 230135 h 230135"/>
                  <a:gd name="connsiteX3" fmla="*/ 1345576 w 1413240"/>
                  <a:gd name="connsiteY3" fmla="*/ 83798 h 230135"/>
                  <a:gd name="connsiteX4" fmla="*/ 22779 w 1413240"/>
                  <a:gd name="connsiteY4" fmla="*/ 61107 h 230135"/>
                  <a:gd name="connsiteX5" fmla="*/ 22691 w 1413240"/>
                  <a:gd name="connsiteY5" fmla="*/ 60930 h 230135"/>
                  <a:gd name="connsiteX6" fmla="*/ 5939 w 1413240"/>
                  <a:gd name="connsiteY6" fmla="*/ 18562 h 230135"/>
                  <a:gd name="connsiteX7" fmla="*/ 0 w 1413240"/>
                  <a:gd name="connsiteY7" fmla="*/ 3583 h 230135"/>
                  <a:gd name="connsiteX8" fmla="*/ 89 w 1413240"/>
                  <a:gd name="connsiteY8" fmla="*/ 1101 h 230135"/>
                  <a:gd name="connsiteX9" fmla="*/ 65945 w 1413240"/>
                  <a:gd name="connsiteY9" fmla="*/ 215 h 230135"/>
                  <a:gd name="connsiteX10" fmla="*/ 873592 w 1413240"/>
                  <a:gd name="connsiteY10" fmla="*/ 1101 h 230135"/>
                  <a:gd name="connsiteX11" fmla="*/ 1380499 w 1413240"/>
                  <a:gd name="connsiteY11" fmla="*/ 1101 h 230135"/>
                  <a:gd name="connsiteX12" fmla="*/ 1406646 w 1413240"/>
                  <a:gd name="connsiteY12" fmla="*/ 59068 h 230135"/>
                  <a:gd name="connsiteX13" fmla="*/ 1410723 w 1413240"/>
                  <a:gd name="connsiteY13" fmla="*/ 140259 h 23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3240" h="230135">
                    <a:moveTo>
                      <a:pt x="1410723" y="140259"/>
                    </a:moveTo>
                    <a:lnTo>
                      <a:pt x="1410723" y="140436"/>
                    </a:lnTo>
                    <a:lnTo>
                      <a:pt x="1384310" y="230135"/>
                    </a:lnTo>
                    <a:cubicBezTo>
                      <a:pt x="1384310" y="230135"/>
                      <a:pt x="1392730" y="132902"/>
                      <a:pt x="1345576" y="83798"/>
                    </a:cubicBezTo>
                    <a:cubicBezTo>
                      <a:pt x="1298511" y="34605"/>
                      <a:pt x="317404" y="61107"/>
                      <a:pt x="22779" y="61107"/>
                    </a:cubicBezTo>
                    <a:lnTo>
                      <a:pt x="22691" y="60930"/>
                    </a:lnTo>
                    <a:lnTo>
                      <a:pt x="5939" y="18562"/>
                    </a:lnTo>
                    <a:lnTo>
                      <a:pt x="0" y="3583"/>
                    </a:lnTo>
                    <a:lnTo>
                      <a:pt x="89" y="1101"/>
                    </a:lnTo>
                    <a:cubicBezTo>
                      <a:pt x="89" y="1101"/>
                      <a:pt x="64970" y="1101"/>
                      <a:pt x="65945" y="215"/>
                    </a:cubicBezTo>
                    <a:cubicBezTo>
                      <a:pt x="66743" y="-583"/>
                      <a:pt x="873592" y="1101"/>
                      <a:pt x="873592" y="1101"/>
                    </a:cubicBezTo>
                    <a:lnTo>
                      <a:pt x="1380499" y="1101"/>
                    </a:lnTo>
                    <a:cubicBezTo>
                      <a:pt x="1380499" y="1101"/>
                      <a:pt x="1394326" y="26362"/>
                      <a:pt x="1406646" y="59068"/>
                    </a:cubicBezTo>
                    <a:cubicBezTo>
                      <a:pt x="1414889" y="81050"/>
                      <a:pt x="1414357" y="110123"/>
                      <a:pt x="1410723" y="140259"/>
                    </a:cubicBez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0" name="任意多边形: 形状 619"/>
              <p:cNvSpPr/>
              <p:nvPr>
                <p:custDataLst>
                  <p:tags r:id="rId356"/>
                </p:custDataLst>
              </p:nvPr>
            </p:nvSpPr>
            <p:spPr>
              <a:xfrm>
                <a:off x="9551699" y="2639293"/>
                <a:ext cx="208910" cy="39647"/>
              </a:xfrm>
              <a:custGeom>
                <a:avLst/>
                <a:gdLst>
                  <a:gd name="connsiteX0" fmla="*/ 3036 w 208910"/>
                  <a:gd name="connsiteY0" fmla="*/ 29031 h 39647"/>
                  <a:gd name="connsiteX1" fmla="*/ 24663 w 208910"/>
                  <a:gd name="connsiteY1" fmla="*/ 37009 h 39647"/>
                  <a:gd name="connsiteX2" fmla="*/ 49924 w 208910"/>
                  <a:gd name="connsiteY2" fmla="*/ 39136 h 39647"/>
                  <a:gd name="connsiteX3" fmla="*/ 99914 w 208910"/>
                  <a:gd name="connsiteY3" fmla="*/ 39225 h 39647"/>
                  <a:gd name="connsiteX4" fmla="*/ 149993 w 208910"/>
                  <a:gd name="connsiteY4" fmla="*/ 37275 h 39647"/>
                  <a:gd name="connsiteX5" fmla="*/ 175077 w 208910"/>
                  <a:gd name="connsiteY5" fmla="*/ 36122 h 39647"/>
                  <a:gd name="connsiteX6" fmla="*/ 200959 w 208910"/>
                  <a:gd name="connsiteY6" fmla="*/ 30272 h 39647"/>
                  <a:gd name="connsiteX7" fmla="*/ 201490 w 208910"/>
                  <a:gd name="connsiteY7" fmla="*/ 3327 h 39647"/>
                  <a:gd name="connsiteX8" fmla="*/ 150702 w 208910"/>
                  <a:gd name="connsiteY8" fmla="*/ 4036 h 39647"/>
                  <a:gd name="connsiteX9" fmla="*/ 102307 w 208910"/>
                  <a:gd name="connsiteY9" fmla="*/ 7936 h 39647"/>
                  <a:gd name="connsiteX10" fmla="*/ 54089 w 208910"/>
                  <a:gd name="connsiteY10" fmla="*/ 8468 h 39647"/>
                  <a:gd name="connsiteX11" fmla="*/ 29183 w 208910"/>
                  <a:gd name="connsiteY11" fmla="*/ 7582 h 39647"/>
                  <a:gd name="connsiteX12" fmla="*/ 5606 w 208910"/>
                  <a:gd name="connsiteY12" fmla="*/ 11127 h 39647"/>
                  <a:gd name="connsiteX13" fmla="*/ 3036 w 208910"/>
                  <a:gd name="connsiteY13" fmla="*/ 29031 h 39647"/>
                  <a:gd name="connsiteX14" fmla="*/ 3036 w 208910"/>
                  <a:gd name="connsiteY14" fmla="*/ 29031 h 3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910" h="39647">
                    <a:moveTo>
                      <a:pt x="3036" y="29031"/>
                    </a:moveTo>
                    <a:cubicBezTo>
                      <a:pt x="8176" y="35502"/>
                      <a:pt x="16774" y="36122"/>
                      <a:pt x="24663" y="37009"/>
                    </a:cubicBezTo>
                    <a:cubicBezTo>
                      <a:pt x="32994" y="37984"/>
                      <a:pt x="41503" y="38693"/>
                      <a:pt x="49924" y="39136"/>
                    </a:cubicBezTo>
                    <a:cubicBezTo>
                      <a:pt x="66499" y="39933"/>
                      <a:pt x="83251" y="39668"/>
                      <a:pt x="99914" y="39225"/>
                    </a:cubicBezTo>
                    <a:cubicBezTo>
                      <a:pt x="116666" y="38781"/>
                      <a:pt x="133330" y="38161"/>
                      <a:pt x="149993" y="37275"/>
                    </a:cubicBezTo>
                    <a:cubicBezTo>
                      <a:pt x="158325" y="36831"/>
                      <a:pt x="166657" y="36300"/>
                      <a:pt x="175077" y="36122"/>
                    </a:cubicBezTo>
                    <a:cubicBezTo>
                      <a:pt x="184118" y="35945"/>
                      <a:pt x="193070" y="35590"/>
                      <a:pt x="200959" y="30272"/>
                    </a:cubicBezTo>
                    <a:cubicBezTo>
                      <a:pt x="210177" y="24068"/>
                      <a:pt x="212659" y="8557"/>
                      <a:pt x="201490" y="3327"/>
                    </a:cubicBezTo>
                    <a:cubicBezTo>
                      <a:pt x="186334" y="-3764"/>
                      <a:pt x="167188" y="2441"/>
                      <a:pt x="150702" y="4036"/>
                    </a:cubicBezTo>
                    <a:cubicBezTo>
                      <a:pt x="134571" y="5632"/>
                      <a:pt x="118439" y="7138"/>
                      <a:pt x="102307" y="7936"/>
                    </a:cubicBezTo>
                    <a:cubicBezTo>
                      <a:pt x="86264" y="8734"/>
                      <a:pt x="70133" y="8822"/>
                      <a:pt x="54089" y="8468"/>
                    </a:cubicBezTo>
                    <a:cubicBezTo>
                      <a:pt x="45758" y="8291"/>
                      <a:pt x="37515" y="7936"/>
                      <a:pt x="29183" y="7582"/>
                    </a:cubicBezTo>
                    <a:cubicBezTo>
                      <a:pt x="21117" y="7227"/>
                      <a:pt x="12608" y="5986"/>
                      <a:pt x="5606" y="11127"/>
                    </a:cubicBezTo>
                    <a:cubicBezTo>
                      <a:pt x="-864" y="15913"/>
                      <a:pt x="-1751" y="23004"/>
                      <a:pt x="3036" y="29031"/>
                    </a:cubicBezTo>
                    <a:lnTo>
                      <a:pt x="3036" y="290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1" name="任意多边形: 形状 620"/>
              <p:cNvSpPr/>
              <p:nvPr>
                <p:custDataLst>
                  <p:tags r:id="rId357"/>
                </p:custDataLst>
              </p:nvPr>
            </p:nvSpPr>
            <p:spPr>
              <a:xfrm>
                <a:off x="8336527" y="2632122"/>
                <a:ext cx="1416507" cy="10974"/>
              </a:xfrm>
              <a:custGeom>
                <a:avLst/>
                <a:gdLst>
                  <a:gd name="connsiteX0" fmla="*/ 2837 w 1416507"/>
                  <a:gd name="connsiteY0" fmla="*/ 8637 h 10974"/>
                  <a:gd name="connsiteX1" fmla="*/ 141108 w 1416507"/>
                  <a:gd name="connsiteY1" fmla="*/ 10587 h 10974"/>
                  <a:gd name="connsiteX2" fmla="*/ 279380 w 1416507"/>
                  <a:gd name="connsiteY2" fmla="*/ 10764 h 10974"/>
                  <a:gd name="connsiteX3" fmla="*/ 553175 w 1416507"/>
                  <a:gd name="connsiteY3" fmla="*/ 10764 h 10974"/>
                  <a:gd name="connsiteX4" fmla="*/ 1103513 w 1416507"/>
                  <a:gd name="connsiteY4" fmla="*/ 10498 h 10974"/>
                  <a:gd name="connsiteX5" fmla="*/ 1182576 w 1416507"/>
                  <a:gd name="connsiteY5" fmla="*/ 8548 h 10974"/>
                  <a:gd name="connsiteX6" fmla="*/ 1258802 w 1416507"/>
                  <a:gd name="connsiteY6" fmla="*/ 8105 h 10974"/>
                  <a:gd name="connsiteX7" fmla="*/ 1414003 w 1416507"/>
                  <a:gd name="connsiteY7" fmla="*/ 8194 h 10974"/>
                  <a:gd name="connsiteX8" fmla="*/ 1414092 w 1416507"/>
                  <a:gd name="connsiteY8" fmla="*/ 3142 h 10974"/>
                  <a:gd name="connsiteX9" fmla="*/ 1137549 w 1416507"/>
                  <a:gd name="connsiteY9" fmla="*/ 1723 h 10974"/>
                  <a:gd name="connsiteX10" fmla="*/ 863842 w 1416507"/>
                  <a:gd name="connsiteY10" fmla="*/ 482 h 10974"/>
                  <a:gd name="connsiteX11" fmla="*/ 313504 w 1416507"/>
                  <a:gd name="connsiteY11" fmla="*/ 482 h 10974"/>
                  <a:gd name="connsiteX12" fmla="*/ 158303 w 1416507"/>
                  <a:gd name="connsiteY12" fmla="*/ 660 h 10974"/>
                  <a:gd name="connsiteX13" fmla="*/ 82077 w 1416507"/>
                  <a:gd name="connsiteY13" fmla="*/ 748 h 10974"/>
                  <a:gd name="connsiteX14" fmla="*/ 3014 w 1416507"/>
                  <a:gd name="connsiteY14" fmla="*/ 2610 h 10974"/>
                  <a:gd name="connsiteX15" fmla="*/ 2837 w 1416507"/>
                  <a:gd name="connsiteY15" fmla="*/ 8637 h 10974"/>
                  <a:gd name="connsiteX16" fmla="*/ 2837 w 1416507"/>
                  <a:gd name="connsiteY16" fmla="*/ 8637 h 1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6507" h="10974">
                    <a:moveTo>
                      <a:pt x="2837" y="8637"/>
                    </a:moveTo>
                    <a:cubicBezTo>
                      <a:pt x="48484" y="12360"/>
                      <a:pt x="95106" y="10498"/>
                      <a:pt x="141108" y="10587"/>
                    </a:cubicBezTo>
                    <a:cubicBezTo>
                      <a:pt x="187199" y="10675"/>
                      <a:pt x="233289" y="10675"/>
                      <a:pt x="279380" y="10764"/>
                    </a:cubicBezTo>
                    <a:cubicBezTo>
                      <a:pt x="370586" y="10853"/>
                      <a:pt x="461880" y="10764"/>
                      <a:pt x="553175" y="10764"/>
                    </a:cubicBezTo>
                    <a:cubicBezTo>
                      <a:pt x="736650" y="10764"/>
                      <a:pt x="920037" y="11030"/>
                      <a:pt x="1103513" y="10498"/>
                    </a:cubicBezTo>
                    <a:cubicBezTo>
                      <a:pt x="1129838" y="10410"/>
                      <a:pt x="1156251" y="8814"/>
                      <a:pt x="1182576" y="8548"/>
                    </a:cubicBezTo>
                    <a:cubicBezTo>
                      <a:pt x="1208014" y="8282"/>
                      <a:pt x="1233364" y="8105"/>
                      <a:pt x="1258802" y="8105"/>
                    </a:cubicBezTo>
                    <a:cubicBezTo>
                      <a:pt x="1310565" y="8105"/>
                      <a:pt x="1362328" y="8016"/>
                      <a:pt x="1414003" y="8194"/>
                    </a:cubicBezTo>
                    <a:cubicBezTo>
                      <a:pt x="1417283" y="8194"/>
                      <a:pt x="1417371" y="3142"/>
                      <a:pt x="1414092" y="3142"/>
                    </a:cubicBezTo>
                    <a:cubicBezTo>
                      <a:pt x="1321911" y="3407"/>
                      <a:pt x="1229553" y="4648"/>
                      <a:pt x="1137549" y="1723"/>
                    </a:cubicBezTo>
                    <a:cubicBezTo>
                      <a:pt x="1046520" y="-1202"/>
                      <a:pt x="955048" y="482"/>
                      <a:pt x="863842" y="482"/>
                    </a:cubicBezTo>
                    <a:cubicBezTo>
                      <a:pt x="680367" y="482"/>
                      <a:pt x="496980" y="482"/>
                      <a:pt x="313504" y="482"/>
                    </a:cubicBezTo>
                    <a:cubicBezTo>
                      <a:pt x="261741" y="482"/>
                      <a:pt x="209978" y="571"/>
                      <a:pt x="158303" y="660"/>
                    </a:cubicBezTo>
                    <a:cubicBezTo>
                      <a:pt x="132865" y="660"/>
                      <a:pt x="107515" y="660"/>
                      <a:pt x="82077" y="748"/>
                    </a:cubicBezTo>
                    <a:cubicBezTo>
                      <a:pt x="55752" y="926"/>
                      <a:pt x="29339" y="482"/>
                      <a:pt x="3014" y="2610"/>
                    </a:cubicBezTo>
                    <a:cubicBezTo>
                      <a:pt x="-975" y="2876"/>
                      <a:pt x="-975" y="8282"/>
                      <a:pt x="2837" y="8637"/>
                    </a:cubicBezTo>
                    <a:lnTo>
                      <a:pt x="2837" y="86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2" name="任意多边形: 形状 621"/>
              <p:cNvSpPr/>
              <p:nvPr>
                <p:custDataLst>
                  <p:tags r:id="rId358"/>
                </p:custDataLst>
              </p:nvPr>
            </p:nvSpPr>
            <p:spPr>
              <a:xfrm>
                <a:off x="8483266" y="2686760"/>
                <a:ext cx="117993" cy="133840"/>
              </a:xfrm>
              <a:custGeom>
                <a:avLst/>
                <a:gdLst>
                  <a:gd name="connsiteX0" fmla="*/ 30622 w 117993"/>
                  <a:gd name="connsiteY0" fmla="*/ 25351 h 133840"/>
                  <a:gd name="connsiteX1" fmla="*/ 1461 w 117993"/>
                  <a:gd name="connsiteY1" fmla="*/ 91739 h 133840"/>
                  <a:gd name="connsiteX2" fmla="*/ 53579 w 117993"/>
                  <a:gd name="connsiteY2" fmla="*/ 133840 h 133840"/>
                  <a:gd name="connsiteX3" fmla="*/ 95592 w 117993"/>
                  <a:gd name="connsiteY3" fmla="*/ 119393 h 133840"/>
                  <a:gd name="connsiteX4" fmla="*/ 117573 w 117993"/>
                  <a:gd name="connsiteY4" fmla="*/ 87661 h 133840"/>
                  <a:gd name="connsiteX5" fmla="*/ 117219 w 117993"/>
                  <a:gd name="connsiteY5" fmla="*/ 65591 h 133840"/>
                  <a:gd name="connsiteX6" fmla="*/ 113939 w 117993"/>
                  <a:gd name="connsiteY6" fmla="*/ 42014 h 133840"/>
                  <a:gd name="connsiteX7" fmla="*/ 92844 w 117993"/>
                  <a:gd name="connsiteY7" fmla="*/ 10105 h 133840"/>
                  <a:gd name="connsiteX8" fmla="*/ 13338 w 117993"/>
                  <a:gd name="connsiteY8" fmla="*/ 25173 h 133840"/>
                  <a:gd name="connsiteX9" fmla="*/ 19808 w 117993"/>
                  <a:gd name="connsiteY9" fmla="*/ 30048 h 133840"/>
                  <a:gd name="connsiteX10" fmla="*/ 79726 w 117993"/>
                  <a:gd name="connsiteY10" fmla="*/ 13208 h 133840"/>
                  <a:gd name="connsiteX11" fmla="*/ 101885 w 117993"/>
                  <a:gd name="connsiteY11" fmla="*/ 35189 h 133840"/>
                  <a:gd name="connsiteX12" fmla="*/ 108710 w 117993"/>
                  <a:gd name="connsiteY12" fmla="*/ 73214 h 133840"/>
                  <a:gd name="connsiteX13" fmla="*/ 98960 w 117993"/>
                  <a:gd name="connsiteY13" fmla="*/ 106275 h 133840"/>
                  <a:gd name="connsiteX14" fmla="*/ 65456 w 117993"/>
                  <a:gd name="connsiteY14" fmla="*/ 123204 h 133840"/>
                  <a:gd name="connsiteX15" fmla="*/ 13161 w 117993"/>
                  <a:gd name="connsiteY15" fmla="*/ 100513 h 133840"/>
                  <a:gd name="connsiteX16" fmla="*/ 7843 w 117993"/>
                  <a:gd name="connsiteY16" fmla="*/ 59652 h 133840"/>
                  <a:gd name="connsiteX17" fmla="*/ 30888 w 117993"/>
                  <a:gd name="connsiteY17" fmla="*/ 26591 h 133840"/>
                  <a:gd name="connsiteX18" fmla="*/ 30622 w 117993"/>
                  <a:gd name="connsiteY18" fmla="*/ 25351 h 133840"/>
                  <a:gd name="connsiteX19" fmla="*/ 30622 w 117993"/>
                  <a:gd name="connsiteY19" fmla="*/ 25351 h 1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993" h="133840">
                    <a:moveTo>
                      <a:pt x="30622" y="25351"/>
                    </a:moveTo>
                    <a:cubicBezTo>
                      <a:pt x="-932" y="27212"/>
                      <a:pt x="-2262" y="69580"/>
                      <a:pt x="1461" y="91739"/>
                    </a:cubicBezTo>
                    <a:cubicBezTo>
                      <a:pt x="5538" y="116113"/>
                      <a:pt x="28849" y="133929"/>
                      <a:pt x="53579" y="133840"/>
                    </a:cubicBezTo>
                    <a:cubicBezTo>
                      <a:pt x="68203" y="133752"/>
                      <a:pt x="83094" y="127016"/>
                      <a:pt x="95592" y="119393"/>
                    </a:cubicBezTo>
                    <a:cubicBezTo>
                      <a:pt x="107824" y="112036"/>
                      <a:pt x="115889" y="101843"/>
                      <a:pt x="117573" y="87661"/>
                    </a:cubicBezTo>
                    <a:cubicBezTo>
                      <a:pt x="118460" y="80305"/>
                      <a:pt x="117751" y="72948"/>
                      <a:pt x="117219" y="65591"/>
                    </a:cubicBezTo>
                    <a:cubicBezTo>
                      <a:pt x="116598" y="57702"/>
                      <a:pt x="115889" y="49637"/>
                      <a:pt x="113939" y="42014"/>
                    </a:cubicBezTo>
                    <a:cubicBezTo>
                      <a:pt x="110660" y="29073"/>
                      <a:pt x="103658" y="17905"/>
                      <a:pt x="92844" y="10105"/>
                    </a:cubicBezTo>
                    <a:cubicBezTo>
                      <a:pt x="68026" y="-7888"/>
                      <a:pt x="31508" y="-1240"/>
                      <a:pt x="13338" y="25173"/>
                    </a:cubicBezTo>
                    <a:cubicBezTo>
                      <a:pt x="10679" y="29073"/>
                      <a:pt x="16706" y="33860"/>
                      <a:pt x="19808" y="30048"/>
                    </a:cubicBezTo>
                    <a:cubicBezTo>
                      <a:pt x="34256" y="12144"/>
                      <a:pt x="58985" y="3546"/>
                      <a:pt x="79726" y="13208"/>
                    </a:cubicBezTo>
                    <a:cubicBezTo>
                      <a:pt x="89476" y="17728"/>
                      <a:pt x="97364" y="25439"/>
                      <a:pt x="101885" y="35189"/>
                    </a:cubicBezTo>
                    <a:cubicBezTo>
                      <a:pt x="107203" y="46800"/>
                      <a:pt x="107912" y="60450"/>
                      <a:pt x="108710" y="73214"/>
                    </a:cubicBezTo>
                    <a:cubicBezTo>
                      <a:pt x="109419" y="85268"/>
                      <a:pt x="108887" y="97411"/>
                      <a:pt x="98960" y="106275"/>
                    </a:cubicBezTo>
                    <a:cubicBezTo>
                      <a:pt x="90008" y="114252"/>
                      <a:pt x="76890" y="120191"/>
                      <a:pt x="65456" y="123204"/>
                    </a:cubicBezTo>
                    <a:cubicBezTo>
                      <a:pt x="44804" y="128611"/>
                      <a:pt x="22822" y="118772"/>
                      <a:pt x="13161" y="100513"/>
                    </a:cubicBezTo>
                    <a:cubicBezTo>
                      <a:pt x="6779" y="88459"/>
                      <a:pt x="6602" y="73214"/>
                      <a:pt x="7843" y="59652"/>
                    </a:cubicBezTo>
                    <a:cubicBezTo>
                      <a:pt x="8995" y="46003"/>
                      <a:pt x="15288" y="29162"/>
                      <a:pt x="30888" y="26591"/>
                    </a:cubicBezTo>
                    <a:cubicBezTo>
                      <a:pt x="31508" y="26503"/>
                      <a:pt x="31331" y="25262"/>
                      <a:pt x="30622" y="25351"/>
                    </a:cubicBezTo>
                    <a:lnTo>
                      <a:pt x="30622" y="25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3" name="任意多边形: 形状 622"/>
              <p:cNvSpPr/>
              <p:nvPr>
                <p:custDataLst>
                  <p:tags r:id="rId359"/>
                </p:custDataLst>
              </p:nvPr>
            </p:nvSpPr>
            <p:spPr>
              <a:xfrm>
                <a:off x="8261653" y="2631483"/>
                <a:ext cx="107773" cy="13612"/>
              </a:xfrm>
              <a:custGeom>
                <a:avLst/>
                <a:gdLst>
                  <a:gd name="connsiteX0" fmla="*/ 864 w 107773"/>
                  <a:gd name="connsiteY0" fmla="*/ 10782 h 13612"/>
                  <a:gd name="connsiteX1" fmla="*/ 56350 w 107773"/>
                  <a:gd name="connsiteY1" fmla="*/ 12112 h 13612"/>
                  <a:gd name="connsiteX2" fmla="*/ 106783 w 107773"/>
                  <a:gd name="connsiteY2" fmla="*/ 4844 h 13612"/>
                  <a:gd name="connsiteX3" fmla="*/ 104036 w 107773"/>
                  <a:gd name="connsiteY3" fmla="*/ 57 h 13612"/>
                  <a:gd name="connsiteX4" fmla="*/ 77888 w 107773"/>
                  <a:gd name="connsiteY4" fmla="*/ 4666 h 13612"/>
                  <a:gd name="connsiteX5" fmla="*/ 50943 w 107773"/>
                  <a:gd name="connsiteY5" fmla="*/ 3160 h 13612"/>
                  <a:gd name="connsiteX6" fmla="*/ 421 w 107773"/>
                  <a:gd name="connsiteY6" fmla="*/ 9453 h 13612"/>
                  <a:gd name="connsiteX7" fmla="*/ 864 w 107773"/>
                  <a:gd name="connsiteY7" fmla="*/ 10782 h 13612"/>
                  <a:gd name="connsiteX8" fmla="*/ 864 w 107773"/>
                  <a:gd name="connsiteY8" fmla="*/ 10782 h 1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73" h="13612">
                    <a:moveTo>
                      <a:pt x="864" y="10782"/>
                    </a:moveTo>
                    <a:cubicBezTo>
                      <a:pt x="19566" y="7414"/>
                      <a:pt x="37825" y="10162"/>
                      <a:pt x="56350" y="12112"/>
                    </a:cubicBezTo>
                    <a:cubicBezTo>
                      <a:pt x="72570" y="13885"/>
                      <a:pt x="92956" y="16278"/>
                      <a:pt x="106783" y="4844"/>
                    </a:cubicBezTo>
                    <a:cubicBezTo>
                      <a:pt x="109265" y="2805"/>
                      <a:pt x="106606" y="-474"/>
                      <a:pt x="104036" y="57"/>
                    </a:cubicBezTo>
                    <a:cubicBezTo>
                      <a:pt x="95349" y="2007"/>
                      <a:pt x="86752" y="4401"/>
                      <a:pt x="77888" y="4666"/>
                    </a:cubicBezTo>
                    <a:cubicBezTo>
                      <a:pt x="68847" y="4932"/>
                      <a:pt x="59895" y="4046"/>
                      <a:pt x="50943" y="3160"/>
                    </a:cubicBezTo>
                    <a:cubicBezTo>
                      <a:pt x="34280" y="1564"/>
                      <a:pt x="15666" y="-31"/>
                      <a:pt x="421" y="9453"/>
                    </a:cubicBezTo>
                    <a:cubicBezTo>
                      <a:pt x="-377" y="9985"/>
                      <a:pt x="66" y="10960"/>
                      <a:pt x="864" y="10782"/>
                    </a:cubicBezTo>
                    <a:lnTo>
                      <a:pt x="864" y="107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4" name="任意多边形: 形状 623"/>
              <p:cNvSpPr/>
              <p:nvPr>
                <p:custDataLst>
                  <p:tags r:id="rId360"/>
                </p:custDataLst>
              </p:nvPr>
            </p:nvSpPr>
            <p:spPr>
              <a:xfrm>
                <a:off x="8267339" y="2611598"/>
                <a:ext cx="12314" cy="30747"/>
              </a:xfrm>
              <a:custGeom>
                <a:avLst/>
                <a:gdLst>
                  <a:gd name="connsiteX0" fmla="*/ 3332 w 12314"/>
                  <a:gd name="connsiteY0" fmla="*/ 30579 h 30747"/>
                  <a:gd name="connsiteX1" fmla="*/ 3776 w 12314"/>
                  <a:gd name="connsiteY1" fmla="*/ 29161 h 30747"/>
                  <a:gd name="connsiteX2" fmla="*/ 4130 w 12314"/>
                  <a:gd name="connsiteY2" fmla="*/ 27743 h 30747"/>
                  <a:gd name="connsiteX3" fmla="*/ 3421 w 12314"/>
                  <a:gd name="connsiteY3" fmla="*/ 28629 h 30747"/>
                  <a:gd name="connsiteX4" fmla="*/ 5194 w 12314"/>
                  <a:gd name="connsiteY4" fmla="*/ 22513 h 30747"/>
                  <a:gd name="connsiteX5" fmla="*/ 6080 w 12314"/>
                  <a:gd name="connsiteY5" fmla="*/ 18968 h 30747"/>
                  <a:gd name="connsiteX6" fmla="*/ 7321 w 12314"/>
                  <a:gd name="connsiteY6" fmla="*/ 15954 h 30747"/>
                  <a:gd name="connsiteX7" fmla="*/ 9626 w 12314"/>
                  <a:gd name="connsiteY7" fmla="*/ 9927 h 30747"/>
                  <a:gd name="connsiteX8" fmla="*/ 12196 w 12314"/>
                  <a:gd name="connsiteY8" fmla="*/ 2216 h 30747"/>
                  <a:gd name="connsiteX9" fmla="*/ 8296 w 12314"/>
                  <a:gd name="connsiteY9" fmla="*/ 89 h 30747"/>
                  <a:gd name="connsiteX10" fmla="*/ 2357 w 12314"/>
                  <a:gd name="connsiteY10" fmla="*/ 7711 h 30747"/>
                  <a:gd name="connsiteX11" fmla="*/ 53 w 12314"/>
                  <a:gd name="connsiteY11" fmla="*/ 16043 h 30747"/>
                  <a:gd name="connsiteX12" fmla="*/ 230 w 12314"/>
                  <a:gd name="connsiteY12" fmla="*/ 23754 h 30747"/>
                  <a:gd name="connsiteX13" fmla="*/ 1117 w 12314"/>
                  <a:gd name="connsiteY13" fmla="*/ 27832 h 30747"/>
                  <a:gd name="connsiteX14" fmla="*/ 1737 w 12314"/>
                  <a:gd name="connsiteY14" fmla="*/ 28452 h 30747"/>
                  <a:gd name="connsiteX15" fmla="*/ 1914 w 12314"/>
                  <a:gd name="connsiteY15" fmla="*/ 28984 h 30747"/>
                  <a:gd name="connsiteX16" fmla="*/ 2978 w 12314"/>
                  <a:gd name="connsiteY16" fmla="*/ 30579 h 30747"/>
                  <a:gd name="connsiteX17" fmla="*/ 3332 w 12314"/>
                  <a:gd name="connsiteY17" fmla="*/ 30579 h 30747"/>
                  <a:gd name="connsiteX18" fmla="*/ 3332 w 12314"/>
                  <a:gd name="connsiteY18" fmla="*/ 30579 h 3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314" h="30747">
                    <a:moveTo>
                      <a:pt x="3332" y="30579"/>
                    </a:moveTo>
                    <a:cubicBezTo>
                      <a:pt x="3244" y="29959"/>
                      <a:pt x="3598" y="29693"/>
                      <a:pt x="3776" y="29161"/>
                    </a:cubicBezTo>
                    <a:cubicBezTo>
                      <a:pt x="3953" y="28718"/>
                      <a:pt x="3864" y="28275"/>
                      <a:pt x="4130" y="27743"/>
                    </a:cubicBezTo>
                    <a:cubicBezTo>
                      <a:pt x="3864" y="28009"/>
                      <a:pt x="3687" y="28275"/>
                      <a:pt x="3421" y="28629"/>
                    </a:cubicBezTo>
                    <a:cubicBezTo>
                      <a:pt x="5105" y="27300"/>
                      <a:pt x="4839" y="24463"/>
                      <a:pt x="5194" y="22513"/>
                    </a:cubicBezTo>
                    <a:cubicBezTo>
                      <a:pt x="5460" y="21361"/>
                      <a:pt x="5637" y="20120"/>
                      <a:pt x="6080" y="18968"/>
                    </a:cubicBezTo>
                    <a:cubicBezTo>
                      <a:pt x="6435" y="17904"/>
                      <a:pt x="6967" y="17018"/>
                      <a:pt x="7321" y="15954"/>
                    </a:cubicBezTo>
                    <a:cubicBezTo>
                      <a:pt x="8030" y="13827"/>
                      <a:pt x="8651" y="11789"/>
                      <a:pt x="9626" y="9927"/>
                    </a:cubicBezTo>
                    <a:cubicBezTo>
                      <a:pt x="10867" y="7445"/>
                      <a:pt x="12817" y="5052"/>
                      <a:pt x="12196" y="2216"/>
                    </a:cubicBezTo>
                    <a:cubicBezTo>
                      <a:pt x="11842" y="443"/>
                      <a:pt x="9980" y="-266"/>
                      <a:pt x="8296" y="89"/>
                    </a:cubicBezTo>
                    <a:cubicBezTo>
                      <a:pt x="5017" y="798"/>
                      <a:pt x="3510" y="4964"/>
                      <a:pt x="2357" y="7711"/>
                    </a:cubicBezTo>
                    <a:cubicBezTo>
                      <a:pt x="1294" y="10282"/>
                      <a:pt x="230" y="13207"/>
                      <a:pt x="53" y="16043"/>
                    </a:cubicBezTo>
                    <a:cubicBezTo>
                      <a:pt x="-36" y="18613"/>
                      <a:pt x="-36" y="21184"/>
                      <a:pt x="230" y="23754"/>
                    </a:cubicBezTo>
                    <a:cubicBezTo>
                      <a:pt x="319" y="24995"/>
                      <a:pt x="407" y="26768"/>
                      <a:pt x="1117" y="27832"/>
                    </a:cubicBezTo>
                    <a:cubicBezTo>
                      <a:pt x="1294" y="28097"/>
                      <a:pt x="1648" y="28186"/>
                      <a:pt x="1737" y="28452"/>
                    </a:cubicBezTo>
                    <a:cubicBezTo>
                      <a:pt x="1826" y="28541"/>
                      <a:pt x="1826" y="28807"/>
                      <a:pt x="1914" y="28984"/>
                    </a:cubicBezTo>
                    <a:cubicBezTo>
                      <a:pt x="2180" y="29604"/>
                      <a:pt x="2801" y="29870"/>
                      <a:pt x="2978" y="30579"/>
                    </a:cubicBezTo>
                    <a:cubicBezTo>
                      <a:pt x="3067" y="30845"/>
                      <a:pt x="3332" y="30757"/>
                      <a:pt x="3332" y="30579"/>
                    </a:cubicBezTo>
                    <a:lnTo>
                      <a:pt x="3332" y="3057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5" name="任意多边形: 形状 624"/>
              <p:cNvSpPr/>
              <p:nvPr>
                <p:custDataLst>
                  <p:tags r:id="rId361"/>
                </p:custDataLst>
              </p:nvPr>
            </p:nvSpPr>
            <p:spPr>
              <a:xfrm>
                <a:off x="8278681" y="2608111"/>
                <a:ext cx="1437104" cy="9211"/>
              </a:xfrm>
              <a:custGeom>
                <a:avLst/>
                <a:gdLst>
                  <a:gd name="connsiteX0" fmla="*/ 3070 w 1437104"/>
                  <a:gd name="connsiteY0" fmla="*/ 7564 h 9211"/>
                  <a:gd name="connsiteX1" fmla="*/ 143114 w 1437104"/>
                  <a:gd name="connsiteY1" fmla="*/ 8628 h 9211"/>
                  <a:gd name="connsiteX2" fmla="*/ 283158 w 1437104"/>
                  <a:gd name="connsiteY2" fmla="*/ 8628 h 9211"/>
                  <a:gd name="connsiteX3" fmla="*/ 563335 w 1437104"/>
                  <a:gd name="connsiteY3" fmla="*/ 8628 h 9211"/>
                  <a:gd name="connsiteX4" fmla="*/ 1120853 w 1437104"/>
                  <a:gd name="connsiteY4" fmla="*/ 7298 h 9211"/>
                  <a:gd name="connsiteX5" fmla="*/ 1435332 w 1437104"/>
                  <a:gd name="connsiteY5" fmla="*/ 6146 h 9211"/>
                  <a:gd name="connsiteX6" fmla="*/ 1435420 w 1437104"/>
                  <a:gd name="connsiteY6" fmla="*/ 2601 h 9211"/>
                  <a:gd name="connsiteX7" fmla="*/ 875155 w 1437104"/>
                  <a:gd name="connsiteY7" fmla="*/ 473 h 9211"/>
                  <a:gd name="connsiteX8" fmla="*/ 317726 w 1437104"/>
                  <a:gd name="connsiteY8" fmla="*/ 119 h 9211"/>
                  <a:gd name="connsiteX9" fmla="*/ 160487 w 1437104"/>
                  <a:gd name="connsiteY9" fmla="*/ 119 h 9211"/>
                  <a:gd name="connsiteX10" fmla="*/ 83285 w 1437104"/>
                  <a:gd name="connsiteY10" fmla="*/ 119 h 9211"/>
                  <a:gd name="connsiteX11" fmla="*/ 3247 w 1437104"/>
                  <a:gd name="connsiteY11" fmla="*/ 1094 h 9211"/>
                  <a:gd name="connsiteX12" fmla="*/ 3070 w 1437104"/>
                  <a:gd name="connsiteY12" fmla="*/ 7564 h 9211"/>
                  <a:gd name="connsiteX13" fmla="*/ 3070 w 1437104"/>
                  <a:gd name="connsiteY13" fmla="*/ 7564 h 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7104" h="9211">
                    <a:moveTo>
                      <a:pt x="3070" y="7564"/>
                    </a:moveTo>
                    <a:cubicBezTo>
                      <a:pt x="49426" y="10489"/>
                      <a:pt x="96580" y="8628"/>
                      <a:pt x="143114" y="8628"/>
                    </a:cubicBezTo>
                    <a:cubicBezTo>
                      <a:pt x="189825" y="8628"/>
                      <a:pt x="236536" y="8628"/>
                      <a:pt x="283158" y="8628"/>
                    </a:cubicBezTo>
                    <a:cubicBezTo>
                      <a:pt x="376580" y="8628"/>
                      <a:pt x="469913" y="8628"/>
                      <a:pt x="563335" y="8628"/>
                    </a:cubicBezTo>
                    <a:cubicBezTo>
                      <a:pt x="749115" y="8628"/>
                      <a:pt x="934984" y="7476"/>
                      <a:pt x="1120853" y="7298"/>
                    </a:cubicBezTo>
                    <a:cubicBezTo>
                      <a:pt x="1225709" y="7210"/>
                      <a:pt x="1330564" y="6323"/>
                      <a:pt x="1435332" y="6146"/>
                    </a:cubicBezTo>
                    <a:cubicBezTo>
                      <a:pt x="1437636" y="6146"/>
                      <a:pt x="1437725" y="2601"/>
                      <a:pt x="1435420" y="2601"/>
                    </a:cubicBezTo>
                    <a:cubicBezTo>
                      <a:pt x="1248665" y="2246"/>
                      <a:pt x="1061910" y="562"/>
                      <a:pt x="875155" y="473"/>
                    </a:cubicBezTo>
                    <a:cubicBezTo>
                      <a:pt x="689375" y="385"/>
                      <a:pt x="503506" y="119"/>
                      <a:pt x="317726" y="119"/>
                    </a:cubicBezTo>
                    <a:cubicBezTo>
                      <a:pt x="265342" y="119"/>
                      <a:pt x="212870" y="119"/>
                      <a:pt x="160487" y="119"/>
                    </a:cubicBezTo>
                    <a:cubicBezTo>
                      <a:pt x="134782" y="119"/>
                      <a:pt x="108989" y="119"/>
                      <a:pt x="83285" y="119"/>
                    </a:cubicBezTo>
                    <a:cubicBezTo>
                      <a:pt x="56606" y="119"/>
                      <a:pt x="29926" y="-502"/>
                      <a:pt x="3247" y="1094"/>
                    </a:cubicBezTo>
                    <a:cubicBezTo>
                      <a:pt x="-1007" y="1360"/>
                      <a:pt x="-1096" y="7298"/>
                      <a:pt x="3070" y="7564"/>
                    </a:cubicBezTo>
                    <a:lnTo>
                      <a:pt x="3070" y="75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6" name="任意多边形: 形状 625"/>
              <p:cNvSpPr/>
              <p:nvPr>
                <p:custDataLst>
                  <p:tags r:id="rId362"/>
                </p:custDataLst>
              </p:nvPr>
            </p:nvSpPr>
            <p:spPr>
              <a:xfrm>
                <a:off x="9713636" y="2611952"/>
                <a:ext cx="898" cy="886"/>
              </a:xfrm>
              <a:custGeom>
                <a:avLst/>
                <a:gdLst>
                  <a:gd name="connsiteX0" fmla="*/ 465 w 898"/>
                  <a:gd name="connsiteY0" fmla="*/ 886 h 886"/>
                  <a:gd name="connsiteX1" fmla="*/ 465 w 898"/>
                  <a:gd name="connsiteY1" fmla="*/ 0 h 886"/>
                  <a:gd name="connsiteX2" fmla="*/ 465 w 898"/>
                  <a:gd name="connsiteY2" fmla="*/ 886 h 886"/>
                  <a:gd name="connsiteX3" fmla="*/ 465 w 898"/>
                  <a:gd name="connsiteY3" fmla="*/ 886 h 886"/>
                </a:gdLst>
                <a:ahLst/>
                <a:cxnLst>
                  <a:cxn ang="0">
                    <a:pos x="connsiteX0" y="connsiteY0"/>
                  </a:cxn>
                  <a:cxn ang="0">
                    <a:pos x="connsiteX1" y="connsiteY1"/>
                  </a:cxn>
                  <a:cxn ang="0">
                    <a:pos x="connsiteX2" y="connsiteY2"/>
                  </a:cxn>
                  <a:cxn ang="0">
                    <a:pos x="connsiteX3" y="connsiteY3"/>
                  </a:cxn>
                </a:cxnLst>
                <a:rect l="l" t="t" r="r" b="b"/>
                <a:pathLst>
                  <a:path w="898" h="886">
                    <a:moveTo>
                      <a:pt x="465" y="886"/>
                    </a:moveTo>
                    <a:cubicBezTo>
                      <a:pt x="997" y="886"/>
                      <a:pt x="1086" y="0"/>
                      <a:pt x="465" y="0"/>
                    </a:cubicBezTo>
                    <a:cubicBezTo>
                      <a:pt x="-155" y="0"/>
                      <a:pt x="-155" y="886"/>
                      <a:pt x="465" y="886"/>
                    </a:cubicBezTo>
                    <a:lnTo>
                      <a:pt x="465" y="8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7" name="任意多边形: 形状 626"/>
              <p:cNvSpPr/>
              <p:nvPr>
                <p:custDataLst>
                  <p:tags r:id="rId363"/>
                </p:custDataLst>
              </p:nvPr>
            </p:nvSpPr>
            <p:spPr>
              <a:xfrm>
                <a:off x="9716131" y="2371039"/>
                <a:ext cx="38383" cy="242709"/>
              </a:xfrm>
              <a:custGeom>
                <a:avLst/>
                <a:gdLst>
                  <a:gd name="connsiteX0" fmla="*/ 1161 w 38383"/>
                  <a:gd name="connsiteY0" fmla="*/ 242597 h 242709"/>
                  <a:gd name="connsiteX1" fmla="*/ 25536 w 38383"/>
                  <a:gd name="connsiteY1" fmla="*/ 205902 h 242709"/>
                  <a:gd name="connsiteX2" fmla="*/ 35906 w 38383"/>
                  <a:gd name="connsiteY2" fmla="*/ 155468 h 242709"/>
                  <a:gd name="connsiteX3" fmla="*/ 30588 w 38383"/>
                  <a:gd name="connsiteY3" fmla="*/ 52917 h 242709"/>
                  <a:gd name="connsiteX4" fmla="*/ 21458 w 38383"/>
                  <a:gd name="connsiteY4" fmla="*/ 25972 h 242709"/>
                  <a:gd name="connsiteX5" fmla="*/ 7897 w 38383"/>
                  <a:gd name="connsiteY5" fmla="*/ 1065 h 242709"/>
                  <a:gd name="connsiteX6" fmla="*/ 1250 w 38383"/>
                  <a:gd name="connsiteY6" fmla="*/ 5054 h 242709"/>
                  <a:gd name="connsiteX7" fmla="*/ 11443 w 38383"/>
                  <a:gd name="connsiteY7" fmla="*/ 25794 h 242709"/>
                  <a:gd name="connsiteX8" fmla="*/ 19686 w 38383"/>
                  <a:gd name="connsiteY8" fmla="*/ 47865 h 242709"/>
                  <a:gd name="connsiteX9" fmla="*/ 28638 w 38383"/>
                  <a:gd name="connsiteY9" fmla="*/ 95639 h 242709"/>
                  <a:gd name="connsiteX10" fmla="*/ 20572 w 38383"/>
                  <a:gd name="connsiteY10" fmla="*/ 192606 h 242709"/>
                  <a:gd name="connsiteX11" fmla="*/ 274 w 38383"/>
                  <a:gd name="connsiteY11" fmla="*/ 241533 h 242709"/>
                  <a:gd name="connsiteX12" fmla="*/ 1161 w 38383"/>
                  <a:gd name="connsiteY12" fmla="*/ 242597 h 242709"/>
                  <a:gd name="connsiteX13" fmla="*/ 1161 w 38383"/>
                  <a:gd name="connsiteY13" fmla="*/ 242597 h 24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83" h="242709">
                    <a:moveTo>
                      <a:pt x="1161" y="242597"/>
                    </a:moveTo>
                    <a:cubicBezTo>
                      <a:pt x="14899" y="234177"/>
                      <a:pt x="21193" y="220704"/>
                      <a:pt x="25536" y="205902"/>
                    </a:cubicBezTo>
                    <a:cubicBezTo>
                      <a:pt x="30410" y="189327"/>
                      <a:pt x="33779" y="172398"/>
                      <a:pt x="35906" y="155468"/>
                    </a:cubicBezTo>
                    <a:cubicBezTo>
                      <a:pt x="40160" y="121078"/>
                      <a:pt x="39274" y="85978"/>
                      <a:pt x="30588" y="52917"/>
                    </a:cubicBezTo>
                    <a:cubicBezTo>
                      <a:pt x="28195" y="43699"/>
                      <a:pt x="25093" y="34747"/>
                      <a:pt x="21458" y="25972"/>
                    </a:cubicBezTo>
                    <a:cubicBezTo>
                      <a:pt x="17913" y="17551"/>
                      <a:pt x="14190" y="7890"/>
                      <a:pt x="7897" y="1065"/>
                    </a:cubicBezTo>
                    <a:cubicBezTo>
                      <a:pt x="5415" y="-1683"/>
                      <a:pt x="-80" y="1331"/>
                      <a:pt x="1250" y="5054"/>
                    </a:cubicBezTo>
                    <a:cubicBezTo>
                      <a:pt x="3820" y="12322"/>
                      <a:pt x="8252" y="18792"/>
                      <a:pt x="11443" y="25794"/>
                    </a:cubicBezTo>
                    <a:cubicBezTo>
                      <a:pt x="14633" y="32974"/>
                      <a:pt x="17381" y="40331"/>
                      <a:pt x="19686" y="47865"/>
                    </a:cubicBezTo>
                    <a:cubicBezTo>
                      <a:pt x="24383" y="63287"/>
                      <a:pt x="27308" y="79419"/>
                      <a:pt x="28638" y="95639"/>
                    </a:cubicBezTo>
                    <a:cubicBezTo>
                      <a:pt x="31120" y="127903"/>
                      <a:pt x="27574" y="160609"/>
                      <a:pt x="20572" y="192606"/>
                    </a:cubicBezTo>
                    <a:cubicBezTo>
                      <a:pt x="17027" y="208915"/>
                      <a:pt x="13481" y="229567"/>
                      <a:pt x="274" y="241533"/>
                    </a:cubicBezTo>
                    <a:cubicBezTo>
                      <a:pt x="-435" y="242065"/>
                      <a:pt x="363" y="243040"/>
                      <a:pt x="1161" y="242597"/>
                    </a:cubicBezTo>
                    <a:lnTo>
                      <a:pt x="1161" y="24259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8" name="任意多边形: 形状 627"/>
              <p:cNvSpPr/>
              <p:nvPr>
                <p:custDataLst>
                  <p:tags r:id="rId364"/>
                </p:custDataLst>
              </p:nvPr>
            </p:nvSpPr>
            <p:spPr>
              <a:xfrm>
                <a:off x="9744400" y="2353053"/>
                <a:ext cx="45997" cy="277718"/>
              </a:xfrm>
              <a:custGeom>
                <a:avLst/>
                <a:gdLst>
                  <a:gd name="connsiteX0" fmla="*/ 1699 w 45997"/>
                  <a:gd name="connsiteY0" fmla="*/ 277602 h 277718"/>
                  <a:gd name="connsiteX1" fmla="*/ 27049 w 45997"/>
                  <a:gd name="connsiteY1" fmla="*/ 237982 h 277718"/>
                  <a:gd name="connsiteX2" fmla="*/ 38749 w 45997"/>
                  <a:gd name="connsiteY2" fmla="*/ 179394 h 277718"/>
                  <a:gd name="connsiteX3" fmla="*/ 41851 w 45997"/>
                  <a:gd name="connsiteY3" fmla="*/ 59026 h 277718"/>
                  <a:gd name="connsiteX4" fmla="*/ 19603 w 45997"/>
                  <a:gd name="connsiteY4" fmla="*/ 1679 h 277718"/>
                  <a:gd name="connsiteX5" fmla="*/ 12867 w 45997"/>
                  <a:gd name="connsiteY5" fmla="*/ 5668 h 277718"/>
                  <a:gd name="connsiteX6" fmla="*/ 32012 w 45997"/>
                  <a:gd name="connsiteY6" fmla="*/ 54152 h 277718"/>
                  <a:gd name="connsiteX7" fmla="*/ 37508 w 45997"/>
                  <a:gd name="connsiteY7" fmla="*/ 106890 h 277718"/>
                  <a:gd name="connsiteX8" fmla="*/ 21642 w 45997"/>
                  <a:gd name="connsiteY8" fmla="*/ 225839 h 277718"/>
                  <a:gd name="connsiteX9" fmla="*/ 14019 w 45997"/>
                  <a:gd name="connsiteY9" fmla="*/ 252341 h 277718"/>
                  <a:gd name="connsiteX10" fmla="*/ 104 w 45997"/>
                  <a:gd name="connsiteY10" fmla="*/ 276095 h 277718"/>
                  <a:gd name="connsiteX11" fmla="*/ 1699 w 45997"/>
                  <a:gd name="connsiteY11" fmla="*/ 277602 h 277718"/>
                  <a:gd name="connsiteX12" fmla="*/ 1699 w 45997"/>
                  <a:gd name="connsiteY12" fmla="*/ 277602 h 27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997" h="277718">
                    <a:moveTo>
                      <a:pt x="1699" y="277602"/>
                    </a:moveTo>
                    <a:cubicBezTo>
                      <a:pt x="15703" y="270954"/>
                      <a:pt x="23237" y="251720"/>
                      <a:pt x="27049" y="237982"/>
                    </a:cubicBezTo>
                    <a:cubicBezTo>
                      <a:pt x="32456" y="218836"/>
                      <a:pt x="35469" y="198893"/>
                      <a:pt x="38749" y="179394"/>
                    </a:cubicBezTo>
                    <a:cubicBezTo>
                      <a:pt x="45485" y="139419"/>
                      <a:pt x="49473" y="98558"/>
                      <a:pt x="41851" y="59026"/>
                    </a:cubicBezTo>
                    <a:cubicBezTo>
                      <a:pt x="37951" y="38995"/>
                      <a:pt x="31392" y="18254"/>
                      <a:pt x="19603" y="1679"/>
                    </a:cubicBezTo>
                    <a:cubicBezTo>
                      <a:pt x="16856" y="-2221"/>
                      <a:pt x="10563" y="1325"/>
                      <a:pt x="12867" y="5668"/>
                    </a:cubicBezTo>
                    <a:cubicBezTo>
                      <a:pt x="21110" y="21179"/>
                      <a:pt x="27935" y="36868"/>
                      <a:pt x="32012" y="54152"/>
                    </a:cubicBezTo>
                    <a:cubicBezTo>
                      <a:pt x="36001" y="71347"/>
                      <a:pt x="37596" y="89074"/>
                      <a:pt x="37508" y="106890"/>
                    </a:cubicBezTo>
                    <a:cubicBezTo>
                      <a:pt x="37330" y="146510"/>
                      <a:pt x="29974" y="186839"/>
                      <a:pt x="21642" y="225839"/>
                    </a:cubicBezTo>
                    <a:cubicBezTo>
                      <a:pt x="19781" y="234791"/>
                      <a:pt x="17476" y="243832"/>
                      <a:pt x="14019" y="252341"/>
                    </a:cubicBezTo>
                    <a:cubicBezTo>
                      <a:pt x="10474" y="261116"/>
                      <a:pt x="4978" y="268029"/>
                      <a:pt x="104" y="276095"/>
                    </a:cubicBezTo>
                    <a:cubicBezTo>
                      <a:pt x="-340" y="277159"/>
                      <a:pt x="724" y="278045"/>
                      <a:pt x="1699" y="277602"/>
                    </a:cubicBezTo>
                    <a:lnTo>
                      <a:pt x="1699" y="2776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9" name="任意多边形: 形状 628"/>
              <p:cNvSpPr/>
              <p:nvPr>
                <p:custDataLst>
                  <p:tags r:id="rId365"/>
                </p:custDataLst>
              </p:nvPr>
            </p:nvSpPr>
            <p:spPr>
              <a:xfrm>
                <a:off x="8281230" y="2371702"/>
                <a:ext cx="1441669" cy="9809"/>
              </a:xfrm>
              <a:custGeom>
                <a:avLst/>
                <a:gdLst>
                  <a:gd name="connsiteX0" fmla="*/ 1438633 w 1441669"/>
                  <a:gd name="connsiteY0" fmla="*/ 1732 h 9809"/>
                  <a:gd name="connsiteX1" fmla="*/ 1158013 w 1441669"/>
                  <a:gd name="connsiteY1" fmla="*/ 403 h 9809"/>
                  <a:gd name="connsiteX2" fmla="*/ 877393 w 1441669"/>
                  <a:gd name="connsiteY2" fmla="*/ 314 h 9809"/>
                  <a:gd name="connsiteX3" fmla="*/ 318989 w 1441669"/>
                  <a:gd name="connsiteY3" fmla="*/ 314 h 9809"/>
                  <a:gd name="connsiteX4" fmla="*/ 3978 w 1441669"/>
                  <a:gd name="connsiteY4" fmla="*/ 935 h 9809"/>
                  <a:gd name="connsiteX5" fmla="*/ 3801 w 1441669"/>
                  <a:gd name="connsiteY5" fmla="*/ 9000 h 9809"/>
                  <a:gd name="connsiteX6" fmla="*/ 284421 w 1441669"/>
                  <a:gd name="connsiteY6" fmla="*/ 9621 h 9809"/>
                  <a:gd name="connsiteX7" fmla="*/ 565041 w 1441669"/>
                  <a:gd name="connsiteY7" fmla="*/ 9621 h 9809"/>
                  <a:gd name="connsiteX8" fmla="*/ 1123445 w 1441669"/>
                  <a:gd name="connsiteY8" fmla="*/ 9621 h 9809"/>
                  <a:gd name="connsiteX9" fmla="*/ 1280950 w 1441669"/>
                  <a:gd name="connsiteY9" fmla="*/ 9355 h 9809"/>
                  <a:gd name="connsiteX10" fmla="*/ 1438456 w 1441669"/>
                  <a:gd name="connsiteY10" fmla="*/ 8203 h 9809"/>
                  <a:gd name="connsiteX11" fmla="*/ 1438633 w 1441669"/>
                  <a:gd name="connsiteY11" fmla="*/ 1732 h 9809"/>
                  <a:gd name="connsiteX12" fmla="*/ 1438633 w 1441669"/>
                  <a:gd name="connsiteY12" fmla="*/ 1732 h 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1669" h="9809">
                    <a:moveTo>
                      <a:pt x="1438633" y="1732"/>
                    </a:moveTo>
                    <a:cubicBezTo>
                      <a:pt x="1345300" y="-1193"/>
                      <a:pt x="1251523" y="491"/>
                      <a:pt x="1158013" y="403"/>
                    </a:cubicBezTo>
                    <a:cubicBezTo>
                      <a:pt x="1064502" y="226"/>
                      <a:pt x="970903" y="314"/>
                      <a:pt x="877393" y="314"/>
                    </a:cubicBezTo>
                    <a:cubicBezTo>
                      <a:pt x="691258" y="314"/>
                      <a:pt x="505124" y="314"/>
                      <a:pt x="318989" y="314"/>
                    </a:cubicBezTo>
                    <a:cubicBezTo>
                      <a:pt x="214044" y="314"/>
                      <a:pt x="109011" y="-572"/>
                      <a:pt x="3978" y="935"/>
                    </a:cubicBezTo>
                    <a:cubicBezTo>
                      <a:pt x="-1251" y="1023"/>
                      <a:pt x="-1340" y="8912"/>
                      <a:pt x="3801" y="9000"/>
                    </a:cubicBezTo>
                    <a:cubicBezTo>
                      <a:pt x="97311" y="10330"/>
                      <a:pt x="190911" y="9621"/>
                      <a:pt x="284421" y="9621"/>
                    </a:cubicBezTo>
                    <a:cubicBezTo>
                      <a:pt x="377931" y="9621"/>
                      <a:pt x="471531" y="9621"/>
                      <a:pt x="565041" y="9621"/>
                    </a:cubicBezTo>
                    <a:cubicBezTo>
                      <a:pt x="751176" y="9621"/>
                      <a:pt x="937310" y="9887"/>
                      <a:pt x="1123445" y="9621"/>
                    </a:cubicBezTo>
                    <a:cubicBezTo>
                      <a:pt x="1175917" y="9532"/>
                      <a:pt x="1228478" y="9444"/>
                      <a:pt x="1280950" y="9355"/>
                    </a:cubicBezTo>
                    <a:cubicBezTo>
                      <a:pt x="1333422" y="9266"/>
                      <a:pt x="1385984" y="9887"/>
                      <a:pt x="1438456" y="8203"/>
                    </a:cubicBezTo>
                    <a:cubicBezTo>
                      <a:pt x="1442710" y="8025"/>
                      <a:pt x="1442710" y="1821"/>
                      <a:pt x="1438633" y="1732"/>
                    </a:cubicBezTo>
                    <a:lnTo>
                      <a:pt x="1438633" y="17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0" name="任意多边形: 形状 629"/>
              <p:cNvSpPr/>
              <p:nvPr>
                <p:custDataLst>
                  <p:tags r:id="rId366"/>
                </p:custDataLst>
              </p:nvPr>
            </p:nvSpPr>
            <p:spPr>
              <a:xfrm>
                <a:off x="8277384" y="2346463"/>
                <a:ext cx="9635" cy="31058"/>
              </a:xfrm>
              <a:custGeom>
                <a:avLst/>
                <a:gdLst>
                  <a:gd name="connsiteX0" fmla="*/ 8356 w 9635"/>
                  <a:gd name="connsiteY0" fmla="*/ 28832 h 31058"/>
                  <a:gd name="connsiteX1" fmla="*/ 7824 w 9635"/>
                  <a:gd name="connsiteY1" fmla="*/ 27237 h 31058"/>
                  <a:gd name="connsiteX2" fmla="*/ 7824 w 9635"/>
                  <a:gd name="connsiteY2" fmla="*/ 28301 h 31058"/>
                  <a:gd name="connsiteX3" fmla="*/ 6761 w 9635"/>
                  <a:gd name="connsiteY3" fmla="*/ 22362 h 31058"/>
                  <a:gd name="connsiteX4" fmla="*/ 6495 w 9635"/>
                  <a:gd name="connsiteY4" fmla="*/ 19880 h 31058"/>
                  <a:gd name="connsiteX5" fmla="*/ 6849 w 9635"/>
                  <a:gd name="connsiteY5" fmla="*/ 16778 h 31058"/>
                  <a:gd name="connsiteX6" fmla="*/ 8977 w 9635"/>
                  <a:gd name="connsiteY6" fmla="*/ 6053 h 31058"/>
                  <a:gd name="connsiteX7" fmla="*/ 7293 w 9635"/>
                  <a:gd name="connsiteY7" fmla="*/ 26 h 31058"/>
                  <a:gd name="connsiteX8" fmla="*/ 2063 w 9635"/>
                  <a:gd name="connsiteY8" fmla="*/ 5255 h 31058"/>
                  <a:gd name="connsiteX9" fmla="*/ 24 w 9635"/>
                  <a:gd name="connsiteY9" fmla="*/ 17487 h 31058"/>
                  <a:gd name="connsiteX10" fmla="*/ 999 w 9635"/>
                  <a:gd name="connsiteY10" fmla="*/ 21298 h 31058"/>
                  <a:gd name="connsiteX11" fmla="*/ 1886 w 9635"/>
                  <a:gd name="connsiteY11" fmla="*/ 24401 h 31058"/>
                  <a:gd name="connsiteX12" fmla="*/ 3127 w 9635"/>
                  <a:gd name="connsiteY12" fmla="*/ 27592 h 31058"/>
                  <a:gd name="connsiteX13" fmla="*/ 5165 w 9635"/>
                  <a:gd name="connsiteY13" fmla="*/ 30428 h 31058"/>
                  <a:gd name="connsiteX14" fmla="*/ 8356 w 9635"/>
                  <a:gd name="connsiteY14" fmla="*/ 28832 h 31058"/>
                  <a:gd name="connsiteX15" fmla="*/ 8356 w 9635"/>
                  <a:gd name="connsiteY15" fmla="*/ 28832 h 3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35" h="31058">
                    <a:moveTo>
                      <a:pt x="8356" y="28832"/>
                    </a:moveTo>
                    <a:cubicBezTo>
                      <a:pt x="8179" y="28301"/>
                      <a:pt x="7913" y="27769"/>
                      <a:pt x="7824" y="27237"/>
                    </a:cubicBezTo>
                    <a:cubicBezTo>
                      <a:pt x="7824" y="27592"/>
                      <a:pt x="7824" y="27946"/>
                      <a:pt x="7824" y="28301"/>
                    </a:cubicBezTo>
                    <a:cubicBezTo>
                      <a:pt x="8267" y="26439"/>
                      <a:pt x="7115" y="24223"/>
                      <a:pt x="6761" y="22362"/>
                    </a:cubicBezTo>
                    <a:cubicBezTo>
                      <a:pt x="6583" y="21564"/>
                      <a:pt x="6495" y="20678"/>
                      <a:pt x="6495" y="19880"/>
                    </a:cubicBezTo>
                    <a:cubicBezTo>
                      <a:pt x="6495" y="18728"/>
                      <a:pt x="6849" y="17930"/>
                      <a:pt x="6849" y="16778"/>
                    </a:cubicBezTo>
                    <a:cubicBezTo>
                      <a:pt x="6938" y="13055"/>
                      <a:pt x="7470" y="9599"/>
                      <a:pt x="8977" y="6053"/>
                    </a:cubicBezTo>
                    <a:cubicBezTo>
                      <a:pt x="9863" y="3926"/>
                      <a:pt x="10306" y="380"/>
                      <a:pt x="7293" y="26"/>
                    </a:cubicBezTo>
                    <a:cubicBezTo>
                      <a:pt x="4368" y="-329"/>
                      <a:pt x="2949" y="3039"/>
                      <a:pt x="2063" y="5255"/>
                    </a:cubicBezTo>
                    <a:cubicBezTo>
                      <a:pt x="645" y="9067"/>
                      <a:pt x="-153" y="13410"/>
                      <a:pt x="24" y="17487"/>
                    </a:cubicBezTo>
                    <a:cubicBezTo>
                      <a:pt x="113" y="18728"/>
                      <a:pt x="645" y="19969"/>
                      <a:pt x="999" y="21298"/>
                    </a:cubicBezTo>
                    <a:cubicBezTo>
                      <a:pt x="1265" y="22362"/>
                      <a:pt x="1531" y="23426"/>
                      <a:pt x="1886" y="24401"/>
                    </a:cubicBezTo>
                    <a:cubicBezTo>
                      <a:pt x="2240" y="25464"/>
                      <a:pt x="2683" y="26528"/>
                      <a:pt x="3127" y="27592"/>
                    </a:cubicBezTo>
                    <a:cubicBezTo>
                      <a:pt x="3658" y="28744"/>
                      <a:pt x="4456" y="29453"/>
                      <a:pt x="5165" y="30428"/>
                    </a:cubicBezTo>
                    <a:cubicBezTo>
                      <a:pt x="6052" y="31757"/>
                      <a:pt x="9065" y="30871"/>
                      <a:pt x="8356" y="28832"/>
                    </a:cubicBezTo>
                    <a:lnTo>
                      <a:pt x="8356" y="288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1" name="任意多边形: 形状 630"/>
              <p:cNvSpPr/>
              <p:nvPr>
                <p:custDataLst>
                  <p:tags r:id="rId367"/>
                </p:custDataLst>
              </p:nvPr>
            </p:nvSpPr>
            <p:spPr>
              <a:xfrm>
                <a:off x="8281718" y="2345551"/>
                <a:ext cx="1479626" cy="7408"/>
              </a:xfrm>
              <a:custGeom>
                <a:avLst/>
                <a:gdLst>
                  <a:gd name="connsiteX0" fmla="*/ 1983 w 1479626"/>
                  <a:gd name="connsiteY0" fmla="*/ 5901 h 7408"/>
                  <a:gd name="connsiteX1" fmla="*/ 75551 w 1479626"/>
                  <a:gd name="connsiteY1" fmla="*/ 7319 h 7408"/>
                  <a:gd name="connsiteX2" fmla="*/ 146193 w 1479626"/>
                  <a:gd name="connsiteY2" fmla="*/ 7319 h 7408"/>
                  <a:gd name="connsiteX3" fmla="*/ 290403 w 1479626"/>
                  <a:gd name="connsiteY3" fmla="*/ 7319 h 7408"/>
                  <a:gd name="connsiteX4" fmla="*/ 578823 w 1479626"/>
                  <a:gd name="connsiteY4" fmla="*/ 7319 h 7408"/>
                  <a:gd name="connsiteX5" fmla="*/ 1152739 w 1479626"/>
                  <a:gd name="connsiteY5" fmla="*/ 7408 h 7408"/>
                  <a:gd name="connsiteX6" fmla="*/ 1476524 w 1479626"/>
                  <a:gd name="connsiteY6" fmla="*/ 6876 h 7408"/>
                  <a:gd name="connsiteX7" fmla="*/ 1476613 w 1479626"/>
                  <a:gd name="connsiteY7" fmla="*/ 583 h 7408"/>
                  <a:gd name="connsiteX8" fmla="*/ 899773 w 1479626"/>
                  <a:gd name="connsiteY8" fmla="*/ 51 h 7408"/>
                  <a:gd name="connsiteX9" fmla="*/ 325858 w 1479626"/>
                  <a:gd name="connsiteY9" fmla="*/ 140 h 7408"/>
                  <a:gd name="connsiteX10" fmla="*/ 164009 w 1479626"/>
                  <a:gd name="connsiteY10" fmla="*/ 140 h 7408"/>
                  <a:gd name="connsiteX11" fmla="*/ 84503 w 1479626"/>
                  <a:gd name="connsiteY11" fmla="*/ 140 h 7408"/>
                  <a:gd name="connsiteX12" fmla="*/ 2072 w 1479626"/>
                  <a:gd name="connsiteY12" fmla="*/ 1558 h 7408"/>
                  <a:gd name="connsiteX13" fmla="*/ 1983 w 1479626"/>
                  <a:gd name="connsiteY13" fmla="*/ 5901 h 7408"/>
                  <a:gd name="connsiteX14" fmla="*/ 1983 w 1479626"/>
                  <a:gd name="connsiteY14" fmla="*/ 5901 h 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9626" h="7408">
                    <a:moveTo>
                      <a:pt x="1983" y="5901"/>
                    </a:moveTo>
                    <a:cubicBezTo>
                      <a:pt x="26358" y="7940"/>
                      <a:pt x="50999" y="7319"/>
                      <a:pt x="75551" y="7319"/>
                    </a:cubicBezTo>
                    <a:cubicBezTo>
                      <a:pt x="99128" y="7319"/>
                      <a:pt x="122616" y="7319"/>
                      <a:pt x="146193" y="7319"/>
                    </a:cubicBezTo>
                    <a:cubicBezTo>
                      <a:pt x="194234" y="7319"/>
                      <a:pt x="242363" y="7319"/>
                      <a:pt x="290403" y="7319"/>
                    </a:cubicBezTo>
                    <a:cubicBezTo>
                      <a:pt x="386573" y="7319"/>
                      <a:pt x="482743" y="7319"/>
                      <a:pt x="578823" y="7319"/>
                    </a:cubicBezTo>
                    <a:cubicBezTo>
                      <a:pt x="770099" y="7319"/>
                      <a:pt x="961463" y="7319"/>
                      <a:pt x="1152739" y="7408"/>
                    </a:cubicBezTo>
                    <a:cubicBezTo>
                      <a:pt x="1260697" y="7408"/>
                      <a:pt x="1368566" y="6876"/>
                      <a:pt x="1476524" y="6876"/>
                    </a:cubicBezTo>
                    <a:cubicBezTo>
                      <a:pt x="1480601" y="6876"/>
                      <a:pt x="1480690" y="583"/>
                      <a:pt x="1476613" y="583"/>
                    </a:cubicBezTo>
                    <a:cubicBezTo>
                      <a:pt x="1284274" y="672"/>
                      <a:pt x="1092023" y="51"/>
                      <a:pt x="899773" y="51"/>
                    </a:cubicBezTo>
                    <a:cubicBezTo>
                      <a:pt x="708497" y="51"/>
                      <a:pt x="517133" y="51"/>
                      <a:pt x="325858" y="140"/>
                    </a:cubicBezTo>
                    <a:cubicBezTo>
                      <a:pt x="271879" y="140"/>
                      <a:pt x="217900" y="140"/>
                      <a:pt x="164009" y="140"/>
                    </a:cubicBezTo>
                    <a:cubicBezTo>
                      <a:pt x="137507" y="140"/>
                      <a:pt x="111005" y="140"/>
                      <a:pt x="84503" y="140"/>
                    </a:cubicBezTo>
                    <a:cubicBezTo>
                      <a:pt x="57026" y="140"/>
                      <a:pt x="29549" y="-658"/>
                      <a:pt x="2072" y="1558"/>
                    </a:cubicBezTo>
                    <a:cubicBezTo>
                      <a:pt x="-676" y="1912"/>
                      <a:pt x="-676" y="5724"/>
                      <a:pt x="1983" y="5901"/>
                    </a:cubicBezTo>
                    <a:lnTo>
                      <a:pt x="1983" y="59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2" name="任意多边形: 形状 631"/>
              <p:cNvSpPr/>
              <p:nvPr>
                <p:custDataLst>
                  <p:tags r:id="rId368"/>
                </p:custDataLst>
              </p:nvPr>
            </p:nvSpPr>
            <p:spPr>
              <a:xfrm>
                <a:off x="8335504" y="2378829"/>
                <a:ext cx="42578" cy="243454"/>
              </a:xfrm>
              <a:custGeom>
                <a:avLst/>
                <a:gdLst>
                  <a:gd name="connsiteX0" fmla="*/ 492 w 42578"/>
                  <a:gd name="connsiteY0" fmla="*/ 898 h 243454"/>
                  <a:gd name="connsiteX1" fmla="*/ 9178 w 42578"/>
                  <a:gd name="connsiteY1" fmla="*/ 21816 h 243454"/>
                  <a:gd name="connsiteX2" fmla="*/ 19106 w 42578"/>
                  <a:gd name="connsiteY2" fmla="*/ 44152 h 243454"/>
                  <a:gd name="connsiteX3" fmla="*/ 30717 w 42578"/>
                  <a:gd name="connsiteY3" fmla="*/ 89976 h 243454"/>
                  <a:gd name="connsiteX4" fmla="*/ 23006 w 42578"/>
                  <a:gd name="connsiteY4" fmla="*/ 186678 h 243454"/>
                  <a:gd name="connsiteX5" fmla="*/ 12901 w 42578"/>
                  <a:gd name="connsiteY5" fmla="*/ 213357 h 243454"/>
                  <a:gd name="connsiteX6" fmla="*/ 6785 w 42578"/>
                  <a:gd name="connsiteY6" fmla="*/ 225589 h 243454"/>
                  <a:gd name="connsiteX7" fmla="*/ 226 w 42578"/>
                  <a:gd name="connsiteY7" fmla="*/ 237998 h 243454"/>
                  <a:gd name="connsiteX8" fmla="*/ 7583 w 42578"/>
                  <a:gd name="connsiteY8" fmla="*/ 242164 h 243454"/>
                  <a:gd name="connsiteX9" fmla="*/ 20612 w 42578"/>
                  <a:gd name="connsiteY9" fmla="*/ 219650 h 243454"/>
                  <a:gd name="connsiteX10" fmla="*/ 30096 w 42578"/>
                  <a:gd name="connsiteY10" fmla="*/ 196339 h 243454"/>
                  <a:gd name="connsiteX11" fmla="*/ 41176 w 42578"/>
                  <a:gd name="connsiteY11" fmla="*/ 146260 h 243454"/>
                  <a:gd name="connsiteX12" fmla="*/ 29653 w 42578"/>
                  <a:gd name="connsiteY12" fmla="*/ 46102 h 243454"/>
                  <a:gd name="connsiteX13" fmla="*/ 18042 w 42578"/>
                  <a:gd name="connsiteY13" fmla="*/ 20220 h 243454"/>
                  <a:gd name="connsiteX14" fmla="*/ 1467 w 42578"/>
                  <a:gd name="connsiteY14" fmla="*/ 11 h 243454"/>
                  <a:gd name="connsiteX15" fmla="*/ 492 w 42578"/>
                  <a:gd name="connsiteY15" fmla="*/ 898 h 243454"/>
                  <a:gd name="connsiteX16" fmla="*/ 492 w 42578"/>
                  <a:gd name="connsiteY16" fmla="*/ 898 h 24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578" h="243454">
                    <a:moveTo>
                      <a:pt x="492" y="898"/>
                    </a:moveTo>
                    <a:cubicBezTo>
                      <a:pt x="1379" y="8255"/>
                      <a:pt x="5988" y="15345"/>
                      <a:pt x="9178" y="21816"/>
                    </a:cubicBezTo>
                    <a:cubicBezTo>
                      <a:pt x="12813" y="29173"/>
                      <a:pt x="16269" y="36441"/>
                      <a:pt x="19106" y="44152"/>
                    </a:cubicBezTo>
                    <a:cubicBezTo>
                      <a:pt x="24512" y="58954"/>
                      <a:pt x="28501" y="74288"/>
                      <a:pt x="30717" y="89976"/>
                    </a:cubicBezTo>
                    <a:cubicBezTo>
                      <a:pt x="35237" y="121885"/>
                      <a:pt x="32667" y="155301"/>
                      <a:pt x="23006" y="186678"/>
                    </a:cubicBezTo>
                    <a:cubicBezTo>
                      <a:pt x="20258" y="195719"/>
                      <a:pt x="16890" y="204671"/>
                      <a:pt x="12901" y="213357"/>
                    </a:cubicBezTo>
                    <a:cubicBezTo>
                      <a:pt x="10951" y="217523"/>
                      <a:pt x="9001" y="221600"/>
                      <a:pt x="6785" y="225589"/>
                    </a:cubicBezTo>
                    <a:cubicBezTo>
                      <a:pt x="4481" y="229666"/>
                      <a:pt x="1733" y="233566"/>
                      <a:pt x="226" y="237998"/>
                    </a:cubicBezTo>
                    <a:cubicBezTo>
                      <a:pt x="-1192" y="242341"/>
                      <a:pt x="4392" y="245266"/>
                      <a:pt x="7583" y="242164"/>
                    </a:cubicBezTo>
                    <a:cubicBezTo>
                      <a:pt x="13522" y="236314"/>
                      <a:pt x="17156" y="227007"/>
                      <a:pt x="20612" y="219650"/>
                    </a:cubicBezTo>
                    <a:cubicBezTo>
                      <a:pt x="24158" y="212028"/>
                      <a:pt x="27349" y="204228"/>
                      <a:pt x="30096" y="196339"/>
                    </a:cubicBezTo>
                    <a:cubicBezTo>
                      <a:pt x="35681" y="180030"/>
                      <a:pt x="39315" y="163189"/>
                      <a:pt x="41176" y="146260"/>
                    </a:cubicBezTo>
                    <a:cubicBezTo>
                      <a:pt x="44899" y="112490"/>
                      <a:pt x="41265" y="77479"/>
                      <a:pt x="29653" y="46102"/>
                    </a:cubicBezTo>
                    <a:cubicBezTo>
                      <a:pt x="26374" y="37238"/>
                      <a:pt x="22474" y="28552"/>
                      <a:pt x="18042" y="20220"/>
                    </a:cubicBezTo>
                    <a:cubicBezTo>
                      <a:pt x="14231" y="13129"/>
                      <a:pt x="9001" y="3734"/>
                      <a:pt x="1467" y="11"/>
                    </a:cubicBezTo>
                    <a:cubicBezTo>
                      <a:pt x="935" y="-77"/>
                      <a:pt x="404" y="366"/>
                      <a:pt x="492" y="898"/>
                    </a:cubicBezTo>
                    <a:lnTo>
                      <a:pt x="492" y="8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3" name="任意多边形: 形状 632"/>
              <p:cNvSpPr/>
              <p:nvPr>
                <p:custDataLst>
                  <p:tags r:id="rId369"/>
                </p:custDataLst>
              </p:nvPr>
            </p:nvSpPr>
            <p:spPr>
              <a:xfrm>
                <a:off x="8358863" y="2416156"/>
                <a:ext cx="168730" cy="8155"/>
              </a:xfrm>
              <a:custGeom>
                <a:avLst/>
                <a:gdLst>
                  <a:gd name="connsiteX0" fmla="*/ 168320 w 168730"/>
                  <a:gd name="connsiteY0" fmla="*/ 3546 h 8155"/>
                  <a:gd name="connsiteX1" fmla="*/ 86155 w 168730"/>
                  <a:gd name="connsiteY1" fmla="*/ 2394 h 8155"/>
                  <a:gd name="connsiteX2" fmla="*/ 45648 w 168730"/>
                  <a:gd name="connsiteY2" fmla="*/ 2305 h 8155"/>
                  <a:gd name="connsiteX3" fmla="*/ 25971 w 168730"/>
                  <a:gd name="connsiteY3" fmla="*/ 1773 h 8155"/>
                  <a:gd name="connsiteX4" fmla="*/ 4078 w 168730"/>
                  <a:gd name="connsiteY4" fmla="*/ 1 h 8155"/>
                  <a:gd name="connsiteX5" fmla="*/ 3901 w 168730"/>
                  <a:gd name="connsiteY5" fmla="*/ 8155 h 8155"/>
                  <a:gd name="connsiteX6" fmla="*/ 24730 w 168730"/>
                  <a:gd name="connsiteY6" fmla="*/ 6382 h 8155"/>
                  <a:gd name="connsiteX7" fmla="*/ 44496 w 168730"/>
                  <a:gd name="connsiteY7" fmla="*/ 5762 h 8155"/>
                  <a:gd name="connsiteX8" fmla="*/ 86155 w 168730"/>
                  <a:gd name="connsiteY8" fmla="*/ 5673 h 8155"/>
                  <a:gd name="connsiteX9" fmla="*/ 168409 w 168730"/>
                  <a:gd name="connsiteY9" fmla="*/ 4521 h 8155"/>
                  <a:gd name="connsiteX10" fmla="*/ 168320 w 168730"/>
                  <a:gd name="connsiteY10" fmla="*/ 3546 h 8155"/>
                  <a:gd name="connsiteX11" fmla="*/ 168320 w 168730"/>
                  <a:gd name="connsiteY11" fmla="*/ 3546 h 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730" h="8155">
                    <a:moveTo>
                      <a:pt x="168320" y="3546"/>
                    </a:moveTo>
                    <a:cubicBezTo>
                      <a:pt x="141020" y="1862"/>
                      <a:pt x="113543" y="2394"/>
                      <a:pt x="86155" y="2394"/>
                    </a:cubicBezTo>
                    <a:cubicBezTo>
                      <a:pt x="72682" y="2394"/>
                      <a:pt x="59121" y="2305"/>
                      <a:pt x="45648" y="2305"/>
                    </a:cubicBezTo>
                    <a:cubicBezTo>
                      <a:pt x="39089" y="2305"/>
                      <a:pt x="32530" y="2039"/>
                      <a:pt x="25971" y="1773"/>
                    </a:cubicBezTo>
                    <a:cubicBezTo>
                      <a:pt x="18615" y="1419"/>
                      <a:pt x="11435" y="1"/>
                      <a:pt x="4078" y="1"/>
                    </a:cubicBezTo>
                    <a:cubicBezTo>
                      <a:pt x="-1240" y="-88"/>
                      <a:pt x="-1417" y="8244"/>
                      <a:pt x="3901" y="8155"/>
                    </a:cubicBezTo>
                    <a:cubicBezTo>
                      <a:pt x="10815" y="8067"/>
                      <a:pt x="17817" y="6737"/>
                      <a:pt x="24730" y="6382"/>
                    </a:cubicBezTo>
                    <a:cubicBezTo>
                      <a:pt x="31290" y="6117"/>
                      <a:pt x="37937" y="5762"/>
                      <a:pt x="44496" y="5762"/>
                    </a:cubicBezTo>
                    <a:cubicBezTo>
                      <a:pt x="58412" y="5673"/>
                      <a:pt x="72239" y="5673"/>
                      <a:pt x="86155" y="5673"/>
                    </a:cubicBezTo>
                    <a:cubicBezTo>
                      <a:pt x="113543" y="5585"/>
                      <a:pt x="140932" y="6205"/>
                      <a:pt x="168409" y="4521"/>
                    </a:cubicBezTo>
                    <a:cubicBezTo>
                      <a:pt x="168852" y="4344"/>
                      <a:pt x="168852" y="3546"/>
                      <a:pt x="168320" y="3546"/>
                    </a:cubicBezTo>
                    <a:lnTo>
                      <a:pt x="168320" y="35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4" name="任意多边形: 形状 633"/>
              <p:cNvSpPr/>
              <p:nvPr>
                <p:custDataLst>
                  <p:tags r:id="rId370"/>
                </p:custDataLst>
              </p:nvPr>
            </p:nvSpPr>
            <p:spPr>
              <a:xfrm>
                <a:off x="8379881" y="2484198"/>
                <a:ext cx="268079" cy="8038"/>
              </a:xfrm>
              <a:custGeom>
                <a:avLst/>
                <a:gdLst>
                  <a:gd name="connsiteX0" fmla="*/ 267492 w 268079"/>
                  <a:gd name="connsiteY0" fmla="*/ 3487 h 8038"/>
                  <a:gd name="connsiteX1" fmla="*/ 234519 w 268079"/>
                  <a:gd name="connsiteY1" fmla="*/ 1006 h 8038"/>
                  <a:gd name="connsiteX2" fmla="*/ 201547 w 268079"/>
                  <a:gd name="connsiteY2" fmla="*/ 474 h 8038"/>
                  <a:gd name="connsiteX3" fmla="*/ 135513 w 268079"/>
                  <a:gd name="connsiteY3" fmla="*/ 385 h 8038"/>
                  <a:gd name="connsiteX4" fmla="*/ 69480 w 268079"/>
                  <a:gd name="connsiteY4" fmla="*/ 385 h 8038"/>
                  <a:gd name="connsiteX5" fmla="*/ 3446 w 268079"/>
                  <a:gd name="connsiteY5" fmla="*/ 563 h 8038"/>
                  <a:gd name="connsiteX6" fmla="*/ 3269 w 268079"/>
                  <a:gd name="connsiteY6" fmla="*/ 7476 h 8038"/>
                  <a:gd name="connsiteX7" fmla="*/ 69303 w 268079"/>
                  <a:gd name="connsiteY7" fmla="*/ 7653 h 8038"/>
                  <a:gd name="connsiteX8" fmla="*/ 135336 w 268079"/>
                  <a:gd name="connsiteY8" fmla="*/ 7653 h 8038"/>
                  <a:gd name="connsiteX9" fmla="*/ 201370 w 268079"/>
                  <a:gd name="connsiteY9" fmla="*/ 7565 h 8038"/>
                  <a:gd name="connsiteX10" fmla="*/ 234342 w 268079"/>
                  <a:gd name="connsiteY10" fmla="*/ 7033 h 8038"/>
                  <a:gd name="connsiteX11" fmla="*/ 267403 w 268079"/>
                  <a:gd name="connsiteY11" fmla="*/ 4551 h 8038"/>
                  <a:gd name="connsiteX12" fmla="*/ 267492 w 268079"/>
                  <a:gd name="connsiteY12" fmla="*/ 3487 h 8038"/>
                  <a:gd name="connsiteX13" fmla="*/ 267492 w 268079"/>
                  <a:gd name="connsiteY13" fmla="*/ 3487 h 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79" h="8038">
                    <a:moveTo>
                      <a:pt x="267492" y="3487"/>
                    </a:moveTo>
                    <a:cubicBezTo>
                      <a:pt x="256501" y="2778"/>
                      <a:pt x="245599" y="1538"/>
                      <a:pt x="234519" y="1006"/>
                    </a:cubicBezTo>
                    <a:cubicBezTo>
                      <a:pt x="223529" y="563"/>
                      <a:pt x="212538" y="651"/>
                      <a:pt x="201547" y="474"/>
                    </a:cubicBezTo>
                    <a:cubicBezTo>
                      <a:pt x="179565" y="208"/>
                      <a:pt x="157584" y="385"/>
                      <a:pt x="135513" y="385"/>
                    </a:cubicBezTo>
                    <a:cubicBezTo>
                      <a:pt x="113532" y="385"/>
                      <a:pt x="91550" y="385"/>
                      <a:pt x="69480" y="385"/>
                    </a:cubicBezTo>
                    <a:cubicBezTo>
                      <a:pt x="47587" y="385"/>
                      <a:pt x="25428" y="-590"/>
                      <a:pt x="3446" y="563"/>
                    </a:cubicBezTo>
                    <a:cubicBezTo>
                      <a:pt x="-1074" y="828"/>
                      <a:pt x="-1163" y="7299"/>
                      <a:pt x="3269" y="7476"/>
                    </a:cubicBezTo>
                    <a:cubicBezTo>
                      <a:pt x="25074" y="8628"/>
                      <a:pt x="47321" y="7653"/>
                      <a:pt x="69303" y="7653"/>
                    </a:cubicBezTo>
                    <a:cubicBezTo>
                      <a:pt x="91284" y="7653"/>
                      <a:pt x="113266" y="7653"/>
                      <a:pt x="135336" y="7653"/>
                    </a:cubicBezTo>
                    <a:cubicBezTo>
                      <a:pt x="157318" y="7653"/>
                      <a:pt x="179299" y="7831"/>
                      <a:pt x="201370" y="7565"/>
                    </a:cubicBezTo>
                    <a:cubicBezTo>
                      <a:pt x="212360" y="7476"/>
                      <a:pt x="223351" y="7565"/>
                      <a:pt x="234342" y="7033"/>
                    </a:cubicBezTo>
                    <a:cubicBezTo>
                      <a:pt x="245422" y="6590"/>
                      <a:pt x="256324" y="5260"/>
                      <a:pt x="267403" y="4551"/>
                    </a:cubicBezTo>
                    <a:cubicBezTo>
                      <a:pt x="268290" y="4728"/>
                      <a:pt x="268290" y="3576"/>
                      <a:pt x="267492" y="3487"/>
                    </a:cubicBezTo>
                    <a:lnTo>
                      <a:pt x="267492" y="34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5" name="任意多边形: 形状 634"/>
              <p:cNvSpPr/>
              <p:nvPr>
                <p:custDataLst>
                  <p:tags r:id="rId371"/>
                </p:custDataLst>
              </p:nvPr>
            </p:nvSpPr>
            <p:spPr>
              <a:xfrm>
                <a:off x="8359805" y="2564178"/>
                <a:ext cx="146537" cy="7179"/>
              </a:xfrm>
              <a:custGeom>
                <a:avLst/>
                <a:gdLst>
                  <a:gd name="connsiteX0" fmla="*/ 145751 w 146537"/>
                  <a:gd name="connsiteY0" fmla="*/ 2748 h 7179"/>
                  <a:gd name="connsiteX1" fmla="*/ 3579 w 146537"/>
                  <a:gd name="connsiteY1" fmla="*/ 0 h 7179"/>
                  <a:gd name="connsiteX2" fmla="*/ 3402 w 146537"/>
                  <a:gd name="connsiteY2" fmla="*/ 7179 h 7179"/>
                  <a:gd name="connsiteX3" fmla="*/ 9872 w 146537"/>
                  <a:gd name="connsiteY3" fmla="*/ 7179 h 7179"/>
                  <a:gd name="connsiteX4" fmla="*/ 10050 w 146537"/>
                  <a:gd name="connsiteY4" fmla="*/ 0 h 7179"/>
                  <a:gd name="connsiteX5" fmla="*/ 3579 w 146537"/>
                  <a:gd name="connsiteY5" fmla="*/ 0 h 7179"/>
                  <a:gd name="connsiteX6" fmla="*/ 3402 w 146537"/>
                  <a:gd name="connsiteY6" fmla="*/ 7179 h 7179"/>
                  <a:gd name="connsiteX7" fmla="*/ 145662 w 146537"/>
                  <a:gd name="connsiteY7" fmla="*/ 4432 h 7179"/>
                  <a:gd name="connsiteX8" fmla="*/ 145751 w 146537"/>
                  <a:gd name="connsiteY8" fmla="*/ 2748 h 7179"/>
                  <a:gd name="connsiteX9" fmla="*/ 145751 w 146537"/>
                  <a:gd name="connsiteY9" fmla="*/ 2748 h 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537" h="7179">
                    <a:moveTo>
                      <a:pt x="145751" y="2748"/>
                    </a:moveTo>
                    <a:cubicBezTo>
                      <a:pt x="98419" y="709"/>
                      <a:pt x="51088" y="0"/>
                      <a:pt x="3579" y="0"/>
                    </a:cubicBezTo>
                    <a:cubicBezTo>
                      <a:pt x="-1118" y="0"/>
                      <a:pt x="-1207" y="7179"/>
                      <a:pt x="3402" y="7179"/>
                    </a:cubicBezTo>
                    <a:cubicBezTo>
                      <a:pt x="5529" y="7179"/>
                      <a:pt x="7745" y="7179"/>
                      <a:pt x="9872" y="7179"/>
                    </a:cubicBezTo>
                    <a:cubicBezTo>
                      <a:pt x="14570" y="7179"/>
                      <a:pt x="14659" y="0"/>
                      <a:pt x="10050" y="0"/>
                    </a:cubicBezTo>
                    <a:cubicBezTo>
                      <a:pt x="7922" y="0"/>
                      <a:pt x="5707" y="0"/>
                      <a:pt x="3579" y="0"/>
                    </a:cubicBezTo>
                    <a:cubicBezTo>
                      <a:pt x="-1118" y="0"/>
                      <a:pt x="-1207" y="7179"/>
                      <a:pt x="3402" y="7179"/>
                    </a:cubicBezTo>
                    <a:cubicBezTo>
                      <a:pt x="50822" y="7179"/>
                      <a:pt x="98154" y="6470"/>
                      <a:pt x="145662" y="4432"/>
                    </a:cubicBezTo>
                    <a:cubicBezTo>
                      <a:pt x="146814" y="4343"/>
                      <a:pt x="146814" y="2836"/>
                      <a:pt x="145751" y="2748"/>
                    </a:cubicBezTo>
                    <a:lnTo>
                      <a:pt x="145751" y="274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6" name="任意多边形: 形状 635"/>
              <p:cNvSpPr/>
              <p:nvPr>
                <p:custDataLst>
                  <p:tags r:id="rId372"/>
                </p:custDataLst>
              </p:nvPr>
            </p:nvSpPr>
            <p:spPr>
              <a:xfrm>
                <a:off x="8887408" y="2474594"/>
                <a:ext cx="200891" cy="11217"/>
              </a:xfrm>
              <a:custGeom>
                <a:avLst/>
                <a:gdLst>
                  <a:gd name="connsiteX0" fmla="*/ 521 w 200891"/>
                  <a:gd name="connsiteY0" fmla="*/ 9368 h 11217"/>
                  <a:gd name="connsiteX1" fmla="*/ 100680 w 200891"/>
                  <a:gd name="connsiteY1" fmla="*/ 10964 h 11217"/>
                  <a:gd name="connsiteX2" fmla="*/ 150847 w 200891"/>
                  <a:gd name="connsiteY2" fmla="*/ 8837 h 11217"/>
                  <a:gd name="connsiteX3" fmla="*/ 174867 w 200891"/>
                  <a:gd name="connsiteY3" fmla="*/ 6887 h 11217"/>
                  <a:gd name="connsiteX4" fmla="*/ 199419 w 200891"/>
                  <a:gd name="connsiteY4" fmla="*/ 4139 h 11217"/>
                  <a:gd name="connsiteX5" fmla="*/ 198976 w 200891"/>
                  <a:gd name="connsiteY5" fmla="*/ 239 h 11217"/>
                  <a:gd name="connsiteX6" fmla="*/ 173892 w 200891"/>
                  <a:gd name="connsiteY6" fmla="*/ 1303 h 11217"/>
                  <a:gd name="connsiteX7" fmla="*/ 148809 w 200891"/>
                  <a:gd name="connsiteY7" fmla="*/ 2455 h 11217"/>
                  <a:gd name="connsiteX8" fmla="*/ 99793 w 200891"/>
                  <a:gd name="connsiteY8" fmla="*/ 4848 h 11217"/>
                  <a:gd name="connsiteX9" fmla="*/ 610 w 200891"/>
                  <a:gd name="connsiteY9" fmla="*/ 8128 h 11217"/>
                  <a:gd name="connsiteX10" fmla="*/ 521 w 200891"/>
                  <a:gd name="connsiteY10" fmla="*/ 9368 h 11217"/>
                  <a:gd name="connsiteX11" fmla="*/ 521 w 200891"/>
                  <a:gd name="connsiteY11" fmla="*/ 9368 h 1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891" h="11217">
                    <a:moveTo>
                      <a:pt x="521" y="9368"/>
                    </a:moveTo>
                    <a:cubicBezTo>
                      <a:pt x="33848" y="10521"/>
                      <a:pt x="67264" y="11762"/>
                      <a:pt x="100680" y="10964"/>
                    </a:cubicBezTo>
                    <a:cubicBezTo>
                      <a:pt x="117343" y="10609"/>
                      <a:pt x="134184" y="10166"/>
                      <a:pt x="150847" y="8837"/>
                    </a:cubicBezTo>
                    <a:cubicBezTo>
                      <a:pt x="158824" y="8216"/>
                      <a:pt x="166802" y="7507"/>
                      <a:pt x="174867" y="6887"/>
                    </a:cubicBezTo>
                    <a:cubicBezTo>
                      <a:pt x="182933" y="6266"/>
                      <a:pt x="191531" y="6178"/>
                      <a:pt x="199419" y="4139"/>
                    </a:cubicBezTo>
                    <a:cubicBezTo>
                      <a:pt x="201812" y="3519"/>
                      <a:pt x="201015" y="416"/>
                      <a:pt x="198976" y="239"/>
                    </a:cubicBezTo>
                    <a:cubicBezTo>
                      <a:pt x="190822" y="-559"/>
                      <a:pt x="182135" y="859"/>
                      <a:pt x="173892" y="1303"/>
                    </a:cubicBezTo>
                    <a:cubicBezTo>
                      <a:pt x="165561" y="1746"/>
                      <a:pt x="157140" y="2100"/>
                      <a:pt x="148809" y="2455"/>
                    </a:cubicBezTo>
                    <a:cubicBezTo>
                      <a:pt x="132500" y="3164"/>
                      <a:pt x="116102" y="4139"/>
                      <a:pt x="99793" y="4848"/>
                    </a:cubicBezTo>
                    <a:cubicBezTo>
                      <a:pt x="66732" y="6266"/>
                      <a:pt x="33671" y="8039"/>
                      <a:pt x="610" y="8128"/>
                    </a:cubicBezTo>
                    <a:cubicBezTo>
                      <a:pt x="-188" y="8216"/>
                      <a:pt x="-188" y="9368"/>
                      <a:pt x="521" y="9368"/>
                    </a:cubicBezTo>
                    <a:lnTo>
                      <a:pt x="521" y="93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7" name="任意多边形: 形状 636"/>
              <p:cNvSpPr/>
              <p:nvPr>
                <p:custDataLst>
                  <p:tags r:id="rId373"/>
                </p:custDataLst>
              </p:nvPr>
            </p:nvSpPr>
            <p:spPr>
              <a:xfrm>
                <a:off x="9248177" y="2513212"/>
                <a:ext cx="232626" cy="11557"/>
              </a:xfrm>
              <a:custGeom>
                <a:avLst/>
                <a:gdLst>
                  <a:gd name="connsiteX0" fmla="*/ 322 w 232626"/>
                  <a:gd name="connsiteY0" fmla="*/ 11257 h 11557"/>
                  <a:gd name="connsiteX1" fmla="*/ 115726 w 232626"/>
                  <a:gd name="connsiteY1" fmla="*/ 10193 h 11557"/>
                  <a:gd name="connsiteX2" fmla="*/ 231218 w 232626"/>
                  <a:gd name="connsiteY2" fmla="*/ 2836 h 11557"/>
                  <a:gd name="connsiteX3" fmla="*/ 231306 w 232626"/>
                  <a:gd name="connsiteY3" fmla="*/ 0 h 11557"/>
                  <a:gd name="connsiteX4" fmla="*/ 115903 w 232626"/>
                  <a:gd name="connsiteY4" fmla="*/ 5850 h 11557"/>
                  <a:gd name="connsiteX5" fmla="*/ 411 w 232626"/>
                  <a:gd name="connsiteY5" fmla="*/ 10636 h 11557"/>
                  <a:gd name="connsiteX6" fmla="*/ 322 w 232626"/>
                  <a:gd name="connsiteY6" fmla="*/ 11257 h 11557"/>
                  <a:gd name="connsiteX7" fmla="*/ 322 w 232626"/>
                  <a:gd name="connsiteY7" fmla="*/ 11257 h 1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626" h="11557">
                    <a:moveTo>
                      <a:pt x="322" y="11257"/>
                    </a:moveTo>
                    <a:cubicBezTo>
                      <a:pt x="38790" y="11966"/>
                      <a:pt x="77169" y="11345"/>
                      <a:pt x="115726" y="10193"/>
                    </a:cubicBezTo>
                    <a:cubicBezTo>
                      <a:pt x="154105" y="9041"/>
                      <a:pt x="192927" y="7889"/>
                      <a:pt x="231218" y="2836"/>
                    </a:cubicBezTo>
                    <a:cubicBezTo>
                      <a:pt x="232990" y="2571"/>
                      <a:pt x="233168" y="0"/>
                      <a:pt x="231306" y="0"/>
                    </a:cubicBezTo>
                    <a:cubicBezTo>
                      <a:pt x="192927" y="532"/>
                      <a:pt x="154282" y="3811"/>
                      <a:pt x="115903" y="5850"/>
                    </a:cubicBezTo>
                    <a:cubicBezTo>
                      <a:pt x="77435" y="7800"/>
                      <a:pt x="38878" y="9218"/>
                      <a:pt x="411" y="10636"/>
                    </a:cubicBezTo>
                    <a:cubicBezTo>
                      <a:pt x="-121" y="10636"/>
                      <a:pt x="-121" y="11257"/>
                      <a:pt x="322" y="11257"/>
                    </a:cubicBezTo>
                    <a:lnTo>
                      <a:pt x="322" y="112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8" name="任意多边形: 形状 637"/>
              <p:cNvSpPr/>
              <p:nvPr>
                <p:custDataLst>
                  <p:tags r:id="rId374"/>
                </p:custDataLst>
              </p:nvPr>
            </p:nvSpPr>
            <p:spPr>
              <a:xfrm>
                <a:off x="9492512" y="2420322"/>
                <a:ext cx="165306" cy="9405"/>
              </a:xfrm>
              <a:custGeom>
                <a:avLst/>
                <a:gdLst>
                  <a:gd name="connsiteX0" fmla="*/ 164154 w 165306"/>
                  <a:gd name="connsiteY0" fmla="*/ 0 h 9405"/>
                  <a:gd name="connsiteX1" fmla="*/ 82077 w 165306"/>
                  <a:gd name="connsiteY1" fmla="*/ 532 h 9405"/>
                  <a:gd name="connsiteX2" fmla="*/ 41571 w 165306"/>
                  <a:gd name="connsiteY2" fmla="*/ 1950 h 9405"/>
                  <a:gd name="connsiteX3" fmla="*/ 21805 w 165306"/>
                  <a:gd name="connsiteY3" fmla="*/ 3191 h 9405"/>
                  <a:gd name="connsiteX4" fmla="*/ 1508 w 165306"/>
                  <a:gd name="connsiteY4" fmla="*/ 4875 h 9405"/>
                  <a:gd name="connsiteX5" fmla="*/ 1419 w 165306"/>
                  <a:gd name="connsiteY5" fmla="*/ 8864 h 9405"/>
                  <a:gd name="connsiteX6" fmla="*/ 20564 w 165306"/>
                  <a:gd name="connsiteY6" fmla="*/ 9129 h 9405"/>
                  <a:gd name="connsiteX7" fmla="*/ 40241 w 165306"/>
                  <a:gd name="connsiteY7" fmla="*/ 9041 h 9405"/>
                  <a:gd name="connsiteX8" fmla="*/ 81900 w 165306"/>
                  <a:gd name="connsiteY8" fmla="*/ 7623 h 9405"/>
                  <a:gd name="connsiteX9" fmla="*/ 164065 w 165306"/>
                  <a:gd name="connsiteY9" fmla="*/ 2482 h 9405"/>
                  <a:gd name="connsiteX10" fmla="*/ 164154 w 165306"/>
                  <a:gd name="connsiteY10" fmla="*/ 0 h 9405"/>
                  <a:gd name="connsiteX11" fmla="*/ 164154 w 165306"/>
                  <a:gd name="connsiteY11" fmla="*/ 0 h 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306" h="9405">
                    <a:moveTo>
                      <a:pt x="164154" y="0"/>
                    </a:moveTo>
                    <a:cubicBezTo>
                      <a:pt x="136766" y="177"/>
                      <a:pt x="109466" y="-89"/>
                      <a:pt x="82077" y="532"/>
                    </a:cubicBezTo>
                    <a:cubicBezTo>
                      <a:pt x="68605" y="886"/>
                      <a:pt x="55044" y="1329"/>
                      <a:pt x="41571" y="1950"/>
                    </a:cubicBezTo>
                    <a:cubicBezTo>
                      <a:pt x="35012" y="2216"/>
                      <a:pt x="28453" y="2836"/>
                      <a:pt x="21805" y="3191"/>
                    </a:cubicBezTo>
                    <a:cubicBezTo>
                      <a:pt x="15158" y="3545"/>
                      <a:pt x="8155" y="3368"/>
                      <a:pt x="1508" y="4875"/>
                    </a:cubicBezTo>
                    <a:cubicBezTo>
                      <a:pt x="-442" y="5318"/>
                      <a:pt x="-531" y="8509"/>
                      <a:pt x="1419" y="8864"/>
                    </a:cubicBezTo>
                    <a:cubicBezTo>
                      <a:pt x="7623" y="9839"/>
                      <a:pt x="14271" y="9218"/>
                      <a:pt x="20564" y="9129"/>
                    </a:cubicBezTo>
                    <a:cubicBezTo>
                      <a:pt x="27123" y="9041"/>
                      <a:pt x="33682" y="9129"/>
                      <a:pt x="40241" y="9041"/>
                    </a:cubicBezTo>
                    <a:cubicBezTo>
                      <a:pt x="54068" y="8686"/>
                      <a:pt x="67984" y="8243"/>
                      <a:pt x="81900" y="7623"/>
                    </a:cubicBezTo>
                    <a:cubicBezTo>
                      <a:pt x="109288" y="6382"/>
                      <a:pt x="136677" y="4254"/>
                      <a:pt x="164065" y="2482"/>
                    </a:cubicBezTo>
                    <a:cubicBezTo>
                      <a:pt x="165661" y="2304"/>
                      <a:pt x="165749" y="0"/>
                      <a:pt x="164154" y="0"/>
                    </a:cubicBezTo>
                    <a:lnTo>
                      <a:pt x="164154"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9" name="任意多边形: 形状 638"/>
              <p:cNvSpPr/>
              <p:nvPr>
                <p:custDataLst>
                  <p:tags r:id="rId375"/>
                </p:custDataLst>
              </p:nvPr>
            </p:nvSpPr>
            <p:spPr>
              <a:xfrm>
                <a:off x="9119909" y="2071874"/>
                <a:ext cx="50667" cy="278713"/>
              </a:xfrm>
              <a:custGeom>
                <a:avLst/>
                <a:gdLst>
                  <a:gd name="connsiteX0" fmla="*/ 10084 w 50667"/>
                  <a:gd name="connsiteY0" fmla="*/ 6935 h 278713"/>
                  <a:gd name="connsiteX1" fmla="*/ 27013 w 50667"/>
                  <a:gd name="connsiteY1" fmla="*/ 215318 h 278713"/>
                  <a:gd name="connsiteX2" fmla="*/ 15579 w 50667"/>
                  <a:gd name="connsiteY2" fmla="*/ 243681 h 278713"/>
                  <a:gd name="connsiteX3" fmla="*/ 423 w 50667"/>
                  <a:gd name="connsiteY3" fmla="*/ 271867 h 278713"/>
                  <a:gd name="connsiteX4" fmla="*/ 7336 w 50667"/>
                  <a:gd name="connsiteY4" fmla="*/ 277096 h 278713"/>
                  <a:gd name="connsiteX5" fmla="*/ 21872 w 50667"/>
                  <a:gd name="connsiteY5" fmla="*/ 252367 h 278713"/>
                  <a:gd name="connsiteX6" fmla="*/ 32952 w 50667"/>
                  <a:gd name="connsiteY6" fmla="*/ 226840 h 278713"/>
                  <a:gd name="connsiteX7" fmla="*/ 47311 w 50667"/>
                  <a:gd name="connsiteY7" fmla="*/ 171975 h 278713"/>
                  <a:gd name="connsiteX8" fmla="*/ 41815 w 50667"/>
                  <a:gd name="connsiteY8" fmla="*/ 60294 h 278713"/>
                  <a:gd name="connsiteX9" fmla="*/ 18150 w 50667"/>
                  <a:gd name="connsiteY9" fmla="*/ 2149 h 278713"/>
                  <a:gd name="connsiteX10" fmla="*/ 10084 w 50667"/>
                  <a:gd name="connsiteY10" fmla="*/ 6935 h 278713"/>
                  <a:gd name="connsiteX11" fmla="*/ 10084 w 50667"/>
                  <a:gd name="connsiteY11" fmla="*/ 6935 h 2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67" h="278713">
                    <a:moveTo>
                      <a:pt x="10084" y="6935"/>
                    </a:moveTo>
                    <a:cubicBezTo>
                      <a:pt x="44917" y="68803"/>
                      <a:pt x="50324" y="146005"/>
                      <a:pt x="27013" y="215318"/>
                    </a:cubicBezTo>
                    <a:cubicBezTo>
                      <a:pt x="23734" y="224979"/>
                      <a:pt x="20011" y="234463"/>
                      <a:pt x="15579" y="243681"/>
                    </a:cubicBezTo>
                    <a:cubicBezTo>
                      <a:pt x="10970" y="253342"/>
                      <a:pt x="4854" y="262206"/>
                      <a:pt x="423" y="271867"/>
                    </a:cubicBezTo>
                    <a:cubicBezTo>
                      <a:pt x="-1527" y="276121"/>
                      <a:pt x="3702" y="281440"/>
                      <a:pt x="7336" y="277096"/>
                    </a:cubicBezTo>
                    <a:cubicBezTo>
                      <a:pt x="13363" y="269740"/>
                      <a:pt x="17707" y="260788"/>
                      <a:pt x="21872" y="252367"/>
                    </a:cubicBezTo>
                    <a:cubicBezTo>
                      <a:pt x="25950" y="244035"/>
                      <a:pt x="29672" y="235526"/>
                      <a:pt x="32952" y="226840"/>
                    </a:cubicBezTo>
                    <a:cubicBezTo>
                      <a:pt x="39688" y="209024"/>
                      <a:pt x="44386" y="190588"/>
                      <a:pt x="47311" y="171975"/>
                    </a:cubicBezTo>
                    <a:cubicBezTo>
                      <a:pt x="53161" y="134571"/>
                      <a:pt x="51388" y="96280"/>
                      <a:pt x="41815" y="60294"/>
                    </a:cubicBezTo>
                    <a:cubicBezTo>
                      <a:pt x="36409" y="39908"/>
                      <a:pt x="28431" y="20408"/>
                      <a:pt x="18150" y="2149"/>
                    </a:cubicBezTo>
                    <a:cubicBezTo>
                      <a:pt x="15225" y="-2903"/>
                      <a:pt x="7247" y="1883"/>
                      <a:pt x="10084" y="6935"/>
                    </a:cubicBezTo>
                    <a:lnTo>
                      <a:pt x="10084" y="69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0" name="任意多边形: 形状 639"/>
              <p:cNvSpPr/>
              <p:nvPr>
                <p:custDataLst>
                  <p:tags r:id="rId376"/>
                </p:custDataLst>
              </p:nvPr>
            </p:nvSpPr>
            <p:spPr>
              <a:xfrm>
                <a:off x="9133058" y="2070471"/>
                <a:ext cx="734007" cy="29011"/>
              </a:xfrm>
              <a:custGeom>
                <a:avLst/>
                <a:gdLst>
                  <a:gd name="connsiteX0" fmla="*/ 1456 w 734007"/>
                  <a:gd name="connsiteY0" fmla="*/ 5325 h 29011"/>
                  <a:gd name="connsiteX1" fmla="*/ 17233 w 734007"/>
                  <a:gd name="connsiteY1" fmla="*/ 8870 h 29011"/>
                  <a:gd name="connsiteX2" fmla="*/ 35758 w 734007"/>
                  <a:gd name="connsiteY2" fmla="*/ 10554 h 29011"/>
                  <a:gd name="connsiteX3" fmla="*/ 70680 w 734007"/>
                  <a:gd name="connsiteY3" fmla="*/ 13302 h 29011"/>
                  <a:gd name="connsiteX4" fmla="*/ 141677 w 734007"/>
                  <a:gd name="connsiteY4" fmla="*/ 17202 h 29011"/>
                  <a:gd name="connsiteX5" fmla="*/ 284115 w 734007"/>
                  <a:gd name="connsiteY5" fmla="*/ 19595 h 29011"/>
                  <a:gd name="connsiteX6" fmla="*/ 426995 w 734007"/>
                  <a:gd name="connsiteY6" fmla="*/ 17025 h 29011"/>
                  <a:gd name="connsiteX7" fmla="*/ 569698 w 734007"/>
                  <a:gd name="connsiteY7" fmla="*/ 19063 h 29011"/>
                  <a:gd name="connsiteX8" fmla="*/ 729331 w 734007"/>
                  <a:gd name="connsiteY8" fmla="*/ 28991 h 29011"/>
                  <a:gd name="connsiteX9" fmla="*/ 729508 w 734007"/>
                  <a:gd name="connsiteY9" fmla="*/ 19418 h 29011"/>
                  <a:gd name="connsiteX10" fmla="*/ 444722 w 734007"/>
                  <a:gd name="connsiteY10" fmla="*/ 7364 h 29011"/>
                  <a:gd name="connsiteX11" fmla="*/ 301842 w 734007"/>
                  <a:gd name="connsiteY11" fmla="*/ 9845 h 29011"/>
                  <a:gd name="connsiteX12" fmla="*/ 159316 w 734007"/>
                  <a:gd name="connsiteY12" fmla="*/ 8516 h 29011"/>
                  <a:gd name="connsiteX13" fmla="*/ 80607 w 734007"/>
                  <a:gd name="connsiteY13" fmla="*/ 4704 h 29011"/>
                  <a:gd name="connsiteX14" fmla="*/ 40278 w 734007"/>
                  <a:gd name="connsiteY14" fmla="*/ 1957 h 29011"/>
                  <a:gd name="connsiteX15" fmla="*/ 20690 w 734007"/>
                  <a:gd name="connsiteY15" fmla="*/ 539 h 29011"/>
                  <a:gd name="connsiteX16" fmla="*/ 10851 w 734007"/>
                  <a:gd name="connsiteY16" fmla="*/ 7 h 29011"/>
                  <a:gd name="connsiteX17" fmla="*/ 1545 w 734007"/>
                  <a:gd name="connsiteY17" fmla="*/ 1159 h 29011"/>
                  <a:gd name="connsiteX18" fmla="*/ 1456 w 734007"/>
                  <a:gd name="connsiteY18" fmla="*/ 5325 h 29011"/>
                  <a:gd name="connsiteX19" fmla="*/ 1456 w 734007"/>
                  <a:gd name="connsiteY19" fmla="*/ 5325 h 2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4007" h="29011">
                    <a:moveTo>
                      <a:pt x="1456" y="5325"/>
                    </a:moveTo>
                    <a:cubicBezTo>
                      <a:pt x="6774" y="7275"/>
                      <a:pt x="11472" y="8250"/>
                      <a:pt x="17233" y="8870"/>
                    </a:cubicBezTo>
                    <a:cubicBezTo>
                      <a:pt x="23349" y="9491"/>
                      <a:pt x="29553" y="10023"/>
                      <a:pt x="35758" y="10554"/>
                    </a:cubicBezTo>
                    <a:cubicBezTo>
                      <a:pt x="47369" y="11618"/>
                      <a:pt x="58980" y="12504"/>
                      <a:pt x="70680" y="13302"/>
                    </a:cubicBezTo>
                    <a:cubicBezTo>
                      <a:pt x="94346" y="14898"/>
                      <a:pt x="118012" y="16227"/>
                      <a:pt x="141677" y="17202"/>
                    </a:cubicBezTo>
                    <a:cubicBezTo>
                      <a:pt x="189097" y="19152"/>
                      <a:pt x="236606" y="19950"/>
                      <a:pt x="284115" y="19595"/>
                    </a:cubicBezTo>
                    <a:cubicBezTo>
                      <a:pt x="331712" y="19152"/>
                      <a:pt x="379398" y="17379"/>
                      <a:pt x="426995" y="17025"/>
                    </a:cubicBezTo>
                    <a:cubicBezTo>
                      <a:pt x="474593" y="16670"/>
                      <a:pt x="522190" y="17291"/>
                      <a:pt x="569698" y="19063"/>
                    </a:cubicBezTo>
                    <a:cubicBezTo>
                      <a:pt x="623057" y="21013"/>
                      <a:pt x="676238" y="24382"/>
                      <a:pt x="729331" y="28991"/>
                    </a:cubicBezTo>
                    <a:cubicBezTo>
                      <a:pt x="735447" y="29522"/>
                      <a:pt x="735624" y="19950"/>
                      <a:pt x="729508" y="19418"/>
                    </a:cubicBezTo>
                    <a:cubicBezTo>
                      <a:pt x="635023" y="11175"/>
                      <a:pt x="540006" y="7186"/>
                      <a:pt x="444722" y="7364"/>
                    </a:cubicBezTo>
                    <a:cubicBezTo>
                      <a:pt x="397125" y="7452"/>
                      <a:pt x="349439" y="9048"/>
                      <a:pt x="301842" y="9845"/>
                    </a:cubicBezTo>
                    <a:cubicBezTo>
                      <a:pt x="254244" y="10643"/>
                      <a:pt x="206736" y="10200"/>
                      <a:pt x="159316" y="8516"/>
                    </a:cubicBezTo>
                    <a:cubicBezTo>
                      <a:pt x="133080" y="7629"/>
                      <a:pt x="106843" y="6300"/>
                      <a:pt x="80607" y="4704"/>
                    </a:cubicBezTo>
                    <a:cubicBezTo>
                      <a:pt x="67135" y="3818"/>
                      <a:pt x="53662" y="2932"/>
                      <a:pt x="40278" y="1957"/>
                    </a:cubicBezTo>
                    <a:cubicBezTo>
                      <a:pt x="33719" y="1514"/>
                      <a:pt x="27160" y="1070"/>
                      <a:pt x="20690" y="539"/>
                    </a:cubicBezTo>
                    <a:cubicBezTo>
                      <a:pt x="17410" y="273"/>
                      <a:pt x="14131" y="7"/>
                      <a:pt x="10851" y="7"/>
                    </a:cubicBezTo>
                    <a:cubicBezTo>
                      <a:pt x="7661" y="-82"/>
                      <a:pt x="4735" y="716"/>
                      <a:pt x="1545" y="1159"/>
                    </a:cubicBezTo>
                    <a:cubicBezTo>
                      <a:pt x="-760" y="1602"/>
                      <a:pt x="-228" y="4704"/>
                      <a:pt x="1456" y="5325"/>
                    </a:cubicBezTo>
                    <a:lnTo>
                      <a:pt x="1456" y="5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1" name="任意多边形: 形状 640"/>
              <p:cNvSpPr/>
              <p:nvPr>
                <p:custDataLst>
                  <p:tags r:id="rId377"/>
                </p:custDataLst>
              </p:nvPr>
            </p:nvSpPr>
            <p:spPr>
              <a:xfrm>
                <a:off x="9753653" y="2088914"/>
                <a:ext cx="155509" cy="267647"/>
              </a:xfrm>
              <a:custGeom>
                <a:avLst/>
                <a:gdLst>
                  <a:gd name="connsiteX0" fmla="*/ 1398 w 155509"/>
                  <a:gd name="connsiteY0" fmla="*/ 265818 h 267647"/>
                  <a:gd name="connsiteX1" fmla="*/ 30027 w 155509"/>
                  <a:gd name="connsiteY1" fmla="*/ 266793 h 267647"/>
                  <a:gd name="connsiteX2" fmla="*/ 60340 w 155509"/>
                  <a:gd name="connsiteY2" fmla="*/ 265020 h 267647"/>
                  <a:gd name="connsiteX3" fmla="*/ 120878 w 155509"/>
                  <a:gd name="connsiteY3" fmla="*/ 259879 h 267647"/>
                  <a:gd name="connsiteX4" fmla="*/ 125310 w 155509"/>
                  <a:gd name="connsiteY4" fmla="*/ 256423 h 267647"/>
                  <a:gd name="connsiteX5" fmla="*/ 151103 w 155509"/>
                  <a:gd name="connsiteY5" fmla="*/ 142792 h 267647"/>
                  <a:gd name="connsiteX6" fmla="*/ 155446 w 155509"/>
                  <a:gd name="connsiteY6" fmla="*/ 85533 h 267647"/>
                  <a:gd name="connsiteX7" fmla="*/ 148444 w 155509"/>
                  <a:gd name="connsiteY7" fmla="*/ 33947 h 267647"/>
                  <a:gd name="connsiteX8" fmla="*/ 135681 w 155509"/>
                  <a:gd name="connsiteY8" fmla="*/ 12763 h 267647"/>
                  <a:gd name="connsiteX9" fmla="*/ 115117 w 155509"/>
                  <a:gd name="connsiteY9" fmla="*/ 0 h 267647"/>
                  <a:gd name="connsiteX10" fmla="*/ 112192 w 155509"/>
                  <a:gd name="connsiteY10" fmla="*/ 6825 h 267647"/>
                  <a:gd name="connsiteX11" fmla="*/ 128147 w 155509"/>
                  <a:gd name="connsiteY11" fmla="*/ 20298 h 267647"/>
                  <a:gd name="connsiteX12" fmla="*/ 139315 w 155509"/>
                  <a:gd name="connsiteY12" fmla="*/ 38113 h 267647"/>
                  <a:gd name="connsiteX13" fmla="*/ 146140 w 155509"/>
                  <a:gd name="connsiteY13" fmla="*/ 87661 h 267647"/>
                  <a:gd name="connsiteX14" fmla="*/ 132844 w 155509"/>
                  <a:gd name="connsiteY14" fmla="*/ 194821 h 267647"/>
                  <a:gd name="connsiteX15" fmla="*/ 116535 w 155509"/>
                  <a:gd name="connsiteY15" fmla="*/ 254118 h 267647"/>
                  <a:gd name="connsiteX16" fmla="*/ 120967 w 155509"/>
                  <a:gd name="connsiteY16" fmla="*/ 250661 h 267647"/>
                  <a:gd name="connsiteX17" fmla="*/ 59365 w 155509"/>
                  <a:gd name="connsiteY17" fmla="*/ 255979 h 267647"/>
                  <a:gd name="connsiteX18" fmla="*/ 29052 w 155509"/>
                  <a:gd name="connsiteY18" fmla="*/ 258107 h 267647"/>
                  <a:gd name="connsiteX19" fmla="*/ 954 w 155509"/>
                  <a:gd name="connsiteY19" fmla="*/ 262095 h 267647"/>
                  <a:gd name="connsiteX20" fmla="*/ 1398 w 155509"/>
                  <a:gd name="connsiteY20" fmla="*/ 265818 h 267647"/>
                  <a:gd name="connsiteX21" fmla="*/ 1398 w 155509"/>
                  <a:gd name="connsiteY21" fmla="*/ 265818 h 2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509" h="267647">
                    <a:moveTo>
                      <a:pt x="1398" y="265818"/>
                    </a:moveTo>
                    <a:cubicBezTo>
                      <a:pt x="10173" y="268920"/>
                      <a:pt x="20720" y="267236"/>
                      <a:pt x="30027" y="266793"/>
                    </a:cubicBezTo>
                    <a:cubicBezTo>
                      <a:pt x="40132" y="266350"/>
                      <a:pt x="50236" y="265729"/>
                      <a:pt x="60340" y="265020"/>
                    </a:cubicBezTo>
                    <a:cubicBezTo>
                      <a:pt x="80549" y="263602"/>
                      <a:pt x="100669" y="261829"/>
                      <a:pt x="120878" y="259879"/>
                    </a:cubicBezTo>
                    <a:cubicBezTo>
                      <a:pt x="123006" y="259702"/>
                      <a:pt x="124690" y="258461"/>
                      <a:pt x="125310" y="256423"/>
                    </a:cubicBezTo>
                    <a:cubicBezTo>
                      <a:pt x="137631" y="219284"/>
                      <a:pt x="146228" y="181260"/>
                      <a:pt x="151103" y="142792"/>
                    </a:cubicBezTo>
                    <a:cubicBezTo>
                      <a:pt x="153496" y="123735"/>
                      <a:pt x="155092" y="104590"/>
                      <a:pt x="155446" y="85533"/>
                    </a:cubicBezTo>
                    <a:cubicBezTo>
                      <a:pt x="155801" y="68072"/>
                      <a:pt x="154826" y="50079"/>
                      <a:pt x="148444" y="33947"/>
                    </a:cubicBezTo>
                    <a:cubicBezTo>
                      <a:pt x="145342" y="26147"/>
                      <a:pt x="141176" y="18968"/>
                      <a:pt x="135681" y="12763"/>
                    </a:cubicBezTo>
                    <a:cubicBezTo>
                      <a:pt x="130451" y="6736"/>
                      <a:pt x="123538" y="89"/>
                      <a:pt x="115117" y="0"/>
                    </a:cubicBezTo>
                    <a:cubicBezTo>
                      <a:pt x="111394" y="0"/>
                      <a:pt x="110154" y="4432"/>
                      <a:pt x="112192" y="6825"/>
                    </a:cubicBezTo>
                    <a:cubicBezTo>
                      <a:pt x="116624" y="12232"/>
                      <a:pt x="123360" y="15068"/>
                      <a:pt x="128147" y="20298"/>
                    </a:cubicBezTo>
                    <a:cubicBezTo>
                      <a:pt x="132844" y="25438"/>
                      <a:pt x="136567" y="31643"/>
                      <a:pt x="139315" y="38113"/>
                    </a:cubicBezTo>
                    <a:cubicBezTo>
                      <a:pt x="145785" y="53536"/>
                      <a:pt x="146583" y="70820"/>
                      <a:pt x="146140" y="87661"/>
                    </a:cubicBezTo>
                    <a:cubicBezTo>
                      <a:pt x="145253" y="123558"/>
                      <a:pt x="140644" y="159544"/>
                      <a:pt x="132844" y="194821"/>
                    </a:cubicBezTo>
                    <a:cubicBezTo>
                      <a:pt x="128412" y="214852"/>
                      <a:pt x="122917" y="234618"/>
                      <a:pt x="116535" y="254118"/>
                    </a:cubicBezTo>
                    <a:cubicBezTo>
                      <a:pt x="118042" y="252966"/>
                      <a:pt x="119549" y="251814"/>
                      <a:pt x="120967" y="250661"/>
                    </a:cubicBezTo>
                    <a:cubicBezTo>
                      <a:pt x="100404" y="252700"/>
                      <a:pt x="79929" y="254473"/>
                      <a:pt x="59365" y="255979"/>
                    </a:cubicBezTo>
                    <a:cubicBezTo>
                      <a:pt x="49261" y="256688"/>
                      <a:pt x="39156" y="257398"/>
                      <a:pt x="29052" y="258107"/>
                    </a:cubicBezTo>
                    <a:cubicBezTo>
                      <a:pt x="19834" y="258727"/>
                      <a:pt x="9641" y="258284"/>
                      <a:pt x="954" y="262095"/>
                    </a:cubicBezTo>
                    <a:cubicBezTo>
                      <a:pt x="-730" y="262982"/>
                      <a:pt x="68" y="265286"/>
                      <a:pt x="1398" y="265818"/>
                    </a:cubicBezTo>
                    <a:lnTo>
                      <a:pt x="1398" y="2658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2" name="任意多边形: 形状 641"/>
              <p:cNvSpPr/>
              <p:nvPr>
                <p:custDataLst>
                  <p:tags r:id="rId378"/>
                </p:custDataLst>
              </p:nvPr>
            </p:nvSpPr>
            <p:spPr>
              <a:xfrm>
                <a:off x="8337414" y="2072122"/>
                <a:ext cx="791948" cy="21330"/>
              </a:xfrm>
              <a:custGeom>
                <a:avLst/>
                <a:gdLst>
                  <a:gd name="connsiteX0" fmla="*/ 975 w 791948"/>
                  <a:gd name="connsiteY0" fmla="*/ 19451 h 21330"/>
                  <a:gd name="connsiteX1" fmla="*/ 39620 w 791948"/>
                  <a:gd name="connsiteY1" fmla="*/ 21313 h 21330"/>
                  <a:gd name="connsiteX2" fmla="*/ 78265 w 791948"/>
                  <a:gd name="connsiteY2" fmla="*/ 20870 h 21330"/>
                  <a:gd name="connsiteX3" fmla="*/ 154580 w 791948"/>
                  <a:gd name="connsiteY3" fmla="*/ 19629 h 21330"/>
                  <a:gd name="connsiteX4" fmla="*/ 308274 w 791948"/>
                  <a:gd name="connsiteY4" fmla="*/ 16970 h 21330"/>
                  <a:gd name="connsiteX5" fmla="*/ 615574 w 791948"/>
                  <a:gd name="connsiteY5" fmla="*/ 11740 h 21330"/>
                  <a:gd name="connsiteX6" fmla="*/ 700664 w 791948"/>
                  <a:gd name="connsiteY6" fmla="*/ 10322 h 21330"/>
                  <a:gd name="connsiteX7" fmla="*/ 787970 w 791948"/>
                  <a:gd name="connsiteY7" fmla="*/ 8461 h 21330"/>
                  <a:gd name="connsiteX8" fmla="*/ 788147 w 791948"/>
                  <a:gd name="connsiteY8" fmla="*/ 395 h 21330"/>
                  <a:gd name="connsiteX9" fmla="*/ 710769 w 791948"/>
                  <a:gd name="connsiteY9" fmla="*/ 1458 h 21330"/>
                  <a:gd name="connsiteX10" fmla="*/ 634453 w 791948"/>
                  <a:gd name="connsiteY10" fmla="*/ 2877 h 21330"/>
                  <a:gd name="connsiteX11" fmla="*/ 480759 w 791948"/>
                  <a:gd name="connsiteY11" fmla="*/ 5713 h 21330"/>
                  <a:gd name="connsiteX12" fmla="*/ 173371 w 791948"/>
                  <a:gd name="connsiteY12" fmla="*/ 11208 h 21330"/>
                  <a:gd name="connsiteX13" fmla="*/ 886 w 791948"/>
                  <a:gd name="connsiteY13" fmla="*/ 17236 h 21330"/>
                  <a:gd name="connsiteX14" fmla="*/ 975 w 791948"/>
                  <a:gd name="connsiteY14" fmla="*/ 19451 h 21330"/>
                  <a:gd name="connsiteX15" fmla="*/ 975 w 791948"/>
                  <a:gd name="connsiteY15" fmla="*/ 19451 h 2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1948" h="21330">
                    <a:moveTo>
                      <a:pt x="975" y="19451"/>
                    </a:moveTo>
                    <a:cubicBezTo>
                      <a:pt x="13827" y="20249"/>
                      <a:pt x="26679" y="21224"/>
                      <a:pt x="39620" y="21313"/>
                    </a:cubicBezTo>
                    <a:cubicBezTo>
                      <a:pt x="52472" y="21401"/>
                      <a:pt x="65413" y="21136"/>
                      <a:pt x="78265" y="20870"/>
                    </a:cubicBezTo>
                    <a:cubicBezTo>
                      <a:pt x="103704" y="20515"/>
                      <a:pt x="129142" y="20072"/>
                      <a:pt x="154580" y="19629"/>
                    </a:cubicBezTo>
                    <a:cubicBezTo>
                      <a:pt x="205812" y="18742"/>
                      <a:pt x="257043" y="17856"/>
                      <a:pt x="308274" y="16970"/>
                    </a:cubicBezTo>
                    <a:cubicBezTo>
                      <a:pt x="410737" y="15197"/>
                      <a:pt x="513200" y="13424"/>
                      <a:pt x="615574" y="11740"/>
                    </a:cubicBezTo>
                    <a:cubicBezTo>
                      <a:pt x="643937" y="11297"/>
                      <a:pt x="672300" y="10854"/>
                      <a:pt x="700664" y="10322"/>
                    </a:cubicBezTo>
                    <a:cubicBezTo>
                      <a:pt x="729648" y="9879"/>
                      <a:pt x="758986" y="10765"/>
                      <a:pt x="787970" y="8461"/>
                    </a:cubicBezTo>
                    <a:cubicBezTo>
                      <a:pt x="793199" y="8017"/>
                      <a:pt x="793288" y="661"/>
                      <a:pt x="788147" y="395"/>
                    </a:cubicBezTo>
                    <a:cubicBezTo>
                      <a:pt x="762532" y="-757"/>
                      <a:pt x="736473" y="927"/>
                      <a:pt x="710769" y="1458"/>
                    </a:cubicBezTo>
                    <a:cubicBezTo>
                      <a:pt x="685330" y="1902"/>
                      <a:pt x="659892" y="2433"/>
                      <a:pt x="634453" y="2877"/>
                    </a:cubicBezTo>
                    <a:cubicBezTo>
                      <a:pt x="583222" y="3852"/>
                      <a:pt x="531991" y="4827"/>
                      <a:pt x="480759" y="5713"/>
                    </a:cubicBezTo>
                    <a:cubicBezTo>
                      <a:pt x="378297" y="7574"/>
                      <a:pt x="275834" y="9436"/>
                      <a:pt x="173371" y="11208"/>
                    </a:cubicBezTo>
                    <a:cubicBezTo>
                      <a:pt x="115935" y="12272"/>
                      <a:pt x="58234" y="11740"/>
                      <a:pt x="886" y="17236"/>
                    </a:cubicBezTo>
                    <a:cubicBezTo>
                      <a:pt x="-266" y="17501"/>
                      <a:pt x="-355" y="19363"/>
                      <a:pt x="975" y="19451"/>
                    </a:cubicBezTo>
                    <a:lnTo>
                      <a:pt x="975" y="194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3" name="任意多边形: 形状 642"/>
              <p:cNvSpPr/>
              <p:nvPr>
                <p:custDataLst>
                  <p:tags r:id="rId379"/>
                </p:custDataLst>
              </p:nvPr>
            </p:nvSpPr>
            <p:spPr>
              <a:xfrm>
                <a:off x="8337240" y="2089134"/>
                <a:ext cx="770683" cy="40001"/>
              </a:xfrm>
              <a:custGeom>
                <a:avLst/>
                <a:gdLst>
                  <a:gd name="connsiteX0" fmla="*/ 263 w 770683"/>
                  <a:gd name="connsiteY0" fmla="*/ 2351 h 40001"/>
                  <a:gd name="connsiteX1" fmla="*/ 86 w 770683"/>
                  <a:gd name="connsiteY1" fmla="*/ 27080 h 40001"/>
                  <a:gd name="connsiteX2" fmla="*/ 2922 w 770683"/>
                  <a:gd name="connsiteY2" fmla="*/ 32132 h 40001"/>
                  <a:gd name="connsiteX3" fmla="*/ 150766 w 770683"/>
                  <a:gd name="connsiteY3" fmla="*/ 39932 h 40001"/>
                  <a:gd name="connsiteX4" fmla="*/ 298965 w 770683"/>
                  <a:gd name="connsiteY4" fmla="*/ 35235 h 40001"/>
                  <a:gd name="connsiteX5" fmla="*/ 448316 w 770683"/>
                  <a:gd name="connsiteY5" fmla="*/ 26017 h 40001"/>
                  <a:gd name="connsiteX6" fmla="*/ 597667 w 770683"/>
                  <a:gd name="connsiteY6" fmla="*/ 23623 h 40001"/>
                  <a:gd name="connsiteX7" fmla="*/ 766340 w 770683"/>
                  <a:gd name="connsiteY7" fmla="*/ 29473 h 40001"/>
                  <a:gd name="connsiteX8" fmla="*/ 766517 w 770683"/>
                  <a:gd name="connsiteY8" fmla="*/ 20610 h 40001"/>
                  <a:gd name="connsiteX9" fmla="*/ 468259 w 770683"/>
                  <a:gd name="connsiteY9" fmla="*/ 16089 h 40001"/>
                  <a:gd name="connsiteX10" fmla="*/ 171684 w 770683"/>
                  <a:gd name="connsiteY10" fmla="*/ 30714 h 40001"/>
                  <a:gd name="connsiteX11" fmla="*/ 87835 w 770683"/>
                  <a:gd name="connsiteY11" fmla="*/ 29030 h 40001"/>
                  <a:gd name="connsiteX12" fmla="*/ 4251 w 770683"/>
                  <a:gd name="connsiteY12" fmla="*/ 23889 h 40001"/>
                  <a:gd name="connsiteX13" fmla="*/ 8329 w 770683"/>
                  <a:gd name="connsiteY13" fmla="*/ 27966 h 40001"/>
                  <a:gd name="connsiteX14" fmla="*/ 4695 w 770683"/>
                  <a:gd name="connsiteY14" fmla="*/ 1021 h 40001"/>
                  <a:gd name="connsiteX15" fmla="*/ 263 w 770683"/>
                  <a:gd name="connsiteY15" fmla="*/ 2351 h 40001"/>
                  <a:gd name="connsiteX16" fmla="*/ 263 w 770683"/>
                  <a:gd name="connsiteY16" fmla="*/ 2351 h 4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0683" h="40001">
                    <a:moveTo>
                      <a:pt x="263" y="2351"/>
                    </a:moveTo>
                    <a:cubicBezTo>
                      <a:pt x="795" y="10505"/>
                      <a:pt x="1326" y="18926"/>
                      <a:pt x="86" y="27080"/>
                    </a:cubicBezTo>
                    <a:cubicBezTo>
                      <a:pt x="-269" y="29119"/>
                      <a:pt x="440" y="31866"/>
                      <a:pt x="2922" y="32132"/>
                    </a:cubicBezTo>
                    <a:cubicBezTo>
                      <a:pt x="51583" y="38337"/>
                      <a:pt x="101485" y="39489"/>
                      <a:pt x="150766" y="39932"/>
                    </a:cubicBezTo>
                    <a:cubicBezTo>
                      <a:pt x="200136" y="40375"/>
                      <a:pt x="249506" y="38691"/>
                      <a:pt x="298965" y="35235"/>
                    </a:cubicBezTo>
                    <a:cubicBezTo>
                      <a:pt x="348778" y="31778"/>
                      <a:pt x="398502" y="27966"/>
                      <a:pt x="448316" y="26017"/>
                    </a:cubicBezTo>
                    <a:cubicBezTo>
                      <a:pt x="498129" y="23978"/>
                      <a:pt x="547942" y="23180"/>
                      <a:pt x="597667" y="23623"/>
                    </a:cubicBezTo>
                    <a:cubicBezTo>
                      <a:pt x="654039" y="24067"/>
                      <a:pt x="710233" y="26194"/>
                      <a:pt x="766340" y="29473"/>
                    </a:cubicBezTo>
                    <a:cubicBezTo>
                      <a:pt x="772012" y="29828"/>
                      <a:pt x="772190" y="20964"/>
                      <a:pt x="766517" y="20610"/>
                    </a:cubicBezTo>
                    <a:cubicBezTo>
                      <a:pt x="667511" y="14051"/>
                      <a:pt x="567885" y="12810"/>
                      <a:pt x="468259" y="16089"/>
                    </a:cubicBezTo>
                    <a:cubicBezTo>
                      <a:pt x="369341" y="19369"/>
                      <a:pt x="270513" y="30448"/>
                      <a:pt x="171684" y="30714"/>
                    </a:cubicBezTo>
                    <a:cubicBezTo>
                      <a:pt x="143675" y="30803"/>
                      <a:pt x="115755" y="30182"/>
                      <a:pt x="87835" y="29030"/>
                    </a:cubicBezTo>
                    <a:cubicBezTo>
                      <a:pt x="59915" y="27789"/>
                      <a:pt x="32172" y="25396"/>
                      <a:pt x="4251" y="23889"/>
                    </a:cubicBezTo>
                    <a:cubicBezTo>
                      <a:pt x="5581" y="25219"/>
                      <a:pt x="6999" y="26637"/>
                      <a:pt x="8329" y="27966"/>
                    </a:cubicBezTo>
                    <a:cubicBezTo>
                      <a:pt x="9126" y="18394"/>
                      <a:pt x="8417" y="9708"/>
                      <a:pt x="4695" y="1021"/>
                    </a:cubicBezTo>
                    <a:cubicBezTo>
                      <a:pt x="3720" y="-929"/>
                      <a:pt x="86" y="135"/>
                      <a:pt x="263" y="2351"/>
                    </a:cubicBezTo>
                    <a:lnTo>
                      <a:pt x="263" y="2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4" name="任意多边形: 形状 643"/>
              <p:cNvSpPr/>
              <p:nvPr>
                <p:custDataLst>
                  <p:tags r:id="rId380"/>
                </p:custDataLst>
              </p:nvPr>
            </p:nvSpPr>
            <p:spPr>
              <a:xfrm>
                <a:off x="9088143" y="2113780"/>
                <a:ext cx="39089" cy="204870"/>
              </a:xfrm>
              <a:custGeom>
                <a:avLst/>
                <a:gdLst>
                  <a:gd name="connsiteX0" fmla="*/ 15437 w 39089"/>
                  <a:gd name="connsiteY0" fmla="*/ 661 h 204870"/>
                  <a:gd name="connsiteX1" fmla="*/ 18185 w 39089"/>
                  <a:gd name="connsiteY1" fmla="*/ 12006 h 204870"/>
                  <a:gd name="connsiteX2" fmla="*/ 22616 w 39089"/>
                  <a:gd name="connsiteY2" fmla="*/ 22997 h 204870"/>
                  <a:gd name="connsiteX3" fmla="*/ 28644 w 39089"/>
                  <a:gd name="connsiteY3" fmla="*/ 46397 h 204870"/>
                  <a:gd name="connsiteX4" fmla="*/ 25275 w 39089"/>
                  <a:gd name="connsiteY4" fmla="*/ 97185 h 204870"/>
                  <a:gd name="connsiteX5" fmla="*/ 16501 w 39089"/>
                  <a:gd name="connsiteY5" fmla="*/ 151164 h 204870"/>
                  <a:gd name="connsiteX6" fmla="*/ 1698 w 39089"/>
                  <a:gd name="connsiteY6" fmla="*/ 196014 h 204870"/>
                  <a:gd name="connsiteX7" fmla="*/ 10562 w 39089"/>
                  <a:gd name="connsiteY7" fmla="*/ 199470 h 204870"/>
                  <a:gd name="connsiteX8" fmla="*/ 9321 w 39089"/>
                  <a:gd name="connsiteY8" fmla="*/ 193089 h 204870"/>
                  <a:gd name="connsiteX9" fmla="*/ 4003 w 39089"/>
                  <a:gd name="connsiteY9" fmla="*/ 192557 h 204870"/>
                  <a:gd name="connsiteX10" fmla="*/ 280 w 39089"/>
                  <a:gd name="connsiteY10" fmla="*/ 198318 h 204870"/>
                  <a:gd name="connsiteX11" fmla="*/ 8878 w 39089"/>
                  <a:gd name="connsiteY11" fmla="*/ 203193 h 204870"/>
                  <a:gd name="connsiteX12" fmla="*/ 25985 w 39089"/>
                  <a:gd name="connsiteY12" fmla="*/ 155773 h 204870"/>
                  <a:gd name="connsiteX13" fmla="*/ 35557 w 39089"/>
                  <a:gd name="connsiteY13" fmla="*/ 96476 h 204870"/>
                  <a:gd name="connsiteX14" fmla="*/ 37773 w 39089"/>
                  <a:gd name="connsiteY14" fmla="*/ 43649 h 204870"/>
                  <a:gd name="connsiteX15" fmla="*/ 30948 w 39089"/>
                  <a:gd name="connsiteY15" fmla="*/ 19363 h 204870"/>
                  <a:gd name="connsiteX16" fmla="*/ 16235 w 39089"/>
                  <a:gd name="connsiteY16" fmla="*/ 40 h 204870"/>
                  <a:gd name="connsiteX17" fmla="*/ 15437 w 39089"/>
                  <a:gd name="connsiteY17" fmla="*/ 661 h 204870"/>
                  <a:gd name="connsiteX18" fmla="*/ 15437 w 39089"/>
                  <a:gd name="connsiteY18" fmla="*/ 661 h 204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89" h="204870">
                    <a:moveTo>
                      <a:pt x="15437" y="661"/>
                    </a:moveTo>
                    <a:cubicBezTo>
                      <a:pt x="16323" y="4383"/>
                      <a:pt x="16944" y="8461"/>
                      <a:pt x="18185" y="12006"/>
                    </a:cubicBezTo>
                    <a:cubicBezTo>
                      <a:pt x="19514" y="15729"/>
                      <a:pt x="21287" y="19363"/>
                      <a:pt x="22616" y="22997"/>
                    </a:cubicBezTo>
                    <a:cubicBezTo>
                      <a:pt x="25453" y="30531"/>
                      <a:pt x="27491" y="38331"/>
                      <a:pt x="28644" y="46397"/>
                    </a:cubicBezTo>
                    <a:cubicBezTo>
                      <a:pt x="31037" y="63503"/>
                      <a:pt x="28023" y="80167"/>
                      <a:pt x="25275" y="97185"/>
                    </a:cubicBezTo>
                    <a:cubicBezTo>
                      <a:pt x="22351" y="115178"/>
                      <a:pt x="19425" y="133171"/>
                      <a:pt x="16501" y="151164"/>
                    </a:cubicBezTo>
                    <a:cubicBezTo>
                      <a:pt x="14019" y="166409"/>
                      <a:pt x="11714" y="183250"/>
                      <a:pt x="1698" y="196014"/>
                    </a:cubicBezTo>
                    <a:cubicBezTo>
                      <a:pt x="4623" y="197166"/>
                      <a:pt x="7548" y="198318"/>
                      <a:pt x="10562" y="199470"/>
                    </a:cubicBezTo>
                    <a:cubicBezTo>
                      <a:pt x="10739" y="196811"/>
                      <a:pt x="9941" y="195570"/>
                      <a:pt x="9321" y="193089"/>
                    </a:cubicBezTo>
                    <a:cubicBezTo>
                      <a:pt x="8701" y="190518"/>
                      <a:pt x="5421" y="190607"/>
                      <a:pt x="4003" y="192557"/>
                    </a:cubicBezTo>
                    <a:cubicBezTo>
                      <a:pt x="2319" y="194861"/>
                      <a:pt x="1344" y="195659"/>
                      <a:pt x="280" y="198318"/>
                    </a:cubicBezTo>
                    <a:cubicBezTo>
                      <a:pt x="-1492" y="203016"/>
                      <a:pt x="5598" y="207359"/>
                      <a:pt x="8878" y="203193"/>
                    </a:cubicBezTo>
                    <a:cubicBezTo>
                      <a:pt x="19869" y="189189"/>
                      <a:pt x="23325" y="172614"/>
                      <a:pt x="25985" y="155773"/>
                    </a:cubicBezTo>
                    <a:cubicBezTo>
                      <a:pt x="29175" y="136007"/>
                      <a:pt x="32366" y="116242"/>
                      <a:pt x="35557" y="96476"/>
                    </a:cubicBezTo>
                    <a:cubicBezTo>
                      <a:pt x="38394" y="78660"/>
                      <a:pt x="40609" y="61376"/>
                      <a:pt x="37773" y="43649"/>
                    </a:cubicBezTo>
                    <a:cubicBezTo>
                      <a:pt x="36444" y="35317"/>
                      <a:pt x="34139" y="27163"/>
                      <a:pt x="30948" y="19363"/>
                    </a:cubicBezTo>
                    <a:cubicBezTo>
                      <a:pt x="27580" y="11031"/>
                      <a:pt x="23414" y="5447"/>
                      <a:pt x="16235" y="40"/>
                    </a:cubicBezTo>
                    <a:cubicBezTo>
                      <a:pt x="15791" y="-137"/>
                      <a:pt x="15348" y="306"/>
                      <a:pt x="15437" y="661"/>
                    </a:cubicBezTo>
                    <a:lnTo>
                      <a:pt x="15437" y="66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5" name="任意多边形: 形状 644"/>
              <p:cNvSpPr/>
              <p:nvPr>
                <p:custDataLst>
                  <p:tags r:id="rId381"/>
                </p:custDataLst>
              </p:nvPr>
            </p:nvSpPr>
            <p:spPr>
              <a:xfrm>
                <a:off x="8335664" y="2310996"/>
                <a:ext cx="9020" cy="41935"/>
              </a:xfrm>
              <a:custGeom>
                <a:avLst/>
                <a:gdLst>
                  <a:gd name="connsiteX0" fmla="*/ 2548 w 9020"/>
                  <a:gd name="connsiteY0" fmla="*/ 482 h 41935"/>
                  <a:gd name="connsiteX1" fmla="*/ 1573 w 9020"/>
                  <a:gd name="connsiteY1" fmla="*/ 5712 h 41935"/>
                  <a:gd name="connsiteX2" fmla="*/ 1041 w 9020"/>
                  <a:gd name="connsiteY2" fmla="*/ 10587 h 41935"/>
                  <a:gd name="connsiteX3" fmla="*/ 67 w 9020"/>
                  <a:gd name="connsiteY3" fmla="*/ 20248 h 41935"/>
                  <a:gd name="connsiteX4" fmla="*/ 67 w 9020"/>
                  <a:gd name="connsiteY4" fmla="*/ 29909 h 41935"/>
                  <a:gd name="connsiteX5" fmla="*/ 244 w 9020"/>
                  <a:gd name="connsiteY5" fmla="*/ 34518 h 41935"/>
                  <a:gd name="connsiteX6" fmla="*/ 332 w 9020"/>
                  <a:gd name="connsiteY6" fmla="*/ 36823 h 41935"/>
                  <a:gd name="connsiteX7" fmla="*/ 1485 w 9020"/>
                  <a:gd name="connsiteY7" fmla="*/ 40191 h 41935"/>
                  <a:gd name="connsiteX8" fmla="*/ 8310 w 9020"/>
                  <a:gd name="connsiteY8" fmla="*/ 39127 h 41935"/>
                  <a:gd name="connsiteX9" fmla="*/ 8664 w 9020"/>
                  <a:gd name="connsiteY9" fmla="*/ 28845 h 41935"/>
                  <a:gd name="connsiteX10" fmla="*/ 7689 w 9020"/>
                  <a:gd name="connsiteY10" fmla="*/ 19007 h 41935"/>
                  <a:gd name="connsiteX11" fmla="*/ 5828 w 9020"/>
                  <a:gd name="connsiteY11" fmla="*/ 9789 h 41935"/>
                  <a:gd name="connsiteX12" fmla="*/ 4941 w 9020"/>
                  <a:gd name="connsiteY12" fmla="*/ 5357 h 41935"/>
                  <a:gd name="connsiteX13" fmla="*/ 4144 w 9020"/>
                  <a:gd name="connsiteY13" fmla="*/ 3762 h 41935"/>
                  <a:gd name="connsiteX14" fmla="*/ 3435 w 9020"/>
                  <a:gd name="connsiteY14" fmla="*/ 393 h 41935"/>
                  <a:gd name="connsiteX15" fmla="*/ 2548 w 9020"/>
                  <a:gd name="connsiteY15" fmla="*/ 482 h 41935"/>
                  <a:gd name="connsiteX16" fmla="*/ 2548 w 9020"/>
                  <a:gd name="connsiteY16" fmla="*/ 482 h 41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20" h="41935">
                    <a:moveTo>
                      <a:pt x="2548" y="482"/>
                    </a:moveTo>
                    <a:cubicBezTo>
                      <a:pt x="2371" y="2343"/>
                      <a:pt x="1928" y="3850"/>
                      <a:pt x="1573" y="5712"/>
                    </a:cubicBezTo>
                    <a:cubicBezTo>
                      <a:pt x="1307" y="7307"/>
                      <a:pt x="1219" y="8991"/>
                      <a:pt x="1041" y="10587"/>
                    </a:cubicBezTo>
                    <a:cubicBezTo>
                      <a:pt x="687" y="13777"/>
                      <a:pt x="155" y="17057"/>
                      <a:pt x="67" y="20248"/>
                    </a:cubicBezTo>
                    <a:cubicBezTo>
                      <a:pt x="-22" y="23439"/>
                      <a:pt x="-22" y="26718"/>
                      <a:pt x="67" y="29909"/>
                    </a:cubicBezTo>
                    <a:cubicBezTo>
                      <a:pt x="155" y="31416"/>
                      <a:pt x="244" y="33011"/>
                      <a:pt x="244" y="34518"/>
                    </a:cubicBezTo>
                    <a:cubicBezTo>
                      <a:pt x="244" y="35316"/>
                      <a:pt x="332" y="36025"/>
                      <a:pt x="332" y="36823"/>
                    </a:cubicBezTo>
                    <a:cubicBezTo>
                      <a:pt x="421" y="38152"/>
                      <a:pt x="953" y="39038"/>
                      <a:pt x="1485" y="40191"/>
                    </a:cubicBezTo>
                    <a:cubicBezTo>
                      <a:pt x="2991" y="43204"/>
                      <a:pt x="7335" y="41963"/>
                      <a:pt x="8310" y="39127"/>
                    </a:cubicBezTo>
                    <a:cubicBezTo>
                      <a:pt x="9462" y="35848"/>
                      <a:pt x="8930" y="32214"/>
                      <a:pt x="8664" y="28845"/>
                    </a:cubicBezTo>
                    <a:cubicBezTo>
                      <a:pt x="8398" y="25566"/>
                      <a:pt x="8044" y="22286"/>
                      <a:pt x="7689" y="19007"/>
                    </a:cubicBezTo>
                    <a:cubicBezTo>
                      <a:pt x="7335" y="15905"/>
                      <a:pt x="6448" y="12891"/>
                      <a:pt x="5828" y="9789"/>
                    </a:cubicBezTo>
                    <a:cubicBezTo>
                      <a:pt x="5562" y="8371"/>
                      <a:pt x="5385" y="6775"/>
                      <a:pt x="4941" y="5357"/>
                    </a:cubicBezTo>
                    <a:cubicBezTo>
                      <a:pt x="4764" y="4737"/>
                      <a:pt x="4410" y="4293"/>
                      <a:pt x="4144" y="3762"/>
                    </a:cubicBezTo>
                    <a:cubicBezTo>
                      <a:pt x="3700" y="2698"/>
                      <a:pt x="3612" y="1546"/>
                      <a:pt x="3435" y="393"/>
                    </a:cubicBezTo>
                    <a:cubicBezTo>
                      <a:pt x="3257" y="-227"/>
                      <a:pt x="2548" y="-50"/>
                      <a:pt x="2548" y="482"/>
                    </a:cubicBezTo>
                    <a:lnTo>
                      <a:pt x="2548" y="4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6" name="任意多边形: 形状 645"/>
              <p:cNvSpPr/>
              <p:nvPr>
                <p:custDataLst>
                  <p:tags r:id="rId382"/>
                </p:custDataLst>
              </p:nvPr>
            </p:nvSpPr>
            <p:spPr>
              <a:xfrm>
                <a:off x="8334786" y="2297828"/>
                <a:ext cx="767630" cy="17117"/>
              </a:xfrm>
              <a:custGeom>
                <a:avLst/>
                <a:gdLst>
                  <a:gd name="connsiteX0" fmla="*/ 1210 w 767630"/>
                  <a:gd name="connsiteY0" fmla="*/ 14536 h 17117"/>
                  <a:gd name="connsiteX1" fmla="*/ 75752 w 767630"/>
                  <a:gd name="connsiteY1" fmla="*/ 14714 h 17117"/>
                  <a:gd name="connsiteX2" fmla="*/ 150472 w 767630"/>
                  <a:gd name="connsiteY2" fmla="*/ 13207 h 17117"/>
                  <a:gd name="connsiteX3" fmla="*/ 299025 w 767630"/>
                  <a:gd name="connsiteY3" fmla="*/ 10193 h 17117"/>
                  <a:gd name="connsiteX4" fmla="*/ 596840 w 767630"/>
                  <a:gd name="connsiteY4" fmla="*/ 10016 h 17117"/>
                  <a:gd name="connsiteX5" fmla="*/ 763387 w 767630"/>
                  <a:gd name="connsiteY5" fmla="*/ 17107 h 17117"/>
                  <a:gd name="connsiteX6" fmla="*/ 763564 w 767630"/>
                  <a:gd name="connsiteY6" fmla="*/ 8420 h 17117"/>
                  <a:gd name="connsiteX7" fmla="*/ 466369 w 767630"/>
                  <a:gd name="connsiteY7" fmla="*/ 0 h 17117"/>
                  <a:gd name="connsiteX8" fmla="*/ 168288 w 767630"/>
                  <a:gd name="connsiteY8" fmla="*/ 4964 h 17117"/>
                  <a:gd name="connsiteX9" fmla="*/ 85856 w 767630"/>
                  <a:gd name="connsiteY9" fmla="*/ 7623 h 17117"/>
                  <a:gd name="connsiteX10" fmla="*/ 1387 w 767630"/>
                  <a:gd name="connsiteY10" fmla="*/ 11966 h 17117"/>
                  <a:gd name="connsiteX11" fmla="*/ 1210 w 767630"/>
                  <a:gd name="connsiteY11" fmla="*/ 14536 h 17117"/>
                  <a:gd name="connsiteX12" fmla="*/ 1210 w 767630"/>
                  <a:gd name="connsiteY12" fmla="*/ 14536 h 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7630" h="17117">
                    <a:moveTo>
                      <a:pt x="1210" y="14536"/>
                    </a:moveTo>
                    <a:cubicBezTo>
                      <a:pt x="25939" y="16486"/>
                      <a:pt x="50845" y="15245"/>
                      <a:pt x="75752" y="14714"/>
                    </a:cubicBezTo>
                    <a:cubicBezTo>
                      <a:pt x="100659" y="14182"/>
                      <a:pt x="125565" y="13650"/>
                      <a:pt x="150472" y="13207"/>
                    </a:cubicBezTo>
                    <a:cubicBezTo>
                      <a:pt x="200019" y="12320"/>
                      <a:pt x="249478" y="11079"/>
                      <a:pt x="299025" y="10193"/>
                    </a:cubicBezTo>
                    <a:cubicBezTo>
                      <a:pt x="398385" y="8420"/>
                      <a:pt x="497657" y="7711"/>
                      <a:pt x="596840" y="10016"/>
                    </a:cubicBezTo>
                    <a:cubicBezTo>
                      <a:pt x="652415" y="11345"/>
                      <a:pt x="707989" y="13561"/>
                      <a:pt x="763387" y="17107"/>
                    </a:cubicBezTo>
                    <a:cubicBezTo>
                      <a:pt x="768971" y="17461"/>
                      <a:pt x="769059" y="8775"/>
                      <a:pt x="763564" y="8420"/>
                    </a:cubicBezTo>
                    <a:cubicBezTo>
                      <a:pt x="664824" y="2216"/>
                      <a:pt x="565641" y="0"/>
                      <a:pt x="466369" y="0"/>
                    </a:cubicBezTo>
                    <a:cubicBezTo>
                      <a:pt x="367097" y="0"/>
                      <a:pt x="267648" y="1684"/>
                      <a:pt x="168288" y="4964"/>
                    </a:cubicBezTo>
                    <a:cubicBezTo>
                      <a:pt x="140811" y="5850"/>
                      <a:pt x="113334" y="6736"/>
                      <a:pt x="85856" y="7623"/>
                    </a:cubicBezTo>
                    <a:cubicBezTo>
                      <a:pt x="57759" y="8509"/>
                      <a:pt x="29396" y="8332"/>
                      <a:pt x="1387" y="11966"/>
                    </a:cubicBezTo>
                    <a:cubicBezTo>
                      <a:pt x="-386" y="12232"/>
                      <a:pt x="-474" y="14359"/>
                      <a:pt x="1210" y="14536"/>
                    </a:cubicBezTo>
                    <a:lnTo>
                      <a:pt x="1210" y="145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7" name="任意多边形: 形状 646"/>
              <p:cNvSpPr/>
              <p:nvPr>
                <p:custDataLst>
                  <p:tags r:id="rId383"/>
                </p:custDataLst>
              </p:nvPr>
            </p:nvSpPr>
            <p:spPr>
              <a:xfrm>
                <a:off x="8364005" y="2121243"/>
                <a:ext cx="47389" cy="192273"/>
              </a:xfrm>
              <a:custGeom>
                <a:avLst/>
                <a:gdLst>
                  <a:gd name="connsiteX0" fmla="*/ 19500 w 47389"/>
                  <a:gd name="connsiteY0" fmla="*/ 1530 h 192273"/>
                  <a:gd name="connsiteX1" fmla="*/ 28363 w 47389"/>
                  <a:gd name="connsiteY1" fmla="*/ 20409 h 192273"/>
                  <a:gd name="connsiteX2" fmla="*/ 35897 w 47389"/>
                  <a:gd name="connsiteY2" fmla="*/ 42745 h 192273"/>
                  <a:gd name="connsiteX3" fmla="*/ 35986 w 47389"/>
                  <a:gd name="connsiteY3" fmla="*/ 93002 h 192273"/>
                  <a:gd name="connsiteX4" fmla="*/ 24641 w 47389"/>
                  <a:gd name="connsiteY4" fmla="*/ 140510 h 192273"/>
                  <a:gd name="connsiteX5" fmla="*/ 14891 w 47389"/>
                  <a:gd name="connsiteY5" fmla="*/ 163467 h 192273"/>
                  <a:gd name="connsiteX6" fmla="*/ 9395 w 47389"/>
                  <a:gd name="connsiteY6" fmla="*/ 173837 h 192273"/>
                  <a:gd name="connsiteX7" fmla="*/ 6470 w 47389"/>
                  <a:gd name="connsiteY7" fmla="*/ 178889 h 192273"/>
                  <a:gd name="connsiteX8" fmla="*/ 3457 w 47389"/>
                  <a:gd name="connsiteY8" fmla="*/ 183321 h 192273"/>
                  <a:gd name="connsiteX9" fmla="*/ 0 w 47389"/>
                  <a:gd name="connsiteY9" fmla="*/ 186778 h 192273"/>
                  <a:gd name="connsiteX10" fmla="*/ 5230 w 47389"/>
                  <a:gd name="connsiteY10" fmla="*/ 192273 h 192273"/>
                  <a:gd name="connsiteX11" fmla="*/ 13916 w 47389"/>
                  <a:gd name="connsiteY11" fmla="*/ 185360 h 192273"/>
                  <a:gd name="connsiteX12" fmla="*/ 27477 w 47389"/>
                  <a:gd name="connsiteY12" fmla="*/ 159478 h 192273"/>
                  <a:gd name="connsiteX13" fmla="*/ 44584 w 47389"/>
                  <a:gd name="connsiteY13" fmla="*/ 102042 h 192273"/>
                  <a:gd name="connsiteX14" fmla="*/ 45559 w 47389"/>
                  <a:gd name="connsiteY14" fmla="*/ 43100 h 192273"/>
                  <a:gd name="connsiteX15" fmla="*/ 36252 w 47389"/>
                  <a:gd name="connsiteY15" fmla="*/ 15800 h 192273"/>
                  <a:gd name="connsiteX16" fmla="*/ 20829 w 47389"/>
                  <a:gd name="connsiteY16" fmla="*/ 23 h 192273"/>
                  <a:gd name="connsiteX17" fmla="*/ 19500 w 47389"/>
                  <a:gd name="connsiteY17" fmla="*/ 1530 h 192273"/>
                  <a:gd name="connsiteX18" fmla="*/ 19500 w 47389"/>
                  <a:gd name="connsiteY18" fmla="*/ 1530 h 192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389" h="192273">
                    <a:moveTo>
                      <a:pt x="19500" y="1530"/>
                    </a:moveTo>
                    <a:cubicBezTo>
                      <a:pt x="23134" y="7202"/>
                      <a:pt x="25704" y="14205"/>
                      <a:pt x="28363" y="20409"/>
                    </a:cubicBezTo>
                    <a:cubicBezTo>
                      <a:pt x="31466" y="27589"/>
                      <a:pt x="34391" y="34945"/>
                      <a:pt x="35897" y="42745"/>
                    </a:cubicBezTo>
                    <a:cubicBezTo>
                      <a:pt x="38911" y="58877"/>
                      <a:pt x="38025" y="76515"/>
                      <a:pt x="35986" y="93002"/>
                    </a:cubicBezTo>
                    <a:cubicBezTo>
                      <a:pt x="34036" y="109133"/>
                      <a:pt x="30136" y="125088"/>
                      <a:pt x="24641" y="140510"/>
                    </a:cubicBezTo>
                    <a:cubicBezTo>
                      <a:pt x="21804" y="148310"/>
                      <a:pt x="18614" y="156021"/>
                      <a:pt x="14891" y="163467"/>
                    </a:cubicBezTo>
                    <a:cubicBezTo>
                      <a:pt x="13118" y="166924"/>
                      <a:pt x="11345" y="170380"/>
                      <a:pt x="9395" y="173837"/>
                    </a:cubicBezTo>
                    <a:cubicBezTo>
                      <a:pt x="8420" y="175521"/>
                      <a:pt x="7445" y="177205"/>
                      <a:pt x="6470" y="178889"/>
                    </a:cubicBezTo>
                    <a:cubicBezTo>
                      <a:pt x="5761" y="180042"/>
                      <a:pt x="3457" y="183321"/>
                      <a:pt x="3457" y="183321"/>
                    </a:cubicBezTo>
                    <a:cubicBezTo>
                      <a:pt x="1684" y="183587"/>
                      <a:pt x="0" y="184828"/>
                      <a:pt x="0" y="186778"/>
                    </a:cubicBezTo>
                    <a:cubicBezTo>
                      <a:pt x="0" y="189703"/>
                      <a:pt x="2039" y="192273"/>
                      <a:pt x="5230" y="192273"/>
                    </a:cubicBezTo>
                    <a:cubicBezTo>
                      <a:pt x="9218" y="192185"/>
                      <a:pt x="11966" y="188462"/>
                      <a:pt x="13916" y="185360"/>
                    </a:cubicBezTo>
                    <a:cubicBezTo>
                      <a:pt x="19145" y="177205"/>
                      <a:pt x="23577" y="168253"/>
                      <a:pt x="27477" y="159478"/>
                    </a:cubicBezTo>
                    <a:cubicBezTo>
                      <a:pt x="35720" y="141042"/>
                      <a:pt x="41482" y="121720"/>
                      <a:pt x="44584" y="102042"/>
                    </a:cubicBezTo>
                    <a:cubicBezTo>
                      <a:pt x="47597" y="82631"/>
                      <a:pt x="48572" y="62334"/>
                      <a:pt x="45559" y="43100"/>
                    </a:cubicBezTo>
                    <a:cubicBezTo>
                      <a:pt x="44052" y="33350"/>
                      <a:pt x="40329" y="24575"/>
                      <a:pt x="36252" y="15800"/>
                    </a:cubicBezTo>
                    <a:cubicBezTo>
                      <a:pt x="32707" y="8266"/>
                      <a:pt x="29516" y="1796"/>
                      <a:pt x="20829" y="23"/>
                    </a:cubicBezTo>
                    <a:cubicBezTo>
                      <a:pt x="19854" y="-154"/>
                      <a:pt x="18968" y="732"/>
                      <a:pt x="19500" y="1530"/>
                    </a:cubicBezTo>
                    <a:lnTo>
                      <a:pt x="19500" y="153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8" name="任意多边形: 形状 647"/>
              <p:cNvSpPr/>
              <p:nvPr>
                <p:custDataLst>
                  <p:tags r:id="rId384"/>
                </p:custDataLst>
              </p:nvPr>
            </p:nvSpPr>
            <p:spPr>
              <a:xfrm>
                <a:off x="8404034" y="2168926"/>
                <a:ext cx="90111" cy="13230"/>
              </a:xfrm>
              <a:custGeom>
                <a:avLst/>
                <a:gdLst>
                  <a:gd name="connsiteX0" fmla="*/ 89556 w 90111"/>
                  <a:gd name="connsiteY0" fmla="*/ 26 h 13230"/>
                  <a:gd name="connsiteX1" fmla="*/ 65536 w 90111"/>
                  <a:gd name="connsiteY1" fmla="*/ 4014 h 13230"/>
                  <a:gd name="connsiteX2" fmla="*/ 43732 w 90111"/>
                  <a:gd name="connsiteY2" fmla="*/ 4191 h 13230"/>
                  <a:gd name="connsiteX3" fmla="*/ 21129 w 90111"/>
                  <a:gd name="connsiteY3" fmla="*/ 2596 h 13230"/>
                  <a:gd name="connsiteX4" fmla="*/ 1098 w 90111"/>
                  <a:gd name="connsiteY4" fmla="*/ 4900 h 13230"/>
                  <a:gd name="connsiteX5" fmla="*/ 2693 w 90111"/>
                  <a:gd name="connsiteY5" fmla="*/ 11282 h 13230"/>
                  <a:gd name="connsiteX6" fmla="*/ 13773 w 90111"/>
                  <a:gd name="connsiteY6" fmla="*/ 11105 h 13230"/>
                  <a:gd name="connsiteX7" fmla="*/ 24320 w 90111"/>
                  <a:gd name="connsiteY7" fmla="*/ 12612 h 13230"/>
                  <a:gd name="connsiteX8" fmla="*/ 47454 w 90111"/>
                  <a:gd name="connsiteY8" fmla="*/ 12435 h 13230"/>
                  <a:gd name="connsiteX9" fmla="*/ 69258 w 90111"/>
                  <a:gd name="connsiteY9" fmla="*/ 9066 h 13230"/>
                  <a:gd name="connsiteX10" fmla="*/ 89822 w 90111"/>
                  <a:gd name="connsiteY10" fmla="*/ 823 h 13230"/>
                  <a:gd name="connsiteX11" fmla="*/ 89556 w 90111"/>
                  <a:gd name="connsiteY11" fmla="*/ 26 h 13230"/>
                  <a:gd name="connsiteX12" fmla="*/ 89556 w 90111"/>
                  <a:gd name="connsiteY12" fmla="*/ 26 h 13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111" h="13230">
                    <a:moveTo>
                      <a:pt x="89556" y="26"/>
                    </a:moveTo>
                    <a:cubicBezTo>
                      <a:pt x="82111" y="2507"/>
                      <a:pt x="73336" y="3216"/>
                      <a:pt x="65536" y="4014"/>
                    </a:cubicBezTo>
                    <a:cubicBezTo>
                      <a:pt x="58268" y="4723"/>
                      <a:pt x="51000" y="4369"/>
                      <a:pt x="43732" y="4191"/>
                    </a:cubicBezTo>
                    <a:cubicBezTo>
                      <a:pt x="36020" y="4103"/>
                      <a:pt x="28663" y="3926"/>
                      <a:pt x="21129" y="2596"/>
                    </a:cubicBezTo>
                    <a:cubicBezTo>
                      <a:pt x="15279" y="1532"/>
                      <a:pt x="5618" y="-595"/>
                      <a:pt x="1098" y="4900"/>
                    </a:cubicBezTo>
                    <a:cubicBezTo>
                      <a:pt x="-675" y="7116"/>
                      <a:pt x="-409" y="10662"/>
                      <a:pt x="2693" y="11282"/>
                    </a:cubicBezTo>
                    <a:cubicBezTo>
                      <a:pt x="6327" y="12080"/>
                      <a:pt x="10050" y="10839"/>
                      <a:pt x="13773" y="11105"/>
                    </a:cubicBezTo>
                    <a:cubicBezTo>
                      <a:pt x="17318" y="11371"/>
                      <a:pt x="20864" y="12169"/>
                      <a:pt x="24320" y="12612"/>
                    </a:cubicBezTo>
                    <a:cubicBezTo>
                      <a:pt x="31943" y="13587"/>
                      <a:pt x="39743" y="13321"/>
                      <a:pt x="47454" y="12435"/>
                    </a:cubicBezTo>
                    <a:cubicBezTo>
                      <a:pt x="54722" y="11637"/>
                      <a:pt x="62079" y="10485"/>
                      <a:pt x="69258" y="9066"/>
                    </a:cubicBezTo>
                    <a:cubicBezTo>
                      <a:pt x="76793" y="7560"/>
                      <a:pt x="82997" y="4369"/>
                      <a:pt x="89822" y="823"/>
                    </a:cubicBezTo>
                    <a:cubicBezTo>
                      <a:pt x="90354" y="646"/>
                      <a:pt x="90088" y="-152"/>
                      <a:pt x="89556" y="26"/>
                    </a:cubicBezTo>
                    <a:lnTo>
                      <a:pt x="89556" y="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9" name="任意多边形: 形状 648"/>
              <p:cNvSpPr/>
              <p:nvPr>
                <p:custDataLst>
                  <p:tags r:id="rId385"/>
                </p:custDataLst>
              </p:nvPr>
            </p:nvSpPr>
            <p:spPr>
              <a:xfrm>
                <a:off x="8396706" y="2250178"/>
                <a:ext cx="104226" cy="11454"/>
              </a:xfrm>
              <a:custGeom>
                <a:avLst/>
                <a:gdLst>
                  <a:gd name="connsiteX0" fmla="*/ 103975 w 104226"/>
                  <a:gd name="connsiteY0" fmla="*/ 3066 h 11454"/>
                  <a:gd name="connsiteX1" fmla="*/ 56289 w 104226"/>
                  <a:gd name="connsiteY1" fmla="*/ 2889 h 11454"/>
                  <a:gd name="connsiteX2" fmla="*/ 31205 w 104226"/>
                  <a:gd name="connsiteY2" fmla="*/ 3155 h 11454"/>
                  <a:gd name="connsiteX3" fmla="*/ 19683 w 104226"/>
                  <a:gd name="connsiteY3" fmla="*/ 2446 h 11454"/>
                  <a:gd name="connsiteX4" fmla="*/ 13921 w 104226"/>
                  <a:gd name="connsiteY4" fmla="*/ 1914 h 11454"/>
                  <a:gd name="connsiteX5" fmla="*/ 9401 w 104226"/>
                  <a:gd name="connsiteY5" fmla="*/ 1382 h 11454"/>
                  <a:gd name="connsiteX6" fmla="*/ 8337 w 104226"/>
                  <a:gd name="connsiteY6" fmla="*/ 2800 h 11454"/>
                  <a:gd name="connsiteX7" fmla="*/ 7274 w 104226"/>
                  <a:gd name="connsiteY7" fmla="*/ 6434 h 11454"/>
                  <a:gd name="connsiteX8" fmla="*/ 7451 w 104226"/>
                  <a:gd name="connsiteY8" fmla="*/ 6168 h 11454"/>
                  <a:gd name="connsiteX9" fmla="*/ 3728 w 104226"/>
                  <a:gd name="connsiteY9" fmla="*/ 6700 h 11454"/>
                  <a:gd name="connsiteX10" fmla="*/ 6121 w 104226"/>
                  <a:gd name="connsiteY10" fmla="*/ 6966 h 11454"/>
                  <a:gd name="connsiteX11" fmla="*/ 8426 w 104226"/>
                  <a:gd name="connsiteY11" fmla="*/ 3952 h 11454"/>
                  <a:gd name="connsiteX12" fmla="*/ 8426 w 104226"/>
                  <a:gd name="connsiteY12" fmla="*/ 3775 h 11454"/>
                  <a:gd name="connsiteX13" fmla="*/ 5767 w 104226"/>
                  <a:gd name="connsiteY13" fmla="*/ 318 h 11454"/>
                  <a:gd name="connsiteX14" fmla="*/ 5501 w 104226"/>
                  <a:gd name="connsiteY14" fmla="*/ 230 h 11454"/>
                  <a:gd name="connsiteX15" fmla="*/ 6 w 104226"/>
                  <a:gd name="connsiteY15" fmla="*/ 4484 h 11454"/>
                  <a:gd name="connsiteX16" fmla="*/ 6 w 104226"/>
                  <a:gd name="connsiteY16" fmla="*/ 5193 h 11454"/>
                  <a:gd name="connsiteX17" fmla="*/ 2221 w 104226"/>
                  <a:gd name="connsiteY17" fmla="*/ 9093 h 11454"/>
                  <a:gd name="connsiteX18" fmla="*/ 11794 w 104226"/>
                  <a:gd name="connsiteY18" fmla="*/ 10689 h 11454"/>
                  <a:gd name="connsiteX19" fmla="*/ 25178 w 104226"/>
                  <a:gd name="connsiteY19" fmla="*/ 11309 h 11454"/>
                  <a:gd name="connsiteX20" fmla="*/ 51148 w 104226"/>
                  <a:gd name="connsiteY20" fmla="*/ 10955 h 11454"/>
                  <a:gd name="connsiteX21" fmla="*/ 75878 w 104226"/>
                  <a:gd name="connsiteY21" fmla="*/ 7498 h 11454"/>
                  <a:gd name="connsiteX22" fmla="*/ 103709 w 104226"/>
                  <a:gd name="connsiteY22" fmla="*/ 3864 h 11454"/>
                  <a:gd name="connsiteX23" fmla="*/ 103975 w 104226"/>
                  <a:gd name="connsiteY23" fmla="*/ 3066 h 11454"/>
                  <a:gd name="connsiteX24" fmla="*/ 103975 w 104226"/>
                  <a:gd name="connsiteY24" fmla="*/ 3066 h 1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4226" h="11454">
                    <a:moveTo>
                      <a:pt x="103975" y="3066"/>
                    </a:moveTo>
                    <a:cubicBezTo>
                      <a:pt x="88375" y="939"/>
                      <a:pt x="72066" y="2002"/>
                      <a:pt x="56289" y="2889"/>
                    </a:cubicBezTo>
                    <a:cubicBezTo>
                      <a:pt x="47957" y="3332"/>
                      <a:pt x="39537" y="3421"/>
                      <a:pt x="31205" y="3155"/>
                    </a:cubicBezTo>
                    <a:cubicBezTo>
                      <a:pt x="27394" y="3066"/>
                      <a:pt x="23494" y="2800"/>
                      <a:pt x="19683" y="2446"/>
                    </a:cubicBezTo>
                    <a:cubicBezTo>
                      <a:pt x="17733" y="2268"/>
                      <a:pt x="15871" y="2091"/>
                      <a:pt x="13921" y="1914"/>
                    </a:cubicBezTo>
                    <a:cubicBezTo>
                      <a:pt x="12415" y="1737"/>
                      <a:pt x="10908" y="1559"/>
                      <a:pt x="9401" y="1382"/>
                    </a:cubicBezTo>
                    <a:cubicBezTo>
                      <a:pt x="7185" y="584"/>
                      <a:pt x="6831" y="1027"/>
                      <a:pt x="8337" y="2800"/>
                    </a:cubicBezTo>
                    <a:cubicBezTo>
                      <a:pt x="7983" y="4041"/>
                      <a:pt x="7628" y="5193"/>
                      <a:pt x="7274" y="6434"/>
                    </a:cubicBezTo>
                    <a:cubicBezTo>
                      <a:pt x="7362" y="6346"/>
                      <a:pt x="7451" y="6257"/>
                      <a:pt x="7451" y="6168"/>
                    </a:cubicBezTo>
                    <a:cubicBezTo>
                      <a:pt x="6210" y="6346"/>
                      <a:pt x="4969" y="6523"/>
                      <a:pt x="3728" y="6700"/>
                    </a:cubicBezTo>
                    <a:cubicBezTo>
                      <a:pt x="4526" y="7143"/>
                      <a:pt x="5235" y="7143"/>
                      <a:pt x="6121" y="6966"/>
                    </a:cubicBezTo>
                    <a:cubicBezTo>
                      <a:pt x="7274" y="6700"/>
                      <a:pt x="8603" y="5193"/>
                      <a:pt x="8426" y="3952"/>
                    </a:cubicBezTo>
                    <a:cubicBezTo>
                      <a:pt x="8426" y="3864"/>
                      <a:pt x="8426" y="3864"/>
                      <a:pt x="8426" y="3775"/>
                    </a:cubicBezTo>
                    <a:cubicBezTo>
                      <a:pt x="8249" y="1914"/>
                      <a:pt x="7451" y="939"/>
                      <a:pt x="5767" y="318"/>
                    </a:cubicBezTo>
                    <a:cubicBezTo>
                      <a:pt x="5678" y="318"/>
                      <a:pt x="5590" y="230"/>
                      <a:pt x="5501" y="230"/>
                    </a:cubicBezTo>
                    <a:cubicBezTo>
                      <a:pt x="2842" y="-834"/>
                      <a:pt x="183" y="2002"/>
                      <a:pt x="6" y="4484"/>
                    </a:cubicBezTo>
                    <a:cubicBezTo>
                      <a:pt x="6" y="4750"/>
                      <a:pt x="6" y="4927"/>
                      <a:pt x="6" y="5193"/>
                    </a:cubicBezTo>
                    <a:cubicBezTo>
                      <a:pt x="-83" y="6789"/>
                      <a:pt x="892" y="8384"/>
                      <a:pt x="2221" y="9093"/>
                    </a:cubicBezTo>
                    <a:cubicBezTo>
                      <a:pt x="5058" y="10600"/>
                      <a:pt x="8603" y="10423"/>
                      <a:pt x="11794" y="10689"/>
                    </a:cubicBezTo>
                    <a:cubicBezTo>
                      <a:pt x="16226" y="11043"/>
                      <a:pt x="20746" y="11221"/>
                      <a:pt x="25178" y="11309"/>
                    </a:cubicBezTo>
                    <a:cubicBezTo>
                      <a:pt x="33864" y="11575"/>
                      <a:pt x="42462" y="11486"/>
                      <a:pt x="51148" y="10955"/>
                    </a:cubicBezTo>
                    <a:cubicBezTo>
                      <a:pt x="59569" y="10423"/>
                      <a:pt x="67635" y="9182"/>
                      <a:pt x="75878" y="7498"/>
                    </a:cubicBezTo>
                    <a:cubicBezTo>
                      <a:pt x="85184" y="5548"/>
                      <a:pt x="94137" y="3421"/>
                      <a:pt x="103709" y="3864"/>
                    </a:cubicBezTo>
                    <a:cubicBezTo>
                      <a:pt x="104241" y="3864"/>
                      <a:pt x="104418" y="3155"/>
                      <a:pt x="103975" y="3066"/>
                    </a:cubicBezTo>
                    <a:lnTo>
                      <a:pt x="103975" y="30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0" name="任意多边形: 形状 649"/>
              <p:cNvSpPr/>
              <p:nvPr>
                <p:custDataLst>
                  <p:tags r:id="rId386"/>
                </p:custDataLst>
              </p:nvPr>
            </p:nvSpPr>
            <p:spPr>
              <a:xfrm>
                <a:off x="8688144" y="2155783"/>
                <a:ext cx="201048" cy="12118"/>
              </a:xfrm>
              <a:custGeom>
                <a:avLst/>
                <a:gdLst>
                  <a:gd name="connsiteX0" fmla="*/ 200849 w 201048"/>
                  <a:gd name="connsiteY0" fmla="*/ 140 h 12118"/>
                  <a:gd name="connsiteX1" fmla="*/ 99539 w 201048"/>
                  <a:gd name="connsiteY1" fmla="*/ 849 h 12118"/>
                  <a:gd name="connsiteX2" fmla="*/ 48839 w 201048"/>
                  <a:gd name="connsiteY2" fmla="*/ 1469 h 12118"/>
                  <a:gd name="connsiteX3" fmla="*/ 24553 w 201048"/>
                  <a:gd name="connsiteY3" fmla="*/ 2178 h 12118"/>
                  <a:gd name="connsiteX4" fmla="*/ 1242 w 201048"/>
                  <a:gd name="connsiteY4" fmla="*/ 5458 h 12118"/>
                  <a:gd name="connsiteX5" fmla="*/ 1153 w 201048"/>
                  <a:gd name="connsiteY5" fmla="*/ 9712 h 12118"/>
                  <a:gd name="connsiteX6" fmla="*/ 23312 w 201048"/>
                  <a:gd name="connsiteY6" fmla="*/ 11396 h 12118"/>
                  <a:gd name="connsiteX7" fmla="*/ 48662 w 201048"/>
                  <a:gd name="connsiteY7" fmla="*/ 10244 h 12118"/>
                  <a:gd name="connsiteX8" fmla="*/ 99361 w 201048"/>
                  <a:gd name="connsiteY8" fmla="*/ 7142 h 12118"/>
                  <a:gd name="connsiteX9" fmla="*/ 200849 w 201048"/>
                  <a:gd name="connsiteY9" fmla="*/ 494 h 12118"/>
                  <a:gd name="connsiteX10" fmla="*/ 200849 w 201048"/>
                  <a:gd name="connsiteY10" fmla="*/ 140 h 12118"/>
                  <a:gd name="connsiteX11" fmla="*/ 200849 w 201048"/>
                  <a:gd name="connsiteY11" fmla="*/ 140 h 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1048" h="12118">
                    <a:moveTo>
                      <a:pt x="200849" y="140"/>
                    </a:moveTo>
                    <a:cubicBezTo>
                      <a:pt x="167168" y="-392"/>
                      <a:pt x="133309" y="760"/>
                      <a:pt x="99539" y="849"/>
                    </a:cubicBezTo>
                    <a:cubicBezTo>
                      <a:pt x="82609" y="937"/>
                      <a:pt x="65769" y="1115"/>
                      <a:pt x="48839" y="1469"/>
                    </a:cubicBezTo>
                    <a:cubicBezTo>
                      <a:pt x="40773" y="1646"/>
                      <a:pt x="32707" y="1912"/>
                      <a:pt x="24553" y="2178"/>
                    </a:cubicBezTo>
                    <a:cubicBezTo>
                      <a:pt x="17373" y="2356"/>
                      <a:pt x="7535" y="1026"/>
                      <a:pt x="1242" y="5458"/>
                    </a:cubicBezTo>
                    <a:cubicBezTo>
                      <a:pt x="-354" y="6610"/>
                      <a:pt x="-442" y="8649"/>
                      <a:pt x="1153" y="9712"/>
                    </a:cubicBezTo>
                    <a:cubicBezTo>
                      <a:pt x="7180" y="13612"/>
                      <a:pt x="16310" y="11662"/>
                      <a:pt x="23312" y="11396"/>
                    </a:cubicBezTo>
                    <a:cubicBezTo>
                      <a:pt x="31732" y="11042"/>
                      <a:pt x="40241" y="10687"/>
                      <a:pt x="48662" y="10244"/>
                    </a:cubicBezTo>
                    <a:cubicBezTo>
                      <a:pt x="65591" y="9358"/>
                      <a:pt x="82432" y="8294"/>
                      <a:pt x="99361" y="7142"/>
                    </a:cubicBezTo>
                    <a:cubicBezTo>
                      <a:pt x="133220" y="4837"/>
                      <a:pt x="167079" y="3419"/>
                      <a:pt x="200849" y="494"/>
                    </a:cubicBezTo>
                    <a:cubicBezTo>
                      <a:pt x="201115" y="406"/>
                      <a:pt x="201115" y="140"/>
                      <a:pt x="200849" y="140"/>
                    </a:cubicBezTo>
                    <a:lnTo>
                      <a:pt x="200849" y="1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1" name="任意多边形: 形状 650"/>
              <p:cNvSpPr/>
              <p:nvPr>
                <p:custDataLst>
                  <p:tags r:id="rId387"/>
                </p:custDataLst>
              </p:nvPr>
            </p:nvSpPr>
            <p:spPr>
              <a:xfrm>
                <a:off x="8742616" y="2160058"/>
                <a:ext cx="12183" cy="97005"/>
              </a:xfrm>
              <a:custGeom>
                <a:avLst/>
                <a:gdLst>
                  <a:gd name="connsiteX0" fmla="*/ 6776 w 12183"/>
                  <a:gd name="connsiteY0" fmla="*/ 96909 h 97005"/>
                  <a:gd name="connsiteX1" fmla="*/ 11562 w 12183"/>
                  <a:gd name="connsiteY1" fmla="*/ 86894 h 97005"/>
                  <a:gd name="connsiteX2" fmla="*/ 11651 w 12183"/>
                  <a:gd name="connsiteY2" fmla="*/ 75460 h 97005"/>
                  <a:gd name="connsiteX3" fmla="*/ 9169 w 12183"/>
                  <a:gd name="connsiteY3" fmla="*/ 50730 h 97005"/>
                  <a:gd name="connsiteX4" fmla="*/ 10144 w 12183"/>
                  <a:gd name="connsiteY4" fmla="*/ 26001 h 97005"/>
                  <a:gd name="connsiteX5" fmla="*/ 10942 w 12183"/>
                  <a:gd name="connsiteY5" fmla="*/ 13149 h 97005"/>
                  <a:gd name="connsiteX6" fmla="*/ 11119 w 12183"/>
                  <a:gd name="connsiteY6" fmla="*/ 6412 h 97005"/>
                  <a:gd name="connsiteX7" fmla="*/ 10410 w 12183"/>
                  <a:gd name="connsiteY7" fmla="*/ 4374 h 97005"/>
                  <a:gd name="connsiteX8" fmla="*/ 9346 w 12183"/>
                  <a:gd name="connsiteY8" fmla="*/ 6058 h 97005"/>
                  <a:gd name="connsiteX9" fmla="*/ 9435 w 12183"/>
                  <a:gd name="connsiteY9" fmla="*/ 2247 h 97005"/>
                  <a:gd name="connsiteX10" fmla="*/ 9258 w 12183"/>
                  <a:gd name="connsiteY10" fmla="*/ 1981 h 97005"/>
                  <a:gd name="connsiteX11" fmla="*/ 1901 w 12183"/>
                  <a:gd name="connsiteY11" fmla="*/ 2158 h 97005"/>
                  <a:gd name="connsiteX12" fmla="*/ 1369 w 12183"/>
                  <a:gd name="connsiteY12" fmla="*/ 2867 h 97005"/>
                  <a:gd name="connsiteX13" fmla="*/ 1281 w 12183"/>
                  <a:gd name="connsiteY13" fmla="*/ 7476 h 97005"/>
                  <a:gd name="connsiteX14" fmla="*/ 2433 w 12183"/>
                  <a:gd name="connsiteY14" fmla="*/ 9337 h 97005"/>
                  <a:gd name="connsiteX15" fmla="*/ 1990 w 12183"/>
                  <a:gd name="connsiteY15" fmla="*/ 10578 h 97005"/>
                  <a:gd name="connsiteX16" fmla="*/ 1546 w 12183"/>
                  <a:gd name="connsiteY16" fmla="*/ 17049 h 97005"/>
                  <a:gd name="connsiteX17" fmla="*/ 837 w 12183"/>
                  <a:gd name="connsiteY17" fmla="*/ 28039 h 97005"/>
                  <a:gd name="connsiteX18" fmla="*/ 40 w 12183"/>
                  <a:gd name="connsiteY18" fmla="*/ 51882 h 97005"/>
                  <a:gd name="connsiteX19" fmla="*/ 2344 w 12183"/>
                  <a:gd name="connsiteY19" fmla="*/ 73864 h 97005"/>
                  <a:gd name="connsiteX20" fmla="*/ 4471 w 12183"/>
                  <a:gd name="connsiteY20" fmla="*/ 84678 h 97005"/>
                  <a:gd name="connsiteX21" fmla="*/ 6421 w 12183"/>
                  <a:gd name="connsiteY21" fmla="*/ 96821 h 97005"/>
                  <a:gd name="connsiteX22" fmla="*/ 6776 w 12183"/>
                  <a:gd name="connsiteY22" fmla="*/ 96909 h 97005"/>
                  <a:gd name="connsiteX23" fmla="*/ 6776 w 12183"/>
                  <a:gd name="connsiteY23" fmla="*/ 96909 h 97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183" h="97005">
                    <a:moveTo>
                      <a:pt x="6776" y="96909"/>
                    </a:moveTo>
                    <a:cubicBezTo>
                      <a:pt x="8371" y="93807"/>
                      <a:pt x="10587" y="90173"/>
                      <a:pt x="11562" y="86894"/>
                    </a:cubicBezTo>
                    <a:cubicBezTo>
                      <a:pt x="12626" y="83082"/>
                      <a:pt x="12094" y="79271"/>
                      <a:pt x="11651" y="75460"/>
                    </a:cubicBezTo>
                    <a:cubicBezTo>
                      <a:pt x="10587" y="67216"/>
                      <a:pt x="9258" y="59151"/>
                      <a:pt x="9169" y="50730"/>
                    </a:cubicBezTo>
                    <a:cubicBezTo>
                      <a:pt x="9081" y="42487"/>
                      <a:pt x="9612" y="34244"/>
                      <a:pt x="10144" y="26001"/>
                    </a:cubicBezTo>
                    <a:cubicBezTo>
                      <a:pt x="10410" y="21746"/>
                      <a:pt x="10676" y="17403"/>
                      <a:pt x="10942" y="13149"/>
                    </a:cubicBezTo>
                    <a:cubicBezTo>
                      <a:pt x="11119" y="11021"/>
                      <a:pt x="11562" y="8540"/>
                      <a:pt x="11119" y="6412"/>
                    </a:cubicBezTo>
                    <a:cubicBezTo>
                      <a:pt x="10942" y="5703"/>
                      <a:pt x="10676" y="5083"/>
                      <a:pt x="10410" y="4374"/>
                    </a:cubicBezTo>
                    <a:cubicBezTo>
                      <a:pt x="9524" y="2690"/>
                      <a:pt x="9169" y="3222"/>
                      <a:pt x="9346" y="6058"/>
                    </a:cubicBezTo>
                    <a:cubicBezTo>
                      <a:pt x="10144" y="4994"/>
                      <a:pt x="10056" y="3310"/>
                      <a:pt x="9435" y="2247"/>
                    </a:cubicBezTo>
                    <a:cubicBezTo>
                      <a:pt x="9346" y="2158"/>
                      <a:pt x="9346" y="2069"/>
                      <a:pt x="9258" y="1981"/>
                    </a:cubicBezTo>
                    <a:cubicBezTo>
                      <a:pt x="7574" y="-944"/>
                      <a:pt x="3762" y="-413"/>
                      <a:pt x="1901" y="2158"/>
                    </a:cubicBezTo>
                    <a:cubicBezTo>
                      <a:pt x="1724" y="2424"/>
                      <a:pt x="1546" y="2690"/>
                      <a:pt x="1369" y="2867"/>
                    </a:cubicBezTo>
                    <a:cubicBezTo>
                      <a:pt x="394" y="4285"/>
                      <a:pt x="571" y="6147"/>
                      <a:pt x="1281" y="7476"/>
                    </a:cubicBezTo>
                    <a:cubicBezTo>
                      <a:pt x="1546" y="8185"/>
                      <a:pt x="1901" y="8806"/>
                      <a:pt x="2433" y="9337"/>
                    </a:cubicBezTo>
                    <a:cubicBezTo>
                      <a:pt x="1901" y="9603"/>
                      <a:pt x="1812" y="10046"/>
                      <a:pt x="1990" y="10578"/>
                    </a:cubicBezTo>
                    <a:cubicBezTo>
                      <a:pt x="2078" y="12706"/>
                      <a:pt x="1724" y="14921"/>
                      <a:pt x="1546" y="17049"/>
                    </a:cubicBezTo>
                    <a:cubicBezTo>
                      <a:pt x="1281" y="20683"/>
                      <a:pt x="1103" y="24317"/>
                      <a:pt x="837" y="28039"/>
                    </a:cubicBezTo>
                    <a:cubicBezTo>
                      <a:pt x="306" y="36017"/>
                      <a:pt x="-138" y="43905"/>
                      <a:pt x="40" y="51882"/>
                    </a:cubicBezTo>
                    <a:cubicBezTo>
                      <a:pt x="217" y="59239"/>
                      <a:pt x="926" y="66596"/>
                      <a:pt x="2344" y="73864"/>
                    </a:cubicBezTo>
                    <a:cubicBezTo>
                      <a:pt x="3053" y="77498"/>
                      <a:pt x="3674" y="81132"/>
                      <a:pt x="4471" y="84678"/>
                    </a:cubicBezTo>
                    <a:cubicBezTo>
                      <a:pt x="5358" y="88932"/>
                      <a:pt x="7131" y="92300"/>
                      <a:pt x="6421" y="96821"/>
                    </a:cubicBezTo>
                    <a:cubicBezTo>
                      <a:pt x="6333" y="96998"/>
                      <a:pt x="6687" y="97087"/>
                      <a:pt x="6776" y="96909"/>
                    </a:cubicBezTo>
                    <a:lnTo>
                      <a:pt x="6776" y="969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2" name="任意多边形: 形状 651"/>
              <p:cNvSpPr/>
              <p:nvPr>
                <p:custDataLst>
                  <p:tags r:id="rId388"/>
                </p:custDataLst>
              </p:nvPr>
            </p:nvSpPr>
            <p:spPr>
              <a:xfrm>
                <a:off x="8748796" y="2158390"/>
                <a:ext cx="82658" cy="95754"/>
              </a:xfrm>
              <a:custGeom>
                <a:avLst/>
                <a:gdLst>
                  <a:gd name="connsiteX0" fmla="*/ 862 w 82658"/>
                  <a:gd name="connsiteY0" fmla="*/ 95741 h 95754"/>
                  <a:gd name="connsiteX1" fmla="*/ 20184 w 82658"/>
                  <a:gd name="connsiteY1" fmla="*/ 83775 h 95754"/>
                  <a:gd name="connsiteX2" fmla="*/ 38355 w 82658"/>
                  <a:gd name="connsiteY2" fmla="*/ 75532 h 95754"/>
                  <a:gd name="connsiteX3" fmla="*/ 46864 w 82658"/>
                  <a:gd name="connsiteY3" fmla="*/ 82180 h 95754"/>
                  <a:gd name="connsiteX4" fmla="*/ 55550 w 82658"/>
                  <a:gd name="connsiteY4" fmla="*/ 89802 h 95754"/>
                  <a:gd name="connsiteX5" fmla="*/ 69466 w 82658"/>
                  <a:gd name="connsiteY5" fmla="*/ 92727 h 95754"/>
                  <a:gd name="connsiteX6" fmla="*/ 77354 w 82658"/>
                  <a:gd name="connsiteY6" fmla="*/ 55235 h 95754"/>
                  <a:gd name="connsiteX7" fmla="*/ 82584 w 82658"/>
                  <a:gd name="connsiteY7" fmla="*/ 5687 h 95754"/>
                  <a:gd name="connsiteX8" fmla="*/ 73632 w 82658"/>
                  <a:gd name="connsiteY8" fmla="*/ 3471 h 95754"/>
                  <a:gd name="connsiteX9" fmla="*/ 68225 w 82658"/>
                  <a:gd name="connsiteY9" fmla="*/ 51069 h 95754"/>
                  <a:gd name="connsiteX10" fmla="*/ 67338 w 82658"/>
                  <a:gd name="connsiteY10" fmla="*/ 72607 h 95754"/>
                  <a:gd name="connsiteX11" fmla="*/ 65388 w 82658"/>
                  <a:gd name="connsiteY11" fmla="*/ 81825 h 95754"/>
                  <a:gd name="connsiteX12" fmla="*/ 63084 w 82658"/>
                  <a:gd name="connsiteY12" fmla="*/ 86346 h 95754"/>
                  <a:gd name="connsiteX13" fmla="*/ 65920 w 82658"/>
                  <a:gd name="connsiteY13" fmla="*/ 86523 h 95754"/>
                  <a:gd name="connsiteX14" fmla="*/ 63438 w 82658"/>
                  <a:gd name="connsiteY14" fmla="*/ 84307 h 95754"/>
                  <a:gd name="connsiteX15" fmla="*/ 47307 w 82658"/>
                  <a:gd name="connsiteY15" fmla="*/ 70568 h 95754"/>
                  <a:gd name="connsiteX16" fmla="*/ 30377 w 82658"/>
                  <a:gd name="connsiteY16" fmla="*/ 66491 h 95754"/>
                  <a:gd name="connsiteX17" fmla="*/ 14334 w 82658"/>
                  <a:gd name="connsiteY17" fmla="*/ 77925 h 95754"/>
                  <a:gd name="connsiteX18" fmla="*/ 64 w 82658"/>
                  <a:gd name="connsiteY18" fmla="*/ 94855 h 95754"/>
                  <a:gd name="connsiteX19" fmla="*/ 862 w 82658"/>
                  <a:gd name="connsiteY19" fmla="*/ 95741 h 95754"/>
                  <a:gd name="connsiteX20" fmla="*/ 862 w 82658"/>
                  <a:gd name="connsiteY20" fmla="*/ 95741 h 9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658" h="95754">
                    <a:moveTo>
                      <a:pt x="862" y="95741"/>
                    </a:moveTo>
                    <a:cubicBezTo>
                      <a:pt x="8307" y="94411"/>
                      <a:pt x="14512" y="88473"/>
                      <a:pt x="20184" y="83775"/>
                    </a:cubicBezTo>
                    <a:cubicBezTo>
                      <a:pt x="24971" y="79787"/>
                      <a:pt x="31796" y="72252"/>
                      <a:pt x="38355" y="75532"/>
                    </a:cubicBezTo>
                    <a:cubicBezTo>
                      <a:pt x="41457" y="77127"/>
                      <a:pt x="44205" y="79964"/>
                      <a:pt x="46864" y="82180"/>
                    </a:cubicBezTo>
                    <a:cubicBezTo>
                      <a:pt x="49789" y="84662"/>
                      <a:pt x="52714" y="87232"/>
                      <a:pt x="55550" y="89802"/>
                    </a:cubicBezTo>
                    <a:cubicBezTo>
                      <a:pt x="59539" y="93436"/>
                      <a:pt x="64236" y="98311"/>
                      <a:pt x="69466" y="92727"/>
                    </a:cubicBezTo>
                    <a:cubicBezTo>
                      <a:pt x="78507" y="83243"/>
                      <a:pt x="76911" y="66846"/>
                      <a:pt x="77354" y="55235"/>
                    </a:cubicBezTo>
                    <a:cubicBezTo>
                      <a:pt x="78063" y="38660"/>
                      <a:pt x="79747" y="22085"/>
                      <a:pt x="82584" y="5687"/>
                    </a:cubicBezTo>
                    <a:cubicBezTo>
                      <a:pt x="83559" y="-163"/>
                      <a:pt x="74695" y="-2467"/>
                      <a:pt x="73632" y="3471"/>
                    </a:cubicBezTo>
                    <a:cubicBezTo>
                      <a:pt x="70884" y="19248"/>
                      <a:pt x="69023" y="35114"/>
                      <a:pt x="68225" y="51069"/>
                    </a:cubicBezTo>
                    <a:cubicBezTo>
                      <a:pt x="67870" y="58248"/>
                      <a:pt x="67959" y="65428"/>
                      <a:pt x="67338" y="72607"/>
                    </a:cubicBezTo>
                    <a:cubicBezTo>
                      <a:pt x="67073" y="75709"/>
                      <a:pt x="66452" y="78900"/>
                      <a:pt x="65388" y="81825"/>
                    </a:cubicBezTo>
                    <a:cubicBezTo>
                      <a:pt x="64857" y="83155"/>
                      <a:pt x="63350" y="85016"/>
                      <a:pt x="63084" y="86346"/>
                    </a:cubicBezTo>
                    <a:cubicBezTo>
                      <a:pt x="62109" y="87587"/>
                      <a:pt x="62995" y="87675"/>
                      <a:pt x="65920" y="86523"/>
                    </a:cubicBezTo>
                    <a:cubicBezTo>
                      <a:pt x="65123" y="85814"/>
                      <a:pt x="64325" y="85016"/>
                      <a:pt x="63438" y="84307"/>
                    </a:cubicBezTo>
                    <a:cubicBezTo>
                      <a:pt x="58209" y="79609"/>
                      <a:pt x="52802" y="74912"/>
                      <a:pt x="47307" y="70568"/>
                    </a:cubicBezTo>
                    <a:cubicBezTo>
                      <a:pt x="42343" y="66669"/>
                      <a:pt x="36936" y="64364"/>
                      <a:pt x="30377" y="66491"/>
                    </a:cubicBezTo>
                    <a:cubicBezTo>
                      <a:pt x="24173" y="68530"/>
                      <a:pt x="19121" y="73671"/>
                      <a:pt x="14334" y="77925"/>
                    </a:cubicBezTo>
                    <a:cubicBezTo>
                      <a:pt x="8928" y="82712"/>
                      <a:pt x="2369" y="87852"/>
                      <a:pt x="64" y="94855"/>
                    </a:cubicBezTo>
                    <a:cubicBezTo>
                      <a:pt x="-202" y="95475"/>
                      <a:pt x="419" y="95830"/>
                      <a:pt x="862" y="95741"/>
                    </a:cubicBezTo>
                    <a:lnTo>
                      <a:pt x="862" y="957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3" name="任意多边形: 形状 652"/>
              <p:cNvSpPr/>
              <p:nvPr>
                <p:custDataLst>
                  <p:tags r:id="rId389"/>
                </p:custDataLst>
              </p:nvPr>
            </p:nvSpPr>
            <p:spPr>
              <a:xfrm>
                <a:off x="8971103" y="2253596"/>
                <a:ext cx="96062" cy="10313"/>
              </a:xfrm>
              <a:custGeom>
                <a:avLst/>
                <a:gdLst>
                  <a:gd name="connsiteX0" fmla="*/ 588 w 96062"/>
                  <a:gd name="connsiteY0" fmla="*/ 5587 h 10313"/>
                  <a:gd name="connsiteX1" fmla="*/ 48894 w 96062"/>
                  <a:gd name="connsiteY1" fmla="*/ 10107 h 10313"/>
                  <a:gd name="connsiteX2" fmla="*/ 94984 w 96062"/>
                  <a:gd name="connsiteY2" fmla="*/ 3814 h 10313"/>
                  <a:gd name="connsiteX3" fmla="*/ 94009 w 96062"/>
                  <a:gd name="connsiteY3" fmla="*/ 3 h 10313"/>
                  <a:gd name="connsiteX4" fmla="*/ 47298 w 96062"/>
                  <a:gd name="connsiteY4" fmla="*/ 2573 h 10313"/>
                  <a:gd name="connsiteX5" fmla="*/ 676 w 96062"/>
                  <a:gd name="connsiteY5" fmla="*/ 4346 h 10313"/>
                  <a:gd name="connsiteX6" fmla="*/ 588 w 96062"/>
                  <a:gd name="connsiteY6" fmla="*/ 5587 h 10313"/>
                  <a:gd name="connsiteX7" fmla="*/ 588 w 96062"/>
                  <a:gd name="connsiteY7" fmla="*/ 5587 h 1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2" h="10313">
                    <a:moveTo>
                      <a:pt x="588" y="5587"/>
                    </a:moveTo>
                    <a:cubicBezTo>
                      <a:pt x="16808" y="6562"/>
                      <a:pt x="32674" y="9575"/>
                      <a:pt x="48894" y="10107"/>
                    </a:cubicBezTo>
                    <a:cubicBezTo>
                      <a:pt x="64228" y="10639"/>
                      <a:pt x="80626" y="10639"/>
                      <a:pt x="94984" y="3814"/>
                    </a:cubicBezTo>
                    <a:cubicBezTo>
                      <a:pt x="97023" y="2839"/>
                      <a:pt x="95871" y="3"/>
                      <a:pt x="94009" y="3"/>
                    </a:cubicBezTo>
                    <a:cubicBezTo>
                      <a:pt x="78498" y="-86"/>
                      <a:pt x="62898" y="2130"/>
                      <a:pt x="47298" y="2573"/>
                    </a:cubicBezTo>
                    <a:cubicBezTo>
                      <a:pt x="31699" y="3105"/>
                      <a:pt x="16187" y="4434"/>
                      <a:pt x="676" y="4346"/>
                    </a:cubicBezTo>
                    <a:cubicBezTo>
                      <a:pt x="-210" y="4257"/>
                      <a:pt x="-210" y="5587"/>
                      <a:pt x="588" y="5587"/>
                    </a:cubicBezTo>
                    <a:lnTo>
                      <a:pt x="588" y="55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4" name="任意多边形: 形状 653"/>
              <p:cNvSpPr/>
              <p:nvPr>
                <p:custDataLst>
                  <p:tags r:id="rId390"/>
                </p:custDataLst>
              </p:nvPr>
            </p:nvSpPr>
            <p:spPr>
              <a:xfrm>
                <a:off x="8520168" y="2269598"/>
                <a:ext cx="144544" cy="7142"/>
              </a:xfrm>
              <a:custGeom>
                <a:avLst/>
                <a:gdLst>
                  <a:gd name="connsiteX0" fmla="*/ 144046 w 144544"/>
                  <a:gd name="connsiteY0" fmla="*/ 133 h 7142"/>
                  <a:gd name="connsiteX1" fmla="*/ 109123 w 144544"/>
                  <a:gd name="connsiteY1" fmla="*/ 310 h 7142"/>
                  <a:gd name="connsiteX2" fmla="*/ 73048 w 144544"/>
                  <a:gd name="connsiteY2" fmla="*/ 664 h 7142"/>
                  <a:gd name="connsiteX3" fmla="*/ 38126 w 144544"/>
                  <a:gd name="connsiteY3" fmla="*/ 44 h 7142"/>
                  <a:gd name="connsiteX4" fmla="*/ 2051 w 144544"/>
                  <a:gd name="connsiteY4" fmla="*/ 1196 h 7142"/>
                  <a:gd name="connsiteX5" fmla="*/ 1431 w 144544"/>
                  <a:gd name="connsiteY5" fmla="*/ 5185 h 7142"/>
                  <a:gd name="connsiteX6" fmla="*/ 35733 w 144544"/>
                  <a:gd name="connsiteY6" fmla="*/ 7135 h 7142"/>
                  <a:gd name="connsiteX7" fmla="*/ 71807 w 144544"/>
                  <a:gd name="connsiteY7" fmla="*/ 5894 h 7142"/>
                  <a:gd name="connsiteX8" fmla="*/ 106818 w 144544"/>
                  <a:gd name="connsiteY8" fmla="*/ 4387 h 7142"/>
                  <a:gd name="connsiteX9" fmla="*/ 144046 w 144544"/>
                  <a:gd name="connsiteY9" fmla="*/ 1196 h 7142"/>
                  <a:gd name="connsiteX10" fmla="*/ 144046 w 144544"/>
                  <a:gd name="connsiteY10" fmla="*/ 133 h 7142"/>
                  <a:gd name="connsiteX11" fmla="*/ 144046 w 144544"/>
                  <a:gd name="connsiteY11" fmla="*/ 133 h 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544" h="7142">
                    <a:moveTo>
                      <a:pt x="144046" y="133"/>
                    </a:moveTo>
                    <a:cubicBezTo>
                      <a:pt x="132434" y="398"/>
                      <a:pt x="120734" y="44"/>
                      <a:pt x="109123" y="310"/>
                    </a:cubicBezTo>
                    <a:cubicBezTo>
                      <a:pt x="97069" y="576"/>
                      <a:pt x="85103" y="664"/>
                      <a:pt x="73048" y="664"/>
                    </a:cubicBezTo>
                    <a:cubicBezTo>
                      <a:pt x="61437" y="664"/>
                      <a:pt x="49737" y="221"/>
                      <a:pt x="38126" y="44"/>
                    </a:cubicBezTo>
                    <a:cubicBezTo>
                      <a:pt x="25983" y="-133"/>
                      <a:pt x="14194" y="221"/>
                      <a:pt x="2051" y="1196"/>
                    </a:cubicBezTo>
                    <a:cubicBezTo>
                      <a:pt x="-76" y="1373"/>
                      <a:pt x="-962" y="4919"/>
                      <a:pt x="1431" y="5185"/>
                    </a:cubicBezTo>
                    <a:cubicBezTo>
                      <a:pt x="12953" y="6514"/>
                      <a:pt x="24033" y="7223"/>
                      <a:pt x="35733" y="7135"/>
                    </a:cubicBezTo>
                    <a:cubicBezTo>
                      <a:pt x="47787" y="7046"/>
                      <a:pt x="59753" y="6337"/>
                      <a:pt x="71807" y="5894"/>
                    </a:cubicBezTo>
                    <a:cubicBezTo>
                      <a:pt x="83507" y="5451"/>
                      <a:pt x="95119" y="4919"/>
                      <a:pt x="106818" y="4387"/>
                    </a:cubicBezTo>
                    <a:cubicBezTo>
                      <a:pt x="119228" y="3767"/>
                      <a:pt x="131548" y="2260"/>
                      <a:pt x="144046" y="1196"/>
                    </a:cubicBezTo>
                    <a:cubicBezTo>
                      <a:pt x="144666" y="1108"/>
                      <a:pt x="144755" y="133"/>
                      <a:pt x="144046" y="133"/>
                    </a:cubicBezTo>
                    <a:lnTo>
                      <a:pt x="144046" y="1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5" name="任意多边形: 形状 654"/>
              <p:cNvSpPr/>
              <p:nvPr>
                <p:custDataLst>
                  <p:tags r:id="rId391"/>
                </p:custDataLst>
              </p:nvPr>
            </p:nvSpPr>
            <p:spPr>
              <a:xfrm>
                <a:off x="8325971" y="2784348"/>
                <a:ext cx="1436772" cy="90339"/>
              </a:xfrm>
              <a:custGeom>
                <a:avLst/>
                <a:gdLst>
                  <a:gd name="connsiteX0" fmla="*/ 17382 w 1436772"/>
                  <a:gd name="connsiteY0" fmla="*/ 1064 h 90339"/>
                  <a:gd name="connsiteX1" fmla="*/ 4707 w 1436772"/>
                  <a:gd name="connsiteY1" fmla="*/ 58588 h 90339"/>
                  <a:gd name="connsiteX2" fmla="*/ 23852 w 1436772"/>
                  <a:gd name="connsiteY2" fmla="*/ 88724 h 90339"/>
                  <a:gd name="connsiteX3" fmla="*/ 822370 w 1436772"/>
                  <a:gd name="connsiteY3" fmla="*/ 88281 h 90339"/>
                  <a:gd name="connsiteX4" fmla="*/ 1426155 w 1436772"/>
                  <a:gd name="connsiteY4" fmla="*/ 89611 h 90339"/>
                  <a:gd name="connsiteX5" fmla="*/ 1434309 w 1436772"/>
                  <a:gd name="connsiteY5" fmla="*/ 35100 h 90339"/>
                  <a:gd name="connsiteX6" fmla="*/ 1416228 w 1436772"/>
                  <a:gd name="connsiteY6" fmla="*/ 0 h 90339"/>
                  <a:gd name="connsiteX7" fmla="*/ 510107 w 1436772"/>
                  <a:gd name="connsiteY7" fmla="*/ 0 h 90339"/>
                  <a:gd name="connsiteX8" fmla="*/ 17382 w 1436772"/>
                  <a:gd name="connsiteY8" fmla="*/ 1064 h 9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6772" h="90339">
                    <a:moveTo>
                      <a:pt x="17382" y="1064"/>
                    </a:moveTo>
                    <a:cubicBezTo>
                      <a:pt x="-5486" y="18170"/>
                      <a:pt x="-1232" y="45647"/>
                      <a:pt x="4707" y="58588"/>
                    </a:cubicBezTo>
                    <a:cubicBezTo>
                      <a:pt x="10645" y="71529"/>
                      <a:pt x="23852" y="88724"/>
                      <a:pt x="23852" y="88724"/>
                    </a:cubicBezTo>
                    <a:lnTo>
                      <a:pt x="822370" y="88281"/>
                    </a:lnTo>
                    <a:cubicBezTo>
                      <a:pt x="822370" y="88281"/>
                      <a:pt x="1426066" y="91826"/>
                      <a:pt x="1426155" y="89611"/>
                    </a:cubicBezTo>
                    <a:cubicBezTo>
                      <a:pt x="1426244" y="87395"/>
                      <a:pt x="1442907" y="52295"/>
                      <a:pt x="1434309" y="35100"/>
                    </a:cubicBezTo>
                    <a:cubicBezTo>
                      <a:pt x="1425712" y="17904"/>
                      <a:pt x="1416228" y="0"/>
                      <a:pt x="1416228" y="0"/>
                    </a:cubicBezTo>
                    <a:lnTo>
                      <a:pt x="510107" y="0"/>
                    </a:lnTo>
                    <a:lnTo>
                      <a:pt x="17382" y="10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6" name="任意多边形: 形状 655"/>
              <p:cNvSpPr/>
              <p:nvPr>
                <p:custDataLst>
                  <p:tags r:id="rId392"/>
                </p:custDataLst>
              </p:nvPr>
            </p:nvSpPr>
            <p:spPr>
              <a:xfrm>
                <a:off x="8313335" y="2636235"/>
                <a:ext cx="29842" cy="227814"/>
              </a:xfrm>
              <a:custGeom>
                <a:avLst/>
                <a:gdLst>
                  <a:gd name="connsiteX0" fmla="*/ 26561 w 29842"/>
                  <a:gd name="connsiteY0" fmla="*/ 227265 h 227814"/>
                  <a:gd name="connsiteX1" fmla="*/ 24256 w 29842"/>
                  <a:gd name="connsiteY1" fmla="*/ 216186 h 227814"/>
                  <a:gd name="connsiteX2" fmla="*/ 21331 w 29842"/>
                  <a:gd name="connsiteY2" fmla="*/ 203334 h 227814"/>
                  <a:gd name="connsiteX3" fmla="*/ 16545 w 29842"/>
                  <a:gd name="connsiteY3" fmla="*/ 177097 h 227814"/>
                  <a:gd name="connsiteX4" fmla="*/ 9543 w 29842"/>
                  <a:gd name="connsiteY4" fmla="*/ 117357 h 227814"/>
                  <a:gd name="connsiteX5" fmla="*/ 12911 w 29842"/>
                  <a:gd name="connsiteY5" fmla="*/ 57794 h 227814"/>
                  <a:gd name="connsiteX6" fmla="*/ 20356 w 29842"/>
                  <a:gd name="connsiteY6" fmla="*/ 29874 h 227814"/>
                  <a:gd name="connsiteX7" fmla="*/ 25231 w 29842"/>
                  <a:gd name="connsiteY7" fmla="*/ 17288 h 227814"/>
                  <a:gd name="connsiteX8" fmla="*/ 29840 w 29842"/>
                  <a:gd name="connsiteY8" fmla="*/ 3638 h 227814"/>
                  <a:gd name="connsiteX9" fmla="*/ 23370 w 29842"/>
                  <a:gd name="connsiteY9" fmla="*/ 1067 h 227814"/>
                  <a:gd name="connsiteX10" fmla="*/ 16279 w 29842"/>
                  <a:gd name="connsiteY10" fmla="*/ 13919 h 227814"/>
                  <a:gd name="connsiteX11" fmla="*/ 11404 w 29842"/>
                  <a:gd name="connsiteY11" fmla="*/ 27569 h 227814"/>
                  <a:gd name="connsiteX12" fmla="*/ 3693 w 29842"/>
                  <a:gd name="connsiteY12" fmla="*/ 57528 h 227814"/>
                  <a:gd name="connsiteX13" fmla="*/ 679 w 29842"/>
                  <a:gd name="connsiteY13" fmla="*/ 118598 h 227814"/>
                  <a:gd name="connsiteX14" fmla="*/ 8391 w 29842"/>
                  <a:gd name="connsiteY14" fmla="*/ 179491 h 227814"/>
                  <a:gd name="connsiteX15" fmla="*/ 14329 w 29842"/>
                  <a:gd name="connsiteY15" fmla="*/ 207322 h 227814"/>
                  <a:gd name="connsiteX16" fmla="*/ 19027 w 29842"/>
                  <a:gd name="connsiteY16" fmla="*/ 218490 h 227814"/>
                  <a:gd name="connsiteX17" fmla="*/ 25852 w 29842"/>
                  <a:gd name="connsiteY17" fmla="*/ 227708 h 227814"/>
                  <a:gd name="connsiteX18" fmla="*/ 26561 w 29842"/>
                  <a:gd name="connsiteY18" fmla="*/ 227265 h 227814"/>
                  <a:gd name="connsiteX19" fmla="*/ 26561 w 29842"/>
                  <a:gd name="connsiteY19" fmla="*/ 227265 h 22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842" h="227814">
                    <a:moveTo>
                      <a:pt x="26561" y="227265"/>
                    </a:moveTo>
                    <a:cubicBezTo>
                      <a:pt x="26915" y="223543"/>
                      <a:pt x="25143" y="219731"/>
                      <a:pt x="24256" y="216186"/>
                    </a:cubicBezTo>
                    <a:cubicBezTo>
                      <a:pt x="23281" y="211931"/>
                      <a:pt x="22306" y="207588"/>
                      <a:pt x="21331" y="203334"/>
                    </a:cubicBezTo>
                    <a:cubicBezTo>
                      <a:pt x="19470" y="194647"/>
                      <a:pt x="17786" y="185961"/>
                      <a:pt x="16545" y="177097"/>
                    </a:cubicBezTo>
                    <a:cubicBezTo>
                      <a:pt x="13709" y="157243"/>
                      <a:pt x="10784" y="137389"/>
                      <a:pt x="9543" y="117357"/>
                    </a:cubicBezTo>
                    <a:cubicBezTo>
                      <a:pt x="8302" y="97591"/>
                      <a:pt x="9011" y="77560"/>
                      <a:pt x="12911" y="57794"/>
                    </a:cubicBezTo>
                    <a:cubicBezTo>
                      <a:pt x="14772" y="48399"/>
                      <a:pt x="17254" y="39003"/>
                      <a:pt x="20356" y="29874"/>
                    </a:cubicBezTo>
                    <a:cubicBezTo>
                      <a:pt x="21775" y="25619"/>
                      <a:pt x="23459" y="21453"/>
                      <a:pt x="25231" y="17288"/>
                    </a:cubicBezTo>
                    <a:cubicBezTo>
                      <a:pt x="27093" y="12856"/>
                      <a:pt x="29929" y="8513"/>
                      <a:pt x="29840" y="3638"/>
                    </a:cubicBezTo>
                    <a:cubicBezTo>
                      <a:pt x="29752" y="92"/>
                      <a:pt x="25940" y="-1060"/>
                      <a:pt x="23370" y="1067"/>
                    </a:cubicBezTo>
                    <a:cubicBezTo>
                      <a:pt x="19470" y="4258"/>
                      <a:pt x="18052" y="9399"/>
                      <a:pt x="16279" y="13919"/>
                    </a:cubicBezTo>
                    <a:cubicBezTo>
                      <a:pt x="14506" y="18440"/>
                      <a:pt x="12911" y="22960"/>
                      <a:pt x="11404" y="27569"/>
                    </a:cubicBezTo>
                    <a:cubicBezTo>
                      <a:pt x="8125" y="37408"/>
                      <a:pt x="5554" y="47424"/>
                      <a:pt x="3693" y="57528"/>
                    </a:cubicBezTo>
                    <a:cubicBezTo>
                      <a:pt x="-30" y="77826"/>
                      <a:pt x="-739" y="98212"/>
                      <a:pt x="679" y="118598"/>
                    </a:cubicBezTo>
                    <a:cubicBezTo>
                      <a:pt x="2097" y="139073"/>
                      <a:pt x="5111" y="159370"/>
                      <a:pt x="8391" y="179491"/>
                    </a:cubicBezTo>
                    <a:cubicBezTo>
                      <a:pt x="9897" y="188797"/>
                      <a:pt x="11404" y="198370"/>
                      <a:pt x="14329" y="207322"/>
                    </a:cubicBezTo>
                    <a:cubicBezTo>
                      <a:pt x="15570" y="211133"/>
                      <a:pt x="17165" y="214945"/>
                      <a:pt x="19027" y="218490"/>
                    </a:cubicBezTo>
                    <a:cubicBezTo>
                      <a:pt x="20800" y="221770"/>
                      <a:pt x="22484" y="225847"/>
                      <a:pt x="25852" y="227708"/>
                    </a:cubicBezTo>
                    <a:cubicBezTo>
                      <a:pt x="26118" y="227974"/>
                      <a:pt x="26561" y="227708"/>
                      <a:pt x="26561" y="227265"/>
                    </a:cubicBezTo>
                    <a:lnTo>
                      <a:pt x="26561" y="2272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7" name="任意多边形: 形状 656"/>
              <p:cNvSpPr/>
              <p:nvPr>
                <p:custDataLst>
                  <p:tags r:id="rId393"/>
                </p:custDataLst>
              </p:nvPr>
            </p:nvSpPr>
            <p:spPr>
              <a:xfrm>
                <a:off x="9739008" y="2617953"/>
                <a:ext cx="33084" cy="258700"/>
              </a:xfrm>
              <a:custGeom>
                <a:avLst/>
                <a:gdLst>
                  <a:gd name="connsiteX0" fmla="*/ 0 w 33084"/>
                  <a:gd name="connsiteY0" fmla="*/ 1356 h 258700"/>
                  <a:gd name="connsiteX1" fmla="*/ 10813 w 33084"/>
                  <a:gd name="connsiteY1" fmla="*/ 48422 h 258700"/>
                  <a:gd name="connsiteX2" fmla="*/ 19322 w 33084"/>
                  <a:gd name="connsiteY2" fmla="*/ 97083 h 258700"/>
                  <a:gd name="connsiteX3" fmla="*/ 19766 w 33084"/>
                  <a:gd name="connsiteY3" fmla="*/ 197064 h 258700"/>
                  <a:gd name="connsiteX4" fmla="*/ 15511 w 33084"/>
                  <a:gd name="connsiteY4" fmla="*/ 226225 h 258700"/>
                  <a:gd name="connsiteX5" fmla="*/ 10104 w 33084"/>
                  <a:gd name="connsiteY5" fmla="*/ 253968 h 258700"/>
                  <a:gd name="connsiteX6" fmla="*/ 19145 w 33084"/>
                  <a:gd name="connsiteY6" fmla="*/ 256183 h 258700"/>
                  <a:gd name="connsiteX7" fmla="*/ 25261 w 33084"/>
                  <a:gd name="connsiteY7" fmla="*/ 231720 h 258700"/>
                  <a:gd name="connsiteX8" fmla="*/ 29427 w 33084"/>
                  <a:gd name="connsiteY8" fmla="*/ 205750 h 258700"/>
                  <a:gd name="connsiteX9" fmla="*/ 33061 w 33084"/>
                  <a:gd name="connsiteY9" fmla="*/ 154253 h 258700"/>
                  <a:gd name="connsiteX10" fmla="*/ 21804 w 33084"/>
                  <a:gd name="connsiteY10" fmla="*/ 52322 h 258700"/>
                  <a:gd name="connsiteX11" fmla="*/ 2304 w 33084"/>
                  <a:gd name="connsiteY11" fmla="*/ 381 h 258700"/>
                  <a:gd name="connsiteX12" fmla="*/ 0 w 33084"/>
                  <a:gd name="connsiteY12" fmla="*/ 1356 h 258700"/>
                  <a:gd name="connsiteX13" fmla="*/ 0 w 33084"/>
                  <a:gd name="connsiteY13" fmla="*/ 1356 h 25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084" h="258700">
                    <a:moveTo>
                      <a:pt x="0" y="1356"/>
                    </a:moveTo>
                    <a:cubicBezTo>
                      <a:pt x="886" y="17399"/>
                      <a:pt x="7179" y="32911"/>
                      <a:pt x="10813" y="48422"/>
                    </a:cubicBezTo>
                    <a:cubicBezTo>
                      <a:pt x="14625" y="64465"/>
                      <a:pt x="17461" y="80685"/>
                      <a:pt x="19322" y="97083"/>
                    </a:cubicBezTo>
                    <a:cubicBezTo>
                      <a:pt x="23222" y="130144"/>
                      <a:pt x="23488" y="163648"/>
                      <a:pt x="19766" y="197064"/>
                    </a:cubicBezTo>
                    <a:cubicBezTo>
                      <a:pt x="18702" y="206814"/>
                      <a:pt x="17284" y="216475"/>
                      <a:pt x="15511" y="226225"/>
                    </a:cubicBezTo>
                    <a:cubicBezTo>
                      <a:pt x="13827" y="235354"/>
                      <a:pt x="10547" y="244838"/>
                      <a:pt x="10104" y="253968"/>
                    </a:cubicBezTo>
                    <a:cubicBezTo>
                      <a:pt x="9838" y="258488"/>
                      <a:pt x="17107" y="260793"/>
                      <a:pt x="19145" y="256183"/>
                    </a:cubicBezTo>
                    <a:cubicBezTo>
                      <a:pt x="22602" y="248561"/>
                      <a:pt x="23666" y="239786"/>
                      <a:pt x="25261" y="231720"/>
                    </a:cubicBezTo>
                    <a:cubicBezTo>
                      <a:pt x="26857" y="223122"/>
                      <a:pt x="28274" y="214436"/>
                      <a:pt x="29427" y="205750"/>
                    </a:cubicBezTo>
                    <a:cubicBezTo>
                      <a:pt x="31643" y="188643"/>
                      <a:pt x="32884" y="171448"/>
                      <a:pt x="33061" y="154253"/>
                    </a:cubicBezTo>
                    <a:cubicBezTo>
                      <a:pt x="33416" y="119773"/>
                      <a:pt x="29693" y="85560"/>
                      <a:pt x="21804" y="52322"/>
                    </a:cubicBezTo>
                    <a:cubicBezTo>
                      <a:pt x="17638" y="34860"/>
                      <a:pt x="13473" y="14563"/>
                      <a:pt x="2304" y="381"/>
                    </a:cubicBezTo>
                    <a:cubicBezTo>
                      <a:pt x="1684" y="-505"/>
                      <a:pt x="0" y="293"/>
                      <a:pt x="0" y="1356"/>
                    </a:cubicBezTo>
                    <a:lnTo>
                      <a:pt x="0" y="135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58" name="图形 232"/>
            <p:cNvGrpSpPr/>
            <p:nvPr/>
          </p:nvGrpSpPr>
          <p:grpSpPr>
            <a:xfrm>
              <a:off x="8219114" y="1838360"/>
              <a:ext cx="1600247" cy="243462"/>
              <a:chOff x="8219114" y="1838360"/>
              <a:chExt cx="1600247" cy="243462"/>
            </a:xfrm>
          </p:grpSpPr>
          <p:sp>
            <p:nvSpPr>
              <p:cNvPr id="659" name="任意多边形: 形状 658"/>
              <p:cNvSpPr/>
              <p:nvPr>
                <p:custDataLst>
                  <p:tags r:id="rId394"/>
                </p:custDataLst>
              </p:nvPr>
            </p:nvSpPr>
            <p:spPr>
              <a:xfrm>
                <a:off x="8224206" y="1842773"/>
                <a:ext cx="1592091" cy="234529"/>
              </a:xfrm>
              <a:custGeom>
                <a:avLst/>
                <a:gdLst>
                  <a:gd name="connsiteX0" fmla="*/ 1586508 w 1592091"/>
                  <a:gd name="connsiteY0" fmla="*/ 3723 h 234529"/>
                  <a:gd name="connsiteX1" fmla="*/ 1585001 w 1592091"/>
                  <a:gd name="connsiteY1" fmla="*/ 39088 h 234529"/>
                  <a:gd name="connsiteX2" fmla="*/ 553904 w 1592091"/>
                  <a:gd name="connsiteY2" fmla="*/ 39088 h 234529"/>
                  <a:gd name="connsiteX3" fmla="*/ 535290 w 1592091"/>
                  <a:gd name="connsiteY3" fmla="*/ 115492 h 234529"/>
                  <a:gd name="connsiteX4" fmla="*/ 562501 w 1592091"/>
                  <a:gd name="connsiteY4" fmla="*/ 196150 h 234529"/>
                  <a:gd name="connsiteX5" fmla="*/ 1592092 w 1592091"/>
                  <a:gd name="connsiteY5" fmla="*/ 197303 h 234529"/>
                  <a:gd name="connsiteX6" fmla="*/ 1590053 w 1592091"/>
                  <a:gd name="connsiteY6" fmla="*/ 234530 h 234529"/>
                  <a:gd name="connsiteX7" fmla="*/ 27409 w 1592091"/>
                  <a:gd name="connsiteY7" fmla="*/ 233466 h 234529"/>
                  <a:gd name="connsiteX8" fmla="*/ 20 w 1592091"/>
                  <a:gd name="connsiteY8" fmla="*/ 115492 h 234529"/>
                  <a:gd name="connsiteX9" fmla="*/ 19520 w 1592091"/>
                  <a:gd name="connsiteY9" fmla="*/ 0 h 234529"/>
                  <a:gd name="connsiteX10" fmla="*/ 1586508 w 1592091"/>
                  <a:gd name="connsiteY10" fmla="*/ 3723 h 234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2091" h="234529">
                    <a:moveTo>
                      <a:pt x="1586508" y="3723"/>
                    </a:moveTo>
                    <a:lnTo>
                      <a:pt x="1585001" y="39088"/>
                    </a:lnTo>
                    <a:lnTo>
                      <a:pt x="553904" y="39088"/>
                    </a:lnTo>
                    <a:cubicBezTo>
                      <a:pt x="553904" y="39088"/>
                      <a:pt x="529706" y="76936"/>
                      <a:pt x="535290" y="115492"/>
                    </a:cubicBezTo>
                    <a:cubicBezTo>
                      <a:pt x="540963" y="154049"/>
                      <a:pt x="562501" y="196150"/>
                      <a:pt x="562501" y="196150"/>
                    </a:cubicBezTo>
                    <a:lnTo>
                      <a:pt x="1592092" y="197303"/>
                    </a:lnTo>
                    <a:lnTo>
                      <a:pt x="1590053" y="234530"/>
                    </a:lnTo>
                    <a:lnTo>
                      <a:pt x="27409" y="233466"/>
                    </a:lnTo>
                    <a:cubicBezTo>
                      <a:pt x="27409" y="233466"/>
                      <a:pt x="-866" y="160519"/>
                      <a:pt x="20" y="115492"/>
                    </a:cubicBezTo>
                    <a:cubicBezTo>
                      <a:pt x="907" y="70465"/>
                      <a:pt x="19520" y="0"/>
                      <a:pt x="19520" y="0"/>
                    </a:cubicBezTo>
                    <a:lnTo>
                      <a:pt x="1586508" y="372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0" name="任意多边形: 形状 659"/>
              <p:cNvSpPr/>
              <p:nvPr>
                <p:custDataLst>
                  <p:tags r:id="rId395"/>
                </p:custDataLst>
              </p:nvPr>
            </p:nvSpPr>
            <p:spPr>
              <a:xfrm>
                <a:off x="8758470" y="1881773"/>
                <a:ext cx="1020246" cy="157948"/>
              </a:xfrm>
              <a:custGeom>
                <a:avLst/>
                <a:gdLst>
                  <a:gd name="connsiteX0" fmla="*/ 1013245 w 1020246"/>
                  <a:gd name="connsiteY0" fmla="*/ 620 h 157948"/>
                  <a:gd name="connsiteX1" fmla="*/ 1002165 w 1020246"/>
                  <a:gd name="connsiteY1" fmla="*/ 103349 h 157948"/>
                  <a:gd name="connsiteX2" fmla="*/ 1020247 w 1020246"/>
                  <a:gd name="connsiteY2" fmla="*/ 154669 h 157948"/>
                  <a:gd name="connsiteX3" fmla="*/ 826490 w 1020246"/>
                  <a:gd name="connsiteY3" fmla="*/ 157949 h 157948"/>
                  <a:gd name="connsiteX4" fmla="*/ 256918 w 1020246"/>
                  <a:gd name="connsiteY4" fmla="*/ 157328 h 157948"/>
                  <a:gd name="connsiteX5" fmla="*/ 28238 w 1020246"/>
                  <a:gd name="connsiteY5" fmla="*/ 157062 h 157948"/>
                  <a:gd name="connsiteX6" fmla="*/ 318 w 1020246"/>
                  <a:gd name="connsiteY6" fmla="*/ 68781 h 157948"/>
                  <a:gd name="connsiteX7" fmla="*/ 15297 w 1020246"/>
                  <a:gd name="connsiteY7" fmla="*/ 0 h 157948"/>
                  <a:gd name="connsiteX8" fmla="*/ 1013245 w 1020246"/>
                  <a:gd name="connsiteY8" fmla="*/ 620 h 157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0246" h="157948">
                    <a:moveTo>
                      <a:pt x="1013245" y="620"/>
                    </a:moveTo>
                    <a:cubicBezTo>
                      <a:pt x="1000570" y="42722"/>
                      <a:pt x="1000836" y="89699"/>
                      <a:pt x="1002165" y="103349"/>
                    </a:cubicBezTo>
                    <a:cubicBezTo>
                      <a:pt x="1003495" y="116999"/>
                      <a:pt x="1020247" y="154669"/>
                      <a:pt x="1020247" y="154669"/>
                    </a:cubicBezTo>
                    <a:lnTo>
                      <a:pt x="826490" y="157949"/>
                    </a:lnTo>
                    <a:cubicBezTo>
                      <a:pt x="826490" y="157949"/>
                      <a:pt x="294145" y="157328"/>
                      <a:pt x="256918" y="157328"/>
                    </a:cubicBezTo>
                    <a:cubicBezTo>
                      <a:pt x="219602" y="157328"/>
                      <a:pt x="28238" y="157062"/>
                      <a:pt x="28238" y="157062"/>
                    </a:cubicBezTo>
                    <a:cubicBezTo>
                      <a:pt x="28238" y="157062"/>
                      <a:pt x="-3494" y="100956"/>
                      <a:pt x="318" y="68781"/>
                    </a:cubicBezTo>
                    <a:cubicBezTo>
                      <a:pt x="4129" y="36695"/>
                      <a:pt x="15297" y="0"/>
                      <a:pt x="15297" y="0"/>
                    </a:cubicBezTo>
                    <a:lnTo>
                      <a:pt x="1013245" y="62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1" name="任意多边形: 形状 660"/>
              <p:cNvSpPr/>
              <p:nvPr>
                <p:custDataLst>
                  <p:tags r:id="rId396"/>
                </p:custDataLst>
              </p:nvPr>
            </p:nvSpPr>
            <p:spPr>
              <a:xfrm>
                <a:off x="8759853" y="1875834"/>
                <a:ext cx="1018420" cy="163089"/>
              </a:xfrm>
              <a:custGeom>
                <a:avLst/>
                <a:gdLst>
                  <a:gd name="connsiteX0" fmla="*/ 997680 w 1018420"/>
                  <a:gd name="connsiteY0" fmla="*/ 42102 h 163089"/>
                  <a:gd name="connsiteX1" fmla="*/ 42100 w 1018420"/>
                  <a:gd name="connsiteY1" fmla="*/ 56284 h 163089"/>
                  <a:gd name="connsiteX2" fmla="*/ 26855 w 1018420"/>
                  <a:gd name="connsiteY2" fmla="*/ 163089 h 163089"/>
                  <a:gd name="connsiteX3" fmla="*/ 264 w 1018420"/>
                  <a:gd name="connsiteY3" fmla="*/ 65058 h 163089"/>
                  <a:gd name="connsiteX4" fmla="*/ 13648 w 1018420"/>
                  <a:gd name="connsiteY4" fmla="*/ 0 h 163089"/>
                  <a:gd name="connsiteX5" fmla="*/ 971266 w 1018420"/>
                  <a:gd name="connsiteY5" fmla="*/ 3279 h 163089"/>
                  <a:gd name="connsiteX6" fmla="*/ 1018421 w 1018420"/>
                  <a:gd name="connsiteY6" fmla="*/ 6027 h 163089"/>
                  <a:gd name="connsiteX7" fmla="*/ 997680 w 1018420"/>
                  <a:gd name="connsiteY7" fmla="*/ 42102 h 16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8420" h="163089">
                    <a:moveTo>
                      <a:pt x="997680" y="42102"/>
                    </a:moveTo>
                    <a:cubicBezTo>
                      <a:pt x="836274" y="42102"/>
                      <a:pt x="67184" y="19677"/>
                      <a:pt x="42100" y="56284"/>
                    </a:cubicBezTo>
                    <a:cubicBezTo>
                      <a:pt x="16928" y="92890"/>
                      <a:pt x="26855" y="163089"/>
                      <a:pt x="26855" y="163089"/>
                    </a:cubicBezTo>
                    <a:cubicBezTo>
                      <a:pt x="26855" y="163089"/>
                      <a:pt x="-3104" y="102640"/>
                      <a:pt x="264" y="65058"/>
                    </a:cubicBezTo>
                    <a:cubicBezTo>
                      <a:pt x="3632" y="27477"/>
                      <a:pt x="13648" y="0"/>
                      <a:pt x="13648" y="0"/>
                    </a:cubicBezTo>
                    <a:lnTo>
                      <a:pt x="971266" y="3279"/>
                    </a:lnTo>
                    <a:lnTo>
                      <a:pt x="1018421" y="6027"/>
                    </a:lnTo>
                    <a:lnTo>
                      <a:pt x="997680" y="42102"/>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2" name="任意多边形: 形状 661"/>
              <p:cNvSpPr/>
              <p:nvPr>
                <p:custDataLst>
                  <p:tags r:id="rId397"/>
                </p:custDataLst>
              </p:nvPr>
            </p:nvSpPr>
            <p:spPr>
              <a:xfrm>
                <a:off x="8222554" y="1898525"/>
                <a:ext cx="1591705" cy="178777"/>
              </a:xfrm>
              <a:custGeom>
                <a:avLst/>
                <a:gdLst>
                  <a:gd name="connsiteX0" fmla="*/ 4598 w 1591705"/>
                  <a:gd name="connsiteY0" fmla="*/ 0 h 178777"/>
                  <a:gd name="connsiteX1" fmla="*/ 103160 w 1591705"/>
                  <a:gd name="connsiteY1" fmla="*/ 120190 h 178777"/>
                  <a:gd name="connsiteX2" fmla="*/ 518241 w 1591705"/>
                  <a:gd name="connsiteY2" fmla="*/ 153694 h 178777"/>
                  <a:gd name="connsiteX3" fmla="*/ 833606 w 1591705"/>
                  <a:gd name="connsiteY3" fmla="*/ 153694 h 178777"/>
                  <a:gd name="connsiteX4" fmla="*/ 1590819 w 1591705"/>
                  <a:gd name="connsiteY4" fmla="*/ 159101 h 178777"/>
                  <a:gd name="connsiteX5" fmla="*/ 1591706 w 1591705"/>
                  <a:gd name="connsiteY5" fmla="*/ 178778 h 178777"/>
                  <a:gd name="connsiteX6" fmla="*/ 197025 w 1591705"/>
                  <a:gd name="connsiteY6" fmla="*/ 177803 h 178777"/>
                  <a:gd name="connsiteX7" fmla="*/ 29061 w 1591705"/>
                  <a:gd name="connsiteY7" fmla="*/ 177714 h 178777"/>
                  <a:gd name="connsiteX8" fmla="*/ 3445 w 1591705"/>
                  <a:gd name="connsiteY8" fmla="*/ 98474 h 178777"/>
                  <a:gd name="connsiteX9" fmla="*/ 4598 w 1591705"/>
                  <a:gd name="connsiteY9" fmla="*/ 0 h 17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1705" h="178777">
                    <a:moveTo>
                      <a:pt x="4598" y="0"/>
                    </a:moveTo>
                    <a:cubicBezTo>
                      <a:pt x="2382" y="75518"/>
                      <a:pt x="19577" y="108135"/>
                      <a:pt x="103160" y="120190"/>
                    </a:cubicBezTo>
                    <a:cubicBezTo>
                      <a:pt x="186832" y="132244"/>
                      <a:pt x="509643" y="153694"/>
                      <a:pt x="518241" y="153694"/>
                    </a:cubicBezTo>
                    <a:cubicBezTo>
                      <a:pt x="526838" y="153694"/>
                      <a:pt x="817385" y="153694"/>
                      <a:pt x="833606" y="153694"/>
                    </a:cubicBezTo>
                    <a:cubicBezTo>
                      <a:pt x="849738" y="153694"/>
                      <a:pt x="1590819" y="159101"/>
                      <a:pt x="1590819" y="159101"/>
                    </a:cubicBezTo>
                    <a:lnTo>
                      <a:pt x="1591706" y="178778"/>
                    </a:lnTo>
                    <a:cubicBezTo>
                      <a:pt x="1591706" y="178778"/>
                      <a:pt x="197912" y="176917"/>
                      <a:pt x="197025" y="177803"/>
                    </a:cubicBezTo>
                    <a:cubicBezTo>
                      <a:pt x="196139" y="178778"/>
                      <a:pt x="29061" y="177714"/>
                      <a:pt x="29061" y="177714"/>
                    </a:cubicBezTo>
                    <a:lnTo>
                      <a:pt x="3445" y="98474"/>
                    </a:lnTo>
                    <a:cubicBezTo>
                      <a:pt x="3357" y="98474"/>
                      <a:pt x="-4975" y="26679"/>
                      <a:pt x="4598" y="0"/>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3" name="任意多边形: 形状 662"/>
              <p:cNvSpPr/>
              <p:nvPr>
                <p:custDataLst>
                  <p:tags r:id="rId398"/>
                </p:custDataLst>
              </p:nvPr>
            </p:nvSpPr>
            <p:spPr>
              <a:xfrm>
                <a:off x="8222696" y="1842684"/>
                <a:ext cx="1588638" cy="88015"/>
              </a:xfrm>
              <a:custGeom>
                <a:avLst/>
                <a:gdLst>
                  <a:gd name="connsiteX0" fmla="*/ 24 w 1588638"/>
                  <a:gd name="connsiteY0" fmla="*/ 88015 h 88015"/>
                  <a:gd name="connsiteX1" fmla="*/ 498510 w 1588638"/>
                  <a:gd name="connsiteY1" fmla="*/ 86420 h 88015"/>
                  <a:gd name="connsiteX2" fmla="*/ 584043 w 1588638"/>
                  <a:gd name="connsiteY2" fmla="*/ 23222 h 88015"/>
                  <a:gd name="connsiteX3" fmla="*/ 1588638 w 1588638"/>
                  <a:gd name="connsiteY3" fmla="*/ 18170 h 88015"/>
                  <a:gd name="connsiteX4" fmla="*/ 1588018 w 1588638"/>
                  <a:gd name="connsiteY4" fmla="*/ 3723 h 88015"/>
                  <a:gd name="connsiteX5" fmla="*/ 28564 w 1588638"/>
                  <a:gd name="connsiteY5" fmla="*/ 0 h 88015"/>
                  <a:gd name="connsiteX6" fmla="*/ 24 w 1588638"/>
                  <a:gd name="connsiteY6" fmla="*/ 88015 h 8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8638" h="88015">
                    <a:moveTo>
                      <a:pt x="24" y="88015"/>
                    </a:moveTo>
                    <a:cubicBezTo>
                      <a:pt x="64196" y="61779"/>
                      <a:pt x="438858" y="50788"/>
                      <a:pt x="498510" y="86420"/>
                    </a:cubicBezTo>
                    <a:cubicBezTo>
                      <a:pt x="509589" y="23222"/>
                      <a:pt x="584043" y="23222"/>
                      <a:pt x="584043" y="23222"/>
                    </a:cubicBezTo>
                    <a:lnTo>
                      <a:pt x="1588638" y="18170"/>
                    </a:lnTo>
                    <a:lnTo>
                      <a:pt x="1588018" y="3723"/>
                    </a:lnTo>
                    <a:lnTo>
                      <a:pt x="28564" y="0"/>
                    </a:lnTo>
                    <a:cubicBezTo>
                      <a:pt x="28476" y="89"/>
                      <a:pt x="-951" y="47420"/>
                      <a:pt x="24" y="88015"/>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4" name="任意多边形: 形状 663"/>
              <p:cNvSpPr/>
              <p:nvPr>
                <p:custDataLst>
                  <p:tags r:id="rId399"/>
                </p:custDataLst>
              </p:nvPr>
            </p:nvSpPr>
            <p:spPr>
              <a:xfrm>
                <a:off x="8244235" y="2072100"/>
                <a:ext cx="1573847" cy="9723"/>
              </a:xfrm>
              <a:custGeom>
                <a:avLst/>
                <a:gdLst>
                  <a:gd name="connsiteX0" fmla="*/ 4544 w 1573847"/>
                  <a:gd name="connsiteY0" fmla="*/ 9723 h 9723"/>
                  <a:gd name="connsiteX1" fmla="*/ 4366 w 1573847"/>
                  <a:gd name="connsiteY1" fmla="*/ 594 h 9723"/>
                  <a:gd name="connsiteX2" fmla="*/ 616838 w 1573847"/>
                  <a:gd name="connsiteY2" fmla="*/ 594 h 9723"/>
                  <a:gd name="connsiteX3" fmla="*/ 1226207 w 1573847"/>
                  <a:gd name="connsiteY3" fmla="*/ 594 h 9723"/>
                  <a:gd name="connsiteX4" fmla="*/ 1569936 w 1573847"/>
                  <a:gd name="connsiteY4" fmla="*/ 1214 h 9723"/>
                  <a:gd name="connsiteX5" fmla="*/ 1570113 w 1573847"/>
                  <a:gd name="connsiteY5" fmla="*/ 9103 h 9723"/>
                  <a:gd name="connsiteX6" fmla="*/ 4544 w 1573847"/>
                  <a:gd name="connsiteY6" fmla="*/ 9723 h 9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73847" h="9723">
                    <a:moveTo>
                      <a:pt x="4544" y="9723"/>
                    </a:moveTo>
                    <a:cubicBezTo>
                      <a:pt x="-1395" y="9723"/>
                      <a:pt x="-1572" y="594"/>
                      <a:pt x="4366" y="594"/>
                    </a:cubicBezTo>
                    <a:cubicBezTo>
                      <a:pt x="208494" y="594"/>
                      <a:pt x="412710" y="594"/>
                      <a:pt x="616838" y="594"/>
                    </a:cubicBezTo>
                    <a:cubicBezTo>
                      <a:pt x="819991" y="594"/>
                      <a:pt x="1023055" y="594"/>
                      <a:pt x="1226207" y="594"/>
                    </a:cubicBezTo>
                    <a:cubicBezTo>
                      <a:pt x="1340724" y="594"/>
                      <a:pt x="1455330" y="-1090"/>
                      <a:pt x="1569936" y="1214"/>
                    </a:cubicBezTo>
                    <a:cubicBezTo>
                      <a:pt x="1575077" y="1303"/>
                      <a:pt x="1575165" y="9014"/>
                      <a:pt x="1570113" y="9103"/>
                    </a:cubicBezTo>
                    <a:cubicBezTo>
                      <a:pt x="1570113" y="9103"/>
                      <a:pt x="119149" y="9723"/>
                      <a:pt x="4544" y="9723"/>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5" name="任意多边形: 形状 664"/>
              <p:cNvSpPr/>
              <p:nvPr>
                <p:custDataLst>
                  <p:tags r:id="rId400"/>
                </p:custDataLst>
              </p:nvPr>
            </p:nvSpPr>
            <p:spPr>
              <a:xfrm>
                <a:off x="9809893" y="2042448"/>
                <a:ext cx="9468" cy="32163"/>
              </a:xfrm>
              <a:custGeom>
                <a:avLst/>
                <a:gdLst>
                  <a:gd name="connsiteX0" fmla="*/ 3480 w 9468"/>
                  <a:gd name="connsiteY0" fmla="*/ 31576 h 32163"/>
                  <a:gd name="connsiteX1" fmla="*/ 23 w 9468"/>
                  <a:gd name="connsiteY1" fmla="*/ 16419 h 32163"/>
                  <a:gd name="connsiteX2" fmla="*/ 644 w 9468"/>
                  <a:gd name="connsiteY2" fmla="*/ 8442 h 32163"/>
                  <a:gd name="connsiteX3" fmla="*/ 1353 w 9468"/>
                  <a:gd name="connsiteY3" fmla="*/ 4719 h 32163"/>
                  <a:gd name="connsiteX4" fmla="*/ 2062 w 9468"/>
                  <a:gd name="connsiteY4" fmla="*/ 2326 h 32163"/>
                  <a:gd name="connsiteX5" fmla="*/ 4101 w 9468"/>
                  <a:gd name="connsiteY5" fmla="*/ 464 h 32163"/>
                  <a:gd name="connsiteX6" fmla="*/ 9241 w 9468"/>
                  <a:gd name="connsiteY6" fmla="*/ 2680 h 32163"/>
                  <a:gd name="connsiteX7" fmla="*/ 7912 w 9468"/>
                  <a:gd name="connsiteY7" fmla="*/ 10392 h 32163"/>
                  <a:gd name="connsiteX8" fmla="*/ 6494 w 9468"/>
                  <a:gd name="connsiteY8" fmla="*/ 17217 h 32163"/>
                  <a:gd name="connsiteX9" fmla="*/ 5519 w 9468"/>
                  <a:gd name="connsiteY9" fmla="*/ 31487 h 32163"/>
                  <a:gd name="connsiteX10" fmla="*/ 3480 w 9468"/>
                  <a:gd name="connsiteY10" fmla="*/ 31576 h 32163"/>
                  <a:gd name="connsiteX11" fmla="*/ 3480 w 9468"/>
                  <a:gd name="connsiteY11" fmla="*/ 31576 h 3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68" h="32163">
                    <a:moveTo>
                      <a:pt x="3480" y="31576"/>
                    </a:moveTo>
                    <a:cubicBezTo>
                      <a:pt x="644" y="26966"/>
                      <a:pt x="-154" y="21648"/>
                      <a:pt x="23" y="16419"/>
                    </a:cubicBezTo>
                    <a:cubicBezTo>
                      <a:pt x="112" y="13760"/>
                      <a:pt x="289" y="11012"/>
                      <a:pt x="644" y="8442"/>
                    </a:cubicBezTo>
                    <a:cubicBezTo>
                      <a:pt x="821" y="7201"/>
                      <a:pt x="1087" y="5960"/>
                      <a:pt x="1353" y="4719"/>
                    </a:cubicBezTo>
                    <a:cubicBezTo>
                      <a:pt x="1530" y="3921"/>
                      <a:pt x="1707" y="3035"/>
                      <a:pt x="2062" y="2326"/>
                    </a:cubicBezTo>
                    <a:cubicBezTo>
                      <a:pt x="2505" y="1528"/>
                      <a:pt x="3303" y="996"/>
                      <a:pt x="4101" y="464"/>
                    </a:cubicBezTo>
                    <a:cubicBezTo>
                      <a:pt x="5962" y="-776"/>
                      <a:pt x="8710" y="642"/>
                      <a:pt x="9241" y="2680"/>
                    </a:cubicBezTo>
                    <a:cubicBezTo>
                      <a:pt x="10039" y="5428"/>
                      <a:pt x="8532" y="7821"/>
                      <a:pt x="7912" y="10392"/>
                    </a:cubicBezTo>
                    <a:cubicBezTo>
                      <a:pt x="7291" y="12608"/>
                      <a:pt x="6760" y="14912"/>
                      <a:pt x="6494" y="17217"/>
                    </a:cubicBezTo>
                    <a:cubicBezTo>
                      <a:pt x="6051" y="21914"/>
                      <a:pt x="6051" y="26789"/>
                      <a:pt x="5519" y="31487"/>
                    </a:cubicBezTo>
                    <a:cubicBezTo>
                      <a:pt x="5341" y="32373"/>
                      <a:pt x="3923" y="32373"/>
                      <a:pt x="3480" y="31576"/>
                    </a:cubicBezTo>
                    <a:lnTo>
                      <a:pt x="3480" y="315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6" name="任意多边形: 形状 665"/>
              <p:cNvSpPr/>
              <p:nvPr>
                <p:custDataLst>
                  <p:tags r:id="rId401"/>
                </p:custDataLst>
              </p:nvPr>
            </p:nvSpPr>
            <p:spPr>
              <a:xfrm>
                <a:off x="8788369" y="2036344"/>
                <a:ext cx="1030898" cy="7313"/>
              </a:xfrm>
              <a:custGeom>
                <a:avLst/>
                <a:gdLst>
                  <a:gd name="connsiteX0" fmla="*/ 1028018 w 1030898"/>
                  <a:gd name="connsiteY0" fmla="*/ 6746 h 7313"/>
                  <a:gd name="connsiteX1" fmla="*/ 827347 w 1030898"/>
                  <a:gd name="connsiteY1" fmla="*/ 7012 h 7313"/>
                  <a:gd name="connsiteX2" fmla="*/ 626676 w 1030898"/>
                  <a:gd name="connsiteY2" fmla="*/ 7100 h 7313"/>
                  <a:gd name="connsiteX3" fmla="*/ 227461 w 1030898"/>
                  <a:gd name="connsiteY3" fmla="*/ 6923 h 7313"/>
                  <a:gd name="connsiteX4" fmla="*/ 114983 w 1030898"/>
                  <a:gd name="connsiteY4" fmla="*/ 6923 h 7313"/>
                  <a:gd name="connsiteX5" fmla="*/ 2504 w 1030898"/>
                  <a:gd name="connsiteY5" fmla="*/ 6214 h 7313"/>
                  <a:gd name="connsiteX6" fmla="*/ 2416 w 1030898"/>
                  <a:gd name="connsiteY6" fmla="*/ 1162 h 7313"/>
                  <a:gd name="connsiteX7" fmla="*/ 203087 w 1030898"/>
                  <a:gd name="connsiteY7" fmla="*/ 453 h 7313"/>
                  <a:gd name="connsiteX8" fmla="*/ 403758 w 1030898"/>
                  <a:gd name="connsiteY8" fmla="*/ 364 h 7313"/>
                  <a:gd name="connsiteX9" fmla="*/ 802972 w 1030898"/>
                  <a:gd name="connsiteY9" fmla="*/ 364 h 7313"/>
                  <a:gd name="connsiteX10" fmla="*/ 1027929 w 1030898"/>
                  <a:gd name="connsiteY10" fmla="*/ 630 h 7313"/>
                  <a:gd name="connsiteX11" fmla="*/ 1028018 w 1030898"/>
                  <a:gd name="connsiteY11" fmla="*/ 6746 h 7313"/>
                  <a:gd name="connsiteX12" fmla="*/ 1028018 w 1030898"/>
                  <a:gd name="connsiteY12" fmla="*/ 6746 h 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898" h="7313">
                    <a:moveTo>
                      <a:pt x="1028018" y="6746"/>
                    </a:moveTo>
                    <a:cubicBezTo>
                      <a:pt x="961186" y="7898"/>
                      <a:pt x="894178" y="6923"/>
                      <a:pt x="827347" y="7012"/>
                    </a:cubicBezTo>
                    <a:cubicBezTo>
                      <a:pt x="760427" y="7012"/>
                      <a:pt x="693507" y="7012"/>
                      <a:pt x="626676" y="7100"/>
                    </a:cubicBezTo>
                    <a:cubicBezTo>
                      <a:pt x="493634" y="7100"/>
                      <a:pt x="360503" y="6923"/>
                      <a:pt x="227461" y="6923"/>
                    </a:cubicBezTo>
                    <a:cubicBezTo>
                      <a:pt x="189969" y="6923"/>
                      <a:pt x="152476" y="7189"/>
                      <a:pt x="114983" y="6923"/>
                    </a:cubicBezTo>
                    <a:cubicBezTo>
                      <a:pt x="77490" y="6657"/>
                      <a:pt x="39997" y="7012"/>
                      <a:pt x="2504" y="6214"/>
                    </a:cubicBezTo>
                    <a:cubicBezTo>
                      <a:pt x="-775" y="6125"/>
                      <a:pt x="-864" y="1250"/>
                      <a:pt x="2416" y="1162"/>
                    </a:cubicBezTo>
                    <a:cubicBezTo>
                      <a:pt x="69247" y="-168"/>
                      <a:pt x="136256" y="453"/>
                      <a:pt x="203087" y="453"/>
                    </a:cubicBezTo>
                    <a:cubicBezTo>
                      <a:pt x="270007" y="453"/>
                      <a:pt x="336926" y="453"/>
                      <a:pt x="403758" y="364"/>
                    </a:cubicBezTo>
                    <a:cubicBezTo>
                      <a:pt x="536800" y="275"/>
                      <a:pt x="669930" y="275"/>
                      <a:pt x="802972" y="364"/>
                    </a:cubicBezTo>
                    <a:cubicBezTo>
                      <a:pt x="877958" y="364"/>
                      <a:pt x="952943" y="-611"/>
                      <a:pt x="1027929" y="630"/>
                    </a:cubicBezTo>
                    <a:cubicBezTo>
                      <a:pt x="1031829" y="719"/>
                      <a:pt x="1031918" y="6746"/>
                      <a:pt x="1028018" y="6746"/>
                    </a:cubicBezTo>
                    <a:lnTo>
                      <a:pt x="1028018" y="67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7" name="任意多边形: 形状 666"/>
              <p:cNvSpPr/>
              <p:nvPr>
                <p:custDataLst>
                  <p:tags r:id="rId402"/>
                </p:custDataLst>
              </p:nvPr>
            </p:nvSpPr>
            <p:spPr>
              <a:xfrm>
                <a:off x="8755987" y="1873474"/>
                <a:ext cx="35418" cy="170066"/>
              </a:xfrm>
              <a:custGeom>
                <a:avLst/>
                <a:gdLst>
                  <a:gd name="connsiteX0" fmla="*/ 35418 w 35418"/>
                  <a:gd name="connsiteY0" fmla="*/ 166867 h 170066"/>
                  <a:gd name="connsiteX1" fmla="*/ 35418 w 35418"/>
                  <a:gd name="connsiteY1" fmla="*/ 167311 h 170066"/>
                  <a:gd name="connsiteX2" fmla="*/ 32670 w 35418"/>
                  <a:gd name="connsiteY2" fmla="*/ 170058 h 170066"/>
                  <a:gd name="connsiteX3" fmla="*/ 20971 w 35418"/>
                  <a:gd name="connsiteY3" fmla="*/ 154458 h 170066"/>
                  <a:gd name="connsiteX4" fmla="*/ 11930 w 35418"/>
                  <a:gd name="connsiteY4" fmla="*/ 132477 h 170066"/>
                  <a:gd name="connsiteX5" fmla="*/ 762 w 35418"/>
                  <a:gd name="connsiteY5" fmla="*/ 83727 h 170066"/>
                  <a:gd name="connsiteX6" fmla="*/ 3066 w 35418"/>
                  <a:gd name="connsiteY6" fmla="*/ 37460 h 170066"/>
                  <a:gd name="connsiteX7" fmla="*/ 9448 w 35418"/>
                  <a:gd name="connsiteY7" fmla="*/ 16098 h 170066"/>
                  <a:gd name="connsiteX8" fmla="*/ 20262 w 35418"/>
                  <a:gd name="connsiteY8" fmla="*/ 55 h 170066"/>
                  <a:gd name="connsiteX9" fmla="*/ 23186 w 35418"/>
                  <a:gd name="connsiteY9" fmla="*/ 1828 h 170066"/>
                  <a:gd name="connsiteX10" fmla="*/ 18134 w 35418"/>
                  <a:gd name="connsiteY10" fmla="*/ 17960 h 170066"/>
                  <a:gd name="connsiteX11" fmla="*/ 11841 w 35418"/>
                  <a:gd name="connsiteY11" fmla="*/ 38169 h 170066"/>
                  <a:gd name="connsiteX12" fmla="*/ 9005 w 35418"/>
                  <a:gd name="connsiteY12" fmla="*/ 80182 h 170066"/>
                  <a:gd name="connsiteX13" fmla="*/ 17957 w 35418"/>
                  <a:gd name="connsiteY13" fmla="*/ 124677 h 170066"/>
                  <a:gd name="connsiteX14" fmla="*/ 25402 w 35418"/>
                  <a:gd name="connsiteY14" fmla="*/ 144974 h 170066"/>
                  <a:gd name="connsiteX15" fmla="*/ 30455 w 35418"/>
                  <a:gd name="connsiteY15" fmla="*/ 156231 h 170066"/>
                  <a:gd name="connsiteX16" fmla="*/ 34266 w 35418"/>
                  <a:gd name="connsiteY16" fmla="*/ 165095 h 170066"/>
                  <a:gd name="connsiteX17" fmla="*/ 35418 w 35418"/>
                  <a:gd name="connsiteY17" fmla="*/ 166867 h 170066"/>
                  <a:gd name="connsiteX18" fmla="*/ 35418 w 35418"/>
                  <a:gd name="connsiteY18" fmla="*/ 166867 h 17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18" h="170066">
                    <a:moveTo>
                      <a:pt x="35418" y="166867"/>
                    </a:moveTo>
                    <a:cubicBezTo>
                      <a:pt x="35418" y="166956"/>
                      <a:pt x="35418" y="167133"/>
                      <a:pt x="35418" y="167311"/>
                    </a:cubicBezTo>
                    <a:cubicBezTo>
                      <a:pt x="35330" y="168906"/>
                      <a:pt x="34266" y="169970"/>
                      <a:pt x="32670" y="170058"/>
                    </a:cubicBezTo>
                    <a:cubicBezTo>
                      <a:pt x="26200" y="170413"/>
                      <a:pt x="23098" y="159068"/>
                      <a:pt x="20971" y="154458"/>
                    </a:cubicBezTo>
                    <a:cubicBezTo>
                      <a:pt x="17691" y="147279"/>
                      <a:pt x="14589" y="139922"/>
                      <a:pt x="11930" y="132477"/>
                    </a:cubicBezTo>
                    <a:cubicBezTo>
                      <a:pt x="6257" y="116700"/>
                      <a:pt x="2357" y="100214"/>
                      <a:pt x="762" y="83727"/>
                    </a:cubicBezTo>
                    <a:cubicBezTo>
                      <a:pt x="-745" y="68216"/>
                      <a:pt x="-36" y="52528"/>
                      <a:pt x="3066" y="37460"/>
                    </a:cubicBezTo>
                    <a:cubicBezTo>
                      <a:pt x="4573" y="30103"/>
                      <a:pt x="6700" y="23012"/>
                      <a:pt x="9448" y="16098"/>
                    </a:cubicBezTo>
                    <a:cubicBezTo>
                      <a:pt x="11487" y="10958"/>
                      <a:pt x="14146" y="1296"/>
                      <a:pt x="20262" y="55"/>
                    </a:cubicBezTo>
                    <a:cubicBezTo>
                      <a:pt x="21502" y="-211"/>
                      <a:pt x="22832" y="499"/>
                      <a:pt x="23186" y="1828"/>
                    </a:cubicBezTo>
                    <a:cubicBezTo>
                      <a:pt x="24870" y="7058"/>
                      <a:pt x="20084" y="13262"/>
                      <a:pt x="18134" y="17960"/>
                    </a:cubicBezTo>
                    <a:cubicBezTo>
                      <a:pt x="15475" y="24519"/>
                      <a:pt x="13437" y="31255"/>
                      <a:pt x="11841" y="38169"/>
                    </a:cubicBezTo>
                    <a:cubicBezTo>
                      <a:pt x="8827" y="51819"/>
                      <a:pt x="8030" y="66000"/>
                      <a:pt x="9005" y="80182"/>
                    </a:cubicBezTo>
                    <a:cubicBezTo>
                      <a:pt x="10068" y="95250"/>
                      <a:pt x="13348" y="110141"/>
                      <a:pt x="17957" y="124677"/>
                    </a:cubicBezTo>
                    <a:cubicBezTo>
                      <a:pt x="20173" y="131502"/>
                      <a:pt x="22655" y="138238"/>
                      <a:pt x="25402" y="144974"/>
                    </a:cubicBezTo>
                    <a:cubicBezTo>
                      <a:pt x="26998" y="148786"/>
                      <a:pt x="28682" y="152508"/>
                      <a:pt x="30455" y="156231"/>
                    </a:cubicBezTo>
                    <a:cubicBezTo>
                      <a:pt x="30986" y="157295"/>
                      <a:pt x="33645" y="164740"/>
                      <a:pt x="34266" y="165095"/>
                    </a:cubicBezTo>
                    <a:cubicBezTo>
                      <a:pt x="34886" y="165183"/>
                      <a:pt x="35418" y="166158"/>
                      <a:pt x="35418" y="166867"/>
                    </a:cubicBezTo>
                    <a:lnTo>
                      <a:pt x="35418" y="1668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8" name="任意多边形: 形状 667"/>
              <p:cNvSpPr/>
              <p:nvPr>
                <p:custDataLst>
                  <p:tags r:id="rId403"/>
                </p:custDataLst>
              </p:nvPr>
            </p:nvSpPr>
            <p:spPr>
              <a:xfrm>
                <a:off x="8718747" y="1860188"/>
                <a:ext cx="34539" cy="214682"/>
              </a:xfrm>
              <a:custGeom>
                <a:avLst/>
                <a:gdLst>
                  <a:gd name="connsiteX0" fmla="*/ 28164 w 34539"/>
                  <a:gd name="connsiteY0" fmla="*/ 755 h 214682"/>
                  <a:gd name="connsiteX1" fmla="*/ 25239 w 34539"/>
                  <a:gd name="connsiteY1" fmla="*/ 12898 h 214682"/>
                  <a:gd name="connsiteX2" fmla="*/ 20275 w 34539"/>
                  <a:gd name="connsiteY2" fmla="*/ 26282 h 214682"/>
                  <a:gd name="connsiteX3" fmla="*/ 13095 w 34539"/>
                  <a:gd name="connsiteY3" fmla="*/ 52075 h 214682"/>
                  <a:gd name="connsiteX4" fmla="*/ 8309 w 34539"/>
                  <a:gd name="connsiteY4" fmla="*/ 107561 h 214682"/>
                  <a:gd name="connsiteX5" fmla="*/ 16552 w 34539"/>
                  <a:gd name="connsiteY5" fmla="*/ 163136 h 214682"/>
                  <a:gd name="connsiteX6" fmla="*/ 25327 w 34539"/>
                  <a:gd name="connsiteY6" fmla="*/ 189194 h 214682"/>
                  <a:gd name="connsiteX7" fmla="*/ 31797 w 34539"/>
                  <a:gd name="connsiteY7" fmla="*/ 203199 h 214682"/>
                  <a:gd name="connsiteX8" fmla="*/ 33747 w 34539"/>
                  <a:gd name="connsiteY8" fmla="*/ 213392 h 214682"/>
                  <a:gd name="connsiteX9" fmla="*/ 30645 w 34539"/>
                  <a:gd name="connsiteY9" fmla="*/ 214633 h 214682"/>
                  <a:gd name="connsiteX10" fmla="*/ 20364 w 34539"/>
                  <a:gd name="connsiteY10" fmla="*/ 198856 h 214682"/>
                  <a:gd name="connsiteX11" fmla="*/ 11854 w 34539"/>
                  <a:gd name="connsiteY11" fmla="*/ 176519 h 214682"/>
                  <a:gd name="connsiteX12" fmla="*/ 2016 w 34539"/>
                  <a:gd name="connsiteY12" fmla="*/ 132645 h 214682"/>
                  <a:gd name="connsiteX13" fmla="*/ 7689 w 34539"/>
                  <a:gd name="connsiteY13" fmla="*/ 42946 h 214682"/>
                  <a:gd name="connsiteX14" fmla="*/ 15754 w 34539"/>
                  <a:gd name="connsiteY14" fmla="*/ 18394 h 214682"/>
                  <a:gd name="connsiteX15" fmla="*/ 27011 w 34539"/>
                  <a:gd name="connsiteY15" fmla="*/ 46 h 214682"/>
                  <a:gd name="connsiteX16" fmla="*/ 28164 w 34539"/>
                  <a:gd name="connsiteY16" fmla="*/ 755 h 214682"/>
                  <a:gd name="connsiteX17" fmla="*/ 28164 w 34539"/>
                  <a:gd name="connsiteY17" fmla="*/ 755 h 21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39" h="214682">
                    <a:moveTo>
                      <a:pt x="28164" y="755"/>
                    </a:moveTo>
                    <a:cubicBezTo>
                      <a:pt x="28518" y="4921"/>
                      <a:pt x="26568" y="9176"/>
                      <a:pt x="25239" y="12898"/>
                    </a:cubicBezTo>
                    <a:cubicBezTo>
                      <a:pt x="23643" y="17330"/>
                      <a:pt x="21870" y="21762"/>
                      <a:pt x="20275" y="26282"/>
                    </a:cubicBezTo>
                    <a:cubicBezTo>
                      <a:pt x="17350" y="34703"/>
                      <a:pt x="14957" y="43389"/>
                      <a:pt x="13095" y="52075"/>
                    </a:cubicBezTo>
                    <a:cubicBezTo>
                      <a:pt x="9284" y="70068"/>
                      <a:pt x="7777" y="88948"/>
                      <a:pt x="8309" y="107561"/>
                    </a:cubicBezTo>
                    <a:cubicBezTo>
                      <a:pt x="8841" y="126263"/>
                      <a:pt x="11589" y="144877"/>
                      <a:pt x="16552" y="163136"/>
                    </a:cubicBezTo>
                    <a:cubicBezTo>
                      <a:pt x="18945" y="171999"/>
                      <a:pt x="21870" y="180685"/>
                      <a:pt x="25327" y="189194"/>
                    </a:cubicBezTo>
                    <a:cubicBezTo>
                      <a:pt x="27277" y="193981"/>
                      <a:pt x="29404" y="198590"/>
                      <a:pt x="31797" y="203199"/>
                    </a:cubicBezTo>
                    <a:cubicBezTo>
                      <a:pt x="33659" y="206744"/>
                      <a:pt x="35697" y="209669"/>
                      <a:pt x="33747" y="213392"/>
                    </a:cubicBezTo>
                    <a:cubicBezTo>
                      <a:pt x="33127" y="214544"/>
                      <a:pt x="31797" y="214810"/>
                      <a:pt x="30645" y="214633"/>
                    </a:cubicBezTo>
                    <a:cubicBezTo>
                      <a:pt x="24707" y="213569"/>
                      <a:pt x="22402" y="203731"/>
                      <a:pt x="20364" y="198856"/>
                    </a:cubicBezTo>
                    <a:cubicBezTo>
                      <a:pt x="17173" y="191499"/>
                      <a:pt x="14336" y="184142"/>
                      <a:pt x="11854" y="176519"/>
                    </a:cubicBezTo>
                    <a:cubicBezTo>
                      <a:pt x="7157" y="162161"/>
                      <a:pt x="3966" y="147536"/>
                      <a:pt x="2016" y="132645"/>
                    </a:cubicBezTo>
                    <a:cubicBezTo>
                      <a:pt x="-1973" y="102420"/>
                      <a:pt x="-23" y="72018"/>
                      <a:pt x="7689" y="42946"/>
                    </a:cubicBezTo>
                    <a:cubicBezTo>
                      <a:pt x="9904" y="34614"/>
                      <a:pt x="12652" y="26371"/>
                      <a:pt x="15754" y="18394"/>
                    </a:cubicBezTo>
                    <a:cubicBezTo>
                      <a:pt x="18148" y="12278"/>
                      <a:pt x="21161" y="3592"/>
                      <a:pt x="27011" y="46"/>
                    </a:cubicBezTo>
                    <a:cubicBezTo>
                      <a:pt x="27632" y="-131"/>
                      <a:pt x="28164" y="223"/>
                      <a:pt x="28164" y="755"/>
                    </a:cubicBezTo>
                    <a:lnTo>
                      <a:pt x="28164" y="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9" name="任意多边形: 形状 668"/>
              <p:cNvSpPr/>
              <p:nvPr>
                <p:custDataLst>
                  <p:tags r:id="rId404"/>
                </p:custDataLst>
              </p:nvPr>
            </p:nvSpPr>
            <p:spPr>
              <a:xfrm>
                <a:off x="8775894" y="1876149"/>
                <a:ext cx="1037812" cy="11424"/>
              </a:xfrm>
              <a:custGeom>
                <a:avLst/>
                <a:gdLst>
                  <a:gd name="connsiteX0" fmla="*/ 3812 w 1037812"/>
                  <a:gd name="connsiteY0" fmla="*/ 1723 h 11424"/>
                  <a:gd name="connsiteX1" fmla="*/ 105388 w 1037812"/>
                  <a:gd name="connsiteY1" fmla="*/ 39 h 11424"/>
                  <a:gd name="connsiteX2" fmla="*/ 204748 w 1037812"/>
                  <a:gd name="connsiteY2" fmla="*/ 39 h 11424"/>
                  <a:gd name="connsiteX3" fmla="*/ 405774 w 1037812"/>
                  <a:gd name="connsiteY3" fmla="*/ 39 h 11424"/>
                  <a:gd name="connsiteX4" fmla="*/ 807825 w 1037812"/>
                  <a:gd name="connsiteY4" fmla="*/ 305 h 11424"/>
                  <a:gd name="connsiteX5" fmla="*/ 1033136 w 1037812"/>
                  <a:gd name="connsiteY5" fmla="*/ 926 h 11424"/>
                  <a:gd name="connsiteX6" fmla="*/ 1033313 w 1037812"/>
                  <a:gd name="connsiteY6" fmla="*/ 10410 h 11424"/>
                  <a:gd name="connsiteX7" fmla="*/ 631263 w 1037812"/>
                  <a:gd name="connsiteY7" fmla="*/ 11385 h 11424"/>
                  <a:gd name="connsiteX8" fmla="*/ 229212 w 1037812"/>
                  <a:gd name="connsiteY8" fmla="*/ 11385 h 11424"/>
                  <a:gd name="connsiteX9" fmla="*/ 116556 w 1037812"/>
                  <a:gd name="connsiteY9" fmla="*/ 11385 h 11424"/>
                  <a:gd name="connsiteX10" fmla="*/ 3900 w 1037812"/>
                  <a:gd name="connsiteY10" fmla="*/ 9701 h 11424"/>
                  <a:gd name="connsiteX11" fmla="*/ 3812 w 1037812"/>
                  <a:gd name="connsiteY11" fmla="*/ 1723 h 11424"/>
                  <a:gd name="connsiteX12" fmla="*/ 3812 w 1037812"/>
                  <a:gd name="connsiteY12" fmla="*/ 1723 h 1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7812" h="11424">
                    <a:moveTo>
                      <a:pt x="3812" y="1723"/>
                    </a:moveTo>
                    <a:cubicBezTo>
                      <a:pt x="37582" y="-404"/>
                      <a:pt x="71529" y="128"/>
                      <a:pt x="105388" y="39"/>
                    </a:cubicBezTo>
                    <a:cubicBezTo>
                      <a:pt x="138538" y="-49"/>
                      <a:pt x="171687" y="39"/>
                      <a:pt x="204748" y="39"/>
                    </a:cubicBezTo>
                    <a:cubicBezTo>
                      <a:pt x="271757" y="39"/>
                      <a:pt x="338765" y="39"/>
                      <a:pt x="405774" y="39"/>
                    </a:cubicBezTo>
                    <a:cubicBezTo>
                      <a:pt x="539791" y="39"/>
                      <a:pt x="673808" y="39"/>
                      <a:pt x="807825" y="305"/>
                    </a:cubicBezTo>
                    <a:cubicBezTo>
                      <a:pt x="882899" y="483"/>
                      <a:pt x="958062" y="926"/>
                      <a:pt x="1033136" y="926"/>
                    </a:cubicBezTo>
                    <a:cubicBezTo>
                      <a:pt x="1039252" y="926"/>
                      <a:pt x="1039429" y="10410"/>
                      <a:pt x="1033313" y="10410"/>
                    </a:cubicBezTo>
                    <a:cubicBezTo>
                      <a:pt x="899296" y="10498"/>
                      <a:pt x="765368" y="11296"/>
                      <a:pt x="631263" y="11385"/>
                    </a:cubicBezTo>
                    <a:cubicBezTo>
                      <a:pt x="497246" y="11385"/>
                      <a:pt x="363229" y="11385"/>
                      <a:pt x="229212" y="11385"/>
                    </a:cubicBezTo>
                    <a:cubicBezTo>
                      <a:pt x="191630" y="11385"/>
                      <a:pt x="154137" y="11473"/>
                      <a:pt x="116556" y="11385"/>
                    </a:cubicBezTo>
                    <a:cubicBezTo>
                      <a:pt x="79063" y="11296"/>
                      <a:pt x="41393" y="12005"/>
                      <a:pt x="3900" y="9701"/>
                    </a:cubicBezTo>
                    <a:cubicBezTo>
                      <a:pt x="-1241" y="9346"/>
                      <a:pt x="-1329" y="2078"/>
                      <a:pt x="3812" y="1723"/>
                    </a:cubicBezTo>
                    <a:lnTo>
                      <a:pt x="3812" y="17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0" name="任意多边形: 形状 669"/>
              <p:cNvSpPr/>
              <p:nvPr>
                <p:custDataLst>
                  <p:tags r:id="rId405"/>
                </p:custDataLst>
              </p:nvPr>
            </p:nvSpPr>
            <p:spPr>
              <a:xfrm>
                <a:off x="9808575" y="1848767"/>
                <a:ext cx="6526" cy="40772"/>
              </a:xfrm>
              <a:custGeom>
                <a:avLst/>
                <a:gdLst>
                  <a:gd name="connsiteX0" fmla="*/ 4621 w 6526"/>
                  <a:gd name="connsiteY0" fmla="*/ 32563 h 40772"/>
                  <a:gd name="connsiteX1" fmla="*/ 5951 w 6526"/>
                  <a:gd name="connsiteY1" fmla="*/ 37615 h 40772"/>
                  <a:gd name="connsiteX2" fmla="*/ 810 w 6526"/>
                  <a:gd name="connsiteY2" fmla="*/ 38147 h 40772"/>
                  <a:gd name="connsiteX3" fmla="*/ 456 w 6526"/>
                  <a:gd name="connsiteY3" fmla="*/ 19356 h 40772"/>
                  <a:gd name="connsiteX4" fmla="*/ 367 w 6526"/>
                  <a:gd name="connsiteY4" fmla="*/ 9961 h 40772"/>
                  <a:gd name="connsiteX5" fmla="*/ 544 w 6526"/>
                  <a:gd name="connsiteY5" fmla="*/ 5529 h 40772"/>
                  <a:gd name="connsiteX6" fmla="*/ 2140 w 6526"/>
                  <a:gd name="connsiteY6" fmla="*/ 920 h 40772"/>
                  <a:gd name="connsiteX7" fmla="*/ 4710 w 6526"/>
                  <a:gd name="connsiteY7" fmla="*/ 1009 h 40772"/>
                  <a:gd name="connsiteX8" fmla="*/ 6306 w 6526"/>
                  <a:gd name="connsiteY8" fmla="*/ 5706 h 40772"/>
                  <a:gd name="connsiteX9" fmla="*/ 6483 w 6526"/>
                  <a:gd name="connsiteY9" fmla="*/ 10138 h 40772"/>
                  <a:gd name="connsiteX10" fmla="*/ 6394 w 6526"/>
                  <a:gd name="connsiteY10" fmla="*/ 19533 h 40772"/>
                  <a:gd name="connsiteX11" fmla="*/ 5951 w 6526"/>
                  <a:gd name="connsiteY11" fmla="*/ 38324 h 40772"/>
                  <a:gd name="connsiteX12" fmla="*/ 721 w 6526"/>
                  <a:gd name="connsiteY12" fmla="*/ 38235 h 40772"/>
                  <a:gd name="connsiteX13" fmla="*/ 12 w 6526"/>
                  <a:gd name="connsiteY13" fmla="*/ 33715 h 40772"/>
                  <a:gd name="connsiteX14" fmla="*/ 4621 w 6526"/>
                  <a:gd name="connsiteY14" fmla="*/ 32563 h 40772"/>
                  <a:gd name="connsiteX15" fmla="*/ 4621 w 6526"/>
                  <a:gd name="connsiteY15" fmla="*/ 32563 h 4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26" h="40772">
                    <a:moveTo>
                      <a:pt x="4621" y="32563"/>
                    </a:moveTo>
                    <a:cubicBezTo>
                      <a:pt x="5064" y="34247"/>
                      <a:pt x="5508" y="35931"/>
                      <a:pt x="5951" y="37615"/>
                    </a:cubicBezTo>
                    <a:cubicBezTo>
                      <a:pt x="4267" y="37792"/>
                      <a:pt x="2494" y="37970"/>
                      <a:pt x="810" y="38147"/>
                    </a:cubicBezTo>
                    <a:cubicBezTo>
                      <a:pt x="278" y="31854"/>
                      <a:pt x="456" y="25561"/>
                      <a:pt x="456" y="19356"/>
                    </a:cubicBezTo>
                    <a:cubicBezTo>
                      <a:pt x="456" y="16254"/>
                      <a:pt x="367" y="13063"/>
                      <a:pt x="367" y="9961"/>
                    </a:cubicBezTo>
                    <a:cubicBezTo>
                      <a:pt x="367" y="8543"/>
                      <a:pt x="190" y="6947"/>
                      <a:pt x="544" y="5529"/>
                    </a:cubicBezTo>
                    <a:cubicBezTo>
                      <a:pt x="987" y="3934"/>
                      <a:pt x="1696" y="2515"/>
                      <a:pt x="2140" y="920"/>
                    </a:cubicBezTo>
                    <a:cubicBezTo>
                      <a:pt x="2494" y="-321"/>
                      <a:pt x="4356" y="-321"/>
                      <a:pt x="4710" y="1009"/>
                    </a:cubicBezTo>
                    <a:cubicBezTo>
                      <a:pt x="5153" y="2604"/>
                      <a:pt x="5862" y="4111"/>
                      <a:pt x="6306" y="5706"/>
                    </a:cubicBezTo>
                    <a:cubicBezTo>
                      <a:pt x="6660" y="7124"/>
                      <a:pt x="6483" y="8720"/>
                      <a:pt x="6483" y="10138"/>
                    </a:cubicBezTo>
                    <a:cubicBezTo>
                      <a:pt x="6483" y="13240"/>
                      <a:pt x="6394" y="16431"/>
                      <a:pt x="6394" y="19533"/>
                    </a:cubicBezTo>
                    <a:cubicBezTo>
                      <a:pt x="6306" y="25827"/>
                      <a:pt x="6571" y="32120"/>
                      <a:pt x="5951" y="38324"/>
                    </a:cubicBezTo>
                    <a:cubicBezTo>
                      <a:pt x="5685" y="41604"/>
                      <a:pt x="1164" y="41604"/>
                      <a:pt x="721" y="38235"/>
                    </a:cubicBezTo>
                    <a:cubicBezTo>
                      <a:pt x="544" y="36729"/>
                      <a:pt x="278" y="35222"/>
                      <a:pt x="12" y="33715"/>
                    </a:cubicBezTo>
                    <a:cubicBezTo>
                      <a:pt x="-254" y="30790"/>
                      <a:pt x="3912" y="29549"/>
                      <a:pt x="4621" y="32563"/>
                    </a:cubicBezTo>
                    <a:lnTo>
                      <a:pt x="4621" y="32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1" name="任意多边形: 形状 670"/>
              <p:cNvSpPr/>
              <p:nvPr>
                <p:custDataLst>
                  <p:tags r:id="rId406"/>
                </p:custDataLst>
              </p:nvPr>
            </p:nvSpPr>
            <p:spPr>
              <a:xfrm>
                <a:off x="8747420" y="1841760"/>
                <a:ext cx="1069866" cy="9383"/>
              </a:xfrm>
              <a:custGeom>
                <a:avLst/>
                <a:gdLst>
                  <a:gd name="connsiteX0" fmla="*/ 1068258 w 1069866"/>
                  <a:gd name="connsiteY0" fmla="*/ 6951 h 9383"/>
                  <a:gd name="connsiteX1" fmla="*/ 1016849 w 1069866"/>
                  <a:gd name="connsiteY1" fmla="*/ 9345 h 9383"/>
                  <a:gd name="connsiteX2" fmla="*/ 964909 w 1069866"/>
                  <a:gd name="connsiteY2" fmla="*/ 9345 h 9383"/>
                  <a:gd name="connsiteX3" fmla="*/ 859965 w 1069866"/>
                  <a:gd name="connsiteY3" fmla="*/ 9345 h 9383"/>
                  <a:gd name="connsiteX4" fmla="*/ 652291 w 1069866"/>
                  <a:gd name="connsiteY4" fmla="*/ 9345 h 9383"/>
                  <a:gd name="connsiteX5" fmla="*/ 236945 w 1069866"/>
                  <a:gd name="connsiteY5" fmla="*/ 9256 h 9383"/>
                  <a:gd name="connsiteX6" fmla="*/ 2770 w 1069866"/>
                  <a:gd name="connsiteY6" fmla="*/ 7572 h 9383"/>
                  <a:gd name="connsiteX7" fmla="*/ 2682 w 1069866"/>
                  <a:gd name="connsiteY7" fmla="*/ 1899 h 9383"/>
                  <a:gd name="connsiteX8" fmla="*/ 210355 w 1069866"/>
                  <a:gd name="connsiteY8" fmla="*/ 215 h 9383"/>
                  <a:gd name="connsiteX9" fmla="*/ 418028 w 1069866"/>
                  <a:gd name="connsiteY9" fmla="*/ 126 h 9383"/>
                  <a:gd name="connsiteX10" fmla="*/ 833374 w 1069866"/>
                  <a:gd name="connsiteY10" fmla="*/ 38 h 9383"/>
                  <a:gd name="connsiteX11" fmla="*/ 950461 w 1069866"/>
                  <a:gd name="connsiteY11" fmla="*/ 38 h 9383"/>
                  <a:gd name="connsiteX12" fmla="*/ 1007897 w 1069866"/>
                  <a:gd name="connsiteY12" fmla="*/ 38 h 9383"/>
                  <a:gd name="connsiteX13" fmla="*/ 1067638 w 1069866"/>
                  <a:gd name="connsiteY13" fmla="*/ 2431 h 9383"/>
                  <a:gd name="connsiteX14" fmla="*/ 1068258 w 1069866"/>
                  <a:gd name="connsiteY14" fmla="*/ 6951 h 9383"/>
                  <a:gd name="connsiteX15" fmla="*/ 1068258 w 1069866"/>
                  <a:gd name="connsiteY15" fmla="*/ 6951 h 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69866" h="9383">
                    <a:moveTo>
                      <a:pt x="1068258" y="6951"/>
                    </a:moveTo>
                    <a:cubicBezTo>
                      <a:pt x="1051240" y="9522"/>
                      <a:pt x="1034133" y="9256"/>
                      <a:pt x="1016849" y="9345"/>
                    </a:cubicBezTo>
                    <a:cubicBezTo>
                      <a:pt x="999566" y="9433"/>
                      <a:pt x="982282" y="9345"/>
                      <a:pt x="964909" y="9345"/>
                    </a:cubicBezTo>
                    <a:cubicBezTo>
                      <a:pt x="929898" y="9345"/>
                      <a:pt x="894975" y="9345"/>
                      <a:pt x="859965" y="9345"/>
                    </a:cubicBezTo>
                    <a:cubicBezTo>
                      <a:pt x="790740" y="9345"/>
                      <a:pt x="721516" y="9345"/>
                      <a:pt x="652291" y="9345"/>
                    </a:cubicBezTo>
                    <a:cubicBezTo>
                      <a:pt x="513843" y="9345"/>
                      <a:pt x="375394" y="9345"/>
                      <a:pt x="236945" y="9256"/>
                    </a:cubicBezTo>
                    <a:cubicBezTo>
                      <a:pt x="158946" y="9167"/>
                      <a:pt x="80858" y="10054"/>
                      <a:pt x="2770" y="7572"/>
                    </a:cubicBezTo>
                    <a:cubicBezTo>
                      <a:pt x="-864" y="7483"/>
                      <a:pt x="-952" y="2076"/>
                      <a:pt x="2682" y="1899"/>
                    </a:cubicBezTo>
                    <a:cubicBezTo>
                      <a:pt x="71817" y="-317"/>
                      <a:pt x="141042" y="304"/>
                      <a:pt x="210355" y="215"/>
                    </a:cubicBezTo>
                    <a:cubicBezTo>
                      <a:pt x="279579" y="215"/>
                      <a:pt x="348803" y="126"/>
                      <a:pt x="418028" y="126"/>
                    </a:cubicBezTo>
                    <a:cubicBezTo>
                      <a:pt x="556476" y="126"/>
                      <a:pt x="694925" y="38"/>
                      <a:pt x="833374" y="38"/>
                    </a:cubicBezTo>
                    <a:cubicBezTo>
                      <a:pt x="872374" y="38"/>
                      <a:pt x="911462" y="38"/>
                      <a:pt x="950461" y="38"/>
                    </a:cubicBezTo>
                    <a:cubicBezTo>
                      <a:pt x="969607" y="38"/>
                      <a:pt x="988752" y="38"/>
                      <a:pt x="1007897" y="38"/>
                    </a:cubicBezTo>
                    <a:cubicBezTo>
                      <a:pt x="1027840" y="38"/>
                      <a:pt x="1047783" y="-494"/>
                      <a:pt x="1067638" y="2431"/>
                    </a:cubicBezTo>
                    <a:cubicBezTo>
                      <a:pt x="1069854" y="2786"/>
                      <a:pt x="1071006" y="6508"/>
                      <a:pt x="1068258" y="6951"/>
                    </a:cubicBezTo>
                    <a:lnTo>
                      <a:pt x="1068258" y="69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2" name="任意多边形: 形状 671"/>
              <p:cNvSpPr/>
              <p:nvPr>
                <p:custDataLst>
                  <p:tags r:id="rId407"/>
                </p:custDataLst>
              </p:nvPr>
            </p:nvSpPr>
            <p:spPr>
              <a:xfrm>
                <a:off x="8728701" y="1842311"/>
                <a:ext cx="24743" cy="45596"/>
              </a:xfrm>
              <a:custGeom>
                <a:avLst/>
                <a:gdLst>
                  <a:gd name="connsiteX0" fmla="*/ 15727 w 24743"/>
                  <a:gd name="connsiteY0" fmla="*/ 10123 h 45596"/>
                  <a:gd name="connsiteX1" fmla="*/ 15284 w 24743"/>
                  <a:gd name="connsiteY1" fmla="*/ 7819 h 45596"/>
                  <a:gd name="connsiteX2" fmla="*/ 15284 w 24743"/>
                  <a:gd name="connsiteY2" fmla="*/ 5603 h 45596"/>
                  <a:gd name="connsiteX3" fmla="*/ 19627 w 24743"/>
                  <a:gd name="connsiteY3" fmla="*/ 107 h 45596"/>
                  <a:gd name="connsiteX4" fmla="*/ 24236 w 24743"/>
                  <a:gd name="connsiteY4" fmla="*/ 5957 h 45596"/>
                  <a:gd name="connsiteX5" fmla="*/ 13423 w 24743"/>
                  <a:gd name="connsiteY5" fmla="*/ 25103 h 45596"/>
                  <a:gd name="connsiteX6" fmla="*/ 9523 w 24743"/>
                  <a:gd name="connsiteY6" fmla="*/ 34675 h 45596"/>
                  <a:gd name="connsiteX7" fmla="*/ 7484 w 24743"/>
                  <a:gd name="connsiteY7" fmla="*/ 40171 h 45596"/>
                  <a:gd name="connsiteX8" fmla="*/ 4027 w 24743"/>
                  <a:gd name="connsiteY8" fmla="*/ 44603 h 45596"/>
                  <a:gd name="connsiteX9" fmla="*/ 5623 w 24743"/>
                  <a:gd name="connsiteY9" fmla="*/ 43362 h 45596"/>
                  <a:gd name="connsiteX10" fmla="*/ 5002 w 24743"/>
                  <a:gd name="connsiteY10" fmla="*/ 44514 h 45596"/>
                  <a:gd name="connsiteX11" fmla="*/ 570 w 24743"/>
                  <a:gd name="connsiteY11" fmla="*/ 43184 h 45596"/>
                  <a:gd name="connsiteX12" fmla="*/ 482 w 24743"/>
                  <a:gd name="connsiteY12" fmla="*/ 41855 h 45596"/>
                  <a:gd name="connsiteX13" fmla="*/ 1280 w 24743"/>
                  <a:gd name="connsiteY13" fmla="*/ 43805 h 45596"/>
                  <a:gd name="connsiteX14" fmla="*/ 1545 w 24743"/>
                  <a:gd name="connsiteY14" fmla="*/ 32282 h 45596"/>
                  <a:gd name="connsiteX15" fmla="*/ 5623 w 24743"/>
                  <a:gd name="connsiteY15" fmla="*/ 20848 h 45596"/>
                  <a:gd name="connsiteX16" fmla="*/ 17854 w 24743"/>
                  <a:gd name="connsiteY16" fmla="*/ 994 h 45596"/>
                  <a:gd name="connsiteX17" fmla="*/ 20779 w 24743"/>
                  <a:gd name="connsiteY17" fmla="*/ 7730 h 45596"/>
                  <a:gd name="connsiteX18" fmla="*/ 18386 w 24743"/>
                  <a:gd name="connsiteY18" fmla="*/ 7376 h 45596"/>
                  <a:gd name="connsiteX19" fmla="*/ 20070 w 24743"/>
                  <a:gd name="connsiteY19" fmla="*/ 7376 h 45596"/>
                  <a:gd name="connsiteX20" fmla="*/ 18741 w 24743"/>
                  <a:gd name="connsiteY20" fmla="*/ 7730 h 45596"/>
                  <a:gd name="connsiteX21" fmla="*/ 17234 w 24743"/>
                  <a:gd name="connsiteY21" fmla="*/ 7642 h 45596"/>
                  <a:gd name="connsiteX22" fmla="*/ 17500 w 24743"/>
                  <a:gd name="connsiteY22" fmla="*/ 8262 h 45596"/>
                  <a:gd name="connsiteX23" fmla="*/ 17145 w 24743"/>
                  <a:gd name="connsiteY23" fmla="*/ 9769 h 45596"/>
                  <a:gd name="connsiteX24" fmla="*/ 15727 w 24743"/>
                  <a:gd name="connsiteY24" fmla="*/ 10123 h 45596"/>
                  <a:gd name="connsiteX25" fmla="*/ 15727 w 24743"/>
                  <a:gd name="connsiteY25" fmla="*/ 10123 h 4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743" h="45596">
                    <a:moveTo>
                      <a:pt x="15727" y="10123"/>
                    </a:moveTo>
                    <a:cubicBezTo>
                      <a:pt x="15373" y="9326"/>
                      <a:pt x="15195" y="8705"/>
                      <a:pt x="15284" y="7819"/>
                    </a:cubicBezTo>
                    <a:cubicBezTo>
                      <a:pt x="15373" y="6844"/>
                      <a:pt x="15373" y="6578"/>
                      <a:pt x="15284" y="5603"/>
                    </a:cubicBezTo>
                    <a:cubicBezTo>
                      <a:pt x="14929" y="3121"/>
                      <a:pt x="17411" y="639"/>
                      <a:pt x="19627" y="107"/>
                    </a:cubicBezTo>
                    <a:cubicBezTo>
                      <a:pt x="22818" y="-690"/>
                      <a:pt x="26009" y="3121"/>
                      <a:pt x="24236" y="5957"/>
                    </a:cubicBezTo>
                    <a:cubicBezTo>
                      <a:pt x="20336" y="12251"/>
                      <a:pt x="16348" y="18278"/>
                      <a:pt x="13423" y="25103"/>
                    </a:cubicBezTo>
                    <a:cubicBezTo>
                      <a:pt x="12004" y="28205"/>
                      <a:pt x="10764" y="31484"/>
                      <a:pt x="9523" y="34675"/>
                    </a:cubicBezTo>
                    <a:cubicBezTo>
                      <a:pt x="8814" y="36537"/>
                      <a:pt x="8282" y="38398"/>
                      <a:pt x="7484" y="40171"/>
                    </a:cubicBezTo>
                    <a:cubicBezTo>
                      <a:pt x="6686" y="42209"/>
                      <a:pt x="6243" y="43716"/>
                      <a:pt x="4027" y="44603"/>
                    </a:cubicBezTo>
                    <a:cubicBezTo>
                      <a:pt x="4559" y="44159"/>
                      <a:pt x="5091" y="43805"/>
                      <a:pt x="5623" y="43362"/>
                    </a:cubicBezTo>
                    <a:cubicBezTo>
                      <a:pt x="5445" y="43716"/>
                      <a:pt x="5180" y="44071"/>
                      <a:pt x="5002" y="44514"/>
                    </a:cubicBezTo>
                    <a:cubicBezTo>
                      <a:pt x="3850" y="46553"/>
                      <a:pt x="748" y="45489"/>
                      <a:pt x="570" y="43184"/>
                    </a:cubicBezTo>
                    <a:cubicBezTo>
                      <a:pt x="570" y="42741"/>
                      <a:pt x="482" y="42298"/>
                      <a:pt x="482" y="41855"/>
                    </a:cubicBezTo>
                    <a:cubicBezTo>
                      <a:pt x="748" y="42475"/>
                      <a:pt x="1014" y="43184"/>
                      <a:pt x="1280" y="43805"/>
                    </a:cubicBezTo>
                    <a:cubicBezTo>
                      <a:pt x="-1291" y="40791"/>
                      <a:pt x="659" y="35650"/>
                      <a:pt x="1545" y="32282"/>
                    </a:cubicBezTo>
                    <a:cubicBezTo>
                      <a:pt x="2609" y="28294"/>
                      <a:pt x="3939" y="24571"/>
                      <a:pt x="5623" y="20848"/>
                    </a:cubicBezTo>
                    <a:cubicBezTo>
                      <a:pt x="8814" y="13846"/>
                      <a:pt x="12714" y="6755"/>
                      <a:pt x="17854" y="994"/>
                    </a:cubicBezTo>
                    <a:cubicBezTo>
                      <a:pt x="18829" y="3210"/>
                      <a:pt x="19804" y="5514"/>
                      <a:pt x="20779" y="7730"/>
                    </a:cubicBezTo>
                    <a:cubicBezTo>
                      <a:pt x="19893" y="7819"/>
                      <a:pt x="19184" y="7642"/>
                      <a:pt x="18386" y="7376"/>
                    </a:cubicBezTo>
                    <a:cubicBezTo>
                      <a:pt x="18918" y="7376"/>
                      <a:pt x="19538" y="7376"/>
                      <a:pt x="20070" y="7376"/>
                    </a:cubicBezTo>
                    <a:cubicBezTo>
                      <a:pt x="19627" y="7464"/>
                      <a:pt x="19184" y="7642"/>
                      <a:pt x="18741" y="7730"/>
                    </a:cubicBezTo>
                    <a:cubicBezTo>
                      <a:pt x="18298" y="7819"/>
                      <a:pt x="17588" y="7642"/>
                      <a:pt x="17234" y="7642"/>
                    </a:cubicBezTo>
                    <a:cubicBezTo>
                      <a:pt x="18032" y="7464"/>
                      <a:pt x="17588" y="7642"/>
                      <a:pt x="17500" y="8262"/>
                    </a:cubicBezTo>
                    <a:cubicBezTo>
                      <a:pt x="17411" y="8794"/>
                      <a:pt x="17234" y="9237"/>
                      <a:pt x="17145" y="9769"/>
                    </a:cubicBezTo>
                    <a:cubicBezTo>
                      <a:pt x="16879" y="10566"/>
                      <a:pt x="15993" y="10655"/>
                      <a:pt x="15727" y="10123"/>
                    </a:cubicBezTo>
                    <a:lnTo>
                      <a:pt x="15727" y="101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3" name="任意多边形: 形状 672"/>
              <p:cNvSpPr/>
              <p:nvPr>
                <p:custDataLst>
                  <p:tags r:id="rId408"/>
                </p:custDataLst>
              </p:nvPr>
            </p:nvSpPr>
            <p:spPr>
              <a:xfrm>
                <a:off x="8240103" y="1838360"/>
                <a:ext cx="507184" cy="8429"/>
              </a:xfrm>
              <a:custGeom>
                <a:avLst/>
                <a:gdLst>
                  <a:gd name="connsiteX0" fmla="*/ 506453 w 507184"/>
                  <a:gd name="connsiteY0" fmla="*/ 5388 h 8429"/>
                  <a:gd name="connsiteX1" fmla="*/ 484206 w 507184"/>
                  <a:gd name="connsiteY1" fmla="*/ 7072 h 8429"/>
                  <a:gd name="connsiteX2" fmla="*/ 457792 w 507184"/>
                  <a:gd name="connsiteY2" fmla="*/ 7869 h 8429"/>
                  <a:gd name="connsiteX3" fmla="*/ 409309 w 507184"/>
                  <a:gd name="connsiteY3" fmla="*/ 8224 h 8429"/>
                  <a:gd name="connsiteX4" fmla="*/ 311189 w 507184"/>
                  <a:gd name="connsiteY4" fmla="*/ 8401 h 8429"/>
                  <a:gd name="connsiteX5" fmla="*/ 113886 w 507184"/>
                  <a:gd name="connsiteY5" fmla="*/ 8401 h 8429"/>
                  <a:gd name="connsiteX6" fmla="*/ 3712 w 507184"/>
                  <a:gd name="connsiteY6" fmla="*/ 8047 h 8429"/>
                  <a:gd name="connsiteX7" fmla="*/ 3535 w 507184"/>
                  <a:gd name="connsiteY7" fmla="*/ 513 h 8429"/>
                  <a:gd name="connsiteX8" fmla="*/ 200838 w 507184"/>
                  <a:gd name="connsiteY8" fmla="*/ 158 h 8429"/>
                  <a:gd name="connsiteX9" fmla="*/ 398140 w 507184"/>
                  <a:gd name="connsiteY9" fmla="*/ 335 h 8429"/>
                  <a:gd name="connsiteX10" fmla="*/ 452119 w 507184"/>
                  <a:gd name="connsiteY10" fmla="*/ 690 h 8429"/>
                  <a:gd name="connsiteX11" fmla="*/ 479685 w 507184"/>
                  <a:gd name="connsiteY11" fmla="*/ 1399 h 8429"/>
                  <a:gd name="connsiteX12" fmla="*/ 506453 w 507184"/>
                  <a:gd name="connsiteY12" fmla="*/ 3260 h 8429"/>
                  <a:gd name="connsiteX13" fmla="*/ 506453 w 507184"/>
                  <a:gd name="connsiteY13" fmla="*/ 5388 h 8429"/>
                  <a:gd name="connsiteX14" fmla="*/ 506453 w 507184"/>
                  <a:gd name="connsiteY14" fmla="*/ 5388 h 8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7184" h="8429">
                    <a:moveTo>
                      <a:pt x="506453" y="5388"/>
                    </a:moveTo>
                    <a:cubicBezTo>
                      <a:pt x="499185" y="6806"/>
                      <a:pt x="491651" y="6717"/>
                      <a:pt x="484206" y="7072"/>
                    </a:cubicBezTo>
                    <a:cubicBezTo>
                      <a:pt x="475431" y="7426"/>
                      <a:pt x="466567" y="7781"/>
                      <a:pt x="457792" y="7869"/>
                    </a:cubicBezTo>
                    <a:cubicBezTo>
                      <a:pt x="441661" y="8047"/>
                      <a:pt x="425440" y="8224"/>
                      <a:pt x="409309" y="8224"/>
                    </a:cubicBezTo>
                    <a:cubicBezTo>
                      <a:pt x="376602" y="8313"/>
                      <a:pt x="343896" y="8401"/>
                      <a:pt x="311189" y="8401"/>
                    </a:cubicBezTo>
                    <a:cubicBezTo>
                      <a:pt x="245421" y="8401"/>
                      <a:pt x="179654" y="8401"/>
                      <a:pt x="113886" y="8401"/>
                    </a:cubicBezTo>
                    <a:cubicBezTo>
                      <a:pt x="77191" y="8401"/>
                      <a:pt x="40407" y="8579"/>
                      <a:pt x="3712" y="8047"/>
                    </a:cubicBezTo>
                    <a:cubicBezTo>
                      <a:pt x="-1163" y="7958"/>
                      <a:pt x="-1251" y="601"/>
                      <a:pt x="3535" y="513"/>
                    </a:cubicBezTo>
                    <a:cubicBezTo>
                      <a:pt x="69214" y="-374"/>
                      <a:pt x="135070" y="158"/>
                      <a:pt x="200838" y="158"/>
                    </a:cubicBezTo>
                    <a:cubicBezTo>
                      <a:pt x="266605" y="158"/>
                      <a:pt x="332373" y="158"/>
                      <a:pt x="398140" y="335"/>
                    </a:cubicBezTo>
                    <a:cubicBezTo>
                      <a:pt x="416133" y="424"/>
                      <a:pt x="434126" y="424"/>
                      <a:pt x="452119" y="690"/>
                    </a:cubicBezTo>
                    <a:cubicBezTo>
                      <a:pt x="461338" y="779"/>
                      <a:pt x="470467" y="1045"/>
                      <a:pt x="479685" y="1399"/>
                    </a:cubicBezTo>
                    <a:cubicBezTo>
                      <a:pt x="488549" y="1754"/>
                      <a:pt x="497678" y="1576"/>
                      <a:pt x="506453" y="3260"/>
                    </a:cubicBezTo>
                    <a:cubicBezTo>
                      <a:pt x="507428" y="3615"/>
                      <a:pt x="507428" y="5210"/>
                      <a:pt x="506453" y="5388"/>
                    </a:cubicBezTo>
                    <a:lnTo>
                      <a:pt x="506453" y="53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4" name="任意多边形: 形状 673"/>
              <p:cNvSpPr/>
              <p:nvPr>
                <p:custDataLst>
                  <p:tags r:id="rId409"/>
                </p:custDataLst>
              </p:nvPr>
            </p:nvSpPr>
            <p:spPr>
              <a:xfrm>
                <a:off x="8219114" y="1843275"/>
                <a:ext cx="35337" cy="235257"/>
              </a:xfrm>
              <a:custGeom>
                <a:avLst/>
                <a:gdLst>
                  <a:gd name="connsiteX0" fmla="*/ 33387 w 35337"/>
                  <a:gd name="connsiteY0" fmla="*/ 2246 h 235257"/>
                  <a:gd name="connsiteX1" fmla="*/ 12380 w 35337"/>
                  <a:gd name="connsiteY1" fmla="*/ 53300 h 235257"/>
                  <a:gd name="connsiteX2" fmla="*/ 9189 w 35337"/>
                  <a:gd name="connsiteY2" fmla="*/ 112242 h 235257"/>
                  <a:gd name="connsiteX3" fmla="*/ 18053 w 35337"/>
                  <a:gd name="connsiteY3" fmla="*/ 175528 h 235257"/>
                  <a:gd name="connsiteX4" fmla="*/ 27182 w 35337"/>
                  <a:gd name="connsiteY4" fmla="*/ 206994 h 235257"/>
                  <a:gd name="connsiteX5" fmla="*/ 32855 w 35337"/>
                  <a:gd name="connsiteY5" fmla="*/ 222416 h 235257"/>
                  <a:gd name="connsiteX6" fmla="*/ 34362 w 35337"/>
                  <a:gd name="connsiteY6" fmla="*/ 234205 h 235257"/>
                  <a:gd name="connsiteX7" fmla="*/ 31880 w 35337"/>
                  <a:gd name="connsiteY7" fmla="*/ 235180 h 235257"/>
                  <a:gd name="connsiteX8" fmla="*/ 21244 w 35337"/>
                  <a:gd name="connsiteY8" fmla="*/ 216921 h 235257"/>
                  <a:gd name="connsiteX9" fmla="*/ 12824 w 35337"/>
                  <a:gd name="connsiteY9" fmla="*/ 190508 h 235257"/>
                  <a:gd name="connsiteX10" fmla="*/ 2719 w 35337"/>
                  <a:gd name="connsiteY10" fmla="*/ 139276 h 235257"/>
                  <a:gd name="connsiteX11" fmla="*/ 7062 w 35337"/>
                  <a:gd name="connsiteY11" fmla="*/ 40714 h 235257"/>
                  <a:gd name="connsiteX12" fmla="*/ 31348 w 35337"/>
                  <a:gd name="connsiteY12" fmla="*/ 207 h 235257"/>
                  <a:gd name="connsiteX13" fmla="*/ 33387 w 35337"/>
                  <a:gd name="connsiteY13" fmla="*/ 2246 h 235257"/>
                  <a:gd name="connsiteX14" fmla="*/ 33387 w 35337"/>
                  <a:gd name="connsiteY14" fmla="*/ 2246 h 235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337" h="235257">
                    <a:moveTo>
                      <a:pt x="33387" y="2246"/>
                    </a:moveTo>
                    <a:cubicBezTo>
                      <a:pt x="23637" y="18377"/>
                      <a:pt x="15926" y="34420"/>
                      <a:pt x="12380" y="53300"/>
                    </a:cubicBezTo>
                    <a:cubicBezTo>
                      <a:pt x="8835" y="72534"/>
                      <a:pt x="8392" y="92565"/>
                      <a:pt x="9189" y="112242"/>
                    </a:cubicBezTo>
                    <a:cubicBezTo>
                      <a:pt x="10076" y="133426"/>
                      <a:pt x="13089" y="154699"/>
                      <a:pt x="18053" y="175528"/>
                    </a:cubicBezTo>
                    <a:cubicBezTo>
                      <a:pt x="20623" y="186165"/>
                      <a:pt x="23637" y="196623"/>
                      <a:pt x="27182" y="206994"/>
                    </a:cubicBezTo>
                    <a:cubicBezTo>
                      <a:pt x="28955" y="212135"/>
                      <a:pt x="30817" y="217276"/>
                      <a:pt x="32855" y="222416"/>
                    </a:cubicBezTo>
                    <a:cubicBezTo>
                      <a:pt x="34362" y="226316"/>
                      <a:pt x="36667" y="230394"/>
                      <a:pt x="34362" y="234205"/>
                    </a:cubicBezTo>
                    <a:cubicBezTo>
                      <a:pt x="33919" y="235003"/>
                      <a:pt x="32855" y="235446"/>
                      <a:pt x="31880" y="235180"/>
                    </a:cubicBezTo>
                    <a:cubicBezTo>
                      <a:pt x="25498" y="233319"/>
                      <a:pt x="23282" y="222416"/>
                      <a:pt x="21244" y="216921"/>
                    </a:cubicBezTo>
                    <a:cubicBezTo>
                      <a:pt x="18053" y="208235"/>
                      <a:pt x="15305" y="199460"/>
                      <a:pt x="12824" y="190508"/>
                    </a:cubicBezTo>
                    <a:cubicBezTo>
                      <a:pt x="8214" y="173667"/>
                      <a:pt x="4846" y="156560"/>
                      <a:pt x="2719" y="139276"/>
                    </a:cubicBezTo>
                    <a:cubicBezTo>
                      <a:pt x="-1181" y="106747"/>
                      <a:pt x="-1801" y="72002"/>
                      <a:pt x="7062" y="40714"/>
                    </a:cubicBezTo>
                    <a:cubicBezTo>
                      <a:pt x="11317" y="25468"/>
                      <a:pt x="18496" y="9780"/>
                      <a:pt x="31348" y="207"/>
                    </a:cubicBezTo>
                    <a:cubicBezTo>
                      <a:pt x="32589" y="-591"/>
                      <a:pt x="34096" y="1093"/>
                      <a:pt x="33387" y="2246"/>
                    </a:cubicBezTo>
                    <a:lnTo>
                      <a:pt x="33387" y="22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5" name="任意多边形: 形状 674"/>
              <p:cNvSpPr/>
              <p:nvPr>
                <p:custDataLst>
                  <p:tags r:id="rId410"/>
                </p:custDataLst>
              </p:nvPr>
            </p:nvSpPr>
            <p:spPr>
              <a:xfrm>
                <a:off x="9755249" y="1882570"/>
                <a:ext cx="23976" cy="155491"/>
              </a:xfrm>
              <a:custGeom>
                <a:avLst/>
                <a:gdLst>
                  <a:gd name="connsiteX0" fmla="*/ 23025 w 23976"/>
                  <a:gd name="connsiteY0" fmla="*/ 5407 h 155491"/>
                  <a:gd name="connsiteX1" fmla="*/ 19036 w 23976"/>
                  <a:gd name="connsiteY1" fmla="*/ 13295 h 155491"/>
                  <a:gd name="connsiteX2" fmla="*/ 16288 w 23976"/>
                  <a:gd name="connsiteY2" fmla="*/ 22513 h 155491"/>
                  <a:gd name="connsiteX3" fmla="*/ 12743 w 23976"/>
                  <a:gd name="connsiteY3" fmla="*/ 41659 h 155491"/>
                  <a:gd name="connsiteX4" fmla="*/ 10350 w 23976"/>
                  <a:gd name="connsiteY4" fmla="*/ 80215 h 155491"/>
                  <a:gd name="connsiteX5" fmla="*/ 11857 w 23976"/>
                  <a:gd name="connsiteY5" fmla="*/ 117176 h 155491"/>
                  <a:gd name="connsiteX6" fmla="*/ 16377 w 23976"/>
                  <a:gd name="connsiteY6" fmla="*/ 135081 h 155491"/>
                  <a:gd name="connsiteX7" fmla="*/ 23025 w 23976"/>
                  <a:gd name="connsiteY7" fmla="*/ 151478 h 155491"/>
                  <a:gd name="connsiteX8" fmla="*/ 16820 w 23976"/>
                  <a:gd name="connsiteY8" fmla="*/ 154935 h 155491"/>
                  <a:gd name="connsiteX9" fmla="*/ 6007 w 23976"/>
                  <a:gd name="connsiteY9" fmla="*/ 135878 h 155491"/>
                  <a:gd name="connsiteX10" fmla="*/ 1132 w 23976"/>
                  <a:gd name="connsiteY10" fmla="*/ 112833 h 155491"/>
                  <a:gd name="connsiteX11" fmla="*/ 954 w 23976"/>
                  <a:gd name="connsiteY11" fmla="*/ 63729 h 155491"/>
                  <a:gd name="connsiteX12" fmla="*/ 8843 w 23976"/>
                  <a:gd name="connsiteY12" fmla="*/ 14359 h 155491"/>
                  <a:gd name="connsiteX13" fmla="*/ 19656 w 23976"/>
                  <a:gd name="connsiteY13" fmla="*/ 0 h 155491"/>
                  <a:gd name="connsiteX14" fmla="*/ 23379 w 23976"/>
                  <a:gd name="connsiteY14" fmla="*/ 5407 h 155491"/>
                  <a:gd name="connsiteX15" fmla="*/ 23025 w 23976"/>
                  <a:gd name="connsiteY15" fmla="*/ 5407 h 155491"/>
                  <a:gd name="connsiteX16" fmla="*/ 23025 w 23976"/>
                  <a:gd name="connsiteY16" fmla="*/ 5407 h 15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976" h="155491">
                    <a:moveTo>
                      <a:pt x="23025" y="5407"/>
                    </a:moveTo>
                    <a:cubicBezTo>
                      <a:pt x="21163" y="4166"/>
                      <a:pt x="19302" y="12498"/>
                      <a:pt x="19036" y="13295"/>
                    </a:cubicBezTo>
                    <a:cubicBezTo>
                      <a:pt x="18061" y="16398"/>
                      <a:pt x="17086" y="19411"/>
                      <a:pt x="16288" y="22513"/>
                    </a:cubicBezTo>
                    <a:cubicBezTo>
                      <a:pt x="14693" y="28807"/>
                      <a:pt x="13541" y="35188"/>
                      <a:pt x="12743" y="41659"/>
                    </a:cubicBezTo>
                    <a:cubicBezTo>
                      <a:pt x="11148" y="54422"/>
                      <a:pt x="10704" y="67363"/>
                      <a:pt x="10350" y="80215"/>
                    </a:cubicBezTo>
                    <a:cubicBezTo>
                      <a:pt x="9995" y="92535"/>
                      <a:pt x="9995" y="104944"/>
                      <a:pt x="11857" y="117176"/>
                    </a:cubicBezTo>
                    <a:cubicBezTo>
                      <a:pt x="12832" y="123203"/>
                      <a:pt x="14338" y="129231"/>
                      <a:pt x="16377" y="135081"/>
                    </a:cubicBezTo>
                    <a:cubicBezTo>
                      <a:pt x="18327" y="140399"/>
                      <a:pt x="22936" y="145894"/>
                      <a:pt x="23025" y="151478"/>
                    </a:cubicBezTo>
                    <a:cubicBezTo>
                      <a:pt x="23113" y="154758"/>
                      <a:pt x="19656" y="156442"/>
                      <a:pt x="16820" y="154935"/>
                    </a:cubicBezTo>
                    <a:cubicBezTo>
                      <a:pt x="10793" y="151744"/>
                      <a:pt x="8045" y="141905"/>
                      <a:pt x="6007" y="135878"/>
                    </a:cubicBezTo>
                    <a:cubicBezTo>
                      <a:pt x="3436" y="128344"/>
                      <a:pt x="2018" y="120633"/>
                      <a:pt x="1132" y="112833"/>
                    </a:cubicBezTo>
                    <a:cubicBezTo>
                      <a:pt x="-730" y="96435"/>
                      <a:pt x="68" y="79949"/>
                      <a:pt x="954" y="63729"/>
                    </a:cubicBezTo>
                    <a:cubicBezTo>
                      <a:pt x="1841" y="47065"/>
                      <a:pt x="3436" y="30047"/>
                      <a:pt x="8843" y="14359"/>
                    </a:cubicBezTo>
                    <a:cubicBezTo>
                      <a:pt x="10438" y="9750"/>
                      <a:pt x="13186" y="0"/>
                      <a:pt x="19656" y="0"/>
                    </a:cubicBezTo>
                    <a:cubicBezTo>
                      <a:pt x="22404" y="0"/>
                      <a:pt x="25241" y="3102"/>
                      <a:pt x="23379" y="5407"/>
                    </a:cubicBezTo>
                    <a:cubicBezTo>
                      <a:pt x="23291" y="5495"/>
                      <a:pt x="23113" y="5495"/>
                      <a:pt x="23025" y="5407"/>
                    </a:cubicBezTo>
                    <a:lnTo>
                      <a:pt x="23025" y="5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6" name="任意多边形: 形状 675"/>
              <p:cNvSpPr/>
              <p:nvPr>
                <p:custDataLst>
                  <p:tags r:id="rId411"/>
                </p:custDataLst>
              </p:nvPr>
            </p:nvSpPr>
            <p:spPr>
              <a:xfrm>
                <a:off x="9630977" y="1927597"/>
                <a:ext cx="128750" cy="8863"/>
              </a:xfrm>
              <a:custGeom>
                <a:avLst/>
                <a:gdLst>
                  <a:gd name="connsiteX0" fmla="*/ 782 w 128750"/>
                  <a:gd name="connsiteY0" fmla="*/ 3457 h 8863"/>
                  <a:gd name="connsiteX1" fmla="*/ 61586 w 128750"/>
                  <a:gd name="connsiteY1" fmla="*/ 1064 h 8863"/>
                  <a:gd name="connsiteX2" fmla="*/ 124340 w 128750"/>
                  <a:gd name="connsiteY2" fmla="*/ 0 h 8863"/>
                  <a:gd name="connsiteX3" fmla="*/ 124517 w 128750"/>
                  <a:gd name="connsiteY3" fmla="*/ 8864 h 8863"/>
                  <a:gd name="connsiteX4" fmla="*/ 62827 w 128750"/>
                  <a:gd name="connsiteY4" fmla="*/ 7889 h 8863"/>
                  <a:gd name="connsiteX5" fmla="*/ 1137 w 128750"/>
                  <a:gd name="connsiteY5" fmla="*/ 5495 h 8863"/>
                  <a:gd name="connsiteX6" fmla="*/ 782 w 128750"/>
                  <a:gd name="connsiteY6" fmla="*/ 3457 h 8863"/>
                  <a:gd name="connsiteX7" fmla="*/ 782 w 128750"/>
                  <a:gd name="connsiteY7" fmla="*/ 3457 h 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750" h="8863">
                    <a:moveTo>
                      <a:pt x="782" y="3457"/>
                    </a:moveTo>
                    <a:cubicBezTo>
                      <a:pt x="20902" y="975"/>
                      <a:pt x="41200" y="1418"/>
                      <a:pt x="61586" y="1064"/>
                    </a:cubicBezTo>
                    <a:cubicBezTo>
                      <a:pt x="82504" y="709"/>
                      <a:pt x="103422" y="89"/>
                      <a:pt x="124340" y="0"/>
                    </a:cubicBezTo>
                    <a:cubicBezTo>
                      <a:pt x="130101" y="0"/>
                      <a:pt x="130279" y="8864"/>
                      <a:pt x="124517" y="8864"/>
                    </a:cubicBezTo>
                    <a:cubicBezTo>
                      <a:pt x="103954" y="8775"/>
                      <a:pt x="83390" y="8243"/>
                      <a:pt x="62827" y="7889"/>
                    </a:cubicBezTo>
                    <a:cubicBezTo>
                      <a:pt x="42175" y="7534"/>
                      <a:pt x="21700" y="7977"/>
                      <a:pt x="1137" y="5495"/>
                    </a:cubicBezTo>
                    <a:cubicBezTo>
                      <a:pt x="-15" y="5407"/>
                      <a:pt x="-547" y="3634"/>
                      <a:pt x="782" y="3457"/>
                    </a:cubicBezTo>
                    <a:lnTo>
                      <a:pt x="782" y="34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7" name="任意多边形: 形状 676"/>
              <p:cNvSpPr/>
              <p:nvPr>
                <p:custDataLst>
                  <p:tags r:id="rId412"/>
                </p:custDataLst>
              </p:nvPr>
            </p:nvSpPr>
            <p:spPr>
              <a:xfrm>
                <a:off x="9353309" y="1980949"/>
                <a:ext cx="242309" cy="20572"/>
              </a:xfrm>
              <a:custGeom>
                <a:avLst/>
                <a:gdLst>
                  <a:gd name="connsiteX0" fmla="*/ 488 w 242309"/>
                  <a:gd name="connsiteY0" fmla="*/ 5945 h 20572"/>
                  <a:gd name="connsiteX1" fmla="*/ 58456 w 242309"/>
                  <a:gd name="connsiteY1" fmla="*/ 7 h 20572"/>
                  <a:gd name="connsiteX2" fmla="*/ 117753 w 242309"/>
                  <a:gd name="connsiteY2" fmla="*/ 2843 h 20572"/>
                  <a:gd name="connsiteX3" fmla="*/ 237766 w 242309"/>
                  <a:gd name="connsiteY3" fmla="*/ 11441 h 20572"/>
                  <a:gd name="connsiteX4" fmla="*/ 237943 w 242309"/>
                  <a:gd name="connsiteY4" fmla="*/ 20570 h 20572"/>
                  <a:gd name="connsiteX5" fmla="*/ 118994 w 242309"/>
                  <a:gd name="connsiteY5" fmla="*/ 12061 h 20572"/>
                  <a:gd name="connsiteX6" fmla="*/ 60761 w 242309"/>
                  <a:gd name="connsiteY6" fmla="*/ 8516 h 20572"/>
                  <a:gd name="connsiteX7" fmla="*/ 666 w 242309"/>
                  <a:gd name="connsiteY7" fmla="*/ 7186 h 20572"/>
                  <a:gd name="connsiteX8" fmla="*/ 488 w 242309"/>
                  <a:gd name="connsiteY8" fmla="*/ 5945 h 20572"/>
                  <a:gd name="connsiteX9" fmla="*/ 488 w 242309"/>
                  <a:gd name="connsiteY9" fmla="*/ 5945 h 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309" h="20572">
                    <a:moveTo>
                      <a:pt x="488" y="5945"/>
                    </a:moveTo>
                    <a:cubicBezTo>
                      <a:pt x="19811" y="3286"/>
                      <a:pt x="38779" y="-171"/>
                      <a:pt x="58456" y="7"/>
                    </a:cubicBezTo>
                    <a:cubicBezTo>
                      <a:pt x="78222" y="184"/>
                      <a:pt x="97987" y="1336"/>
                      <a:pt x="117753" y="2843"/>
                    </a:cubicBezTo>
                    <a:cubicBezTo>
                      <a:pt x="157728" y="5945"/>
                      <a:pt x="197702" y="10554"/>
                      <a:pt x="237766" y="11441"/>
                    </a:cubicBezTo>
                    <a:cubicBezTo>
                      <a:pt x="243704" y="11618"/>
                      <a:pt x="243882" y="20747"/>
                      <a:pt x="237943" y="20570"/>
                    </a:cubicBezTo>
                    <a:cubicBezTo>
                      <a:pt x="198234" y="19684"/>
                      <a:pt x="158614" y="15340"/>
                      <a:pt x="118994" y="12061"/>
                    </a:cubicBezTo>
                    <a:cubicBezTo>
                      <a:pt x="99583" y="10466"/>
                      <a:pt x="80172" y="9047"/>
                      <a:pt x="60761" y="8516"/>
                    </a:cubicBezTo>
                    <a:cubicBezTo>
                      <a:pt x="40729" y="7984"/>
                      <a:pt x="20609" y="5768"/>
                      <a:pt x="666" y="7186"/>
                    </a:cubicBezTo>
                    <a:cubicBezTo>
                      <a:pt x="-43" y="7363"/>
                      <a:pt x="-309" y="6034"/>
                      <a:pt x="488" y="5945"/>
                    </a:cubicBezTo>
                    <a:lnTo>
                      <a:pt x="488" y="594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8" name="任意多边形: 形状 677"/>
              <p:cNvSpPr/>
              <p:nvPr>
                <p:custDataLst>
                  <p:tags r:id="rId413"/>
                </p:custDataLst>
              </p:nvPr>
            </p:nvSpPr>
            <p:spPr>
              <a:xfrm>
                <a:off x="9704787" y="1989624"/>
                <a:ext cx="58897" cy="11584"/>
              </a:xfrm>
              <a:custGeom>
                <a:avLst/>
                <a:gdLst>
                  <a:gd name="connsiteX0" fmla="*/ 185 w 58897"/>
                  <a:gd name="connsiteY0" fmla="*/ 18 h 11584"/>
                  <a:gd name="connsiteX1" fmla="*/ 28549 w 58897"/>
                  <a:gd name="connsiteY1" fmla="*/ 1968 h 11584"/>
                  <a:gd name="connsiteX2" fmla="*/ 35639 w 58897"/>
                  <a:gd name="connsiteY2" fmla="*/ 1702 h 11584"/>
                  <a:gd name="connsiteX3" fmla="*/ 42642 w 58897"/>
                  <a:gd name="connsiteY3" fmla="*/ 1170 h 11584"/>
                  <a:gd name="connsiteX4" fmla="*/ 56646 w 58897"/>
                  <a:gd name="connsiteY4" fmla="*/ 3829 h 11584"/>
                  <a:gd name="connsiteX5" fmla="*/ 53544 w 58897"/>
                  <a:gd name="connsiteY5" fmla="*/ 11452 h 11584"/>
                  <a:gd name="connsiteX6" fmla="*/ 40071 w 58897"/>
                  <a:gd name="connsiteY6" fmla="*/ 8438 h 11584"/>
                  <a:gd name="connsiteX7" fmla="*/ 25624 w 58897"/>
                  <a:gd name="connsiteY7" fmla="*/ 7552 h 11584"/>
                  <a:gd name="connsiteX8" fmla="*/ 97 w 58897"/>
                  <a:gd name="connsiteY8" fmla="*/ 284 h 11584"/>
                  <a:gd name="connsiteX9" fmla="*/ 185 w 58897"/>
                  <a:gd name="connsiteY9" fmla="*/ 18 h 11584"/>
                  <a:gd name="connsiteX10" fmla="*/ 185 w 58897"/>
                  <a:gd name="connsiteY10" fmla="*/ 18 h 11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97" h="11584">
                    <a:moveTo>
                      <a:pt x="185" y="18"/>
                    </a:moveTo>
                    <a:cubicBezTo>
                      <a:pt x="9226" y="4450"/>
                      <a:pt x="19153" y="2766"/>
                      <a:pt x="28549" y="1968"/>
                    </a:cubicBezTo>
                    <a:cubicBezTo>
                      <a:pt x="30853" y="1791"/>
                      <a:pt x="33246" y="1702"/>
                      <a:pt x="35639" y="1702"/>
                    </a:cubicBezTo>
                    <a:cubicBezTo>
                      <a:pt x="38033" y="1613"/>
                      <a:pt x="40249" y="1170"/>
                      <a:pt x="42642" y="1170"/>
                    </a:cubicBezTo>
                    <a:cubicBezTo>
                      <a:pt x="47428" y="1081"/>
                      <a:pt x="52214" y="1879"/>
                      <a:pt x="56646" y="3829"/>
                    </a:cubicBezTo>
                    <a:cubicBezTo>
                      <a:pt x="61255" y="5956"/>
                      <a:pt x="58064" y="12604"/>
                      <a:pt x="53544" y="11452"/>
                    </a:cubicBezTo>
                    <a:cubicBezTo>
                      <a:pt x="49023" y="10300"/>
                      <a:pt x="44592" y="9325"/>
                      <a:pt x="40071" y="8438"/>
                    </a:cubicBezTo>
                    <a:cubicBezTo>
                      <a:pt x="35285" y="7552"/>
                      <a:pt x="30499" y="7906"/>
                      <a:pt x="25624" y="7552"/>
                    </a:cubicBezTo>
                    <a:cubicBezTo>
                      <a:pt x="16583" y="6931"/>
                      <a:pt x="7897" y="5159"/>
                      <a:pt x="97" y="284"/>
                    </a:cubicBezTo>
                    <a:cubicBezTo>
                      <a:pt x="-81" y="195"/>
                      <a:pt x="8" y="-71"/>
                      <a:pt x="185" y="18"/>
                    </a:cubicBezTo>
                    <a:lnTo>
                      <a:pt x="185" y="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79" name="图形 232"/>
            <p:cNvGrpSpPr/>
            <p:nvPr/>
          </p:nvGrpSpPr>
          <p:grpSpPr>
            <a:xfrm>
              <a:off x="9859109" y="4143912"/>
              <a:ext cx="720074" cy="1575225"/>
              <a:chOff x="9859109" y="4143912"/>
              <a:chExt cx="720074" cy="1575225"/>
            </a:xfrm>
          </p:grpSpPr>
          <p:sp>
            <p:nvSpPr>
              <p:cNvPr id="680" name="任意多边形: 形状 679"/>
              <p:cNvSpPr/>
              <p:nvPr>
                <p:custDataLst>
                  <p:tags r:id="rId414"/>
                </p:custDataLst>
              </p:nvPr>
            </p:nvSpPr>
            <p:spPr>
              <a:xfrm>
                <a:off x="9859109" y="4147999"/>
                <a:ext cx="716706" cy="1566374"/>
              </a:xfrm>
              <a:custGeom>
                <a:avLst/>
                <a:gdLst>
                  <a:gd name="connsiteX0" fmla="*/ 0 w 716706"/>
                  <a:gd name="connsiteY0" fmla="*/ 64711 h 1566374"/>
                  <a:gd name="connsiteX1" fmla="*/ 64527 w 716706"/>
                  <a:gd name="connsiteY1" fmla="*/ 29966 h 1566374"/>
                  <a:gd name="connsiteX2" fmla="*/ 117974 w 716706"/>
                  <a:gd name="connsiteY2" fmla="*/ 8960 h 1566374"/>
                  <a:gd name="connsiteX3" fmla="*/ 240025 w 716706"/>
                  <a:gd name="connsiteY3" fmla="*/ 362 h 1566374"/>
                  <a:gd name="connsiteX4" fmla="*/ 716707 w 716706"/>
                  <a:gd name="connsiteY4" fmla="*/ 1486425 h 1566374"/>
                  <a:gd name="connsiteX5" fmla="*/ 630021 w 716706"/>
                  <a:gd name="connsiteY5" fmla="*/ 1530566 h 1566374"/>
                  <a:gd name="connsiteX6" fmla="*/ 556986 w 716706"/>
                  <a:gd name="connsiteY6" fmla="*/ 1558486 h 1566374"/>
                  <a:gd name="connsiteX7" fmla="*/ 497334 w 716706"/>
                  <a:gd name="connsiteY7" fmla="*/ 1566374 h 1566374"/>
                  <a:gd name="connsiteX8" fmla="*/ 0 w 716706"/>
                  <a:gd name="connsiteY8" fmla="*/ 64711 h 1566374"/>
                  <a:gd name="connsiteX9" fmla="*/ 0 w 716706"/>
                  <a:gd name="connsiteY9" fmla="*/ 64711 h 1566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6706" h="1566374">
                    <a:moveTo>
                      <a:pt x="0" y="64711"/>
                    </a:moveTo>
                    <a:cubicBezTo>
                      <a:pt x="0" y="64711"/>
                      <a:pt x="28895" y="54784"/>
                      <a:pt x="64527" y="29966"/>
                    </a:cubicBezTo>
                    <a:cubicBezTo>
                      <a:pt x="78088" y="20482"/>
                      <a:pt x="96524" y="13746"/>
                      <a:pt x="117974" y="8960"/>
                    </a:cubicBezTo>
                    <a:cubicBezTo>
                      <a:pt x="152719" y="1248"/>
                      <a:pt x="195619" y="-968"/>
                      <a:pt x="240025" y="362"/>
                    </a:cubicBezTo>
                    <a:lnTo>
                      <a:pt x="716707" y="1486425"/>
                    </a:lnTo>
                    <a:cubicBezTo>
                      <a:pt x="716707" y="1486425"/>
                      <a:pt x="676467" y="1498302"/>
                      <a:pt x="630021" y="1530566"/>
                    </a:cubicBezTo>
                    <a:cubicBezTo>
                      <a:pt x="609724" y="1544659"/>
                      <a:pt x="581892" y="1553257"/>
                      <a:pt x="556986" y="1558486"/>
                    </a:cubicBezTo>
                    <a:cubicBezTo>
                      <a:pt x="524723" y="1565311"/>
                      <a:pt x="497334" y="1566374"/>
                      <a:pt x="497334" y="1566374"/>
                    </a:cubicBezTo>
                    <a:lnTo>
                      <a:pt x="0" y="64711"/>
                    </a:lnTo>
                    <a:lnTo>
                      <a:pt x="0" y="64711"/>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1" name="任意多边形: 形状 680"/>
              <p:cNvSpPr/>
              <p:nvPr>
                <p:custDataLst>
                  <p:tags r:id="rId415"/>
                </p:custDataLst>
              </p:nvPr>
            </p:nvSpPr>
            <p:spPr>
              <a:xfrm>
                <a:off x="9941452" y="4403958"/>
                <a:ext cx="284342" cy="213905"/>
              </a:xfrm>
              <a:custGeom>
                <a:avLst/>
                <a:gdLst>
                  <a:gd name="connsiteX0" fmla="*/ 47597 w 284342"/>
                  <a:gd name="connsiteY0" fmla="*/ 213905 h 213905"/>
                  <a:gd name="connsiteX1" fmla="*/ 146958 w 284342"/>
                  <a:gd name="connsiteY1" fmla="*/ 172867 h 213905"/>
                  <a:gd name="connsiteX2" fmla="*/ 263513 w 284342"/>
                  <a:gd name="connsiteY2" fmla="*/ 140958 h 213905"/>
                  <a:gd name="connsiteX3" fmla="*/ 284343 w 284342"/>
                  <a:gd name="connsiteY3" fmla="*/ 139097 h 213905"/>
                  <a:gd name="connsiteX4" fmla="*/ 239936 w 284342"/>
                  <a:gd name="connsiteY4" fmla="*/ 648 h 213905"/>
                  <a:gd name="connsiteX5" fmla="*/ 31111 w 284342"/>
                  <a:gd name="connsiteY5" fmla="*/ 61807 h 213905"/>
                  <a:gd name="connsiteX6" fmla="*/ 0 w 284342"/>
                  <a:gd name="connsiteY6" fmla="*/ 77584 h 213905"/>
                  <a:gd name="connsiteX7" fmla="*/ 47597 w 284342"/>
                  <a:gd name="connsiteY7" fmla="*/ 213905 h 213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4342" h="213905">
                    <a:moveTo>
                      <a:pt x="47597" y="213905"/>
                    </a:moveTo>
                    <a:cubicBezTo>
                      <a:pt x="47597" y="213905"/>
                      <a:pt x="126926" y="177299"/>
                      <a:pt x="146958" y="172867"/>
                    </a:cubicBezTo>
                    <a:cubicBezTo>
                      <a:pt x="167078" y="168435"/>
                      <a:pt x="257929" y="142731"/>
                      <a:pt x="263513" y="140958"/>
                    </a:cubicBezTo>
                    <a:cubicBezTo>
                      <a:pt x="269097" y="139185"/>
                      <a:pt x="284343" y="139097"/>
                      <a:pt x="284343" y="139097"/>
                    </a:cubicBezTo>
                    <a:lnTo>
                      <a:pt x="239936" y="648"/>
                    </a:lnTo>
                    <a:cubicBezTo>
                      <a:pt x="193846" y="-7063"/>
                      <a:pt x="40329" y="56488"/>
                      <a:pt x="31111" y="61807"/>
                    </a:cubicBezTo>
                    <a:cubicBezTo>
                      <a:pt x="21893" y="67125"/>
                      <a:pt x="0" y="77584"/>
                      <a:pt x="0" y="77584"/>
                    </a:cubicBezTo>
                    <a:lnTo>
                      <a:pt x="47597" y="213905"/>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2" name="任意多边形: 形状 681"/>
              <p:cNvSpPr/>
              <p:nvPr>
                <p:custDataLst>
                  <p:tags r:id="rId416"/>
                </p:custDataLst>
              </p:nvPr>
            </p:nvSpPr>
            <p:spPr>
              <a:xfrm>
                <a:off x="10317000" y="5399983"/>
                <a:ext cx="182855" cy="203507"/>
              </a:xfrm>
              <a:custGeom>
                <a:avLst/>
                <a:gdLst>
                  <a:gd name="connsiteX0" fmla="*/ 131624 w 182855"/>
                  <a:gd name="connsiteY0" fmla="*/ 0 h 203507"/>
                  <a:gd name="connsiteX1" fmla="*/ 0 w 182855"/>
                  <a:gd name="connsiteY1" fmla="*/ 50877 h 203507"/>
                  <a:gd name="connsiteX2" fmla="*/ 48927 w 182855"/>
                  <a:gd name="connsiteY2" fmla="*/ 203507 h 203507"/>
                  <a:gd name="connsiteX3" fmla="*/ 147489 w 182855"/>
                  <a:gd name="connsiteY3" fmla="*/ 174346 h 203507"/>
                  <a:gd name="connsiteX4" fmla="*/ 182855 w 182855"/>
                  <a:gd name="connsiteY4" fmla="*/ 152099 h 203507"/>
                  <a:gd name="connsiteX5" fmla="*/ 131624 w 182855"/>
                  <a:gd name="connsiteY5" fmla="*/ 0 h 203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55" h="203507">
                    <a:moveTo>
                      <a:pt x="131624" y="0"/>
                    </a:moveTo>
                    <a:lnTo>
                      <a:pt x="0" y="50877"/>
                    </a:lnTo>
                    <a:lnTo>
                      <a:pt x="48927" y="203507"/>
                    </a:lnTo>
                    <a:cubicBezTo>
                      <a:pt x="48927" y="203507"/>
                      <a:pt x="146869" y="175410"/>
                      <a:pt x="147489" y="174346"/>
                    </a:cubicBezTo>
                    <a:cubicBezTo>
                      <a:pt x="148110" y="173282"/>
                      <a:pt x="182855" y="152099"/>
                      <a:pt x="182855" y="152099"/>
                    </a:cubicBezTo>
                    <a:lnTo>
                      <a:pt x="131624"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3" name="任意多边形: 形状 682"/>
              <p:cNvSpPr/>
              <p:nvPr>
                <p:custDataLst>
                  <p:tags r:id="rId417"/>
                </p:custDataLst>
              </p:nvPr>
            </p:nvSpPr>
            <p:spPr>
              <a:xfrm>
                <a:off x="9859109" y="4156958"/>
                <a:ext cx="583842" cy="1557414"/>
              </a:xfrm>
              <a:custGeom>
                <a:avLst/>
                <a:gdLst>
                  <a:gd name="connsiteX0" fmla="*/ 0 w 583842"/>
                  <a:gd name="connsiteY0" fmla="*/ 55752 h 1557414"/>
                  <a:gd name="connsiteX1" fmla="*/ 64527 w 583842"/>
                  <a:gd name="connsiteY1" fmla="*/ 21007 h 1557414"/>
                  <a:gd name="connsiteX2" fmla="*/ 117974 w 583842"/>
                  <a:gd name="connsiteY2" fmla="*/ 0 h 1557414"/>
                  <a:gd name="connsiteX3" fmla="*/ 583842 w 583842"/>
                  <a:gd name="connsiteY3" fmla="*/ 1536852 h 1557414"/>
                  <a:gd name="connsiteX4" fmla="*/ 556897 w 583842"/>
                  <a:gd name="connsiteY4" fmla="*/ 1549527 h 1557414"/>
                  <a:gd name="connsiteX5" fmla="*/ 497245 w 583842"/>
                  <a:gd name="connsiteY5" fmla="*/ 1557415 h 1557414"/>
                  <a:gd name="connsiteX6" fmla="*/ 0 w 583842"/>
                  <a:gd name="connsiteY6" fmla="*/ 55752 h 1557414"/>
                  <a:gd name="connsiteX7" fmla="*/ 0 w 583842"/>
                  <a:gd name="connsiteY7" fmla="*/ 55752 h 1557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3842" h="1557414">
                    <a:moveTo>
                      <a:pt x="0" y="55752"/>
                    </a:moveTo>
                    <a:cubicBezTo>
                      <a:pt x="0" y="55752"/>
                      <a:pt x="28895" y="45824"/>
                      <a:pt x="64527" y="21007"/>
                    </a:cubicBezTo>
                    <a:cubicBezTo>
                      <a:pt x="78088" y="11523"/>
                      <a:pt x="96524" y="4786"/>
                      <a:pt x="117974" y="0"/>
                    </a:cubicBezTo>
                    <a:cubicBezTo>
                      <a:pt x="70643" y="59474"/>
                      <a:pt x="552643" y="1543233"/>
                      <a:pt x="583842" y="1536852"/>
                    </a:cubicBezTo>
                    <a:lnTo>
                      <a:pt x="556897" y="1549527"/>
                    </a:lnTo>
                    <a:cubicBezTo>
                      <a:pt x="524634" y="1556351"/>
                      <a:pt x="497245" y="1557415"/>
                      <a:pt x="497245" y="1557415"/>
                    </a:cubicBezTo>
                    <a:lnTo>
                      <a:pt x="0" y="55752"/>
                    </a:lnTo>
                    <a:lnTo>
                      <a:pt x="0" y="55752"/>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4" name="任意多边形: 形状 683"/>
              <p:cNvSpPr/>
              <p:nvPr>
                <p:custDataLst>
                  <p:tags r:id="rId418"/>
                </p:custDataLst>
              </p:nvPr>
            </p:nvSpPr>
            <p:spPr>
              <a:xfrm>
                <a:off x="9860668" y="4207344"/>
                <a:ext cx="494369" cy="1508692"/>
              </a:xfrm>
              <a:custGeom>
                <a:avLst/>
                <a:gdLst>
                  <a:gd name="connsiteX0" fmla="*/ 37 w 494369"/>
                  <a:gd name="connsiteY0" fmla="*/ 314 h 1508692"/>
                  <a:gd name="connsiteX1" fmla="*/ 93459 w 494369"/>
                  <a:gd name="connsiteY1" fmla="*/ 303980 h 1508692"/>
                  <a:gd name="connsiteX2" fmla="*/ 190692 w 494369"/>
                  <a:gd name="connsiteY2" fmla="*/ 606404 h 1508692"/>
                  <a:gd name="connsiteX3" fmla="*/ 387817 w 494369"/>
                  <a:gd name="connsiteY3" fmla="*/ 1194944 h 1508692"/>
                  <a:gd name="connsiteX4" fmla="*/ 487710 w 494369"/>
                  <a:gd name="connsiteY4" fmla="*/ 1501446 h 1508692"/>
                  <a:gd name="connsiteX5" fmla="*/ 493382 w 494369"/>
                  <a:gd name="connsiteY5" fmla="*/ 1499142 h 1508692"/>
                  <a:gd name="connsiteX6" fmla="*/ 405278 w 494369"/>
                  <a:gd name="connsiteY6" fmla="*/ 1227296 h 1508692"/>
                  <a:gd name="connsiteX7" fmla="*/ 309552 w 494369"/>
                  <a:gd name="connsiteY7" fmla="*/ 945790 h 1508692"/>
                  <a:gd name="connsiteX8" fmla="*/ 110033 w 494369"/>
                  <a:gd name="connsiteY8" fmla="*/ 340497 h 1508692"/>
                  <a:gd name="connsiteX9" fmla="*/ 125 w 494369"/>
                  <a:gd name="connsiteY9" fmla="*/ 226 h 1508692"/>
                  <a:gd name="connsiteX10" fmla="*/ 37 w 494369"/>
                  <a:gd name="connsiteY10" fmla="*/ 314 h 1508692"/>
                  <a:gd name="connsiteX11" fmla="*/ 37 w 494369"/>
                  <a:gd name="connsiteY11" fmla="*/ 314 h 1508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4369" h="1508692">
                    <a:moveTo>
                      <a:pt x="37" y="314"/>
                    </a:moveTo>
                    <a:cubicBezTo>
                      <a:pt x="29109" y="101714"/>
                      <a:pt x="61284" y="202935"/>
                      <a:pt x="93459" y="303980"/>
                    </a:cubicBezTo>
                    <a:cubicBezTo>
                      <a:pt x="125545" y="404847"/>
                      <a:pt x="157808" y="505803"/>
                      <a:pt x="190692" y="606404"/>
                    </a:cubicBezTo>
                    <a:cubicBezTo>
                      <a:pt x="255041" y="803175"/>
                      <a:pt x="320986" y="999148"/>
                      <a:pt x="387817" y="1194944"/>
                    </a:cubicBezTo>
                    <a:cubicBezTo>
                      <a:pt x="422474" y="1296521"/>
                      <a:pt x="457130" y="1398629"/>
                      <a:pt x="487710" y="1501446"/>
                    </a:cubicBezTo>
                    <a:cubicBezTo>
                      <a:pt x="490989" y="1512526"/>
                      <a:pt x="496662" y="1510221"/>
                      <a:pt x="493382" y="1499142"/>
                    </a:cubicBezTo>
                    <a:cubicBezTo>
                      <a:pt x="466260" y="1408024"/>
                      <a:pt x="435946" y="1317438"/>
                      <a:pt x="405278" y="1227296"/>
                    </a:cubicBezTo>
                    <a:cubicBezTo>
                      <a:pt x="373370" y="1133431"/>
                      <a:pt x="341195" y="1039743"/>
                      <a:pt x="309552" y="945790"/>
                    </a:cubicBezTo>
                    <a:cubicBezTo>
                      <a:pt x="241834" y="744587"/>
                      <a:pt x="175003" y="542675"/>
                      <a:pt x="110033" y="340497"/>
                    </a:cubicBezTo>
                    <a:cubicBezTo>
                      <a:pt x="73604" y="227044"/>
                      <a:pt x="38150" y="113147"/>
                      <a:pt x="125" y="226"/>
                    </a:cubicBezTo>
                    <a:cubicBezTo>
                      <a:pt x="37" y="-129"/>
                      <a:pt x="-52" y="-40"/>
                      <a:pt x="37" y="314"/>
                    </a:cubicBezTo>
                    <a:lnTo>
                      <a:pt x="37" y="3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5" name="任意多边形: 形状 684"/>
              <p:cNvSpPr/>
              <p:nvPr>
                <p:custDataLst>
                  <p:tags r:id="rId419"/>
                </p:custDataLst>
              </p:nvPr>
            </p:nvSpPr>
            <p:spPr>
              <a:xfrm>
                <a:off x="9860986" y="4143912"/>
                <a:ext cx="240965" cy="67468"/>
              </a:xfrm>
              <a:custGeom>
                <a:avLst/>
                <a:gdLst>
                  <a:gd name="connsiteX0" fmla="*/ 251 w 240965"/>
                  <a:gd name="connsiteY0" fmla="*/ 67469 h 67468"/>
                  <a:gd name="connsiteX1" fmla="*/ 20814 w 240965"/>
                  <a:gd name="connsiteY1" fmla="*/ 58428 h 67468"/>
                  <a:gd name="connsiteX2" fmla="*/ 42530 w 240965"/>
                  <a:gd name="connsiteY2" fmla="*/ 46994 h 67468"/>
                  <a:gd name="connsiteX3" fmla="*/ 88443 w 240965"/>
                  <a:gd name="connsiteY3" fmla="*/ 28026 h 67468"/>
                  <a:gd name="connsiteX4" fmla="*/ 184701 w 240965"/>
                  <a:gd name="connsiteY4" fmla="*/ 8260 h 67468"/>
                  <a:gd name="connsiteX5" fmla="*/ 212001 w 240965"/>
                  <a:gd name="connsiteY5" fmla="*/ 7196 h 67468"/>
                  <a:gd name="connsiteX6" fmla="*/ 226005 w 240965"/>
                  <a:gd name="connsiteY6" fmla="*/ 7374 h 67468"/>
                  <a:gd name="connsiteX7" fmla="*/ 239123 w 240965"/>
                  <a:gd name="connsiteY7" fmla="*/ 6931 h 67468"/>
                  <a:gd name="connsiteX8" fmla="*/ 239478 w 240965"/>
                  <a:gd name="connsiteY8" fmla="*/ 2055 h 67468"/>
                  <a:gd name="connsiteX9" fmla="*/ 228753 w 240965"/>
                  <a:gd name="connsiteY9" fmla="*/ 371 h 67468"/>
                  <a:gd name="connsiteX10" fmla="*/ 216344 w 240965"/>
                  <a:gd name="connsiteY10" fmla="*/ 17 h 67468"/>
                  <a:gd name="connsiteX11" fmla="*/ 190640 w 240965"/>
                  <a:gd name="connsiteY11" fmla="*/ 637 h 67468"/>
                  <a:gd name="connsiteX12" fmla="*/ 140206 w 240965"/>
                  <a:gd name="connsiteY12" fmla="*/ 7019 h 67468"/>
                  <a:gd name="connsiteX13" fmla="*/ 44834 w 240965"/>
                  <a:gd name="connsiteY13" fmla="*/ 38219 h 67468"/>
                  <a:gd name="connsiteX14" fmla="*/ 20371 w 240965"/>
                  <a:gd name="connsiteY14" fmla="*/ 50982 h 67468"/>
                  <a:gd name="connsiteX15" fmla="*/ 73 w 240965"/>
                  <a:gd name="connsiteY15" fmla="*/ 67025 h 67468"/>
                  <a:gd name="connsiteX16" fmla="*/ 251 w 240965"/>
                  <a:gd name="connsiteY16" fmla="*/ 67469 h 67468"/>
                  <a:gd name="connsiteX17" fmla="*/ 251 w 240965"/>
                  <a:gd name="connsiteY17" fmla="*/ 67469 h 67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0965" h="67468">
                    <a:moveTo>
                      <a:pt x="251" y="67469"/>
                    </a:moveTo>
                    <a:cubicBezTo>
                      <a:pt x="7785" y="66228"/>
                      <a:pt x="14255" y="62150"/>
                      <a:pt x="20814" y="58428"/>
                    </a:cubicBezTo>
                    <a:cubicBezTo>
                      <a:pt x="27905" y="54439"/>
                      <a:pt x="35173" y="50628"/>
                      <a:pt x="42530" y="46994"/>
                    </a:cubicBezTo>
                    <a:cubicBezTo>
                      <a:pt x="57421" y="39726"/>
                      <a:pt x="72754" y="33433"/>
                      <a:pt x="88443" y="28026"/>
                    </a:cubicBezTo>
                    <a:cubicBezTo>
                      <a:pt x="119554" y="17390"/>
                      <a:pt x="151995" y="10742"/>
                      <a:pt x="184701" y="8260"/>
                    </a:cubicBezTo>
                    <a:cubicBezTo>
                      <a:pt x="193831" y="7551"/>
                      <a:pt x="202872" y="7196"/>
                      <a:pt x="212001" y="7196"/>
                    </a:cubicBezTo>
                    <a:cubicBezTo>
                      <a:pt x="216699" y="7196"/>
                      <a:pt x="221396" y="7285"/>
                      <a:pt x="226005" y="7374"/>
                    </a:cubicBezTo>
                    <a:cubicBezTo>
                      <a:pt x="230437" y="7551"/>
                      <a:pt x="234869" y="8526"/>
                      <a:pt x="239123" y="6931"/>
                    </a:cubicBezTo>
                    <a:cubicBezTo>
                      <a:pt x="241517" y="6044"/>
                      <a:pt x="241517" y="3208"/>
                      <a:pt x="239478" y="2055"/>
                    </a:cubicBezTo>
                    <a:cubicBezTo>
                      <a:pt x="236198" y="194"/>
                      <a:pt x="232565" y="549"/>
                      <a:pt x="228753" y="371"/>
                    </a:cubicBezTo>
                    <a:cubicBezTo>
                      <a:pt x="224587" y="194"/>
                      <a:pt x="220421" y="105"/>
                      <a:pt x="216344" y="17"/>
                    </a:cubicBezTo>
                    <a:cubicBezTo>
                      <a:pt x="207746" y="-72"/>
                      <a:pt x="199149" y="194"/>
                      <a:pt x="190640" y="637"/>
                    </a:cubicBezTo>
                    <a:cubicBezTo>
                      <a:pt x="173710" y="1612"/>
                      <a:pt x="156870" y="3740"/>
                      <a:pt x="140206" y="7019"/>
                    </a:cubicBezTo>
                    <a:cubicBezTo>
                      <a:pt x="107234" y="13401"/>
                      <a:pt x="75148" y="23771"/>
                      <a:pt x="44834" y="38219"/>
                    </a:cubicBezTo>
                    <a:cubicBezTo>
                      <a:pt x="36502" y="42207"/>
                      <a:pt x="28348" y="46373"/>
                      <a:pt x="20371" y="50982"/>
                    </a:cubicBezTo>
                    <a:cubicBezTo>
                      <a:pt x="12925" y="55326"/>
                      <a:pt x="4682" y="59669"/>
                      <a:pt x="73" y="67025"/>
                    </a:cubicBezTo>
                    <a:cubicBezTo>
                      <a:pt x="-104" y="67291"/>
                      <a:pt x="73" y="67469"/>
                      <a:pt x="251" y="67469"/>
                    </a:cubicBezTo>
                    <a:lnTo>
                      <a:pt x="251" y="674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6" name="任意多边形: 形状 685"/>
              <p:cNvSpPr/>
              <p:nvPr>
                <p:custDataLst>
                  <p:tags r:id="rId420"/>
                </p:custDataLst>
              </p:nvPr>
            </p:nvSpPr>
            <p:spPr>
              <a:xfrm>
                <a:off x="10097120" y="4145233"/>
                <a:ext cx="482064" cy="1492508"/>
              </a:xfrm>
              <a:custGeom>
                <a:avLst/>
                <a:gdLst>
                  <a:gd name="connsiteX0" fmla="*/ 64 w 482064"/>
                  <a:gd name="connsiteY0" fmla="*/ 1975 h 1492508"/>
                  <a:gd name="connsiteX1" fmla="*/ 91536 w 482064"/>
                  <a:gd name="connsiteY1" fmla="*/ 293675 h 1492508"/>
                  <a:gd name="connsiteX2" fmla="*/ 184692 w 482064"/>
                  <a:gd name="connsiteY2" fmla="*/ 584754 h 1492508"/>
                  <a:gd name="connsiteX3" fmla="*/ 370206 w 482064"/>
                  <a:gd name="connsiteY3" fmla="*/ 1163899 h 1492508"/>
                  <a:gd name="connsiteX4" fmla="*/ 475328 w 482064"/>
                  <a:gd name="connsiteY4" fmla="*/ 1490432 h 1492508"/>
                  <a:gd name="connsiteX5" fmla="*/ 481887 w 482064"/>
                  <a:gd name="connsiteY5" fmla="*/ 1488128 h 1492508"/>
                  <a:gd name="connsiteX6" fmla="*/ 295575 w 482064"/>
                  <a:gd name="connsiteY6" fmla="*/ 905969 h 1492508"/>
                  <a:gd name="connsiteX7" fmla="*/ 109529 w 482064"/>
                  <a:gd name="connsiteY7" fmla="*/ 327002 h 1492508"/>
                  <a:gd name="connsiteX8" fmla="*/ 2901 w 482064"/>
                  <a:gd name="connsiteY8" fmla="*/ 1000 h 1492508"/>
                  <a:gd name="connsiteX9" fmla="*/ 64 w 482064"/>
                  <a:gd name="connsiteY9" fmla="*/ 1975 h 1492508"/>
                  <a:gd name="connsiteX10" fmla="*/ 64 w 482064"/>
                  <a:gd name="connsiteY10" fmla="*/ 1975 h 1492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2064" h="1492508">
                    <a:moveTo>
                      <a:pt x="64" y="1975"/>
                    </a:moveTo>
                    <a:cubicBezTo>
                      <a:pt x="29137" y="99563"/>
                      <a:pt x="60514" y="196619"/>
                      <a:pt x="91536" y="293675"/>
                    </a:cubicBezTo>
                    <a:cubicBezTo>
                      <a:pt x="122559" y="390731"/>
                      <a:pt x="153670" y="487698"/>
                      <a:pt x="184692" y="584754"/>
                    </a:cubicBezTo>
                    <a:cubicBezTo>
                      <a:pt x="246471" y="777802"/>
                      <a:pt x="308250" y="970850"/>
                      <a:pt x="370206" y="1163899"/>
                    </a:cubicBezTo>
                    <a:cubicBezTo>
                      <a:pt x="405129" y="1272743"/>
                      <a:pt x="440228" y="1381587"/>
                      <a:pt x="475328" y="1490432"/>
                    </a:cubicBezTo>
                    <a:cubicBezTo>
                      <a:pt x="476658" y="1494420"/>
                      <a:pt x="483217" y="1492116"/>
                      <a:pt x="481887" y="1488128"/>
                    </a:cubicBezTo>
                    <a:cubicBezTo>
                      <a:pt x="420020" y="1294016"/>
                      <a:pt x="357975" y="1099904"/>
                      <a:pt x="295575" y="905969"/>
                    </a:cubicBezTo>
                    <a:cubicBezTo>
                      <a:pt x="233531" y="713010"/>
                      <a:pt x="171574" y="519961"/>
                      <a:pt x="109529" y="327002"/>
                    </a:cubicBezTo>
                    <a:cubicBezTo>
                      <a:pt x="74518" y="218157"/>
                      <a:pt x="40128" y="109047"/>
                      <a:pt x="2901" y="1000"/>
                    </a:cubicBezTo>
                    <a:cubicBezTo>
                      <a:pt x="2458" y="-861"/>
                      <a:pt x="-467" y="114"/>
                      <a:pt x="64" y="1975"/>
                    </a:cubicBezTo>
                    <a:lnTo>
                      <a:pt x="64" y="19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7" name="任意多边形: 形状 686"/>
              <p:cNvSpPr/>
              <p:nvPr>
                <p:custDataLst>
                  <p:tags r:id="rId421"/>
                </p:custDataLst>
              </p:nvPr>
            </p:nvSpPr>
            <p:spPr>
              <a:xfrm>
                <a:off x="10347707" y="5633862"/>
                <a:ext cx="228799" cy="85275"/>
              </a:xfrm>
              <a:custGeom>
                <a:avLst/>
                <a:gdLst>
                  <a:gd name="connsiteX0" fmla="*/ 227843 w 228799"/>
                  <a:gd name="connsiteY0" fmla="*/ 31 h 85275"/>
                  <a:gd name="connsiteX1" fmla="*/ 207723 w 228799"/>
                  <a:gd name="connsiteY1" fmla="*/ 9248 h 85275"/>
                  <a:gd name="connsiteX2" fmla="*/ 187780 w 228799"/>
                  <a:gd name="connsiteY2" fmla="*/ 19707 h 85275"/>
                  <a:gd name="connsiteX3" fmla="*/ 144792 w 228799"/>
                  <a:gd name="connsiteY3" fmla="*/ 39473 h 85275"/>
                  <a:gd name="connsiteX4" fmla="*/ 57486 w 228799"/>
                  <a:gd name="connsiteY4" fmla="*/ 67393 h 85275"/>
                  <a:gd name="connsiteX5" fmla="*/ 31693 w 228799"/>
                  <a:gd name="connsiteY5" fmla="*/ 72712 h 85275"/>
                  <a:gd name="connsiteX6" fmla="*/ 18575 w 228799"/>
                  <a:gd name="connsiteY6" fmla="*/ 74928 h 85275"/>
                  <a:gd name="connsiteX7" fmla="*/ 12814 w 228799"/>
                  <a:gd name="connsiteY7" fmla="*/ 75725 h 85275"/>
                  <a:gd name="connsiteX8" fmla="*/ 9534 w 228799"/>
                  <a:gd name="connsiteY8" fmla="*/ 76168 h 85275"/>
                  <a:gd name="connsiteX9" fmla="*/ 8204 w 228799"/>
                  <a:gd name="connsiteY9" fmla="*/ 76346 h 85275"/>
                  <a:gd name="connsiteX10" fmla="*/ 6786 w 228799"/>
                  <a:gd name="connsiteY10" fmla="*/ 81132 h 85275"/>
                  <a:gd name="connsiteX11" fmla="*/ 4570 w 228799"/>
                  <a:gd name="connsiteY11" fmla="*/ 80511 h 85275"/>
                  <a:gd name="connsiteX12" fmla="*/ 4836 w 228799"/>
                  <a:gd name="connsiteY12" fmla="*/ 80689 h 85275"/>
                  <a:gd name="connsiteX13" fmla="*/ 3861 w 228799"/>
                  <a:gd name="connsiteY13" fmla="*/ 78739 h 85275"/>
                  <a:gd name="connsiteX14" fmla="*/ 3861 w 228799"/>
                  <a:gd name="connsiteY14" fmla="*/ 79182 h 85275"/>
                  <a:gd name="connsiteX15" fmla="*/ 8736 w 228799"/>
                  <a:gd name="connsiteY15" fmla="*/ 80600 h 85275"/>
                  <a:gd name="connsiteX16" fmla="*/ 2266 w 228799"/>
                  <a:gd name="connsiteY16" fmla="*/ 75459 h 85275"/>
                  <a:gd name="connsiteX17" fmla="*/ 937 w 228799"/>
                  <a:gd name="connsiteY17" fmla="*/ 82727 h 85275"/>
                  <a:gd name="connsiteX18" fmla="*/ 10864 w 228799"/>
                  <a:gd name="connsiteY18" fmla="*/ 84943 h 85275"/>
                  <a:gd name="connsiteX19" fmla="*/ 66793 w 228799"/>
                  <a:gd name="connsiteY19" fmla="*/ 73687 h 85275"/>
                  <a:gd name="connsiteX20" fmla="*/ 175548 w 228799"/>
                  <a:gd name="connsiteY20" fmla="*/ 34066 h 85275"/>
                  <a:gd name="connsiteX21" fmla="*/ 202937 w 228799"/>
                  <a:gd name="connsiteY21" fmla="*/ 19619 h 85275"/>
                  <a:gd name="connsiteX22" fmla="*/ 228730 w 228799"/>
                  <a:gd name="connsiteY22" fmla="*/ 1272 h 85275"/>
                  <a:gd name="connsiteX23" fmla="*/ 227843 w 228799"/>
                  <a:gd name="connsiteY23" fmla="*/ 31 h 85275"/>
                  <a:gd name="connsiteX24" fmla="*/ 227843 w 228799"/>
                  <a:gd name="connsiteY24" fmla="*/ 31 h 8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28799" h="85275">
                    <a:moveTo>
                      <a:pt x="227843" y="31"/>
                    </a:moveTo>
                    <a:cubicBezTo>
                      <a:pt x="220841" y="1892"/>
                      <a:pt x="214016" y="5880"/>
                      <a:pt x="207723" y="9248"/>
                    </a:cubicBezTo>
                    <a:cubicBezTo>
                      <a:pt x="201075" y="12705"/>
                      <a:pt x="194428" y="16250"/>
                      <a:pt x="187780" y="19707"/>
                    </a:cubicBezTo>
                    <a:cubicBezTo>
                      <a:pt x="173687" y="26798"/>
                      <a:pt x="159417" y="33446"/>
                      <a:pt x="144792" y="39473"/>
                    </a:cubicBezTo>
                    <a:cubicBezTo>
                      <a:pt x="116517" y="51085"/>
                      <a:pt x="87267" y="60480"/>
                      <a:pt x="57486" y="67393"/>
                    </a:cubicBezTo>
                    <a:cubicBezTo>
                      <a:pt x="48977" y="69344"/>
                      <a:pt x="40379" y="71116"/>
                      <a:pt x="31693" y="72712"/>
                    </a:cubicBezTo>
                    <a:cubicBezTo>
                      <a:pt x="27350" y="73509"/>
                      <a:pt x="22918" y="74218"/>
                      <a:pt x="18575" y="74928"/>
                    </a:cubicBezTo>
                    <a:cubicBezTo>
                      <a:pt x="16625" y="75193"/>
                      <a:pt x="14764" y="75459"/>
                      <a:pt x="12814" y="75725"/>
                    </a:cubicBezTo>
                    <a:cubicBezTo>
                      <a:pt x="11750" y="75814"/>
                      <a:pt x="10598" y="75991"/>
                      <a:pt x="9534" y="76168"/>
                    </a:cubicBezTo>
                    <a:cubicBezTo>
                      <a:pt x="9091" y="76257"/>
                      <a:pt x="8648" y="76257"/>
                      <a:pt x="8204" y="76346"/>
                    </a:cubicBezTo>
                    <a:cubicBezTo>
                      <a:pt x="6166" y="76346"/>
                      <a:pt x="5723" y="77941"/>
                      <a:pt x="6786" y="81132"/>
                    </a:cubicBezTo>
                    <a:cubicBezTo>
                      <a:pt x="6077" y="80955"/>
                      <a:pt x="5280" y="80689"/>
                      <a:pt x="4570" y="80511"/>
                    </a:cubicBezTo>
                    <a:cubicBezTo>
                      <a:pt x="4659" y="80600"/>
                      <a:pt x="4748" y="80689"/>
                      <a:pt x="4836" y="80689"/>
                    </a:cubicBezTo>
                    <a:cubicBezTo>
                      <a:pt x="4482" y="80068"/>
                      <a:pt x="4127" y="79359"/>
                      <a:pt x="3861" y="78739"/>
                    </a:cubicBezTo>
                    <a:cubicBezTo>
                      <a:pt x="3861" y="78916"/>
                      <a:pt x="3861" y="79005"/>
                      <a:pt x="3861" y="79182"/>
                    </a:cubicBezTo>
                    <a:cubicBezTo>
                      <a:pt x="3684" y="81752"/>
                      <a:pt x="7230" y="82107"/>
                      <a:pt x="8736" y="80600"/>
                    </a:cubicBezTo>
                    <a:cubicBezTo>
                      <a:pt x="12725" y="76789"/>
                      <a:pt x="5900" y="73155"/>
                      <a:pt x="2266" y="75459"/>
                    </a:cubicBezTo>
                    <a:cubicBezTo>
                      <a:pt x="-216" y="77055"/>
                      <a:pt x="-659" y="80423"/>
                      <a:pt x="937" y="82727"/>
                    </a:cubicBezTo>
                    <a:cubicBezTo>
                      <a:pt x="3152" y="85741"/>
                      <a:pt x="7496" y="85475"/>
                      <a:pt x="10864" y="84943"/>
                    </a:cubicBezTo>
                    <a:cubicBezTo>
                      <a:pt x="29654" y="81930"/>
                      <a:pt x="48356" y="78295"/>
                      <a:pt x="66793" y="73687"/>
                    </a:cubicBezTo>
                    <a:cubicBezTo>
                      <a:pt x="104285" y="64291"/>
                      <a:pt x="140803" y="50996"/>
                      <a:pt x="175548" y="34066"/>
                    </a:cubicBezTo>
                    <a:cubicBezTo>
                      <a:pt x="184855" y="29546"/>
                      <a:pt x="193985" y="24760"/>
                      <a:pt x="202937" y="19619"/>
                    </a:cubicBezTo>
                    <a:cubicBezTo>
                      <a:pt x="211800" y="14655"/>
                      <a:pt x="222171" y="8983"/>
                      <a:pt x="228730" y="1272"/>
                    </a:cubicBezTo>
                    <a:cubicBezTo>
                      <a:pt x="228996" y="474"/>
                      <a:pt x="228464" y="-147"/>
                      <a:pt x="227843" y="31"/>
                    </a:cubicBezTo>
                    <a:lnTo>
                      <a:pt x="227843" y="3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8" name="任意多边形: 形状 687"/>
              <p:cNvSpPr/>
              <p:nvPr>
                <p:custDataLst>
                  <p:tags r:id="rId422"/>
                </p:custDataLst>
              </p:nvPr>
            </p:nvSpPr>
            <p:spPr>
              <a:xfrm>
                <a:off x="9942037" y="4402854"/>
                <a:ext cx="238020" cy="78336"/>
              </a:xfrm>
              <a:custGeom>
                <a:avLst/>
                <a:gdLst>
                  <a:gd name="connsiteX0" fmla="*/ 236869 w 238020"/>
                  <a:gd name="connsiteY0" fmla="*/ 777 h 78336"/>
                  <a:gd name="connsiteX1" fmla="*/ 227296 w 238020"/>
                  <a:gd name="connsiteY1" fmla="*/ 423 h 78336"/>
                  <a:gd name="connsiteX2" fmla="*/ 214621 w 238020"/>
                  <a:gd name="connsiteY2" fmla="*/ 2461 h 78336"/>
                  <a:gd name="connsiteX3" fmla="*/ 190246 w 238020"/>
                  <a:gd name="connsiteY3" fmla="*/ 7159 h 78336"/>
                  <a:gd name="connsiteX4" fmla="*/ 143358 w 238020"/>
                  <a:gd name="connsiteY4" fmla="*/ 18504 h 78336"/>
                  <a:gd name="connsiteX5" fmla="*/ 50025 w 238020"/>
                  <a:gd name="connsiteY5" fmla="*/ 50236 h 78336"/>
                  <a:gd name="connsiteX6" fmla="*/ 24055 w 238020"/>
                  <a:gd name="connsiteY6" fmla="*/ 61404 h 78336"/>
                  <a:gd name="connsiteX7" fmla="*/ 11557 w 238020"/>
                  <a:gd name="connsiteY7" fmla="*/ 67165 h 78336"/>
                  <a:gd name="connsiteX8" fmla="*/ 655 w 238020"/>
                  <a:gd name="connsiteY8" fmla="*/ 73990 h 78336"/>
                  <a:gd name="connsiteX9" fmla="*/ 2871 w 238020"/>
                  <a:gd name="connsiteY9" fmla="*/ 78333 h 78336"/>
                  <a:gd name="connsiteX10" fmla="*/ 13330 w 238020"/>
                  <a:gd name="connsiteY10" fmla="*/ 74965 h 78336"/>
                  <a:gd name="connsiteX11" fmla="*/ 24232 w 238020"/>
                  <a:gd name="connsiteY11" fmla="*/ 69913 h 78336"/>
                  <a:gd name="connsiteX12" fmla="*/ 46214 w 238020"/>
                  <a:gd name="connsiteY12" fmla="*/ 60340 h 78336"/>
                  <a:gd name="connsiteX13" fmla="*/ 91861 w 238020"/>
                  <a:gd name="connsiteY13" fmla="*/ 42790 h 78336"/>
                  <a:gd name="connsiteX14" fmla="*/ 185017 w 238020"/>
                  <a:gd name="connsiteY14" fmla="*/ 16200 h 78336"/>
                  <a:gd name="connsiteX15" fmla="*/ 211608 w 238020"/>
                  <a:gd name="connsiteY15" fmla="*/ 10616 h 78336"/>
                  <a:gd name="connsiteX16" fmla="*/ 225080 w 238020"/>
                  <a:gd name="connsiteY16" fmla="*/ 8045 h 78336"/>
                  <a:gd name="connsiteX17" fmla="*/ 237046 w 238020"/>
                  <a:gd name="connsiteY17" fmla="*/ 4323 h 78336"/>
                  <a:gd name="connsiteX18" fmla="*/ 236869 w 238020"/>
                  <a:gd name="connsiteY18" fmla="*/ 777 h 78336"/>
                  <a:gd name="connsiteX19" fmla="*/ 236869 w 238020"/>
                  <a:gd name="connsiteY19" fmla="*/ 777 h 78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8020" h="78336">
                    <a:moveTo>
                      <a:pt x="236869" y="777"/>
                    </a:moveTo>
                    <a:cubicBezTo>
                      <a:pt x="233855" y="-463"/>
                      <a:pt x="230487" y="68"/>
                      <a:pt x="227296" y="423"/>
                    </a:cubicBezTo>
                    <a:cubicBezTo>
                      <a:pt x="223041" y="954"/>
                      <a:pt x="218787" y="1664"/>
                      <a:pt x="214621" y="2461"/>
                    </a:cubicBezTo>
                    <a:cubicBezTo>
                      <a:pt x="206467" y="3880"/>
                      <a:pt x="198312" y="5475"/>
                      <a:pt x="190246" y="7159"/>
                    </a:cubicBezTo>
                    <a:cubicBezTo>
                      <a:pt x="174469" y="10439"/>
                      <a:pt x="158869" y="14250"/>
                      <a:pt x="143358" y="18504"/>
                    </a:cubicBezTo>
                    <a:cubicBezTo>
                      <a:pt x="111627" y="27191"/>
                      <a:pt x="80427" y="37827"/>
                      <a:pt x="50025" y="50236"/>
                    </a:cubicBezTo>
                    <a:cubicBezTo>
                      <a:pt x="41250" y="53781"/>
                      <a:pt x="32652" y="57504"/>
                      <a:pt x="24055" y="61404"/>
                    </a:cubicBezTo>
                    <a:cubicBezTo>
                      <a:pt x="19889" y="63265"/>
                      <a:pt x="15723" y="65215"/>
                      <a:pt x="11557" y="67165"/>
                    </a:cubicBezTo>
                    <a:cubicBezTo>
                      <a:pt x="7657" y="69027"/>
                      <a:pt x="3314" y="70533"/>
                      <a:pt x="655" y="73990"/>
                    </a:cubicBezTo>
                    <a:cubicBezTo>
                      <a:pt x="-852" y="75940"/>
                      <a:pt x="389" y="78333"/>
                      <a:pt x="2871" y="78333"/>
                    </a:cubicBezTo>
                    <a:cubicBezTo>
                      <a:pt x="6771" y="78422"/>
                      <a:pt x="9873" y="76561"/>
                      <a:pt x="13330" y="74965"/>
                    </a:cubicBezTo>
                    <a:cubicBezTo>
                      <a:pt x="16964" y="73281"/>
                      <a:pt x="20598" y="71597"/>
                      <a:pt x="24232" y="69913"/>
                    </a:cubicBezTo>
                    <a:cubicBezTo>
                      <a:pt x="31500" y="66633"/>
                      <a:pt x="38857" y="63443"/>
                      <a:pt x="46214" y="60340"/>
                    </a:cubicBezTo>
                    <a:cubicBezTo>
                      <a:pt x="61282" y="54047"/>
                      <a:pt x="76438" y="48197"/>
                      <a:pt x="91861" y="42790"/>
                    </a:cubicBezTo>
                    <a:cubicBezTo>
                      <a:pt x="122352" y="32154"/>
                      <a:pt x="153551" y="23380"/>
                      <a:pt x="185017" y="16200"/>
                    </a:cubicBezTo>
                    <a:cubicBezTo>
                      <a:pt x="193881" y="14161"/>
                      <a:pt x="202744" y="12300"/>
                      <a:pt x="211608" y="10616"/>
                    </a:cubicBezTo>
                    <a:cubicBezTo>
                      <a:pt x="216128" y="9730"/>
                      <a:pt x="220560" y="8932"/>
                      <a:pt x="225080" y="8045"/>
                    </a:cubicBezTo>
                    <a:cubicBezTo>
                      <a:pt x="228980" y="7336"/>
                      <a:pt x="234032" y="6893"/>
                      <a:pt x="237046" y="4323"/>
                    </a:cubicBezTo>
                    <a:cubicBezTo>
                      <a:pt x="238287" y="3348"/>
                      <a:pt x="238464" y="1487"/>
                      <a:pt x="236869" y="777"/>
                    </a:cubicBezTo>
                    <a:lnTo>
                      <a:pt x="236869" y="77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9" name="任意多边形: 形状 688"/>
              <p:cNvSpPr/>
              <p:nvPr>
                <p:custDataLst>
                  <p:tags r:id="rId423"/>
                </p:custDataLst>
              </p:nvPr>
            </p:nvSpPr>
            <p:spPr>
              <a:xfrm>
                <a:off x="9985878" y="4540795"/>
                <a:ext cx="237215" cy="77280"/>
              </a:xfrm>
              <a:custGeom>
                <a:avLst/>
                <a:gdLst>
                  <a:gd name="connsiteX0" fmla="*/ 236725 w 237215"/>
                  <a:gd name="connsiteY0" fmla="*/ 1640 h 77280"/>
                  <a:gd name="connsiteX1" fmla="*/ 215187 w 237215"/>
                  <a:gd name="connsiteY1" fmla="*/ 1551 h 77280"/>
                  <a:gd name="connsiteX2" fmla="*/ 191078 w 237215"/>
                  <a:gd name="connsiteY2" fmla="*/ 5983 h 77280"/>
                  <a:gd name="connsiteX3" fmla="*/ 144101 w 237215"/>
                  <a:gd name="connsiteY3" fmla="*/ 18392 h 77280"/>
                  <a:gd name="connsiteX4" fmla="*/ 50857 w 237215"/>
                  <a:gd name="connsiteY4" fmla="*/ 51896 h 77280"/>
                  <a:gd name="connsiteX5" fmla="*/ 24443 w 237215"/>
                  <a:gd name="connsiteY5" fmla="*/ 62000 h 77280"/>
                  <a:gd name="connsiteX6" fmla="*/ 10439 w 237215"/>
                  <a:gd name="connsiteY6" fmla="*/ 67407 h 77280"/>
                  <a:gd name="connsiteX7" fmla="*/ 334 w 237215"/>
                  <a:gd name="connsiteY7" fmla="*/ 73523 h 77280"/>
                  <a:gd name="connsiteX8" fmla="*/ 2107 w 237215"/>
                  <a:gd name="connsiteY8" fmla="*/ 76980 h 77280"/>
                  <a:gd name="connsiteX9" fmla="*/ 12211 w 237215"/>
                  <a:gd name="connsiteY9" fmla="*/ 75030 h 77280"/>
                  <a:gd name="connsiteX10" fmla="*/ 23734 w 237215"/>
                  <a:gd name="connsiteY10" fmla="*/ 70598 h 77280"/>
                  <a:gd name="connsiteX11" fmla="*/ 47666 w 237215"/>
                  <a:gd name="connsiteY11" fmla="*/ 61469 h 77280"/>
                  <a:gd name="connsiteX12" fmla="*/ 93490 w 237215"/>
                  <a:gd name="connsiteY12" fmla="*/ 44007 h 77280"/>
                  <a:gd name="connsiteX13" fmla="*/ 185139 w 237215"/>
                  <a:gd name="connsiteY13" fmla="*/ 14935 h 77280"/>
                  <a:gd name="connsiteX14" fmla="*/ 212262 w 237215"/>
                  <a:gd name="connsiteY14" fmla="*/ 9262 h 77280"/>
                  <a:gd name="connsiteX15" fmla="*/ 236903 w 237215"/>
                  <a:gd name="connsiteY15" fmla="*/ 3058 h 77280"/>
                  <a:gd name="connsiteX16" fmla="*/ 236725 w 237215"/>
                  <a:gd name="connsiteY16" fmla="*/ 1640 h 77280"/>
                  <a:gd name="connsiteX17" fmla="*/ 236725 w 237215"/>
                  <a:gd name="connsiteY17" fmla="*/ 1640 h 7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7215" h="77280">
                    <a:moveTo>
                      <a:pt x="236725" y="1640"/>
                    </a:moveTo>
                    <a:cubicBezTo>
                      <a:pt x="230255" y="-1374"/>
                      <a:pt x="222189" y="487"/>
                      <a:pt x="215187" y="1551"/>
                    </a:cubicBezTo>
                    <a:cubicBezTo>
                      <a:pt x="207121" y="2792"/>
                      <a:pt x="199055" y="4298"/>
                      <a:pt x="191078" y="5983"/>
                    </a:cubicBezTo>
                    <a:cubicBezTo>
                      <a:pt x="175212" y="9351"/>
                      <a:pt x="159612" y="13605"/>
                      <a:pt x="144101" y="18392"/>
                    </a:cubicBezTo>
                    <a:cubicBezTo>
                      <a:pt x="112547" y="28141"/>
                      <a:pt x="81702" y="40107"/>
                      <a:pt x="50857" y="51896"/>
                    </a:cubicBezTo>
                    <a:cubicBezTo>
                      <a:pt x="42082" y="55264"/>
                      <a:pt x="33218" y="58632"/>
                      <a:pt x="24443" y="62000"/>
                    </a:cubicBezTo>
                    <a:cubicBezTo>
                      <a:pt x="19746" y="63773"/>
                      <a:pt x="15137" y="65546"/>
                      <a:pt x="10439" y="67407"/>
                    </a:cubicBezTo>
                    <a:cubicBezTo>
                      <a:pt x="6450" y="68914"/>
                      <a:pt x="2639" y="69889"/>
                      <a:pt x="334" y="73523"/>
                    </a:cubicBezTo>
                    <a:cubicBezTo>
                      <a:pt x="-641" y="75030"/>
                      <a:pt x="689" y="76537"/>
                      <a:pt x="2107" y="76980"/>
                    </a:cubicBezTo>
                    <a:cubicBezTo>
                      <a:pt x="5741" y="77955"/>
                      <a:pt x="8755" y="76359"/>
                      <a:pt x="12211" y="75030"/>
                    </a:cubicBezTo>
                    <a:cubicBezTo>
                      <a:pt x="16023" y="73523"/>
                      <a:pt x="19923" y="72105"/>
                      <a:pt x="23734" y="70598"/>
                    </a:cubicBezTo>
                    <a:cubicBezTo>
                      <a:pt x="31711" y="67584"/>
                      <a:pt x="39689" y="64482"/>
                      <a:pt x="47666" y="61469"/>
                    </a:cubicBezTo>
                    <a:cubicBezTo>
                      <a:pt x="62911" y="55619"/>
                      <a:pt x="78156" y="49680"/>
                      <a:pt x="93490" y="44007"/>
                    </a:cubicBezTo>
                    <a:cubicBezTo>
                      <a:pt x="123538" y="32839"/>
                      <a:pt x="153940" y="22557"/>
                      <a:pt x="185139" y="14935"/>
                    </a:cubicBezTo>
                    <a:cubicBezTo>
                      <a:pt x="194092" y="12719"/>
                      <a:pt x="203133" y="10858"/>
                      <a:pt x="212262" y="9262"/>
                    </a:cubicBezTo>
                    <a:cubicBezTo>
                      <a:pt x="220239" y="7844"/>
                      <a:pt x="230166" y="7933"/>
                      <a:pt x="236903" y="3058"/>
                    </a:cubicBezTo>
                    <a:cubicBezTo>
                      <a:pt x="237346" y="2614"/>
                      <a:pt x="237346" y="1905"/>
                      <a:pt x="236725" y="1640"/>
                    </a:cubicBezTo>
                    <a:lnTo>
                      <a:pt x="236725" y="16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0" name="任意多边形: 形状 689"/>
              <p:cNvSpPr/>
              <p:nvPr>
                <p:custDataLst>
                  <p:tags r:id="rId424"/>
                </p:custDataLst>
              </p:nvPr>
            </p:nvSpPr>
            <p:spPr>
              <a:xfrm>
                <a:off x="10358739" y="5548234"/>
                <a:ext cx="140973" cy="59301"/>
              </a:xfrm>
              <a:custGeom>
                <a:avLst/>
                <a:gdLst>
                  <a:gd name="connsiteX0" fmla="*/ 139432 w 140973"/>
                  <a:gd name="connsiteY0" fmla="*/ 214 h 59301"/>
                  <a:gd name="connsiteX1" fmla="*/ 132430 w 140973"/>
                  <a:gd name="connsiteY1" fmla="*/ 4823 h 59301"/>
                  <a:gd name="connsiteX2" fmla="*/ 125959 w 140973"/>
                  <a:gd name="connsiteY2" fmla="*/ 9609 h 59301"/>
                  <a:gd name="connsiteX3" fmla="*/ 112044 w 140973"/>
                  <a:gd name="connsiteY3" fmla="*/ 18118 h 59301"/>
                  <a:gd name="connsiteX4" fmla="*/ 77653 w 140973"/>
                  <a:gd name="connsiteY4" fmla="*/ 30705 h 59301"/>
                  <a:gd name="connsiteX5" fmla="*/ 2756 w 140973"/>
                  <a:gd name="connsiteY5" fmla="*/ 52066 h 59301"/>
                  <a:gd name="connsiteX6" fmla="*/ 8 w 140973"/>
                  <a:gd name="connsiteY6" fmla="*/ 55877 h 59301"/>
                  <a:gd name="connsiteX7" fmla="*/ 1338 w 140973"/>
                  <a:gd name="connsiteY7" fmla="*/ 58448 h 59301"/>
                  <a:gd name="connsiteX8" fmla="*/ 5238 w 140973"/>
                  <a:gd name="connsiteY8" fmla="*/ 59068 h 59301"/>
                  <a:gd name="connsiteX9" fmla="*/ 44769 w 140973"/>
                  <a:gd name="connsiteY9" fmla="*/ 46748 h 59301"/>
                  <a:gd name="connsiteX10" fmla="*/ 84389 w 140973"/>
                  <a:gd name="connsiteY10" fmla="*/ 36821 h 59301"/>
                  <a:gd name="connsiteX11" fmla="*/ 118426 w 140973"/>
                  <a:gd name="connsiteY11" fmla="*/ 23082 h 59301"/>
                  <a:gd name="connsiteX12" fmla="*/ 132341 w 140973"/>
                  <a:gd name="connsiteY12" fmla="*/ 13066 h 59301"/>
                  <a:gd name="connsiteX13" fmla="*/ 137482 w 140973"/>
                  <a:gd name="connsiteY13" fmla="*/ 7482 h 59301"/>
                  <a:gd name="connsiteX14" fmla="*/ 140850 w 140973"/>
                  <a:gd name="connsiteY14" fmla="*/ 1012 h 59301"/>
                  <a:gd name="connsiteX15" fmla="*/ 139432 w 140973"/>
                  <a:gd name="connsiteY15" fmla="*/ 214 h 59301"/>
                  <a:gd name="connsiteX16" fmla="*/ 139432 w 140973"/>
                  <a:gd name="connsiteY16" fmla="*/ 214 h 5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0973" h="59301">
                    <a:moveTo>
                      <a:pt x="139432" y="214"/>
                    </a:moveTo>
                    <a:cubicBezTo>
                      <a:pt x="137394" y="2075"/>
                      <a:pt x="134735" y="3228"/>
                      <a:pt x="132430" y="4823"/>
                    </a:cubicBezTo>
                    <a:cubicBezTo>
                      <a:pt x="130303" y="6419"/>
                      <a:pt x="128175" y="8014"/>
                      <a:pt x="125959" y="9609"/>
                    </a:cubicBezTo>
                    <a:cubicBezTo>
                      <a:pt x="121439" y="12712"/>
                      <a:pt x="116830" y="15548"/>
                      <a:pt x="112044" y="18118"/>
                    </a:cubicBezTo>
                    <a:cubicBezTo>
                      <a:pt x="101142" y="23791"/>
                      <a:pt x="89442" y="27514"/>
                      <a:pt x="77653" y="30705"/>
                    </a:cubicBezTo>
                    <a:cubicBezTo>
                      <a:pt x="52481" y="37441"/>
                      <a:pt x="27308" y="43025"/>
                      <a:pt x="2756" y="52066"/>
                    </a:cubicBezTo>
                    <a:cubicBezTo>
                      <a:pt x="984" y="52686"/>
                      <a:pt x="97" y="54193"/>
                      <a:pt x="8" y="55877"/>
                    </a:cubicBezTo>
                    <a:cubicBezTo>
                      <a:pt x="-80" y="57118"/>
                      <a:pt x="540" y="57650"/>
                      <a:pt x="1338" y="58448"/>
                    </a:cubicBezTo>
                    <a:cubicBezTo>
                      <a:pt x="2224" y="59334"/>
                      <a:pt x="3997" y="59511"/>
                      <a:pt x="5238" y="59068"/>
                    </a:cubicBezTo>
                    <a:cubicBezTo>
                      <a:pt x="18267" y="54370"/>
                      <a:pt x="31474" y="50293"/>
                      <a:pt x="44769" y="46748"/>
                    </a:cubicBezTo>
                    <a:cubicBezTo>
                      <a:pt x="57976" y="43291"/>
                      <a:pt x="71272" y="40632"/>
                      <a:pt x="84389" y="36821"/>
                    </a:cubicBezTo>
                    <a:cubicBezTo>
                      <a:pt x="96089" y="33452"/>
                      <a:pt x="107789" y="29198"/>
                      <a:pt x="118426" y="23082"/>
                    </a:cubicBezTo>
                    <a:cubicBezTo>
                      <a:pt x="123389" y="20157"/>
                      <a:pt x="128087" y="16878"/>
                      <a:pt x="132341" y="13066"/>
                    </a:cubicBezTo>
                    <a:cubicBezTo>
                      <a:pt x="134203" y="11382"/>
                      <a:pt x="136153" y="9521"/>
                      <a:pt x="137482" y="7482"/>
                    </a:cubicBezTo>
                    <a:cubicBezTo>
                      <a:pt x="138812" y="5444"/>
                      <a:pt x="139609" y="3139"/>
                      <a:pt x="140850" y="1012"/>
                    </a:cubicBezTo>
                    <a:cubicBezTo>
                      <a:pt x="141382" y="214"/>
                      <a:pt x="140053" y="-318"/>
                      <a:pt x="139432" y="214"/>
                    </a:cubicBezTo>
                    <a:lnTo>
                      <a:pt x="139432" y="2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1" name="任意多边形: 形状 690"/>
              <p:cNvSpPr/>
              <p:nvPr>
                <p:custDataLst>
                  <p:tags r:id="rId425"/>
                </p:custDataLst>
              </p:nvPr>
            </p:nvSpPr>
            <p:spPr>
              <a:xfrm>
                <a:off x="10447821" y="5398871"/>
                <a:ext cx="55886" cy="160689"/>
              </a:xfrm>
              <a:custGeom>
                <a:avLst/>
                <a:gdLst>
                  <a:gd name="connsiteX0" fmla="*/ 5 w 55886"/>
                  <a:gd name="connsiteY0" fmla="*/ 581 h 160689"/>
                  <a:gd name="connsiteX1" fmla="*/ 3285 w 55886"/>
                  <a:gd name="connsiteY1" fmla="*/ 21587 h 160689"/>
                  <a:gd name="connsiteX2" fmla="*/ 9223 w 55886"/>
                  <a:gd name="connsiteY2" fmla="*/ 43214 h 160689"/>
                  <a:gd name="connsiteX3" fmla="*/ 21101 w 55886"/>
                  <a:gd name="connsiteY3" fmla="*/ 84696 h 160689"/>
                  <a:gd name="connsiteX4" fmla="*/ 32889 w 55886"/>
                  <a:gd name="connsiteY4" fmla="*/ 125380 h 160689"/>
                  <a:gd name="connsiteX5" fmla="*/ 39980 w 55886"/>
                  <a:gd name="connsiteY5" fmla="*/ 144259 h 160689"/>
                  <a:gd name="connsiteX6" fmla="*/ 51059 w 55886"/>
                  <a:gd name="connsiteY6" fmla="*/ 160391 h 160689"/>
                  <a:gd name="connsiteX7" fmla="*/ 55846 w 55886"/>
                  <a:gd name="connsiteY7" fmla="*/ 157288 h 160689"/>
                  <a:gd name="connsiteX8" fmla="*/ 51680 w 55886"/>
                  <a:gd name="connsiteY8" fmla="*/ 148868 h 160689"/>
                  <a:gd name="connsiteX9" fmla="*/ 47159 w 55886"/>
                  <a:gd name="connsiteY9" fmla="*/ 140182 h 160689"/>
                  <a:gd name="connsiteX10" fmla="*/ 40157 w 55886"/>
                  <a:gd name="connsiteY10" fmla="*/ 121302 h 160689"/>
                  <a:gd name="connsiteX11" fmla="*/ 28369 w 55886"/>
                  <a:gd name="connsiteY11" fmla="*/ 81416 h 160689"/>
                  <a:gd name="connsiteX12" fmla="*/ 16314 w 55886"/>
                  <a:gd name="connsiteY12" fmla="*/ 40821 h 160689"/>
                  <a:gd name="connsiteX13" fmla="*/ 9933 w 55886"/>
                  <a:gd name="connsiteY13" fmla="*/ 20169 h 160689"/>
                  <a:gd name="connsiteX14" fmla="*/ 1335 w 55886"/>
                  <a:gd name="connsiteY14" fmla="*/ 315 h 160689"/>
                  <a:gd name="connsiteX15" fmla="*/ 5 w 55886"/>
                  <a:gd name="connsiteY15" fmla="*/ 581 h 160689"/>
                  <a:gd name="connsiteX16" fmla="*/ 5 w 55886"/>
                  <a:gd name="connsiteY16" fmla="*/ 581 h 160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5886" h="160689">
                    <a:moveTo>
                      <a:pt x="5" y="581"/>
                    </a:moveTo>
                    <a:cubicBezTo>
                      <a:pt x="1069" y="7583"/>
                      <a:pt x="1512" y="14585"/>
                      <a:pt x="3285" y="21587"/>
                    </a:cubicBezTo>
                    <a:cubicBezTo>
                      <a:pt x="5057" y="28856"/>
                      <a:pt x="7096" y="36035"/>
                      <a:pt x="9223" y="43214"/>
                    </a:cubicBezTo>
                    <a:cubicBezTo>
                      <a:pt x="13123" y="57042"/>
                      <a:pt x="17112" y="70869"/>
                      <a:pt x="21101" y="84696"/>
                    </a:cubicBezTo>
                    <a:cubicBezTo>
                      <a:pt x="25000" y="98257"/>
                      <a:pt x="28635" y="111907"/>
                      <a:pt x="32889" y="125380"/>
                    </a:cubicBezTo>
                    <a:cubicBezTo>
                      <a:pt x="34928" y="131761"/>
                      <a:pt x="37144" y="138143"/>
                      <a:pt x="39980" y="144259"/>
                    </a:cubicBezTo>
                    <a:cubicBezTo>
                      <a:pt x="42550" y="149754"/>
                      <a:pt x="45475" y="157288"/>
                      <a:pt x="51059" y="160391"/>
                    </a:cubicBezTo>
                    <a:cubicBezTo>
                      <a:pt x="53009" y="161454"/>
                      <a:pt x="56289" y="159504"/>
                      <a:pt x="55846" y="157288"/>
                    </a:cubicBezTo>
                    <a:cubicBezTo>
                      <a:pt x="55225" y="154009"/>
                      <a:pt x="53364" y="151704"/>
                      <a:pt x="51680" y="148868"/>
                    </a:cubicBezTo>
                    <a:cubicBezTo>
                      <a:pt x="49996" y="146032"/>
                      <a:pt x="48489" y="143195"/>
                      <a:pt x="47159" y="140182"/>
                    </a:cubicBezTo>
                    <a:cubicBezTo>
                      <a:pt x="44323" y="134066"/>
                      <a:pt x="42107" y="127684"/>
                      <a:pt x="40157" y="121302"/>
                    </a:cubicBezTo>
                    <a:cubicBezTo>
                      <a:pt x="35991" y="108096"/>
                      <a:pt x="32269" y="94712"/>
                      <a:pt x="28369" y="81416"/>
                    </a:cubicBezTo>
                    <a:cubicBezTo>
                      <a:pt x="24380" y="67855"/>
                      <a:pt x="20392" y="54383"/>
                      <a:pt x="16314" y="40821"/>
                    </a:cubicBezTo>
                    <a:cubicBezTo>
                      <a:pt x="14276" y="33908"/>
                      <a:pt x="12237" y="26994"/>
                      <a:pt x="9933" y="20169"/>
                    </a:cubicBezTo>
                    <a:cubicBezTo>
                      <a:pt x="7628" y="13256"/>
                      <a:pt x="4260" y="6963"/>
                      <a:pt x="1335" y="315"/>
                    </a:cubicBezTo>
                    <a:cubicBezTo>
                      <a:pt x="980" y="-217"/>
                      <a:pt x="-83" y="-40"/>
                      <a:pt x="5" y="581"/>
                    </a:cubicBezTo>
                    <a:lnTo>
                      <a:pt x="5" y="5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2" name="任意多边形: 形状 691"/>
              <p:cNvSpPr/>
              <p:nvPr>
                <p:custDataLst>
                  <p:tags r:id="rId426"/>
                </p:custDataLst>
              </p:nvPr>
            </p:nvSpPr>
            <p:spPr>
              <a:xfrm>
                <a:off x="10313182" y="5399339"/>
                <a:ext cx="133691" cy="205858"/>
              </a:xfrm>
              <a:custGeom>
                <a:avLst/>
                <a:gdLst>
                  <a:gd name="connsiteX0" fmla="*/ 133138 w 133691"/>
                  <a:gd name="connsiteY0" fmla="*/ 644 h 205858"/>
                  <a:gd name="connsiteX1" fmla="*/ 122235 w 133691"/>
                  <a:gd name="connsiteY1" fmla="*/ 2683 h 205858"/>
                  <a:gd name="connsiteX2" fmla="*/ 106547 w 133691"/>
                  <a:gd name="connsiteY2" fmla="*/ 9685 h 205858"/>
                  <a:gd name="connsiteX3" fmla="*/ 76233 w 133691"/>
                  <a:gd name="connsiteY3" fmla="*/ 22006 h 205858"/>
                  <a:gd name="connsiteX4" fmla="*/ 13923 w 133691"/>
                  <a:gd name="connsiteY4" fmla="*/ 41771 h 205858"/>
                  <a:gd name="connsiteX5" fmla="*/ 2489 w 133691"/>
                  <a:gd name="connsiteY5" fmla="*/ 46823 h 205858"/>
                  <a:gd name="connsiteX6" fmla="*/ 361 w 133691"/>
                  <a:gd name="connsiteY6" fmla="*/ 56662 h 205858"/>
                  <a:gd name="connsiteX7" fmla="*/ 4971 w 133691"/>
                  <a:gd name="connsiteY7" fmla="*/ 66944 h 205858"/>
                  <a:gd name="connsiteX8" fmla="*/ 10466 w 133691"/>
                  <a:gd name="connsiteY8" fmla="*/ 81569 h 205858"/>
                  <a:gd name="connsiteX9" fmla="*/ 23407 w 133691"/>
                  <a:gd name="connsiteY9" fmla="*/ 140157 h 205858"/>
                  <a:gd name="connsiteX10" fmla="*/ 35195 w 133691"/>
                  <a:gd name="connsiteY10" fmla="*/ 171888 h 205858"/>
                  <a:gd name="connsiteX11" fmla="*/ 41223 w 133691"/>
                  <a:gd name="connsiteY11" fmla="*/ 188552 h 205858"/>
                  <a:gd name="connsiteX12" fmla="*/ 46718 w 133691"/>
                  <a:gd name="connsiteY12" fmla="*/ 204506 h 205858"/>
                  <a:gd name="connsiteX13" fmla="*/ 53188 w 133691"/>
                  <a:gd name="connsiteY13" fmla="*/ 203088 h 205858"/>
                  <a:gd name="connsiteX14" fmla="*/ 51859 w 133691"/>
                  <a:gd name="connsiteY14" fmla="*/ 189970 h 205858"/>
                  <a:gd name="connsiteX15" fmla="*/ 47427 w 133691"/>
                  <a:gd name="connsiteY15" fmla="*/ 176231 h 205858"/>
                  <a:gd name="connsiteX16" fmla="*/ 36879 w 133691"/>
                  <a:gd name="connsiteY16" fmla="*/ 149198 h 205858"/>
                  <a:gd name="connsiteX17" fmla="*/ 23052 w 133691"/>
                  <a:gd name="connsiteY17" fmla="*/ 93800 h 205858"/>
                  <a:gd name="connsiteX18" fmla="*/ 14720 w 133691"/>
                  <a:gd name="connsiteY18" fmla="*/ 66855 h 205858"/>
                  <a:gd name="connsiteX19" fmla="*/ 9402 w 133691"/>
                  <a:gd name="connsiteY19" fmla="*/ 55776 h 205858"/>
                  <a:gd name="connsiteX20" fmla="*/ 9137 w 133691"/>
                  <a:gd name="connsiteY20" fmla="*/ 52053 h 205858"/>
                  <a:gd name="connsiteX21" fmla="*/ 16670 w 133691"/>
                  <a:gd name="connsiteY21" fmla="*/ 49571 h 205858"/>
                  <a:gd name="connsiteX22" fmla="*/ 75702 w 133691"/>
                  <a:gd name="connsiteY22" fmla="*/ 30780 h 205858"/>
                  <a:gd name="connsiteX23" fmla="*/ 107522 w 133691"/>
                  <a:gd name="connsiteY23" fmla="*/ 17574 h 205858"/>
                  <a:gd name="connsiteX24" fmla="*/ 123210 w 133691"/>
                  <a:gd name="connsiteY24" fmla="*/ 10040 h 205858"/>
                  <a:gd name="connsiteX25" fmla="*/ 133669 w 133691"/>
                  <a:gd name="connsiteY25" fmla="*/ 1619 h 205858"/>
                  <a:gd name="connsiteX26" fmla="*/ 133138 w 133691"/>
                  <a:gd name="connsiteY26" fmla="*/ 644 h 205858"/>
                  <a:gd name="connsiteX27" fmla="*/ 133138 w 133691"/>
                  <a:gd name="connsiteY27" fmla="*/ 644 h 205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33691" h="205858">
                    <a:moveTo>
                      <a:pt x="133138" y="644"/>
                    </a:moveTo>
                    <a:cubicBezTo>
                      <a:pt x="129149" y="-1040"/>
                      <a:pt x="126047" y="910"/>
                      <a:pt x="122235" y="2683"/>
                    </a:cubicBezTo>
                    <a:cubicBezTo>
                      <a:pt x="117006" y="5076"/>
                      <a:pt x="111776" y="7381"/>
                      <a:pt x="106547" y="9685"/>
                    </a:cubicBezTo>
                    <a:cubicBezTo>
                      <a:pt x="96531" y="14028"/>
                      <a:pt x="86427" y="18106"/>
                      <a:pt x="76233" y="22006"/>
                    </a:cubicBezTo>
                    <a:cubicBezTo>
                      <a:pt x="55847" y="29717"/>
                      <a:pt x="35018" y="36364"/>
                      <a:pt x="13923" y="41771"/>
                    </a:cubicBezTo>
                    <a:cubicBezTo>
                      <a:pt x="9934" y="42835"/>
                      <a:pt x="5414" y="43544"/>
                      <a:pt x="2489" y="46823"/>
                    </a:cubicBezTo>
                    <a:cubicBezTo>
                      <a:pt x="7" y="49660"/>
                      <a:pt x="-436" y="53294"/>
                      <a:pt x="361" y="56662"/>
                    </a:cubicBezTo>
                    <a:cubicBezTo>
                      <a:pt x="1248" y="60296"/>
                      <a:pt x="3375" y="63576"/>
                      <a:pt x="4971" y="66944"/>
                    </a:cubicBezTo>
                    <a:cubicBezTo>
                      <a:pt x="7187" y="71642"/>
                      <a:pt x="8959" y="76605"/>
                      <a:pt x="10466" y="81569"/>
                    </a:cubicBezTo>
                    <a:cubicBezTo>
                      <a:pt x="16316" y="100714"/>
                      <a:pt x="17734" y="121011"/>
                      <a:pt x="23407" y="140157"/>
                    </a:cubicBezTo>
                    <a:cubicBezTo>
                      <a:pt x="26598" y="150970"/>
                      <a:pt x="31118" y="161341"/>
                      <a:pt x="35195" y="171888"/>
                    </a:cubicBezTo>
                    <a:cubicBezTo>
                      <a:pt x="37323" y="177384"/>
                      <a:pt x="39450" y="182879"/>
                      <a:pt x="41223" y="188552"/>
                    </a:cubicBezTo>
                    <a:cubicBezTo>
                      <a:pt x="42907" y="193870"/>
                      <a:pt x="43439" y="199897"/>
                      <a:pt x="46718" y="204506"/>
                    </a:cubicBezTo>
                    <a:cubicBezTo>
                      <a:pt x="48402" y="206899"/>
                      <a:pt x="52479" y="205924"/>
                      <a:pt x="53188" y="203088"/>
                    </a:cubicBezTo>
                    <a:cubicBezTo>
                      <a:pt x="54340" y="198479"/>
                      <a:pt x="53011" y="194402"/>
                      <a:pt x="51859" y="189970"/>
                    </a:cubicBezTo>
                    <a:cubicBezTo>
                      <a:pt x="50618" y="185361"/>
                      <a:pt x="49111" y="180752"/>
                      <a:pt x="47427" y="176231"/>
                    </a:cubicBezTo>
                    <a:cubicBezTo>
                      <a:pt x="44147" y="167191"/>
                      <a:pt x="40247" y="158238"/>
                      <a:pt x="36879" y="149198"/>
                    </a:cubicBezTo>
                    <a:cubicBezTo>
                      <a:pt x="30232" y="131205"/>
                      <a:pt x="27307" y="112414"/>
                      <a:pt x="23052" y="93800"/>
                    </a:cubicBezTo>
                    <a:cubicBezTo>
                      <a:pt x="20925" y="84671"/>
                      <a:pt x="18532" y="75542"/>
                      <a:pt x="14720" y="66855"/>
                    </a:cubicBezTo>
                    <a:cubicBezTo>
                      <a:pt x="13125" y="63132"/>
                      <a:pt x="10821" y="59587"/>
                      <a:pt x="9402" y="55776"/>
                    </a:cubicBezTo>
                    <a:cubicBezTo>
                      <a:pt x="9048" y="54712"/>
                      <a:pt x="8339" y="53205"/>
                      <a:pt x="9137" y="52053"/>
                    </a:cubicBezTo>
                    <a:cubicBezTo>
                      <a:pt x="10200" y="50457"/>
                      <a:pt x="14986" y="50014"/>
                      <a:pt x="16670" y="49571"/>
                    </a:cubicBezTo>
                    <a:cubicBezTo>
                      <a:pt x="36613" y="44342"/>
                      <a:pt x="56379" y="38137"/>
                      <a:pt x="75702" y="30780"/>
                    </a:cubicBezTo>
                    <a:cubicBezTo>
                      <a:pt x="86427" y="26703"/>
                      <a:pt x="97063" y="22271"/>
                      <a:pt x="107522" y="17574"/>
                    </a:cubicBezTo>
                    <a:cubicBezTo>
                      <a:pt x="112840" y="15181"/>
                      <a:pt x="118069" y="12699"/>
                      <a:pt x="123210" y="10040"/>
                    </a:cubicBezTo>
                    <a:cubicBezTo>
                      <a:pt x="127465" y="7913"/>
                      <a:pt x="132606" y="6406"/>
                      <a:pt x="133669" y="1619"/>
                    </a:cubicBezTo>
                    <a:cubicBezTo>
                      <a:pt x="133758" y="1265"/>
                      <a:pt x="133581" y="822"/>
                      <a:pt x="133138" y="644"/>
                    </a:cubicBezTo>
                    <a:lnTo>
                      <a:pt x="133138" y="64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93" name="图形 232"/>
            <p:cNvGrpSpPr/>
            <p:nvPr/>
          </p:nvGrpSpPr>
          <p:grpSpPr>
            <a:xfrm>
              <a:off x="10234422" y="4507134"/>
              <a:ext cx="558246" cy="1203077"/>
              <a:chOff x="10234422" y="4507134"/>
              <a:chExt cx="558246" cy="1203077"/>
            </a:xfrm>
          </p:grpSpPr>
          <p:sp>
            <p:nvSpPr>
              <p:cNvPr id="694" name="任意多边形: 形状 693"/>
              <p:cNvSpPr/>
              <p:nvPr>
                <p:custDataLst>
                  <p:tags r:id="rId427"/>
                </p:custDataLst>
              </p:nvPr>
            </p:nvSpPr>
            <p:spPr>
              <a:xfrm>
                <a:off x="10243610" y="4510082"/>
                <a:ext cx="542981" cy="1195427"/>
              </a:xfrm>
              <a:custGeom>
                <a:avLst/>
                <a:gdLst>
                  <a:gd name="connsiteX0" fmla="*/ 182944 w 542981"/>
                  <a:gd name="connsiteY0" fmla="*/ 0 h 1195427"/>
                  <a:gd name="connsiteX1" fmla="*/ 542981 w 542981"/>
                  <a:gd name="connsiteY1" fmla="*/ 1136308 h 1195427"/>
                  <a:gd name="connsiteX2" fmla="*/ 361278 w 542981"/>
                  <a:gd name="connsiteY2" fmla="*/ 1195427 h 1195427"/>
                  <a:gd name="connsiteX3" fmla="*/ 0 w 542981"/>
                  <a:gd name="connsiteY3" fmla="*/ 66477 h 1195427"/>
                  <a:gd name="connsiteX4" fmla="*/ 182944 w 542981"/>
                  <a:gd name="connsiteY4" fmla="*/ 0 h 1195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981" h="1195427">
                    <a:moveTo>
                      <a:pt x="182944" y="0"/>
                    </a:moveTo>
                    <a:lnTo>
                      <a:pt x="542981" y="1136308"/>
                    </a:lnTo>
                    <a:lnTo>
                      <a:pt x="361278" y="1195427"/>
                    </a:lnTo>
                    <a:lnTo>
                      <a:pt x="0" y="66477"/>
                    </a:lnTo>
                    <a:cubicBezTo>
                      <a:pt x="37847" y="1152"/>
                      <a:pt x="182944" y="0"/>
                      <a:pt x="182944"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5" name="任意多边形: 形状 694"/>
              <p:cNvSpPr/>
              <p:nvPr>
                <p:custDataLst>
                  <p:tags r:id="rId428"/>
                </p:custDataLst>
              </p:nvPr>
            </p:nvSpPr>
            <p:spPr>
              <a:xfrm>
                <a:off x="10288710" y="4673083"/>
                <a:ext cx="214984" cy="143766"/>
              </a:xfrm>
              <a:custGeom>
                <a:avLst/>
                <a:gdLst>
                  <a:gd name="connsiteX0" fmla="*/ 183402 w 214984"/>
                  <a:gd name="connsiteY0" fmla="*/ 0 h 143766"/>
                  <a:gd name="connsiteX1" fmla="*/ 15 w 214984"/>
                  <a:gd name="connsiteY1" fmla="*/ 50965 h 143766"/>
                  <a:gd name="connsiteX2" fmla="*/ 29708 w 214984"/>
                  <a:gd name="connsiteY2" fmla="*/ 143767 h 143766"/>
                  <a:gd name="connsiteX3" fmla="*/ 214957 w 214984"/>
                  <a:gd name="connsiteY3" fmla="*/ 89699 h 143766"/>
                  <a:gd name="connsiteX4" fmla="*/ 183402 w 214984"/>
                  <a:gd name="connsiteY4" fmla="*/ 0 h 143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984" h="143766">
                    <a:moveTo>
                      <a:pt x="183402" y="0"/>
                    </a:moveTo>
                    <a:cubicBezTo>
                      <a:pt x="176577" y="1418"/>
                      <a:pt x="724" y="47420"/>
                      <a:pt x="15" y="50965"/>
                    </a:cubicBezTo>
                    <a:cubicBezTo>
                      <a:pt x="-782" y="54511"/>
                      <a:pt x="29708" y="143767"/>
                      <a:pt x="29708" y="143767"/>
                    </a:cubicBezTo>
                    <a:cubicBezTo>
                      <a:pt x="29708" y="143767"/>
                      <a:pt x="217616" y="93688"/>
                      <a:pt x="214957" y="89699"/>
                    </a:cubicBezTo>
                    <a:cubicBezTo>
                      <a:pt x="212297" y="85622"/>
                      <a:pt x="183402" y="0"/>
                      <a:pt x="183402" y="0"/>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6" name="任意多边形: 形状 695"/>
              <p:cNvSpPr/>
              <p:nvPr>
                <p:custDataLst>
                  <p:tags r:id="rId429"/>
                </p:custDataLst>
              </p:nvPr>
            </p:nvSpPr>
            <p:spPr>
              <a:xfrm>
                <a:off x="10267529" y="4519828"/>
                <a:ext cx="142207" cy="68487"/>
              </a:xfrm>
              <a:custGeom>
                <a:avLst/>
                <a:gdLst>
                  <a:gd name="connsiteX0" fmla="*/ 140943 w 142207"/>
                  <a:gd name="connsiteY0" fmla="*/ 14275 h 68487"/>
                  <a:gd name="connsiteX1" fmla="*/ 112314 w 142207"/>
                  <a:gd name="connsiteY1" fmla="*/ 26595 h 68487"/>
                  <a:gd name="connsiteX2" fmla="*/ 78899 w 142207"/>
                  <a:gd name="connsiteY2" fmla="*/ 35725 h 68487"/>
                  <a:gd name="connsiteX3" fmla="*/ 49471 w 142207"/>
                  <a:gd name="connsiteY3" fmla="*/ 48843 h 68487"/>
                  <a:gd name="connsiteX4" fmla="*/ 20044 w 142207"/>
                  <a:gd name="connsiteY4" fmla="*/ 66925 h 68487"/>
                  <a:gd name="connsiteX5" fmla="*/ 3647 w 142207"/>
                  <a:gd name="connsiteY5" fmla="*/ 46893 h 68487"/>
                  <a:gd name="connsiteX6" fmla="*/ 36265 w 142207"/>
                  <a:gd name="connsiteY6" fmla="*/ 25089 h 68487"/>
                  <a:gd name="connsiteX7" fmla="*/ 70301 w 142207"/>
                  <a:gd name="connsiteY7" fmla="*/ 10552 h 68487"/>
                  <a:gd name="connsiteX8" fmla="*/ 105135 w 142207"/>
                  <a:gd name="connsiteY8" fmla="*/ 1777 h 68487"/>
                  <a:gd name="connsiteX9" fmla="*/ 140677 w 142207"/>
                  <a:gd name="connsiteY9" fmla="*/ 7361 h 68487"/>
                  <a:gd name="connsiteX10" fmla="*/ 140943 w 142207"/>
                  <a:gd name="connsiteY10" fmla="*/ 14275 h 68487"/>
                  <a:gd name="connsiteX11" fmla="*/ 140943 w 142207"/>
                  <a:gd name="connsiteY11" fmla="*/ 14275 h 68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2207" h="68487">
                    <a:moveTo>
                      <a:pt x="140943" y="14275"/>
                    </a:moveTo>
                    <a:cubicBezTo>
                      <a:pt x="133321" y="23404"/>
                      <a:pt x="123571" y="24468"/>
                      <a:pt x="112314" y="26595"/>
                    </a:cubicBezTo>
                    <a:cubicBezTo>
                      <a:pt x="100969" y="28811"/>
                      <a:pt x="89712" y="31825"/>
                      <a:pt x="78899" y="35725"/>
                    </a:cubicBezTo>
                    <a:cubicBezTo>
                      <a:pt x="68794" y="39359"/>
                      <a:pt x="58956" y="43702"/>
                      <a:pt x="49471" y="48843"/>
                    </a:cubicBezTo>
                    <a:cubicBezTo>
                      <a:pt x="39367" y="54338"/>
                      <a:pt x="30326" y="61784"/>
                      <a:pt x="20044" y="66925"/>
                    </a:cubicBezTo>
                    <a:cubicBezTo>
                      <a:pt x="7281" y="73483"/>
                      <a:pt x="-6812" y="57972"/>
                      <a:pt x="3647" y="46893"/>
                    </a:cubicBezTo>
                    <a:cubicBezTo>
                      <a:pt x="12422" y="37586"/>
                      <a:pt x="24919" y="30939"/>
                      <a:pt x="36265" y="25089"/>
                    </a:cubicBezTo>
                    <a:cubicBezTo>
                      <a:pt x="47167" y="19416"/>
                      <a:pt x="58601" y="14452"/>
                      <a:pt x="70301" y="10552"/>
                    </a:cubicBezTo>
                    <a:cubicBezTo>
                      <a:pt x="81646" y="6741"/>
                      <a:pt x="93257" y="3727"/>
                      <a:pt x="105135" y="1777"/>
                    </a:cubicBezTo>
                    <a:cubicBezTo>
                      <a:pt x="117987" y="-439"/>
                      <a:pt x="130484" y="-2300"/>
                      <a:pt x="140677" y="7361"/>
                    </a:cubicBezTo>
                    <a:cubicBezTo>
                      <a:pt x="142716" y="9223"/>
                      <a:pt x="142627" y="12236"/>
                      <a:pt x="140943" y="14275"/>
                    </a:cubicBezTo>
                    <a:lnTo>
                      <a:pt x="140943" y="14275"/>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nvGrpSpPr>
              <p:cNvPr id="697" name="图形 232"/>
              <p:cNvGrpSpPr/>
              <p:nvPr/>
            </p:nvGrpSpPr>
            <p:grpSpPr>
              <a:xfrm>
                <a:off x="10234422" y="4507134"/>
                <a:ext cx="558246" cy="1203077"/>
                <a:chOff x="10234422" y="4507134"/>
                <a:chExt cx="558246" cy="1203077"/>
              </a:xfrm>
              <a:solidFill>
                <a:srgbClr val="2E382E"/>
              </a:solidFill>
            </p:grpSpPr>
            <p:sp>
              <p:nvSpPr>
                <p:cNvPr id="698" name="任意多边形: 形状 697"/>
                <p:cNvSpPr/>
                <p:nvPr>
                  <p:custDataLst>
                    <p:tags r:id="rId430"/>
                  </p:custDataLst>
                </p:nvPr>
              </p:nvSpPr>
              <p:spPr>
                <a:xfrm>
                  <a:off x="10239018" y="4576121"/>
                  <a:ext cx="366498" cy="1134041"/>
                </a:xfrm>
                <a:custGeom>
                  <a:avLst/>
                  <a:gdLst>
                    <a:gd name="connsiteX0" fmla="*/ 365693 w 366498"/>
                    <a:gd name="connsiteY0" fmla="*/ 1133733 h 1134041"/>
                    <a:gd name="connsiteX1" fmla="*/ 291062 w 366498"/>
                    <a:gd name="connsiteY1" fmla="*/ 914005 h 1134041"/>
                    <a:gd name="connsiteX2" fmla="*/ 220686 w 366498"/>
                    <a:gd name="connsiteY2" fmla="*/ 694278 h 1134041"/>
                    <a:gd name="connsiteX3" fmla="*/ 149954 w 366498"/>
                    <a:gd name="connsiteY3" fmla="*/ 473486 h 1134041"/>
                    <a:gd name="connsiteX4" fmla="*/ 79578 w 366498"/>
                    <a:gd name="connsiteY4" fmla="*/ 253759 h 1134041"/>
                    <a:gd name="connsiteX5" fmla="*/ 8935 w 366498"/>
                    <a:gd name="connsiteY5" fmla="*/ 32968 h 1134041"/>
                    <a:gd name="connsiteX6" fmla="*/ 249 w 366498"/>
                    <a:gd name="connsiteY6" fmla="*/ 5757 h 1134041"/>
                    <a:gd name="connsiteX7" fmla="*/ 9378 w 366498"/>
                    <a:gd name="connsiteY7" fmla="*/ 3275 h 1134041"/>
                    <a:gd name="connsiteX8" fmla="*/ 80021 w 366498"/>
                    <a:gd name="connsiteY8" fmla="*/ 224066 h 1134041"/>
                    <a:gd name="connsiteX9" fmla="*/ 150309 w 366498"/>
                    <a:gd name="connsiteY9" fmla="*/ 443793 h 1134041"/>
                    <a:gd name="connsiteX10" fmla="*/ 220863 w 366498"/>
                    <a:gd name="connsiteY10" fmla="*/ 664585 h 1134041"/>
                    <a:gd name="connsiteX11" fmla="*/ 291062 w 366498"/>
                    <a:gd name="connsiteY11" fmla="*/ 884312 h 1134041"/>
                    <a:gd name="connsiteX12" fmla="*/ 326073 w 366498"/>
                    <a:gd name="connsiteY12" fmla="*/ 994220 h 1134041"/>
                    <a:gd name="connsiteX13" fmla="*/ 359577 w 366498"/>
                    <a:gd name="connsiteY13" fmla="*/ 1105724 h 1134041"/>
                    <a:gd name="connsiteX14" fmla="*/ 366491 w 366498"/>
                    <a:gd name="connsiteY14" fmla="*/ 1133378 h 1134041"/>
                    <a:gd name="connsiteX15" fmla="*/ 365693 w 366498"/>
                    <a:gd name="connsiteY15" fmla="*/ 1133733 h 1134041"/>
                    <a:gd name="connsiteX16" fmla="*/ 365693 w 366498"/>
                    <a:gd name="connsiteY16" fmla="*/ 1133733 h 1134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6498" h="1134041">
                      <a:moveTo>
                        <a:pt x="365693" y="1133733"/>
                      </a:moveTo>
                      <a:cubicBezTo>
                        <a:pt x="337241" y="1061761"/>
                        <a:pt x="314728" y="987661"/>
                        <a:pt x="291062" y="914005"/>
                      </a:cubicBezTo>
                      <a:cubicBezTo>
                        <a:pt x="267574" y="840792"/>
                        <a:pt x="244174" y="767579"/>
                        <a:pt x="220686" y="694278"/>
                      </a:cubicBezTo>
                      <a:cubicBezTo>
                        <a:pt x="197109" y="620710"/>
                        <a:pt x="173531" y="547054"/>
                        <a:pt x="149954" y="473486"/>
                      </a:cubicBezTo>
                      <a:cubicBezTo>
                        <a:pt x="126466" y="400273"/>
                        <a:pt x="103066" y="327061"/>
                        <a:pt x="79578" y="253759"/>
                      </a:cubicBezTo>
                      <a:cubicBezTo>
                        <a:pt x="56001" y="180191"/>
                        <a:pt x="32424" y="106535"/>
                        <a:pt x="8935" y="32968"/>
                      </a:cubicBezTo>
                      <a:cubicBezTo>
                        <a:pt x="6010" y="23927"/>
                        <a:pt x="3174" y="14797"/>
                        <a:pt x="249" y="5757"/>
                      </a:cubicBezTo>
                      <a:cubicBezTo>
                        <a:pt x="-1612" y="-5"/>
                        <a:pt x="7517" y="-2487"/>
                        <a:pt x="9378" y="3275"/>
                      </a:cubicBezTo>
                      <a:cubicBezTo>
                        <a:pt x="32955" y="76842"/>
                        <a:pt x="56444" y="150498"/>
                        <a:pt x="80021" y="224066"/>
                      </a:cubicBezTo>
                      <a:cubicBezTo>
                        <a:pt x="103421" y="297279"/>
                        <a:pt x="126909" y="370580"/>
                        <a:pt x="150309" y="443793"/>
                      </a:cubicBezTo>
                      <a:cubicBezTo>
                        <a:pt x="173797" y="517361"/>
                        <a:pt x="197374" y="591017"/>
                        <a:pt x="220863" y="664585"/>
                      </a:cubicBezTo>
                      <a:cubicBezTo>
                        <a:pt x="244262" y="737798"/>
                        <a:pt x="267662" y="811099"/>
                        <a:pt x="291062" y="884312"/>
                      </a:cubicBezTo>
                      <a:cubicBezTo>
                        <a:pt x="302762" y="920919"/>
                        <a:pt x="314462" y="957525"/>
                        <a:pt x="326073" y="994220"/>
                      </a:cubicBezTo>
                      <a:cubicBezTo>
                        <a:pt x="337773" y="1031093"/>
                        <a:pt x="351068" y="1068053"/>
                        <a:pt x="359577" y="1105724"/>
                      </a:cubicBezTo>
                      <a:cubicBezTo>
                        <a:pt x="361705" y="1115030"/>
                        <a:pt x="364187" y="1124160"/>
                        <a:pt x="366491" y="1133378"/>
                      </a:cubicBezTo>
                      <a:cubicBezTo>
                        <a:pt x="366580" y="1134087"/>
                        <a:pt x="365870" y="1134264"/>
                        <a:pt x="365693" y="1133733"/>
                      </a:cubicBezTo>
                      <a:lnTo>
                        <a:pt x="365693" y="11337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9" name="任意多边形: 形状 698"/>
                <p:cNvSpPr/>
                <p:nvPr>
                  <p:custDataLst>
                    <p:tags r:id="rId431"/>
                  </p:custDataLst>
                </p:nvPr>
              </p:nvSpPr>
              <p:spPr>
                <a:xfrm>
                  <a:off x="10604629" y="5646484"/>
                  <a:ext cx="185967" cy="63726"/>
                </a:xfrm>
                <a:custGeom>
                  <a:avLst/>
                  <a:gdLst>
                    <a:gd name="connsiteX0" fmla="*/ 171 w 185967"/>
                    <a:gd name="connsiteY0" fmla="*/ 62925 h 63726"/>
                    <a:gd name="connsiteX1" fmla="*/ 44755 w 185967"/>
                    <a:gd name="connsiteY1" fmla="*/ 49453 h 63726"/>
                    <a:gd name="connsiteX2" fmla="*/ 90934 w 185967"/>
                    <a:gd name="connsiteY2" fmla="*/ 34296 h 63726"/>
                    <a:gd name="connsiteX3" fmla="*/ 180810 w 185967"/>
                    <a:gd name="connsiteY3" fmla="*/ 172 h 63726"/>
                    <a:gd name="connsiteX4" fmla="*/ 183115 w 185967"/>
                    <a:gd name="connsiteY4" fmla="*/ 8060 h 63726"/>
                    <a:gd name="connsiteX5" fmla="*/ 93150 w 185967"/>
                    <a:gd name="connsiteY5" fmla="*/ 41919 h 63726"/>
                    <a:gd name="connsiteX6" fmla="*/ 46705 w 185967"/>
                    <a:gd name="connsiteY6" fmla="*/ 56189 h 63726"/>
                    <a:gd name="connsiteX7" fmla="*/ 348 w 185967"/>
                    <a:gd name="connsiteY7" fmla="*/ 63634 h 63726"/>
                    <a:gd name="connsiteX8" fmla="*/ 171 w 185967"/>
                    <a:gd name="connsiteY8" fmla="*/ 62925 h 63726"/>
                    <a:gd name="connsiteX9" fmla="*/ 171 w 185967"/>
                    <a:gd name="connsiteY9" fmla="*/ 62925 h 63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5967" h="63726">
                      <a:moveTo>
                        <a:pt x="171" y="62925"/>
                      </a:moveTo>
                      <a:cubicBezTo>
                        <a:pt x="14175" y="56544"/>
                        <a:pt x="30041" y="53796"/>
                        <a:pt x="44755" y="49453"/>
                      </a:cubicBezTo>
                      <a:cubicBezTo>
                        <a:pt x="60354" y="44932"/>
                        <a:pt x="75777" y="39880"/>
                        <a:pt x="90934" y="34296"/>
                      </a:cubicBezTo>
                      <a:cubicBezTo>
                        <a:pt x="121070" y="23217"/>
                        <a:pt x="149876" y="9035"/>
                        <a:pt x="180810" y="172"/>
                      </a:cubicBezTo>
                      <a:cubicBezTo>
                        <a:pt x="185951" y="-1247"/>
                        <a:pt x="188167" y="6553"/>
                        <a:pt x="183115" y="8060"/>
                      </a:cubicBezTo>
                      <a:cubicBezTo>
                        <a:pt x="152181" y="16923"/>
                        <a:pt x="123286" y="31017"/>
                        <a:pt x="93150" y="41919"/>
                      </a:cubicBezTo>
                      <a:cubicBezTo>
                        <a:pt x="77904" y="47414"/>
                        <a:pt x="62393" y="52201"/>
                        <a:pt x="46705" y="56189"/>
                      </a:cubicBezTo>
                      <a:cubicBezTo>
                        <a:pt x="31902" y="59912"/>
                        <a:pt x="15771" y="64432"/>
                        <a:pt x="348" y="63634"/>
                      </a:cubicBezTo>
                      <a:cubicBezTo>
                        <a:pt x="82" y="63546"/>
                        <a:pt x="-184" y="63014"/>
                        <a:pt x="171" y="62925"/>
                      </a:cubicBezTo>
                      <a:lnTo>
                        <a:pt x="171" y="629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0" name="任意多边形: 形状 699"/>
                <p:cNvSpPr/>
                <p:nvPr>
                  <p:custDataLst>
                    <p:tags r:id="rId432"/>
                  </p:custDataLst>
                </p:nvPr>
              </p:nvSpPr>
              <p:spPr>
                <a:xfrm>
                  <a:off x="10421980" y="4509708"/>
                  <a:ext cx="370688" cy="1144731"/>
                </a:xfrm>
                <a:custGeom>
                  <a:avLst/>
                  <a:gdLst>
                    <a:gd name="connsiteX0" fmla="*/ 367714 w 370688"/>
                    <a:gd name="connsiteY0" fmla="*/ 1143685 h 1144731"/>
                    <a:gd name="connsiteX1" fmla="*/ 329955 w 370688"/>
                    <a:gd name="connsiteY1" fmla="*/ 1033511 h 1144731"/>
                    <a:gd name="connsiteX2" fmla="*/ 293881 w 370688"/>
                    <a:gd name="connsiteY2" fmla="*/ 921653 h 1144731"/>
                    <a:gd name="connsiteX3" fmla="*/ 222618 w 370688"/>
                    <a:gd name="connsiteY3" fmla="*/ 700152 h 1144731"/>
                    <a:gd name="connsiteX4" fmla="*/ 151266 w 370688"/>
                    <a:gd name="connsiteY4" fmla="*/ 477411 h 1144731"/>
                    <a:gd name="connsiteX5" fmla="*/ 80269 w 370688"/>
                    <a:gd name="connsiteY5" fmla="*/ 255823 h 1144731"/>
                    <a:gd name="connsiteX6" fmla="*/ 9006 w 370688"/>
                    <a:gd name="connsiteY6" fmla="*/ 33081 h 1144731"/>
                    <a:gd name="connsiteX7" fmla="*/ 231 w 370688"/>
                    <a:gd name="connsiteY7" fmla="*/ 5693 h 1144731"/>
                    <a:gd name="connsiteX8" fmla="*/ 9183 w 370688"/>
                    <a:gd name="connsiteY8" fmla="*/ 3211 h 1144731"/>
                    <a:gd name="connsiteX9" fmla="*/ 80446 w 370688"/>
                    <a:gd name="connsiteY9" fmla="*/ 225952 h 1144731"/>
                    <a:gd name="connsiteX10" fmla="*/ 151355 w 370688"/>
                    <a:gd name="connsiteY10" fmla="*/ 447630 h 1144731"/>
                    <a:gd name="connsiteX11" fmla="*/ 222529 w 370688"/>
                    <a:gd name="connsiteY11" fmla="*/ 670371 h 1144731"/>
                    <a:gd name="connsiteX12" fmla="*/ 293171 w 370688"/>
                    <a:gd name="connsiteY12" fmla="*/ 892048 h 1144731"/>
                    <a:gd name="connsiteX13" fmla="*/ 363282 w 370688"/>
                    <a:gd name="connsiteY13" fmla="*/ 1115055 h 1144731"/>
                    <a:gd name="connsiteX14" fmla="*/ 370639 w 370688"/>
                    <a:gd name="connsiteY14" fmla="*/ 1142887 h 1144731"/>
                    <a:gd name="connsiteX15" fmla="*/ 367714 w 370688"/>
                    <a:gd name="connsiteY15" fmla="*/ 1143685 h 1144731"/>
                    <a:gd name="connsiteX16" fmla="*/ 367714 w 370688"/>
                    <a:gd name="connsiteY16" fmla="*/ 1143685 h 1144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0688" h="1144731">
                      <a:moveTo>
                        <a:pt x="367714" y="1143685"/>
                      </a:moveTo>
                      <a:cubicBezTo>
                        <a:pt x="353798" y="1107344"/>
                        <a:pt x="341921" y="1070472"/>
                        <a:pt x="329955" y="1033511"/>
                      </a:cubicBezTo>
                      <a:cubicBezTo>
                        <a:pt x="317901" y="996195"/>
                        <a:pt x="305935" y="958968"/>
                        <a:pt x="293881" y="921653"/>
                      </a:cubicBezTo>
                      <a:cubicBezTo>
                        <a:pt x="270126" y="847819"/>
                        <a:pt x="246283" y="773986"/>
                        <a:pt x="222618" y="700152"/>
                      </a:cubicBezTo>
                      <a:cubicBezTo>
                        <a:pt x="198775" y="625964"/>
                        <a:pt x="175020" y="551688"/>
                        <a:pt x="151266" y="477411"/>
                      </a:cubicBezTo>
                      <a:cubicBezTo>
                        <a:pt x="127600" y="403578"/>
                        <a:pt x="103935" y="329656"/>
                        <a:pt x="80269" y="255823"/>
                      </a:cubicBezTo>
                      <a:cubicBezTo>
                        <a:pt x="56515" y="181546"/>
                        <a:pt x="32760" y="107358"/>
                        <a:pt x="9006" y="33081"/>
                      </a:cubicBezTo>
                      <a:cubicBezTo>
                        <a:pt x="6081" y="23952"/>
                        <a:pt x="3156" y="14822"/>
                        <a:pt x="231" y="5693"/>
                      </a:cubicBezTo>
                      <a:cubicBezTo>
                        <a:pt x="-1542" y="20"/>
                        <a:pt x="7411" y="-2462"/>
                        <a:pt x="9183" y="3211"/>
                      </a:cubicBezTo>
                      <a:cubicBezTo>
                        <a:pt x="32938" y="77488"/>
                        <a:pt x="56692" y="151676"/>
                        <a:pt x="80446" y="225952"/>
                      </a:cubicBezTo>
                      <a:cubicBezTo>
                        <a:pt x="104112" y="299786"/>
                        <a:pt x="127689" y="373708"/>
                        <a:pt x="151355" y="447630"/>
                      </a:cubicBezTo>
                      <a:cubicBezTo>
                        <a:pt x="175109" y="521906"/>
                        <a:pt x="198863" y="596094"/>
                        <a:pt x="222529" y="670371"/>
                      </a:cubicBezTo>
                      <a:cubicBezTo>
                        <a:pt x="246106" y="744293"/>
                        <a:pt x="269594" y="818215"/>
                        <a:pt x="293171" y="892048"/>
                      </a:cubicBezTo>
                      <a:cubicBezTo>
                        <a:pt x="316837" y="966325"/>
                        <a:pt x="341478" y="1040336"/>
                        <a:pt x="363282" y="1115055"/>
                      </a:cubicBezTo>
                      <a:cubicBezTo>
                        <a:pt x="365941" y="1124274"/>
                        <a:pt x="368246" y="1133580"/>
                        <a:pt x="370639" y="1142887"/>
                      </a:cubicBezTo>
                      <a:cubicBezTo>
                        <a:pt x="371082" y="1144837"/>
                        <a:pt x="368423" y="1145457"/>
                        <a:pt x="367714" y="1143685"/>
                      </a:cubicBezTo>
                      <a:lnTo>
                        <a:pt x="367714" y="11436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1" name="任意多边形: 形状 700"/>
                <p:cNvSpPr/>
                <p:nvPr>
                  <p:custDataLst>
                    <p:tags r:id="rId433"/>
                  </p:custDataLst>
                </p:nvPr>
              </p:nvSpPr>
              <p:spPr>
                <a:xfrm>
                  <a:off x="10234422" y="4507134"/>
                  <a:ext cx="191587" cy="74127"/>
                </a:xfrm>
                <a:custGeom>
                  <a:avLst/>
                  <a:gdLst>
                    <a:gd name="connsiteX0" fmla="*/ 236 w 191587"/>
                    <a:gd name="connsiteY0" fmla="*/ 72616 h 74127"/>
                    <a:gd name="connsiteX1" fmla="*/ 48011 w 191587"/>
                    <a:gd name="connsiteY1" fmla="*/ 40707 h 74127"/>
                    <a:gd name="connsiteX2" fmla="*/ 101369 w 191587"/>
                    <a:gd name="connsiteY2" fmla="*/ 16598 h 74127"/>
                    <a:gd name="connsiteX3" fmla="*/ 151094 w 191587"/>
                    <a:gd name="connsiteY3" fmla="*/ 1353 h 74127"/>
                    <a:gd name="connsiteX4" fmla="*/ 174051 w 191587"/>
                    <a:gd name="connsiteY4" fmla="*/ 378 h 74127"/>
                    <a:gd name="connsiteX5" fmla="*/ 191512 w 191587"/>
                    <a:gd name="connsiteY5" fmla="*/ 7557 h 74127"/>
                    <a:gd name="connsiteX6" fmla="*/ 190271 w 191587"/>
                    <a:gd name="connsiteY6" fmla="*/ 10660 h 74127"/>
                    <a:gd name="connsiteX7" fmla="*/ 181319 w 191587"/>
                    <a:gd name="connsiteY7" fmla="*/ 10748 h 74127"/>
                    <a:gd name="connsiteX8" fmla="*/ 170948 w 191587"/>
                    <a:gd name="connsiteY8" fmla="*/ 9241 h 74127"/>
                    <a:gd name="connsiteX9" fmla="*/ 148612 w 191587"/>
                    <a:gd name="connsiteY9" fmla="*/ 11014 h 74127"/>
                    <a:gd name="connsiteX10" fmla="*/ 100926 w 191587"/>
                    <a:gd name="connsiteY10" fmla="*/ 26348 h 74127"/>
                    <a:gd name="connsiteX11" fmla="*/ 49784 w 191587"/>
                    <a:gd name="connsiteY11" fmla="*/ 49482 h 74127"/>
                    <a:gd name="connsiteX12" fmla="*/ 1123 w 191587"/>
                    <a:gd name="connsiteY12" fmla="*/ 74034 h 74127"/>
                    <a:gd name="connsiteX13" fmla="*/ 236 w 191587"/>
                    <a:gd name="connsiteY13" fmla="*/ 72616 h 74127"/>
                    <a:gd name="connsiteX14" fmla="*/ 236 w 191587"/>
                    <a:gd name="connsiteY14" fmla="*/ 72616 h 74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1587" h="74127">
                      <a:moveTo>
                        <a:pt x="236" y="72616"/>
                      </a:moveTo>
                      <a:cubicBezTo>
                        <a:pt x="14152" y="58966"/>
                        <a:pt x="30816" y="49659"/>
                        <a:pt x="48011" y="40707"/>
                      </a:cubicBezTo>
                      <a:cubicBezTo>
                        <a:pt x="65295" y="31755"/>
                        <a:pt x="83111" y="23689"/>
                        <a:pt x="101369" y="16598"/>
                      </a:cubicBezTo>
                      <a:cubicBezTo>
                        <a:pt x="117412" y="10394"/>
                        <a:pt x="133987" y="4101"/>
                        <a:pt x="151094" y="1353"/>
                      </a:cubicBezTo>
                      <a:cubicBezTo>
                        <a:pt x="158717" y="112"/>
                        <a:pt x="166339" y="-420"/>
                        <a:pt x="174051" y="378"/>
                      </a:cubicBezTo>
                      <a:cubicBezTo>
                        <a:pt x="179191" y="910"/>
                        <a:pt x="190094" y="1353"/>
                        <a:pt x="191512" y="7557"/>
                      </a:cubicBezTo>
                      <a:cubicBezTo>
                        <a:pt x="191778" y="8887"/>
                        <a:pt x="191334" y="9862"/>
                        <a:pt x="190271" y="10660"/>
                      </a:cubicBezTo>
                      <a:cubicBezTo>
                        <a:pt x="187523" y="12787"/>
                        <a:pt x="184421" y="11546"/>
                        <a:pt x="181319" y="10748"/>
                      </a:cubicBezTo>
                      <a:cubicBezTo>
                        <a:pt x="177950" y="9951"/>
                        <a:pt x="174494" y="9418"/>
                        <a:pt x="170948" y="9241"/>
                      </a:cubicBezTo>
                      <a:cubicBezTo>
                        <a:pt x="163503" y="8798"/>
                        <a:pt x="155969" y="9596"/>
                        <a:pt x="148612" y="11014"/>
                      </a:cubicBezTo>
                      <a:cubicBezTo>
                        <a:pt x="132215" y="14294"/>
                        <a:pt x="116438" y="20321"/>
                        <a:pt x="100926" y="26348"/>
                      </a:cubicBezTo>
                      <a:cubicBezTo>
                        <a:pt x="83465" y="33173"/>
                        <a:pt x="66447" y="40973"/>
                        <a:pt x="49784" y="49482"/>
                      </a:cubicBezTo>
                      <a:cubicBezTo>
                        <a:pt x="33563" y="57814"/>
                        <a:pt x="18141" y="67120"/>
                        <a:pt x="1123" y="74034"/>
                      </a:cubicBezTo>
                      <a:cubicBezTo>
                        <a:pt x="325" y="74477"/>
                        <a:pt x="-384" y="73236"/>
                        <a:pt x="236" y="72616"/>
                      </a:cubicBezTo>
                      <a:lnTo>
                        <a:pt x="236" y="726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2" name="任意多边形: 形状 701"/>
                <p:cNvSpPr/>
                <p:nvPr>
                  <p:custDataLst>
                    <p:tags r:id="rId434"/>
                  </p:custDataLst>
                </p:nvPr>
              </p:nvSpPr>
              <p:spPr>
                <a:xfrm>
                  <a:off x="10288113" y="4670916"/>
                  <a:ext cx="191003" cy="61310"/>
                </a:xfrm>
                <a:custGeom>
                  <a:avLst/>
                  <a:gdLst>
                    <a:gd name="connsiteX0" fmla="*/ 169 w 191003"/>
                    <a:gd name="connsiteY0" fmla="*/ 58894 h 61310"/>
                    <a:gd name="connsiteX1" fmla="*/ 6463 w 191003"/>
                    <a:gd name="connsiteY1" fmla="*/ 51803 h 61310"/>
                    <a:gd name="connsiteX2" fmla="*/ 17010 w 191003"/>
                    <a:gd name="connsiteY2" fmla="*/ 47105 h 61310"/>
                    <a:gd name="connsiteX3" fmla="*/ 39789 w 191003"/>
                    <a:gd name="connsiteY3" fmla="*/ 39837 h 61310"/>
                    <a:gd name="connsiteX4" fmla="*/ 88185 w 191003"/>
                    <a:gd name="connsiteY4" fmla="*/ 28138 h 61310"/>
                    <a:gd name="connsiteX5" fmla="*/ 185240 w 191003"/>
                    <a:gd name="connsiteY5" fmla="*/ 217 h 61310"/>
                    <a:gd name="connsiteX6" fmla="*/ 187811 w 191003"/>
                    <a:gd name="connsiteY6" fmla="*/ 9169 h 61310"/>
                    <a:gd name="connsiteX7" fmla="*/ 92793 w 191003"/>
                    <a:gd name="connsiteY7" fmla="*/ 36647 h 61310"/>
                    <a:gd name="connsiteX8" fmla="*/ 45285 w 191003"/>
                    <a:gd name="connsiteY8" fmla="*/ 48081 h 61310"/>
                    <a:gd name="connsiteX9" fmla="*/ 23392 w 191003"/>
                    <a:gd name="connsiteY9" fmla="*/ 54640 h 61310"/>
                    <a:gd name="connsiteX10" fmla="*/ 11160 w 191003"/>
                    <a:gd name="connsiteY10" fmla="*/ 59692 h 61310"/>
                    <a:gd name="connsiteX11" fmla="*/ 1499 w 191003"/>
                    <a:gd name="connsiteY11" fmla="*/ 61287 h 61310"/>
                    <a:gd name="connsiteX12" fmla="*/ 169 w 191003"/>
                    <a:gd name="connsiteY12" fmla="*/ 58894 h 61310"/>
                    <a:gd name="connsiteX13" fmla="*/ 169 w 191003"/>
                    <a:gd name="connsiteY13" fmla="*/ 58894 h 61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003" h="61310">
                      <a:moveTo>
                        <a:pt x="169" y="58894"/>
                      </a:moveTo>
                      <a:cubicBezTo>
                        <a:pt x="2031" y="55526"/>
                        <a:pt x="2917" y="53930"/>
                        <a:pt x="6463" y="51803"/>
                      </a:cubicBezTo>
                      <a:cubicBezTo>
                        <a:pt x="9742" y="49853"/>
                        <a:pt x="13465" y="48524"/>
                        <a:pt x="17010" y="47105"/>
                      </a:cubicBezTo>
                      <a:cubicBezTo>
                        <a:pt x="24367" y="44092"/>
                        <a:pt x="32078" y="41787"/>
                        <a:pt x="39789" y="39837"/>
                      </a:cubicBezTo>
                      <a:cubicBezTo>
                        <a:pt x="55833" y="35583"/>
                        <a:pt x="72142" y="32215"/>
                        <a:pt x="88185" y="28138"/>
                      </a:cubicBezTo>
                      <a:cubicBezTo>
                        <a:pt x="120891" y="19894"/>
                        <a:pt x="152888" y="9613"/>
                        <a:pt x="185240" y="217"/>
                      </a:cubicBezTo>
                      <a:cubicBezTo>
                        <a:pt x="191090" y="-1467"/>
                        <a:pt x="193395" y="7131"/>
                        <a:pt x="187811" y="9169"/>
                      </a:cubicBezTo>
                      <a:cubicBezTo>
                        <a:pt x="156966" y="20338"/>
                        <a:pt x="124702" y="28581"/>
                        <a:pt x="92793" y="36647"/>
                      </a:cubicBezTo>
                      <a:cubicBezTo>
                        <a:pt x="77016" y="40635"/>
                        <a:pt x="61062" y="44003"/>
                        <a:pt x="45285" y="48081"/>
                      </a:cubicBezTo>
                      <a:cubicBezTo>
                        <a:pt x="37928" y="49942"/>
                        <a:pt x="30571" y="52069"/>
                        <a:pt x="23392" y="54640"/>
                      </a:cubicBezTo>
                      <a:cubicBezTo>
                        <a:pt x="19226" y="56146"/>
                        <a:pt x="15237" y="57919"/>
                        <a:pt x="11160" y="59692"/>
                      </a:cubicBezTo>
                      <a:cubicBezTo>
                        <a:pt x="7260" y="61287"/>
                        <a:pt x="5487" y="61376"/>
                        <a:pt x="1499" y="61287"/>
                      </a:cubicBezTo>
                      <a:cubicBezTo>
                        <a:pt x="435" y="61110"/>
                        <a:pt x="-363" y="59958"/>
                        <a:pt x="169" y="58894"/>
                      </a:cubicBezTo>
                      <a:lnTo>
                        <a:pt x="169" y="588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3" name="任意多边形: 形状 702"/>
                <p:cNvSpPr/>
                <p:nvPr>
                  <p:custDataLst>
                    <p:tags r:id="rId435"/>
                  </p:custDataLst>
                </p:nvPr>
              </p:nvSpPr>
              <p:spPr>
                <a:xfrm>
                  <a:off x="10320145" y="4759572"/>
                  <a:ext cx="191622" cy="62739"/>
                </a:xfrm>
                <a:custGeom>
                  <a:avLst/>
                  <a:gdLst>
                    <a:gd name="connsiteX0" fmla="*/ 578 w 191622"/>
                    <a:gd name="connsiteY0" fmla="*/ 58519 h 62739"/>
                    <a:gd name="connsiteX1" fmla="*/ 19635 w 191622"/>
                    <a:gd name="connsiteY1" fmla="*/ 50985 h 62739"/>
                    <a:gd name="connsiteX2" fmla="*/ 43212 w 191622"/>
                    <a:gd name="connsiteY2" fmla="*/ 41856 h 62739"/>
                    <a:gd name="connsiteX3" fmla="*/ 94620 w 191622"/>
                    <a:gd name="connsiteY3" fmla="*/ 27585 h 62739"/>
                    <a:gd name="connsiteX4" fmla="*/ 119438 w 191622"/>
                    <a:gd name="connsiteY4" fmla="*/ 22090 h 62739"/>
                    <a:gd name="connsiteX5" fmla="*/ 142129 w 191622"/>
                    <a:gd name="connsiteY5" fmla="*/ 13758 h 62739"/>
                    <a:gd name="connsiteX6" fmla="*/ 165440 w 191622"/>
                    <a:gd name="connsiteY6" fmla="*/ 7288 h 62739"/>
                    <a:gd name="connsiteX7" fmla="*/ 186447 w 191622"/>
                    <a:gd name="connsiteY7" fmla="*/ 20 h 62739"/>
                    <a:gd name="connsiteX8" fmla="*/ 186624 w 191622"/>
                    <a:gd name="connsiteY8" fmla="*/ 10479 h 62739"/>
                    <a:gd name="connsiteX9" fmla="*/ 164199 w 191622"/>
                    <a:gd name="connsiteY9" fmla="*/ 17924 h 62739"/>
                    <a:gd name="connsiteX10" fmla="*/ 141952 w 191622"/>
                    <a:gd name="connsiteY10" fmla="*/ 23331 h 62739"/>
                    <a:gd name="connsiteX11" fmla="*/ 118020 w 191622"/>
                    <a:gd name="connsiteY11" fmla="*/ 31929 h 62739"/>
                    <a:gd name="connsiteX12" fmla="*/ 93114 w 191622"/>
                    <a:gd name="connsiteY12" fmla="*/ 37069 h 62739"/>
                    <a:gd name="connsiteX13" fmla="*/ 42680 w 191622"/>
                    <a:gd name="connsiteY13" fmla="*/ 51517 h 62739"/>
                    <a:gd name="connsiteX14" fmla="*/ 18748 w 191622"/>
                    <a:gd name="connsiteY14" fmla="*/ 60469 h 62739"/>
                    <a:gd name="connsiteX15" fmla="*/ 490 w 191622"/>
                    <a:gd name="connsiteY15" fmla="*/ 60469 h 62739"/>
                    <a:gd name="connsiteX16" fmla="*/ 578 w 191622"/>
                    <a:gd name="connsiteY16" fmla="*/ 58519 h 62739"/>
                    <a:gd name="connsiteX17" fmla="*/ 578 w 191622"/>
                    <a:gd name="connsiteY17" fmla="*/ 58519 h 6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1622" h="62739">
                      <a:moveTo>
                        <a:pt x="578" y="58519"/>
                      </a:moveTo>
                      <a:cubicBezTo>
                        <a:pt x="6694" y="55506"/>
                        <a:pt x="13342" y="53644"/>
                        <a:pt x="19635" y="50985"/>
                      </a:cubicBezTo>
                      <a:cubicBezTo>
                        <a:pt x="27435" y="47706"/>
                        <a:pt x="35323" y="44692"/>
                        <a:pt x="43212" y="41856"/>
                      </a:cubicBezTo>
                      <a:cubicBezTo>
                        <a:pt x="60053" y="35829"/>
                        <a:pt x="77071" y="30953"/>
                        <a:pt x="94620" y="27585"/>
                      </a:cubicBezTo>
                      <a:cubicBezTo>
                        <a:pt x="102952" y="25990"/>
                        <a:pt x="111284" y="24483"/>
                        <a:pt x="119438" y="22090"/>
                      </a:cubicBezTo>
                      <a:cubicBezTo>
                        <a:pt x="127150" y="19786"/>
                        <a:pt x="134329" y="15797"/>
                        <a:pt x="142129" y="13758"/>
                      </a:cubicBezTo>
                      <a:cubicBezTo>
                        <a:pt x="150195" y="11631"/>
                        <a:pt x="157818" y="10922"/>
                        <a:pt x="165440" y="7288"/>
                      </a:cubicBezTo>
                      <a:cubicBezTo>
                        <a:pt x="172265" y="4097"/>
                        <a:pt x="178824" y="640"/>
                        <a:pt x="186447" y="20"/>
                      </a:cubicBezTo>
                      <a:cubicBezTo>
                        <a:pt x="193183" y="-512"/>
                        <a:pt x="193449" y="9858"/>
                        <a:pt x="186624" y="10479"/>
                      </a:cubicBezTo>
                      <a:cubicBezTo>
                        <a:pt x="178381" y="11188"/>
                        <a:pt x="171645" y="14910"/>
                        <a:pt x="164199" y="17924"/>
                      </a:cubicBezTo>
                      <a:cubicBezTo>
                        <a:pt x="157020" y="20849"/>
                        <a:pt x="149308" y="21026"/>
                        <a:pt x="141952" y="23331"/>
                      </a:cubicBezTo>
                      <a:cubicBezTo>
                        <a:pt x="133886" y="25990"/>
                        <a:pt x="126352" y="29713"/>
                        <a:pt x="118020" y="31929"/>
                      </a:cubicBezTo>
                      <a:cubicBezTo>
                        <a:pt x="109866" y="34056"/>
                        <a:pt x="101445" y="35474"/>
                        <a:pt x="93114" y="37069"/>
                      </a:cubicBezTo>
                      <a:cubicBezTo>
                        <a:pt x="75918" y="40438"/>
                        <a:pt x="59166" y="45490"/>
                        <a:pt x="42680" y="51517"/>
                      </a:cubicBezTo>
                      <a:cubicBezTo>
                        <a:pt x="34703" y="54442"/>
                        <a:pt x="26814" y="57633"/>
                        <a:pt x="18748" y="60469"/>
                      </a:cubicBezTo>
                      <a:cubicBezTo>
                        <a:pt x="12898" y="62596"/>
                        <a:pt x="5985" y="64281"/>
                        <a:pt x="490" y="60469"/>
                      </a:cubicBezTo>
                      <a:cubicBezTo>
                        <a:pt x="-42" y="60115"/>
                        <a:pt x="-308" y="58962"/>
                        <a:pt x="578" y="58519"/>
                      </a:cubicBezTo>
                      <a:lnTo>
                        <a:pt x="578" y="585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sp>
        <p:nvSpPr>
          <p:cNvPr id="2" name="文本框 1"/>
          <p:cNvSpPr txBox="1"/>
          <p:nvPr/>
        </p:nvSpPr>
        <p:spPr>
          <a:xfrm>
            <a:off x="469900" y="2211070"/>
            <a:ext cx="7083425" cy="1482090"/>
          </a:xfrm>
          <a:prstGeom prst="rect">
            <a:avLst/>
          </a:prstGeom>
          <a:noFill/>
        </p:spPr>
        <p:txBody>
          <a:bodyPr wrap="square" rtlCol="0" anchor="t">
            <a:noAutofit/>
          </a:bodyPr>
          <a:p>
            <a:pPr indent="508000" algn="just" fontAlgn="auto">
              <a:lnSpc>
                <a:spcPct val="150000"/>
              </a:lnSpc>
              <a:extLst>
                <a:ext uri="{35155182-B16C-46BC-9424-99874614C6A1}">
                  <wpsdc:indentchars xmlns:wpsdc="http://www.wps.cn/officeDocument/2017/drawingmlCustomData" val="200" checksum="282533468"/>
                </a:ext>
              </a:extLst>
            </a:pPr>
            <a:r>
              <a:rPr lang="zh-CN" altLang="zh-CN" sz="2000" dirty="0">
                <a:sym typeface="+mn-ea"/>
              </a:rPr>
              <a:t>从语言本体知识的角度看，幼儿英语教育的基本内容包括：语音、词汇、句型、对话、语法这五个基本的方面，它们是发展幼儿语言技能的基础。</a:t>
            </a:r>
            <a:endParaRPr lang="zh-CN" altLang="en-US" sz="2000" dirty="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heel(1)">
                                      <p:cBhvr>
                                        <p:cTn id="7" dur="20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strips(downLeft)">
                                      <p:cBhvr>
                                        <p:cTn id="12"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Rectangle 2"/>
          <p:cNvSpPr>
            <a:spLocks noGrp="1"/>
          </p:cNvSpPr>
          <p:nvPr>
            <p:ph type="title"/>
          </p:nvPr>
        </p:nvSpPr>
        <p:spPr>
          <a:xfrm>
            <a:off x="469900" y="779145"/>
            <a:ext cx="9601200" cy="574675"/>
          </a:xfrm>
        </p:spPr>
        <p:txBody>
          <a:bodyPr vert="horz" wrap="square" lIns="91440" tIns="45720" rIns="91440" bIns="45720" anchor="ctr" anchorCtr="0"/>
          <a:p>
            <a:pPr eaLnBrk="1" hangingPunct="1"/>
            <a:r>
              <a:rPr lang="zh-CN" altLang="en-US" sz="3200">
                <a:solidFill>
                  <a:srgbClr val="8D38C2"/>
                </a:solidFill>
                <a:ea typeface="黑体" panose="02010609060101010101" charset="-122"/>
              </a:rPr>
              <a:t>一、幼儿英语教育的基本内容</a:t>
            </a:r>
            <a:endParaRPr lang="zh-CN" altLang="en-US" sz="3200">
              <a:solidFill>
                <a:srgbClr val="8D38C2"/>
              </a:solidFill>
              <a:ea typeface="黑体" panose="02010609060101010101" charset="-122"/>
            </a:endParaRPr>
          </a:p>
        </p:txBody>
      </p:sp>
      <p:sp>
        <p:nvSpPr>
          <p:cNvPr id="2" name="文本框 1"/>
          <p:cNvSpPr txBox="1"/>
          <p:nvPr/>
        </p:nvSpPr>
        <p:spPr>
          <a:xfrm>
            <a:off x="469900" y="1794510"/>
            <a:ext cx="10534650" cy="3046095"/>
          </a:xfrm>
          <a:prstGeom prst="rect">
            <a:avLst/>
          </a:prstGeom>
          <a:noFill/>
        </p:spPr>
        <p:txBody>
          <a:bodyPr wrap="square" rtlCol="0" anchor="t">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sym typeface="+mn-ea"/>
              </a:rPr>
              <a:t>基于幼儿的认知发展水平和英语语言知识的基本特点：</a:t>
            </a:r>
            <a:endParaRPr lang="en-US" altLang="zh-CN" dirty="0">
              <a:latin typeface="Arial" panose="020B0604020202020204" pitchFamily="34" charset="0"/>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latin typeface="Microsoft YaHei Bold" panose="020B0503020204020204" charset="-122"/>
                <a:ea typeface="Microsoft YaHei Bold" panose="020B0503020204020204" charset="-122"/>
                <a:sym typeface="+mn-ea"/>
              </a:rPr>
              <a:t>首先</a:t>
            </a:r>
            <a:r>
              <a:rPr lang="zh-CN" altLang="en-US" dirty="0">
                <a:sym typeface="+mn-ea"/>
              </a:rPr>
              <a:t>，</a:t>
            </a:r>
            <a:r>
              <a:rPr lang="zh-CN" altLang="zh-CN" dirty="0">
                <a:sym typeface="+mn-ea"/>
              </a:rPr>
              <a:t>这些内容必须以幼儿喜闻乐见的形式呈现给幼儿，即结合童谣、歌曲、故事、游戏等形式，</a:t>
            </a:r>
            <a:r>
              <a:rPr lang="zh-CN" altLang="en-US" dirty="0">
                <a:sym typeface="+mn-ea"/>
              </a:rPr>
              <a:t>以</a:t>
            </a:r>
            <a:r>
              <a:rPr lang="zh-CN" altLang="zh-CN" dirty="0">
                <a:sym typeface="+mn-ea"/>
              </a:rPr>
              <a:t>引起幼儿的学习兴趣</a:t>
            </a:r>
            <a:r>
              <a:rPr lang="zh-CN" altLang="en-US" dirty="0">
                <a:sym typeface="+mn-ea"/>
              </a:rPr>
              <a:t>。</a:t>
            </a:r>
            <a:endParaRPr lang="zh-CN" altLang="en-US" dirty="0">
              <a:latin typeface="Arial" panose="020B0604020202020204" pitchFamily="34" charset="0"/>
              <a:sym typeface="+mn-ea"/>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zh-CN" b="1" dirty="0">
                <a:latin typeface="Microsoft YaHei Bold" panose="020B0503020204020204" charset="-122"/>
                <a:ea typeface="Microsoft YaHei Bold" panose="020B0503020204020204" charset="-122"/>
                <a:sym typeface="+mn-ea"/>
              </a:rPr>
              <a:t>其次</a:t>
            </a:r>
            <a:r>
              <a:rPr lang="zh-CN" altLang="zh-CN" dirty="0">
                <a:sym typeface="+mn-ea"/>
              </a:rPr>
              <a:t>，语音、词汇及语法等语言知识在语言实践中是相互结合，融为一体的，即语音离不开词汇、词汇离不开句子、句子又包含和体现着语法。</a:t>
            </a:r>
            <a:endParaRPr lang="en-US" altLang="zh-CN">
              <a:latin typeface="Arial" panose="020B0604020202020204" pitchFamily="34" charset="0"/>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latin typeface="Microsoft YaHei Bold" panose="020B0503020204020204" charset="-122"/>
                <a:ea typeface="Microsoft YaHei Bold" panose="020B0503020204020204" charset="-122"/>
                <a:sym typeface="+mn-ea"/>
              </a:rPr>
              <a:t>此外</a:t>
            </a:r>
            <a:r>
              <a:rPr lang="zh-CN" altLang="zh-CN" dirty="0">
                <a:sym typeface="+mn-ea"/>
              </a:rPr>
              <a:t>，让幼儿学语法的目的是为了让幼儿在语言实践当中学会运用语法规则，以达到语言交际的目的</a:t>
            </a:r>
            <a:r>
              <a:rPr lang="zh-CN" altLang="en-US" dirty="0">
                <a:sym typeface="+mn-ea"/>
              </a:rPr>
              <a:t>，切忌</a:t>
            </a:r>
            <a:r>
              <a:rPr lang="zh-CN" altLang="zh-CN" dirty="0">
                <a:sym typeface="+mn-ea"/>
              </a:rPr>
              <a:t>让幼儿死记硬背语法规则</a:t>
            </a:r>
            <a:r>
              <a:rPr lang="zh-CN" altLang="en-US" dirty="0">
                <a:sym typeface="+mn-ea"/>
              </a:rPr>
              <a:t>。</a:t>
            </a:r>
            <a:endParaRPr lang="zh-CN" altLang="en-US" sz="2000" dirty="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heel(1)">
                                      <p:cBhvr>
                                        <p:cTn id="7" dur="20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wedge">
                                      <p:cBhvr>
                                        <p:cTn id="12" dur="2000"/>
                                        <p:tgtEl>
                                          <p:spTgt spid="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animEffect transition="in" filter="wedge">
                                      <p:cBhvr>
                                        <p:cTn id="17" dur="2000"/>
                                        <p:tgtEl>
                                          <p:spTgt spid="2">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nodeType="clickEffect">
                                  <p:stCondLst>
                                    <p:cond delay="0"/>
                                  </p:stCondLst>
                                  <p:childTnLst>
                                    <p:set>
                                      <p:cBhvr>
                                        <p:cTn id="21" dur="1" fill="hold">
                                          <p:stCondLst>
                                            <p:cond delay="0"/>
                                          </p:stCondLst>
                                        </p:cTn>
                                        <p:tgtEl>
                                          <p:spTgt spid="2">
                                            <p:txEl>
                                              <p:pRg st="2" end="2"/>
                                            </p:txEl>
                                          </p:spTgt>
                                        </p:tgtEl>
                                        <p:attrNameLst>
                                          <p:attrName>style.visibility</p:attrName>
                                        </p:attrNameLst>
                                      </p:cBhvr>
                                      <p:to>
                                        <p:strVal val="visible"/>
                                      </p:to>
                                    </p:set>
                                    <p:animEffect transition="in" filter="wedge">
                                      <p:cBhvr>
                                        <p:cTn id="22" dur="2000"/>
                                        <p:tgtEl>
                                          <p:spTgt spid="2">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nodeType="clickEffect">
                                  <p:stCondLst>
                                    <p:cond delay="0"/>
                                  </p:stCondLst>
                                  <p:childTnLst>
                                    <p:set>
                                      <p:cBhvr>
                                        <p:cTn id="26" dur="1" fill="hold">
                                          <p:stCondLst>
                                            <p:cond delay="0"/>
                                          </p:stCondLst>
                                        </p:cTn>
                                        <p:tgtEl>
                                          <p:spTgt spid="2">
                                            <p:txEl>
                                              <p:pRg st="3" end="3"/>
                                            </p:txEl>
                                          </p:spTgt>
                                        </p:tgtEl>
                                        <p:attrNameLst>
                                          <p:attrName>style.visibility</p:attrName>
                                        </p:attrNameLst>
                                      </p:cBhvr>
                                      <p:to>
                                        <p:strVal val="visible"/>
                                      </p:to>
                                    </p:set>
                                    <p:animEffect transition="in" filter="wedge">
                                      <p:cBhvr>
                                        <p:cTn id="27" dur="20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pic>
        <p:nvPicPr>
          <p:cNvPr id="7" name="图片 6"/>
          <p:cNvPicPr>
            <a:picLocks noChangeAspect="1"/>
          </p:cNvPicPr>
          <p:nvPr/>
        </p:nvPicPr>
        <p:blipFill>
          <a:blip r:embed="rId2"/>
          <a:stretch>
            <a:fillRect/>
          </a:stretch>
        </p:blipFill>
        <p:spPr>
          <a:xfrm>
            <a:off x="3382645" y="120650"/>
            <a:ext cx="5223510" cy="2951480"/>
          </a:xfrm>
          <a:prstGeom prst="rect">
            <a:avLst/>
          </a:prstGeom>
          <a:noFill/>
          <a:ln w="9525">
            <a:noFill/>
          </a:ln>
        </p:spPr>
      </p:pic>
      <p:pic>
        <p:nvPicPr>
          <p:cNvPr id="3" name="图片 2"/>
          <p:cNvPicPr>
            <a:picLocks noChangeAspect="1"/>
          </p:cNvPicPr>
          <p:nvPr/>
        </p:nvPicPr>
        <p:blipFill>
          <a:blip r:embed="rId3"/>
          <a:stretch>
            <a:fillRect/>
          </a:stretch>
        </p:blipFill>
        <p:spPr>
          <a:xfrm>
            <a:off x="3657283" y="2370773"/>
            <a:ext cx="4673600" cy="673100"/>
          </a:xfrm>
          <a:prstGeom prst="rect">
            <a:avLst/>
          </a:prstGeom>
          <a:noFill/>
          <a:ln w="9525">
            <a:noFill/>
          </a:ln>
        </p:spPr>
      </p:pic>
      <p:sp>
        <p:nvSpPr>
          <p:cNvPr id="4" name="文本框 3"/>
          <p:cNvSpPr txBox="1"/>
          <p:nvPr/>
        </p:nvSpPr>
        <p:spPr>
          <a:xfrm>
            <a:off x="4816793" y="2371090"/>
            <a:ext cx="2557462" cy="645160"/>
          </a:xfrm>
          <a:prstGeom prst="rect">
            <a:avLst/>
          </a:prstGeom>
          <a:noFill/>
          <a:ln w="9525">
            <a:noFill/>
          </a:ln>
        </p:spPr>
        <p:txBody>
          <a:bodyPr wrap="square" anchor="t">
            <a:spAutoFit/>
          </a:bodyPr>
          <a:p>
            <a:pPr algn="ctr"/>
            <a:r>
              <a:rPr lang="zh-CN" altLang="zh-CN" sz="3600">
                <a:solidFill>
                  <a:schemeClr val="bg1"/>
                </a:solidFill>
                <a:latin typeface="Arial Black" panose="020B0A04020102020204" charset="0"/>
                <a:ea typeface="黑体" panose="02010609060101010101" charset="-122"/>
              </a:rPr>
              <a:t>项目三</a:t>
            </a:r>
            <a:endParaRPr lang="zh-CN" altLang="zh-CN" sz="3600">
              <a:solidFill>
                <a:schemeClr val="bg1"/>
              </a:solidFill>
              <a:latin typeface="Arial Black" panose="020B0A04020102020204" charset="0"/>
              <a:ea typeface="黑体" panose="02010609060101010101" charset="-122"/>
            </a:endParaRPr>
          </a:p>
        </p:txBody>
      </p:sp>
      <p:sp>
        <p:nvSpPr>
          <p:cNvPr id="5" name="文本框 4"/>
          <p:cNvSpPr txBox="1"/>
          <p:nvPr/>
        </p:nvSpPr>
        <p:spPr>
          <a:xfrm>
            <a:off x="1311910" y="3016250"/>
            <a:ext cx="9365615" cy="1014730"/>
          </a:xfrm>
          <a:prstGeom prst="rect">
            <a:avLst/>
          </a:prstGeom>
          <a:noFill/>
          <a:ln w="9525">
            <a:noFill/>
          </a:ln>
        </p:spPr>
        <p:txBody>
          <a:bodyPr wrap="square" anchor="t">
            <a:spAutoFit/>
          </a:bodyPr>
          <a:p>
            <a:pPr algn="l"/>
            <a:r>
              <a:rPr lang="zh-CN" altLang="en-US" sz="6000">
                <a:solidFill>
                  <a:srgbClr val="F86B2A"/>
                </a:solidFill>
                <a:latin typeface="黑体" panose="02010609060101010101" charset="-122"/>
                <a:ea typeface="黑体" panose="02010609060101010101" charset="-122"/>
                <a:sym typeface="+mn-ea"/>
              </a:rPr>
              <a:t>幼儿英语教育的目标与内容</a:t>
            </a:r>
            <a:endParaRPr lang="zh-CN" altLang="en-US" sz="6000">
              <a:solidFill>
                <a:srgbClr val="F86B2A"/>
              </a:solidFill>
              <a:latin typeface="黑体" panose="02010609060101010101" charset="-122"/>
              <a:ea typeface="黑体" panose="02010609060101010101" charset="-122"/>
              <a:sym typeface="+mn-ea"/>
            </a:endParaRPr>
          </a:p>
        </p:txBody>
      </p:sp>
      <p:pic>
        <p:nvPicPr>
          <p:cNvPr id="33" name="图片 32" descr="手绘边框1"/>
          <p:cNvPicPr>
            <a:picLocks noChangeAspect="1"/>
          </p:cNvPicPr>
          <p:nvPr/>
        </p:nvPicPr>
        <p:blipFill>
          <a:blip r:embed="rId4"/>
          <a:srcRect t="71479"/>
          <a:stretch>
            <a:fillRect/>
          </a:stretch>
        </p:blipFill>
        <p:spPr>
          <a:xfrm>
            <a:off x="0" y="4399915"/>
            <a:ext cx="6001385" cy="1546225"/>
          </a:xfrm>
          <a:prstGeom prst="rect">
            <a:avLst/>
          </a:prstGeom>
        </p:spPr>
      </p:pic>
      <p:pic>
        <p:nvPicPr>
          <p:cNvPr id="34" name="图片 33" descr="手绘边框1"/>
          <p:cNvPicPr>
            <a:picLocks noChangeAspect="1"/>
          </p:cNvPicPr>
          <p:nvPr/>
        </p:nvPicPr>
        <p:blipFill>
          <a:blip r:embed="rId4"/>
          <a:srcRect t="71479"/>
          <a:stretch>
            <a:fillRect/>
          </a:stretch>
        </p:blipFill>
        <p:spPr>
          <a:xfrm>
            <a:off x="6247130" y="4399915"/>
            <a:ext cx="6001385" cy="1546225"/>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par>
                                <p:cTn id="8" presetID="9"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dissolve">
                                      <p:cBhvr>
                                        <p:cTn id="10" dur="500"/>
                                        <p:tgtEl>
                                          <p:spTgt spid="3"/>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ssolve">
                                      <p:cBhvr>
                                        <p:cTn id="13" dur="500"/>
                                        <p:tgtEl>
                                          <p:spTgt spid="4"/>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dissolve">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4" name="椭圆 703"/>
          <p:cNvSpPr/>
          <p:nvPr>
            <p:custDataLst>
              <p:tags r:id="rId1"/>
            </p:custDataLst>
          </p:nvPr>
        </p:nvSpPr>
        <p:spPr>
          <a:xfrm>
            <a:off x="7457440" y="2197100"/>
            <a:ext cx="4257675" cy="4018280"/>
          </a:xfrm>
          <a:prstGeom prst="ellipse">
            <a:avLst/>
          </a:prstGeom>
          <a:solidFill>
            <a:srgbClr val="D6EAD8"/>
          </a:solidFill>
          <a:ln>
            <a:noFill/>
          </a:ln>
        </p:spPr>
        <p:style>
          <a:lnRef idx="2">
            <a:srgbClr val="477DEA">
              <a:shade val="50000"/>
            </a:srgbClr>
          </a:lnRef>
          <a:fillRef idx="1">
            <a:srgbClr val="477DEA"/>
          </a:fillRef>
          <a:effectRef idx="0">
            <a:srgbClr val="477DEA"/>
          </a:effectRef>
          <a:fontRef idx="minor">
            <a:srgbClr val="FFFFFF"/>
          </a:fontRef>
        </p:style>
        <p:txBody>
          <a:bodyPr rtlCol="0" anchor="ctr"/>
          <a:p>
            <a:pPr algn="ctr"/>
            <a:endParaRPr lang="zh-CN" altLang="en-US" dirty="0">
              <a:solidFill>
                <a:srgbClr val="FFFFFF"/>
              </a:solidFill>
              <a:latin typeface="汉仪旗黑-50S" panose="00020600040101010101" pitchFamily="18" charset="-122"/>
              <a:ea typeface="汉仪旗黑-50S" panose="00020600040101010101" pitchFamily="18" charset="-122"/>
            </a:endParaRPr>
          </a:p>
        </p:txBody>
      </p:sp>
      <p:sp>
        <p:nvSpPr>
          <p:cNvPr id="10242" name="Rectangle 2"/>
          <p:cNvSpPr>
            <a:spLocks noGrp="1"/>
          </p:cNvSpPr>
          <p:nvPr>
            <p:ph type="title"/>
          </p:nvPr>
        </p:nvSpPr>
        <p:spPr>
          <a:xfrm>
            <a:off x="469900" y="779145"/>
            <a:ext cx="9601200" cy="574675"/>
          </a:xfrm>
        </p:spPr>
        <p:txBody>
          <a:bodyPr vert="horz" wrap="square" lIns="91440" tIns="45720" rIns="91440" bIns="45720" anchor="ctr" anchorCtr="0"/>
          <a:p>
            <a:pPr eaLnBrk="1" hangingPunct="1"/>
            <a:r>
              <a:rPr lang="zh-CN" altLang="en-US" sz="3200">
                <a:solidFill>
                  <a:srgbClr val="8D38C2"/>
                </a:solidFill>
                <a:ea typeface="黑体" panose="02010609060101010101" charset="-122"/>
              </a:rPr>
              <a:t>二、选择与确定幼儿英语教育内容的基本原则</a:t>
            </a:r>
            <a:endParaRPr lang="zh-CN" altLang="en-US" sz="3200">
              <a:solidFill>
                <a:srgbClr val="8D38C2"/>
              </a:solidFill>
              <a:ea typeface="黑体" panose="02010609060101010101" charset="-122"/>
            </a:endParaRPr>
          </a:p>
        </p:txBody>
      </p:sp>
      <p:grpSp>
        <p:nvGrpSpPr>
          <p:cNvPr id="238" name="图形 232"/>
          <p:cNvGrpSpPr/>
          <p:nvPr/>
        </p:nvGrpSpPr>
        <p:grpSpPr>
          <a:xfrm>
            <a:off x="7487920" y="2416810"/>
            <a:ext cx="3861435" cy="3856990"/>
            <a:chOff x="6745741" y="1838360"/>
            <a:chExt cx="4305718" cy="4007434"/>
          </a:xfrm>
        </p:grpSpPr>
        <p:grpSp>
          <p:nvGrpSpPr>
            <p:cNvPr id="239" name="图形 232"/>
            <p:cNvGrpSpPr/>
            <p:nvPr/>
          </p:nvGrpSpPr>
          <p:grpSpPr>
            <a:xfrm>
              <a:off x="10277305" y="4039216"/>
              <a:ext cx="656799" cy="778491"/>
              <a:chOff x="10277305" y="4039216"/>
              <a:chExt cx="656799" cy="778491"/>
            </a:xfrm>
          </p:grpSpPr>
          <p:grpSp>
            <p:nvGrpSpPr>
              <p:cNvPr id="240" name="图形 232"/>
              <p:cNvGrpSpPr/>
              <p:nvPr/>
            </p:nvGrpSpPr>
            <p:grpSpPr>
              <a:xfrm>
                <a:off x="10315817" y="4043948"/>
                <a:ext cx="613781" cy="502074"/>
                <a:chOff x="10315817" y="4043948"/>
                <a:chExt cx="613781" cy="502074"/>
              </a:xfrm>
            </p:grpSpPr>
            <p:sp>
              <p:nvSpPr>
                <p:cNvPr id="241" name="任意多边形: 形状 240"/>
                <p:cNvSpPr/>
                <p:nvPr>
                  <p:custDataLst>
                    <p:tags r:id="rId2"/>
                  </p:custDataLst>
                </p:nvPr>
              </p:nvSpPr>
              <p:spPr>
                <a:xfrm>
                  <a:off x="10636000" y="4149070"/>
                  <a:ext cx="293599" cy="217758"/>
                </a:xfrm>
                <a:custGeom>
                  <a:avLst/>
                  <a:gdLst>
                    <a:gd name="connsiteX0" fmla="*/ 0 w 293599"/>
                    <a:gd name="connsiteY0" fmla="*/ 193669 h 217758"/>
                    <a:gd name="connsiteX1" fmla="*/ 83672 w 293599"/>
                    <a:gd name="connsiteY1" fmla="*/ 60804 h 217758"/>
                    <a:gd name="connsiteX2" fmla="*/ 293384 w 293599"/>
                    <a:gd name="connsiteY2" fmla="*/ 0 h 217758"/>
                    <a:gd name="connsiteX3" fmla="*/ 194555 w 293599"/>
                    <a:gd name="connsiteY3" fmla="*/ 186844 h 217758"/>
                    <a:gd name="connsiteX4" fmla="*/ 0 w 293599"/>
                    <a:gd name="connsiteY4" fmla="*/ 193669 h 217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599" h="217758">
                      <a:moveTo>
                        <a:pt x="0" y="193669"/>
                      </a:moveTo>
                      <a:cubicBezTo>
                        <a:pt x="39975" y="135967"/>
                        <a:pt x="36429" y="83849"/>
                        <a:pt x="83672" y="60804"/>
                      </a:cubicBezTo>
                      <a:cubicBezTo>
                        <a:pt x="130915" y="37759"/>
                        <a:pt x="293384" y="0"/>
                        <a:pt x="293384" y="0"/>
                      </a:cubicBezTo>
                      <a:cubicBezTo>
                        <a:pt x="293384" y="0"/>
                        <a:pt x="302956" y="121519"/>
                        <a:pt x="194555" y="186844"/>
                      </a:cubicBezTo>
                      <a:cubicBezTo>
                        <a:pt x="86154" y="252168"/>
                        <a:pt x="0" y="193669"/>
                        <a:pt x="0" y="193669"/>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2" name="任意多边形: 形状 241"/>
                <p:cNvSpPr/>
                <p:nvPr>
                  <p:custDataLst>
                    <p:tags r:id="rId3"/>
                  </p:custDataLst>
                </p:nvPr>
              </p:nvSpPr>
              <p:spPr>
                <a:xfrm>
                  <a:off x="10544439" y="4381964"/>
                  <a:ext cx="323519" cy="164058"/>
                </a:xfrm>
                <a:custGeom>
                  <a:avLst/>
                  <a:gdLst>
                    <a:gd name="connsiteX0" fmla="*/ 323520 w 323519"/>
                    <a:gd name="connsiteY0" fmla="*/ 98425 h 164058"/>
                    <a:gd name="connsiteX1" fmla="*/ 118240 w 323519"/>
                    <a:gd name="connsiteY1" fmla="*/ 128 h 164058"/>
                    <a:gd name="connsiteX2" fmla="*/ 0 w 323519"/>
                    <a:gd name="connsiteY2" fmla="*/ 42762 h 164058"/>
                    <a:gd name="connsiteX3" fmla="*/ 142615 w 323519"/>
                    <a:gd name="connsiteY3" fmla="*/ 163838 h 164058"/>
                    <a:gd name="connsiteX4" fmla="*/ 323520 w 323519"/>
                    <a:gd name="connsiteY4" fmla="*/ 98425 h 164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19" h="164058">
                      <a:moveTo>
                        <a:pt x="323520" y="98425"/>
                      </a:moveTo>
                      <a:cubicBezTo>
                        <a:pt x="272731" y="78571"/>
                        <a:pt x="167876" y="-3683"/>
                        <a:pt x="118240" y="128"/>
                      </a:cubicBezTo>
                      <a:cubicBezTo>
                        <a:pt x="68604" y="3940"/>
                        <a:pt x="24197" y="5358"/>
                        <a:pt x="0" y="42762"/>
                      </a:cubicBezTo>
                      <a:cubicBezTo>
                        <a:pt x="7268" y="132195"/>
                        <a:pt x="86242" y="167206"/>
                        <a:pt x="142615" y="163838"/>
                      </a:cubicBezTo>
                      <a:cubicBezTo>
                        <a:pt x="198898" y="160559"/>
                        <a:pt x="297372" y="141768"/>
                        <a:pt x="323520" y="98425"/>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3" name="任意多边形: 形状 242"/>
                <p:cNvSpPr/>
                <p:nvPr>
                  <p:custDataLst>
                    <p:tags r:id="rId4"/>
                  </p:custDataLst>
                </p:nvPr>
              </p:nvSpPr>
              <p:spPr>
                <a:xfrm>
                  <a:off x="10315817" y="4043948"/>
                  <a:ext cx="151493" cy="309337"/>
                </a:xfrm>
                <a:custGeom>
                  <a:avLst/>
                  <a:gdLst>
                    <a:gd name="connsiteX0" fmla="*/ 102759 w 151493"/>
                    <a:gd name="connsiteY0" fmla="*/ 309338 h 309337"/>
                    <a:gd name="connsiteX1" fmla="*/ 151154 w 151493"/>
                    <a:gd name="connsiteY1" fmla="*/ 191364 h 309337"/>
                    <a:gd name="connsiteX2" fmla="*/ 27596 w 151493"/>
                    <a:gd name="connsiteY2" fmla="*/ 0 h 309337"/>
                    <a:gd name="connsiteX3" fmla="*/ 5172 w 151493"/>
                    <a:gd name="connsiteY3" fmla="*/ 202444 h 309337"/>
                    <a:gd name="connsiteX4" fmla="*/ 102759 w 151493"/>
                    <a:gd name="connsiteY4" fmla="*/ 309338 h 309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493" h="309337">
                      <a:moveTo>
                        <a:pt x="102759" y="309338"/>
                      </a:moveTo>
                      <a:cubicBezTo>
                        <a:pt x="108609" y="269452"/>
                        <a:pt x="155941" y="249598"/>
                        <a:pt x="151154" y="191364"/>
                      </a:cubicBezTo>
                      <a:cubicBezTo>
                        <a:pt x="146368" y="133130"/>
                        <a:pt x="26267" y="27920"/>
                        <a:pt x="27596" y="0"/>
                      </a:cubicBezTo>
                      <a:cubicBezTo>
                        <a:pt x="26090" y="52295"/>
                        <a:pt x="-13973" y="147755"/>
                        <a:pt x="5172" y="202444"/>
                      </a:cubicBezTo>
                      <a:cubicBezTo>
                        <a:pt x="24317" y="256954"/>
                        <a:pt x="102759" y="309338"/>
                        <a:pt x="102759" y="309338"/>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4" name="任意多边形: 形状 243"/>
                <p:cNvSpPr/>
                <p:nvPr>
                  <p:custDataLst>
                    <p:tags r:id="rId5"/>
                  </p:custDataLst>
                </p:nvPr>
              </p:nvSpPr>
              <p:spPr>
                <a:xfrm>
                  <a:off x="10704260" y="4156424"/>
                  <a:ext cx="222095" cy="198946"/>
                </a:xfrm>
                <a:custGeom>
                  <a:avLst/>
                  <a:gdLst>
                    <a:gd name="connsiteX0" fmla="*/ 213512 w 222095"/>
                    <a:gd name="connsiteY0" fmla="*/ 1244 h 198946"/>
                    <a:gd name="connsiteX1" fmla="*/ 201989 w 222095"/>
                    <a:gd name="connsiteY1" fmla="*/ 14450 h 198946"/>
                    <a:gd name="connsiteX2" fmla="*/ 193303 w 222095"/>
                    <a:gd name="connsiteY2" fmla="*/ 32355 h 198946"/>
                    <a:gd name="connsiteX3" fmla="*/ 179121 w 222095"/>
                    <a:gd name="connsiteY3" fmla="*/ 65948 h 198946"/>
                    <a:gd name="connsiteX4" fmla="*/ 139324 w 222095"/>
                    <a:gd name="connsiteY4" fmla="*/ 125245 h 198946"/>
                    <a:gd name="connsiteX5" fmla="*/ 86497 w 222095"/>
                    <a:gd name="connsiteY5" fmla="*/ 158483 h 198946"/>
                    <a:gd name="connsiteX6" fmla="*/ 48915 w 222095"/>
                    <a:gd name="connsiteY6" fmla="*/ 163535 h 198946"/>
                    <a:gd name="connsiteX7" fmla="*/ 8320 w 222095"/>
                    <a:gd name="connsiteY7" fmla="*/ 168854 h 198946"/>
                    <a:gd name="connsiteX8" fmla="*/ 8852 w 222095"/>
                    <a:gd name="connsiteY8" fmla="*/ 192076 h 198946"/>
                    <a:gd name="connsiteX9" fmla="*/ 96867 w 222095"/>
                    <a:gd name="connsiteY9" fmla="*/ 192697 h 198946"/>
                    <a:gd name="connsiteX10" fmla="*/ 160685 w 222095"/>
                    <a:gd name="connsiteY10" fmla="*/ 152101 h 198946"/>
                    <a:gd name="connsiteX11" fmla="*/ 201900 w 222095"/>
                    <a:gd name="connsiteY11" fmla="*/ 86866 h 198946"/>
                    <a:gd name="connsiteX12" fmla="*/ 217057 w 222095"/>
                    <a:gd name="connsiteY12" fmla="*/ 45650 h 198946"/>
                    <a:gd name="connsiteX13" fmla="*/ 221843 w 222095"/>
                    <a:gd name="connsiteY13" fmla="*/ 24644 h 198946"/>
                    <a:gd name="connsiteX14" fmla="*/ 220336 w 222095"/>
                    <a:gd name="connsiteY14" fmla="*/ 3903 h 198946"/>
                    <a:gd name="connsiteX15" fmla="*/ 213512 w 222095"/>
                    <a:gd name="connsiteY15" fmla="*/ 1244 h 198946"/>
                    <a:gd name="connsiteX16" fmla="*/ 213512 w 222095"/>
                    <a:gd name="connsiteY16" fmla="*/ 1244 h 198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2095" h="198946">
                      <a:moveTo>
                        <a:pt x="213512" y="1244"/>
                      </a:moveTo>
                      <a:cubicBezTo>
                        <a:pt x="209612" y="5764"/>
                        <a:pt x="205357" y="9398"/>
                        <a:pt x="201989" y="14450"/>
                      </a:cubicBezTo>
                      <a:cubicBezTo>
                        <a:pt x="198355" y="20034"/>
                        <a:pt x="195962" y="26150"/>
                        <a:pt x="193303" y="32355"/>
                      </a:cubicBezTo>
                      <a:cubicBezTo>
                        <a:pt x="188605" y="43523"/>
                        <a:pt x="184350" y="54957"/>
                        <a:pt x="179121" y="65948"/>
                      </a:cubicBezTo>
                      <a:cubicBezTo>
                        <a:pt x="168839" y="87663"/>
                        <a:pt x="156341" y="108138"/>
                        <a:pt x="139324" y="125245"/>
                      </a:cubicBezTo>
                      <a:cubicBezTo>
                        <a:pt x="124610" y="140047"/>
                        <a:pt x="106706" y="152545"/>
                        <a:pt x="86497" y="158483"/>
                      </a:cubicBezTo>
                      <a:cubicBezTo>
                        <a:pt x="74088" y="162117"/>
                        <a:pt x="61679" y="162915"/>
                        <a:pt x="48915" y="163535"/>
                      </a:cubicBezTo>
                      <a:cubicBezTo>
                        <a:pt x="35088" y="164156"/>
                        <a:pt x="21882" y="166461"/>
                        <a:pt x="8320" y="168854"/>
                      </a:cubicBezTo>
                      <a:cubicBezTo>
                        <a:pt x="-4177" y="171069"/>
                        <a:pt x="-1430" y="189062"/>
                        <a:pt x="8852" y="192076"/>
                      </a:cubicBezTo>
                      <a:cubicBezTo>
                        <a:pt x="38102" y="200674"/>
                        <a:pt x="67352" y="201560"/>
                        <a:pt x="96867" y="192697"/>
                      </a:cubicBezTo>
                      <a:cubicBezTo>
                        <a:pt x="121419" y="185340"/>
                        <a:pt x="143312" y="170804"/>
                        <a:pt x="160685" y="152101"/>
                      </a:cubicBezTo>
                      <a:cubicBezTo>
                        <a:pt x="178234" y="133133"/>
                        <a:pt x="191707" y="110532"/>
                        <a:pt x="201900" y="86866"/>
                      </a:cubicBezTo>
                      <a:cubicBezTo>
                        <a:pt x="207662" y="73482"/>
                        <a:pt x="212891" y="59655"/>
                        <a:pt x="217057" y="45650"/>
                      </a:cubicBezTo>
                      <a:cubicBezTo>
                        <a:pt x="219096" y="38825"/>
                        <a:pt x="220957" y="31734"/>
                        <a:pt x="221843" y="24644"/>
                      </a:cubicBezTo>
                      <a:cubicBezTo>
                        <a:pt x="222730" y="17198"/>
                        <a:pt x="221046" y="11171"/>
                        <a:pt x="220336" y="3903"/>
                      </a:cubicBezTo>
                      <a:cubicBezTo>
                        <a:pt x="219982" y="712"/>
                        <a:pt x="215905" y="-1504"/>
                        <a:pt x="213512" y="1244"/>
                      </a:cubicBezTo>
                      <a:lnTo>
                        <a:pt x="213512" y="124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5" name="任意多边形: 形状 244"/>
                <p:cNvSpPr/>
                <p:nvPr>
                  <p:custDataLst>
                    <p:tags r:id="rId6"/>
                  </p:custDataLst>
                </p:nvPr>
              </p:nvSpPr>
              <p:spPr>
                <a:xfrm>
                  <a:off x="10634112" y="4389435"/>
                  <a:ext cx="216636" cy="156050"/>
                </a:xfrm>
                <a:custGeom>
                  <a:avLst/>
                  <a:gdLst>
                    <a:gd name="connsiteX0" fmla="*/ 22894 w 216636"/>
                    <a:gd name="connsiteY0" fmla="*/ 12512 h 156050"/>
                    <a:gd name="connsiteX1" fmla="*/ 34682 w 216636"/>
                    <a:gd name="connsiteY1" fmla="*/ 22439 h 156050"/>
                    <a:gd name="connsiteX2" fmla="*/ 55689 w 216636"/>
                    <a:gd name="connsiteY2" fmla="*/ 30328 h 156050"/>
                    <a:gd name="connsiteX3" fmla="*/ 99032 w 216636"/>
                    <a:gd name="connsiteY3" fmla="*/ 58071 h 156050"/>
                    <a:gd name="connsiteX4" fmla="*/ 191479 w 216636"/>
                    <a:gd name="connsiteY4" fmla="*/ 114443 h 156050"/>
                    <a:gd name="connsiteX5" fmla="*/ 194758 w 216636"/>
                    <a:gd name="connsiteY5" fmla="*/ 83155 h 156050"/>
                    <a:gd name="connsiteX6" fmla="*/ 98145 w 216636"/>
                    <a:gd name="connsiteY6" fmla="*/ 114443 h 156050"/>
                    <a:gd name="connsiteX7" fmla="*/ 51612 w 216636"/>
                    <a:gd name="connsiteY7" fmla="*/ 120914 h 156050"/>
                    <a:gd name="connsiteX8" fmla="*/ 5167 w 216636"/>
                    <a:gd name="connsiteY8" fmla="*/ 124104 h 156050"/>
                    <a:gd name="connsiteX9" fmla="*/ 292 w 216636"/>
                    <a:gd name="connsiteY9" fmla="*/ 133145 h 156050"/>
                    <a:gd name="connsiteX10" fmla="*/ 42482 w 216636"/>
                    <a:gd name="connsiteY10" fmla="*/ 156013 h 156050"/>
                    <a:gd name="connsiteX11" fmla="*/ 99475 w 216636"/>
                    <a:gd name="connsiteY11" fmla="*/ 149366 h 156050"/>
                    <a:gd name="connsiteX12" fmla="*/ 208585 w 216636"/>
                    <a:gd name="connsiteY12" fmla="*/ 114177 h 156050"/>
                    <a:gd name="connsiteX13" fmla="*/ 207876 w 216636"/>
                    <a:gd name="connsiteY13" fmla="*/ 84662 h 156050"/>
                    <a:gd name="connsiteX14" fmla="*/ 156024 w 216636"/>
                    <a:gd name="connsiteY14" fmla="*/ 57096 h 156050"/>
                    <a:gd name="connsiteX15" fmla="*/ 107275 w 216636"/>
                    <a:gd name="connsiteY15" fmla="*/ 23503 h 156050"/>
                    <a:gd name="connsiteX16" fmla="*/ 56575 w 216636"/>
                    <a:gd name="connsiteY16" fmla="*/ 1256 h 156050"/>
                    <a:gd name="connsiteX17" fmla="*/ 31403 w 216636"/>
                    <a:gd name="connsiteY17" fmla="*/ 2674 h 156050"/>
                    <a:gd name="connsiteX18" fmla="*/ 22894 w 216636"/>
                    <a:gd name="connsiteY18" fmla="*/ 12512 h 156050"/>
                    <a:gd name="connsiteX19" fmla="*/ 22894 w 216636"/>
                    <a:gd name="connsiteY19" fmla="*/ 12512 h 15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6636" h="156050">
                      <a:moveTo>
                        <a:pt x="22894" y="12512"/>
                      </a:moveTo>
                      <a:cubicBezTo>
                        <a:pt x="24046" y="17121"/>
                        <a:pt x="30871" y="20578"/>
                        <a:pt x="34682" y="22439"/>
                      </a:cubicBezTo>
                      <a:cubicBezTo>
                        <a:pt x="41418" y="25630"/>
                        <a:pt x="48864" y="27314"/>
                        <a:pt x="55689" y="30328"/>
                      </a:cubicBezTo>
                      <a:cubicBezTo>
                        <a:pt x="71466" y="37330"/>
                        <a:pt x="85293" y="47878"/>
                        <a:pt x="99032" y="58071"/>
                      </a:cubicBezTo>
                      <a:cubicBezTo>
                        <a:pt x="128370" y="80052"/>
                        <a:pt x="158772" y="97957"/>
                        <a:pt x="191479" y="114443"/>
                      </a:cubicBezTo>
                      <a:cubicBezTo>
                        <a:pt x="192542" y="103984"/>
                        <a:pt x="193694" y="93614"/>
                        <a:pt x="194758" y="83155"/>
                      </a:cubicBezTo>
                      <a:cubicBezTo>
                        <a:pt x="163736" y="97071"/>
                        <a:pt x="131384" y="107618"/>
                        <a:pt x="98145" y="114443"/>
                      </a:cubicBezTo>
                      <a:cubicBezTo>
                        <a:pt x="82811" y="117545"/>
                        <a:pt x="67211" y="120116"/>
                        <a:pt x="51612" y="120914"/>
                      </a:cubicBezTo>
                      <a:cubicBezTo>
                        <a:pt x="36898" y="121623"/>
                        <a:pt x="18994" y="118077"/>
                        <a:pt x="5167" y="124104"/>
                      </a:cubicBezTo>
                      <a:cubicBezTo>
                        <a:pt x="1532" y="125700"/>
                        <a:pt x="-861" y="128979"/>
                        <a:pt x="292" y="133145"/>
                      </a:cubicBezTo>
                      <a:cubicBezTo>
                        <a:pt x="5255" y="150341"/>
                        <a:pt x="26794" y="155659"/>
                        <a:pt x="42482" y="156013"/>
                      </a:cubicBezTo>
                      <a:cubicBezTo>
                        <a:pt x="61450" y="156457"/>
                        <a:pt x="80950" y="152822"/>
                        <a:pt x="99475" y="149366"/>
                      </a:cubicBezTo>
                      <a:cubicBezTo>
                        <a:pt x="137322" y="142275"/>
                        <a:pt x="173574" y="130043"/>
                        <a:pt x="208585" y="114177"/>
                      </a:cubicBezTo>
                      <a:cubicBezTo>
                        <a:pt x="220374" y="108859"/>
                        <a:pt x="218424" y="89980"/>
                        <a:pt x="207876" y="84662"/>
                      </a:cubicBezTo>
                      <a:cubicBezTo>
                        <a:pt x="190326" y="75975"/>
                        <a:pt x="172776" y="67200"/>
                        <a:pt x="156024" y="57096"/>
                      </a:cubicBezTo>
                      <a:cubicBezTo>
                        <a:pt x="139095" y="46903"/>
                        <a:pt x="123850" y="34316"/>
                        <a:pt x="107275" y="23503"/>
                      </a:cubicBezTo>
                      <a:cubicBezTo>
                        <a:pt x="91764" y="13310"/>
                        <a:pt x="75011" y="4624"/>
                        <a:pt x="56575" y="1256"/>
                      </a:cubicBezTo>
                      <a:cubicBezTo>
                        <a:pt x="48864" y="-163"/>
                        <a:pt x="38671" y="-1138"/>
                        <a:pt x="31403" y="2674"/>
                      </a:cubicBezTo>
                      <a:cubicBezTo>
                        <a:pt x="28832" y="3915"/>
                        <a:pt x="21919" y="8524"/>
                        <a:pt x="22894" y="12512"/>
                      </a:cubicBezTo>
                      <a:lnTo>
                        <a:pt x="22894" y="125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6" name="任意多边形: 形状 245"/>
                <p:cNvSpPr/>
                <p:nvPr>
                  <p:custDataLst>
                    <p:tags r:id="rId7"/>
                  </p:custDataLst>
                </p:nvPr>
              </p:nvSpPr>
              <p:spPr>
                <a:xfrm>
                  <a:off x="10337678" y="4069831"/>
                  <a:ext cx="128974" cy="230025"/>
                </a:xfrm>
                <a:custGeom>
                  <a:avLst/>
                  <a:gdLst>
                    <a:gd name="connsiteX0" fmla="*/ 772 w 128974"/>
                    <a:gd name="connsiteY0" fmla="*/ 4430 h 230025"/>
                    <a:gd name="connsiteX1" fmla="*/ 5292 w 128974"/>
                    <a:gd name="connsiteY1" fmla="*/ 31818 h 230025"/>
                    <a:gd name="connsiteX2" fmla="*/ 24349 w 128974"/>
                    <a:gd name="connsiteY2" fmla="*/ 57168 h 230025"/>
                    <a:gd name="connsiteX3" fmla="*/ 66805 w 128974"/>
                    <a:gd name="connsiteY3" fmla="*/ 106095 h 230025"/>
                    <a:gd name="connsiteX4" fmla="*/ 91800 w 128974"/>
                    <a:gd name="connsiteY4" fmla="*/ 165392 h 230025"/>
                    <a:gd name="connsiteX5" fmla="*/ 95523 w 128974"/>
                    <a:gd name="connsiteY5" fmla="*/ 197744 h 230025"/>
                    <a:gd name="connsiteX6" fmla="*/ 105450 w 128974"/>
                    <a:gd name="connsiteY6" fmla="*/ 227880 h 230025"/>
                    <a:gd name="connsiteX7" fmla="*/ 115289 w 128974"/>
                    <a:gd name="connsiteY7" fmla="*/ 228944 h 230025"/>
                    <a:gd name="connsiteX8" fmla="*/ 124241 w 128974"/>
                    <a:gd name="connsiteY8" fmla="*/ 164772 h 230025"/>
                    <a:gd name="connsiteX9" fmla="*/ 98891 w 128974"/>
                    <a:gd name="connsiteY9" fmla="*/ 100688 h 230025"/>
                    <a:gd name="connsiteX10" fmla="*/ 55194 w 128974"/>
                    <a:gd name="connsiteY10" fmla="*/ 49280 h 230025"/>
                    <a:gd name="connsiteX11" fmla="*/ 31883 w 128974"/>
                    <a:gd name="connsiteY11" fmla="*/ 24994 h 230025"/>
                    <a:gd name="connsiteX12" fmla="*/ 10787 w 128974"/>
                    <a:gd name="connsiteY12" fmla="*/ 1505 h 230025"/>
                    <a:gd name="connsiteX13" fmla="*/ 772 w 128974"/>
                    <a:gd name="connsiteY13" fmla="*/ 4430 h 230025"/>
                    <a:gd name="connsiteX14" fmla="*/ 772 w 128974"/>
                    <a:gd name="connsiteY14" fmla="*/ 4430 h 23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974" h="230025">
                      <a:moveTo>
                        <a:pt x="772" y="4430"/>
                      </a:moveTo>
                      <a:cubicBezTo>
                        <a:pt x="-913" y="14712"/>
                        <a:pt x="-26" y="22423"/>
                        <a:pt x="5292" y="31818"/>
                      </a:cubicBezTo>
                      <a:cubicBezTo>
                        <a:pt x="10433" y="40948"/>
                        <a:pt x="17524" y="49280"/>
                        <a:pt x="24349" y="57168"/>
                      </a:cubicBezTo>
                      <a:cubicBezTo>
                        <a:pt x="38530" y="73477"/>
                        <a:pt x="54751" y="88013"/>
                        <a:pt x="66805" y="106095"/>
                      </a:cubicBezTo>
                      <a:cubicBezTo>
                        <a:pt x="78859" y="124177"/>
                        <a:pt x="87103" y="144208"/>
                        <a:pt x="91800" y="165392"/>
                      </a:cubicBezTo>
                      <a:cubicBezTo>
                        <a:pt x="94105" y="176029"/>
                        <a:pt x="95257" y="186931"/>
                        <a:pt x="95523" y="197744"/>
                      </a:cubicBezTo>
                      <a:cubicBezTo>
                        <a:pt x="95789" y="208115"/>
                        <a:pt x="96675" y="220701"/>
                        <a:pt x="105450" y="227880"/>
                      </a:cubicBezTo>
                      <a:cubicBezTo>
                        <a:pt x="108464" y="230273"/>
                        <a:pt x="111921" y="230717"/>
                        <a:pt x="115289" y="228944"/>
                      </a:cubicBezTo>
                      <a:cubicBezTo>
                        <a:pt x="136118" y="217865"/>
                        <a:pt x="127964" y="182942"/>
                        <a:pt x="124241" y="164772"/>
                      </a:cubicBezTo>
                      <a:cubicBezTo>
                        <a:pt x="119721" y="142258"/>
                        <a:pt x="110857" y="120277"/>
                        <a:pt x="98891" y="100688"/>
                      </a:cubicBezTo>
                      <a:cubicBezTo>
                        <a:pt x="87014" y="81277"/>
                        <a:pt x="71414" y="64968"/>
                        <a:pt x="55194" y="49280"/>
                      </a:cubicBezTo>
                      <a:cubicBezTo>
                        <a:pt x="47128" y="41480"/>
                        <a:pt x="38885" y="33768"/>
                        <a:pt x="31883" y="24994"/>
                      </a:cubicBezTo>
                      <a:cubicBezTo>
                        <a:pt x="24969" y="16307"/>
                        <a:pt x="19296" y="8596"/>
                        <a:pt x="10787" y="1505"/>
                      </a:cubicBezTo>
                      <a:cubicBezTo>
                        <a:pt x="7685" y="-1154"/>
                        <a:pt x="1569" y="-356"/>
                        <a:pt x="772" y="4430"/>
                      </a:cubicBezTo>
                      <a:lnTo>
                        <a:pt x="772" y="443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7" name="任意多边形: 形状 246"/>
                <p:cNvSpPr/>
                <p:nvPr>
                  <p:custDataLst>
                    <p:tags r:id="rId8"/>
                  </p:custDataLst>
                </p:nvPr>
              </p:nvSpPr>
              <p:spPr>
                <a:xfrm>
                  <a:off x="10628201" y="4214926"/>
                  <a:ext cx="209586" cy="133698"/>
                </a:xfrm>
                <a:custGeom>
                  <a:avLst/>
                  <a:gdLst>
                    <a:gd name="connsiteX0" fmla="*/ 185069 w 209586"/>
                    <a:gd name="connsiteY0" fmla="*/ 3812 h 133698"/>
                    <a:gd name="connsiteX1" fmla="*/ 145095 w 209586"/>
                    <a:gd name="connsiteY1" fmla="*/ 31023 h 133698"/>
                    <a:gd name="connsiteX2" fmla="*/ 100511 w 209586"/>
                    <a:gd name="connsiteY2" fmla="*/ 58145 h 133698"/>
                    <a:gd name="connsiteX3" fmla="*/ 56902 w 209586"/>
                    <a:gd name="connsiteY3" fmla="*/ 81545 h 133698"/>
                    <a:gd name="connsiteX4" fmla="*/ 8064 w 209586"/>
                    <a:gd name="connsiteY4" fmla="*/ 98386 h 133698"/>
                    <a:gd name="connsiteX5" fmla="*/ 8773 w 209586"/>
                    <a:gd name="connsiteY5" fmla="*/ 128256 h 133698"/>
                    <a:gd name="connsiteX6" fmla="*/ 69843 w 209586"/>
                    <a:gd name="connsiteY6" fmla="*/ 124356 h 133698"/>
                    <a:gd name="connsiteX7" fmla="*/ 125152 w 209586"/>
                    <a:gd name="connsiteY7" fmla="*/ 94929 h 133698"/>
                    <a:gd name="connsiteX8" fmla="*/ 175408 w 209586"/>
                    <a:gd name="connsiteY8" fmla="*/ 60716 h 133698"/>
                    <a:gd name="connsiteX9" fmla="*/ 209533 w 209586"/>
                    <a:gd name="connsiteY9" fmla="*/ 13207 h 133698"/>
                    <a:gd name="connsiteX10" fmla="*/ 185069 w 209586"/>
                    <a:gd name="connsiteY10" fmla="*/ 3812 h 133698"/>
                    <a:gd name="connsiteX11" fmla="*/ 185069 w 209586"/>
                    <a:gd name="connsiteY11" fmla="*/ 3812 h 133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586" h="133698">
                      <a:moveTo>
                        <a:pt x="185069" y="3812"/>
                      </a:moveTo>
                      <a:cubicBezTo>
                        <a:pt x="173369" y="14714"/>
                        <a:pt x="158567" y="22425"/>
                        <a:pt x="145095" y="31023"/>
                      </a:cubicBezTo>
                      <a:cubicBezTo>
                        <a:pt x="130470" y="40418"/>
                        <a:pt x="115490" y="49282"/>
                        <a:pt x="100511" y="58145"/>
                      </a:cubicBezTo>
                      <a:cubicBezTo>
                        <a:pt x="86418" y="66477"/>
                        <a:pt x="72148" y="75340"/>
                        <a:pt x="56902" y="81545"/>
                      </a:cubicBezTo>
                      <a:cubicBezTo>
                        <a:pt x="40948" y="88015"/>
                        <a:pt x="22955" y="89788"/>
                        <a:pt x="8064" y="98386"/>
                      </a:cubicBezTo>
                      <a:cubicBezTo>
                        <a:pt x="-3192" y="104945"/>
                        <a:pt x="-2395" y="122140"/>
                        <a:pt x="8773" y="128256"/>
                      </a:cubicBezTo>
                      <a:cubicBezTo>
                        <a:pt x="27918" y="138715"/>
                        <a:pt x="50875" y="132245"/>
                        <a:pt x="69843" y="124356"/>
                      </a:cubicBezTo>
                      <a:cubicBezTo>
                        <a:pt x="89254" y="116290"/>
                        <a:pt x="107247" y="105743"/>
                        <a:pt x="125152" y="94929"/>
                      </a:cubicBezTo>
                      <a:cubicBezTo>
                        <a:pt x="142436" y="84470"/>
                        <a:pt x="159897" y="73834"/>
                        <a:pt x="175408" y="60716"/>
                      </a:cubicBezTo>
                      <a:cubicBezTo>
                        <a:pt x="189767" y="48484"/>
                        <a:pt x="207672" y="32973"/>
                        <a:pt x="209533" y="13207"/>
                      </a:cubicBezTo>
                      <a:cubicBezTo>
                        <a:pt x="210685" y="0"/>
                        <a:pt x="193135" y="-3634"/>
                        <a:pt x="185069" y="3812"/>
                      </a:cubicBezTo>
                      <a:lnTo>
                        <a:pt x="185069" y="38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8" name="任意多边形: 形状 247"/>
                <p:cNvSpPr/>
                <p:nvPr>
                  <p:custDataLst>
                    <p:tags r:id="rId9"/>
                  </p:custDataLst>
                </p:nvPr>
              </p:nvSpPr>
              <p:spPr>
                <a:xfrm>
                  <a:off x="10546794" y="4416547"/>
                  <a:ext cx="171307" cy="77736"/>
                </a:xfrm>
                <a:custGeom>
                  <a:avLst/>
                  <a:gdLst>
                    <a:gd name="connsiteX0" fmla="*/ 157898 w 171307"/>
                    <a:gd name="connsiteY0" fmla="*/ 36277 h 77736"/>
                    <a:gd name="connsiteX1" fmla="*/ 139108 w 171307"/>
                    <a:gd name="connsiteY1" fmla="*/ 33972 h 77736"/>
                    <a:gd name="connsiteX2" fmla="*/ 124837 w 171307"/>
                    <a:gd name="connsiteY2" fmla="*/ 32997 h 77736"/>
                    <a:gd name="connsiteX3" fmla="*/ 92485 w 171307"/>
                    <a:gd name="connsiteY3" fmla="*/ 21475 h 77736"/>
                    <a:gd name="connsiteX4" fmla="*/ 72720 w 171307"/>
                    <a:gd name="connsiteY4" fmla="*/ 19082 h 77736"/>
                    <a:gd name="connsiteX5" fmla="*/ 68908 w 171307"/>
                    <a:gd name="connsiteY5" fmla="*/ 19170 h 77736"/>
                    <a:gd name="connsiteX6" fmla="*/ 68642 w 171307"/>
                    <a:gd name="connsiteY6" fmla="*/ 19170 h 77736"/>
                    <a:gd name="connsiteX7" fmla="*/ 65895 w 171307"/>
                    <a:gd name="connsiteY7" fmla="*/ 18373 h 77736"/>
                    <a:gd name="connsiteX8" fmla="*/ 65983 w 171307"/>
                    <a:gd name="connsiteY8" fmla="*/ 18373 h 77736"/>
                    <a:gd name="connsiteX9" fmla="*/ 43027 w 171307"/>
                    <a:gd name="connsiteY9" fmla="*/ 5077 h 77736"/>
                    <a:gd name="connsiteX10" fmla="*/ 1368 w 171307"/>
                    <a:gd name="connsiteY10" fmla="*/ 14207 h 77736"/>
                    <a:gd name="connsiteX11" fmla="*/ 7927 w 171307"/>
                    <a:gd name="connsiteY11" fmla="*/ 38138 h 77736"/>
                    <a:gd name="connsiteX12" fmla="*/ 20602 w 171307"/>
                    <a:gd name="connsiteY12" fmla="*/ 44431 h 77736"/>
                    <a:gd name="connsiteX13" fmla="*/ 19538 w 171307"/>
                    <a:gd name="connsiteY13" fmla="*/ 43900 h 77736"/>
                    <a:gd name="connsiteX14" fmla="*/ 22995 w 171307"/>
                    <a:gd name="connsiteY14" fmla="*/ 45584 h 77736"/>
                    <a:gd name="connsiteX15" fmla="*/ 45952 w 171307"/>
                    <a:gd name="connsiteY15" fmla="*/ 58968 h 77736"/>
                    <a:gd name="connsiteX16" fmla="*/ 61552 w 171307"/>
                    <a:gd name="connsiteY16" fmla="*/ 63931 h 77736"/>
                    <a:gd name="connsiteX17" fmla="*/ 73872 w 171307"/>
                    <a:gd name="connsiteY17" fmla="*/ 64640 h 77736"/>
                    <a:gd name="connsiteX18" fmla="*/ 77683 w 171307"/>
                    <a:gd name="connsiteY18" fmla="*/ 64552 h 77736"/>
                    <a:gd name="connsiteX19" fmla="*/ 79190 w 171307"/>
                    <a:gd name="connsiteY19" fmla="*/ 64729 h 77736"/>
                    <a:gd name="connsiteX20" fmla="*/ 116683 w 171307"/>
                    <a:gd name="connsiteY20" fmla="*/ 76429 h 77736"/>
                    <a:gd name="connsiteX21" fmla="*/ 163128 w 171307"/>
                    <a:gd name="connsiteY21" fmla="*/ 69604 h 77736"/>
                    <a:gd name="connsiteX22" fmla="*/ 157898 w 171307"/>
                    <a:gd name="connsiteY22" fmla="*/ 36277 h 77736"/>
                    <a:gd name="connsiteX23" fmla="*/ 157898 w 171307"/>
                    <a:gd name="connsiteY23" fmla="*/ 36277 h 77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1307" h="77736">
                      <a:moveTo>
                        <a:pt x="157898" y="36277"/>
                      </a:moveTo>
                      <a:cubicBezTo>
                        <a:pt x="151694" y="34859"/>
                        <a:pt x="145489" y="34238"/>
                        <a:pt x="139108" y="33972"/>
                      </a:cubicBezTo>
                      <a:cubicBezTo>
                        <a:pt x="133081" y="33707"/>
                        <a:pt x="129003" y="33795"/>
                        <a:pt x="124837" y="32997"/>
                      </a:cubicBezTo>
                      <a:cubicBezTo>
                        <a:pt x="112340" y="30604"/>
                        <a:pt x="105249" y="25552"/>
                        <a:pt x="92485" y="21475"/>
                      </a:cubicBezTo>
                      <a:cubicBezTo>
                        <a:pt x="86104" y="19436"/>
                        <a:pt x="79367" y="18993"/>
                        <a:pt x="72720" y="19082"/>
                      </a:cubicBezTo>
                      <a:cubicBezTo>
                        <a:pt x="71479" y="19082"/>
                        <a:pt x="70238" y="19170"/>
                        <a:pt x="68908" y="19170"/>
                      </a:cubicBezTo>
                      <a:cubicBezTo>
                        <a:pt x="72188" y="19170"/>
                        <a:pt x="69795" y="19436"/>
                        <a:pt x="68642" y="19170"/>
                      </a:cubicBezTo>
                      <a:cubicBezTo>
                        <a:pt x="67756" y="18904"/>
                        <a:pt x="66781" y="18550"/>
                        <a:pt x="65895" y="18373"/>
                      </a:cubicBezTo>
                      <a:cubicBezTo>
                        <a:pt x="63236" y="18018"/>
                        <a:pt x="68376" y="19879"/>
                        <a:pt x="65983" y="18373"/>
                      </a:cubicBezTo>
                      <a:cubicBezTo>
                        <a:pt x="58715" y="13764"/>
                        <a:pt x="50827" y="8800"/>
                        <a:pt x="43027" y="5077"/>
                      </a:cubicBezTo>
                      <a:cubicBezTo>
                        <a:pt x="28668" y="-1748"/>
                        <a:pt x="8370" y="-4229"/>
                        <a:pt x="1368" y="14207"/>
                      </a:cubicBezTo>
                      <a:cubicBezTo>
                        <a:pt x="-2000" y="23070"/>
                        <a:pt x="1102" y="31934"/>
                        <a:pt x="7927" y="38138"/>
                      </a:cubicBezTo>
                      <a:cubicBezTo>
                        <a:pt x="11029" y="40886"/>
                        <a:pt x="16347" y="44609"/>
                        <a:pt x="20602" y="44431"/>
                      </a:cubicBezTo>
                      <a:cubicBezTo>
                        <a:pt x="22552" y="44343"/>
                        <a:pt x="20425" y="44254"/>
                        <a:pt x="19538" y="43900"/>
                      </a:cubicBezTo>
                      <a:cubicBezTo>
                        <a:pt x="20690" y="44431"/>
                        <a:pt x="21843" y="44963"/>
                        <a:pt x="22995" y="45584"/>
                      </a:cubicBezTo>
                      <a:cubicBezTo>
                        <a:pt x="30884" y="49661"/>
                        <a:pt x="37797" y="55334"/>
                        <a:pt x="45952" y="58968"/>
                      </a:cubicBezTo>
                      <a:cubicBezTo>
                        <a:pt x="51004" y="61184"/>
                        <a:pt x="56056" y="63134"/>
                        <a:pt x="61552" y="63931"/>
                      </a:cubicBezTo>
                      <a:cubicBezTo>
                        <a:pt x="65717" y="64463"/>
                        <a:pt x="69706" y="64729"/>
                        <a:pt x="73872" y="64640"/>
                      </a:cubicBezTo>
                      <a:cubicBezTo>
                        <a:pt x="75113" y="64640"/>
                        <a:pt x="76354" y="64552"/>
                        <a:pt x="77683" y="64552"/>
                      </a:cubicBezTo>
                      <a:cubicBezTo>
                        <a:pt x="75467" y="64463"/>
                        <a:pt x="78304" y="64552"/>
                        <a:pt x="79190" y="64729"/>
                      </a:cubicBezTo>
                      <a:cubicBezTo>
                        <a:pt x="90092" y="67388"/>
                        <a:pt x="103299" y="74567"/>
                        <a:pt x="116683" y="76429"/>
                      </a:cubicBezTo>
                      <a:cubicBezTo>
                        <a:pt x="132549" y="78556"/>
                        <a:pt x="149389" y="79177"/>
                        <a:pt x="163128" y="69604"/>
                      </a:cubicBezTo>
                      <a:cubicBezTo>
                        <a:pt x="175537" y="60829"/>
                        <a:pt x="173853" y="40000"/>
                        <a:pt x="157898" y="36277"/>
                      </a:cubicBezTo>
                      <a:lnTo>
                        <a:pt x="157898" y="3627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9" name="任意多边形: 形状 248"/>
                <p:cNvSpPr/>
                <p:nvPr>
                  <p:custDataLst>
                    <p:tags r:id="rId10"/>
                  </p:custDataLst>
                </p:nvPr>
              </p:nvSpPr>
              <p:spPr>
                <a:xfrm>
                  <a:off x="10348780" y="4177201"/>
                  <a:ext cx="78242" cy="164836"/>
                </a:xfrm>
                <a:custGeom>
                  <a:avLst/>
                  <a:gdLst>
                    <a:gd name="connsiteX0" fmla="*/ 26809 w 78242"/>
                    <a:gd name="connsiteY0" fmla="*/ 18136 h 164836"/>
                    <a:gd name="connsiteX1" fmla="*/ 25391 w 78242"/>
                    <a:gd name="connsiteY1" fmla="*/ 12109 h 164836"/>
                    <a:gd name="connsiteX2" fmla="*/ 307 w 78242"/>
                    <a:gd name="connsiteY2" fmla="*/ 9362 h 164836"/>
                    <a:gd name="connsiteX3" fmla="*/ 10854 w 78242"/>
                    <a:gd name="connsiteY3" fmla="*/ 45171 h 164836"/>
                    <a:gd name="connsiteX4" fmla="*/ 23529 w 78242"/>
                    <a:gd name="connsiteY4" fmla="*/ 79207 h 164836"/>
                    <a:gd name="connsiteX5" fmla="*/ 32570 w 78242"/>
                    <a:gd name="connsiteY5" fmla="*/ 114572 h 164836"/>
                    <a:gd name="connsiteX6" fmla="*/ 38597 w 78242"/>
                    <a:gd name="connsiteY6" fmla="*/ 150469 h 164836"/>
                    <a:gd name="connsiteX7" fmla="*/ 58452 w 78242"/>
                    <a:gd name="connsiteY7" fmla="*/ 164828 h 164836"/>
                    <a:gd name="connsiteX8" fmla="*/ 77597 w 78242"/>
                    <a:gd name="connsiteY8" fmla="*/ 149494 h 164836"/>
                    <a:gd name="connsiteX9" fmla="*/ 72988 w 78242"/>
                    <a:gd name="connsiteY9" fmla="*/ 104911 h 164836"/>
                    <a:gd name="connsiteX10" fmla="*/ 61643 w 78242"/>
                    <a:gd name="connsiteY10" fmla="*/ 67772 h 164836"/>
                    <a:gd name="connsiteX11" fmla="*/ 43916 w 78242"/>
                    <a:gd name="connsiteY11" fmla="*/ 30368 h 164836"/>
                    <a:gd name="connsiteX12" fmla="*/ 15818 w 78242"/>
                    <a:gd name="connsiteY12" fmla="*/ 143 h 164836"/>
                    <a:gd name="connsiteX13" fmla="*/ 21934 w 78242"/>
                    <a:gd name="connsiteY13" fmla="*/ 21328 h 164836"/>
                    <a:gd name="connsiteX14" fmla="*/ 24150 w 78242"/>
                    <a:gd name="connsiteY14" fmla="*/ 18846 h 164836"/>
                    <a:gd name="connsiteX15" fmla="*/ 20339 w 78242"/>
                    <a:gd name="connsiteY15" fmla="*/ 19466 h 164836"/>
                    <a:gd name="connsiteX16" fmla="*/ 22997 w 78242"/>
                    <a:gd name="connsiteY16" fmla="*/ 21416 h 164836"/>
                    <a:gd name="connsiteX17" fmla="*/ 26809 w 78242"/>
                    <a:gd name="connsiteY17" fmla="*/ 18136 h 164836"/>
                    <a:gd name="connsiteX18" fmla="*/ 26809 w 78242"/>
                    <a:gd name="connsiteY18" fmla="*/ 18136 h 164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8242" h="164836">
                      <a:moveTo>
                        <a:pt x="26809" y="18136"/>
                      </a:moveTo>
                      <a:cubicBezTo>
                        <a:pt x="25391" y="16452"/>
                        <a:pt x="24947" y="14414"/>
                        <a:pt x="25391" y="12109"/>
                      </a:cubicBezTo>
                      <a:cubicBezTo>
                        <a:pt x="26632" y="-2072"/>
                        <a:pt x="2523" y="-4820"/>
                        <a:pt x="307" y="9362"/>
                      </a:cubicBezTo>
                      <a:cubicBezTo>
                        <a:pt x="-1643" y="22036"/>
                        <a:pt x="6157" y="33825"/>
                        <a:pt x="10854" y="45171"/>
                      </a:cubicBezTo>
                      <a:cubicBezTo>
                        <a:pt x="15463" y="56338"/>
                        <a:pt x="19895" y="67595"/>
                        <a:pt x="23529" y="79207"/>
                      </a:cubicBezTo>
                      <a:cubicBezTo>
                        <a:pt x="27075" y="90818"/>
                        <a:pt x="30088" y="102695"/>
                        <a:pt x="32570" y="114572"/>
                      </a:cubicBezTo>
                      <a:cubicBezTo>
                        <a:pt x="34963" y="126006"/>
                        <a:pt x="34343" y="137883"/>
                        <a:pt x="38597" y="150469"/>
                      </a:cubicBezTo>
                      <a:cubicBezTo>
                        <a:pt x="41522" y="158890"/>
                        <a:pt x="49322" y="165094"/>
                        <a:pt x="58452" y="164828"/>
                      </a:cubicBezTo>
                      <a:cubicBezTo>
                        <a:pt x="66695" y="164651"/>
                        <a:pt x="76356" y="158181"/>
                        <a:pt x="77597" y="149494"/>
                      </a:cubicBezTo>
                      <a:cubicBezTo>
                        <a:pt x="79724" y="134692"/>
                        <a:pt x="76179" y="119447"/>
                        <a:pt x="72988" y="104911"/>
                      </a:cubicBezTo>
                      <a:cubicBezTo>
                        <a:pt x="70152" y="92147"/>
                        <a:pt x="66429" y="79827"/>
                        <a:pt x="61643" y="67772"/>
                      </a:cubicBezTo>
                      <a:cubicBezTo>
                        <a:pt x="56590" y="55009"/>
                        <a:pt x="50918" y="42245"/>
                        <a:pt x="43916" y="30368"/>
                      </a:cubicBezTo>
                      <a:cubicBezTo>
                        <a:pt x="37268" y="19200"/>
                        <a:pt x="29113" y="3866"/>
                        <a:pt x="15818" y="143"/>
                      </a:cubicBezTo>
                      <a:cubicBezTo>
                        <a:pt x="17857" y="7234"/>
                        <a:pt x="19895" y="14237"/>
                        <a:pt x="21934" y="21328"/>
                      </a:cubicBezTo>
                      <a:cubicBezTo>
                        <a:pt x="22643" y="20530"/>
                        <a:pt x="23441" y="19732"/>
                        <a:pt x="24150" y="18846"/>
                      </a:cubicBezTo>
                      <a:cubicBezTo>
                        <a:pt x="22909" y="19023"/>
                        <a:pt x="21579" y="19200"/>
                        <a:pt x="20339" y="19466"/>
                      </a:cubicBezTo>
                      <a:cubicBezTo>
                        <a:pt x="21225" y="20086"/>
                        <a:pt x="22111" y="20796"/>
                        <a:pt x="22997" y="21416"/>
                      </a:cubicBezTo>
                      <a:cubicBezTo>
                        <a:pt x="25125" y="23012"/>
                        <a:pt x="28404" y="20707"/>
                        <a:pt x="26809" y="18136"/>
                      </a:cubicBezTo>
                      <a:lnTo>
                        <a:pt x="26809" y="1813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50" name="图形 232"/>
              <p:cNvGrpSpPr/>
              <p:nvPr/>
            </p:nvGrpSpPr>
            <p:grpSpPr>
              <a:xfrm>
                <a:off x="10277305" y="4039216"/>
                <a:ext cx="656799" cy="778491"/>
                <a:chOff x="10277305" y="4039216"/>
                <a:chExt cx="656799" cy="778491"/>
              </a:xfrm>
              <a:solidFill>
                <a:srgbClr val="2E382E"/>
              </a:solidFill>
            </p:grpSpPr>
            <p:sp>
              <p:nvSpPr>
                <p:cNvPr id="251" name="任意多边形: 形状 250"/>
                <p:cNvSpPr/>
                <p:nvPr>
                  <p:custDataLst>
                    <p:tags r:id="rId11"/>
                  </p:custDataLst>
                </p:nvPr>
              </p:nvSpPr>
              <p:spPr>
                <a:xfrm>
                  <a:off x="10277305" y="4235152"/>
                  <a:ext cx="567044" cy="582556"/>
                </a:xfrm>
                <a:custGeom>
                  <a:avLst/>
                  <a:gdLst>
                    <a:gd name="connsiteX0" fmla="*/ 566545 w 567044"/>
                    <a:gd name="connsiteY0" fmla="*/ 72 h 582556"/>
                    <a:gd name="connsiteX1" fmla="*/ 416574 w 567044"/>
                    <a:gd name="connsiteY1" fmla="*/ 77983 h 582556"/>
                    <a:gd name="connsiteX2" fmla="*/ 260664 w 567044"/>
                    <a:gd name="connsiteY2" fmla="*/ 141180 h 582556"/>
                    <a:gd name="connsiteX3" fmla="*/ 125583 w 567044"/>
                    <a:gd name="connsiteY3" fmla="*/ 238147 h 582556"/>
                    <a:gd name="connsiteX4" fmla="*/ 41823 w 567044"/>
                    <a:gd name="connsiteY4" fmla="*/ 385814 h 582556"/>
                    <a:gd name="connsiteX5" fmla="*/ 1316 w 567044"/>
                    <a:gd name="connsiteY5" fmla="*/ 557412 h 582556"/>
                    <a:gd name="connsiteX6" fmla="*/ 75 w 567044"/>
                    <a:gd name="connsiteY6" fmla="*/ 578773 h 582556"/>
                    <a:gd name="connsiteX7" fmla="*/ 7875 w 567044"/>
                    <a:gd name="connsiteY7" fmla="*/ 579660 h 582556"/>
                    <a:gd name="connsiteX8" fmla="*/ 16384 w 567044"/>
                    <a:gd name="connsiteY8" fmla="*/ 536937 h 582556"/>
                    <a:gd name="connsiteX9" fmla="*/ 24450 w 567044"/>
                    <a:gd name="connsiteY9" fmla="*/ 493683 h 582556"/>
                    <a:gd name="connsiteX10" fmla="*/ 45457 w 567044"/>
                    <a:gd name="connsiteY10" fmla="*/ 410100 h 582556"/>
                    <a:gd name="connsiteX11" fmla="*/ 121861 w 567044"/>
                    <a:gd name="connsiteY11" fmla="*/ 258179 h 582556"/>
                    <a:gd name="connsiteX12" fmla="*/ 251446 w 567044"/>
                    <a:gd name="connsiteY12" fmla="*/ 156159 h 582556"/>
                    <a:gd name="connsiteX13" fmla="*/ 405317 w 567044"/>
                    <a:gd name="connsiteY13" fmla="*/ 90126 h 582556"/>
                    <a:gd name="connsiteX14" fmla="*/ 566988 w 567044"/>
                    <a:gd name="connsiteY14" fmla="*/ 692 h 582556"/>
                    <a:gd name="connsiteX15" fmla="*/ 566545 w 567044"/>
                    <a:gd name="connsiteY15" fmla="*/ 72 h 582556"/>
                    <a:gd name="connsiteX16" fmla="*/ 566545 w 567044"/>
                    <a:gd name="connsiteY16" fmla="*/ 72 h 582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7044" h="582556">
                      <a:moveTo>
                        <a:pt x="566545" y="72"/>
                      </a:moveTo>
                      <a:cubicBezTo>
                        <a:pt x="521341" y="34462"/>
                        <a:pt x="469223" y="57508"/>
                        <a:pt x="416574" y="77983"/>
                      </a:cubicBezTo>
                      <a:cubicBezTo>
                        <a:pt x="364368" y="98280"/>
                        <a:pt x="311186" y="116805"/>
                        <a:pt x="260664" y="141180"/>
                      </a:cubicBezTo>
                      <a:cubicBezTo>
                        <a:pt x="210319" y="165377"/>
                        <a:pt x="162899" y="196134"/>
                        <a:pt x="125583" y="238147"/>
                      </a:cubicBezTo>
                      <a:cubicBezTo>
                        <a:pt x="87559" y="280869"/>
                        <a:pt x="60968" y="332189"/>
                        <a:pt x="41823" y="385814"/>
                      </a:cubicBezTo>
                      <a:cubicBezTo>
                        <a:pt x="22057" y="441300"/>
                        <a:pt x="10268" y="499267"/>
                        <a:pt x="1316" y="557412"/>
                      </a:cubicBezTo>
                      <a:cubicBezTo>
                        <a:pt x="253" y="564592"/>
                        <a:pt x="-191" y="571505"/>
                        <a:pt x="75" y="578773"/>
                      </a:cubicBezTo>
                      <a:cubicBezTo>
                        <a:pt x="253" y="583471"/>
                        <a:pt x="6546" y="583826"/>
                        <a:pt x="7875" y="579660"/>
                      </a:cubicBezTo>
                      <a:cubicBezTo>
                        <a:pt x="12484" y="565833"/>
                        <a:pt x="13903" y="551296"/>
                        <a:pt x="16384" y="536937"/>
                      </a:cubicBezTo>
                      <a:cubicBezTo>
                        <a:pt x="18866" y="522490"/>
                        <a:pt x="21525" y="508042"/>
                        <a:pt x="24450" y="493683"/>
                      </a:cubicBezTo>
                      <a:cubicBezTo>
                        <a:pt x="30211" y="465586"/>
                        <a:pt x="36948" y="437577"/>
                        <a:pt x="45457" y="410100"/>
                      </a:cubicBezTo>
                      <a:cubicBezTo>
                        <a:pt x="62297" y="355855"/>
                        <a:pt x="86229" y="302851"/>
                        <a:pt x="121861" y="258179"/>
                      </a:cubicBezTo>
                      <a:cubicBezTo>
                        <a:pt x="156783" y="214393"/>
                        <a:pt x="201898" y="181686"/>
                        <a:pt x="251446" y="156159"/>
                      </a:cubicBezTo>
                      <a:cubicBezTo>
                        <a:pt x="301082" y="130543"/>
                        <a:pt x="353731" y="111398"/>
                        <a:pt x="405317" y="90126"/>
                      </a:cubicBezTo>
                      <a:cubicBezTo>
                        <a:pt x="462221" y="66637"/>
                        <a:pt x="518682" y="39337"/>
                        <a:pt x="566988" y="692"/>
                      </a:cubicBezTo>
                      <a:cubicBezTo>
                        <a:pt x="567165" y="338"/>
                        <a:pt x="566900" y="-194"/>
                        <a:pt x="566545" y="72"/>
                      </a:cubicBezTo>
                      <a:lnTo>
                        <a:pt x="566545" y="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2" name="任意多边形: 形状 251"/>
                <p:cNvSpPr/>
                <p:nvPr>
                  <p:custDataLst>
                    <p:tags r:id="rId12"/>
                  </p:custDataLst>
                </p:nvPr>
              </p:nvSpPr>
              <p:spPr>
                <a:xfrm>
                  <a:off x="10372414" y="4197151"/>
                  <a:ext cx="45355" cy="324472"/>
                </a:xfrm>
                <a:custGeom>
                  <a:avLst/>
                  <a:gdLst>
                    <a:gd name="connsiteX0" fmla="*/ 18420 w 45355"/>
                    <a:gd name="connsiteY0" fmla="*/ 1112 h 324472"/>
                    <a:gd name="connsiteX1" fmla="*/ 29233 w 45355"/>
                    <a:gd name="connsiteY1" fmla="*/ 64752 h 324472"/>
                    <a:gd name="connsiteX2" fmla="*/ 35349 w 45355"/>
                    <a:gd name="connsiteY2" fmla="*/ 127949 h 324472"/>
                    <a:gd name="connsiteX3" fmla="*/ 23206 w 45355"/>
                    <a:gd name="connsiteY3" fmla="*/ 253280 h 324472"/>
                    <a:gd name="connsiteX4" fmla="*/ 13279 w 45355"/>
                    <a:gd name="connsiteY4" fmla="*/ 285898 h 324472"/>
                    <a:gd name="connsiteX5" fmla="*/ 6808 w 45355"/>
                    <a:gd name="connsiteY5" fmla="*/ 302384 h 324472"/>
                    <a:gd name="connsiteX6" fmla="*/ 72 w 45355"/>
                    <a:gd name="connsiteY6" fmla="*/ 319402 h 324472"/>
                    <a:gd name="connsiteX7" fmla="*/ 6897 w 45355"/>
                    <a:gd name="connsiteY7" fmla="*/ 323125 h 324472"/>
                    <a:gd name="connsiteX8" fmla="*/ 20104 w 45355"/>
                    <a:gd name="connsiteY8" fmla="*/ 295293 h 324472"/>
                    <a:gd name="connsiteX9" fmla="*/ 30297 w 45355"/>
                    <a:gd name="connsiteY9" fmla="*/ 264714 h 324472"/>
                    <a:gd name="connsiteX10" fmla="*/ 42440 w 45355"/>
                    <a:gd name="connsiteY10" fmla="*/ 201428 h 324472"/>
                    <a:gd name="connsiteX11" fmla="*/ 38717 w 45355"/>
                    <a:gd name="connsiteY11" fmla="*/ 71932 h 324472"/>
                    <a:gd name="connsiteX12" fmla="*/ 20104 w 45355"/>
                    <a:gd name="connsiteY12" fmla="*/ 580 h 324472"/>
                    <a:gd name="connsiteX13" fmla="*/ 18420 w 45355"/>
                    <a:gd name="connsiteY13" fmla="*/ 1112 h 324472"/>
                    <a:gd name="connsiteX14" fmla="*/ 18420 w 45355"/>
                    <a:gd name="connsiteY14" fmla="*/ 1112 h 324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355" h="324472">
                      <a:moveTo>
                        <a:pt x="18420" y="1112"/>
                      </a:moveTo>
                      <a:cubicBezTo>
                        <a:pt x="23295" y="22030"/>
                        <a:pt x="26397" y="43480"/>
                        <a:pt x="29233" y="64752"/>
                      </a:cubicBezTo>
                      <a:cubicBezTo>
                        <a:pt x="32069" y="85759"/>
                        <a:pt x="34463" y="106765"/>
                        <a:pt x="35349" y="127949"/>
                      </a:cubicBezTo>
                      <a:cubicBezTo>
                        <a:pt x="37122" y="170051"/>
                        <a:pt x="33665" y="212419"/>
                        <a:pt x="23206" y="253280"/>
                      </a:cubicBezTo>
                      <a:cubicBezTo>
                        <a:pt x="20370" y="264270"/>
                        <a:pt x="17090" y="275173"/>
                        <a:pt x="13279" y="285898"/>
                      </a:cubicBezTo>
                      <a:cubicBezTo>
                        <a:pt x="11329" y="291482"/>
                        <a:pt x="9113" y="296977"/>
                        <a:pt x="6808" y="302384"/>
                      </a:cubicBezTo>
                      <a:cubicBezTo>
                        <a:pt x="4415" y="307968"/>
                        <a:pt x="1224" y="313463"/>
                        <a:pt x="72" y="319402"/>
                      </a:cubicBezTo>
                      <a:cubicBezTo>
                        <a:pt x="-637" y="323125"/>
                        <a:pt x="4061" y="326404"/>
                        <a:pt x="6897" y="323125"/>
                      </a:cubicBezTo>
                      <a:cubicBezTo>
                        <a:pt x="13367" y="315679"/>
                        <a:pt x="16558" y="304511"/>
                        <a:pt x="20104" y="295293"/>
                      </a:cubicBezTo>
                      <a:cubicBezTo>
                        <a:pt x="23915" y="285277"/>
                        <a:pt x="27372" y="275084"/>
                        <a:pt x="30297" y="264714"/>
                      </a:cubicBezTo>
                      <a:cubicBezTo>
                        <a:pt x="36147" y="243973"/>
                        <a:pt x="40135" y="222789"/>
                        <a:pt x="42440" y="201428"/>
                      </a:cubicBezTo>
                      <a:cubicBezTo>
                        <a:pt x="47138" y="158706"/>
                        <a:pt x="46340" y="114299"/>
                        <a:pt x="38717" y="71932"/>
                      </a:cubicBezTo>
                      <a:cubicBezTo>
                        <a:pt x="34374" y="47557"/>
                        <a:pt x="27461" y="24157"/>
                        <a:pt x="20104" y="580"/>
                      </a:cubicBezTo>
                      <a:cubicBezTo>
                        <a:pt x="19749" y="-484"/>
                        <a:pt x="18154" y="48"/>
                        <a:pt x="18420" y="1112"/>
                      </a:cubicBezTo>
                      <a:lnTo>
                        <a:pt x="18420" y="111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3" name="任意多边形: 形状 252"/>
                <p:cNvSpPr/>
                <p:nvPr>
                  <p:custDataLst>
                    <p:tags r:id="rId13"/>
                  </p:custDataLst>
                </p:nvPr>
              </p:nvSpPr>
              <p:spPr>
                <a:xfrm>
                  <a:off x="10311958" y="4039216"/>
                  <a:ext cx="159623" cy="330188"/>
                </a:xfrm>
                <a:custGeom>
                  <a:avLst/>
                  <a:gdLst>
                    <a:gd name="connsiteX0" fmla="*/ 101212 w 159623"/>
                    <a:gd name="connsiteY0" fmla="*/ 329758 h 330188"/>
                    <a:gd name="connsiteX1" fmla="*/ 137198 w 159623"/>
                    <a:gd name="connsiteY1" fmla="*/ 267713 h 330188"/>
                    <a:gd name="connsiteX2" fmla="*/ 159623 w 159623"/>
                    <a:gd name="connsiteY2" fmla="*/ 201857 h 330188"/>
                    <a:gd name="connsiteX3" fmla="*/ 84815 w 159623"/>
                    <a:gd name="connsiteY3" fmla="*/ 73779 h 330188"/>
                    <a:gd name="connsiteX4" fmla="*/ 36065 w 159623"/>
                    <a:gd name="connsiteY4" fmla="*/ 3225 h 330188"/>
                    <a:gd name="connsiteX5" fmla="*/ 26936 w 159623"/>
                    <a:gd name="connsiteY5" fmla="*/ 3491 h 330188"/>
                    <a:gd name="connsiteX6" fmla="*/ 12133 w 159623"/>
                    <a:gd name="connsiteY6" fmla="*/ 79717 h 330188"/>
                    <a:gd name="connsiteX7" fmla="*/ 1054 w 159623"/>
                    <a:gd name="connsiteY7" fmla="*/ 147523 h 330188"/>
                    <a:gd name="connsiteX8" fmla="*/ 5574 w 159623"/>
                    <a:gd name="connsiteY8" fmla="*/ 212405 h 330188"/>
                    <a:gd name="connsiteX9" fmla="*/ 38813 w 159623"/>
                    <a:gd name="connsiteY9" fmla="*/ 266827 h 330188"/>
                    <a:gd name="connsiteX10" fmla="*/ 97578 w 159623"/>
                    <a:gd name="connsiteY10" fmla="*/ 319122 h 330188"/>
                    <a:gd name="connsiteX11" fmla="*/ 104403 w 159623"/>
                    <a:gd name="connsiteY11" fmla="*/ 311943 h 330188"/>
                    <a:gd name="connsiteX12" fmla="*/ 53526 w 159623"/>
                    <a:gd name="connsiteY12" fmla="*/ 267625 h 330188"/>
                    <a:gd name="connsiteX13" fmla="*/ 16743 w 159623"/>
                    <a:gd name="connsiteY13" fmla="*/ 215773 h 330188"/>
                    <a:gd name="connsiteX14" fmla="*/ 20111 w 159623"/>
                    <a:gd name="connsiteY14" fmla="*/ 88492 h 330188"/>
                    <a:gd name="connsiteX15" fmla="*/ 36154 w 159623"/>
                    <a:gd name="connsiteY15" fmla="*/ 5795 h 330188"/>
                    <a:gd name="connsiteX16" fmla="*/ 27024 w 159623"/>
                    <a:gd name="connsiteY16" fmla="*/ 6061 h 330188"/>
                    <a:gd name="connsiteX17" fmla="*/ 117078 w 159623"/>
                    <a:gd name="connsiteY17" fmla="*/ 122883 h 330188"/>
                    <a:gd name="connsiteX18" fmla="*/ 150139 w 159623"/>
                    <a:gd name="connsiteY18" fmla="*/ 190512 h 330188"/>
                    <a:gd name="connsiteX19" fmla="*/ 133741 w 159623"/>
                    <a:gd name="connsiteY19" fmla="*/ 259027 h 330188"/>
                    <a:gd name="connsiteX20" fmla="*/ 99705 w 159623"/>
                    <a:gd name="connsiteY20" fmla="*/ 329138 h 330188"/>
                    <a:gd name="connsiteX21" fmla="*/ 101212 w 159623"/>
                    <a:gd name="connsiteY21" fmla="*/ 329758 h 330188"/>
                    <a:gd name="connsiteX22" fmla="*/ 101212 w 159623"/>
                    <a:gd name="connsiteY22" fmla="*/ 329758 h 330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9623" h="330188">
                      <a:moveTo>
                        <a:pt x="101212" y="329758"/>
                      </a:moveTo>
                      <a:cubicBezTo>
                        <a:pt x="110608" y="307599"/>
                        <a:pt x="123991" y="287656"/>
                        <a:pt x="137198" y="267713"/>
                      </a:cubicBezTo>
                      <a:cubicBezTo>
                        <a:pt x="150050" y="248391"/>
                        <a:pt x="159534" y="225345"/>
                        <a:pt x="159623" y="201857"/>
                      </a:cubicBezTo>
                      <a:cubicBezTo>
                        <a:pt x="159800" y="149208"/>
                        <a:pt x="118319" y="109233"/>
                        <a:pt x="84815" y="73779"/>
                      </a:cubicBezTo>
                      <a:cubicBezTo>
                        <a:pt x="65138" y="52949"/>
                        <a:pt x="45904" y="30702"/>
                        <a:pt x="36065" y="3225"/>
                      </a:cubicBezTo>
                      <a:cubicBezTo>
                        <a:pt x="34558" y="-852"/>
                        <a:pt x="27911" y="-1384"/>
                        <a:pt x="26936" y="3491"/>
                      </a:cubicBezTo>
                      <a:cubicBezTo>
                        <a:pt x="21972" y="28929"/>
                        <a:pt x="17097" y="54367"/>
                        <a:pt x="12133" y="79717"/>
                      </a:cubicBezTo>
                      <a:cubicBezTo>
                        <a:pt x="7790" y="102231"/>
                        <a:pt x="3181" y="124656"/>
                        <a:pt x="1054" y="147523"/>
                      </a:cubicBezTo>
                      <a:cubicBezTo>
                        <a:pt x="-896" y="169151"/>
                        <a:pt x="-541" y="191398"/>
                        <a:pt x="5574" y="212405"/>
                      </a:cubicBezTo>
                      <a:cubicBezTo>
                        <a:pt x="11602" y="233411"/>
                        <a:pt x="23745" y="251227"/>
                        <a:pt x="38813" y="266827"/>
                      </a:cubicBezTo>
                      <a:cubicBezTo>
                        <a:pt x="56983" y="285618"/>
                        <a:pt x="77812" y="302015"/>
                        <a:pt x="97578" y="319122"/>
                      </a:cubicBezTo>
                      <a:cubicBezTo>
                        <a:pt x="102364" y="323288"/>
                        <a:pt x="109278" y="316108"/>
                        <a:pt x="104403" y="311943"/>
                      </a:cubicBezTo>
                      <a:cubicBezTo>
                        <a:pt x="87385" y="297317"/>
                        <a:pt x="69924" y="283047"/>
                        <a:pt x="53526" y="267625"/>
                      </a:cubicBezTo>
                      <a:cubicBezTo>
                        <a:pt x="37838" y="252911"/>
                        <a:pt x="24011" y="236248"/>
                        <a:pt x="16743" y="215773"/>
                      </a:cubicBezTo>
                      <a:cubicBezTo>
                        <a:pt x="2295" y="174823"/>
                        <a:pt x="12133" y="129796"/>
                        <a:pt x="20111" y="88492"/>
                      </a:cubicBezTo>
                      <a:cubicBezTo>
                        <a:pt x="25429" y="60927"/>
                        <a:pt x="30747" y="33361"/>
                        <a:pt x="36154" y="5795"/>
                      </a:cubicBezTo>
                      <a:cubicBezTo>
                        <a:pt x="33140" y="5884"/>
                        <a:pt x="30126" y="5972"/>
                        <a:pt x="27024" y="6061"/>
                      </a:cubicBezTo>
                      <a:cubicBezTo>
                        <a:pt x="44308" y="54013"/>
                        <a:pt x="86321" y="84415"/>
                        <a:pt x="117078" y="122883"/>
                      </a:cubicBezTo>
                      <a:cubicBezTo>
                        <a:pt x="132678" y="142471"/>
                        <a:pt x="146682" y="165251"/>
                        <a:pt x="150139" y="190512"/>
                      </a:cubicBezTo>
                      <a:cubicBezTo>
                        <a:pt x="153507" y="215418"/>
                        <a:pt x="144555" y="237223"/>
                        <a:pt x="133741" y="259027"/>
                      </a:cubicBezTo>
                      <a:cubicBezTo>
                        <a:pt x="122219" y="282338"/>
                        <a:pt x="106442" y="303699"/>
                        <a:pt x="99705" y="329138"/>
                      </a:cubicBezTo>
                      <a:cubicBezTo>
                        <a:pt x="99439" y="330024"/>
                        <a:pt x="100858" y="330645"/>
                        <a:pt x="101212" y="329758"/>
                      </a:cubicBezTo>
                      <a:lnTo>
                        <a:pt x="101212" y="32975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4" name="任意多边形: 形状 253"/>
                <p:cNvSpPr/>
                <p:nvPr>
                  <p:custDataLst>
                    <p:tags r:id="rId14"/>
                  </p:custDataLst>
                </p:nvPr>
              </p:nvSpPr>
              <p:spPr>
                <a:xfrm>
                  <a:off x="10626095" y="4144622"/>
                  <a:ext cx="308008" cy="223472"/>
                </a:xfrm>
                <a:custGeom>
                  <a:avLst/>
                  <a:gdLst>
                    <a:gd name="connsiteX0" fmla="*/ 952 w 308008"/>
                    <a:gd name="connsiteY0" fmla="*/ 194837 h 223472"/>
                    <a:gd name="connsiteX1" fmla="*/ 37736 w 308008"/>
                    <a:gd name="connsiteY1" fmla="*/ 154330 h 223472"/>
                    <a:gd name="connsiteX2" fmla="*/ 76913 w 308008"/>
                    <a:gd name="connsiteY2" fmla="*/ 91399 h 223472"/>
                    <a:gd name="connsiteX3" fmla="*/ 103060 w 308008"/>
                    <a:gd name="connsiteY3" fmla="*/ 65606 h 223472"/>
                    <a:gd name="connsiteX4" fmla="*/ 137717 w 308008"/>
                    <a:gd name="connsiteY4" fmla="*/ 48056 h 223472"/>
                    <a:gd name="connsiteX5" fmla="*/ 214830 w 308008"/>
                    <a:gd name="connsiteY5" fmla="*/ 26606 h 223472"/>
                    <a:gd name="connsiteX6" fmla="*/ 304617 w 308008"/>
                    <a:gd name="connsiteY6" fmla="*/ 8968 h 223472"/>
                    <a:gd name="connsiteX7" fmla="*/ 298590 w 308008"/>
                    <a:gd name="connsiteY7" fmla="*/ 4625 h 223472"/>
                    <a:gd name="connsiteX8" fmla="*/ 243814 w 308008"/>
                    <a:gd name="connsiteY8" fmla="*/ 148392 h 223472"/>
                    <a:gd name="connsiteX9" fmla="*/ 101376 w 308008"/>
                    <a:gd name="connsiteY9" fmla="*/ 212741 h 223472"/>
                    <a:gd name="connsiteX10" fmla="*/ 12564 w 308008"/>
                    <a:gd name="connsiteY10" fmla="*/ 193419 h 223472"/>
                    <a:gd name="connsiteX11" fmla="*/ 7334 w 308008"/>
                    <a:gd name="connsiteY11" fmla="*/ 202903 h 223472"/>
                    <a:gd name="connsiteX12" fmla="*/ 174944 w 308008"/>
                    <a:gd name="connsiteY12" fmla="*/ 208841 h 223472"/>
                    <a:gd name="connsiteX13" fmla="*/ 290259 w 308008"/>
                    <a:gd name="connsiteY13" fmla="*/ 94678 h 223472"/>
                    <a:gd name="connsiteX14" fmla="*/ 307986 w 308008"/>
                    <a:gd name="connsiteY14" fmla="*/ 4448 h 223472"/>
                    <a:gd name="connsiteX15" fmla="*/ 301958 w 308008"/>
                    <a:gd name="connsiteY15" fmla="*/ 104 h 223472"/>
                    <a:gd name="connsiteX16" fmla="*/ 142592 w 308008"/>
                    <a:gd name="connsiteY16" fmla="*/ 36977 h 223472"/>
                    <a:gd name="connsiteX17" fmla="*/ 81433 w 308008"/>
                    <a:gd name="connsiteY17" fmla="*/ 73495 h 223472"/>
                    <a:gd name="connsiteX18" fmla="*/ 40040 w 308008"/>
                    <a:gd name="connsiteY18" fmla="*/ 135894 h 223472"/>
                    <a:gd name="connsiteX19" fmla="*/ 332 w 308008"/>
                    <a:gd name="connsiteY19" fmla="*/ 193596 h 223472"/>
                    <a:gd name="connsiteX20" fmla="*/ 952 w 308008"/>
                    <a:gd name="connsiteY20" fmla="*/ 194837 h 223472"/>
                    <a:gd name="connsiteX21" fmla="*/ 952 w 308008"/>
                    <a:gd name="connsiteY21" fmla="*/ 194837 h 22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08008" h="223472">
                      <a:moveTo>
                        <a:pt x="952" y="194837"/>
                      </a:moveTo>
                      <a:cubicBezTo>
                        <a:pt x="19654" y="189784"/>
                        <a:pt x="29936" y="170550"/>
                        <a:pt x="37736" y="154330"/>
                      </a:cubicBezTo>
                      <a:cubicBezTo>
                        <a:pt x="48638" y="131817"/>
                        <a:pt x="60958" y="110810"/>
                        <a:pt x="76913" y="91399"/>
                      </a:cubicBezTo>
                      <a:cubicBezTo>
                        <a:pt x="84713" y="82004"/>
                        <a:pt x="93222" y="72963"/>
                        <a:pt x="103060" y="65606"/>
                      </a:cubicBezTo>
                      <a:cubicBezTo>
                        <a:pt x="113608" y="57806"/>
                        <a:pt x="125485" y="52488"/>
                        <a:pt x="137717" y="48056"/>
                      </a:cubicBezTo>
                      <a:cubicBezTo>
                        <a:pt x="162801" y="39104"/>
                        <a:pt x="188859" y="32456"/>
                        <a:pt x="214830" y="26606"/>
                      </a:cubicBezTo>
                      <a:cubicBezTo>
                        <a:pt x="244611" y="19870"/>
                        <a:pt x="274659" y="14463"/>
                        <a:pt x="304617" y="8968"/>
                      </a:cubicBezTo>
                      <a:cubicBezTo>
                        <a:pt x="302579" y="7550"/>
                        <a:pt x="300540" y="6043"/>
                        <a:pt x="298590" y="4625"/>
                      </a:cubicBezTo>
                      <a:cubicBezTo>
                        <a:pt x="299211" y="57008"/>
                        <a:pt x="278913" y="109569"/>
                        <a:pt x="243814" y="148392"/>
                      </a:cubicBezTo>
                      <a:cubicBezTo>
                        <a:pt x="207384" y="188632"/>
                        <a:pt x="155532" y="211589"/>
                        <a:pt x="101376" y="212741"/>
                      </a:cubicBezTo>
                      <a:cubicBezTo>
                        <a:pt x="70708" y="213362"/>
                        <a:pt x="40129" y="206980"/>
                        <a:pt x="12564" y="193419"/>
                      </a:cubicBezTo>
                      <a:cubicBezTo>
                        <a:pt x="6359" y="190316"/>
                        <a:pt x="1129" y="199800"/>
                        <a:pt x="7334" y="202903"/>
                      </a:cubicBezTo>
                      <a:cubicBezTo>
                        <a:pt x="59186" y="228341"/>
                        <a:pt x="121319" y="230025"/>
                        <a:pt x="174944" y="208841"/>
                      </a:cubicBezTo>
                      <a:cubicBezTo>
                        <a:pt x="227150" y="188189"/>
                        <a:pt x="268366" y="146176"/>
                        <a:pt x="290259" y="94678"/>
                      </a:cubicBezTo>
                      <a:cubicBezTo>
                        <a:pt x="302490" y="66049"/>
                        <a:pt x="308429" y="35559"/>
                        <a:pt x="307986" y="4448"/>
                      </a:cubicBezTo>
                      <a:cubicBezTo>
                        <a:pt x="307897" y="1079"/>
                        <a:pt x="304883" y="-427"/>
                        <a:pt x="301958" y="104"/>
                      </a:cubicBezTo>
                      <a:cubicBezTo>
                        <a:pt x="248334" y="9943"/>
                        <a:pt x="194444" y="19782"/>
                        <a:pt x="142592" y="36977"/>
                      </a:cubicBezTo>
                      <a:cubicBezTo>
                        <a:pt x="119192" y="44777"/>
                        <a:pt x="98451" y="55413"/>
                        <a:pt x="81433" y="73495"/>
                      </a:cubicBezTo>
                      <a:cubicBezTo>
                        <a:pt x="64327" y="91576"/>
                        <a:pt x="51031" y="113647"/>
                        <a:pt x="40040" y="135894"/>
                      </a:cubicBezTo>
                      <a:cubicBezTo>
                        <a:pt x="29581" y="157078"/>
                        <a:pt x="22225" y="181276"/>
                        <a:pt x="332" y="193596"/>
                      </a:cubicBezTo>
                      <a:cubicBezTo>
                        <a:pt x="-377" y="193950"/>
                        <a:pt x="154" y="195014"/>
                        <a:pt x="952" y="194837"/>
                      </a:cubicBezTo>
                      <a:lnTo>
                        <a:pt x="952" y="1948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5" name="任意多边形: 形状 254"/>
                <p:cNvSpPr/>
                <p:nvPr>
                  <p:custDataLst>
                    <p:tags r:id="rId15"/>
                  </p:custDataLst>
                </p:nvPr>
              </p:nvSpPr>
              <p:spPr>
                <a:xfrm>
                  <a:off x="10443805" y="4419731"/>
                  <a:ext cx="263731" cy="54268"/>
                </a:xfrm>
                <a:custGeom>
                  <a:avLst/>
                  <a:gdLst>
                    <a:gd name="connsiteX0" fmla="*/ 263280 w 263731"/>
                    <a:gd name="connsiteY0" fmla="*/ 52769 h 54268"/>
                    <a:gd name="connsiteX1" fmla="*/ 212492 w 263731"/>
                    <a:gd name="connsiteY1" fmla="*/ 31054 h 54268"/>
                    <a:gd name="connsiteX2" fmla="*/ 158336 w 263731"/>
                    <a:gd name="connsiteY2" fmla="*/ 14125 h 54268"/>
                    <a:gd name="connsiteX3" fmla="*/ 48428 w 263731"/>
                    <a:gd name="connsiteY3" fmla="*/ 209 h 54268"/>
                    <a:gd name="connsiteX4" fmla="*/ 19355 w 263731"/>
                    <a:gd name="connsiteY4" fmla="*/ 4197 h 54268"/>
                    <a:gd name="connsiteX5" fmla="*/ 122 w 263731"/>
                    <a:gd name="connsiteY5" fmla="*/ 17227 h 54268"/>
                    <a:gd name="connsiteX6" fmla="*/ 3312 w 263731"/>
                    <a:gd name="connsiteY6" fmla="*/ 21215 h 54268"/>
                    <a:gd name="connsiteX7" fmla="*/ 23167 w 263731"/>
                    <a:gd name="connsiteY7" fmla="*/ 13681 h 54268"/>
                    <a:gd name="connsiteX8" fmla="*/ 47630 w 263731"/>
                    <a:gd name="connsiteY8" fmla="*/ 10402 h 54268"/>
                    <a:gd name="connsiteX9" fmla="*/ 100989 w 263731"/>
                    <a:gd name="connsiteY9" fmla="*/ 12529 h 54268"/>
                    <a:gd name="connsiteX10" fmla="*/ 204426 w 263731"/>
                    <a:gd name="connsiteY10" fmla="*/ 37258 h 54268"/>
                    <a:gd name="connsiteX11" fmla="*/ 262660 w 263731"/>
                    <a:gd name="connsiteY11" fmla="*/ 54188 h 54268"/>
                    <a:gd name="connsiteX12" fmla="*/ 263280 w 263731"/>
                    <a:gd name="connsiteY12" fmla="*/ 52769 h 54268"/>
                    <a:gd name="connsiteX13" fmla="*/ 263280 w 263731"/>
                    <a:gd name="connsiteY13" fmla="*/ 52769 h 54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3731" h="54268">
                      <a:moveTo>
                        <a:pt x="263280" y="52769"/>
                      </a:moveTo>
                      <a:cubicBezTo>
                        <a:pt x="246351" y="45502"/>
                        <a:pt x="229776" y="37436"/>
                        <a:pt x="212492" y="31054"/>
                      </a:cubicBezTo>
                      <a:cubicBezTo>
                        <a:pt x="194765" y="24495"/>
                        <a:pt x="176595" y="18911"/>
                        <a:pt x="158336" y="14125"/>
                      </a:cubicBezTo>
                      <a:cubicBezTo>
                        <a:pt x="122527" y="4729"/>
                        <a:pt x="85477" y="-1210"/>
                        <a:pt x="48428" y="209"/>
                      </a:cubicBezTo>
                      <a:cubicBezTo>
                        <a:pt x="38678" y="563"/>
                        <a:pt x="28751" y="1184"/>
                        <a:pt x="19355" y="4197"/>
                      </a:cubicBezTo>
                      <a:cubicBezTo>
                        <a:pt x="12265" y="6502"/>
                        <a:pt x="2692" y="9516"/>
                        <a:pt x="122" y="17227"/>
                      </a:cubicBezTo>
                      <a:cubicBezTo>
                        <a:pt x="-499" y="19177"/>
                        <a:pt x="1362" y="21304"/>
                        <a:pt x="3312" y="21215"/>
                      </a:cubicBezTo>
                      <a:cubicBezTo>
                        <a:pt x="10315" y="20861"/>
                        <a:pt x="16519" y="15720"/>
                        <a:pt x="23167" y="13681"/>
                      </a:cubicBezTo>
                      <a:cubicBezTo>
                        <a:pt x="31055" y="11288"/>
                        <a:pt x="39387" y="10756"/>
                        <a:pt x="47630" y="10402"/>
                      </a:cubicBezTo>
                      <a:cubicBezTo>
                        <a:pt x="65446" y="9516"/>
                        <a:pt x="83261" y="10313"/>
                        <a:pt x="100989" y="12529"/>
                      </a:cubicBezTo>
                      <a:cubicBezTo>
                        <a:pt x="136266" y="16961"/>
                        <a:pt x="170567" y="26533"/>
                        <a:pt x="204426" y="37258"/>
                      </a:cubicBezTo>
                      <a:cubicBezTo>
                        <a:pt x="223660" y="43374"/>
                        <a:pt x="243337" y="48249"/>
                        <a:pt x="262660" y="54188"/>
                      </a:cubicBezTo>
                      <a:cubicBezTo>
                        <a:pt x="263635" y="54631"/>
                        <a:pt x="264167" y="53124"/>
                        <a:pt x="263280" y="52769"/>
                      </a:cubicBezTo>
                      <a:lnTo>
                        <a:pt x="263280" y="527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6" name="任意多边形: 形状 255"/>
                <p:cNvSpPr/>
                <p:nvPr>
                  <p:custDataLst>
                    <p:tags r:id="rId16"/>
                  </p:custDataLst>
                </p:nvPr>
              </p:nvSpPr>
              <p:spPr>
                <a:xfrm>
                  <a:off x="10539395" y="4377134"/>
                  <a:ext cx="338239" cy="174462"/>
                </a:xfrm>
                <a:custGeom>
                  <a:avLst/>
                  <a:gdLst>
                    <a:gd name="connsiteX0" fmla="*/ 6994 w 338239"/>
                    <a:gd name="connsiteY0" fmla="*/ 49453 h 174462"/>
                    <a:gd name="connsiteX1" fmla="*/ 62746 w 338239"/>
                    <a:gd name="connsiteY1" fmla="*/ 16481 h 174462"/>
                    <a:gd name="connsiteX2" fmla="*/ 124613 w 338239"/>
                    <a:gd name="connsiteY2" fmla="*/ 9390 h 174462"/>
                    <a:gd name="connsiteX3" fmla="*/ 252071 w 338239"/>
                    <a:gd name="connsiteY3" fmla="*/ 74360 h 174462"/>
                    <a:gd name="connsiteX4" fmla="*/ 332109 w 338239"/>
                    <a:gd name="connsiteY4" fmla="*/ 111853 h 174462"/>
                    <a:gd name="connsiteX5" fmla="*/ 330780 w 338239"/>
                    <a:gd name="connsiteY5" fmla="*/ 103078 h 174462"/>
                    <a:gd name="connsiteX6" fmla="*/ 188342 w 338239"/>
                    <a:gd name="connsiteY6" fmla="*/ 162552 h 174462"/>
                    <a:gd name="connsiteX7" fmla="*/ 111938 w 338239"/>
                    <a:gd name="connsiteY7" fmla="*/ 156703 h 174462"/>
                    <a:gd name="connsiteX8" fmla="*/ 50248 w 338239"/>
                    <a:gd name="connsiteY8" fmla="*/ 120805 h 174462"/>
                    <a:gd name="connsiteX9" fmla="*/ 24721 w 338239"/>
                    <a:gd name="connsiteY9" fmla="*/ 92176 h 174462"/>
                    <a:gd name="connsiteX10" fmla="*/ 12932 w 338239"/>
                    <a:gd name="connsiteY10" fmla="*/ 55569 h 174462"/>
                    <a:gd name="connsiteX11" fmla="*/ 3271 w 338239"/>
                    <a:gd name="connsiteY11" fmla="*/ 50251 h 174462"/>
                    <a:gd name="connsiteX12" fmla="*/ 6905 w 338239"/>
                    <a:gd name="connsiteY12" fmla="*/ 85528 h 174462"/>
                    <a:gd name="connsiteX13" fmla="*/ 28975 w 338239"/>
                    <a:gd name="connsiteY13" fmla="*/ 114955 h 174462"/>
                    <a:gd name="connsiteX14" fmla="*/ 89425 w 338239"/>
                    <a:gd name="connsiteY14" fmla="*/ 159450 h 174462"/>
                    <a:gd name="connsiteX15" fmla="*/ 251894 w 338239"/>
                    <a:gd name="connsiteY15" fmla="*/ 156880 h 174462"/>
                    <a:gd name="connsiteX16" fmla="*/ 336009 w 338239"/>
                    <a:gd name="connsiteY16" fmla="*/ 111321 h 174462"/>
                    <a:gd name="connsiteX17" fmla="*/ 334680 w 338239"/>
                    <a:gd name="connsiteY17" fmla="*/ 102546 h 174462"/>
                    <a:gd name="connsiteX18" fmla="*/ 260225 w 338239"/>
                    <a:gd name="connsiteY18" fmla="*/ 68422 h 174462"/>
                    <a:gd name="connsiteX19" fmla="*/ 193660 w 338239"/>
                    <a:gd name="connsiteY19" fmla="*/ 25167 h 174462"/>
                    <a:gd name="connsiteX20" fmla="*/ 128247 w 338239"/>
                    <a:gd name="connsiteY20" fmla="*/ 1059 h 174462"/>
                    <a:gd name="connsiteX21" fmla="*/ 63543 w 338239"/>
                    <a:gd name="connsiteY21" fmla="*/ 7263 h 174462"/>
                    <a:gd name="connsiteX22" fmla="*/ 3271 w 338239"/>
                    <a:gd name="connsiteY22" fmla="*/ 45819 h 174462"/>
                    <a:gd name="connsiteX23" fmla="*/ 6994 w 338239"/>
                    <a:gd name="connsiteY23" fmla="*/ 49453 h 174462"/>
                    <a:gd name="connsiteX24" fmla="*/ 6994 w 338239"/>
                    <a:gd name="connsiteY24" fmla="*/ 49453 h 174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38239" h="174462">
                      <a:moveTo>
                        <a:pt x="6994" y="49453"/>
                      </a:moveTo>
                      <a:cubicBezTo>
                        <a:pt x="23746" y="35449"/>
                        <a:pt x="41916" y="23483"/>
                        <a:pt x="62746" y="16481"/>
                      </a:cubicBezTo>
                      <a:cubicBezTo>
                        <a:pt x="82600" y="9745"/>
                        <a:pt x="103784" y="7174"/>
                        <a:pt x="124613" y="9390"/>
                      </a:cubicBezTo>
                      <a:cubicBezTo>
                        <a:pt x="174249" y="14531"/>
                        <a:pt x="210944" y="49897"/>
                        <a:pt x="252071" y="74360"/>
                      </a:cubicBezTo>
                      <a:cubicBezTo>
                        <a:pt x="277421" y="89517"/>
                        <a:pt x="304366" y="101926"/>
                        <a:pt x="332109" y="111853"/>
                      </a:cubicBezTo>
                      <a:cubicBezTo>
                        <a:pt x="331666" y="108928"/>
                        <a:pt x="331223" y="106003"/>
                        <a:pt x="330780" y="103078"/>
                      </a:cubicBezTo>
                      <a:cubicBezTo>
                        <a:pt x="287703" y="131353"/>
                        <a:pt x="240194" y="156348"/>
                        <a:pt x="188342" y="162552"/>
                      </a:cubicBezTo>
                      <a:cubicBezTo>
                        <a:pt x="162726" y="165566"/>
                        <a:pt x="136668" y="164237"/>
                        <a:pt x="111938" y="156703"/>
                      </a:cubicBezTo>
                      <a:cubicBezTo>
                        <a:pt x="88893" y="149700"/>
                        <a:pt x="67975" y="137025"/>
                        <a:pt x="50248" y="120805"/>
                      </a:cubicBezTo>
                      <a:cubicBezTo>
                        <a:pt x="40853" y="112119"/>
                        <a:pt x="32255" y="102546"/>
                        <a:pt x="24721" y="92176"/>
                      </a:cubicBezTo>
                      <a:cubicBezTo>
                        <a:pt x="17719" y="82603"/>
                        <a:pt x="6196" y="67890"/>
                        <a:pt x="12932" y="55569"/>
                      </a:cubicBezTo>
                      <a:cubicBezTo>
                        <a:pt x="16389" y="49276"/>
                        <a:pt x="6639" y="43958"/>
                        <a:pt x="3271" y="50251"/>
                      </a:cubicBezTo>
                      <a:cubicBezTo>
                        <a:pt x="-3111" y="61862"/>
                        <a:pt x="789" y="74715"/>
                        <a:pt x="6905" y="85528"/>
                      </a:cubicBezTo>
                      <a:cubicBezTo>
                        <a:pt x="12932" y="96165"/>
                        <a:pt x="20821" y="106003"/>
                        <a:pt x="28975" y="114955"/>
                      </a:cubicBezTo>
                      <a:cubicBezTo>
                        <a:pt x="45816" y="133569"/>
                        <a:pt x="66380" y="149168"/>
                        <a:pt x="89425" y="159450"/>
                      </a:cubicBezTo>
                      <a:cubicBezTo>
                        <a:pt x="141011" y="182495"/>
                        <a:pt x="200308" y="176911"/>
                        <a:pt x="251894" y="156880"/>
                      </a:cubicBezTo>
                      <a:cubicBezTo>
                        <a:pt x="281764" y="145268"/>
                        <a:pt x="309507" y="129225"/>
                        <a:pt x="336009" y="111321"/>
                      </a:cubicBezTo>
                      <a:cubicBezTo>
                        <a:pt x="339643" y="108839"/>
                        <a:pt x="338580" y="103876"/>
                        <a:pt x="334680" y="102546"/>
                      </a:cubicBezTo>
                      <a:cubicBezTo>
                        <a:pt x="308798" y="93594"/>
                        <a:pt x="283891" y="82071"/>
                        <a:pt x="260225" y="68422"/>
                      </a:cubicBezTo>
                      <a:cubicBezTo>
                        <a:pt x="237269" y="55126"/>
                        <a:pt x="216351" y="38906"/>
                        <a:pt x="193660" y="25167"/>
                      </a:cubicBezTo>
                      <a:cubicBezTo>
                        <a:pt x="173451" y="12936"/>
                        <a:pt x="151824" y="3806"/>
                        <a:pt x="128247" y="1059"/>
                      </a:cubicBezTo>
                      <a:cubicBezTo>
                        <a:pt x="106531" y="-1512"/>
                        <a:pt x="84373" y="615"/>
                        <a:pt x="63543" y="7263"/>
                      </a:cubicBezTo>
                      <a:cubicBezTo>
                        <a:pt x="40675" y="14531"/>
                        <a:pt x="18428" y="26940"/>
                        <a:pt x="3271" y="45819"/>
                      </a:cubicBezTo>
                      <a:cubicBezTo>
                        <a:pt x="878" y="48479"/>
                        <a:pt x="4335" y="51669"/>
                        <a:pt x="6994" y="49453"/>
                      </a:cubicBezTo>
                      <a:lnTo>
                        <a:pt x="6994" y="4945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57" name="图形 232"/>
            <p:cNvGrpSpPr/>
            <p:nvPr/>
          </p:nvGrpSpPr>
          <p:grpSpPr>
            <a:xfrm>
              <a:off x="10335237" y="4716469"/>
              <a:ext cx="689334" cy="910408"/>
              <a:chOff x="10335237" y="4716469"/>
              <a:chExt cx="689334" cy="910408"/>
            </a:xfrm>
          </p:grpSpPr>
          <p:grpSp>
            <p:nvGrpSpPr>
              <p:cNvPr id="258" name="图形 232"/>
              <p:cNvGrpSpPr/>
              <p:nvPr/>
            </p:nvGrpSpPr>
            <p:grpSpPr>
              <a:xfrm>
                <a:off x="10340134" y="4721124"/>
                <a:ext cx="673630" cy="488654"/>
                <a:chOff x="10340134" y="4721124"/>
                <a:chExt cx="673630" cy="488654"/>
              </a:xfrm>
            </p:grpSpPr>
            <p:sp>
              <p:nvSpPr>
                <p:cNvPr id="259" name="任意多边形: 形状 258"/>
                <p:cNvSpPr/>
                <p:nvPr>
                  <p:custDataLst>
                    <p:tags r:id="rId17"/>
                  </p:custDataLst>
                </p:nvPr>
              </p:nvSpPr>
              <p:spPr>
                <a:xfrm>
                  <a:off x="10735633" y="4721124"/>
                  <a:ext cx="196874" cy="315969"/>
                </a:xfrm>
                <a:custGeom>
                  <a:avLst/>
                  <a:gdLst>
                    <a:gd name="connsiteX0" fmla="*/ 8413 w 196874"/>
                    <a:gd name="connsiteY0" fmla="*/ 315897 h 315969"/>
                    <a:gd name="connsiteX1" fmla="*/ 12934 w 196874"/>
                    <a:gd name="connsiteY1" fmla="*/ 159012 h 315969"/>
                    <a:gd name="connsiteX2" fmla="*/ 162551 w 196874"/>
                    <a:gd name="connsiteY2" fmla="*/ 0 h 315969"/>
                    <a:gd name="connsiteX3" fmla="*/ 172478 w 196874"/>
                    <a:gd name="connsiteY3" fmla="*/ 211130 h 315969"/>
                    <a:gd name="connsiteX4" fmla="*/ 8413 w 196874"/>
                    <a:gd name="connsiteY4" fmla="*/ 315897 h 315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874" h="315969">
                      <a:moveTo>
                        <a:pt x="8413" y="315897"/>
                      </a:moveTo>
                      <a:cubicBezTo>
                        <a:pt x="13466" y="245875"/>
                        <a:pt x="-16050" y="202887"/>
                        <a:pt x="12934" y="159012"/>
                      </a:cubicBezTo>
                      <a:cubicBezTo>
                        <a:pt x="41918" y="115137"/>
                        <a:pt x="162551" y="0"/>
                        <a:pt x="162551" y="0"/>
                      </a:cubicBezTo>
                      <a:cubicBezTo>
                        <a:pt x="162551" y="0"/>
                        <a:pt x="232661" y="99804"/>
                        <a:pt x="172478" y="211130"/>
                      </a:cubicBezTo>
                      <a:cubicBezTo>
                        <a:pt x="112294" y="322456"/>
                        <a:pt x="8413" y="315897"/>
                        <a:pt x="8413" y="31589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0" name="任意多边形: 形状 259"/>
                <p:cNvSpPr/>
                <p:nvPr>
                  <p:custDataLst>
                    <p:tags r:id="rId18"/>
                  </p:custDataLst>
                </p:nvPr>
              </p:nvSpPr>
              <p:spPr>
                <a:xfrm>
                  <a:off x="10706908" y="5037552"/>
                  <a:ext cx="306856" cy="172225"/>
                </a:xfrm>
                <a:custGeom>
                  <a:avLst/>
                  <a:gdLst>
                    <a:gd name="connsiteX0" fmla="*/ 306856 w 306856"/>
                    <a:gd name="connsiteY0" fmla="*/ 0 h 172225"/>
                    <a:gd name="connsiteX1" fmla="*/ 80127 w 306856"/>
                    <a:gd name="connsiteY1" fmla="*/ 19766 h 172225"/>
                    <a:gd name="connsiteX2" fmla="*/ 0 w 306856"/>
                    <a:gd name="connsiteY2" fmla="*/ 116644 h 172225"/>
                    <a:gd name="connsiteX3" fmla="*/ 184362 w 306856"/>
                    <a:gd name="connsiteY3" fmla="*/ 148376 h 172225"/>
                    <a:gd name="connsiteX4" fmla="*/ 306856 w 306856"/>
                    <a:gd name="connsiteY4" fmla="*/ 0 h 172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856" h="172225">
                      <a:moveTo>
                        <a:pt x="306856" y="0"/>
                      </a:moveTo>
                      <a:cubicBezTo>
                        <a:pt x="252966" y="8686"/>
                        <a:pt x="120899" y="-8686"/>
                        <a:pt x="80127" y="19766"/>
                      </a:cubicBezTo>
                      <a:cubicBezTo>
                        <a:pt x="39354" y="48306"/>
                        <a:pt x="1861" y="72061"/>
                        <a:pt x="0" y="116644"/>
                      </a:cubicBezTo>
                      <a:cubicBezTo>
                        <a:pt x="51763" y="189946"/>
                        <a:pt x="137562" y="179842"/>
                        <a:pt x="184362" y="148376"/>
                      </a:cubicBezTo>
                      <a:cubicBezTo>
                        <a:pt x="231073" y="116910"/>
                        <a:pt x="306324" y="50700"/>
                        <a:pt x="306856"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1" name="任意多边形: 形状 260"/>
                <p:cNvSpPr/>
                <p:nvPr>
                  <p:custDataLst>
                    <p:tags r:id="rId19"/>
                  </p:custDataLst>
                </p:nvPr>
              </p:nvSpPr>
              <p:spPr>
                <a:xfrm>
                  <a:off x="10340134" y="4928531"/>
                  <a:ext cx="222032" cy="228147"/>
                </a:xfrm>
                <a:custGeom>
                  <a:avLst/>
                  <a:gdLst>
                    <a:gd name="connsiteX0" fmla="*/ 222032 w 222032"/>
                    <a:gd name="connsiteY0" fmla="*/ 228148 h 228147"/>
                    <a:gd name="connsiteX1" fmla="*/ 203685 w 222032"/>
                    <a:gd name="connsiteY1" fmla="*/ 101931 h 228147"/>
                    <a:gd name="connsiteX2" fmla="*/ 0 w 222032"/>
                    <a:gd name="connsiteY2" fmla="*/ 0 h 228147"/>
                    <a:gd name="connsiteX3" fmla="*/ 83672 w 222032"/>
                    <a:gd name="connsiteY3" fmla="*/ 185692 h 228147"/>
                    <a:gd name="connsiteX4" fmla="*/ 222032 w 222032"/>
                    <a:gd name="connsiteY4" fmla="*/ 228148 h 228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032" h="228147">
                      <a:moveTo>
                        <a:pt x="222032" y="228148"/>
                      </a:moveTo>
                      <a:cubicBezTo>
                        <a:pt x="206787" y="190832"/>
                        <a:pt x="237455" y="149706"/>
                        <a:pt x="203685" y="101931"/>
                      </a:cubicBezTo>
                      <a:cubicBezTo>
                        <a:pt x="169914" y="54156"/>
                        <a:pt x="13029" y="24729"/>
                        <a:pt x="0" y="0"/>
                      </a:cubicBezTo>
                      <a:cubicBezTo>
                        <a:pt x="25261" y="45825"/>
                        <a:pt x="39354" y="148376"/>
                        <a:pt x="83672" y="185692"/>
                      </a:cubicBezTo>
                      <a:cubicBezTo>
                        <a:pt x="127901" y="223007"/>
                        <a:pt x="222032" y="228148"/>
                        <a:pt x="222032" y="228148"/>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2" name="任意多边形: 形状 261"/>
                <p:cNvSpPr/>
                <p:nvPr>
                  <p:custDataLst>
                    <p:tags r:id="rId20"/>
                  </p:custDataLst>
                </p:nvPr>
              </p:nvSpPr>
              <p:spPr>
                <a:xfrm>
                  <a:off x="10797578" y="4731454"/>
                  <a:ext cx="130748" cy="271591"/>
                </a:xfrm>
                <a:custGeom>
                  <a:avLst/>
                  <a:gdLst>
                    <a:gd name="connsiteX0" fmla="*/ 94933 w 130748"/>
                    <a:gd name="connsiteY0" fmla="*/ 2876 h 271591"/>
                    <a:gd name="connsiteX1" fmla="*/ 93249 w 130748"/>
                    <a:gd name="connsiteY1" fmla="*/ 39216 h 271591"/>
                    <a:gd name="connsiteX2" fmla="*/ 98479 w 130748"/>
                    <a:gd name="connsiteY2" fmla="*/ 78836 h 271591"/>
                    <a:gd name="connsiteX3" fmla="*/ 92894 w 130748"/>
                    <a:gd name="connsiteY3" fmla="*/ 151961 h 271591"/>
                    <a:gd name="connsiteX4" fmla="*/ 60631 w 130748"/>
                    <a:gd name="connsiteY4" fmla="*/ 207890 h 271591"/>
                    <a:gd name="connsiteX5" fmla="*/ 32800 w 130748"/>
                    <a:gd name="connsiteY5" fmla="*/ 228365 h 271591"/>
                    <a:gd name="connsiteX6" fmla="*/ 3727 w 130748"/>
                    <a:gd name="connsiteY6" fmla="*/ 251410 h 271591"/>
                    <a:gd name="connsiteX7" fmla="*/ 15959 w 130748"/>
                    <a:gd name="connsiteY7" fmla="*/ 271264 h 271591"/>
                    <a:gd name="connsiteX8" fmla="*/ 124892 w 130748"/>
                    <a:gd name="connsiteY8" fmla="*/ 165433 h 271591"/>
                    <a:gd name="connsiteX9" fmla="*/ 128969 w 130748"/>
                    <a:gd name="connsiteY9" fmla="*/ 86459 h 271591"/>
                    <a:gd name="connsiteX10" fmla="*/ 121081 w 130748"/>
                    <a:gd name="connsiteY10" fmla="*/ 41166 h 271591"/>
                    <a:gd name="connsiteX11" fmla="*/ 115142 w 130748"/>
                    <a:gd name="connsiteY11" fmla="*/ 20957 h 271591"/>
                    <a:gd name="connsiteX12" fmla="*/ 102201 w 130748"/>
                    <a:gd name="connsiteY12" fmla="*/ 1812 h 271591"/>
                    <a:gd name="connsiteX13" fmla="*/ 94933 w 130748"/>
                    <a:gd name="connsiteY13" fmla="*/ 2876 h 271591"/>
                    <a:gd name="connsiteX14" fmla="*/ 94933 w 130748"/>
                    <a:gd name="connsiteY14" fmla="*/ 2876 h 27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0748" h="271591">
                      <a:moveTo>
                        <a:pt x="94933" y="2876"/>
                      </a:moveTo>
                      <a:cubicBezTo>
                        <a:pt x="92629" y="15905"/>
                        <a:pt x="91477" y="25832"/>
                        <a:pt x="93249" y="39216"/>
                      </a:cubicBezTo>
                      <a:cubicBezTo>
                        <a:pt x="95110" y="52423"/>
                        <a:pt x="97326" y="65541"/>
                        <a:pt x="98479" y="78836"/>
                      </a:cubicBezTo>
                      <a:cubicBezTo>
                        <a:pt x="100517" y="103477"/>
                        <a:pt x="99720" y="128118"/>
                        <a:pt x="92894" y="151961"/>
                      </a:cubicBezTo>
                      <a:cubicBezTo>
                        <a:pt x="86867" y="173056"/>
                        <a:pt x="76586" y="192733"/>
                        <a:pt x="60631" y="207890"/>
                      </a:cubicBezTo>
                      <a:cubicBezTo>
                        <a:pt x="52211" y="215867"/>
                        <a:pt x="42461" y="221894"/>
                        <a:pt x="32800" y="228365"/>
                      </a:cubicBezTo>
                      <a:cubicBezTo>
                        <a:pt x="22341" y="235278"/>
                        <a:pt x="13211" y="243255"/>
                        <a:pt x="3727" y="251410"/>
                      </a:cubicBezTo>
                      <a:cubicBezTo>
                        <a:pt x="-6023" y="259742"/>
                        <a:pt x="5234" y="273923"/>
                        <a:pt x="15959" y="271264"/>
                      </a:cubicBezTo>
                      <a:cubicBezTo>
                        <a:pt x="68697" y="257880"/>
                        <a:pt x="111242" y="219058"/>
                        <a:pt x="124892" y="165433"/>
                      </a:cubicBezTo>
                      <a:cubicBezTo>
                        <a:pt x="131363" y="139818"/>
                        <a:pt x="132071" y="112695"/>
                        <a:pt x="128969" y="86459"/>
                      </a:cubicBezTo>
                      <a:cubicBezTo>
                        <a:pt x="127197" y="71302"/>
                        <a:pt x="124626" y="56057"/>
                        <a:pt x="121081" y="41166"/>
                      </a:cubicBezTo>
                      <a:cubicBezTo>
                        <a:pt x="119485" y="34430"/>
                        <a:pt x="117801" y="27339"/>
                        <a:pt x="115142" y="20957"/>
                      </a:cubicBezTo>
                      <a:cubicBezTo>
                        <a:pt x="111951" y="13335"/>
                        <a:pt x="106988" y="8283"/>
                        <a:pt x="102201" y="1812"/>
                      </a:cubicBezTo>
                      <a:cubicBezTo>
                        <a:pt x="100251" y="-758"/>
                        <a:pt x="95554" y="-758"/>
                        <a:pt x="94933" y="2876"/>
                      </a:cubicBezTo>
                      <a:lnTo>
                        <a:pt x="94933" y="287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3" name="任意多边形: 形状 262"/>
                <p:cNvSpPr/>
                <p:nvPr>
                  <p:custDataLst>
                    <p:tags r:id="rId21"/>
                  </p:custDataLst>
                </p:nvPr>
              </p:nvSpPr>
              <p:spPr>
                <a:xfrm>
                  <a:off x="10791096" y="5043215"/>
                  <a:ext cx="215022" cy="156211"/>
                </a:xfrm>
                <a:custGeom>
                  <a:avLst/>
                  <a:gdLst>
                    <a:gd name="connsiteX0" fmla="*/ 1080 w 215022"/>
                    <a:gd name="connsiteY0" fmla="*/ 34046 h 156211"/>
                    <a:gd name="connsiteX1" fmla="*/ 15705 w 215022"/>
                    <a:gd name="connsiteY1" fmla="*/ 36705 h 156211"/>
                    <a:gd name="connsiteX2" fmla="*/ 36357 w 215022"/>
                    <a:gd name="connsiteY2" fmla="*/ 32893 h 156211"/>
                    <a:gd name="connsiteX3" fmla="*/ 85993 w 215022"/>
                    <a:gd name="connsiteY3" fmla="*/ 34134 h 156211"/>
                    <a:gd name="connsiteX4" fmla="*/ 198028 w 215022"/>
                    <a:gd name="connsiteY4" fmla="*/ 36084 h 156211"/>
                    <a:gd name="connsiteX5" fmla="*/ 182694 w 215022"/>
                    <a:gd name="connsiteY5" fmla="*/ 10735 h 156211"/>
                    <a:gd name="connsiteX6" fmla="*/ 116040 w 215022"/>
                    <a:gd name="connsiteY6" fmla="*/ 85011 h 156211"/>
                    <a:gd name="connsiteX7" fmla="*/ 78281 w 215022"/>
                    <a:gd name="connsiteY7" fmla="*/ 114438 h 156211"/>
                    <a:gd name="connsiteX8" fmla="*/ 41586 w 215022"/>
                    <a:gd name="connsiteY8" fmla="*/ 140408 h 156211"/>
                    <a:gd name="connsiteX9" fmla="*/ 42916 w 215022"/>
                    <a:gd name="connsiteY9" fmla="*/ 149183 h 156211"/>
                    <a:gd name="connsiteX10" fmla="*/ 92286 w 215022"/>
                    <a:gd name="connsiteY10" fmla="*/ 146701 h 156211"/>
                    <a:gd name="connsiteX11" fmla="*/ 137224 w 215022"/>
                    <a:gd name="connsiteY11" fmla="*/ 112222 h 156211"/>
                    <a:gd name="connsiteX12" fmla="*/ 212564 w 215022"/>
                    <a:gd name="connsiteY12" fmla="*/ 27132 h 156211"/>
                    <a:gd name="connsiteX13" fmla="*/ 197230 w 215022"/>
                    <a:gd name="connsiteY13" fmla="*/ 1783 h 156211"/>
                    <a:gd name="connsiteX14" fmla="*/ 135540 w 215022"/>
                    <a:gd name="connsiteY14" fmla="*/ 4353 h 156211"/>
                    <a:gd name="connsiteX15" fmla="*/ 75090 w 215022"/>
                    <a:gd name="connsiteY15" fmla="*/ 98 h 156211"/>
                    <a:gd name="connsiteX16" fmla="*/ 22973 w 215022"/>
                    <a:gd name="connsiteY16" fmla="*/ 7455 h 156211"/>
                    <a:gd name="connsiteX17" fmla="*/ 2675 w 215022"/>
                    <a:gd name="connsiteY17" fmla="*/ 22435 h 156211"/>
                    <a:gd name="connsiteX18" fmla="*/ 1080 w 215022"/>
                    <a:gd name="connsiteY18" fmla="*/ 34046 h 156211"/>
                    <a:gd name="connsiteX19" fmla="*/ 1080 w 215022"/>
                    <a:gd name="connsiteY19" fmla="*/ 34046 h 156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5022" h="156211">
                      <a:moveTo>
                        <a:pt x="1080" y="34046"/>
                      </a:moveTo>
                      <a:cubicBezTo>
                        <a:pt x="4182" y="37237"/>
                        <a:pt x="11716" y="37148"/>
                        <a:pt x="15705" y="36705"/>
                      </a:cubicBezTo>
                      <a:cubicBezTo>
                        <a:pt x="22618" y="35996"/>
                        <a:pt x="29443" y="33869"/>
                        <a:pt x="36357" y="32893"/>
                      </a:cubicBezTo>
                      <a:cubicBezTo>
                        <a:pt x="52666" y="30589"/>
                        <a:pt x="69772" y="32185"/>
                        <a:pt x="85993" y="34134"/>
                      </a:cubicBezTo>
                      <a:cubicBezTo>
                        <a:pt x="123663" y="38478"/>
                        <a:pt x="160181" y="38566"/>
                        <a:pt x="198028" y="36084"/>
                      </a:cubicBezTo>
                      <a:cubicBezTo>
                        <a:pt x="192887" y="27664"/>
                        <a:pt x="187746" y="19244"/>
                        <a:pt x="182694" y="10735"/>
                      </a:cubicBezTo>
                      <a:cubicBezTo>
                        <a:pt x="163460" y="37946"/>
                        <a:pt x="140858" y="62852"/>
                        <a:pt x="116040" y="85011"/>
                      </a:cubicBezTo>
                      <a:cubicBezTo>
                        <a:pt x="104163" y="95648"/>
                        <a:pt x="91754" y="105929"/>
                        <a:pt x="78281" y="114438"/>
                      </a:cubicBezTo>
                      <a:cubicBezTo>
                        <a:pt x="65784" y="122327"/>
                        <a:pt x="50450" y="128177"/>
                        <a:pt x="41586" y="140408"/>
                      </a:cubicBezTo>
                      <a:cubicBezTo>
                        <a:pt x="39725" y="142979"/>
                        <a:pt x="40789" y="147145"/>
                        <a:pt x="42916" y="149183"/>
                      </a:cubicBezTo>
                      <a:cubicBezTo>
                        <a:pt x="56388" y="162036"/>
                        <a:pt x="78281" y="154856"/>
                        <a:pt x="92286" y="146701"/>
                      </a:cubicBezTo>
                      <a:cubicBezTo>
                        <a:pt x="108506" y="137218"/>
                        <a:pt x="123219" y="124631"/>
                        <a:pt x="137224" y="112222"/>
                      </a:cubicBezTo>
                      <a:cubicBezTo>
                        <a:pt x="165765" y="87050"/>
                        <a:pt x="190671" y="58332"/>
                        <a:pt x="212564" y="27132"/>
                      </a:cubicBezTo>
                      <a:cubicBezTo>
                        <a:pt x="220010" y="16585"/>
                        <a:pt x="209285" y="985"/>
                        <a:pt x="197230" y="1783"/>
                      </a:cubicBezTo>
                      <a:cubicBezTo>
                        <a:pt x="176755" y="3289"/>
                        <a:pt x="156192" y="4707"/>
                        <a:pt x="135540" y="4353"/>
                      </a:cubicBezTo>
                      <a:cubicBezTo>
                        <a:pt x="115331" y="3998"/>
                        <a:pt x="95299" y="719"/>
                        <a:pt x="75090" y="98"/>
                      </a:cubicBezTo>
                      <a:cubicBezTo>
                        <a:pt x="57452" y="-433"/>
                        <a:pt x="39548" y="1073"/>
                        <a:pt x="22973" y="7455"/>
                      </a:cubicBezTo>
                      <a:cubicBezTo>
                        <a:pt x="15705" y="10203"/>
                        <a:pt x="6043" y="15078"/>
                        <a:pt x="2675" y="22435"/>
                      </a:cubicBezTo>
                      <a:cubicBezTo>
                        <a:pt x="1346" y="25182"/>
                        <a:pt x="-1579" y="31387"/>
                        <a:pt x="1080" y="34046"/>
                      </a:cubicBezTo>
                      <a:lnTo>
                        <a:pt x="1080" y="3404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4" name="任意多边形: 形状 263"/>
                <p:cNvSpPr/>
                <p:nvPr>
                  <p:custDataLst>
                    <p:tags r:id="rId22"/>
                  </p:custDataLst>
                </p:nvPr>
              </p:nvSpPr>
              <p:spPr>
                <a:xfrm>
                  <a:off x="10350894" y="4949449"/>
                  <a:ext cx="216555" cy="147023"/>
                </a:xfrm>
                <a:custGeom>
                  <a:avLst/>
                  <a:gdLst>
                    <a:gd name="connsiteX0" fmla="*/ 408 w 216555"/>
                    <a:gd name="connsiteY0" fmla="*/ 7623 h 147023"/>
                    <a:gd name="connsiteX1" fmla="*/ 50310 w 216555"/>
                    <a:gd name="connsiteY1" fmla="*/ 42013 h 147023"/>
                    <a:gd name="connsiteX2" fmla="*/ 112355 w 216555"/>
                    <a:gd name="connsiteY2" fmla="*/ 63286 h 147023"/>
                    <a:gd name="connsiteX3" fmla="*/ 161636 w 216555"/>
                    <a:gd name="connsiteY3" fmla="*/ 100956 h 147023"/>
                    <a:gd name="connsiteX4" fmla="*/ 180427 w 216555"/>
                    <a:gd name="connsiteY4" fmla="*/ 125951 h 147023"/>
                    <a:gd name="connsiteX5" fmla="*/ 204181 w 216555"/>
                    <a:gd name="connsiteY5" fmla="*/ 146869 h 147023"/>
                    <a:gd name="connsiteX6" fmla="*/ 213222 w 216555"/>
                    <a:gd name="connsiteY6" fmla="*/ 142881 h 147023"/>
                    <a:gd name="connsiteX7" fmla="*/ 188936 w 216555"/>
                    <a:gd name="connsiteY7" fmla="*/ 83406 h 147023"/>
                    <a:gd name="connsiteX8" fmla="*/ 136464 w 216555"/>
                    <a:gd name="connsiteY8" fmla="*/ 41925 h 147023"/>
                    <a:gd name="connsiteX9" fmla="*/ 72469 w 216555"/>
                    <a:gd name="connsiteY9" fmla="*/ 19145 h 147023"/>
                    <a:gd name="connsiteX10" fmla="*/ 38787 w 216555"/>
                    <a:gd name="connsiteY10" fmla="*/ 9927 h 147023"/>
                    <a:gd name="connsiteX11" fmla="*/ 7587 w 216555"/>
                    <a:gd name="connsiteY11" fmla="*/ 89 h 147023"/>
                    <a:gd name="connsiteX12" fmla="*/ 408 w 216555"/>
                    <a:gd name="connsiteY12" fmla="*/ 7623 h 147023"/>
                    <a:gd name="connsiteX13" fmla="*/ 408 w 216555"/>
                    <a:gd name="connsiteY13" fmla="*/ 7623 h 147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6555" h="147023">
                      <a:moveTo>
                        <a:pt x="408" y="7623"/>
                      </a:moveTo>
                      <a:cubicBezTo>
                        <a:pt x="8651" y="28807"/>
                        <a:pt x="30012" y="35454"/>
                        <a:pt x="50310" y="42013"/>
                      </a:cubicBezTo>
                      <a:cubicBezTo>
                        <a:pt x="71139" y="48750"/>
                        <a:pt x="92678" y="53270"/>
                        <a:pt x="112355" y="63286"/>
                      </a:cubicBezTo>
                      <a:cubicBezTo>
                        <a:pt x="130968" y="72770"/>
                        <a:pt x="147454" y="85534"/>
                        <a:pt x="161636" y="100956"/>
                      </a:cubicBezTo>
                      <a:cubicBezTo>
                        <a:pt x="168727" y="108667"/>
                        <a:pt x="174931" y="117088"/>
                        <a:pt x="180427" y="125951"/>
                      </a:cubicBezTo>
                      <a:cubicBezTo>
                        <a:pt x="185922" y="134815"/>
                        <a:pt x="193102" y="145097"/>
                        <a:pt x="204181" y="146869"/>
                      </a:cubicBezTo>
                      <a:cubicBezTo>
                        <a:pt x="207904" y="147490"/>
                        <a:pt x="211272" y="146249"/>
                        <a:pt x="213222" y="142881"/>
                      </a:cubicBezTo>
                      <a:cubicBezTo>
                        <a:pt x="225365" y="122760"/>
                        <a:pt x="201345" y="97322"/>
                        <a:pt x="188936" y="83406"/>
                      </a:cubicBezTo>
                      <a:cubicBezTo>
                        <a:pt x="174045" y="66831"/>
                        <a:pt x="155963" y="52650"/>
                        <a:pt x="136464" y="41925"/>
                      </a:cubicBezTo>
                      <a:cubicBezTo>
                        <a:pt x="116432" y="30934"/>
                        <a:pt x="94628" y="24463"/>
                        <a:pt x="72469" y="19145"/>
                      </a:cubicBezTo>
                      <a:cubicBezTo>
                        <a:pt x="61123" y="16398"/>
                        <a:pt x="49778" y="13916"/>
                        <a:pt x="38787" y="9927"/>
                      </a:cubicBezTo>
                      <a:cubicBezTo>
                        <a:pt x="28062" y="6027"/>
                        <a:pt x="18933" y="1950"/>
                        <a:pt x="7587" y="89"/>
                      </a:cubicBezTo>
                      <a:cubicBezTo>
                        <a:pt x="3422" y="-620"/>
                        <a:pt x="-1453" y="3014"/>
                        <a:pt x="408" y="7623"/>
                      </a:cubicBezTo>
                      <a:lnTo>
                        <a:pt x="408" y="762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5" name="任意多边形: 形状 264"/>
                <p:cNvSpPr/>
                <p:nvPr>
                  <p:custDataLst>
                    <p:tags r:id="rId23"/>
                  </p:custDataLst>
                </p:nvPr>
              </p:nvSpPr>
              <p:spPr>
                <a:xfrm>
                  <a:off x="10727815" y="4829116"/>
                  <a:ext cx="135491" cy="208098"/>
                </a:xfrm>
                <a:custGeom>
                  <a:avLst/>
                  <a:gdLst>
                    <a:gd name="connsiteX0" fmla="*/ 105842 w 135491"/>
                    <a:gd name="connsiteY0" fmla="*/ 10779 h 208098"/>
                    <a:gd name="connsiteX1" fmla="*/ 86253 w 135491"/>
                    <a:gd name="connsiteY1" fmla="*/ 52615 h 208098"/>
                    <a:gd name="connsiteX2" fmla="*/ 62587 w 135491"/>
                    <a:gd name="connsiteY2" fmla="*/ 97376 h 208098"/>
                    <a:gd name="connsiteX3" fmla="*/ 40694 w 135491"/>
                    <a:gd name="connsiteY3" fmla="*/ 134958 h 208098"/>
                    <a:gd name="connsiteX4" fmla="*/ 16674 w 135491"/>
                    <a:gd name="connsiteY4" fmla="*/ 163675 h 208098"/>
                    <a:gd name="connsiteX5" fmla="*/ 2315 w 135491"/>
                    <a:gd name="connsiteY5" fmla="*/ 180694 h 208098"/>
                    <a:gd name="connsiteX6" fmla="*/ 8963 w 135491"/>
                    <a:gd name="connsiteY6" fmla="*/ 205423 h 208098"/>
                    <a:gd name="connsiteX7" fmla="*/ 54965 w 135491"/>
                    <a:gd name="connsiteY7" fmla="*/ 188759 h 208098"/>
                    <a:gd name="connsiteX8" fmla="*/ 102917 w 135491"/>
                    <a:gd name="connsiteY8" fmla="*/ 115812 h 208098"/>
                    <a:gd name="connsiteX9" fmla="*/ 127646 w 135491"/>
                    <a:gd name="connsiteY9" fmla="*/ 61745 h 208098"/>
                    <a:gd name="connsiteX10" fmla="*/ 131723 w 135491"/>
                    <a:gd name="connsiteY10" fmla="*/ 6790 h 208098"/>
                    <a:gd name="connsiteX11" fmla="*/ 105842 w 135491"/>
                    <a:gd name="connsiteY11" fmla="*/ 10779 h 208098"/>
                    <a:gd name="connsiteX12" fmla="*/ 105842 w 135491"/>
                    <a:gd name="connsiteY12" fmla="*/ 10779 h 208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5491" h="208098">
                      <a:moveTo>
                        <a:pt x="105842" y="10779"/>
                      </a:moveTo>
                      <a:cubicBezTo>
                        <a:pt x="101498" y="25493"/>
                        <a:pt x="93255" y="38965"/>
                        <a:pt x="86253" y="52615"/>
                      </a:cubicBezTo>
                      <a:cubicBezTo>
                        <a:pt x="78542" y="67683"/>
                        <a:pt x="70653" y="82574"/>
                        <a:pt x="62587" y="97376"/>
                      </a:cubicBezTo>
                      <a:cubicBezTo>
                        <a:pt x="55585" y="110051"/>
                        <a:pt x="48672" y="122815"/>
                        <a:pt x="40694" y="134958"/>
                      </a:cubicBezTo>
                      <a:cubicBezTo>
                        <a:pt x="33781" y="145417"/>
                        <a:pt x="25449" y="154457"/>
                        <a:pt x="16674" y="163675"/>
                      </a:cubicBezTo>
                      <a:cubicBezTo>
                        <a:pt x="11710" y="168905"/>
                        <a:pt x="5772" y="174312"/>
                        <a:pt x="2315" y="180694"/>
                      </a:cubicBezTo>
                      <a:cubicBezTo>
                        <a:pt x="-2471" y="189291"/>
                        <a:pt x="365" y="200459"/>
                        <a:pt x="8963" y="205423"/>
                      </a:cubicBezTo>
                      <a:cubicBezTo>
                        <a:pt x="24386" y="214198"/>
                        <a:pt x="44506" y="199484"/>
                        <a:pt x="54965" y="188759"/>
                      </a:cubicBezTo>
                      <a:cubicBezTo>
                        <a:pt x="75351" y="167841"/>
                        <a:pt x="89178" y="141339"/>
                        <a:pt x="102917" y="115812"/>
                      </a:cubicBezTo>
                      <a:cubicBezTo>
                        <a:pt x="112223" y="98440"/>
                        <a:pt x="121441" y="80535"/>
                        <a:pt x="127646" y="61745"/>
                      </a:cubicBezTo>
                      <a:cubicBezTo>
                        <a:pt x="133230" y="44815"/>
                        <a:pt x="139789" y="23720"/>
                        <a:pt x="131723" y="6790"/>
                      </a:cubicBezTo>
                      <a:cubicBezTo>
                        <a:pt x="126051" y="-5087"/>
                        <a:pt x="108944" y="143"/>
                        <a:pt x="105842" y="10779"/>
                      </a:cubicBezTo>
                      <a:lnTo>
                        <a:pt x="105842" y="10779"/>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6" name="任意多边形: 形状 265"/>
                <p:cNvSpPr/>
                <p:nvPr>
                  <p:custDataLst>
                    <p:tags r:id="rId24"/>
                  </p:custDataLst>
                </p:nvPr>
              </p:nvSpPr>
              <p:spPr>
                <a:xfrm>
                  <a:off x="10712707" y="5096588"/>
                  <a:ext cx="169256" cy="78582"/>
                </a:xfrm>
                <a:custGeom>
                  <a:avLst/>
                  <a:gdLst>
                    <a:gd name="connsiteX0" fmla="*/ 151795 w 169256"/>
                    <a:gd name="connsiteY0" fmla="*/ 85 h 78582"/>
                    <a:gd name="connsiteX1" fmla="*/ 132295 w 169256"/>
                    <a:gd name="connsiteY1" fmla="*/ 6200 h 78582"/>
                    <a:gd name="connsiteX2" fmla="*/ 125382 w 169256"/>
                    <a:gd name="connsiteY2" fmla="*/ 9923 h 78582"/>
                    <a:gd name="connsiteX3" fmla="*/ 122457 w 169256"/>
                    <a:gd name="connsiteY3" fmla="*/ 11519 h 78582"/>
                    <a:gd name="connsiteX4" fmla="*/ 120507 w 169256"/>
                    <a:gd name="connsiteY4" fmla="*/ 12493 h 78582"/>
                    <a:gd name="connsiteX5" fmla="*/ 105527 w 169256"/>
                    <a:gd name="connsiteY5" fmla="*/ 17280 h 78582"/>
                    <a:gd name="connsiteX6" fmla="*/ 102248 w 169256"/>
                    <a:gd name="connsiteY6" fmla="*/ 17989 h 78582"/>
                    <a:gd name="connsiteX7" fmla="*/ 101450 w 169256"/>
                    <a:gd name="connsiteY7" fmla="*/ 18078 h 78582"/>
                    <a:gd name="connsiteX8" fmla="*/ 92232 w 169256"/>
                    <a:gd name="connsiteY8" fmla="*/ 19141 h 78582"/>
                    <a:gd name="connsiteX9" fmla="*/ 69896 w 169256"/>
                    <a:gd name="connsiteY9" fmla="*/ 25523 h 78582"/>
                    <a:gd name="connsiteX10" fmla="*/ 63337 w 169256"/>
                    <a:gd name="connsiteY10" fmla="*/ 29334 h 78582"/>
                    <a:gd name="connsiteX11" fmla="*/ 62539 w 169256"/>
                    <a:gd name="connsiteY11" fmla="*/ 30221 h 78582"/>
                    <a:gd name="connsiteX12" fmla="*/ 58816 w 169256"/>
                    <a:gd name="connsiteY12" fmla="*/ 31373 h 78582"/>
                    <a:gd name="connsiteX13" fmla="*/ 58905 w 169256"/>
                    <a:gd name="connsiteY13" fmla="*/ 31373 h 78582"/>
                    <a:gd name="connsiteX14" fmla="*/ 54828 w 169256"/>
                    <a:gd name="connsiteY14" fmla="*/ 31639 h 78582"/>
                    <a:gd name="connsiteX15" fmla="*/ 48712 w 169256"/>
                    <a:gd name="connsiteY15" fmla="*/ 31639 h 78582"/>
                    <a:gd name="connsiteX16" fmla="*/ 33378 w 169256"/>
                    <a:gd name="connsiteY16" fmla="*/ 31550 h 78582"/>
                    <a:gd name="connsiteX17" fmla="*/ 14321 w 169256"/>
                    <a:gd name="connsiteY17" fmla="*/ 35627 h 78582"/>
                    <a:gd name="connsiteX18" fmla="*/ 937 w 169256"/>
                    <a:gd name="connsiteY18" fmla="*/ 63282 h 78582"/>
                    <a:gd name="connsiteX19" fmla="*/ 24071 w 169256"/>
                    <a:gd name="connsiteY19" fmla="*/ 78527 h 78582"/>
                    <a:gd name="connsiteX20" fmla="*/ 30985 w 169256"/>
                    <a:gd name="connsiteY20" fmla="*/ 77286 h 78582"/>
                    <a:gd name="connsiteX21" fmla="*/ 32669 w 169256"/>
                    <a:gd name="connsiteY21" fmla="*/ 76754 h 78582"/>
                    <a:gd name="connsiteX22" fmla="*/ 33555 w 169256"/>
                    <a:gd name="connsiteY22" fmla="*/ 76754 h 78582"/>
                    <a:gd name="connsiteX23" fmla="*/ 38519 w 169256"/>
                    <a:gd name="connsiteY23" fmla="*/ 76577 h 78582"/>
                    <a:gd name="connsiteX24" fmla="*/ 71846 w 169256"/>
                    <a:gd name="connsiteY24" fmla="*/ 74804 h 78582"/>
                    <a:gd name="connsiteX25" fmla="*/ 89307 w 169256"/>
                    <a:gd name="connsiteY25" fmla="*/ 66650 h 78582"/>
                    <a:gd name="connsiteX26" fmla="*/ 90902 w 169256"/>
                    <a:gd name="connsiteY26" fmla="*/ 65498 h 78582"/>
                    <a:gd name="connsiteX27" fmla="*/ 92498 w 169256"/>
                    <a:gd name="connsiteY27" fmla="*/ 64877 h 78582"/>
                    <a:gd name="connsiteX28" fmla="*/ 96930 w 169256"/>
                    <a:gd name="connsiteY28" fmla="*/ 63725 h 78582"/>
                    <a:gd name="connsiteX29" fmla="*/ 97816 w 169256"/>
                    <a:gd name="connsiteY29" fmla="*/ 63548 h 78582"/>
                    <a:gd name="connsiteX30" fmla="*/ 140450 w 169256"/>
                    <a:gd name="connsiteY30" fmla="*/ 51582 h 78582"/>
                    <a:gd name="connsiteX31" fmla="*/ 169256 w 169256"/>
                    <a:gd name="connsiteY31" fmla="*/ 16748 h 78582"/>
                    <a:gd name="connsiteX32" fmla="*/ 151795 w 169256"/>
                    <a:gd name="connsiteY32" fmla="*/ 85 h 78582"/>
                    <a:gd name="connsiteX33" fmla="*/ 151795 w 169256"/>
                    <a:gd name="connsiteY33" fmla="*/ 85 h 7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69256" h="78582">
                      <a:moveTo>
                        <a:pt x="151795" y="85"/>
                      </a:moveTo>
                      <a:cubicBezTo>
                        <a:pt x="144970" y="-624"/>
                        <a:pt x="138145" y="3276"/>
                        <a:pt x="132295" y="6200"/>
                      </a:cubicBezTo>
                      <a:cubicBezTo>
                        <a:pt x="129902" y="7353"/>
                        <a:pt x="127686" y="8682"/>
                        <a:pt x="125382" y="9923"/>
                      </a:cubicBezTo>
                      <a:cubicBezTo>
                        <a:pt x="124407" y="10455"/>
                        <a:pt x="123432" y="10987"/>
                        <a:pt x="122457" y="11519"/>
                      </a:cubicBezTo>
                      <a:cubicBezTo>
                        <a:pt x="116341" y="14887"/>
                        <a:pt x="124141" y="10987"/>
                        <a:pt x="120507" y="12493"/>
                      </a:cubicBezTo>
                      <a:cubicBezTo>
                        <a:pt x="115720" y="14532"/>
                        <a:pt x="110668" y="16128"/>
                        <a:pt x="105527" y="17280"/>
                      </a:cubicBezTo>
                      <a:cubicBezTo>
                        <a:pt x="104464" y="17546"/>
                        <a:pt x="103311" y="17723"/>
                        <a:pt x="102248" y="17989"/>
                      </a:cubicBezTo>
                      <a:cubicBezTo>
                        <a:pt x="103311" y="17812"/>
                        <a:pt x="106059" y="17546"/>
                        <a:pt x="101450" y="18078"/>
                      </a:cubicBezTo>
                      <a:cubicBezTo>
                        <a:pt x="98348" y="18432"/>
                        <a:pt x="95334" y="18698"/>
                        <a:pt x="92232" y="19141"/>
                      </a:cubicBezTo>
                      <a:cubicBezTo>
                        <a:pt x="84166" y="20293"/>
                        <a:pt x="77164" y="21800"/>
                        <a:pt x="69896" y="25523"/>
                      </a:cubicBezTo>
                      <a:cubicBezTo>
                        <a:pt x="67680" y="26675"/>
                        <a:pt x="65464" y="27916"/>
                        <a:pt x="63337" y="29334"/>
                      </a:cubicBezTo>
                      <a:cubicBezTo>
                        <a:pt x="59880" y="31639"/>
                        <a:pt x="61121" y="30752"/>
                        <a:pt x="62539" y="30221"/>
                      </a:cubicBezTo>
                      <a:cubicBezTo>
                        <a:pt x="61298" y="30752"/>
                        <a:pt x="60057" y="31018"/>
                        <a:pt x="58816" y="31373"/>
                      </a:cubicBezTo>
                      <a:cubicBezTo>
                        <a:pt x="54651" y="32614"/>
                        <a:pt x="57930" y="31462"/>
                        <a:pt x="58905" y="31373"/>
                      </a:cubicBezTo>
                      <a:cubicBezTo>
                        <a:pt x="57575" y="31462"/>
                        <a:pt x="56246" y="31550"/>
                        <a:pt x="54828" y="31639"/>
                      </a:cubicBezTo>
                      <a:cubicBezTo>
                        <a:pt x="52789" y="31727"/>
                        <a:pt x="50751" y="31727"/>
                        <a:pt x="48712" y="31639"/>
                      </a:cubicBezTo>
                      <a:cubicBezTo>
                        <a:pt x="43660" y="31550"/>
                        <a:pt x="38519" y="31196"/>
                        <a:pt x="33378" y="31550"/>
                      </a:cubicBezTo>
                      <a:cubicBezTo>
                        <a:pt x="26908" y="31905"/>
                        <a:pt x="20260" y="32968"/>
                        <a:pt x="14321" y="35627"/>
                      </a:cubicBezTo>
                      <a:cubicBezTo>
                        <a:pt x="3951" y="40325"/>
                        <a:pt x="-2519" y="52025"/>
                        <a:pt x="937" y="63282"/>
                      </a:cubicBezTo>
                      <a:cubicBezTo>
                        <a:pt x="3862" y="73032"/>
                        <a:pt x="14144" y="79236"/>
                        <a:pt x="24071" y="78527"/>
                      </a:cubicBezTo>
                      <a:cubicBezTo>
                        <a:pt x="26376" y="78350"/>
                        <a:pt x="28769" y="77818"/>
                        <a:pt x="30985" y="77286"/>
                      </a:cubicBezTo>
                      <a:cubicBezTo>
                        <a:pt x="31694" y="77109"/>
                        <a:pt x="35594" y="76222"/>
                        <a:pt x="32669" y="76754"/>
                      </a:cubicBezTo>
                      <a:cubicBezTo>
                        <a:pt x="29921" y="77198"/>
                        <a:pt x="33112" y="76754"/>
                        <a:pt x="33555" y="76754"/>
                      </a:cubicBezTo>
                      <a:cubicBezTo>
                        <a:pt x="35239" y="76666"/>
                        <a:pt x="36923" y="76577"/>
                        <a:pt x="38519" y="76577"/>
                      </a:cubicBezTo>
                      <a:cubicBezTo>
                        <a:pt x="49775" y="76577"/>
                        <a:pt x="60766" y="77641"/>
                        <a:pt x="71846" y="74804"/>
                      </a:cubicBezTo>
                      <a:cubicBezTo>
                        <a:pt x="77962" y="73209"/>
                        <a:pt x="84078" y="70195"/>
                        <a:pt x="89307" y="66650"/>
                      </a:cubicBezTo>
                      <a:cubicBezTo>
                        <a:pt x="89218" y="66738"/>
                        <a:pt x="92675" y="64522"/>
                        <a:pt x="90902" y="65498"/>
                      </a:cubicBezTo>
                      <a:cubicBezTo>
                        <a:pt x="89396" y="66384"/>
                        <a:pt x="92498" y="64877"/>
                        <a:pt x="92498" y="64877"/>
                      </a:cubicBezTo>
                      <a:cubicBezTo>
                        <a:pt x="94005" y="64434"/>
                        <a:pt x="95423" y="64079"/>
                        <a:pt x="96930" y="63725"/>
                      </a:cubicBezTo>
                      <a:cubicBezTo>
                        <a:pt x="94537" y="64257"/>
                        <a:pt x="96487" y="63725"/>
                        <a:pt x="97816" y="63548"/>
                      </a:cubicBezTo>
                      <a:cubicBezTo>
                        <a:pt x="113061" y="61420"/>
                        <a:pt x="126534" y="58318"/>
                        <a:pt x="140450" y="51582"/>
                      </a:cubicBezTo>
                      <a:cubicBezTo>
                        <a:pt x="154011" y="44934"/>
                        <a:pt x="169345" y="33412"/>
                        <a:pt x="169256" y="16748"/>
                      </a:cubicBezTo>
                      <a:cubicBezTo>
                        <a:pt x="169345" y="6643"/>
                        <a:pt x="160925" y="971"/>
                        <a:pt x="151795" y="85"/>
                      </a:cubicBezTo>
                      <a:lnTo>
                        <a:pt x="151795" y="8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7" name="任意多边形: 形状 266"/>
                <p:cNvSpPr/>
                <p:nvPr>
                  <p:custDataLst>
                    <p:tags r:id="rId25"/>
                  </p:custDataLst>
                </p:nvPr>
              </p:nvSpPr>
              <p:spPr>
                <a:xfrm>
                  <a:off x="10417091" y="5031700"/>
                  <a:ext cx="139193" cy="124091"/>
                </a:xfrm>
                <a:custGeom>
                  <a:avLst/>
                  <a:gdLst>
                    <a:gd name="connsiteX0" fmla="*/ 27811 w 139193"/>
                    <a:gd name="connsiteY0" fmla="*/ 10905 h 124091"/>
                    <a:gd name="connsiteX1" fmla="*/ 23468 w 139193"/>
                    <a:gd name="connsiteY1" fmla="*/ 6473 h 124091"/>
                    <a:gd name="connsiteX2" fmla="*/ 7425 w 139193"/>
                    <a:gd name="connsiteY2" fmla="*/ 1687 h 124091"/>
                    <a:gd name="connsiteX3" fmla="*/ 422 w 139193"/>
                    <a:gd name="connsiteY3" fmla="*/ 16932 h 124091"/>
                    <a:gd name="connsiteX4" fmla="*/ 15756 w 139193"/>
                    <a:gd name="connsiteY4" fmla="*/ 33684 h 124091"/>
                    <a:gd name="connsiteX5" fmla="*/ 19479 w 139193"/>
                    <a:gd name="connsiteY5" fmla="*/ 36343 h 124091"/>
                    <a:gd name="connsiteX6" fmla="*/ 20986 w 139193"/>
                    <a:gd name="connsiteY6" fmla="*/ 37407 h 124091"/>
                    <a:gd name="connsiteX7" fmla="*/ 25683 w 139193"/>
                    <a:gd name="connsiteY7" fmla="*/ 40864 h 124091"/>
                    <a:gd name="connsiteX8" fmla="*/ 28165 w 139193"/>
                    <a:gd name="connsiteY8" fmla="*/ 42725 h 124091"/>
                    <a:gd name="connsiteX9" fmla="*/ 56085 w 139193"/>
                    <a:gd name="connsiteY9" fmla="*/ 65505 h 124091"/>
                    <a:gd name="connsiteX10" fmla="*/ 80992 w 139193"/>
                    <a:gd name="connsiteY10" fmla="*/ 90500 h 124091"/>
                    <a:gd name="connsiteX11" fmla="*/ 87019 w 139193"/>
                    <a:gd name="connsiteY11" fmla="*/ 97325 h 124091"/>
                    <a:gd name="connsiteX12" fmla="*/ 89944 w 139193"/>
                    <a:gd name="connsiteY12" fmla="*/ 100782 h 124091"/>
                    <a:gd name="connsiteX13" fmla="*/ 90564 w 139193"/>
                    <a:gd name="connsiteY13" fmla="*/ 101491 h 124091"/>
                    <a:gd name="connsiteX14" fmla="*/ 104924 w 139193"/>
                    <a:gd name="connsiteY14" fmla="*/ 118775 h 124091"/>
                    <a:gd name="connsiteX15" fmla="*/ 129476 w 139193"/>
                    <a:gd name="connsiteY15" fmla="*/ 121345 h 124091"/>
                    <a:gd name="connsiteX16" fmla="*/ 133464 w 139193"/>
                    <a:gd name="connsiteY16" fmla="*/ 118065 h 124091"/>
                    <a:gd name="connsiteX17" fmla="*/ 138162 w 139193"/>
                    <a:gd name="connsiteY17" fmla="*/ 98300 h 124091"/>
                    <a:gd name="connsiteX18" fmla="*/ 111571 w 139193"/>
                    <a:gd name="connsiteY18" fmla="*/ 62314 h 124091"/>
                    <a:gd name="connsiteX19" fmla="*/ 83562 w 139193"/>
                    <a:gd name="connsiteY19" fmla="*/ 36698 h 124091"/>
                    <a:gd name="connsiteX20" fmla="*/ 50501 w 139193"/>
                    <a:gd name="connsiteY20" fmla="*/ 13919 h 124091"/>
                    <a:gd name="connsiteX21" fmla="*/ 33572 w 139193"/>
                    <a:gd name="connsiteY21" fmla="*/ 5410 h 124091"/>
                    <a:gd name="connsiteX22" fmla="*/ 9020 w 139193"/>
                    <a:gd name="connsiteY22" fmla="*/ 1155 h 124091"/>
                    <a:gd name="connsiteX23" fmla="*/ 25063 w 139193"/>
                    <a:gd name="connsiteY23" fmla="*/ 16400 h 124091"/>
                    <a:gd name="connsiteX24" fmla="*/ 26215 w 139193"/>
                    <a:gd name="connsiteY24" fmla="*/ 13032 h 124091"/>
                    <a:gd name="connsiteX25" fmla="*/ 23290 w 139193"/>
                    <a:gd name="connsiteY25" fmla="*/ 15337 h 124091"/>
                    <a:gd name="connsiteX26" fmla="*/ 26038 w 139193"/>
                    <a:gd name="connsiteY26" fmla="*/ 15603 h 124091"/>
                    <a:gd name="connsiteX27" fmla="*/ 27811 w 139193"/>
                    <a:gd name="connsiteY27" fmla="*/ 10905 h 124091"/>
                    <a:gd name="connsiteX28" fmla="*/ 27811 w 139193"/>
                    <a:gd name="connsiteY28" fmla="*/ 10905 h 124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9193" h="124091">
                      <a:moveTo>
                        <a:pt x="27811" y="10905"/>
                      </a:moveTo>
                      <a:cubicBezTo>
                        <a:pt x="25772" y="10107"/>
                        <a:pt x="24354" y="8601"/>
                        <a:pt x="23468" y="6473"/>
                      </a:cubicBezTo>
                      <a:cubicBezTo>
                        <a:pt x="20365" y="978"/>
                        <a:pt x="12920" y="-972"/>
                        <a:pt x="7425" y="1687"/>
                      </a:cubicBezTo>
                      <a:cubicBezTo>
                        <a:pt x="1486" y="4435"/>
                        <a:pt x="-1085" y="10551"/>
                        <a:pt x="422" y="16932"/>
                      </a:cubicBezTo>
                      <a:cubicBezTo>
                        <a:pt x="2195" y="24555"/>
                        <a:pt x="9818" y="29430"/>
                        <a:pt x="15756" y="33684"/>
                      </a:cubicBezTo>
                      <a:cubicBezTo>
                        <a:pt x="16997" y="34571"/>
                        <a:pt x="18238" y="35457"/>
                        <a:pt x="19479" y="36343"/>
                      </a:cubicBezTo>
                      <a:cubicBezTo>
                        <a:pt x="20099" y="36787"/>
                        <a:pt x="22847" y="38737"/>
                        <a:pt x="20986" y="37407"/>
                      </a:cubicBezTo>
                      <a:cubicBezTo>
                        <a:pt x="21961" y="38116"/>
                        <a:pt x="27899" y="42459"/>
                        <a:pt x="25683" y="40864"/>
                      </a:cubicBezTo>
                      <a:cubicBezTo>
                        <a:pt x="24354" y="39889"/>
                        <a:pt x="27811" y="42459"/>
                        <a:pt x="28165" y="42725"/>
                      </a:cubicBezTo>
                      <a:cubicBezTo>
                        <a:pt x="37738" y="49993"/>
                        <a:pt x="47222" y="57350"/>
                        <a:pt x="56085" y="65505"/>
                      </a:cubicBezTo>
                      <a:cubicBezTo>
                        <a:pt x="64772" y="73393"/>
                        <a:pt x="73104" y="81813"/>
                        <a:pt x="80992" y="90500"/>
                      </a:cubicBezTo>
                      <a:cubicBezTo>
                        <a:pt x="83031" y="92716"/>
                        <a:pt x="84981" y="95020"/>
                        <a:pt x="87019" y="97325"/>
                      </a:cubicBezTo>
                      <a:cubicBezTo>
                        <a:pt x="87994" y="98477"/>
                        <a:pt x="88969" y="99629"/>
                        <a:pt x="89944" y="100782"/>
                      </a:cubicBezTo>
                      <a:cubicBezTo>
                        <a:pt x="93667" y="105213"/>
                        <a:pt x="88526" y="98832"/>
                        <a:pt x="90564" y="101491"/>
                      </a:cubicBezTo>
                      <a:cubicBezTo>
                        <a:pt x="95085" y="107429"/>
                        <a:pt x="99340" y="113899"/>
                        <a:pt x="104924" y="118775"/>
                      </a:cubicBezTo>
                      <a:cubicBezTo>
                        <a:pt x="112369" y="125156"/>
                        <a:pt x="120967" y="125511"/>
                        <a:pt x="129476" y="121345"/>
                      </a:cubicBezTo>
                      <a:cubicBezTo>
                        <a:pt x="130894" y="120636"/>
                        <a:pt x="132312" y="119218"/>
                        <a:pt x="133464" y="118065"/>
                      </a:cubicBezTo>
                      <a:cubicBezTo>
                        <a:pt x="138250" y="113545"/>
                        <a:pt x="140732" y="104504"/>
                        <a:pt x="138162" y="98300"/>
                      </a:cubicBezTo>
                      <a:cubicBezTo>
                        <a:pt x="132489" y="84473"/>
                        <a:pt x="121676" y="73216"/>
                        <a:pt x="111571" y="62314"/>
                      </a:cubicBezTo>
                      <a:cubicBezTo>
                        <a:pt x="102885" y="53007"/>
                        <a:pt x="93578" y="44498"/>
                        <a:pt x="83562" y="36698"/>
                      </a:cubicBezTo>
                      <a:cubicBezTo>
                        <a:pt x="73104" y="28455"/>
                        <a:pt x="62113" y="20478"/>
                        <a:pt x="50501" y="13919"/>
                      </a:cubicBezTo>
                      <a:cubicBezTo>
                        <a:pt x="45006" y="10817"/>
                        <a:pt x="39333" y="7891"/>
                        <a:pt x="33572" y="5410"/>
                      </a:cubicBezTo>
                      <a:cubicBezTo>
                        <a:pt x="26481" y="2307"/>
                        <a:pt x="16642" y="-2124"/>
                        <a:pt x="9020" y="1155"/>
                      </a:cubicBezTo>
                      <a:cubicBezTo>
                        <a:pt x="14338" y="6207"/>
                        <a:pt x="19745" y="11348"/>
                        <a:pt x="25063" y="16400"/>
                      </a:cubicBezTo>
                      <a:cubicBezTo>
                        <a:pt x="25418" y="15248"/>
                        <a:pt x="25861" y="14184"/>
                        <a:pt x="26215" y="13032"/>
                      </a:cubicBezTo>
                      <a:cubicBezTo>
                        <a:pt x="25240" y="13830"/>
                        <a:pt x="24265" y="14628"/>
                        <a:pt x="23290" y="15337"/>
                      </a:cubicBezTo>
                      <a:cubicBezTo>
                        <a:pt x="24177" y="15425"/>
                        <a:pt x="25152" y="15514"/>
                        <a:pt x="26038" y="15603"/>
                      </a:cubicBezTo>
                      <a:cubicBezTo>
                        <a:pt x="28697" y="15957"/>
                        <a:pt x="30470" y="12323"/>
                        <a:pt x="27811" y="10905"/>
                      </a:cubicBezTo>
                      <a:lnTo>
                        <a:pt x="27811" y="1090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68" name="图形 232"/>
              <p:cNvGrpSpPr/>
              <p:nvPr/>
            </p:nvGrpSpPr>
            <p:grpSpPr>
              <a:xfrm>
                <a:off x="10335237" y="4716469"/>
                <a:ext cx="689334" cy="910408"/>
                <a:chOff x="10335237" y="4716469"/>
                <a:chExt cx="689334" cy="910408"/>
              </a:xfrm>
              <a:solidFill>
                <a:srgbClr val="2E382E"/>
              </a:solidFill>
            </p:grpSpPr>
            <p:sp>
              <p:nvSpPr>
                <p:cNvPr id="269" name="任意多边形: 形状 268"/>
                <p:cNvSpPr/>
                <p:nvPr>
                  <p:custDataLst>
                    <p:tags r:id="rId26"/>
                  </p:custDataLst>
                </p:nvPr>
              </p:nvSpPr>
              <p:spPr>
                <a:xfrm>
                  <a:off x="10603033" y="4838572"/>
                  <a:ext cx="265789" cy="788305"/>
                </a:xfrm>
                <a:custGeom>
                  <a:avLst/>
                  <a:gdLst>
                    <a:gd name="connsiteX0" fmla="*/ 265280 w 265789"/>
                    <a:gd name="connsiteY0" fmla="*/ 171 h 788305"/>
                    <a:gd name="connsiteX1" fmla="*/ 182583 w 265789"/>
                    <a:gd name="connsiteY1" fmla="*/ 134808 h 788305"/>
                    <a:gd name="connsiteX2" fmla="*/ 85616 w 265789"/>
                    <a:gd name="connsiteY2" fmla="*/ 259873 h 788305"/>
                    <a:gd name="connsiteX3" fmla="*/ 15062 w 265789"/>
                    <a:gd name="connsiteY3" fmla="*/ 396017 h 788305"/>
                    <a:gd name="connsiteX4" fmla="*/ 6641 w 265789"/>
                    <a:gd name="connsiteY4" fmla="*/ 581620 h 788305"/>
                    <a:gd name="connsiteX5" fmla="*/ 32523 w 265789"/>
                    <a:gd name="connsiteY5" fmla="*/ 686476 h 788305"/>
                    <a:gd name="connsiteX6" fmla="*/ 50162 w 265789"/>
                    <a:gd name="connsiteY6" fmla="*/ 736821 h 788305"/>
                    <a:gd name="connsiteX7" fmla="*/ 71789 w 265789"/>
                    <a:gd name="connsiteY7" fmla="*/ 786457 h 788305"/>
                    <a:gd name="connsiteX8" fmla="*/ 78968 w 265789"/>
                    <a:gd name="connsiteY8" fmla="*/ 783177 h 788305"/>
                    <a:gd name="connsiteX9" fmla="*/ 62659 w 265789"/>
                    <a:gd name="connsiteY9" fmla="*/ 737264 h 788305"/>
                    <a:gd name="connsiteX10" fmla="*/ 46705 w 265789"/>
                    <a:gd name="connsiteY10" fmla="*/ 692857 h 788305"/>
                    <a:gd name="connsiteX11" fmla="*/ 21000 w 265789"/>
                    <a:gd name="connsiteY11" fmla="*/ 600322 h 788305"/>
                    <a:gd name="connsiteX12" fmla="*/ 19937 w 265789"/>
                    <a:gd name="connsiteY12" fmla="*/ 414808 h 788305"/>
                    <a:gd name="connsiteX13" fmla="*/ 180190 w 265789"/>
                    <a:gd name="connsiteY13" fmla="*/ 148635 h 788305"/>
                    <a:gd name="connsiteX14" fmla="*/ 265723 w 265789"/>
                    <a:gd name="connsiteY14" fmla="*/ 348 h 788305"/>
                    <a:gd name="connsiteX15" fmla="*/ 265280 w 265789"/>
                    <a:gd name="connsiteY15" fmla="*/ 171 h 788305"/>
                    <a:gd name="connsiteX16" fmla="*/ 265280 w 265789"/>
                    <a:gd name="connsiteY16" fmla="*/ 171 h 78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5789" h="788305">
                      <a:moveTo>
                        <a:pt x="265280" y="171"/>
                      </a:moveTo>
                      <a:cubicBezTo>
                        <a:pt x="245337" y="49364"/>
                        <a:pt x="214935" y="93061"/>
                        <a:pt x="182583" y="134808"/>
                      </a:cubicBezTo>
                      <a:cubicBezTo>
                        <a:pt x="150320" y="176555"/>
                        <a:pt x="116195" y="216885"/>
                        <a:pt x="85616" y="259873"/>
                      </a:cubicBezTo>
                      <a:cubicBezTo>
                        <a:pt x="55923" y="301620"/>
                        <a:pt x="29953" y="346736"/>
                        <a:pt x="15062" y="396017"/>
                      </a:cubicBezTo>
                      <a:cubicBezTo>
                        <a:pt x="-3197" y="456201"/>
                        <a:pt x="-3374" y="520018"/>
                        <a:pt x="6641" y="581620"/>
                      </a:cubicBezTo>
                      <a:cubicBezTo>
                        <a:pt x="12403" y="617163"/>
                        <a:pt x="21532" y="652174"/>
                        <a:pt x="32523" y="686476"/>
                      </a:cubicBezTo>
                      <a:cubicBezTo>
                        <a:pt x="37930" y="703405"/>
                        <a:pt x="43869" y="720157"/>
                        <a:pt x="50162" y="736821"/>
                      </a:cubicBezTo>
                      <a:cubicBezTo>
                        <a:pt x="56455" y="753573"/>
                        <a:pt x="62127" y="771300"/>
                        <a:pt x="71789" y="786457"/>
                      </a:cubicBezTo>
                      <a:cubicBezTo>
                        <a:pt x="74359" y="790357"/>
                        <a:pt x="79943" y="787520"/>
                        <a:pt x="78968" y="783177"/>
                      </a:cubicBezTo>
                      <a:cubicBezTo>
                        <a:pt x="75600" y="767312"/>
                        <a:pt x="68420" y="752421"/>
                        <a:pt x="62659" y="737264"/>
                      </a:cubicBezTo>
                      <a:cubicBezTo>
                        <a:pt x="57075" y="722550"/>
                        <a:pt x="51757" y="707748"/>
                        <a:pt x="46705" y="692857"/>
                      </a:cubicBezTo>
                      <a:cubicBezTo>
                        <a:pt x="36512" y="662544"/>
                        <a:pt x="27560" y="631699"/>
                        <a:pt x="21000" y="600322"/>
                      </a:cubicBezTo>
                      <a:cubicBezTo>
                        <a:pt x="8326" y="539341"/>
                        <a:pt x="5046" y="475700"/>
                        <a:pt x="19937" y="414808"/>
                      </a:cubicBezTo>
                      <a:cubicBezTo>
                        <a:pt x="45109" y="311636"/>
                        <a:pt x="119031" y="231953"/>
                        <a:pt x="180190" y="148635"/>
                      </a:cubicBezTo>
                      <a:cubicBezTo>
                        <a:pt x="214049" y="102545"/>
                        <a:pt x="245426" y="54061"/>
                        <a:pt x="265723" y="348"/>
                      </a:cubicBezTo>
                      <a:cubicBezTo>
                        <a:pt x="265989" y="82"/>
                        <a:pt x="265369" y="-184"/>
                        <a:pt x="265280" y="171"/>
                      </a:cubicBezTo>
                      <a:lnTo>
                        <a:pt x="265280" y="1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0" name="任意多边形: 形状 269"/>
                <p:cNvSpPr/>
                <p:nvPr>
                  <p:custDataLst>
                    <p:tags r:id="rId27"/>
                  </p:custDataLst>
                </p:nvPr>
              </p:nvSpPr>
              <p:spPr>
                <a:xfrm>
                  <a:off x="10459168" y="5035789"/>
                  <a:ext cx="154780" cy="287637"/>
                </a:xfrm>
                <a:custGeom>
                  <a:avLst/>
                  <a:gdLst>
                    <a:gd name="connsiteX0" fmla="*/ 269 w 154780"/>
                    <a:gd name="connsiteY0" fmla="*/ 1498 h 287637"/>
                    <a:gd name="connsiteX1" fmla="*/ 41751 w 154780"/>
                    <a:gd name="connsiteY1" fmla="*/ 50513 h 287637"/>
                    <a:gd name="connsiteX2" fmla="*/ 79066 w 154780"/>
                    <a:gd name="connsiteY2" fmla="*/ 101567 h 287637"/>
                    <a:gd name="connsiteX3" fmla="*/ 132425 w 154780"/>
                    <a:gd name="connsiteY3" fmla="*/ 215110 h 287637"/>
                    <a:gd name="connsiteX4" fmla="*/ 140845 w 154780"/>
                    <a:gd name="connsiteY4" fmla="*/ 249677 h 287637"/>
                    <a:gd name="connsiteX5" fmla="*/ 143770 w 154780"/>
                    <a:gd name="connsiteY5" fmla="*/ 267759 h 287637"/>
                    <a:gd name="connsiteX6" fmla="*/ 146518 w 154780"/>
                    <a:gd name="connsiteY6" fmla="*/ 284866 h 287637"/>
                    <a:gd name="connsiteX7" fmla="*/ 154229 w 154780"/>
                    <a:gd name="connsiteY7" fmla="*/ 284689 h 287637"/>
                    <a:gd name="connsiteX8" fmla="*/ 151393 w 154780"/>
                    <a:gd name="connsiteY8" fmla="*/ 253932 h 287637"/>
                    <a:gd name="connsiteX9" fmla="*/ 144391 w 154780"/>
                    <a:gd name="connsiteY9" fmla="*/ 221757 h 287637"/>
                    <a:gd name="connsiteX10" fmla="*/ 122764 w 154780"/>
                    <a:gd name="connsiteY10" fmla="*/ 161662 h 287637"/>
                    <a:gd name="connsiteX11" fmla="*/ 53805 w 154780"/>
                    <a:gd name="connsiteY11" fmla="*/ 52286 h 287637"/>
                    <a:gd name="connsiteX12" fmla="*/ 1421 w 154780"/>
                    <a:gd name="connsiteY12" fmla="*/ 257 h 287637"/>
                    <a:gd name="connsiteX13" fmla="*/ 269 w 154780"/>
                    <a:gd name="connsiteY13" fmla="*/ 1498 h 287637"/>
                    <a:gd name="connsiteX14" fmla="*/ 269 w 154780"/>
                    <a:gd name="connsiteY14" fmla="*/ 1498 h 287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4780" h="287637">
                      <a:moveTo>
                        <a:pt x="269" y="1498"/>
                      </a:moveTo>
                      <a:cubicBezTo>
                        <a:pt x="15071" y="16921"/>
                        <a:pt x="28544" y="33673"/>
                        <a:pt x="41751" y="50513"/>
                      </a:cubicBezTo>
                      <a:cubicBezTo>
                        <a:pt x="54780" y="67088"/>
                        <a:pt x="67544" y="83929"/>
                        <a:pt x="79066" y="101567"/>
                      </a:cubicBezTo>
                      <a:cubicBezTo>
                        <a:pt x="101934" y="136756"/>
                        <a:pt x="120459" y="174781"/>
                        <a:pt x="132425" y="215110"/>
                      </a:cubicBezTo>
                      <a:cubicBezTo>
                        <a:pt x="135793" y="226455"/>
                        <a:pt x="138629" y="238066"/>
                        <a:pt x="140845" y="249677"/>
                      </a:cubicBezTo>
                      <a:cubicBezTo>
                        <a:pt x="141998" y="255705"/>
                        <a:pt x="142972" y="261732"/>
                        <a:pt x="143770" y="267759"/>
                      </a:cubicBezTo>
                      <a:cubicBezTo>
                        <a:pt x="144479" y="273432"/>
                        <a:pt x="144568" y="279459"/>
                        <a:pt x="146518" y="284866"/>
                      </a:cubicBezTo>
                      <a:cubicBezTo>
                        <a:pt x="147759" y="288323"/>
                        <a:pt x="153520" y="288854"/>
                        <a:pt x="154229" y="284689"/>
                      </a:cubicBezTo>
                      <a:cubicBezTo>
                        <a:pt x="156002" y="274939"/>
                        <a:pt x="153077" y="263593"/>
                        <a:pt x="151393" y="253932"/>
                      </a:cubicBezTo>
                      <a:cubicBezTo>
                        <a:pt x="149532" y="243118"/>
                        <a:pt x="147227" y="232394"/>
                        <a:pt x="144391" y="221757"/>
                      </a:cubicBezTo>
                      <a:cubicBezTo>
                        <a:pt x="138895" y="201194"/>
                        <a:pt x="131539" y="181162"/>
                        <a:pt x="122764" y="161662"/>
                      </a:cubicBezTo>
                      <a:cubicBezTo>
                        <a:pt x="105125" y="122574"/>
                        <a:pt x="81814" y="84816"/>
                        <a:pt x="53805" y="52286"/>
                      </a:cubicBezTo>
                      <a:cubicBezTo>
                        <a:pt x="37674" y="33495"/>
                        <a:pt x="19769" y="16832"/>
                        <a:pt x="1421" y="257"/>
                      </a:cubicBezTo>
                      <a:cubicBezTo>
                        <a:pt x="624" y="-541"/>
                        <a:pt x="-529" y="700"/>
                        <a:pt x="269" y="1498"/>
                      </a:cubicBezTo>
                      <a:lnTo>
                        <a:pt x="269" y="14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1" name="任意多边形: 形状 270"/>
                <p:cNvSpPr/>
                <p:nvPr>
                  <p:custDataLst>
                    <p:tags r:id="rId28"/>
                  </p:custDataLst>
                </p:nvPr>
              </p:nvSpPr>
              <p:spPr>
                <a:xfrm>
                  <a:off x="10335237" y="4923944"/>
                  <a:ext cx="230222" cy="249796"/>
                </a:xfrm>
                <a:custGeom>
                  <a:avLst/>
                  <a:gdLst>
                    <a:gd name="connsiteX0" fmla="*/ 230208 w 230222"/>
                    <a:gd name="connsiteY0" fmla="*/ 248955 h 249796"/>
                    <a:gd name="connsiteX1" fmla="*/ 228258 w 230222"/>
                    <a:gd name="connsiteY1" fmla="*/ 206144 h 249796"/>
                    <a:gd name="connsiteX2" fmla="*/ 229765 w 230222"/>
                    <a:gd name="connsiteY2" fmla="*/ 164042 h 249796"/>
                    <a:gd name="connsiteX3" fmla="*/ 206454 w 230222"/>
                    <a:gd name="connsiteY3" fmla="*/ 96502 h 249796"/>
                    <a:gd name="connsiteX4" fmla="*/ 85112 w 230222"/>
                    <a:gd name="connsiteY4" fmla="*/ 36762 h 249796"/>
                    <a:gd name="connsiteX5" fmla="*/ 8088 w 230222"/>
                    <a:gd name="connsiteY5" fmla="*/ 1130 h 249796"/>
                    <a:gd name="connsiteX6" fmla="*/ 288 w 230222"/>
                    <a:gd name="connsiteY6" fmla="*/ 5917 h 249796"/>
                    <a:gd name="connsiteX7" fmla="*/ 27765 w 230222"/>
                    <a:gd name="connsiteY7" fmla="*/ 83207 h 249796"/>
                    <a:gd name="connsiteX8" fmla="*/ 51076 w 230222"/>
                    <a:gd name="connsiteY8" fmla="*/ 142681 h 249796"/>
                    <a:gd name="connsiteX9" fmla="*/ 84757 w 230222"/>
                    <a:gd name="connsiteY9" fmla="*/ 193381 h 249796"/>
                    <a:gd name="connsiteX10" fmla="*/ 139711 w 230222"/>
                    <a:gd name="connsiteY10" fmla="*/ 225290 h 249796"/>
                    <a:gd name="connsiteX11" fmla="*/ 221433 w 230222"/>
                    <a:gd name="connsiteY11" fmla="*/ 241687 h 249796"/>
                    <a:gd name="connsiteX12" fmla="*/ 223827 w 230222"/>
                    <a:gd name="connsiteY12" fmla="*/ 232115 h 249796"/>
                    <a:gd name="connsiteX13" fmla="*/ 153095 w 230222"/>
                    <a:gd name="connsiteY13" fmla="*/ 218819 h 249796"/>
                    <a:gd name="connsiteX14" fmla="*/ 95394 w 230222"/>
                    <a:gd name="connsiteY14" fmla="*/ 190367 h 249796"/>
                    <a:gd name="connsiteX15" fmla="*/ 38933 w 230222"/>
                    <a:gd name="connsiteY15" fmla="*/ 86664 h 249796"/>
                    <a:gd name="connsiteX16" fmla="*/ 9151 w 230222"/>
                    <a:gd name="connsiteY16" fmla="*/ 3169 h 249796"/>
                    <a:gd name="connsiteX17" fmla="*/ 1351 w 230222"/>
                    <a:gd name="connsiteY17" fmla="*/ 7955 h 249796"/>
                    <a:gd name="connsiteX18" fmla="*/ 132975 w 230222"/>
                    <a:gd name="connsiteY18" fmla="*/ 60871 h 249796"/>
                    <a:gd name="connsiteX19" fmla="*/ 191475 w 230222"/>
                    <a:gd name="connsiteY19" fmla="*/ 93754 h 249796"/>
                    <a:gd name="connsiteX20" fmla="*/ 221079 w 230222"/>
                    <a:gd name="connsiteY20" fmla="*/ 158281 h 249796"/>
                    <a:gd name="connsiteX21" fmla="*/ 223117 w 230222"/>
                    <a:gd name="connsiteY21" fmla="*/ 204194 h 249796"/>
                    <a:gd name="connsiteX22" fmla="*/ 228258 w 230222"/>
                    <a:gd name="connsiteY22" fmla="*/ 249221 h 249796"/>
                    <a:gd name="connsiteX23" fmla="*/ 230208 w 230222"/>
                    <a:gd name="connsiteY23" fmla="*/ 248955 h 249796"/>
                    <a:gd name="connsiteX24" fmla="*/ 230208 w 230222"/>
                    <a:gd name="connsiteY24" fmla="*/ 248955 h 249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30222" h="249796">
                      <a:moveTo>
                        <a:pt x="230208" y="248955"/>
                      </a:moveTo>
                      <a:cubicBezTo>
                        <a:pt x="228347" y="234774"/>
                        <a:pt x="228081" y="220415"/>
                        <a:pt x="228258" y="206144"/>
                      </a:cubicBezTo>
                      <a:cubicBezTo>
                        <a:pt x="228435" y="192140"/>
                        <a:pt x="230385" y="178047"/>
                        <a:pt x="229765" y="164042"/>
                      </a:cubicBezTo>
                      <a:cubicBezTo>
                        <a:pt x="228701" y="139490"/>
                        <a:pt x="222408" y="115647"/>
                        <a:pt x="206454" y="96502"/>
                      </a:cubicBezTo>
                      <a:cubicBezTo>
                        <a:pt x="176406" y="60339"/>
                        <a:pt x="128100" y="49171"/>
                        <a:pt x="85112" y="36762"/>
                      </a:cubicBezTo>
                      <a:cubicBezTo>
                        <a:pt x="57812" y="28873"/>
                        <a:pt x="30247" y="19567"/>
                        <a:pt x="8088" y="1130"/>
                      </a:cubicBezTo>
                      <a:cubicBezTo>
                        <a:pt x="4719" y="-1706"/>
                        <a:pt x="-1396" y="1130"/>
                        <a:pt x="288" y="5917"/>
                      </a:cubicBezTo>
                      <a:cubicBezTo>
                        <a:pt x="9417" y="31710"/>
                        <a:pt x="18635" y="57414"/>
                        <a:pt x="27765" y="83207"/>
                      </a:cubicBezTo>
                      <a:cubicBezTo>
                        <a:pt x="34944" y="103238"/>
                        <a:pt x="41947" y="123447"/>
                        <a:pt x="51076" y="142681"/>
                      </a:cubicBezTo>
                      <a:cubicBezTo>
                        <a:pt x="59762" y="161117"/>
                        <a:pt x="70487" y="178756"/>
                        <a:pt x="84757" y="193381"/>
                      </a:cubicBezTo>
                      <a:cubicBezTo>
                        <a:pt x="100003" y="208892"/>
                        <a:pt x="118971" y="219085"/>
                        <a:pt x="139711" y="225290"/>
                      </a:cubicBezTo>
                      <a:cubicBezTo>
                        <a:pt x="166213" y="233267"/>
                        <a:pt x="194222" y="236812"/>
                        <a:pt x="221433" y="241687"/>
                      </a:cubicBezTo>
                      <a:cubicBezTo>
                        <a:pt x="227638" y="242839"/>
                        <a:pt x="230120" y="233178"/>
                        <a:pt x="223827" y="232115"/>
                      </a:cubicBezTo>
                      <a:cubicBezTo>
                        <a:pt x="200249" y="227860"/>
                        <a:pt x="176406" y="224403"/>
                        <a:pt x="153095" y="218819"/>
                      </a:cubicBezTo>
                      <a:cubicBezTo>
                        <a:pt x="131823" y="213678"/>
                        <a:pt x="111703" y="205347"/>
                        <a:pt x="95394" y="190367"/>
                      </a:cubicBezTo>
                      <a:cubicBezTo>
                        <a:pt x="65967" y="163156"/>
                        <a:pt x="52051" y="123447"/>
                        <a:pt x="38933" y="86664"/>
                      </a:cubicBezTo>
                      <a:cubicBezTo>
                        <a:pt x="29006" y="58832"/>
                        <a:pt x="19078" y="31001"/>
                        <a:pt x="9151" y="3169"/>
                      </a:cubicBezTo>
                      <a:cubicBezTo>
                        <a:pt x="6581" y="4764"/>
                        <a:pt x="4010" y="6360"/>
                        <a:pt x="1351" y="7955"/>
                      </a:cubicBezTo>
                      <a:cubicBezTo>
                        <a:pt x="39021" y="39155"/>
                        <a:pt x="88303" y="45094"/>
                        <a:pt x="132975" y="60871"/>
                      </a:cubicBezTo>
                      <a:cubicBezTo>
                        <a:pt x="154070" y="68316"/>
                        <a:pt x="174988" y="78421"/>
                        <a:pt x="191475" y="93754"/>
                      </a:cubicBezTo>
                      <a:cubicBezTo>
                        <a:pt x="209822" y="110861"/>
                        <a:pt x="218686" y="133640"/>
                        <a:pt x="221079" y="158281"/>
                      </a:cubicBezTo>
                      <a:cubicBezTo>
                        <a:pt x="222497" y="173526"/>
                        <a:pt x="223029" y="188860"/>
                        <a:pt x="223117" y="204194"/>
                      </a:cubicBezTo>
                      <a:cubicBezTo>
                        <a:pt x="223206" y="219528"/>
                        <a:pt x="224092" y="234419"/>
                        <a:pt x="228258" y="249221"/>
                      </a:cubicBezTo>
                      <a:cubicBezTo>
                        <a:pt x="228879" y="250108"/>
                        <a:pt x="230385" y="249930"/>
                        <a:pt x="230208" y="248955"/>
                      </a:cubicBezTo>
                      <a:lnTo>
                        <a:pt x="230208" y="2489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2" name="任意多边形: 形状 271"/>
                <p:cNvSpPr/>
                <p:nvPr>
                  <p:custDataLst>
                    <p:tags r:id="rId29"/>
                  </p:custDataLst>
                </p:nvPr>
              </p:nvSpPr>
              <p:spPr>
                <a:xfrm>
                  <a:off x="10733304" y="4716469"/>
                  <a:ext cx="201286" cy="326066"/>
                </a:xfrm>
                <a:custGeom>
                  <a:avLst/>
                  <a:gdLst>
                    <a:gd name="connsiteX0" fmla="*/ 1258 w 201286"/>
                    <a:gd name="connsiteY0" fmla="*/ 322325 h 326066"/>
                    <a:gd name="connsiteX1" fmla="*/ 11983 w 201286"/>
                    <a:gd name="connsiteY1" fmla="*/ 264534 h 326066"/>
                    <a:gd name="connsiteX2" fmla="*/ 15528 w 201286"/>
                    <a:gd name="connsiteY2" fmla="*/ 186712 h 326066"/>
                    <a:gd name="connsiteX3" fmla="*/ 27051 w 201286"/>
                    <a:gd name="connsiteY3" fmla="*/ 151524 h 326066"/>
                    <a:gd name="connsiteX4" fmla="*/ 49564 w 201286"/>
                    <a:gd name="connsiteY4" fmla="*/ 120502 h 326066"/>
                    <a:gd name="connsiteX5" fmla="*/ 103100 w 201286"/>
                    <a:gd name="connsiteY5" fmla="*/ 65813 h 326066"/>
                    <a:gd name="connsiteX6" fmla="*/ 168247 w 201286"/>
                    <a:gd name="connsiteY6" fmla="*/ 8023 h 326066"/>
                    <a:gd name="connsiteX7" fmla="*/ 160890 w 201286"/>
                    <a:gd name="connsiteY7" fmla="*/ 7226 h 326066"/>
                    <a:gd name="connsiteX8" fmla="*/ 184556 w 201286"/>
                    <a:gd name="connsiteY8" fmla="*/ 168454 h 326066"/>
                    <a:gd name="connsiteX9" fmla="*/ 91755 w 201286"/>
                    <a:gd name="connsiteY9" fmla="*/ 289707 h 326066"/>
                    <a:gd name="connsiteX10" fmla="*/ 10565 w 201286"/>
                    <a:gd name="connsiteY10" fmla="*/ 315234 h 326066"/>
                    <a:gd name="connsiteX11" fmla="*/ 10831 w 201286"/>
                    <a:gd name="connsiteY11" fmla="*/ 326048 h 326066"/>
                    <a:gd name="connsiteX12" fmla="*/ 151406 w 201286"/>
                    <a:gd name="connsiteY12" fmla="*/ 254075 h 326066"/>
                    <a:gd name="connsiteX13" fmla="*/ 200156 w 201286"/>
                    <a:gd name="connsiteY13" fmla="*/ 95241 h 326066"/>
                    <a:gd name="connsiteX14" fmla="*/ 168779 w 201286"/>
                    <a:gd name="connsiteY14" fmla="*/ 2173 h 326066"/>
                    <a:gd name="connsiteX15" fmla="*/ 161422 w 201286"/>
                    <a:gd name="connsiteY15" fmla="*/ 1376 h 326066"/>
                    <a:gd name="connsiteX16" fmla="*/ 48412 w 201286"/>
                    <a:gd name="connsiteY16" fmla="*/ 108004 h 326066"/>
                    <a:gd name="connsiteX17" fmla="*/ 11008 w 201286"/>
                    <a:gd name="connsiteY17" fmla="*/ 168276 h 326066"/>
                    <a:gd name="connsiteX18" fmla="*/ 4537 w 201286"/>
                    <a:gd name="connsiteY18" fmla="*/ 245655 h 326066"/>
                    <a:gd name="connsiteX19" fmla="*/ 105 w 201286"/>
                    <a:gd name="connsiteY19" fmla="*/ 321438 h 326066"/>
                    <a:gd name="connsiteX20" fmla="*/ 1258 w 201286"/>
                    <a:gd name="connsiteY20" fmla="*/ 322325 h 326066"/>
                    <a:gd name="connsiteX21" fmla="*/ 1258 w 201286"/>
                    <a:gd name="connsiteY21" fmla="*/ 322325 h 326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1286" h="326066">
                      <a:moveTo>
                        <a:pt x="1258" y="322325"/>
                      </a:moveTo>
                      <a:cubicBezTo>
                        <a:pt x="15883" y="307345"/>
                        <a:pt x="13667" y="283680"/>
                        <a:pt x="11983" y="264534"/>
                      </a:cubicBezTo>
                      <a:cubicBezTo>
                        <a:pt x="9767" y="238476"/>
                        <a:pt x="10387" y="212417"/>
                        <a:pt x="15528" y="186712"/>
                      </a:cubicBezTo>
                      <a:cubicBezTo>
                        <a:pt x="17921" y="174569"/>
                        <a:pt x="21378" y="162604"/>
                        <a:pt x="27051" y="151524"/>
                      </a:cubicBezTo>
                      <a:cubicBezTo>
                        <a:pt x="32989" y="140090"/>
                        <a:pt x="41144" y="130074"/>
                        <a:pt x="49564" y="120502"/>
                      </a:cubicBezTo>
                      <a:cubicBezTo>
                        <a:pt x="66405" y="101268"/>
                        <a:pt x="84398" y="83186"/>
                        <a:pt x="103100" y="65813"/>
                      </a:cubicBezTo>
                      <a:cubicBezTo>
                        <a:pt x="124284" y="45959"/>
                        <a:pt x="146266" y="26991"/>
                        <a:pt x="168247" y="8023"/>
                      </a:cubicBezTo>
                      <a:cubicBezTo>
                        <a:pt x="165765" y="7757"/>
                        <a:pt x="163283" y="7491"/>
                        <a:pt x="160890" y="7226"/>
                      </a:cubicBezTo>
                      <a:cubicBezTo>
                        <a:pt x="189786" y="54823"/>
                        <a:pt x="198383" y="114563"/>
                        <a:pt x="184556" y="168454"/>
                      </a:cubicBezTo>
                      <a:cubicBezTo>
                        <a:pt x="171438" y="219596"/>
                        <a:pt x="137313" y="263293"/>
                        <a:pt x="91755" y="289707"/>
                      </a:cubicBezTo>
                      <a:cubicBezTo>
                        <a:pt x="66937" y="304066"/>
                        <a:pt x="39194" y="313018"/>
                        <a:pt x="10565" y="315234"/>
                      </a:cubicBezTo>
                      <a:cubicBezTo>
                        <a:pt x="3651" y="315766"/>
                        <a:pt x="3917" y="326579"/>
                        <a:pt x="10831" y="326048"/>
                      </a:cubicBezTo>
                      <a:cubicBezTo>
                        <a:pt x="64898" y="321882"/>
                        <a:pt x="116041" y="295025"/>
                        <a:pt x="151406" y="254075"/>
                      </a:cubicBezTo>
                      <a:cubicBezTo>
                        <a:pt x="189076" y="210467"/>
                        <a:pt x="206006" y="152410"/>
                        <a:pt x="200156" y="95241"/>
                      </a:cubicBezTo>
                      <a:cubicBezTo>
                        <a:pt x="196788" y="62179"/>
                        <a:pt x="186063" y="30536"/>
                        <a:pt x="168779" y="2173"/>
                      </a:cubicBezTo>
                      <a:cubicBezTo>
                        <a:pt x="167095" y="-574"/>
                        <a:pt x="163638" y="-574"/>
                        <a:pt x="161422" y="1376"/>
                      </a:cubicBezTo>
                      <a:cubicBezTo>
                        <a:pt x="122334" y="35323"/>
                        <a:pt x="83068" y="69359"/>
                        <a:pt x="48412" y="108004"/>
                      </a:cubicBezTo>
                      <a:cubicBezTo>
                        <a:pt x="32192" y="126086"/>
                        <a:pt x="17921" y="144699"/>
                        <a:pt x="11008" y="168276"/>
                      </a:cubicBezTo>
                      <a:cubicBezTo>
                        <a:pt x="3740" y="193094"/>
                        <a:pt x="3119" y="219951"/>
                        <a:pt x="4537" y="245655"/>
                      </a:cubicBezTo>
                      <a:cubicBezTo>
                        <a:pt x="5955" y="271005"/>
                        <a:pt x="13578" y="298039"/>
                        <a:pt x="105" y="321438"/>
                      </a:cubicBezTo>
                      <a:cubicBezTo>
                        <a:pt x="-338" y="322148"/>
                        <a:pt x="726" y="322857"/>
                        <a:pt x="1258" y="322325"/>
                      </a:cubicBezTo>
                      <a:lnTo>
                        <a:pt x="1258" y="322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3" name="任意多边形: 形状 272"/>
                <p:cNvSpPr/>
                <p:nvPr>
                  <p:custDataLst>
                    <p:tags r:id="rId30"/>
                  </p:custDataLst>
                </p:nvPr>
              </p:nvSpPr>
              <p:spPr>
                <a:xfrm>
                  <a:off x="10626443" y="5112613"/>
                  <a:ext cx="245620" cy="105607"/>
                </a:xfrm>
                <a:custGeom>
                  <a:avLst/>
                  <a:gdLst>
                    <a:gd name="connsiteX0" fmla="*/ 244795 w 245620"/>
                    <a:gd name="connsiteY0" fmla="*/ 14 h 105607"/>
                    <a:gd name="connsiteX1" fmla="*/ 190993 w 245620"/>
                    <a:gd name="connsiteY1" fmla="*/ 7016 h 105607"/>
                    <a:gd name="connsiteX2" fmla="*/ 136837 w 245620"/>
                    <a:gd name="connsiteY2" fmla="*/ 19602 h 105607"/>
                    <a:gd name="connsiteX3" fmla="*/ 35881 w 245620"/>
                    <a:gd name="connsiteY3" fmla="*/ 62413 h 105607"/>
                    <a:gd name="connsiteX4" fmla="*/ 12127 w 245620"/>
                    <a:gd name="connsiteY4" fmla="*/ 80229 h 105607"/>
                    <a:gd name="connsiteX5" fmla="*/ 249 w 245620"/>
                    <a:gd name="connsiteY5" fmla="*/ 103363 h 105607"/>
                    <a:gd name="connsiteX6" fmla="*/ 4947 w 245620"/>
                    <a:gd name="connsiteY6" fmla="*/ 105136 h 105607"/>
                    <a:gd name="connsiteX7" fmla="*/ 11417 w 245620"/>
                    <a:gd name="connsiteY7" fmla="*/ 97602 h 105607"/>
                    <a:gd name="connsiteX8" fmla="*/ 19483 w 245620"/>
                    <a:gd name="connsiteY8" fmla="*/ 87320 h 105607"/>
                    <a:gd name="connsiteX9" fmla="*/ 40401 w 245620"/>
                    <a:gd name="connsiteY9" fmla="*/ 71543 h 105607"/>
                    <a:gd name="connsiteX10" fmla="*/ 86758 w 245620"/>
                    <a:gd name="connsiteY10" fmla="*/ 47168 h 105607"/>
                    <a:gd name="connsiteX11" fmla="*/ 186916 w 245620"/>
                    <a:gd name="connsiteY11" fmla="*/ 16589 h 105607"/>
                    <a:gd name="connsiteX12" fmla="*/ 244972 w 245620"/>
                    <a:gd name="connsiteY12" fmla="*/ 1698 h 105607"/>
                    <a:gd name="connsiteX13" fmla="*/ 244795 w 245620"/>
                    <a:gd name="connsiteY13" fmla="*/ 14 h 105607"/>
                    <a:gd name="connsiteX14" fmla="*/ 244795 w 245620"/>
                    <a:gd name="connsiteY14" fmla="*/ 14 h 105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5620" h="105607">
                      <a:moveTo>
                        <a:pt x="244795" y="14"/>
                      </a:moveTo>
                      <a:cubicBezTo>
                        <a:pt x="226890" y="2318"/>
                        <a:pt x="208809" y="3825"/>
                        <a:pt x="190993" y="7016"/>
                      </a:cubicBezTo>
                      <a:cubicBezTo>
                        <a:pt x="172823" y="10295"/>
                        <a:pt x="154652" y="14550"/>
                        <a:pt x="136837" y="19602"/>
                      </a:cubicBezTo>
                      <a:cubicBezTo>
                        <a:pt x="101560" y="29529"/>
                        <a:pt x="66992" y="42825"/>
                        <a:pt x="35881" y="62413"/>
                      </a:cubicBezTo>
                      <a:cubicBezTo>
                        <a:pt x="27549" y="67643"/>
                        <a:pt x="18951" y="73050"/>
                        <a:pt x="12127" y="80229"/>
                      </a:cubicBezTo>
                      <a:cubicBezTo>
                        <a:pt x="6543" y="86079"/>
                        <a:pt x="-1523" y="94677"/>
                        <a:pt x="249" y="103363"/>
                      </a:cubicBezTo>
                      <a:cubicBezTo>
                        <a:pt x="693" y="105401"/>
                        <a:pt x="3352" y="106199"/>
                        <a:pt x="4947" y="105136"/>
                      </a:cubicBezTo>
                      <a:cubicBezTo>
                        <a:pt x="8049" y="103097"/>
                        <a:pt x="9467" y="100615"/>
                        <a:pt x="11417" y="97602"/>
                      </a:cubicBezTo>
                      <a:cubicBezTo>
                        <a:pt x="13722" y="93879"/>
                        <a:pt x="16470" y="90422"/>
                        <a:pt x="19483" y="87320"/>
                      </a:cubicBezTo>
                      <a:cubicBezTo>
                        <a:pt x="25511" y="81027"/>
                        <a:pt x="33044" y="76240"/>
                        <a:pt x="40401" y="71543"/>
                      </a:cubicBezTo>
                      <a:cubicBezTo>
                        <a:pt x="55115" y="62059"/>
                        <a:pt x="70715" y="53993"/>
                        <a:pt x="86758" y="47168"/>
                      </a:cubicBezTo>
                      <a:cubicBezTo>
                        <a:pt x="119021" y="33429"/>
                        <a:pt x="152880" y="24477"/>
                        <a:pt x="186916" y="16589"/>
                      </a:cubicBezTo>
                      <a:cubicBezTo>
                        <a:pt x="206416" y="12068"/>
                        <a:pt x="225561" y="6307"/>
                        <a:pt x="244972" y="1698"/>
                      </a:cubicBezTo>
                      <a:cubicBezTo>
                        <a:pt x="245947" y="1432"/>
                        <a:pt x="245770" y="-163"/>
                        <a:pt x="244795" y="14"/>
                      </a:cubicBezTo>
                      <a:lnTo>
                        <a:pt x="244795" y="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4" name="任意多边形: 形状 273"/>
                <p:cNvSpPr/>
                <p:nvPr>
                  <p:custDataLst>
                    <p:tags r:id="rId31"/>
                  </p:custDataLst>
                </p:nvPr>
              </p:nvSpPr>
              <p:spPr>
                <a:xfrm>
                  <a:off x="10704280" y="5033812"/>
                  <a:ext cx="320291" cy="174750"/>
                </a:xfrm>
                <a:custGeom>
                  <a:avLst/>
                  <a:gdLst>
                    <a:gd name="connsiteX0" fmla="*/ 5198 w 320291"/>
                    <a:gd name="connsiteY0" fmla="*/ 121094 h 174750"/>
                    <a:gd name="connsiteX1" fmla="*/ 34093 w 320291"/>
                    <a:gd name="connsiteY1" fmla="*/ 67026 h 174750"/>
                    <a:gd name="connsiteX2" fmla="*/ 79829 w 320291"/>
                    <a:gd name="connsiteY2" fmla="*/ 29711 h 174750"/>
                    <a:gd name="connsiteX3" fmla="*/ 145863 w 320291"/>
                    <a:gd name="connsiteY3" fmla="*/ 14111 h 174750"/>
                    <a:gd name="connsiteX4" fmla="*/ 226698 w 320291"/>
                    <a:gd name="connsiteY4" fmla="*/ 17745 h 174750"/>
                    <a:gd name="connsiteX5" fmla="*/ 316929 w 320291"/>
                    <a:gd name="connsiteY5" fmla="*/ 9325 h 174750"/>
                    <a:gd name="connsiteX6" fmla="*/ 311345 w 320291"/>
                    <a:gd name="connsiteY6" fmla="*/ 2323 h 174750"/>
                    <a:gd name="connsiteX7" fmla="*/ 220405 w 320291"/>
                    <a:gd name="connsiteY7" fmla="*/ 124905 h 174750"/>
                    <a:gd name="connsiteX8" fmla="*/ 156676 w 320291"/>
                    <a:gd name="connsiteY8" fmla="*/ 158232 h 174750"/>
                    <a:gd name="connsiteX9" fmla="*/ 80184 w 320291"/>
                    <a:gd name="connsiteY9" fmla="*/ 160714 h 174750"/>
                    <a:gd name="connsiteX10" fmla="*/ 38702 w 320291"/>
                    <a:gd name="connsiteY10" fmla="*/ 147241 h 174750"/>
                    <a:gd name="connsiteX11" fmla="*/ 13352 w 320291"/>
                    <a:gd name="connsiteY11" fmla="*/ 123221 h 174750"/>
                    <a:gd name="connsiteX12" fmla="*/ 2273 w 320291"/>
                    <a:gd name="connsiteY12" fmla="*/ 123487 h 174750"/>
                    <a:gd name="connsiteX13" fmla="*/ 19734 w 320291"/>
                    <a:gd name="connsiteY13" fmla="*/ 149812 h 174750"/>
                    <a:gd name="connsiteX14" fmla="*/ 56607 w 320291"/>
                    <a:gd name="connsiteY14" fmla="*/ 165944 h 174750"/>
                    <a:gd name="connsiteX15" fmla="*/ 140367 w 320291"/>
                    <a:gd name="connsiteY15" fmla="*/ 172591 h 174750"/>
                    <a:gd name="connsiteX16" fmla="*/ 270750 w 320291"/>
                    <a:gd name="connsiteY16" fmla="*/ 88653 h 174750"/>
                    <a:gd name="connsiteX17" fmla="*/ 319766 w 320291"/>
                    <a:gd name="connsiteY17" fmla="*/ 7109 h 174750"/>
                    <a:gd name="connsiteX18" fmla="*/ 314182 w 320291"/>
                    <a:gd name="connsiteY18" fmla="*/ 107 h 174750"/>
                    <a:gd name="connsiteX19" fmla="*/ 229801 w 320291"/>
                    <a:gd name="connsiteY19" fmla="*/ 8616 h 174750"/>
                    <a:gd name="connsiteX20" fmla="*/ 144710 w 320291"/>
                    <a:gd name="connsiteY20" fmla="*/ 5247 h 174750"/>
                    <a:gd name="connsiteX21" fmla="*/ 30016 w 320291"/>
                    <a:gd name="connsiteY21" fmla="*/ 58606 h 174750"/>
                    <a:gd name="connsiteX22" fmla="*/ 57 w 320291"/>
                    <a:gd name="connsiteY22" fmla="*/ 119765 h 174750"/>
                    <a:gd name="connsiteX23" fmla="*/ 5198 w 320291"/>
                    <a:gd name="connsiteY23" fmla="*/ 121094 h 174750"/>
                    <a:gd name="connsiteX24" fmla="*/ 5198 w 320291"/>
                    <a:gd name="connsiteY24" fmla="*/ 121094 h 17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20291" h="174750">
                      <a:moveTo>
                        <a:pt x="5198" y="121094"/>
                      </a:moveTo>
                      <a:cubicBezTo>
                        <a:pt x="12112" y="101683"/>
                        <a:pt x="20975" y="83069"/>
                        <a:pt x="34093" y="67026"/>
                      </a:cubicBezTo>
                      <a:cubicBezTo>
                        <a:pt x="46680" y="51692"/>
                        <a:pt x="62279" y="38929"/>
                        <a:pt x="79829" y="29711"/>
                      </a:cubicBezTo>
                      <a:cubicBezTo>
                        <a:pt x="100393" y="18986"/>
                        <a:pt x="122817" y="14466"/>
                        <a:pt x="145863" y="14111"/>
                      </a:cubicBezTo>
                      <a:cubicBezTo>
                        <a:pt x="172896" y="13668"/>
                        <a:pt x="199665" y="17479"/>
                        <a:pt x="226698" y="17745"/>
                      </a:cubicBezTo>
                      <a:cubicBezTo>
                        <a:pt x="257012" y="18011"/>
                        <a:pt x="287148" y="14997"/>
                        <a:pt x="316929" y="9325"/>
                      </a:cubicBezTo>
                      <a:cubicBezTo>
                        <a:pt x="315068" y="7020"/>
                        <a:pt x="313207" y="4716"/>
                        <a:pt x="311345" y="2323"/>
                      </a:cubicBezTo>
                      <a:cubicBezTo>
                        <a:pt x="288921" y="48058"/>
                        <a:pt x="261089" y="93262"/>
                        <a:pt x="220405" y="124905"/>
                      </a:cubicBezTo>
                      <a:cubicBezTo>
                        <a:pt x="201349" y="139708"/>
                        <a:pt x="179899" y="151496"/>
                        <a:pt x="156676" y="158232"/>
                      </a:cubicBezTo>
                      <a:cubicBezTo>
                        <a:pt x="131770" y="165412"/>
                        <a:pt x="105534" y="165944"/>
                        <a:pt x="80184" y="160714"/>
                      </a:cubicBezTo>
                      <a:cubicBezTo>
                        <a:pt x="65914" y="157789"/>
                        <a:pt x="51998" y="153269"/>
                        <a:pt x="38702" y="147241"/>
                      </a:cubicBezTo>
                      <a:cubicBezTo>
                        <a:pt x="28687" y="142721"/>
                        <a:pt x="13707" y="136074"/>
                        <a:pt x="13352" y="123221"/>
                      </a:cubicBezTo>
                      <a:cubicBezTo>
                        <a:pt x="13175" y="116131"/>
                        <a:pt x="2096" y="116396"/>
                        <a:pt x="2273" y="123487"/>
                      </a:cubicBezTo>
                      <a:cubicBezTo>
                        <a:pt x="2539" y="135187"/>
                        <a:pt x="10428" y="143696"/>
                        <a:pt x="19734" y="149812"/>
                      </a:cubicBezTo>
                      <a:cubicBezTo>
                        <a:pt x="30814" y="157080"/>
                        <a:pt x="44021" y="161955"/>
                        <a:pt x="56607" y="165944"/>
                      </a:cubicBezTo>
                      <a:cubicBezTo>
                        <a:pt x="83552" y="174364"/>
                        <a:pt x="112447" y="177112"/>
                        <a:pt x="140367" y="172591"/>
                      </a:cubicBezTo>
                      <a:cubicBezTo>
                        <a:pt x="193194" y="163905"/>
                        <a:pt x="238310" y="129958"/>
                        <a:pt x="270750" y="88653"/>
                      </a:cubicBezTo>
                      <a:cubicBezTo>
                        <a:pt x="290427" y="63569"/>
                        <a:pt x="306027" y="35827"/>
                        <a:pt x="319766" y="7109"/>
                      </a:cubicBezTo>
                      <a:cubicBezTo>
                        <a:pt x="321627" y="3120"/>
                        <a:pt x="318259" y="-691"/>
                        <a:pt x="314182" y="107"/>
                      </a:cubicBezTo>
                      <a:cubicBezTo>
                        <a:pt x="286439" y="5779"/>
                        <a:pt x="258075" y="8527"/>
                        <a:pt x="229801" y="8616"/>
                      </a:cubicBezTo>
                      <a:cubicBezTo>
                        <a:pt x="201349" y="8704"/>
                        <a:pt x="173074" y="4627"/>
                        <a:pt x="144710" y="5247"/>
                      </a:cubicBezTo>
                      <a:cubicBezTo>
                        <a:pt x="100304" y="6223"/>
                        <a:pt x="59000" y="24570"/>
                        <a:pt x="30016" y="58606"/>
                      </a:cubicBezTo>
                      <a:cubicBezTo>
                        <a:pt x="15214" y="75979"/>
                        <a:pt x="3337" y="96897"/>
                        <a:pt x="57" y="119765"/>
                      </a:cubicBezTo>
                      <a:cubicBezTo>
                        <a:pt x="-563" y="123221"/>
                        <a:pt x="4046" y="124374"/>
                        <a:pt x="5198" y="121094"/>
                      </a:cubicBezTo>
                      <a:lnTo>
                        <a:pt x="5198" y="1210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75" name="图形 232"/>
            <p:cNvGrpSpPr/>
            <p:nvPr/>
          </p:nvGrpSpPr>
          <p:grpSpPr>
            <a:xfrm>
              <a:off x="6820899" y="4771472"/>
              <a:ext cx="635934" cy="820176"/>
              <a:chOff x="6820899" y="4771472"/>
              <a:chExt cx="635934" cy="820176"/>
            </a:xfrm>
          </p:grpSpPr>
          <p:grpSp>
            <p:nvGrpSpPr>
              <p:cNvPr id="276" name="图形 232"/>
              <p:cNvGrpSpPr/>
              <p:nvPr/>
            </p:nvGrpSpPr>
            <p:grpSpPr>
              <a:xfrm>
                <a:off x="6831319" y="4776077"/>
                <a:ext cx="620891" cy="453519"/>
                <a:chOff x="6831319" y="4776077"/>
                <a:chExt cx="620891" cy="453519"/>
              </a:xfrm>
            </p:grpSpPr>
            <p:sp>
              <p:nvSpPr>
                <p:cNvPr id="277" name="任意多边形: 形状 276"/>
                <p:cNvSpPr/>
                <p:nvPr>
                  <p:custDataLst>
                    <p:tags r:id="rId32"/>
                  </p:custDataLst>
                </p:nvPr>
              </p:nvSpPr>
              <p:spPr>
                <a:xfrm>
                  <a:off x="6849352" y="4776077"/>
                  <a:ext cx="241935" cy="270049"/>
                </a:xfrm>
                <a:custGeom>
                  <a:avLst/>
                  <a:gdLst>
                    <a:gd name="connsiteX0" fmla="*/ 241935 w 241935"/>
                    <a:gd name="connsiteY0" fmla="*/ 263957 h 270049"/>
                    <a:gd name="connsiteX1" fmla="*/ 196111 w 241935"/>
                    <a:gd name="connsiteY1" fmla="*/ 113808 h 270049"/>
                    <a:gd name="connsiteX2" fmla="*/ 9710 w 241935"/>
                    <a:gd name="connsiteY2" fmla="*/ 0 h 270049"/>
                    <a:gd name="connsiteX3" fmla="*/ 55889 w 241935"/>
                    <a:gd name="connsiteY3" fmla="*/ 206255 h 270049"/>
                    <a:gd name="connsiteX4" fmla="*/ 241935 w 241935"/>
                    <a:gd name="connsiteY4" fmla="*/ 263957 h 270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935" h="270049">
                      <a:moveTo>
                        <a:pt x="241935" y="263957"/>
                      </a:moveTo>
                      <a:cubicBezTo>
                        <a:pt x="218536" y="197746"/>
                        <a:pt x="235642" y="148465"/>
                        <a:pt x="196111" y="113808"/>
                      </a:cubicBezTo>
                      <a:cubicBezTo>
                        <a:pt x="156579" y="79152"/>
                        <a:pt x="9710" y="0"/>
                        <a:pt x="9710" y="0"/>
                      </a:cubicBezTo>
                      <a:cubicBezTo>
                        <a:pt x="9710" y="0"/>
                        <a:pt x="-31505" y="114783"/>
                        <a:pt x="55889" y="206255"/>
                      </a:cubicBezTo>
                      <a:cubicBezTo>
                        <a:pt x="143284" y="297727"/>
                        <a:pt x="241935" y="263957"/>
                        <a:pt x="241935" y="26395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8" name="任意多边形: 形状 277"/>
                <p:cNvSpPr/>
                <p:nvPr>
                  <p:custDataLst>
                    <p:tags r:id="rId33"/>
                  </p:custDataLst>
                </p:nvPr>
              </p:nvSpPr>
              <p:spPr>
                <a:xfrm>
                  <a:off x="6831319" y="5067674"/>
                  <a:ext cx="326887" cy="161923"/>
                </a:xfrm>
                <a:custGeom>
                  <a:avLst/>
                  <a:gdLst>
                    <a:gd name="connsiteX0" fmla="*/ 0 w 326887"/>
                    <a:gd name="connsiteY0" fmla="*/ 44155 h 161923"/>
                    <a:gd name="connsiteX1" fmla="*/ 223982 w 326887"/>
                    <a:gd name="connsiteY1" fmla="*/ 3294 h 161923"/>
                    <a:gd name="connsiteX2" fmla="*/ 326888 w 326887"/>
                    <a:gd name="connsiteY2" fmla="*/ 75532 h 161923"/>
                    <a:gd name="connsiteX3" fmla="*/ 157505 w 326887"/>
                    <a:gd name="connsiteY3" fmla="*/ 154861 h 161923"/>
                    <a:gd name="connsiteX4" fmla="*/ 0 w 326887"/>
                    <a:gd name="connsiteY4" fmla="*/ 44155 h 1619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887" h="161923">
                      <a:moveTo>
                        <a:pt x="0" y="44155"/>
                      </a:moveTo>
                      <a:cubicBezTo>
                        <a:pt x="54245" y="38305"/>
                        <a:pt x="177005" y="-13369"/>
                        <a:pt x="223982" y="3294"/>
                      </a:cubicBezTo>
                      <a:cubicBezTo>
                        <a:pt x="270870" y="20046"/>
                        <a:pt x="313327" y="33076"/>
                        <a:pt x="326888" y="75532"/>
                      </a:cubicBezTo>
                      <a:cubicBezTo>
                        <a:pt x="296309" y="159913"/>
                        <a:pt x="210953" y="172854"/>
                        <a:pt x="157505" y="154861"/>
                      </a:cubicBezTo>
                      <a:cubicBezTo>
                        <a:pt x="103969" y="136868"/>
                        <a:pt x="13827" y="92905"/>
                        <a:pt x="0" y="44155"/>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9" name="任意多边形: 形状 278"/>
                <p:cNvSpPr/>
                <p:nvPr>
                  <p:custDataLst>
                    <p:tags r:id="rId34"/>
                  </p:custDataLst>
                </p:nvPr>
              </p:nvSpPr>
              <p:spPr>
                <a:xfrm>
                  <a:off x="7277093" y="4828550"/>
                  <a:ext cx="175118" cy="278758"/>
                </a:xfrm>
                <a:custGeom>
                  <a:avLst/>
                  <a:gdLst>
                    <a:gd name="connsiteX0" fmla="*/ 21247 w 175118"/>
                    <a:gd name="connsiteY0" fmla="*/ 278759 h 278758"/>
                    <a:gd name="connsiteX1" fmla="*/ 5559 w 175118"/>
                    <a:gd name="connsiteY1" fmla="*/ 152187 h 278758"/>
                    <a:gd name="connsiteX2" fmla="*/ 175118 w 175118"/>
                    <a:gd name="connsiteY2" fmla="*/ 0 h 278758"/>
                    <a:gd name="connsiteX3" fmla="*/ 143564 w 175118"/>
                    <a:gd name="connsiteY3" fmla="*/ 201203 h 278758"/>
                    <a:gd name="connsiteX4" fmla="*/ 21247 w 175118"/>
                    <a:gd name="connsiteY4" fmla="*/ 278759 h 278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118" h="278758">
                      <a:moveTo>
                        <a:pt x="21247" y="278759"/>
                      </a:moveTo>
                      <a:cubicBezTo>
                        <a:pt x="26122" y="238695"/>
                        <a:pt x="-14384" y="207141"/>
                        <a:pt x="5559" y="152187"/>
                      </a:cubicBezTo>
                      <a:cubicBezTo>
                        <a:pt x="25502" y="97233"/>
                        <a:pt x="169091" y="27300"/>
                        <a:pt x="175118" y="0"/>
                      </a:cubicBezTo>
                      <a:cubicBezTo>
                        <a:pt x="162887" y="50877"/>
                        <a:pt x="176359" y="153517"/>
                        <a:pt x="143564" y="201203"/>
                      </a:cubicBezTo>
                      <a:cubicBezTo>
                        <a:pt x="110769" y="248888"/>
                        <a:pt x="21247" y="278759"/>
                        <a:pt x="21247" y="278759"/>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0" name="任意多边形: 形状 279"/>
                <p:cNvSpPr/>
                <p:nvPr>
                  <p:custDataLst>
                    <p:tags r:id="rId35"/>
                  </p:custDataLst>
                </p:nvPr>
              </p:nvSpPr>
              <p:spPr>
                <a:xfrm>
                  <a:off x="6852914" y="4785296"/>
                  <a:ext cx="174614" cy="240058"/>
                </a:xfrm>
                <a:custGeom>
                  <a:avLst/>
                  <a:gdLst>
                    <a:gd name="connsiteX0" fmla="*/ 7921 w 174614"/>
                    <a:gd name="connsiteY0" fmla="*/ 3013 h 240058"/>
                    <a:gd name="connsiteX1" fmla="*/ 741 w 174614"/>
                    <a:gd name="connsiteY1" fmla="*/ 23753 h 240058"/>
                    <a:gd name="connsiteX2" fmla="*/ 209 w 174614"/>
                    <a:gd name="connsiteY2" fmla="*/ 46533 h 240058"/>
                    <a:gd name="connsiteX3" fmla="*/ 4730 w 174614"/>
                    <a:gd name="connsiteY3" fmla="*/ 92358 h 240058"/>
                    <a:gd name="connsiteX4" fmla="*/ 29814 w 174614"/>
                    <a:gd name="connsiteY4" fmla="*/ 167432 h 240058"/>
                    <a:gd name="connsiteX5" fmla="*/ 82995 w 174614"/>
                    <a:gd name="connsiteY5" fmla="*/ 220790 h 240058"/>
                    <a:gd name="connsiteX6" fmla="*/ 162944 w 174614"/>
                    <a:gd name="connsiteY6" fmla="*/ 240024 h 240058"/>
                    <a:gd name="connsiteX7" fmla="*/ 168440 w 174614"/>
                    <a:gd name="connsiteY7" fmla="*/ 217422 h 240058"/>
                    <a:gd name="connsiteX8" fmla="*/ 134049 w 174614"/>
                    <a:gd name="connsiteY8" fmla="*/ 202886 h 240058"/>
                    <a:gd name="connsiteX9" fmla="*/ 101963 w 174614"/>
                    <a:gd name="connsiteY9" fmla="*/ 190388 h 240058"/>
                    <a:gd name="connsiteX10" fmla="*/ 56404 w 174614"/>
                    <a:gd name="connsiteY10" fmla="*/ 145007 h 240058"/>
                    <a:gd name="connsiteX11" fmla="*/ 32473 w 174614"/>
                    <a:gd name="connsiteY11" fmla="*/ 79683 h 240058"/>
                    <a:gd name="connsiteX12" fmla="*/ 26534 w 174614"/>
                    <a:gd name="connsiteY12" fmla="*/ 37492 h 240058"/>
                    <a:gd name="connsiteX13" fmla="*/ 23521 w 174614"/>
                    <a:gd name="connsiteY13" fmla="*/ 19676 h 240058"/>
                    <a:gd name="connsiteX14" fmla="*/ 15189 w 174614"/>
                    <a:gd name="connsiteY14" fmla="*/ 1949 h 240058"/>
                    <a:gd name="connsiteX15" fmla="*/ 7921 w 174614"/>
                    <a:gd name="connsiteY15" fmla="*/ 3013 h 240058"/>
                    <a:gd name="connsiteX16" fmla="*/ 7921 w 174614"/>
                    <a:gd name="connsiteY16" fmla="*/ 3013 h 240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4614" h="240058">
                      <a:moveTo>
                        <a:pt x="7921" y="3013"/>
                      </a:moveTo>
                      <a:cubicBezTo>
                        <a:pt x="5173" y="10192"/>
                        <a:pt x="1805" y="15954"/>
                        <a:pt x="741" y="23753"/>
                      </a:cubicBezTo>
                      <a:cubicBezTo>
                        <a:pt x="-234" y="31199"/>
                        <a:pt x="-57" y="39088"/>
                        <a:pt x="209" y="46533"/>
                      </a:cubicBezTo>
                      <a:cubicBezTo>
                        <a:pt x="653" y="61867"/>
                        <a:pt x="2337" y="77201"/>
                        <a:pt x="4730" y="92358"/>
                      </a:cubicBezTo>
                      <a:cubicBezTo>
                        <a:pt x="8984" y="118682"/>
                        <a:pt x="16607" y="144209"/>
                        <a:pt x="29814" y="167432"/>
                      </a:cubicBezTo>
                      <a:cubicBezTo>
                        <a:pt x="42311" y="189502"/>
                        <a:pt x="60836" y="208293"/>
                        <a:pt x="82995" y="220790"/>
                      </a:cubicBezTo>
                      <a:cubicBezTo>
                        <a:pt x="108167" y="234972"/>
                        <a:pt x="134404" y="240556"/>
                        <a:pt x="162944" y="240024"/>
                      </a:cubicBezTo>
                      <a:cubicBezTo>
                        <a:pt x="174467" y="239759"/>
                        <a:pt x="179519" y="222652"/>
                        <a:pt x="168440" y="217422"/>
                      </a:cubicBezTo>
                      <a:cubicBezTo>
                        <a:pt x="157094" y="212016"/>
                        <a:pt x="146015" y="206875"/>
                        <a:pt x="134049" y="202886"/>
                      </a:cubicBezTo>
                      <a:cubicBezTo>
                        <a:pt x="123058" y="199252"/>
                        <a:pt x="112245" y="195884"/>
                        <a:pt x="101963" y="190388"/>
                      </a:cubicBezTo>
                      <a:cubicBezTo>
                        <a:pt x="82640" y="180018"/>
                        <a:pt x="67838" y="163532"/>
                        <a:pt x="56404" y="145007"/>
                      </a:cubicBezTo>
                      <a:cubicBezTo>
                        <a:pt x="44173" y="124975"/>
                        <a:pt x="36993" y="102639"/>
                        <a:pt x="32473" y="79683"/>
                      </a:cubicBezTo>
                      <a:cubicBezTo>
                        <a:pt x="29725" y="65678"/>
                        <a:pt x="28395" y="51585"/>
                        <a:pt x="26534" y="37492"/>
                      </a:cubicBezTo>
                      <a:cubicBezTo>
                        <a:pt x="25736" y="31553"/>
                        <a:pt x="25116" y="25526"/>
                        <a:pt x="23521" y="19676"/>
                      </a:cubicBezTo>
                      <a:cubicBezTo>
                        <a:pt x="21659" y="13029"/>
                        <a:pt x="18025" y="8065"/>
                        <a:pt x="15189" y="1949"/>
                      </a:cubicBezTo>
                      <a:cubicBezTo>
                        <a:pt x="13505" y="-1596"/>
                        <a:pt x="8984" y="265"/>
                        <a:pt x="7921" y="3013"/>
                      </a:cubicBezTo>
                      <a:lnTo>
                        <a:pt x="7921" y="301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1" name="任意多边形: 形状 280"/>
                <p:cNvSpPr/>
                <p:nvPr>
                  <p:custDataLst>
                    <p:tags r:id="rId36"/>
                  </p:custDataLst>
                </p:nvPr>
              </p:nvSpPr>
              <p:spPr>
                <a:xfrm>
                  <a:off x="6845068" y="5071402"/>
                  <a:ext cx="210791" cy="155653"/>
                </a:xfrm>
                <a:custGeom>
                  <a:avLst/>
                  <a:gdLst>
                    <a:gd name="connsiteX0" fmla="*/ 210676 w 210791"/>
                    <a:gd name="connsiteY0" fmla="*/ 19774 h 155653"/>
                    <a:gd name="connsiteX1" fmla="*/ 204294 w 210791"/>
                    <a:gd name="connsiteY1" fmla="*/ 7809 h 155653"/>
                    <a:gd name="connsiteX2" fmla="*/ 178590 w 210791"/>
                    <a:gd name="connsiteY2" fmla="*/ 186 h 155653"/>
                    <a:gd name="connsiteX3" fmla="*/ 123547 w 210791"/>
                    <a:gd name="connsiteY3" fmla="*/ 9227 h 155653"/>
                    <a:gd name="connsiteX4" fmla="*/ 71075 w 210791"/>
                    <a:gd name="connsiteY4" fmla="*/ 27840 h 155653"/>
                    <a:gd name="connsiteX5" fmla="*/ 12044 w 210791"/>
                    <a:gd name="connsiteY5" fmla="*/ 41313 h 155653"/>
                    <a:gd name="connsiteX6" fmla="*/ 5219 w 210791"/>
                    <a:gd name="connsiteY6" fmla="*/ 70031 h 155653"/>
                    <a:gd name="connsiteX7" fmla="*/ 98020 w 210791"/>
                    <a:gd name="connsiteY7" fmla="*/ 130835 h 155653"/>
                    <a:gd name="connsiteX8" fmla="*/ 149251 w 210791"/>
                    <a:gd name="connsiteY8" fmla="*/ 152107 h 155653"/>
                    <a:gd name="connsiteX9" fmla="*/ 200749 w 210791"/>
                    <a:gd name="connsiteY9" fmla="*/ 142091 h 155653"/>
                    <a:gd name="connsiteX10" fmla="*/ 199419 w 210791"/>
                    <a:gd name="connsiteY10" fmla="*/ 133317 h 155653"/>
                    <a:gd name="connsiteX11" fmla="*/ 154392 w 210791"/>
                    <a:gd name="connsiteY11" fmla="*/ 117185 h 155653"/>
                    <a:gd name="connsiteX12" fmla="*/ 110340 w 210791"/>
                    <a:gd name="connsiteY12" fmla="*/ 98217 h 155653"/>
                    <a:gd name="connsiteX13" fmla="*/ 28796 w 210791"/>
                    <a:gd name="connsiteY13" fmla="*/ 45213 h 155653"/>
                    <a:gd name="connsiteX14" fmla="*/ 21971 w 210791"/>
                    <a:gd name="connsiteY14" fmla="*/ 73931 h 155653"/>
                    <a:gd name="connsiteX15" fmla="*/ 126827 w 210791"/>
                    <a:gd name="connsiteY15" fmla="*/ 43529 h 155653"/>
                    <a:gd name="connsiteX16" fmla="*/ 174424 w 210791"/>
                    <a:gd name="connsiteY16" fmla="*/ 28638 h 155653"/>
                    <a:gd name="connsiteX17" fmla="*/ 199951 w 210791"/>
                    <a:gd name="connsiteY17" fmla="*/ 26156 h 155653"/>
                    <a:gd name="connsiteX18" fmla="*/ 210676 w 210791"/>
                    <a:gd name="connsiteY18" fmla="*/ 19774 h 155653"/>
                    <a:gd name="connsiteX19" fmla="*/ 210676 w 210791"/>
                    <a:gd name="connsiteY19" fmla="*/ 19774 h 15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0791" h="155653">
                      <a:moveTo>
                        <a:pt x="210676" y="19774"/>
                      </a:moveTo>
                      <a:cubicBezTo>
                        <a:pt x="211562" y="15697"/>
                        <a:pt x="207130" y="10379"/>
                        <a:pt x="204294" y="7809"/>
                      </a:cubicBezTo>
                      <a:cubicBezTo>
                        <a:pt x="197735" y="1959"/>
                        <a:pt x="186922" y="718"/>
                        <a:pt x="178590" y="186"/>
                      </a:cubicBezTo>
                      <a:cubicBezTo>
                        <a:pt x="159710" y="-966"/>
                        <a:pt x="141363" y="3377"/>
                        <a:pt x="123547" y="9227"/>
                      </a:cubicBezTo>
                      <a:cubicBezTo>
                        <a:pt x="105909" y="15077"/>
                        <a:pt x="88891" y="22611"/>
                        <a:pt x="71075" y="27840"/>
                      </a:cubicBezTo>
                      <a:cubicBezTo>
                        <a:pt x="51664" y="33513"/>
                        <a:pt x="31809" y="37413"/>
                        <a:pt x="12044" y="41313"/>
                      </a:cubicBezTo>
                      <a:cubicBezTo>
                        <a:pt x="-277" y="43795"/>
                        <a:pt x="-4177" y="62231"/>
                        <a:pt x="5219" y="70031"/>
                      </a:cubicBezTo>
                      <a:cubicBezTo>
                        <a:pt x="33759" y="93696"/>
                        <a:pt x="64782" y="114348"/>
                        <a:pt x="98020" y="130835"/>
                      </a:cubicBezTo>
                      <a:cubicBezTo>
                        <a:pt x="114506" y="138989"/>
                        <a:pt x="131613" y="146878"/>
                        <a:pt x="149251" y="152107"/>
                      </a:cubicBezTo>
                      <a:cubicBezTo>
                        <a:pt x="165738" y="157071"/>
                        <a:pt x="190290" y="159198"/>
                        <a:pt x="200749" y="142091"/>
                      </a:cubicBezTo>
                      <a:cubicBezTo>
                        <a:pt x="202344" y="139521"/>
                        <a:pt x="201812" y="135267"/>
                        <a:pt x="199419" y="133317"/>
                      </a:cubicBezTo>
                      <a:cubicBezTo>
                        <a:pt x="187099" y="123301"/>
                        <a:pt x="169106" y="121971"/>
                        <a:pt x="154392" y="117185"/>
                      </a:cubicBezTo>
                      <a:cubicBezTo>
                        <a:pt x="139147" y="112310"/>
                        <a:pt x="124522" y="105396"/>
                        <a:pt x="110340" y="98217"/>
                      </a:cubicBezTo>
                      <a:cubicBezTo>
                        <a:pt x="81268" y="83592"/>
                        <a:pt x="53968" y="65865"/>
                        <a:pt x="28796" y="45213"/>
                      </a:cubicBezTo>
                      <a:cubicBezTo>
                        <a:pt x="26491" y="54785"/>
                        <a:pt x="24275" y="64358"/>
                        <a:pt x="21971" y="73931"/>
                      </a:cubicBezTo>
                      <a:cubicBezTo>
                        <a:pt x="58134" y="66574"/>
                        <a:pt x="92525" y="57267"/>
                        <a:pt x="126827" y="43529"/>
                      </a:cubicBezTo>
                      <a:cubicBezTo>
                        <a:pt x="142072" y="37413"/>
                        <a:pt x="158026" y="31120"/>
                        <a:pt x="174424" y="28638"/>
                      </a:cubicBezTo>
                      <a:cubicBezTo>
                        <a:pt x="182667" y="27397"/>
                        <a:pt x="191974" y="28549"/>
                        <a:pt x="199951" y="26156"/>
                      </a:cubicBezTo>
                      <a:cubicBezTo>
                        <a:pt x="202610" y="25359"/>
                        <a:pt x="209967" y="23143"/>
                        <a:pt x="210676" y="19774"/>
                      </a:cubicBezTo>
                      <a:lnTo>
                        <a:pt x="210676" y="1977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2" name="任意多边形: 形状 281"/>
                <p:cNvSpPr/>
                <p:nvPr>
                  <p:custDataLst>
                    <p:tags r:id="rId37"/>
                  </p:custDataLst>
                </p:nvPr>
              </p:nvSpPr>
              <p:spPr>
                <a:xfrm>
                  <a:off x="7272206" y="4852987"/>
                  <a:ext cx="176759" cy="195219"/>
                </a:xfrm>
                <a:custGeom>
                  <a:avLst/>
                  <a:gdLst>
                    <a:gd name="connsiteX0" fmla="*/ 167951 w 176759"/>
                    <a:gd name="connsiteY0" fmla="*/ 647 h 195219"/>
                    <a:gd name="connsiteX1" fmla="*/ 154301 w 176759"/>
                    <a:gd name="connsiteY1" fmla="*/ 7561 h 195219"/>
                    <a:gd name="connsiteX2" fmla="*/ 141714 w 176759"/>
                    <a:gd name="connsiteY2" fmla="*/ 17488 h 195219"/>
                    <a:gd name="connsiteX3" fmla="*/ 113528 w 176759"/>
                    <a:gd name="connsiteY3" fmla="*/ 34595 h 195219"/>
                    <a:gd name="connsiteX4" fmla="*/ 57156 w 176759"/>
                    <a:gd name="connsiteY4" fmla="*/ 72885 h 195219"/>
                    <a:gd name="connsiteX5" fmla="*/ 15497 w 176759"/>
                    <a:gd name="connsiteY5" fmla="*/ 128105 h 195219"/>
                    <a:gd name="connsiteX6" fmla="*/ 7520 w 176759"/>
                    <a:gd name="connsiteY6" fmla="*/ 193075 h 195219"/>
                    <a:gd name="connsiteX7" fmla="*/ 17359 w 176759"/>
                    <a:gd name="connsiteY7" fmla="*/ 194139 h 195219"/>
                    <a:gd name="connsiteX8" fmla="*/ 34909 w 176759"/>
                    <a:gd name="connsiteY8" fmla="*/ 166307 h 195219"/>
                    <a:gd name="connsiteX9" fmla="*/ 46165 w 176759"/>
                    <a:gd name="connsiteY9" fmla="*/ 138564 h 195219"/>
                    <a:gd name="connsiteX10" fmla="*/ 86229 w 176759"/>
                    <a:gd name="connsiteY10" fmla="*/ 86978 h 195219"/>
                    <a:gd name="connsiteX11" fmla="*/ 138789 w 176759"/>
                    <a:gd name="connsiteY11" fmla="*/ 51879 h 195219"/>
                    <a:gd name="connsiteX12" fmla="*/ 164139 w 176759"/>
                    <a:gd name="connsiteY12" fmla="*/ 32467 h 195219"/>
                    <a:gd name="connsiteX13" fmla="*/ 176725 w 176759"/>
                    <a:gd name="connsiteY13" fmla="*/ 5522 h 195219"/>
                    <a:gd name="connsiteX14" fmla="*/ 167951 w 176759"/>
                    <a:gd name="connsiteY14" fmla="*/ 647 h 195219"/>
                    <a:gd name="connsiteX15" fmla="*/ 167951 w 176759"/>
                    <a:gd name="connsiteY15" fmla="*/ 647 h 195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6759" h="195219">
                      <a:moveTo>
                        <a:pt x="167951" y="647"/>
                      </a:moveTo>
                      <a:cubicBezTo>
                        <a:pt x="163164" y="2952"/>
                        <a:pt x="158732" y="4370"/>
                        <a:pt x="154301" y="7561"/>
                      </a:cubicBezTo>
                      <a:cubicBezTo>
                        <a:pt x="149958" y="10663"/>
                        <a:pt x="146058" y="14297"/>
                        <a:pt x="141714" y="17488"/>
                      </a:cubicBezTo>
                      <a:cubicBezTo>
                        <a:pt x="132762" y="23958"/>
                        <a:pt x="123101" y="29276"/>
                        <a:pt x="113528" y="34595"/>
                      </a:cubicBezTo>
                      <a:cubicBezTo>
                        <a:pt x="93408" y="45585"/>
                        <a:pt x="74086" y="57196"/>
                        <a:pt x="57156" y="72885"/>
                      </a:cubicBezTo>
                      <a:cubicBezTo>
                        <a:pt x="40227" y="88574"/>
                        <a:pt x="26045" y="107630"/>
                        <a:pt x="15497" y="128105"/>
                      </a:cubicBezTo>
                      <a:cubicBezTo>
                        <a:pt x="6811" y="145123"/>
                        <a:pt x="-9675" y="176589"/>
                        <a:pt x="7520" y="193075"/>
                      </a:cubicBezTo>
                      <a:cubicBezTo>
                        <a:pt x="10357" y="195823"/>
                        <a:pt x="14079" y="195645"/>
                        <a:pt x="17359" y="194139"/>
                      </a:cubicBezTo>
                      <a:cubicBezTo>
                        <a:pt x="28084" y="189175"/>
                        <a:pt x="31806" y="176766"/>
                        <a:pt x="34909" y="166307"/>
                      </a:cubicBezTo>
                      <a:cubicBezTo>
                        <a:pt x="37834" y="156734"/>
                        <a:pt x="41556" y="147516"/>
                        <a:pt x="46165" y="138564"/>
                      </a:cubicBezTo>
                      <a:cubicBezTo>
                        <a:pt x="56181" y="118975"/>
                        <a:pt x="69742" y="101514"/>
                        <a:pt x="86229" y="86978"/>
                      </a:cubicBezTo>
                      <a:cubicBezTo>
                        <a:pt x="102094" y="72974"/>
                        <a:pt x="121151" y="63401"/>
                        <a:pt x="138789" y="51879"/>
                      </a:cubicBezTo>
                      <a:cubicBezTo>
                        <a:pt x="147653" y="46029"/>
                        <a:pt x="156428" y="39735"/>
                        <a:pt x="164139" y="32467"/>
                      </a:cubicBezTo>
                      <a:cubicBezTo>
                        <a:pt x="172560" y="24667"/>
                        <a:pt x="175662" y="16602"/>
                        <a:pt x="176725" y="5522"/>
                      </a:cubicBezTo>
                      <a:cubicBezTo>
                        <a:pt x="177257" y="559"/>
                        <a:pt x="171407" y="-1037"/>
                        <a:pt x="167951" y="647"/>
                      </a:cubicBezTo>
                      <a:lnTo>
                        <a:pt x="167951" y="64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3" name="任意多边形: 形状 282"/>
                <p:cNvSpPr/>
                <p:nvPr>
                  <p:custDataLst>
                    <p:tags r:id="rId38"/>
                  </p:custDataLst>
                </p:nvPr>
              </p:nvSpPr>
              <p:spPr>
                <a:xfrm>
                  <a:off x="6925797" y="4866534"/>
                  <a:ext cx="177710" cy="174799"/>
                </a:xfrm>
                <a:custGeom>
                  <a:avLst/>
                  <a:gdLst>
                    <a:gd name="connsiteX0" fmla="*/ 1160 w 177710"/>
                    <a:gd name="connsiteY0" fmla="*/ 10233 h 174799"/>
                    <a:gd name="connsiteX1" fmla="*/ 7630 w 177710"/>
                    <a:gd name="connsiteY1" fmla="*/ 41078 h 174799"/>
                    <a:gd name="connsiteX2" fmla="*/ 22521 w 177710"/>
                    <a:gd name="connsiteY2" fmla="*/ 66605 h 174799"/>
                    <a:gd name="connsiteX3" fmla="*/ 64268 w 177710"/>
                    <a:gd name="connsiteY3" fmla="*/ 114469 h 174799"/>
                    <a:gd name="connsiteX4" fmla="*/ 103356 w 177710"/>
                    <a:gd name="connsiteY4" fmla="*/ 151341 h 174799"/>
                    <a:gd name="connsiteX5" fmla="*/ 160083 w 177710"/>
                    <a:gd name="connsiteY5" fmla="*/ 174741 h 174799"/>
                    <a:gd name="connsiteX6" fmla="*/ 177190 w 177710"/>
                    <a:gd name="connsiteY6" fmla="*/ 161002 h 174799"/>
                    <a:gd name="connsiteX7" fmla="*/ 168415 w 177710"/>
                    <a:gd name="connsiteY7" fmla="*/ 140793 h 174799"/>
                    <a:gd name="connsiteX8" fmla="*/ 131365 w 177710"/>
                    <a:gd name="connsiteY8" fmla="*/ 116685 h 174799"/>
                    <a:gd name="connsiteX9" fmla="*/ 95822 w 177710"/>
                    <a:gd name="connsiteY9" fmla="*/ 83269 h 174799"/>
                    <a:gd name="connsiteX10" fmla="*/ 26509 w 177710"/>
                    <a:gd name="connsiteY10" fmla="*/ 6244 h 174799"/>
                    <a:gd name="connsiteX11" fmla="*/ 1160 w 177710"/>
                    <a:gd name="connsiteY11" fmla="*/ 10233 h 174799"/>
                    <a:gd name="connsiteX12" fmla="*/ 1160 w 177710"/>
                    <a:gd name="connsiteY12" fmla="*/ 10233 h 17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7710" h="174799">
                      <a:moveTo>
                        <a:pt x="1160" y="10233"/>
                      </a:moveTo>
                      <a:cubicBezTo>
                        <a:pt x="-2474" y="20781"/>
                        <a:pt x="3198" y="31683"/>
                        <a:pt x="7630" y="41078"/>
                      </a:cubicBezTo>
                      <a:cubicBezTo>
                        <a:pt x="11885" y="50030"/>
                        <a:pt x="16760" y="58451"/>
                        <a:pt x="22521" y="66605"/>
                      </a:cubicBezTo>
                      <a:cubicBezTo>
                        <a:pt x="34841" y="83801"/>
                        <a:pt x="49643" y="99223"/>
                        <a:pt x="64268" y="114469"/>
                      </a:cubicBezTo>
                      <a:cubicBezTo>
                        <a:pt x="76677" y="127409"/>
                        <a:pt x="89175" y="140350"/>
                        <a:pt x="103356" y="151341"/>
                      </a:cubicBezTo>
                      <a:cubicBezTo>
                        <a:pt x="120286" y="164459"/>
                        <a:pt x="137836" y="175716"/>
                        <a:pt x="160083" y="174741"/>
                      </a:cubicBezTo>
                      <a:cubicBezTo>
                        <a:pt x="168060" y="174386"/>
                        <a:pt x="175240" y="168802"/>
                        <a:pt x="177190" y="161002"/>
                      </a:cubicBezTo>
                      <a:cubicBezTo>
                        <a:pt x="179229" y="152671"/>
                        <a:pt x="175063" y="145402"/>
                        <a:pt x="168415" y="140793"/>
                      </a:cubicBezTo>
                      <a:cubicBezTo>
                        <a:pt x="157956" y="133525"/>
                        <a:pt x="140495" y="123952"/>
                        <a:pt x="131365" y="116685"/>
                      </a:cubicBezTo>
                      <a:cubicBezTo>
                        <a:pt x="118602" y="106580"/>
                        <a:pt x="107168" y="94969"/>
                        <a:pt x="95822" y="83269"/>
                      </a:cubicBezTo>
                      <a:cubicBezTo>
                        <a:pt x="71714" y="58540"/>
                        <a:pt x="47250" y="33722"/>
                        <a:pt x="26509" y="6244"/>
                      </a:cubicBezTo>
                      <a:cubicBezTo>
                        <a:pt x="18887" y="-3594"/>
                        <a:pt x="5148" y="-1467"/>
                        <a:pt x="1160" y="10233"/>
                      </a:cubicBezTo>
                      <a:lnTo>
                        <a:pt x="1160" y="1023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4" name="任意多边形: 形状 283"/>
                <p:cNvSpPr/>
                <p:nvPr>
                  <p:custDataLst>
                    <p:tags r:id="rId39"/>
                  </p:custDataLst>
                </p:nvPr>
              </p:nvSpPr>
              <p:spPr>
                <a:xfrm>
                  <a:off x="6977597" y="5126858"/>
                  <a:ext cx="175432" cy="53283"/>
                </a:xfrm>
                <a:custGeom>
                  <a:avLst/>
                  <a:gdLst>
                    <a:gd name="connsiteX0" fmla="*/ 5555 w 175432"/>
                    <a:gd name="connsiteY0" fmla="*/ 32834 h 53283"/>
                    <a:gd name="connsiteX1" fmla="*/ 52620 w 175432"/>
                    <a:gd name="connsiteY1" fmla="*/ 51270 h 53283"/>
                    <a:gd name="connsiteX2" fmla="*/ 74159 w 175432"/>
                    <a:gd name="connsiteY2" fmla="*/ 50650 h 53283"/>
                    <a:gd name="connsiteX3" fmla="*/ 85593 w 175432"/>
                    <a:gd name="connsiteY3" fmla="*/ 49409 h 53283"/>
                    <a:gd name="connsiteX4" fmla="*/ 93215 w 175432"/>
                    <a:gd name="connsiteY4" fmla="*/ 51004 h 53283"/>
                    <a:gd name="connsiteX5" fmla="*/ 137888 w 175432"/>
                    <a:gd name="connsiteY5" fmla="*/ 47991 h 53283"/>
                    <a:gd name="connsiteX6" fmla="*/ 146308 w 175432"/>
                    <a:gd name="connsiteY6" fmla="*/ 45597 h 53283"/>
                    <a:gd name="connsiteX7" fmla="*/ 147638 w 175432"/>
                    <a:gd name="connsiteY7" fmla="*/ 45243 h 53283"/>
                    <a:gd name="connsiteX8" fmla="*/ 151715 w 175432"/>
                    <a:gd name="connsiteY8" fmla="*/ 45154 h 53283"/>
                    <a:gd name="connsiteX9" fmla="*/ 175292 w 175432"/>
                    <a:gd name="connsiteY9" fmla="*/ 22287 h 53283"/>
                    <a:gd name="connsiteX10" fmla="*/ 158540 w 175432"/>
                    <a:gd name="connsiteY10" fmla="*/ 1368 h 53283"/>
                    <a:gd name="connsiteX11" fmla="*/ 119452 w 175432"/>
                    <a:gd name="connsiteY11" fmla="*/ 6332 h 53283"/>
                    <a:gd name="connsiteX12" fmla="*/ 110943 w 175432"/>
                    <a:gd name="connsiteY12" fmla="*/ 8459 h 53283"/>
                    <a:gd name="connsiteX13" fmla="*/ 108461 w 175432"/>
                    <a:gd name="connsiteY13" fmla="*/ 8282 h 53283"/>
                    <a:gd name="connsiteX14" fmla="*/ 102965 w 175432"/>
                    <a:gd name="connsiteY14" fmla="*/ 6509 h 53283"/>
                    <a:gd name="connsiteX15" fmla="*/ 92506 w 175432"/>
                    <a:gd name="connsiteY15" fmla="*/ 4648 h 53283"/>
                    <a:gd name="connsiteX16" fmla="*/ 53950 w 175432"/>
                    <a:gd name="connsiteY16" fmla="*/ 7130 h 53283"/>
                    <a:gd name="connsiteX17" fmla="*/ 17609 w 175432"/>
                    <a:gd name="connsiteY17" fmla="*/ 1368 h 53283"/>
                    <a:gd name="connsiteX18" fmla="*/ 1212 w 175432"/>
                    <a:gd name="connsiteY18" fmla="*/ 12980 h 53283"/>
                    <a:gd name="connsiteX19" fmla="*/ 5555 w 175432"/>
                    <a:gd name="connsiteY19" fmla="*/ 32834 h 53283"/>
                    <a:gd name="connsiteX20" fmla="*/ 5555 w 175432"/>
                    <a:gd name="connsiteY20" fmla="*/ 32834 h 53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75432" h="53283">
                      <a:moveTo>
                        <a:pt x="5555" y="32834"/>
                      </a:moveTo>
                      <a:cubicBezTo>
                        <a:pt x="16900" y="46395"/>
                        <a:pt x="35780" y="49852"/>
                        <a:pt x="52620" y="51270"/>
                      </a:cubicBezTo>
                      <a:cubicBezTo>
                        <a:pt x="59888" y="51891"/>
                        <a:pt x="66979" y="51625"/>
                        <a:pt x="74159" y="50650"/>
                      </a:cubicBezTo>
                      <a:cubicBezTo>
                        <a:pt x="77970" y="50118"/>
                        <a:pt x="81781" y="49586"/>
                        <a:pt x="85593" y="49409"/>
                      </a:cubicBezTo>
                      <a:cubicBezTo>
                        <a:pt x="88429" y="49232"/>
                        <a:pt x="88518" y="49586"/>
                        <a:pt x="93215" y="51004"/>
                      </a:cubicBezTo>
                      <a:cubicBezTo>
                        <a:pt x="108549" y="55525"/>
                        <a:pt x="122997" y="52688"/>
                        <a:pt x="137888" y="47991"/>
                      </a:cubicBezTo>
                      <a:cubicBezTo>
                        <a:pt x="140635" y="47104"/>
                        <a:pt x="143472" y="46218"/>
                        <a:pt x="146308" y="45597"/>
                      </a:cubicBezTo>
                      <a:cubicBezTo>
                        <a:pt x="148169" y="45154"/>
                        <a:pt x="150829" y="45243"/>
                        <a:pt x="147638" y="45243"/>
                      </a:cubicBezTo>
                      <a:cubicBezTo>
                        <a:pt x="148967" y="45243"/>
                        <a:pt x="150385" y="45243"/>
                        <a:pt x="151715" y="45154"/>
                      </a:cubicBezTo>
                      <a:cubicBezTo>
                        <a:pt x="163238" y="44357"/>
                        <a:pt x="176976" y="35670"/>
                        <a:pt x="175292" y="22287"/>
                      </a:cubicBezTo>
                      <a:cubicBezTo>
                        <a:pt x="173962" y="12093"/>
                        <a:pt x="168644" y="4382"/>
                        <a:pt x="158540" y="1368"/>
                      </a:cubicBezTo>
                      <a:cubicBezTo>
                        <a:pt x="145688" y="-2532"/>
                        <a:pt x="131861" y="2787"/>
                        <a:pt x="119452" y="6332"/>
                      </a:cubicBezTo>
                      <a:cubicBezTo>
                        <a:pt x="116704" y="7130"/>
                        <a:pt x="113779" y="8016"/>
                        <a:pt x="110943" y="8459"/>
                      </a:cubicBezTo>
                      <a:cubicBezTo>
                        <a:pt x="114931" y="7839"/>
                        <a:pt x="109613" y="8282"/>
                        <a:pt x="108461" y="8282"/>
                      </a:cubicBezTo>
                      <a:cubicBezTo>
                        <a:pt x="113158" y="8459"/>
                        <a:pt x="104206" y="6864"/>
                        <a:pt x="102965" y="6509"/>
                      </a:cubicBezTo>
                      <a:cubicBezTo>
                        <a:pt x="99509" y="5534"/>
                        <a:pt x="96140" y="5091"/>
                        <a:pt x="92506" y="4648"/>
                      </a:cubicBezTo>
                      <a:cubicBezTo>
                        <a:pt x="77882" y="3052"/>
                        <a:pt x="68132" y="7661"/>
                        <a:pt x="53950" y="7130"/>
                      </a:cubicBezTo>
                      <a:cubicBezTo>
                        <a:pt x="44111" y="6775"/>
                        <a:pt x="30196" y="1812"/>
                        <a:pt x="17609" y="1368"/>
                      </a:cubicBezTo>
                      <a:cubicBezTo>
                        <a:pt x="10518" y="1102"/>
                        <a:pt x="3605" y="6687"/>
                        <a:pt x="1212" y="12980"/>
                      </a:cubicBezTo>
                      <a:cubicBezTo>
                        <a:pt x="-1536" y="20337"/>
                        <a:pt x="591" y="26895"/>
                        <a:pt x="5555" y="32834"/>
                      </a:cubicBezTo>
                      <a:lnTo>
                        <a:pt x="5555" y="3283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5" name="任意多边形: 形状 284"/>
                <p:cNvSpPr/>
                <p:nvPr>
                  <p:custDataLst>
                    <p:tags r:id="rId40"/>
                  </p:custDataLst>
                </p:nvPr>
              </p:nvSpPr>
              <p:spPr>
                <a:xfrm>
                  <a:off x="7297984" y="4951717"/>
                  <a:ext cx="111153" cy="148418"/>
                </a:xfrm>
                <a:custGeom>
                  <a:avLst/>
                  <a:gdLst>
                    <a:gd name="connsiteX0" fmla="*/ 85712 w 111153"/>
                    <a:gd name="connsiteY0" fmla="*/ 18738 h 148418"/>
                    <a:gd name="connsiteX1" fmla="*/ 89434 w 111153"/>
                    <a:gd name="connsiteY1" fmla="*/ 17320 h 148418"/>
                    <a:gd name="connsiteX2" fmla="*/ 85800 w 111153"/>
                    <a:gd name="connsiteY2" fmla="*/ 15990 h 148418"/>
                    <a:gd name="connsiteX3" fmla="*/ 87573 w 111153"/>
                    <a:gd name="connsiteY3" fmla="*/ 19447 h 148418"/>
                    <a:gd name="connsiteX4" fmla="*/ 98120 w 111153"/>
                    <a:gd name="connsiteY4" fmla="*/ 36 h 148418"/>
                    <a:gd name="connsiteX5" fmla="*/ 77646 w 111153"/>
                    <a:gd name="connsiteY5" fmla="*/ 9609 h 148418"/>
                    <a:gd name="connsiteX6" fmla="*/ 62312 w 111153"/>
                    <a:gd name="connsiteY6" fmla="*/ 23170 h 148418"/>
                    <a:gd name="connsiteX7" fmla="*/ 35898 w 111153"/>
                    <a:gd name="connsiteY7" fmla="*/ 54547 h 148418"/>
                    <a:gd name="connsiteX8" fmla="*/ 14626 w 111153"/>
                    <a:gd name="connsiteY8" fmla="*/ 88583 h 148418"/>
                    <a:gd name="connsiteX9" fmla="*/ 6383 w 111153"/>
                    <a:gd name="connsiteY9" fmla="*/ 106044 h 148418"/>
                    <a:gd name="connsiteX10" fmla="*/ 1419 w 111153"/>
                    <a:gd name="connsiteY10" fmla="*/ 135028 h 148418"/>
                    <a:gd name="connsiteX11" fmla="*/ 29694 w 111153"/>
                    <a:gd name="connsiteY11" fmla="*/ 145753 h 148418"/>
                    <a:gd name="connsiteX12" fmla="*/ 39887 w 111153"/>
                    <a:gd name="connsiteY12" fmla="*/ 134939 h 148418"/>
                    <a:gd name="connsiteX13" fmla="*/ 43078 w 111153"/>
                    <a:gd name="connsiteY13" fmla="*/ 127051 h 148418"/>
                    <a:gd name="connsiteX14" fmla="*/ 43344 w 111153"/>
                    <a:gd name="connsiteY14" fmla="*/ 126519 h 148418"/>
                    <a:gd name="connsiteX15" fmla="*/ 51232 w 111153"/>
                    <a:gd name="connsiteY15" fmla="*/ 108880 h 148418"/>
                    <a:gd name="connsiteX16" fmla="*/ 69403 w 111153"/>
                    <a:gd name="connsiteY16" fmla="*/ 75997 h 148418"/>
                    <a:gd name="connsiteX17" fmla="*/ 88814 w 111153"/>
                    <a:gd name="connsiteY17" fmla="*/ 48431 h 148418"/>
                    <a:gd name="connsiteX18" fmla="*/ 100868 w 111153"/>
                    <a:gd name="connsiteY18" fmla="*/ 33274 h 148418"/>
                    <a:gd name="connsiteX19" fmla="*/ 111150 w 111153"/>
                    <a:gd name="connsiteY19" fmla="*/ 12445 h 148418"/>
                    <a:gd name="connsiteX20" fmla="*/ 86066 w 111153"/>
                    <a:gd name="connsiteY20" fmla="*/ 9697 h 148418"/>
                    <a:gd name="connsiteX21" fmla="*/ 83141 w 111153"/>
                    <a:gd name="connsiteY21" fmla="*/ 14661 h 148418"/>
                    <a:gd name="connsiteX22" fmla="*/ 85712 w 111153"/>
                    <a:gd name="connsiteY22" fmla="*/ 18738 h 148418"/>
                    <a:gd name="connsiteX23" fmla="*/ 85712 w 111153"/>
                    <a:gd name="connsiteY23" fmla="*/ 18738 h 148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1153" h="148418">
                      <a:moveTo>
                        <a:pt x="85712" y="18738"/>
                      </a:moveTo>
                      <a:cubicBezTo>
                        <a:pt x="86864" y="18118"/>
                        <a:pt x="88105" y="17674"/>
                        <a:pt x="89434" y="17320"/>
                      </a:cubicBezTo>
                      <a:cubicBezTo>
                        <a:pt x="88193" y="16877"/>
                        <a:pt x="87041" y="16433"/>
                        <a:pt x="85800" y="15990"/>
                      </a:cubicBezTo>
                      <a:cubicBezTo>
                        <a:pt x="86421" y="17142"/>
                        <a:pt x="87041" y="18295"/>
                        <a:pt x="87573" y="19447"/>
                      </a:cubicBezTo>
                      <a:cubicBezTo>
                        <a:pt x="91118" y="12977"/>
                        <a:pt x="94575" y="6506"/>
                        <a:pt x="98120" y="36"/>
                      </a:cubicBezTo>
                      <a:cubicBezTo>
                        <a:pt x="90409" y="-496"/>
                        <a:pt x="83318" y="4999"/>
                        <a:pt x="77646" y="9609"/>
                      </a:cubicBezTo>
                      <a:cubicBezTo>
                        <a:pt x="72328" y="13863"/>
                        <a:pt x="67187" y="18472"/>
                        <a:pt x="62312" y="23170"/>
                      </a:cubicBezTo>
                      <a:cubicBezTo>
                        <a:pt x="52562" y="32742"/>
                        <a:pt x="44053" y="43556"/>
                        <a:pt x="35898" y="54547"/>
                      </a:cubicBezTo>
                      <a:cubicBezTo>
                        <a:pt x="27921" y="65449"/>
                        <a:pt x="20830" y="76617"/>
                        <a:pt x="14626" y="88583"/>
                      </a:cubicBezTo>
                      <a:cubicBezTo>
                        <a:pt x="11701" y="94255"/>
                        <a:pt x="8953" y="100105"/>
                        <a:pt x="6383" y="106044"/>
                      </a:cubicBezTo>
                      <a:cubicBezTo>
                        <a:pt x="2483" y="115085"/>
                        <a:pt x="-2481" y="125012"/>
                        <a:pt x="1419" y="135028"/>
                      </a:cubicBezTo>
                      <a:cubicBezTo>
                        <a:pt x="6028" y="146905"/>
                        <a:pt x="18260" y="151957"/>
                        <a:pt x="29694" y="145753"/>
                      </a:cubicBezTo>
                      <a:cubicBezTo>
                        <a:pt x="34214" y="143271"/>
                        <a:pt x="37405" y="139371"/>
                        <a:pt x="39887" y="134939"/>
                      </a:cubicBezTo>
                      <a:cubicBezTo>
                        <a:pt x="41305" y="132457"/>
                        <a:pt x="42014" y="129710"/>
                        <a:pt x="43078" y="127051"/>
                      </a:cubicBezTo>
                      <a:cubicBezTo>
                        <a:pt x="42280" y="129178"/>
                        <a:pt x="42812" y="127760"/>
                        <a:pt x="43344" y="126519"/>
                      </a:cubicBezTo>
                      <a:cubicBezTo>
                        <a:pt x="45826" y="120580"/>
                        <a:pt x="48396" y="114730"/>
                        <a:pt x="51232" y="108880"/>
                      </a:cubicBezTo>
                      <a:cubicBezTo>
                        <a:pt x="56728" y="97624"/>
                        <a:pt x="62844" y="86633"/>
                        <a:pt x="69403" y="75997"/>
                      </a:cubicBezTo>
                      <a:cubicBezTo>
                        <a:pt x="76316" y="64917"/>
                        <a:pt x="81280" y="58269"/>
                        <a:pt x="88814" y="48431"/>
                      </a:cubicBezTo>
                      <a:cubicBezTo>
                        <a:pt x="92714" y="43290"/>
                        <a:pt x="96968" y="38415"/>
                        <a:pt x="100868" y="33274"/>
                      </a:cubicBezTo>
                      <a:cubicBezTo>
                        <a:pt x="105832" y="26892"/>
                        <a:pt x="110884" y="20865"/>
                        <a:pt x="111150" y="12445"/>
                      </a:cubicBezTo>
                      <a:cubicBezTo>
                        <a:pt x="111504" y="-1737"/>
                        <a:pt x="88548" y="-4573"/>
                        <a:pt x="86066" y="9697"/>
                      </a:cubicBezTo>
                      <a:cubicBezTo>
                        <a:pt x="85446" y="13065"/>
                        <a:pt x="85268" y="12711"/>
                        <a:pt x="83141" y="14661"/>
                      </a:cubicBezTo>
                      <a:cubicBezTo>
                        <a:pt x="81457" y="16256"/>
                        <a:pt x="83407" y="19802"/>
                        <a:pt x="85712" y="18738"/>
                      </a:cubicBezTo>
                      <a:lnTo>
                        <a:pt x="85712" y="1873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86" name="图形 232"/>
              <p:cNvGrpSpPr/>
              <p:nvPr/>
            </p:nvGrpSpPr>
            <p:grpSpPr>
              <a:xfrm>
                <a:off x="6820899" y="4771472"/>
                <a:ext cx="635934" cy="820176"/>
                <a:chOff x="6820899" y="4771472"/>
                <a:chExt cx="635934" cy="820176"/>
              </a:xfrm>
              <a:solidFill>
                <a:srgbClr val="2E382E"/>
              </a:solidFill>
            </p:grpSpPr>
            <p:sp>
              <p:nvSpPr>
                <p:cNvPr id="287" name="任意多边形: 形状 286"/>
                <p:cNvSpPr/>
                <p:nvPr>
                  <p:custDataLst>
                    <p:tags r:id="rId41"/>
                  </p:custDataLst>
                </p:nvPr>
              </p:nvSpPr>
              <p:spPr>
                <a:xfrm>
                  <a:off x="6918463" y="4881564"/>
                  <a:ext cx="407167" cy="710084"/>
                </a:xfrm>
                <a:custGeom>
                  <a:avLst/>
                  <a:gdLst>
                    <a:gd name="connsiteX0" fmla="*/ 74 w 407167"/>
                    <a:gd name="connsiteY0" fmla="*/ 433 h 710084"/>
                    <a:gd name="connsiteX1" fmla="*/ 237794 w 407167"/>
                    <a:gd name="connsiteY1" fmla="*/ 210943 h 710084"/>
                    <a:gd name="connsiteX2" fmla="*/ 342650 w 407167"/>
                    <a:gd name="connsiteY2" fmla="*/ 328119 h 710084"/>
                    <a:gd name="connsiteX3" fmla="*/ 393527 w 407167"/>
                    <a:gd name="connsiteY3" fmla="*/ 499363 h 710084"/>
                    <a:gd name="connsiteX4" fmla="*/ 394856 w 407167"/>
                    <a:gd name="connsiteY4" fmla="*/ 602003 h 710084"/>
                    <a:gd name="connsiteX5" fmla="*/ 391045 w 407167"/>
                    <a:gd name="connsiteY5" fmla="*/ 654475 h 710084"/>
                    <a:gd name="connsiteX6" fmla="*/ 387145 w 407167"/>
                    <a:gd name="connsiteY6" fmla="*/ 706327 h 710084"/>
                    <a:gd name="connsiteX7" fmla="*/ 394945 w 407167"/>
                    <a:gd name="connsiteY7" fmla="*/ 707213 h 710084"/>
                    <a:gd name="connsiteX8" fmla="*/ 401859 w 407167"/>
                    <a:gd name="connsiteY8" fmla="*/ 661655 h 710084"/>
                    <a:gd name="connsiteX9" fmla="*/ 405581 w 407167"/>
                    <a:gd name="connsiteY9" fmla="*/ 614855 h 710084"/>
                    <a:gd name="connsiteX10" fmla="*/ 405936 w 407167"/>
                    <a:gd name="connsiteY10" fmla="*/ 521256 h 710084"/>
                    <a:gd name="connsiteX11" fmla="*/ 363923 w 407167"/>
                    <a:gd name="connsiteY11" fmla="*/ 347176 h 710084"/>
                    <a:gd name="connsiteX12" fmla="*/ 135598 w 407167"/>
                    <a:gd name="connsiteY12" fmla="*/ 122839 h 710084"/>
                    <a:gd name="connsiteX13" fmla="*/ 428 w 407167"/>
                    <a:gd name="connsiteY13" fmla="*/ 167 h 710084"/>
                    <a:gd name="connsiteX14" fmla="*/ 74 w 407167"/>
                    <a:gd name="connsiteY14" fmla="*/ 433 h 710084"/>
                    <a:gd name="connsiteX15" fmla="*/ 74 w 407167"/>
                    <a:gd name="connsiteY15" fmla="*/ 433 h 710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07167" h="710084">
                      <a:moveTo>
                        <a:pt x="74" y="433"/>
                      </a:moveTo>
                      <a:cubicBezTo>
                        <a:pt x="63448" y="87385"/>
                        <a:pt x="156693" y="142782"/>
                        <a:pt x="237794" y="210943"/>
                      </a:cubicBezTo>
                      <a:cubicBezTo>
                        <a:pt x="278123" y="244802"/>
                        <a:pt x="315705" y="282383"/>
                        <a:pt x="342650" y="328119"/>
                      </a:cubicBezTo>
                      <a:cubicBezTo>
                        <a:pt x="373229" y="380148"/>
                        <a:pt x="388297" y="439622"/>
                        <a:pt x="393527" y="499363"/>
                      </a:cubicBezTo>
                      <a:cubicBezTo>
                        <a:pt x="396541" y="533488"/>
                        <a:pt x="396541" y="567790"/>
                        <a:pt x="394856" y="602003"/>
                      </a:cubicBezTo>
                      <a:cubicBezTo>
                        <a:pt x="393970" y="619553"/>
                        <a:pt x="392729" y="637014"/>
                        <a:pt x="391045" y="654475"/>
                      </a:cubicBezTo>
                      <a:cubicBezTo>
                        <a:pt x="389450" y="671670"/>
                        <a:pt x="386170" y="689043"/>
                        <a:pt x="387145" y="706327"/>
                      </a:cubicBezTo>
                      <a:cubicBezTo>
                        <a:pt x="387411" y="710847"/>
                        <a:pt x="393616" y="711468"/>
                        <a:pt x="394945" y="707213"/>
                      </a:cubicBezTo>
                      <a:cubicBezTo>
                        <a:pt x="399554" y="692500"/>
                        <a:pt x="400352" y="676989"/>
                        <a:pt x="401859" y="661655"/>
                      </a:cubicBezTo>
                      <a:cubicBezTo>
                        <a:pt x="403365" y="646055"/>
                        <a:pt x="404695" y="630455"/>
                        <a:pt x="405581" y="614855"/>
                      </a:cubicBezTo>
                      <a:cubicBezTo>
                        <a:pt x="407443" y="583744"/>
                        <a:pt x="407797" y="552456"/>
                        <a:pt x="405936" y="521256"/>
                      </a:cubicBezTo>
                      <a:cubicBezTo>
                        <a:pt x="402479" y="461249"/>
                        <a:pt x="390425" y="401420"/>
                        <a:pt x="363923" y="347176"/>
                      </a:cubicBezTo>
                      <a:cubicBezTo>
                        <a:pt x="315439" y="247992"/>
                        <a:pt x="221485" y="186568"/>
                        <a:pt x="135598" y="122839"/>
                      </a:cubicBezTo>
                      <a:cubicBezTo>
                        <a:pt x="86582" y="86410"/>
                        <a:pt x="37921" y="49006"/>
                        <a:pt x="428" y="167"/>
                      </a:cubicBezTo>
                      <a:cubicBezTo>
                        <a:pt x="340" y="-187"/>
                        <a:pt x="-192" y="79"/>
                        <a:pt x="74" y="433"/>
                      </a:cubicBezTo>
                      <a:lnTo>
                        <a:pt x="74" y="4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8" name="任意多边形: 形状 287"/>
                <p:cNvSpPr/>
                <p:nvPr>
                  <p:custDataLst>
                    <p:tags r:id="rId42"/>
                  </p:custDataLst>
                </p:nvPr>
              </p:nvSpPr>
              <p:spPr>
                <a:xfrm>
                  <a:off x="7285095" y="4963758"/>
                  <a:ext cx="80958" cy="317120"/>
                </a:xfrm>
                <a:custGeom>
                  <a:avLst/>
                  <a:gdLst>
                    <a:gd name="connsiteX0" fmla="*/ 79278 w 80958"/>
                    <a:gd name="connsiteY0" fmla="*/ 404 h 317120"/>
                    <a:gd name="connsiteX1" fmla="*/ 45863 w 80958"/>
                    <a:gd name="connsiteY1" fmla="*/ 57397 h 317120"/>
                    <a:gd name="connsiteX2" fmla="*/ 22108 w 80958"/>
                    <a:gd name="connsiteY2" fmla="*/ 117226 h 317120"/>
                    <a:gd name="connsiteX3" fmla="*/ 38 w 80958"/>
                    <a:gd name="connsiteY3" fmla="*/ 244329 h 317120"/>
                    <a:gd name="connsiteX4" fmla="*/ 1279 w 80958"/>
                    <a:gd name="connsiteY4" fmla="*/ 279784 h 317120"/>
                    <a:gd name="connsiteX5" fmla="*/ 3318 w 80958"/>
                    <a:gd name="connsiteY5" fmla="*/ 297954 h 317120"/>
                    <a:gd name="connsiteX6" fmla="*/ 7306 w 80958"/>
                    <a:gd name="connsiteY6" fmla="*/ 315149 h 317120"/>
                    <a:gd name="connsiteX7" fmla="*/ 14752 w 80958"/>
                    <a:gd name="connsiteY7" fmla="*/ 312933 h 317120"/>
                    <a:gd name="connsiteX8" fmla="*/ 13156 w 80958"/>
                    <a:gd name="connsiteY8" fmla="*/ 297688 h 317120"/>
                    <a:gd name="connsiteX9" fmla="*/ 11295 w 80958"/>
                    <a:gd name="connsiteY9" fmla="*/ 281468 h 317120"/>
                    <a:gd name="connsiteX10" fmla="*/ 9877 w 80958"/>
                    <a:gd name="connsiteY10" fmla="*/ 250800 h 317120"/>
                    <a:gd name="connsiteX11" fmla="*/ 14752 w 80958"/>
                    <a:gd name="connsiteY11" fmla="*/ 188046 h 317120"/>
                    <a:gd name="connsiteX12" fmla="*/ 50826 w 80958"/>
                    <a:gd name="connsiteY12" fmla="*/ 66704 h 317120"/>
                    <a:gd name="connsiteX13" fmla="*/ 80874 w 80958"/>
                    <a:gd name="connsiteY13" fmla="*/ 1202 h 317120"/>
                    <a:gd name="connsiteX14" fmla="*/ 79278 w 80958"/>
                    <a:gd name="connsiteY14" fmla="*/ 404 h 317120"/>
                    <a:gd name="connsiteX15" fmla="*/ 79278 w 80958"/>
                    <a:gd name="connsiteY15" fmla="*/ 404 h 317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0958" h="317120">
                      <a:moveTo>
                        <a:pt x="79278" y="404"/>
                      </a:moveTo>
                      <a:cubicBezTo>
                        <a:pt x="67401" y="19018"/>
                        <a:pt x="55613" y="37543"/>
                        <a:pt x="45863" y="57397"/>
                      </a:cubicBezTo>
                      <a:cubicBezTo>
                        <a:pt x="36379" y="76631"/>
                        <a:pt x="28668" y="96840"/>
                        <a:pt x="22108" y="117226"/>
                      </a:cubicBezTo>
                      <a:cubicBezTo>
                        <a:pt x="8813" y="158264"/>
                        <a:pt x="659" y="201164"/>
                        <a:pt x="38" y="244329"/>
                      </a:cubicBezTo>
                      <a:cubicBezTo>
                        <a:pt x="-139" y="256118"/>
                        <a:pt x="304" y="267995"/>
                        <a:pt x="1279" y="279784"/>
                      </a:cubicBezTo>
                      <a:cubicBezTo>
                        <a:pt x="1811" y="285811"/>
                        <a:pt x="2520" y="291927"/>
                        <a:pt x="3318" y="297954"/>
                      </a:cubicBezTo>
                      <a:cubicBezTo>
                        <a:pt x="4115" y="303893"/>
                        <a:pt x="4647" y="309742"/>
                        <a:pt x="7306" y="315149"/>
                      </a:cubicBezTo>
                      <a:cubicBezTo>
                        <a:pt x="9256" y="319138"/>
                        <a:pt x="14397" y="316390"/>
                        <a:pt x="14752" y="312933"/>
                      </a:cubicBezTo>
                      <a:cubicBezTo>
                        <a:pt x="15195" y="307792"/>
                        <a:pt x="13865" y="302740"/>
                        <a:pt x="13156" y="297688"/>
                      </a:cubicBezTo>
                      <a:cubicBezTo>
                        <a:pt x="12447" y="292281"/>
                        <a:pt x="11827" y="286874"/>
                        <a:pt x="11295" y="281468"/>
                      </a:cubicBezTo>
                      <a:cubicBezTo>
                        <a:pt x="10409" y="271275"/>
                        <a:pt x="9877" y="261081"/>
                        <a:pt x="9877" y="250800"/>
                      </a:cubicBezTo>
                      <a:cubicBezTo>
                        <a:pt x="9788" y="229793"/>
                        <a:pt x="11472" y="208786"/>
                        <a:pt x="14752" y="188046"/>
                      </a:cubicBezTo>
                      <a:cubicBezTo>
                        <a:pt x="21399" y="145944"/>
                        <a:pt x="34783" y="106058"/>
                        <a:pt x="50826" y="66704"/>
                      </a:cubicBezTo>
                      <a:cubicBezTo>
                        <a:pt x="59867" y="44545"/>
                        <a:pt x="69440" y="22297"/>
                        <a:pt x="80874" y="1202"/>
                      </a:cubicBezTo>
                      <a:cubicBezTo>
                        <a:pt x="81317" y="227"/>
                        <a:pt x="79899" y="-482"/>
                        <a:pt x="79278" y="404"/>
                      </a:cubicBezTo>
                      <a:lnTo>
                        <a:pt x="79278" y="4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9" name="任意多边形: 形状 288"/>
                <p:cNvSpPr/>
                <p:nvPr>
                  <p:custDataLst>
                    <p:tags r:id="rId43"/>
                  </p:custDataLst>
                </p:nvPr>
              </p:nvSpPr>
              <p:spPr>
                <a:xfrm>
                  <a:off x="7273611" y="4824110"/>
                  <a:ext cx="183222" cy="300394"/>
                </a:xfrm>
                <a:custGeom>
                  <a:avLst/>
                  <a:gdLst>
                    <a:gd name="connsiteX0" fmla="*/ 27476 w 183222"/>
                    <a:gd name="connsiteY0" fmla="*/ 299507 h 300394"/>
                    <a:gd name="connsiteX1" fmla="*/ 15776 w 183222"/>
                    <a:gd name="connsiteY1" fmla="*/ 151308 h 300394"/>
                    <a:gd name="connsiteX2" fmla="*/ 122582 w 183222"/>
                    <a:gd name="connsiteY2" fmla="*/ 59659 h 300394"/>
                    <a:gd name="connsiteX3" fmla="*/ 182677 w 183222"/>
                    <a:gd name="connsiteY3" fmla="*/ 6655 h 300394"/>
                    <a:gd name="connsiteX4" fmla="*/ 173814 w 183222"/>
                    <a:gd name="connsiteY4" fmla="*/ 4528 h 300394"/>
                    <a:gd name="connsiteX5" fmla="*/ 167964 w 183222"/>
                    <a:gd name="connsiteY5" fmla="*/ 81995 h 300394"/>
                    <a:gd name="connsiteX6" fmla="*/ 161405 w 183222"/>
                    <a:gd name="connsiteY6" fmla="*/ 145902 h 300394"/>
                    <a:gd name="connsiteX7" fmla="*/ 142525 w 183222"/>
                    <a:gd name="connsiteY7" fmla="*/ 203515 h 300394"/>
                    <a:gd name="connsiteX8" fmla="*/ 97587 w 183222"/>
                    <a:gd name="connsiteY8" fmla="*/ 247123 h 300394"/>
                    <a:gd name="connsiteX9" fmla="*/ 27122 w 183222"/>
                    <a:gd name="connsiteY9" fmla="*/ 281957 h 300394"/>
                    <a:gd name="connsiteX10" fmla="*/ 32351 w 183222"/>
                    <a:gd name="connsiteY10" fmla="*/ 290378 h 300394"/>
                    <a:gd name="connsiteX11" fmla="*/ 97942 w 183222"/>
                    <a:gd name="connsiteY11" fmla="*/ 258203 h 300394"/>
                    <a:gd name="connsiteX12" fmla="*/ 146602 w 183222"/>
                    <a:gd name="connsiteY12" fmla="*/ 215303 h 300394"/>
                    <a:gd name="connsiteX13" fmla="*/ 176384 w 183222"/>
                    <a:gd name="connsiteY13" fmla="*/ 96000 h 300394"/>
                    <a:gd name="connsiteX14" fmla="*/ 183209 w 183222"/>
                    <a:gd name="connsiteY14" fmla="*/ 4351 h 300394"/>
                    <a:gd name="connsiteX15" fmla="*/ 174345 w 183222"/>
                    <a:gd name="connsiteY15" fmla="*/ 2223 h 300394"/>
                    <a:gd name="connsiteX16" fmla="*/ 55928 w 183222"/>
                    <a:gd name="connsiteY16" fmla="*/ 91214 h 300394"/>
                    <a:gd name="connsiteX17" fmla="*/ 10104 w 183222"/>
                    <a:gd name="connsiteY17" fmla="*/ 142800 h 300394"/>
                    <a:gd name="connsiteX18" fmla="*/ 2570 w 183222"/>
                    <a:gd name="connsiteY18" fmla="*/ 212644 h 300394"/>
                    <a:gd name="connsiteX19" fmla="*/ 15245 w 183222"/>
                    <a:gd name="connsiteY19" fmla="*/ 254569 h 300394"/>
                    <a:gd name="connsiteX20" fmla="*/ 25704 w 183222"/>
                    <a:gd name="connsiteY20" fmla="*/ 299684 h 300394"/>
                    <a:gd name="connsiteX21" fmla="*/ 27476 w 183222"/>
                    <a:gd name="connsiteY21" fmla="*/ 299507 h 300394"/>
                    <a:gd name="connsiteX22" fmla="*/ 27476 w 183222"/>
                    <a:gd name="connsiteY22" fmla="*/ 299507 h 300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3222" h="300394">
                      <a:moveTo>
                        <a:pt x="27476" y="299507"/>
                      </a:moveTo>
                      <a:cubicBezTo>
                        <a:pt x="27831" y="249871"/>
                        <a:pt x="-6205" y="200413"/>
                        <a:pt x="15776" y="151308"/>
                      </a:cubicBezTo>
                      <a:cubicBezTo>
                        <a:pt x="35808" y="106636"/>
                        <a:pt x="83405" y="84300"/>
                        <a:pt x="122582" y="59659"/>
                      </a:cubicBezTo>
                      <a:cubicBezTo>
                        <a:pt x="145450" y="45300"/>
                        <a:pt x="167077" y="28903"/>
                        <a:pt x="182677" y="6655"/>
                      </a:cubicBezTo>
                      <a:cubicBezTo>
                        <a:pt x="179752" y="5946"/>
                        <a:pt x="176739" y="5237"/>
                        <a:pt x="173814" y="4528"/>
                      </a:cubicBezTo>
                      <a:cubicBezTo>
                        <a:pt x="171864" y="30321"/>
                        <a:pt x="169914" y="56202"/>
                        <a:pt x="167964" y="81995"/>
                      </a:cubicBezTo>
                      <a:cubicBezTo>
                        <a:pt x="166368" y="103357"/>
                        <a:pt x="165039" y="124718"/>
                        <a:pt x="161405" y="145902"/>
                      </a:cubicBezTo>
                      <a:cubicBezTo>
                        <a:pt x="158036" y="165845"/>
                        <a:pt x="152630" y="185788"/>
                        <a:pt x="142525" y="203515"/>
                      </a:cubicBezTo>
                      <a:cubicBezTo>
                        <a:pt x="131889" y="222305"/>
                        <a:pt x="116023" y="236221"/>
                        <a:pt x="97587" y="247123"/>
                      </a:cubicBezTo>
                      <a:cubicBezTo>
                        <a:pt x="75074" y="260419"/>
                        <a:pt x="50699" y="270701"/>
                        <a:pt x="27122" y="281957"/>
                      </a:cubicBezTo>
                      <a:cubicBezTo>
                        <a:pt x="21361" y="284705"/>
                        <a:pt x="26590" y="293125"/>
                        <a:pt x="32351" y="290378"/>
                      </a:cubicBezTo>
                      <a:cubicBezTo>
                        <a:pt x="54244" y="279918"/>
                        <a:pt x="76758" y="270080"/>
                        <a:pt x="97942" y="258203"/>
                      </a:cubicBezTo>
                      <a:cubicBezTo>
                        <a:pt x="117175" y="247389"/>
                        <a:pt x="134371" y="233828"/>
                        <a:pt x="146602" y="215303"/>
                      </a:cubicBezTo>
                      <a:cubicBezTo>
                        <a:pt x="169736" y="180470"/>
                        <a:pt x="173282" y="136506"/>
                        <a:pt x="176384" y="96000"/>
                      </a:cubicBezTo>
                      <a:cubicBezTo>
                        <a:pt x="178689" y="65421"/>
                        <a:pt x="180904" y="34930"/>
                        <a:pt x="183209" y="4351"/>
                      </a:cubicBezTo>
                      <a:cubicBezTo>
                        <a:pt x="183563" y="-879"/>
                        <a:pt x="176739" y="-1145"/>
                        <a:pt x="174345" y="2223"/>
                      </a:cubicBezTo>
                      <a:cubicBezTo>
                        <a:pt x="145184" y="43794"/>
                        <a:pt x="95017" y="61255"/>
                        <a:pt x="55928" y="91214"/>
                      </a:cubicBezTo>
                      <a:cubicBezTo>
                        <a:pt x="37669" y="105218"/>
                        <a:pt x="20563" y="121970"/>
                        <a:pt x="10104" y="142800"/>
                      </a:cubicBezTo>
                      <a:cubicBezTo>
                        <a:pt x="-976" y="164781"/>
                        <a:pt x="-2039" y="188801"/>
                        <a:pt x="2570" y="212644"/>
                      </a:cubicBezTo>
                      <a:cubicBezTo>
                        <a:pt x="5406" y="227092"/>
                        <a:pt x="11079" y="240565"/>
                        <a:pt x="15245" y="254569"/>
                      </a:cubicBezTo>
                      <a:cubicBezTo>
                        <a:pt x="19676" y="269282"/>
                        <a:pt x="23665" y="284439"/>
                        <a:pt x="25704" y="299684"/>
                      </a:cubicBezTo>
                      <a:cubicBezTo>
                        <a:pt x="25970" y="300659"/>
                        <a:pt x="27476" y="300659"/>
                        <a:pt x="27476" y="299507"/>
                      </a:cubicBezTo>
                      <a:lnTo>
                        <a:pt x="27476" y="2995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0" name="任意多边形: 形状 289"/>
                <p:cNvSpPr/>
                <p:nvPr>
                  <p:custDataLst>
                    <p:tags r:id="rId44"/>
                  </p:custDataLst>
                </p:nvPr>
              </p:nvSpPr>
              <p:spPr>
                <a:xfrm>
                  <a:off x="6846172" y="4771472"/>
                  <a:ext cx="255816" cy="277361"/>
                </a:xfrm>
                <a:custGeom>
                  <a:avLst/>
                  <a:gdLst>
                    <a:gd name="connsiteX0" fmla="*/ 255574 w 255816"/>
                    <a:gd name="connsiteY0" fmla="*/ 266524 h 277361"/>
                    <a:gd name="connsiteX1" fmla="*/ 233859 w 255816"/>
                    <a:gd name="connsiteY1" fmla="*/ 208025 h 277361"/>
                    <a:gd name="connsiteX2" fmla="*/ 211434 w 255816"/>
                    <a:gd name="connsiteY2" fmla="*/ 134280 h 277361"/>
                    <a:gd name="connsiteX3" fmla="*/ 164280 w 255816"/>
                    <a:gd name="connsiteY3" fmla="*/ 81276 h 277361"/>
                    <a:gd name="connsiteX4" fmla="*/ 96119 w 255816"/>
                    <a:gd name="connsiteY4" fmla="*/ 40681 h 277361"/>
                    <a:gd name="connsiteX5" fmla="*/ 15372 w 255816"/>
                    <a:gd name="connsiteY5" fmla="*/ 529 h 277361"/>
                    <a:gd name="connsiteX6" fmla="*/ 8547 w 255816"/>
                    <a:gd name="connsiteY6" fmla="*/ 3542 h 277361"/>
                    <a:gd name="connsiteX7" fmla="*/ 26363 w 255816"/>
                    <a:gd name="connsiteY7" fmla="*/ 169734 h 277361"/>
                    <a:gd name="connsiteX8" fmla="*/ 153998 w 255816"/>
                    <a:gd name="connsiteY8" fmla="*/ 269981 h 277361"/>
                    <a:gd name="connsiteX9" fmla="*/ 246800 w 255816"/>
                    <a:gd name="connsiteY9" fmla="*/ 273704 h 277361"/>
                    <a:gd name="connsiteX10" fmla="*/ 243697 w 255816"/>
                    <a:gd name="connsiteY10" fmla="*/ 263333 h 277361"/>
                    <a:gd name="connsiteX11" fmla="*/ 94169 w 255816"/>
                    <a:gd name="connsiteY11" fmla="*/ 230095 h 277361"/>
                    <a:gd name="connsiteX12" fmla="*/ 12624 w 255816"/>
                    <a:gd name="connsiteY12" fmla="*/ 97053 h 277361"/>
                    <a:gd name="connsiteX13" fmla="*/ 17677 w 255816"/>
                    <a:gd name="connsiteY13" fmla="*/ 5670 h 277361"/>
                    <a:gd name="connsiteX14" fmla="*/ 10852 w 255816"/>
                    <a:gd name="connsiteY14" fmla="*/ 8683 h 277361"/>
                    <a:gd name="connsiteX15" fmla="*/ 150807 w 255816"/>
                    <a:gd name="connsiteY15" fmla="*/ 83048 h 277361"/>
                    <a:gd name="connsiteX16" fmla="*/ 181475 w 255816"/>
                    <a:gd name="connsiteY16" fmla="*/ 106360 h 277361"/>
                    <a:gd name="connsiteX17" fmla="*/ 203457 w 255816"/>
                    <a:gd name="connsiteY17" fmla="*/ 137027 h 277361"/>
                    <a:gd name="connsiteX18" fmla="*/ 228541 w 255816"/>
                    <a:gd name="connsiteY18" fmla="*/ 210506 h 277361"/>
                    <a:gd name="connsiteX19" fmla="*/ 254954 w 255816"/>
                    <a:gd name="connsiteY19" fmla="*/ 267676 h 277361"/>
                    <a:gd name="connsiteX20" fmla="*/ 255574 w 255816"/>
                    <a:gd name="connsiteY20" fmla="*/ 266524 h 277361"/>
                    <a:gd name="connsiteX21" fmla="*/ 255574 w 255816"/>
                    <a:gd name="connsiteY21" fmla="*/ 266524 h 277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5816" h="277361">
                      <a:moveTo>
                        <a:pt x="255574" y="266524"/>
                      </a:moveTo>
                      <a:cubicBezTo>
                        <a:pt x="239709" y="250836"/>
                        <a:pt x="237316" y="228943"/>
                        <a:pt x="233859" y="208025"/>
                      </a:cubicBezTo>
                      <a:cubicBezTo>
                        <a:pt x="229604" y="182675"/>
                        <a:pt x="222602" y="157414"/>
                        <a:pt x="211434" y="134280"/>
                      </a:cubicBezTo>
                      <a:cubicBezTo>
                        <a:pt x="200709" y="112032"/>
                        <a:pt x="184489" y="95191"/>
                        <a:pt x="164280" y="81276"/>
                      </a:cubicBezTo>
                      <a:cubicBezTo>
                        <a:pt x="142476" y="66296"/>
                        <a:pt x="119430" y="53090"/>
                        <a:pt x="96119" y="40681"/>
                      </a:cubicBezTo>
                      <a:cubicBezTo>
                        <a:pt x="69528" y="26588"/>
                        <a:pt x="42406" y="13558"/>
                        <a:pt x="15372" y="529"/>
                      </a:cubicBezTo>
                      <a:cubicBezTo>
                        <a:pt x="12536" y="-801"/>
                        <a:pt x="9434" y="440"/>
                        <a:pt x="8547" y="3542"/>
                      </a:cubicBezTo>
                      <a:cubicBezTo>
                        <a:pt x="-7319" y="58851"/>
                        <a:pt x="-937" y="119123"/>
                        <a:pt x="26363" y="169734"/>
                      </a:cubicBezTo>
                      <a:cubicBezTo>
                        <a:pt x="53042" y="219104"/>
                        <a:pt x="100019" y="255090"/>
                        <a:pt x="153998" y="269981"/>
                      </a:cubicBezTo>
                      <a:cubicBezTo>
                        <a:pt x="184223" y="278312"/>
                        <a:pt x="215954" y="279642"/>
                        <a:pt x="246800" y="273704"/>
                      </a:cubicBezTo>
                      <a:cubicBezTo>
                        <a:pt x="253625" y="272374"/>
                        <a:pt x="250434" y="262004"/>
                        <a:pt x="243697" y="263333"/>
                      </a:cubicBezTo>
                      <a:cubicBezTo>
                        <a:pt x="191934" y="273349"/>
                        <a:pt x="137157" y="260142"/>
                        <a:pt x="94169" y="230095"/>
                      </a:cubicBezTo>
                      <a:cubicBezTo>
                        <a:pt x="49851" y="199250"/>
                        <a:pt x="21222" y="150057"/>
                        <a:pt x="12624" y="97053"/>
                      </a:cubicBezTo>
                      <a:cubicBezTo>
                        <a:pt x="7750" y="66739"/>
                        <a:pt x="9256" y="35185"/>
                        <a:pt x="17677" y="5670"/>
                      </a:cubicBezTo>
                      <a:cubicBezTo>
                        <a:pt x="15372" y="6645"/>
                        <a:pt x="13156" y="7620"/>
                        <a:pt x="10852" y="8683"/>
                      </a:cubicBezTo>
                      <a:cubicBezTo>
                        <a:pt x="58538" y="31463"/>
                        <a:pt x="106401" y="54242"/>
                        <a:pt x="150807" y="83048"/>
                      </a:cubicBezTo>
                      <a:cubicBezTo>
                        <a:pt x="161621" y="90051"/>
                        <a:pt x="172257" y="97319"/>
                        <a:pt x="181475" y="106360"/>
                      </a:cubicBezTo>
                      <a:cubicBezTo>
                        <a:pt x="190605" y="115223"/>
                        <a:pt x="197518" y="125859"/>
                        <a:pt x="203457" y="137027"/>
                      </a:cubicBezTo>
                      <a:cubicBezTo>
                        <a:pt x="215511" y="159984"/>
                        <a:pt x="223754" y="185068"/>
                        <a:pt x="228541" y="210506"/>
                      </a:cubicBezTo>
                      <a:cubicBezTo>
                        <a:pt x="232263" y="230626"/>
                        <a:pt x="235543" y="256331"/>
                        <a:pt x="254954" y="267676"/>
                      </a:cubicBezTo>
                      <a:cubicBezTo>
                        <a:pt x="255486" y="268119"/>
                        <a:pt x="256195" y="267145"/>
                        <a:pt x="255574" y="266524"/>
                      </a:cubicBezTo>
                      <a:lnTo>
                        <a:pt x="255574" y="2665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1" name="任意多边形: 形状 290"/>
                <p:cNvSpPr/>
                <p:nvPr>
                  <p:custDataLst>
                    <p:tags r:id="rId45"/>
                  </p:custDataLst>
                </p:nvPr>
              </p:nvSpPr>
              <p:spPr>
                <a:xfrm>
                  <a:off x="6988003" y="5136870"/>
                  <a:ext cx="263805" cy="47761"/>
                </a:xfrm>
                <a:custGeom>
                  <a:avLst/>
                  <a:gdLst>
                    <a:gd name="connsiteX0" fmla="*/ 821 w 263805"/>
                    <a:gd name="connsiteY0" fmla="*/ 11299 h 47761"/>
                    <a:gd name="connsiteX1" fmla="*/ 53382 w 263805"/>
                    <a:gd name="connsiteY1" fmla="*/ 10502 h 47761"/>
                    <a:gd name="connsiteX2" fmla="*/ 106120 w 263805"/>
                    <a:gd name="connsiteY2" fmla="*/ 9349 h 47761"/>
                    <a:gd name="connsiteX3" fmla="*/ 210799 w 263805"/>
                    <a:gd name="connsiteY3" fmla="*/ 22822 h 47761"/>
                    <a:gd name="connsiteX4" fmla="*/ 238276 w 263805"/>
                    <a:gd name="connsiteY4" fmla="*/ 32749 h 47761"/>
                    <a:gd name="connsiteX5" fmla="*/ 249887 w 263805"/>
                    <a:gd name="connsiteY5" fmla="*/ 40638 h 47761"/>
                    <a:gd name="connsiteX6" fmla="*/ 259814 w 263805"/>
                    <a:gd name="connsiteY6" fmla="*/ 47640 h 47761"/>
                    <a:gd name="connsiteX7" fmla="*/ 263803 w 263805"/>
                    <a:gd name="connsiteY7" fmla="*/ 44449 h 47761"/>
                    <a:gd name="connsiteX8" fmla="*/ 249887 w 263805"/>
                    <a:gd name="connsiteY8" fmla="*/ 27786 h 47761"/>
                    <a:gd name="connsiteX9" fmla="*/ 226753 w 263805"/>
                    <a:gd name="connsiteY9" fmla="*/ 17149 h 47761"/>
                    <a:gd name="connsiteX10" fmla="*/ 173395 w 263805"/>
                    <a:gd name="connsiteY10" fmla="*/ 4563 h 47761"/>
                    <a:gd name="connsiteX11" fmla="*/ 63486 w 263805"/>
                    <a:gd name="connsiteY11" fmla="*/ 1461 h 47761"/>
                    <a:gd name="connsiteX12" fmla="*/ 910 w 263805"/>
                    <a:gd name="connsiteY12" fmla="*/ 9615 h 47761"/>
                    <a:gd name="connsiteX13" fmla="*/ 821 w 263805"/>
                    <a:gd name="connsiteY13" fmla="*/ 11299 h 47761"/>
                    <a:gd name="connsiteX14" fmla="*/ 821 w 263805"/>
                    <a:gd name="connsiteY14" fmla="*/ 11299 h 47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3805" h="47761">
                      <a:moveTo>
                        <a:pt x="821" y="11299"/>
                      </a:moveTo>
                      <a:cubicBezTo>
                        <a:pt x="18371" y="10679"/>
                        <a:pt x="35921" y="11122"/>
                        <a:pt x="53382" y="10502"/>
                      </a:cubicBezTo>
                      <a:cubicBezTo>
                        <a:pt x="70932" y="9881"/>
                        <a:pt x="88482" y="9172"/>
                        <a:pt x="106120" y="9349"/>
                      </a:cubicBezTo>
                      <a:cubicBezTo>
                        <a:pt x="141397" y="9615"/>
                        <a:pt x="176763" y="12984"/>
                        <a:pt x="210799" y="22822"/>
                      </a:cubicBezTo>
                      <a:cubicBezTo>
                        <a:pt x="220017" y="25481"/>
                        <a:pt x="229767" y="28229"/>
                        <a:pt x="238276" y="32749"/>
                      </a:cubicBezTo>
                      <a:cubicBezTo>
                        <a:pt x="242442" y="34965"/>
                        <a:pt x="246342" y="37536"/>
                        <a:pt x="249887" y="40638"/>
                      </a:cubicBezTo>
                      <a:cubicBezTo>
                        <a:pt x="253167" y="43474"/>
                        <a:pt x="255560" y="46311"/>
                        <a:pt x="259814" y="47640"/>
                      </a:cubicBezTo>
                      <a:cubicBezTo>
                        <a:pt x="261764" y="48261"/>
                        <a:pt x="263891" y="46399"/>
                        <a:pt x="263803" y="44449"/>
                      </a:cubicBezTo>
                      <a:cubicBezTo>
                        <a:pt x="263360" y="36738"/>
                        <a:pt x="255737" y="31774"/>
                        <a:pt x="249887" y="27786"/>
                      </a:cubicBezTo>
                      <a:cubicBezTo>
                        <a:pt x="242796" y="22911"/>
                        <a:pt x="234819" y="19897"/>
                        <a:pt x="226753" y="17149"/>
                      </a:cubicBezTo>
                      <a:cubicBezTo>
                        <a:pt x="209381" y="11299"/>
                        <a:pt x="191476" y="7222"/>
                        <a:pt x="173395" y="4563"/>
                      </a:cubicBezTo>
                      <a:cubicBezTo>
                        <a:pt x="136965" y="-844"/>
                        <a:pt x="100093" y="-844"/>
                        <a:pt x="63486" y="1461"/>
                      </a:cubicBezTo>
                      <a:cubicBezTo>
                        <a:pt x="42480" y="2791"/>
                        <a:pt x="21739" y="6779"/>
                        <a:pt x="910" y="9615"/>
                      </a:cubicBezTo>
                      <a:cubicBezTo>
                        <a:pt x="-242" y="9793"/>
                        <a:pt x="-331" y="11299"/>
                        <a:pt x="821" y="11299"/>
                      </a:cubicBezTo>
                      <a:lnTo>
                        <a:pt x="821" y="1129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2" name="任意多边形: 形状 291"/>
                <p:cNvSpPr/>
                <p:nvPr>
                  <p:custDataLst>
                    <p:tags r:id="rId46"/>
                  </p:custDataLst>
                </p:nvPr>
              </p:nvSpPr>
              <p:spPr>
                <a:xfrm>
                  <a:off x="6820899" y="5064493"/>
                  <a:ext cx="340031" cy="166472"/>
                </a:xfrm>
                <a:custGeom>
                  <a:avLst/>
                  <a:gdLst>
                    <a:gd name="connsiteX0" fmla="*/ 339790 w 340031"/>
                    <a:gd name="connsiteY0" fmla="*/ 77916 h 166472"/>
                    <a:gd name="connsiteX1" fmla="*/ 241759 w 340031"/>
                    <a:gd name="connsiteY1" fmla="*/ 3462 h 166472"/>
                    <a:gd name="connsiteX2" fmla="*/ 176080 w 340031"/>
                    <a:gd name="connsiteY2" fmla="*/ 3728 h 166472"/>
                    <a:gd name="connsiteX3" fmla="*/ 98790 w 340031"/>
                    <a:gd name="connsiteY3" fmla="*/ 28014 h 166472"/>
                    <a:gd name="connsiteX4" fmla="*/ 4570 w 340031"/>
                    <a:gd name="connsiteY4" fmla="*/ 45120 h 166472"/>
                    <a:gd name="connsiteX5" fmla="*/ 1379 w 340031"/>
                    <a:gd name="connsiteY5" fmla="*/ 53452 h 166472"/>
                    <a:gd name="connsiteX6" fmla="*/ 129546 w 340031"/>
                    <a:gd name="connsiteY6" fmla="*/ 152369 h 166472"/>
                    <a:gd name="connsiteX7" fmla="*/ 210382 w 340031"/>
                    <a:gd name="connsiteY7" fmla="*/ 166196 h 166472"/>
                    <a:gd name="connsiteX8" fmla="*/ 285722 w 340031"/>
                    <a:gd name="connsiteY8" fmla="*/ 143772 h 166472"/>
                    <a:gd name="connsiteX9" fmla="*/ 321708 w 340031"/>
                    <a:gd name="connsiteY9" fmla="*/ 118245 h 166472"/>
                    <a:gd name="connsiteX10" fmla="*/ 338106 w 340031"/>
                    <a:gd name="connsiteY10" fmla="*/ 81461 h 166472"/>
                    <a:gd name="connsiteX11" fmla="*/ 327470 w 340031"/>
                    <a:gd name="connsiteY11" fmla="*/ 84652 h 166472"/>
                    <a:gd name="connsiteX12" fmla="*/ 309388 w 340031"/>
                    <a:gd name="connsiteY12" fmla="*/ 114167 h 166472"/>
                    <a:gd name="connsiteX13" fmla="*/ 279872 w 340031"/>
                    <a:gd name="connsiteY13" fmla="*/ 134376 h 166472"/>
                    <a:gd name="connsiteX14" fmla="*/ 209053 w 340031"/>
                    <a:gd name="connsiteY14" fmla="*/ 155738 h 166472"/>
                    <a:gd name="connsiteX15" fmla="*/ 68211 w 340031"/>
                    <a:gd name="connsiteY15" fmla="*/ 104772 h 166472"/>
                    <a:gd name="connsiteX16" fmla="*/ 7938 w 340031"/>
                    <a:gd name="connsiteY16" fmla="*/ 46450 h 166472"/>
                    <a:gd name="connsiteX17" fmla="*/ 4748 w 340031"/>
                    <a:gd name="connsiteY17" fmla="*/ 54782 h 166472"/>
                    <a:gd name="connsiteX18" fmla="*/ 83013 w 340031"/>
                    <a:gd name="connsiteY18" fmla="*/ 41930 h 166472"/>
                    <a:gd name="connsiteX19" fmla="*/ 157201 w 340031"/>
                    <a:gd name="connsiteY19" fmla="*/ 17998 h 166472"/>
                    <a:gd name="connsiteX20" fmla="*/ 226780 w 340031"/>
                    <a:gd name="connsiteY20" fmla="*/ 9666 h 166472"/>
                    <a:gd name="connsiteX21" fmla="*/ 284925 w 340031"/>
                    <a:gd name="connsiteY21" fmla="*/ 30495 h 166472"/>
                    <a:gd name="connsiteX22" fmla="*/ 334826 w 340031"/>
                    <a:gd name="connsiteY22" fmla="*/ 80131 h 166472"/>
                    <a:gd name="connsiteX23" fmla="*/ 339790 w 340031"/>
                    <a:gd name="connsiteY23" fmla="*/ 77916 h 166472"/>
                    <a:gd name="connsiteX24" fmla="*/ 339790 w 340031"/>
                    <a:gd name="connsiteY24" fmla="*/ 77916 h 166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0031" h="166472">
                      <a:moveTo>
                        <a:pt x="339790" y="77916"/>
                      </a:moveTo>
                      <a:cubicBezTo>
                        <a:pt x="322949" y="39182"/>
                        <a:pt x="282000" y="12502"/>
                        <a:pt x="241759" y="3462"/>
                      </a:cubicBezTo>
                      <a:cubicBezTo>
                        <a:pt x="219955" y="-1413"/>
                        <a:pt x="197884" y="-970"/>
                        <a:pt x="176080" y="3728"/>
                      </a:cubicBezTo>
                      <a:cubicBezTo>
                        <a:pt x="149667" y="9489"/>
                        <a:pt x="124671" y="20302"/>
                        <a:pt x="98790" y="28014"/>
                      </a:cubicBezTo>
                      <a:cubicBezTo>
                        <a:pt x="68122" y="37143"/>
                        <a:pt x="36568" y="42904"/>
                        <a:pt x="4570" y="45120"/>
                      </a:cubicBezTo>
                      <a:cubicBezTo>
                        <a:pt x="139" y="45386"/>
                        <a:pt x="-1368" y="50261"/>
                        <a:pt x="1379" y="53452"/>
                      </a:cubicBezTo>
                      <a:cubicBezTo>
                        <a:pt x="36922" y="94579"/>
                        <a:pt x="78226" y="132338"/>
                        <a:pt x="129546" y="152369"/>
                      </a:cubicBezTo>
                      <a:cubicBezTo>
                        <a:pt x="155162" y="162385"/>
                        <a:pt x="182816" y="167792"/>
                        <a:pt x="210382" y="166196"/>
                      </a:cubicBezTo>
                      <a:cubicBezTo>
                        <a:pt x="236795" y="164690"/>
                        <a:pt x="262588" y="156535"/>
                        <a:pt x="285722" y="143772"/>
                      </a:cubicBezTo>
                      <a:cubicBezTo>
                        <a:pt x="298663" y="136681"/>
                        <a:pt x="310718" y="128083"/>
                        <a:pt x="321708" y="118245"/>
                      </a:cubicBezTo>
                      <a:cubicBezTo>
                        <a:pt x="332256" y="108849"/>
                        <a:pt x="341651" y="96263"/>
                        <a:pt x="338106" y="81461"/>
                      </a:cubicBezTo>
                      <a:cubicBezTo>
                        <a:pt x="336422" y="74547"/>
                        <a:pt x="325874" y="77738"/>
                        <a:pt x="327470" y="84652"/>
                      </a:cubicBezTo>
                      <a:cubicBezTo>
                        <a:pt x="330395" y="96883"/>
                        <a:pt x="317720" y="107343"/>
                        <a:pt x="309388" y="114167"/>
                      </a:cubicBezTo>
                      <a:cubicBezTo>
                        <a:pt x="300170" y="121790"/>
                        <a:pt x="290243" y="128526"/>
                        <a:pt x="279872" y="134376"/>
                      </a:cubicBezTo>
                      <a:cubicBezTo>
                        <a:pt x="258157" y="146608"/>
                        <a:pt x="234048" y="154408"/>
                        <a:pt x="209053" y="155738"/>
                      </a:cubicBezTo>
                      <a:cubicBezTo>
                        <a:pt x="157467" y="158574"/>
                        <a:pt x="108008" y="136149"/>
                        <a:pt x="68211" y="104772"/>
                      </a:cubicBezTo>
                      <a:cubicBezTo>
                        <a:pt x="46229" y="87400"/>
                        <a:pt x="26463" y="67368"/>
                        <a:pt x="7938" y="46450"/>
                      </a:cubicBezTo>
                      <a:cubicBezTo>
                        <a:pt x="6875" y="49198"/>
                        <a:pt x="5811" y="52034"/>
                        <a:pt x="4748" y="54782"/>
                      </a:cubicBezTo>
                      <a:cubicBezTo>
                        <a:pt x="31161" y="52654"/>
                        <a:pt x="57397" y="48489"/>
                        <a:pt x="83013" y="41930"/>
                      </a:cubicBezTo>
                      <a:cubicBezTo>
                        <a:pt x="108274" y="35459"/>
                        <a:pt x="132383" y="25709"/>
                        <a:pt x="157201" y="17998"/>
                      </a:cubicBezTo>
                      <a:cubicBezTo>
                        <a:pt x="179803" y="10996"/>
                        <a:pt x="203114" y="6653"/>
                        <a:pt x="226780" y="9666"/>
                      </a:cubicBezTo>
                      <a:cubicBezTo>
                        <a:pt x="247343" y="12325"/>
                        <a:pt x="267286" y="19505"/>
                        <a:pt x="284925" y="30495"/>
                      </a:cubicBezTo>
                      <a:cubicBezTo>
                        <a:pt x="305311" y="43082"/>
                        <a:pt x="321177" y="60632"/>
                        <a:pt x="334826" y="80131"/>
                      </a:cubicBezTo>
                      <a:cubicBezTo>
                        <a:pt x="336599" y="82525"/>
                        <a:pt x="341119" y="80929"/>
                        <a:pt x="339790" y="77916"/>
                      </a:cubicBezTo>
                      <a:lnTo>
                        <a:pt x="339790" y="779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93" name="图形 232"/>
            <p:cNvGrpSpPr/>
            <p:nvPr/>
          </p:nvGrpSpPr>
          <p:grpSpPr>
            <a:xfrm>
              <a:off x="7113739" y="3641424"/>
              <a:ext cx="1069945" cy="1459643"/>
              <a:chOff x="7113739" y="3641424"/>
              <a:chExt cx="1069945" cy="1459643"/>
            </a:xfrm>
          </p:grpSpPr>
          <p:grpSp>
            <p:nvGrpSpPr>
              <p:cNvPr id="294" name="图形 232"/>
              <p:cNvGrpSpPr/>
              <p:nvPr/>
            </p:nvGrpSpPr>
            <p:grpSpPr>
              <a:xfrm>
                <a:off x="7118144" y="3646418"/>
                <a:ext cx="1050596" cy="1006726"/>
                <a:chOff x="7118144" y="3646418"/>
                <a:chExt cx="1050596" cy="1006726"/>
              </a:xfrm>
            </p:grpSpPr>
            <p:sp>
              <p:nvSpPr>
                <p:cNvPr id="295" name="任意多边形: 形状 294"/>
                <p:cNvSpPr/>
                <p:nvPr>
                  <p:custDataLst>
                    <p:tags r:id="rId47"/>
                  </p:custDataLst>
                </p:nvPr>
              </p:nvSpPr>
              <p:spPr>
                <a:xfrm>
                  <a:off x="7468991" y="3646418"/>
                  <a:ext cx="200799" cy="468616"/>
                </a:xfrm>
                <a:custGeom>
                  <a:avLst/>
                  <a:gdLst>
                    <a:gd name="connsiteX0" fmla="*/ 121580 w 200799"/>
                    <a:gd name="connsiteY0" fmla="*/ 459309 h 468616"/>
                    <a:gd name="connsiteX1" fmla="*/ 3517 w 200799"/>
                    <a:gd name="connsiteY1" fmla="*/ 239582 h 468616"/>
                    <a:gd name="connsiteX2" fmla="*/ 2897 w 200799"/>
                    <a:gd name="connsiteY2" fmla="*/ 0 h 468616"/>
                    <a:gd name="connsiteX3" fmla="*/ 198693 w 200799"/>
                    <a:gd name="connsiteY3" fmla="*/ 245698 h 468616"/>
                    <a:gd name="connsiteX4" fmla="*/ 133014 w 200799"/>
                    <a:gd name="connsiteY4" fmla="*/ 468616 h 468616"/>
                    <a:gd name="connsiteX5" fmla="*/ 121580 w 200799"/>
                    <a:gd name="connsiteY5" fmla="*/ 459309 h 468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0799" h="468616">
                      <a:moveTo>
                        <a:pt x="121580" y="459309"/>
                      </a:moveTo>
                      <a:cubicBezTo>
                        <a:pt x="66626" y="377322"/>
                        <a:pt x="11051" y="336106"/>
                        <a:pt x="3517" y="239582"/>
                      </a:cubicBezTo>
                      <a:cubicBezTo>
                        <a:pt x="-4017" y="143058"/>
                        <a:pt x="2897" y="0"/>
                        <a:pt x="2897" y="0"/>
                      </a:cubicBezTo>
                      <a:cubicBezTo>
                        <a:pt x="2897" y="0"/>
                        <a:pt x="182561" y="150503"/>
                        <a:pt x="198693" y="245698"/>
                      </a:cubicBezTo>
                      <a:cubicBezTo>
                        <a:pt x="214824" y="340892"/>
                        <a:pt x="133014" y="468616"/>
                        <a:pt x="133014" y="468616"/>
                      </a:cubicBezTo>
                      <a:lnTo>
                        <a:pt x="121580" y="459309"/>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6" name="任意多边形: 形状 295"/>
                <p:cNvSpPr/>
                <p:nvPr>
                  <p:custDataLst>
                    <p:tags r:id="rId48"/>
                  </p:custDataLst>
                </p:nvPr>
              </p:nvSpPr>
              <p:spPr>
                <a:xfrm>
                  <a:off x="7302969" y="3930051"/>
                  <a:ext cx="227443" cy="381872"/>
                </a:xfrm>
                <a:custGeom>
                  <a:avLst/>
                  <a:gdLst>
                    <a:gd name="connsiteX0" fmla="*/ 246 w 227443"/>
                    <a:gd name="connsiteY0" fmla="*/ 0 h 381872"/>
                    <a:gd name="connsiteX1" fmla="*/ 210933 w 227443"/>
                    <a:gd name="connsiteY1" fmla="*/ 185248 h 381872"/>
                    <a:gd name="connsiteX2" fmla="*/ 221215 w 227443"/>
                    <a:gd name="connsiteY2" fmla="*/ 381842 h 381872"/>
                    <a:gd name="connsiteX3" fmla="*/ 84007 w 227443"/>
                    <a:gd name="connsiteY3" fmla="*/ 285406 h 381872"/>
                    <a:gd name="connsiteX4" fmla="*/ 246 w 227443"/>
                    <a:gd name="connsiteY4" fmla="*/ 0 h 381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443" h="381872">
                      <a:moveTo>
                        <a:pt x="246" y="0"/>
                      </a:moveTo>
                      <a:cubicBezTo>
                        <a:pt x="120613" y="70465"/>
                        <a:pt x="185051" y="102463"/>
                        <a:pt x="210933" y="185248"/>
                      </a:cubicBezTo>
                      <a:cubicBezTo>
                        <a:pt x="236814" y="268034"/>
                        <a:pt x="225646" y="380158"/>
                        <a:pt x="221215" y="381842"/>
                      </a:cubicBezTo>
                      <a:cubicBezTo>
                        <a:pt x="216871" y="383526"/>
                        <a:pt x="101202" y="314745"/>
                        <a:pt x="84007" y="285406"/>
                      </a:cubicBezTo>
                      <a:cubicBezTo>
                        <a:pt x="66811" y="256068"/>
                        <a:pt x="-4717" y="52029"/>
                        <a:pt x="246"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7" name="任意多边形: 形状 296"/>
                <p:cNvSpPr/>
                <p:nvPr>
                  <p:custDataLst>
                    <p:tags r:id="rId49"/>
                  </p:custDataLst>
                </p:nvPr>
              </p:nvSpPr>
              <p:spPr>
                <a:xfrm>
                  <a:off x="7118144" y="4292029"/>
                  <a:ext cx="341778" cy="241093"/>
                </a:xfrm>
                <a:custGeom>
                  <a:avLst/>
                  <a:gdLst>
                    <a:gd name="connsiteX0" fmla="*/ 0 w 341778"/>
                    <a:gd name="connsiteY0" fmla="*/ 276 h 241093"/>
                    <a:gd name="connsiteX1" fmla="*/ 238341 w 341778"/>
                    <a:gd name="connsiteY1" fmla="*/ 77477 h 241093"/>
                    <a:gd name="connsiteX2" fmla="*/ 341779 w 341778"/>
                    <a:gd name="connsiteY2" fmla="*/ 224701 h 241093"/>
                    <a:gd name="connsiteX3" fmla="*/ 97676 w 341778"/>
                    <a:gd name="connsiteY3" fmla="*/ 183840 h 241093"/>
                    <a:gd name="connsiteX4" fmla="*/ 0 w 341778"/>
                    <a:gd name="connsiteY4" fmla="*/ 276 h 2410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778" h="241093">
                      <a:moveTo>
                        <a:pt x="0" y="276"/>
                      </a:moveTo>
                      <a:cubicBezTo>
                        <a:pt x="72947" y="-3447"/>
                        <a:pt x="185337" y="30944"/>
                        <a:pt x="238341" y="77477"/>
                      </a:cubicBezTo>
                      <a:cubicBezTo>
                        <a:pt x="291345" y="124011"/>
                        <a:pt x="319531" y="214774"/>
                        <a:pt x="341779" y="224701"/>
                      </a:cubicBezTo>
                      <a:cubicBezTo>
                        <a:pt x="265109" y="269462"/>
                        <a:pt x="126217" y="211317"/>
                        <a:pt x="97676" y="183840"/>
                      </a:cubicBezTo>
                      <a:cubicBezTo>
                        <a:pt x="69136" y="156274"/>
                        <a:pt x="15600" y="92723"/>
                        <a:pt x="0" y="276"/>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8" name="任意多边形: 形状 297"/>
                <p:cNvSpPr/>
                <p:nvPr>
                  <p:custDataLst>
                    <p:tags r:id="rId50"/>
                  </p:custDataLst>
                </p:nvPr>
              </p:nvSpPr>
              <p:spPr>
                <a:xfrm>
                  <a:off x="7723205" y="4035971"/>
                  <a:ext cx="139257" cy="351794"/>
                </a:xfrm>
                <a:custGeom>
                  <a:avLst/>
                  <a:gdLst>
                    <a:gd name="connsiteX0" fmla="*/ 111025 w 139257"/>
                    <a:gd name="connsiteY0" fmla="*/ 0 h 351794"/>
                    <a:gd name="connsiteX1" fmla="*/ 3688 w 139257"/>
                    <a:gd name="connsiteY1" fmla="*/ 171421 h 351794"/>
                    <a:gd name="connsiteX2" fmla="*/ 19022 w 139257"/>
                    <a:gd name="connsiteY2" fmla="*/ 351794 h 351794"/>
                    <a:gd name="connsiteX3" fmla="*/ 133361 w 139257"/>
                    <a:gd name="connsiteY3" fmla="*/ 215739 h 351794"/>
                    <a:gd name="connsiteX4" fmla="*/ 111025 w 139257"/>
                    <a:gd name="connsiteY4" fmla="*/ 0 h 3517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257" h="351794">
                      <a:moveTo>
                        <a:pt x="111025" y="0"/>
                      </a:moveTo>
                      <a:cubicBezTo>
                        <a:pt x="94805" y="66565"/>
                        <a:pt x="17426" y="88724"/>
                        <a:pt x="3688" y="171421"/>
                      </a:cubicBezTo>
                      <a:cubicBezTo>
                        <a:pt x="-10051" y="254118"/>
                        <a:pt x="19022" y="351794"/>
                        <a:pt x="19022" y="351794"/>
                      </a:cubicBezTo>
                      <a:cubicBezTo>
                        <a:pt x="19022" y="351794"/>
                        <a:pt x="116432" y="295068"/>
                        <a:pt x="133361" y="215739"/>
                      </a:cubicBezTo>
                      <a:cubicBezTo>
                        <a:pt x="150202" y="136410"/>
                        <a:pt x="127246" y="18702"/>
                        <a:pt x="111025"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9" name="任意多边形: 形状 298"/>
                <p:cNvSpPr/>
                <p:nvPr>
                  <p:custDataLst>
                    <p:tags r:id="rId51"/>
                  </p:custDataLst>
                </p:nvPr>
              </p:nvSpPr>
              <p:spPr>
                <a:xfrm>
                  <a:off x="7802853" y="4464880"/>
                  <a:ext cx="365887" cy="188263"/>
                </a:xfrm>
                <a:custGeom>
                  <a:avLst/>
                  <a:gdLst>
                    <a:gd name="connsiteX0" fmla="*/ 0 w 365887"/>
                    <a:gd name="connsiteY0" fmla="*/ 59207 h 188263"/>
                    <a:gd name="connsiteX1" fmla="*/ 189237 w 365887"/>
                    <a:gd name="connsiteY1" fmla="*/ 185956 h 188263"/>
                    <a:gd name="connsiteX2" fmla="*/ 365887 w 365887"/>
                    <a:gd name="connsiteY2" fmla="*/ 140929 h 188263"/>
                    <a:gd name="connsiteX3" fmla="*/ 240025 w 365887"/>
                    <a:gd name="connsiteY3" fmla="*/ 40327 h 188263"/>
                    <a:gd name="connsiteX4" fmla="*/ 112390 w 365887"/>
                    <a:gd name="connsiteY4" fmla="*/ 3189 h 188263"/>
                    <a:gd name="connsiteX5" fmla="*/ 0 w 365887"/>
                    <a:gd name="connsiteY5" fmla="*/ 59207 h 18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5887" h="188263">
                      <a:moveTo>
                        <a:pt x="0" y="59207"/>
                      </a:moveTo>
                      <a:cubicBezTo>
                        <a:pt x="33061" y="123911"/>
                        <a:pt x="101842" y="171242"/>
                        <a:pt x="189237" y="185956"/>
                      </a:cubicBezTo>
                      <a:cubicBezTo>
                        <a:pt x="276632" y="200580"/>
                        <a:pt x="365887" y="140929"/>
                        <a:pt x="365887" y="140929"/>
                      </a:cubicBezTo>
                      <a:cubicBezTo>
                        <a:pt x="365887" y="140929"/>
                        <a:pt x="270693" y="59384"/>
                        <a:pt x="240025" y="40327"/>
                      </a:cubicBezTo>
                      <a:cubicBezTo>
                        <a:pt x="209269" y="21271"/>
                        <a:pt x="167964" y="-10107"/>
                        <a:pt x="112390" y="3189"/>
                      </a:cubicBezTo>
                      <a:cubicBezTo>
                        <a:pt x="56815" y="16484"/>
                        <a:pt x="0" y="59207"/>
                        <a:pt x="0" y="59207"/>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0" name="任意多边形: 形状 299"/>
                <p:cNvSpPr/>
                <p:nvPr>
                  <p:custDataLst>
                    <p:tags r:id="rId52"/>
                  </p:custDataLst>
                </p:nvPr>
              </p:nvSpPr>
              <p:spPr>
                <a:xfrm>
                  <a:off x="7862981" y="4472810"/>
                  <a:ext cx="295551" cy="138104"/>
                </a:xfrm>
                <a:custGeom>
                  <a:avLst/>
                  <a:gdLst>
                    <a:gd name="connsiteX0" fmla="*/ 294591 w 295551"/>
                    <a:gd name="connsiteY0" fmla="*/ 128124 h 138104"/>
                    <a:gd name="connsiteX1" fmla="*/ 265164 w 295551"/>
                    <a:gd name="connsiteY1" fmla="*/ 105255 h 138104"/>
                    <a:gd name="connsiteX2" fmla="*/ 236181 w 295551"/>
                    <a:gd name="connsiteY2" fmla="*/ 81147 h 138104"/>
                    <a:gd name="connsiteX3" fmla="*/ 172452 w 295551"/>
                    <a:gd name="connsiteY3" fmla="*/ 30004 h 138104"/>
                    <a:gd name="connsiteX4" fmla="*/ 93477 w 295551"/>
                    <a:gd name="connsiteY4" fmla="*/ 2350 h 138104"/>
                    <a:gd name="connsiteX5" fmla="*/ 7146 w 295551"/>
                    <a:gd name="connsiteY5" fmla="*/ 12897 h 138104"/>
                    <a:gd name="connsiteX6" fmla="*/ 15833 w 295551"/>
                    <a:gd name="connsiteY6" fmla="*/ 42147 h 138104"/>
                    <a:gd name="connsiteX7" fmla="*/ 55187 w 295551"/>
                    <a:gd name="connsiteY7" fmla="*/ 36563 h 138104"/>
                    <a:gd name="connsiteX8" fmla="*/ 94364 w 295551"/>
                    <a:gd name="connsiteY8" fmla="*/ 36386 h 138104"/>
                    <a:gd name="connsiteX9" fmla="*/ 168374 w 295551"/>
                    <a:gd name="connsiteY9" fmla="*/ 62976 h 138104"/>
                    <a:gd name="connsiteX10" fmla="*/ 227849 w 295551"/>
                    <a:gd name="connsiteY10" fmla="*/ 109953 h 138104"/>
                    <a:gd name="connsiteX11" fmla="*/ 291223 w 295551"/>
                    <a:gd name="connsiteY11" fmla="*/ 137342 h 138104"/>
                    <a:gd name="connsiteX12" fmla="*/ 294591 w 295551"/>
                    <a:gd name="connsiteY12" fmla="*/ 128124 h 138104"/>
                    <a:gd name="connsiteX13" fmla="*/ 294591 w 295551"/>
                    <a:gd name="connsiteY13" fmla="*/ 128124 h 138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5551" h="138104">
                      <a:moveTo>
                        <a:pt x="294591" y="128124"/>
                      </a:moveTo>
                      <a:cubicBezTo>
                        <a:pt x="287146" y="118462"/>
                        <a:pt x="275003" y="112258"/>
                        <a:pt x="265164" y="105255"/>
                      </a:cubicBezTo>
                      <a:cubicBezTo>
                        <a:pt x="254883" y="97987"/>
                        <a:pt x="245399" y="89567"/>
                        <a:pt x="236181" y="81147"/>
                      </a:cubicBezTo>
                      <a:cubicBezTo>
                        <a:pt x="216149" y="62799"/>
                        <a:pt x="195763" y="44097"/>
                        <a:pt x="172452" y="30004"/>
                      </a:cubicBezTo>
                      <a:cubicBezTo>
                        <a:pt x="148431" y="15468"/>
                        <a:pt x="121309" y="5806"/>
                        <a:pt x="93477" y="2350"/>
                      </a:cubicBezTo>
                      <a:cubicBezTo>
                        <a:pt x="66798" y="-1019"/>
                        <a:pt x="30192" y="-3057"/>
                        <a:pt x="7146" y="12897"/>
                      </a:cubicBezTo>
                      <a:cubicBezTo>
                        <a:pt x="-5794" y="21849"/>
                        <a:pt x="-122" y="41881"/>
                        <a:pt x="15833" y="42147"/>
                      </a:cubicBezTo>
                      <a:cubicBezTo>
                        <a:pt x="29128" y="42413"/>
                        <a:pt x="41892" y="37981"/>
                        <a:pt x="55187" y="36563"/>
                      </a:cubicBezTo>
                      <a:cubicBezTo>
                        <a:pt x="68128" y="35145"/>
                        <a:pt x="81334" y="34967"/>
                        <a:pt x="94364" y="36386"/>
                      </a:cubicBezTo>
                      <a:cubicBezTo>
                        <a:pt x="120777" y="39311"/>
                        <a:pt x="146215" y="48440"/>
                        <a:pt x="168374" y="62976"/>
                      </a:cubicBezTo>
                      <a:cubicBezTo>
                        <a:pt x="189470" y="76892"/>
                        <a:pt x="207640" y="94796"/>
                        <a:pt x="227849" y="109953"/>
                      </a:cubicBezTo>
                      <a:cubicBezTo>
                        <a:pt x="244690" y="122628"/>
                        <a:pt x="268621" y="142217"/>
                        <a:pt x="291223" y="137342"/>
                      </a:cubicBezTo>
                      <a:cubicBezTo>
                        <a:pt x="294769" y="136455"/>
                        <a:pt x="296896" y="131137"/>
                        <a:pt x="294591" y="128124"/>
                      </a:cubicBezTo>
                      <a:lnTo>
                        <a:pt x="294591" y="12812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1" name="任意多边形: 形状 300"/>
                <p:cNvSpPr/>
                <p:nvPr>
                  <p:custDataLst>
                    <p:tags r:id="rId53"/>
                  </p:custDataLst>
                </p:nvPr>
              </p:nvSpPr>
              <p:spPr>
                <a:xfrm>
                  <a:off x="7705446" y="4051276"/>
                  <a:ext cx="135299" cy="231016"/>
                </a:xfrm>
                <a:custGeom>
                  <a:avLst/>
                  <a:gdLst>
                    <a:gd name="connsiteX0" fmla="*/ 119655 w 135299"/>
                    <a:gd name="connsiteY0" fmla="*/ 1624 h 231016"/>
                    <a:gd name="connsiteX1" fmla="*/ 101573 w 135299"/>
                    <a:gd name="connsiteY1" fmla="*/ 23783 h 231016"/>
                    <a:gd name="connsiteX2" fmla="*/ 83049 w 135299"/>
                    <a:gd name="connsiteY2" fmla="*/ 46917 h 231016"/>
                    <a:gd name="connsiteX3" fmla="*/ 45379 w 135299"/>
                    <a:gd name="connsiteY3" fmla="*/ 94515 h 231016"/>
                    <a:gd name="connsiteX4" fmla="*/ 22511 w 135299"/>
                    <a:gd name="connsiteY4" fmla="*/ 151862 h 231016"/>
                    <a:gd name="connsiteX5" fmla="*/ 12495 w 135299"/>
                    <a:gd name="connsiteY5" fmla="*/ 179516 h 231016"/>
                    <a:gd name="connsiteX6" fmla="*/ 352 w 135299"/>
                    <a:gd name="connsiteY6" fmla="*/ 210716 h 231016"/>
                    <a:gd name="connsiteX7" fmla="*/ 24549 w 135299"/>
                    <a:gd name="connsiteY7" fmla="*/ 228443 h 231016"/>
                    <a:gd name="connsiteX8" fmla="*/ 56369 w 135299"/>
                    <a:gd name="connsiteY8" fmla="*/ 172780 h 231016"/>
                    <a:gd name="connsiteX9" fmla="*/ 76401 w 135299"/>
                    <a:gd name="connsiteY9" fmla="*/ 113571 h 231016"/>
                    <a:gd name="connsiteX10" fmla="*/ 107601 w 135299"/>
                    <a:gd name="connsiteY10" fmla="*/ 62872 h 231016"/>
                    <a:gd name="connsiteX11" fmla="*/ 135255 w 135299"/>
                    <a:gd name="connsiteY11" fmla="*/ 10134 h 231016"/>
                    <a:gd name="connsiteX12" fmla="*/ 119655 w 135299"/>
                    <a:gd name="connsiteY12" fmla="*/ 1624 h 231016"/>
                    <a:gd name="connsiteX13" fmla="*/ 119655 w 135299"/>
                    <a:gd name="connsiteY13" fmla="*/ 1624 h 231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5299" h="231016">
                      <a:moveTo>
                        <a:pt x="119655" y="1624"/>
                      </a:moveTo>
                      <a:cubicBezTo>
                        <a:pt x="111501" y="7120"/>
                        <a:pt x="107246" y="15984"/>
                        <a:pt x="101573" y="23783"/>
                      </a:cubicBezTo>
                      <a:cubicBezTo>
                        <a:pt x="95812" y="31761"/>
                        <a:pt x="89519" y="39472"/>
                        <a:pt x="83049" y="46917"/>
                      </a:cubicBezTo>
                      <a:cubicBezTo>
                        <a:pt x="69665" y="62340"/>
                        <a:pt x="55572" y="76699"/>
                        <a:pt x="45379" y="94515"/>
                      </a:cubicBezTo>
                      <a:cubicBezTo>
                        <a:pt x="35097" y="112419"/>
                        <a:pt x="28892" y="132273"/>
                        <a:pt x="22511" y="151862"/>
                      </a:cubicBezTo>
                      <a:cubicBezTo>
                        <a:pt x="19497" y="161168"/>
                        <a:pt x="16483" y="170564"/>
                        <a:pt x="12495" y="179516"/>
                      </a:cubicBezTo>
                      <a:cubicBezTo>
                        <a:pt x="7974" y="189709"/>
                        <a:pt x="2745" y="199725"/>
                        <a:pt x="352" y="210716"/>
                      </a:cubicBezTo>
                      <a:cubicBezTo>
                        <a:pt x="-2485" y="223923"/>
                        <a:pt x="12406" y="236597"/>
                        <a:pt x="24549" y="228443"/>
                      </a:cubicBezTo>
                      <a:cubicBezTo>
                        <a:pt x="43251" y="215857"/>
                        <a:pt x="49988" y="193343"/>
                        <a:pt x="56369" y="172780"/>
                      </a:cubicBezTo>
                      <a:cubicBezTo>
                        <a:pt x="62485" y="152925"/>
                        <a:pt x="67272" y="132273"/>
                        <a:pt x="76401" y="113571"/>
                      </a:cubicBezTo>
                      <a:cubicBezTo>
                        <a:pt x="85087" y="95933"/>
                        <a:pt x="96078" y="78826"/>
                        <a:pt x="107601" y="62872"/>
                      </a:cubicBezTo>
                      <a:cubicBezTo>
                        <a:pt x="117882" y="48601"/>
                        <a:pt x="136319" y="28836"/>
                        <a:pt x="135255" y="10134"/>
                      </a:cubicBezTo>
                      <a:cubicBezTo>
                        <a:pt x="134900" y="2688"/>
                        <a:pt x="126391" y="-2896"/>
                        <a:pt x="119655" y="1624"/>
                      </a:cubicBezTo>
                      <a:lnTo>
                        <a:pt x="119655" y="162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2" name="任意多边形: 形状 301"/>
                <p:cNvSpPr/>
                <p:nvPr>
                  <p:custDataLst>
                    <p:tags r:id="rId54"/>
                  </p:custDataLst>
                </p:nvPr>
              </p:nvSpPr>
              <p:spPr>
                <a:xfrm>
                  <a:off x="7481728" y="3664763"/>
                  <a:ext cx="185164" cy="256660"/>
                </a:xfrm>
                <a:custGeom>
                  <a:avLst/>
                  <a:gdLst>
                    <a:gd name="connsiteX0" fmla="*/ 1240 w 185164"/>
                    <a:gd name="connsiteY0" fmla="*/ 800 h 256660"/>
                    <a:gd name="connsiteX1" fmla="*/ 3278 w 185164"/>
                    <a:gd name="connsiteY1" fmla="*/ 33949 h 256660"/>
                    <a:gd name="connsiteX2" fmla="*/ 18524 w 185164"/>
                    <a:gd name="connsiteY2" fmla="*/ 67188 h 256660"/>
                    <a:gd name="connsiteX3" fmla="*/ 71439 w 185164"/>
                    <a:gd name="connsiteY3" fmla="*/ 127814 h 256660"/>
                    <a:gd name="connsiteX4" fmla="*/ 128875 w 185164"/>
                    <a:gd name="connsiteY4" fmla="*/ 185516 h 256660"/>
                    <a:gd name="connsiteX5" fmla="*/ 148375 w 185164"/>
                    <a:gd name="connsiteY5" fmla="*/ 219464 h 256660"/>
                    <a:gd name="connsiteX6" fmla="*/ 152806 w 185164"/>
                    <a:gd name="connsiteY6" fmla="*/ 236305 h 256660"/>
                    <a:gd name="connsiteX7" fmla="*/ 159543 w 185164"/>
                    <a:gd name="connsiteY7" fmla="*/ 251284 h 256660"/>
                    <a:gd name="connsiteX8" fmla="*/ 172484 w 185164"/>
                    <a:gd name="connsiteY8" fmla="*/ 254386 h 256660"/>
                    <a:gd name="connsiteX9" fmla="*/ 184715 w 185164"/>
                    <a:gd name="connsiteY9" fmla="*/ 220705 h 256660"/>
                    <a:gd name="connsiteX10" fmla="*/ 169736 w 185164"/>
                    <a:gd name="connsiteY10" fmla="*/ 181971 h 256660"/>
                    <a:gd name="connsiteX11" fmla="*/ 110616 w 185164"/>
                    <a:gd name="connsiteY11" fmla="*/ 118153 h 256660"/>
                    <a:gd name="connsiteX12" fmla="*/ 48571 w 185164"/>
                    <a:gd name="connsiteY12" fmla="*/ 61072 h 256660"/>
                    <a:gd name="connsiteX13" fmla="*/ 24462 w 185164"/>
                    <a:gd name="connsiteY13" fmla="*/ 29961 h 256660"/>
                    <a:gd name="connsiteX14" fmla="*/ 11965 w 185164"/>
                    <a:gd name="connsiteY14" fmla="*/ 14982 h 256660"/>
                    <a:gd name="connsiteX15" fmla="*/ 3012 w 185164"/>
                    <a:gd name="connsiteY15" fmla="*/ 179 h 256660"/>
                    <a:gd name="connsiteX16" fmla="*/ 1240 w 185164"/>
                    <a:gd name="connsiteY16" fmla="*/ 800 h 256660"/>
                    <a:gd name="connsiteX17" fmla="*/ 1240 w 185164"/>
                    <a:gd name="connsiteY17" fmla="*/ 800 h 256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5164" h="256660">
                      <a:moveTo>
                        <a:pt x="1240" y="800"/>
                      </a:moveTo>
                      <a:cubicBezTo>
                        <a:pt x="-1951" y="10284"/>
                        <a:pt x="1860" y="24199"/>
                        <a:pt x="3278" y="33949"/>
                      </a:cubicBezTo>
                      <a:cubicBezTo>
                        <a:pt x="4962" y="45738"/>
                        <a:pt x="11965" y="57438"/>
                        <a:pt x="18524" y="67188"/>
                      </a:cubicBezTo>
                      <a:cubicBezTo>
                        <a:pt x="33503" y="89524"/>
                        <a:pt x="52205" y="109112"/>
                        <a:pt x="71439" y="127814"/>
                      </a:cubicBezTo>
                      <a:cubicBezTo>
                        <a:pt x="90850" y="146605"/>
                        <a:pt x="111768" y="164510"/>
                        <a:pt x="128875" y="185516"/>
                      </a:cubicBezTo>
                      <a:cubicBezTo>
                        <a:pt x="137029" y="195621"/>
                        <a:pt x="144475" y="207055"/>
                        <a:pt x="148375" y="219464"/>
                      </a:cubicBezTo>
                      <a:cubicBezTo>
                        <a:pt x="150147" y="224959"/>
                        <a:pt x="151300" y="230720"/>
                        <a:pt x="152806" y="236305"/>
                      </a:cubicBezTo>
                      <a:cubicBezTo>
                        <a:pt x="154313" y="241888"/>
                        <a:pt x="157416" y="246232"/>
                        <a:pt x="159543" y="251284"/>
                      </a:cubicBezTo>
                      <a:cubicBezTo>
                        <a:pt x="161847" y="256691"/>
                        <a:pt x="167963" y="258552"/>
                        <a:pt x="172484" y="254386"/>
                      </a:cubicBezTo>
                      <a:cubicBezTo>
                        <a:pt x="182677" y="244902"/>
                        <a:pt x="186577" y="234975"/>
                        <a:pt x="184715" y="220705"/>
                      </a:cubicBezTo>
                      <a:cubicBezTo>
                        <a:pt x="182943" y="207055"/>
                        <a:pt x="176738" y="193671"/>
                        <a:pt x="169736" y="181971"/>
                      </a:cubicBezTo>
                      <a:cubicBezTo>
                        <a:pt x="154579" y="156887"/>
                        <a:pt x="132509" y="137210"/>
                        <a:pt x="110616" y="118153"/>
                      </a:cubicBezTo>
                      <a:cubicBezTo>
                        <a:pt x="89432" y="99717"/>
                        <a:pt x="67273" y="82167"/>
                        <a:pt x="48571" y="61072"/>
                      </a:cubicBezTo>
                      <a:cubicBezTo>
                        <a:pt x="39796" y="51233"/>
                        <a:pt x="32439" y="40331"/>
                        <a:pt x="24462" y="29961"/>
                      </a:cubicBezTo>
                      <a:cubicBezTo>
                        <a:pt x="20474" y="24820"/>
                        <a:pt x="15510" y="20565"/>
                        <a:pt x="11965" y="14982"/>
                      </a:cubicBezTo>
                      <a:cubicBezTo>
                        <a:pt x="8774" y="10018"/>
                        <a:pt x="7090" y="4345"/>
                        <a:pt x="3012" y="179"/>
                      </a:cubicBezTo>
                      <a:cubicBezTo>
                        <a:pt x="2392" y="-264"/>
                        <a:pt x="1506" y="179"/>
                        <a:pt x="1240" y="800"/>
                      </a:cubicBezTo>
                      <a:lnTo>
                        <a:pt x="1240" y="80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3" name="任意多边形: 形状 302"/>
                <p:cNvSpPr/>
                <p:nvPr>
                  <p:custDataLst>
                    <p:tags r:id="rId55"/>
                  </p:custDataLst>
                </p:nvPr>
              </p:nvSpPr>
              <p:spPr>
                <a:xfrm>
                  <a:off x="7305918" y="3943003"/>
                  <a:ext cx="97103" cy="251292"/>
                </a:xfrm>
                <a:custGeom>
                  <a:avLst/>
                  <a:gdLst>
                    <a:gd name="connsiteX0" fmla="*/ 133 w 97103"/>
                    <a:gd name="connsiteY0" fmla="*/ 10093 h 251292"/>
                    <a:gd name="connsiteX1" fmla="*/ 6603 w 97103"/>
                    <a:gd name="connsiteY1" fmla="*/ 36507 h 251292"/>
                    <a:gd name="connsiteX2" fmla="*/ 15644 w 97103"/>
                    <a:gd name="connsiteY2" fmla="*/ 65845 h 251292"/>
                    <a:gd name="connsiteX3" fmla="*/ 29826 w 97103"/>
                    <a:gd name="connsiteY3" fmla="*/ 123636 h 251292"/>
                    <a:gd name="connsiteX4" fmla="*/ 55530 w 97103"/>
                    <a:gd name="connsiteY4" fmla="*/ 224237 h 251292"/>
                    <a:gd name="connsiteX5" fmla="*/ 70421 w 97103"/>
                    <a:gd name="connsiteY5" fmla="*/ 242850 h 251292"/>
                    <a:gd name="connsiteX6" fmla="*/ 90009 w 97103"/>
                    <a:gd name="connsiteY6" fmla="*/ 251182 h 251292"/>
                    <a:gd name="connsiteX7" fmla="*/ 92669 w 97103"/>
                    <a:gd name="connsiteY7" fmla="*/ 221844 h 251292"/>
                    <a:gd name="connsiteX8" fmla="*/ 77246 w 97103"/>
                    <a:gd name="connsiteY8" fmla="*/ 175487 h 251292"/>
                    <a:gd name="connsiteX9" fmla="*/ 66078 w 97103"/>
                    <a:gd name="connsiteY9" fmla="*/ 125497 h 251292"/>
                    <a:gd name="connsiteX10" fmla="*/ 46755 w 97103"/>
                    <a:gd name="connsiteY10" fmla="*/ 62831 h 251292"/>
                    <a:gd name="connsiteX11" fmla="*/ 33460 w 97103"/>
                    <a:gd name="connsiteY11" fmla="*/ 30480 h 251292"/>
                    <a:gd name="connsiteX12" fmla="*/ 17240 w 97103"/>
                    <a:gd name="connsiteY12" fmla="*/ 2471 h 251292"/>
                    <a:gd name="connsiteX13" fmla="*/ 133 w 97103"/>
                    <a:gd name="connsiteY13" fmla="*/ 10093 h 251292"/>
                    <a:gd name="connsiteX14" fmla="*/ 133 w 97103"/>
                    <a:gd name="connsiteY14" fmla="*/ 10093 h 251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103" h="251292">
                      <a:moveTo>
                        <a:pt x="133" y="10093"/>
                      </a:moveTo>
                      <a:cubicBezTo>
                        <a:pt x="-842" y="19134"/>
                        <a:pt x="3767" y="28086"/>
                        <a:pt x="6603" y="36507"/>
                      </a:cubicBezTo>
                      <a:cubicBezTo>
                        <a:pt x="9794" y="46257"/>
                        <a:pt x="12808" y="56007"/>
                        <a:pt x="15644" y="65845"/>
                      </a:cubicBezTo>
                      <a:cubicBezTo>
                        <a:pt x="21051" y="84902"/>
                        <a:pt x="25571" y="104313"/>
                        <a:pt x="29826" y="123636"/>
                      </a:cubicBezTo>
                      <a:cubicBezTo>
                        <a:pt x="37183" y="156962"/>
                        <a:pt x="39576" y="193480"/>
                        <a:pt x="55530" y="224237"/>
                      </a:cubicBezTo>
                      <a:cubicBezTo>
                        <a:pt x="59164" y="231150"/>
                        <a:pt x="64394" y="237975"/>
                        <a:pt x="70421" y="242850"/>
                      </a:cubicBezTo>
                      <a:cubicBezTo>
                        <a:pt x="74853" y="246484"/>
                        <a:pt x="83894" y="252157"/>
                        <a:pt x="90009" y="251182"/>
                      </a:cubicBezTo>
                      <a:cubicBezTo>
                        <a:pt x="102684" y="249144"/>
                        <a:pt x="94973" y="229112"/>
                        <a:pt x="92669" y="221844"/>
                      </a:cubicBezTo>
                      <a:cubicBezTo>
                        <a:pt x="87794" y="206244"/>
                        <a:pt x="81235" y="191442"/>
                        <a:pt x="77246" y="175487"/>
                      </a:cubicBezTo>
                      <a:cubicBezTo>
                        <a:pt x="73169" y="158912"/>
                        <a:pt x="69978" y="142072"/>
                        <a:pt x="66078" y="125497"/>
                      </a:cubicBezTo>
                      <a:cubicBezTo>
                        <a:pt x="61026" y="104136"/>
                        <a:pt x="54467" y="83395"/>
                        <a:pt x="46755" y="62831"/>
                      </a:cubicBezTo>
                      <a:cubicBezTo>
                        <a:pt x="42589" y="51929"/>
                        <a:pt x="38158" y="41116"/>
                        <a:pt x="33460" y="30480"/>
                      </a:cubicBezTo>
                      <a:cubicBezTo>
                        <a:pt x="29205" y="20995"/>
                        <a:pt x="25660" y="8941"/>
                        <a:pt x="17240" y="2471"/>
                      </a:cubicBezTo>
                      <a:cubicBezTo>
                        <a:pt x="9794" y="-3025"/>
                        <a:pt x="1108" y="1141"/>
                        <a:pt x="133" y="10093"/>
                      </a:cubicBezTo>
                      <a:lnTo>
                        <a:pt x="133" y="1009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4" name="任意多边形: 形状 303"/>
                <p:cNvSpPr/>
                <p:nvPr>
                  <p:custDataLst>
                    <p:tags r:id="rId56"/>
                  </p:custDataLst>
                </p:nvPr>
              </p:nvSpPr>
              <p:spPr>
                <a:xfrm>
                  <a:off x="7129674" y="4290871"/>
                  <a:ext cx="199074" cy="227322"/>
                </a:xfrm>
                <a:custGeom>
                  <a:avLst/>
                  <a:gdLst>
                    <a:gd name="connsiteX0" fmla="*/ 1233 w 199074"/>
                    <a:gd name="connsiteY0" fmla="*/ 7816 h 227322"/>
                    <a:gd name="connsiteX1" fmla="*/ 7969 w 199074"/>
                    <a:gd name="connsiteY1" fmla="*/ 47259 h 227322"/>
                    <a:gd name="connsiteX2" fmla="*/ 21442 w 199074"/>
                    <a:gd name="connsiteY2" fmla="*/ 87677 h 227322"/>
                    <a:gd name="connsiteX3" fmla="*/ 50426 w 199074"/>
                    <a:gd name="connsiteY3" fmla="*/ 156015 h 227322"/>
                    <a:gd name="connsiteX4" fmla="*/ 106177 w 199074"/>
                    <a:gd name="connsiteY4" fmla="*/ 200953 h 227322"/>
                    <a:gd name="connsiteX5" fmla="*/ 143582 w 199074"/>
                    <a:gd name="connsiteY5" fmla="*/ 216818 h 227322"/>
                    <a:gd name="connsiteX6" fmla="*/ 184708 w 199074"/>
                    <a:gd name="connsiteY6" fmla="*/ 227012 h 227322"/>
                    <a:gd name="connsiteX7" fmla="*/ 193395 w 199074"/>
                    <a:gd name="connsiteY7" fmla="*/ 204941 h 227322"/>
                    <a:gd name="connsiteX8" fmla="*/ 160865 w 199074"/>
                    <a:gd name="connsiteY8" fmla="*/ 183403 h 227322"/>
                    <a:gd name="connsiteX9" fmla="*/ 127982 w 199074"/>
                    <a:gd name="connsiteY9" fmla="*/ 168601 h 227322"/>
                    <a:gd name="connsiteX10" fmla="*/ 78966 w 199074"/>
                    <a:gd name="connsiteY10" fmla="*/ 130665 h 227322"/>
                    <a:gd name="connsiteX11" fmla="*/ 52464 w 199074"/>
                    <a:gd name="connsiteY11" fmla="*/ 69684 h 227322"/>
                    <a:gd name="connsiteX12" fmla="*/ 36244 w 199074"/>
                    <a:gd name="connsiteY12" fmla="*/ 32191 h 227322"/>
                    <a:gd name="connsiteX13" fmla="*/ 16124 w 199074"/>
                    <a:gd name="connsiteY13" fmla="*/ 1257 h 227322"/>
                    <a:gd name="connsiteX14" fmla="*/ 1233 w 199074"/>
                    <a:gd name="connsiteY14" fmla="*/ 7816 h 227322"/>
                    <a:gd name="connsiteX15" fmla="*/ 1233 w 199074"/>
                    <a:gd name="connsiteY15" fmla="*/ 7816 h 22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9074" h="227322">
                      <a:moveTo>
                        <a:pt x="1233" y="7816"/>
                      </a:moveTo>
                      <a:cubicBezTo>
                        <a:pt x="-2933" y="19516"/>
                        <a:pt x="4512" y="35825"/>
                        <a:pt x="7969" y="47259"/>
                      </a:cubicBezTo>
                      <a:cubicBezTo>
                        <a:pt x="12046" y="60820"/>
                        <a:pt x="16655" y="74293"/>
                        <a:pt x="21442" y="87677"/>
                      </a:cubicBezTo>
                      <a:cubicBezTo>
                        <a:pt x="29774" y="110722"/>
                        <a:pt x="37042" y="135274"/>
                        <a:pt x="50426" y="156015"/>
                      </a:cubicBezTo>
                      <a:cubicBezTo>
                        <a:pt x="63987" y="177110"/>
                        <a:pt x="83575" y="190760"/>
                        <a:pt x="106177" y="200953"/>
                      </a:cubicBezTo>
                      <a:cubicBezTo>
                        <a:pt x="118498" y="206537"/>
                        <a:pt x="130907" y="212121"/>
                        <a:pt x="143582" y="216818"/>
                      </a:cubicBezTo>
                      <a:cubicBezTo>
                        <a:pt x="157143" y="221871"/>
                        <a:pt x="170704" y="224175"/>
                        <a:pt x="184708" y="227012"/>
                      </a:cubicBezTo>
                      <a:cubicBezTo>
                        <a:pt x="198624" y="229848"/>
                        <a:pt x="204208" y="212564"/>
                        <a:pt x="193395" y="204941"/>
                      </a:cubicBezTo>
                      <a:cubicBezTo>
                        <a:pt x="182670" y="197408"/>
                        <a:pt x="172565" y="189519"/>
                        <a:pt x="160865" y="183403"/>
                      </a:cubicBezTo>
                      <a:cubicBezTo>
                        <a:pt x="150229" y="177819"/>
                        <a:pt x="138972" y="173476"/>
                        <a:pt x="127982" y="168601"/>
                      </a:cubicBezTo>
                      <a:cubicBezTo>
                        <a:pt x="108216" y="159737"/>
                        <a:pt x="90489" y="149633"/>
                        <a:pt x="78966" y="130665"/>
                      </a:cubicBezTo>
                      <a:cubicBezTo>
                        <a:pt x="67444" y="111786"/>
                        <a:pt x="60707" y="90158"/>
                        <a:pt x="52464" y="69684"/>
                      </a:cubicBezTo>
                      <a:cubicBezTo>
                        <a:pt x="47323" y="57097"/>
                        <a:pt x="42005" y="44511"/>
                        <a:pt x="36244" y="32191"/>
                      </a:cubicBezTo>
                      <a:cubicBezTo>
                        <a:pt x="31192" y="21466"/>
                        <a:pt x="27026" y="7195"/>
                        <a:pt x="16124" y="1257"/>
                      </a:cubicBezTo>
                      <a:cubicBezTo>
                        <a:pt x="9742" y="-2111"/>
                        <a:pt x="3449" y="1700"/>
                        <a:pt x="1233" y="7816"/>
                      </a:cubicBezTo>
                      <a:lnTo>
                        <a:pt x="1233" y="781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5" name="任意多边形: 形状 304"/>
                <p:cNvSpPr/>
                <p:nvPr>
                  <p:custDataLst>
                    <p:tags r:id="rId57"/>
                  </p:custDataLst>
                </p:nvPr>
              </p:nvSpPr>
              <p:spPr>
                <a:xfrm>
                  <a:off x="7535506" y="3835049"/>
                  <a:ext cx="70684" cy="239896"/>
                </a:xfrm>
                <a:custGeom>
                  <a:avLst/>
                  <a:gdLst>
                    <a:gd name="connsiteX0" fmla="*/ 4809 w 70684"/>
                    <a:gd name="connsiteY0" fmla="*/ 2112 h 239896"/>
                    <a:gd name="connsiteX1" fmla="*/ 1175 w 70684"/>
                    <a:gd name="connsiteY1" fmla="*/ 27551 h 239896"/>
                    <a:gd name="connsiteX2" fmla="*/ 6405 w 70684"/>
                    <a:gd name="connsiteY2" fmla="*/ 57509 h 239896"/>
                    <a:gd name="connsiteX3" fmla="*/ 17750 w 70684"/>
                    <a:gd name="connsiteY3" fmla="*/ 119288 h 239896"/>
                    <a:gd name="connsiteX4" fmla="*/ 30070 w 70684"/>
                    <a:gd name="connsiteY4" fmla="*/ 180004 h 239896"/>
                    <a:gd name="connsiteX5" fmla="*/ 47354 w 70684"/>
                    <a:gd name="connsiteY5" fmla="*/ 236996 h 239896"/>
                    <a:gd name="connsiteX6" fmla="*/ 63397 w 70684"/>
                    <a:gd name="connsiteY6" fmla="*/ 234515 h 239896"/>
                    <a:gd name="connsiteX7" fmla="*/ 65968 w 70684"/>
                    <a:gd name="connsiteY7" fmla="*/ 173533 h 239896"/>
                    <a:gd name="connsiteX8" fmla="*/ 52407 w 70684"/>
                    <a:gd name="connsiteY8" fmla="*/ 113261 h 239896"/>
                    <a:gd name="connsiteX9" fmla="*/ 35832 w 70684"/>
                    <a:gd name="connsiteY9" fmla="*/ 53078 h 239896"/>
                    <a:gd name="connsiteX10" fmla="*/ 27500 w 70684"/>
                    <a:gd name="connsiteY10" fmla="*/ 24094 h 239896"/>
                    <a:gd name="connsiteX11" fmla="*/ 13230 w 70684"/>
                    <a:gd name="connsiteY11" fmla="*/ 783 h 239896"/>
                    <a:gd name="connsiteX12" fmla="*/ 4809 w 70684"/>
                    <a:gd name="connsiteY12" fmla="*/ 2112 h 239896"/>
                    <a:gd name="connsiteX13" fmla="*/ 4809 w 70684"/>
                    <a:gd name="connsiteY13" fmla="*/ 2112 h 239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684" h="239896">
                      <a:moveTo>
                        <a:pt x="4809" y="2112"/>
                      </a:moveTo>
                      <a:cubicBezTo>
                        <a:pt x="-1572" y="9646"/>
                        <a:pt x="-243" y="18333"/>
                        <a:pt x="1175" y="27551"/>
                      </a:cubicBezTo>
                      <a:cubicBezTo>
                        <a:pt x="2682" y="37567"/>
                        <a:pt x="4632" y="47494"/>
                        <a:pt x="6405" y="57509"/>
                      </a:cubicBezTo>
                      <a:cubicBezTo>
                        <a:pt x="10039" y="78162"/>
                        <a:pt x="13496" y="98814"/>
                        <a:pt x="17750" y="119288"/>
                      </a:cubicBezTo>
                      <a:cubicBezTo>
                        <a:pt x="22005" y="139497"/>
                        <a:pt x="26348" y="159706"/>
                        <a:pt x="30070" y="180004"/>
                      </a:cubicBezTo>
                      <a:cubicBezTo>
                        <a:pt x="33616" y="199326"/>
                        <a:pt x="33350" y="221663"/>
                        <a:pt x="47354" y="236996"/>
                      </a:cubicBezTo>
                      <a:cubicBezTo>
                        <a:pt x="52229" y="242403"/>
                        <a:pt x="59852" y="239478"/>
                        <a:pt x="63397" y="234515"/>
                      </a:cubicBezTo>
                      <a:cubicBezTo>
                        <a:pt x="75806" y="217319"/>
                        <a:pt x="69336" y="192679"/>
                        <a:pt x="65968" y="173533"/>
                      </a:cubicBezTo>
                      <a:cubicBezTo>
                        <a:pt x="62422" y="153236"/>
                        <a:pt x="57459" y="133293"/>
                        <a:pt x="52407" y="113261"/>
                      </a:cubicBezTo>
                      <a:cubicBezTo>
                        <a:pt x="47354" y="93052"/>
                        <a:pt x="41504" y="73109"/>
                        <a:pt x="35832" y="53078"/>
                      </a:cubicBezTo>
                      <a:cubicBezTo>
                        <a:pt x="33084" y="43416"/>
                        <a:pt x="30425" y="33755"/>
                        <a:pt x="27500" y="24094"/>
                      </a:cubicBezTo>
                      <a:cubicBezTo>
                        <a:pt x="24752" y="15230"/>
                        <a:pt x="22448" y="4860"/>
                        <a:pt x="13230" y="783"/>
                      </a:cubicBezTo>
                      <a:cubicBezTo>
                        <a:pt x="10571" y="-458"/>
                        <a:pt x="6937" y="-369"/>
                        <a:pt x="4809" y="2112"/>
                      </a:cubicBezTo>
                      <a:lnTo>
                        <a:pt x="4809" y="21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6" name="任意多边形: 形状 305"/>
                <p:cNvSpPr/>
                <p:nvPr>
                  <p:custDataLst>
                    <p:tags r:id="rId58"/>
                  </p:custDataLst>
                </p:nvPr>
              </p:nvSpPr>
              <p:spPr>
                <a:xfrm>
                  <a:off x="7410416" y="4096229"/>
                  <a:ext cx="109825" cy="186747"/>
                </a:xfrm>
                <a:custGeom>
                  <a:avLst/>
                  <a:gdLst>
                    <a:gd name="connsiteX0" fmla="*/ 4213 w 109825"/>
                    <a:gd name="connsiteY0" fmla="*/ 1166 h 186747"/>
                    <a:gd name="connsiteX1" fmla="*/ 6695 w 109825"/>
                    <a:gd name="connsiteY1" fmla="*/ 44775 h 186747"/>
                    <a:gd name="connsiteX2" fmla="*/ 31690 w 109825"/>
                    <a:gd name="connsiteY2" fmla="*/ 99552 h 186747"/>
                    <a:gd name="connsiteX3" fmla="*/ 56331 w 109825"/>
                    <a:gd name="connsiteY3" fmla="*/ 150340 h 186747"/>
                    <a:gd name="connsiteX4" fmla="*/ 100737 w 109825"/>
                    <a:gd name="connsiteY4" fmla="*/ 184110 h 186747"/>
                    <a:gd name="connsiteX5" fmla="*/ 109778 w 109825"/>
                    <a:gd name="connsiteY5" fmla="*/ 167358 h 186747"/>
                    <a:gd name="connsiteX6" fmla="*/ 90810 w 109825"/>
                    <a:gd name="connsiteY6" fmla="*/ 113467 h 186747"/>
                    <a:gd name="connsiteX7" fmla="*/ 65638 w 109825"/>
                    <a:gd name="connsiteY7" fmla="*/ 64984 h 186747"/>
                    <a:gd name="connsiteX8" fmla="*/ 35590 w 109825"/>
                    <a:gd name="connsiteY8" fmla="*/ 19602 h 186747"/>
                    <a:gd name="connsiteX9" fmla="*/ 16711 w 109825"/>
                    <a:gd name="connsiteY9" fmla="*/ 3028 h 186747"/>
                    <a:gd name="connsiteX10" fmla="*/ 4213 w 109825"/>
                    <a:gd name="connsiteY10" fmla="*/ 1166 h 186747"/>
                    <a:gd name="connsiteX11" fmla="*/ 4213 w 109825"/>
                    <a:gd name="connsiteY11" fmla="*/ 1166 h 186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825" h="186747">
                      <a:moveTo>
                        <a:pt x="4213" y="1166"/>
                      </a:moveTo>
                      <a:cubicBezTo>
                        <a:pt x="-4473" y="11625"/>
                        <a:pt x="2263" y="32277"/>
                        <a:pt x="6695" y="44775"/>
                      </a:cubicBezTo>
                      <a:cubicBezTo>
                        <a:pt x="13520" y="63743"/>
                        <a:pt x="22649" y="81559"/>
                        <a:pt x="31690" y="99552"/>
                      </a:cubicBezTo>
                      <a:cubicBezTo>
                        <a:pt x="40022" y="116393"/>
                        <a:pt x="48176" y="133322"/>
                        <a:pt x="56331" y="150340"/>
                      </a:cubicBezTo>
                      <a:cubicBezTo>
                        <a:pt x="64219" y="166649"/>
                        <a:pt x="77958" y="195633"/>
                        <a:pt x="100737" y="184110"/>
                      </a:cubicBezTo>
                      <a:cubicBezTo>
                        <a:pt x="106942" y="181008"/>
                        <a:pt x="109512" y="173828"/>
                        <a:pt x="109778" y="167358"/>
                      </a:cubicBezTo>
                      <a:cubicBezTo>
                        <a:pt x="110664" y="148213"/>
                        <a:pt x="98965" y="130042"/>
                        <a:pt x="90810" y="113467"/>
                      </a:cubicBezTo>
                      <a:cubicBezTo>
                        <a:pt x="82744" y="97159"/>
                        <a:pt x="74235" y="81027"/>
                        <a:pt x="65638" y="64984"/>
                      </a:cubicBezTo>
                      <a:cubicBezTo>
                        <a:pt x="57040" y="48852"/>
                        <a:pt x="47822" y="33252"/>
                        <a:pt x="35590" y="19602"/>
                      </a:cubicBezTo>
                      <a:cubicBezTo>
                        <a:pt x="30095" y="13487"/>
                        <a:pt x="24245" y="6662"/>
                        <a:pt x="16711" y="3028"/>
                      </a:cubicBezTo>
                      <a:cubicBezTo>
                        <a:pt x="14318" y="1787"/>
                        <a:pt x="6695" y="-1847"/>
                        <a:pt x="4213" y="1166"/>
                      </a:cubicBezTo>
                      <a:lnTo>
                        <a:pt x="4213" y="116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7" name="任意多边形: 形状 306"/>
                <p:cNvSpPr/>
                <p:nvPr>
                  <p:custDataLst>
                    <p:tags r:id="rId59"/>
                  </p:custDataLst>
                </p:nvPr>
              </p:nvSpPr>
              <p:spPr>
                <a:xfrm>
                  <a:off x="7237976" y="4371867"/>
                  <a:ext cx="198468" cy="143065"/>
                </a:xfrm>
                <a:custGeom>
                  <a:avLst/>
                  <a:gdLst>
                    <a:gd name="connsiteX0" fmla="*/ 4257 w 198468"/>
                    <a:gd name="connsiteY0" fmla="*/ 18646 h 143065"/>
                    <a:gd name="connsiteX1" fmla="*/ 6916 w 198468"/>
                    <a:gd name="connsiteY1" fmla="*/ 20153 h 143065"/>
                    <a:gd name="connsiteX2" fmla="*/ 2485 w 198468"/>
                    <a:gd name="connsiteY2" fmla="*/ 14658 h 143065"/>
                    <a:gd name="connsiteX3" fmla="*/ 43168 w 198468"/>
                    <a:gd name="connsiteY3" fmla="*/ 54721 h 143065"/>
                    <a:gd name="connsiteX4" fmla="*/ 88816 w 198468"/>
                    <a:gd name="connsiteY4" fmla="*/ 87959 h 143065"/>
                    <a:gd name="connsiteX5" fmla="*/ 130740 w 198468"/>
                    <a:gd name="connsiteY5" fmla="*/ 123236 h 143065"/>
                    <a:gd name="connsiteX6" fmla="*/ 186581 w 198468"/>
                    <a:gd name="connsiteY6" fmla="*/ 140077 h 143065"/>
                    <a:gd name="connsiteX7" fmla="*/ 193228 w 198468"/>
                    <a:gd name="connsiteY7" fmla="*/ 111891 h 143065"/>
                    <a:gd name="connsiteX8" fmla="*/ 156799 w 198468"/>
                    <a:gd name="connsiteY8" fmla="*/ 83527 h 143065"/>
                    <a:gd name="connsiteX9" fmla="*/ 112215 w 198468"/>
                    <a:gd name="connsiteY9" fmla="*/ 46655 h 143065"/>
                    <a:gd name="connsiteX10" fmla="*/ 62314 w 198468"/>
                    <a:gd name="connsiteY10" fmla="*/ 13062 h 143065"/>
                    <a:gd name="connsiteX11" fmla="*/ 34925 w 198468"/>
                    <a:gd name="connsiteY11" fmla="*/ 1894 h 143065"/>
                    <a:gd name="connsiteX12" fmla="*/ 19946 w 198468"/>
                    <a:gd name="connsiteY12" fmla="*/ 33 h 143065"/>
                    <a:gd name="connsiteX13" fmla="*/ 7980 w 198468"/>
                    <a:gd name="connsiteY13" fmla="*/ 3046 h 143065"/>
                    <a:gd name="connsiteX14" fmla="*/ 4257 w 198468"/>
                    <a:gd name="connsiteY14" fmla="*/ 18646 h 143065"/>
                    <a:gd name="connsiteX15" fmla="*/ 4257 w 198468"/>
                    <a:gd name="connsiteY15" fmla="*/ 18646 h 143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8468" h="143065">
                      <a:moveTo>
                        <a:pt x="4257" y="18646"/>
                      </a:moveTo>
                      <a:cubicBezTo>
                        <a:pt x="5144" y="19178"/>
                        <a:pt x="6030" y="19621"/>
                        <a:pt x="6916" y="20153"/>
                      </a:cubicBezTo>
                      <a:cubicBezTo>
                        <a:pt x="5410" y="18292"/>
                        <a:pt x="3991" y="16519"/>
                        <a:pt x="2485" y="14658"/>
                      </a:cubicBezTo>
                      <a:cubicBezTo>
                        <a:pt x="9221" y="31144"/>
                        <a:pt x="28987" y="44882"/>
                        <a:pt x="43168" y="54721"/>
                      </a:cubicBezTo>
                      <a:cubicBezTo>
                        <a:pt x="58679" y="65446"/>
                        <a:pt x="73925" y="76348"/>
                        <a:pt x="88816" y="87959"/>
                      </a:cubicBezTo>
                      <a:cubicBezTo>
                        <a:pt x="103263" y="99216"/>
                        <a:pt x="116647" y="111625"/>
                        <a:pt x="130740" y="123236"/>
                      </a:cubicBezTo>
                      <a:cubicBezTo>
                        <a:pt x="145897" y="135645"/>
                        <a:pt x="166283" y="149206"/>
                        <a:pt x="186581" y="140077"/>
                      </a:cubicBezTo>
                      <a:cubicBezTo>
                        <a:pt x="197571" y="135113"/>
                        <a:pt x="203333" y="121463"/>
                        <a:pt x="193228" y="111891"/>
                      </a:cubicBezTo>
                      <a:cubicBezTo>
                        <a:pt x="181617" y="100989"/>
                        <a:pt x="168499" y="93720"/>
                        <a:pt x="156799" y="83527"/>
                      </a:cubicBezTo>
                      <a:cubicBezTo>
                        <a:pt x="142263" y="70853"/>
                        <a:pt x="127638" y="58266"/>
                        <a:pt x="112215" y="46655"/>
                      </a:cubicBezTo>
                      <a:cubicBezTo>
                        <a:pt x="96616" y="34866"/>
                        <a:pt x="79952" y="21837"/>
                        <a:pt x="62314" y="13062"/>
                      </a:cubicBezTo>
                      <a:cubicBezTo>
                        <a:pt x="53627" y="8719"/>
                        <a:pt x="44232" y="4730"/>
                        <a:pt x="34925" y="1894"/>
                      </a:cubicBezTo>
                      <a:cubicBezTo>
                        <a:pt x="30139" y="387"/>
                        <a:pt x="24998" y="-145"/>
                        <a:pt x="19946" y="33"/>
                      </a:cubicBezTo>
                      <a:cubicBezTo>
                        <a:pt x="15603" y="210"/>
                        <a:pt x="11703" y="2603"/>
                        <a:pt x="7980" y="3046"/>
                      </a:cubicBezTo>
                      <a:cubicBezTo>
                        <a:pt x="91" y="4021"/>
                        <a:pt x="-3365" y="14303"/>
                        <a:pt x="4257" y="18646"/>
                      </a:cubicBezTo>
                      <a:lnTo>
                        <a:pt x="4257" y="1864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8" name="任意多边形: 形状 307"/>
                <p:cNvSpPr/>
                <p:nvPr>
                  <p:custDataLst>
                    <p:tags r:id="rId60"/>
                  </p:custDataLst>
                </p:nvPr>
              </p:nvSpPr>
              <p:spPr>
                <a:xfrm>
                  <a:off x="7814791" y="4501830"/>
                  <a:ext cx="218263" cy="94482"/>
                </a:xfrm>
                <a:custGeom>
                  <a:avLst/>
                  <a:gdLst>
                    <a:gd name="connsiteX0" fmla="*/ 217894 w 218263"/>
                    <a:gd name="connsiteY0" fmla="*/ 66752 h 94482"/>
                    <a:gd name="connsiteX1" fmla="*/ 200787 w 218263"/>
                    <a:gd name="connsiteY1" fmla="*/ 56647 h 94482"/>
                    <a:gd name="connsiteX2" fmla="*/ 179426 w 218263"/>
                    <a:gd name="connsiteY2" fmla="*/ 56825 h 94482"/>
                    <a:gd name="connsiteX3" fmla="*/ 123143 w 218263"/>
                    <a:gd name="connsiteY3" fmla="*/ 34046 h 94482"/>
                    <a:gd name="connsiteX4" fmla="*/ 69961 w 218263"/>
                    <a:gd name="connsiteY4" fmla="*/ 7543 h 94482"/>
                    <a:gd name="connsiteX5" fmla="*/ 43016 w 218263"/>
                    <a:gd name="connsiteY5" fmla="*/ 1516 h 94482"/>
                    <a:gd name="connsiteX6" fmla="*/ 24048 w 218263"/>
                    <a:gd name="connsiteY6" fmla="*/ 718 h 94482"/>
                    <a:gd name="connsiteX7" fmla="*/ 3219 w 218263"/>
                    <a:gd name="connsiteY7" fmla="*/ 29348 h 94482"/>
                    <a:gd name="connsiteX8" fmla="*/ 30962 w 218263"/>
                    <a:gd name="connsiteY8" fmla="*/ 44150 h 94482"/>
                    <a:gd name="connsiteX9" fmla="*/ 50816 w 218263"/>
                    <a:gd name="connsiteY9" fmla="*/ 45479 h 94482"/>
                    <a:gd name="connsiteX10" fmla="*/ 112063 w 218263"/>
                    <a:gd name="connsiteY10" fmla="*/ 73222 h 94482"/>
                    <a:gd name="connsiteX11" fmla="*/ 175349 w 218263"/>
                    <a:gd name="connsiteY11" fmla="*/ 94140 h 94482"/>
                    <a:gd name="connsiteX12" fmla="*/ 206637 w 218263"/>
                    <a:gd name="connsiteY12" fmla="*/ 83504 h 94482"/>
                    <a:gd name="connsiteX13" fmla="*/ 217894 w 218263"/>
                    <a:gd name="connsiteY13" fmla="*/ 66752 h 94482"/>
                    <a:gd name="connsiteX14" fmla="*/ 217894 w 218263"/>
                    <a:gd name="connsiteY14" fmla="*/ 66752 h 94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8263" h="94482">
                      <a:moveTo>
                        <a:pt x="217894" y="66752"/>
                      </a:moveTo>
                      <a:cubicBezTo>
                        <a:pt x="215589" y="59395"/>
                        <a:pt x="208055" y="56293"/>
                        <a:pt x="200787" y="56647"/>
                      </a:cubicBezTo>
                      <a:cubicBezTo>
                        <a:pt x="192810" y="57091"/>
                        <a:pt x="187226" y="59306"/>
                        <a:pt x="179426" y="56825"/>
                      </a:cubicBezTo>
                      <a:cubicBezTo>
                        <a:pt x="160281" y="50797"/>
                        <a:pt x="141401" y="42289"/>
                        <a:pt x="123143" y="34046"/>
                      </a:cubicBezTo>
                      <a:cubicBezTo>
                        <a:pt x="105061" y="25891"/>
                        <a:pt x="87866" y="15964"/>
                        <a:pt x="69961" y="7543"/>
                      </a:cubicBezTo>
                      <a:cubicBezTo>
                        <a:pt x="61275" y="3466"/>
                        <a:pt x="52589" y="1516"/>
                        <a:pt x="43016" y="1516"/>
                      </a:cubicBezTo>
                      <a:cubicBezTo>
                        <a:pt x="36368" y="1516"/>
                        <a:pt x="27505" y="1871"/>
                        <a:pt x="24048" y="718"/>
                      </a:cubicBezTo>
                      <a:cubicBezTo>
                        <a:pt x="8980" y="-4068"/>
                        <a:pt x="-6974" y="16141"/>
                        <a:pt x="3219" y="29348"/>
                      </a:cubicBezTo>
                      <a:cubicBezTo>
                        <a:pt x="10575" y="38920"/>
                        <a:pt x="18907" y="43441"/>
                        <a:pt x="30962" y="44150"/>
                      </a:cubicBezTo>
                      <a:cubicBezTo>
                        <a:pt x="38496" y="44593"/>
                        <a:pt x="44877" y="42998"/>
                        <a:pt x="50816" y="45479"/>
                      </a:cubicBezTo>
                      <a:cubicBezTo>
                        <a:pt x="71468" y="54077"/>
                        <a:pt x="91234" y="64890"/>
                        <a:pt x="112063" y="73222"/>
                      </a:cubicBezTo>
                      <a:cubicBezTo>
                        <a:pt x="132095" y="81199"/>
                        <a:pt x="153899" y="91304"/>
                        <a:pt x="175349" y="94140"/>
                      </a:cubicBezTo>
                      <a:cubicBezTo>
                        <a:pt x="187581" y="95824"/>
                        <a:pt x="197508" y="91127"/>
                        <a:pt x="206637" y="83504"/>
                      </a:cubicBezTo>
                      <a:cubicBezTo>
                        <a:pt x="211158" y="79693"/>
                        <a:pt x="220198" y="74197"/>
                        <a:pt x="217894" y="66752"/>
                      </a:cubicBezTo>
                      <a:lnTo>
                        <a:pt x="217894" y="6675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9" name="任意多边形: 形状 308"/>
                <p:cNvSpPr/>
                <p:nvPr>
                  <p:custDataLst>
                    <p:tags r:id="rId61"/>
                  </p:custDataLst>
                </p:nvPr>
              </p:nvSpPr>
              <p:spPr>
                <a:xfrm>
                  <a:off x="7738348" y="4146838"/>
                  <a:ext cx="90181" cy="214663"/>
                </a:xfrm>
                <a:custGeom>
                  <a:avLst/>
                  <a:gdLst>
                    <a:gd name="connsiteX0" fmla="*/ 80725 w 90181"/>
                    <a:gd name="connsiteY0" fmla="*/ 2763 h 214663"/>
                    <a:gd name="connsiteX1" fmla="*/ 63707 w 90181"/>
                    <a:gd name="connsiteY1" fmla="*/ 28113 h 214663"/>
                    <a:gd name="connsiteX2" fmla="*/ 51032 w 90181"/>
                    <a:gd name="connsiteY2" fmla="*/ 55856 h 214663"/>
                    <a:gd name="connsiteX3" fmla="*/ 30558 w 90181"/>
                    <a:gd name="connsiteY3" fmla="*/ 109924 h 214663"/>
                    <a:gd name="connsiteX4" fmla="*/ 7956 w 90181"/>
                    <a:gd name="connsiteY4" fmla="*/ 154153 h 214663"/>
                    <a:gd name="connsiteX5" fmla="*/ 12299 w 90181"/>
                    <a:gd name="connsiteY5" fmla="*/ 211589 h 214663"/>
                    <a:gd name="connsiteX6" fmla="*/ 6449 w 90181"/>
                    <a:gd name="connsiteY6" fmla="*/ 206093 h 214663"/>
                    <a:gd name="connsiteX7" fmla="*/ 7690 w 90181"/>
                    <a:gd name="connsiteY7" fmla="*/ 208309 h 214663"/>
                    <a:gd name="connsiteX8" fmla="*/ 29228 w 90181"/>
                    <a:gd name="connsiteY8" fmla="*/ 210525 h 214663"/>
                    <a:gd name="connsiteX9" fmla="*/ 31267 w 90181"/>
                    <a:gd name="connsiteY9" fmla="*/ 208664 h 214663"/>
                    <a:gd name="connsiteX10" fmla="*/ 20187 w 90181"/>
                    <a:gd name="connsiteY10" fmla="*/ 213539 h 214663"/>
                    <a:gd name="connsiteX11" fmla="*/ 49260 w 90181"/>
                    <a:gd name="connsiteY11" fmla="*/ 170373 h 214663"/>
                    <a:gd name="connsiteX12" fmla="*/ 71241 w 90181"/>
                    <a:gd name="connsiteY12" fmla="*/ 121713 h 214663"/>
                    <a:gd name="connsiteX13" fmla="*/ 84714 w 90181"/>
                    <a:gd name="connsiteY13" fmla="*/ 67024 h 214663"/>
                    <a:gd name="connsiteX14" fmla="*/ 89589 w 90181"/>
                    <a:gd name="connsiteY14" fmla="*/ 38218 h 214663"/>
                    <a:gd name="connsiteX15" fmla="*/ 90121 w 90181"/>
                    <a:gd name="connsiteY15" fmla="*/ 6398 h 214663"/>
                    <a:gd name="connsiteX16" fmla="*/ 80725 w 90181"/>
                    <a:gd name="connsiteY16" fmla="*/ 2763 h 214663"/>
                    <a:gd name="connsiteX17" fmla="*/ 80725 w 90181"/>
                    <a:gd name="connsiteY17" fmla="*/ 2763 h 214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0181" h="214663">
                      <a:moveTo>
                        <a:pt x="80725" y="2763"/>
                      </a:moveTo>
                      <a:cubicBezTo>
                        <a:pt x="75939" y="11804"/>
                        <a:pt x="68405" y="18895"/>
                        <a:pt x="63707" y="28113"/>
                      </a:cubicBezTo>
                      <a:cubicBezTo>
                        <a:pt x="59098" y="37243"/>
                        <a:pt x="54844" y="46461"/>
                        <a:pt x="51032" y="55856"/>
                      </a:cubicBezTo>
                      <a:cubicBezTo>
                        <a:pt x="43676" y="73761"/>
                        <a:pt x="37028" y="91754"/>
                        <a:pt x="30558" y="109924"/>
                      </a:cubicBezTo>
                      <a:cubicBezTo>
                        <a:pt x="24974" y="125701"/>
                        <a:pt x="14426" y="138819"/>
                        <a:pt x="7956" y="154153"/>
                      </a:cubicBezTo>
                      <a:cubicBezTo>
                        <a:pt x="1485" y="169576"/>
                        <a:pt x="-7999" y="202105"/>
                        <a:pt x="12299" y="211589"/>
                      </a:cubicBezTo>
                      <a:cubicBezTo>
                        <a:pt x="10349" y="209728"/>
                        <a:pt x="8399" y="207866"/>
                        <a:pt x="6449" y="206093"/>
                      </a:cubicBezTo>
                      <a:cubicBezTo>
                        <a:pt x="6892" y="206803"/>
                        <a:pt x="7335" y="207600"/>
                        <a:pt x="7690" y="208309"/>
                      </a:cubicBezTo>
                      <a:cubicBezTo>
                        <a:pt x="12299" y="216464"/>
                        <a:pt x="23024" y="216286"/>
                        <a:pt x="29228" y="210525"/>
                      </a:cubicBezTo>
                      <a:cubicBezTo>
                        <a:pt x="29937" y="209905"/>
                        <a:pt x="30558" y="209284"/>
                        <a:pt x="31267" y="208664"/>
                      </a:cubicBezTo>
                      <a:cubicBezTo>
                        <a:pt x="27544" y="210259"/>
                        <a:pt x="23910" y="211943"/>
                        <a:pt x="20187" y="213539"/>
                      </a:cubicBezTo>
                      <a:cubicBezTo>
                        <a:pt x="41992" y="210614"/>
                        <a:pt x="42612" y="186948"/>
                        <a:pt x="49260" y="170373"/>
                      </a:cubicBezTo>
                      <a:cubicBezTo>
                        <a:pt x="55907" y="153710"/>
                        <a:pt x="65746" y="139085"/>
                        <a:pt x="71241" y="121713"/>
                      </a:cubicBezTo>
                      <a:cubicBezTo>
                        <a:pt x="76914" y="103808"/>
                        <a:pt x="80814" y="85372"/>
                        <a:pt x="84714" y="67024"/>
                      </a:cubicBezTo>
                      <a:cubicBezTo>
                        <a:pt x="86753" y="57540"/>
                        <a:pt x="88259" y="47879"/>
                        <a:pt x="89589" y="38218"/>
                      </a:cubicBezTo>
                      <a:cubicBezTo>
                        <a:pt x="91007" y="27493"/>
                        <a:pt x="88880" y="16945"/>
                        <a:pt x="90121" y="6398"/>
                      </a:cubicBezTo>
                      <a:cubicBezTo>
                        <a:pt x="90918" y="1079"/>
                        <a:pt x="83650" y="-2909"/>
                        <a:pt x="80725" y="2763"/>
                      </a:cubicBezTo>
                      <a:lnTo>
                        <a:pt x="80725" y="276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10" name="图形 232"/>
              <p:cNvGrpSpPr/>
              <p:nvPr/>
            </p:nvGrpSpPr>
            <p:grpSpPr>
              <a:xfrm>
                <a:off x="7113739" y="3641424"/>
                <a:ext cx="1069945" cy="1459643"/>
                <a:chOff x="7113739" y="3641424"/>
                <a:chExt cx="1069945" cy="1459643"/>
              </a:xfrm>
              <a:solidFill>
                <a:srgbClr val="2E382E"/>
              </a:solidFill>
            </p:grpSpPr>
            <p:sp>
              <p:nvSpPr>
                <p:cNvPr id="311" name="任意多边形: 形状 310"/>
                <p:cNvSpPr/>
                <p:nvPr>
                  <p:custDataLst>
                    <p:tags r:id="rId62"/>
                  </p:custDataLst>
                </p:nvPr>
              </p:nvSpPr>
              <p:spPr>
                <a:xfrm>
                  <a:off x="7536550" y="3832611"/>
                  <a:ext cx="351085" cy="1268456"/>
                </a:xfrm>
                <a:custGeom>
                  <a:avLst/>
                  <a:gdLst>
                    <a:gd name="connsiteX0" fmla="*/ 42 w 351085"/>
                    <a:gd name="connsiteY0" fmla="*/ 827 h 1268456"/>
                    <a:gd name="connsiteX1" fmla="*/ 52780 w 351085"/>
                    <a:gd name="connsiteY1" fmla="*/ 245373 h 1268456"/>
                    <a:gd name="connsiteX2" fmla="*/ 69089 w 351085"/>
                    <a:gd name="connsiteY2" fmla="*/ 498250 h 1268456"/>
                    <a:gd name="connsiteX3" fmla="*/ 125727 w 351085"/>
                    <a:gd name="connsiteY3" fmla="*/ 765220 h 1268456"/>
                    <a:gd name="connsiteX4" fmla="*/ 208602 w 351085"/>
                    <a:gd name="connsiteY4" fmla="*/ 1010031 h 1268456"/>
                    <a:gd name="connsiteX5" fmla="*/ 324626 w 351085"/>
                    <a:gd name="connsiteY5" fmla="*/ 1240395 h 1268456"/>
                    <a:gd name="connsiteX6" fmla="*/ 342973 w 351085"/>
                    <a:gd name="connsiteY6" fmla="*/ 1266543 h 1268456"/>
                    <a:gd name="connsiteX7" fmla="*/ 350418 w 351085"/>
                    <a:gd name="connsiteY7" fmla="*/ 1261934 h 1268456"/>
                    <a:gd name="connsiteX8" fmla="*/ 286158 w 351085"/>
                    <a:gd name="connsiteY8" fmla="*/ 1149455 h 1268456"/>
                    <a:gd name="connsiteX9" fmla="*/ 230672 w 351085"/>
                    <a:gd name="connsiteY9" fmla="*/ 1032900 h 1268456"/>
                    <a:gd name="connsiteX10" fmla="*/ 144252 w 351085"/>
                    <a:gd name="connsiteY10" fmla="*/ 789329 h 1268456"/>
                    <a:gd name="connsiteX11" fmla="*/ 82828 w 351085"/>
                    <a:gd name="connsiteY11" fmla="*/ 522004 h 1268456"/>
                    <a:gd name="connsiteX12" fmla="*/ 64214 w 351085"/>
                    <a:gd name="connsiteY12" fmla="*/ 268418 h 1268456"/>
                    <a:gd name="connsiteX13" fmla="*/ 13426 w 351085"/>
                    <a:gd name="connsiteY13" fmla="*/ 26443 h 1268456"/>
                    <a:gd name="connsiteX14" fmla="*/ 1194 w 351085"/>
                    <a:gd name="connsiteY14" fmla="*/ 296 h 1268456"/>
                    <a:gd name="connsiteX15" fmla="*/ 42 w 351085"/>
                    <a:gd name="connsiteY15" fmla="*/ 827 h 1268456"/>
                    <a:gd name="connsiteX16" fmla="*/ 42 w 351085"/>
                    <a:gd name="connsiteY16" fmla="*/ 827 h 1268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1085" h="1268456">
                      <a:moveTo>
                        <a:pt x="42" y="827"/>
                      </a:moveTo>
                      <a:cubicBezTo>
                        <a:pt x="33458" y="77586"/>
                        <a:pt x="46310" y="162498"/>
                        <a:pt x="52780" y="245373"/>
                      </a:cubicBezTo>
                      <a:cubicBezTo>
                        <a:pt x="59339" y="329577"/>
                        <a:pt x="59694" y="414223"/>
                        <a:pt x="69089" y="498250"/>
                      </a:cubicBezTo>
                      <a:cubicBezTo>
                        <a:pt x="79194" y="588835"/>
                        <a:pt x="101087" y="677648"/>
                        <a:pt x="125727" y="765220"/>
                      </a:cubicBezTo>
                      <a:cubicBezTo>
                        <a:pt x="149039" y="848183"/>
                        <a:pt x="175984" y="930259"/>
                        <a:pt x="208602" y="1010031"/>
                      </a:cubicBezTo>
                      <a:cubicBezTo>
                        <a:pt x="241131" y="1089715"/>
                        <a:pt x="279244" y="1167182"/>
                        <a:pt x="324626" y="1240395"/>
                      </a:cubicBezTo>
                      <a:cubicBezTo>
                        <a:pt x="330210" y="1249436"/>
                        <a:pt x="336503" y="1258034"/>
                        <a:pt x="342973" y="1266543"/>
                      </a:cubicBezTo>
                      <a:cubicBezTo>
                        <a:pt x="346341" y="1270975"/>
                        <a:pt x="353255" y="1266986"/>
                        <a:pt x="350418" y="1261934"/>
                      </a:cubicBezTo>
                      <a:cubicBezTo>
                        <a:pt x="329412" y="1224175"/>
                        <a:pt x="306278" y="1187746"/>
                        <a:pt x="286158" y="1149455"/>
                      </a:cubicBezTo>
                      <a:cubicBezTo>
                        <a:pt x="266126" y="1111342"/>
                        <a:pt x="247690" y="1072431"/>
                        <a:pt x="230672" y="1032900"/>
                      </a:cubicBezTo>
                      <a:cubicBezTo>
                        <a:pt x="196724" y="953659"/>
                        <a:pt x="168538" y="872026"/>
                        <a:pt x="144252" y="789329"/>
                      </a:cubicBezTo>
                      <a:cubicBezTo>
                        <a:pt x="118548" y="701668"/>
                        <a:pt x="95148" y="612590"/>
                        <a:pt x="82828" y="522004"/>
                      </a:cubicBezTo>
                      <a:cubicBezTo>
                        <a:pt x="71394" y="437978"/>
                        <a:pt x="70419" y="352976"/>
                        <a:pt x="64214" y="268418"/>
                      </a:cubicBezTo>
                      <a:cubicBezTo>
                        <a:pt x="58187" y="185721"/>
                        <a:pt x="46664" y="103024"/>
                        <a:pt x="13426" y="26443"/>
                      </a:cubicBezTo>
                      <a:cubicBezTo>
                        <a:pt x="9615" y="17579"/>
                        <a:pt x="5538" y="8893"/>
                        <a:pt x="1194" y="296"/>
                      </a:cubicBezTo>
                      <a:cubicBezTo>
                        <a:pt x="840" y="-325"/>
                        <a:pt x="-224" y="118"/>
                        <a:pt x="42" y="827"/>
                      </a:cubicBezTo>
                      <a:lnTo>
                        <a:pt x="42" y="8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2" name="任意多边形: 形状 311"/>
                <p:cNvSpPr/>
                <p:nvPr>
                  <p:custDataLst>
                    <p:tags r:id="rId63"/>
                  </p:custDataLst>
                </p:nvPr>
              </p:nvSpPr>
              <p:spPr>
                <a:xfrm>
                  <a:off x="7694406" y="4183757"/>
                  <a:ext cx="100561" cy="592470"/>
                </a:xfrm>
                <a:custGeom>
                  <a:avLst/>
                  <a:gdLst>
                    <a:gd name="connsiteX0" fmla="*/ 98077 w 100561"/>
                    <a:gd name="connsiteY0" fmla="*/ 1210 h 592470"/>
                    <a:gd name="connsiteX1" fmla="*/ 73525 w 100561"/>
                    <a:gd name="connsiteY1" fmla="*/ 118475 h 592470"/>
                    <a:gd name="connsiteX2" fmla="*/ 30891 w 100561"/>
                    <a:gd name="connsiteY2" fmla="*/ 231751 h 592470"/>
                    <a:gd name="connsiteX3" fmla="*/ 2351 w 100561"/>
                    <a:gd name="connsiteY3" fmla="*/ 344141 h 592470"/>
                    <a:gd name="connsiteX4" fmla="*/ 4123 w 100561"/>
                    <a:gd name="connsiteY4" fmla="*/ 460962 h 592470"/>
                    <a:gd name="connsiteX5" fmla="*/ 13784 w 100561"/>
                    <a:gd name="connsiteY5" fmla="*/ 526110 h 592470"/>
                    <a:gd name="connsiteX6" fmla="*/ 30271 w 100561"/>
                    <a:gd name="connsiteY6" fmla="*/ 591168 h 592470"/>
                    <a:gd name="connsiteX7" fmla="*/ 34171 w 100561"/>
                    <a:gd name="connsiteY7" fmla="*/ 590547 h 592470"/>
                    <a:gd name="connsiteX8" fmla="*/ 16621 w 100561"/>
                    <a:gd name="connsiteY8" fmla="*/ 474080 h 592470"/>
                    <a:gd name="connsiteX9" fmla="*/ 12012 w 100561"/>
                    <a:gd name="connsiteY9" fmla="*/ 357082 h 592470"/>
                    <a:gd name="connsiteX10" fmla="*/ 37805 w 100561"/>
                    <a:gd name="connsiteY10" fmla="*/ 242387 h 592470"/>
                    <a:gd name="connsiteX11" fmla="*/ 79463 w 100561"/>
                    <a:gd name="connsiteY11" fmla="*/ 130618 h 592470"/>
                    <a:gd name="connsiteX12" fmla="*/ 93911 w 100561"/>
                    <a:gd name="connsiteY12" fmla="*/ 66800 h 592470"/>
                    <a:gd name="connsiteX13" fmla="*/ 100559 w 100561"/>
                    <a:gd name="connsiteY13" fmla="*/ 1121 h 592470"/>
                    <a:gd name="connsiteX14" fmla="*/ 98077 w 100561"/>
                    <a:gd name="connsiteY14" fmla="*/ 1210 h 592470"/>
                    <a:gd name="connsiteX15" fmla="*/ 98077 w 100561"/>
                    <a:gd name="connsiteY15" fmla="*/ 1210 h 592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0561" h="592470">
                      <a:moveTo>
                        <a:pt x="98077" y="1210"/>
                      </a:moveTo>
                      <a:cubicBezTo>
                        <a:pt x="94088" y="40741"/>
                        <a:pt x="84427" y="80273"/>
                        <a:pt x="73525" y="118475"/>
                      </a:cubicBezTo>
                      <a:cubicBezTo>
                        <a:pt x="62357" y="157474"/>
                        <a:pt x="46048" y="194258"/>
                        <a:pt x="30891" y="231751"/>
                      </a:cubicBezTo>
                      <a:cubicBezTo>
                        <a:pt x="16266" y="268091"/>
                        <a:pt x="6339" y="305141"/>
                        <a:pt x="2351" y="344141"/>
                      </a:cubicBezTo>
                      <a:cubicBezTo>
                        <a:pt x="-1638" y="382963"/>
                        <a:pt x="-220" y="422229"/>
                        <a:pt x="4123" y="460962"/>
                      </a:cubicBezTo>
                      <a:cubicBezTo>
                        <a:pt x="6605" y="482767"/>
                        <a:pt x="9973" y="504482"/>
                        <a:pt x="13784" y="526110"/>
                      </a:cubicBezTo>
                      <a:cubicBezTo>
                        <a:pt x="17773" y="548357"/>
                        <a:pt x="22471" y="569895"/>
                        <a:pt x="30271" y="591168"/>
                      </a:cubicBezTo>
                      <a:cubicBezTo>
                        <a:pt x="30980" y="593118"/>
                        <a:pt x="34348" y="592852"/>
                        <a:pt x="34171" y="590547"/>
                      </a:cubicBezTo>
                      <a:cubicBezTo>
                        <a:pt x="31246" y="551370"/>
                        <a:pt x="21584" y="513080"/>
                        <a:pt x="16621" y="474080"/>
                      </a:cubicBezTo>
                      <a:cubicBezTo>
                        <a:pt x="11657" y="435347"/>
                        <a:pt x="9353" y="396081"/>
                        <a:pt x="12012" y="357082"/>
                      </a:cubicBezTo>
                      <a:cubicBezTo>
                        <a:pt x="14759" y="317550"/>
                        <a:pt x="23800" y="279437"/>
                        <a:pt x="37805" y="242387"/>
                      </a:cubicBezTo>
                      <a:cubicBezTo>
                        <a:pt x="51986" y="205160"/>
                        <a:pt x="68295" y="168908"/>
                        <a:pt x="79463" y="130618"/>
                      </a:cubicBezTo>
                      <a:cubicBezTo>
                        <a:pt x="85579" y="109700"/>
                        <a:pt x="90720" y="88427"/>
                        <a:pt x="93911" y="66800"/>
                      </a:cubicBezTo>
                      <a:cubicBezTo>
                        <a:pt x="97190" y="44996"/>
                        <a:pt x="99052" y="23103"/>
                        <a:pt x="100559" y="1121"/>
                      </a:cubicBezTo>
                      <a:cubicBezTo>
                        <a:pt x="100647" y="-474"/>
                        <a:pt x="98254" y="-297"/>
                        <a:pt x="98077" y="1210"/>
                      </a:cubicBezTo>
                      <a:lnTo>
                        <a:pt x="98077" y="121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3" name="任意多边形: 形状 312"/>
                <p:cNvSpPr/>
                <p:nvPr>
                  <p:custDataLst>
                    <p:tags r:id="rId64"/>
                  </p:custDataLst>
                </p:nvPr>
              </p:nvSpPr>
              <p:spPr>
                <a:xfrm>
                  <a:off x="7378153" y="4066419"/>
                  <a:ext cx="253654" cy="395737"/>
                </a:xfrm>
                <a:custGeom>
                  <a:avLst/>
                  <a:gdLst>
                    <a:gd name="connsiteX0" fmla="*/ 48 w 253654"/>
                    <a:gd name="connsiteY0" fmla="*/ 309 h 395737"/>
                    <a:gd name="connsiteX1" fmla="*/ 49506 w 253654"/>
                    <a:gd name="connsiteY1" fmla="*/ 75117 h 395737"/>
                    <a:gd name="connsiteX2" fmla="*/ 91874 w 253654"/>
                    <a:gd name="connsiteY2" fmla="*/ 155332 h 395737"/>
                    <a:gd name="connsiteX3" fmla="*/ 133001 w 253654"/>
                    <a:gd name="connsiteY3" fmla="*/ 234484 h 395737"/>
                    <a:gd name="connsiteX4" fmla="*/ 185119 w 253654"/>
                    <a:gd name="connsiteY4" fmla="*/ 310179 h 395737"/>
                    <a:gd name="connsiteX5" fmla="*/ 218357 w 253654"/>
                    <a:gd name="connsiteY5" fmla="*/ 351926 h 395737"/>
                    <a:gd name="connsiteX6" fmla="*/ 233425 w 253654"/>
                    <a:gd name="connsiteY6" fmla="*/ 373730 h 395737"/>
                    <a:gd name="connsiteX7" fmla="*/ 247695 w 253654"/>
                    <a:gd name="connsiteY7" fmla="*/ 394826 h 395737"/>
                    <a:gd name="connsiteX8" fmla="*/ 253634 w 253654"/>
                    <a:gd name="connsiteY8" fmla="*/ 392167 h 395737"/>
                    <a:gd name="connsiteX9" fmla="*/ 232539 w 253654"/>
                    <a:gd name="connsiteY9" fmla="*/ 352015 h 395737"/>
                    <a:gd name="connsiteX10" fmla="*/ 203644 w 253654"/>
                    <a:gd name="connsiteY10" fmla="*/ 314876 h 395737"/>
                    <a:gd name="connsiteX11" fmla="*/ 149044 w 253654"/>
                    <a:gd name="connsiteY11" fmla="*/ 239536 h 395737"/>
                    <a:gd name="connsiteX12" fmla="*/ 61561 w 253654"/>
                    <a:gd name="connsiteY12" fmla="*/ 79460 h 395737"/>
                    <a:gd name="connsiteX13" fmla="*/ 491 w 253654"/>
                    <a:gd name="connsiteY13" fmla="*/ 132 h 395737"/>
                    <a:gd name="connsiteX14" fmla="*/ 48 w 253654"/>
                    <a:gd name="connsiteY14" fmla="*/ 309 h 395737"/>
                    <a:gd name="connsiteX15" fmla="*/ 48 w 253654"/>
                    <a:gd name="connsiteY15" fmla="*/ 309 h 395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654" h="395737">
                      <a:moveTo>
                        <a:pt x="48" y="309"/>
                      </a:moveTo>
                      <a:cubicBezTo>
                        <a:pt x="16711" y="25127"/>
                        <a:pt x="34261" y="49413"/>
                        <a:pt x="49506" y="75117"/>
                      </a:cubicBezTo>
                      <a:cubicBezTo>
                        <a:pt x="64929" y="101176"/>
                        <a:pt x="78490" y="128210"/>
                        <a:pt x="91874" y="155332"/>
                      </a:cubicBezTo>
                      <a:cubicBezTo>
                        <a:pt x="105081" y="181923"/>
                        <a:pt x="118288" y="208602"/>
                        <a:pt x="133001" y="234484"/>
                      </a:cubicBezTo>
                      <a:cubicBezTo>
                        <a:pt x="148246" y="261252"/>
                        <a:pt x="165708" y="286247"/>
                        <a:pt x="185119" y="310179"/>
                      </a:cubicBezTo>
                      <a:cubicBezTo>
                        <a:pt x="196287" y="324006"/>
                        <a:pt x="207721" y="337567"/>
                        <a:pt x="218357" y="351926"/>
                      </a:cubicBezTo>
                      <a:cubicBezTo>
                        <a:pt x="223587" y="359017"/>
                        <a:pt x="228639" y="366285"/>
                        <a:pt x="233425" y="373730"/>
                      </a:cubicBezTo>
                      <a:cubicBezTo>
                        <a:pt x="238034" y="380910"/>
                        <a:pt x="241668" y="388710"/>
                        <a:pt x="247695" y="394826"/>
                      </a:cubicBezTo>
                      <a:cubicBezTo>
                        <a:pt x="249645" y="396864"/>
                        <a:pt x="253989" y="395269"/>
                        <a:pt x="253634" y="392167"/>
                      </a:cubicBezTo>
                      <a:cubicBezTo>
                        <a:pt x="251684" y="377630"/>
                        <a:pt x="240870" y="363714"/>
                        <a:pt x="232539" y="352015"/>
                      </a:cubicBezTo>
                      <a:cubicBezTo>
                        <a:pt x="223409" y="339251"/>
                        <a:pt x="213482" y="327019"/>
                        <a:pt x="203644" y="314876"/>
                      </a:cubicBezTo>
                      <a:cubicBezTo>
                        <a:pt x="183966" y="290679"/>
                        <a:pt x="165442" y="266127"/>
                        <a:pt x="149044" y="239536"/>
                      </a:cubicBezTo>
                      <a:cubicBezTo>
                        <a:pt x="117135" y="187773"/>
                        <a:pt x="92229" y="131933"/>
                        <a:pt x="61561" y="79460"/>
                      </a:cubicBezTo>
                      <a:cubicBezTo>
                        <a:pt x="44631" y="50476"/>
                        <a:pt x="26372" y="21759"/>
                        <a:pt x="491" y="132"/>
                      </a:cubicBezTo>
                      <a:cubicBezTo>
                        <a:pt x="225" y="-134"/>
                        <a:pt x="-130" y="43"/>
                        <a:pt x="48" y="309"/>
                      </a:cubicBezTo>
                      <a:lnTo>
                        <a:pt x="48" y="3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4" name="任意多边形: 形状 313"/>
                <p:cNvSpPr/>
                <p:nvPr>
                  <p:custDataLst>
                    <p:tags r:id="rId65"/>
                  </p:custDataLst>
                </p:nvPr>
              </p:nvSpPr>
              <p:spPr>
                <a:xfrm>
                  <a:off x="7459793" y="3641424"/>
                  <a:ext cx="215266" cy="484590"/>
                </a:xfrm>
                <a:custGeom>
                  <a:avLst/>
                  <a:gdLst>
                    <a:gd name="connsiteX0" fmla="*/ 143808 w 215266"/>
                    <a:gd name="connsiteY0" fmla="*/ 474407 h 484590"/>
                    <a:gd name="connsiteX1" fmla="*/ 195128 w 215266"/>
                    <a:gd name="connsiteY1" fmla="*/ 373186 h 484590"/>
                    <a:gd name="connsiteX2" fmla="*/ 214185 w 215266"/>
                    <a:gd name="connsiteY2" fmla="*/ 261327 h 484590"/>
                    <a:gd name="connsiteX3" fmla="*/ 112608 w 215266"/>
                    <a:gd name="connsiteY3" fmla="*/ 98149 h 484590"/>
                    <a:gd name="connsiteX4" fmla="*/ 15375 w 215266"/>
                    <a:gd name="connsiteY4" fmla="*/ 1359 h 484590"/>
                    <a:gd name="connsiteX5" fmla="*/ 7221 w 215266"/>
                    <a:gd name="connsiteY5" fmla="*/ 4993 h 484590"/>
                    <a:gd name="connsiteX6" fmla="*/ 4207 w 215266"/>
                    <a:gd name="connsiteY6" fmla="*/ 207171 h 484590"/>
                    <a:gd name="connsiteX7" fmla="*/ 27873 w 215266"/>
                    <a:gd name="connsiteY7" fmla="*/ 303429 h 484590"/>
                    <a:gd name="connsiteX8" fmla="*/ 75470 w 215266"/>
                    <a:gd name="connsiteY8" fmla="*/ 390735 h 484590"/>
                    <a:gd name="connsiteX9" fmla="*/ 134235 w 215266"/>
                    <a:gd name="connsiteY9" fmla="*/ 482384 h 484590"/>
                    <a:gd name="connsiteX10" fmla="*/ 142567 w 215266"/>
                    <a:gd name="connsiteY10" fmla="*/ 478662 h 484590"/>
                    <a:gd name="connsiteX11" fmla="*/ 91956 w 215266"/>
                    <a:gd name="connsiteY11" fmla="*/ 397028 h 484590"/>
                    <a:gd name="connsiteX12" fmla="*/ 42054 w 215266"/>
                    <a:gd name="connsiteY12" fmla="*/ 311672 h 484590"/>
                    <a:gd name="connsiteX13" fmla="*/ 9880 w 215266"/>
                    <a:gd name="connsiteY13" fmla="*/ 118358 h 484590"/>
                    <a:gd name="connsiteX14" fmla="*/ 16882 w 215266"/>
                    <a:gd name="connsiteY14" fmla="*/ 4816 h 484590"/>
                    <a:gd name="connsiteX15" fmla="*/ 8728 w 215266"/>
                    <a:gd name="connsiteY15" fmla="*/ 8450 h 484590"/>
                    <a:gd name="connsiteX16" fmla="*/ 92843 w 215266"/>
                    <a:gd name="connsiteY16" fmla="*/ 92122 h 484590"/>
                    <a:gd name="connsiteX17" fmla="*/ 160294 w 215266"/>
                    <a:gd name="connsiteY17" fmla="*/ 164803 h 484590"/>
                    <a:gd name="connsiteX18" fmla="*/ 202751 w 215266"/>
                    <a:gd name="connsiteY18" fmla="*/ 249007 h 484590"/>
                    <a:gd name="connsiteX19" fmla="*/ 191405 w 215266"/>
                    <a:gd name="connsiteY19" fmla="*/ 357320 h 484590"/>
                    <a:gd name="connsiteX20" fmla="*/ 140617 w 215266"/>
                    <a:gd name="connsiteY20" fmla="*/ 472723 h 484590"/>
                    <a:gd name="connsiteX21" fmla="*/ 143808 w 215266"/>
                    <a:gd name="connsiteY21" fmla="*/ 474407 h 484590"/>
                    <a:gd name="connsiteX22" fmla="*/ 143808 w 215266"/>
                    <a:gd name="connsiteY22" fmla="*/ 474407 h 484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5266" h="484590">
                      <a:moveTo>
                        <a:pt x="143808" y="474407"/>
                      </a:moveTo>
                      <a:cubicBezTo>
                        <a:pt x="165878" y="443473"/>
                        <a:pt x="181833" y="408640"/>
                        <a:pt x="195128" y="373186"/>
                      </a:cubicBezTo>
                      <a:cubicBezTo>
                        <a:pt x="208423" y="337731"/>
                        <a:pt x="218705" y="299529"/>
                        <a:pt x="214185" y="261327"/>
                      </a:cubicBezTo>
                      <a:cubicBezTo>
                        <a:pt x="206296" y="194851"/>
                        <a:pt x="157901" y="143353"/>
                        <a:pt x="112608" y="98149"/>
                      </a:cubicBezTo>
                      <a:cubicBezTo>
                        <a:pt x="80256" y="65797"/>
                        <a:pt x="47816" y="33623"/>
                        <a:pt x="15375" y="1359"/>
                      </a:cubicBezTo>
                      <a:cubicBezTo>
                        <a:pt x="12096" y="-1831"/>
                        <a:pt x="7575" y="1093"/>
                        <a:pt x="7221" y="4993"/>
                      </a:cubicBezTo>
                      <a:cubicBezTo>
                        <a:pt x="1548" y="72091"/>
                        <a:pt x="-4125" y="139985"/>
                        <a:pt x="4207" y="207171"/>
                      </a:cubicBezTo>
                      <a:cubicBezTo>
                        <a:pt x="8284" y="240055"/>
                        <a:pt x="15641" y="272584"/>
                        <a:pt x="27873" y="303429"/>
                      </a:cubicBezTo>
                      <a:cubicBezTo>
                        <a:pt x="40104" y="334363"/>
                        <a:pt x="56768" y="363347"/>
                        <a:pt x="75470" y="390735"/>
                      </a:cubicBezTo>
                      <a:cubicBezTo>
                        <a:pt x="96034" y="420871"/>
                        <a:pt x="118902" y="449058"/>
                        <a:pt x="134235" y="482384"/>
                      </a:cubicBezTo>
                      <a:cubicBezTo>
                        <a:pt x="136363" y="487082"/>
                        <a:pt x="144429" y="483537"/>
                        <a:pt x="142567" y="478662"/>
                      </a:cubicBezTo>
                      <a:cubicBezTo>
                        <a:pt x="131222" y="448526"/>
                        <a:pt x="110481" y="422999"/>
                        <a:pt x="91956" y="397028"/>
                      </a:cubicBezTo>
                      <a:cubicBezTo>
                        <a:pt x="72900" y="370172"/>
                        <a:pt x="55261" y="341897"/>
                        <a:pt x="42054" y="311672"/>
                      </a:cubicBezTo>
                      <a:cubicBezTo>
                        <a:pt x="15375" y="250868"/>
                        <a:pt x="8728" y="184126"/>
                        <a:pt x="9880" y="118358"/>
                      </a:cubicBezTo>
                      <a:cubicBezTo>
                        <a:pt x="10500" y="80422"/>
                        <a:pt x="13602" y="42575"/>
                        <a:pt x="16882" y="4816"/>
                      </a:cubicBezTo>
                      <a:cubicBezTo>
                        <a:pt x="14134" y="6057"/>
                        <a:pt x="11475" y="7209"/>
                        <a:pt x="8728" y="8450"/>
                      </a:cubicBezTo>
                      <a:cubicBezTo>
                        <a:pt x="36736" y="36370"/>
                        <a:pt x="64834" y="64202"/>
                        <a:pt x="92843" y="92122"/>
                      </a:cubicBezTo>
                      <a:cubicBezTo>
                        <a:pt x="116242" y="115433"/>
                        <a:pt x="139997" y="138567"/>
                        <a:pt x="160294" y="164803"/>
                      </a:cubicBezTo>
                      <a:cubicBezTo>
                        <a:pt x="179617" y="189887"/>
                        <a:pt x="196014" y="217807"/>
                        <a:pt x="202751" y="249007"/>
                      </a:cubicBezTo>
                      <a:cubicBezTo>
                        <a:pt x="210639" y="285436"/>
                        <a:pt x="203105" y="322663"/>
                        <a:pt x="191405" y="357320"/>
                      </a:cubicBezTo>
                      <a:cubicBezTo>
                        <a:pt x="177933" y="397294"/>
                        <a:pt x="158876" y="434787"/>
                        <a:pt x="140617" y="472723"/>
                      </a:cubicBezTo>
                      <a:cubicBezTo>
                        <a:pt x="139465" y="474850"/>
                        <a:pt x="142479" y="476357"/>
                        <a:pt x="143808" y="474407"/>
                      </a:cubicBezTo>
                      <a:lnTo>
                        <a:pt x="143808" y="474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5" name="任意多边形: 形状 314"/>
                <p:cNvSpPr/>
                <p:nvPr>
                  <p:custDataLst>
                    <p:tags r:id="rId66"/>
                  </p:custDataLst>
                </p:nvPr>
              </p:nvSpPr>
              <p:spPr>
                <a:xfrm>
                  <a:off x="7293799" y="3927039"/>
                  <a:ext cx="241977" cy="389764"/>
                </a:xfrm>
                <a:custGeom>
                  <a:avLst/>
                  <a:gdLst>
                    <a:gd name="connsiteX0" fmla="*/ 236322 w 241977"/>
                    <a:gd name="connsiteY0" fmla="*/ 385475 h 389764"/>
                    <a:gd name="connsiteX1" fmla="*/ 241109 w 241977"/>
                    <a:gd name="connsiteY1" fmla="*/ 281771 h 389764"/>
                    <a:gd name="connsiteX2" fmla="*/ 224800 w 241977"/>
                    <a:gd name="connsiteY2" fmla="*/ 187817 h 389764"/>
                    <a:gd name="connsiteX3" fmla="*/ 184559 w 241977"/>
                    <a:gd name="connsiteY3" fmla="*/ 113718 h 389764"/>
                    <a:gd name="connsiteX4" fmla="*/ 111435 w 241977"/>
                    <a:gd name="connsiteY4" fmla="*/ 57257 h 389764"/>
                    <a:gd name="connsiteX5" fmla="*/ 6934 w 241977"/>
                    <a:gd name="connsiteY5" fmla="*/ 619 h 389764"/>
                    <a:gd name="connsiteX6" fmla="*/ 109 w 241977"/>
                    <a:gd name="connsiteY6" fmla="*/ 6203 h 389764"/>
                    <a:gd name="connsiteX7" fmla="*/ 53822 w 241977"/>
                    <a:gd name="connsiteY7" fmla="*/ 198631 h 389764"/>
                    <a:gd name="connsiteX8" fmla="*/ 91403 w 241977"/>
                    <a:gd name="connsiteY8" fmla="*/ 285316 h 389764"/>
                    <a:gd name="connsiteX9" fmla="*/ 148928 w 241977"/>
                    <a:gd name="connsiteY9" fmla="*/ 343284 h 389764"/>
                    <a:gd name="connsiteX10" fmla="*/ 228079 w 241977"/>
                    <a:gd name="connsiteY10" fmla="*/ 389109 h 389764"/>
                    <a:gd name="connsiteX11" fmla="*/ 232866 w 241977"/>
                    <a:gd name="connsiteY11" fmla="*/ 380511 h 389764"/>
                    <a:gd name="connsiteX12" fmla="*/ 104699 w 241977"/>
                    <a:gd name="connsiteY12" fmla="*/ 286469 h 389764"/>
                    <a:gd name="connsiteX13" fmla="*/ 65699 w 241977"/>
                    <a:gd name="connsiteY13" fmla="*/ 201644 h 389764"/>
                    <a:gd name="connsiteX14" fmla="*/ 35386 w 241977"/>
                    <a:gd name="connsiteY14" fmla="*/ 109729 h 389764"/>
                    <a:gd name="connsiteX15" fmla="*/ 9238 w 241977"/>
                    <a:gd name="connsiteY15" fmla="*/ 3455 h 389764"/>
                    <a:gd name="connsiteX16" fmla="*/ 2413 w 241977"/>
                    <a:gd name="connsiteY16" fmla="*/ 9039 h 389764"/>
                    <a:gd name="connsiteX17" fmla="*/ 93176 w 241977"/>
                    <a:gd name="connsiteY17" fmla="*/ 57966 h 389764"/>
                    <a:gd name="connsiteX18" fmla="*/ 168694 w 241977"/>
                    <a:gd name="connsiteY18" fmla="*/ 109907 h 389764"/>
                    <a:gd name="connsiteX19" fmla="*/ 231802 w 241977"/>
                    <a:gd name="connsiteY19" fmla="*/ 271401 h 389764"/>
                    <a:gd name="connsiteX20" fmla="*/ 233309 w 241977"/>
                    <a:gd name="connsiteY20" fmla="*/ 327241 h 389764"/>
                    <a:gd name="connsiteX21" fmla="*/ 233309 w 241977"/>
                    <a:gd name="connsiteY21" fmla="*/ 385297 h 389764"/>
                    <a:gd name="connsiteX22" fmla="*/ 236322 w 241977"/>
                    <a:gd name="connsiteY22" fmla="*/ 385475 h 389764"/>
                    <a:gd name="connsiteX23" fmla="*/ 236322 w 241977"/>
                    <a:gd name="connsiteY23" fmla="*/ 385475 h 38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1977" h="389764">
                      <a:moveTo>
                        <a:pt x="236322" y="385475"/>
                      </a:moveTo>
                      <a:cubicBezTo>
                        <a:pt x="242438" y="351704"/>
                        <a:pt x="242793" y="316073"/>
                        <a:pt x="241109" y="281771"/>
                      </a:cubicBezTo>
                      <a:cubicBezTo>
                        <a:pt x="239602" y="249951"/>
                        <a:pt x="234993" y="218131"/>
                        <a:pt x="224800" y="187817"/>
                      </a:cubicBezTo>
                      <a:cubicBezTo>
                        <a:pt x="215759" y="161049"/>
                        <a:pt x="202641" y="135522"/>
                        <a:pt x="184559" y="113718"/>
                      </a:cubicBezTo>
                      <a:cubicBezTo>
                        <a:pt x="164616" y="89609"/>
                        <a:pt x="138558" y="72414"/>
                        <a:pt x="111435" y="57257"/>
                      </a:cubicBezTo>
                      <a:cubicBezTo>
                        <a:pt x="76867" y="37935"/>
                        <a:pt x="41679" y="19587"/>
                        <a:pt x="6934" y="619"/>
                      </a:cubicBezTo>
                      <a:cubicBezTo>
                        <a:pt x="3034" y="-1508"/>
                        <a:pt x="-689" y="2215"/>
                        <a:pt x="109" y="6203"/>
                      </a:cubicBezTo>
                      <a:cubicBezTo>
                        <a:pt x="13050" y="71616"/>
                        <a:pt x="31043" y="135966"/>
                        <a:pt x="53822" y="198631"/>
                      </a:cubicBezTo>
                      <a:cubicBezTo>
                        <a:pt x="64547" y="228058"/>
                        <a:pt x="75183" y="258460"/>
                        <a:pt x="91403" y="285316"/>
                      </a:cubicBezTo>
                      <a:cubicBezTo>
                        <a:pt x="105851" y="309248"/>
                        <a:pt x="125971" y="327684"/>
                        <a:pt x="148928" y="343284"/>
                      </a:cubicBezTo>
                      <a:cubicBezTo>
                        <a:pt x="174100" y="360391"/>
                        <a:pt x="201311" y="374750"/>
                        <a:pt x="228079" y="389109"/>
                      </a:cubicBezTo>
                      <a:cubicBezTo>
                        <a:pt x="233752" y="392122"/>
                        <a:pt x="238095" y="383968"/>
                        <a:pt x="232866" y="380511"/>
                      </a:cubicBezTo>
                      <a:cubicBezTo>
                        <a:pt x="188459" y="351438"/>
                        <a:pt x="135278" y="332559"/>
                        <a:pt x="104699" y="286469"/>
                      </a:cubicBezTo>
                      <a:cubicBezTo>
                        <a:pt x="87415" y="260498"/>
                        <a:pt x="76513" y="230717"/>
                        <a:pt x="65699" y="201644"/>
                      </a:cubicBezTo>
                      <a:cubicBezTo>
                        <a:pt x="54442" y="171420"/>
                        <a:pt x="44338" y="140663"/>
                        <a:pt x="35386" y="109729"/>
                      </a:cubicBezTo>
                      <a:cubicBezTo>
                        <a:pt x="25281" y="74718"/>
                        <a:pt x="16595" y="39175"/>
                        <a:pt x="9238" y="3455"/>
                      </a:cubicBezTo>
                      <a:cubicBezTo>
                        <a:pt x="6934" y="5317"/>
                        <a:pt x="4718" y="7178"/>
                        <a:pt x="2413" y="9039"/>
                      </a:cubicBezTo>
                      <a:cubicBezTo>
                        <a:pt x="32727" y="25260"/>
                        <a:pt x="62951" y="41657"/>
                        <a:pt x="93176" y="57966"/>
                      </a:cubicBezTo>
                      <a:cubicBezTo>
                        <a:pt x="120121" y="72502"/>
                        <a:pt x="147244" y="87659"/>
                        <a:pt x="168694" y="109907"/>
                      </a:cubicBezTo>
                      <a:cubicBezTo>
                        <a:pt x="210175" y="152717"/>
                        <a:pt x="227282" y="213256"/>
                        <a:pt x="231802" y="271401"/>
                      </a:cubicBezTo>
                      <a:cubicBezTo>
                        <a:pt x="233220" y="290014"/>
                        <a:pt x="233397" y="308628"/>
                        <a:pt x="233309" y="327241"/>
                      </a:cubicBezTo>
                      <a:cubicBezTo>
                        <a:pt x="233132" y="346564"/>
                        <a:pt x="232157" y="366063"/>
                        <a:pt x="233309" y="385297"/>
                      </a:cubicBezTo>
                      <a:cubicBezTo>
                        <a:pt x="233309" y="386893"/>
                        <a:pt x="235968" y="387336"/>
                        <a:pt x="236322" y="385475"/>
                      </a:cubicBezTo>
                      <a:lnTo>
                        <a:pt x="236322" y="3854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6" name="任意多边形: 形状 315"/>
                <p:cNvSpPr/>
                <p:nvPr>
                  <p:custDataLst>
                    <p:tags r:id="rId67"/>
                  </p:custDataLst>
                </p:nvPr>
              </p:nvSpPr>
              <p:spPr>
                <a:xfrm>
                  <a:off x="7714155" y="4017467"/>
                  <a:ext cx="152557" cy="387650"/>
                </a:xfrm>
                <a:custGeom>
                  <a:avLst/>
                  <a:gdLst>
                    <a:gd name="connsiteX0" fmla="*/ 25413 w 152557"/>
                    <a:gd name="connsiteY0" fmla="*/ 386962 h 387650"/>
                    <a:gd name="connsiteX1" fmla="*/ 24526 w 152557"/>
                    <a:gd name="connsiteY1" fmla="*/ 343885 h 387650"/>
                    <a:gd name="connsiteX2" fmla="*/ 13358 w 152557"/>
                    <a:gd name="connsiteY2" fmla="*/ 299213 h 387650"/>
                    <a:gd name="connsiteX3" fmla="*/ 11319 w 152557"/>
                    <a:gd name="connsiteY3" fmla="*/ 217579 h 387650"/>
                    <a:gd name="connsiteX4" fmla="*/ 37644 w 152557"/>
                    <a:gd name="connsiteY4" fmla="*/ 140998 h 387650"/>
                    <a:gd name="connsiteX5" fmla="*/ 87014 w 152557"/>
                    <a:gd name="connsiteY5" fmla="*/ 78687 h 387650"/>
                    <a:gd name="connsiteX6" fmla="*/ 127609 w 152557"/>
                    <a:gd name="connsiteY6" fmla="*/ 6183 h 387650"/>
                    <a:gd name="connsiteX7" fmla="*/ 117771 w 152557"/>
                    <a:gd name="connsiteY7" fmla="*/ 6449 h 387650"/>
                    <a:gd name="connsiteX8" fmla="*/ 142323 w 152557"/>
                    <a:gd name="connsiteY8" fmla="*/ 165993 h 387650"/>
                    <a:gd name="connsiteX9" fmla="*/ 135675 w 152557"/>
                    <a:gd name="connsiteY9" fmla="*/ 241334 h 387650"/>
                    <a:gd name="connsiteX10" fmla="*/ 121848 w 152557"/>
                    <a:gd name="connsiteY10" fmla="*/ 275724 h 387650"/>
                    <a:gd name="connsiteX11" fmla="*/ 97828 w 152557"/>
                    <a:gd name="connsiteY11" fmla="*/ 303999 h 387650"/>
                    <a:gd name="connsiteX12" fmla="*/ 29667 w 152557"/>
                    <a:gd name="connsiteY12" fmla="*/ 365246 h 387650"/>
                    <a:gd name="connsiteX13" fmla="*/ 36758 w 152557"/>
                    <a:gd name="connsiteY13" fmla="*/ 372071 h 387650"/>
                    <a:gd name="connsiteX14" fmla="*/ 100221 w 152557"/>
                    <a:gd name="connsiteY14" fmla="*/ 315699 h 387650"/>
                    <a:gd name="connsiteX15" fmla="*/ 142500 w 152557"/>
                    <a:gd name="connsiteY15" fmla="*/ 254718 h 387650"/>
                    <a:gd name="connsiteX16" fmla="*/ 152427 w 152557"/>
                    <a:gd name="connsiteY16" fmla="*/ 178314 h 387650"/>
                    <a:gd name="connsiteX17" fmla="*/ 147730 w 152557"/>
                    <a:gd name="connsiteY17" fmla="*/ 94730 h 387650"/>
                    <a:gd name="connsiteX18" fmla="*/ 127609 w 152557"/>
                    <a:gd name="connsiteY18" fmla="*/ 3524 h 387650"/>
                    <a:gd name="connsiteX19" fmla="*/ 117771 w 152557"/>
                    <a:gd name="connsiteY19" fmla="*/ 3790 h 387650"/>
                    <a:gd name="connsiteX20" fmla="*/ 81430 w 152557"/>
                    <a:gd name="connsiteY20" fmla="*/ 69912 h 387650"/>
                    <a:gd name="connsiteX21" fmla="*/ 31972 w 152557"/>
                    <a:gd name="connsiteY21" fmla="*/ 131957 h 387650"/>
                    <a:gd name="connsiteX22" fmla="*/ 2810 w 152557"/>
                    <a:gd name="connsiteY22" fmla="*/ 286804 h 387650"/>
                    <a:gd name="connsiteX23" fmla="*/ 15308 w 152557"/>
                    <a:gd name="connsiteY23" fmla="*/ 333869 h 387650"/>
                    <a:gd name="connsiteX24" fmla="*/ 23463 w 152557"/>
                    <a:gd name="connsiteY24" fmla="*/ 386873 h 387650"/>
                    <a:gd name="connsiteX25" fmla="*/ 25413 w 152557"/>
                    <a:gd name="connsiteY25" fmla="*/ 386962 h 387650"/>
                    <a:gd name="connsiteX26" fmla="*/ 25413 w 152557"/>
                    <a:gd name="connsiteY26" fmla="*/ 386962 h 38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557" h="387650">
                      <a:moveTo>
                        <a:pt x="25413" y="386962"/>
                      </a:moveTo>
                      <a:cubicBezTo>
                        <a:pt x="29844" y="372691"/>
                        <a:pt x="27451" y="358244"/>
                        <a:pt x="24526" y="343885"/>
                      </a:cubicBezTo>
                      <a:cubicBezTo>
                        <a:pt x="21513" y="328817"/>
                        <a:pt x="16638" y="314281"/>
                        <a:pt x="13358" y="299213"/>
                      </a:cubicBezTo>
                      <a:cubicBezTo>
                        <a:pt x="7597" y="272533"/>
                        <a:pt x="7065" y="244524"/>
                        <a:pt x="11319" y="217579"/>
                      </a:cubicBezTo>
                      <a:cubicBezTo>
                        <a:pt x="15574" y="190723"/>
                        <a:pt x="24438" y="164664"/>
                        <a:pt x="37644" y="140998"/>
                      </a:cubicBezTo>
                      <a:cubicBezTo>
                        <a:pt x="50851" y="117421"/>
                        <a:pt x="68933" y="98453"/>
                        <a:pt x="87014" y="78687"/>
                      </a:cubicBezTo>
                      <a:cubicBezTo>
                        <a:pt x="105894" y="58124"/>
                        <a:pt x="124418" y="34901"/>
                        <a:pt x="127609" y="6183"/>
                      </a:cubicBezTo>
                      <a:cubicBezTo>
                        <a:pt x="124330" y="6272"/>
                        <a:pt x="121050" y="6361"/>
                        <a:pt x="117771" y="6449"/>
                      </a:cubicBezTo>
                      <a:cubicBezTo>
                        <a:pt x="133902" y="58124"/>
                        <a:pt x="142234" y="111926"/>
                        <a:pt x="142323" y="165993"/>
                      </a:cubicBezTo>
                      <a:cubicBezTo>
                        <a:pt x="142323" y="191077"/>
                        <a:pt x="141525" y="216870"/>
                        <a:pt x="135675" y="241334"/>
                      </a:cubicBezTo>
                      <a:cubicBezTo>
                        <a:pt x="132750" y="253388"/>
                        <a:pt x="128407" y="265088"/>
                        <a:pt x="121848" y="275724"/>
                      </a:cubicBezTo>
                      <a:cubicBezTo>
                        <a:pt x="115289" y="286272"/>
                        <a:pt x="106780" y="295490"/>
                        <a:pt x="97828" y="303999"/>
                      </a:cubicBezTo>
                      <a:cubicBezTo>
                        <a:pt x="75758" y="325094"/>
                        <a:pt x="52092" y="344417"/>
                        <a:pt x="29667" y="365246"/>
                      </a:cubicBezTo>
                      <a:cubicBezTo>
                        <a:pt x="24969" y="369589"/>
                        <a:pt x="32060" y="376060"/>
                        <a:pt x="36758" y="372071"/>
                      </a:cubicBezTo>
                      <a:cubicBezTo>
                        <a:pt x="58208" y="353723"/>
                        <a:pt x="79392" y="334844"/>
                        <a:pt x="100221" y="315699"/>
                      </a:cubicBezTo>
                      <a:cubicBezTo>
                        <a:pt x="119012" y="298415"/>
                        <a:pt x="134434" y="279358"/>
                        <a:pt x="142500" y="254718"/>
                      </a:cubicBezTo>
                      <a:cubicBezTo>
                        <a:pt x="150477" y="230254"/>
                        <a:pt x="151807" y="203841"/>
                        <a:pt x="152427" y="178314"/>
                      </a:cubicBezTo>
                      <a:cubicBezTo>
                        <a:pt x="153048" y="150393"/>
                        <a:pt x="151452" y="122385"/>
                        <a:pt x="147730" y="94730"/>
                      </a:cubicBezTo>
                      <a:cubicBezTo>
                        <a:pt x="143564" y="63797"/>
                        <a:pt x="136827" y="33306"/>
                        <a:pt x="127609" y="3524"/>
                      </a:cubicBezTo>
                      <a:cubicBezTo>
                        <a:pt x="126280" y="-907"/>
                        <a:pt x="118391" y="-1528"/>
                        <a:pt x="117771" y="3790"/>
                      </a:cubicBezTo>
                      <a:cubicBezTo>
                        <a:pt x="114846" y="30115"/>
                        <a:pt x="98537" y="50856"/>
                        <a:pt x="81430" y="69912"/>
                      </a:cubicBezTo>
                      <a:cubicBezTo>
                        <a:pt x="63614" y="89767"/>
                        <a:pt x="45444" y="108735"/>
                        <a:pt x="31972" y="131957"/>
                      </a:cubicBezTo>
                      <a:cubicBezTo>
                        <a:pt x="5115" y="178225"/>
                        <a:pt x="-5610" y="233888"/>
                        <a:pt x="2810" y="286804"/>
                      </a:cubicBezTo>
                      <a:cubicBezTo>
                        <a:pt x="5381" y="303024"/>
                        <a:pt x="10167" y="318269"/>
                        <a:pt x="15308" y="333869"/>
                      </a:cubicBezTo>
                      <a:cubicBezTo>
                        <a:pt x="21069" y="351419"/>
                        <a:pt x="24792" y="368171"/>
                        <a:pt x="23463" y="386873"/>
                      </a:cubicBezTo>
                      <a:cubicBezTo>
                        <a:pt x="23463" y="387848"/>
                        <a:pt x="25147" y="387937"/>
                        <a:pt x="25413" y="386962"/>
                      </a:cubicBezTo>
                      <a:lnTo>
                        <a:pt x="25413" y="38696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7" name="任意多边形: 形状 316"/>
                <p:cNvSpPr/>
                <p:nvPr>
                  <p:custDataLst>
                    <p:tags r:id="rId68"/>
                  </p:custDataLst>
                </p:nvPr>
              </p:nvSpPr>
              <p:spPr>
                <a:xfrm>
                  <a:off x="7222423" y="4377124"/>
                  <a:ext cx="455866" cy="263187"/>
                </a:xfrm>
                <a:custGeom>
                  <a:avLst/>
                  <a:gdLst>
                    <a:gd name="connsiteX0" fmla="*/ 310 w 455866"/>
                    <a:gd name="connsiteY0" fmla="*/ 1424 h 263187"/>
                    <a:gd name="connsiteX1" fmla="*/ 87173 w 455866"/>
                    <a:gd name="connsiteY1" fmla="*/ 62405 h 263187"/>
                    <a:gd name="connsiteX2" fmla="*/ 179443 w 455866"/>
                    <a:gd name="connsiteY2" fmla="*/ 115675 h 263187"/>
                    <a:gd name="connsiteX3" fmla="*/ 276056 w 455866"/>
                    <a:gd name="connsiteY3" fmla="*/ 156004 h 263187"/>
                    <a:gd name="connsiteX4" fmla="*/ 375948 w 455866"/>
                    <a:gd name="connsiteY4" fmla="*/ 192078 h 263187"/>
                    <a:gd name="connsiteX5" fmla="*/ 417784 w 455866"/>
                    <a:gd name="connsiteY5" fmla="*/ 220797 h 263187"/>
                    <a:gd name="connsiteX6" fmla="*/ 434979 w 455866"/>
                    <a:gd name="connsiteY6" fmla="*/ 239942 h 263187"/>
                    <a:gd name="connsiteX7" fmla="*/ 448363 w 455866"/>
                    <a:gd name="connsiteY7" fmla="*/ 261303 h 263187"/>
                    <a:gd name="connsiteX8" fmla="*/ 455720 w 455866"/>
                    <a:gd name="connsiteY8" fmla="*/ 257935 h 263187"/>
                    <a:gd name="connsiteX9" fmla="*/ 431877 w 455866"/>
                    <a:gd name="connsiteY9" fmla="*/ 220708 h 263187"/>
                    <a:gd name="connsiteX10" fmla="*/ 397132 w 455866"/>
                    <a:gd name="connsiteY10" fmla="*/ 192610 h 263187"/>
                    <a:gd name="connsiteX11" fmla="*/ 301849 w 455866"/>
                    <a:gd name="connsiteY11" fmla="*/ 153611 h 263187"/>
                    <a:gd name="connsiteX12" fmla="*/ 199386 w 455866"/>
                    <a:gd name="connsiteY12" fmla="*/ 114788 h 263187"/>
                    <a:gd name="connsiteX13" fmla="*/ 104900 w 455866"/>
                    <a:gd name="connsiteY13" fmla="*/ 63557 h 263187"/>
                    <a:gd name="connsiteX14" fmla="*/ 1020 w 455866"/>
                    <a:gd name="connsiteY14" fmla="*/ 94 h 263187"/>
                    <a:gd name="connsiteX15" fmla="*/ 310 w 455866"/>
                    <a:gd name="connsiteY15" fmla="*/ 1424 h 263187"/>
                    <a:gd name="connsiteX16" fmla="*/ 310 w 455866"/>
                    <a:gd name="connsiteY16" fmla="*/ 1424 h 263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5866" h="263187">
                      <a:moveTo>
                        <a:pt x="310" y="1424"/>
                      </a:moveTo>
                      <a:cubicBezTo>
                        <a:pt x="29206" y="21898"/>
                        <a:pt x="57303" y="43348"/>
                        <a:pt x="87173" y="62405"/>
                      </a:cubicBezTo>
                      <a:cubicBezTo>
                        <a:pt x="117132" y="81550"/>
                        <a:pt x="147800" y="99632"/>
                        <a:pt x="179443" y="115675"/>
                      </a:cubicBezTo>
                      <a:cubicBezTo>
                        <a:pt x="210643" y="131540"/>
                        <a:pt x="242817" y="145190"/>
                        <a:pt x="276056" y="156004"/>
                      </a:cubicBezTo>
                      <a:cubicBezTo>
                        <a:pt x="309649" y="166906"/>
                        <a:pt x="344305" y="175858"/>
                        <a:pt x="375948" y="192078"/>
                      </a:cubicBezTo>
                      <a:cubicBezTo>
                        <a:pt x="391016" y="199790"/>
                        <a:pt x="405375" y="209185"/>
                        <a:pt x="417784" y="220797"/>
                      </a:cubicBezTo>
                      <a:cubicBezTo>
                        <a:pt x="424077" y="226647"/>
                        <a:pt x="429927" y="232940"/>
                        <a:pt x="434979" y="239942"/>
                      </a:cubicBezTo>
                      <a:cubicBezTo>
                        <a:pt x="439943" y="246767"/>
                        <a:pt x="443665" y="254301"/>
                        <a:pt x="448363" y="261303"/>
                      </a:cubicBezTo>
                      <a:cubicBezTo>
                        <a:pt x="450934" y="265203"/>
                        <a:pt x="456872" y="262544"/>
                        <a:pt x="455720" y="257935"/>
                      </a:cubicBezTo>
                      <a:cubicBezTo>
                        <a:pt x="452175" y="243842"/>
                        <a:pt x="441627" y="231078"/>
                        <a:pt x="431877" y="220708"/>
                      </a:cubicBezTo>
                      <a:cubicBezTo>
                        <a:pt x="421684" y="209806"/>
                        <a:pt x="409718" y="200588"/>
                        <a:pt x="397132" y="192610"/>
                      </a:cubicBezTo>
                      <a:cubicBezTo>
                        <a:pt x="367882" y="174263"/>
                        <a:pt x="334555" y="163804"/>
                        <a:pt x="301849" y="153611"/>
                      </a:cubicBezTo>
                      <a:cubicBezTo>
                        <a:pt x="266838" y="142709"/>
                        <a:pt x="232624" y="130388"/>
                        <a:pt x="199386" y="114788"/>
                      </a:cubicBezTo>
                      <a:cubicBezTo>
                        <a:pt x="166945" y="99543"/>
                        <a:pt x="135657" y="81993"/>
                        <a:pt x="104900" y="63557"/>
                      </a:cubicBezTo>
                      <a:cubicBezTo>
                        <a:pt x="70067" y="42728"/>
                        <a:pt x="35233" y="21810"/>
                        <a:pt x="1020" y="94"/>
                      </a:cubicBezTo>
                      <a:cubicBezTo>
                        <a:pt x="222" y="-349"/>
                        <a:pt x="-399" y="892"/>
                        <a:pt x="310" y="1424"/>
                      </a:cubicBezTo>
                      <a:lnTo>
                        <a:pt x="310" y="14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8" name="任意多边形: 形状 317"/>
                <p:cNvSpPr/>
                <p:nvPr>
                  <p:custDataLst>
                    <p:tags r:id="rId69"/>
                  </p:custDataLst>
                </p:nvPr>
              </p:nvSpPr>
              <p:spPr>
                <a:xfrm>
                  <a:off x="7113739" y="4287859"/>
                  <a:ext cx="350001" cy="244503"/>
                </a:xfrm>
                <a:custGeom>
                  <a:avLst/>
                  <a:gdLst>
                    <a:gd name="connsiteX0" fmla="*/ 349286 w 350001"/>
                    <a:gd name="connsiteY0" fmla="*/ 222755 h 244503"/>
                    <a:gd name="connsiteX1" fmla="*/ 324025 w 350001"/>
                    <a:gd name="connsiteY1" fmla="*/ 195987 h 244503"/>
                    <a:gd name="connsiteX2" fmla="*/ 307007 w 350001"/>
                    <a:gd name="connsiteY2" fmla="*/ 161951 h 244503"/>
                    <a:gd name="connsiteX3" fmla="*/ 264551 w 350001"/>
                    <a:gd name="connsiteY3" fmla="*/ 95918 h 244503"/>
                    <a:gd name="connsiteX4" fmla="*/ 113072 w 350001"/>
                    <a:gd name="connsiteY4" fmla="*/ 16323 h 244503"/>
                    <a:gd name="connsiteX5" fmla="*/ 4317 w 350001"/>
                    <a:gd name="connsiteY5" fmla="*/ 14 h 244503"/>
                    <a:gd name="connsiteX6" fmla="*/ 151 w 350001"/>
                    <a:gd name="connsiteY6" fmla="*/ 5775 h 244503"/>
                    <a:gd name="connsiteX7" fmla="*/ 79657 w 350001"/>
                    <a:gd name="connsiteY7" fmla="*/ 174094 h 244503"/>
                    <a:gd name="connsiteX8" fmla="*/ 244607 w 350001"/>
                    <a:gd name="connsiteY8" fmla="*/ 242610 h 244503"/>
                    <a:gd name="connsiteX9" fmla="*/ 296193 w 350001"/>
                    <a:gd name="connsiteY9" fmla="*/ 244471 h 244503"/>
                    <a:gd name="connsiteX10" fmla="*/ 346272 w 350001"/>
                    <a:gd name="connsiteY10" fmla="*/ 232151 h 244503"/>
                    <a:gd name="connsiteX11" fmla="*/ 340777 w 350001"/>
                    <a:gd name="connsiteY11" fmla="*/ 223198 h 244503"/>
                    <a:gd name="connsiteX12" fmla="*/ 298587 w 350001"/>
                    <a:gd name="connsiteY12" fmla="*/ 233923 h 244503"/>
                    <a:gd name="connsiteX13" fmla="*/ 254003 w 350001"/>
                    <a:gd name="connsiteY13" fmla="*/ 232948 h 244503"/>
                    <a:gd name="connsiteX14" fmla="*/ 167317 w 350001"/>
                    <a:gd name="connsiteY14" fmla="*/ 216817 h 244503"/>
                    <a:gd name="connsiteX15" fmla="*/ 92332 w 350001"/>
                    <a:gd name="connsiteY15" fmla="*/ 173651 h 244503"/>
                    <a:gd name="connsiteX16" fmla="*/ 41809 w 350001"/>
                    <a:gd name="connsiteY16" fmla="*/ 100438 h 244503"/>
                    <a:gd name="connsiteX17" fmla="*/ 8660 w 350001"/>
                    <a:gd name="connsiteY17" fmla="*/ 3205 h 244503"/>
                    <a:gd name="connsiteX18" fmla="*/ 4494 w 350001"/>
                    <a:gd name="connsiteY18" fmla="*/ 8966 h 244503"/>
                    <a:gd name="connsiteX19" fmla="*/ 190097 w 350001"/>
                    <a:gd name="connsiteY19" fmla="*/ 52752 h 244503"/>
                    <a:gd name="connsiteX20" fmla="*/ 256130 w 350001"/>
                    <a:gd name="connsiteY20" fmla="*/ 99906 h 244503"/>
                    <a:gd name="connsiteX21" fmla="*/ 299916 w 350001"/>
                    <a:gd name="connsiteY21" fmla="*/ 167447 h 244503"/>
                    <a:gd name="connsiteX22" fmla="*/ 348222 w 350001"/>
                    <a:gd name="connsiteY22" fmla="*/ 225592 h 244503"/>
                    <a:gd name="connsiteX23" fmla="*/ 349286 w 350001"/>
                    <a:gd name="connsiteY23" fmla="*/ 222755 h 244503"/>
                    <a:gd name="connsiteX24" fmla="*/ 349286 w 350001"/>
                    <a:gd name="connsiteY24" fmla="*/ 222755 h 24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50001" h="244503">
                      <a:moveTo>
                        <a:pt x="349286" y="222755"/>
                      </a:moveTo>
                      <a:cubicBezTo>
                        <a:pt x="339182" y="215398"/>
                        <a:pt x="330761" y="206446"/>
                        <a:pt x="324025" y="195987"/>
                      </a:cubicBezTo>
                      <a:cubicBezTo>
                        <a:pt x="317200" y="185262"/>
                        <a:pt x="312148" y="173562"/>
                        <a:pt x="307007" y="161951"/>
                      </a:cubicBezTo>
                      <a:cubicBezTo>
                        <a:pt x="296105" y="137576"/>
                        <a:pt x="283075" y="115329"/>
                        <a:pt x="264551" y="95918"/>
                      </a:cubicBezTo>
                      <a:cubicBezTo>
                        <a:pt x="224221" y="53727"/>
                        <a:pt x="169090" y="29530"/>
                        <a:pt x="113072" y="16323"/>
                      </a:cubicBezTo>
                      <a:cubicBezTo>
                        <a:pt x="77352" y="7903"/>
                        <a:pt x="40746" y="3648"/>
                        <a:pt x="4317" y="14"/>
                      </a:cubicBezTo>
                      <a:cubicBezTo>
                        <a:pt x="1303" y="-252"/>
                        <a:pt x="-558" y="3294"/>
                        <a:pt x="151" y="5775"/>
                      </a:cubicBezTo>
                      <a:cubicBezTo>
                        <a:pt x="17080" y="65427"/>
                        <a:pt x="35605" y="128270"/>
                        <a:pt x="79657" y="174094"/>
                      </a:cubicBezTo>
                      <a:cubicBezTo>
                        <a:pt x="122645" y="218855"/>
                        <a:pt x="184247" y="237291"/>
                        <a:pt x="244607" y="242610"/>
                      </a:cubicBezTo>
                      <a:cubicBezTo>
                        <a:pt x="261714" y="244116"/>
                        <a:pt x="278998" y="244648"/>
                        <a:pt x="296193" y="244471"/>
                      </a:cubicBezTo>
                      <a:cubicBezTo>
                        <a:pt x="313477" y="244205"/>
                        <a:pt x="332091" y="243230"/>
                        <a:pt x="346272" y="232151"/>
                      </a:cubicBezTo>
                      <a:cubicBezTo>
                        <a:pt x="351591" y="228073"/>
                        <a:pt x="346095" y="219032"/>
                        <a:pt x="340777" y="223198"/>
                      </a:cubicBezTo>
                      <a:cubicBezTo>
                        <a:pt x="328723" y="232594"/>
                        <a:pt x="313300" y="233569"/>
                        <a:pt x="298587" y="233923"/>
                      </a:cubicBezTo>
                      <a:cubicBezTo>
                        <a:pt x="283696" y="234189"/>
                        <a:pt x="268894" y="233923"/>
                        <a:pt x="254003" y="232948"/>
                      </a:cubicBezTo>
                      <a:cubicBezTo>
                        <a:pt x="224665" y="230998"/>
                        <a:pt x="195238" y="226123"/>
                        <a:pt x="167317" y="216817"/>
                      </a:cubicBezTo>
                      <a:cubicBezTo>
                        <a:pt x="139752" y="207599"/>
                        <a:pt x="113693" y="193505"/>
                        <a:pt x="92332" y="173651"/>
                      </a:cubicBezTo>
                      <a:cubicBezTo>
                        <a:pt x="70350" y="153265"/>
                        <a:pt x="54218" y="127561"/>
                        <a:pt x="41809" y="100438"/>
                      </a:cubicBezTo>
                      <a:cubicBezTo>
                        <a:pt x="27539" y="69238"/>
                        <a:pt x="18055" y="36089"/>
                        <a:pt x="8660" y="3205"/>
                      </a:cubicBezTo>
                      <a:cubicBezTo>
                        <a:pt x="7242" y="5155"/>
                        <a:pt x="5912" y="7016"/>
                        <a:pt x="4494" y="8966"/>
                      </a:cubicBezTo>
                      <a:cubicBezTo>
                        <a:pt x="67691" y="15171"/>
                        <a:pt x="132661" y="23857"/>
                        <a:pt x="190097" y="52752"/>
                      </a:cubicBezTo>
                      <a:cubicBezTo>
                        <a:pt x="214383" y="64984"/>
                        <a:pt x="236985" y="80584"/>
                        <a:pt x="256130" y="99906"/>
                      </a:cubicBezTo>
                      <a:cubicBezTo>
                        <a:pt x="275541" y="119583"/>
                        <a:pt x="288748" y="142363"/>
                        <a:pt x="299916" y="167447"/>
                      </a:cubicBezTo>
                      <a:cubicBezTo>
                        <a:pt x="309932" y="189783"/>
                        <a:pt x="322164" y="218767"/>
                        <a:pt x="348222" y="225592"/>
                      </a:cubicBezTo>
                      <a:cubicBezTo>
                        <a:pt x="349995" y="226035"/>
                        <a:pt x="350616" y="223730"/>
                        <a:pt x="349286" y="222755"/>
                      </a:cubicBezTo>
                      <a:lnTo>
                        <a:pt x="349286" y="222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9" name="任意多边形: 形状 318"/>
                <p:cNvSpPr/>
                <p:nvPr>
                  <p:custDataLst>
                    <p:tags r:id="rId70"/>
                  </p:custDataLst>
                </p:nvPr>
              </p:nvSpPr>
              <p:spPr>
                <a:xfrm>
                  <a:off x="7696109" y="4517089"/>
                  <a:ext cx="315968" cy="55679"/>
                </a:xfrm>
                <a:custGeom>
                  <a:avLst/>
                  <a:gdLst>
                    <a:gd name="connsiteX0" fmla="*/ 315304 w 315968"/>
                    <a:gd name="connsiteY0" fmla="*/ 53620 h 55679"/>
                    <a:gd name="connsiteX1" fmla="*/ 247586 w 315968"/>
                    <a:gd name="connsiteY1" fmla="*/ 36336 h 55679"/>
                    <a:gd name="connsiteX2" fmla="*/ 184034 w 315968"/>
                    <a:gd name="connsiteY2" fmla="*/ 10898 h 55679"/>
                    <a:gd name="connsiteX3" fmla="*/ 57286 w 315968"/>
                    <a:gd name="connsiteY3" fmla="*/ 8150 h 55679"/>
                    <a:gd name="connsiteX4" fmla="*/ 26795 w 315968"/>
                    <a:gd name="connsiteY4" fmla="*/ 21179 h 55679"/>
                    <a:gd name="connsiteX5" fmla="*/ 647 w 315968"/>
                    <a:gd name="connsiteY5" fmla="*/ 41388 h 55679"/>
                    <a:gd name="connsiteX6" fmla="*/ 6143 w 315968"/>
                    <a:gd name="connsiteY6" fmla="*/ 46618 h 55679"/>
                    <a:gd name="connsiteX7" fmla="*/ 17488 w 315968"/>
                    <a:gd name="connsiteY7" fmla="*/ 38198 h 55679"/>
                    <a:gd name="connsiteX8" fmla="*/ 30074 w 315968"/>
                    <a:gd name="connsiteY8" fmla="*/ 29866 h 55679"/>
                    <a:gd name="connsiteX9" fmla="*/ 57286 w 315968"/>
                    <a:gd name="connsiteY9" fmla="*/ 17545 h 55679"/>
                    <a:gd name="connsiteX10" fmla="*/ 115253 w 315968"/>
                    <a:gd name="connsiteY10" fmla="*/ 8416 h 55679"/>
                    <a:gd name="connsiteX11" fmla="*/ 245636 w 315968"/>
                    <a:gd name="connsiteY11" fmla="*/ 41211 h 55679"/>
                    <a:gd name="connsiteX12" fmla="*/ 315304 w 315968"/>
                    <a:gd name="connsiteY12" fmla="*/ 54950 h 55679"/>
                    <a:gd name="connsiteX13" fmla="*/ 315304 w 315968"/>
                    <a:gd name="connsiteY13" fmla="*/ 53620 h 55679"/>
                    <a:gd name="connsiteX14" fmla="*/ 315304 w 315968"/>
                    <a:gd name="connsiteY14" fmla="*/ 53620 h 55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5968" h="55679">
                      <a:moveTo>
                        <a:pt x="315304" y="53620"/>
                      </a:moveTo>
                      <a:cubicBezTo>
                        <a:pt x="291549" y="55127"/>
                        <a:pt x="268681" y="46352"/>
                        <a:pt x="247586" y="36336"/>
                      </a:cubicBezTo>
                      <a:cubicBezTo>
                        <a:pt x="226845" y="26498"/>
                        <a:pt x="206016" y="17368"/>
                        <a:pt x="184034" y="10898"/>
                      </a:cubicBezTo>
                      <a:cubicBezTo>
                        <a:pt x="142907" y="-1157"/>
                        <a:pt x="98678" y="-4791"/>
                        <a:pt x="57286" y="8150"/>
                      </a:cubicBezTo>
                      <a:cubicBezTo>
                        <a:pt x="46738" y="11429"/>
                        <a:pt x="36456" y="15773"/>
                        <a:pt x="26795" y="21179"/>
                      </a:cubicBezTo>
                      <a:cubicBezTo>
                        <a:pt x="17665" y="26232"/>
                        <a:pt x="6586" y="32525"/>
                        <a:pt x="647" y="41388"/>
                      </a:cubicBezTo>
                      <a:cubicBezTo>
                        <a:pt x="-1746" y="44934"/>
                        <a:pt x="3041" y="48391"/>
                        <a:pt x="6143" y="46618"/>
                      </a:cubicBezTo>
                      <a:cubicBezTo>
                        <a:pt x="10309" y="44402"/>
                        <a:pt x="13677" y="41034"/>
                        <a:pt x="17488" y="38198"/>
                      </a:cubicBezTo>
                      <a:cubicBezTo>
                        <a:pt x="21565" y="35184"/>
                        <a:pt x="25731" y="32436"/>
                        <a:pt x="30074" y="29866"/>
                      </a:cubicBezTo>
                      <a:cubicBezTo>
                        <a:pt x="38672" y="24814"/>
                        <a:pt x="47802" y="20736"/>
                        <a:pt x="57286" y="17545"/>
                      </a:cubicBezTo>
                      <a:cubicBezTo>
                        <a:pt x="75899" y="11252"/>
                        <a:pt x="95576" y="8327"/>
                        <a:pt x="115253" y="8416"/>
                      </a:cubicBezTo>
                      <a:cubicBezTo>
                        <a:pt x="161255" y="8593"/>
                        <a:pt x="203357" y="24902"/>
                        <a:pt x="245636" y="41211"/>
                      </a:cubicBezTo>
                      <a:cubicBezTo>
                        <a:pt x="268061" y="49897"/>
                        <a:pt x="290840" y="58229"/>
                        <a:pt x="315304" y="54950"/>
                      </a:cubicBezTo>
                      <a:cubicBezTo>
                        <a:pt x="316190" y="54950"/>
                        <a:pt x="316190" y="53620"/>
                        <a:pt x="315304" y="53620"/>
                      </a:cubicBezTo>
                      <a:lnTo>
                        <a:pt x="315304" y="536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0" name="任意多边形: 形状 319"/>
                <p:cNvSpPr/>
                <p:nvPr>
                  <p:custDataLst>
                    <p:tags r:id="rId71"/>
                  </p:custDataLst>
                </p:nvPr>
              </p:nvSpPr>
              <p:spPr>
                <a:xfrm>
                  <a:off x="7796463" y="4462923"/>
                  <a:ext cx="387221" cy="195161"/>
                </a:xfrm>
                <a:custGeom>
                  <a:avLst/>
                  <a:gdLst>
                    <a:gd name="connsiteX0" fmla="*/ 2313 w 387221"/>
                    <a:gd name="connsiteY0" fmla="*/ 59125 h 195161"/>
                    <a:gd name="connsiteX1" fmla="*/ 41933 w 387221"/>
                    <a:gd name="connsiteY1" fmla="*/ 40512 h 195161"/>
                    <a:gd name="connsiteX2" fmla="*/ 82262 w 387221"/>
                    <a:gd name="connsiteY2" fmla="*/ 22253 h 195161"/>
                    <a:gd name="connsiteX3" fmla="*/ 165402 w 387221"/>
                    <a:gd name="connsiteY3" fmla="*/ 11085 h 195161"/>
                    <a:gd name="connsiteX4" fmla="*/ 303585 w 387221"/>
                    <a:gd name="connsiteY4" fmla="*/ 96175 h 195161"/>
                    <a:gd name="connsiteX5" fmla="*/ 379457 w 387221"/>
                    <a:gd name="connsiteY5" fmla="*/ 148913 h 195161"/>
                    <a:gd name="connsiteX6" fmla="*/ 380521 w 387221"/>
                    <a:gd name="connsiteY6" fmla="*/ 139252 h 195161"/>
                    <a:gd name="connsiteX7" fmla="*/ 298267 w 387221"/>
                    <a:gd name="connsiteY7" fmla="*/ 166729 h 195161"/>
                    <a:gd name="connsiteX8" fmla="*/ 216988 w 387221"/>
                    <a:gd name="connsiteY8" fmla="*/ 184811 h 195161"/>
                    <a:gd name="connsiteX9" fmla="*/ 136241 w 387221"/>
                    <a:gd name="connsiteY9" fmla="*/ 166197 h 195161"/>
                    <a:gd name="connsiteX10" fmla="*/ 69853 w 387221"/>
                    <a:gd name="connsiteY10" fmla="*/ 129679 h 195161"/>
                    <a:gd name="connsiteX11" fmla="*/ 41224 w 387221"/>
                    <a:gd name="connsiteY11" fmla="*/ 96264 h 195161"/>
                    <a:gd name="connsiteX12" fmla="*/ 10024 w 387221"/>
                    <a:gd name="connsiteY12" fmla="*/ 56112 h 195161"/>
                    <a:gd name="connsiteX13" fmla="*/ 1072 w 387221"/>
                    <a:gd name="connsiteY13" fmla="*/ 61607 h 195161"/>
                    <a:gd name="connsiteX14" fmla="*/ 55760 w 387221"/>
                    <a:gd name="connsiteY14" fmla="*/ 130300 h 195161"/>
                    <a:gd name="connsiteX15" fmla="*/ 121262 w 387221"/>
                    <a:gd name="connsiteY15" fmla="*/ 171870 h 195161"/>
                    <a:gd name="connsiteX16" fmla="*/ 203250 w 387221"/>
                    <a:gd name="connsiteY16" fmla="*/ 194295 h 195161"/>
                    <a:gd name="connsiteX17" fmla="*/ 287187 w 387221"/>
                    <a:gd name="connsiteY17" fmla="*/ 181620 h 195161"/>
                    <a:gd name="connsiteX18" fmla="*/ 383534 w 387221"/>
                    <a:gd name="connsiteY18" fmla="*/ 149356 h 195161"/>
                    <a:gd name="connsiteX19" fmla="*/ 384598 w 387221"/>
                    <a:gd name="connsiteY19" fmla="*/ 139695 h 195161"/>
                    <a:gd name="connsiteX20" fmla="*/ 246770 w 387221"/>
                    <a:gd name="connsiteY20" fmla="*/ 36523 h 195161"/>
                    <a:gd name="connsiteX21" fmla="*/ 172316 w 387221"/>
                    <a:gd name="connsiteY21" fmla="*/ 2487 h 195161"/>
                    <a:gd name="connsiteX22" fmla="*/ 88821 w 387221"/>
                    <a:gd name="connsiteY22" fmla="*/ 10021 h 195161"/>
                    <a:gd name="connsiteX23" fmla="*/ 44503 w 387221"/>
                    <a:gd name="connsiteY23" fmla="*/ 29521 h 195161"/>
                    <a:gd name="connsiteX24" fmla="*/ 22344 w 387221"/>
                    <a:gd name="connsiteY24" fmla="*/ 42728 h 195161"/>
                    <a:gd name="connsiteX25" fmla="*/ 1604 w 387221"/>
                    <a:gd name="connsiteY25" fmla="*/ 57884 h 195161"/>
                    <a:gd name="connsiteX26" fmla="*/ 2313 w 387221"/>
                    <a:gd name="connsiteY26" fmla="*/ 59125 h 195161"/>
                    <a:gd name="connsiteX27" fmla="*/ 2313 w 387221"/>
                    <a:gd name="connsiteY27" fmla="*/ 59125 h 195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87221" h="195161">
                      <a:moveTo>
                        <a:pt x="2313" y="59125"/>
                      </a:moveTo>
                      <a:cubicBezTo>
                        <a:pt x="15165" y="52212"/>
                        <a:pt x="28903" y="47160"/>
                        <a:pt x="41933" y="40512"/>
                      </a:cubicBezTo>
                      <a:cubicBezTo>
                        <a:pt x="55051" y="33776"/>
                        <a:pt x="68435" y="27394"/>
                        <a:pt x="82262" y="22253"/>
                      </a:cubicBezTo>
                      <a:cubicBezTo>
                        <a:pt x="108675" y="12414"/>
                        <a:pt x="137216" y="6653"/>
                        <a:pt x="165402" y="11085"/>
                      </a:cubicBezTo>
                      <a:cubicBezTo>
                        <a:pt x="220888" y="19860"/>
                        <a:pt x="262813" y="60987"/>
                        <a:pt x="303585" y="96175"/>
                      </a:cubicBezTo>
                      <a:cubicBezTo>
                        <a:pt x="326896" y="116384"/>
                        <a:pt x="351359" y="135795"/>
                        <a:pt x="379457" y="148913"/>
                      </a:cubicBezTo>
                      <a:cubicBezTo>
                        <a:pt x="379811" y="145722"/>
                        <a:pt x="380166" y="142443"/>
                        <a:pt x="380521" y="139252"/>
                      </a:cubicBezTo>
                      <a:cubicBezTo>
                        <a:pt x="353132" y="148381"/>
                        <a:pt x="325744" y="157511"/>
                        <a:pt x="298267" y="166729"/>
                      </a:cubicBezTo>
                      <a:cubicBezTo>
                        <a:pt x="271853" y="175592"/>
                        <a:pt x="245174" y="185520"/>
                        <a:pt x="216988" y="184811"/>
                      </a:cubicBezTo>
                      <a:cubicBezTo>
                        <a:pt x="189422" y="184101"/>
                        <a:pt x="162123" y="175149"/>
                        <a:pt x="136241" y="166197"/>
                      </a:cubicBezTo>
                      <a:cubicBezTo>
                        <a:pt x="112309" y="157954"/>
                        <a:pt x="88467" y="147229"/>
                        <a:pt x="69853" y="129679"/>
                      </a:cubicBezTo>
                      <a:cubicBezTo>
                        <a:pt x="59128" y="119575"/>
                        <a:pt x="50264" y="107875"/>
                        <a:pt x="41224" y="96264"/>
                      </a:cubicBezTo>
                      <a:cubicBezTo>
                        <a:pt x="30853" y="82880"/>
                        <a:pt x="20394" y="69496"/>
                        <a:pt x="10024" y="56112"/>
                      </a:cubicBezTo>
                      <a:cubicBezTo>
                        <a:pt x="5947" y="50794"/>
                        <a:pt x="-3094" y="56289"/>
                        <a:pt x="1072" y="61607"/>
                      </a:cubicBezTo>
                      <a:cubicBezTo>
                        <a:pt x="18976" y="84564"/>
                        <a:pt x="35906" y="109027"/>
                        <a:pt x="55760" y="130300"/>
                      </a:cubicBezTo>
                      <a:cubicBezTo>
                        <a:pt x="73842" y="149711"/>
                        <a:pt x="96710" y="162386"/>
                        <a:pt x="121262" y="171870"/>
                      </a:cubicBezTo>
                      <a:cubicBezTo>
                        <a:pt x="147409" y="181974"/>
                        <a:pt x="175329" y="191015"/>
                        <a:pt x="203250" y="194295"/>
                      </a:cubicBezTo>
                      <a:cubicBezTo>
                        <a:pt x="232499" y="197663"/>
                        <a:pt x="259622" y="190749"/>
                        <a:pt x="287187" y="181620"/>
                      </a:cubicBezTo>
                      <a:cubicBezTo>
                        <a:pt x="319362" y="170895"/>
                        <a:pt x="351448" y="160170"/>
                        <a:pt x="383534" y="149356"/>
                      </a:cubicBezTo>
                      <a:cubicBezTo>
                        <a:pt x="387523" y="148027"/>
                        <a:pt x="388852" y="141734"/>
                        <a:pt x="384598" y="139695"/>
                      </a:cubicBezTo>
                      <a:cubicBezTo>
                        <a:pt x="331860" y="115143"/>
                        <a:pt x="293924" y="69319"/>
                        <a:pt x="246770" y="36523"/>
                      </a:cubicBezTo>
                      <a:cubicBezTo>
                        <a:pt x="224345" y="20835"/>
                        <a:pt x="199350" y="7717"/>
                        <a:pt x="172316" y="2487"/>
                      </a:cubicBezTo>
                      <a:cubicBezTo>
                        <a:pt x="144307" y="-2919"/>
                        <a:pt x="115589" y="892"/>
                        <a:pt x="88821" y="10021"/>
                      </a:cubicBezTo>
                      <a:cubicBezTo>
                        <a:pt x="73576" y="15251"/>
                        <a:pt x="58774" y="21898"/>
                        <a:pt x="44503" y="29521"/>
                      </a:cubicBezTo>
                      <a:cubicBezTo>
                        <a:pt x="36881" y="33598"/>
                        <a:pt x="29524" y="37853"/>
                        <a:pt x="22344" y="42728"/>
                      </a:cubicBezTo>
                      <a:cubicBezTo>
                        <a:pt x="15253" y="47603"/>
                        <a:pt x="8783" y="53098"/>
                        <a:pt x="1604" y="57884"/>
                      </a:cubicBezTo>
                      <a:cubicBezTo>
                        <a:pt x="629" y="58328"/>
                        <a:pt x="1426" y="59569"/>
                        <a:pt x="2313" y="59125"/>
                      </a:cubicBezTo>
                      <a:lnTo>
                        <a:pt x="2313" y="591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21" name="图形 232"/>
            <p:cNvGrpSpPr/>
            <p:nvPr/>
          </p:nvGrpSpPr>
          <p:grpSpPr>
            <a:xfrm>
              <a:off x="9710810" y="3049482"/>
              <a:ext cx="816260" cy="1282676"/>
              <a:chOff x="9710810" y="3049482"/>
              <a:chExt cx="816260" cy="1282676"/>
            </a:xfrm>
          </p:grpSpPr>
          <p:grpSp>
            <p:nvGrpSpPr>
              <p:cNvPr id="322" name="图形 232"/>
              <p:cNvGrpSpPr/>
              <p:nvPr/>
            </p:nvGrpSpPr>
            <p:grpSpPr>
              <a:xfrm>
                <a:off x="9727374" y="3054332"/>
                <a:ext cx="795119" cy="1159086"/>
                <a:chOff x="9727374" y="3054332"/>
                <a:chExt cx="795119" cy="1159086"/>
              </a:xfrm>
            </p:grpSpPr>
            <p:sp>
              <p:nvSpPr>
                <p:cNvPr id="323" name="任意多边形: 形状 322"/>
                <p:cNvSpPr/>
                <p:nvPr>
                  <p:custDataLst>
                    <p:tags r:id="rId72"/>
                  </p:custDataLst>
                </p:nvPr>
              </p:nvSpPr>
              <p:spPr>
                <a:xfrm>
                  <a:off x="10258944" y="3054332"/>
                  <a:ext cx="263549" cy="409407"/>
                </a:xfrm>
                <a:custGeom>
                  <a:avLst/>
                  <a:gdLst>
                    <a:gd name="connsiteX0" fmla="*/ 0 w 263549"/>
                    <a:gd name="connsiteY0" fmla="*/ 394694 h 409407"/>
                    <a:gd name="connsiteX1" fmla="*/ 85090 w 263549"/>
                    <a:gd name="connsiteY1" fmla="*/ 160164 h 409407"/>
                    <a:gd name="connsiteX2" fmla="*/ 263248 w 263549"/>
                    <a:gd name="connsiteY2" fmla="*/ 0 h 409407"/>
                    <a:gd name="connsiteX3" fmla="*/ 210598 w 263549"/>
                    <a:gd name="connsiteY3" fmla="*/ 309781 h 409407"/>
                    <a:gd name="connsiteX4" fmla="*/ 709 w 263549"/>
                    <a:gd name="connsiteY4" fmla="*/ 409407 h 409407"/>
                    <a:gd name="connsiteX5" fmla="*/ 0 w 263549"/>
                    <a:gd name="connsiteY5" fmla="*/ 394694 h 409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549" h="409407">
                      <a:moveTo>
                        <a:pt x="0" y="394694"/>
                      </a:moveTo>
                      <a:cubicBezTo>
                        <a:pt x="24463" y="299056"/>
                        <a:pt x="18170" y="230187"/>
                        <a:pt x="85090" y="160164"/>
                      </a:cubicBezTo>
                      <a:cubicBezTo>
                        <a:pt x="152010" y="90142"/>
                        <a:pt x="263248" y="0"/>
                        <a:pt x="263248" y="0"/>
                      </a:cubicBezTo>
                      <a:cubicBezTo>
                        <a:pt x="263248" y="0"/>
                        <a:pt x="270782" y="234264"/>
                        <a:pt x="210598" y="309781"/>
                      </a:cubicBezTo>
                      <a:cubicBezTo>
                        <a:pt x="150415" y="385299"/>
                        <a:pt x="709" y="409407"/>
                        <a:pt x="709" y="409407"/>
                      </a:cubicBezTo>
                      <a:lnTo>
                        <a:pt x="0" y="394694"/>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4" name="任意多边形: 形状 323"/>
                <p:cNvSpPr/>
                <p:nvPr>
                  <p:custDataLst>
                    <p:tags r:id="rId73"/>
                  </p:custDataLst>
                </p:nvPr>
              </p:nvSpPr>
              <p:spPr>
                <a:xfrm>
                  <a:off x="10039082" y="3117707"/>
                  <a:ext cx="188065" cy="419295"/>
                </a:xfrm>
                <a:custGeom>
                  <a:avLst/>
                  <a:gdLst>
                    <a:gd name="connsiteX0" fmla="*/ 159236 w 188065"/>
                    <a:gd name="connsiteY0" fmla="*/ 0 h 419295"/>
                    <a:gd name="connsiteX1" fmla="*/ 161629 w 188065"/>
                    <a:gd name="connsiteY1" fmla="*/ 280532 h 419295"/>
                    <a:gd name="connsiteX2" fmla="*/ 22028 w 188065"/>
                    <a:gd name="connsiteY2" fmla="*/ 419246 h 419295"/>
                    <a:gd name="connsiteX3" fmla="*/ 2439 w 188065"/>
                    <a:gd name="connsiteY3" fmla="*/ 252700 h 419295"/>
                    <a:gd name="connsiteX4" fmla="*/ 159236 w 188065"/>
                    <a:gd name="connsiteY4" fmla="*/ 0 h 419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065" h="419295">
                      <a:moveTo>
                        <a:pt x="159236" y="0"/>
                      </a:moveTo>
                      <a:cubicBezTo>
                        <a:pt x="186978" y="136765"/>
                        <a:pt x="206035" y="206078"/>
                        <a:pt x="161629" y="280532"/>
                      </a:cubicBezTo>
                      <a:cubicBezTo>
                        <a:pt x="117222" y="354985"/>
                        <a:pt x="26194" y="421373"/>
                        <a:pt x="22028" y="419246"/>
                      </a:cubicBezTo>
                      <a:cubicBezTo>
                        <a:pt x="17862" y="417119"/>
                        <a:pt x="-7931" y="285052"/>
                        <a:pt x="2439" y="252700"/>
                      </a:cubicBezTo>
                      <a:cubicBezTo>
                        <a:pt x="12810" y="220437"/>
                        <a:pt x="117222" y="31022"/>
                        <a:pt x="159236"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5" name="任意多边形: 形状 324"/>
                <p:cNvSpPr/>
                <p:nvPr>
                  <p:custDataLst>
                    <p:tags r:id="rId74"/>
                  </p:custDataLst>
                </p:nvPr>
              </p:nvSpPr>
              <p:spPr>
                <a:xfrm>
                  <a:off x="9733213" y="3221322"/>
                  <a:ext cx="173144" cy="404355"/>
                </a:xfrm>
                <a:custGeom>
                  <a:avLst/>
                  <a:gdLst>
                    <a:gd name="connsiteX0" fmla="*/ 71740 w 173144"/>
                    <a:gd name="connsiteY0" fmla="*/ 0 h 404355"/>
                    <a:gd name="connsiteX1" fmla="*/ 173139 w 173144"/>
                    <a:gd name="connsiteY1" fmla="*/ 229123 h 404355"/>
                    <a:gd name="connsiteX2" fmla="*/ 132278 w 173144"/>
                    <a:gd name="connsiteY2" fmla="*/ 404355 h 404355"/>
                    <a:gd name="connsiteX3" fmla="*/ 34 w 173144"/>
                    <a:gd name="connsiteY3" fmla="*/ 195176 h 404355"/>
                    <a:gd name="connsiteX4" fmla="*/ 71740 w 173144"/>
                    <a:gd name="connsiteY4" fmla="*/ 0 h 404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44" h="404355">
                      <a:moveTo>
                        <a:pt x="71740" y="0"/>
                      </a:moveTo>
                      <a:cubicBezTo>
                        <a:pt x="123148" y="51852"/>
                        <a:pt x="172430" y="158569"/>
                        <a:pt x="173139" y="229123"/>
                      </a:cubicBezTo>
                      <a:cubicBezTo>
                        <a:pt x="173759" y="299588"/>
                        <a:pt x="124921" y="381133"/>
                        <a:pt x="132278" y="404355"/>
                      </a:cubicBezTo>
                      <a:cubicBezTo>
                        <a:pt x="47808" y="377056"/>
                        <a:pt x="-1473" y="234796"/>
                        <a:pt x="34" y="195176"/>
                      </a:cubicBezTo>
                      <a:cubicBezTo>
                        <a:pt x="1540" y="155467"/>
                        <a:pt x="13240" y="73302"/>
                        <a:pt x="7174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6" name="任意多边形: 形状 325"/>
                <p:cNvSpPr/>
                <p:nvPr>
                  <p:custDataLst>
                    <p:tags r:id="rId75"/>
                  </p:custDataLst>
                </p:nvPr>
              </p:nvSpPr>
              <p:spPr>
                <a:xfrm>
                  <a:off x="10149834" y="3584196"/>
                  <a:ext cx="323519" cy="179898"/>
                </a:xfrm>
                <a:custGeom>
                  <a:avLst/>
                  <a:gdLst>
                    <a:gd name="connsiteX0" fmla="*/ 323520 w 323519"/>
                    <a:gd name="connsiteY0" fmla="*/ 0 h 179898"/>
                    <a:gd name="connsiteX1" fmla="*/ 124178 w 323519"/>
                    <a:gd name="connsiteY1" fmla="*/ 34213 h 179898"/>
                    <a:gd name="connsiteX2" fmla="*/ 0 w 323519"/>
                    <a:gd name="connsiteY2" fmla="*/ 165925 h 179898"/>
                    <a:gd name="connsiteX3" fmla="*/ 177626 w 323519"/>
                    <a:gd name="connsiteY3" fmla="*/ 160430 h 179898"/>
                    <a:gd name="connsiteX4" fmla="*/ 323520 w 323519"/>
                    <a:gd name="connsiteY4" fmla="*/ 0 h 179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19" h="179898">
                      <a:moveTo>
                        <a:pt x="323520" y="0"/>
                      </a:moveTo>
                      <a:cubicBezTo>
                        <a:pt x="263070" y="32352"/>
                        <a:pt x="194910" y="-10636"/>
                        <a:pt x="124178" y="34213"/>
                      </a:cubicBezTo>
                      <a:cubicBezTo>
                        <a:pt x="53447" y="79063"/>
                        <a:pt x="0" y="165925"/>
                        <a:pt x="0" y="165925"/>
                      </a:cubicBezTo>
                      <a:cubicBezTo>
                        <a:pt x="0" y="165925"/>
                        <a:pt x="107249" y="200759"/>
                        <a:pt x="177626" y="160430"/>
                      </a:cubicBezTo>
                      <a:cubicBezTo>
                        <a:pt x="247914" y="120101"/>
                        <a:pt x="320418" y="24552"/>
                        <a:pt x="32352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7" name="任意多边形: 形状 326"/>
                <p:cNvSpPr/>
                <p:nvPr>
                  <p:custDataLst>
                    <p:tags r:id="rId76"/>
                  </p:custDataLst>
                </p:nvPr>
              </p:nvSpPr>
              <p:spPr>
                <a:xfrm>
                  <a:off x="10074705" y="3886177"/>
                  <a:ext cx="197002" cy="327242"/>
                </a:xfrm>
                <a:custGeom>
                  <a:avLst/>
                  <a:gdLst>
                    <a:gd name="connsiteX0" fmla="*/ 13970 w 197002"/>
                    <a:gd name="connsiteY0" fmla="*/ 0 h 327242"/>
                    <a:gd name="connsiteX1" fmla="*/ 45701 w 197002"/>
                    <a:gd name="connsiteY1" fmla="*/ 225578 h 327242"/>
                    <a:gd name="connsiteX2" fmla="*/ 197002 w 197002"/>
                    <a:gd name="connsiteY2" fmla="*/ 327243 h 327242"/>
                    <a:gd name="connsiteX3" fmla="*/ 188050 w 197002"/>
                    <a:gd name="connsiteY3" fmla="*/ 166369 h 327242"/>
                    <a:gd name="connsiteX4" fmla="*/ 130614 w 197002"/>
                    <a:gd name="connsiteY4" fmla="*/ 46445 h 327242"/>
                    <a:gd name="connsiteX5" fmla="*/ 13970 w 197002"/>
                    <a:gd name="connsiteY5" fmla="*/ 0 h 327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7002" h="327242">
                      <a:moveTo>
                        <a:pt x="13970" y="0"/>
                      </a:moveTo>
                      <a:cubicBezTo>
                        <a:pt x="-12178" y="67806"/>
                        <a:pt x="-1630" y="150592"/>
                        <a:pt x="45701" y="225578"/>
                      </a:cubicBezTo>
                      <a:cubicBezTo>
                        <a:pt x="93033" y="300474"/>
                        <a:pt x="197002" y="327243"/>
                        <a:pt x="197002" y="327243"/>
                      </a:cubicBezTo>
                      <a:cubicBezTo>
                        <a:pt x="197002" y="327243"/>
                        <a:pt x="194343" y="202000"/>
                        <a:pt x="188050" y="166369"/>
                      </a:cubicBezTo>
                      <a:cubicBezTo>
                        <a:pt x="181757" y="130737"/>
                        <a:pt x="177591" y="78974"/>
                        <a:pt x="130614" y="46445"/>
                      </a:cubicBezTo>
                      <a:cubicBezTo>
                        <a:pt x="83637" y="13916"/>
                        <a:pt x="13970" y="0"/>
                        <a:pt x="1397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8" name="任意多边形: 形状 327"/>
                <p:cNvSpPr/>
                <p:nvPr>
                  <p:custDataLst>
                    <p:tags r:id="rId77"/>
                  </p:custDataLst>
                </p:nvPr>
              </p:nvSpPr>
              <p:spPr>
                <a:xfrm>
                  <a:off x="10142106" y="3909926"/>
                  <a:ext cx="126336" cy="296164"/>
                </a:xfrm>
                <a:custGeom>
                  <a:avLst/>
                  <a:gdLst>
                    <a:gd name="connsiteX0" fmla="*/ 125790 w 126336"/>
                    <a:gd name="connsiteY0" fmla="*/ 291704 h 296164"/>
                    <a:gd name="connsiteX1" fmla="*/ 122776 w 126336"/>
                    <a:gd name="connsiteY1" fmla="*/ 250932 h 296164"/>
                    <a:gd name="connsiteX2" fmla="*/ 121890 w 126336"/>
                    <a:gd name="connsiteY2" fmla="*/ 206260 h 296164"/>
                    <a:gd name="connsiteX3" fmla="*/ 114002 w 126336"/>
                    <a:gd name="connsiteY3" fmla="*/ 120195 h 296164"/>
                    <a:gd name="connsiteX4" fmla="*/ 80054 w 126336"/>
                    <a:gd name="connsiteY4" fmla="*/ 50616 h 296164"/>
                    <a:gd name="connsiteX5" fmla="*/ 18984 w 126336"/>
                    <a:gd name="connsiteY5" fmla="*/ 625 h 296164"/>
                    <a:gd name="connsiteX6" fmla="*/ 4359 w 126336"/>
                    <a:gd name="connsiteY6" fmla="*/ 27216 h 296164"/>
                    <a:gd name="connsiteX7" fmla="*/ 55945 w 126336"/>
                    <a:gd name="connsiteY7" fmla="*/ 75345 h 296164"/>
                    <a:gd name="connsiteX8" fmla="*/ 87145 w 126336"/>
                    <a:gd name="connsiteY8" fmla="*/ 138808 h 296164"/>
                    <a:gd name="connsiteX9" fmla="*/ 93881 w 126336"/>
                    <a:gd name="connsiteY9" fmla="*/ 218757 h 296164"/>
                    <a:gd name="connsiteX10" fmla="*/ 115597 w 126336"/>
                    <a:gd name="connsiteY10" fmla="*/ 294718 h 296164"/>
                    <a:gd name="connsiteX11" fmla="*/ 125790 w 126336"/>
                    <a:gd name="connsiteY11" fmla="*/ 291704 h 296164"/>
                    <a:gd name="connsiteX12" fmla="*/ 125790 w 126336"/>
                    <a:gd name="connsiteY12" fmla="*/ 291704 h 296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6336" h="296164">
                      <a:moveTo>
                        <a:pt x="125790" y="291704"/>
                      </a:moveTo>
                      <a:cubicBezTo>
                        <a:pt x="127740" y="278232"/>
                        <a:pt x="123929" y="264316"/>
                        <a:pt x="122776" y="250932"/>
                      </a:cubicBezTo>
                      <a:cubicBezTo>
                        <a:pt x="121447" y="236041"/>
                        <a:pt x="121890" y="221150"/>
                        <a:pt x="121890" y="206260"/>
                      </a:cubicBezTo>
                      <a:cubicBezTo>
                        <a:pt x="121890" y="177276"/>
                        <a:pt x="121447" y="148381"/>
                        <a:pt x="114002" y="120195"/>
                      </a:cubicBezTo>
                      <a:cubicBezTo>
                        <a:pt x="107442" y="95199"/>
                        <a:pt x="95654" y="71179"/>
                        <a:pt x="80054" y="50616"/>
                      </a:cubicBezTo>
                      <a:cubicBezTo>
                        <a:pt x="64454" y="30052"/>
                        <a:pt x="44157" y="7716"/>
                        <a:pt x="18984" y="625"/>
                      </a:cubicBezTo>
                      <a:cubicBezTo>
                        <a:pt x="3207" y="-3807"/>
                        <a:pt x="-5922" y="16402"/>
                        <a:pt x="4359" y="27216"/>
                      </a:cubicBezTo>
                      <a:cubicBezTo>
                        <a:pt x="20491" y="44234"/>
                        <a:pt x="41143" y="56288"/>
                        <a:pt x="55945" y="75345"/>
                      </a:cubicBezTo>
                      <a:cubicBezTo>
                        <a:pt x="70482" y="94136"/>
                        <a:pt x="81295" y="115763"/>
                        <a:pt x="87145" y="138808"/>
                      </a:cubicBezTo>
                      <a:cubicBezTo>
                        <a:pt x="93704" y="164867"/>
                        <a:pt x="92197" y="192078"/>
                        <a:pt x="93881" y="218757"/>
                      </a:cubicBezTo>
                      <a:cubicBezTo>
                        <a:pt x="95388" y="242157"/>
                        <a:pt x="95388" y="278675"/>
                        <a:pt x="115597" y="294718"/>
                      </a:cubicBezTo>
                      <a:cubicBezTo>
                        <a:pt x="118788" y="297200"/>
                        <a:pt x="124992" y="296668"/>
                        <a:pt x="125790" y="291704"/>
                      </a:cubicBezTo>
                      <a:lnTo>
                        <a:pt x="125790" y="29170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9" name="任意多边形: 形状 328"/>
                <p:cNvSpPr/>
                <p:nvPr>
                  <p:custDataLst>
                    <p:tags r:id="rId78"/>
                  </p:custDataLst>
                </p:nvPr>
              </p:nvSpPr>
              <p:spPr>
                <a:xfrm>
                  <a:off x="10210768" y="3587538"/>
                  <a:ext cx="251089" cy="83052"/>
                </a:xfrm>
                <a:custGeom>
                  <a:avLst/>
                  <a:gdLst>
                    <a:gd name="connsiteX0" fmla="*/ 248758 w 251089"/>
                    <a:gd name="connsiteY0" fmla="*/ 4723 h 83052"/>
                    <a:gd name="connsiteX1" fmla="*/ 222079 w 251089"/>
                    <a:gd name="connsiteY1" fmla="*/ 1532 h 83052"/>
                    <a:gd name="connsiteX2" fmla="*/ 190525 w 251089"/>
                    <a:gd name="connsiteY2" fmla="*/ 3748 h 83052"/>
                    <a:gd name="connsiteX3" fmla="*/ 122541 w 251089"/>
                    <a:gd name="connsiteY3" fmla="*/ 8180 h 83052"/>
                    <a:gd name="connsiteX4" fmla="*/ 65726 w 251089"/>
                    <a:gd name="connsiteY4" fmla="*/ 29452 h 83052"/>
                    <a:gd name="connsiteX5" fmla="*/ 7492 w 251089"/>
                    <a:gd name="connsiteY5" fmla="*/ 52055 h 83052"/>
                    <a:gd name="connsiteX6" fmla="*/ 12102 w 251089"/>
                    <a:gd name="connsiteY6" fmla="*/ 81570 h 83052"/>
                    <a:gd name="connsiteX7" fmla="*/ 74855 w 251089"/>
                    <a:gd name="connsiteY7" fmla="*/ 67566 h 83052"/>
                    <a:gd name="connsiteX8" fmla="*/ 131228 w 251089"/>
                    <a:gd name="connsiteY8" fmla="*/ 43634 h 83052"/>
                    <a:gd name="connsiteX9" fmla="*/ 195223 w 251089"/>
                    <a:gd name="connsiteY9" fmla="*/ 32555 h 83052"/>
                    <a:gd name="connsiteX10" fmla="*/ 250797 w 251089"/>
                    <a:gd name="connsiteY10" fmla="*/ 11991 h 83052"/>
                    <a:gd name="connsiteX11" fmla="*/ 248758 w 251089"/>
                    <a:gd name="connsiteY11" fmla="*/ 4723 h 83052"/>
                    <a:gd name="connsiteX12" fmla="*/ 248758 w 251089"/>
                    <a:gd name="connsiteY12" fmla="*/ 4723 h 8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1089" h="83052">
                      <a:moveTo>
                        <a:pt x="248758" y="4723"/>
                      </a:moveTo>
                      <a:cubicBezTo>
                        <a:pt x="240958" y="-2368"/>
                        <a:pt x="231652" y="291"/>
                        <a:pt x="222079" y="1532"/>
                      </a:cubicBezTo>
                      <a:cubicBezTo>
                        <a:pt x="211620" y="2862"/>
                        <a:pt x="201072" y="3394"/>
                        <a:pt x="190525" y="3748"/>
                      </a:cubicBezTo>
                      <a:cubicBezTo>
                        <a:pt x="167568" y="4546"/>
                        <a:pt x="145232" y="3216"/>
                        <a:pt x="122541" y="8180"/>
                      </a:cubicBezTo>
                      <a:cubicBezTo>
                        <a:pt x="102598" y="12523"/>
                        <a:pt x="84339" y="21387"/>
                        <a:pt x="65726" y="29452"/>
                      </a:cubicBezTo>
                      <a:cubicBezTo>
                        <a:pt x="46669" y="37695"/>
                        <a:pt x="25574" y="41950"/>
                        <a:pt x="7492" y="52055"/>
                      </a:cubicBezTo>
                      <a:cubicBezTo>
                        <a:pt x="-4828" y="58968"/>
                        <a:pt x="-1017" y="78379"/>
                        <a:pt x="12102" y="81570"/>
                      </a:cubicBezTo>
                      <a:cubicBezTo>
                        <a:pt x="34083" y="86977"/>
                        <a:pt x="55355" y="76518"/>
                        <a:pt x="74855" y="67566"/>
                      </a:cubicBezTo>
                      <a:cubicBezTo>
                        <a:pt x="93380" y="59057"/>
                        <a:pt x="111551" y="49395"/>
                        <a:pt x="131228" y="43634"/>
                      </a:cubicBezTo>
                      <a:cubicBezTo>
                        <a:pt x="151968" y="37518"/>
                        <a:pt x="173773" y="34859"/>
                        <a:pt x="195223" y="32555"/>
                      </a:cubicBezTo>
                      <a:cubicBezTo>
                        <a:pt x="211000" y="30871"/>
                        <a:pt x="245745" y="31137"/>
                        <a:pt x="250797" y="11991"/>
                      </a:cubicBezTo>
                      <a:cubicBezTo>
                        <a:pt x="251595" y="9509"/>
                        <a:pt x="250708" y="6496"/>
                        <a:pt x="248758" y="4723"/>
                      </a:cubicBezTo>
                      <a:lnTo>
                        <a:pt x="248758" y="472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0" name="任意多边形: 形状 329"/>
                <p:cNvSpPr/>
                <p:nvPr>
                  <p:custDataLst>
                    <p:tags r:id="rId79"/>
                  </p:custDataLst>
                </p:nvPr>
              </p:nvSpPr>
              <p:spPr>
                <a:xfrm>
                  <a:off x="10432700" y="3075275"/>
                  <a:ext cx="83960" cy="298009"/>
                </a:xfrm>
                <a:custGeom>
                  <a:avLst/>
                  <a:gdLst>
                    <a:gd name="connsiteX0" fmla="*/ 82755 w 83960"/>
                    <a:gd name="connsiteY0" fmla="*/ 64 h 298009"/>
                    <a:gd name="connsiteX1" fmla="*/ 58735 w 83960"/>
                    <a:gd name="connsiteY1" fmla="*/ 24172 h 298009"/>
                    <a:gd name="connsiteX2" fmla="*/ 43844 w 83960"/>
                    <a:gd name="connsiteY2" fmla="*/ 59981 h 298009"/>
                    <a:gd name="connsiteX3" fmla="*/ 34272 w 83960"/>
                    <a:gd name="connsiteY3" fmla="*/ 149326 h 298009"/>
                    <a:gd name="connsiteX4" fmla="*/ 26649 w 83960"/>
                    <a:gd name="connsiteY4" fmla="*/ 232821 h 298009"/>
                    <a:gd name="connsiteX5" fmla="*/ 12822 w 83960"/>
                    <a:gd name="connsiteY5" fmla="*/ 262602 h 298009"/>
                    <a:gd name="connsiteX6" fmla="*/ 2806 w 83960"/>
                    <a:gd name="connsiteY6" fmla="*/ 278379 h 298009"/>
                    <a:gd name="connsiteX7" fmla="*/ 2363 w 83960"/>
                    <a:gd name="connsiteY7" fmla="*/ 282545 h 298009"/>
                    <a:gd name="connsiteX8" fmla="*/ 1122 w 83960"/>
                    <a:gd name="connsiteY8" fmla="*/ 282900 h 298009"/>
                    <a:gd name="connsiteX9" fmla="*/ 1565 w 83960"/>
                    <a:gd name="connsiteY9" fmla="*/ 290168 h 298009"/>
                    <a:gd name="connsiteX10" fmla="*/ 2363 w 83960"/>
                    <a:gd name="connsiteY10" fmla="*/ 282988 h 298009"/>
                    <a:gd name="connsiteX11" fmla="*/ 1033 w 83960"/>
                    <a:gd name="connsiteY11" fmla="*/ 285293 h 298009"/>
                    <a:gd name="connsiteX12" fmla="*/ 7947 w 83960"/>
                    <a:gd name="connsiteY12" fmla="*/ 296727 h 298009"/>
                    <a:gd name="connsiteX13" fmla="*/ 10695 w 83960"/>
                    <a:gd name="connsiteY13" fmla="*/ 296727 h 298009"/>
                    <a:gd name="connsiteX14" fmla="*/ 4136 w 83960"/>
                    <a:gd name="connsiteY14" fmla="*/ 294156 h 298009"/>
                    <a:gd name="connsiteX15" fmla="*/ 4667 w 83960"/>
                    <a:gd name="connsiteY15" fmla="*/ 294688 h 298009"/>
                    <a:gd name="connsiteX16" fmla="*/ 16633 w 83960"/>
                    <a:gd name="connsiteY16" fmla="*/ 297525 h 298009"/>
                    <a:gd name="connsiteX17" fmla="*/ 16279 w 83960"/>
                    <a:gd name="connsiteY17" fmla="*/ 297436 h 298009"/>
                    <a:gd name="connsiteX18" fmla="*/ 22483 w 83960"/>
                    <a:gd name="connsiteY18" fmla="*/ 296993 h 298009"/>
                    <a:gd name="connsiteX19" fmla="*/ 29840 w 83960"/>
                    <a:gd name="connsiteY19" fmla="*/ 292827 h 298009"/>
                    <a:gd name="connsiteX20" fmla="*/ 43756 w 83960"/>
                    <a:gd name="connsiteY20" fmla="*/ 279532 h 298009"/>
                    <a:gd name="connsiteX21" fmla="*/ 59267 w 83960"/>
                    <a:gd name="connsiteY21" fmla="*/ 247445 h 298009"/>
                    <a:gd name="connsiteX22" fmla="*/ 67865 w 83960"/>
                    <a:gd name="connsiteY22" fmla="*/ 165546 h 298009"/>
                    <a:gd name="connsiteX23" fmla="*/ 68840 w 83960"/>
                    <a:gd name="connsiteY23" fmla="*/ 75670 h 298009"/>
                    <a:gd name="connsiteX24" fmla="*/ 76019 w 83960"/>
                    <a:gd name="connsiteY24" fmla="*/ 37557 h 298009"/>
                    <a:gd name="connsiteX25" fmla="*/ 78767 w 83960"/>
                    <a:gd name="connsiteY25" fmla="*/ 17879 h 298009"/>
                    <a:gd name="connsiteX26" fmla="*/ 83908 w 83960"/>
                    <a:gd name="connsiteY26" fmla="*/ 950 h 298009"/>
                    <a:gd name="connsiteX27" fmla="*/ 82755 w 83960"/>
                    <a:gd name="connsiteY27" fmla="*/ 64 h 298009"/>
                    <a:gd name="connsiteX28" fmla="*/ 82755 w 83960"/>
                    <a:gd name="connsiteY28" fmla="*/ 64 h 298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3960" h="298009">
                      <a:moveTo>
                        <a:pt x="82755" y="64"/>
                      </a:moveTo>
                      <a:cubicBezTo>
                        <a:pt x="73271" y="4229"/>
                        <a:pt x="65294" y="16373"/>
                        <a:pt x="58735" y="24172"/>
                      </a:cubicBezTo>
                      <a:cubicBezTo>
                        <a:pt x="50669" y="33745"/>
                        <a:pt x="46769" y="48104"/>
                        <a:pt x="43844" y="59981"/>
                      </a:cubicBezTo>
                      <a:cubicBezTo>
                        <a:pt x="36753" y="89142"/>
                        <a:pt x="35069" y="119544"/>
                        <a:pt x="34272" y="149326"/>
                      </a:cubicBezTo>
                      <a:cubicBezTo>
                        <a:pt x="33563" y="176980"/>
                        <a:pt x="33829" y="205875"/>
                        <a:pt x="26649" y="232821"/>
                      </a:cubicBezTo>
                      <a:cubicBezTo>
                        <a:pt x="23724" y="243811"/>
                        <a:pt x="19115" y="253207"/>
                        <a:pt x="12822" y="262602"/>
                      </a:cubicBezTo>
                      <a:cubicBezTo>
                        <a:pt x="9365" y="267832"/>
                        <a:pt x="5377" y="272707"/>
                        <a:pt x="2806" y="278379"/>
                      </a:cubicBezTo>
                      <a:cubicBezTo>
                        <a:pt x="2629" y="279797"/>
                        <a:pt x="2540" y="281127"/>
                        <a:pt x="2363" y="282545"/>
                      </a:cubicBezTo>
                      <a:cubicBezTo>
                        <a:pt x="2629" y="278911"/>
                        <a:pt x="2274" y="279000"/>
                        <a:pt x="1122" y="282900"/>
                      </a:cubicBezTo>
                      <a:cubicBezTo>
                        <a:pt x="679" y="285382"/>
                        <a:pt x="679" y="287775"/>
                        <a:pt x="1565" y="290168"/>
                      </a:cubicBezTo>
                      <a:cubicBezTo>
                        <a:pt x="1831" y="287775"/>
                        <a:pt x="2097" y="285382"/>
                        <a:pt x="2363" y="282988"/>
                      </a:cubicBezTo>
                      <a:cubicBezTo>
                        <a:pt x="1920" y="283786"/>
                        <a:pt x="1477" y="284495"/>
                        <a:pt x="1033" y="285293"/>
                      </a:cubicBezTo>
                      <a:cubicBezTo>
                        <a:pt x="-2069" y="290522"/>
                        <a:pt x="2274" y="296638"/>
                        <a:pt x="7947" y="296727"/>
                      </a:cubicBezTo>
                      <a:cubicBezTo>
                        <a:pt x="8833" y="296727"/>
                        <a:pt x="9808" y="296727"/>
                        <a:pt x="10695" y="296727"/>
                      </a:cubicBezTo>
                      <a:cubicBezTo>
                        <a:pt x="8479" y="295841"/>
                        <a:pt x="6263" y="295043"/>
                        <a:pt x="4136" y="294156"/>
                      </a:cubicBezTo>
                      <a:cubicBezTo>
                        <a:pt x="4313" y="294334"/>
                        <a:pt x="4490" y="294511"/>
                        <a:pt x="4667" y="294688"/>
                      </a:cubicBezTo>
                      <a:cubicBezTo>
                        <a:pt x="7770" y="297790"/>
                        <a:pt x="12467" y="298677"/>
                        <a:pt x="16633" y="297525"/>
                      </a:cubicBezTo>
                      <a:cubicBezTo>
                        <a:pt x="13531" y="297170"/>
                        <a:pt x="13354" y="297170"/>
                        <a:pt x="16279" y="297436"/>
                      </a:cubicBezTo>
                      <a:cubicBezTo>
                        <a:pt x="18317" y="297879"/>
                        <a:pt x="20444" y="297702"/>
                        <a:pt x="22483" y="296993"/>
                      </a:cubicBezTo>
                      <a:cubicBezTo>
                        <a:pt x="25142" y="296284"/>
                        <a:pt x="27624" y="294422"/>
                        <a:pt x="29840" y="292827"/>
                      </a:cubicBezTo>
                      <a:cubicBezTo>
                        <a:pt x="35335" y="288927"/>
                        <a:pt x="39856" y="285027"/>
                        <a:pt x="43756" y="279532"/>
                      </a:cubicBezTo>
                      <a:cubicBezTo>
                        <a:pt x="50758" y="269782"/>
                        <a:pt x="55633" y="258791"/>
                        <a:pt x="59267" y="247445"/>
                      </a:cubicBezTo>
                      <a:cubicBezTo>
                        <a:pt x="67776" y="221121"/>
                        <a:pt x="68130" y="192846"/>
                        <a:pt x="67865" y="165546"/>
                      </a:cubicBezTo>
                      <a:cubicBezTo>
                        <a:pt x="67599" y="135676"/>
                        <a:pt x="65206" y="105451"/>
                        <a:pt x="68840" y="75670"/>
                      </a:cubicBezTo>
                      <a:cubicBezTo>
                        <a:pt x="70435" y="62818"/>
                        <a:pt x="73537" y="50231"/>
                        <a:pt x="76019" y="37557"/>
                      </a:cubicBezTo>
                      <a:cubicBezTo>
                        <a:pt x="77260" y="30997"/>
                        <a:pt x="76994" y="24350"/>
                        <a:pt x="78767" y="17879"/>
                      </a:cubicBezTo>
                      <a:cubicBezTo>
                        <a:pt x="80362" y="12118"/>
                        <a:pt x="83464" y="6889"/>
                        <a:pt x="83908" y="950"/>
                      </a:cubicBezTo>
                      <a:cubicBezTo>
                        <a:pt x="84173" y="418"/>
                        <a:pt x="83376" y="-202"/>
                        <a:pt x="82755" y="64"/>
                      </a:cubicBezTo>
                      <a:lnTo>
                        <a:pt x="82755" y="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1" name="任意多边形: 形状 330"/>
                <p:cNvSpPr/>
                <p:nvPr>
                  <p:custDataLst>
                    <p:tags r:id="rId80"/>
                  </p:custDataLst>
                </p:nvPr>
              </p:nvSpPr>
              <p:spPr>
                <a:xfrm>
                  <a:off x="10056082" y="3132361"/>
                  <a:ext cx="144037" cy="232633"/>
                </a:xfrm>
                <a:custGeom>
                  <a:avLst/>
                  <a:gdLst>
                    <a:gd name="connsiteX0" fmla="*/ 128674 w 144037"/>
                    <a:gd name="connsiteY0" fmla="*/ 1655 h 232633"/>
                    <a:gd name="connsiteX1" fmla="*/ 113695 w 144037"/>
                    <a:gd name="connsiteY1" fmla="*/ 21687 h 232633"/>
                    <a:gd name="connsiteX2" fmla="*/ 98449 w 144037"/>
                    <a:gd name="connsiteY2" fmla="*/ 47391 h 232633"/>
                    <a:gd name="connsiteX3" fmla="*/ 66097 w 144037"/>
                    <a:gd name="connsiteY3" fmla="*/ 95343 h 232633"/>
                    <a:gd name="connsiteX4" fmla="*/ 5825 w 144037"/>
                    <a:gd name="connsiteY4" fmla="*/ 183358 h 232633"/>
                    <a:gd name="connsiteX5" fmla="*/ 6623 w 144037"/>
                    <a:gd name="connsiteY5" fmla="*/ 230069 h 232633"/>
                    <a:gd name="connsiteX6" fmla="*/ 30998 w 144037"/>
                    <a:gd name="connsiteY6" fmla="*/ 212696 h 232633"/>
                    <a:gd name="connsiteX7" fmla="*/ 57145 w 144037"/>
                    <a:gd name="connsiteY7" fmla="*/ 167669 h 232633"/>
                    <a:gd name="connsiteX8" fmla="*/ 87459 w 144037"/>
                    <a:gd name="connsiteY8" fmla="*/ 125213 h 232633"/>
                    <a:gd name="connsiteX9" fmla="*/ 120786 w 144037"/>
                    <a:gd name="connsiteY9" fmla="*/ 68752 h 232633"/>
                    <a:gd name="connsiteX10" fmla="*/ 134524 w 144037"/>
                    <a:gd name="connsiteY10" fmla="*/ 39946 h 232633"/>
                    <a:gd name="connsiteX11" fmla="*/ 143919 w 144037"/>
                    <a:gd name="connsiteY11" fmla="*/ 9809 h 232633"/>
                    <a:gd name="connsiteX12" fmla="*/ 128674 w 144037"/>
                    <a:gd name="connsiteY12" fmla="*/ 1655 h 232633"/>
                    <a:gd name="connsiteX13" fmla="*/ 128674 w 144037"/>
                    <a:gd name="connsiteY13" fmla="*/ 1655 h 232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4037" h="232633">
                      <a:moveTo>
                        <a:pt x="128674" y="1655"/>
                      </a:moveTo>
                      <a:cubicBezTo>
                        <a:pt x="121317" y="6619"/>
                        <a:pt x="117949" y="14064"/>
                        <a:pt x="113695" y="21687"/>
                      </a:cubicBezTo>
                      <a:cubicBezTo>
                        <a:pt x="108820" y="30373"/>
                        <a:pt x="103679" y="38882"/>
                        <a:pt x="98449" y="47391"/>
                      </a:cubicBezTo>
                      <a:cubicBezTo>
                        <a:pt x="88256" y="63788"/>
                        <a:pt x="77177" y="79566"/>
                        <a:pt x="66097" y="95343"/>
                      </a:cubicBezTo>
                      <a:cubicBezTo>
                        <a:pt x="45888" y="124061"/>
                        <a:pt x="19475" y="150563"/>
                        <a:pt x="5825" y="183358"/>
                      </a:cubicBezTo>
                      <a:cubicBezTo>
                        <a:pt x="684" y="195678"/>
                        <a:pt x="-4545" y="219078"/>
                        <a:pt x="6623" y="230069"/>
                      </a:cubicBezTo>
                      <a:cubicBezTo>
                        <a:pt x="16550" y="239819"/>
                        <a:pt x="27275" y="219078"/>
                        <a:pt x="30998" y="212696"/>
                      </a:cubicBezTo>
                      <a:cubicBezTo>
                        <a:pt x="39950" y="197717"/>
                        <a:pt x="47129" y="182117"/>
                        <a:pt x="57145" y="167669"/>
                      </a:cubicBezTo>
                      <a:cubicBezTo>
                        <a:pt x="67072" y="153399"/>
                        <a:pt x="77620" y="139572"/>
                        <a:pt x="87459" y="125213"/>
                      </a:cubicBezTo>
                      <a:cubicBezTo>
                        <a:pt x="99867" y="107131"/>
                        <a:pt x="110858" y="88252"/>
                        <a:pt x="120786" y="68752"/>
                      </a:cubicBezTo>
                      <a:cubicBezTo>
                        <a:pt x="125660" y="59268"/>
                        <a:pt x="130269" y="49695"/>
                        <a:pt x="134524" y="39946"/>
                      </a:cubicBezTo>
                      <a:cubicBezTo>
                        <a:pt x="138601" y="30816"/>
                        <a:pt x="144983" y="20003"/>
                        <a:pt x="143919" y="9809"/>
                      </a:cubicBezTo>
                      <a:cubicBezTo>
                        <a:pt x="143122" y="2807"/>
                        <a:pt x="135410" y="-2954"/>
                        <a:pt x="128674" y="1655"/>
                      </a:cubicBezTo>
                      <a:lnTo>
                        <a:pt x="128674" y="165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2" name="任意多边形: 形状 331"/>
                <p:cNvSpPr/>
                <p:nvPr>
                  <p:custDataLst>
                    <p:tags r:id="rId81"/>
                  </p:custDataLst>
                </p:nvPr>
              </p:nvSpPr>
              <p:spPr>
                <a:xfrm>
                  <a:off x="9727374" y="3233711"/>
                  <a:ext cx="96245" cy="290371"/>
                </a:xfrm>
                <a:custGeom>
                  <a:avLst/>
                  <a:gdLst>
                    <a:gd name="connsiteX0" fmla="*/ 83163 w 96245"/>
                    <a:gd name="connsiteY0" fmla="*/ 551 h 290371"/>
                    <a:gd name="connsiteX1" fmla="*/ 59852 w 96245"/>
                    <a:gd name="connsiteY1" fmla="*/ 27319 h 290371"/>
                    <a:gd name="connsiteX2" fmla="*/ 39377 w 96245"/>
                    <a:gd name="connsiteY2" fmla="*/ 62065 h 290371"/>
                    <a:gd name="connsiteX3" fmla="*/ 4987 w 96245"/>
                    <a:gd name="connsiteY3" fmla="*/ 132707 h 290371"/>
                    <a:gd name="connsiteX4" fmla="*/ 7114 w 96245"/>
                    <a:gd name="connsiteY4" fmla="*/ 207959 h 290371"/>
                    <a:gd name="connsiteX5" fmla="*/ 40618 w 96245"/>
                    <a:gd name="connsiteY5" fmla="*/ 284983 h 290371"/>
                    <a:gd name="connsiteX6" fmla="*/ 62688 w 96245"/>
                    <a:gd name="connsiteY6" fmla="*/ 278424 h 290371"/>
                    <a:gd name="connsiteX7" fmla="*/ 57282 w 96245"/>
                    <a:gd name="connsiteY7" fmla="*/ 239690 h 290371"/>
                    <a:gd name="connsiteX8" fmla="*/ 46291 w 96245"/>
                    <a:gd name="connsiteY8" fmla="*/ 204413 h 290371"/>
                    <a:gd name="connsiteX9" fmla="*/ 42302 w 96245"/>
                    <a:gd name="connsiteY9" fmla="*/ 138114 h 290371"/>
                    <a:gd name="connsiteX10" fmla="*/ 71818 w 96245"/>
                    <a:gd name="connsiteY10" fmla="*/ 75271 h 290371"/>
                    <a:gd name="connsiteX11" fmla="*/ 86708 w 96245"/>
                    <a:gd name="connsiteY11" fmla="*/ 42387 h 290371"/>
                    <a:gd name="connsiteX12" fmla="*/ 95661 w 96245"/>
                    <a:gd name="connsiteY12" fmla="*/ 7554 h 290371"/>
                    <a:gd name="connsiteX13" fmla="*/ 83163 w 96245"/>
                    <a:gd name="connsiteY13" fmla="*/ 551 h 290371"/>
                    <a:gd name="connsiteX14" fmla="*/ 83163 w 96245"/>
                    <a:gd name="connsiteY14" fmla="*/ 551 h 290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245" h="290371">
                      <a:moveTo>
                        <a:pt x="83163" y="551"/>
                      </a:moveTo>
                      <a:cubicBezTo>
                        <a:pt x="71463" y="5515"/>
                        <a:pt x="66411" y="16949"/>
                        <a:pt x="59852" y="27319"/>
                      </a:cubicBezTo>
                      <a:cubicBezTo>
                        <a:pt x="52584" y="38576"/>
                        <a:pt x="45936" y="50365"/>
                        <a:pt x="39377" y="62065"/>
                      </a:cubicBezTo>
                      <a:cubicBezTo>
                        <a:pt x="26791" y="84755"/>
                        <a:pt x="12964" y="107889"/>
                        <a:pt x="4987" y="132707"/>
                      </a:cubicBezTo>
                      <a:cubicBezTo>
                        <a:pt x="-3168" y="157880"/>
                        <a:pt x="-509" y="183052"/>
                        <a:pt x="7114" y="207959"/>
                      </a:cubicBezTo>
                      <a:cubicBezTo>
                        <a:pt x="15534" y="235524"/>
                        <a:pt x="25993" y="260254"/>
                        <a:pt x="40618" y="284983"/>
                      </a:cubicBezTo>
                      <a:cubicBezTo>
                        <a:pt x="46379" y="294733"/>
                        <a:pt x="64018" y="290478"/>
                        <a:pt x="62688" y="278424"/>
                      </a:cubicBezTo>
                      <a:cubicBezTo>
                        <a:pt x="61270" y="265395"/>
                        <a:pt x="60295" y="252542"/>
                        <a:pt x="57282" y="239690"/>
                      </a:cubicBezTo>
                      <a:cubicBezTo>
                        <a:pt x="54534" y="227636"/>
                        <a:pt x="50102" y="216113"/>
                        <a:pt x="46291" y="204413"/>
                      </a:cubicBezTo>
                      <a:cubicBezTo>
                        <a:pt x="39023" y="181900"/>
                        <a:pt x="34857" y="161159"/>
                        <a:pt x="42302" y="138114"/>
                      </a:cubicBezTo>
                      <a:cubicBezTo>
                        <a:pt x="49393" y="116132"/>
                        <a:pt x="61979" y="96012"/>
                        <a:pt x="71818" y="75271"/>
                      </a:cubicBezTo>
                      <a:cubicBezTo>
                        <a:pt x="76959" y="64369"/>
                        <a:pt x="82188" y="53467"/>
                        <a:pt x="86708" y="42387"/>
                      </a:cubicBezTo>
                      <a:cubicBezTo>
                        <a:pt x="91318" y="31131"/>
                        <a:pt x="98320" y="19874"/>
                        <a:pt x="95661" y="7554"/>
                      </a:cubicBezTo>
                      <a:cubicBezTo>
                        <a:pt x="94774" y="2413"/>
                        <a:pt x="87949" y="-1487"/>
                        <a:pt x="83163" y="551"/>
                      </a:cubicBezTo>
                      <a:lnTo>
                        <a:pt x="83163" y="55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3" name="任意多边形: 形状 332"/>
                <p:cNvSpPr/>
                <p:nvPr>
                  <p:custDataLst>
                    <p:tags r:id="rId82"/>
                  </p:custDataLst>
                </p:nvPr>
              </p:nvSpPr>
              <p:spPr>
                <a:xfrm>
                  <a:off x="10279113" y="3232240"/>
                  <a:ext cx="154393" cy="198838"/>
                </a:xfrm>
                <a:custGeom>
                  <a:avLst/>
                  <a:gdLst>
                    <a:gd name="connsiteX0" fmla="*/ 149745 w 154393"/>
                    <a:gd name="connsiteY0" fmla="*/ 1313 h 198838"/>
                    <a:gd name="connsiteX1" fmla="*/ 129093 w 154393"/>
                    <a:gd name="connsiteY1" fmla="*/ 9911 h 198838"/>
                    <a:gd name="connsiteX2" fmla="*/ 108618 w 154393"/>
                    <a:gd name="connsiteY2" fmla="*/ 35438 h 198838"/>
                    <a:gd name="connsiteX3" fmla="*/ 68555 w 154393"/>
                    <a:gd name="connsiteY3" fmla="*/ 87290 h 198838"/>
                    <a:gd name="connsiteX4" fmla="*/ 33278 w 154393"/>
                    <a:gd name="connsiteY4" fmla="*/ 134532 h 198838"/>
                    <a:gd name="connsiteX5" fmla="*/ 217 w 154393"/>
                    <a:gd name="connsiteY5" fmla="*/ 186296 h 198838"/>
                    <a:gd name="connsiteX6" fmla="*/ 13158 w 154393"/>
                    <a:gd name="connsiteY6" fmla="*/ 198616 h 198838"/>
                    <a:gd name="connsiteX7" fmla="*/ 59869 w 154393"/>
                    <a:gd name="connsiteY7" fmla="*/ 159882 h 198838"/>
                    <a:gd name="connsiteX8" fmla="*/ 96741 w 154393"/>
                    <a:gd name="connsiteY8" fmla="*/ 107942 h 198838"/>
                    <a:gd name="connsiteX9" fmla="*/ 132195 w 154393"/>
                    <a:gd name="connsiteY9" fmla="*/ 52722 h 198838"/>
                    <a:gd name="connsiteX10" fmla="*/ 150277 w 154393"/>
                    <a:gd name="connsiteY10" fmla="*/ 23206 h 198838"/>
                    <a:gd name="connsiteX11" fmla="*/ 149745 w 154393"/>
                    <a:gd name="connsiteY11" fmla="*/ 1313 h 198838"/>
                    <a:gd name="connsiteX12" fmla="*/ 149745 w 154393"/>
                    <a:gd name="connsiteY12" fmla="*/ 1313 h 198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4393" h="198838">
                      <a:moveTo>
                        <a:pt x="149745" y="1313"/>
                      </a:moveTo>
                      <a:cubicBezTo>
                        <a:pt x="141679" y="-3030"/>
                        <a:pt x="134145" y="4327"/>
                        <a:pt x="129093" y="9911"/>
                      </a:cubicBezTo>
                      <a:cubicBezTo>
                        <a:pt x="121825" y="17977"/>
                        <a:pt x="115354" y="26929"/>
                        <a:pt x="108618" y="35438"/>
                      </a:cubicBezTo>
                      <a:cubicBezTo>
                        <a:pt x="95057" y="52633"/>
                        <a:pt x="81496" y="69740"/>
                        <a:pt x="68555" y="87290"/>
                      </a:cubicBezTo>
                      <a:cubicBezTo>
                        <a:pt x="56944" y="103155"/>
                        <a:pt x="45332" y="119021"/>
                        <a:pt x="33278" y="134532"/>
                      </a:cubicBezTo>
                      <a:cubicBezTo>
                        <a:pt x="20869" y="150575"/>
                        <a:pt x="3940" y="165555"/>
                        <a:pt x="217" y="186296"/>
                      </a:cubicBezTo>
                      <a:cubicBezTo>
                        <a:pt x="-1290" y="194539"/>
                        <a:pt x="5269" y="200034"/>
                        <a:pt x="13158" y="198616"/>
                      </a:cubicBezTo>
                      <a:cubicBezTo>
                        <a:pt x="34253" y="194893"/>
                        <a:pt x="47548" y="175748"/>
                        <a:pt x="59869" y="159882"/>
                      </a:cubicBezTo>
                      <a:cubicBezTo>
                        <a:pt x="72898" y="143041"/>
                        <a:pt x="84864" y="125580"/>
                        <a:pt x="96741" y="107942"/>
                      </a:cubicBezTo>
                      <a:cubicBezTo>
                        <a:pt x="108973" y="89860"/>
                        <a:pt x="120584" y="71247"/>
                        <a:pt x="132195" y="52722"/>
                      </a:cubicBezTo>
                      <a:cubicBezTo>
                        <a:pt x="138311" y="43060"/>
                        <a:pt x="145047" y="33399"/>
                        <a:pt x="150277" y="23206"/>
                      </a:cubicBezTo>
                      <a:cubicBezTo>
                        <a:pt x="153379" y="17090"/>
                        <a:pt x="157988" y="5833"/>
                        <a:pt x="149745" y="1313"/>
                      </a:cubicBezTo>
                      <a:lnTo>
                        <a:pt x="149745" y="131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4" name="任意多边形: 形状 333"/>
                <p:cNvSpPr/>
                <p:nvPr>
                  <p:custDataLst>
                    <p:tags r:id="rId83"/>
                  </p:custDataLst>
                </p:nvPr>
              </p:nvSpPr>
              <p:spPr>
                <a:xfrm>
                  <a:off x="10062083" y="3312349"/>
                  <a:ext cx="94065" cy="194730"/>
                </a:xfrm>
                <a:custGeom>
                  <a:avLst/>
                  <a:gdLst>
                    <a:gd name="connsiteX0" fmla="*/ 85712 w 94065"/>
                    <a:gd name="connsiteY0" fmla="*/ 1 h 194730"/>
                    <a:gd name="connsiteX1" fmla="*/ 56019 w 94065"/>
                    <a:gd name="connsiteY1" fmla="*/ 28985 h 194730"/>
                    <a:gd name="connsiteX2" fmla="*/ 35367 w 94065"/>
                    <a:gd name="connsiteY2" fmla="*/ 74809 h 194730"/>
                    <a:gd name="connsiteX3" fmla="*/ 16310 w 94065"/>
                    <a:gd name="connsiteY3" fmla="*/ 121698 h 194730"/>
                    <a:gd name="connsiteX4" fmla="*/ 1 w 94065"/>
                    <a:gd name="connsiteY4" fmla="*/ 175588 h 194730"/>
                    <a:gd name="connsiteX5" fmla="*/ 10106 w 94065"/>
                    <a:gd name="connsiteY5" fmla="*/ 192163 h 194730"/>
                    <a:gd name="connsiteX6" fmla="*/ 14804 w 94065"/>
                    <a:gd name="connsiteY6" fmla="*/ 194024 h 194730"/>
                    <a:gd name="connsiteX7" fmla="*/ 33683 w 94065"/>
                    <a:gd name="connsiteY7" fmla="*/ 188529 h 194730"/>
                    <a:gd name="connsiteX8" fmla="*/ 61337 w 94065"/>
                    <a:gd name="connsiteY8" fmla="*/ 135613 h 194730"/>
                    <a:gd name="connsiteX9" fmla="*/ 79862 w 94065"/>
                    <a:gd name="connsiteY9" fmla="*/ 86686 h 194730"/>
                    <a:gd name="connsiteX10" fmla="*/ 93157 w 94065"/>
                    <a:gd name="connsiteY10" fmla="*/ 34746 h 194730"/>
                    <a:gd name="connsiteX11" fmla="*/ 92182 w 94065"/>
                    <a:gd name="connsiteY11" fmla="*/ 9219 h 194730"/>
                    <a:gd name="connsiteX12" fmla="*/ 85712 w 94065"/>
                    <a:gd name="connsiteY12" fmla="*/ 1 h 194730"/>
                    <a:gd name="connsiteX13" fmla="*/ 85712 w 94065"/>
                    <a:gd name="connsiteY13" fmla="*/ 1 h 194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4065" h="194730">
                      <a:moveTo>
                        <a:pt x="85712" y="1"/>
                      </a:moveTo>
                      <a:cubicBezTo>
                        <a:pt x="72151" y="355"/>
                        <a:pt x="61957" y="18880"/>
                        <a:pt x="56019" y="28985"/>
                      </a:cubicBezTo>
                      <a:cubicBezTo>
                        <a:pt x="47510" y="43521"/>
                        <a:pt x="41571" y="59121"/>
                        <a:pt x="35367" y="74809"/>
                      </a:cubicBezTo>
                      <a:cubicBezTo>
                        <a:pt x="29163" y="90498"/>
                        <a:pt x="22692" y="106098"/>
                        <a:pt x="16310" y="121698"/>
                      </a:cubicBezTo>
                      <a:cubicBezTo>
                        <a:pt x="9131" y="139247"/>
                        <a:pt x="356" y="156177"/>
                        <a:pt x="1" y="175588"/>
                      </a:cubicBezTo>
                      <a:cubicBezTo>
                        <a:pt x="-87" y="182324"/>
                        <a:pt x="4256" y="189060"/>
                        <a:pt x="10106" y="192163"/>
                      </a:cubicBezTo>
                      <a:cubicBezTo>
                        <a:pt x="11613" y="192960"/>
                        <a:pt x="13208" y="193492"/>
                        <a:pt x="14804" y="194024"/>
                      </a:cubicBezTo>
                      <a:cubicBezTo>
                        <a:pt x="21451" y="196151"/>
                        <a:pt x="28897" y="193226"/>
                        <a:pt x="33683" y="188529"/>
                      </a:cubicBezTo>
                      <a:cubicBezTo>
                        <a:pt x="48130" y="174347"/>
                        <a:pt x="54158" y="154049"/>
                        <a:pt x="61337" y="135613"/>
                      </a:cubicBezTo>
                      <a:cubicBezTo>
                        <a:pt x="67719" y="119393"/>
                        <a:pt x="73835" y="102995"/>
                        <a:pt x="79862" y="86686"/>
                      </a:cubicBezTo>
                      <a:cubicBezTo>
                        <a:pt x="86066" y="69580"/>
                        <a:pt x="91296" y="52828"/>
                        <a:pt x="93157" y="34746"/>
                      </a:cubicBezTo>
                      <a:cubicBezTo>
                        <a:pt x="94044" y="25882"/>
                        <a:pt x="95019" y="17728"/>
                        <a:pt x="92182" y="9219"/>
                      </a:cubicBezTo>
                      <a:cubicBezTo>
                        <a:pt x="91207" y="6649"/>
                        <a:pt x="89523" y="-88"/>
                        <a:pt x="85712" y="1"/>
                      </a:cubicBezTo>
                      <a:lnTo>
                        <a:pt x="85712" y="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5" name="任意多边形: 形状 334"/>
                <p:cNvSpPr/>
                <p:nvPr>
                  <p:custDataLst>
                    <p:tags r:id="rId84"/>
                  </p:custDataLst>
                </p:nvPr>
              </p:nvSpPr>
              <p:spPr>
                <a:xfrm>
                  <a:off x="9811223" y="3369058"/>
                  <a:ext cx="59675" cy="229221"/>
                </a:xfrm>
                <a:custGeom>
                  <a:avLst/>
                  <a:gdLst>
                    <a:gd name="connsiteX0" fmla="*/ 3391 w 59675"/>
                    <a:gd name="connsiteY0" fmla="*/ 10743 h 229221"/>
                    <a:gd name="connsiteX1" fmla="*/ 4100 w 59675"/>
                    <a:gd name="connsiteY1" fmla="*/ 14200 h 229221"/>
                    <a:gd name="connsiteX2" fmla="*/ 4897 w 59675"/>
                    <a:gd name="connsiteY2" fmla="*/ 6932 h 229221"/>
                    <a:gd name="connsiteX3" fmla="*/ 1884 w 59675"/>
                    <a:gd name="connsiteY3" fmla="*/ 59848 h 229221"/>
                    <a:gd name="connsiteX4" fmla="*/ 8000 w 59675"/>
                    <a:gd name="connsiteY4" fmla="*/ 121892 h 229221"/>
                    <a:gd name="connsiteX5" fmla="*/ 9684 w 59675"/>
                    <a:gd name="connsiteY5" fmla="*/ 177910 h 229221"/>
                    <a:gd name="connsiteX6" fmla="*/ 34147 w 59675"/>
                    <a:gd name="connsiteY6" fmla="*/ 227103 h 229221"/>
                    <a:gd name="connsiteX7" fmla="*/ 59674 w 59675"/>
                    <a:gd name="connsiteY7" fmla="*/ 211592 h 229221"/>
                    <a:gd name="connsiteX8" fmla="*/ 56483 w 59675"/>
                    <a:gd name="connsiteY8" fmla="*/ 165324 h 229221"/>
                    <a:gd name="connsiteX9" fmla="*/ 54179 w 59675"/>
                    <a:gd name="connsiteY9" fmla="*/ 106647 h 229221"/>
                    <a:gd name="connsiteX10" fmla="*/ 44517 w 59675"/>
                    <a:gd name="connsiteY10" fmla="*/ 44868 h 229221"/>
                    <a:gd name="connsiteX11" fmla="*/ 34502 w 59675"/>
                    <a:gd name="connsiteY11" fmla="*/ 18721 h 229221"/>
                    <a:gd name="connsiteX12" fmla="*/ 25727 w 59675"/>
                    <a:gd name="connsiteY12" fmla="*/ 7641 h 229221"/>
                    <a:gd name="connsiteX13" fmla="*/ 16952 w 59675"/>
                    <a:gd name="connsiteY13" fmla="*/ 2234 h 229221"/>
                    <a:gd name="connsiteX14" fmla="*/ 3391 w 59675"/>
                    <a:gd name="connsiteY14" fmla="*/ 10743 h 229221"/>
                    <a:gd name="connsiteX15" fmla="*/ 3391 w 59675"/>
                    <a:gd name="connsiteY15" fmla="*/ 10743 h 229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9675" h="229221">
                      <a:moveTo>
                        <a:pt x="3391" y="10743"/>
                      </a:moveTo>
                      <a:cubicBezTo>
                        <a:pt x="3657" y="11896"/>
                        <a:pt x="3834" y="13048"/>
                        <a:pt x="4100" y="14200"/>
                      </a:cubicBezTo>
                      <a:cubicBezTo>
                        <a:pt x="4366" y="11807"/>
                        <a:pt x="4631" y="9325"/>
                        <a:pt x="4897" y="6932"/>
                      </a:cubicBezTo>
                      <a:cubicBezTo>
                        <a:pt x="-2548" y="21823"/>
                        <a:pt x="288" y="43893"/>
                        <a:pt x="1884" y="59848"/>
                      </a:cubicBezTo>
                      <a:cubicBezTo>
                        <a:pt x="4011" y="80500"/>
                        <a:pt x="6670" y="101063"/>
                        <a:pt x="8000" y="121892"/>
                      </a:cubicBezTo>
                      <a:cubicBezTo>
                        <a:pt x="9240" y="140595"/>
                        <a:pt x="8620" y="159297"/>
                        <a:pt x="9684" y="177910"/>
                      </a:cubicBezTo>
                      <a:cubicBezTo>
                        <a:pt x="10836" y="197499"/>
                        <a:pt x="15711" y="216910"/>
                        <a:pt x="34147" y="227103"/>
                      </a:cubicBezTo>
                      <a:cubicBezTo>
                        <a:pt x="45670" y="233485"/>
                        <a:pt x="59852" y="224621"/>
                        <a:pt x="59674" y="211592"/>
                      </a:cubicBezTo>
                      <a:cubicBezTo>
                        <a:pt x="59408" y="196080"/>
                        <a:pt x="56661" y="180924"/>
                        <a:pt x="56483" y="165324"/>
                      </a:cubicBezTo>
                      <a:cubicBezTo>
                        <a:pt x="56306" y="145735"/>
                        <a:pt x="55863" y="126147"/>
                        <a:pt x="54179" y="106647"/>
                      </a:cubicBezTo>
                      <a:cubicBezTo>
                        <a:pt x="52406" y="86261"/>
                        <a:pt x="50279" y="64545"/>
                        <a:pt x="44517" y="44868"/>
                      </a:cubicBezTo>
                      <a:cubicBezTo>
                        <a:pt x="41947" y="36182"/>
                        <a:pt x="39111" y="26609"/>
                        <a:pt x="34502" y="18721"/>
                      </a:cubicBezTo>
                      <a:cubicBezTo>
                        <a:pt x="32197" y="14821"/>
                        <a:pt x="29183" y="10743"/>
                        <a:pt x="25727" y="7641"/>
                      </a:cubicBezTo>
                      <a:cubicBezTo>
                        <a:pt x="23156" y="5248"/>
                        <a:pt x="19434" y="4450"/>
                        <a:pt x="16952" y="2234"/>
                      </a:cubicBezTo>
                      <a:cubicBezTo>
                        <a:pt x="10570" y="-3527"/>
                        <a:pt x="1707" y="2766"/>
                        <a:pt x="3391" y="10743"/>
                      </a:cubicBezTo>
                      <a:lnTo>
                        <a:pt x="3391" y="1074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6" name="任意多边形: 形状 335"/>
                <p:cNvSpPr/>
                <p:nvPr>
                  <p:custDataLst>
                    <p:tags r:id="rId85"/>
                  </p:custDataLst>
                </p:nvPr>
              </p:nvSpPr>
              <p:spPr>
                <a:xfrm>
                  <a:off x="10092483" y="3888471"/>
                  <a:ext cx="118689" cy="202975"/>
                </a:xfrm>
                <a:custGeom>
                  <a:avLst/>
                  <a:gdLst>
                    <a:gd name="connsiteX0" fmla="*/ 116205 w 118689"/>
                    <a:gd name="connsiteY0" fmla="*/ 198642 h 202975"/>
                    <a:gd name="connsiteX1" fmla="*/ 99364 w 118689"/>
                    <a:gd name="connsiteY1" fmla="*/ 166556 h 202975"/>
                    <a:gd name="connsiteX2" fmla="*/ 78712 w 118689"/>
                    <a:gd name="connsiteY2" fmla="*/ 110007 h 202975"/>
                    <a:gd name="connsiteX3" fmla="*/ 62137 w 118689"/>
                    <a:gd name="connsiteY3" fmla="*/ 50443 h 202975"/>
                    <a:gd name="connsiteX4" fmla="*/ 47779 w 118689"/>
                    <a:gd name="connsiteY4" fmla="*/ 24385 h 202975"/>
                    <a:gd name="connsiteX5" fmla="*/ 35458 w 118689"/>
                    <a:gd name="connsiteY5" fmla="*/ 8962 h 202975"/>
                    <a:gd name="connsiteX6" fmla="*/ 890 w 118689"/>
                    <a:gd name="connsiteY6" fmla="*/ 14369 h 202975"/>
                    <a:gd name="connsiteX7" fmla="*/ 10197 w 118689"/>
                    <a:gd name="connsiteY7" fmla="*/ 46189 h 202975"/>
                    <a:gd name="connsiteX8" fmla="*/ 21897 w 118689"/>
                    <a:gd name="connsiteY8" fmla="*/ 64271 h 202975"/>
                    <a:gd name="connsiteX9" fmla="*/ 42815 w 118689"/>
                    <a:gd name="connsiteY9" fmla="*/ 129772 h 202975"/>
                    <a:gd name="connsiteX10" fmla="*/ 55490 w 118689"/>
                    <a:gd name="connsiteY10" fmla="*/ 160972 h 202975"/>
                    <a:gd name="connsiteX11" fmla="*/ 71799 w 118689"/>
                    <a:gd name="connsiteY11" fmla="*/ 190842 h 202975"/>
                    <a:gd name="connsiteX12" fmla="*/ 97769 w 118689"/>
                    <a:gd name="connsiteY12" fmla="*/ 201656 h 202975"/>
                    <a:gd name="connsiteX13" fmla="*/ 116205 w 118689"/>
                    <a:gd name="connsiteY13" fmla="*/ 198642 h 202975"/>
                    <a:gd name="connsiteX14" fmla="*/ 116205 w 118689"/>
                    <a:gd name="connsiteY14" fmla="*/ 198642 h 20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8689" h="202975">
                      <a:moveTo>
                        <a:pt x="116205" y="198642"/>
                      </a:moveTo>
                      <a:cubicBezTo>
                        <a:pt x="125866" y="184017"/>
                        <a:pt x="104594" y="176660"/>
                        <a:pt x="99364" y="166556"/>
                      </a:cubicBezTo>
                      <a:cubicBezTo>
                        <a:pt x="90412" y="149095"/>
                        <a:pt x="84739" y="128709"/>
                        <a:pt x="78712" y="110007"/>
                      </a:cubicBezTo>
                      <a:cubicBezTo>
                        <a:pt x="72330" y="90329"/>
                        <a:pt x="67544" y="70386"/>
                        <a:pt x="62137" y="50443"/>
                      </a:cubicBezTo>
                      <a:cubicBezTo>
                        <a:pt x="59390" y="40339"/>
                        <a:pt x="54692" y="32096"/>
                        <a:pt x="47779" y="24385"/>
                      </a:cubicBezTo>
                      <a:cubicBezTo>
                        <a:pt x="42549" y="18535"/>
                        <a:pt x="38826" y="16319"/>
                        <a:pt x="35458" y="8962"/>
                      </a:cubicBezTo>
                      <a:cubicBezTo>
                        <a:pt x="28456" y="-6372"/>
                        <a:pt x="4258" y="-345"/>
                        <a:pt x="890" y="14369"/>
                      </a:cubicBezTo>
                      <a:cubicBezTo>
                        <a:pt x="-1946" y="26600"/>
                        <a:pt x="2220" y="36882"/>
                        <a:pt x="10197" y="46189"/>
                      </a:cubicBezTo>
                      <a:cubicBezTo>
                        <a:pt x="16401" y="53457"/>
                        <a:pt x="19327" y="55052"/>
                        <a:pt x="21897" y="64271"/>
                      </a:cubicBezTo>
                      <a:cubicBezTo>
                        <a:pt x="28013" y="86341"/>
                        <a:pt x="34749" y="108234"/>
                        <a:pt x="42815" y="129772"/>
                      </a:cubicBezTo>
                      <a:cubicBezTo>
                        <a:pt x="46715" y="140320"/>
                        <a:pt x="50881" y="150690"/>
                        <a:pt x="55490" y="160972"/>
                      </a:cubicBezTo>
                      <a:cubicBezTo>
                        <a:pt x="59922" y="170899"/>
                        <a:pt x="63822" y="183131"/>
                        <a:pt x="71799" y="190842"/>
                      </a:cubicBezTo>
                      <a:cubicBezTo>
                        <a:pt x="79156" y="197933"/>
                        <a:pt x="88019" y="200415"/>
                        <a:pt x="97769" y="201656"/>
                      </a:cubicBezTo>
                      <a:cubicBezTo>
                        <a:pt x="104860" y="202542"/>
                        <a:pt x="111773" y="205290"/>
                        <a:pt x="116205" y="198642"/>
                      </a:cubicBezTo>
                      <a:lnTo>
                        <a:pt x="116205" y="19864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7" name="任意多边形: 形状 336"/>
                <p:cNvSpPr/>
                <p:nvPr>
                  <p:custDataLst>
                    <p:tags r:id="rId86"/>
                  </p:custDataLst>
                </p:nvPr>
              </p:nvSpPr>
              <p:spPr>
                <a:xfrm>
                  <a:off x="10175958" y="3648456"/>
                  <a:ext cx="208921" cy="101854"/>
                </a:xfrm>
                <a:custGeom>
                  <a:avLst/>
                  <a:gdLst>
                    <a:gd name="connsiteX0" fmla="*/ 202290 w 208921"/>
                    <a:gd name="connsiteY0" fmla="*/ 177 h 101854"/>
                    <a:gd name="connsiteX1" fmla="*/ 176142 w 208921"/>
                    <a:gd name="connsiteY1" fmla="*/ 3368 h 101854"/>
                    <a:gd name="connsiteX2" fmla="*/ 147602 w 208921"/>
                    <a:gd name="connsiteY2" fmla="*/ 11700 h 101854"/>
                    <a:gd name="connsiteX3" fmla="*/ 93091 w 208921"/>
                    <a:gd name="connsiteY3" fmla="*/ 32618 h 101854"/>
                    <a:gd name="connsiteX4" fmla="*/ 39821 w 208921"/>
                    <a:gd name="connsiteY4" fmla="*/ 47243 h 101854"/>
                    <a:gd name="connsiteX5" fmla="*/ 1619 w 208921"/>
                    <a:gd name="connsiteY5" fmla="*/ 89434 h 101854"/>
                    <a:gd name="connsiteX6" fmla="*/ 1442 w 208921"/>
                    <a:gd name="connsiteY6" fmla="*/ 81013 h 101854"/>
                    <a:gd name="connsiteX7" fmla="*/ 644 w 208921"/>
                    <a:gd name="connsiteY7" fmla="*/ 83318 h 101854"/>
                    <a:gd name="connsiteX8" fmla="*/ 14294 w 208921"/>
                    <a:gd name="connsiteY8" fmla="*/ 100336 h 101854"/>
                    <a:gd name="connsiteX9" fmla="*/ 17219 w 208921"/>
                    <a:gd name="connsiteY9" fmla="*/ 100601 h 101854"/>
                    <a:gd name="connsiteX10" fmla="*/ 5962 w 208921"/>
                    <a:gd name="connsiteY10" fmla="*/ 96258 h 101854"/>
                    <a:gd name="connsiteX11" fmla="*/ 59409 w 208921"/>
                    <a:gd name="connsiteY11" fmla="*/ 87838 h 101854"/>
                    <a:gd name="connsiteX12" fmla="*/ 110641 w 208921"/>
                    <a:gd name="connsiteY12" fmla="*/ 71175 h 101854"/>
                    <a:gd name="connsiteX13" fmla="*/ 158947 w 208921"/>
                    <a:gd name="connsiteY13" fmla="*/ 45382 h 101854"/>
                    <a:gd name="connsiteX14" fmla="*/ 184031 w 208921"/>
                    <a:gd name="connsiteY14" fmla="*/ 29427 h 101854"/>
                    <a:gd name="connsiteX15" fmla="*/ 206722 w 208921"/>
                    <a:gd name="connsiteY15" fmla="*/ 9573 h 101854"/>
                    <a:gd name="connsiteX16" fmla="*/ 202290 w 208921"/>
                    <a:gd name="connsiteY16" fmla="*/ 177 h 101854"/>
                    <a:gd name="connsiteX17" fmla="*/ 202290 w 208921"/>
                    <a:gd name="connsiteY17" fmla="*/ 177 h 10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8921" h="101854">
                      <a:moveTo>
                        <a:pt x="202290" y="177"/>
                      </a:moveTo>
                      <a:cubicBezTo>
                        <a:pt x="193692" y="2305"/>
                        <a:pt x="184740" y="1330"/>
                        <a:pt x="176142" y="3368"/>
                      </a:cubicBezTo>
                      <a:cubicBezTo>
                        <a:pt x="166570" y="5673"/>
                        <a:pt x="156997" y="8509"/>
                        <a:pt x="147602" y="11700"/>
                      </a:cubicBezTo>
                      <a:cubicBezTo>
                        <a:pt x="129077" y="17905"/>
                        <a:pt x="111084" y="25173"/>
                        <a:pt x="93091" y="32618"/>
                      </a:cubicBezTo>
                      <a:cubicBezTo>
                        <a:pt x="75807" y="39709"/>
                        <a:pt x="57194" y="40861"/>
                        <a:pt x="39821" y="47243"/>
                      </a:cubicBezTo>
                      <a:cubicBezTo>
                        <a:pt x="23601" y="53182"/>
                        <a:pt x="-5029" y="67718"/>
                        <a:pt x="1619" y="89434"/>
                      </a:cubicBezTo>
                      <a:cubicBezTo>
                        <a:pt x="1530" y="86597"/>
                        <a:pt x="1442" y="83849"/>
                        <a:pt x="1442" y="81013"/>
                      </a:cubicBezTo>
                      <a:cubicBezTo>
                        <a:pt x="1176" y="81811"/>
                        <a:pt x="910" y="82608"/>
                        <a:pt x="644" y="83318"/>
                      </a:cubicBezTo>
                      <a:cubicBezTo>
                        <a:pt x="-2458" y="92713"/>
                        <a:pt x="6228" y="99538"/>
                        <a:pt x="14294" y="100336"/>
                      </a:cubicBezTo>
                      <a:cubicBezTo>
                        <a:pt x="15269" y="100424"/>
                        <a:pt x="16244" y="100513"/>
                        <a:pt x="17219" y="100601"/>
                      </a:cubicBezTo>
                      <a:cubicBezTo>
                        <a:pt x="13496" y="99183"/>
                        <a:pt x="9685" y="97677"/>
                        <a:pt x="5962" y="96258"/>
                      </a:cubicBezTo>
                      <a:cubicBezTo>
                        <a:pt x="22271" y="110706"/>
                        <a:pt x="42923" y="93245"/>
                        <a:pt x="59409" y="87838"/>
                      </a:cubicBezTo>
                      <a:cubicBezTo>
                        <a:pt x="76782" y="82165"/>
                        <a:pt x="93888" y="78886"/>
                        <a:pt x="110641" y="71175"/>
                      </a:cubicBezTo>
                      <a:cubicBezTo>
                        <a:pt x="127216" y="63552"/>
                        <a:pt x="143081" y="54511"/>
                        <a:pt x="158947" y="45382"/>
                      </a:cubicBezTo>
                      <a:cubicBezTo>
                        <a:pt x="167545" y="40418"/>
                        <a:pt x="175876" y="35011"/>
                        <a:pt x="184031" y="29427"/>
                      </a:cubicBezTo>
                      <a:cubicBezTo>
                        <a:pt x="192540" y="23666"/>
                        <a:pt x="198390" y="15334"/>
                        <a:pt x="206722" y="9573"/>
                      </a:cubicBezTo>
                      <a:cubicBezTo>
                        <a:pt x="211331" y="6205"/>
                        <a:pt x="208140" y="-1241"/>
                        <a:pt x="202290" y="177"/>
                      </a:cubicBezTo>
                      <a:lnTo>
                        <a:pt x="202290" y="17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38" name="图形 232"/>
              <p:cNvGrpSpPr/>
              <p:nvPr/>
            </p:nvGrpSpPr>
            <p:grpSpPr>
              <a:xfrm>
                <a:off x="9710810" y="3049482"/>
                <a:ext cx="816260" cy="1282676"/>
                <a:chOff x="9710810" y="3049482"/>
                <a:chExt cx="816260" cy="1282676"/>
              </a:xfrm>
              <a:solidFill>
                <a:srgbClr val="2E382E"/>
              </a:solidFill>
            </p:grpSpPr>
            <p:sp>
              <p:nvSpPr>
                <p:cNvPr id="339" name="任意多边形: 形状 338"/>
                <p:cNvSpPr/>
                <p:nvPr>
                  <p:custDataLst>
                    <p:tags r:id="rId87"/>
                  </p:custDataLst>
                </p:nvPr>
              </p:nvSpPr>
              <p:spPr>
                <a:xfrm>
                  <a:off x="9710810" y="3226978"/>
                  <a:ext cx="716258" cy="1105181"/>
                </a:xfrm>
                <a:custGeom>
                  <a:avLst/>
                  <a:gdLst>
                    <a:gd name="connsiteX0" fmla="*/ 715123 w 716258"/>
                    <a:gd name="connsiteY0" fmla="*/ 371 h 1105181"/>
                    <a:gd name="connsiteX1" fmla="*/ 577915 w 716258"/>
                    <a:gd name="connsiteY1" fmla="*/ 192267 h 1105181"/>
                    <a:gd name="connsiteX2" fmla="*/ 408887 w 716258"/>
                    <a:gd name="connsiteY2" fmla="*/ 363156 h 1105181"/>
                    <a:gd name="connsiteX3" fmla="*/ 243493 w 716258"/>
                    <a:gd name="connsiteY3" fmla="*/ 581289 h 1105181"/>
                    <a:gd name="connsiteX4" fmla="*/ 107881 w 716258"/>
                    <a:gd name="connsiteY4" fmla="*/ 816261 h 1105181"/>
                    <a:gd name="connsiteX5" fmla="*/ 7900 w 716258"/>
                    <a:gd name="connsiteY5" fmla="*/ 1066922 h 1105181"/>
                    <a:gd name="connsiteX6" fmla="*/ 100 w 716258"/>
                    <a:gd name="connsiteY6" fmla="*/ 1099895 h 1105181"/>
                    <a:gd name="connsiteX7" fmla="*/ 8609 w 716258"/>
                    <a:gd name="connsiteY7" fmla="*/ 1102022 h 1105181"/>
                    <a:gd name="connsiteX8" fmla="*/ 51686 w 716258"/>
                    <a:gd name="connsiteY8" fmla="*/ 973678 h 1105181"/>
                    <a:gd name="connsiteX9" fmla="*/ 104956 w 716258"/>
                    <a:gd name="connsiteY9" fmla="*/ 848791 h 1105181"/>
                    <a:gd name="connsiteX10" fmla="*/ 236491 w 716258"/>
                    <a:gd name="connsiteY10" fmla="*/ 612754 h 1105181"/>
                    <a:gd name="connsiteX11" fmla="*/ 400024 w 716258"/>
                    <a:gd name="connsiteY11" fmla="*/ 388683 h 1105181"/>
                    <a:gd name="connsiteX12" fmla="*/ 567279 w 716258"/>
                    <a:gd name="connsiteY12" fmla="*/ 217351 h 1105181"/>
                    <a:gd name="connsiteX13" fmla="*/ 644747 w 716258"/>
                    <a:gd name="connsiteY13" fmla="*/ 127386 h 1105181"/>
                    <a:gd name="connsiteX14" fmla="*/ 704487 w 716258"/>
                    <a:gd name="connsiteY14" fmla="*/ 28291 h 1105181"/>
                    <a:gd name="connsiteX15" fmla="*/ 716187 w 716258"/>
                    <a:gd name="connsiteY15" fmla="*/ 991 h 1105181"/>
                    <a:gd name="connsiteX16" fmla="*/ 715123 w 716258"/>
                    <a:gd name="connsiteY16" fmla="*/ 371 h 1105181"/>
                    <a:gd name="connsiteX17" fmla="*/ 715123 w 716258"/>
                    <a:gd name="connsiteY17" fmla="*/ 371 h 1105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16258" h="1105181">
                      <a:moveTo>
                        <a:pt x="715123" y="371"/>
                      </a:moveTo>
                      <a:cubicBezTo>
                        <a:pt x="682239" y="72077"/>
                        <a:pt x="631540" y="135097"/>
                        <a:pt x="577915" y="192267"/>
                      </a:cubicBezTo>
                      <a:cubicBezTo>
                        <a:pt x="523050" y="250678"/>
                        <a:pt x="463576" y="304568"/>
                        <a:pt x="408887" y="363156"/>
                      </a:cubicBezTo>
                      <a:cubicBezTo>
                        <a:pt x="346399" y="430076"/>
                        <a:pt x="293306" y="504619"/>
                        <a:pt x="243493" y="581289"/>
                      </a:cubicBezTo>
                      <a:cubicBezTo>
                        <a:pt x="194212" y="657161"/>
                        <a:pt x="148122" y="735248"/>
                        <a:pt x="107881" y="816261"/>
                      </a:cubicBezTo>
                      <a:cubicBezTo>
                        <a:pt x="67818" y="896920"/>
                        <a:pt x="33516" y="980503"/>
                        <a:pt x="7900" y="1066922"/>
                      </a:cubicBezTo>
                      <a:cubicBezTo>
                        <a:pt x="4709" y="1077736"/>
                        <a:pt x="2227" y="1088727"/>
                        <a:pt x="100" y="1099895"/>
                      </a:cubicBezTo>
                      <a:cubicBezTo>
                        <a:pt x="-963" y="1105479"/>
                        <a:pt x="6748" y="1107340"/>
                        <a:pt x="8609" y="1102022"/>
                      </a:cubicBezTo>
                      <a:cubicBezTo>
                        <a:pt x="23411" y="1059388"/>
                        <a:pt x="35732" y="1015957"/>
                        <a:pt x="51686" y="973678"/>
                      </a:cubicBezTo>
                      <a:cubicBezTo>
                        <a:pt x="67640" y="931310"/>
                        <a:pt x="85545" y="889651"/>
                        <a:pt x="104956" y="848791"/>
                      </a:cubicBezTo>
                      <a:cubicBezTo>
                        <a:pt x="143601" y="767334"/>
                        <a:pt x="188274" y="688892"/>
                        <a:pt x="236491" y="612754"/>
                      </a:cubicBezTo>
                      <a:cubicBezTo>
                        <a:pt x="285950" y="534666"/>
                        <a:pt x="338156" y="457731"/>
                        <a:pt x="400024" y="388683"/>
                      </a:cubicBezTo>
                      <a:cubicBezTo>
                        <a:pt x="453294" y="329209"/>
                        <a:pt x="512325" y="275230"/>
                        <a:pt x="567279" y="217351"/>
                      </a:cubicBezTo>
                      <a:cubicBezTo>
                        <a:pt x="594579" y="188633"/>
                        <a:pt x="620992" y="159029"/>
                        <a:pt x="644747" y="127386"/>
                      </a:cubicBezTo>
                      <a:cubicBezTo>
                        <a:pt x="668058" y="96275"/>
                        <a:pt x="688178" y="63568"/>
                        <a:pt x="704487" y="28291"/>
                      </a:cubicBezTo>
                      <a:cubicBezTo>
                        <a:pt x="708653" y="19339"/>
                        <a:pt x="712553" y="10210"/>
                        <a:pt x="716187" y="991"/>
                      </a:cubicBezTo>
                      <a:cubicBezTo>
                        <a:pt x="716541" y="194"/>
                        <a:pt x="715478" y="-427"/>
                        <a:pt x="715123" y="371"/>
                      </a:cubicBezTo>
                      <a:lnTo>
                        <a:pt x="715123" y="3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0" name="任意多边形: 形状 339"/>
                <p:cNvSpPr/>
                <p:nvPr>
                  <p:custDataLst>
                    <p:tags r:id="rId88"/>
                  </p:custDataLst>
                </p:nvPr>
              </p:nvSpPr>
              <p:spPr>
                <a:xfrm>
                  <a:off x="9849204" y="3652017"/>
                  <a:ext cx="487245" cy="346023"/>
                </a:xfrm>
                <a:custGeom>
                  <a:avLst/>
                  <a:gdLst>
                    <a:gd name="connsiteX0" fmla="*/ 485435 w 487245"/>
                    <a:gd name="connsiteY0" fmla="*/ 251 h 346023"/>
                    <a:gd name="connsiteX1" fmla="*/ 432520 w 487245"/>
                    <a:gd name="connsiteY1" fmla="*/ 33400 h 346023"/>
                    <a:gd name="connsiteX2" fmla="*/ 377034 w 487245"/>
                    <a:gd name="connsiteY2" fmla="*/ 62296 h 346023"/>
                    <a:gd name="connsiteX3" fmla="*/ 258706 w 487245"/>
                    <a:gd name="connsiteY3" fmla="*/ 107500 h 346023"/>
                    <a:gd name="connsiteX4" fmla="*/ 157306 w 487245"/>
                    <a:gd name="connsiteY4" fmla="*/ 163783 h 346023"/>
                    <a:gd name="connsiteX5" fmla="*/ 76116 w 487245"/>
                    <a:gd name="connsiteY5" fmla="*/ 240896 h 346023"/>
                    <a:gd name="connsiteX6" fmla="*/ 244 w 487245"/>
                    <a:gd name="connsiteY6" fmla="*/ 343093 h 346023"/>
                    <a:gd name="connsiteX7" fmla="*/ 3435 w 487245"/>
                    <a:gd name="connsiteY7" fmla="*/ 345398 h 346023"/>
                    <a:gd name="connsiteX8" fmla="*/ 75053 w 487245"/>
                    <a:gd name="connsiteY8" fmla="*/ 258712 h 346023"/>
                    <a:gd name="connsiteX9" fmla="*/ 154647 w 487245"/>
                    <a:gd name="connsiteY9" fmla="*/ 179649 h 346023"/>
                    <a:gd name="connsiteX10" fmla="*/ 252235 w 487245"/>
                    <a:gd name="connsiteY10" fmla="*/ 121327 h 346023"/>
                    <a:gd name="connsiteX11" fmla="*/ 369322 w 487245"/>
                    <a:gd name="connsiteY11" fmla="*/ 75945 h 346023"/>
                    <a:gd name="connsiteX12" fmla="*/ 430392 w 487245"/>
                    <a:gd name="connsiteY12" fmla="*/ 43062 h 346023"/>
                    <a:gd name="connsiteX13" fmla="*/ 486676 w 487245"/>
                    <a:gd name="connsiteY13" fmla="*/ 2201 h 346023"/>
                    <a:gd name="connsiteX14" fmla="*/ 485435 w 487245"/>
                    <a:gd name="connsiteY14" fmla="*/ 251 h 346023"/>
                    <a:gd name="connsiteX15" fmla="*/ 485435 w 487245"/>
                    <a:gd name="connsiteY15" fmla="*/ 251 h 346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87245" h="346023">
                      <a:moveTo>
                        <a:pt x="485435" y="251"/>
                      </a:moveTo>
                      <a:cubicBezTo>
                        <a:pt x="468506" y="12571"/>
                        <a:pt x="450690" y="23030"/>
                        <a:pt x="432520" y="33400"/>
                      </a:cubicBezTo>
                      <a:cubicBezTo>
                        <a:pt x="414438" y="43771"/>
                        <a:pt x="395825" y="53432"/>
                        <a:pt x="377034" y="62296"/>
                      </a:cubicBezTo>
                      <a:cubicBezTo>
                        <a:pt x="338743" y="80466"/>
                        <a:pt x="298326" y="92609"/>
                        <a:pt x="258706" y="107500"/>
                      </a:cubicBezTo>
                      <a:cubicBezTo>
                        <a:pt x="222188" y="121238"/>
                        <a:pt x="188240" y="140029"/>
                        <a:pt x="157306" y="163783"/>
                      </a:cubicBezTo>
                      <a:cubicBezTo>
                        <a:pt x="127613" y="186563"/>
                        <a:pt x="100757" y="212799"/>
                        <a:pt x="76116" y="240896"/>
                      </a:cubicBezTo>
                      <a:cubicBezTo>
                        <a:pt x="48196" y="272539"/>
                        <a:pt x="20187" y="305778"/>
                        <a:pt x="244" y="343093"/>
                      </a:cubicBezTo>
                      <a:cubicBezTo>
                        <a:pt x="-819" y="345043"/>
                        <a:pt x="1840" y="347082"/>
                        <a:pt x="3435" y="345398"/>
                      </a:cubicBezTo>
                      <a:cubicBezTo>
                        <a:pt x="29494" y="318364"/>
                        <a:pt x="50678" y="287164"/>
                        <a:pt x="75053" y="258712"/>
                      </a:cubicBezTo>
                      <a:cubicBezTo>
                        <a:pt x="99339" y="230349"/>
                        <a:pt x="125486" y="203226"/>
                        <a:pt x="154647" y="179649"/>
                      </a:cubicBezTo>
                      <a:cubicBezTo>
                        <a:pt x="184340" y="155629"/>
                        <a:pt x="216958" y="135863"/>
                        <a:pt x="252235" y="121327"/>
                      </a:cubicBezTo>
                      <a:cubicBezTo>
                        <a:pt x="291057" y="105372"/>
                        <a:pt x="331209" y="93584"/>
                        <a:pt x="369322" y="75945"/>
                      </a:cubicBezTo>
                      <a:cubicBezTo>
                        <a:pt x="390152" y="66373"/>
                        <a:pt x="411424" y="56002"/>
                        <a:pt x="430392" y="43062"/>
                      </a:cubicBezTo>
                      <a:cubicBezTo>
                        <a:pt x="449626" y="30032"/>
                        <a:pt x="468328" y="16471"/>
                        <a:pt x="486676" y="2201"/>
                      </a:cubicBezTo>
                      <a:cubicBezTo>
                        <a:pt x="488006" y="1403"/>
                        <a:pt x="486765" y="-724"/>
                        <a:pt x="485435" y="251"/>
                      </a:cubicBezTo>
                      <a:lnTo>
                        <a:pt x="485435" y="2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1" name="任意多边形: 形状 340"/>
                <p:cNvSpPr/>
                <p:nvPr>
                  <p:custDataLst>
                    <p:tags r:id="rId89"/>
                  </p:custDataLst>
                </p:nvPr>
              </p:nvSpPr>
              <p:spPr>
                <a:xfrm>
                  <a:off x="10017584" y="3264585"/>
                  <a:ext cx="129334" cy="451227"/>
                </a:xfrm>
                <a:custGeom>
                  <a:avLst/>
                  <a:gdLst>
                    <a:gd name="connsiteX0" fmla="*/ 128881 w 129334"/>
                    <a:gd name="connsiteY0" fmla="*/ 168 h 451227"/>
                    <a:gd name="connsiteX1" fmla="*/ 106102 w 129334"/>
                    <a:gd name="connsiteY1" fmla="*/ 87119 h 451227"/>
                    <a:gd name="connsiteX2" fmla="*/ 74282 w 129334"/>
                    <a:gd name="connsiteY2" fmla="*/ 172830 h 451227"/>
                    <a:gd name="connsiteX3" fmla="*/ 42728 w 129334"/>
                    <a:gd name="connsiteY3" fmla="*/ 256413 h 451227"/>
                    <a:gd name="connsiteX4" fmla="*/ 21366 w 129334"/>
                    <a:gd name="connsiteY4" fmla="*/ 344694 h 451227"/>
                    <a:gd name="connsiteX5" fmla="*/ 12591 w 129334"/>
                    <a:gd name="connsiteY5" fmla="*/ 396457 h 451227"/>
                    <a:gd name="connsiteX6" fmla="*/ 6564 w 129334"/>
                    <a:gd name="connsiteY6" fmla="*/ 421807 h 451227"/>
                    <a:gd name="connsiteX7" fmla="*/ 5 w 129334"/>
                    <a:gd name="connsiteY7" fmla="*/ 447866 h 451227"/>
                    <a:gd name="connsiteX8" fmla="*/ 6032 w 129334"/>
                    <a:gd name="connsiteY8" fmla="*/ 450170 h 451227"/>
                    <a:gd name="connsiteX9" fmla="*/ 15605 w 129334"/>
                    <a:gd name="connsiteY9" fmla="*/ 430227 h 451227"/>
                    <a:gd name="connsiteX10" fmla="*/ 21898 w 129334"/>
                    <a:gd name="connsiteY10" fmla="*/ 407005 h 451227"/>
                    <a:gd name="connsiteX11" fmla="*/ 30318 w 129334"/>
                    <a:gd name="connsiteY11" fmla="*/ 360383 h 451227"/>
                    <a:gd name="connsiteX12" fmla="*/ 50261 w 129334"/>
                    <a:gd name="connsiteY12" fmla="*/ 269177 h 451227"/>
                    <a:gd name="connsiteX13" fmla="*/ 110977 w 129334"/>
                    <a:gd name="connsiteY13" fmla="*/ 98199 h 451227"/>
                    <a:gd name="connsiteX14" fmla="*/ 129236 w 129334"/>
                    <a:gd name="connsiteY14" fmla="*/ 168 h 451227"/>
                    <a:gd name="connsiteX15" fmla="*/ 128881 w 129334"/>
                    <a:gd name="connsiteY15" fmla="*/ 168 h 451227"/>
                    <a:gd name="connsiteX16" fmla="*/ 128881 w 129334"/>
                    <a:gd name="connsiteY16" fmla="*/ 168 h 451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9334" h="451227">
                      <a:moveTo>
                        <a:pt x="128881" y="168"/>
                      </a:moveTo>
                      <a:cubicBezTo>
                        <a:pt x="121525" y="29152"/>
                        <a:pt x="115143" y="58490"/>
                        <a:pt x="106102" y="87119"/>
                      </a:cubicBezTo>
                      <a:cubicBezTo>
                        <a:pt x="96884" y="116192"/>
                        <a:pt x="85627" y="144555"/>
                        <a:pt x="74282" y="172830"/>
                      </a:cubicBezTo>
                      <a:cubicBezTo>
                        <a:pt x="63202" y="200484"/>
                        <a:pt x="52123" y="228138"/>
                        <a:pt x="42728" y="256413"/>
                      </a:cubicBezTo>
                      <a:cubicBezTo>
                        <a:pt x="33066" y="285308"/>
                        <a:pt x="26241" y="314647"/>
                        <a:pt x="21366" y="344694"/>
                      </a:cubicBezTo>
                      <a:cubicBezTo>
                        <a:pt x="18619" y="361978"/>
                        <a:pt x="16048" y="379262"/>
                        <a:pt x="12591" y="396457"/>
                      </a:cubicBezTo>
                      <a:cubicBezTo>
                        <a:pt x="10819" y="404966"/>
                        <a:pt x="8869" y="413475"/>
                        <a:pt x="6564" y="421807"/>
                      </a:cubicBezTo>
                      <a:cubicBezTo>
                        <a:pt x="4260" y="430493"/>
                        <a:pt x="626" y="438825"/>
                        <a:pt x="5" y="447866"/>
                      </a:cubicBezTo>
                      <a:cubicBezTo>
                        <a:pt x="-172" y="450880"/>
                        <a:pt x="4171" y="452386"/>
                        <a:pt x="6032" y="450170"/>
                      </a:cubicBezTo>
                      <a:cubicBezTo>
                        <a:pt x="11085" y="444320"/>
                        <a:pt x="13301" y="437407"/>
                        <a:pt x="15605" y="430227"/>
                      </a:cubicBezTo>
                      <a:cubicBezTo>
                        <a:pt x="18087" y="422605"/>
                        <a:pt x="20125" y="414894"/>
                        <a:pt x="21898" y="407005"/>
                      </a:cubicBezTo>
                      <a:cubicBezTo>
                        <a:pt x="25355" y="391582"/>
                        <a:pt x="27837" y="375982"/>
                        <a:pt x="30318" y="360383"/>
                      </a:cubicBezTo>
                      <a:cubicBezTo>
                        <a:pt x="35194" y="329449"/>
                        <a:pt x="41309" y="299135"/>
                        <a:pt x="50261" y="269177"/>
                      </a:cubicBezTo>
                      <a:cubicBezTo>
                        <a:pt x="67634" y="211209"/>
                        <a:pt x="92452" y="155812"/>
                        <a:pt x="110977" y="98199"/>
                      </a:cubicBezTo>
                      <a:cubicBezTo>
                        <a:pt x="121259" y="66379"/>
                        <a:pt x="130388" y="33849"/>
                        <a:pt x="129236" y="168"/>
                      </a:cubicBezTo>
                      <a:cubicBezTo>
                        <a:pt x="129324" y="-9"/>
                        <a:pt x="128970" y="-98"/>
                        <a:pt x="128881" y="168"/>
                      </a:cubicBezTo>
                      <a:lnTo>
                        <a:pt x="128881" y="1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2" name="任意多边形: 形状 341"/>
                <p:cNvSpPr/>
                <p:nvPr>
                  <p:custDataLst>
                    <p:tags r:id="rId90"/>
                  </p:custDataLst>
                </p:nvPr>
              </p:nvSpPr>
              <p:spPr>
                <a:xfrm>
                  <a:off x="10247698" y="3049482"/>
                  <a:ext cx="279372" cy="420115"/>
                </a:xfrm>
                <a:custGeom>
                  <a:avLst/>
                  <a:gdLst>
                    <a:gd name="connsiteX0" fmla="*/ 12043 w 279372"/>
                    <a:gd name="connsiteY0" fmla="*/ 416119 h 420115"/>
                    <a:gd name="connsiteX1" fmla="*/ 125585 w 279372"/>
                    <a:gd name="connsiteY1" fmla="*/ 385451 h 420115"/>
                    <a:gd name="connsiteX2" fmla="*/ 214044 w 279372"/>
                    <a:gd name="connsiteY2" fmla="*/ 331029 h 420115"/>
                    <a:gd name="connsiteX3" fmla="*/ 271923 w 279372"/>
                    <a:gd name="connsiteY3" fmla="*/ 145160 h 420115"/>
                    <a:gd name="connsiteX4" fmla="*/ 279368 w 279372"/>
                    <a:gd name="connsiteY4" fmla="*/ 4761 h 420115"/>
                    <a:gd name="connsiteX5" fmla="*/ 272011 w 279372"/>
                    <a:gd name="connsiteY5" fmla="*/ 773 h 420115"/>
                    <a:gd name="connsiteX6" fmla="*/ 126649 w 279372"/>
                    <a:gd name="connsiteY6" fmla="*/ 124774 h 420115"/>
                    <a:gd name="connsiteX7" fmla="*/ 70720 w 279372"/>
                    <a:gd name="connsiteY7" fmla="*/ 200291 h 420115"/>
                    <a:gd name="connsiteX8" fmla="*/ 32252 w 279372"/>
                    <a:gd name="connsiteY8" fmla="*/ 297436 h 420115"/>
                    <a:gd name="connsiteX9" fmla="*/ 432 w 279372"/>
                    <a:gd name="connsiteY9" fmla="*/ 413283 h 420115"/>
                    <a:gd name="connsiteX10" fmla="*/ 8498 w 279372"/>
                    <a:gd name="connsiteY10" fmla="*/ 417714 h 420115"/>
                    <a:gd name="connsiteX11" fmla="*/ 37216 w 279372"/>
                    <a:gd name="connsiteY11" fmla="*/ 318620 h 420115"/>
                    <a:gd name="connsiteX12" fmla="*/ 72493 w 279372"/>
                    <a:gd name="connsiteY12" fmla="*/ 217841 h 420115"/>
                    <a:gd name="connsiteX13" fmla="*/ 192328 w 279372"/>
                    <a:gd name="connsiteY13" fmla="*/ 75404 h 420115"/>
                    <a:gd name="connsiteX14" fmla="*/ 277064 w 279372"/>
                    <a:gd name="connsiteY14" fmla="*/ 8750 h 420115"/>
                    <a:gd name="connsiteX15" fmla="*/ 269707 w 279372"/>
                    <a:gd name="connsiteY15" fmla="*/ 4761 h 420115"/>
                    <a:gd name="connsiteX16" fmla="*/ 263236 w 279372"/>
                    <a:gd name="connsiteY16" fmla="*/ 126547 h 420115"/>
                    <a:gd name="connsiteX17" fmla="*/ 253309 w 279372"/>
                    <a:gd name="connsiteY17" fmla="*/ 226439 h 420115"/>
                    <a:gd name="connsiteX18" fmla="*/ 216614 w 279372"/>
                    <a:gd name="connsiteY18" fmla="*/ 313656 h 420115"/>
                    <a:gd name="connsiteX19" fmla="*/ 133297 w 279372"/>
                    <a:gd name="connsiteY19" fmla="*/ 372422 h 420115"/>
                    <a:gd name="connsiteX20" fmla="*/ 11511 w 279372"/>
                    <a:gd name="connsiteY20" fmla="*/ 412219 h 420115"/>
                    <a:gd name="connsiteX21" fmla="*/ 12043 w 279372"/>
                    <a:gd name="connsiteY21" fmla="*/ 416119 h 420115"/>
                    <a:gd name="connsiteX22" fmla="*/ 12043 w 279372"/>
                    <a:gd name="connsiteY22" fmla="*/ 416119 h 420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79372" h="420115">
                      <a:moveTo>
                        <a:pt x="12043" y="416119"/>
                      </a:moveTo>
                      <a:cubicBezTo>
                        <a:pt x="51131" y="411776"/>
                        <a:pt x="89156" y="399987"/>
                        <a:pt x="125585" y="385451"/>
                      </a:cubicBezTo>
                      <a:cubicBezTo>
                        <a:pt x="157849" y="372599"/>
                        <a:pt x="189669" y="356290"/>
                        <a:pt x="214044" y="331029"/>
                      </a:cubicBezTo>
                      <a:cubicBezTo>
                        <a:pt x="261286" y="281836"/>
                        <a:pt x="268288" y="209864"/>
                        <a:pt x="271923" y="145160"/>
                      </a:cubicBezTo>
                      <a:cubicBezTo>
                        <a:pt x="274582" y="98361"/>
                        <a:pt x="276886" y="51561"/>
                        <a:pt x="279368" y="4761"/>
                      </a:cubicBezTo>
                      <a:cubicBezTo>
                        <a:pt x="279545" y="1216"/>
                        <a:pt x="274848" y="-1354"/>
                        <a:pt x="272011" y="773"/>
                      </a:cubicBezTo>
                      <a:cubicBezTo>
                        <a:pt x="221135" y="39063"/>
                        <a:pt x="169903" y="77797"/>
                        <a:pt x="126649" y="124774"/>
                      </a:cubicBezTo>
                      <a:cubicBezTo>
                        <a:pt x="105465" y="147908"/>
                        <a:pt x="86231" y="172992"/>
                        <a:pt x="70720" y="200291"/>
                      </a:cubicBezTo>
                      <a:cubicBezTo>
                        <a:pt x="53436" y="230693"/>
                        <a:pt x="41293" y="263755"/>
                        <a:pt x="32252" y="297436"/>
                      </a:cubicBezTo>
                      <a:cubicBezTo>
                        <a:pt x="21793" y="336170"/>
                        <a:pt x="16564" y="376233"/>
                        <a:pt x="432" y="413283"/>
                      </a:cubicBezTo>
                      <a:cubicBezTo>
                        <a:pt x="-1873" y="418601"/>
                        <a:pt x="5662" y="423033"/>
                        <a:pt x="8498" y="417714"/>
                      </a:cubicBezTo>
                      <a:cubicBezTo>
                        <a:pt x="24541" y="387047"/>
                        <a:pt x="29327" y="351947"/>
                        <a:pt x="37216" y="318620"/>
                      </a:cubicBezTo>
                      <a:cubicBezTo>
                        <a:pt x="45459" y="283963"/>
                        <a:pt x="56272" y="249750"/>
                        <a:pt x="72493" y="217841"/>
                      </a:cubicBezTo>
                      <a:cubicBezTo>
                        <a:pt x="101033" y="161912"/>
                        <a:pt x="144997" y="115910"/>
                        <a:pt x="192328" y="75404"/>
                      </a:cubicBezTo>
                      <a:cubicBezTo>
                        <a:pt x="219628" y="52093"/>
                        <a:pt x="248345" y="30377"/>
                        <a:pt x="277064" y="8750"/>
                      </a:cubicBezTo>
                      <a:cubicBezTo>
                        <a:pt x="274582" y="7420"/>
                        <a:pt x="272188" y="6091"/>
                        <a:pt x="269707" y="4761"/>
                      </a:cubicBezTo>
                      <a:cubicBezTo>
                        <a:pt x="267579" y="45356"/>
                        <a:pt x="265364" y="85952"/>
                        <a:pt x="263236" y="126547"/>
                      </a:cubicBezTo>
                      <a:cubicBezTo>
                        <a:pt x="261464" y="159962"/>
                        <a:pt x="259779" y="193555"/>
                        <a:pt x="253309" y="226439"/>
                      </a:cubicBezTo>
                      <a:cubicBezTo>
                        <a:pt x="247105" y="257550"/>
                        <a:pt x="236468" y="288484"/>
                        <a:pt x="216614" y="313656"/>
                      </a:cubicBezTo>
                      <a:cubicBezTo>
                        <a:pt x="195164" y="340867"/>
                        <a:pt x="164673" y="358860"/>
                        <a:pt x="133297" y="372422"/>
                      </a:cubicBezTo>
                      <a:cubicBezTo>
                        <a:pt x="93942" y="389351"/>
                        <a:pt x="52638" y="400430"/>
                        <a:pt x="11511" y="412219"/>
                      </a:cubicBezTo>
                      <a:cubicBezTo>
                        <a:pt x="9473" y="413017"/>
                        <a:pt x="9916" y="416385"/>
                        <a:pt x="12043" y="416119"/>
                      </a:cubicBezTo>
                      <a:lnTo>
                        <a:pt x="12043" y="4161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3" name="任意多边形: 形状 342"/>
                <p:cNvSpPr/>
                <p:nvPr>
                  <p:custDataLst>
                    <p:tags r:id="rId91"/>
                  </p:custDataLst>
                </p:nvPr>
              </p:nvSpPr>
              <p:spPr>
                <a:xfrm>
                  <a:off x="10035395" y="3110689"/>
                  <a:ext cx="198961" cy="431356"/>
                </a:xfrm>
                <a:custGeom>
                  <a:avLst/>
                  <a:gdLst>
                    <a:gd name="connsiteX0" fmla="*/ 29171 w 198961"/>
                    <a:gd name="connsiteY0" fmla="*/ 431139 h 431356"/>
                    <a:gd name="connsiteX1" fmla="*/ 103980 w 198961"/>
                    <a:gd name="connsiteY1" fmla="*/ 371132 h 431356"/>
                    <a:gd name="connsiteX2" fmla="*/ 163986 w 198961"/>
                    <a:gd name="connsiteY2" fmla="*/ 299072 h 431356"/>
                    <a:gd name="connsiteX3" fmla="*/ 196249 w 198961"/>
                    <a:gd name="connsiteY3" fmla="*/ 217084 h 431356"/>
                    <a:gd name="connsiteX4" fmla="*/ 190754 w 198961"/>
                    <a:gd name="connsiteY4" fmla="*/ 120471 h 431356"/>
                    <a:gd name="connsiteX5" fmla="*/ 162922 w 198961"/>
                    <a:gd name="connsiteY5" fmla="*/ 3384 h 431356"/>
                    <a:gd name="connsiteX6" fmla="*/ 154945 w 198961"/>
                    <a:gd name="connsiteY6" fmla="*/ 1522 h 431356"/>
                    <a:gd name="connsiteX7" fmla="*/ 53989 w 198961"/>
                    <a:gd name="connsiteY7" fmla="*/ 157255 h 431356"/>
                    <a:gd name="connsiteX8" fmla="*/ 13040 w 198961"/>
                    <a:gd name="connsiteY8" fmla="*/ 239686 h 431356"/>
                    <a:gd name="connsiteX9" fmla="*/ 1074 w 198961"/>
                    <a:gd name="connsiteY9" fmla="*/ 327967 h 431356"/>
                    <a:gd name="connsiteX10" fmla="*/ 20928 w 198961"/>
                    <a:gd name="connsiteY10" fmla="*/ 427859 h 431356"/>
                    <a:gd name="connsiteX11" fmla="*/ 30501 w 198961"/>
                    <a:gd name="connsiteY11" fmla="*/ 426352 h 431356"/>
                    <a:gd name="connsiteX12" fmla="*/ 13128 w 198961"/>
                    <a:gd name="connsiteY12" fmla="*/ 339755 h 431356"/>
                    <a:gd name="connsiteX13" fmla="*/ 19244 w 198961"/>
                    <a:gd name="connsiteY13" fmla="*/ 253159 h 431356"/>
                    <a:gd name="connsiteX14" fmla="*/ 57889 w 198961"/>
                    <a:gd name="connsiteY14" fmla="*/ 171171 h 431356"/>
                    <a:gd name="connsiteX15" fmla="*/ 103359 w 198961"/>
                    <a:gd name="connsiteY15" fmla="*/ 93349 h 431356"/>
                    <a:gd name="connsiteX16" fmla="*/ 161770 w 198961"/>
                    <a:gd name="connsiteY16" fmla="*/ 8170 h 431356"/>
                    <a:gd name="connsiteX17" fmla="*/ 153793 w 198961"/>
                    <a:gd name="connsiteY17" fmla="*/ 6309 h 431356"/>
                    <a:gd name="connsiteX18" fmla="*/ 177902 w 198961"/>
                    <a:gd name="connsiteY18" fmla="*/ 106910 h 431356"/>
                    <a:gd name="connsiteX19" fmla="*/ 188804 w 198961"/>
                    <a:gd name="connsiteY19" fmla="*/ 203966 h 431356"/>
                    <a:gd name="connsiteX20" fmla="*/ 104777 w 198961"/>
                    <a:gd name="connsiteY20" fmla="*/ 358369 h 431356"/>
                    <a:gd name="connsiteX21" fmla="*/ 27221 w 198961"/>
                    <a:gd name="connsiteY21" fmla="*/ 428923 h 431356"/>
                    <a:gd name="connsiteX22" fmla="*/ 29171 w 198961"/>
                    <a:gd name="connsiteY22" fmla="*/ 431139 h 431356"/>
                    <a:gd name="connsiteX23" fmla="*/ 29171 w 198961"/>
                    <a:gd name="connsiteY23" fmla="*/ 431139 h 43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98961" h="431356">
                      <a:moveTo>
                        <a:pt x="29171" y="431139"/>
                      </a:moveTo>
                      <a:cubicBezTo>
                        <a:pt x="56205" y="414475"/>
                        <a:pt x="81023" y="392937"/>
                        <a:pt x="103980" y="371132"/>
                      </a:cubicBezTo>
                      <a:cubicBezTo>
                        <a:pt x="126670" y="349505"/>
                        <a:pt x="147500" y="325751"/>
                        <a:pt x="163986" y="299072"/>
                      </a:cubicBezTo>
                      <a:cubicBezTo>
                        <a:pt x="179409" y="273988"/>
                        <a:pt x="191109" y="246156"/>
                        <a:pt x="196249" y="217084"/>
                      </a:cubicBezTo>
                      <a:cubicBezTo>
                        <a:pt x="202011" y="184643"/>
                        <a:pt x="197845" y="152380"/>
                        <a:pt x="190754" y="120471"/>
                      </a:cubicBezTo>
                      <a:cubicBezTo>
                        <a:pt x="182068" y="81294"/>
                        <a:pt x="172140" y="42472"/>
                        <a:pt x="162922" y="3384"/>
                      </a:cubicBezTo>
                      <a:cubicBezTo>
                        <a:pt x="162125" y="104"/>
                        <a:pt x="157072" y="-1314"/>
                        <a:pt x="154945" y="1522"/>
                      </a:cubicBezTo>
                      <a:cubicBezTo>
                        <a:pt x="117630" y="50981"/>
                        <a:pt x="83948" y="103010"/>
                        <a:pt x="53989" y="157255"/>
                      </a:cubicBezTo>
                      <a:cubicBezTo>
                        <a:pt x="39187" y="184023"/>
                        <a:pt x="24296" y="211234"/>
                        <a:pt x="13040" y="239686"/>
                      </a:cubicBezTo>
                      <a:cubicBezTo>
                        <a:pt x="1783" y="268315"/>
                        <a:pt x="-2117" y="297388"/>
                        <a:pt x="1074" y="327967"/>
                      </a:cubicBezTo>
                      <a:cubicBezTo>
                        <a:pt x="4531" y="361648"/>
                        <a:pt x="12951" y="394975"/>
                        <a:pt x="20928" y="427859"/>
                      </a:cubicBezTo>
                      <a:cubicBezTo>
                        <a:pt x="22169" y="433177"/>
                        <a:pt x="31387" y="431848"/>
                        <a:pt x="30501" y="426352"/>
                      </a:cubicBezTo>
                      <a:cubicBezTo>
                        <a:pt x="26069" y="397191"/>
                        <a:pt x="17294" y="368917"/>
                        <a:pt x="13128" y="339755"/>
                      </a:cubicBezTo>
                      <a:cubicBezTo>
                        <a:pt x="8874" y="310151"/>
                        <a:pt x="9672" y="281610"/>
                        <a:pt x="19244" y="253159"/>
                      </a:cubicBezTo>
                      <a:cubicBezTo>
                        <a:pt x="28817" y="224618"/>
                        <a:pt x="43619" y="197584"/>
                        <a:pt x="57889" y="171171"/>
                      </a:cubicBezTo>
                      <a:cubicBezTo>
                        <a:pt x="72160" y="144757"/>
                        <a:pt x="87316" y="118787"/>
                        <a:pt x="103359" y="93349"/>
                      </a:cubicBezTo>
                      <a:cubicBezTo>
                        <a:pt x="121707" y="64276"/>
                        <a:pt x="141295" y="35824"/>
                        <a:pt x="161770" y="8170"/>
                      </a:cubicBezTo>
                      <a:cubicBezTo>
                        <a:pt x="159111" y="7550"/>
                        <a:pt x="156452" y="6929"/>
                        <a:pt x="153793" y="6309"/>
                      </a:cubicBezTo>
                      <a:cubicBezTo>
                        <a:pt x="161947" y="39813"/>
                        <a:pt x="169925" y="73317"/>
                        <a:pt x="177902" y="106910"/>
                      </a:cubicBezTo>
                      <a:cubicBezTo>
                        <a:pt x="185525" y="138730"/>
                        <a:pt x="192527" y="171171"/>
                        <a:pt x="188804" y="203966"/>
                      </a:cubicBezTo>
                      <a:cubicBezTo>
                        <a:pt x="182068" y="264061"/>
                        <a:pt x="146436" y="316444"/>
                        <a:pt x="104777" y="358369"/>
                      </a:cubicBezTo>
                      <a:cubicBezTo>
                        <a:pt x="80137" y="383187"/>
                        <a:pt x="51774" y="404105"/>
                        <a:pt x="27221" y="428923"/>
                      </a:cubicBezTo>
                      <a:cubicBezTo>
                        <a:pt x="25981" y="429987"/>
                        <a:pt x="27665" y="432025"/>
                        <a:pt x="29171" y="431139"/>
                      </a:cubicBezTo>
                      <a:lnTo>
                        <a:pt x="29171" y="4311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4" name="任意多边形: 形状 343"/>
                <p:cNvSpPr/>
                <p:nvPr>
                  <p:custDataLst>
                    <p:tags r:id="rId92"/>
                  </p:custDataLst>
                </p:nvPr>
              </p:nvSpPr>
              <p:spPr>
                <a:xfrm>
                  <a:off x="10134288" y="3571673"/>
                  <a:ext cx="356121" cy="196830"/>
                </a:xfrm>
                <a:custGeom>
                  <a:avLst/>
                  <a:gdLst>
                    <a:gd name="connsiteX0" fmla="*/ 1452 w 356121"/>
                    <a:gd name="connsiteY0" fmla="*/ 187489 h 196830"/>
                    <a:gd name="connsiteX1" fmla="*/ 30170 w 356121"/>
                    <a:gd name="connsiteY1" fmla="*/ 161784 h 196830"/>
                    <a:gd name="connsiteX2" fmla="*/ 52861 w 356121"/>
                    <a:gd name="connsiteY2" fmla="*/ 128546 h 196830"/>
                    <a:gd name="connsiteX3" fmla="*/ 109854 w 356121"/>
                    <a:gd name="connsiteY3" fmla="*/ 69781 h 196830"/>
                    <a:gd name="connsiteX4" fmla="*/ 181648 w 356121"/>
                    <a:gd name="connsiteY4" fmla="*/ 35479 h 196830"/>
                    <a:gd name="connsiteX5" fmla="*/ 264079 w 356121"/>
                    <a:gd name="connsiteY5" fmla="*/ 27767 h 196830"/>
                    <a:gd name="connsiteX6" fmla="*/ 353690 w 356121"/>
                    <a:gd name="connsiteY6" fmla="*/ 9686 h 196830"/>
                    <a:gd name="connsiteX7" fmla="*/ 346599 w 356121"/>
                    <a:gd name="connsiteY7" fmla="*/ 2861 h 196830"/>
                    <a:gd name="connsiteX8" fmla="*/ 251316 w 356121"/>
                    <a:gd name="connsiteY8" fmla="*/ 120746 h 196830"/>
                    <a:gd name="connsiteX9" fmla="*/ 192994 w 356121"/>
                    <a:gd name="connsiteY9" fmla="*/ 167014 h 196830"/>
                    <a:gd name="connsiteX10" fmla="*/ 158426 w 356121"/>
                    <a:gd name="connsiteY10" fmla="*/ 182879 h 196830"/>
                    <a:gd name="connsiteX11" fmla="*/ 116678 w 356121"/>
                    <a:gd name="connsiteY11" fmla="*/ 186425 h 196830"/>
                    <a:gd name="connsiteX12" fmla="*/ 20243 w 356121"/>
                    <a:gd name="connsiteY12" fmla="*/ 176055 h 196830"/>
                    <a:gd name="connsiteX13" fmla="*/ 19179 w 356121"/>
                    <a:gd name="connsiteY13" fmla="*/ 185716 h 196830"/>
                    <a:gd name="connsiteX14" fmla="*/ 108347 w 356121"/>
                    <a:gd name="connsiteY14" fmla="*/ 195909 h 196830"/>
                    <a:gd name="connsiteX15" fmla="*/ 151158 w 356121"/>
                    <a:gd name="connsiteY15" fmla="*/ 194934 h 196830"/>
                    <a:gd name="connsiteX16" fmla="*/ 186878 w 356121"/>
                    <a:gd name="connsiteY16" fmla="*/ 182171 h 196830"/>
                    <a:gd name="connsiteX17" fmla="*/ 250252 w 356121"/>
                    <a:gd name="connsiteY17" fmla="*/ 135282 h 196830"/>
                    <a:gd name="connsiteX18" fmla="*/ 304231 w 356121"/>
                    <a:gd name="connsiteY18" fmla="*/ 79619 h 196830"/>
                    <a:gd name="connsiteX19" fmla="*/ 355463 w 356121"/>
                    <a:gd name="connsiteY19" fmla="*/ 7647 h 196830"/>
                    <a:gd name="connsiteX20" fmla="*/ 348372 w 356121"/>
                    <a:gd name="connsiteY20" fmla="*/ 822 h 196830"/>
                    <a:gd name="connsiteX21" fmla="*/ 267448 w 356121"/>
                    <a:gd name="connsiteY21" fmla="*/ 17574 h 196830"/>
                    <a:gd name="connsiteX22" fmla="*/ 185460 w 356121"/>
                    <a:gd name="connsiteY22" fmla="*/ 24488 h 196830"/>
                    <a:gd name="connsiteX23" fmla="*/ 55165 w 356121"/>
                    <a:gd name="connsiteY23" fmla="*/ 111085 h 196830"/>
                    <a:gd name="connsiteX24" fmla="*/ 31234 w 356121"/>
                    <a:gd name="connsiteY24" fmla="*/ 149641 h 196830"/>
                    <a:gd name="connsiteX25" fmla="*/ 477 w 356121"/>
                    <a:gd name="connsiteY25" fmla="*/ 185539 h 196830"/>
                    <a:gd name="connsiteX26" fmla="*/ 1452 w 356121"/>
                    <a:gd name="connsiteY26" fmla="*/ 187489 h 196830"/>
                    <a:gd name="connsiteX27" fmla="*/ 1452 w 356121"/>
                    <a:gd name="connsiteY27" fmla="*/ 187489 h 196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56121" h="196830">
                      <a:moveTo>
                        <a:pt x="1452" y="187489"/>
                      </a:moveTo>
                      <a:cubicBezTo>
                        <a:pt x="13507" y="182082"/>
                        <a:pt x="22370" y="172243"/>
                        <a:pt x="30170" y="161784"/>
                      </a:cubicBezTo>
                      <a:cubicBezTo>
                        <a:pt x="38236" y="151059"/>
                        <a:pt x="45415" y="139803"/>
                        <a:pt x="52861" y="128546"/>
                      </a:cubicBezTo>
                      <a:cubicBezTo>
                        <a:pt x="67929" y="105678"/>
                        <a:pt x="87517" y="85647"/>
                        <a:pt x="109854" y="69781"/>
                      </a:cubicBezTo>
                      <a:cubicBezTo>
                        <a:pt x="131569" y="54358"/>
                        <a:pt x="155944" y="42658"/>
                        <a:pt x="181648" y="35479"/>
                      </a:cubicBezTo>
                      <a:cubicBezTo>
                        <a:pt x="208859" y="27856"/>
                        <a:pt x="236070" y="27235"/>
                        <a:pt x="264079" y="27767"/>
                      </a:cubicBezTo>
                      <a:cubicBezTo>
                        <a:pt x="294747" y="28388"/>
                        <a:pt x="327631" y="28211"/>
                        <a:pt x="353690" y="9686"/>
                      </a:cubicBezTo>
                      <a:cubicBezTo>
                        <a:pt x="351297" y="7381"/>
                        <a:pt x="348904" y="5165"/>
                        <a:pt x="346599" y="2861"/>
                      </a:cubicBezTo>
                      <a:cubicBezTo>
                        <a:pt x="320540" y="46381"/>
                        <a:pt x="288454" y="86178"/>
                        <a:pt x="251316" y="120746"/>
                      </a:cubicBezTo>
                      <a:cubicBezTo>
                        <a:pt x="233234" y="137587"/>
                        <a:pt x="214089" y="153984"/>
                        <a:pt x="192994" y="167014"/>
                      </a:cubicBezTo>
                      <a:cubicBezTo>
                        <a:pt x="182180" y="173750"/>
                        <a:pt x="170657" y="179423"/>
                        <a:pt x="158426" y="182879"/>
                      </a:cubicBezTo>
                      <a:cubicBezTo>
                        <a:pt x="144776" y="186779"/>
                        <a:pt x="130683" y="187223"/>
                        <a:pt x="116678" y="186425"/>
                      </a:cubicBezTo>
                      <a:cubicBezTo>
                        <a:pt x="84415" y="184564"/>
                        <a:pt x="52418" y="179068"/>
                        <a:pt x="20243" y="176055"/>
                      </a:cubicBezTo>
                      <a:cubicBezTo>
                        <a:pt x="14748" y="175523"/>
                        <a:pt x="13684" y="185007"/>
                        <a:pt x="19179" y="185716"/>
                      </a:cubicBezTo>
                      <a:cubicBezTo>
                        <a:pt x="48784" y="189705"/>
                        <a:pt x="78654" y="193250"/>
                        <a:pt x="108347" y="195909"/>
                      </a:cubicBezTo>
                      <a:cubicBezTo>
                        <a:pt x="122617" y="197150"/>
                        <a:pt x="136976" y="197416"/>
                        <a:pt x="151158" y="194934"/>
                      </a:cubicBezTo>
                      <a:cubicBezTo>
                        <a:pt x="163655" y="192718"/>
                        <a:pt x="175621" y="188020"/>
                        <a:pt x="186878" y="182171"/>
                      </a:cubicBezTo>
                      <a:cubicBezTo>
                        <a:pt x="210100" y="170027"/>
                        <a:pt x="230841" y="152655"/>
                        <a:pt x="250252" y="135282"/>
                      </a:cubicBezTo>
                      <a:cubicBezTo>
                        <a:pt x="269575" y="118087"/>
                        <a:pt x="287656" y="99385"/>
                        <a:pt x="304231" y="79619"/>
                      </a:cubicBezTo>
                      <a:cubicBezTo>
                        <a:pt x="323199" y="57017"/>
                        <a:pt x="340306" y="32908"/>
                        <a:pt x="355463" y="7647"/>
                      </a:cubicBezTo>
                      <a:cubicBezTo>
                        <a:pt x="358033" y="3393"/>
                        <a:pt x="352538" y="-2103"/>
                        <a:pt x="348372" y="822"/>
                      </a:cubicBezTo>
                      <a:cubicBezTo>
                        <a:pt x="324795" y="17663"/>
                        <a:pt x="295368" y="17929"/>
                        <a:pt x="267448" y="17574"/>
                      </a:cubicBezTo>
                      <a:cubicBezTo>
                        <a:pt x="239705" y="17308"/>
                        <a:pt x="212582" y="17574"/>
                        <a:pt x="185460" y="24488"/>
                      </a:cubicBezTo>
                      <a:cubicBezTo>
                        <a:pt x="134051" y="37606"/>
                        <a:pt x="86897" y="68451"/>
                        <a:pt x="55165" y="111085"/>
                      </a:cubicBezTo>
                      <a:cubicBezTo>
                        <a:pt x="46125" y="123228"/>
                        <a:pt x="38768" y="136435"/>
                        <a:pt x="31234" y="149641"/>
                      </a:cubicBezTo>
                      <a:cubicBezTo>
                        <a:pt x="23168" y="163646"/>
                        <a:pt x="13241" y="175700"/>
                        <a:pt x="477" y="185539"/>
                      </a:cubicBezTo>
                      <a:cubicBezTo>
                        <a:pt x="-586" y="186691"/>
                        <a:pt x="300" y="188020"/>
                        <a:pt x="1452" y="187489"/>
                      </a:cubicBezTo>
                      <a:lnTo>
                        <a:pt x="1452" y="18748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5" name="任意多边形: 形状 344"/>
                <p:cNvSpPr/>
                <p:nvPr>
                  <p:custDataLst>
                    <p:tags r:id="rId93"/>
                  </p:custDataLst>
                </p:nvPr>
              </p:nvSpPr>
              <p:spPr>
                <a:xfrm>
                  <a:off x="9810356" y="3355908"/>
                  <a:ext cx="124892" cy="513252"/>
                </a:xfrm>
                <a:custGeom>
                  <a:avLst/>
                  <a:gdLst>
                    <a:gd name="connsiteX0" fmla="*/ 4 w 124892"/>
                    <a:gd name="connsiteY0" fmla="*/ 760 h 513252"/>
                    <a:gd name="connsiteX1" fmla="*/ 11881 w 124892"/>
                    <a:gd name="connsiteY1" fmla="*/ 102602 h 513252"/>
                    <a:gd name="connsiteX2" fmla="*/ 32799 w 124892"/>
                    <a:gd name="connsiteY2" fmla="*/ 205242 h 513252"/>
                    <a:gd name="connsiteX3" fmla="*/ 65771 w 124892"/>
                    <a:gd name="connsiteY3" fmla="*/ 303096 h 513252"/>
                    <a:gd name="connsiteX4" fmla="*/ 105480 w 124892"/>
                    <a:gd name="connsiteY4" fmla="*/ 398113 h 513252"/>
                    <a:gd name="connsiteX5" fmla="*/ 114876 w 124892"/>
                    <a:gd name="connsiteY5" fmla="*/ 453333 h 513252"/>
                    <a:gd name="connsiteX6" fmla="*/ 112571 w 124892"/>
                    <a:gd name="connsiteY6" fmla="*/ 481697 h 513252"/>
                    <a:gd name="connsiteX7" fmla="*/ 105037 w 124892"/>
                    <a:gd name="connsiteY7" fmla="*/ 508376 h 513252"/>
                    <a:gd name="connsiteX8" fmla="*/ 112571 w 124892"/>
                    <a:gd name="connsiteY8" fmla="*/ 511301 h 513252"/>
                    <a:gd name="connsiteX9" fmla="*/ 124626 w 124892"/>
                    <a:gd name="connsiteY9" fmla="*/ 464678 h 513252"/>
                    <a:gd name="connsiteX10" fmla="*/ 120548 w 124892"/>
                    <a:gd name="connsiteY10" fmla="*/ 416018 h 513252"/>
                    <a:gd name="connsiteX11" fmla="*/ 84119 w 124892"/>
                    <a:gd name="connsiteY11" fmla="*/ 319493 h 513252"/>
                    <a:gd name="connsiteX12" fmla="*/ 22872 w 124892"/>
                    <a:gd name="connsiteY12" fmla="*/ 117493 h 513252"/>
                    <a:gd name="connsiteX13" fmla="*/ 1511 w 124892"/>
                    <a:gd name="connsiteY13" fmla="*/ 583 h 513252"/>
                    <a:gd name="connsiteX14" fmla="*/ 4 w 124892"/>
                    <a:gd name="connsiteY14" fmla="*/ 760 h 513252"/>
                    <a:gd name="connsiteX15" fmla="*/ 4 w 124892"/>
                    <a:gd name="connsiteY15" fmla="*/ 760 h 513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4892" h="513252">
                      <a:moveTo>
                        <a:pt x="4" y="760"/>
                      </a:moveTo>
                      <a:cubicBezTo>
                        <a:pt x="3815" y="34707"/>
                        <a:pt x="6474" y="68832"/>
                        <a:pt x="11881" y="102602"/>
                      </a:cubicBezTo>
                      <a:cubicBezTo>
                        <a:pt x="17376" y="137082"/>
                        <a:pt x="24113" y="171383"/>
                        <a:pt x="32799" y="205242"/>
                      </a:cubicBezTo>
                      <a:cubicBezTo>
                        <a:pt x="41397" y="238658"/>
                        <a:pt x="52122" y="271364"/>
                        <a:pt x="65771" y="303096"/>
                      </a:cubicBezTo>
                      <a:cubicBezTo>
                        <a:pt x="79333" y="334561"/>
                        <a:pt x="95376" y="365229"/>
                        <a:pt x="105480" y="398113"/>
                      </a:cubicBezTo>
                      <a:cubicBezTo>
                        <a:pt x="110976" y="416018"/>
                        <a:pt x="114521" y="434542"/>
                        <a:pt x="114876" y="453333"/>
                      </a:cubicBezTo>
                      <a:cubicBezTo>
                        <a:pt x="115053" y="462817"/>
                        <a:pt x="114344" y="472301"/>
                        <a:pt x="112571" y="481697"/>
                      </a:cubicBezTo>
                      <a:cubicBezTo>
                        <a:pt x="110798" y="490826"/>
                        <a:pt x="107341" y="499424"/>
                        <a:pt x="105037" y="508376"/>
                      </a:cubicBezTo>
                      <a:cubicBezTo>
                        <a:pt x="103885" y="513073"/>
                        <a:pt x="110089" y="515023"/>
                        <a:pt x="112571" y="511301"/>
                      </a:cubicBezTo>
                      <a:cubicBezTo>
                        <a:pt x="121346" y="498183"/>
                        <a:pt x="123739" y="480101"/>
                        <a:pt x="124626" y="464678"/>
                      </a:cubicBezTo>
                      <a:cubicBezTo>
                        <a:pt x="125600" y="448369"/>
                        <a:pt x="123828" y="431972"/>
                        <a:pt x="120548" y="416018"/>
                      </a:cubicBezTo>
                      <a:cubicBezTo>
                        <a:pt x="113457" y="382159"/>
                        <a:pt x="98301" y="350782"/>
                        <a:pt x="84119" y="319493"/>
                      </a:cubicBezTo>
                      <a:cubicBezTo>
                        <a:pt x="54692" y="254789"/>
                        <a:pt x="36079" y="187161"/>
                        <a:pt x="22872" y="117493"/>
                      </a:cubicBezTo>
                      <a:cubicBezTo>
                        <a:pt x="15515" y="78582"/>
                        <a:pt x="7981" y="39671"/>
                        <a:pt x="1511" y="583"/>
                      </a:cubicBezTo>
                      <a:cubicBezTo>
                        <a:pt x="1333" y="-304"/>
                        <a:pt x="-85" y="-126"/>
                        <a:pt x="4" y="760"/>
                      </a:cubicBezTo>
                      <a:lnTo>
                        <a:pt x="4" y="76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6" name="任意多边形: 形状 345"/>
                <p:cNvSpPr/>
                <p:nvPr>
                  <p:custDataLst>
                    <p:tags r:id="rId94"/>
                  </p:custDataLst>
                </p:nvPr>
              </p:nvSpPr>
              <p:spPr>
                <a:xfrm>
                  <a:off x="9728025" y="3217067"/>
                  <a:ext cx="182786" cy="411018"/>
                </a:xfrm>
                <a:custGeom>
                  <a:avLst/>
                  <a:gdLst>
                    <a:gd name="connsiteX0" fmla="*/ 144114 w 182786"/>
                    <a:gd name="connsiteY0" fmla="*/ 407192 h 411018"/>
                    <a:gd name="connsiteX1" fmla="*/ 148280 w 182786"/>
                    <a:gd name="connsiteY1" fmla="*/ 366686 h 411018"/>
                    <a:gd name="connsiteX2" fmla="*/ 164943 w 182786"/>
                    <a:gd name="connsiteY2" fmla="*/ 326623 h 411018"/>
                    <a:gd name="connsiteX3" fmla="*/ 182759 w 182786"/>
                    <a:gd name="connsiteY3" fmla="*/ 245344 h 411018"/>
                    <a:gd name="connsiteX4" fmla="*/ 135073 w 182786"/>
                    <a:gd name="connsiteY4" fmla="*/ 83673 h 411018"/>
                    <a:gd name="connsiteX5" fmla="*/ 80651 w 182786"/>
                    <a:gd name="connsiteY5" fmla="*/ 2039 h 411018"/>
                    <a:gd name="connsiteX6" fmla="*/ 72940 w 182786"/>
                    <a:gd name="connsiteY6" fmla="*/ 2216 h 411018"/>
                    <a:gd name="connsiteX7" fmla="*/ 258 w 182786"/>
                    <a:gd name="connsiteY7" fmla="*/ 177803 h 411018"/>
                    <a:gd name="connsiteX8" fmla="*/ 61860 w 182786"/>
                    <a:gd name="connsiteY8" fmla="*/ 345413 h 411018"/>
                    <a:gd name="connsiteX9" fmla="*/ 94921 w 182786"/>
                    <a:gd name="connsiteY9" fmla="*/ 384502 h 411018"/>
                    <a:gd name="connsiteX10" fmla="*/ 135162 w 182786"/>
                    <a:gd name="connsiteY10" fmla="*/ 410915 h 411018"/>
                    <a:gd name="connsiteX11" fmla="*/ 137732 w 182786"/>
                    <a:gd name="connsiteY11" fmla="*/ 400722 h 411018"/>
                    <a:gd name="connsiteX12" fmla="*/ 102810 w 182786"/>
                    <a:gd name="connsiteY12" fmla="*/ 377499 h 411018"/>
                    <a:gd name="connsiteX13" fmla="*/ 73648 w 182786"/>
                    <a:gd name="connsiteY13" fmla="*/ 343552 h 411018"/>
                    <a:gd name="connsiteX14" fmla="*/ 28090 w 182786"/>
                    <a:gd name="connsiteY14" fmla="*/ 269453 h 411018"/>
                    <a:gd name="connsiteX15" fmla="*/ 9299 w 182786"/>
                    <a:gd name="connsiteY15" fmla="*/ 186844 h 411018"/>
                    <a:gd name="connsiteX16" fmla="*/ 30040 w 182786"/>
                    <a:gd name="connsiteY16" fmla="*/ 96613 h 411018"/>
                    <a:gd name="connsiteX17" fmla="*/ 80740 w 182786"/>
                    <a:gd name="connsiteY17" fmla="*/ 6471 h 411018"/>
                    <a:gd name="connsiteX18" fmla="*/ 73028 w 182786"/>
                    <a:gd name="connsiteY18" fmla="*/ 6648 h 411018"/>
                    <a:gd name="connsiteX19" fmla="*/ 158916 w 182786"/>
                    <a:gd name="connsiteY19" fmla="*/ 156088 h 411018"/>
                    <a:gd name="connsiteX20" fmla="*/ 173984 w 182786"/>
                    <a:gd name="connsiteY20" fmla="*/ 240646 h 411018"/>
                    <a:gd name="connsiteX21" fmla="*/ 156434 w 182786"/>
                    <a:gd name="connsiteY21" fmla="*/ 324141 h 411018"/>
                    <a:gd name="connsiteX22" fmla="*/ 141277 w 182786"/>
                    <a:gd name="connsiteY22" fmla="*/ 408079 h 411018"/>
                    <a:gd name="connsiteX23" fmla="*/ 144114 w 182786"/>
                    <a:gd name="connsiteY23" fmla="*/ 407192 h 411018"/>
                    <a:gd name="connsiteX24" fmla="*/ 144114 w 182786"/>
                    <a:gd name="connsiteY24" fmla="*/ 407192 h 41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2786" h="411018">
                      <a:moveTo>
                        <a:pt x="144114" y="407192"/>
                      </a:moveTo>
                      <a:cubicBezTo>
                        <a:pt x="142784" y="393276"/>
                        <a:pt x="144114" y="379981"/>
                        <a:pt x="148280" y="366686"/>
                      </a:cubicBezTo>
                      <a:cubicBezTo>
                        <a:pt x="152623" y="352859"/>
                        <a:pt x="159182" y="339829"/>
                        <a:pt x="164943" y="326623"/>
                      </a:cubicBezTo>
                      <a:cubicBezTo>
                        <a:pt x="176200" y="300741"/>
                        <a:pt x="182316" y="273618"/>
                        <a:pt x="182759" y="245344"/>
                      </a:cubicBezTo>
                      <a:cubicBezTo>
                        <a:pt x="183645" y="187908"/>
                        <a:pt x="163259" y="132865"/>
                        <a:pt x="135073" y="83673"/>
                      </a:cubicBezTo>
                      <a:cubicBezTo>
                        <a:pt x="118764" y="55309"/>
                        <a:pt x="99973" y="28452"/>
                        <a:pt x="80651" y="2039"/>
                      </a:cubicBezTo>
                      <a:cubicBezTo>
                        <a:pt x="78612" y="-709"/>
                        <a:pt x="74801" y="-709"/>
                        <a:pt x="72940" y="2216"/>
                      </a:cubicBezTo>
                      <a:cubicBezTo>
                        <a:pt x="38992" y="55752"/>
                        <a:pt x="3804" y="112834"/>
                        <a:pt x="258" y="177803"/>
                      </a:cubicBezTo>
                      <a:cubicBezTo>
                        <a:pt x="-3021" y="239494"/>
                        <a:pt x="25342" y="297550"/>
                        <a:pt x="61860" y="345413"/>
                      </a:cubicBezTo>
                      <a:cubicBezTo>
                        <a:pt x="72230" y="358974"/>
                        <a:pt x="83310" y="372004"/>
                        <a:pt x="94921" y="384502"/>
                      </a:cubicBezTo>
                      <a:cubicBezTo>
                        <a:pt x="106000" y="396379"/>
                        <a:pt x="118587" y="407990"/>
                        <a:pt x="135162" y="410915"/>
                      </a:cubicBezTo>
                      <a:cubicBezTo>
                        <a:pt x="141809" y="412156"/>
                        <a:pt x="144380" y="401874"/>
                        <a:pt x="137732" y="400722"/>
                      </a:cubicBezTo>
                      <a:cubicBezTo>
                        <a:pt x="123284" y="398063"/>
                        <a:pt x="112560" y="387870"/>
                        <a:pt x="102810" y="377499"/>
                      </a:cubicBezTo>
                      <a:cubicBezTo>
                        <a:pt x="92617" y="366597"/>
                        <a:pt x="82778" y="355340"/>
                        <a:pt x="73648" y="343552"/>
                      </a:cubicBezTo>
                      <a:cubicBezTo>
                        <a:pt x="55744" y="320684"/>
                        <a:pt x="39790" y="296043"/>
                        <a:pt x="28090" y="269453"/>
                      </a:cubicBezTo>
                      <a:cubicBezTo>
                        <a:pt x="16656" y="243394"/>
                        <a:pt x="9476" y="215385"/>
                        <a:pt x="9299" y="186844"/>
                      </a:cubicBezTo>
                      <a:cubicBezTo>
                        <a:pt x="9122" y="155556"/>
                        <a:pt x="17542" y="125065"/>
                        <a:pt x="30040" y="96613"/>
                      </a:cubicBezTo>
                      <a:cubicBezTo>
                        <a:pt x="43867" y="64970"/>
                        <a:pt x="62303" y="35543"/>
                        <a:pt x="80740" y="6471"/>
                      </a:cubicBezTo>
                      <a:cubicBezTo>
                        <a:pt x="78169" y="6560"/>
                        <a:pt x="75598" y="6560"/>
                        <a:pt x="73028" y="6648"/>
                      </a:cubicBezTo>
                      <a:cubicBezTo>
                        <a:pt x="106887" y="53005"/>
                        <a:pt x="140125" y="101311"/>
                        <a:pt x="158916" y="156088"/>
                      </a:cubicBezTo>
                      <a:cubicBezTo>
                        <a:pt x="168223" y="183299"/>
                        <a:pt x="173807" y="211839"/>
                        <a:pt x="173984" y="240646"/>
                      </a:cubicBezTo>
                      <a:cubicBezTo>
                        <a:pt x="174161" y="269718"/>
                        <a:pt x="168134" y="297550"/>
                        <a:pt x="156434" y="324141"/>
                      </a:cubicBezTo>
                      <a:cubicBezTo>
                        <a:pt x="145443" y="349047"/>
                        <a:pt x="127628" y="380956"/>
                        <a:pt x="141277" y="408079"/>
                      </a:cubicBezTo>
                      <a:cubicBezTo>
                        <a:pt x="142075" y="409319"/>
                        <a:pt x="144291" y="408610"/>
                        <a:pt x="144114" y="407192"/>
                      </a:cubicBezTo>
                      <a:lnTo>
                        <a:pt x="144114" y="4071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7" name="任意多边形: 形状 346"/>
                <p:cNvSpPr/>
                <p:nvPr>
                  <p:custDataLst>
                    <p:tags r:id="rId95"/>
                  </p:custDataLst>
                </p:nvPr>
              </p:nvSpPr>
              <p:spPr>
                <a:xfrm>
                  <a:off x="9989309" y="3829532"/>
                  <a:ext cx="203723" cy="244350"/>
                </a:xfrm>
                <a:custGeom>
                  <a:avLst/>
                  <a:gdLst>
                    <a:gd name="connsiteX0" fmla="*/ 203512 w 203723"/>
                    <a:gd name="connsiteY0" fmla="*/ 243134 h 244350"/>
                    <a:gd name="connsiteX1" fmla="*/ 172845 w 203723"/>
                    <a:gd name="connsiteY1" fmla="*/ 186141 h 244350"/>
                    <a:gd name="connsiteX2" fmla="*/ 151040 w 203723"/>
                    <a:gd name="connsiteY2" fmla="*/ 123653 h 244350"/>
                    <a:gd name="connsiteX3" fmla="*/ 69761 w 203723"/>
                    <a:gd name="connsiteY3" fmla="*/ 23141 h 244350"/>
                    <a:gd name="connsiteX4" fmla="*/ 38916 w 203723"/>
                    <a:gd name="connsiteY4" fmla="*/ 7718 h 244350"/>
                    <a:gd name="connsiteX5" fmla="*/ 3728 w 203723"/>
                    <a:gd name="connsiteY5" fmla="*/ 273 h 244350"/>
                    <a:gd name="connsiteX6" fmla="*/ 2842 w 203723"/>
                    <a:gd name="connsiteY6" fmla="*/ 8073 h 244350"/>
                    <a:gd name="connsiteX7" fmla="*/ 18175 w 203723"/>
                    <a:gd name="connsiteY7" fmla="*/ 11263 h 244350"/>
                    <a:gd name="connsiteX8" fmla="*/ 33332 w 203723"/>
                    <a:gd name="connsiteY8" fmla="*/ 15518 h 244350"/>
                    <a:gd name="connsiteX9" fmla="*/ 61607 w 203723"/>
                    <a:gd name="connsiteY9" fmla="*/ 28725 h 244350"/>
                    <a:gd name="connsiteX10" fmla="*/ 108938 w 203723"/>
                    <a:gd name="connsiteY10" fmla="*/ 69852 h 244350"/>
                    <a:gd name="connsiteX11" fmla="*/ 168413 w 203723"/>
                    <a:gd name="connsiteY11" fmla="*/ 188535 h 244350"/>
                    <a:gd name="connsiteX12" fmla="*/ 202626 w 203723"/>
                    <a:gd name="connsiteY12" fmla="*/ 244198 h 244350"/>
                    <a:gd name="connsiteX13" fmla="*/ 203512 w 203723"/>
                    <a:gd name="connsiteY13" fmla="*/ 243134 h 244350"/>
                    <a:gd name="connsiteX14" fmla="*/ 203512 w 203723"/>
                    <a:gd name="connsiteY14" fmla="*/ 243134 h 24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3723" h="244350">
                      <a:moveTo>
                        <a:pt x="203512" y="243134"/>
                      </a:moveTo>
                      <a:cubicBezTo>
                        <a:pt x="187824" y="227800"/>
                        <a:pt x="179226" y="206793"/>
                        <a:pt x="172845" y="186141"/>
                      </a:cubicBezTo>
                      <a:cubicBezTo>
                        <a:pt x="166286" y="164957"/>
                        <a:pt x="160170" y="143951"/>
                        <a:pt x="151040" y="123653"/>
                      </a:cubicBezTo>
                      <a:cubicBezTo>
                        <a:pt x="133136" y="83767"/>
                        <a:pt x="107077" y="47072"/>
                        <a:pt x="69761" y="23141"/>
                      </a:cubicBezTo>
                      <a:cubicBezTo>
                        <a:pt x="60100" y="16936"/>
                        <a:pt x="49730" y="11795"/>
                        <a:pt x="38916" y="7718"/>
                      </a:cubicBezTo>
                      <a:cubicBezTo>
                        <a:pt x="28546" y="3818"/>
                        <a:pt x="14985" y="-1234"/>
                        <a:pt x="3728" y="273"/>
                      </a:cubicBezTo>
                      <a:cubicBezTo>
                        <a:pt x="-704" y="893"/>
                        <a:pt x="-1413" y="6477"/>
                        <a:pt x="2842" y="8073"/>
                      </a:cubicBezTo>
                      <a:cubicBezTo>
                        <a:pt x="7805" y="9845"/>
                        <a:pt x="13123" y="10200"/>
                        <a:pt x="18175" y="11263"/>
                      </a:cubicBezTo>
                      <a:cubicBezTo>
                        <a:pt x="23316" y="12416"/>
                        <a:pt x="28368" y="13834"/>
                        <a:pt x="33332" y="15518"/>
                      </a:cubicBezTo>
                      <a:cubicBezTo>
                        <a:pt x="43171" y="18886"/>
                        <a:pt x="52655" y="23406"/>
                        <a:pt x="61607" y="28725"/>
                      </a:cubicBezTo>
                      <a:cubicBezTo>
                        <a:pt x="79689" y="39449"/>
                        <a:pt x="95554" y="53631"/>
                        <a:pt x="108938" y="69852"/>
                      </a:cubicBezTo>
                      <a:cubicBezTo>
                        <a:pt x="137745" y="104774"/>
                        <a:pt x="152636" y="146787"/>
                        <a:pt x="168413" y="188535"/>
                      </a:cubicBezTo>
                      <a:cubicBezTo>
                        <a:pt x="176213" y="209275"/>
                        <a:pt x="185431" y="229573"/>
                        <a:pt x="202626" y="244198"/>
                      </a:cubicBezTo>
                      <a:cubicBezTo>
                        <a:pt x="203246" y="244729"/>
                        <a:pt x="204133" y="243755"/>
                        <a:pt x="203512" y="243134"/>
                      </a:cubicBezTo>
                      <a:lnTo>
                        <a:pt x="203512" y="24313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8" name="任意多边形: 形状 347"/>
                <p:cNvSpPr/>
                <p:nvPr>
                  <p:custDataLst>
                    <p:tags r:id="rId96"/>
                  </p:custDataLst>
                </p:nvPr>
              </p:nvSpPr>
              <p:spPr>
                <a:xfrm>
                  <a:off x="10069376" y="3878660"/>
                  <a:ext cx="212836" cy="347922"/>
                </a:xfrm>
                <a:custGeom>
                  <a:avLst/>
                  <a:gdLst>
                    <a:gd name="connsiteX0" fmla="*/ 18058 w 212836"/>
                    <a:gd name="connsiteY0" fmla="*/ 3085 h 347922"/>
                    <a:gd name="connsiteX1" fmla="*/ 54487 w 212836"/>
                    <a:gd name="connsiteY1" fmla="*/ 18685 h 347922"/>
                    <a:gd name="connsiteX2" fmla="*/ 91182 w 212836"/>
                    <a:gd name="connsiteY2" fmla="*/ 34196 h 347922"/>
                    <a:gd name="connsiteX3" fmla="*/ 151720 w 212836"/>
                    <a:gd name="connsiteY3" fmla="*/ 78071 h 347922"/>
                    <a:gd name="connsiteX4" fmla="*/ 191075 w 212836"/>
                    <a:gd name="connsiteY4" fmla="*/ 241160 h 347922"/>
                    <a:gd name="connsiteX5" fmla="*/ 202597 w 212836"/>
                    <a:gd name="connsiteY5" fmla="*/ 344243 h 347922"/>
                    <a:gd name="connsiteX6" fmla="*/ 210131 w 212836"/>
                    <a:gd name="connsiteY6" fmla="*/ 338127 h 347922"/>
                    <a:gd name="connsiteX7" fmla="*/ 134880 w 212836"/>
                    <a:gd name="connsiteY7" fmla="*/ 295139 h 347922"/>
                    <a:gd name="connsiteX8" fmla="*/ 69821 w 212836"/>
                    <a:gd name="connsiteY8" fmla="*/ 249403 h 347922"/>
                    <a:gd name="connsiteX9" fmla="*/ 30999 w 212836"/>
                    <a:gd name="connsiteY9" fmla="*/ 182217 h 347922"/>
                    <a:gd name="connsiteX10" fmla="*/ 10435 w 212836"/>
                    <a:gd name="connsiteY10" fmla="*/ 103863 h 347922"/>
                    <a:gd name="connsiteX11" fmla="*/ 16374 w 212836"/>
                    <a:gd name="connsiteY11" fmla="*/ 56444 h 347922"/>
                    <a:gd name="connsiteX12" fmla="*/ 25503 w 212836"/>
                    <a:gd name="connsiteY12" fmla="*/ 6453 h 347922"/>
                    <a:gd name="connsiteX13" fmla="*/ 15310 w 212836"/>
                    <a:gd name="connsiteY13" fmla="*/ 3882 h 347922"/>
                    <a:gd name="connsiteX14" fmla="*/ 6979 w 212836"/>
                    <a:gd name="connsiteY14" fmla="*/ 49530 h 347922"/>
                    <a:gd name="connsiteX15" fmla="*/ 331 w 212836"/>
                    <a:gd name="connsiteY15" fmla="*/ 93404 h 347922"/>
                    <a:gd name="connsiteX16" fmla="*/ 16551 w 212836"/>
                    <a:gd name="connsiteY16" fmla="*/ 175038 h 347922"/>
                    <a:gd name="connsiteX17" fmla="*/ 53867 w 212836"/>
                    <a:gd name="connsiteY17" fmla="*/ 246389 h 347922"/>
                    <a:gd name="connsiteX18" fmla="*/ 116177 w 212836"/>
                    <a:gd name="connsiteY18" fmla="*/ 296557 h 347922"/>
                    <a:gd name="connsiteX19" fmla="*/ 205079 w 212836"/>
                    <a:gd name="connsiteY19" fmla="*/ 347257 h 347922"/>
                    <a:gd name="connsiteX20" fmla="*/ 212613 w 212836"/>
                    <a:gd name="connsiteY20" fmla="*/ 341141 h 347922"/>
                    <a:gd name="connsiteX21" fmla="*/ 195506 w 212836"/>
                    <a:gd name="connsiteY21" fmla="*/ 154918 h 347922"/>
                    <a:gd name="connsiteX22" fmla="*/ 163332 w 212836"/>
                    <a:gd name="connsiteY22" fmla="*/ 77096 h 347922"/>
                    <a:gd name="connsiteX23" fmla="*/ 103148 w 212836"/>
                    <a:gd name="connsiteY23" fmla="*/ 29764 h 347922"/>
                    <a:gd name="connsiteX24" fmla="*/ 62908 w 212836"/>
                    <a:gd name="connsiteY24" fmla="*/ 12658 h 347922"/>
                    <a:gd name="connsiteX25" fmla="*/ 41635 w 212836"/>
                    <a:gd name="connsiteY25" fmla="*/ 6364 h 347922"/>
                    <a:gd name="connsiteX26" fmla="*/ 18412 w 212836"/>
                    <a:gd name="connsiteY26" fmla="*/ 1401 h 347922"/>
                    <a:gd name="connsiteX27" fmla="*/ 18058 w 212836"/>
                    <a:gd name="connsiteY27" fmla="*/ 3085 h 347922"/>
                    <a:gd name="connsiteX28" fmla="*/ 18058 w 212836"/>
                    <a:gd name="connsiteY28" fmla="*/ 3085 h 34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12836" h="347922">
                      <a:moveTo>
                        <a:pt x="18058" y="3085"/>
                      </a:moveTo>
                      <a:cubicBezTo>
                        <a:pt x="30467" y="7605"/>
                        <a:pt x="42078" y="14076"/>
                        <a:pt x="54487" y="18685"/>
                      </a:cubicBezTo>
                      <a:cubicBezTo>
                        <a:pt x="66896" y="23382"/>
                        <a:pt x="79217" y="28435"/>
                        <a:pt x="91182" y="34196"/>
                      </a:cubicBezTo>
                      <a:cubicBezTo>
                        <a:pt x="113696" y="45098"/>
                        <a:pt x="135146" y="59103"/>
                        <a:pt x="151720" y="78071"/>
                      </a:cubicBezTo>
                      <a:cubicBezTo>
                        <a:pt x="190631" y="122654"/>
                        <a:pt x="190543" y="185408"/>
                        <a:pt x="191075" y="241160"/>
                      </a:cubicBezTo>
                      <a:cubicBezTo>
                        <a:pt x="191429" y="275817"/>
                        <a:pt x="192581" y="310827"/>
                        <a:pt x="202597" y="344243"/>
                      </a:cubicBezTo>
                      <a:cubicBezTo>
                        <a:pt x="205079" y="342204"/>
                        <a:pt x="207649" y="340166"/>
                        <a:pt x="210131" y="338127"/>
                      </a:cubicBezTo>
                      <a:cubicBezTo>
                        <a:pt x="185047" y="323768"/>
                        <a:pt x="159963" y="309498"/>
                        <a:pt x="134880" y="295139"/>
                      </a:cubicBezTo>
                      <a:cubicBezTo>
                        <a:pt x="111834" y="282021"/>
                        <a:pt x="87725" y="269435"/>
                        <a:pt x="69821" y="249403"/>
                      </a:cubicBezTo>
                      <a:cubicBezTo>
                        <a:pt x="52537" y="230081"/>
                        <a:pt x="41369" y="205706"/>
                        <a:pt x="30999" y="182217"/>
                      </a:cubicBezTo>
                      <a:cubicBezTo>
                        <a:pt x="20096" y="157488"/>
                        <a:pt x="10612" y="131252"/>
                        <a:pt x="10435" y="103863"/>
                      </a:cubicBezTo>
                      <a:cubicBezTo>
                        <a:pt x="10347" y="87909"/>
                        <a:pt x="13538" y="72132"/>
                        <a:pt x="16374" y="56444"/>
                      </a:cubicBezTo>
                      <a:cubicBezTo>
                        <a:pt x="19388" y="39780"/>
                        <a:pt x="22401" y="23116"/>
                        <a:pt x="25503" y="6453"/>
                      </a:cubicBezTo>
                      <a:cubicBezTo>
                        <a:pt x="26744" y="-195"/>
                        <a:pt x="16551" y="-2765"/>
                        <a:pt x="15310" y="3882"/>
                      </a:cubicBezTo>
                      <a:cubicBezTo>
                        <a:pt x="12562" y="19128"/>
                        <a:pt x="9815" y="34285"/>
                        <a:pt x="6979" y="49530"/>
                      </a:cubicBezTo>
                      <a:cubicBezTo>
                        <a:pt x="4319" y="64066"/>
                        <a:pt x="1395" y="78691"/>
                        <a:pt x="331" y="93404"/>
                      </a:cubicBezTo>
                      <a:cubicBezTo>
                        <a:pt x="-1708" y="121679"/>
                        <a:pt x="5915" y="149156"/>
                        <a:pt x="16551" y="175038"/>
                      </a:cubicBezTo>
                      <a:cubicBezTo>
                        <a:pt x="26656" y="199679"/>
                        <a:pt x="37824" y="225028"/>
                        <a:pt x="53867" y="246389"/>
                      </a:cubicBezTo>
                      <a:cubicBezTo>
                        <a:pt x="70353" y="268371"/>
                        <a:pt x="92600" y="282996"/>
                        <a:pt x="116177" y="296557"/>
                      </a:cubicBezTo>
                      <a:cubicBezTo>
                        <a:pt x="145782" y="313487"/>
                        <a:pt x="175475" y="330327"/>
                        <a:pt x="205079" y="347257"/>
                      </a:cubicBezTo>
                      <a:cubicBezTo>
                        <a:pt x="209068" y="349561"/>
                        <a:pt x="213942" y="345484"/>
                        <a:pt x="212613" y="341141"/>
                      </a:cubicBezTo>
                      <a:cubicBezTo>
                        <a:pt x="194265" y="280691"/>
                        <a:pt x="206231" y="216519"/>
                        <a:pt x="195506" y="154918"/>
                      </a:cubicBezTo>
                      <a:cubicBezTo>
                        <a:pt x="190631" y="126997"/>
                        <a:pt x="181059" y="99520"/>
                        <a:pt x="163332" y="77096"/>
                      </a:cubicBezTo>
                      <a:cubicBezTo>
                        <a:pt x="147289" y="56798"/>
                        <a:pt x="126105" y="41464"/>
                        <a:pt x="103148" y="29764"/>
                      </a:cubicBezTo>
                      <a:cubicBezTo>
                        <a:pt x="90118" y="23116"/>
                        <a:pt x="76646" y="17621"/>
                        <a:pt x="62908" y="12658"/>
                      </a:cubicBezTo>
                      <a:cubicBezTo>
                        <a:pt x="55905" y="10176"/>
                        <a:pt x="48815" y="8137"/>
                        <a:pt x="41635" y="6364"/>
                      </a:cubicBezTo>
                      <a:cubicBezTo>
                        <a:pt x="33924" y="4503"/>
                        <a:pt x="26124" y="3439"/>
                        <a:pt x="18412" y="1401"/>
                      </a:cubicBezTo>
                      <a:cubicBezTo>
                        <a:pt x="17438" y="1401"/>
                        <a:pt x="17172" y="2730"/>
                        <a:pt x="18058" y="3085"/>
                      </a:cubicBezTo>
                      <a:lnTo>
                        <a:pt x="18058" y="30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49" name="图形 232"/>
            <p:cNvGrpSpPr/>
            <p:nvPr/>
          </p:nvGrpSpPr>
          <p:grpSpPr>
            <a:xfrm>
              <a:off x="7591624" y="2930101"/>
              <a:ext cx="865158" cy="1250295"/>
              <a:chOff x="7591624" y="2930101"/>
              <a:chExt cx="865158" cy="1250295"/>
            </a:xfrm>
          </p:grpSpPr>
          <p:grpSp>
            <p:nvGrpSpPr>
              <p:cNvPr id="350" name="图形 232"/>
              <p:cNvGrpSpPr/>
              <p:nvPr/>
            </p:nvGrpSpPr>
            <p:grpSpPr>
              <a:xfrm>
                <a:off x="7596421" y="2934940"/>
                <a:ext cx="807784" cy="1148450"/>
                <a:chOff x="7596421" y="2934940"/>
                <a:chExt cx="807784" cy="1148450"/>
              </a:xfrm>
            </p:grpSpPr>
            <p:sp>
              <p:nvSpPr>
                <p:cNvPr id="351" name="任意多边形: 形状 350"/>
                <p:cNvSpPr/>
                <p:nvPr>
                  <p:custDataLst>
                    <p:tags r:id="rId97"/>
                  </p:custDataLst>
                </p:nvPr>
              </p:nvSpPr>
              <p:spPr>
                <a:xfrm>
                  <a:off x="7596421" y="2934940"/>
                  <a:ext cx="278404" cy="398859"/>
                </a:xfrm>
                <a:custGeom>
                  <a:avLst/>
                  <a:gdLst>
                    <a:gd name="connsiteX0" fmla="*/ 278404 w 278404"/>
                    <a:gd name="connsiteY0" fmla="*/ 384146 h 398859"/>
                    <a:gd name="connsiteX1" fmla="*/ 184273 w 278404"/>
                    <a:gd name="connsiteY1" fmla="*/ 153162 h 398859"/>
                    <a:gd name="connsiteX2" fmla="*/ 0 w 278404"/>
                    <a:gd name="connsiteY2" fmla="*/ 0 h 398859"/>
                    <a:gd name="connsiteX3" fmla="*/ 64615 w 278404"/>
                    <a:gd name="connsiteY3" fmla="*/ 307477 h 398859"/>
                    <a:gd name="connsiteX4" fmla="*/ 278227 w 278404"/>
                    <a:gd name="connsiteY4" fmla="*/ 398860 h 398859"/>
                    <a:gd name="connsiteX5" fmla="*/ 278404 w 278404"/>
                    <a:gd name="connsiteY5" fmla="*/ 384146 h 398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8404" h="398859">
                      <a:moveTo>
                        <a:pt x="278404" y="384146"/>
                      </a:moveTo>
                      <a:cubicBezTo>
                        <a:pt x="250218" y="289572"/>
                        <a:pt x="253852" y="220437"/>
                        <a:pt x="184273" y="153162"/>
                      </a:cubicBezTo>
                      <a:cubicBezTo>
                        <a:pt x="114694" y="85799"/>
                        <a:pt x="0" y="0"/>
                        <a:pt x="0" y="0"/>
                      </a:cubicBezTo>
                      <a:cubicBezTo>
                        <a:pt x="0" y="0"/>
                        <a:pt x="1507" y="234352"/>
                        <a:pt x="64615" y="307477"/>
                      </a:cubicBezTo>
                      <a:cubicBezTo>
                        <a:pt x="127724" y="380601"/>
                        <a:pt x="278227" y="398860"/>
                        <a:pt x="278227" y="398860"/>
                      </a:cubicBezTo>
                      <a:lnTo>
                        <a:pt x="278404" y="384146"/>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2" name="任意多边形: 形状 351"/>
                <p:cNvSpPr/>
                <p:nvPr>
                  <p:custDataLst>
                    <p:tags r:id="rId98"/>
                  </p:custDataLst>
                </p:nvPr>
              </p:nvSpPr>
              <p:spPr>
                <a:xfrm>
                  <a:off x="7900661" y="2985728"/>
                  <a:ext cx="192073" cy="413723"/>
                </a:xfrm>
                <a:custGeom>
                  <a:avLst/>
                  <a:gdLst>
                    <a:gd name="connsiteX0" fmla="*/ 21939 w 192073"/>
                    <a:gd name="connsiteY0" fmla="*/ 0 h 413723"/>
                    <a:gd name="connsiteX1" fmla="*/ 30536 w 192073"/>
                    <a:gd name="connsiteY1" fmla="*/ 280443 h 413723"/>
                    <a:gd name="connsiteX2" fmla="*/ 175455 w 192073"/>
                    <a:gd name="connsiteY2" fmla="*/ 413662 h 413723"/>
                    <a:gd name="connsiteX3" fmla="*/ 188573 w 192073"/>
                    <a:gd name="connsiteY3" fmla="*/ 246495 h 413723"/>
                    <a:gd name="connsiteX4" fmla="*/ 21939 w 192073"/>
                    <a:gd name="connsiteY4" fmla="*/ 0 h 4137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073" h="413723">
                      <a:moveTo>
                        <a:pt x="21939" y="0"/>
                      </a:moveTo>
                      <a:cubicBezTo>
                        <a:pt x="-486" y="137740"/>
                        <a:pt x="-16795" y="207762"/>
                        <a:pt x="30536" y="280443"/>
                      </a:cubicBezTo>
                      <a:cubicBezTo>
                        <a:pt x="77868" y="353124"/>
                        <a:pt x="171378" y="415967"/>
                        <a:pt x="175455" y="413662"/>
                      </a:cubicBezTo>
                      <a:cubicBezTo>
                        <a:pt x="179533" y="411358"/>
                        <a:pt x="200185" y="278404"/>
                        <a:pt x="188573" y="246495"/>
                      </a:cubicBezTo>
                      <a:cubicBezTo>
                        <a:pt x="176873" y="214498"/>
                        <a:pt x="65104" y="29250"/>
                        <a:pt x="21939"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3" name="任意多边形: 形状 352"/>
                <p:cNvSpPr/>
                <p:nvPr>
                  <p:custDataLst>
                    <p:tags r:id="rId99"/>
                  </p:custDataLst>
                </p:nvPr>
              </p:nvSpPr>
              <p:spPr>
                <a:xfrm>
                  <a:off x="8227256" y="3073921"/>
                  <a:ext cx="171816" cy="406305"/>
                </a:xfrm>
                <a:custGeom>
                  <a:avLst/>
                  <a:gdLst>
                    <a:gd name="connsiteX0" fmla="*/ 92431 w 171816"/>
                    <a:gd name="connsiteY0" fmla="*/ 0 h 406305"/>
                    <a:gd name="connsiteX1" fmla="*/ 72 w 171816"/>
                    <a:gd name="connsiteY1" fmla="*/ 232845 h 406305"/>
                    <a:gd name="connsiteX2" fmla="*/ 47670 w 171816"/>
                    <a:gd name="connsiteY2" fmla="*/ 406305 h 406305"/>
                    <a:gd name="connsiteX3" fmla="*/ 171671 w 171816"/>
                    <a:gd name="connsiteY3" fmla="*/ 192162 h 406305"/>
                    <a:gd name="connsiteX4" fmla="*/ 92431 w 171816"/>
                    <a:gd name="connsiteY4" fmla="*/ 0 h 406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816" h="406305">
                      <a:moveTo>
                        <a:pt x="92431" y="0"/>
                      </a:moveTo>
                      <a:cubicBezTo>
                        <a:pt x="43061" y="53802"/>
                        <a:pt x="-2055" y="162380"/>
                        <a:pt x="72" y="232845"/>
                      </a:cubicBezTo>
                      <a:cubicBezTo>
                        <a:pt x="2200" y="303311"/>
                        <a:pt x="54140" y="382817"/>
                        <a:pt x="47670" y="406305"/>
                      </a:cubicBezTo>
                      <a:cubicBezTo>
                        <a:pt x="130987" y="375726"/>
                        <a:pt x="174684" y="231693"/>
                        <a:pt x="171671" y="192162"/>
                      </a:cubicBezTo>
                      <a:cubicBezTo>
                        <a:pt x="168569" y="152630"/>
                        <a:pt x="153766" y="70908"/>
                        <a:pt x="92431"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4" name="任意多边形: 形状 353"/>
                <p:cNvSpPr/>
                <p:nvPr>
                  <p:custDataLst>
                    <p:tags r:id="rId100"/>
                  </p:custDataLst>
                </p:nvPr>
              </p:nvSpPr>
              <p:spPr>
                <a:xfrm>
                  <a:off x="7665911" y="3462499"/>
                  <a:ext cx="329724" cy="171011"/>
                </a:xfrm>
                <a:custGeom>
                  <a:avLst/>
                  <a:gdLst>
                    <a:gd name="connsiteX0" fmla="*/ 0 w 329724"/>
                    <a:gd name="connsiteY0" fmla="*/ 0 h 171011"/>
                    <a:gd name="connsiteX1" fmla="*/ 200494 w 329724"/>
                    <a:gd name="connsiteY1" fmla="*/ 26502 h 171011"/>
                    <a:gd name="connsiteX2" fmla="*/ 329724 w 329724"/>
                    <a:gd name="connsiteY2" fmla="*/ 153251 h 171011"/>
                    <a:gd name="connsiteX3" fmla="*/ 152010 w 329724"/>
                    <a:gd name="connsiteY3" fmla="*/ 154669 h 171011"/>
                    <a:gd name="connsiteX4" fmla="*/ 0 w 329724"/>
                    <a:gd name="connsiteY4" fmla="*/ 0 h 1710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724" h="171011">
                      <a:moveTo>
                        <a:pt x="0" y="0"/>
                      </a:moveTo>
                      <a:cubicBezTo>
                        <a:pt x="61690" y="29959"/>
                        <a:pt x="128078" y="-15600"/>
                        <a:pt x="200494" y="26502"/>
                      </a:cubicBezTo>
                      <a:cubicBezTo>
                        <a:pt x="272997" y="68604"/>
                        <a:pt x="329724" y="153251"/>
                        <a:pt x="329724" y="153251"/>
                      </a:cubicBezTo>
                      <a:cubicBezTo>
                        <a:pt x="329724" y="153251"/>
                        <a:pt x="223893" y="192251"/>
                        <a:pt x="152010" y="154669"/>
                      </a:cubicBezTo>
                      <a:cubicBezTo>
                        <a:pt x="80215" y="117087"/>
                        <a:pt x="4077" y="24463"/>
                        <a:pt x="0"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5" name="任意多边形: 形状 354"/>
                <p:cNvSpPr/>
                <p:nvPr>
                  <p:custDataLst>
                    <p:tags r:id="rId101"/>
                  </p:custDataLst>
                </p:nvPr>
              </p:nvSpPr>
              <p:spPr>
                <a:xfrm>
                  <a:off x="7891518" y="3749235"/>
                  <a:ext cx="187753" cy="334155"/>
                </a:xfrm>
                <a:custGeom>
                  <a:avLst/>
                  <a:gdLst>
                    <a:gd name="connsiteX0" fmla="*/ 170594 w 187753"/>
                    <a:gd name="connsiteY0" fmla="*/ 0 h 334155"/>
                    <a:gd name="connsiteX1" fmla="*/ 147726 w 187753"/>
                    <a:gd name="connsiteY1" fmla="*/ 226641 h 334155"/>
                    <a:gd name="connsiteX2" fmla="*/ 502 w 187753"/>
                    <a:gd name="connsiteY2" fmla="*/ 334156 h 334155"/>
                    <a:gd name="connsiteX3" fmla="*/ 3162 w 187753"/>
                    <a:gd name="connsiteY3" fmla="*/ 173016 h 334155"/>
                    <a:gd name="connsiteX4" fmla="*/ 55811 w 187753"/>
                    <a:gd name="connsiteY4" fmla="*/ 50965 h 334155"/>
                    <a:gd name="connsiteX5" fmla="*/ 170594 w 187753"/>
                    <a:gd name="connsiteY5" fmla="*/ 0 h 334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753" h="334155">
                      <a:moveTo>
                        <a:pt x="170594" y="0"/>
                      </a:moveTo>
                      <a:cubicBezTo>
                        <a:pt x="199401" y="66743"/>
                        <a:pt x="192044" y="149883"/>
                        <a:pt x="147726" y="226641"/>
                      </a:cubicBezTo>
                      <a:cubicBezTo>
                        <a:pt x="103320" y="303311"/>
                        <a:pt x="502" y="334156"/>
                        <a:pt x="502" y="334156"/>
                      </a:cubicBezTo>
                      <a:cubicBezTo>
                        <a:pt x="502" y="334156"/>
                        <a:pt x="-1713" y="208825"/>
                        <a:pt x="3162" y="173016"/>
                      </a:cubicBezTo>
                      <a:cubicBezTo>
                        <a:pt x="8037" y="137208"/>
                        <a:pt x="10164" y="85267"/>
                        <a:pt x="55811" y="50965"/>
                      </a:cubicBezTo>
                      <a:cubicBezTo>
                        <a:pt x="101458" y="16664"/>
                        <a:pt x="170594" y="0"/>
                        <a:pt x="170594"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6" name="任意多边形: 形状 355"/>
                <p:cNvSpPr/>
                <p:nvPr>
                  <p:custDataLst>
                    <p:tags r:id="rId102"/>
                  </p:custDataLst>
                </p:nvPr>
              </p:nvSpPr>
              <p:spPr>
                <a:xfrm>
                  <a:off x="7894250" y="3775626"/>
                  <a:ext cx="115923" cy="300063"/>
                </a:xfrm>
                <a:custGeom>
                  <a:avLst/>
                  <a:gdLst>
                    <a:gd name="connsiteX0" fmla="*/ 11332 w 115923"/>
                    <a:gd name="connsiteY0" fmla="*/ 298281 h 300063"/>
                    <a:gd name="connsiteX1" fmla="*/ 29945 w 115923"/>
                    <a:gd name="connsiteY1" fmla="*/ 223472 h 300063"/>
                    <a:gd name="connsiteX2" fmla="*/ 34022 w 115923"/>
                    <a:gd name="connsiteY2" fmla="*/ 139712 h 300063"/>
                    <a:gd name="connsiteX3" fmla="*/ 62386 w 115923"/>
                    <a:gd name="connsiteY3" fmla="*/ 76692 h 300063"/>
                    <a:gd name="connsiteX4" fmla="*/ 112022 w 115923"/>
                    <a:gd name="connsiteY4" fmla="*/ 26613 h 300063"/>
                    <a:gd name="connsiteX5" fmla="*/ 96156 w 115923"/>
                    <a:gd name="connsiteY5" fmla="*/ 820 h 300063"/>
                    <a:gd name="connsiteX6" fmla="*/ 37125 w 115923"/>
                    <a:gd name="connsiteY6" fmla="*/ 53292 h 300063"/>
                    <a:gd name="connsiteX7" fmla="*/ 6368 w 115923"/>
                    <a:gd name="connsiteY7" fmla="*/ 122516 h 300063"/>
                    <a:gd name="connsiteX8" fmla="*/ 1405 w 115923"/>
                    <a:gd name="connsiteY8" fmla="*/ 208138 h 300063"/>
                    <a:gd name="connsiteX9" fmla="*/ 2468 w 115923"/>
                    <a:gd name="connsiteY9" fmla="*/ 252101 h 300063"/>
                    <a:gd name="connsiteX10" fmla="*/ 873 w 115923"/>
                    <a:gd name="connsiteY10" fmla="*/ 295976 h 300063"/>
                    <a:gd name="connsiteX11" fmla="*/ 11332 w 115923"/>
                    <a:gd name="connsiteY11" fmla="*/ 298281 h 300063"/>
                    <a:gd name="connsiteX12" fmla="*/ 11332 w 115923"/>
                    <a:gd name="connsiteY12" fmla="*/ 298281 h 30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5923" h="300063">
                      <a:moveTo>
                        <a:pt x="11332" y="298281"/>
                      </a:moveTo>
                      <a:cubicBezTo>
                        <a:pt x="30388" y="281617"/>
                        <a:pt x="29325" y="246606"/>
                        <a:pt x="29945" y="223472"/>
                      </a:cubicBezTo>
                      <a:cubicBezTo>
                        <a:pt x="30743" y="195552"/>
                        <a:pt x="27907" y="167189"/>
                        <a:pt x="34022" y="139712"/>
                      </a:cubicBezTo>
                      <a:cubicBezTo>
                        <a:pt x="39075" y="117021"/>
                        <a:pt x="48825" y="95571"/>
                        <a:pt x="62386" y="76692"/>
                      </a:cubicBezTo>
                      <a:cubicBezTo>
                        <a:pt x="76479" y="57103"/>
                        <a:pt x="96599" y="44251"/>
                        <a:pt x="112022" y="26613"/>
                      </a:cubicBezTo>
                      <a:cubicBezTo>
                        <a:pt x="121949" y="15267"/>
                        <a:pt x="111579" y="-4232"/>
                        <a:pt x="96156" y="820"/>
                      </a:cubicBezTo>
                      <a:cubicBezTo>
                        <a:pt x="71249" y="8885"/>
                        <a:pt x="51927" y="32197"/>
                        <a:pt x="37125" y="53292"/>
                      </a:cubicBezTo>
                      <a:cubicBezTo>
                        <a:pt x="22677" y="74033"/>
                        <a:pt x="12041" y="97876"/>
                        <a:pt x="6368" y="122516"/>
                      </a:cubicBezTo>
                      <a:cubicBezTo>
                        <a:pt x="-191" y="150702"/>
                        <a:pt x="341" y="179420"/>
                        <a:pt x="1405" y="208138"/>
                      </a:cubicBezTo>
                      <a:cubicBezTo>
                        <a:pt x="1936" y="222763"/>
                        <a:pt x="3000" y="237388"/>
                        <a:pt x="2468" y="252101"/>
                      </a:cubicBezTo>
                      <a:cubicBezTo>
                        <a:pt x="1936" y="266549"/>
                        <a:pt x="-1609" y="281617"/>
                        <a:pt x="873" y="295976"/>
                      </a:cubicBezTo>
                      <a:cubicBezTo>
                        <a:pt x="1936" y="300851"/>
                        <a:pt x="8229" y="301028"/>
                        <a:pt x="11332" y="298281"/>
                      </a:cubicBezTo>
                      <a:lnTo>
                        <a:pt x="11332" y="29828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7" name="任意多边形: 形状 356"/>
                <p:cNvSpPr/>
                <p:nvPr>
                  <p:custDataLst>
                    <p:tags r:id="rId103"/>
                  </p:custDataLst>
                </p:nvPr>
              </p:nvSpPr>
              <p:spPr>
                <a:xfrm>
                  <a:off x="7677893" y="3464764"/>
                  <a:ext cx="253052" cy="74796"/>
                </a:xfrm>
                <a:custGeom>
                  <a:avLst/>
                  <a:gdLst>
                    <a:gd name="connsiteX0" fmla="*/ 339 w 253052"/>
                    <a:gd name="connsiteY0" fmla="*/ 12714 h 74796"/>
                    <a:gd name="connsiteX1" fmla="*/ 52899 w 253052"/>
                    <a:gd name="connsiteY1" fmla="*/ 30707 h 74796"/>
                    <a:gd name="connsiteX2" fmla="*/ 119376 w 253052"/>
                    <a:gd name="connsiteY2" fmla="*/ 39127 h 74796"/>
                    <a:gd name="connsiteX3" fmla="*/ 176989 w 253052"/>
                    <a:gd name="connsiteY3" fmla="*/ 60754 h 74796"/>
                    <a:gd name="connsiteX4" fmla="*/ 241782 w 253052"/>
                    <a:gd name="connsiteY4" fmla="*/ 72809 h 74796"/>
                    <a:gd name="connsiteX5" fmla="*/ 244884 w 253052"/>
                    <a:gd name="connsiteY5" fmla="*/ 43116 h 74796"/>
                    <a:gd name="connsiteX6" fmla="*/ 186296 w 253052"/>
                    <a:gd name="connsiteY6" fmla="*/ 23084 h 74796"/>
                    <a:gd name="connsiteX7" fmla="*/ 126201 w 253052"/>
                    <a:gd name="connsiteY7" fmla="*/ 3496 h 74796"/>
                    <a:gd name="connsiteX8" fmla="*/ 62117 w 253052"/>
                    <a:gd name="connsiteY8" fmla="*/ 2078 h 74796"/>
                    <a:gd name="connsiteX9" fmla="*/ 28347 w 253052"/>
                    <a:gd name="connsiteY9" fmla="*/ 1014 h 74796"/>
                    <a:gd name="connsiteX10" fmla="*/ 2111 w 253052"/>
                    <a:gd name="connsiteY10" fmla="*/ 5269 h 74796"/>
                    <a:gd name="connsiteX11" fmla="*/ 339 w 253052"/>
                    <a:gd name="connsiteY11" fmla="*/ 12714 h 74796"/>
                    <a:gd name="connsiteX12" fmla="*/ 339 w 253052"/>
                    <a:gd name="connsiteY12" fmla="*/ 12714 h 74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3052" h="74796">
                      <a:moveTo>
                        <a:pt x="339" y="12714"/>
                      </a:moveTo>
                      <a:cubicBezTo>
                        <a:pt x="5923" y="30884"/>
                        <a:pt x="37477" y="29555"/>
                        <a:pt x="52899" y="30707"/>
                      </a:cubicBezTo>
                      <a:cubicBezTo>
                        <a:pt x="75147" y="32391"/>
                        <a:pt x="97572" y="33987"/>
                        <a:pt x="119376" y="39127"/>
                      </a:cubicBezTo>
                      <a:cubicBezTo>
                        <a:pt x="139408" y="43914"/>
                        <a:pt x="158021" y="52866"/>
                        <a:pt x="176989" y="60754"/>
                      </a:cubicBezTo>
                      <a:cubicBezTo>
                        <a:pt x="197375" y="69175"/>
                        <a:pt x="219446" y="79102"/>
                        <a:pt x="241782" y="72809"/>
                      </a:cubicBezTo>
                      <a:cubicBezTo>
                        <a:pt x="254900" y="69086"/>
                        <a:pt x="257382" y="49409"/>
                        <a:pt x="244884" y="43116"/>
                      </a:cubicBezTo>
                      <a:cubicBezTo>
                        <a:pt x="226536" y="33898"/>
                        <a:pt x="205441" y="30530"/>
                        <a:pt x="186296" y="23084"/>
                      </a:cubicBezTo>
                      <a:cubicBezTo>
                        <a:pt x="166619" y="15462"/>
                        <a:pt x="147208" y="6953"/>
                        <a:pt x="126201" y="3496"/>
                      </a:cubicBezTo>
                      <a:cubicBezTo>
                        <a:pt x="104751" y="-49"/>
                        <a:pt x="83745" y="1901"/>
                        <a:pt x="62117" y="2078"/>
                      </a:cubicBezTo>
                      <a:cubicBezTo>
                        <a:pt x="50861" y="2166"/>
                        <a:pt x="39604" y="2078"/>
                        <a:pt x="28347" y="1014"/>
                      </a:cubicBezTo>
                      <a:cubicBezTo>
                        <a:pt x="18775" y="128"/>
                        <a:pt x="9557" y="-2088"/>
                        <a:pt x="2111" y="5269"/>
                      </a:cubicBezTo>
                      <a:cubicBezTo>
                        <a:pt x="161" y="7219"/>
                        <a:pt x="-459" y="10232"/>
                        <a:pt x="339" y="12714"/>
                      </a:cubicBezTo>
                      <a:lnTo>
                        <a:pt x="339" y="1271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8" name="任意多边形: 形状 357"/>
                <p:cNvSpPr/>
                <p:nvPr>
                  <p:custDataLst>
                    <p:tags r:id="rId104"/>
                  </p:custDataLst>
                </p:nvPr>
              </p:nvSpPr>
              <p:spPr>
                <a:xfrm>
                  <a:off x="7602709" y="2955722"/>
                  <a:ext cx="95194" cy="295262"/>
                </a:xfrm>
                <a:custGeom>
                  <a:avLst/>
                  <a:gdLst>
                    <a:gd name="connsiteX0" fmla="*/ 6 w 95194"/>
                    <a:gd name="connsiteY0" fmla="*/ 1022 h 295262"/>
                    <a:gd name="connsiteX1" fmla="*/ 5235 w 95194"/>
                    <a:gd name="connsiteY1" fmla="*/ 16179 h 295262"/>
                    <a:gd name="connsiteX2" fmla="*/ 8869 w 95194"/>
                    <a:gd name="connsiteY2" fmla="*/ 35767 h 295262"/>
                    <a:gd name="connsiteX3" fmla="*/ 17999 w 95194"/>
                    <a:gd name="connsiteY3" fmla="*/ 75299 h 295262"/>
                    <a:gd name="connsiteX4" fmla="*/ 22519 w 95194"/>
                    <a:gd name="connsiteY4" fmla="*/ 165175 h 295262"/>
                    <a:gd name="connsiteX5" fmla="*/ 34396 w 95194"/>
                    <a:gd name="connsiteY5" fmla="*/ 246720 h 295262"/>
                    <a:gd name="connsiteX6" fmla="*/ 50262 w 95194"/>
                    <a:gd name="connsiteY6" fmla="*/ 277033 h 295262"/>
                    <a:gd name="connsiteX7" fmla="*/ 64444 w 95194"/>
                    <a:gd name="connsiteY7" fmla="*/ 290063 h 295262"/>
                    <a:gd name="connsiteX8" fmla="*/ 73219 w 95194"/>
                    <a:gd name="connsiteY8" fmla="*/ 294672 h 295262"/>
                    <a:gd name="connsiteX9" fmla="*/ 77384 w 95194"/>
                    <a:gd name="connsiteY9" fmla="*/ 295115 h 295262"/>
                    <a:gd name="connsiteX10" fmla="*/ 79069 w 95194"/>
                    <a:gd name="connsiteY10" fmla="*/ 294938 h 295262"/>
                    <a:gd name="connsiteX11" fmla="*/ 90946 w 95194"/>
                    <a:gd name="connsiteY11" fmla="*/ 291481 h 295262"/>
                    <a:gd name="connsiteX12" fmla="*/ 91389 w 95194"/>
                    <a:gd name="connsiteY12" fmla="*/ 290949 h 295262"/>
                    <a:gd name="connsiteX13" fmla="*/ 84918 w 95194"/>
                    <a:gd name="connsiteY13" fmla="*/ 293785 h 295262"/>
                    <a:gd name="connsiteX14" fmla="*/ 87666 w 95194"/>
                    <a:gd name="connsiteY14" fmla="*/ 293697 h 295262"/>
                    <a:gd name="connsiteX15" fmla="*/ 94048 w 95194"/>
                    <a:gd name="connsiteY15" fmla="*/ 281997 h 295262"/>
                    <a:gd name="connsiteX16" fmla="*/ 92630 w 95194"/>
                    <a:gd name="connsiteY16" fmla="*/ 279781 h 295262"/>
                    <a:gd name="connsiteX17" fmla="*/ 93693 w 95194"/>
                    <a:gd name="connsiteY17" fmla="*/ 286872 h 295262"/>
                    <a:gd name="connsiteX18" fmla="*/ 93782 w 95194"/>
                    <a:gd name="connsiteY18" fmla="*/ 279515 h 295262"/>
                    <a:gd name="connsiteX19" fmla="*/ 92453 w 95194"/>
                    <a:gd name="connsiteY19" fmla="*/ 276590 h 295262"/>
                    <a:gd name="connsiteX20" fmla="*/ 91921 w 95194"/>
                    <a:gd name="connsiteY20" fmla="*/ 275083 h 295262"/>
                    <a:gd name="connsiteX21" fmla="*/ 83146 w 95194"/>
                    <a:gd name="connsiteY21" fmla="*/ 262054 h 295262"/>
                    <a:gd name="connsiteX22" fmla="*/ 67369 w 95194"/>
                    <a:gd name="connsiteY22" fmla="*/ 233425 h 295262"/>
                    <a:gd name="connsiteX23" fmla="*/ 55757 w 95194"/>
                    <a:gd name="connsiteY23" fmla="*/ 149398 h 295262"/>
                    <a:gd name="connsiteX24" fmla="*/ 43526 w 95194"/>
                    <a:gd name="connsiteY24" fmla="*/ 61915 h 295262"/>
                    <a:gd name="connsiteX25" fmla="*/ 28280 w 95194"/>
                    <a:gd name="connsiteY25" fmla="*/ 25574 h 295262"/>
                    <a:gd name="connsiteX26" fmla="*/ 15428 w 95194"/>
                    <a:gd name="connsiteY26" fmla="*/ 12013 h 295262"/>
                    <a:gd name="connsiteX27" fmla="*/ 1601 w 95194"/>
                    <a:gd name="connsiteY27" fmla="*/ 136 h 295262"/>
                    <a:gd name="connsiteX28" fmla="*/ 6 w 95194"/>
                    <a:gd name="connsiteY28" fmla="*/ 1022 h 295262"/>
                    <a:gd name="connsiteX29" fmla="*/ 6 w 95194"/>
                    <a:gd name="connsiteY29" fmla="*/ 1022 h 29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5194" h="295262">
                      <a:moveTo>
                        <a:pt x="6" y="1022"/>
                      </a:moveTo>
                      <a:cubicBezTo>
                        <a:pt x="626" y="6518"/>
                        <a:pt x="3462" y="10861"/>
                        <a:pt x="5235" y="16179"/>
                      </a:cubicBezTo>
                      <a:cubicBezTo>
                        <a:pt x="7451" y="22738"/>
                        <a:pt x="7451" y="29120"/>
                        <a:pt x="8869" y="35767"/>
                      </a:cubicBezTo>
                      <a:cubicBezTo>
                        <a:pt x="11617" y="48974"/>
                        <a:pt x="15871" y="61915"/>
                        <a:pt x="17999" y="75299"/>
                      </a:cubicBezTo>
                      <a:cubicBezTo>
                        <a:pt x="22696" y="104903"/>
                        <a:pt x="21633" y="135216"/>
                        <a:pt x="22519" y="165175"/>
                      </a:cubicBezTo>
                      <a:cubicBezTo>
                        <a:pt x="23317" y="192564"/>
                        <a:pt x="24824" y="220750"/>
                        <a:pt x="34396" y="246720"/>
                      </a:cubicBezTo>
                      <a:cubicBezTo>
                        <a:pt x="38296" y="257445"/>
                        <a:pt x="43348" y="267904"/>
                        <a:pt x="50262" y="277033"/>
                      </a:cubicBezTo>
                      <a:cubicBezTo>
                        <a:pt x="54428" y="282440"/>
                        <a:pt x="58682" y="286340"/>
                        <a:pt x="64444" y="290063"/>
                      </a:cubicBezTo>
                      <a:cubicBezTo>
                        <a:pt x="67103" y="291835"/>
                        <a:pt x="70116" y="293874"/>
                        <a:pt x="73219" y="294672"/>
                      </a:cubicBezTo>
                      <a:cubicBezTo>
                        <a:pt x="74637" y="294849"/>
                        <a:pt x="75966" y="294938"/>
                        <a:pt x="77384" y="295115"/>
                      </a:cubicBezTo>
                      <a:cubicBezTo>
                        <a:pt x="82348" y="294317"/>
                        <a:pt x="82880" y="294229"/>
                        <a:pt x="79069" y="294938"/>
                      </a:cubicBezTo>
                      <a:cubicBezTo>
                        <a:pt x="83323" y="295913"/>
                        <a:pt x="87932" y="294672"/>
                        <a:pt x="90946" y="291481"/>
                      </a:cubicBezTo>
                      <a:cubicBezTo>
                        <a:pt x="91123" y="291304"/>
                        <a:pt x="91300" y="291126"/>
                        <a:pt x="91389" y="290949"/>
                      </a:cubicBezTo>
                      <a:cubicBezTo>
                        <a:pt x="89262" y="291924"/>
                        <a:pt x="87046" y="292899"/>
                        <a:pt x="84918" y="293785"/>
                      </a:cubicBezTo>
                      <a:cubicBezTo>
                        <a:pt x="85805" y="293785"/>
                        <a:pt x="86780" y="293697"/>
                        <a:pt x="87666" y="293697"/>
                      </a:cubicBezTo>
                      <a:cubicBezTo>
                        <a:pt x="93339" y="293431"/>
                        <a:pt x="97239" y="286960"/>
                        <a:pt x="94048" y="281997"/>
                      </a:cubicBezTo>
                      <a:cubicBezTo>
                        <a:pt x="93605" y="281288"/>
                        <a:pt x="93073" y="280490"/>
                        <a:pt x="92630" y="279781"/>
                      </a:cubicBezTo>
                      <a:cubicBezTo>
                        <a:pt x="92984" y="282174"/>
                        <a:pt x="93339" y="284479"/>
                        <a:pt x="93693" y="286872"/>
                      </a:cubicBezTo>
                      <a:cubicBezTo>
                        <a:pt x="94402" y="284479"/>
                        <a:pt x="94402" y="281997"/>
                        <a:pt x="93782" y="279515"/>
                      </a:cubicBezTo>
                      <a:cubicBezTo>
                        <a:pt x="93339" y="278540"/>
                        <a:pt x="92896" y="277565"/>
                        <a:pt x="92453" y="276590"/>
                      </a:cubicBezTo>
                      <a:cubicBezTo>
                        <a:pt x="92718" y="280579"/>
                        <a:pt x="92541" y="280047"/>
                        <a:pt x="91921" y="275083"/>
                      </a:cubicBezTo>
                      <a:cubicBezTo>
                        <a:pt x="89350" y="270474"/>
                        <a:pt x="86248" y="266397"/>
                        <a:pt x="83146" y="262054"/>
                      </a:cubicBezTo>
                      <a:cubicBezTo>
                        <a:pt x="76498" y="252924"/>
                        <a:pt x="70914" y="244238"/>
                        <a:pt x="67369" y="233425"/>
                      </a:cubicBezTo>
                      <a:cubicBezTo>
                        <a:pt x="58505" y="206657"/>
                        <a:pt x="57619" y="177318"/>
                        <a:pt x="55757" y="149398"/>
                      </a:cubicBezTo>
                      <a:cubicBezTo>
                        <a:pt x="53807" y="120060"/>
                        <a:pt x="51237" y="90367"/>
                        <a:pt x="43526" y="61915"/>
                      </a:cubicBezTo>
                      <a:cubicBezTo>
                        <a:pt x="40246" y="49594"/>
                        <a:pt x="35992" y="35856"/>
                        <a:pt x="28280" y="25574"/>
                      </a:cubicBezTo>
                      <a:cubicBezTo>
                        <a:pt x="24646" y="20699"/>
                        <a:pt x="19594" y="16533"/>
                        <a:pt x="15428" y="12013"/>
                      </a:cubicBezTo>
                      <a:cubicBezTo>
                        <a:pt x="11174" y="7493"/>
                        <a:pt x="7451" y="2440"/>
                        <a:pt x="1601" y="136"/>
                      </a:cubicBezTo>
                      <a:cubicBezTo>
                        <a:pt x="892" y="-219"/>
                        <a:pt x="-83" y="136"/>
                        <a:pt x="6" y="1022"/>
                      </a:cubicBezTo>
                      <a:lnTo>
                        <a:pt x="6" y="102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9" name="任意多边形: 形状 358"/>
                <p:cNvSpPr/>
                <p:nvPr>
                  <p:custDataLst>
                    <p:tags r:id="rId105"/>
                  </p:custDataLst>
                </p:nvPr>
              </p:nvSpPr>
              <p:spPr>
                <a:xfrm>
                  <a:off x="7921804" y="2999996"/>
                  <a:ext cx="151140" cy="227816"/>
                </a:xfrm>
                <a:custGeom>
                  <a:avLst/>
                  <a:gdLst>
                    <a:gd name="connsiteX0" fmla="*/ 87 w 151140"/>
                    <a:gd name="connsiteY0" fmla="*/ 10284 h 227816"/>
                    <a:gd name="connsiteX1" fmla="*/ 7709 w 151140"/>
                    <a:gd name="connsiteY1" fmla="*/ 34127 h 227816"/>
                    <a:gd name="connsiteX2" fmla="*/ 21891 w 151140"/>
                    <a:gd name="connsiteY2" fmla="*/ 61781 h 227816"/>
                    <a:gd name="connsiteX3" fmla="*/ 51052 w 151140"/>
                    <a:gd name="connsiteY3" fmla="*/ 109733 h 227816"/>
                    <a:gd name="connsiteX4" fmla="*/ 113274 w 151140"/>
                    <a:gd name="connsiteY4" fmla="*/ 196241 h 227816"/>
                    <a:gd name="connsiteX5" fmla="*/ 127102 w 151140"/>
                    <a:gd name="connsiteY5" fmla="*/ 217514 h 227816"/>
                    <a:gd name="connsiteX6" fmla="*/ 140308 w 151140"/>
                    <a:gd name="connsiteY6" fmla="*/ 227796 h 227816"/>
                    <a:gd name="connsiteX7" fmla="*/ 149438 w 151140"/>
                    <a:gd name="connsiteY7" fmla="*/ 191101 h 227816"/>
                    <a:gd name="connsiteX8" fmla="*/ 124442 w 151140"/>
                    <a:gd name="connsiteY8" fmla="*/ 146074 h 227816"/>
                    <a:gd name="connsiteX9" fmla="*/ 89963 w 151140"/>
                    <a:gd name="connsiteY9" fmla="*/ 103883 h 227816"/>
                    <a:gd name="connsiteX10" fmla="*/ 51495 w 151140"/>
                    <a:gd name="connsiteY10" fmla="*/ 52652 h 227816"/>
                    <a:gd name="connsiteX11" fmla="*/ 34389 w 151140"/>
                    <a:gd name="connsiteY11" fmla="*/ 26770 h 227816"/>
                    <a:gd name="connsiteX12" fmla="*/ 14712 w 151140"/>
                    <a:gd name="connsiteY12" fmla="*/ 1332 h 227816"/>
                    <a:gd name="connsiteX13" fmla="*/ 87 w 151140"/>
                    <a:gd name="connsiteY13" fmla="*/ 10284 h 227816"/>
                    <a:gd name="connsiteX14" fmla="*/ 87 w 151140"/>
                    <a:gd name="connsiteY14" fmla="*/ 10284 h 22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1140" h="227816">
                      <a:moveTo>
                        <a:pt x="87" y="10284"/>
                      </a:moveTo>
                      <a:cubicBezTo>
                        <a:pt x="-711" y="18793"/>
                        <a:pt x="4164" y="26682"/>
                        <a:pt x="7709" y="34127"/>
                      </a:cubicBezTo>
                      <a:cubicBezTo>
                        <a:pt x="12230" y="43434"/>
                        <a:pt x="16927" y="52652"/>
                        <a:pt x="21891" y="61781"/>
                      </a:cubicBezTo>
                      <a:cubicBezTo>
                        <a:pt x="30843" y="78179"/>
                        <a:pt x="40239" y="94399"/>
                        <a:pt x="51052" y="109733"/>
                      </a:cubicBezTo>
                      <a:cubicBezTo>
                        <a:pt x="71616" y="138806"/>
                        <a:pt x="95813" y="165042"/>
                        <a:pt x="113274" y="196241"/>
                      </a:cubicBezTo>
                      <a:cubicBezTo>
                        <a:pt x="117352" y="203510"/>
                        <a:pt x="121695" y="211044"/>
                        <a:pt x="127102" y="217514"/>
                      </a:cubicBezTo>
                      <a:cubicBezTo>
                        <a:pt x="130381" y="221414"/>
                        <a:pt x="134458" y="228239"/>
                        <a:pt x="140308" y="227796"/>
                      </a:cubicBezTo>
                      <a:cubicBezTo>
                        <a:pt x="154313" y="226732"/>
                        <a:pt x="151476" y="199521"/>
                        <a:pt x="149438" y="191101"/>
                      </a:cubicBezTo>
                      <a:cubicBezTo>
                        <a:pt x="145538" y="174526"/>
                        <a:pt x="134458" y="159458"/>
                        <a:pt x="124442" y="146074"/>
                      </a:cubicBezTo>
                      <a:cubicBezTo>
                        <a:pt x="113540" y="131538"/>
                        <a:pt x="101309" y="118065"/>
                        <a:pt x="89963" y="103883"/>
                      </a:cubicBezTo>
                      <a:cubicBezTo>
                        <a:pt x="76668" y="87220"/>
                        <a:pt x="63727" y="70202"/>
                        <a:pt x="51495" y="52652"/>
                      </a:cubicBezTo>
                      <a:cubicBezTo>
                        <a:pt x="45645" y="44143"/>
                        <a:pt x="39884" y="35545"/>
                        <a:pt x="34389" y="26770"/>
                      </a:cubicBezTo>
                      <a:cubicBezTo>
                        <a:pt x="28716" y="17818"/>
                        <a:pt x="24196" y="6739"/>
                        <a:pt x="14712" y="1332"/>
                      </a:cubicBezTo>
                      <a:cubicBezTo>
                        <a:pt x="7621" y="-2745"/>
                        <a:pt x="796" y="3193"/>
                        <a:pt x="87" y="10284"/>
                      </a:cubicBezTo>
                      <a:lnTo>
                        <a:pt x="87" y="1028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0" name="任意多边形: 形状 359"/>
                <p:cNvSpPr/>
                <p:nvPr>
                  <p:custDataLst>
                    <p:tags r:id="rId106"/>
                  </p:custDataLst>
                </p:nvPr>
              </p:nvSpPr>
              <p:spPr>
                <a:xfrm>
                  <a:off x="8301826" y="3086651"/>
                  <a:ext cx="102380" cy="288594"/>
                </a:xfrm>
                <a:custGeom>
                  <a:avLst/>
                  <a:gdLst>
                    <a:gd name="connsiteX0" fmla="*/ 400 w 102380"/>
                    <a:gd name="connsiteY0" fmla="*/ 7834 h 288594"/>
                    <a:gd name="connsiteX1" fmla="*/ 9884 w 102380"/>
                    <a:gd name="connsiteY1" fmla="*/ 40452 h 288594"/>
                    <a:gd name="connsiteX2" fmla="*/ 26016 w 102380"/>
                    <a:gd name="connsiteY2" fmla="*/ 72803 h 288594"/>
                    <a:gd name="connsiteX3" fmla="*/ 58899 w 102380"/>
                    <a:gd name="connsiteY3" fmla="*/ 136444 h 288594"/>
                    <a:gd name="connsiteX4" fmla="*/ 57924 w 102380"/>
                    <a:gd name="connsiteY4" fmla="*/ 200882 h 288594"/>
                    <a:gd name="connsiteX5" fmla="*/ 48263 w 102380"/>
                    <a:gd name="connsiteY5" fmla="*/ 236336 h 288594"/>
                    <a:gd name="connsiteX6" fmla="*/ 44009 w 102380"/>
                    <a:gd name="connsiteY6" fmla="*/ 277286 h 288594"/>
                    <a:gd name="connsiteX7" fmla="*/ 66433 w 102380"/>
                    <a:gd name="connsiteY7" fmla="*/ 282781 h 288594"/>
                    <a:gd name="connsiteX8" fmla="*/ 96392 w 102380"/>
                    <a:gd name="connsiteY8" fmla="*/ 206377 h 288594"/>
                    <a:gd name="connsiteX9" fmla="*/ 96038 w 102380"/>
                    <a:gd name="connsiteY9" fmla="*/ 129176 h 288594"/>
                    <a:gd name="connsiteX10" fmla="*/ 59963 w 102380"/>
                    <a:gd name="connsiteY10" fmla="*/ 61813 h 288594"/>
                    <a:gd name="connsiteX11" fmla="*/ 38336 w 102380"/>
                    <a:gd name="connsiteY11" fmla="*/ 27865 h 288594"/>
                    <a:gd name="connsiteX12" fmla="*/ 12809 w 102380"/>
                    <a:gd name="connsiteY12" fmla="*/ 477 h 288594"/>
                    <a:gd name="connsiteX13" fmla="*/ 400 w 102380"/>
                    <a:gd name="connsiteY13" fmla="*/ 7834 h 288594"/>
                    <a:gd name="connsiteX14" fmla="*/ 400 w 102380"/>
                    <a:gd name="connsiteY14" fmla="*/ 7834 h 288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2380" h="288594">
                      <a:moveTo>
                        <a:pt x="400" y="7834"/>
                      </a:moveTo>
                      <a:cubicBezTo>
                        <a:pt x="-1727" y="19711"/>
                        <a:pt x="5098" y="29904"/>
                        <a:pt x="9884" y="40452"/>
                      </a:cubicBezTo>
                      <a:cubicBezTo>
                        <a:pt x="14936" y="51442"/>
                        <a:pt x="20520" y="62079"/>
                        <a:pt x="26016" y="72803"/>
                      </a:cubicBezTo>
                      <a:cubicBezTo>
                        <a:pt x="36918" y="93899"/>
                        <a:pt x="50745" y="114019"/>
                        <a:pt x="58899" y="136444"/>
                      </a:cubicBezTo>
                      <a:cubicBezTo>
                        <a:pt x="66965" y="158514"/>
                        <a:pt x="64040" y="178812"/>
                        <a:pt x="57924" y="200882"/>
                      </a:cubicBezTo>
                      <a:cubicBezTo>
                        <a:pt x="54645" y="212670"/>
                        <a:pt x="50745" y="224370"/>
                        <a:pt x="48263" y="236336"/>
                      </a:cubicBezTo>
                      <a:cubicBezTo>
                        <a:pt x="45515" y="249986"/>
                        <a:pt x="44984" y="263458"/>
                        <a:pt x="44009" y="277286"/>
                      </a:cubicBezTo>
                      <a:cubicBezTo>
                        <a:pt x="43122" y="289429"/>
                        <a:pt x="61027" y="292620"/>
                        <a:pt x="66433" y="282781"/>
                      </a:cubicBezTo>
                      <a:cubicBezTo>
                        <a:pt x="79817" y="258052"/>
                        <a:pt x="89035" y="233500"/>
                        <a:pt x="96392" y="206377"/>
                      </a:cubicBezTo>
                      <a:cubicBezTo>
                        <a:pt x="103394" y="180584"/>
                        <a:pt x="105433" y="154703"/>
                        <a:pt x="96038" y="129176"/>
                      </a:cubicBezTo>
                      <a:cubicBezTo>
                        <a:pt x="87263" y="105333"/>
                        <a:pt x="72992" y="83528"/>
                        <a:pt x="59963" y="61813"/>
                      </a:cubicBezTo>
                      <a:cubicBezTo>
                        <a:pt x="53049" y="50290"/>
                        <a:pt x="45870" y="38945"/>
                        <a:pt x="38336" y="27865"/>
                      </a:cubicBezTo>
                      <a:cubicBezTo>
                        <a:pt x="31156" y="17406"/>
                        <a:pt x="25041" y="5086"/>
                        <a:pt x="12809" y="477"/>
                      </a:cubicBezTo>
                      <a:cubicBezTo>
                        <a:pt x="7757" y="-1473"/>
                        <a:pt x="1198" y="2870"/>
                        <a:pt x="400" y="7834"/>
                      </a:cubicBezTo>
                      <a:lnTo>
                        <a:pt x="400" y="783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1" name="任意多边形: 形状 360"/>
                <p:cNvSpPr/>
                <p:nvPr>
                  <p:custDataLst>
                    <p:tags r:id="rId107"/>
                  </p:custDataLst>
                </p:nvPr>
              </p:nvSpPr>
              <p:spPr>
                <a:xfrm>
                  <a:off x="7692588" y="3108894"/>
                  <a:ext cx="161120" cy="193670"/>
                </a:xfrm>
                <a:custGeom>
                  <a:avLst/>
                  <a:gdLst>
                    <a:gd name="connsiteX0" fmla="*/ 180 w 161120"/>
                    <a:gd name="connsiteY0" fmla="*/ 12358 h 193670"/>
                    <a:gd name="connsiteX1" fmla="*/ 13918 w 161120"/>
                    <a:gd name="connsiteY1" fmla="*/ 37974 h 193670"/>
                    <a:gd name="connsiteX2" fmla="*/ 31911 w 161120"/>
                    <a:gd name="connsiteY2" fmla="*/ 64298 h 193670"/>
                    <a:gd name="connsiteX3" fmla="*/ 67366 w 161120"/>
                    <a:gd name="connsiteY3" fmla="*/ 114466 h 193670"/>
                    <a:gd name="connsiteX4" fmla="*/ 102377 w 161120"/>
                    <a:gd name="connsiteY4" fmla="*/ 159227 h 193670"/>
                    <a:gd name="connsiteX5" fmla="*/ 148467 w 161120"/>
                    <a:gd name="connsiteY5" fmla="*/ 193529 h 193670"/>
                    <a:gd name="connsiteX6" fmla="*/ 160787 w 161120"/>
                    <a:gd name="connsiteY6" fmla="*/ 180588 h 193670"/>
                    <a:gd name="connsiteX7" fmla="*/ 129854 w 161120"/>
                    <a:gd name="connsiteY7" fmla="*/ 135030 h 193670"/>
                    <a:gd name="connsiteX8" fmla="*/ 94754 w 161120"/>
                    <a:gd name="connsiteY8" fmla="*/ 91864 h 193670"/>
                    <a:gd name="connsiteX9" fmla="*/ 55843 w 161120"/>
                    <a:gd name="connsiteY9" fmla="*/ 44976 h 193670"/>
                    <a:gd name="connsiteX10" fmla="*/ 36343 w 161120"/>
                    <a:gd name="connsiteY10" fmla="*/ 22108 h 193670"/>
                    <a:gd name="connsiteX11" fmla="*/ 14184 w 161120"/>
                    <a:gd name="connsiteY11" fmla="*/ 1101 h 193670"/>
                    <a:gd name="connsiteX12" fmla="*/ 180 w 161120"/>
                    <a:gd name="connsiteY12" fmla="*/ 12358 h 193670"/>
                    <a:gd name="connsiteX13" fmla="*/ 180 w 161120"/>
                    <a:gd name="connsiteY13" fmla="*/ 12358 h 193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1120" h="193670">
                      <a:moveTo>
                        <a:pt x="180" y="12358"/>
                      </a:moveTo>
                      <a:cubicBezTo>
                        <a:pt x="1775" y="21931"/>
                        <a:pt x="8600" y="30174"/>
                        <a:pt x="13918" y="37974"/>
                      </a:cubicBezTo>
                      <a:cubicBezTo>
                        <a:pt x="19857" y="46748"/>
                        <a:pt x="25884" y="55523"/>
                        <a:pt x="31911" y="64298"/>
                      </a:cubicBezTo>
                      <a:cubicBezTo>
                        <a:pt x="43523" y="81139"/>
                        <a:pt x="55223" y="97980"/>
                        <a:pt x="67366" y="114466"/>
                      </a:cubicBezTo>
                      <a:cubicBezTo>
                        <a:pt x="78622" y="129711"/>
                        <a:pt x="90056" y="144780"/>
                        <a:pt x="102377" y="159227"/>
                      </a:cubicBezTo>
                      <a:cubicBezTo>
                        <a:pt x="114963" y="174029"/>
                        <a:pt x="128081" y="190515"/>
                        <a:pt x="148467" y="193529"/>
                      </a:cubicBezTo>
                      <a:cubicBezTo>
                        <a:pt x="156444" y="194681"/>
                        <a:pt x="162649" y="188654"/>
                        <a:pt x="160787" y="180588"/>
                      </a:cubicBezTo>
                      <a:cubicBezTo>
                        <a:pt x="156444" y="161798"/>
                        <a:pt x="141997" y="149211"/>
                        <a:pt x="129854" y="135030"/>
                      </a:cubicBezTo>
                      <a:cubicBezTo>
                        <a:pt x="117799" y="120937"/>
                        <a:pt x="106277" y="106400"/>
                        <a:pt x="94754" y="91864"/>
                      </a:cubicBezTo>
                      <a:cubicBezTo>
                        <a:pt x="82079" y="75998"/>
                        <a:pt x="69050" y="60398"/>
                        <a:pt x="55843" y="44976"/>
                      </a:cubicBezTo>
                      <a:cubicBezTo>
                        <a:pt x="49373" y="37353"/>
                        <a:pt x="42902" y="29730"/>
                        <a:pt x="36343" y="22108"/>
                      </a:cubicBezTo>
                      <a:cubicBezTo>
                        <a:pt x="29784" y="14485"/>
                        <a:pt x="23491" y="5356"/>
                        <a:pt x="14184" y="1101"/>
                      </a:cubicBezTo>
                      <a:cubicBezTo>
                        <a:pt x="5941" y="-2710"/>
                        <a:pt x="-1238" y="3938"/>
                        <a:pt x="180" y="12358"/>
                      </a:cubicBezTo>
                      <a:lnTo>
                        <a:pt x="180" y="1235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2" name="任意多边形: 形状 361"/>
                <p:cNvSpPr/>
                <p:nvPr>
                  <p:custDataLst>
                    <p:tags r:id="rId108"/>
                  </p:custDataLst>
                </p:nvPr>
              </p:nvSpPr>
              <p:spPr>
                <a:xfrm>
                  <a:off x="7972745" y="3178000"/>
                  <a:ext cx="100452" cy="192359"/>
                </a:xfrm>
                <a:custGeom>
                  <a:avLst/>
                  <a:gdLst>
                    <a:gd name="connsiteX0" fmla="*/ 6404 w 100452"/>
                    <a:gd name="connsiteY0" fmla="*/ 865 h 192359"/>
                    <a:gd name="connsiteX1" fmla="*/ 3213 w 100452"/>
                    <a:gd name="connsiteY1" fmla="*/ 43144 h 192359"/>
                    <a:gd name="connsiteX2" fmla="*/ 19434 w 100452"/>
                    <a:gd name="connsiteY2" fmla="*/ 91805 h 192359"/>
                    <a:gd name="connsiteX3" fmla="*/ 40706 w 100452"/>
                    <a:gd name="connsiteY3" fmla="*/ 141618 h 192359"/>
                    <a:gd name="connsiteX4" fmla="*/ 67651 w 100452"/>
                    <a:gd name="connsiteY4" fmla="*/ 186823 h 192359"/>
                    <a:gd name="connsiteX5" fmla="*/ 86619 w 100452"/>
                    <a:gd name="connsiteY5" fmla="*/ 191343 h 192359"/>
                    <a:gd name="connsiteX6" fmla="*/ 91228 w 100452"/>
                    <a:gd name="connsiteY6" fmla="*/ 189304 h 192359"/>
                    <a:gd name="connsiteX7" fmla="*/ 100446 w 100452"/>
                    <a:gd name="connsiteY7" fmla="*/ 172286 h 192359"/>
                    <a:gd name="connsiteX8" fmla="*/ 80947 w 100452"/>
                    <a:gd name="connsiteY8" fmla="*/ 116712 h 192359"/>
                    <a:gd name="connsiteX9" fmla="*/ 60117 w 100452"/>
                    <a:gd name="connsiteY9" fmla="*/ 70621 h 192359"/>
                    <a:gd name="connsiteX10" fmla="*/ 34324 w 100452"/>
                    <a:gd name="connsiteY10" fmla="*/ 21872 h 192359"/>
                    <a:gd name="connsiteX11" fmla="*/ 16065 w 100452"/>
                    <a:gd name="connsiteY11" fmla="*/ 2992 h 192359"/>
                    <a:gd name="connsiteX12" fmla="*/ 6404 w 100452"/>
                    <a:gd name="connsiteY12" fmla="*/ 865 h 192359"/>
                    <a:gd name="connsiteX13" fmla="*/ 6404 w 100452"/>
                    <a:gd name="connsiteY13" fmla="*/ 865 h 192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0452" h="192359">
                      <a:moveTo>
                        <a:pt x="6404" y="865"/>
                      </a:moveTo>
                      <a:cubicBezTo>
                        <a:pt x="-4055" y="10260"/>
                        <a:pt x="909" y="31178"/>
                        <a:pt x="3213" y="43144"/>
                      </a:cubicBezTo>
                      <a:cubicBezTo>
                        <a:pt x="6493" y="60074"/>
                        <a:pt x="12875" y="75851"/>
                        <a:pt x="19434" y="91805"/>
                      </a:cubicBezTo>
                      <a:cubicBezTo>
                        <a:pt x="26347" y="108469"/>
                        <a:pt x="33261" y="125132"/>
                        <a:pt x="40706" y="141618"/>
                      </a:cubicBezTo>
                      <a:cubicBezTo>
                        <a:pt x="47974" y="157750"/>
                        <a:pt x="54001" y="174857"/>
                        <a:pt x="67651" y="186823"/>
                      </a:cubicBezTo>
                      <a:cubicBezTo>
                        <a:pt x="72526" y="191077"/>
                        <a:pt x="80238" y="194002"/>
                        <a:pt x="86619" y="191343"/>
                      </a:cubicBezTo>
                      <a:cubicBezTo>
                        <a:pt x="88126" y="190722"/>
                        <a:pt x="89722" y="190013"/>
                        <a:pt x="91228" y="189304"/>
                      </a:cubicBezTo>
                      <a:cubicBezTo>
                        <a:pt x="97167" y="186291"/>
                        <a:pt x="100624" y="178668"/>
                        <a:pt x="100446" y="172286"/>
                      </a:cubicBezTo>
                      <a:cubicBezTo>
                        <a:pt x="99826" y="152255"/>
                        <a:pt x="89190" y="134528"/>
                        <a:pt x="80947" y="116712"/>
                      </a:cubicBezTo>
                      <a:cubicBezTo>
                        <a:pt x="73944" y="101378"/>
                        <a:pt x="66854" y="86044"/>
                        <a:pt x="60117" y="70621"/>
                      </a:cubicBezTo>
                      <a:cubicBezTo>
                        <a:pt x="52672" y="53692"/>
                        <a:pt x="45227" y="36851"/>
                        <a:pt x="34324" y="21872"/>
                      </a:cubicBezTo>
                      <a:cubicBezTo>
                        <a:pt x="29006" y="14515"/>
                        <a:pt x="24043" y="7424"/>
                        <a:pt x="16065" y="2992"/>
                      </a:cubicBezTo>
                      <a:cubicBezTo>
                        <a:pt x="13672" y="1663"/>
                        <a:pt x="9063" y="-1528"/>
                        <a:pt x="6404" y="865"/>
                      </a:cubicBezTo>
                      <a:lnTo>
                        <a:pt x="6404" y="86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3" name="任意多边形: 形状 362"/>
                <p:cNvSpPr/>
                <p:nvPr>
                  <p:custDataLst>
                    <p:tags r:id="rId109"/>
                  </p:custDataLst>
                </p:nvPr>
              </p:nvSpPr>
              <p:spPr>
                <a:xfrm>
                  <a:off x="8267707" y="3222298"/>
                  <a:ext cx="52999" cy="229996"/>
                </a:xfrm>
                <a:custGeom>
                  <a:avLst/>
                  <a:gdLst>
                    <a:gd name="connsiteX0" fmla="*/ 34431 w 52999"/>
                    <a:gd name="connsiteY0" fmla="*/ 2480 h 229996"/>
                    <a:gd name="connsiteX1" fmla="*/ 25833 w 52999"/>
                    <a:gd name="connsiteY1" fmla="*/ 8241 h 229996"/>
                    <a:gd name="connsiteX2" fmla="*/ 17501 w 52999"/>
                    <a:gd name="connsiteY2" fmla="*/ 19675 h 229996"/>
                    <a:gd name="connsiteX3" fmla="*/ 8549 w 52999"/>
                    <a:gd name="connsiteY3" fmla="*/ 46266 h 229996"/>
                    <a:gd name="connsiteX4" fmla="*/ 1370 w 52999"/>
                    <a:gd name="connsiteY4" fmla="*/ 108311 h 229996"/>
                    <a:gd name="connsiteX5" fmla="*/ 1370 w 52999"/>
                    <a:gd name="connsiteY5" fmla="*/ 167076 h 229996"/>
                    <a:gd name="connsiteX6" fmla="*/ 40 w 52999"/>
                    <a:gd name="connsiteY6" fmla="*/ 213344 h 229996"/>
                    <a:gd name="connsiteX7" fmla="*/ 26276 w 52999"/>
                    <a:gd name="connsiteY7" fmla="*/ 227526 h 229996"/>
                    <a:gd name="connsiteX8" fmla="*/ 48612 w 52999"/>
                    <a:gd name="connsiteY8" fmla="*/ 178865 h 229996"/>
                    <a:gd name="connsiteX9" fmla="*/ 48169 w 52999"/>
                    <a:gd name="connsiteY9" fmla="*/ 121163 h 229996"/>
                    <a:gd name="connsiteX10" fmla="*/ 51715 w 52999"/>
                    <a:gd name="connsiteY10" fmla="*/ 60979 h 229996"/>
                    <a:gd name="connsiteX11" fmla="*/ 46840 w 52999"/>
                    <a:gd name="connsiteY11" fmla="*/ 6380 h 229996"/>
                    <a:gd name="connsiteX12" fmla="*/ 47992 w 52999"/>
                    <a:gd name="connsiteY12" fmla="*/ 13648 h 229996"/>
                    <a:gd name="connsiteX13" fmla="*/ 48524 w 52999"/>
                    <a:gd name="connsiteY13" fmla="*/ 10191 h 229996"/>
                    <a:gd name="connsiteX14" fmla="*/ 34431 w 52999"/>
                    <a:gd name="connsiteY14" fmla="*/ 2480 h 229996"/>
                    <a:gd name="connsiteX15" fmla="*/ 34431 w 52999"/>
                    <a:gd name="connsiteY15" fmla="*/ 2480 h 229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999" h="229996">
                      <a:moveTo>
                        <a:pt x="34431" y="2480"/>
                      </a:moveTo>
                      <a:cubicBezTo>
                        <a:pt x="32037" y="4785"/>
                        <a:pt x="28315" y="5760"/>
                        <a:pt x="25833" y="8241"/>
                      </a:cubicBezTo>
                      <a:cubicBezTo>
                        <a:pt x="22554" y="11521"/>
                        <a:pt x="19717" y="15687"/>
                        <a:pt x="17501" y="19675"/>
                      </a:cubicBezTo>
                      <a:cubicBezTo>
                        <a:pt x="13247" y="27741"/>
                        <a:pt x="10676" y="37491"/>
                        <a:pt x="8549" y="46266"/>
                      </a:cubicBezTo>
                      <a:cubicBezTo>
                        <a:pt x="3586" y="66120"/>
                        <a:pt x="2345" y="87925"/>
                        <a:pt x="1370" y="108311"/>
                      </a:cubicBezTo>
                      <a:cubicBezTo>
                        <a:pt x="483" y="127899"/>
                        <a:pt x="838" y="147488"/>
                        <a:pt x="1370" y="167076"/>
                      </a:cubicBezTo>
                      <a:cubicBezTo>
                        <a:pt x="1813" y="182587"/>
                        <a:pt x="-314" y="197921"/>
                        <a:pt x="40" y="213344"/>
                      </a:cubicBezTo>
                      <a:cubicBezTo>
                        <a:pt x="306" y="226462"/>
                        <a:pt x="15108" y="234262"/>
                        <a:pt x="26276" y="227526"/>
                      </a:cubicBezTo>
                      <a:cubicBezTo>
                        <a:pt x="43826" y="216889"/>
                        <a:pt x="48081" y="198010"/>
                        <a:pt x="48612" y="178865"/>
                      </a:cubicBezTo>
                      <a:cubicBezTo>
                        <a:pt x="49144" y="159631"/>
                        <a:pt x="47726" y="140397"/>
                        <a:pt x="48169" y="121163"/>
                      </a:cubicBezTo>
                      <a:cubicBezTo>
                        <a:pt x="48701" y="101043"/>
                        <a:pt x="49765" y="80922"/>
                        <a:pt x="51715" y="60979"/>
                      </a:cubicBezTo>
                      <a:cubicBezTo>
                        <a:pt x="53221" y="44671"/>
                        <a:pt x="54994" y="21182"/>
                        <a:pt x="46840" y="6380"/>
                      </a:cubicBezTo>
                      <a:cubicBezTo>
                        <a:pt x="47194" y="8773"/>
                        <a:pt x="47549" y="11255"/>
                        <a:pt x="47992" y="13648"/>
                      </a:cubicBezTo>
                      <a:cubicBezTo>
                        <a:pt x="48169" y="12496"/>
                        <a:pt x="48347" y="11343"/>
                        <a:pt x="48524" y="10191"/>
                      </a:cubicBezTo>
                      <a:cubicBezTo>
                        <a:pt x="49853" y="2125"/>
                        <a:pt x="40635" y="-3459"/>
                        <a:pt x="34431" y="2480"/>
                      </a:cubicBezTo>
                      <a:lnTo>
                        <a:pt x="34431" y="248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4" name="任意多边形: 形状 363"/>
                <p:cNvSpPr/>
                <p:nvPr>
                  <p:custDataLst>
                    <p:tags r:id="rId110"/>
                  </p:custDataLst>
                </p:nvPr>
              </p:nvSpPr>
              <p:spPr>
                <a:xfrm>
                  <a:off x="7947751" y="3752472"/>
                  <a:ext cx="111595" cy="206040"/>
                </a:xfrm>
                <a:custGeom>
                  <a:avLst/>
                  <a:gdLst>
                    <a:gd name="connsiteX0" fmla="*/ 8885 w 111595"/>
                    <a:gd name="connsiteY0" fmla="*/ 205943 h 206040"/>
                    <a:gd name="connsiteX1" fmla="*/ 50987 w 111595"/>
                    <a:gd name="connsiteY1" fmla="*/ 186532 h 206040"/>
                    <a:gd name="connsiteX2" fmla="*/ 64282 w 111595"/>
                    <a:gd name="connsiteY2" fmla="*/ 155066 h 206040"/>
                    <a:gd name="connsiteX3" fmla="*/ 75096 w 111595"/>
                    <a:gd name="connsiteY3" fmla="*/ 123955 h 206040"/>
                    <a:gd name="connsiteX4" fmla="*/ 92114 w 111595"/>
                    <a:gd name="connsiteY4" fmla="*/ 61113 h 206040"/>
                    <a:gd name="connsiteX5" fmla="*/ 102484 w 111595"/>
                    <a:gd name="connsiteY5" fmla="*/ 45513 h 206040"/>
                    <a:gd name="connsiteX6" fmla="*/ 110373 w 111595"/>
                    <a:gd name="connsiteY6" fmla="*/ 13338 h 206040"/>
                    <a:gd name="connsiteX7" fmla="*/ 75539 w 111595"/>
                    <a:gd name="connsiteY7" fmla="*/ 9615 h 206040"/>
                    <a:gd name="connsiteX8" fmla="*/ 63750 w 111595"/>
                    <a:gd name="connsiteY8" fmla="*/ 25481 h 206040"/>
                    <a:gd name="connsiteX9" fmla="*/ 50189 w 111595"/>
                    <a:gd name="connsiteY9" fmla="*/ 53579 h 206040"/>
                    <a:gd name="connsiteX10" fmla="*/ 34323 w 111595"/>
                    <a:gd name="connsiteY10" fmla="*/ 118992 h 206040"/>
                    <a:gd name="connsiteX11" fmla="*/ 24574 w 111595"/>
                    <a:gd name="connsiteY11" fmla="*/ 150369 h 206040"/>
                    <a:gd name="connsiteX12" fmla="*/ 15621 w 111595"/>
                    <a:gd name="connsiteY12" fmla="*/ 173325 h 206040"/>
                    <a:gd name="connsiteX13" fmla="*/ 642 w 111595"/>
                    <a:gd name="connsiteY13" fmla="*/ 190609 h 206040"/>
                    <a:gd name="connsiteX14" fmla="*/ 8885 w 111595"/>
                    <a:gd name="connsiteY14" fmla="*/ 205943 h 206040"/>
                    <a:gd name="connsiteX15" fmla="*/ 8885 w 111595"/>
                    <a:gd name="connsiteY15" fmla="*/ 205943 h 206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1595" h="206040">
                      <a:moveTo>
                        <a:pt x="8885" y="205943"/>
                      </a:moveTo>
                      <a:cubicBezTo>
                        <a:pt x="22269" y="206918"/>
                        <a:pt x="42389" y="200625"/>
                        <a:pt x="50987" y="186532"/>
                      </a:cubicBezTo>
                      <a:cubicBezTo>
                        <a:pt x="56837" y="177048"/>
                        <a:pt x="60294" y="165437"/>
                        <a:pt x="64282" y="155066"/>
                      </a:cubicBezTo>
                      <a:cubicBezTo>
                        <a:pt x="68271" y="144784"/>
                        <a:pt x="71728" y="134414"/>
                        <a:pt x="75096" y="123955"/>
                      </a:cubicBezTo>
                      <a:cubicBezTo>
                        <a:pt x="81743" y="103214"/>
                        <a:pt x="86796" y="82208"/>
                        <a:pt x="92114" y="61113"/>
                      </a:cubicBezTo>
                      <a:cubicBezTo>
                        <a:pt x="93886" y="53933"/>
                        <a:pt x="97609" y="51717"/>
                        <a:pt x="102484" y="45513"/>
                      </a:cubicBezTo>
                      <a:cubicBezTo>
                        <a:pt x="110107" y="35852"/>
                        <a:pt x="113652" y="25481"/>
                        <a:pt x="110373" y="13338"/>
                      </a:cubicBezTo>
                      <a:cubicBezTo>
                        <a:pt x="106384" y="-1287"/>
                        <a:pt x="81921" y="-5807"/>
                        <a:pt x="75539" y="9615"/>
                      </a:cubicBezTo>
                      <a:cubicBezTo>
                        <a:pt x="72614" y="16618"/>
                        <a:pt x="68980" y="19188"/>
                        <a:pt x="63750" y="25481"/>
                      </a:cubicBezTo>
                      <a:cubicBezTo>
                        <a:pt x="56837" y="33902"/>
                        <a:pt x="52405" y="42854"/>
                        <a:pt x="50189" y="53579"/>
                      </a:cubicBezTo>
                      <a:cubicBezTo>
                        <a:pt x="45580" y="75560"/>
                        <a:pt x="40617" y="97364"/>
                        <a:pt x="34323" y="118992"/>
                      </a:cubicBezTo>
                      <a:cubicBezTo>
                        <a:pt x="31221" y="129539"/>
                        <a:pt x="27853" y="139910"/>
                        <a:pt x="24574" y="150369"/>
                      </a:cubicBezTo>
                      <a:cubicBezTo>
                        <a:pt x="22269" y="157548"/>
                        <a:pt x="20585" y="167475"/>
                        <a:pt x="15621" y="173325"/>
                      </a:cubicBezTo>
                      <a:cubicBezTo>
                        <a:pt x="10569" y="179264"/>
                        <a:pt x="3124" y="182455"/>
                        <a:pt x="642" y="190609"/>
                      </a:cubicBezTo>
                      <a:cubicBezTo>
                        <a:pt x="-1397" y="197257"/>
                        <a:pt x="1440" y="205411"/>
                        <a:pt x="8885" y="205943"/>
                      </a:cubicBezTo>
                      <a:lnTo>
                        <a:pt x="8885" y="20594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5" name="任意多边形: 形状 364"/>
                <p:cNvSpPr/>
                <p:nvPr>
                  <p:custDataLst>
                    <p:tags r:id="rId111"/>
                  </p:custDataLst>
                </p:nvPr>
              </p:nvSpPr>
              <p:spPr>
                <a:xfrm>
                  <a:off x="7757083" y="3523079"/>
                  <a:ext cx="211897" cy="94625"/>
                </a:xfrm>
                <a:custGeom>
                  <a:avLst/>
                  <a:gdLst>
                    <a:gd name="connsiteX0" fmla="*/ 2516 w 211897"/>
                    <a:gd name="connsiteY0" fmla="*/ 9708 h 94625"/>
                    <a:gd name="connsiteX1" fmla="*/ 26005 w 211897"/>
                    <a:gd name="connsiteY1" fmla="*/ 28764 h 94625"/>
                    <a:gd name="connsiteX2" fmla="*/ 51798 w 211897"/>
                    <a:gd name="connsiteY2" fmla="*/ 43744 h 94625"/>
                    <a:gd name="connsiteX3" fmla="*/ 101079 w 211897"/>
                    <a:gd name="connsiteY3" fmla="*/ 67587 h 94625"/>
                    <a:gd name="connsiteX4" fmla="*/ 152931 w 211897"/>
                    <a:gd name="connsiteY4" fmla="*/ 82212 h 94625"/>
                    <a:gd name="connsiteX5" fmla="*/ 206555 w 211897"/>
                    <a:gd name="connsiteY5" fmla="*/ 88416 h 94625"/>
                    <a:gd name="connsiteX6" fmla="*/ 195476 w 211897"/>
                    <a:gd name="connsiteY6" fmla="*/ 93291 h 94625"/>
                    <a:gd name="connsiteX7" fmla="*/ 198312 w 211897"/>
                    <a:gd name="connsiteY7" fmla="*/ 92937 h 94625"/>
                    <a:gd name="connsiteX8" fmla="*/ 211076 w 211897"/>
                    <a:gd name="connsiteY8" fmla="*/ 75298 h 94625"/>
                    <a:gd name="connsiteX9" fmla="*/ 210189 w 211897"/>
                    <a:gd name="connsiteY9" fmla="*/ 72994 h 94625"/>
                    <a:gd name="connsiteX10" fmla="*/ 210367 w 211897"/>
                    <a:gd name="connsiteY10" fmla="*/ 81414 h 94625"/>
                    <a:gd name="connsiteX11" fmla="*/ 170303 w 211897"/>
                    <a:gd name="connsiteY11" fmla="*/ 40819 h 94625"/>
                    <a:gd name="connsiteX12" fmla="*/ 116502 w 211897"/>
                    <a:gd name="connsiteY12" fmla="*/ 28233 h 94625"/>
                    <a:gd name="connsiteX13" fmla="*/ 61193 w 211897"/>
                    <a:gd name="connsiteY13" fmla="*/ 9531 h 94625"/>
                    <a:gd name="connsiteX14" fmla="*/ 32387 w 211897"/>
                    <a:gd name="connsiteY14" fmla="*/ 2351 h 94625"/>
                    <a:gd name="connsiteX15" fmla="*/ 6150 w 211897"/>
                    <a:gd name="connsiteY15" fmla="*/ 135 h 94625"/>
                    <a:gd name="connsiteX16" fmla="*/ 2516 w 211897"/>
                    <a:gd name="connsiteY16" fmla="*/ 9708 h 94625"/>
                    <a:gd name="connsiteX17" fmla="*/ 2516 w 211897"/>
                    <a:gd name="connsiteY17" fmla="*/ 9708 h 9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1897" h="94625">
                      <a:moveTo>
                        <a:pt x="2516" y="9708"/>
                      </a:moveTo>
                      <a:cubicBezTo>
                        <a:pt x="11025" y="15292"/>
                        <a:pt x="17319" y="23269"/>
                        <a:pt x="26005" y="28764"/>
                      </a:cubicBezTo>
                      <a:cubicBezTo>
                        <a:pt x="34425" y="33994"/>
                        <a:pt x="42934" y="39135"/>
                        <a:pt x="51798" y="43744"/>
                      </a:cubicBezTo>
                      <a:cubicBezTo>
                        <a:pt x="68018" y="52253"/>
                        <a:pt x="84150" y="60673"/>
                        <a:pt x="101079" y="67587"/>
                      </a:cubicBezTo>
                      <a:cubicBezTo>
                        <a:pt x="118186" y="74678"/>
                        <a:pt x="135381" y="77248"/>
                        <a:pt x="152931" y="82212"/>
                      </a:cubicBezTo>
                      <a:cubicBezTo>
                        <a:pt x="169683" y="86998"/>
                        <a:pt x="190690" y="103484"/>
                        <a:pt x="206555" y="88416"/>
                      </a:cubicBezTo>
                      <a:cubicBezTo>
                        <a:pt x="202833" y="90012"/>
                        <a:pt x="199199" y="91696"/>
                        <a:pt x="195476" y="93291"/>
                      </a:cubicBezTo>
                      <a:cubicBezTo>
                        <a:pt x="196451" y="93203"/>
                        <a:pt x="197337" y="93025"/>
                        <a:pt x="198312" y="92937"/>
                      </a:cubicBezTo>
                      <a:cubicBezTo>
                        <a:pt x="206467" y="91784"/>
                        <a:pt x="214533" y="84427"/>
                        <a:pt x="211076" y="75298"/>
                      </a:cubicBezTo>
                      <a:cubicBezTo>
                        <a:pt x="210810" y="74500"/>
                        <a:pt x="210455" y="73703"/>
                        <a:pt x="210189" y="72994"/>
                      </a:cubicBezTo>
                      <a:cubicBezTo>
                        <a:pt x="210278" y="75830"/>
                        <a:pt x="210367" y="78578"/>
                        <a:pt x="210367" y="81414"/>
                      </a:cubicBezTo>
                      <a:cubicBezTo>
                        <a:pt x="216128" y="59610"/>
                        <a:pt x="186701" y="46048"/>
                        <a:pt x="170303" y="40819"/>
                      </a:cubicBezTo>
                      <a:cubicBezTo>
                        <a:pt x="152665" y="35235"/>
                        <a:pt x="134052" y="34703"/>
                        <a:pt x="116502" y="28233"/>
                      </a:cubicBezTo>
                      <a:cubicBezTo>
                        <a:pt x="98154" y="21585"/>
                        <a:pt x="79895" y="15026"/>
                        <a:pt x="61193" y="9531"/>
                      </a:cubicBezTo>
                      <a:cubicBezTo>
                        <a:pt x="51709" y="6783"/>
                        <a:pt x="42136" y="4212"/>
                        <a:pt x="32387" y="2351"/>
                      </a:cubicBezTo>
                      <a:cubicBezTo>
                        <a:pt x="23700" y="667"/>
                        <a:pt x="14837" y="1997"/>
                        <a:pt x="6150" y="135"/>
                      </a:cubicBezTo>
                      <a:cubicBezTo>
                        <a:pt x="389" y="-1106"/>
                        <a:pt x="-2359" y="6517"/>
                        <a:pt x="2516" y="9708"/>
                      </a:cubicBezTo>
                      <a:lnTo>
                        <a:pt x="2516" y="970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66" name="图形 232"/>
              <p:cNvGrpSpPr/>
              <p:nvPr/>
            </p:nvGrpSpPr>
            <p:grpSpPr>
              <a:xfrm>
                <a:off x="7591624" y="2930101"/>
                <a:ext cx="865158" cy="1250295"/>
                <a:chOff x="7591624" y="2930101"/>
                <a:chExt cx="865158" cy="1250295"/>
              </a:xfrm>
              <a:solidFill>
                <a:srgbClr val="2E382E"/>
              </a:solidFill>
            </p:grpSpPr>
            <p:sp>
              <p:nvSpPr>
                <p:cNvPr id="367" name="任意多边形: 形状 366"/>
                <p:cNvSpPr/>
                <p:nvPr>
                  <p:custDataLst>
                    <p:tags r:id="rId112"/>
                  </p:custDataLst>
                </p:nvPr>
              </p:nvSpPr>
              <p:spPr>
                <a:xfrm>
                  <a:off x="7698221" y="3103761"/>
                  <a:ext cx="758561" cy="1076635"/>
                </a:xfrm>
                <a:custGeom>
                  <a:avLst/>
                  <a:gdLst>
                    <a:gd name="connsiteX0" fmla="*/ 42 w 758561"/>
                    <a:gd name="connsiteY0" fmla="*/ 827 h 1076635"/>
                    <a:gd name="connsiteX1" fmla="*/ 58542 w 758561"/>
                    <a:gd name="connsiteY1" fmla="*/ 101695 h 1076635"/>
                    <a:gd name="connsiteX2" fmla="*/ 136275 w 758561"/>
                    <a:gd name="connsiteY2" fmla="*/ 190507 h 1076635"/>
                    <a:gd name="connsiteX3" fmla="*/ 310887 w 758561"/>
                    <a:gd name="connsiteY3" fmla="*/ 355635 h 1076635"/>
                    <a:gd name="connsiteX4" fmla="*/ 484347 w 758561"/>
                    <a:gd name="connsiteY4" fmla="*/ 566588 h 1076635"/>
                    <a:gd name="connsiteX5" fmla="*/ 628468 w 758561"/>
                    <a:gd name="connsiteY5" fmla="*/ 795445 h 1076635"/>
                    <a:gd name="connsiteX6" fmla="*/ 738199 w 758561"/>
                    <a:gd name="connsiteY6" fmla="*/ 1042118 h 1076635"/>
                    <a:gd name="connsiteX7" fmla="*/ 749988 w 758561"/>
                    <a:gd name="connsiteY7" fmla="*/ 1073672 h 1076635"/>
                    <a:gd name="connsiteX8" fmla="*/ 758408 w 758561"/>
                    <a:gd name="connsiteY8" fmla="*/ 1071101 h 1076635"/>
                    <a:gd name="connsiteX9" fmla="*/ 713204 w 758561"/>
                    <a:gd name="connsiteY9" fmla="*/ 943643 h 1076635"/>
                    <a:gd name="connsiteX10" fmla="*/ 655591 w 758561"/>
                    <a:gd name="connsiteY10" fmla="*/ 821681 h 1076635"/>
                    <a:gd name="connsiteX11" fmla="*/ 514306 w 758561"/>
                    <a:gd name="connsiteY11" fmla="*/ 589988 h 1076635"/>
                    <a:gd name="connsiteX12" fmla="*/ 342885 w 758561"/>
                    <a:gd name="connsiteY12" fmla="*/ 372831 h 1076635"/>
                    <a:gd name="connsiteX13" fmla="*/ 167829 w 758561"/>
                    <a:gd name="connsiteY13" fmla="*/ 208057 h 1076635"/>
                    <a:gd name="connsiteX14" fmla="*/ 15199 w 758561"/>
                    <a:gd name="connsiteY14" fmla="*/ 26177 h 1076635"/>
                    <a:gd name="connsiteX15" fmla="*/ 1106 w 758561"/>
                    <a:gd name="connsiteY15" fmla="*/ 295 h 1076635"/>
                    <a:gd name="connsiteX16" fmla="*/ 42 w 758561"/>
                    <a:gd name="connsiteY16" fmla="*/ 827 h 1076635"/>
                    <a:gd name="connsiteX17" fmla="*/ 42 w 758561"/>
                    <a:gd name="connsiteY17" fmla="*/ 827 h 1076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8561" h="1076635">
                      <a:moveTo>
                        <a:pt x="42" y="827"/>
                      </a:moveTo>
                      <a:cubicBezTo>
                        <a:pt x="15731" y="36459"/>
                        <a:pt x="35231" y="70495"/>
                        <a:pt x="58542" y="101695"/>
                      </a:cubicBezTo>
                      <a:cubicBezTo>
                        <a:pt x="82119" y="133249"/>
                        <a:pt x="108621" y="162499"/>
                        <a:pt x="136275" y="190507"/>
                      </a:cubicBezTo>
                      <a:cubicBezTo>
                        <a:pt x="192559" y="247500"/>
                        <a:pt x="253894" y="299352"/>
                        <a:pt x="310887" y="355635"/>
                      </a:cubicBezTo>
                      <a:cubicBezTo>
                        <a:pt x="375946" y="419896"/>
                        <a:pt x="431786" y="491957"/>
                        <a:pt x="484347" y="566588"/>
                      </a:cubicBezTo>
                      <a:cubicBezTo>
                        <a:pt x="536376" y="640244"/>
                        <a:pt x="585214" y="716293"/>
                        <a:pt x="628468" y="795445"/>
                      </a:cubicBezTo>
                      <a:cubicBezTo>
                        <a:pt x="671634" y="874508"/>
                        <a:pt x="709215" y="956762"/>
                        <a:pt x="738199" y="1042118"/>
                      </a:cubicBezTo>
                      <a:cubicBezTo>
                        <a:pt x="741833" y="1052754"/>
                        <a:pt x="745910" y="1063213"/>
                        <a:pt x="749988" y="1073672"/>
                      </a:cubicBezTo>
                      <a:cubicBezTo>
                        <a:pt x="752026" y="1078901"/>
                        <a:pt x="759738" y="1076686"/>
                        <a:pt x="758408" y="1071101"/>
                      </a:cubicBezTo>
                      <a:cubicBezTo>
                        <a:pt x="748038" y="1027315"/>
                        <a:pt x="730665" y="984948"/>
                        <a:pt x="713204" y="943643"/>
                      </a:cubicBezTo>
                      <a:cubicBezTo>
                        <a:pt x="695743" y="902162"/>
                        <a:pt x="676420" y="861567"/>
                        <a:pt x="655591" y="821681"/>
                      </a:cubicBezTo>
                      <a:cubicBezTo>
                        <a:pt x="613666" y="741466"/>
                        <a:pt x="565714" y="664442"/>
                        <a:pt x="514306" y="589988"/>
                      </a:cubicBezTo>
                      <a:cubicBezTo>
                        <a:pt x="461922" y="514116"/>
                        <a:pt x="406879" y="439396"/>
                        <a:pt x="342885" y="372831"/>
                      </a:cubicBezTo>
                      <a:cubicBezTo>
                        <a:pt x="287310" y="315040"/>
                        <a:pt x="225797" y="263366"/>
                        <a:pt x="167829" y="208057"/>
                      </a:cubicBezTo>
                      <a:cubicBezTo>
                        <a:pt x="110748" y="153635"/>
                        <a:pt x="55174" y="94781"/>
                        <a:pt x="15199" y="26177"/>
                      </a:cubicBezTo>
                      <a:cubicBezTo>
                        <a:pt x="10235" y="17668"/>
                        <a:pt x="5538" y="9070"/>
                        <a:pt x="1106" y="295"/>
                      </a:cubicBezTo>
                      <a:cubicBezTo>
                        <a:pt x="840" y="-325"/>
                        <a:pt x="-224" y="118"/>
                        <a:pt x="42" y="827"/>
                      </a:cubicBezTo>
                      <a:lnTo>
                        <a:pt x="42" y="8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8" name="任意多边形: 形状 367"/>
                <p:cNvSpPr/>
                <p:nvPr>
                  <p:custDataLst>
                    <p:tags r:id="rId113"/>
                  </p:custDataLst>
                </p:nvPr>
              </p:nvSpPr>
              <p:spPr>
                <a:xfrm>
                  <a:off x="7805334" y="3524698"/>
                  <a:ext cx="500105" cy="327027"/>
                </a:xfrm>
                <a:custGeom>
                  <a:avLst/>
                  <a:gdLst>
                    <a:gd name="connsiteX0" fmla="*/ 533 w 500105"/>
                    <a:gd name="connsiteY0" fmla="*/ 2593 h 327027"/>
                    <a:gd name="connsiteX1" fmla="*/ 51676 w 500105"/>
                    <a:gd name="connsiteY1" fmla="*/ 37072 h 327027"/>
                    <a:gd name="connsiteX2" fmla="*/ 106187 w 500105"/>
                    <a:gd name="connsiteY2" fmla="*/ 65347 h 327027"/>
                    <a:gd name="connsiteX3" fmla="*/ 224249 w 500105"/>
                    <a:gd name="connsiteY3" fmla="*/ 107006 h 327027"/>
                    <a:gd name="connsiteX4" fmla="*/ 328130 w 500105"/>
                    <a:gd name="connsiteY4" fmla="*/ 158680 h 327027"/>
                    <a:gd name="connsiteX5" fmla="*/ 412068 w 500105"/>
                    <a:gd name="connsiteY5" fmla="*/ 232248 h 327027"/>
                    <a:gd name="connsiteX6" fmla="*/ 496803 w 500105"/>
                    <a:gd name="connsiteY6" fmla="*/ 326468 h 327027"/>
                    <a:gd name="connsiteX7" fmla="*/ 499817 w 500105"/>
                    <a:gd name="connsiteY7" fmla="*/ 323986 h 327027"/>
                    <a:gd name="connsiteX8" fmla="*/ 430149 w 500105"/>
                    <a:gd name="connsiteY8" fmla="*/ 235616 h 327027"/>
                    <a:gd name="connsiteX9" fmla="*/ 346743 w 500105"/>
                    <a:gd name="connsiteY9" fmla="*/ 158858 h 327027"/>
                    <a:gd name="connsiteX10" fmla="*/ 248535 w 500105"/>
                    <a:gd name="connsiteY10" fmla="*/ 104347 h 327027"/>
                    <a:gd name="connsiteX11" fmla="*/ 125155 w 500105"/>
                    <a:gd name="connsiteY11" fmla="*/ 63309 h 327027"/>
                    <a:gd name="connsiteX12" fmla="*/ 62932 w 500105"/>
                    <a:gd name="connsiteY12" fmla="*/ 34679 h 327027"/>
                    <a:gd name="connsiteX13" fmla="*/ 1685 w 500105"/>
                    <a:gd name="connsiteY13" fmla="*/ 112 h 327027"/>
                    <a:gd name="connsiteX14" fmla="*/ 533 w 500105"/>
                    <a:gd name="connsiteY14" fmla="*/ 2593 h 327027"/>
                    <a:gd name="connsiteX15" fmla="*/ 533 w 500105"/>
                    <a:gd name="connsiteY15" fmla="*/ 2593 h 327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0105" h="327027">
                      <a:moveTo>
                        <a:pt x="533" y="2593"/>
                      </a:moveTo>
                      <a:cubicBezTo>
                        <a:pt x="17196" y="14559"/>
                        <a:pt x="33949" y="26613"/>
                        <a:pt x="51676" y="37072"/>
                      </a:cubicBezTo>
                      <a:cubicBezTo>
                        <a:pt x="69314" y="47532"/>
                        <a:pt x="87485" y="57015"/>
                        <a:pt x="106187" y="65347"/>
                      </a:cubicBezTo>
                      <a:cubicBezTo>
                        <a:pt x="144566" y="82365"/>
                        <a:pt x="184540" y="93711"/>
                        <a:pt x="224249" y="107006"/>
                      </a:cubicBezTo>
                      <a:cubicBezTo>
                        <a:pt x="261299" y="119415"/>
                        <a:pt x="296044" y="136256"/>
                        <a:pt x="328130" y="158680"/>
                      </a:cubicBezTo>
                      <a:cubicBezTo>
                        <a:pt x="358709" y="180042"/>
                        <a:pt x="386364" y="205391"/>
                        <a:pt x="412068" y="232248"/>
                      </a:cubicBezTo>
                      <a:cubicBezTo>
                        <a:pt x="441318" y="262739"/>
                        <a:pt x="466313" y="297218"/>
                        <a:pt x="496803" y="326468"/>
                      </a:cubicBezTo>
                      <a:cubicBezTo>
                        <a:pt x="498399" y="328063"/>
                        <a:pt x="500969" y="325936"/>
                        <a:pt x="499817" y="323986"/>
                      </a:cubicBezTo>
                      <a:cubicBezTo>
                        <a:pt x="480849" y="291545"/>
                        <a:pt x="455499" y="263182"/>
                        <a:pt x="430149" y="235616"/>
                      </a:cubicBezTo>
                      <a:cubicBezTo>
                        <a:pt x="404534" y="207785"/>
                        <a:pt x="377057" y="181548"/>
                        <a:pt x="346743" y="158858"/>
                      </a:cubicBezTo>
                      <a:cubicBezTo>
                        <a:pt x="316519" y="136256"/>
                        <a:pt x="283901" y="117642"/>
                        <a:pt x="248535" y="104347"/>
                      </a:cubicBezTo>
                      <a:cubicBezTo>
                        <a:pt x="207940" y="89013"/>
                        <a:pt x="165484" y="79529"/>
                        <a:pt x="125155" y="63309"/>
                      </a:cubicBezTo>
                      <a:cubicBezTo>
                        <a:pt x="103882" y="54799"/>
                        <a:pt x="83673" y="44341"/>
                        <a:pt x="62932" y="34679"/>
                      </a:cubicBezTo>
                      <a:cubicBezTo>
                        <a:pt x="41749" y="24841"/>
                        <a:pt x="21096" y="13141"/>
                        <a:pt x="1685" y="112"/>
                      </a:cubicBezTo>
                      <a:cubicBezTo>
                        <a:pt x="444" y="-509"/>
                        <a:pt x="-708" y="1618"/>
                        <a:pt x="533" y="2593"/>
                      </a:cubicBezTo>
                      <a:lnTo>
                        <a:pt x="533" y="259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9" name="任意多边形: 形状 368"/>
                <p:cNvSpPr/>
                <p:nvPr>
                  <p:custDataLst>
                    <p:tags r:id="rId114"/>
                  </p:custDataLst>
                </p:nvPr>
              </p:nvSpPr>
              <p:spPr>
                <a:xfrm>
                  <a:off x="7979681" y="3130417"/>
                  <a:ext cx="146703" cy="445936"/>
                </a:xfrm>
                <a:custGeom>
                  <a:avLst/>
                  <a:gdLst>
                    <a:gd name="connsiteX0" fmla="*/ 0 w 146703"/>
                    <a:gd name="connsiteY0" fmla="*/ 230 h 445936"/>
                    <a:gd name="connsiteX1" fmla="*/ 18525 w 146703"/>
                    <a:gd name="connsiteY1" fmla="*/ 87448 h 445936"/>
                    <a:gd name="connsiteX2" fmla="*/ 51586 w 146703"/>
                    <a:gd name="connsiteY2" fmla="*/ 170676 h 445936"/>
                    <a:gd name="connsiteX3" fmla="*/ 110440 w 146703"/>
                    <a:gd name="connsiteY3" fmla="*/ 343427 h 445936"/>
                    <a:gd name="connsiteX4" fmla="*/ 121697 w 146703"/>
                    <a:gd name="connsiteY4" fmla="*/ 396697 h 445936"/>
                    <a:gd name="connsiteX5" fmla="*/ 129053 w 146703"/>
                    <a:gd name="connsiteY5" fmla="*/ 421692 h 445936"/>
                    <a:gd name="connsiteX6" fmla="*/ 140753 w 146703"/>
                    <a:gd name="connsiteY6" fmla="*/ 445003 h 445936"/>
                    <a:gd name="connsiteX7" fmla="*/ 146692 w 146703"/>
                    <a:gd name="connsiteY7" fmla="*/ 442344 h 445936"/>
                    <a:gd name="connsiteX8" fmla="*/ 140399 w 146703"/>
                    <a:gd name="connsiteY8" fmla="*/ 420363 h 445936"/>
                    <a:gd name="connsiteX9" fmla="*/ 133662 w 146703"/>
                    <a:gd name="connsiteY9" fmla="*/ 397229 h 445936"/>
                    <a:gd name="connsiteX10" fmla="*/ 123558 w 146703"/>
                    <a:gd name="connsiteY10" fmla="*/ 350961 h 445936"/>
                    <a:gd name="connsiteX11" fmla="*/ 99804 w 146703"/>
                    <a:gd name="connsiteY11" fmla="*/ 261351 h 445936"/>
                    <a:gd name="connsiteX12" fmla="*/ 30225 w 146703"/>
                    <a:gd name="connsiteY12" fmla="*/ 95691 h 445936"/>
                    <a:gd name="connsiteX13" fmla="*/ 532 w 146703"/>
                    <a:gd name="connsiteY13" fmla="*/ 53 h 445936"/>
                    <a:gd name="connsiteX14" fmla="*/ 0 w 146703"/>
                    <a:gd name="connsiteY14" fmla="*/ 230 h 445936"/>
                    <a:gd name="connsiteX15" fmla="*/ 0 w 146703"/>
                    <a:gd name="connsiteY15" fmla="*/ 230 h 445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6703" h="445936">
                      <a:moveTo>
                        <a:pt x="0" y="230"/>
                      </a:moveTo>
                      <a:cubicBezTo>
                        <a:pt x="177" y="30455"/>
                        <a:pt x="8598" y="59173"/>
                        <a:pt x="18525" y="87448"/>
                      </a:cubicBezTo>
                      <a:cubicBezTo>
                        <a:pt x="28363" y="115634"/>
                        <a:pt x="39975" y="143199"/>
                        <a:pt x="51586" y="170676"/>
                      </a:cubicBezTo>
                      <a:cubicBezTo>
                        <a:pt x="75429" y="227137"/>
                        <a:pt x="98208" y="283244"/>
                        <a:pt x="110440" y="343427"/>
                      </a:cubicBezTo>
                      <a:cubicBezTo>
                        <a:pt x="114074" y="361243"/>
                        <a:pt x="117354" y="379059"/>
                        <a:pt x="121697" y="396697"/>
                      </a:cubicBezTo>
                      <a:cubicBezTo>
                        <a:pt x="123824" y="405117"/>
                        <a:pt x="126128" y="413538"/>
                        <a:pt x="129053" y="421692"/>
                      </a:cubicBezTo>
                      <a:cubicBezTo>
                        <a:pt x="131978" y="430024"/>
                        <a:pt x="134726" y="438444"/>
                        <a:pt x="140753" y="445003"/>
                      </a:cubicBezTo>
                      <a:cubicBezTo>
                        <a:pt x="142792" y="447131"/>
                        <a:pt x="146958" y="445358"/>
                        <a:pt x="146692" y="442344"/>
                      </a:cubicBezTo>
                      <a:cubicBezTo>
                        <a:pt x="145894" y="434544"/>
                        <a:pt x="142792" y="427720"/>
                        <a:pt x="140399" y="420363"/>
                      </a:cubicBezTo>
                      <a:cubicBezTo>
                        <a:pt x="137917" y="412740"/>
                        <a:pt x="135701" y="405029"/>
                        <a:pt x="133662" y="397229"/>
                      </a:cubicBezTo>
                      <a:cubicBezTo>
                        <a:pt x="129674" y="381895"/>
                        <a:pt x="126660" y="366384"/>
                        <a:pt x="123558" y="350961"/>
                      </a:cubicBezTo>
                      <a:cubicBezTo>
                        <a:pt x="117531" y="320559"/>
                        <a:pt x="110440" y="290600"/>
                        <a:pt x="99804" y="261351"/>
                      </a:cubicBezTo>
                      <a:cubicBezTo>
                        <a:pt x="79329" y="204978"/>
                        <a:pt x="51320" y="151797"/>
                        <a:pt x="30225" y="95691"/>
                      </a:cubicBezTo>
                      <a:cubicBezTo>
                        <a:pt x="18436" y="64402"/>
                        <a:pt x="9927" y="32050"/>
                        <a:pt x="532" y="53"/>
                      </a:cubicBezTo>
                      <a:cubicBezTo>
                        <a:pt x="355" y="-36"/>
                        <a:pt x="0" y="-36"/>
                        <a:pt x="0" y="230"/>
                      </a:cubicBezTo>
                      <a:lnTo>
                        <a:pt x="0" y="23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0" name="任意多边形: 形状 369"/>
                <p:cNvSpPr/>
                <p:nvPr>
                  <p:custDataLst>
                    <p:tags r:id="rId115"/>
                  </p:custDataLst>
                </p:nvPr>
              </p:nvSpPr>
              <p:spPr>
                <a:xfrm>
                  <a:off x="7591624" y="2930101"/>
                  <a:ext cx="295082" cy="409397"/>
                </a:xfrm>
                <a:custGeom>
                  <a:avLst/>
                  <a:gdLst>
                    <a:gd name="connsiteX0" fmla="*/ 283556 w 295082"/>
                    <a:gd name="connsiteY0" fmla="*/ 401926 h 409397"/>
                    <a:gd name="connsiteX1" fmla="*/ 170723 w 295082"/>
                    <a:gd name="connsiteY1" fmla="*/ 370726 h 409397"/>
                    <a:gd name="connsiteX2" fmla="*/ 81822 w 295082"/>
                    <a:gd name="connsiteY2" fmla="*/ 319140 h 409397"/>
                    <a:gd name="connsiteX3" fmla="*/ 22170 w 295082"/>
                    <a:gd name="connsiteY3" fmla="*/ 140362 h 409397"/>
                    <a:gd name="connsiteX4" fmla="*/ 9672 w 295082"/>
                    <a:gd name="connsiteY4" fmla="*/ 4750 h 409397"/>
                    <a:gd name="connsiteX5" fmla="*/ 2493 w 295082"/>
                    <a:gd name="connsiteY5" fmla="*/ 9093 h 409397"/>
                    <a:gd name="connsiteX6" fmla="*/ 151135 w 295082"/>
                    <a:gd name="connsiteY6" fmla="*/ 126624 h 409397"/>
                    <a:gd name="connsiteX7" fmla="*/ 209546 w 295082"/>
                    <a:gd name="connsiteY7" fmla="*/ 200457 h 409397"/>
                    <a:gd name="connsiteX8" fmla="*/ 250850 w 295082"/>
                    <a:gd name="connsiteY8" fmla="*/ 297513 h 409397"/>
                    <a:gd name="connsiteX9" fmla="*/ 286747 w 295082"/>
                    <a:gd name="connsiteY9" fmla="*/ 407155 h 409397"/>
                    <a:gd name="connsiteX10" fmla="*/ 294547 w 295082"/>
                    <a:gd name="connsiteY10" fmla="*/ 402280 h 409397"/>
                    <a:gd name="connsiteX11" fmla="*/ 262638 w 295082"/>
                    <a:gd name="connsiteY11" fmla="*/ 302477 h 409397"/>
                    <a:gd name="connsiteX12" fmla="*/ 222575 w 295082"/>
                    <a:gd name="connsiteY12" fmla="*/ 203116 h 409397"/>
                    <a:gd name="connsiteX13" fmla="*/ 95028 w 295082"/>
                    <a:gd name="connsiteY13" fmla="*/ 64225 h 409397"/>
                    <a:gd name="connsiteX14" fmla="*/ 7191 w 295082"/>
                    <a:gd name="connsiteY14" fmla="*/ 673 h 409397"/>
                    <a:gd name="connsiteX15" fmla="*/ 11 w 295082"/>
                    <a:gd name="connsiteY15" fmla="*/ 5016 h 409397"/>
                    <a:gd name="connsiteX16" fmla="*/ 11622 w 295082"/>
                    <a:gd name="connsiteY16" fmla="*/ 130878 h 409397"/>
                    <a:gd name="connsiteX17" fmla="*/ 26070 w 295082"/>
                    <a:gd name="connsiteY17" fmla="*/ 231037 h 409397"/>
                    <a:gd name="connsiteX18" fmla="*/ 67817 w 295082"/>
                    <a:gd name="connsiteY18" fmla="*/ 317545 h 409397"/>
                    <a:gd name="connsiteX19" fmla="*/ 153794 w 295082"/>
                    <a:gd name="connsiteY19" fmla="*/ 373917 h 409397"/>
                    <a:gd name="connsiteX20" fmla="*/ 283113 w 295082"/>
                    <a:gd name="connsiteY20" fmla="*/ 405649 h 409397"/>
                    <a:gd name="connsiteX21" fmla="*/ 283556 w 295082"/>
                    <a:gd name="connsiteY21" fmla="*/ 401926 h 409397"/>
                    <a:gd name="connsiteX22" fmla="*/ 283556 w 295082"/>
                    <a:gd name="connsiteY22" fmla="*/ 401926 h 409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95082" h="409397">
                      <a:moveTo>
                        <a:pt x="283556" y="401926"/>
                      </a:moveTo>
                      <a:cubicBezTo>
                        <a:pt x="245620" y="392619"/>
                        <a:pt x="207507" y="383933"/>
                        <a:pt x="170723" y="370726"/>
                      </a:cubicBezTo>
                      <a:cubicBezTo>
                        <a:pt x="138371" y="359115"/>
                        <a:pt x="106197" y="343958"/>
                        <a:pt x="81822" y="319140"/>
                      </a:cubicBezTo>
                      <a:cubicBezTo>
                        <a:pt x="35997" y="272429"/>
                        <a:pt x="27931" y="202407"/>
                        <a:pt x="22170" y="140362"/>
                      </a:cubicBezTo>
                      <a:cubicBezTo>
                        <a:pt x="17916" y="95158"/>
                        <a:pt x="13838" y="49954"/>
                        <a:pt x="9672" y="4750"/>
                      </a:cubicBezTo>
                      <a:cubicBezTo>
                        <a:pt x="7279" y="6168"/>
                        <a:pt x="4886" y="7675"/>
                        <a:pt x="2493" y="9093"/>
                      </a:cubicBezTo>
                      <a:cubicBezTo>
                        <a:pt x="54433" y="45079"/>
                        <a:pt x="106551" y="81508"/>
                        <a:pt x="151135" y="126624"/>
                      </a:cubicBezTo>
                      <a:cubicBezTo>
                        <a:pt x="173205" y="149049"/>
                        <a:pt x="193237" y="173512"/>
                        <a:pt x="209546" y="200457"/>
                      </a:cubicBezTo>
                      <a:cubicBezTo>
                        <a:pt x="227805" y="230682"/>
                        <a:pt x="240834" y="263743"/>
                        <a:pt x="250850" y="297513"/>
                      </a:cubicBezTo>
                      <a:cubicBezTo>
                        <a:pt x="261752" y="334120"/>
                        <a:pt x="267602" y="373651"/>
                        <a:pt x="286747" y="407155"/>
                      </a:cubicBezTo>
                      <a:cubicBezTo>
                        <a:pt x="289761" y="412385"/>
                        <a:pt x="297118" y="407510"/>
                        <a:pt x="294547" y="402280"/>
                      </a:cubicBezTo>
                      <a:cubicBezTo>
                        <a:pt x="279213" y="370460"/>
                        <a:pt x="272211" y="336158"/>
                        <a:pt x="262638" y="302477"/>
                      </a:cubicBezTo>
                      <a:cubicBezTo>
                        <a:pt x="252800" y="268086"/>
                        <a:pt x="240302" y="234228"/>
                        <a:pt x="222575" y="203116"/>
                      </a:cubicBezTo>
                      <a:cubicBezTo>
                        <a:pt x="191109" y="147896"/>
                        <a:pt x="144664" y="103136"/>
                        <a:pt x="95028" y="64225"/>
                      </a:cubicBezTo>
                      <a:cubicBezTo>
                        <a:pt x="66576" y="41888"/>
                        <a:pt x="36884" y="21236"/>
                        <a:pt x="7191" y="673"/>
                      </a:cubicBezTo>
                      <a:cubicBezTo>
                        <a:pt x="4266" y="-1366"/>
                        <a:pt x="-255" y="1559"/>
                        <a:pt x="11" y="5016"/>
                      </a:cubicBezTo>
                      <a:cubicBezTo>
                        <a:pt x="3911" y="46941"/>
                        <a:pt x="7722" y="88865"/>
                        <a:pt x="11622" y="130878"/>
                      </a:cubicBezTo>
                      <a:cubicBezTo>
                        <a:pt x="14725" y="164471"/>
                        <a:pt x="17916" y="198242"/>
                        <a:pt x="26070" y="231037"/>
                      </a:cubicBezTo>
                      <a:cubicBezTo>
                        <a:pt x="33870" y="262414"/>
                        <a:pt x="46722" y="292816"/>
                        <a:pt x="67817" y="317545"/>
                      </a:cubicBezTo>
                      <a:cubicBezTo>
                        <a:pt x="90508" y="344136"/>
                        <a:pt x="121708" y="361242"/>
                        <a:pt x="153794" y="373917"/>
                      </a:cubicBezTo>
                      <a:cubicBezTo>
                        <a:pt x="195009" y="390137"/>
                        <a:pt x="238884" y="402458"/>
                        <a:pt x="283113" y="405649"/>
                      </a:cubicBezTo>
                      <a:cubicBezTo>
                        <a:pt x="285240" y="405737"/>
                        <a:pt x="285595" y="402369"/>
                        <a:pt x="283556" y="401926"/>
                      </a:cubicBezTo>
                      <a:lnTo>
                        <a:pt x="283556" y="4019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1" name="任意多边形: 形状 370"/>
                <p:cNvSpPr/>
                <p:nvPr>
                  <p:custDataLst>
                    <p:tags r:id="rId116"/>
                  </p:custDataLst>
                </p:nvPr>
              </p:nvSpPr>
              <p:spPr>
                <a:xfrm>
                  <a:off x="7893249" y="2978348"/>
                  <a:ext cx="203809" cy="426121"/>
                </a:xfrm>
                <a:custGeom>
                  <a:avLst/>
                  <a:gdLst>
                    <a:gd name="connsiteX0" fmla="*/ 181360 w 203809"/>
                    <a:gd name="connsiteY0" fmla="*/ 423436 h 426121"/>
                    <a:gd name="connsiteX1" fmla="*/ 109832 w 203809"/>
                    <a:gd name="connsiteY1" fmla="*/ 363962 h 426121"/>
                    <a:gd name="connsiteX2" fmla="*/ 48762 w 203809"/>
                    <a:gd name="connsiteY2" fmla="*/ 296244 h 426121"/>
                    <a:gd name="connsiteX3" fmla="*/ 13396 w 203809"/>
                    <a:gd name="connsiteY3" fmla="*/ 217270 h 426121"/>
                    <a:gd name="connsiteX4" fmla="*/ 15701 w 203809"/>
                    <a:gd name="connsiteY4" fmla="*/ 120302 h 426121"/>
                    <a:gd name="connsiteX5" fmla="*/ 38303 w 203809"/>
                    <a:gd name="connsiteY5" fmla="*/ 6051 h 426121"/>
                    <a:gd name="connsiteX6" fmla="*/ 29616 w 203809"/>
                    <a:gd name="connsiteY6" fmla="*/ 7381 h 426121"/>
                    <a:gd name="connsiteX7" fmla="*/ 133231 w 203809"/>
                    <a:gd name="connsiteY7" fmla="*/ 154870 h 426121"/>
                    <a:gd name="connsiteX8" fmla="*/ 176929 w 203809"/>
                    <a:gd name="connsiteY8" fmla="*/ 234376 h 426121"/>
                    <a:gd name="connsiteX9" fmla="*/ 190844 w 203809"/>
                    <a:gd name="connsiteY9" fmla="*/ 276390 h 426121"/>
                    <a:gd name="connsiteX10" fmla="*/ 192972 w 203809"/>
                    <a:gd name="connsiteY10" fmla="*/ 319910 h 426121"/>
                    <a:gd name="connsiteX11" fmla="*/ 177904 w 203809"/>
                    <a:gd name="connsiteY11" fmla="*/ 419802 h 426121"/>
                    <a:gd name="connsiteX12" fmla="*/ 187476 w 203809"/>
                    <a:gd name="connsiteY12" fmla="*/ 422195 h 426121"/>
                    <a:gd name="connsiteX13" fmla="*/ 202633 w 203809"/>
                    <a:gd name="connsiteY13" fmla="*/ 331610 h 426121"/>
                    <a:gd name="connsiteX14" fmla="*/ 192440 w 203809"/>
                    <a:gd name="connsiteY14" fmla="*/ 244481 h 426121"/>
                    <a:gd name="connsiteX15" fmla="*/ 150249 w 203809"/>
                    <a:gd name="connsiteY15" fmla="*/ 163557 h 426121"/>
                    <a:gd name="connsiteX16" fmla="*/ 99461 w 203809"/>
                    <a:gd name="connsiteY16" fmla="*/ 84139 h 426121"/>
                    <a:gd name="connsiteX17" fmla="*/ 37062 w 203809"/>
                    <a:gd name="connsiteY17" fmla="*/ 1354 h 426121"/>
                    <a:gd name="connsiteX18" fmla="*/ 29173 w 203809"/>
                    <a:gd name="connsiteY18" fmla="*/ 3658 h 426121"/>
                    <a:gd name="connsiteX19" fmla="*/ 8255 w 203809"/>
                    <a:gd name="connsiteY19" fmla="*/ 109489 h 426121"/>
                    <a:gd name="connsiteX20" fmla="*/ 2405 w 203809"/>
                    <a:gd name="connsiteY20" fmla="*/ 209115 h 426121"/>
                    <a:gd name="connsiteX21" fmla="*/ 93611 w 203809"/>
                    <a:gd name="connsiteY21" fmla="*/ 360859 h 426121"/>
                    <a:gd name="connsiteX22" fmla="*/ 179499 w 203809"/>
                    <a:gd name="connsiteY22" fmla="*/ 425918 h 426121"/>
                    <a:gd name="connsiteX23" fmla="*/ 181360 w 203809"/>
                    <a:gd name="connsiteY23" fmla="*/ 423436 h 426121"/>
                    <a:gd name="connsiteX24" fmla="*/ 181360 w 203809"/>
                    <a:gd name="connsiteY24" fmla="*/ 423436 h 426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03809" h="426121">
                      <a:moveTo>
                        <a:pt x="181360" y="423436"/>
                      </a:moveTo>
                      <a:cubicBezTo>
                        <a:pt x="158758" y="402252"/>
                        <a:pt x="133054" y="384525"/>
                        <a:pt x="109832" y="363962"/>
                      </a:cubicBezTo>
                      <a:cubicBezTo>
                        <a:pt x="87052" y="343664"/>
                        <a:pt x="65957" y="321505"/>
                        <a:pt x="48762" y="296244"/>
                      </a:cubicBezTo>
                      <a:cubicBezTo>
                        <a:pt x="32453" y="272224"/>
                        <a:pt x="19778" y="245633"/>
                        <a:pt x="13396" y="217270"/>
                      </a:cubicBezTo>
                      <a:cubicBezTo>
                        <a:pt x="6128" y="185006"/>
                        <a:pt x="9673" y="152477"/>
                        <a:pt x="15701" y="120302"/>
                      </a:cubicBezTo>
                      <a:cubicBezTo>
                        <a:pt x="22880" y="82101"/>
                        <a:pt x="30680" y="44076"/>
                        <a:pt x="38303" y="6051"/>
                      </a:cubicBezTo>
                      <a:cubicBezTo>
                        <a:pt x="35378" y="6494"/>
                        <a:pt x="32541" y="6938"/>
                        <a:pt x="29616" y="7381"/>
                      </a:cubicBezTo>
                      <a:cubicBezTo>
                        <a:pt x="67287" y="54180"/>
                        <a:pt x="102032" y="103462"/>
                        <a:pt x="133231" y="154870"/>
                      </a:cubicBezTo>
                      <a:cubicBezTo>
                        <a:pt x="148831" y="180663"/>
                        <a:pt x="164608" y="206899"/>
                        <a:pt x="176929" y="234376"/>
                      </a:cubicBezTo>
                      <a:cubicBezTo>
                        <a:pt x="182956" y="247849"/>
                        <a:pt x="188097" y="261853"/>
                        <a:pt x="190844" y="276390"/>
                      </a:cubicBezTo>
                      <a:cubicBezTo>
                        <a:pt x="193592" y="290660"/>
                        <a:pt x="193858" y="305462"/>
                        <a:pt x="192972" y="319910"/>
                      </a:cubicBezTo>
                      <a:cubicBezTo>
                        <a:pt x="191022" y="353680"/>
                        <a:pt x="181715" y="386298"/>
                        <a:pt x="177904" y="419802"/>
                      </a:cubicBezTo>
                      <a:cubicBezTo>
                        <a:pt x="177195" y="425918"/>
                        <a:pt x="186147" y="428577"/>
                        <a:pt x="187476" y="422195"/>
                      </a:cubicBezTo>
                      <a:cubicBezTo>
                        <a:pt x="193503" y="392325"/>
                        <a:pt x="199619" y="362012"/>
                        <a:pt x="202633" y="331610"/>
                      </a:cubicBezTo>
                      <a:cubicBezTo>
                        <a:pt x="205558" y="301739"/>
                        <a:pt x="203342" y="272667"/>
                        <a:pt x="192440" y="244481"/>
                      </a:cubicBezTo>
                      <a:cubicBezTo>
                        <a:pt x="181449" y="216117"/>
                        <a:pt x="165672" y="189615"/>
                        <a:pt x="150249" y="163557"/>
                      </a:cubicBezTo>
                      <a:cubicBezTo>
                        <a:pt x="134295" y="136523"/>
                        <a:pt x="117277" y="110021"/>
                        <a:pt x="99461" y="84139"/>
                      </a:cubicBezTo>
                      <a:cubicBezTo>
                        <a:pt x="79784" y="55687"/>
                        <a:pt x="58955" y="28121"/>
                        <a:pt x="37062" y="1354"/>
                      </a:cubicBezTo>
                      <a:cubicBezTo>
                        <a:pt x="34757" y="-1394"/>
                        <a:pt x="29794" y="379"/>
                        <a:pt x="29173" y="3658"/>
                      </a:cubicBezTo>
                      <a:cubicBezTo>
                        <a:pt x="22348" y="38935"/>
                        <a:pt x="15169" y="74212"/>
                        <a:pt x="8255" y="109489"/>
                      </a:cubicBezTo>
                      <a:cubicBezTo>
                        <a:pt x="1874" y="142373"/>
                        <a:pt x="-3179" y="175700"/>
                        <a:pt x="2405" y="209115"/>
                      </a:cubicBezTo>
                      <a:cubicBezTo>
                        <a:pt x="12421" y="269121"/>
                        <a:pt x="49825" y="320353"/>
                        <a:pt x="93611" y="360859"/>
                      </a:cubicBezTo>
                      <a:cubicBezTo>
                        <a:pt x="119670" y="384968"/>
                        <a:pt x="148477" y="408457"/>
                        <a:pt x="179499" y="425918"/>
                      </a:cubicBezTo>
                      <a:cubicBezTo>
                        <a:pt x="181006" y="426804"/>
                        <a:pt x="182601" y="424588"/>
                        <a:pt x="181360" y="423436"/>
                      </a:cubicBezTo>
                      <a:lnTo>
                        <a:pt x="181360" y="4234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2" name="任意多边形: 形状 371"/>
                <p:cNvSpPr/>
                <p:nvPr>
                  <p:custDataLst>
                    <p:tags r:id="rId117"/>
                  </p:custDataLst>
                </p:nvPr>
              </p:nvSpPr>
              <p:spPr>
                <a:xfrm>
                  <a:off x="7648695" y="3450671"/>
                  <a:ext cx="362803" cy="188054"/>
                </a:xfrm>
                <a:custGeom>
                  <a:avLst/>
                  <a:gdLst>
                    <a:gd name="connsiteX0" fmla="*/ 362363 w 362803"/>
                    <a:gd name="connsiteY0" fmla="*/ 171904 h 188054"/>
                    <a:gd name="connsiteX1" fmla="*/ 332936 w 362803"/>
                    <a:gd name="connsiteY1" fmla="*/ 141502 h 188054"/>
                    <a:gd name="connsiteX2" fmla="*/ 311043 w 362803"/>
                    <a:gd name="connsiteY2" fmla="*/ 107732 h 188054"/>
                    <a:gd name="connsiteX3" fmla="*/ 253164 w 362803"/>
                    <a:gd name="connsiteY3" fmla="*/ 52778 h 188054"/>
                    <a:gd name="connsiteX4" fmla="*/ 180305 w 362803"/>
                    <a:gd name="connsiteY4" fmla="*/ 20248 h 188054"/>
                    <a:gd name="connsiteX5" fmla="*/ 99470 w 362803"/>
                    <a:gd name="connsiteY5" fmla="*/ 13867 h 188054"/>
                    <a:gd name="connsiteX6" fmla="*/ 7555 w 362803"/>
                    <a:gd name="connsiteY6" fmla="*/ 749 h 188054"/>
                    <a:gd name="connsiteX7" fmla="*/ 730 w 362803"/>
                    <a:gd name="connsiteY7" fmla="*/ 7839 h 188054"/>
                    <a:gd name="connsiteX8" fmla="*/ 103547 w 362803"/>
                    <a:gd name="connsiteY8" fmla="*/ 125193 h 188054"/>
                    <a:gd name="connsiteX9" fmla="*/ 167542 w 362803"/>
                    <a:gd name="connsiteY9" fmla="*/ 171372 h 188054"/>
                    <a:gd name="connsiteX10" fmla="*/ 244300 w 362803"/>
                    <a:gd name="connsiteY10" fmla="*/ 187504 h 188054"/>
                    <a:gd name="connsiteX11" fmla="*/ 293227 w 362803"/>
                    <a:gd name="connsiteY11" fmla="*/ 180590 h 188054"/>
                    <a:gd name="connsiteX12" fmla="*/ 343661 w 362803"/>
                    <a:gd name="connsiteY12" fmla="*/ 172701 h 188054"/>
                    <a:gd name="connsiteX13" fmla="*/ 342154 w 362803"/>
                    <a:gd name="connsiteY13" fmla="*/ 163040 h 188054"/>
                    <a:gd name="connsiteX14" fmla="*/ 256887 w 362803"/>
                    <a:gd name="connsiteY14" fmla="*/ 175893 h 188054"/>
                    <a:gd name="connsiteX15" fmla="*/ 213633 w 362803"/>
                    <a:gd name="connsiteY15" fmla="*/ 176956 h 188054"/>
                    <a:gd name="connsiteX16" fmla="*/ 177558 w 362803"/>
                    <a:gd name="connsiteY16" fmla="*/ 165079 h 188054"/>
                    <a:gd name="connsiteX17" fmla="*/ 116399 w 362803"/>
                    <a:gd name="connsiteY17" fmla="*/ 122711 h 188054"/>
                    <a:gd name="connsiteX18" fmla="*/ 61711 w 362803"/>
                    <a:gd name="connsiteY18" fmla="*/ 70416 h 188054"/>
                    <a:gd name="connsiteX19" fmla="*/ 9416 w 362803"/>
                    <a:gd name="connsiteY19" fmla="*/ 2521 h 188054"/>
                    <a:gd name="connsiteX20" fmla="*/ 2591 w 362803"/>
                    <a:gd name="connsiteY20" fmla="*/ 9612 h 188054"/>
                    <a:gd name="connsiteX21" fmla="*/ 82363 w 362803"/>
                    <a:gd name="connsiteY21" fmla="*/ 24769 h 188054"/>
                    <a:gd name="connsiteX22" fmla="*/ 166301 w 362803"/>
                    <a:gd name="connsiteY22" fmla="*/ 26719 h 188054"/>
                    <a:gd name="connsiteX23" fmla="*/ 302711 w 362803"/>
                    <a:gd name="connsiteY23" fmla="*/ 109770 h 188054"/>
                    <a:gd name="connsiteX24" fmla="*/ 328593 w 362803"/>
                    <a:gd name="connsiteY24" fmla="*/ 144959 h 188054"/>
                    <a:gd name="connsiteX25" fmla="*/ 361477 w 362803"/>
                    <a:gd name="connsiteY25" fmla="*/ 173411 h 188054"/>
                    <a:gd name="connsiteX26" fmla="*/ 362363 w 362803"/>
                    <a:gd name="connsiteY26" fmla="*/ 171904 h 188054"/>
                    <a:gd name="connsiteX27" fmla="*/ 362363 w 362803"/>
                    <a:gd name="connsiteY27" fmla="*/ 171904 h 188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62803" h="188054">
                      <a:moveTo>
                        <a:pt x="362363" y="171904"/>
                      </a:moveTo>
                      <a:cubicBezTo>
                        <a:pt x="350752" y="163661"/>
                        <a:pt x="340736" y="153468"/>
                        <a:pt x="332936" y="141502"/>
                      </a:cubicBezTo>
                      <a:cubicBezTo>
                        <a:pt x="325579" y="130245"/>
                        <a:pt x="319020" y="118545"/>
                        <a:pt x="311043" y="107732"/>
                      </a:cubicBezTo>
                      <a:cubicBezTo>
                        <a:pt x="295177" y="86105"/>
                        <a:pt x="275412" y="67668"/>
                        <a:pt x="253164" y="52778"/>
                      </a:cubicBezTo>
                      <a:cubicBezTo>
                        <a:pt x="230916" y="37975"/>
                        <a:pt x="206187" y="26896"/>
                        <a:pt x="180305" y="20248"/>
                      </a:cubicBezTo>
                      <a:cubicBezTo>
                        <a:pt x="153626" y="13423"/>
                        <a:pt x="126858" y="12449"/>
                        <a:pt x="99470" y="13867"/>
                      </a:cubicBezTo>
                      <a:cubicBezTo>
                        <a:pt x="68536" y="15462"/>
                        <a:pt x="34855" y="18564"/>
                        <a:pt x="7555" y="749"/>
                      </a:cubicBezTo>
                      <a:cubicBezTo>
                        <a:pt x="3212" y="-2088"/>
                        <a:pt x="-1929" y="3762"/>
                        <a:pt x="730" y="7839"/>
                      </a:cubicBezTo>
                      <a:cubicBezTo>
                        <a:pt x="29271" y="51537"/>
                        <a:pt x="63927" y="91245"/>
                        <a:pt x="103547" y="125193"/>
                      </a:cubicBezTo>
                      <a:cubicBezTo>
                        <a:pt x="123401" y="142211"/>
                        <a:pt x="144497" y="158874"/>
                        <a:pt x="167542" y="171372"/>
                      </a:cubicBezTo>
                      <a:cubicBezTo>
                        <a:pt x="191651" y="184490"/>
                        <a:pt x="217001" y="189897"/>
                        <a:pt x="244300" y="187504"/>
                      </a:cubicBezTo>
                      <a:cubicBezTo>
                        <a:pt x="260698" y="186086"/>
                        <a:pt x="277007" y="183072"/>
                        <a:pt x="293227" y="180590"/>
                      </a:cubicBezTo>
                      <a:cubicBezTo>
                        <a:pt x="310068" y="178020"/>
                        <a:pt x="326909" y="175627"/>
                        <a:pt x="343661" y="172701"/>
                      </a:cubicBezTo>
                      <a:cubicBezTo>
                        <a:pt x="349068" y="171727"/>
                        <a:pt x="347649" y="162331"/>
                        <a:pt x="342154" y="163040"/>
                      </a:cubicBezTo>
                      <a:cubicBezTo>
                        <a:pt x="313613" y="166852"/>
                        <a:pt x="285339" y="172081"/>
                        <a:pt x="256887" y="175893"/>
                      </a:cubicBezTo>
                      <a:cubicBezTo>
                        <a:pt x="242616" y="177754"/>
                        <a:pt x="227903" y="179083"/>
                        <a:pt x="213633" y="176956"/>
                      </a:cubicBezTo>
                      <a:cubicBezTo>
                        <a:pt x="201046" y="175095"/>
                        <a:pt x="188903" y="170752"/>
                        <a:pt x="177558" y="165079"/>
                      </a:cubicBezTo>
                      <a:cubicBezTo>
                        <a:pt x="155399" y="154000"/>
                        <a:pt x="135367" y="138488"/>
                        <a:pt x="116399" y="122711"/>
                      </a:cubicBezTo>
                      <a:cubicBezTo>
                        <a:pt x="96988" y="106579"/>
                        <a:pt x="78729" y="89030"/>
                        <a:pt x="61711" y="70416"/>
                      </a:cubicBezTo>
                      <a:cubicBezTo>
                        <a:pt x="42477" y="49232"/>
                        <a:pt x="25016" y="26453"/>
                        <a:pt x="9416" y="2521"/>
                      </a:cubicBezTo>
                      <a:cubicBezTo>
                        <a:pt x="7112" y="4914"/>
                        <a:pt x="4896" y="7308"/>
                        <a:pt x="2591" y="9612"/>
                      </a:cubicBezTo>
                      <a:cubicBezTo>
                        <a:pt x="26257" y="25123"/>
                        <a:pt x="54975" y="26098"/>
                        <a:pt x="82363" y="24769"/>
                      </a:cubicBezTo>
                      <a:cubicBezTo>
                        <a:pt x="110638" y="23439"/>
                        <a:pt x="138292" y="21312"/>
                        <a:pt x="166301" y="26719"/>
                      </a:cubicBezTo>
                      <a:cubicBezTo>
                        <a:pt x="219571" y="37089"/>
                        <a:pt x="269384" y="66782"/>
                        <a:pt x="302711" y="109770"/>
                      </a:cubicBezTo>
                      <a:cubicBezTo>
                        <a:pt x="311663" y="121293"/>
                        <a:pt x="319375" y="133702"/>
                        <a:pt x="328593" y="144959"/>
                      </a:cubicBezTo>
                      <a:cubicBezTo>
                        <a:pt x="337899" y="156393"/>
                        <a:pt x="347472" y="167827"/>
                        <a:pt x="361477" y="173411"/>
                      </a:cubicBezTo>
                      <a:cubicBezTo>
                        <a:pt x="362540" y="174031"/>
                        <a:pt x="363338" y="172613"/>
                        <a:pt x="362363" y="171904"/>
                      </a:cubicBezTo>
                      <a:lnTo>
                        <a:pt x="362363" y="1719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3" name="任意多边形: 形状 372"/>
                <p:cNvSpPr/>
                <p:nvPr>
                  <p:custDataLst>
                    <p:tags r:id="rId118"/>
                  </p:custDataLst>
                </p:nvPr>
              </p:nvSpPr>
              <p:spPr>
                <a:xfrm>
                  <a:off x="8212287" y="3208662"/>
                  <a:ext cx="107149" cy="517098"/>
                </a:xfrm>
                <a:custGeom>
                  <a:avLst/>
                  <a:gdLst>
                    <a:gd name="connsiteX0" fmla="*/ 105805 w 107149"/>
                    <a:gd name="connsiteY0" fmla="*/ 517 h 517098"/>
                    <a:gd name="connsiteX1" fmla="*/ 90826 w 107149"/>
                    <a:gd name="connsiteY1" fmla="*/ 105727 h 517098"/>
                    <a:gd name="connsiteX2" fmla="*/ 72035 w 107149"/>
                    <a:gd name="connsiteY2" fmla="*/ 209342 h 517098"/>
                    <a:gd name="connsiteX3" fmla="*/ 40126 w 107149"/>
                    <a:gd name="connsiteY3" fmla="*/ 311450 h 517098"/>
                    <a:gd name="connsiteX4" fmla="*/ 5027 w 107149"/>
                    <a:gd name="connsiteY4" fmla="*/ 409747 h 517098"/>
                    <a:gd name="connsiteX5" fmla="*/ 329 w 107149"/>
                    <a:gd name="connsiteY5" fmla="*/ 464258 h 517098"/>
                    <a:gd name="connsiteX6" fmla="*/ 14599 w 107149"/>
                    <a:gd name="connsiteY6" fmla="*/ 515312 h 517098"/>
                    <a:gd name="connsiteX7" fmla="*/ 21956 w 107149"/>
                    <a:gd name="connsiteY7" fmla="*/ 511944 h 517098"/>
                    <a:gd name="connsiteX8" fmla="*/ 14422 w 107149"/>
                    <a:gd name="connsiteY8" fmla="*/ 489696 h 517098"/>
                    <a:gd name="connsiteX9" fmla="*/ 10345 w 107149"/>
                    <a:gd name="connsiteY9" fmla="*/ 465942 h 517098"/>
                    <a:gd name="connsiteX10" fmla="*/ 13624 w 107149"/>
                    <a:gd name="connsiteY10" fmla="*/ 416838 h 517098"/>
                    <a:gd name="connsiteX11" fmla="*/ 48015 w 107149"/>
                    <a:gd name="connsiteY11" fmla="*/ 318187 h 517098"/>
                    <a:gd name="connsiteX12" fmla="*/ 97473 w 107149"/>
                    <a:gd name="connsiteY12" fmla="*/ 116984 h 517098"/>
                    <a:gd name="connsiteX13" fmla="*/ 107135 w 107149"/>
                    <a:gd name="connsiteY13" fmla="*/ 694 h 517098"/>
                    <a:gd name="connsiteX14" fmla="*/ 105805 w 107149"/>
                    <a:gd name="connsiteY14" fmla="*/ 517 h 517098"/>
                    <a:gd name="connsiteX15" fmla="*/ 105805 w 107149"/>
                    <a:gd name="connsiteY15" fmla="*/ 517 h 517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7149" h="517098">
                      <a:moveTo>
                        <a:pt x="105805" y="517"/>
                      </a:moveTo>
                      <a:cubicBezTo>
                        <a:pt x="101373" y="35705"/>
                        <a:pt x="95789" y="70628"/>
                        <a:pt x="90826" y="105727"/>
                      </a:cubicBezTo>
                      <a:cubicBezTo>
                        <a:pt x="85862" y="140472"/>
                        <a:pt x="80101" y="175129"/>
                        <a:pt x="72035" y="209342"/>
                      </a:cubicBezTo>
                      <a:cubicBezTo>
                        <a:pt x="63881" y="244087"/>
                        <a:pt x="53421" y="278301"/>
                        <a:pt x="40126" y="311450"/>
                      </a:cubicBezTo>
                      <a:cubicBezTo>
                        <a:pt x="27185" y="343714"/>
                        <a:pt x="12560" y="375711"/>
                        <a:pt x="5027" y="409747"/>
                      </a:cubicBezTo>
                      <a:cubicBezTo>
                        <a:pt x="1127" y="427563"/>
                        <a:pt x="-823" y="446088"/>
                        <a:pt x="329" y="464258"/>
                      </a:cubicBezTo>
                      <a:cubicBezTo>
                        <a:pt x="1481" y="481099"/>
                        <a:pt x="4495" y="501308"/>
                        <a:pt x="14599" y="515312"/>
                      </a:cubicBezTo>
                      <a:cubicBezTo>
                        <a:pt x="17258" y="518946"/>
                        <a:pt x="23374" y="516642"/>
                        <a:pt x="21956" y="511944"/>
                      </a:cubicBezTo>
                      <a:cubicBezTo>
                        <a:pt x="19740" y="504410"/>
                        <a:pt x="16460" y="497231"/>
                        <a:pt x="14422" y="489696"/>
                      </a:cubicBezTo>
                      <a:cubicBezTo>
                        <a:pt x="12295" y="481897"/>
                        <a:pt x="11054" y="474008"/>
                        <a:pt x="10345" y="465942"/>
                      </a:cubicBezTo>
                      <a:cubicBezTo>
                        <a:pt x="9104" y="449545"/>
                        <a:pt x="10433" y="432970"/>
                        <a:pt x="13624" y="416838"/>
                      </a:cubicBezTo>
                      <a:cubicBezTo>
                        <a:pt x="20449" y="382536"/>
                        <a:pt x="34985" y="350450"/>
                        <a:pt x="48015" y="318187"/>
                      </a:cubicBezTo>
                      <a:cubicBezTo>
                        <a:pt x="73985" y="253660"/>
                        <a:pt x="88610" y="185765"/>
                        <a:pt x="97473" y="116984"/>
                      </a:cubicBezTo>
                      <a:cubicBezTo>
                        <a:pt x="102437" y="78339"/>
                        <a:pt x="104298" y="39517"/>
                        <a:pt x="107135" y="694"/>
                      </a:cubicBezTo>
                      <a:cubicBezTo>
                        <a:pt x="107312" y="-104"/>
                        <a:pt x="105894" y="-281"/>
                        <a:pt x="105805" y="517"/>
                      </a:cubicBezTo>
                      <a:lnTo>
                        <a:pt x="105805" y="5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4" name="任意多边形: 形状 373"/>
                <p:cNvSpPr/>
                <p:nvPr>
                  <p:custDataLst>
                    <p:tags r:id="rId119"/>
                  </p:custDataLst>
                </p:nvPr>
              </p:nvSpPr>
              <p:spPr>
                <a:xfrm>
                  <a:off x="8222867" y="3069364"/>
                  <a:ext cx="180822" cy="413214"/>
                </a:xfrm>
                <a:custGeom>
                  <a:avLst/>
                  <a:gdLst>
                    <a:gd name="connsiteX0" fmla="*/ 48071 w 180822"/>
                    <a:gd name="connsiteY0" fmla="*/ 410419 h 413214"/>
                    <a:gd name="connsiteX1" fmla="*/ 34598 w 180822"/>
                    <a:gd name="connsiteY1" fmla="*/ 337206 h 413214"/>
                    <a:gd name="connsiteX2" fmla="*/ 17757 w 180822"/>
                    <a:gd name="connsiteY2" fmla="*/ 297941 h 413214"/>
                    <a:gd name="connsiteX3" fmla="*/ 9691 w 180822"/>
                    <a:gd name="connsiteY3" fmla="*/ 256814 h 413214"/>
                    <a:gd name="connsiteX4" fmla="*/ 49400 w 180822"/>
                    <a:gd name="connsiteY4" fmla="*/ 90533 h 413214"/>
                    <a:gd name="connsiteX5" fmla="*/ 100720 w 180822"/>
                    <a:gd name="connsiteY5" fmla="*/ 6684 h 413214"/>
                    <a:gd name="connsiteX6" fmla="*/ 93009 w 180822"/>
                    <a:gd name="connsiteY6" fmla="*/ 6861 h 413214"/>
                    <a:gd name="connsiteX7" fmla="*/ 170299 w 180822"/>
                    <a:gd name="connsiteY7" fmla="*/ 169507 h 413214"/>
                    <a:gd name="connsiteX8" fmla="*/ 119865 w 180822"/>
                    <a:gd name="connsiteY8" fmla="*/ 334015 h 413214"/>
                    <a:gd name="connsiteX9" fmla="*/ 88843 w 180822"/>
                    <a:gd name="connsiteY9" fmla="*/ 374344 h 413214"/>
                    <a:gd name="connsiteX10" fmla="*/ 51350 w 180822"/>
                    <a:gd name="connsiteY10" fmla="*/ 402973 h 413214"/>
                    <a:gd name="connsiteX11" fmla="*/ 54364 w 180822"/>
                    <a:gd name="connsiteY11" fmla="*/ 413078 h 413214"/>
                    <a:gd name="connsiteX12" fmla="*/ 89375 w 180822"/>
                    <a:gd name="connsiteY12" fmla="*/ 389678 h 413214"/>
                    <a:gd name="connsiteX13" fmla="*/ 118802 w 180822"/>
                    <a:gd name="connsiteY13" fmla="*/ 353249 h 413214"/>
                    <a:gd name="connsiteX14" fmla="*/ 164449 w 180822"/>
                    <a:gd name="connsiteY14" fmla="*/ 273122 h 413214"/>
                    <a:gd name="connsiteX15" fmla="*/ 180669 w 180822"/>
                    <a:gd name="connsiteY15" fmla="*/ 184132 h 413214"/>
                    <a:gd name="connsiteX16" fmla="*/ 157181 w 180822"/>
                    <a:gd name="connsiteY16" fmla="*/ 95231 h 413214"/>
                    <a:gd name="connsiteX17" fmla="*/ 100543 w 180822"/>
                    <a:gd name="connsiteY17" fmla="*/ 2075 h 413214"/>
                    <a:gd name="connsiteX18" fmla="*/ 92831 w 180822"/>
                    <a:gd name="connsiteY18" fmla="*/ 2252 h 413214"/>
                    <a:gd name="connsiteX19" fmla="*/ 12085 w 180822"/>
                    <a:gd name="connsiteY19" fmla="*/ 157010 h 413214"/>
                    <a:gd name="connsiteX20" fmla="*/ 17491 w 180822"/>
                    <a:gd name="connsiteY20" fmla="*/ 321872 h 413214"/>
                    <a:gd name="connsiteX21" fmla="*/ 37789 w 180822"/>
                    <a:gd name="connsiteY21" fmla="*/ 364949 h 413214"/>
                    <a:gd name="connsiteX22" fmla="*/ 45234 w 180822"/>
                    <a:gd name="connsiteY22" fmla="*/ 409710 h 413214"/>
                    <a:gd name="connsiteX23" fmla="*/ 48071 w 180822"/>
                    <a:gd name="connsiteY23" fmla="*/ 410419 h 413214"/>
                    <a:gd name="connsiteX24" fmla="*/ 48071 w 180822"/>
                    <a:gd name="connsiteY24" fmla="*/ 410419 h 413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0822" h="413214">
                      <a:moveTo>
                        <a:pt x="48071" y="410419"/>
                      </a:moveTo>
                      <a:cubicBezTo>
                        <a:pt x="59150" y="386222"/>
                        <a:pt x="45323" y="359010"/>
                        <a:pt x="34598" y="337206"/>
                      </a:cubicBezTo>
                      <a:cubicBezTo>
                        <a:pt x="28305" y="324354"/>
                        <a:pt x="22012" y="311590"/>
                        <a:pt x="17757" y="297941"/>
                      </a:cubicBezTo>
                      <a:cubicBezTo>
                        <a:pt x="13591" y="284557"/>
                        <a:pt x="10932" y="270729"/>
                        <a:pt x="9691" y="256814"/>
                      </a:cubicBezTo>
                      <a:cubicBezTo>
                        <a:pt x="4551" y="198580"/>
                        <a:pt x="22721" y="141587"/>
                        <a:pt x="49400" y="90533"/>
                      </a:cubicBezTo>
                      <a:cubicBezTo>
                        <a:pt x="64557" y="61461"/>
                        <a:pt x="82373" y="33895"/>
                        <a:pt x="100720" y="6684"/>
                      </a:cubicBezTo>
                      <a:cubicBezTo>
                        <a:pt x="98150" y="6773"/>
                        <a:pt x="95579" y="6773"/>
                        <a:pt x="93009" y="6861"/>
                      </a:cubicBezTo>
                      <a:cubicBezTo>
                        <a:pt x="126779" y="55877"/>
                        <a:pt x="163385" y="108704"/>
                        <a:pt x="170299" y="169507"/>
                      </a:cubicBezTo>
                      <a:cubicBezTo>
                        <a:pt x="177035" y="228893"/>
                        <a:pt x="152749" y="285886"/>
                        <a:pt x="119865" y="334015"/>
                      </a:cubicBezTo>
                      <a:cubicBezTo>
                        <a:pt x="110293" y="348020"/>
                        <a:pt x="99834" y="361403"/>
                        <a:pt x="88843" y="374344"/>
                      </a:cubicBezTo>
                      <a:cubicBezTo>
                        <a:pt x="78561" y="386487"/>
                        <a:pt x="67482" y="399428"/>
                        <a:pt x="51350" y="402973"/>
                      </a:cubicBezTo>
                      <a:cubicBezTo>
                        <a:pt x="44791" y="404392"/>
                        <a:pt x="47805" y="414496"/>
                        <a:pt x="54364" y="413078"/>
                      </a:cubicBezTo>
                      <a:cubicBezTo>
                        <a:pt x="68634" y="409887"/>
                        <a:pt x="79802" y="400226"/>
                        <a:pt x="89375" y="389678"/>
                      </a:cubicBezTo>
                      <a:cubicBezTo>
                        <a:pt x="99834" y="378156"/>
                        <a:pt x="109584" y="365835"/>
                        <a:pt x="118802" y="353249"/>
                      </a:cubicBezTo>
                      <a:cubicBezTo>
                        <a:pt x="137061" y="328431"/>
                        <a:pt x="153192" y="301840"/>
                        <a:pt x="164449" y="273122"/>
                      </a:cubicBezTo>
                      <a:cubicBezTo>
                        <a:pt x="175528" y="244848"/>
                        <a:pt x="181910" y="214623"/>
                        <a:pt x="180669" y="184132"/>
                      </a:cubicBezTo>
                      <a:cubicBezTo>
                        <a:pt x="179340" y="153199"/>
                        <a:pt x="170210" y="123240"/>
                        <a:pt x="157181" y="95231"/>
                      </a:cubicBezTo>
                      <a:cubicBezTo>
                        <a:pt x="141758" y="62259"/>
                        <a:pt x="121195" y="31945"/>
                        <a:pt x="100543" y="2075"/>
                      </a:cubicBezTo>
                      <a:cubicBezTo>
                        <a:pt x="98504" y="-850"/>
                        <a:pt x="94781" y="-584"/>
                        <a:pt x="92831" y="2252"/>
                      </a:cubicBezTo>
                      <a:cubicBezTo>
                        <a:pt x="60391" y="50559"/>
                        <a:pt x="28925" y="100815"/>
                        <a:pt x="12085" y="157010"/>
                      </a:cubicBezTo>
                      <a:cubicBezTo>
                        <a:pt x="-3959" y="210546"/>
                        <a:pt x="-5820" y="270109"/>
                        <a:pt x="17491" y="321872"/>
                      </a:cubicBezTo>
                      <a:cubicBezTo>
                        <a:pt x="24050" y="336320"/>
                        <a:pt x="32028" y="350147"/>
                        <a:pt x="37789" y="364949"/>
                      </a:cubicBezTo>
                      <a:cubicBezTo>
                        <a:pt x="43462" y="379485"/>
                        <a:pt x="46121" y="394110"/>
                        <a:pt x="45234" y="409710"/>
                      </a:cubicBezTo>
                      <a:cubicBezTo>
                        <a:pt x="45234" y="411217"/>
                        <a:pt x="47539" y="411749"/>
                        <a:pt x="48071" y="410419"/>
                      </a:cubicBezTo>
                      <a:lnTo>
                        <a:pt x="48071" y="4104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5" name="任意多边形: 形状 374"/>
                <p:cNvSpPr/>
                <p:nvPr>
                  <p:custDataLst>
                    <p:tags r:id="rId120"/>
                  </p:custDataLst>
                </p:nvPr>
              </p:nvSpPr>
              <p:spPr>
                <a:xfrm>
                  <a:off x="7965035" y="3689092"/>
                  <a:ext cx="194256" cy="251792"/>
                </a:xfrm>
                <a:custGeom>
                  <a:avLst/>
                  <a:gdLst>
                    <a:gd name="connsiteX0" fmla="*/ 1174 w 194256"/>
                    <a:gd name="connsiteY0" fmla="*/ 251596 h 251792"/>
                    <a:gd name="connsiteX1" fmla="*/ 30601 w 194256"/>
                    <a:gd name="connsiteY1" fmla="*/ 202049 h 251792"/>
                    <a:gd name="connsiteX2" fmla="*/ 51164 w 194256"/>
                    <a:gd name="connsiteY2" fmla="*/ 141688 h 251792"/>
                    <a:gd name="connsiteX3" fmla="*/ 127125 w 194256"/>
                    <a:gd name="connsiteY3" fmla="*/ 35237 h 251792"/>
                    <a:gd name="connsiteX4" fmla="*/ 158147 w 194256"/>
                    <a:gd name="connsiteY4" fmla="*/ 17776 h 251792"/>
                    <a:gd name="connsiteX5" fmla="*/ 173836 w 194256"/>
                    <a:gd name="connsiteY5" fmla="*/ 12369 h 251792"/>
                    <a:gd name="connsiteX6" fmla="*/ 191563 w 194256"/>
                    <a:gd name="connsiteY6" fmla="*/ 7848 h 251792"/>
                    <a:gd name="connsiteX7" fmla="*/ 190322 w 194256"/>
                    <a:gd name="connsiteY7" fmla="*/ 137 h 251792"/>
                    <a:gd name="connsiteX8" fmla="*/ 160363 w 194256"/>
                    <a:gd name="connsiteY8" fmla="*/ 6962 h 251792"/>
                    <a:gd name="connsiteX9" fmla="*/ 131911 w 194256"/>
                    <a:gd name="connsiteY9" fmla="*/ 21144 h 251792"/>
                    <a:gd name="connsiteX10" fmla="*/ 85378 w 194256"/>
                    <a:gd name="connsiteY10" fmla="*/ 63245 h 251792"/>
                    <a:gd name="connsiteX11" fmla="*/ 30601 w 194256"/>
                    <a:gd name="connsiteY11" fmla="*/ 184765 h 251792"/>
                    <a:gd name="connsiteX12" fmla="*/ 199 w 194256"/>
                    <a:gd name="connsiteY12" fmla="*/ 250444 h 251792"/>
                    <a:gd name="connsiteX13" fmla="*/ 1174 w 194256"/>
                    <a:gd name="connsiteY13" fmla="*/ 251596 h 251792"/>
                    <a:gd name="connsiteX14" fmla="*/ 1174 w 194256"/>
                    <a:gd name="connsiteY14" fmla="*/ 251596 h 251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4256" h="251792">
                      <a:moveTo>
                        <a:pt x="1174" y="251596"/>
                      </a:moveTo>
                      <a:cubicBezTo>
                        <a:pt x="15710" y="238123"/>
                        <a:pt x="24130" y="220485"/>
                        <a:pt x="30601" y="202049"/>
                      </a:cubicBezTo>
                      <a:cubicBezTo>
                        <a:pt x="37603" y="182017"/>
                        <a:pt x="43542" y="161543"/>
                        <a:pt x="51164" y="141688"/>
                      </a:cubicBezTo>
                      <a:cubicBezTo>
                        <a:pt x="66941" y="100650"/>
                        <a:pt x="90873" y="61207"/>
                        <a:pt x="127125" y="35237"/>
                      </a:cubicBezTo>
                      <a:cubicBezTo>
                        <a:pt x="136786" y="28323"/>
                        <a:pt x="147156" y="22296"/>
                        <a:pt x="158147" y="17776"/>
                      </a:cubicBezTo>
                      <a:cubicBezTo>
                        <a:pt x="163288" y="15648"/>
                        <a:pt x="168518" y="13876"/>
                        <a:pt x="173836" y="12369"/>
                      </a:cubicBezTo>
                      <a:cubicBezTo>
                        <a:pt x="179686" y="10773"/>
                        <a:pt x="185979" y="10153"/>
                        <a:pt x="191563" y="7848"/>
                      </a:cubicBezTo>
                      <a:cubicBezTo>
                        <a:pt x="195817" y="6076"/>
                        <a:pt x="194754" y="580"/>
                        <a:pt x="190322" y="137"/>
                      </a:cubicBezTo>
                      <a:cubicBezTo>
                        <a:pt x="180572" y="-838"/>
                        <a:pt x="169315" y="3594"/>
                        <a:pt x="160363" y="6962"/>
                      </a:cubicBezTo>
                      <a:cubicBezTo>
                        <a:pt x="150436" y="10685"/>
                        <a:pt x="140863" y="15471"/>
                        <a:pt x="131911" y="21144"/>
                      </a:cubicBezTo>
                      <a:cubicBezTo>
                        <a:pt x="114095" y="32312"/>
                        <a:pt x="98407" y="46848"/>
                        <a:pt x="85378" y="63245"/>
                      </a:cubicBezTo>
                      <a:cubicBezTo>
                        <a:pt x="57280" y="98700"/>
                        <a:pt x="41503" y="141334"/>
                        <a:pt x="30601" y="184765"/>
                      </a:cubicBezTo>
                      <a:cubicBezTo>
                        <a:pt x="24751" y="208165"/>
                        <a:pt x="17128" y="232539"/>
                        <a:pt x="199" y="250444"/>
                      </a:cubicBezTo>
                      <a:cubicBezTo>
                        <a:pt x="-422" y="251242"/>
                        <a:pt x="553" y="252217"/>
                        <a:pt x="1174" y="251596"/>
                      </a:cubicBezTo>
                      <a:lnTo>
                        <a:pt x="1174" y="25159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6" name="任意多边形: 形状 375"/>
                <p:cNvSpPr/>
                <p:nvPr>
                  <p:custDataLst>
                    <p:tags r:id="rId121"/>
                  </p:custDataLst>
                </p:nvPr>
              </p:nvSpPr>
              <p:spPr>
                <a:xfrm>
                  <a:off x="7881663" y="3741899"/>
                  <a:ext cx="203659" cy="355004"/>
                </a:xfrm>
                <a:custGeom>
                  <a:avLst/>
                  <a:gdLst>
                    <a:gd name="connsiteX0" fmla="*/ 180981 w 203659"/>
                    <a:gd name="connsiteY0" fmla="*/ 1486 h 355004"/>
                    <a:gd name="connsiteX1" fmla="*/ 141627 w 203659"/>
                    <a:gd name="connsiteY1" fmla="*/ 12566 h 355004"/>
                    <a:gd name="connsiteX2" fmla="*/ 106261 w 203659"/>
                    <a:gd name="connsiteY2" fmla="*/ 28254 h 355004"/>
                    <a:gd name="connsiteX3" fmla="*/ 44926 w 203659"/>
                    <a:gd name="connsiteY3" fmla="*/ 75142 h 355004"/>
                    <a:gd name="connsiteX4" fmla="*/ 7344 w 203659"/>
                    <a:gd name="connsiteY4" fmla="*/ 237789 h 355004"/>
                    <a:gd name="connsiteX5" fmla="*/ 165 w 203659"/>
                    <a:gd name="connsiteY5" fmla="*/ 348494 h 355004"/>
                    <a:gd name="connsiteX6" fmla="*/ 8053 w 203659"/>
                    <a:gd name="connsiteY6" fmla="*/ 354256 h 355004"/>
                    <a:gd name="connsiteX7" fmla="*/ 85343 w 203659"/>
                    <a:gd name="connsiteY7" fmla="*/ 306127 h 355004"/>
                    <a:gd name="connsiteX8" fmla="*/ 148806 w 203659"/>
                    <a:gd name="connsiteY8" fmla="*/ 256313 h 355004"/>
                    <a:gd name="connsiteX9" fmla="*/ 185767 w 203659"/>
                    <a:gd name="connsiteY9" fmla="*/ 185228 h 355004"/>
                    <a:gd name="connsiteX10" fmla="*/ 203583 w 203659"/>
                    <a:gd name="connsiteY10" fmla="*/ 103240 h 355004"/>
                    <a:gd name="connsiteX11" fmla="*/ 195872 w 203659"/>
                    <a:gd name="connsiteY11" fmla="*/ 55465 h 355004"/>
                    <a:gd name="connsiteX12" fmla="*/ 184349 w 203659"/>
                    <a:gd name="connsiteY12" fmla="*/ 3702 h 355004"/>
                    <a:gd name="connsiteX13" fmla="*/ 174245 w 203659"/>
                    <a:gd name="connsiteY13" fmla="*/ 6716 h 355004"/>
                    <a:gd name="connsiteX14" fmla="*/ 183817 w 203659"/>
                    <a:gd name="connsiteY14" fmla="*/ 49881 h 355004"/>
                    <a:gd name="connsiteX15" fmla="*/ 192238 w 203659"/>
                    <a:gd name="connsiteY15" fmla="*/ 92870 h 355004"/>
                    <a:gd name="connsiteX16" fmla="*/ 178942 w 203659"/>
                    <a:gd name="connsiteY16" fmla="*/ 173705 h 355004"/>
                    <a:gd name="connsiteX17" fmla="*/ 144906 w 203659"/>
                    <a:gd name="connsiteY17" fmla="*/ 243993 h 355004"/>
                    <a:gd name="connsiteX18" fmla="*/ 85255 w 203659"/>
                    <a:gd name="connsiteY18" fmla="*/ 293629 h 355004"/>
                    <a:gd name="connsiteX19" fmla="*/ 2558 w 203659"/>
                    <a:gd name="connsiteY19" fmla="*/ 345215 h 355004"/>
                    <a:gd name="connsiteX20" fmla="*/ 10446 w 203659"/>
                    <a:gd name="connsiteY20" fmla="*/ 350976 h 355004"/>
                    <a:gd name="connsiteX21" fmla="*/ 19133 w 203659"/>
                    <a:gd name="connsiteY21" fmla="*/ 167678 h 355004"/>
                    <a:gd name="connsiteX22" fmla="*/ 45723 w 203659"/>
                    <a:gd name="connsiteY22" fmla="*/ 89944 h 355004"/>
                    <a:gd name="connsiteX23" fmla="*/ 102361 w 203659"/>
                    <a:gd name="connsiteY23" fmla="*/ 40840 h 355004"/>
                    <a:gd name="connsiteX24" fmla="*/ 141095 w 203659"/>
                    <a:gd name="connsiteY24" fmla="*/ 21872 h 355004"/>
                    <a:gd name="connsiteX25" fmla="*/ 160684 w 203659"/>
                    <a:gd name="connsiteY25" fmla="*/ 12920 h 355004"/>
                    <a:gd name="connsiteX26" fmla="*/ 181602 w 203659"/>
                    <a:gd name="connsiteY26" fmla="*/ 2816 h 355004"/>
                    <a:gd name="connsiteX27" fmla="*/ 180981 w 203659"/>
                    <a:gd name="connsiteY27" fmla="*/ 1486 h 355004"/>
                    <a:gd name="connsiteX28" fmla="*/ 180981 w 203659"/>
                    <a:gd name="connsiteY28" fmla="*/ 1486 h 355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3659" h="355004">
                      <a:moveTo>
                        <a:pt x="180981" y="1486"/>
                      </a:moveTo>
                      <a:cubicBezTo>
                        <a:pt x="167952" y="5475"/>
                        <a:pt x="154479" y="7602"/>
                        <a:pt x="141627" y="12566"/>
                      </a:cubicBezTo>
                      <a:cubicBezTo>
                        <a:pt x="129573" y="17263"/>
                        <a:pt x="117695" y="22404"/>
                        <a:pt x="106261" y="28254"/>
                      </a:cubicBezTo>
                      <a:cubicBezTo>
                        <a:pt x="83305" y="40043"/>
                        <a:pt x="61500" y="55111"/>
                        <a:pt x="44926" y="75142"/>
                      </a:cubicBezTo>
                      <a:cubicBezTo>
                        <a:pt x="7255" y="120612"/>
                        <a:pt x="6015" y="181682"/>
                        <a:pt x="7344" y="237789"/>
                      </a:cubicBezTo>
                      <a:cubicBezTo>
                        <a:pt x="8230" y="274838"/>
                        <a:pt x="9560" y="312331"/>
                        <a:pt x="165" y="348494"/>
                      </a:cubicBezTo>
                      <a:cubicBezTo>
                        <a:pt x="-988" y="352926"/>
                        <a:pt x="4153" y="356649"/>
                        <a:pt x="8053" y="354256"/>
                      </a:cubicBezTo>
                      <a:cubicBezTo>
                        <a:pt x="33846" y="338213"/>
                        <a:pt x="59550" y="322170"/>
                        <a:pt x="85343" y="306127"/>
                      </a:cubicBezTo>
                      <a:cubicBezTo>
                        <a:pt x="108211" y="291856"/>
                        <a:pt x="131877" y="277675"/>
                        <a:pt x="148806" y="256313"/>
                      </a:cubicBezTo>
                      <a:cubicBezTo>
                        <a:pt x="165470" y="235218"/>
                        <a:pt x="176017" y="210046"/>
                        <a:pt x="185767" y="185228"/>
                      </a:cubicBezTo>
                      <a:cubicBezTo>
                        <a:pt x="196049" y="159080"/>
                        <a:pt x="204558" y="131603"/>
                        <a:pt x="203583" y="103240"/>
                      </a:cubicBezTo>
                      <a:cubicBezTo>
                        <a:pt x="203051" y="87108"/>
                        <a:pt x="199329" y="71154"/>
                        <a:pt x="195872" y="55465"/>
                      </a:cubicBezTo>
                      <a:cubicBezTo>
                        <a:pt x="192060" y="38181"/>
                        <a:pt x="188161" y="20986"/>
                        <a:pt x="184349" y="3702"/>
                      </a:cubicBezTo>
                      <a:cubicBezTo>
                        <a:pt x="182842" y="-2945"/>
                        <a:pt x="172827" y="157"/>
                        <a:pt x="174245" y="6716"/>
                      </a:cubicBezTo>
                      <a:cubicBezTo>
                        <a:pt x="177436" y="21075"/>
                        <a:pt x="180627" y="35522"/>
                        <a:pt x="183817" y="49881"/>
                      </a:cubicBezTo>
                      <a:cubicBezTo>
                        <a:pt x="187008" y="64152"/>
                        <a:pt x="190554" y="78333"/>
                        <a:pt x="192238" y="92870"/>
                      </a:cubicBezTo>
                      <a:cubicBezTo>
                        <a:pt x="195340" y="120701"/>
                        <a:pt x="188604" y="147823"/>
                        <a:pt x="178942" y="173705"/>
                      </a:cubicBezTo>
                      <a:cubicBezTo>
                        <a:pt x="169990" y="197903"/>
                        <a:pt x="159886" y="222898"/>
                        <a:pt x="144906" y="243993"/>
                      </a:cubicBezTo>
                      <a:cubicBezTo>
                        <a:pt x="129573" y="265620"/>
                        <a:pt x="107414" y="279802"/>
                        <a:pt x="85255" y="293629"/>
                      </a:cubicBezTo>
                      <a:cubicBezTo>
                        <a:pt x="57689" y="310824"/>
                        <a:pt x="30123" y="328020"/>
                        <a:pt x="2558" y="345215"/>
                      </a:cubicBezTo>
                      <a:cubicBezTo>
                        <a:pt x="5217" y="347165"/>
                        <a:pt x="7787" y="349026"/>
                        <a:pt x="10446" y="350976"/>
                      </a:cubicBezTo>
                      <a:cubicBezTo>
                        <a:pt x="26046" y="290793"/>
                        <a:pt x="12219" y="228659"/>
                        <a:pt x="19133" y="167678"/>
                      </a:cubicBezTo>
                      <a:cubicBezTo>
                        <a:pt x="22235" y="140201"/>
                        <a:pt x="29858" y="112901"/>
                        <a:pt x="45723" y="89944"/>
                      </a:cubicBezTo>
                      <a:cubicBezTo>
                        <a:pt x="60171" y="69204"/>
                        <a:pt x="80557" y="53338"/>
                        <a:pt x="102361" y="40840"/>
                      </a:cubicBezTo>
                      <a:cubicBezTo>
                        <a:pt x="114859" y="33661"/>
                        <a:pt x="127888" y="27545"/>
                        <a:pt x="141095" y="21872"/>
                      </a:cubicBezTo>
                      <a:cubicBezTo>
                        <a:pt x="147743" y="19036"/>
                        <a:pt x="154124" y="16022"/>
                        <a:pt x="160684" y="12920"/>
                      </a:cubicBezTo>
                      <a:cubicBezTo>
                        <a:pt x="167686" y="9641"/>
                        <a:pt x="174333" y="5741"/>
                        <a:pt x="181602" y="2816"/>
                      </a:cubicBezTo>
                      <a:cubicBezTo>
                        <a:pt x="182311" y="2550"/>
                        <a:pt x="181956" y="1220"/>
                        <a:pt x="180981" y="1486"/>
                      </a:cubicBezTo>
                      <a:lnTo>
                        <a:pt x="180981" y="14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77" name="图形 232"/>
            <p:cNvGrpSpPr/>
            <p:nvPr/>
          </p:nvGrpSpPr>
          <p:grpSpPr>
            <a:xfrm>
              <a:off x="6745741" y="2865823"/>
              <a:ext cx="4305718" cy="2979971"/>
              <a:chOff x="6745741" y="2865823"/>
              <a:chExt cx="4305718" cy="2979971"/>
            </a:xfrm>
          </p:grpSpPr>
          <p:grpSp>
            <p:nvGrpSpPr>
              <p:cNvPr id="378" name="图形 232"/>
              <p:cNvGrpSpPr/>
              <p:nvPr/>
            </p:nvGrpSpPr>
            <p:grpSpPr>
              <a:xfrm>
                <a:off x="7230622" y="2870148"/>
                <a:ext cx="2724567" cy="2839528"/>
                <a:chOff x="7230622" y="2870148"/>
                <a:chExt cx="2724567" cy="2839528"/>
              </a:xfrm>
            </p:grpSpPr>
            <p:sp>
              <p:nvSpPr>
                <p:cNvPr id="379" name="任意多边形: 形状 378"/>
                <p:cNvSpPr/>
                <p:nvPr>
                  <p:custDataLst>
                    <p:tags r:id="rId122"/>
                  </p:custDataLst>
                </p:nvPr>
              </p:nvSpPr>
              <p:spPr>
                <a:xfrm>
                  <a:off x="7384759" y="4506451"/>
                  <a:ext cx="452927" cy="1199502"/>
                </a:xfrm>
                <a:custGeom>
                  <a:avLst/>
                  <a:gdLst>
                    <a:gd name="connsiteX0" fmla="*/ 452928 w 452927"/>
                    <a:gd name="connsiteY0" fmla="*/ 50077 h 1199502"/>
                    <a:gd name="connsiteX1" fmla="*/ 186666 w 452927"/>
                    <a:gd name="connsiteY1" fmla="*/ 1199502 h 1199502"/>
                    <a:gd name="connsiteX2" fmla="*/ 0 w 452927"/>
                    <a:gd name="connsiteY2" fmla="*/ 1153058 h 1199502"/>
                    <a:gd name="connsiteX3" fmla="*/ 261475 w 452927"/>
                    <a:gd name="connsiteY3" fmla="*/ 9304 h 1199502"/>
                    <a:gd name="connsiteX4" fmla="*/ 452928 w 452927"/>
                    <a:gd name="connsiteY4" fmla="*/ 50077 h 11995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927" h="1199502">
                      <a:moveTo>
                        <a:pt x="452928" y="50077"/>
                      </a:moveTo>
                      <a:lnTo>
                        <a:pt x="186666" y="1199502"/>
                      </a:lnTo>
                      <a:lnTo>
                        <a:pt x="0" y="1153058"/>
                      </a:lnTo>
                      <a:lnTo>
                        <a:pt x="261475" y="9304"/>
                      </a:lnTo>
                      <a:cubicBezTo>
                        <a:pt x="327242" y="-25884"/>
                        <a:pt x="452928" y="50077"/>
                        <a:pt x="452928" y="5007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0" name="任意多边形: 形状 379"/>
                <p:cNvSpPr/>
                <p:nvPr>
                  <p:custDataLst>
                    <p:tags r:id="rId123"/>
                  </p:custDataLst>
                </p:nvPr>
              </p:nvSpPr>
              <p:spPr>
                <a:xfrm>
                  <a:off x="8825796" y="3398770"/>
                  <a:ext cx="1066594" cy="96790"/>
                </a:xfrm>
                <a:custGeom>
                  <a:avLst/>
                  <a:gdLst>
                    <a:gd name="connsiteX0" fmla="*/ 1057954 w 1066594"/>
                    <a:gd name="connsiteY0" fmla="*/ 0 h 96790"/>
                    <a:gd name="connsiteX1" fmla="*/ 1061588 w 1066594"/>
                    <a:gd name="connsiteY1" fmla="*/ 81101 h 96790"/>
                    <a:gd name="connsiteX2" fmla="*/ 1056713 w 1066594"/>
                    <a:gd name="connsiteY2" fmla="*/ 96790 h 96790"/>
                    <a:gd name="connsiteX3" fmla="*/ 10902 w 1066594"/>
                    <a:gd name="connsiteY3" fmla="*/ 96524 h 96790"/>
                    <a:gd name="connsiteX4" fmla="*/ 21538 w 1066594"/>
                    <a:gd name="connsiteY4" fmla="*/ 47065 h 96790"/>
                    <a:gd name="connsiteX5" fmla="*/ 0 w 1066594"/>
                    <a:gd name="connsiteY5" fmla="*/ 443 h 96790"/>
                    <a:gd name="connsiteX6" fmla="*/ 1057954 w 1066594"/>
                    <a:gd name="connsiteY6" fmla="*/ 0 h 9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6594" h="96790">
                      <a:moveTo>
                        <a:pt x="1057954" y="0"/>
                      </a:moveTo>
                      <a:cubicBezTo>
                        <a:pt x="1075149" y="41393"/>
                        <a:pt x="1061322" y="74188"/>
                        <a:pt x="1061588" y="81101"/>
                      </a:cubicBezTo>
                      <a:cubicBezTo>
                        <a:pt x="1061943" y="88015"/>
                        <a:pt x="1056713" y="96790"/>
                        <a:pt x="1056713" y="96790"/>
                      </a:cubicBezTo>
                      <a:lnTo>
                        <a:pt x="10902" y="96524"/>
                      </a:lnTo>
                      <a:cubicBezTo>
                        <a:pt x="10902" y="96524"/>
                        <a:pt x="28629" y="84913"/>
                        <a:pt x="21538" y="47065"/>
                      </a:cubicBezTo>
                      <a:cubicBezTo>
                        <a:pt x="14448" y="9218"/>
                        <a:pt x="0" y="443"/>
                        <a:pt x="0" y="443"/>
                      </a:cubicBezTo>
                      <a:lnTo>
                        <a:pt x="1057954"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1" name="任意多边形: 形状 380"/>
                <p:cNvSpPr/>
                <p:nvPr>
                  <p:custDataLst>
                    <p:tags r:id="rId124"/>
                  </p:custDataLst>
                </p:nvPr>
              </p:nvSpPr>
              <p:spPr>
                <a:xfrm>
                  <a:off x="8363369" y="4249937"/>
                  <a:ext cx="1448871" cy="235944"/>
                </a:xfrm>
                <a:custGeom>
                  <a:avLst/>
                  <a:gdLst>
                    <a:gd name="connsiteX0" fmla="*/ 1428643 w 1448871"/>
                    <a:gd name="connsiteY0" fmla="*/ 2836 h 235944"/>
                    <a:gd name="connsiteX1" fmla="*/ 1445661 w 1448871"/>
                    <a:gd name="connsiteY1" fmla="*/ 152985 h 235944"/>
                    <a:gd name="connsiteX2" fmla="*/ 1428466 w 1448871"/>
                    <a:gd name="connsiteY2" fmla="*/ 231693 h 235944"/>
                    <a:gd name="connsiteX3" fmla="*/ 622857 w 1448871"/>
                    <a:gd name="connsiteY3" fmla="*/ 230630 h 235944"/>
                    <a:gd name="connsiteX4" fmla="*/ 13931 w 1448871"/>
                    <a:gd name="connsiteY4" fmla="*/ 234086 h 235944"/>
                    <a:gd name="connsiteX5" fmla="*/ 1700 w 1448871"/>
                    <a:gd name="connsiteY5" fmla="*/ 91649 h 235944"/>
                    <a:gd name="connsiteX6" fmla="*/ 17388 w 1448871"/>
                    <a:gd name="connsiteY6" fmla="*/ 0 h 235944"/>
                    <a:gd name="connsiteX7" fmla="*/ 931486 w 1448871"/>
                    <a:gd name="connsiteY7" fmla="*/ 0 h 235944"/>
                    <a:gd name="connsiteX8" fmla="*/ 1428643 w 1448871"/>
                    <a:gd name="connsiteY8" fmla="*/ 2836 h 23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8871" h="235944">
                      <a:moveTo>
                        <a:pt x="1428643" y="2836"/>
                      </a:moveTo>
                      <a:cubicBezTo>
                        <a:pt x="1452929" y="47420"/>
                        <a:pt x="1450625" y="119392"/>
                        <a:pt x="1445661" y="152985"/>
                      </a:cubicBezTo>
                      <a:cubicBezTo>
                        <a:pt x="1440609" y="186578"/>
                        <a:pt x="1428466" y="231693"/>
                        <a:pt x="1428466" y="231693"/>
                      </a:cubicBezTo>
                      <a:lnTo>
                        <a:pt x="622857" y="230630"/>
                      </a:lnTo>
                      <a:cubicBezTo>
                        <a:pt x="622857" y="230630"/>
                        <a:pt x="14109" y="239759"/>
                        <a:pt x="13931" y="234086"/>
                      </a:cubicBezTo>
                      <a:cubicBezTo>
                        <a:pt x="13665" y="228325"/>
                        <a:pt x="-5746" y="136676"/>
                        <a:pt x="1700" y="91649"/>
                      </a:cubicBezTo>
                      <a:cubicBezTo>
                        <a:pt x="9145" y="46622"/>
                        <a:pt x="17388" y="0"/>
                        <a:pt x="17388" y="0"/>
                      </a:cubicBezTo>
                      <a:lnTo>
                        <a:pt x="931486" y="0"/>
                      </a:lnTo>
                      <a:lnTo>
                        <a:pt x="1428643" y="2836"/>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2" name="任意多边形: 形状 381"/>
                <p:cNvSpPr/>
                <p:nvPr>
                  <p:custDataLst>
                    <p:tags r:id="rId125"/>
                  </p:custDataLst>
                </p:nvPr>
              </p:nvSpPr>
              <p:spPr>
                <a:xfrm>
                  <a:off x="8344458" y="3104766"/>
                  <a:ext cx="1426934" cy="136321"/>
                </a:xfrm>
                <a:custGeom>
                  <a:avLst/>
                  <a:gdLst>
                    <a:gd name="connsiteX0" fmla="*/ 1415734 w 1426934"/>
                    <a:gd name="connsiteY0" fmla="*/ 0 h 136321"/>
                    <a:gd name="connsiteX1" fmla="*/ 1421850 w 1426934"/>
                    <a:gd name="connsiteY1" fmla="*/ 135878 h 136321"/>
                    <a:gd name="connsiteX2" fmla="*/ 13786 w 1426934"/>
                    <a:gd name="connsiteY2" fmla="*/ 136321 h 136321"/>
                    <a:gd name="connsiteX3" fmla="*/ 490 w 1426934"/>
                    <a:gd name="connsiteY3" fmla="*/ 69402 h 136321"/>
                    <a:gd name="connsiteX4" fmla="*/ 14140 w 1426934"/>
                    <a:gd name="connsiteY4" fmla="*/ 0 h 136321"/>
                    <a:gd name="connsiteX5" fmla="*/ 1415734 w 1426934"/>
                    <a:gd name="connsiteY5" fmla="*/ 0 h 136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934" h="136321">
                      <a:moveTo>
                        <a:pt x="1415734" y="0"/>
                      </a:moveTo>
                      <a:cubicBezTo>
                        <a:pt x="1426548" y="39620"/>
                        <a:pt x="1431334" y="105388"/>
                        <a:pt x="1421850" y="135878"/>
                      </a:cubicBezTo>
                      <a:lnTo>
                        <a:pt x="13786" y="136321"/>
                      </a:lnTo>
                      <a:cubicBezTo>
                        <a:pt x="13786" y="136321"/>
                        <a:pt x="-3055" y="103083"/>
                        <a:pt x="490" y="69402"/>
                      </a:cubicBezTo>
                      <a:cubicBezTo>
                        <a:pt x="3947" y="35720"/>
                        <a:pt x="14140" y="0"/>
                        <a:pt x="14140" y="0"/>
                      </a:cubicBezTo>
                      <a:lnTo>
                        <a:pt x="1415734"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3" name="任意多边形: 形状 382"/>
                <p:cNvSpPr/>
                <p:nvPr>
                  <p:custDataLst>
                    <p:tags r:id="rId126"/>
                  </p:custDataLst>
                </p:nvPr>
              </p:nvSpPr>
              <p:spPr>
                <a:xfrm>
                  <a:off x="8346202" y="3196061"/>
                  <a:ext cx="1426793" cy="45026"/>
                </a:xfrm>
                <a:custGeom>
                  <a:avLst/>
                  <a:gdLst>
                    <a:gd name="connsiteX0" fmla="*/ 1418156 w 1426793"/>
                    <a:gd name="connsiteY0" fmla="*/ 0 h 45026"/>
                    <a:gd name="connsiteX1" fmla="*/ 1420195 w 1426793"/>
                    <a:gd name="connsiteY1" fmla="*/ 44850 h 45026"/>
                    <a:gd name="connsiteX2" fmla="*/ 12130 w 1426793"/>
                    <a:gd name="connsiteY2" fmla="*/ 45027 h 45026"/>
                    <a:gd name="connsiteX3" fmla="*/ 785 w 1426793"/>
                    <a:gd name="connsiteY3" fmla="*/ 22957 h 45026"/>
                    <a:gd name="connsiteX4" fmla="*/ 16474 w 1426793"/>
                    <a:gd name="connsiteY4" fmla="*/ 89 h 45026"/>
                    <a:gd name="connsiteX5" fmla="*/ 1418156 w 1426793"/>
                    <a:gd name="connsiteY5" fmla="*/ 0 h 4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793" h="45026">
                      <a:moveTo>
                        <a:pt x="1418156" y="0"/>
                      </a:moveTo>
                      <a:cubicBezTo>
                        <a:pt x="1427817" y="13118"/>
                        <a:pt x="1430565" y="34745"/>
                        <a:pt x="1420195" y="44850"/>
                      </a:cubicBezTo>
                      <a:lnTo>
                        <a:pt x="12130" y="45027"/>
                      </a:lnTo>
                      <a:cubicBezTo>
                        <a:pt x="12130" y="45027"/>
                        <a:pt x="-3647" y="34036"/>
                        <a:pt x="785" y="22957"/>
                      </a:cubicBezTo>
                      <a:cubicBezTo>
                        <a:pt x="5306" y="11877"/>
                        <a:pt x="16474" y="89"/>
                        <a:pt x="16474" y="89"/>
                      </a:cubicBezTo>
                      <a:lnTo>
                        <a:pt x="1418156" y="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4" name="任意多边形: 形状 383"/>
                <p:cNvSpPr/>
                <p:nvPr>
                  <p:custDataLst>
                    <p:tags r:id="rId127"/>
                  </p:custDataLst>
                </p:nvPr>
              </p:nvSpPr>
              <p:spPr>
                <a:xfrm>
                  <a:off x="8342213" y="3109198"/>
                  <a:ext cx="1426793" cy="45026"/>
                </a:xfrm>
                <a:custGeom>
                  <a:avLst/>
                  <a:gdLst>
                    <a:gd name="connsiteX0" fmla="*/ 1418156 w 1426793"/>
                    <a:gd name="connsiteY0" fmla="*/ 0 h 45026"/>
                    <a:gd name="connsiteX1" fmla="*/ 1420195 w 1426793"/>
                    <a:gd name="connsiteY1" fmla="*/ 44850 h 45026"/>
                    <a:gd name="connsiteX2" fmla="*/ 12130 w 1426793"/>
                    <a:gd name="connsiteY2" fmla="*/ 45027 h 45026"/>
                    <a:gd name="connsiteX3" fmla="*/ 785 w 1426793"/>
                    <a:gd name="connsiteY3" fmla="*/ 22957 h 45026"/>
                    <a:gd name="connsiteX4" fmla="*/ 16474 w 1426793"/>
                    <a:gd name="connsiteY4" fmla="*/ 0 h 45026"/>
                    <a:gd name="connsiteX5" fmla="*/ 1418156 w 1426793"/>
                    <a:gd name="connsiteY5" fmla="*/ 0 h 4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793" h="45026">
                      <a:moveTo>
                        <a:pt x="1418156" y="0"/>
                      </a:moveTo>
                      <a:cubicBezTo>
                        <a:pt x="1427817" y="13118"/>
                        <a:pt x="1430565" y="34745"/>
                        <a:pt x="1420195" y="44850"/>
                      </a:cubicBezTo>
                      <a:lnTo>
                        <a:pt x="12130" y="45027"/>
                      </a:lnTo>
                      <a:cubicBezTo>
                        <a:pt x="12130" y="45027"/>
                        <a:pt x="-3647" y="34036"/>
                        <a:pt x="785" y="22957"/>
                      </a:cubicBezTo>
                      <a:cubicBezTo>
                        <a:pt x="5305" y="11877"/>
                        <a:pt x="16474" y="0"/>
                        <a:pt x="16474" y="0"/>
                      </a:cubicBezTo>
                      <a:lnTo>
                        <a:pt x="1418156"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5" name="任意多边形: 形状 384"/>
                <p:cNvSpPr/>
                <p:nvPr>
                  <p:custDataLst>
                    <p:tags r:id="rId128"/>
                  </p:custDataLst>
                </p:nvPr>
              </p:nvSpPr>
              <p:spPr>
                <a:xfrm>
                  <a:off x="8346001" y="3495205"/>
                  <a:ext cx="1447573" cy="207141"/>
                </a:xfrm>
                <a:custGeom>
                  <a:avLst/>
                  <a:gdLst>
                    <a:gd name="connsiteX0" fmla="*/ 1441668 w 1447573"/>
                    <a:gd name="connsiteY0" fmla="*/ 3811 h 207141"/>
                    <a:gd name="connsiteX1" fmla="*/ 1440782 w 1447573"/>
                    <a:gd name="connsiteY1" fmla="*/ 171953 h 207141"/>
                    <a:gd name="connsiteX2" fmla="*/ 1430145 w 1447573"/>
                    <a:gd name="connsiteY2" fmla="*/ 207141 h 207141"/>
                    <a:gd name="connsiteX3" fmla="*/ 625423 w 1447573"/>
                    <a:gd name="connsiteY3" fmla="*/ 192871 h 207141"/>
                    <a:gd name="connsiteX4" fmla="*/ 362176 w 1447573"/>
                    <a:gd name="connsiteY4" fmla="*/ 204039 h 207141"/>
                    <a:gd name="connsiteX5" fmla="*/ 61081 w 1447573"/>
                    <a:gd name="connsiteY5" fmla="*/ 201025 h 207141"/>
                    <a:gd name="connsiteX6" fmla="*/ 17561 w 1447573"/>
                    <a:gd name="connsiteY6" fmla="*/ 201025 h 207141"/>
                    <a:gd name="connsiteX7" fmla="*/ 1075 w 1447573"/>
                    <a:gd name="connsiteY7" fmla="*/ 79063 h 207141"/>
                    <a:gd name="connsiteX8" fmla="*/ 18270 w 1447573"/>
                    <a:gd name="connsiteY8" fmla="*/ 0 h 207141"/>
                    <a:gd name="connsiteX9" fmla="*/ 1441668 w 1447573"/>
                    <a:gd name="connsiteY9" fmla="*/ 3811 h 207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7573" h="207141">
                      <a:moveTo>
                        <a:pt x="1441668" y="3811"/>
                      </a:moveTo>
                      <a:cubicBezTo>
                        <a:pt x="1453456" y="46179"/>
                        <a:pt x="1444593" y="152276"/>
                        <a:pt x="1440782" y="171953"/>
                      </a:cubicBezTo>
                      <a:cubicBezTo>
                        <a:pt x="1436970" y="191630"/>
                        <a:pt x="1430145" y="207141"/>
                        <a:pt x="1430145" y="207141"/>
                      </a:cubicBezTo>
                      <a:lnTo>
                        <a:pt x="625423" y="192871"/>
                      </a:lnTo>
                      <a:lnTo>
                        <a:pt x="362176" y="204039"/>
                      </a:lnTo>
                      <a:lnTo>
                        <a:pt x="61081" y="201025"/>
                      </a:lnTo>
                      <a:lnTo>
                        <a:pt x="17561" y="201025"/>
                      </a:lnTo>
                      <a:cubicBezTo>
                        <a:pt x="17561" y="201025"/>
                        <a:pt x="-5130" y="114429"/>
                        <a:pt x="1075" y="79063"/>
                      </a:cubicBezTo>
                      <a:cubicBezTo>
                        <a:pt x="7279" y="43697"/>
                        <a:pt x="18270" y="0"/>
                        <a:pt x="18270" y="0"/>
                      </a:cubicBezTo>
                      <a:lnTo>
                        <a:pt x="1441668" y="3811"/>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6" name="任意多边形: 形状 385"/>
                <p:cNvSpPr/>
                <p:nvPr>
                  <p:custDataLst>
                    <p:tags r:id="rId129"/>
                  </p:custDataLst>
                </p:nvPr>
              </p:nvSpPr>
              <p:spPr>
                <a:xfrm>
                  <a:off x="8359124" y="5356463"/>
                  <a:ext cx="1551849" cy="353212"/>
                </a:xfrm>
                <a:custGeom>
                  <a:avLst/>
                  <a:gdLst>
                    <a:gd name="connsiteX0" fmla="*/ 361 w 1551849"/>
                    <a:gd name="connsiteY0" fmla="*/ 219107 h 353212"/>
                    <a:gd name="connsiteX1" fmla="*/ 5235 w 1551849"/>
                    <a:gd name="connsiteY1" fmla="*/ 255536 h 353212"/>
                    <a:gd name="connsiteX2" fmla="*/ 28281 w 1551849"/>
                    <a:gd name="connsiteY2" fmla="*/ 342931 h 353212"/>
                    <a:gd name="connsiteX3" fmla="*/ 1540935 w 1551849"/>
                    <a:gd name="connsiteY3" fmla="*/ 353213 h 353212"/>
                    <a:gd name="connsiteX4" fmla="*/ 1549532 w 1551849"/>
                    <a:gd name="connsiteY4" fmla="*/ 245698 h 353212"/>
                    <a:gd name="connsiteX5" fmla="*/ 1539782 w 1551849"/>
                    <a:gd name="connsiteY5" fmla="*/ 50079 h 353212"/>
                    <a:gd name="connsiteX6" fmla="*/ 1317041 w 1551849"/>
                    <a:gd name="connsiteY6" fmla="*/ 26857 h 353212"/>
                    <a:gd name="connsiteX7" fmla="*/ 991838 w 1551849"/>
                    <a:gd name="connsiteY7" fmla="*/ 19943 h 353212"/>
                    <a:gd name="connsiteX8" fmla="*/ 9667 w 1551849"/>
                    <a:gd name="connsiteY8" fmla="*/ 0 h 353212"/>
                    <a:gd name="connsiteX9" fmla="*/ 5679 w 1551849"/>
                    <a:gd name="connsiteY9" fmla="*/ 53358 h 353212"/>
                    <a:gd name="connsiteX10" fmla="*/ 361 w 1551849"/>
                    <a:gd name="connsiteY10" fmla="*/ 219107 h 353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51849" h="353212">
                      <a:moveTo>
                        <a:pt x="361" y="219107"/>
                      </a:moveTo>
                      <a:cubicBezTo>
                        <a:pt x="892" y="229921"/>
                        <a:pt x="2665" y="242595"/>
                        <a:pt x="5235" y="255536"/>
                      </a:cubicBezTo>
                      <a:cubicBezTo>
                        <a:pt x="13213" y="297461"/>
                        <a:pt x="28281" y="342931"/>
                        <a:pt x="28281" y="342931"/>
                      </a:cubicBezTo>
                      <a:lnTo>
                        <a:pt x="1540935" y="353213"/>
                      </a:lnTo>
                      <a:cubicBezTo>
                        <a:pt x="1540935" y="353213"/>
                        <a:pt x="1546253" y="304995"/>
                        <a:pt x="1549532" y="245698"/>
                      </a:cubicBezTo>
                      <a:cubicBezTo>
                        <a:pt x="1553255" y="176030"/>
                        <a:pt x="1554053" y="91029"/>
                        <a:pt x="1539782" y="50079"/>
                      </a:cubicBezTo>
                      <a:lnTo>
                        <a:pt x="1317041" y="26857"/>
                      </a:lnTo>
                      <a:lnTo>
                        <a:pt x="991838" y="19943"/>
                      </a:lnTo>
                      <a:lnTo>
                        <a:pt x="9667" y="0"/>
                      </a:lnTo>
                      <a:lnTo>
                        <a:pt x="5679" y="53358"/>
                      </a:lnTo>
                      <a:cubicBezTo>
                        <a:pt x="5590" y="53358"/>
                        <a:pt x="-1678" y="173105"/>
                        <a:pt x="361" y="219107"/>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7" name="任意多边形: 形状 386"/>
                <p:cNvSpPr/>
                <p:nvPr>
                  <p:custDataLst>
                    <p:tags r:id="rId130"/>
                  </p:custDataLst>
                </p:nvPr>
              </p:nvSpPr>
              <p:spPr>
                <a:xfrm>
                  <a:off x="8267283" y="2870236"/>
                  <a:ext cx="1592091" cy="234529"/>
                </a:xfrm>
                <a:custGeom>
                  <a:avLst/>
                  <a:gdLst>
                    <a:gd name="connsiteX0" fmla="*/ 1586508 w 1592091"/>
                    <a:gd name="connsiteY0" fmla="*/ 3723 h 234529"/>
                    <a:gd name="connsiteX1" fmla="*/ 1585001 w 1592091"/>
                    <a:gd name="connsiteY1" fmla="*/ 39088 h 234529"/>
                    <a:gd name="connsiteX2" fmla="*/ 553904 w 1592091"/>
                    <a:gd name="connsiteY2" fmla="*/ 39088 h 234529"/>
                    <a:gd name="connsiteX3" fmla="*/ 535290 w 1592091"/>
                    <a:gd name="connsiteY3" fmla="*/ 115492 h 234529"/>
                    <a:gd name="connsiteX4" fmla="*/ 562501 w 1592091"/>
                    <a:gd name="connsiteY4" fmla="*/ 196150 h 234529"/>
                    <a:gd name="connsiteX5" fmla="*/ 1592092 w 1592091"/>
                    <a:gd name="connsiteY5" fmla="*/ 197303 h 234529"/>
                    <a:gd name="connsiteX6" fmla="*/ 1590053 w 1592091"/>
                    <a:gd name="connsiteY6" fmla="*/ 234530 h 234529"/>
                    <a:gd name="connsiteX7" fmla="*/ 27409 w 1592091"/>
                    <a:gd name="connsiteY7" fmla="*/ 233466 h 234529"/>
                    <a:gd name="connsiteX8" fmla="*/ 20 w 1592091"/>
                    <a:gd name="connsiteY8" fmla="*/ 115492 h 234529"/>
                    <a:gd name="connsiteX9" fmla="*/ 19520 w 1592091"/>
                    <a:gd name="connsiteY9" fmla="*/ 0 h 234529"/>
                    <a:gd name="connsiteX10" fmla="*/ 1586508 w 1592091"/>
                    <a:gd name="connsiteY10" fmla="*/ 3723 h 234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2091" h="234529">
                      <a:moveTo>
                        <a:pt x="1586508" y="3723"/>
                      </a:moveTo>
                      <a:lnTo>
                        <a:pt x="1585001" y="39088"/>
                      </a:lnTo>
                      <a:lnTo>
                        <a:pt x="553904" y="39088"/>
                      </a:lnTo>
                      <a:cubicBezTo>
                        <a:pt x="553904" y="39088"/>
                        <a:pt x="529706" y="76936"/>
                        <a:pt x="535290" y="115492"/>
                      </a:cubicBezTo>
                      <a:cubicBezTo>
                        <a:pt x="540963" y="154049"/>
                        <a:pt x="562501" y="196150"/>
                        <a:pt x="562501" y="196150"/>
                      </a:cubicBezTo>
                      <a:lnTo>
                        <a:pt x="1592092" y="197303"/>
                      </a:lnTo>
                      <a:lnTo>
                        <a:pt x="1590053" y="234530"/>
                      </a:lnTo>
                      <a:lnTo>
                        <a:pt x="27409" y="233466"/>
                      </a:lnTo>
                      <a:cubicBezTo>
                        <a:pt x="27409" y="233466"/>
                        <a:pt x="-866" y="160519"/>
                        <a:pt x="20" y="115492"/>
                      </a:cubicBezTo>
                      <a:cubicBezTo>
                        <a:pt x="907" y="70465"/>
                        <a:pt x="19520" y="0"/>
                        <a:pt x="19520" y="0"/>
                      </a:cubicBezTo>
                      <a:lnTo>
                        <a:pt x="1586508" y="372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8" name="任意多边形: 形状 387"/>
                <p:cNvSpPr/>
                <p:nvPr>
                  <p:custDataLst>
                    <p:tags r:id="rId131"/>
                  </p:custDataLst>
                </p:nvPr>
              </p:nvSpPr>
              <p:spPr>
                <a:xfrm>
                  <a:off x="8342926" y="3240555"/>
                  <a:ext cx="1437112" cy="158214"/>
                </a:xfrm>
                <a:custGeom>
                  <a:avLst/>
                  <a:gdLst>
                    <a:gd name="connsiteX0" fmla="*/ 1416025 w 1437112"/>
                    <a:gd name="connsiteY0" fmla="*/ 0 h 158214"/>
                    <a:gd name="connsiteX1" fmla="*/ 1430738 w 1437112"/>
                    <a:gd name="connsiteY1" fmla="*/ 152719 h 158214"/>
                    <a:gd name="connsiteX2" fmla="*/ 12215 w 1437112"/>
                    <a:gd name="connsiteY2" fmla="*/ 158214 h 158214"/>
                    <a:gd name="connsiteX3" fmla="*/ 781 w 1437112"/>
                    <a:gd name="connsiteY3" fmla="*/ 74454 h 158214"/>
                    <a:gd name="connsiteX4" fmla="*/ 15406 w 1437112"/>
                    <a:gd name="connsiteY4" fmla="*/ 443 h 158214"/>
                    <a:gd name="connsiteX5" fmla="*/ 1416025 w 1437112"/>
                    <a:gd name="connsiteY5" fmla="*/ 0 h 15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7112" h="158214">
                      <a:moveTo>
                        <a:pt x="1416025" y="0"/>
                      </a:moveTo>
                      <a:cubicBezTo>
                        <a:pt x="1438627" y="39886"/>
                        <a:pt x="1442261" y="121519"/>
                        <a:pt x="1430738" y="152719"/>
                      </a:cubicBezTo>
                      <a:lnTo>
                        <a:pt x="12215" y="158214"/>
                      </a:lnTo>
                      <a:cubicBezTo>
                        <a:pt x="12215" y="158214"/>
                        <a:pt x="-3650" y="116024"/>
                        <a:pt x="781" y="74454"/>
                      </a:cubicBezTo>
                      <a:cubicBezTo>
                        <a:pt x="5213" y="32884"/>
                        <a:pt x="15406" y="443"/>
                        <a:pt x="15406" y="443"/>
                      </a:cubicBezTo>
                      <a:lnTo>
                        <a:pt x="1416025" y="0"/>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9" name="任意多边形: 形状 388"/>
                <p:cNvSpPr/>
                <p:nvPr>
                  <p:custDataLst>
                    <p:tags r:id="rId132"/>
                  </p:custDataLst>
                </p:nvPr>
              </p:nvSpPr>
              <p:spPr>
                <a:xfrm>
                  <a:off x="8345022" y="3347716"/>
                  <a:ext cx="1436857" cy="51054"/>
                </a:xfrm>
                <a:custGeom>
                  <a:avLst/>
                  <a:gdLst>
                    <a:gd name="connsiteX0" fmla="*/ 1418804 w 1436857"/>
                    <a:gd name="connsiteY0" fmla="*/ 0 h 51054"/>
                    <a:gd name="connsiteX1" fmla="*/ 1428820 w 1436857"/>
                    <a:gd name="connsiteY1" fmla="*/ 49281 h 51054"/>
                    <a:gd name="connsiteX2" fmla="*/ 10208 w 1436857"/>
                    <a:gd name="connsiteY2" fmla="*/ 51054 h 51054"/>
                    <a:gd name="connsiteX3" fmla="*/ 1344 w 1436857"/>
                    <a:gd name="connsiteY3" fmla="*/ 24020 h 51054"/>
                    <a:gd name="connsiteX4" fmla="*/ 18273 w 1436857"/>
                    <a:gd name="connsiteY4" fmla="*/ 177 h 51054"/>
                    <a:gd name="connsiteX5" fmla="*/ 1418804 w 1436857"/>
                    <a:gd name="connsiteY5" fmla="*/ 0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6857" h="51054">
                      <a:moveTo>
                        <a:pt x="1418804" y="0"/>
                      </a:moveTo>
                      <a:cubicBezTo>
                        <a:pt x="1440165" y="12852"/>
                        <a:pt x="1441317" y="39266"/>
                        <a:pt x="1428820" y="49281"/>
                      </a:cubicBezTo>
                      <a:lnTo>
                        <a:pt x="10208" y="51054"/>
                      </a:lnTo>
                      <a:cubicBezTo>
                        <a:pt x="10208" y="51054"/>
                        <a:pt x="-4417" y="37404"/>
                        <a:pt x="1344" y="24020"/>
                      </a:cubicBezTo>
                      <a:cubicBezTo>
                        <a:pt x="7017" y="10636"/>
                        <a:pt x="18273" y="177"/>
                        <a:pt x="18273" y="177"/>
                      </a:cubicBezTo>
                      <a:lnTo>
                        <a:pt x="1418804" y="0"/>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0" name="任意多边形: 形状 389"/>
                <p:cNvSpPr/>
                <p:nvPr>
                  <p:custDataLst>
                    <p:tags r:id="rId133"/>
                  </p:custDataLst>
                </p:nvPr>
              </p:nvSpPr>
              <p:spPr>
                <a:xfrm>
                  <a:off x="8340147" y="3241087"/>
                  <a:ext cx="1436857" cy="51054"/>
                </a:xfrm>
                <a:custGeom>
                  <a:avLst/>
                  <a:gdLst>
                    <a:gd name="connsiteX0" fmla="*/ 1418804 w 1436857"/>
                    <a:gd name="connsiteY0" fmla="*/ 0 h 51054"/>
                    <a:gd name="connsiteX1" fmla="*/ 1428819 w 1436857"/>
                    <a:gd name="connsiteY1" fmla="*/ 49281 h 51054"/>
                    <a:gd name="connsiteX2" fmla="*/ 10208 w 1436857"/>
                    <a:gd name="connsiteY2" fmla="*/ 51054 h 51054"/>
                    <a:gd name="connsiteX3" fmla="*/ 1344 w 1436857"/>
                    <a:gd name="connsiteY3" fmla="*/ 24020 h 51054"/>
                    <a:gd name="connsiteX4" fmla="*/ 18273 w 1436857"/>
                    <a:gd name="connsiteY4" fmla="*/ 177 h 51054"/>
                    <a:gd name="connsiteX5" fmla="*/ 1418804 w 1436857"/>
                    <a:gd name="connsiteY5" fmla="*/ 0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6857" h="51054">
                      <a:moveTo>
                        <a:pt x="1418804" y="0"/>
                      </a:moveTo>
                      <a:cubicBezTo>
                        <a:pt x="1440165" y="12852"/>
                        <a:pt x="1441317" y="39266"/>
                        <a:pt x="1428819" y="49281"/>
                      </a:cubicBezTo>
                      <a:lnTo>
                        <a:pt x="10208" y="51054"/>
                      </a:lnTo>
                      <a:cubicBezTo>
                        <a:pt x="10208" y="51054"/>
                        <a:pt x="-4417" y="37404"/>
                        <a:pt x="1344" y="24020"/>
                      </a:cubicBezTo>
                      <a:cubicBezTo>
                        <a:pt x="7017" y="10636"/>
                        <a:pt x="18273" y="177"/>
                        <a:pt x="18273" y="177"/>
                      </a:cubicBezTo>
                      <a:lnTo>
                        <a:pt x="1418804"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1" name="任意多边形: 形状 390"/>
                <p:cNvSpPr/>
                <p:nvPr>
                  <p:custDataLst>
                    <p:tags r:id="rId134"/>
                  </p:custDataLst>
                </p:nvPr>
              </p:nvSpPr>
              <p:spPr>
                <a:xfrm>
                  <a:off x="8345946" y="3961517"/>
                  <a:ext cx="1514758" cy="298366"/>
                </a:xfrm>
                <a:custGeom>
                  <a:avLst/>
                  <a:gdLst>
                    <a:gd name="connsiteX0" fmla="*/ 1501640 w 1514758"/>
                    <a:gd name="connsiteY0" fmla="*/ 0 h 298366"/>
                    <a:gd name="connsiteX1" fmla="*/ 1500399 w 1514758"/>
                    <a:gd name="connsiteY1" fmla="*/ 27300 h 298366"/>
                    <a:gd name="connsiteX2" fmla="*/ 65567 w 1514758"/>
                    <a:gd name="connsiteY2" fmla="*/ 27300 h 298366"/>
                    <a:gd name="connsiteX3" fmla="*/ 34811 w 1514758"/>
                    <a:gd name="connsiteY3" fmla="*/ 170003 h 298366"/>
                    <a:gd name="connsiteX4" fmla="*/ 71240 w 1514758"/>
                    <a:gd name="connsiteY4" fmla="*/ 263071 h 298366"/>
                    <a:gd name="connsiteX5" fmla="*/ 1508820 w 1514758"/>
                    <a:gd name="connsiteY5" fmla="*/ 265375 h 298366"/>
                    <a:gd name="connsiteX6" fmla="*/ 1514758 w 1514758"/>
                    <a:gd name="connsiteY6" fmla="*/ 292852 h 298366"/>
                    <a:gd name="connsiteX7" fmla="*/ 41902 w 1514758"/>
                    <a:gd name="connsiteY7" fmla="*/ 292852 h 298366"/>
                    <a:gd name="connsiteX8" fmla="*/ 331 w 1514758"/>
                    <a:gd name="connsiteY8" fmla="*/ 144565 h 298366"/>
                    <a:gd name="connsiteX9" fmla="*/ 26834 w 1514758"/>
                    <a:gd name="connsiteY9" fmla="*/ 0 h 298366"/>
                    <a:gd name="connsiteX10" fmla="*/ 1501640 w 1514758"/>
                    <a:gd name="connsiteY10" fmla="*/ 0 h 29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4758" h="298366">
                      <a:moveTo>
                        <a:pt x="1501640" y="0"/>
                      </a:moveTo>
                      <a:cubicBezTo>
                        <a:pt x="1504654" y="12320"/>
                        <a:pt x="1500399" y="27300"/>
                        <a:pt x="1500399" y="27300"/>
                      </a:cubicBezTo>
                      <a:lnTo>
                        <a:pt x="65567" y="27300"/>
                      </a:lnTo>
                      <a:cubicBezTo>
                        <a:pt x="65567" y="27300"/>
                        <a:pt x="25504" y="100158"/>
                        <a:pt x="34811" y="170003"/>
                      </a:cubicBezTo>
                      <a:cubicBezTo>
                        <a:pt x="44117" y="239848"/>
                        <a:pt x="71240" y="263071"/>
                        <a:pt x="71240" y="263071"/>
                      </a:cubicBezTo>
                      <a:lnTo>
                        <a:pt x="1508820" y="265375"/>
                      </a:lnTo>
                      <a:lnTo>
                        <a:pt x="1514758" y="292852"/>
                      </a:lnTo>
                      <a:cubicBezTo>
                        <a:pt x="1514758" y="292852"/>
                        <a:pt x="44029" y="305261"/>
                        <a:pt x="41902" y="292852"/>
                      </a:cubicBezTo>
                      <a:cubicBezTo>
                        <a:pt x="39774" y="280443"/>
                        <a:pt x="4143" y="234264"/>
                        <a:pt x="331" y="144565"/>
                      </a:cubicBezTo>
                      <a:cubicBezTo>
                        <a:pt x="-3480" y="54865"/>
                        <a:pt x="26834" y="0"/>
                        <a:pt x="26834" y="0"/>
                      </a:cubicBezTo>
                      <a:lnTo>
                        <a:pt x="1501640" y="0"/>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2" name="任意多边形: 形状 391"/>
                <p:cNvSpPr/>
                <p:nvPr>
                  <p:custDataLst>
                    <p:tags r:id="rId135"/>
                  </p:custDataLst>
                </p:nvPr>
              </p:nvSpPr>
              <p:spPr>
                <a:xfrm>
                  <a:off x="8370475" y="4481630"/>
                  <a:ext cx="1456502" cy="240645"/>
                </a:xfrm>
                <a:custGeom>
                  <a:avLst/>
                  <a:gdLst>
                    <a:gd name="connsiteX0" fmla="*/ 2305 w 1456502"/>
                    <a:gd name="connsiteY0" fmla="*/ 149085 h 240645"/>
                    <a:gd name="connsiteX1" fmla="*/ 14359 w 1456502"/>
                    <a:gd name="connsiteY1" fmla="*/ 196062 h 240645"/>
                    <a:gd name="connsiteX2" fmla="*/ 766520 w 1456502"/>
                    <a:gd name="connsiteY2" fmla="*/ 206964 h 240645"/>
                    <a:gd name="connsiteX3" fmla="*/ 784247 w 1456502"/>
                    <a:gd name="connsiteY3" fmla="*/ 213789 h 240645"/>
                    <a:gd name="connsiteX4" fmla="*/ 1436162 w 1456502"/>
                    <a:gd name="connsiteY4" fmla="*/ 240645 h 240645"/>
                    <a:gd name="connsiteX5" fmla="*/ 1454155 w 1456502"/>
                    <a:gd name="connsiteY5" fmla="*/ 169028 h 240645"/>
                    <a:gd name="connsiteX6" fmla="*/ 1454952 w 1456502"/>
                    <a:gd name="connsiteY6" fmla="*/ 163621 h 240645"/>
                    <a:gd name="connsiteX7" fmla="*/ 1427741 w 1456502"/>
                    <a:gd name="connsiteY7" fmla="*/ 0 h 240645"/>
                    <a:gd name="connsiteX8" fmla="*/ 16486 w 1456502"/>
                    <a:gd name="connsiteY8" fmla="*/ 0 h 240645"/>
                    <a:gd name="connsiteX9" fmla="*/ 3280 w 1456502"/>
                    <a:gd name="connsiteY9" fmla="*/ 79240 h 240645"/>
                    <a:gd name="connsiteX10" fmla="*/ 2305 w 1456502"/>
                    <a:gd name="connsiteY10" fmla="*/ 149085 h 240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6502" h="240645">
                      <a:moveTo>
                        <a:pt x="2305" y="149085"/>
                      </a:moveTo>
                      <a:cubicBezTo>
                        <a:pt x="6382" y="177625"/>
                        <a:pt x="14359" y="196062"/>
                        <a:pt x="14359" y="196062"/>
                      </a:cubicBezTo>
                      <a:lnTo>
                        <a:pt x="766520" y="206964"/>
                      </a:lnTo>
                      <a:lnTo>
                        <a:pt x="784247" y="213789"/>
                      </a:lnTo>
                      <a:lnTo>
                        <a:pt x="1436162" y="240645"/>
                      </a:lnTo>
                      <a:cubicBezTo>
                        <a:pt x="1436162" y="240645"/>
                        <a:pt x="1443607" y="224159"/>
                        <a:pt x="1454155" y="169028"/>
                      </a:cubicBezTo>
                      <a:cubicBezTo>
                        <a:pt x="1454509" y="167255"/>
                        <a:pt x="1454775" y="165482"/>
                        <a:pt x="1454952" y="163621"/>
                      </a:cubicBezTo>
                      <a:cubicBezTo>
                        <a:pt x="1462930" y="108756"/>
                        <a:pt x="1438023" y="33150"/>
                        <a:pt x="1427741" y="0"/>
                      </a:cubicBezTo>
                      <a:lnTo>
                        <a:pt x="16486" y="0"/>
                      </a:lnTo>
                      <a:cubicBezTo>
                        <a:pt x="16486" y="0"/>
                        <a:pt x="14713" y="14713"/>
                        <a:pt x="3280" y="79240"/>
                      </a:cubicBezTo>
                      <a:cubicBezTo>
                        <a:pt x="-1418" y="105388"/>
                        <a:pt x="-443" y="129674"/>
                        <a:pt x="2305" y="149085"/>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3" name="任意多边形: 形状 392"/>
                <p:cNvSpPr/>
                <p:nvPr>
                  <p:custDataLst>
                    <p:tags r:id="rId136"/>
                  </p:custDataLst>
                </p:nvPr>
              </p:nvSpPr>
              <p:spPr>
                <a:xfrm>
                  <a:off x="8363296" y="4945017"/>
                  <a:ext cx="1591893" cy="155913"/>
                </a:xfrm>
                <a:custGeom>
                  <a:avLst/>
                  <a:gdLst>
                    <a:gd name="connsiteX0" fmla="*/ 1583297 w 1591893"/>
                    <a:gd name="connsiteY0" fmla="*/ 51763 h 155913"/>
                    <a:gd name="connsiteX1" fmla="*/ 1591008 w 1591893"/>
                    <a:gd name="connsiteY1" fmla="*/ 155910 h 155913"/>
                    <a:gd name="connsiteX2" fmla="*/ 12320 w 1591893"/>
                    <a:gd name="connsiteY2" fmla="*/ 93510 h 155913"/>
                    <a:gd name="connsiteX3" fmla="*/ 0 w 1591893"/>
                    <a:gd name="connsiteY3" fmla="*/ 0 h 155913"/>
                    <a:gd name="connsiteX4" fmla="*/ 820056 w 1591893"/>
                    <a:gd name="connsiteY4" fmla="*/ 10104 h 155913"/>
                    <a:gd name="connsiteX5" fmla="*/ 1583297 w 1591893"/>
                    <a:gd name="connsiteY5" fmla="*/ 51763 h 15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1893" h="155913">
                      <a:moveTo>
                        <a:pt x="1583297" y="51763"/>
                      </a:moveTo>
                      <a:cubicBezTo>
                        <a:pt x="1583297" y="51763"/>
                        <a:pt x="1595174" y="156619"/>
                        <a:pt x="1591008" y="155910"/>
                      </a:cubicBezTo>
                      <a:cubicBezTo>
                        <a:pt x="1586842" y="155201"/>
                        <a:pt x="12320" y="93510"/>
                        <a:pt x="12320" y="93510"/>
                      </a:cubicBezTo>
                      <a:lnTo>
                        <a:pt x="0" y="0"/>
                      </a:lnTo>
                      <a:lnTo>
                        <a:pt x="820056" y="10104"/>
                      </a:lnTo>
                      <a:lnTo>
                        <a:pt x="1583297" y="5176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4" name="任意多边形: 形状 393"/>
                <p:cNvSpPr/>
                <p:nvPr>
                  <p:custDataLst>
                    <p:tags r:id="rId137"/>
                  </p:custDataLst>
                </p:nvPr>
              </p:nvSpPr>
              <p:spPr>
                <a:xfrm>
                  <a:off x="9598521" y="5382857"/>
                  <a:ext cx="143333" cy="317511"/>
                </a:xfrm>
                <a:custGeom>
                  <a:avLst/>
                  <a:gdLst>
                    <a:gd name="connsiteX0" fmla="*/ 142792 w 143333"/>
                    <a:gd name="connsiteY0" fmla="*/ 4008 h 317511"/>
                    <a:gd name="connsiteX1" fmla="*/ 130737 w 143333"/>
                    <a:gd name="connsiteY1" fmla="*/ 317512 h 317511"/>
                    <a:gd name="connsiteX2" fmla="*/ 14359 w 143333"/>
                    <a:gd name="connsiteY2" fmla="*/ 317423 h 317511"/>
                    <a:gd name="connsiteX3" fmla="*/ 29427 w 143333"/>
                    <a:gd name="connsiteY3" fmla="*/ 171972 h 317511"/>
                    <a:gd name="connsiteX4" fmla="*/ 0 w 143333"/>
                    <a:gd name="connsiteY4" fmla="*/ 19 h 317511"/>
                    <a:gd name="connsiteX5" fmla="*/ 142792 w 143333"/>
                    <a:gd name="connsiteY5" fmla="*/ 4008 h 317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333" h="317511">
                      <a:moveTo>
                        <a:pt x="142792" y="4008"/>
                      </a:moveTo>
                      <a:cubicBezTo>
                        <a:pt x="145362" y="60469"/>
                        <a:pt x="138360" y="309534"/>
                        <a:pt x="130737" y="317512"/>
                      </a:cubicBezTo>
                      <a:lnTo>
                        <a:pt x="14359" y="317423"/>
                      </a:lnTo>
                      <a:cubicBezTo>
                        <a:pt x="14359" y="317423"/>
                        <a:pt x="34479" y="231624"/>
                        <a:pt x="29427" y="171972"/>
                      </a:cubicBezTo>
                      <a:cubicBezTo>
                        <a:pt x="24375" y="112232"/>
                        <a:pt x="0" y="19"/>
                        <a:pt x="0" y="19"/>
                      </a:cubicBezTo>
                      <a:cubicBezTo>
                        <a:pt x="0" y="19"/>
                        <a:pt x="142615" y="-512"/>
                        <a:pt x="142792" y="4008"/>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5" name="任意多边形: 形状 394"/>
                <p:cNvSpPr/>
                <p:nvPr>
                  <p:custDataLst>
                    <p:tags r:id="rId138"/>
                  </p:custDataLst>
                </p:nvPr>
              </p:nvSpPr>
              <p:spPr>
                <a:xfrm>
                  <a:off x="9408397" y="5377647"/>
                  <a:ext cx="106779" cy="321924"/>
                </a:xfrm>
                <a:custGeom>
                  <a:avLst/>
                  <a:gdLst>
                    <a:gd name="connsiteX0" fmla="*/ 86508 w 106779"/>
                    <a:gd name="connsiteY0" fmla="*/ 3279 h 321924"/>
                    <a:gd name="connsiteX1" fmla="*/ 106629 w 106779"/>
                    <a:gd name="connsiteY1" fmla="*/ 256334 h 321924"/>
                    <a:gd name="connsiteX2" fmla="*/ 100956 w 106779"/>
                    <a:gd name="connsiteY2" fmla="*/ 321924 h 321924"/>
                    <a:gd name="connsiteX3" fmla="*/ 10193 w 106779"/>
                    <a:gd name="connsiteY3" fmla="*/ 315631 h 321924"/>
                    <a:gd name="connsiteX4" fmla="*/ 23754 w 106779"/>
                    <a:gd name="connsiteY4" fmla="*/ 159012 h 321924"/>
                    <a:gd name="connsiteX5" fmla="*/ 0 w 106779"/>
                    <a:gd name="connsiteY5" fmla="*/ 0 h 321924"/>
                    <a:gd name="connsiteX6" fmla="*/ 86508 w 106779"/>
                    <a:gd name="connsiteY6" fmla="*/ 3279 h 321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779" h="321924">
                      <a:moveTo>
                        <a:pt x="86508" y="3279"/>
                      </a:moveTo>
                      <a:cubicBezTo>
                        <a:pt x="101488" y="79506"/>
                        <a:pt x="107870" y="227793"/>
                        <a:pt x="106629" y="256334"/>
                      </a:cubicBezTo>
                      <a:cubicBezTo>
                        <a:pt x="105388" y="284786"/>
                        <a:pt x="100956" y="321924"/>
                        <a:pt x="100956" y="321924"/>
                      </a:cubicBezTo>
                      <a:lnTo>
                        <a:pt x="10193" y="315631"/>
                      </a:lnTo>
                      <a:cubicBezTo>
                        <a:pt x="10193" y="315631"/>
                        <a:pt x="30048" y="215473"/>
                        <a:pt x="23754" y="159012"/>
                      </a:cubicBezTo>
                      <a:cubicBezTo>
                        <a:pt x="17461" y="102551"/>
                        <a:pt x="0" y="0"/>
                        <a:pt x="0" y="0"/>
                      </a:cubicBezTo>
                      <a:lnTo>
                        <a:pt x="86508" y="3279"/>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6" name="任意多边形: 形状 395"/>
                <p:cNvSpPr/>
                <p:nvPr>
                  <p:custDataLst>
                    <p:tags r:id="rId139"/>
                  </p:custDataLst>
                </p:nvPr>
              </p:nvSpPr>
              <p:spPr>
                <a:xfrm>
                  <a:off x="8110153" y="4492216"/>
                  <a:ext cx="238340" cy="1211135"/>
                </a:xfrm>
                <a:custGeom>
                  <a:avLst/>
                  <a:gdLst>
                    <a:gd name="connsiteX0" fmla="*/ 238341 w 238340"/>
                    <a:gd name="connsiteY0" fmla="*/ 15030 h 1211135"/>
                    <a:gd name="connsiteX1" fmla="*/ 217512 w 238340"/>
                    <a:gd name="connsiteY1" fmla="*/ 1210635 h 1211135"/>
                    <a:gd name="connsiteX2" fmla="*/ 92713 w 238340"/>
                    <a:gd name="connsiteY2" fmla="*/ 1210724 h 1211135"/>
                    <a:gd name="connsiteX3" fmla="*/ 0 w 238340"/>
                    <a:gd name="connsiteY3" fmla="*/ 1194060 h 1211135"/>
                    <a:gd name="connsiteX4" fmla="*/ 38113 w 238340"/>
                    <a:gd name="connsiteY4" fmla="*/ 51 h 1211135"/>
                    <a:gd name="connsiteX5" fmla="*/ 238341 w 238340"/>
                    <a:gd name="connsiteY5" fmla="*/ 15030 h 1211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340" h="1211135">
                      <a:moveTo>
                        <a:pt x="238341" y="15030"/>
                      </a:moveTo>
                      <a:cubicBezTo>
                        <a:pt x="237632" y="18044"/>
                        <a:pt x="217512" y="1210635"/>
                        <a:pt x="217512" y="1210635"/>
                      </a:cubicBezTo>
                      <a:cubicBezTo>
                        <a:pt x="217512" y="1210635"/>
                        <a:pt x="155644" y="1211699"/>
                        <a:pt x="92713" y="1210724"/>
                      </a:cubicBezTo>
                      <a:cubicBezTo>
                        <a:pt x="29782" y="1209838"/>
                        <a:pt x="0" y="1194060"/>
                        <a:pt x="0" y="1194060"/>
                      </a:cubicBezTo>
                      <a:lnTo>
                        <a:pt x="38113" y="51"/>
                      </a:lnTo>
                      <a:cubicBezTo>
                        <a:pt x="38025" y="228"/>
                        <a:pt x="180285" y="-2431"/>
                        <a:pt x="238341" y="1503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7" name="任意多边形: 形状 396"/>
                <p:cNvSpPr/>
                <p:nvPr>
                  <p:custDataLst>
                    <p:tags r:id="rId140"/>
                  </p:custDataLst>
                </p:nvPr>
              </p:nvSpPr>
              <p:spPr>
                <a:xfrm>
                  <a:off x="7584810" y="4606606"/>
                  <a:ext cx="332028" cy="1085130"/>
                </a:xfrm>
                <a:custGeom>
                  <a:avLst/>
                  <a:gdLst>
                    <a:gd name="connsiteX0" fmla="*/ 0 w 332028"/>
                    <a:gd name="connsiteY0" fmla="*/ 1056536 h 1085130"/>
                    <a:gd name="connsiteX1" fmla="*/ 2039 w 332028"/>
                    <a:gd name="connsiteY1" fmla="*/ 1057866 h 1085130"/>
                    <a:gd name="connsiteX2" fmla="*/ 94131 w 332028"/>
                    <a:gd name="connsiteY2" fmla="*/ 1084899 h 1085130"/>
                    <a:gd name="connsiteX3" fmla="*/ 331851 w 332028"/>
                    <a:gd name="connsiteY3" fmla="*/ 21450 h 1085130"/>
                    <a:gd name="connsiteX4" fmla="*/ 332029 w 332028"/>
                    <a:gd name="connsiteY4" fmla="*/ 20209 h 1085130"/>
                    <a:gd name="connsiteX5" fmla="*/ 316074 w 332028"/>
                    <a:gd name="connsiteY5" fmla="*/ 16309 h 1085130"/>
                    <a:gd name="connsiteX6" fmla="*/ 311908 w 332028"/>
                    <a:gd name="connsiteY6" fmla="*/ 15334 h 1085130"/>
                    <a:gd name="connsiteX7" fmla="*/ 243482 w 332028"/>
                    <a:gd name="connsiteY7" fmla="*/ 0 h 1085130"/>
                    <a:gd name="connsiteX8" fmla="*/ 15334 w 332028"/>
                    <a:gd name="connsiteY8" fmla="*/ 989704 h 1085130"/>
                    <a:gd name="connsiteX9" fmla="*/ 5850 w 332028"/>
                    <a:gd name="connsiteY9" fmla="*/ 1030920 h 1085130"/>
                    <a:gd name="connsiteX10" fmla="*/ 0 w 332028"/>
                    <a:gd name="connsiteY10" fmla="*/ 1056536 h 1085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2028" h="1085130">
                      <a:moveTo>
                        <a:pt x="0" y="1056536"/>
                      </a:moveTo>
                      <a:cubicBezTo>
                        <a:pt x="0" y="1056536"/>
                        <a:pt x="709" y="1056979"/>
                        <a:pt x="2039" y="1057866"/>
                      </a:cubicBezTo>
                      <a:cubicBezTo>
                        <a:pt x="11345" y="1063715"/>
                        <a:pt x="52118" y="1087736"/>
                        <a:pt x="94131" y="1084899"/>
                      </a:cubicBezTo>
                      <a:cubicBezTo>
                        <a:pt x="98563" y="1064601"/>
                        <a:pt x="322722" y="61513"/>
                        <a:pt x="331851" y="21450"/>
                      </a:cubicBezTo>
                      <a:cubicBezTo>
                        <a:pt x="332029" y="20652"/>
                        <a:pt x="332029" y="20209"/>
                        <a:pt x="332029" y="20209"/>
                      </a:cubicBezTo>
                      <a:cubicBezTo>
                        <a:pt x="328661" y="19323"/>
                        <a:pt x="322988" y="17993"/>
                        <a:pt x="316074" y="16309"/>
                      </a:cubicBezTo>
                      <a:cubicBezTo>
                        <a:pt x="314745" y="16043"/>
                        <a:pt x="313327" y="15689"/>
                        <a:pt x="311908" y="15334"/>
                      </a:cubicBezTo>
                      <a:cubicBezTo>
                        <a:pt x="284609" y="9041"/>
                        <a:pt x="243482" y="0"/>
                        <a:pt x="243482" y="0"/>
                      </a:cubicBezTo>
                      <a:lnTo>
                        <a:pt x="15334" y="989704"/>
                      </a:lnTo>
                      <a:lnTo>
                        <a:pt x="5850" y="1030920"/>
                      </a:lnTo>
                      <a:lnTo>
                        <a:pt x="0" y="1056536"/>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8" name="任意多边形: 形状 397"/>
                <p:cNvSpPr/>
                <p:nvPr>
                  <p:custDataLst>
                    <p:tags r:id="rId141"/>
                  </p:custDataLst>
                </p:nvPr>
              </p:nvSpPr>
              <p:spPr>
                <a:xfrm>
                  <a:off x="7588798" y="4663865"/>
                  <a:ext cx="205457" cy="146974"/>
                </a:xfrm>
                <a:custGeom>
                  <a:avLst/>
                  <a:gdLst>
                    <a:gd name="connsiteX0" fmla="*/ 205457 w 205457"/>
                    <a:gd name="connsiteY0" fmla="*/ 54333 h 146974"/>
                    <a:gd name="connsiteX1" fmla="*/ 21450 w 205457"/>
                    <a:gd name="connsiteY1" fmla="*/ 88 h 146974"/>
                    <a:gd name="connsiteX2" fmla="*/ 0 w 205457"/>
                    <a:gd name="connsiteY2" fmla="*/ 94042 h 146974"/>
                    <a:gd name="connsiteX3" fmla="*/ 187198 w 205457"/>
                    <a:gd name="connsiteY3" fmla="*/ 146691 h 146974"/>
                    <a:gd name="connsiteX4" fmla="*/ 205457 w 205457"/>
                    <a:gd name="connsiteY4" fmla="*/ 54333 h 146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457" h="146974">
                      <a:moveTo>
                        <a:pt x="205457" y="54333"/>
                      </a:moveTo>
                      <a:cubicBezTo>
                        <a:pt x="198809" y="51940"/>
                        <a:pt x="23932" y="-2482"/>
                        <a:pt x="21450" y="88"/>
                      </a:cubicBezTo>
                      <a:cubicBezTo>
                        <a:pt x="18968" y="2659"/>
                        <a:pt x="0" y="94042"/>
                        <a:pt x="0" y="94042"/>
                      </a:cubicBezTo>
                      <a:cubicBezTo>
                        <a:pt x="0" y="94042"/>
                        <a:pt x="187376" y="151478"/>
                        <a:pt x="187198" y="146691"/>
                      </a:cubicBezTo>
                      <a:cubicBezTo>
                        <a:pt x="186932" y="141817"/>
                        <a:pt x="205457" y="54333"/>
                        <a:pt x="205457" y="54333"/>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9" name="任意多边形: 形状 398"/>
                <p:cNvSpPr/>
                <p:nvPr>
                  <p:custDataLst>
                    <p:tags r:id="rId142"/>
                  </p:custDataLst>
                </p:nvPr>
              </p:nvSpPr>
              <p:spPr>
                <a:xfrm>
                  <a:off x="9613589" y="3398770"/>
                  <a:ext cx="99932" cy="95194"/>
                </a:xfrm>
                <a:custGeom>
                  <a:avLst/>
                  <a:gdLst>
                    <a:gd name="connsiteX0" fmla="*/ 79772 w 99932"/>
                    <a:gd name="connsiteY0" fmla="*/ 3723 h 95194"/>
                    <a:gd name="connsiteX1" fmla="*/ 95815 w 99932"/>
                    <a:gd name="connsiteY1" fmla="*/ 95194 h 95194"/>
                    <a:gd name="connsiteX2" fmla="*/ 12675 w 99932"/>
                    <a:gd name="connsiteY2" fmla="*/ 92979 h 95194"/>
                    <a:gd name="connsiteX3" fmla="*/ 14802 w 99932"/>
                    <a:gd name="connsiteY3" fmla="*/ 44229 h 95194"/>
                    <a:gd name="connsiteX4" fmla="*/ 0 w 99932"/>
                    <a:gd name="connsiteY4" fmla="*/ 0 h 95194"/>
                    <a:gd name="connsiteX5" fmla="*/ 79772 w 99932"/>
                    <a:gd name="connsiteY5" fmla="*/ 3723 h 95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932" h="95194">
                      <a:moveTo>
                        <a:pt x="79772" y="3723"/>
                      </a:moveTo>
                      <a:cubicBezTo>
                        <a:pt x="106983" y="44318"/>
                        <a:pt x="100247" y="90586"/>
                        <a:pt x="95815" y="95194"/>
                      </a:cubicBezTo>
                      <a:cubicBezTo>
                        <a:pt x="89699" y="95194"/>
                        <a:pt x="12675" y="92979"/>
                        <a:pt x="12675" y="92979"/>
                      </a:cubicBezTo>
                      <a:cubicBezTo>
                        <a:pt x="12675" y="92979"/>
                        <a:pt x="18614" y="64881"/>
                        <a:pt x="14802" y="44229"/>
                      </a:cubicBezTo>
                      <a:cubicBezTo>
                        <a:pt x="10991" y="23577"/>
                        <a:pt x="0" y="0"/>
                        <a:pt x="0" y="0"/>
                      </a:cubicBezTo>
                      <a:lnTo>
                        <a:pt x="79772" y="3723"/>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0" name="任意多边形: 形状 399"/>
                <p:cNvSpPr/>
                <p:nvPr>
                  <p:custDataLst>
                    <p:tags r:id="rId143"/>
                  </p:custDataLst>
                </p:nvPr>
              </p:nvSpPr>
              <p:spPr>
                <a:xfrm>
                  <a:off x="8994558" y="3398770"/>
                  <a:ext cx="103112" cy="96790"/>
                </a:xfrm>
                <a:custGeom>
                  <a:avLst/>
                  <a:gdLst>
                    <a:gd name="connsiteX0" fmla="*/ 78886 w 103112"/>
                    <a:gd name="connsiteY0" fmla="*/ 0 h 96790"/>
                    <a:gd name="connsiteX1" fmla="*/ 102729 w 103112"/>
                    <a:gd name="connsiteY1" fmla="*/ 95460 h 96790"/>
                    <a:gd name="connsiteX2" fmla="*/ 4343 w 103112"/>
                    <a:gd name="connsiteY2" fmla="*/ 96790 h 96790"/>
                    <a:gd name="connsiteX3" fmla="*/ 13650 w 103112"/>
                    <a:gd name="connsiteY3" fmla="*/ 48838 h 96790"/>
                    <a:gd name="connsiteX4" fmla="*/ 0 w 103112"/>
                    <a:gd name="connsiteY4" fmla="*/ 0 h 96790"/>
                    <a:gd name="connsiteX5" fmla="*/ 78886 w 103112"/>
                    <a:gd name="connsiteY5" fmla="*/ 0 h 9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112" h="96790">
                      <a:moveTo>
                        <a:pt x="78886" y="0"/>
                      </a:moveTo>
                      <a:cubicBezTo>
                        <a:pt x="100158" y="25350"/>
                        <a:pt x="104590" y="83938"/>
                        <a:pt x="102729" y="95460"/>
                      </a:cubicBezTo>
                      <a:lnTo>
                        <a:pt x="4343" y="96790"/>
                      </a:lnTo>
                      <a:cubicBezTo>
                        <a:pt x="4343" y="96790"/>
                        <a:pt x="18259" y="70022"/>
                        <a:pt x="13650" y="48838"/>
                      </a:cubicBezTo>
                      <a:cubicBezTo>
                        <a:pt x="9041" y="27654"/>
                        <a:pt x="0" y="0"/>
                        <a:pt x="0" y="0"/>
                      </a:cubicBezTo>
                      <a:lnTo>
                        <a:pt x="78886"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1" name="任意多边形: 形状 400"/>
                <p:cNvSpPr/>
                <p:nvPr>
                  <p:custDataLst>
                    <p:tags r:id="rId144"/>
                  </p:custDataLst>
                </p:nvPr>
              </p:nvSpPr>
              <p:spPr>
                <a:xfrm>
                  <a:off x="8227716" y="3685949"/>
                  <a:ext cx="1567575" cy="274707"/>
                </a:xfrm>
                <a:custGeom>
                  <a:avLst/>
                  <a:gdLst>
                    <a:gd name="connsiteX0" fmla="*/ 1565183 w 1567575"/>
                    <a:gd name="connsiteY0" fmla="*/ 16752 h 274707"/>
                    <a:gd name="connsiteX1" fmla="*/ 1562346 w 1567575"/>
                    <a:gd name="connsiteY1" fmla="*/ 43431 h 274707"/>
                    <a:gd name="connsiteX2" fmla="*/ 1459440 w 1567575"/>
                    <a:gd name="connsiteY2" fmla="*/ 50700 h 274707"/>
                    <a:gd name="connsiteX3" fmla="*/ 1210375 w 1567575"/>
                    <a:gd name="connsiteY3" fmla="*/ 41836 h 274707"/>
                    <a:gd name="connsiteX4" fmla="*/ 871609 w 1567575"/>
                    <a:gd name="connsiteY4" fmla="*/ 34213 h 274707"/>
                    <a:gd name="connsiteX5" fmla="*/ 800081 w 1567575"/>
                    <a:gd name="connsiteY5" fmla="*/ 40418 h 274707"/>
                    <a:gd name="connsiteX6" fmla="*/ 781910 w 1567575"/>
                    <a:gd name="connsiteY6" fmla="*/ 125419 h 274707"/>
                    <a:gd name="connsiteX7" fmla="*/ 809033 w 1567575"/>
                    <a:gd name="connsiteY7" fmla="*/ 234086 h 274707"/>
                    <a:gd name="connsiteX8" fmla="*/ 1567576 w 1567575"/>
                    <a:gd name="connsiteY8" fmla="*/ 237366 h 274707"/>
                    <a:gd name="connsiteX9" fmla="*/ 1562967 w 1567575"/>
                    <a:gd name="connsiteY9" fmla="*/ 274681 h 274707"/>
                    <a:gd name="connsiteX10" fmla="*/ 778188 w 1567575"/>
                    <a:gd name="connsiteY10" fmla="*/ 274681 h 274707"/>
                    <a:gd name="connsiteX11" fmla="*/ 28951 w 1567575"/>
                    <a:gd name="connsiteY11" fmla="*/ 270516 h 274707"/>
                    <a:gd name="connsiteX12" fmla="*/ 943 w 1567575"/>
                    <a:gd name="connsiteY12" fmla="*/ 145806 h 274707"/>
                    <a:gd name="connsiteX13" fmla="*/ 2095 w 1567575"/>
                    <a:gd name="connsiteY13" fmla="*/ 50788 h 274707"/>
                    <a:gd name="connsiteX14" fmla="*/ 36751 w 1567575"/>
                    <a:gd name="connsiteY14" fmla="*/ 16841 h 274707"/>
                    <a:gd name="connsiteX15" fmla="*/ 444741 w 1567575"/>
                    <a:gd name="connsiteY15" fmla="*/ 9927 h 274707"/>
                    <a:gd name="connsiteX16" fmla="*/ 768438 w 1567575"/>
                    <a:gd name="connsiteY16" fmla="*/ 0 h 274707"/>
                    <a:gd name="connsiteX17" fmla="*/ 1164550 w 1567575"/>
                    <a:gd name="connsiteY17" fmla="*/ 7445 h 274707"/>
                    <a:gd name="connsiteX18" fmla="*/ 1565183 w 1567575"/>
                    <a:gd name="connsiteY18" fmla="*/ 16752 h 27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67575" h="274707">
                      <a:moveTo>
                        <a:pt x="1565183" y="16752"/>
                      </a:moveTo>
                      <a:cubicBezTo>
                        <a:pt x="1565271" y="18968"/>
                        <a:pt x="1562346" y="43431"/>
                        <a:pt x="1562346" y="43431"/>
                      </a:cubicBezTo>
                      <a:lnTo>
                        <a:pt x="1459440" y="50700"/>
                      </a:lnTo>
                      <a:cubicBezTo>
                        <a:pt x="1459440" y="50700"/>
                        <a:pt x="1219593" y="42457"/>
                        <a:pt x="1210375" y="41836"/>
                      </a:cubicBezTo>
                      <a:cubicBezTo>
                        <a:pt x="1201156" y="41215"/>
                        <a:pt x="889071" y="34213"/>
                        <a:pt x="871609" y="34213"/>
                      </a:cubicBezTo>
                      <a:cubicBezTo>
                        <a:pt x="854148" y="34213"/>
                        <a:pt x="800081" y="40418"/>
                        <a:pt x="800081" y="40418"/>
                      </a:cubicBezTo>
                      <a:cubicBezTo>
                        <a:pt x="800081" y="40418"/>
                        <a:pt x="778188" y="44406"/>
                        <a:pt x="781910" y="125419"/>
                      </a:cubicBezTo>
                      <a:cubicBezTo>
                        <a:pt x="785633" y="206432"/>
                        <a:pt x="809033" y="234086"/>
                        <a:pt x="809033" y="234086"/>
                      </a:cubicBezTo>
                      <a:lnTo>
                        <a:pt x="1567576" y="237366"/>
                      </a:lnTo>
                      <a:lnTo>
                        <a:pt x="1562967" y="274681"/>
                      </a:lnTo>
                      <a:lnTo>
                        <a:pt x="778188" y="274681"/>
                      </a:lnTo>
                      <a:cubicBezTo>
                        <a:pt x="778188" y="274681"/>
                        <a:pt x="30547" y="275302"/>
                        <a:pt x="28951" y="270516"/>
                      </a:cubicBezTo>
                      <a:cubicBezTo>
                        <a:pt x="27356" y="265641"/>
                        <a:pt x="3602" y="204039"/>
                        <a:pt x="943" y="145806"/>
                      </a:cubicBezTo>
                      <a:cubicBezTo>
                        <a:pt x="-1716" y="87572"/>
                        <a:pt x="2095" y="50788"/>
                        <a:pt x="2095" y="50788"/>
                      </a:cubicBezTo>
                      <a:lnTo>
                        <a:pt x="36751" y="16841"/>
                      </a:lnTo>
                      <a:lnTo>
                        <a:pt x="444741" y="9927"/>
                      </a:lnTo>
                      <a:lnTo>
                        <a:pt x="768438" y="0"/>
                      </a:lnTo>
                      <a:lnTo>
                        <a:pt x="1164550" y="7445"/>
                      </a:lnTo>
                      <a:lnTo>
                        <a:pt x="1565183" y="16752"/>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2" name="任意多边形: 形状 401"/>
                <p:cNvSpPr/>
                <p:nvPr>
                  <p:custDataLst>
                    <p:tags r:id="rId145"/>
                  </p:custDataLst>
                </p:nvPr>
              </p:nvSpPr>
              <p:spPr>
                <a:xfrm>
                  <a:off x="8346721" y="4671045"/>
                  <a:ext cx="1495652" cy="318556"/>
                </a:xfrm>
                <a:custGeom>
                  <a:avLst/>
                  <a:gdLst>
                    <a:gd name="connsiteX0" fmla="*/ 1473034 w 1495652"/>
                    <a:gd name="connsiteY0" fmla="*/ 54865 h 318556"/>
                    <a:gd name="connsiteX1" fmla="*/ 1486152 w 1495652"/>
                    <a:gd name="connsiteY1" fmla="*/ 269009 h 318556"/>
                    <a:gd name="connsiteX2" fmla="*/ 1468159 w 1495652"/>
                    <a:gd name="connsiteY2" fmla="*/ 318556 h 318556"/>
                    <a:gd name="connsiteX3" fmla="*/ 801974 w 1495652"/>
                    <a:gd name="connsiteY3" fmla="*/ 283634 h 318556"/>
                    <a:gd name="connsiteX4" fmla="*/ 16575 w 1495652"/>
                    <a:gd name="connsiteY4" fmla="*/ 273972 h 318556"/>
                    <a:gd name="connsiteX5" fmla="*/ 7445 w 1495652"/>
                    <a:gd name="connsiteY5" fmla="*/ 227793 h 318556"/>
                    <a:gd name="connsiteX6" fmla="*/ 356935 w 1495652"/>
                    <a:gd name="connsiteY6" fmla="*/ 227084 h 318556"/>
                    <a:gd name="connsiteX7" fmla="*/ 761557 w 1495652"/>
                    <a:gd name="connsiteY7" fmla="*/ 245875 h 318556"/>
                    <a:gd name="connsiteX8" fmla="*/ 771838 w 1495652"/>
                    <a:gd name="connsiteY8" fmla="*/ 89876 h 318556"/>
                    <a:gd name="connsiteX9" fmla="*/ 757213 w 1495652"/>
                    <a:gd name="connsiteY9" fmla="*/ 57790 h 318556"/>
                    <a:gd name="connsiteX10" fmla="*/ 0 w 1495652"/>
                    <a:gd name="connsiteY10" fmla="*/ 45470 h 318556"/>
                    <a:gd name="connsiteX11" fmla="*/ 2836 w 1495652"/>
                    <a:gd name="connsiteY11" fmla="*/ 17638 h 318556"/>
                    <a:gd name="connsiteX12" fmla="*/ 29427 w 1495652"/>
                    <a:gd name="connsiteY12" fmla="*/ 0 h 318556"/>
                    <a:gd name="connsiteX13" fmla="*/ 68515 w 1495652"/>
                    <a:gd name="connsiteY13" fmla="*/ 7268 h 318556"/>
                    <a:gd name="connsiteX14" fmla="*/ 790363 w 1495652"/>
                    <a:gd name="connsiteY14" fmla="*/ 17638 h 318556"/>
                    <a:gd name="connsiteX15" fmla="*/ 847179 w 1495652"/>
                    <a:gd name="connsiteY15" fmla="*/ 32263 h 318556"/>
                    <a:gd name="connsiteX16" fmla="*/ 1117960 w 1495652"/>
                    <a:gd name="connsiteY16" fmla="*/ 33150 h 318556"/>
                    <a:gd name="connsiteX17" fmla="*/ 1338928 w 1495652"/>
                    <a:gd name="connsiteY17" fmla="*/ 43520 h 318556"/>
                    <a:gd name="connsiteX18" fmla="*/ 1473034 w 1495652"/>
                    <a:gd name="connsiteY18" fmla="*/ 54865 h 31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95652" h="318556">
                      <a:moveTo>
                        <a:pt x="1473034" y="54865"/>
                      </a:moveTo>
                      <a:cubicBezTo>
                        <a:pt x="1508311" y="88458"/>
                        <a:pt x="1493686" y="247825"/>
                        <a:pt x="1486152" y="269009"/>
                      </a:cubicBezTo>
                      <a:cubicBezTo>
                        <a:pt x="1478529" y="290104"/>
                        <a:pt x="1468159" y="318556"/>
                        <a:pt x="1468159" y="318556"/>
                      </a:cubicBezTo>
                      <a:lnTo>
                        <a:pt x="801974" y="283634"/>
                      </a:lnTo>
                      <a:lnTo>
                        <a:pt x="16575" y="273972"/>
                      </a:lnTo>
                      <a:lnTo>
                        <a:pt x="7445" y="227793"/>
                      </a:lnTo>
                      <a:lnTo>
                        <a:pt x="356935" y="227084"/>
                      </a:lnTo>
                      <a:cubicBezTo>
                        <a:pt x="356935" y="227084"/>
                        <a:pt x="754643" y="266527"/>
                        <a:pt x="761557" y="245875"/>
                      </a:cubicBezTo>
                      <a:cubicBezTo>
                        <a:pt x="768470" y="225223"/>
                        <a:pt x="774054" y="91915"/>
                        <a:pt x="771838" y="89876"/>
                      </a:cubicBezTo>
                      <a:cubicBezTo>
                        <a:pt x="769711" y="87838"/>
                        <a:pt x="757213" y="57790"/>
                        <a:pt x="757213" y="57790"/>
                      </a:cubicBezTo>
                      <a:lnTo>
                        <a:pt x="0" y="45470"/>
                      </a:lnTo>
                      <a:lnTo>
                        <a:pt x="2836" y="17638"/>
                      </a:lnTo>
                      <a:lnTo>
                        <a:pt x="29427" y="0"/>
                      </a:lnTo>
                      <a:lnTo>
                        <a:pt x="68515" y="7268"/>
                      </a:lnTo>
                      <a:lnTo>
                        <a:pt x="790363" y="17638"/>
                      </a:lnTo>
                      <a:lnTo>
                        <a:pt x="847179" y="32263"/>
                      </a:lnTo>
                      <a:cubicBezTo>
                        <a:pt x="847179" y="32263"/>
                        <a:pt x="1113440" y="28807"/>
                        <a:pt x="1117960" y="33150"/>
                      </a:cubicBezTo>
                      <a:cubicBezTo>
                        <a:pt x="1122481" y="37404"/>
                        <a:pt x="1338928" y="43520"/>
                        <a:pt x="1338928" y="43520"/>
                      </a:cubicBezTo>
                      <a:lnTo>
                        <a:pt x="1473034" y="54865"/>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3" name="任意多边形: 形状 402"/>
                <p:cNvSpPr/>
                <p:nvPr>
                  <p:custDataLst>
                    <p:tags r:id="rId146"/>
                  </p:custDataLst>
                </p:nvPr>
              </p:nvSpPr>
              <p:spPr>
                <a:xfrm>
                  <a:off x="8385776" y="5045441"/>
                  <a:ext cx="1487436" cy="357112"/>
                </a:xfrm>
                <a:custGeom>
                  <a:avLst/>
                  <a:gdLst>
                    <a:gd name="connsiteX0" fmla="*/ 1460392 w 1487436"/>
                    <a:gd name="connsiteY0" fmla="*/ 306945 h 357112"/>
                    <a:gd name="connsiteX1" fmla="*/ 1486628 w 1487436"/>
                    <a:gd name="connsiteY1" fmla="*/ 347806 h 357112"/>
                    <a:gd name="connsiteX2" fmla="*/ 1481221 w 1487436"/>
                    <a:gd name="connsiteY2" fmla="*/ 357113 h 357112"/>
                    <a:gd name="connsiteX3" fmla="*/ 1284185 w 1487436"/>
                    <a:gd name="connsiteY3" fmla="*/ 340804 h 357112"/>
                    <a:gd name="connsiteX4" fmla="*/ 47098 w 1487436"/>
                    <a:gd name="connsiteY4" fmla="*/ 311022 h 357112"/>
                    <a:gd name="connsiteX5" fmla="*/ 299 w 1487436"/>
                    <a:gd name="connsiteY5" fmla="*/ 196328 h 357112"/>
                    <a:gd name="connsiteX6" fmla="*/ 8365 w 1487436"/>
                    <a:gd name="connsiteY6" fmla="*/ 85711 h 357112"/>
                    <a:gd name="connsiteX7" fmla="*/ 56582 w 1487436"/>
                    <a:gd name="connsiteY7" fmla="*/ 0 h 357112"/>
                    <a:gd name="connsiteX8" fmla="*/ 660013 w 1487436"/>
                    <a:gd name="connsiteY8" fmla="*/ 11877 h 357112"/>
                    <a:gd name="connsiteX9" fmla="*/ 1358727 w 1487436"/>
                    <a:gd name="connsiteY9" fmla="*/ 47775 h 357112"/>
                    <a:gd name="connsiteX10" fmla="*/ 1435574 w 1487436"/>
                    <a:gd name="connsiteY10" fmla="*/ 55486 h 357112"/>
                    <a:gd name="connsiteX11" fmla="*/ 1455340 w 1487436"/>
                    <a:gd name="connsiteY11" fmla="*/ 77024 h 357112"/>
                    <a:gd name="connsiteX12" fmla="*/ 1385052 w 1487436"/>
                    <a:gd name="connsiteY12" fmla="*/ 80570 h 357112"/>
                    <a:gd name="connsiteX13" fmla="*/ 1365463 w 1487436"/>
                    <a:gd name="connsiteY13" fmla="*/ 196416 h 357112"/>
                    <a:gd name="connsiteX14" fmla="*/ 1382481 w 1487436"/>
                    <a:gd name="connsiteY14" fmla="*/ 302956 h 357112"/>
                    <a:gd name="connsiteX15" fmla="*/ 1460392 w 1487436"/>
                    <a:gd name="connsiteY15" fmla="*/ 306945 h 357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87436" h="357112">
                      <a:moveTo>
                        <a:pt x="1460392" y="306945"/>
                      </a:moveTo>
                      <a:cubicBezTo>
                        <a:pt x="1484501" y="318024"/>
                        <a:pt x="1489730" y="338410"/>
                        <a:pt x="1486628" y="347806"/>
                      </a:cubicBezTo>
                      <a:cubicBezTo>
                        <a:pt x="1483437" y="357113"/>
                        <a:pt x="1481221" y="357113"/>
                        <a:pt x="1481221" y="357113"/>
                      </a:cubicBezTo>
                      <a:lnTo>
                        <a:pt x="1284185" y="340804"/>
                      </a:lnTo>
                      <a:lnTo>
                        <a:pt x="47098" y="311022"/>
                      </a:lnTo>
                      <a:cubicBezTo>
                        <a:pt x="47098" y="311022"/>
                        <a:pt x="2071" y="235948"/>
                        <a:pt x="299" y="196328"/>
                      </a:cubicBezTo>
                      <a:cubicBezTo>
                        <a:pt x="-1474" y="156708"/>
                        <a:pt x="5085" y="97765"/>
                        <a:pt x="8365" y="85711"/>
                      </a:cubicBezTo>
                      <a:cubicBezTo>
                        <a:pt x="11644" y="73656"/>
                        <a:pt x="56582" y="0"/>
                        <a:pt x="56582" y="0"/>
                      </a:cubicBezTo>
                      <a:cubicBezTo>
                        <a:pt x="56582" y="0"/>
                        <a:pt x="647161" y="11877"/>
                        <a:pt x="660013" y="11877"/>
                      </a:cubicBezTo>
                      <a:cubicBezTo>
                        <a:pt x="672865" y="11877"/>
                        <a:pt x="1358727" y="47775"/>
                        <a:pt x="1358727" y="47775"/>
                      </a:cubicBezTo>
                      <a:cubicBezTo>
                        <a:pt x="1358727" y="47775"/>
                        <a:pt x="1420151" y="50700"/>
                        <a:pt x="1435574" y="55486"/>
                      </a:cubicBezTo>
                      <a:cubicBezTo>
                        <a:pt x="1450997" y="60184"/>
                        <a:pt x="1463494" y="74720"/>
                        <a:pt x="1455340" y="77024"/>
                      </a:cubicBezTo>
                      <a:cubicBezTo>
                        <a:pt x="1447185" y="79329"/>
                        <a:pt x="1385052" y="80570"/>
                        <a:pt x="1385052" y="80570"/>
                      </a:cubicBezTo>
                      <a:cubicBezTo>
                        <a:pt x="1385052" y="80570"/>
                        <a:pt x="1355713" y="146603"/>
                        <a:pt x="1365463" y="196416"/>
                      </a:cubicBezTo>
                      <a:cubicBezTo>
                        <a:pt x="1375213" y="246230"/>
                        <a:pt x="1382481" y="302956"/>
                        <a:pt x="1382481" y="302956"/>
                      </a:cubicBezTo>
                      <a:lnTo>
                        <a:pt x="1460392" y="306945"/>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4" name="任意多边形: 形状 403"/>
                <p:cNvSpPr/>
                <p:nvPr>
                  <p:custDataLst>
                    <p:tags r:id="rId147"/>
                  </p:custDataLst>
                </p:nvPr>
              </p:nvSpPr>
              <p:spPr>
                <a:xfrm>
                  <a:off x="8801547" y="2909236"/>
                  <a:ext cx="1020246" cy="157948"/>
                </a:xfrm>
                <a:custGeom>
                  <a:avLst/>
                  <a:gdLst>
                    <a:gd name="connsiteX0" fmla="*/ 1013245 w 1020246"/>
                    <a:gd name="connsiteY0" fmla="*/ 620 h 157948"/>
                    <a:gd name="connsiteX1" fmla="*/ 1002165 w 1020246"/>
                    <a:gd name="connsiteY1" fmla="*/ 103349 h 157948"/>
                    <a:gd name="connsiteX2" fmla="*/ 1020247 w 1020246"/>
                    <a:gd name="connsiteY2" fmla="*/ 154669 h 157948"/>
                    <a:gd name="connsiteX3" fmla="*/ 826490 w 1020246"/>
                    <a:gd name="connsiteY3" fmla="*/ 157948 h 157948"/>
                    <a:gd name="connsiteX4" fmla="*/ 256918 w 1020246"/>
                    <a:gd name="connsiteY4" fmla="*/ 157328 h 157948"/>
                    <a:gd name="connsiteX5" fmla="*/ 28238 w 1020246"/>
                    <a:gd name="connsiteY5" fmla="*/ 157062 h 157948"/>
                    <a:gd name="connsiteX6" fmla="*/ 318 w 1020246"/>
                    <a:gd name="connsiteY6" fmla="*/ 68781 h 157948"/>
                    <a:gd name="connsiteX7" fmla="*/ 15297 w 1020246"/>
                    <a:gd name="connsiteY7" fmla="*/ 0 h 157948"/>
                    <a:gd name="connsiteX8" fmla="*/ 1013245 w 1020246"/>
                    <a:gd name="connsiteY8" fmla="*/ 620 h 157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0246" h="157948">
                      <a:moveTo>
                        <a:pt x="1013245" y="620"/>
                      </a:moveTo>
                      <a:cubicBezTo>
                        <a:pt x="1000570" y="42722"/>
                        <a:pt x="1000836" y="89699"/>
                        <a:pt x="1002165" y="103349"/>
                      </a:cubicBezTo>
                      <a:cubicBezTo>
                        <a:pt x="1003495" y="116999"/>
                        <a:pt x="1020247" y="154669"/>
                        <a:pt x="1020247" y="154669"/>
                      </a:cubicBezTo>
                      <a:lnTo>
                        <a:pt x="826490" y="157948"/>
                      </a:lnTo>
                      <a:cubicBezTo>
                        <a:pt x="826490" y="157948"/>
                        <a:pt x="294145" y="157328"/>
                        <a:pt x="256918" y="157328"/>
                      </a:cubicBezTo>
                      <a:cubicBezTo>
                        <a:pt x="219691" y="157328"/>
                        <a:pt x="28238" y="157062"/>
                        <a:pt x="28238" y="157062"/>
                      </a:cubicBezTo>
                      <a:cubicBezTo>
                        <a:pt x="28238" y="157062"/>
                        <a:pt x="-3494" y="100956"/>
                        <a:pt x="318" y="68781"/>
                      </a:cubicBezTo>
                      <a:cubicBezTo>
                        <a:pt x="4129" y="36695"/>
                        <a:pt x="15297" y="0"/>
                        <a:pt x="15297" y="0"/>
                      </a:cubicBezTo>
                      <a:lnTo>
                        <a:pt x="1013245" y="62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5" name="任意多边形: 形状 404"/>
                <p:cNvSpPr/>
                <p:nvPr>
                  <p:custDataLst>
                    <p:tags r:id="rId148"/>
                  </p:custDataLst>
                </p:nvPr>
              </p:nvSpPr>
              <p:spPr>
                <a:xfrm>
                  <a:off x="8235395" y="3399302"/>
                  <a:ext cx="611877" cy="97814"/>
                </a:xfrm>
                <a:custGeom>
                  <a:avLst/>
                  <a:gdLst>
                    <a:gd name="connsiteX0" fmla="*/ 590401 w 611877"/>
                    <a:gd name="connsiteY0" fmla="*/ 0 h 97814"/>
                    <a:gd name="connsiteX1" fmla="*/ 611763 w 611877"/>
                    <a:gd name="connsiteY1" fmla="*/ 72415 h 97814"/>
                    <a:gd name="connsiteX2" fmla="*/ 601303 w 611877"/>
                    <a:gd name="connsiteY2" fmla="*/ 96081 h 97814"/>
                    <a:gd name="connsiteX3" fmla="*/ 4254 w 611877"/>
                    <a:gd name="connsiteY3" fmla="*/ 96081 h 97814"/>
                    <a:gd name="connsiteX4" fmla="*/ 17461 w 611877"/>
                    <a:gd name="connsiteY4" fmla="*/ 51231 h 97814"/>
                    <a:gd name="connsiteX5" fmla="*/ 0 w 611877"/>
                    <a:gd name="connsiteY5" fmla="*/ 975 h 97814"/>
                    <a:gd name="connsiteX6" fmla="*/ 590401 w 611877"/>
                    <a:gd name="connsiteY6" fmla="*/ 0 h 9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877" h="97814">
                      <a:moveTo>
                        <a:pt x="590401" y="0"/>
                      </a:moveTo>
                      <a:cubicBezTo>
                        <a:pt x="563633" y="0"/>
                        <a:pt x="614599" y="59031"/>
                        <a:pt x="611763" y="72415"/>
                      </a:cubicBezTo>
                      <a:cubicBezTo>
                        <a:pt x="608926" y="85799"/>
                        <a:pt x="601303" y="96081"/>
                        <a:pt x="601303" y="96081"/>
                      </a:cubicBezTo>
                      <a:cubicBezTo>
                        <a:pt x="601303" y="96081"/>
                        <a:pt x="532" y="99981"/>
                        <a:pt x="4254" y="96081"/>
                      </a:cubicBezTo>
                      <a:cubicBezTo>
                        <a:pt x="7977" y="92181"/>
                        <a:pt x="23843" y="76049"/>
                        <a:pt x="17461" y="51231"/>
                      </a:cubicBezTo>
                      <a:cubicBezTo>
                        <a:pt x="11079" y="26413"/>
                        <a:pt x="0" y="975"/>
                        <a:pt x="0" y="975"/>
                      </a:cubicBezTo>
                      <a:cubicBezTo>
                        <a:pt x="0" y="975"/>
                        <a:pt x="602278" y="0"/>
                        <a:pt x="590401" y="0"/>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6" name="任意多边形: 形状 405"/>
                <p:cNvSpPr/>
                <p:nvPr>
                  <p:custDataLst>
                    <p:tags r:id="rId149"/>
                  </p:custDataLst>
                </p:nvPr>
              </p:nvSpPr>
              <p:spPr>
                <a:xfrm>
                  <a:off x="9013798" y="3722556"/>
                  <a:ext cx="750293" cy="201318"/>
                </a:xfrm>
                <a:custGeom>
                  <a:avLst/>
                  <a:gdLst>
                    <a:gd name="connsiteX0" fmla="*/ 726894 w 750293"/>
                    <a:gd name="connsiteY0" fmla="*/ 10636 h 201318"/>
                    <a:gd name="connsiteX1" fmla="*/ 715903 w 750293"/>
                    <a:gd name="connsiteY1" fmla="*/ 123115 h 201318"/>
                    <a:gd name="connsiteX2" fmla="*/ 750293 w 750293"/>
                    <a:gd name="connsiteY2" fmla="*/ 197569 h 201318"/>
                    <a:gd name="connsiteX3" fmla="*/ 221405 w 750293"/>
                    <a:gd name="connsiteY3" fmla="*/ 192605 h 201318"/>
                    <a:gd name="connsiteX4" fmla="*/ 19405 w 750293"/>
                    <a:gd name="connsiteY4" fmla="*/ 200316 h 201318"/>
                    <a:gd name="connsiteX5" fmla="*/ 82 w 750293"/>
                    <a:gd name="connsiteY5" fmla="*/ 103526 h 201318"/>
                    <a:gd name="connsiteX6" fmla="*/ 13998 w 750293"/>
                    <a:gd name="connsiteY6" fmla="*/ 3811 h 201318"/>
                    <a:gd name="connsiteX7" fmla="*/ 354447 w 750293"/>
                    <a:gd name="connsiteY7" fmla="*/ 0 h 201318"/>
                    <a:gd name="connsiteX8" fmla="*/ 561766 w 750293"/>
                    <a:gd name="connsiteY8" fmla="*/ 12941 h 201318"/>
                    <a:gd name="connsiteX9" fmla="*/ 726894 w 750293"/>
                    <a:gd name="connsiteY9" fmla="*/ 10636 h 20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0293" h="201318">
                      <a:moveTo>
                        <a:pt x="726894" y="10636"/>
                      </a:moveTo>
                      <a:cubicBezTo>
                        <a:pt x="706685" y="62134"/>
                        <a:pt x="708014" y="95106"/>
                        <a:pt x="715903" y="123115"/>
                      </a:cubicBezTo>
                      <a:cubicBezTo>
                        <a:pt x="723703" y="151123"/>
                        <a:pt x="750293" y="197569"/>
                        <a:pt x="750293" y="197569"/>
                      </a:cubicBezTo>
                      <a:lnTo>
                        <a:pt x="221405" y="192605"/>
                      </a:lnTo>
                      <a:cubicBezTo>
                        <a:pt x="221405" y="192605"/>
                        <a:pt x="19582" y="204837"/>
                        <a:pt x="19405" y="200316"/>
                      </a:cubicBezTo>
                      <a:cubicBezTo>
                        <a:pt x="19227" y="195796"/>
                        <a:pt x="1412" y="133751"/>
                        <a:pt x="82" y="103526"/>
                      </a:cubicBezTo>
                      <a:cubicBezTo>
                        <a:pt x="-1247" y="73301"/>
                        <a:pt x="13998" y="3811"/>
                        <a:pt x="13998" y="3811"/>
                      </a:cubicBezTo>
                      <a:lnTo>
                        <a:pt x="354447" y="0"/>
                      </a:lnTo>
                      <a:cubicBezTo>
                        <a:pt x="354447" y="0"/>
                        <a:pt x="555650" y="12941"/>
                        <a:pt x="561766" y="12941"/>
                      </a:cubicBezTo>
                      <a:cubicBezTo>
                        <a:pt x="567793" y="12941"/>
                        <a:pt x="726894" y="10636"/>
                        <a:pt x="726894" y="10636"/>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7" name="任意多边形: 形状 406"/>
                <p:cNvSpPr/>
                <p:nvPr>
                  <p:custDataLst>
                    <p:tags r:id="rId150"/>
                  </p:custDataLst>
                </p:nvPr>
              </p:nvSpPr>
              <p:spPr>
                <a:xfrm>
                  <a:off x="8378778" y="3987804"/>
                  <a:ext cx="1413499" cy="236871"/>
                </a:xfrm>
                <a:custGeom>
                  <a:avLst/>
                  <a:gdLst>
                    <a:gd name="connsiteX0" fmla="*/ 2510 w 1413499"/>
                    <a:gd name="connsiteY0" fmla="*/ 140259 h 236871"/>
                    <a:gd name="connsiteX1" fmla="*/ 2510 w 1413499"/>
                    <a:gd name="connsiteY1" fmla="*/ 140436 h 236871"/>
                    <a:gd name="connsiteX2" fmla="*/ 9513 w 1413499"/>
                    <a:gd name="connsiteY2" fmla="*/ 185463 h 236871"/>
                    <a:gd name="connsiteX3" fmla="*/ 28924 w 1413499"/>
                    <a:gd name="connsiteY3" fmla="*/ 230135 h 236871"/>
                    <a:gd name="connsiteX4" fmla="*/ 38408 w 1413499"/>
                    <a:gd name="connsiteY4" fmla="*/ 236871 h 236871"/>
                    <a:gd name="connsiteX5" fmla="*/ 1409068 w 1413499"/>
                    <a:gd name="connsiteY5" fmla="*/ 236871 h 236871"/>
                    <a:gd name="connsiteX6" fmla="*/ 1390543 w 1413499"/>
                    <a:gd name="connsiteY6" fmla="*/ 61107 h 236871"/>
                    <a:gd name="connsiteX7" fmla="*/ 1390632 w 1413499"/>
                    <a:gd name="connsiteY7" fmla="*/ 60930 h 236871"/>
                    <a:gd name="connsiteX8" fmla="*/ 1407384 w 1413499"/>
                    <a:gd name="connsiteY8" fmla="*/ 18562 h 236871"/>
                    <a:gd name="connsiteX9" fmla="*/ 1413499 w 1413499"/>
                    <a:gd name="connsiteY9" fmla="*/ 7571 h 236871"/>
                    <a:gd name="connsiteX10" fmla="*/ 1413234 w 1413499"/>
                    <a:gd name="connsiteY10" fmla="*/ 1101 h 236871"/>
                    <a:gd name="connsiteX11" fmla="*/ 1347377 w 1413499"/>
                    <a:gd name="connsiteY11" fmla="*/ 215 h 236871"/>
                    <a:gd name="connsiteX12" fmla="*/ 539730 w 1413499"/>
                    <a:gd name="connsiteY12" fmla="*/ 1101 h 236871"/>
                    <a:gd name="connsiteX13" fmla="*/ 32824 w 1413499"/>
                    <a:gd name="connsiteY13" fmla="*/ 1101 h 236871"/>
                    <a:gd name="connsiteX14" fmla="*/ 6676 w 1413499"/>
                    <a:gd name="connsiteY14" fmla="*/ 59068 h 236871"/>
                    <a:gd name="connsiteX15" fmla="*/ 2510 w 1413499"/>
                    <a:gd name="connsiteY15" fmla="*/ 140259 h 2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3499" h="236871">
                      <a:moveTo>
                        <a:pt x="2510" y="140259"/>
                      </a:moveTo>
                      <a:lnTo>
                        <a:pt x="2510" y="140436"/>
                      </a:lnTo>
                      <a:cubicBezTo>
                        <a:pt x="4372" y="155415"/>
                        <a:pt x="6853" y="170661"/>
                        <a:pt x="9513" y="185463"/>
                      </a:cubicBezTo>
                      <a:cubicBezTo>
                        <a:pt x="13944" y="210369"/>
                        <a:pt x="22365" y="223399"/>
                        <a:pt x="28924" y="230135"/>
                      </a:cubicBezTo>
                      <a:cubicBezTo>
                        <a:pt x="34242" y="235542"/>
                        <a:pt x="38408" y="236871"/>
                        <a:pt x="38408" y="236871"/>
                      </a:cubicBezTo>
                      <a:lnTo>
                        <a:pt x="1409068" y="236871"/>
                      </a:lnTo>
                      <a:cubicBezTo>
                        <a:pt x="1374589" y="193174"/>
                        <a:pt x="1373082" y="120847"/>
                        <a:pt x="1390543" y="61107"/>
                      </a:cubicBezTo>
                      <a:lnTo>
                        <a:pt x="1390632" y="60930"/>
                      </a:lnTo>
                      <a:cubicBezTo>
                        <a:pt x="1395063" y="45773"/>
                        <a:pt x="1400736" y="31414"/>
                        <a:pt x="1407384" y="18562"/>
                      </a:cubicBezTo>
                      <a:cubicBezTo>
                        <a:pt x="1409334" y="14751"/>
                        <a:pt x="1411372" y="11117"/>
                        <a:pt x="1413499" y="7571"/>
                      </a:cubicBezTo>
                      <a:lnTo>
                        <a:pt x="1413234" y="1101"/>
                      </a:lnTo>
                      <a:cubicBezTo>
                        <a:pt x="1413234" y="1101"/>
                        <a:pt x="1348352" y="1101"/>
                        <a:pt x="1347377" y="215"/>
                      </a:cubicBezTo>
                      <a:cubicBezTo>
                        <a:pt x="1346580" y="-583"/>
                        <a:pt x="539730" y="1101"/>
                        <a:pt x="539730" y="1101"/>
                      </a:cubicBezTo>
                      <a:lnTo>
                        <a:pt x="32824" y="1101"/>
                      </a:lnTo>
                      <a:cubicBezTo>
                        <a:pt x="32824" y="1101"/>
                        <a:pt x="18997" y="26362"/>
                        <a:pt x="6676" y="59068"/>
                      </a:cubicBezTo>
                      <a:cubicBezTo>
                        <a:pt x="-1655" y="80961"/>
                        <a:pt x="-1124" y="110034"/>
                        <a:pt x="2510" y="140259"/>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8" name="任意多边形: 形状 407"/>
                <p:cNvSpPr/>
                <p:nvPr>
                  <p:custDataLst>
                    <p:tags r:id="rId151"/>
                  </p:custDataLst>
                </p:nvPr>
              </p:nvSpPr>
              <p:spPr>
                <a:xfrm>
                  <a:off x="8381909" y="4713235"/>
                  <a:ext cx="736307" cy="203684"/>
                </a:xfrm>
                <a:custGeom>
                  <a:avLst/>
                  <a:gdLst>
                    <a:gd name="connsiteX0" fmla="*/ 722025 w 736307"/>
                    <a:gd name="connsiteY0" fmla="*/ 15600 h 203684"/>
                    <a:gd name="connsiteX1" fmla="*/ 733725 w 736307"/>
                    <a:gd name="connsiteY1" fmla="*/ 138272 h 203684"/>
                    <a:gd name="connsiteX2" fmla="*/ 726368 w 736307"/>
                    <a:gd name="connsiteY2" fmla="*/ 203685 h 203684"/>
                    <a:gd name="connsiteX3" fmla="*/ 270959 w 736307"/>
                    <a:gd name="connsiteY3" fmla="*/ 184983 h 203684"/>
                    <a:gd name="connsiteX4" fmla="*/ 12941 w 736307"/>
                    <a:gd name="connsiteY4" fmla="*/ 185514 h 203684"/>
                    <a:gd name="connsiteX5" fmla="*/ 26147 w 736307"/>
                    <a:gd name="connsiteY5" fmla="*/ 100513 h 203684"/>
                    <a:gd name="connsiteX6" fmla="*/ 0 w 736307"/>
                    <a:gd name="connsiteY6" fmla="*/ 0 h 203684"/>
                    <a:gd name="connsiteX7" fmla="*/ 539879 w 736307"/>
                    <a:gd name="connsiteY7" fmla="*/ 11523 h 203684"/>
                    <a:gd name="connsiteX8" fmla="*/ 722025 w 736307"/>
                    <a:gd name="connsiteY8" fmla="*/ 15600 h 203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6307" h="203684">
                      <a:moveTo>
                        <a:pt x="722025" y="15600"/>
                      </a:moveTo>
                      <a:cubicBezTo>
                        <a:pt x="734080" y="43254"/>
                        <a:pt x="740107" y="96790"/>
                        <a:pt x="733725" y="138272"/>
                      </a:cubicBezTo>
                      <a:cubicBezTo>
                        <a:pt x="727343" y="179842"/>
                        <a:pt x="726368" y="203685"/>
                        <a:pt x="726368" y="203685"/>
                      </a:cubicBezTo>
                      <a:lnTo>
                        <a:pt x="270959" y="184983"/>
                      </a:lnTo>
                      <a:lnTo>
                        <a:pt x="12941" y="185514"/>
                      </a:lnTo>
                      <a:cubicBezTo>
                        <a:pt x="12941" y="185514"/>
                        <a:pt x="28275" y="128078"/>
                        <a:pt x="26147" y="100513"/>
                      </a:cubicBezTo>
                      <a:cubicBezTo>
                        <a:pt x="24109" y="72947"/>
                        <a:pt x="0" y="0"/>
                        <a:pt x="0" y="0"/>
                      </a:cubicBezTo>
                      <a:lnTo>
                        <a:pt x="539879" y="11523"/>
                      </a:lnTo>
                      <a:lnTo>
                        <a:pt x="722025" y="1560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9" name="任意多边形: 形状 408"/>
                <p:cNvSpPr/>
                <p:nvPr>
                  <p:custDataLst>
                    <p:tags r:id="rId152"/>
                  </p:custDataLst>
                </p:nvPr>
              </p:nvSpPr>
              <p:spPr>
                <a:xfrm>
                  <a:off x="8428856" y="5093482"/>
                  <a:ext cx="1347113" cy="258904"/>
                </a:xfrm>
                <a:custGeom>
                  <a:avLst/>
                  <a:gdLst>
                    <a:gd name="connsiteX0" fmla="*/ 1347113 w 1347113"/>
                    <a:gd name="connsiteY0" fmla="*/ 31377 h 258904"/>
                    <a:gd name="connsiteX1" fmla="*/ 1323093 w 1347113"/>
                    <a:gd name="connsiteY1" fmla="*/ 159898 h 258904"/>
                    <a:gd name="connsiteX2" fmla="*/ 1340731 w 1347113"/>
                    <a:gd name="connsiteY2" fmla="*/ 258904 h 258904"/>
                    <a:gd name="connsiteX3" fmla="*/ 650970 w 1347113"/>
                    <a:gd name="connsiteY3" fmla="*/ 242152 h 258904"/>
                    <a:gd name="connsiteX4" fmla="*/ 38853 w 1347113"/>
                    <a:gd name="connsiteY4" fmla="*/ 233466 h 258904"/>
                    <a:gd name="connsiteX5" fmla="*/ 1271 w 1347113"/>
                    <a:gd name="connsiteY5" fmla="*/ 166635 h 258904"/>
                    <a:gd name="connsiteX6" fmla="*/ 6323 w 1347113"/>
                    <a:gd name="connsiteY6" fmla="*/ 74720 h 258904"/>
                    <a:gd name="connsiteX7" fmla="*/ 39296 w 1347113"/>
                    <a:gd name="connsiteY7" fmla="*/ 0 h 258904"/>
                    <a:gd name="connsiteX8" fmla="*/ 593800 w 1347113"/>
                    <a:gd name="connsiteY8" fmla="*/ 9395 h 258904"/>
                    <a:gd name="connsiteX9" fmla="*/ 1018896 w 1347113"/>
                    <a:gd name="connsiteY9" fmla="*/ 19854 h 258904"/>
                    <a:gd name="connsiteX10" fmla="*/ 1284714 w 1347113"/>
                    <a:gd name="connsiteY10" fmla="*/ 26502 h 258904"/>
                    <a:gd name="connsiteX11" fmla="*/ 1347113 w 1347113"/>
                    <a:gd name="connsiteY11" fmla="*/ 31377 h 258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47113" h="258904">
                      <a:moveTo>
                        <a:pt x="1347113" y="31377"/>
                      </a:moveTo>
                      <a:cubicBezTo>
                        <a:pt x="1328854" y="70465"/>
                        <a:pt x="1316268" y="129408"/>
                        <a:pt x="1323093" y="159898"/>
                      </a:cubicBezTo>
                      <a:cubicBezTo>
                        <a:pt x="1329918" y="190389"/>
                        <a:pt x="1340731" y="258904"/>
                        <a:pt x="1340731" y="258904"/>
                      </a:cubicBezTo>
                      <a:lnTo>
                        <a:pt x="650970" y="242152"/>
                      </a:lnTo>
                      <a:lnTo>
                        <a:pt x="38853" y="233466"/>
                      </a:lnTo>
                      <a:cubicBezTo>
                        <a:pt x="38853" y="233466"/>
                        <a:pt x="4196" y="193668"/>
                        <a:pt x="1271" y="166635"/>
                      </a:cubicBezTo>
                      <a:cubicBezTo>
                        <a:pt x="-1654" y="139601"/>
                        <a:pt x="651" y="89079"/>
                        <a:pt x="6323" y="74720"/>
                      </a:cubicBezTo>
                      <a:cubicBezTo>
                        <a:pt x="11996" y="60361"/>
                        <a:pt x="39296" y="0"/>
                        <a:pt x="39296" y="0"/>
                      </a:cubicBezTo>
                      <a:cubicBezTo>
                        <a:pt x="39296" y="0"/>
                        <a:pt x="594952" y="10459"/>
                        <a:pt x="593800" y="9395"/>
                      </a:cubicBezTo>
                      <a:cubicBezTo>
                        <a:pt x="592736" y="8331"/>
                        <a:pt x="1018896" y="19854"/>
                        <a:pt x="1018896" y="19854"/>
                      </a:cubicBezTo>
                      <a:lnTo>
                        <a:pt x="1284714" y="26502"/>
                      </a:lnTo>
                      <a:lnTo>
                        <a:pt x="1347113" y="31377"/>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0" name="任意多边形: 形状 409"/>
                <p:cNvSpPr/>
                <p:nvPr>
                  <p:custDataLst>
                    <p:tags r:id="rId153"/>
                  </p:custDataLst>
                </p:nvPr>
              </p:nvSpPr>
              <p:spPr>
                <a:xfrm>
                  <a:off x="9533720" y="4303384"/>
                  <a:ext cx="111804" cy="125400"/>
                </a:xfrm>
                <a:custGeom>
                  <a:avLst/>
                  <a:gdLst>
                    <a:gd name="connsiteX0" fmla="*/ 46364 w 111804"/>
                    <a:gd name="connsiteY0" fmla="*/ 0 h 125400"/>
                    <a:gd name="connsiteX1" fmla="*/ 109916 w 111804"/>
                    <a:gd name="connsiteY1" fmla="*/ 75783 h 125400"/>
                    <a:gd name="connsiteX2" fmla="*/ 58153 w 111804"/>
                    <a:gd name="connsiteY2" fmla="*/ 124887 h 125400"/>
                    <a:gd name="connsiteX3" fmla="*/ 1869 w 111804"/>
                    <a:gd name="connsiteY3" fmla="*/ 86774 h 125400"/>
                    <a:gd name="connsiteX4" fmla="*/ 6567 w 111804"/>
                    <a:gd name="connsiteY4" fmla="*/ 28452 h 125400"/>
                    <a:gd name="connsiteX5" fmla="*/ 46364 w 111804"/>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4" h="125400">
                      <a:moveTo>
                        <a:pt x="46364" y="0"/>
                      </a:moveTo>
                      <a:cubicBezTo>
                        <a:pt x="80489" y="0"/>
                        <a:pt x="121084" y="36163"/>
                        <a:pt x="109916" y="75783"/>
                      </a:cubicBezTo>
                      <a:cubicBezTo>
                        <a:pt x="98748" y="115403"/>
                        <a:pt x="83503" y="128256"/>
                        <a:pt x="58153" y="124887"/>
                      </a:cubicBezTo>
                      <a:cubicBezTo>
                        <a:pt x="32803" y="121431"/>
                        <a:pt x="4706" y="110263"/>
                        <a:pt x="1869" y="86774"/>
                      </a:cubicBezTo>
                      <a:cubicBezTo>
                        <a:pt x="-967" y="63286"/>
                        <a:pt x="-1410" y="43875"/>
                        <a:pt x="6567" y="28452"/>
                      </a:cubicBezTo>
                      <a:cubicBezTo>
                        <a:pt x="14456" y="12941"/>
                        <a:pt x="30765" y="0"/>
                        <a:pt x="46364"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1" name="任意多边形: 形状 410"/>
                <p:cNvSpPr/>
                <p:nvPr>
                  <p:custDataLst>
                    <p:tags r:id="rId154"/>
                  </p:custDataLst>
                </p:nvPr>
              </p:nvSpPr>
              <p:spPr>
                <a:xfrm>
                  <a:off x="9540634" y="4516641"/>
                  <a:ext cx="111804" cy="125400"/>
                </a:xfrm>
                <a:custGeom>
                  <a:avLst/>
                  <a:gdLst>
                    <a:gd name="connsiteX0" fmla="*/ 46364 w 111804"/>
                    <a:gd name="connsiteY0" fmla="*/ 0 h 125400"/>
                    <a:gd name="connsiteX1" fmla="*/ 109916 w 111804"/>
                    <a:gd name="connsiteY1" fmla="*/ 75784 h 125400"/>
                    <a:gd name="connsiteX2" fmla="*/ 58153 w 111804"/>
                    <a:gd name="connsiteY2" fmla="*/ 124887 h 125400"/>
                    <a:gd name="connsiteX3" fmla="*/ 1869 w 111804"/>
                    <a:gd name="connsiteY3" fmla="*/ 86774 h 125400"/>
                    <a:gd name="connsiteX4" fmla="*/ 6567 w 111804"/>
                    <a:gd name="connsiteY4" fmla="*/ 28363 h 125400"/>
                    <a:gd name="connsiteX5" fmla="*/ 46364 w 111804"/>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4" h="125400">
                      <a:moveTo>
                        <a:pt x="46364" y="0"/>
                      </a:moveTo>
                      <a:cubicBezTo>
                        <a:pt x="80489" y="0"/>
                        <a:pt x="121084" y="36163"/>
                        <a:pt x="109916" y="75784"/>
                      </a:cubicBezTo>
                      <a:cubicBezTo>
                        <a:pt x="98748" y="115403"/>
                        <a:pt x="83503" y="128256"/>
                        <a:pt x="58153" y="124887"/>
                      </a:cubicBezTo>
                      <a:cubicBezTo>
                        <a:pt x="32803" y="121431"/>
                        <a:pt x="4706" y="110263"/>
                        <a:pt x="1869" y="86774"/>
                      </a:cubicBezTo>
                      <a:cubicBezTo>
                        <a:pt x="-967" y="63286"/>
                        <a:pt x="-1410" y="43875"/>
                        <a:pt x="6567" y="28363"/>
                      </a:cubicBezTo>
                      <a:cubicBezTo>
                        <a:pt x="14544" y="12852"/>
                        <a:pt x="30853" y="0"/>
                        <a:pt x="46364" y="0"/>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2" name="任意多边形: 形状 411"/>
                <p:cNvSpPr/>
                <p:nvPr>
                  <p:custDataLst>
                    <p:tags r:id="rId155"/>
                  </p:custDataLst>
                </p:nvPr>
              </p:nvSpPr>
              <p:spPr>
                <a:xfrm>
                  <a:off x="7684348" y="4509724"/>
                  <a:ext cx="455675" cy="1195615"/>
                </a:xfrm>
                <a:custGeom>
                  <a:avLst/>
                  <a:gdLst>
                    <a:gd name="connsiteX0" fmla="*/ 455675 w 455675"/>
                    <a:gd name="connsiteY0" fmla="*/ 51058 h 1195615"/>
                    <a:gd name="connsiteX1" fmla="*/ 266438 w 455675"/>
                    <a:gd name="connsiteY1" fmla="*/ 269 h 1195615"/>
                    <a:gd name="connsiteX2" fmla="*/ 0 w 455675"/>
                    <a:gd name="connsiteY2" fmla="*/ 1154924 h 1195615"/>
                    <a:gd name="connsiteX3" fmla="*/ 91561 w 455675"/>
                    <a:gd name="connsiteY3" fmla="*/ 1190822 h 1195615"/>
                    <a:gd name="connsiteX4" fmla="*/ 194200 w 455675"/>
                    <a:gd name="connsiteY4" fmla="*/ 1194988 h 1195615"/>
                    <a:gd name="connsiteX5" fmla="*/ 455675 w 455675"/>
                    <a:gd name="connsiteY5" fmla="*/ 51058 h 1195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5675" h="1195615">
                      <a:moveTo>
                        <a:pt x="455675" y="51058"/>
                      </a:moveTo>
                      <a:cubicBezTo>
                        <a:pt x="446191" y="47512"/>
                        <a:pt x="263957" y="-4162"/>
                        <a:pt x="266438" y="269"/>
                      </a:cubicBezTo>
                      <a:cubicBezTo>
                        <a:pt x="269009" y="4701"/>
                        <a:pt x="0" y="1154924"/>
                        <a:pt x="0" y="1154924"/>
                      </a:cubicBezTo>
                      <a:cubicBezTo>
                        <a:pt x="0" y="1154924"/>
                        <a:pt x="38025" y="1183642"/>
                        <a:pt x="91561" y="1190822"/>
                      </a:cubicBezTo>
                      <a:cubicBezTo>
                        <a:pt x="145096" y="1198001"/>
                        <a:pt x="194200" y="1194988"/>
                        <a:pt x="194200" y="1194988"/>
                      </a:cubicBezTo>
                      <a:lnTo>
                        <a:pt x="455675" y="5105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3" name="任意多边形: 形状 412"/>
                <p:cNvSpPr/>
                <p:nvPr>
                  <p:custDataLst>
                    <p:tags r:id="rId156"/>
                  </p:custDataLst>
                </p:nvPr>
              </p:nvSpPr>
              <p:spPr>
                <a:xfrm>
                  <a:off x="7231151" y="4605454"/>
                  <a:ext cx="387162" cy="1097574"/>
                </a:xfrm>
                <a:custGeom>
                  <a:avLst/>
                  <a:gdLst>
                    <a:gd name="connsiteX0" fmla="*/ 387163 w 387162"/>
                    <a:gd name="connsiteY0" fmla="*/ 32263 h 1097574"/>
                    <a:gd name="connsiteX1" fmla="*/ 241623 w 387162"/>
                    <a:gd name="connsiteY1" fmla="*/ 0 h 1097574"/>
                    <a:gd name="connsiteX2" fmla="*/ 3 w 387162"/>
                    <a:gd name="connsiteY2" fmla="*/ 1057334 h 1097574"/>
                    <a:gd name="connsiteX3" fmla="*/ 142618 w 387162"/>
                    <a:gd name="connsiteY3" fmla="*/ 1097574 h 1097574"/>
                    <a:gd name="connsiteX4" fmla="*/ 387163 w 387162"/>
                    <a:gd name="connsiteY4" fmla="*/ 32263 h 1097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162" h="1097574">
                      <a:moveTo>
                        <a:pt x="387163" y="32263"/>
                      </a:moveTo>
                      <a:cubicBezTo>
                        <a:pt x="377856" y="32263"/>
                        <a:pt x="241623" y="0"/>
                        <a:pt x="241623" y="0"/>
                      </a:cubicBezTo>
                      <a:cubicBezTo>
                        <a:pt x="241623" y="0"/>
                        <a:pt x="-972" y="1058220"/>
                        <a:pt x="3" y="1057334"/>
                      </a:cubicBezTo>
                      <a:cubicBezTo>
                        <a:pt x="978" y="1056447"/>
                        <a:pt x="85802" y="1097574"/>
                        <a:pt x="142618" y="1097574"/>
                      </a:cubicBezTo>
                      <a:cubicBezTo>
                        <a:pt x="143681" y="1087824"/>
                        <a:pt x="387163" y="32263"/>
                        <a:pt x="387163" y="32263"/>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4" name="任意多边形: 形状 413"/>
                <p:cNvSpPr/>
                <p:nvPr>
                  <p:custDataLst>
                    <p:tags r:id="rId157"/>
                  </p:custDataLst>
                </p:nvPr>
              </p:nvSpPr>
              <p:spPr>
                <a:xfrm>
                  <a:off x="9304162" y="3770507"/>
                  <a:ext cx="76649" cy="89345"/>
                </a:xfrm>
                <a:custGeom>
                  <a:avLst/>
                  <a:gdLst>
                    <a:gd name="connsiteX0" fmla="*/ 75784 w 76649"/>
                    <a:gd name="connsiteY0" fmla="*/ 2748 h 89345"/>
                    <a:gd name="connsiteX1" fmla="*/ 76581 w 76649"/>
                    <a:gd name="connsiteY1" fmla="*/ 89345 h 89345"/>
                    <a:gd name="connsiteX2" fmla="*/ 40329 w 76649"/>
                    <a:gd name="connsiteY2" fmla="*/ 67540 h 89345"/>
                    <a:gd name="connsiteX3" fmla="*/ 10636 w 76649"/>
                    <a:gd name="connsiteY3" fmla="*/ 89345 h 89345"/>
                    <a:gd name="connsiteX4" fmla="*/ 0 w 76649"/>
                    <a:gd name="connsiteY4" fmla="*/ 0 h 89345"/>
                    <a:gd name="connsiteX5" fmla="*/ 75784 w 76649"/>
                    <a:gd name="connsiteY5" fmla="*/ 2748 h 8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49" h="89345">
                      <a:moveTo>
                        <a:pt x="75784" y="2748"/>
                      </a:moveTo>
                      <a:cubicBezTo>
                        <a:pt x="75784" y="2748"/>
                        <a:pt x="76936" y="89699"/>
                        <a:pt x="76581" y="89345"/>
                      </a:cubicBezTo>
                      <a:cubicBezTo>
                        <a:pt x="76227" y="88990"/>
                        <a:pt x="40329" y="67540"/>
                        <a:pt x="40329" y="67540"/>
                      </a:cubicBezTo>
                      <a:lnTo>
                        <a:pt x="10636" y="89345"/>
                      </a:lnTo>
                      <a:lnTo>
                        <a:pt x="0" y="0"/>
                      </a:lnTo>
                      <a:lnTo>
                        <a:pt x="75784" y="274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5" name="任意多边形: 形状 414"/>
                <p:cNvSpPr/>
                <p:nvPr>
                  <p:custDataLst>
                    <p:tags r:id="rId158"/>
                  </p:custDataLst>
                </p:nvPr>
              </p:nvSpPr>
              <p:spPr>
                <a:xfrm>
                  <a:off x="8693109" y="5188321"/>
                  <a:ext cx="191984" cy="99626"/>
                </a:xfrm>
                <a:custGeom>
                  <a:avLst/>
                  <a:gdLst>
                    <a:gd name="connsiteX0" fmla="*/ 191985 w 191984"/>
                    <a:gd name="connsiteY0" fmla="*/ 0 h 99626"/>
                    <a:gd name="connsiteX1" fmla="*/ 144033 w 191984"/>
                    <a:gd name="connsiteY1" fmla="*/ 99626 h 99626"/>
                    <a:gd name="connsiteX2" fmla="*/ 54422 w 191984"/>
                    <a:gd name="connsiteY2" fmla="*/ 95106 h 99626"/>
                    <a:gd name="connsiteX3" fmla="*/ 32263 w 191984"/>
                    <a:gd name="connsiteY3" fmla="*/ 12409 h 99626"/>
                    <a:gd name="connsiteX4" fmla="*/ 0 w 191984"/>
                    <a:gd name="connsiteY4" fmla="*/ 89 h 99626"/>
                    <a:gd name="connsiteX5" fmla="*/ 191985 w 191984"/>
                    <a:gd name="connsiteY5" fmla="*/ 89 h 9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1984" h="99626">
                      <a:moveTo>
                        <a:pt x="191985" y="0"/>
                      </a:moveTo>
                      <a:cubicBezTo>
                        <a:pt x="157771" y="8598"/>
                        <a:pt x="144033" y="99626"/>
                        <a:pt x="144033" y="99626"/>
                      </a:cubicBezTo>
                      <a:lnTo>
                        <a:pt x="54422" y="95106"/>
                      </a:lnTo>
                      <a:cubicBezTo>
                        <a:pt x="54422" y="95106"/>
                        <a:pt x="59297" y="18968"/>
                        <a:pt x="32263" y="12409"/>
                      </a:cubicBezTo>
                      <a:cubicBezTo>
                        <a:pt x="5141" y="5761"/>
                        <a:pt x="0" y="89"/>
                        <a:pt x="0" y="89"/>
                      </a:cubicBezTo>
                      <a:lnTo>
                        <a:pt x="191985" y="89"/>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6" name="任意多边形: 形状 415"/>
                <p:cNvSpPr/>
                <p:nvPr>
                  <p:custDataLst>
                    <p:tags r:id="rId159"/>
                  </p:custDataLst>
                </p:nvPr>
              </p:nvSpPr>
              <p:spPr>
                <a:xfrm>
                  <a:off x="8759408" y="5188765"/>
                  <a:ext cx="75163" cy="98473"/>
                </a:xfrm>
                <a:custGeom>
                  <a:avLst/>
                  <a:gdLst>
                    <a:gd name="connsiteX0" fmla="*/ 75163 w 75163"/>
                    <a:gd name="connsiteY0" fmla="*/ 3900 h 98473"/>
                    <a:gd name="connsiteX1" fmla="*/ 71883 w 75163"/>
                    <a:gd name="connsiteY1" fmla="*/ 98474 h 98473"/>
                    <a:gd name="connsiteX2" fmla="*/ 0 w 75163"/>
                    <a:gd name="connsiteY2" fmla="*/ 72326 h 98473"/>
                    <a:gd name="connsiteX3" fmla="*/ 621 w 75163"/>
                    <a:gd name="connsiteY3" fmla="*/ 0 h 98473"/>
                    <a:gd name="connsiteX4" fmla="*/ 75163 w 75163"/>
                    <a:gd name="connsiteY4" fmla="*/ 3900 h 98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63" h="98473">
                      <a:moveTo>
                        <a:pt x="75163" y="3900"/>
                      </a:moveTo>
                      <a:cubicBezTo>
                        <a:pt x="74808" y="5938"/>
                        <a:pt x="71883" y="98474"/>
                        <a:pt x="71883" y="98474"/>
                      </a:cubicBezTo>
                      <a:lnTo>
                        <a:pt x="0" y="72326"/>
                      </a:lnTo>
                      <a:lnTo>
                        <a:pt x="621" y="0"/>
                      </a:lnTo>
                      <a:lnTo>
                        <a:pt x="75163" y="390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7" name="任意多边形: 形状 416"/>
                <p:cNvSpPr/>
                <p:nvPr>
                  <p:custDataLst>
                    <p:tags r:id="rId160"/>
                  </p:custDataLst>
                </p:nvPr>
              </p:nvSpPr>
              <p:spPr>
                <a:xfrm>
                  <a:off x="8802930" y="2903209"/>
                  <a:ext cx="1018420" cy="163089"/>
                </a:xfrm>
                <a:custGeom>
                  <a:avLst/>
                  <a:gdLst>
                    <a:gd name="connsiteX0" fmla="*/ 997680 w 1018420"/>
                    <a:gd name="connsiteY0" fmla="*/ 42102 h 163089"/>
                    <a:gd name="connsiteX1" fmla="*/ 42100 w 1018420"/>
                    <a:gd name="connsiteY1" fmla="*/ 56284 h 163089"/>
                    <a:gd name="connsiteX2" fmla="*/ 26855 w 1018420"/>
                    <a:gd name="connsiteY2" fmla="*/ 163089 h 163089"/>
                    <a:gd name="connsiteX3" fmla="*/ 264 w 1018420"/>
                    <a:gd name="connsiteY3" fmla="*/ 65058 h 163089"/>
                    <a:gd name="connsiteX4" fmla="*/ 13648 w 1018420"/>
                    <a:gd name="connsiteY4" fmla="*/ 0 h 163089"/>
                    <a:gd name="connsiteX5" fmla="*/ 971266 w 1018420"/>
                    <a:gd name="connsiteY5" fmla="*/ 3279 h 163089"/>
                    <a:gd name="connsiteX6" fmla="*/ 1018421 w 1018420"/>
                    <a:gd name="connsiteY6" fmla="*/ 6027 h 163089"/>
                    <a:gd name="connsiteX7" fmla="*/ 997680 w 1018420"/>
                    <a:gd name="connsiteY7" fmla="*/ 42102 h 16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8420" h="163089">
                      <a:moveTo>
                        <a:pt x="997680" y="42102"/>
                      </a:moveTo>
                      <a:cubicBezTo>
                        <a:pt x="836275" y="42102"/>
                        <a:pt x="67184" y="19677"/>
                        <a:pt x="42100" y="56284"/>
                      </a:cubicBezTo>
                      <a:cubicBezTo>
                        <a:pt x="16928" y="92890"/>
                        <a:pt x="26855" y="163089"/>
                        <a:pt x="26855" y="163089"/>
                      </a:cubicBezTo>
                      <a:cubicBezTo>
                        <a:pt x="26855" y="163089"/>
                        <a:pt x="-3104" y="102640"/>
                        <a:pt x="264" y="65058"/>
                      </a:cubicBezTo>
                      <a:cubicBezTo>
                        <a:pt x="3632" y="27477"/>
                        <a:pt x="13648" y="0"/>
                        <a:pt x="13648" y="0"/>
                      </a:cubicBezTo>
                      <a:lnTo>
                        <a:pt x="971266" y="3279"/>
                      </a:lnTo>
                      <a:lnTo>
                        <a:pt x="1018421" y="6027"/>
                      </a:lnTo>
                      <a:lnTo>
                        <a:pt x="997680" y="42102"/>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8" name="任意多边形: 形状 417"/>
                <p:cNvSpPr/>
                <p:nvPr>
                  <p:custDataLst>
                    <p:tags r:id="rId161"/>
                  </p:custDataLst>
                </p:nvPr>
              </p:nvSpPr>
              <p:spPr>
                <a:xfrm>
                  <a:off x="8265653" y="2925988"/>
                  <a:ext cx="1591683" cy="178777"/>
                </a:xfrm>
                <a:custGeom>
                  <a:avLst/>
                  <a:gdLst>
                    <a:gd name="connsiteX0" fmla="*/ 4575 w 1591683"/>
                    <a:gd name="connsiteY0" fmla="*/ 0 h 178777"/>
                    <a:gd name="connsiteX1" fmla="*/ 103138 w 1591683"/>
                    <a:gd name="connsiteY1" fmla="*/ 120190 h 178777"/>
                    <a:gd name="connsiteX2" fmla="*/ 518218 w 1591683"/>
                    <a:gd name="connsiteY2" fmla="*/ 153694 h 178777"/>
                    <a:gd name="connsiteX3" fmla="*/ 833583 w 1591683"/>
                    <a:gd name="connsiteY3" fmla="*/ 153694 h 178777"/>
                    <a:gd name="connsiteX4" fmla="*/ 1590797 w 1591683"/>
                    <a:gd name="connsiteY4" fmla="*/ 159101 h 178777"/>
                    <a:gd name="connsiteX5" fmla="*/ 1591683 w 1591683"/>
                    <a:gd name="connsiteY5" fmla="*/ 178778 h 178777"/>
                    <a:gd name="connsiteX6" fmla="*/ 197003 w 1591683"/>
                    <a:gd name="connsiteY6" fmla="*/ 177803 h 178777"/>
                    <a:gd name="connsiteX7" fmla="*/ 29039 w 1591683"/>
                    <a:gd name="connsiteY7" fmla="*/ 177714 h 178777"/>
                    <a:gd name="connsiteX8" fmla="*/ 3423 w 1591683"/>
                    <a:gd name="connsiteY8" fmla="*/ 98474 h 178777"/>
                    <a:gd name="connsiteX9" fmla="*/ 4575 w 1591683"/>
                    <a:gd name="connsiteY9" fmla="*/ 0 h 17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1683" h="178777">
                      <a:moveTo>
                        <a:pt x="4575" y="0"/>
                      </a:moveTo>
                      <a:cubicBezTo>
                        <a:pt x="2359" y="75517"/>
                        <a:pt x="19555" y="108135"/>
                        <a:pt x="103138" y="120190"/>
                      </a:cubicBezTo>
                      <a:cubicBezTo>
                        <a:pt x="186810" y="132244"/>
                        <a:pt x="509621" y="153694"/>
                        <a:pt x="518218" y="153694"/>
                      </a:cubicBezTo>
                      <a:cubicBezTo>
                        <a:pt x="526816" y="153694"/>
                        <a:pt x="817363" y="153694"/>
                        <a:pt x="833583" y="153694"/>
                      </a:cubicBezTo>
                      <a:cubicBezTo>
                        <a:pt x="849715" y="153694"/>
                        <a:pt x="1590797" y="159101"/>
                        <a:pt x="1590797" y="159101"/>
                      </a:cubicBezTo>
                      <a:lnTo>
                        <a:pt x="1591683" y="178778"/>
                      </a:lnTo>
                      <a:cubicBezTo>
                        <a:pt x="1591683" y="178778"/>
                        <a:pt x="197889" y="176916"/>
                        <a:pt x="197003" y="177803"/>
                      </a:cubicBezTo>
                      <a:cubicBezTo>
                        <a:pt x="196117" y="178778"/>
                        <a:pt x="29039" y="177714"/>
                        <a:pt x="29039" y="177714"/>
                      </a:cubicBezTo>
                      <a:lnTo>
                        <a:pt x="3423" y="98474"/>
                      </a:lnTo>
                      <a:cubicBezTo>
                        <a:pt x="3423" y="98474"/>
                        <a:pt x="-4997" y="26679"/>
                        <a:pt x="4575" y="0"/>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9" name="任意多边形: 形状 418"/>
                <p:cNvSpPr/>
                <p:nvPr>
                  <p:custDataLst>
                    <p:tags r:id="rId162"/>
                  </p:custDataLst>
                </p:nvPr>
              </p:nvSpPr>
              <p:spPr>
                <a:xfrm>
                  <a:off x="8265773" y="2870148"/>
                  <a:ext cx="1588638" cy="88015"/>
                </a:xfrm>
                <a:custGeom>
                  <a:avLst/>
                  <a:gdLst>
                    <a:gd name="connsiteX0" fmla="*/ 24 w 1588638"/>
                    <a:gd name="connsiteY0" fmla="*/ 88015 h 88015"/>
                    <a:gd name="connsiteX1" fmla="*/ 498510 w 1588638"/>
                    <a:gd name="connsiteY1" fmla="*/ 86420 h 88015"/>
                    <a:gd name="connsiteX2" fmla="*/ 584043 w 1588638"/>
                    <a:gd name="connsiteY2" fmla="*/ 23222 h 88015"/>
                    <a:gd name="connsiteX3" fmla="*/ 1588638 w 1588638"/>
                    <a:gd name="connsiteY3" fmla="*/ 18170 h 88015"/>
                    <a:gd name="connsiteX4" fmla="*/ 1588018 w 1588638"/>
                    <a:gd name="connsiteY4" fmla="*/ 3723 h 88015"/>
                    <a:gd name="connsiteX5" fmla="*/ 28564 w 1588638"/>
                    <a:gd name="connsiteY5" fmla="*/ 0 h 88015"/>
                    <a:gd name="connsiteX6" fmla="*/ 24 w 1588638"/>
                    <a:gd name="connsiteY6" fmla="*/ 88015 h 8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8638" h="88015">
                      <a:moveTo>
                        <a:pt x="24" y="88015"/>
                      </a:moveTo>
                      <a:cubicBezTo>
                        <a:pt x="64196" y="61779"/>
                        <a:pt x="438858" y="50788"/>
                        <a:pt x="498510" y="86420"/>
                      </a:cubicBezTo>
                      <a:cubicBezTo>
                        <a:pt x="509589" y="23222"/>
                        <a:pt x="584043" y="23222"/>
                        <a:pt x="584043" y="23222"/>
                      </a:cubicBezTo>
                      <a:lnTo>
                        <a:pt x="1588638" y="18170"/>
                      </a:lnTo>
                      <a:lnTo>
                        <a:pt x="1588018" y="3723"/>
                      </a:lnTo>
                      <a:lnTo>
                        <a:pt x="28564" y="0"/>
                      </a:lnTo>
                      <a:cubicBezTo>
                        <a:pt x="28564" y="89"/>
                        <a:pt x="-951" y="47420"/>
                        <a:pt x="24" y="88015"/>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0" name="任意多边形: 形状 419"/>
                <p:cNvSpPr/>
                <p:nvPr>
                  <p:custDataLst>
                    <p:tags r:id="rId163"/>
                  </p:custDataLst>
                </p:nvPr>
              </p:nvSpPr>
              <p:spPr>
                <a:xfrm>
                  <a:off x="9330841" y="3557250"/>
                  <a:ext cx="334170" cy="65413"/>
                </a:xfrm>
                <a:custGeom>
                  <a:avLst/>
                  <a:gdLst>
                    <a:gd name="connsiteX0" fmla="*/ 329015 w 334170"/>
                    <a:gd name="connsiteY0" fmla="*/ 9927 h 65413"/>
                    <a:gd name="connsiteX1" fmla="*/ 329370 w 334170"/>
                    <a:gd name="connsiteY1" fmla="*/ 50168 h 65413"/>
                    <a:gd name="connsiteX2" fmla="*/ 284254 w 334170"/>
                    <a:gd name="connsiteY2" fmla="*/ 65413 h 65413"/>
                    <a:gd name="connsiteX3" fmla="*/ 103704 w 334170"/>
                    <a:gd name="connsiteY3" fmla="*/ 63108 h 65413"/>
                    <a:gd name="connsiteX4" fmla="*/ 8066 w 334170"/>
                    <a:gd name="connsiteY4" fmla="*/ 59120 h 65413"/>
                    <a:gd name="connsiteX5" fmla="*/ 0 w 334170"/>
                    <a:gd name="connsiteY5" fmla="*/ 7711 h 65413"/>
                    <a:gd name="connsiteX6" fmla="*/ 24198 w 334170"/>
                    <a:gd name="connsiteY6" fmla="*/ 0 h 65413"/>
                    <a:gd name="connsiteX7" fmla="*/ 167610 w 334170"/>
                    <a:gd name="connsiteY7" fmla="*/ 2571 h 65413"/>
                    <a:gd name="connsiteX8" fmla="*/ 323431 w 334170"/>
                    <a:gd name="connsiteY8" fmla="*/ 6559 h 65413"/>
                    <a:gd name="connsiteX9" fmla="*/ 329015 w 334170"/>
                    <a:gd name="connsiteY9" fmla="*/ 9927 h 65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170" h="65413">
                      <a:moveTo>
                        <a:pt x="329015" y="9927"/>
                      </a:moveTo>
                      <a:cubicBezTo>
                        <a:pt x="334067" y="25970"/>
                        <a:pt x="337347" y="41836"/>
                        <a:pt x="329370" y="50168"/>
                      </a:cubicBezTo>
                      <a:cubicBezTo>
                        <a:pt x="321393" y="58500"/>
                        <a:pt x="298347" y="65413"/>
                        <a:pt x="284254" y="65413"/>
                      </a:cubicBezTo>
                      <a:cubicBezTo>
                        <a:pt x="270161" y="65413"/>
                        <a:pt x="103704" y="63108"/>
                        <a:pt x="103704" y="63108"/>
                      </a:cubicBezTo>
                      <a:lnTo>
                        <a:pt x="8066" y="59120"/>
                      </a:lnTo>
                      <a:lnTo>
                        <a:pt x="0" y="7711"/>
                      </a:lnTo>
                      <a:lnTo>
                        <a:pt x="24198" y="0"/>
                      </a:lnTo>
                      <a:lnTo>
                        <a:pt x="167610" y="2571"/>
                      </a:lnTo>
                      <a:lnTo>
                        <a:pt x="323431" y="6559"/>
                      </a:lnTo>
                      <a:lnTo>
                        <a:pt x="329015" y="9927"/>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1" name="任意多边形: 形状 420"/>
                <p:cNvSpPr/>
                <p:nvPr>
                  <p:custDataLst>
                    <p:tags r:id="rId164"/>
                  </p:custDataLst>
                </p:nvPr>
              </p:nvSpPr>
              <p:spPr>
                <a:xfrm>
                  <a:off x="8475952" y="3556275"/>
                  <a:ext cx="92535" cy="57701"/>
                </a:xfrm>
                <a:custGeom>
                  <a:avLst/>
                  <a:gdLst>
                    <a:gd name="connsiteX0" fmla="*/ 2570 w 92535"/>
                    <a:gd name="connsiteY0" fmla="*/ 57702 h 57701"/>
                    <a:gd name="connsiteX1" fmla="*/ 92536 w 92535"/>
                    <a:gd name="connsiteY1" fmla="*/ 57702 h 57701"/>
                    <a:gd name="connsiteX2" fmla="*/ 89876 w 92535"/>
                    <a:gd name="connsiteY2" fmla="*/ 0 h 57701"/>
                    <a:gd name="connsiteX3" fmla="*/ 0 w 92535"/>
                    <a:gd name="connsiteY3" fmla="*/ 0 h 57701"/>
                  </a:gdLst>
                  <a:ahLst/>
                  <a:cxnLst>
                    <a:cxn ang="0">
                      <a:pos x="connsiteX0" y="connsiteY0"/>
                    </a:cxn>
                    <a:cxn ang="0">
                      <a:pos x="connsiteX1" y="connsiteY1"/>
                    </a:cxn>
                    <a:cxn ang="0">
                      <a:pos x="connsiteX2" y="connsiteY2"/>
                    </a:cxn>
                    <a:cxn ang="0">
                      <a:pos x="connsiteX3" y="connsiteY3"/>
                    </a:cxn>
                  </a:cxnLst>
                  <a:rect l="l" t="t" r="r" b="b"/>
                  <a:pathLst>
                    <a:path w="92535" h="57701">
                      <a:moveTo>
                        <a:pt x="2570" y="57702"/>
                      </a:moveTo>
                      <a:lnTo>
                        <a:pt x="92536" y="57702"/>
                      </a:lnTo>
                      <a:lnTo>
                        <a:pt x="89876" y="0"/>
                      </a:lnTo>
                      <a:lnTo>
                        <a:pt x="0"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2" name="任意多边形: 形状 421"/>
                <p:cNvSpPr/>
                <p:nvPr>
                  <p:custDataLst>
                    <p:tags r:id="rId165"/>
                  </p:custDataLst>
                </p:nvPr>
              </p:nvSpPr>
              <p:spPr>
                <a:xfrm>
                  <a:off x="8378772" y="3987804"/>
                  <a:ext cx="1413240" cy="230135"/>
                </a:xfrm>
                <a:custGeom>
                  <a:avLst/>
                  <a:gdLst>
                    <a:gd name="connsiteX0" fmla="*/ 2517 w 1413240"/>
                    <a:gd name="connsiteY0" fmla="*/ 140259 h 230135"/>
                    <a:gd name="connsiteX1" fmla="*/ 2517 w 1413240"/>
                    <a:gd name="connsiteY1" fmla="*/ 140436 h 230135"/>
                    <a:gd name="connsiteX2" fmla="*/ 28930 w 1413240"/>
                    <a:gd name="connsiteY2" fmla="*/ 230135 h 230135"/>
                    <a:gd name="connsiteX3" fmla="*/ 67664 w 1413240"/>
                    <a:gd name="connsiteY3" fmla="*/ 83798 h 230135"/>
                    <a:gd name="connsiteX4" fmla="*/ 1390461 w 1413240"/>
                    <a:gd name="connsiteY4" fmla="*/ 61107 h 230135"/>
                    <a:gd name="connsiteX5" fmla="*/ 1390550 w 1413240"/>
                    <a:gd name="connsiteY5" fmla="*/ 60930 h 230135"/>
                    <a:gd name="connsiteX6" fmla="*/ 1407302 w 1413240"/>
                    <a:gd name="connsiteY6" fmla="*/ 18562 h 230135"/>
                    <a:gd name="connsiteX7" fmla="*/ 1413240 w 1413240"/>
                    <a:gd name="connsiteY7" fmla="*/ 3583 h 230135"/>
                    <a:gd name="connsiteX8" fmla="*/ 1413151 w 1413240"/>
                    <a:gd name="connsiteY8" fmla="*/ 1101 h 230135"/>
                    <a:gd name="connsiteX9" fmla="*/ 1347295 w 1413240"/>
                    <a:gd name="connsiteY9" fmla="*/ 215 h 230135"/>
                    <a:gd name="connsiteX10" fmla="*/ 539648 w 1413240"/>
                    <a:gd name="connsiteY10" fmla="*/ 1101 h 230135"/>
                    <a:gd name="connsiteX11" fmla="*/ 32742 w 1413240"/>
                    <a:gd name="connsiteY11" fmla="*/ 1101 h 230135"/>
                    <a:gd name="connsiteX12" fmla="*/ 6594 w 1413240"/>
                    <a:gd name="connsiteY12" fmla="*/ 59068 h 230135"/>
                    <a:gd name="connsiteX13" fmla="*/ 2517 w 1413240"/>
                    <a:gd name="connsiteY13" fmla="*/ 140259 h 23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3240" h="230135">
                      <a:moveTo>
                        <a:pt x="2517" y="140259"/>
                      </a:moveTo>
                      <a:lnTo>
                        <a:pt x="2517" y="140436"/>
                      </a:lnTo>
                      <a:lnTo>
                        <a:pt x="28930" y="230135"/>
                      </a:lnTo>
                      <a:cubicBezTo>
                        <a:pt x="28930" y="230135"/>
                        <a:pt x="20510" y="132902"/>
                        <a:pt x="67664" y="83798"/>
                      </a:cubicBezTo>
                      <a:cubicBezTo>
                        <a:pt x="114730" y="34605"/>
                        <a:pt x="1095836" y="61107"/>
                        <a:pt x="1390461" y="61107"/>
                      </a:cubicBezTo>
                      <a:lnTo>
                        <a:pt x="1390550" y="60930"/>
                      </a:lnTo>
                      <a:lnTo>
                        <a:pt x="1407302" y="18562"/>
                      </a:lnTo>
                      <a:lnTo>
                        <a:pt x="1413240" y="3583"/>
                      </a:lnTo>
                      <a:lnTo>
                        <a:pt x="1413151" y="1101"/>
                      </a:lnTo>
                      <a:cubicBezTo>
                        <a:pt x="1413151" y="1101"/>
                        <a:pt x="1348270" y="1101"/>
                        <a:pt x="1347295" y="215"/>
                      </a:cubicBezTo>
                      <a:cubicBezTo>
                        <a:pt x="1346498" y="-583"/>
                        <a:pt x="539648" y="1101"/>
                        <a:pt x="539648" y="1101"/>
                      </a:cubicBezTo>
                      <a:lnTo>
                        <a:pt x="32742" y="1101"/>
                      </a:lnTo>
                      <a:cubicBezTo>
                        <a:pt x="32742" y="1101"/>
                        <a:pt x="18915" y="26362"/>
                        <a:pt x="6594" y="59068"/>
                      </a:cubicBezTo>
                      <a:cubicBezTo>
                        <a:pt x="-1649" y="80961"/>
                        <a:pt x="-1117" y="110034"/>
                        <a:pt x="2517" y="140259"/>
                      </a:cubicBez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3" name="任意多边形: 形状 422"/>
                <p:cNvSpPr/>
                <p:nvPr>
                  <p:custDataLst>
                    <p:tags r:id="rId166"/>
                  </p:custDataLst>
                </p:nvPr>
              </p:nvSpPr>
              <p:spPr>
                <a:xfrm>
                  <a:off x="8366569" y="4395565"/>
                  <a:ext cx="1449441" cy="90339"/>
                </a:xfrm>
                <a:custGeom>
                  <a:avLst/>
                  <a:gdLst>
                    <a:gd name="connsiteX0" fmla="*/ 1431913 w 1449441"/>
                    <a:gd name="connsiteY0" fmla="*/ 1064 h 90339"/>
                    <a:gd name="connsiteX1" fmla="*/ 1444677 w 1449441"/>
                    <a:gd name="connsiteY1" fmla="*/ 58588 h 90339"/>
                    <a:gd name="connsiteX2" fmla="*/ 1425354 w 1449441"/>
                    <a:gd name="connsiteY2" fmla="*/ 88724 h 90339"/>
                    <a:gd name="connsiteX3" fmla="*/ 619835 w 1449441"/>
                    <a:gd name="connsiteY3" fmla="*/ 88281 h 90339"/>
                    <a:gd name="connsiteX4" fmla="*/ 10731 w 1449441"/>
                    <a:gd name="connsiteY4" fmla="*/ 89611 h 90339"/>
                    <a:gd name="connsiteX5" fmla="*/ 2488 w 1449441"/>
                    <a:gd name="connsiteY5" fmla="*/ 35100 h 90339"/>
                    <a:gd name="connsiteX6" fmla="*/ 20747 w 1449441"/>
                    <a:gd name="connsiteY6" fmla="*/ 0 h 90339"/>
                    <a:gd name="connsiteX7" fmla="*/ 934845 w 1449441"/>
                    <a:gd name="connsiteY7" fmla="*/ 0 h 90339"/>
                    <a:gd name="connsiteX8" fmla="*/ 1431913 w 1449441"/>
                    <a:gd name="connsiteY8" fmla="*/ 1064 h 9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9441" h="90339">
                      <a:moveTo>
                        <a:pt x="1431913" y="1064"/>
                      </a:moveTo>
                      <a:cubicBezTo>
                        <a:pt x="1454959" y="18170"/>
                        <a:pt x="1450704" y="45647"/>
                        <a:pt x="1444677" y="58588"/>
                      </a:cubicBezTo>
                      <a:cubicBezTo>
                        <a:pt x="1438738" y="71440"/>
                        <a:pt x="1425354" y="88724"/>
                        <a:pt x="1425354" y="88724"/>
                      </a:cubicBezTo>
                      <a:lnTo>
                        <a:pt x="619835" y="88281"/>
                      </a:lnTo>
                      <a:cubicBezTo>
                        <a:pt x="619835" y="88281"/>
                        <a:pt x="10908" y="91827"/>
                        <a:pt x="10731" y="89611"/>
                      </a:cubicBezTo>
                      <a:cubicBezTo>
                        <a:pt x="10642" y="87395"/>
                        <a:pt x="-6198" y="52295"/>
                        <a:pt x="2488" y="35100"/>
                      </a:cubicBezTo>
                      <a:cubicBezTo>
                        <a:pt x="11174" y="17905"/>
                        <a:pt x="20747" y="0"/>
                        <a:pt x="20747" y="0"/>
                      </a:cubicBezTo>
                      <a:lnTo>
                        <a:pt x="934845" y="0"/>
                      </a:lnTo>
                      <a:lnTo>
                        <a:pt x="1431913" y="10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4" name="任意多边形: 形状 423"/>
                <p:cNvSpPr/>
                <p:nvPr>
                  <p:custDataLst>
                    <p:tags r:id="rId167"/>
                  </p:custDataLst>
                </p:nvPr>
              </p:nvSpPr>
              <p:spPr>
                <a:xfrm>
                  <a:off x="8372780" y="4624156"/>
                  <a:ext cx="1452647" cy="98119"/>
                </a:xfrm>
                <a:custGeom>
                  <a:avLst/>
                  <a:gdLst>
                    <a:gd name="connsiteX0" fmla="*/ 0 w 1452647"/>
                    <a:gd name="connsiteY0" fmla="*/ 6559 h 98119"/>
                    <a:gd name="connsiteX1" fmla="*/ 12054 w 1452647"/>
                    <a:gd name="connsiteY1" fmla="*/ 53536 h 98119"/>
                    <a:gd name="connsiteX2" fmla="*/ 764216 w 1452647"/>
                    <a:gd name="connsiteY2" fmla="*/ 64438 h 98119"/>
                    <a:gd name="connsiteX3" fmla="*/ 781943 w 1452647"/>
                    <a:gd name="connsiteY3" fmla="*/ 71263 h 98119"/>
                    <a:gd name="connsiteX4" fmla="*/ 1433857 w 1452647"/>
                    <a:gd name="connsiteY4" fmla="*/ 98120 h 98119"/>
                    <a:gd name="connsiteX5" fmla="*/ 1451850 w 1452647"/>
                    <a:gd name="connsiteY5" fmla="*/ 26502 h 98119"/>
                    <a:gd name="connsiteX6" fmla="*/ 1452648 w 1452647"/>
                    <a:gd name="connsiteY6" fmla="*/ 21095 h 98119"/>
                    <a:gd name="connsiteX7" fmla="*/ 1451407 w 1452647"/>
                    <a:gd name="connsiteY7" fmla="*/ 17550 h 98119"/>
                    <a:gd name="connsiteX8" fmla="*/ 643937 w 1452647"/>
                    <a:gd name="connsiteY8" fmla="*/ 17550 h 98119"/>
                    <a:gd name="connsiteX9" fmla="*/ 1950 w 1452647"/>
                    <a:gd name="connsiteY9" fmla="*/ 0 h 98119"/>
                    <a:gd name="connsiteX10" fmla="*/ 0 w 1452647"/>
                    <a:gd name="connsiteY10" fmla="*/ 6559 h 98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2647" h="98119">
                      <a:moveTo>
                        <a:pt x="0" y="6559"/>
                      </a:moveTo>
                      <a:cubicBezTo>
                        <a:pt x="4077" y="35100"/>
                        <a:pt x="12054" y="53536"/>
                        <a:pt x="12054" y="53536"/>
                      </a:cubicBezTo>
                      <a:lnTo>
                        <a:pt x="764216" y="64438"/>
                      </a:lnTo>
                      <a:lnTo>
                        <a:pt x="781943" y="71263"/>
                      </a:lnTo>
                      <a:lnTo>
                        <a:pt x="1433857" y="98120"/>
                      </a:lnTo>
                      <a:cubicBezTo>
                        <a:pt x="1433857" y="98120"/>
                        <a:pt x="1441302" y="81633"/>
                        <a:pt x="1451850" y="26502"/>
                      </a:cubicBezTo>
                      <a:cubicBezTo>
                        <a:pt x="1452205" y="24729"/>
                        <a:pt x="1452471" y="22957"/>
                        <a:pt x="1452648" y="21095"/>
                      </a:cubicBezTo>
                      <a:cubicBezTo>
                        <a:pt x="1451850" y="18791"/>
                        <a:pt x="1451407" y="17550"/>
                        <a:pt x="1451407" y="17550"/>
                      </a:cubicBezTo>
                      <a:cubicBezTo>
                        <a:pt x="1388299" y="32175"/>
                        <a:pt x="643937" y="17550"/>
                        <a:pt x="643937" y="17550"/>
                      </a:cubicBezTo>
                      <a:cubicBezTo>
                        <a:pt x="643937" y="17550"/>
                        <a:pt x="4698" y="0"/>
                        <a:pt x="1950" y="0"/>
                      </a:cubicBezTo>
                      <a:cubicBezTo>
                        <a:pt x="1595" y="89"/>
                        <a:pt x="798" y="2571"/>
                        <a:pt x="0" y="6559"/>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5" name="任意多边形: 形状 424"/>
                <p:cNvSpPr/>
                <p:nvPr>
                  <p:custDataLst>
                    <p:tags r:id="rId168"/>
                  </p:custDataLst>
                </p:nvPr>
              </p:nvSpPr>
              <p:spPr>
                <a:xfrm>
                  <a:off x="9227223" y="4702067"/>
                  <a:ext cx="114431" cy="255195"/>
                </a:xfrm>
                <a:custGeom>
                  <a:avLst/>
                  <a:gdLst>
                    <a:gd name="connsiteX0" fmla="*/ 89259 w 114431"/>
                    <a:gd name="connsiteY0" fmla="*/ 0 h 255195"/>
                    <a:gd name="connsiteX1" fmla="*/ 107696 w 114431"/>
                    <a:gd name="connsiteY1" fmla="*/ 175144 h 255195"/>
                    <a:gd name="connsiteX2" fmla="*/ 80130 w 114431"/>
                    <a:gd name="connsiteY2" fmla="*/ 254384 h 255195"/>
                    <a:gd name="connsiteX3" fmla="*/ 3 w 114431"/>
                    <a:gd name="connsiteY3" fmla="*/ 250484 h 255195"/>
                    <a:gd name="connsiteX4" fmla="*/ 24112 w 114431"/>
                    <a:gd name="connsiteY4" fmla="*/ 131712 h 255195"/>
                    <a:gd name="connsiteX5" fmla="*/ 3726 w 114431"/>
                    <a:gd name="connsiteY5" fmla="*/ 4254 h 255195"/>
                    <a:gd name="connsiteX6" fmla="*/ 89259 w 114431"/>
                    <a:gd name="connsiteY6" fmla="*/ 0 h 25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431" h="255195">
                      <a:moveTo>
                        <a:pt x="89259" y="0"/>
                      </a:moveTo>
                      <a:cubicBezTo>
                        <a:pt x="120016" y="64881"/>
                        <a:pt x="117800" y="150149"/>
                        <a:pt x="107696" y="175144"/>
                      </a:cubicBezTo>
                      <a:cubicBezTo>
                        <a:pt x="97591" y="200139"/>
                        <a:pt x="80130" y="254384"/>
                        <a:pt x="80130" y="254384"/>
                      </a:cubicBezTo>
                      <a:cubicBezTo>
                        <a:pt x="80130" y="254384"/>
                        <a:pt x="269" y="257841"/>
                        <a:pt x="3" y="250484"/>
                      </a:cubicBezTo>
                      <a:cubicBezTo>
                        <a:pt x="-351" y="243127"/>
                        <a:pt x="26860" y="192694"/>
                        <a:pt x="24112" y="131712"/>
                      </a:cubicBezTo>
                      <a:cubicBezTo>
                        <a:pt x="21365" y="70820"/>
                        <a:pt x="3726" y="4254"/>
                        <a:pt x="3726" y="4254"/>
                      </a:cubicBezTo>
                      <a:lnTo>
                        <a:pt x="89259"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6" name="任意多边形: 形状 425"/>
                <p:cNvSpPr/>
                <p:nvPr>
                  <p:custDataLst>
                    <p:tags r:id="rId169"/>
                  </p:custDataLst>
                </p:nvPr>
              </p:nvSpPr>
              <p:spPr>
                <a:xfrm>
                  <a:off x="8364359" y="5598704"/>
                  <a:ext cx="1544296" cy="110971"/>
                </a:xfrm>
                <a:custGeom>
                  <a:avLst/>
                  <a:gdLst>
                    <a:gd name="connsiteX0" fmla="*/ 0 w 1544296"/>
                    <a:gd name="connsiteY0" fmla="*/ 13295 h 110971"/>
                    <a:gd name="connsiteX1" fmla="*/ 23045 w 1544296"/>
                    <a:gd name="connsiteY1" fmla="*/ 100690 h 110971"/>
                    <a:gd name="connsiteX2" fmla="*/ 1535699 w 1544296"/>
                    <a:gd name="connsiteY2" fmla="*/ 110972 h 110971"/>
                    <a:gd name="connsiteX3" fmla="*/ 1544297 w 1544296"/>
                    <a:gd name="connsiteY3" fmla="*/ 3457 h 110971"/>
                    <a:gd name="connsiteX4" fmla="*/ 80215 w 1544296"/>
                    <a:gd name="connsiteY4" fmla="*/ 20475 h 110971"/>
                    <a:gd name="connsiteX5" fmla="*/ 3634 w 1544296"/>
                    <a:gd name="connsiteY5" fmla="*/ 0 h 110971"/>
                    <a:gd name="connsiteX6" fmla="*/ 0 w 1544296"/>
                    <a:gd name="connsiteY6" fmla="*/ 13295 h 11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4296" h="110971">
                      <a:moveTo>
                        <a:pt x="0" y="13295"/>
                      </a:moveTo>
                      <a:cubicBezTo>
                        <a:pt x="7977" y="55220"/>
                        <a:pt x="23045" y="100690"/>
                        <a:pt x="23045" y="100690"/>
                      </a:cubicBezTo>
                      <a:lnTo>
                        <a:pt x="1535699" y="110972"/>
                      </a:lnTo>
                      <a:cubicBezTo>
                        <a:pt x="1535699" y="110972"/>
                        <a:pt x="1541017" y="62754"/>
                        <a:pt x="1544297" y="3457"/>
                      </a:cubicBezTo>
                      <a:cubicBezTo>
                        <a:pt x="1438111" y="58765"/>
                        <a:pt x="136765" y="20475"/>
                        <a:pt x="80215" y="20475"/>
                      </a:cubicBezTo>
                      <a:cubicBezTo>
                        <a:pt x="22602" y="20475"/>
                        <a:pt x="3634" y="0"/>
                        <a:pt x="3634" y="0"/>
                      </a:cubicBezTo>
                      <a:lnTo>
                        <a:pt x="0" y="13295"/>
                      </a:lnTo>
                      <a:close/>
                    </a:path>
                  </a:pathLst>
                </a:custGeom>
                <a:solidFill>
                  <a:srgbClr val="E2E6E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7" name="任意多边形: 形状 426"/>
                <p:cNvSpPr/>
                <p:nvPr>
                  <p:custDataLst>
                    <p:tags r:id="rId170"/>
                  </p:custDataLst>
                </p:nvPr>
              </p:nvSpPr>
              <p:spPr>
                <a:xfrm>
                  <a:off x="8169300" y="5435615"/>
                  <a:ext cx="101349" cy="194821"/>
                </a:xfrm>
                <a:custGeom>
                  <a:avLst/>
                  <a:gdLst>
                    <a:gd name="connsiteX0" fmla="*/ 47393 w 101349"/>
                    <a:gd name="connsiteY0" fmla="*/ 0 h 194821"/>
                    <a:gd name="connsiteX1" fmla="*/ 98802 w 101349"/>
                    <a:gd name="connsiteY1" fmla="*/ 118417 h 194821"/>
                    <a:gd name="connsiteX2" fmla="*/ 45354 w 101349"/>
                    <a:gd name="connsiteY2" fmla="*/ 194821 h 194821"/>
                    <a:gd name="connsiteX3" fmla="*/ 948 w 101349"/>
                    <a:gd name="connsiteY3" fmla="*/ 79329 h 194821"/>
                    <a:gd name="connsiteX4" fmla="*/ 47393 w 101349"/>
                    <a:gd name="connsiteY4" fmla="*/ 0 h 1948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349" h="194821">
                      <a:moveTo>
                        <a:pt x="47393" y="0"/>
                      </a:moveTo>
                      <a:cubicBezTo>
                        <a:pt x="94458" y="0"/>
                        <a:pt x="107576" y="80747"/>
                        <a:pt x="98802" y="118417"/>
                      </a:cubicBezTo>
                      <a:cubicBezTo>
                        <a:pt x="90027" y="155999"/>
                        <a:pt x="95877" y="194821"/>
                        <a:pt x="45354" y="194821"/>
                      </a:cubicBezTo>
                      <a:cubicBezTo>
                        <a:pt x="-5966" y="194821"/>
                        <a:pt x="948" y="79329"/>
                        <a:pt x="948" y="79329"/>
                      </a:cubicBezTo>
                      <a:cubicBezTo>
                        <a:pt x="948" y="79329"/>
                        <a:pt x="-10663" y="0"/>
                        <a:pt x="47393" y="0"/>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8" name="任意多边形: 形状 427"/>
                <p:cNvSpPr/>
                <p:nvPr>
                  <p:custDataLst>
                    <p:tags r:id="rId171"/>
                  </p:custDataLst>
                </p:nvPr>
              </p:nvSpPr>
              <p:spPr>
                <a:xfrm>
                  <a:off x="7723965" y="5409644"/>
                  <a:ext cx="208564" cy="144298"/>
                </a:xfrm>
                <a:custGeom>
                  <a:avLst/>
                  <a:gdLst>
                    <a:gd name="connsiteX0" fmla="*/ 208562 w 208564"/>
                    <a:gd name="connsiteY0" fmla="*/ 52827 h 144298"/>
                    <a:gd name="connsiteX1" fmla="*/ 185960 w 208564"/>
                    <a:gd name="connsiteY1" fmla="*/ 144299 h 144298"/>
                    <a:gd name="connsiteX2" fmla="*/ 3 w 208564"/>
                    <a:gd name="connsiteY2" fmla="*/ 92536 h 144298"/>
                    <a:gd name="connsiteX3" fmla="*/ 21187 w 208564"/>
                    <a:gd name="connsiteY3" fmla="*/ 0 h 144298"/>
                    <a:gd name="connsiteX4" fmla="*/ 208562 w 208564"/>
                    <a:gd name="connsiteY4" fmla="*/ 52827 h 144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564" h="144298">
                      <a:moveTo>
                        <a:pt x="208562" y="52827"/>
                      </a:moveTo>
                      <a:cubicBezTo>
                        <a:pt x="208828" y="57790"/>
                        <a:pt x="185960" y="144299"/>
                        <a:pt x="185960" y="144299"/>
                      </a:cubicBezTo>
                      <a:cubicBezTo>
                        <a:pt x="185960" y="144299"/>
                        <a:pt x="269" y="98740"/>
                        <a:pt x="3" y="92536"/>
                      </a:cubicBezTo>
                      <a:cubicBezTo>
                        <a:pt x="-263" y="86331"/>
                        <a:pt x="17996" y="0"/>
                        <a:pt x="21187" y="0"/>
                      </a:cubicBezTo>
                      <a:cubicBezTo>
                        <a:pt x="24378" y="0"/>
                        <a:pt x="208562" y="52827"/>
                        <a:pt x="208562" y="5282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9" name="任意多边形: 形状 428"/>
                <p:cNvSpPr/>
                <p:nvPr>
                  <p:custDataLst>
                    <p:tags r:id="rId172"/>
                  </p:custDataLst>
                </p:nvPr>
              </p:nvSpPr>
              <p:spPr>
                <a:xfrm>
                  <a:off x="7586760" y="4621586"/>
                  <a:ext cx="329812" cy="1070151"/>
                </a:xfrm>
                <a:custGeom>
                  <a:avLst/>
                  <a:gdLst>
                    <a:gd name="connsiteX0" fmla="*/ 0 w 329812"/>
                    <a:gd name="connsiteY0" fmla="*/ 1042886 h 1070151"/>
                    <a:gd name="connsiteX1" fmla="*/ 92092 w 329812"/>
                    <a:gd name="connsiteY1" fmla="*/ 1069920 h 1070151"/>
                    <a:gd name="connsiteX2" fmla="*/ 329813 w 329812"/>
                    <a:gd name="connsiteY2" fmla="*/ 6470 h 1070151"/>
                    <a:gd name="connsiteX3" fmla="*/ 314124 w 329812"/>
                    <a:gd name="connsiteY3" fmla="*/ 1329 h 1070151"/>
                    <a:gd name="connsiteX4" fmla="*/ 309958 w 329812"/>
                    <a:gd name="connsiteY4" fmla="*/ 0 h 1070151"/>
                    <a:gd name="connsiteX5" fmla="*/ 309870 w 329812"/>
                    <a:gd name="connsiteY5" fmla="*/ 355 h 1070151"/>
                    <a:gd name="connsiteX6" fmla="*/ 85533 w 329812"/>
                    <a:gd name="connsiteY6" fmla="*/ 925178 h 1070151"/>
                    <a:gd name="connsiteX7" fmla="*/ 13295 w 329812"/>
                    <a:gd name="connsiteY7" fmla="*/ 974725 h 1070151"/>
                    <a:gd name="connsiteX8" fmla="*/ 9395 w 329812"/>
                    <a:gd name="connsiteY8" fmla="*/ 977118 h 1070151"/>
                    <a:gd name="connsiteX9" fmla="*/ 3811 w 329812"/>
                    <a:gd name="connsiteY9" fmla="*/ 1015941 h 1070151"/>
                    <a:gd name="connsiteX10" fmla="*/ 0 w 329812"/>
                    <a:gd name="connsiteY10" fmla="*/ 1042886 h 1070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9812" h="1070151">
                      <a:moveTo>
                        <a:pt x="0" y="1042886"/>
                      </a:moveTo>
                      <a:cubicBezTo>
                        <a:pt x="9307" y="1048736"/>
                        <a:pt x="50079" y="1072756"/>
                        <a:pt x="92092" y="1069920"/>
                      </a:cubicBezTo>
                      <a:cubicBezTo>
                        <a:pt x="96524" y="1049622"/>
                        <a:pt x="320683" y="46534"/>
                        <a:pt x="329813" y="6470"/>
                      </a:cubicBezTo>
                      <a:lnTo>
                        <a:pt x="314124" y="1329"/>
                      </a:lnTo>
                      <a:lnTo>
                        <a:pt x="309958" y="0"/>
                      </a:lnTo>
                      <a:cubicBezTo>
                        <a:pt x="309958" y="89"/>
                        <a:pt x="309870" y="266"/>
                        <a:pt x="309870" y="355"/>
                      </a:cubicBezTo>
                      <a:cubicBezTo>
                        <a:pt x="228059" y="283988"/>
                        <a:pt x="117885" y="891408"/>
                        <a:pt x="85533" y="925178"/>
                      </a:cubicBezTo>
                      <a:cubicBezTo>
                        <a:pt x="48838" y="963468"/>
                        <a:pt x="21273" y="969761"/>
                        <a:pt x="13295" y="974725"/>
                      </a:cubicBezTo>
                      <a:cubicBezTo>
                        <a:pt x="10636" y="976409"/>
                        <a:pt x="9395" y="977118"/>
                        <a:pt x="9395" y="977118"/>
                      </a:cubicBezTo>
                      <a:lnTo>
                        <a:pt x="3811" y="1015941"/>
                      </a:lnTo>
                      <a:lnTo>
                        <a:pt x="0" y="1042886"/>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0" name="任意多边形: 形状 429"/>
                <p:cNvSpPr/>
                <p:nvPr>
                  <p:custDataLst>
                    <p:tags r:id="rId173"/>
                  </p:custDataLst>
                </p:nvPr>
              </p:nvSpPr>
              <p:spPr>
                <a:xfrm>
                  <a:off x="7230622" y="4556616"/>
                  <a:ext cx="607153" cy="1147535"/>
                </a:xfrm>
                <a:custGeom>
                  <a:avLst/>
                  <a:gdLst>
                    <a:gd name="connsiteX0" fmla="*/ 354099 w 607153"/>
                    <a:gd name="connsiteY0" fmla="*/ 81101 h 1147535"/>
                    <a:gd name="connsiteX1" fmla="*/ 123203 w 607153"/>
                    <a:gd name="connsiteY1" fmla="*/ 1055649 h 1147535"/>
                    <a:gd name="connsiteX2" fmla="*/ 0 w 607153"/>
                    <a:gd name="connsiteY2" fmla="*/ 1073731 h 1147535"/>
                    <a:gd name="connsiteX3" fmla="*/ 532 w 607153"/>
                    <a:gd name="connsiteY3" fmla="*/ 1106172 h 1147535"/>
                    <a:gd name="connsiteX4" fmla="*/ 89167 w 607153"/>
                    <a:gd name="connsiteY4" fmla="*/ 1142069 h 1147535"/>
                    <a:gd name="connsiteX5" fmla="*/ 143235 w 607153"/>
                    <a:gd name="connsiteY5" fmla="*/ 1146412 h 1147535"/>
                    <a:gd name="connsiteX6" fmla="*/ 153871 w 607153"/>
                    <a:gd name="connsiteY6" fmla="*/ 1095180 h 1147535"/>
                    <a:gd name="connsiteX7" fmla="*/ 227705 w 607153"/>
                    <a:gd name="connsiteY7" fmla="*/ 1126115 h 1147535"/>
                    <a:gd name="connsiteX8" fmla="*/ 342842 w 607153"/>
                    <a:gd name="connsiteY8" fmla="*/ 1142158 h 1147535"/>
                    <a:gd name="connsiteX9" fmla="*/ 607153 w 607153"/>
                    <a:gd name="connsiteY9" fmla="*/ 0 h 1147535"/>
                    <a:gd name="connsiteX10" fmla="*/ 454789 w 607153"/>
                    <a:gd name="connsiteY10" fmla="*/ 488736 h 1147535"/>
                    <a:gd name="connsiteX11" fmla="*/ 320417 w 607153"/>
                    <a:gd name="connsiteY11" fmla="*/ 1055738 h 1147535"/>
                    <a:gd name="connsiteX12" fmla="*/ 194289 w 607153"/>
                    <a:gd name="connsiteY12" fmla="*/ 1058308 h 1147535"/>
                    <a:gd name="connsiteX13" fmla="*/ 372003 w 607153"/>
                    <a:gd name="connsiteY13" fmla="*/ 245698 h 1147535"/>
                    <a:gd name="connsiteX14" fmla="*/ 387780 w 607153"/>
                    <a:gd name="connsiteY14" fmla="*/ 81101 h 1147535"/>
                    <a:gd name="connsiteX15" fmla="*/ 354099 w 607153"/>
                    <a:gd name="connsiteY15" fmla="*/ 81101 h 1147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07153" h="1147535">
                      <a:moveTo>
                        <a:pt x="354099" y="81101"/>
                      </a:moveTo>
                      <a:cubicBezTo>
                        <a:pt x="315543" y="260588"/>
                        <a:pt x="160608" y="1016650"/>
                        <a:pt x="123203" y="1055649"/>
                      </a:cubicBezTo>
                      <a:cubicBezTo>
                        <a:pt x="85799" y="1094737"/>
                        <a:pt x="0" y="1073731"/>
                        <a:pt x="0" y="1073731"/>
                      </a:cubicBezTo>
                      <a:lnTo>
                        <a:pt x="532" y="1106172"/>
                      </a:lnTo>
                      <a:cubicBezTo>
                        <a:pt x="532" y="1106172"/>
                        <a:pt x="67540" y="1141271"/>
                        <a:pt x="89167" y="1142069"/>
                      </a:cubicBezTo>
                      <a:cubicBezTo>
                        <a:pt x="110794" y="1142866"/>
                        <a:pt x="139424" y="1150312"/>
                        <a:pt x="143235" y="1146412"/>
                      </a:cubicBezTo>
                      <a:cubicBezTo>
                        <a:pt x="147046" y="1142512"/>
                        <a:pt x="153871" y="1095180"/>
                        <a:pt x="153871" y="1095180"/>
                      </a:cubicBezTo>
                      <a:cubicBezTo>
                        <a:pt x="153871" y="1095180"/>
                        <a:pt x="176207" y="1115567"/>
                        <a:pt x="227705" y="1126115"/>
                      </a:cubicBezTo>
                      <a:cubicBezTo>
                        <a:pt x="279202" y="1136662"/>
                        <a:pt x="342842" y="1142158"/>
                        <a:pt x="342842" y="1142158"/>
                      </a:cubicBezTo>
                      <a:lnTo>
                        <a:pt x="607153" y="0"/>
                      </a:lnTo>
                      <a:cubicBezTo>
                        <a:pt x="607153" y="0"/>
                        <a:pt x="476948" y="424121"/>
                        <a:pt x="454789" y="488736"/>
                      </a:cubicBezTo>
                      <a:cubicBezTo>
                        <a:pt x="432630" y="553352"/>
                        <a:pt x="342310" y="1032870"/>
                        <a:pt x="320417" y="1055738"/>
                      </a:cubicBezTo>
                      <a:cubicBezTo>
                        <a:pt x="298525" y="1078606"/>
                        <a:pt x="205369" y="1112642"/>
                        <a:pt x="194289" y="1058308"/>
                      </a:cubicBezTo>
                      <a:cubicBezTo>
                        <a:pt x="183210" y="1004063"/>
                        <a:pt x="372003" y="245698"/>
                        <a:pt x="372003" y="245698"/>
                      </a:cubicBezTo>
                      <a:lnTo>
                        <a:pt x="387780" y="81101"/>
                      </a:lnTo>
                      <a:lnTo>
                        <a:pt x="354099" y="81101"/>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1" name="任意多边形: 形状 430"/>
                <p:cNvSpPr/>
                <p:nvPr>
                  <p:custDataLst>
                    <p:tags r:id="rId174"/>
                  </p:custDataLst>
                </p:nvPr>
              </p:nvSpPr>
              <p:spPr>
                <a:xfrm>
                  <a:off x="7832546" y="4509994"/>
                  <a:ext cx="303354" cy="518517"/>
                </a:xfrm>
                <a:custGeom>
                  <a:avLst/>
                  <a:gdLst>
                    <a:gd name="connsiteX0" fmla="*/ 302070 w 303354"/>
                    <a:gd name="connsiteY0" fmla="*/ 59031 h 518517"/>
                    <a:gd name="connsiteX1" fmla="*/ 103969 w 303354"/>
                    <a:gd name="connsiteY1" fmla="*/ 242861 h 518517"/>
                    <a:gd name="connsiteX2" fmla="*/ 0 w 303354"/>
                    <a:gd name="connsiteY2" fmla="*/ 518518 h 518517"/>
                    <a:gd name="connsiteX3" fmla="*/ 118240 w 303354"/>
                    <a:gd name="connsiteY3" fmla="*/ 0 h 518517"/>
                    <a:gd name="connsiteX4" fmla="*/ 302070 w 303354"/>
                    <a:gd name="connsiteY4" fmla="*/ 59031 h 518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354" h="518517">
                      <a:moveTo>
                        <a:pt x="302070" y="59031"/>
                      </a:moveTo>
                      <a:cubicBezTo>
                        <a:pt x="231693" y="59031"/>
                        <a:pt x="142792" y="131447"/>
                        <a:pt x="103969" y="242861"/>
                      </a:cubicBezTo>
                      <a:cubicBezTo>
                        <a:pt x="65236" y="354276"/>
                        <a:pt x="0" y="518518"/>
                        <a:pt x="0" y="518518"/>
                      </a:cubicBezTo>
                      <a:lnTo>
                        <a:pt x="118240" y="0"/>
                      </a:lnTo>
                      <a:cubicBezTo>
                        <a:pt x="118240" y="0"/>
                        <a:pt x="321304" y="38911"/>
                        <a:pt x="302070" y="59031"/>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2" name="任意多边形: 形状 431"/>
                <p:cNvSpPr/>
                <p:nvPr>
                  <p:custDataLst>
                    <p:tags r:id="rId175"/>
                  </p:custDataLst>
                </p:nvPr>
              </p:nvSpPr>
              <p:spPr>
                <a:xfrm>
                  <a:off x="8139846" y="4655976"/>
                  <a:ext cx="201025" cy="126702"/>
                </a:xfrm>
                <a:custGeom>
                  <a:avLst/>
                  <a:gdLst>
                    <a:gd name="connsiteX0" fmla="*/ 196239 w 201025"/>
                    <a:gd name="connsiteY0" fmla="*/ 20564 h 126702"/>
                    <a:gd name="connsiteX1" fmla="*/ 38645 w 201025"/>
                    <a:gd name="connsiteY1" fmla="*/ 0 h 126702"/>
                    <a:gd name="connsiteX2" fmla="*/ 6027 w 201025"/>
                    <a:gd name="connsiteY2" fmla="*/ 4520 h 126702"/>
                    <a:gd name="connsiteX3" fmla="*/ 0 w 201025"/>
                    <a:gd name="connsiteY3" fmla="*/ 97854 h 126702"/>
                    <a:gd name="connsiteX4" fmla="*/ 100335 w 201025"/>
                    <a:gd name="connsiteY4" fmla="*/ 108756 h 126702"/>
                    <a:gd name="connsiteX5" fmla="*/ 201025 w 201025"/>
                    <a:gd name="connsiteY5" fmla="*/ 126572 h 126702"/>
                    <a:gd name="connsiteX6" fmla="*/ 196239 w 201025"/>
                    <a:gd name="connsiteY6" fmla="*/ 20564 h 126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025" h="126702">
                      <a:moveTo>
                        <a:pt x="196239" y="20564"/>
                      </a:moveTo>
                      <a:cubicBezTo>
                        <a:pt x="163798" y="4520"/>
                        <a:pt x="58056" y="0"/>
                        <a:pt x="38645" y="0"/>
                      </a:cubicBezTo>
                      <a:cubicBezTo>
                        <a:pt x="19145" y="0"/>
                        <a:pt x="6027" y="4520"/>
                        <a:pt x="6027" y="4520"/>
                      </a:cubicBezTo>
                      <a:lnTo>
                        <a:pt x="0" y="97854"/>
                      </a:lnTo>
                      <a:cubicBezTo>
                        <a:pt x="0" y="97854"/>
                        <a:pt x="63552" y="104324"/>
                        <a:pt x="100335" y="108756"/>
                      </a:cubicBezTo>
                      <a:cubicBezTo>
                        <a:pt x="137119" y="113187"/>
                        <a:pt x="201114" y="128256"/>
                        <a:pt x="201025" y="126572"/>
                      </a:cubicBezTo>
                      <a:cubicBezTo>
                        <a:pt x="200937" y="124799"/>
                        <a:pt x="196239" y="20564"/>
                        <a:pt x="196239" y="20564"/>
                      </a:cubicBezTo>
                      <a:close/>
                    </a:path>
                  </a:pathLst>
                </a:custGeom>
                <a:solidFill>
                  <a:srgbClr val="A5CAC2"/>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3" name="任意多边形: 形状 432"/>
                <p:cNvSpPr/>
                <p:nvPr>
                  <p:custDataLst>
                    <p:tags r:id="rId176"/>
                  </p:custDataLst>
                </p:nvPr>
              </p:nvSpPr>
              <p:spPr>
                <a:xfrm>
                  <a:off x="8381998" y="4717046"/>
                  <a:ext cx="736033" cy="201697"/>
                </a:xfrm>
                <a:custGeom>
                  <a:avLst/>
                  <a:gdLst>
                    <a:gd name="connsiteX0" fmla="*/ 19500 w 736033"/>
                    <a:gd name="connsiteY0" fmla="*/ 52206 h 201697"/>
                    <a:gd name="connsiteX1" fmla="*/ 677087 w 736033"/>
                    <a:gd name="connsiteY1" fmla="*/ 78354 h 201697"/>
                    <a:gd name="connsiteX2" fmla="*/ 695966 w 736033"/>
                    <a:gd name="connsiteY2" fmla="*/ 197657 h 201697"/>
                    <a:gd name="connsiteX3" fmla="*/ 726191 w 736033"/>
                    <a:gd name="connsiteY3" fmla="*/ 199873 h 201697"/>
                    <a:gd name="connsiteX4" fmla="*/ 721848 w 736033"/>
                    <a:gd name="connsiteY4" fmla="*/ 11788 h 201697"/>
                    <a:gd name="connsiteX5" fmla="*/ 0 w 736033"/>
                    <a:gd name="connsiteY5" fmla="*/ 0 h 201697"/>
                    <a:gd name="connsiteX6" fmla="*/ 19500 w 736033"/>
                    <a:gd name="connsiteY6" fmla="*/ 52206 h 20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6033" h="201697">
                      <a:moveTo>
                        <a:pt x="19500" y="52206"/>
                      </a:moveTo>
                      <a:cubicBezTo>
                        <a:pt x="204216" y="52206"/>
                        <a:pt x="656523" y="58677"/>
                        <a:pt x="677087" y="78354"/>
                      </a:cubicBezTo>
                      <a:cubicBezTo>
                        <a:pt x="697650" y="97942"/>
                        <a:pt x="695966" y="197657"/>
                        <a:pt x="695966" y="197657"/>
                      </a:cubicBezTo>
                      <a:cubicBezTo>
                        <a:pt x="695966" y="197657"/>
                        <a:pt x="724596" y="205014"/>
                        <a:pt x="726191" y="199873"/>
                      </a:cubicBezTo>
                      <a:cubicBezTo>
                        <a:pt x="727786" y="194732"/>
                        <a:pt x="750034" y="65856"/>
                        <a:pt x="721848" y="11788"/>
                      </a:cubicBezTo>
                      <a:cubicBezTo>
                        <a:pt x="698537" y="7711"/>
                        <a:pt x="0" y="0"/>
                        <a:pt x="0" y="0"/>
                      </a:cubicBezTo>
                      <a:lnTo>
                        <a:pt x="19500" y="52206"/>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4" name="任意多边形: 形状 433"/>
                <p:cNvSpPr/>
                <p:nvPr>
                  <p:custDataLst>
                    <p:tags r:id="rId177"/>
                  </p:custDataLst>
                </p:nvPr>
              </p:nvSpPr>
              <p:spPr>
                <a:xfrm>
                  <a:off x="8424172" y="5093482"/>
                  <a:ext cx="1351796" cy="233465"/>
                </a:xfrm>
                <a:custGeom>
                  <a:avLst/>
                  <a:gdLst>
                    <a:gd name="connsiteX0" fmla="*/ 1331765 w 1351796"/>
                    <a:gd name="connsiteY0" fmla="*/ 77290 h 233465"/>
                    <a:gd name="connsiteX1" fmla="*/ 407917 w 1351796"/>
                    <a:gd name="connsiteY1" fmla="*/ 43963 h 233465"/>
                    <a:gd name="connsiteX2" fmla="*/ 84574 w 1351796"/>
                    <a:gd name="connsiteY2" fmla="*/ 60627 h 233465"/>
                    <a:gd name="connsiteX3" fmla="*/ 43359 w 1351796"/>
                    <a:gd name="connsiteY3" fmla="*/ 233466 h 233465"/>
                    <a:gd name="connsiteX4" fmla="*/ 2587 w 1351796"/>
                    <a:gd name="connsiteY4" fmla="*/ 105299 h 233465"/>
                    <a:gd name="connsiteX5" fmla="*/ 43713 w 1351796"/>
                    <a:gd name="connsiteY5" fmla="*/ 0 h 233465"/>
                    <a:gd name="connsiteX6" fmla="*/ 535286 w 1351796"/>
                    <a:gd name="connsiteY6" fmla="*/ 6914 h 233465"/>
                    <a:gd name="connsiteX7" fmla="*/ 953823 w 1351796"/>
                    <a:gd name="connsiteY7" fmla="*/ 17284 h 233465"/>
                    <a:gd name="connsiteX8" fmla="*/ 1193139 w 1351796"/>
                    <a:gd name="connsiteY8" fmla="*/ 24109 h 233465"/>
                    <a:gd name="connsiteX9" fmla="*/ 1351797 w 1351796"/>
                    <a:gd name="connsiteY9" fmla="*/ 31377 h 233465"/>
                    <a:gd name="connsiteX10" fmla="*/ 1331765 w 1351796"/>
                    <a:gd name="connsiteY10" fmla="*/ 77290 h 233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1796" h="233465">
                      <a:moveTo>
                        <a:pt x="1331765" y="77290"/>
                      </a:moveTo>
                      <a:cubicBezTo>
                        <a:pt x="1173462" y="67186"/>
                        <a:pt x="521282" y="43963"/>
                        <a:pt x="407917" y="43963"/>
                      </a:cubicBezTo>
                      <a:cubicBezTo>
                        <a:pt x="294552" y="43963"/>
                        <a:pt x="123663" y="45381"/>
                        <a:pt x="84574" y="60627"/>
                      </a:cubicBezTo>
                      <a:cubicBezTo>
                        <a:pt x="45486" y="75872"/>
                        <a:pt x="36357" y="199784"/>
                        <a:pt x="43359" y="233466"/>
                      </a:cubicBezTo>
                      <a:cubicBezTo>
                        <a:pt x="1700" y="193757"/>
                        <a:pt x="-4681" y="150237"/>
                        <a:pt x="2587" y="105299"/>
                      </a:cubicBezTo>
                      <a:cubicBezTo>
                        <a:pt x="9855" y="60361"/>
                        <a:pt x="43713" y="0"/>
                        <a:pt x="43713" y="0"/>
                      </a:cubicBezTo>
                      <a:lnTo>
                        <a:pt x="535286" y="6914"/>
                      </a:lnTo>
                      <a:lnTo>
                        <a:pt x="953823" y="17284"/>
                      </a:lnTo>
                      <a:cubicBezTo>
                        <a:pt x="953823" y="17284"/>
                        <a:pt x="1192164" y="23222"/>
                        <a:pt x="1193139" y="24109"/>
                      </a:cubicBezTo>
                      <a:cubicBezTo>
                        <a:pt x="1194026" y="24995"/>
                        <a:pt x="1351797" y="31377"/>
                        <a:pt x="1351797" y="31377"/>
                      </a:cubicBezTo>
                      <a:lnTo>
                        <a:pt x="1331765" y="77290"/>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5" name="任意多边形: 形状 434"/>
                <p:cNvSpPr/>
                <p:nvPr>
                  <p:custDataLst>
                    <p:tags r:id="rId178"/>
                  </p:custDataLst>
                </p:nvPr>
              </p:nvSpPr>
              <p:spPr>
                <a:xfrm>
                  <a:off x="8395701" y="4473167"/>
                  <a:ext cx="1393311" cy="58676"/>
                </a:xfrm>
                <a:custGeom>
                  <a:avLst/>
                  <a:gdLst>
                    <a:gd name="connsiteX0" fmla="*/ 1391702 w 1393311"/>
                    <a:gd name="connsiteY0" fmla="*/ 41081 h 58676"/>
                    <a:gd name="connsiteX1" fmla="*/ 1365288 w 1393311"/>
                    <a:gd name="connsiteY1" fmla="*/ 49767 h 58676"/>
                    <a:gd name="connsiteX2" fmla="*/ 1330720 w 1393311"/>
                    <a:gd name="connsiteY2" fmla="*/ 51186 h 58676"/>
                    <a:gd name="connsiteX3" fmla="*/ 1262471 w 1393311"/>
                    <a:gd name="connsiteY3" fmla="*/ 52515 h 58676"/>
                    <a:gd name="connsiteX4" fmla="*/ 1125972 w 1393311"/>
                    <a:gd name="connsiteY4" fmla="*/ 53667 h 58676"/>
                    <a:gd name="connsiteX5" fmla="*/ 852975 w 1393311"/>
                    <a:gd name="connsiteY5" fmla="*/ 55795 h 58676"/>
                    <a:gd name="connsiteX6" fmla="*/ 583257 w 1393311"/>
                    <a:gd name="connsiteY6" fmla="*/ 57390 h 58676"/>
                    <a:gd name="connsiteX7" fmla="*/ 314691 w 1393311"/>
                    <a:gd name="connsiteY7" fmla="*/ 57390 h 58676"/>
                    <a:gd name="connsiteX8" fmla="*/ 164099 w 1393311"/>
                    <a:gd name="connsiteY8" fmla="*/ 43740 h 58676"/>
                    <a:gd name="connsiteX9" fmla="*/ 22460 w 1393311"/>
                    <a:gd name="connsiteY9" fmla="*/ 42854 h 58676"/>
                    <a:gd name="connsiteX10" fmla="*/ 12178 w 1393311"/>
                    <a:gd name="connsiteY10" fmla="*/ 8197 h 58676"/>
                    <a:gd name="connsiteX11" fmla="*/ 138572 w 1393311"/>
                    <a:gd name="connsiteY11" fmla="*/ 4652 h 58676"/>
                    <a:gd name="connsiteX12" fmla="*/ 270373 w 1393311"/>
                    <a:gd name="connsiteY12" fmla="*/ 19897 h 58676"/>
                    <a:gd name="connsiteX13" fmla="*/ 541066 w 1393311"/>
                    <a:gd name="connsiteY13" fmla="*/ 23354 h 58676"/>
                    <a:gd name="connsiteX14" fmla="*/ 1085732 w 1393311"/>
                    <a:gd name="connsiteY14" fmla="*/ 24063 h 58676"/>
                    <a:gd name="connsiteX15" fmla="*/ 1239869 w 1393311"/>
                    <a:gd name="connsiteY15" fmla="*/ 24329 h 58676"/>
                    <a:gd name="connsiteX16" fmla="*/ 1314766 w 1393311"/>
                    <a:gd name="connsiteY16" fmla="*/ 25127 h 58676"/>
                    <a:gd name="connsiteX17" fmla="*/ 1390726 w 1393311"/>
                    <a:gd name="connsiteY17" fmla="*/ 34788 h 58676"/>
                    <a:gd name="connsiteX18" fmla="*/ 1391702 w 1393311"/>
                    <a:gd name="connsiteY18" fmla="*/ 41081 h 58676"/>
                    <a:gd name="connsiteX19" fmla="*/ 1391702 w 1393311"/>
                    <a:gd name="connsiteY19" fmla="*/ 41081 h 58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93311" h="58676">
                      <a:moveTo>
                        <a:pt x="1391702" y="41081"/>
                      </a:moveTo>
                      <a:cubicBezTo>
                        <a:pt x="1383015" y="44893"/>
                        <a:pt x="1374949" y="48438"/>
                        <a:pt x="1365288" y="49767"/>
                      </a:cubicBezTo>
                      <a:cubicBezTo>
                        <a:pt x="1354120" y="51363"/>
                        <a:pt x="1342066" y="50831"/>
                        <a:pt x="1330720" y="51186"/>
                      </a:cubicBezTo>
                      <a:cubicBezTo>
                        <a:pt x="1308030" y="51717"/>
                        <a:pt x="1285250" y="52249"/>
                        <a:pt x="1262471" y="52515"/>
                      </a:cubicBezTo>
                      <a:cubicBezTo>
                        <a:pt x="1217001" y="53047"/>
                        <a:pt x="1171442" y="53401"/>
                        <a:pt x="1125972" y="53667"/>
                      </a:cubicBezTo>
                      <a:cubicBezTo>
                        <a:pt x="1034944" y="54199"/>
                        <a:pt x="944003" y="54997"/>
                        <a:pt x="852975" y="55795"/>
                      </a:cubicBezTo>
                      <a:cubicBezTo>
                        <a:pt x="763098" y="56593"/>
                        <a:pt x="673133" y="56947"/>
                        <a:pt x="583257" y="57390"/>
                      </a:cubicBezTo>
                      <a:cubicBezTo>
                        <a:pt x="493824" y="57833"/>
                        <a:pt x="404213" y="60049"/>
                        <a:pt x="314691" y="57390"/>
                      </a:cubicBezTo>
                      <a:cubicBezTo>
                        <a:pt x="264257" y="55883"/>
                        <a:pt x="214267" y="51097"/>
                        <a:pt x="164099" y="43740"/>
                      </a:cubicBezTo>
                      <a:cubicBezTo>
                        <a:pt x="116857" y="36827"/>
                        <a:pt x="68373" y="29913"/>
                        <a:pt x="22460" y="42854"/>
                      </a:cubicBezTo>
                      <a:cubicBezTo>
                        <a:pt x="478" y="49058"/>
                        <a:pt x="-9715" y="14313"/>
                        <a:pt x="12178" y="8197"/>
                      </a:cubicBezTo>
                      <a:cubicBezTo>
                        <a:pt x="53039" y="-3236"/>
                        <a:pt x="96116" y="-1021"/>
                        <a:pt x="138572" y="4652"/>
                      </a:cubicBezTo>
                      <a:cubicBezTo>
                        <a:pt x="182535" y="10502"/>
                        <a:pt x="226144" y="17150"/>
                        <a:pt x="270373" y="19897"/>
                      </a:cubicBezTo>
                      <a:cubicBezTo>
                        <a:pt x="360604" y="25481"/>
                        <a:pt x="451013" y="23354"/>
                        <a:pt x="541066" y="23354"/>
                      </a:cubicBezTo>
                      <a:cubicBezTo>
                        <a:pt x="722592" y="23265"/>
                        <a:pt x="904206" y="24063"/>
                        <a:pt x="1085732" y="24063"/>
                      </a:cubicBezTo>
                      <a:cubicBezTo>
                        <a:pt x="1137140" y="24063"/>
                        <a:pt x="1188460" y="24063"/>
                        <a:pt x="1239869" y="24329"/>
                      </a:cubicBezTo>
                      <a:cubicBezTo>
                        <a:pt x="1264864" y="24506"/>
                        <a:pt x="1289771" y="24772"/>
                        <a:pt x="1314766" y="25127"/>
                      </a:cubicBezTo>
                      <a:cubicBezTo>
                        <a:pt x="1341002" y="25570"/>
                        <a:pt x="1365909" y="24418"/>
                        <a:pt x="1390726" y="34788"/>
                      </a:cubicBezTo>
                      <a:cubicBezTo>
                        <a:pt x="1393120" y="35852"/>
                        <a:pt x="1394626" y="39840"/>
                        <a:pt x="1391702" y="41081"/>
                      </a:cubicBezTo>
                      <a:lnTo>
                        <a:pt x="1391702" y="4108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6" name="任意多边形: 形状 435"/>
                <p:cNvSpPr/>
                <p:nvPr>
                  <p:custDataLst>
                    <p:tags r:id="rId179"/>
                  </p:custDataLst>
                </p:nvPr>
              </p:nvSpPr>
              <p:spPr>
                <a:xfrm>
                  <a:off x="8131600" y="4495102"/>
                  <a:ext cx="199748" cy="510242"/>
                </a:xfrm>
                <a:custGeom>
                  <a:avLst/>
                  <a:gdLst>
                    <a:gd name="connsiteX0" fmla="*/ 196951 w 199748"/>
                    <a:gd name="connsiteY0" fmla="*/ 28808 h 510242"/>
                    <a:gd name="connsiteX1" fmla="*/ 162294 w 199748"/>
                    <a:gd name="connsiteY1" fmla="*/ 30492 h 510242"/>
                    <a:gd name="connsiteX2" fmla="*/ 122054 w 199748"/>
                    <a:gd name="connsiteY2" fmla="*/ 28364 h 510242"/>
                    <a:gd name="connsiteX3" fmla="*/ 43788 w 199748"/>
                    <a:gd name="connsiteY3" fmla="*/ 43255 h 510242"/>
                    <a:gd name="connsiteX4" fmla="*/ 54513 w 199748"/>
                    <a:gd name="connsiteY4" fmla="*/ 29074 h 510242"/>
                    <a:gd name="connsiteX5" fmla="*/ 43079 w 199748"/>
                    <a:gd name="connsiteY5" fmla="*/ 272556 h 510242"/>
                    <a:gd name="connsiteX6" fmla="*/ 33329 w 199748"/>
                    <a:gd name="connsiteY6" fmla="*/ 393898 h 510242"/>
                    <a:gd name="connsiteX7" fmla="*/ 26327 w 199748"/>
                    <a:gd name="connsiteY7" fmla="*/ 453638 h 510242"/>
                    <a:gd name="connsiteX8" fmla="*/ 19414 w 199748"/>
                    <a:gd name="connsiteY8" fmla="*/ 480494 h 510242"/>
                    <a:gd name="connsiteX9" fmla="*/ 11702 w 199748"/>
                    <a:gd name="connsiteY9" fmla="*/ 508237 h 510242"/>
                    <a:gd name="connsiteX10" fmla="*/ 3725 w 199748"/>
                    <a:gd name="connsiteY10" fmla="*/ 506996 h 510242"/>
                    <a:gd name="connsiteX11" fmla="*/ 1952 w 199748"/>
                    <a:gd name="connsiteY11" fmla="*/ 479785 h 510242"/>
                    <a:gd name="connsiteX12" fmla="*/ 2 w 199748"/>
                    <a:gd name="connsiteY12" fmla="*/ 449383 h 510242"/>
                    <a:gd name="connsiteX13" fmla="*/ 3725 w 199748"/>
                    <a:gd name="connsiteY13" fmla="*/ 388757 h 510242"/>
                    <a:gd name="connsiteX14" fmla="*/ 12146 w 199748"/>
                    <a:gd name="connsiteY14" fmla="*/ 269542 h 510242"/>
                    <a:gd name="connsiteX15" fmla="*/ 24643 w 199748"/>
                    <a:gd name="connsiteY15" fmla="*/ 28276 h 510242"/>
                    <a:gd name="connsiteX16" fmla="*/ 35368 w 199748"/>
                    <a:gd name="connsiteY16" fmla="*/ 14094 h 510242"/>
                    <a:gd name="connsiteX17" fmla="*/ 121610 w 199748"/>
                    <a:gd name="connsiteY17" fmla="*/ 1 h 510242"/>
                    <a:gd name="connsiteX18" fmla="*/ 165485 w 199748"/>
                    <a:gd name="connsiteY18" fmla="*/ 3812 h 510242"/>
                    <a:gd name="connsiteX19" fmla="*/ 199078 w 199748"/>
                    <a:gd name="connsiteY19" fmla="*/ 20476 h 510242"/>
                    <a:gd name="connsiteX20" fmla="*/ 196951 w 199748"/>
                    <a:gd name="connsiteY20" fmla="*/ 28808 h 510242"/>
                    <a:gd name="connsiteX21" fmla="*/ 196951 w 199748"/>
                    <a:gd name="connsiteY21" fmla="*/ 28808 h 51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9748" h="510242">
                      <a:moveTo>
                        <a:pt x="196951" y="28808"/>
                      </a:moveTo>
                      <a:cubicBezTo>
                        <a:pt x="187112" y="35721"/>
                        <a:pt x="173640" y="31999"/>
                        <a:pt x="162294" y="30492"/>
                      </a:cubicBezTo>
                      <a:cubicBezTo>
                        <a:pt x="148910" y="28719"/>
                        <a:pt x="135438" y="28099"/>
                        <a:pt x="122054" y="28364"/>
                      </a:cubicBezTo>
                      <a:cubicBezTo>
                        <a:pt x="95108" y="29074"/>
                        <a:pt x="68872" y="34480"/>
                        <a:pt x="43788" y="43255"/>
                      </a:cubicBezTo>
                      <a:cubicBezTo>
                        <a:pt x="47334" y="38558"/>
                        <a:pt x="50968" y="33860"/>
                        <a:pt x="54513" y="29074"/>
                      </a:cubicBezTo>
                      <a:cubicBezTo>
                        <a:pt x="52120" y="110352"/>
                        <a:pt x="48752" y="191543"/>
                        <a:pt x="43079" y="272556"/>
                      </a:cubicBezTo>
                      <a:cubicBezTo>
                        <a:pt x="40243" y="313062"/>
                        <a:pt x="37229" y="353568"/>
                        <a:pt x="33329" y="393898"/>
                      </a:cubicBezTo>
                      <a:cubicBezTo>
                        <a:pt x="31379" y="413841"/>
                        <a:pt x="30139" y="434049"/>
                        <a:pt x="26327" y="453638"/>
                      </a:cubicBezTo>
                      <a:cubicBezTo>
                        <a:pt x="24554" y="462767"/>
                        <a:pt x="21895" y="471631"/>
                        <a:pt x="19414" y="480494"/>
                      </a:cubicBezTo>
                      <a:cubicBezTo>
                        <a:pt x="16755" y="489801"/>
                        <a:pt x="15514" y="499374"/>
                        <a:pt x="11702" y="508237"/>
                      </a:cubicBezTo>
                      <a:cubicBezTo>
                        <a:pt x="10284" y="511517"/>
                        <a:pt x="4434" y="510542"/>
                        <a:pt x="3725" y="506996"/>
                      </a:cubicBezTo>
                      <a:cubicBezTo>
                        <a:pt x="1952" y="497867"/>
                        <a:pt x="2484" y="488915"/>
                        <a:pt x="1952" y="479785"/>
                      </a:cubicBezTo>
                      <a:cubicBezTo>
                        <a:pt x="1332" y="469681"/>
                        <a:pt x="2" y="459577"/>
                        <a:pt x="2" y="449383"/>
                      </a:cubicBezTo>
                      <a:cubicBezTo>
                        <a:pt x="-86" y="429086"/>
                        <a:pt x="2307" y="408877"/>
                        <a:pt x="3725" y="388757"/>
                      </a:cubicBezTo>
                      <a:cubicBezTo>
                        <a:pt x="6561" y="349048"/>
                        <a:pt x="9575" y="309251"/>
                        <a:pt x="12146" y="269542"/>
                      </a:cubicBezTo>
                      <a:cubicBezTo>
                        <a:pt x="17286" y="189238"/>
                        <a:pt x="21807" y="108846"/>
                        <a:pt x="24643" y="28276"/>
                      </a:cubicBezTo>
                      <a:cubicBezTo>
                        <a:pt x="24909" y="21185"/>
                        <a:pt x="28898" y="16399"/>
                        <a:pt x="35368" y="14094"/>
                      </a:cubicBezTo>
                      <a:cubicBezTo>
                        <a:pt x="62934" y="4610"/>
                        <a:pt x="92006" y="-87"/>
                        <a:pt x="121610" y="1"/>
                      </a:cubicBezTo>
                      <a:cubicBezTo>
                        <a:pt x="136235" y="1"/>
                        <a:pt x="150949" y="1419"/>
                        <a:pt x="165485" y="3812"/>
                      </a:cubicBezTo>
                      <a:cubicBezTo>
                        <a:pt x="177540" y="5762"/>
                        <a:pt x="192785" y="8421"/>
                        <a:pt x="199078" y="20476"/>
                      </a:cubicBezTo>
                      <a:cubicBezTo>
                        <a:pt x="200496" y="23844"/>
                        <a:pt x="199610" y="26947"/>
                        <a:pt x="196951" y="28808"/>
                      </a:cubicBezTo>
                      <a:lnTo>
                        <a:pt x="196951" y="28808"/>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7" name="任意多边形: 形状 436"/>
                <p:cNvSpPr/>
                <p:nvPr>
                  <p:custDataLst>
                    <p:tags r:id="rId180"/>
                  </p:custDataLst>
                </p:nvPr>
              </p:nvSpPr>
              <p:spPr>
                <a:xfrm>
                  <a:off x="7665861" y="4519832"/>
                  <a:ext cx="147569" cy="48707"/>
                </a:xfrm>
                <a:custGeom>
                  <a:avLst/>
                  <a:gdLst>
                    <a:gd name="connsiteX0" fmla="*/ 144083 w 147569"/>
                    <a:gd name="connsiteY0" fmla="*/ 47331 h 48707"/>
                    <a:gd name="connsiteX1" fmla="*/ 113149 w 147569"/>
                    <a:gd name="connsiteY1" fmla="*/ 42545 h 48707"/>
                    <a:gd name="connsiteX2" fmla="*/ 79645 w 147569"/>
                    <a:gd name="connsiteY2" fmla="*/ 32529 h 48707"/>
                    <a:gd name="connsiteX3" fmla="*/ 47648 w 147569"/>
                    <a:gd name="connsiteY3" fmla="*/ 28009 h 48707"/>
                    <a:gd name="connsiteX4" fmla="*/ 13080 w 147569"/>
                    <a:gd name="connsiteY4" fmla="*/ 27743 h 48707"/>
                    <a:gd name="connsiteX5" fmla="*/ 9091 w 147569"/>
                    <a:gd name="connsiteY5" fmla="*/ 2127 h 48707"/>
                    <a:gd name="connsiteX6" fmla="*/ 48268 w 147569"/>
                    <a:gd name="connsiteY6" fmla="*/ 1064 h 48707"/>
                    <a:gd name="connsiteX7" fmla="*/ 85052 w 147569"/>
                    <a:gd name="connsiteY7" fmla="*/ 6825 h 48707"/>
                    <a:gd name="connsiteX8" fmla="*/ 119531 w 147569"/>
                    <a:gd name="connsiteY8" fmla="*/ 17816 h 48707"/>
                    <a:gd name="connsiteX9" fmla="*/ 147363 w 147569"/>
                    <a:gd name="connsiteY9" fmla="*/ 41393 h 48707"/>
                    <a:gd name="connsiteX10" fmla="*/ 144083 w 147569"/>
                    <a:gd name="connsiteY10" fmla="*/ 47331 h 48707"/>
                    <a:gd name="connsiteX11" fmla="*/ 144083 w 147569"/>
                    <a:gd name="connsiteY11" fmla="*/ 47331 h 48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7569" h="48707">
                      <a:moveTo>
                        <a:pt x="144083" y="47331"/>
                      </a:moveTo>
                      <a:cubicBezTo>
                        <a:pt x="132915" y="50966"/>
                        <a:pt x="123963" y="46711"/>
                        <a:pt x="113149" y="42545"/>
                      </a:cubicBezTo>
                      <a:cubicBezTo>
                        <a:pt x="102247" y="38379"/>
                        <a:pt x="90991" y="35011"/>
                        <a:pt x="79645" y="32529"/>
                      </a:cubicBezTo>
                      <a:cubicBezTo>
                        <a:pt x="69098" y="30225"/>
                        <a:pt x="58373" y="28718"/>
                        <a:pt x="47648" y="28009"/>
                      </a:cubicBezTo>
                      <a:cubicBezTo>
                        <a:pt x="36125" y="27300"/>
                        <a:pt x="24514" y="28718"/>
                        <a:pt x="13080" y="27743"/>
                      </a:cubicBezTo>
                      <a:cubicBezTo>
                        <a:pt x="-1279" y="26502"/>
                        <a:pt x="-5533" y="5939"/>
                        <a:pt x="9091" y="2127"/>
                      </a:cubicBezTo>
                      <a:cubicBezTo>
                        <a:pt x="21412" y="-1064"/>
                        <a:pt x="35505" y="0"/>
                        <a:pt x="48268" y="1064"/>
                      </a:cubicBezTo>
                      <a:cubicBezTo>
                        <a:pt x="60589" y="2039"/>
                        <a:pt x="72909" y="3989"/>
                        <a:pt x="85052" y="6825"/>
                      </a:cubicBezTo>
                      <a:cubicBezTo>
                        <a:pt x="96752" y="9573"/>
                        <a:pt x="108275" y="13295"/>
                        <a:pt x="119531" y="17816"/>
                      </a:cubicBezTo>
                      <a:cubicBezTo>
                        <a:pt x="131763" y="22779"/>
                        <a:pt x="143463" y="27832"/>
                        <a:pt x="147363" y="41393"/>
                      </a:cubicBezTo>
                      <a:cubicBezTo>
                        <a:pt x="148161" y="44140"/>
                        <a:pt x="146565" y="46534"/>
                        <a:pt x="144083" y="47331"/>
                      </a:cubicBezTo>
                      <a:lnTo>
                        <a:pt x="144083" y="473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8" name="任意多边形: 形状 437"/>
                <p:cNvSpPr/>
                <p:nvPr>
                  <p:custDataLst>
                    <p:tags r:id="rId181"/>
                  </p:custDataLst>
                </p:nvPr>
              </p:nvSpPr>
              <p:spPr>
                <a:xfrm>
                  <a:off x="7420290" y="4628318"/>
                  <a:ext cx="123985" cy="299526"/>
                </a:xfrm>
                <a:custGeom>
                  <a:avLst/>
                  <a:gdLst>
                    <a:gd name="connsiteX0" fmla="*/ 121797 w 123985"/>
                    <a:gd name="connsiteY0" fmla="*/ 20922 h 299526"/>
                    <a:gd name="connsiteX1" fmla="*/ 85811 w 123985"/>
                    <a:gd name="connsiteY1" fmla="*/ 25620 h 299526"/>
                    <a:gd name="connsiteX2" fmla="*/ 72072 w 123985"/>
                    <a:gd name="connsiteY2" fmla="*/ 30052 h 299526"/>
                    <a:gd name="connsiteX3" fmla="*/ 68261 w 123985"/>
                    <a:gd name="connsiteY3" fmla="*/ 45474 h 299526"/>
                    <a:gd name="connsiteX4" fmla="*/ 50534 w 123985"/>
                    <a:gd name="connsiteY4" fmla="*/ 130831 h 299526"/>
                    <a:gd name="connsiteX5" fmla="*/ 34580 w 123985"/>
                    <a:gd name="connsiteY5" fmla="*/ 214414 h 299526"/>
                    <a:gd name="connsiteX6" fmla="*/ 11357 w 123985"/>
                    <a:gd name="connsiteY6" fmla="*/ 297022 h 299526"/>
                    <a:gd name="connsiteX7" fmla="*/ 1607 w 123985"/>
                    <a:gd name="connsiteY7" fmla="*/ 294186 h 299526"/>
                    <a:gd name="connsiteX8" fmla="*/ 8875 w 123985"/>
                    <a:gd name="connsiteY8" fmla="*/ 198016 h 299526"/>
                    <a:gd name="connsiteX9" fmla="*/ 27577 w 123985"/>
                    <a:gd name="connsiteY9" fmla="*/ 102024 h 299526"/>
                    <a:gd name="connsiteX10" fmla="*/ 37416 w 123985"/>
                    <a:gd name="connsiteY10" fmla="*/ 56376 h 299526"/>
                    <a:gd name="connsiteX11" fmla="*/ 49293 w 123985"/>
                    <a:gd name="connsiteY11" fmla="*/ 15427 h 299526"/>
                    <a:gd name="connsiteX12" fmla="*/ 77036 w 123985"/>
                    <a:gd name="connsiteY12" fmla="*/ 4 h 299526"/>
                    <a:gd name="connsiteX13" fmla="*/ 121354 w 123985"/>
                    <a:gd name="connsiteY13" fmla="*/ 9666 h 299526"/>
                    <a:gd name="connsiteX14" fmla="*/ 121797 w 123985"/>
                    <a:gd name="connsiteY14" fmla="*/ 20922 h 299526"/>
                    <a:gd name="connsiteX15" fmla="*/ 121797 w 123985"/>
                    <a:gd name="connsiteY15" fmla="*/ 20922 h 299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3985" h="299526">
                      <a:moveTo>
                        <a:pt x="121797" y="20922"/>
                      </a:moveTo>
                      <a:cubicBezTo>
                        <a:pt x="112933" y="29786"/>
                        <a:pt x="97600" y="26152"/>
                        <a:pt x="85811" y="25620"/>
                      </a:cubicBezTo>
                      <a:cubicBezTo>
                        <a:pt x="79518" y="25354"/>
                        <a:pt x="74909" y="23847"/>
                        <a:pt x="72072" y="30052"/>
                      </a:cubicBezTo>
                      <a:cubicBezTo>
                        <a:pt x="69945" y="34749"/>
                        <a:pt x="69325" y="40422"/>
                        <a:pt x="68261" y="45474"/>
                      </a:cubicBezTo>
                      <a:cubicBezTo>
                        <a:pt x="62411" y="73926"/>
                        <a:pt x="56295" y="102290"/>
                        <a:pt x="50534" y="130831"/>
                      </a:cubicBezTo>
                      <a:cubicBezTo>
                        <a:pt x="44950" y="158573"/>
                        <a:pt x="39632" y="186494"/>
                        <a:pt x="34580" y="214414"/>
                      </a:cubicBezTo>
                      <a:cubicBezTo>
                        <a:pt x="29527" y="242689"/>
                        <a:pt x="24209" y="271406"/>
                        <a:pt x="11357" y="297022"/>
                      </a:cubicBezTo>
                      <a:cubicBezTo>
                        <a:pt x="8875" y="301986"/>
                        <a:pt x="2316" y="298795"/>
                        <a:pt x="1607" y="294186"/>
                      </a:cubicBezTo>
                      <a:cubicBezTo>
                        <a:pt x="-3002" y="261834"/>
                        <a:pt x="3203" y="229393"/>
                        <a:pt x="8875" y="198016"/>
                      </a:cubicBezTo>
                      <a:cubicBezTo>
                        <a:pt x="14725" y="165930"/>
                        <a:pt x="20930" y="133933"/>
                        <a:pt x="27577" y="102024"/>
                      </a:cubicBezTo>
                      <a:cubicBezTo>
                        <a:pt x="30768" y="86779"/>
                        <a:pt x="33871" y="71533"/>
                        <a:pt x="37416" y="56376"/>
                      </a:cubicBezTo>
                      <a:cubicBezTo>
                        <a:pt x="40607" y="42993"/>
                        <a:pt x="42468" y="27481"/>
                        <a:pt x="49293" y="15427"/>
                      </a:cubicBezTo>
                      <a:cubicBezTo>
                        <a:pt x="55143" y="5057"/>
                        <a:pt x="64893" y="-173"/>
                        <a:pt x="77036" y="4"/>
                      </a:cubicBezTo>
                      <a:cubicBezTo>
                        <a:pt x="89445" y="182"/>
                        <a:pt x="112490" y="-705"/>
                        <a:pt x="121354" y="9666"/>
                      </a:cubicBezTo>
                      <a:cubicBezTo>
                        <a:pt x="124456" y="12945"/>
                        <a:pt x="125077" y="17731"/>
                        <a:pt x="121797" y="20922"/>
                      </a:cubicBezTo>
                      <a:lnTo>
                        <a:pt x="121797" y="20922"/>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9" name="任意多边形: 形状 438"/>
                <p:cNvSpPr/>
                <p:nvPr>
                  <p:custDataLst>
                    <p:tags r:id="rId182"/>
                  </p:custDataLst>
                </p:nvPr>
              </p:nvSpPr>
              <p:spPr>
                <a:xfrm>
                  <a:off x="9153179" y="3489926"/>
                  <a:ext cx="632785" cy="37387"/>
                </a:xfrm>
                <a:custGeom>
                  <a:avLst/>
                  <a:gdLst>
                    <a:gd name="connsiteX0" fmla="*/ 630944 w 632785"/>
                    <a:gd name="connsiteY0" fmla="*/ 25488 h 37387"/>
                    <a:gd name="connsiteX1" fmla="*/ 600542 w 632785"/>
                    <a:gd name="connsiteY1" fmla="*/ 32224 h 37387"/>
                    <a:gd name="connsiteX2" fmla="*/ 569963 w 632785"/>
                    <a:gd name="connsiteY2" fmla="*/ 31338 h 37387"/>
                    <a:gd name="connsiteX3" fmla="*/ 508805 w 632785"/>
                    <a:gd name="connsiteY3" fmla="*/ 28679 h 37387"/>
                    <a:gd name="connsiteX4" fmla="*/ 384183 w 632785"/>
                    <a:gd name="connsiteY4" fmla="*/ 26906 h 37387"/>
                    <a:gd name="connsiteX5" fmla="*/ 137421 w 632785"/>
                    <a:gd name="connsiteY5" fmla="*/ 33288 h 37387"/>
                    <a:gd name="connsiteX6" fmla="*/ 70856 w 632785"/>
                    <a:gd name="connsiteY6" fmla="*/ 35681 h 37387"/>
                    <a:gd name="connsiteX7" fmla="*/ 4291 w 632785"/>
                    <a:gd name="connsiteY7" fmla="*/ 31515 h 37387"/>
                    <a:gd name="connsiteX8" fmla="*/ 4025 w 632785"/>
                    <a:gd name="connsiteY8" fmla="*/ 16890 h 37387"/>
                    <a:gd name="connsiteX9" fmla="*/ 59599 w 632785"/>
                    <a:gd name="connsiteY9" fmla="*/ 8824 h 37387"/>
                    <a:gd name="connsiteX10" fmla="*/ 121733 w 632785"/>
                    <a:gd name="connsiteY10" fmla="*/ 6520 h 37387"/>
                    <a:gd name="connsiteX11" fmla="*/ 246000 w 632785"/>
                    <a:gd name="connsiteY11" fmla="*/ 2177 h 37387"/>
                    <a:gd name="connsiteX12" fmla="*/ 492939 w 632785"/>
                    <a:gd name="connsiteY12" fmla="*/ 1911 h 37387"/>
                    <a:gd name="connsiteX13" fmla="*/ 562872 w 632785"/>
                    <a:gd name="connsiteY13" fmla="*/ 5545 h 37387"/>
                    <a:gd name="connsiteX14" fmla="*/ 597263 w 632785"/>
                    <a:gd name="connsiteY14" fmla="*/ 9179 h 37387"/>
                    <a:gd name="connsiteX15" fmla="*/ 612685 w 632785"/>
                    <a:gd name="connsiteY15" fmla="*/ 12813 h 37387"/>
                    <a:gd name="connsiteX16" fmla="*/ 631387 w 632785"/>
                    <a:gd name="connsiteY16" fmla="*/ 21854 h 37387"/>
                    <a:gd name="connsiteX17" fmla="*/ 630944 w 632785"/>
                    <a:gd name="connsiteY17" fmla="*/ 25488 h 37387"/>
                    <a:gd name="connsiteX18" fmla="*/ 630944 w 632785"/>
                    <a:gd name="connsiteY18" fmla="*/ 25488 h 37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2785" h="37387">
                      <a:moveTo>
                        <a:pt x="630944" y="25488"/>
                      </a:moveTo>
                      <a:cubicBezTo>
                        <a:pt x="620219" y="26286"/>
                        <a:pt x="611622" y="31958"/>
                        <a:pt x="600542" y="32224"/>
                      </a:cubicBezTo>
                      <a:cubicBezTo>
                        <a:pt x="590349" y="32490"/>
                        <a:pt x="580156" y="31692"/>
                        <a:pt x="569963" y="31338"/>
                      </a:cubicBezTo>
                      <a:cubicBezTo>
                        <a:pt x="549577" y="30540"/>
                        <a:pt x="529191" y="29388"/>
                        <a:pt x="508805" y="28679"/>
                      </a:cubicBezTo>
                      <a:cubicBezTo>
                        <a:pt x="467235" y="27172"/>
                        <a:pt x="425753" y="26640"/>
                        <a:pt x="384183" y="26906"/>
                      </a:cubicBezTo>
                      <a:cubicBezTo>
                        <a:pt x="301841" y="27260"/>
                        <a:pt x="219587" y="30274"/>
                        <a:pt x="137421" y="33288"/>
                      </a:cubicBezTo>
                      <a:cubicBezTo>
                        <a:pt x="115263" y="34086"/>
                        <a:pt x="93015" y="34883"/>
                        <a:pt x="70856" y="35681"/>
                      </a:cubicBezTo>
                      <a:cubicBezTo>
                        <a:pt x="49850" y="36479"/>
                        <a:pt x="24323" y="40822"/>
                        <a:pt x="4291" y="31515"/>
                      </a:cubicBezTo>
                      <a:cubicBezTo>
                        <a:pt x="-1825" y="28679"/>
                        <a:pt x="-938" y="19815"/>
                        <a:pt x="4025" y="16890"/>
                      </a:cubicBezTo>
                      <a:cubicBezTo>
                        <a:pt x="19448" y="7850"/>
                        <a:pt x="41961" y="9445"/>
                        <a:pt x="59599" y="8824"/>
                      </a:cubicBezTo>
                      <a:cubicBezTo>
                        <a:pt x="80340" y="8027"/>
                        <a:pt x="100992" y="7317"/>
                        <a:pt x="121733" y="6520"/>
                      </a:cubicBezTo>
                      <a:cubicBezTo>
                        <a:pt x="163126" y="5013"/>
                        <a:pt x="204519" y="3418"/>
                        <a:pt x="246000" y="2177"/>
                      </a:cubicBezTo>
                      <a:cubicBezTo>
                        <a:pt x="328165" y="-305"/>
                        <a:pt x="410508" y="-1014"/>
                        <a:pt x="492939" y="1911"/>
                      </a:cubicBezTo>
                      <a:cubicBezTo>
                        <a:pt x="516250" y="2709"/>
                        <a:pt x="539650" y="3418"/>
                        <a:pt x="562872" y="5545"/>
                      </a:cubicBezTo>
                      <a:cubicBezTo>
                        <a:pt x="574306" y="6609"/>
                        <a:pt x="585829" y="7317"/>
                        <a:pt x="597263" y="9179"/>
                      </a:cubicBezTo>
                      <a:cubicBezTo>
                        <a:pt x="602492" y="9977"/>
                        <a:pt x="607722" y="10774"/>
                        <a:pt x="612685" y="12813"/>
                      </a:cubicBezTo>
                      <a:cubicBezTo>
                        <a:pt x="619244" y="15561"/>
                        <a:pt x="624297" y="19993"/>
                        <a:pt x="631387" y="21854"/>
                      </a:cubicBezTo>
                      <a:cubicBezTo>
                        <a:pt x="633603" y="22474"/>
                        <a:pt x="632983" y="25399"/>
                        <a:pt x="630944" y="25488"/>
                      </a:cubicBezTo>
                      <a:lnTo>
                        <a:pt x="630944" y="25488"/>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0" name="任意多边形: 形状 439"/>
                <p:cNvSpPr/>
                <p:nvPr>
                  <p:custDataLst>
                    <p:tags r:id="rId183"/>
                  </p:custDataLst>
                </p:nvPr>
              </p:nvSpPr>
              <p:spPr>
                <a:xfrm>
                  <a:off x="8835987" y="3400874"/>
                  <a:ext cx="1062742" cy="25623"/>
                </a:xfrm>
                <a:custGeom>
                  <a:avLst/>
                  <a:gdLst>
                    <a:gd name="connsiteX0" fmla="*/ 1059374 w 1062742"/>
                    <a:gd name="connsiteY0" fmla="*/ 17927 h 25623"/>
                    <a:gd name="connsiteX1" fmla="*/ 957089 w 1062742"/>
                    <a:gd name="connsiteY1" fmla="*/ 24841 h 25623"/>
                    <a:gd name="connsiteX2" fmla="*/ 855956 w 1062742"/>
                    <a:gd name="connsiteY2" fmla="*/ 25107 h 25623"/>
                    <a:gd name="connsiteX3" fmla="*/ 649346 w 1062742"/>
                    <a:gd name="connsiteY3" fmla="*/ 25550 h 25623"/>
                    <a:gd name="connsiteX4" fmla="*/ 243927 w 1062742"/>
                    <a:gd name="connsiteY4" fmla="*/ 25195 h 25623"/>
                    <a:gd name="connsiteX5" fmla="*/ 11525 w 1062742"/>
                    <a:gd name="connsiteY5" fmla="*/ 24575 h 25623"/>
                    <a:gd name="connsiteX6" fmla="*/ 11082 w 1062742"/>
                    <a:gd name="connsiteY6" fmla="*/ 1264 h 25623"/>
                    <a:gd name="connsiteX7" fmla="*/ 829099 w 1062742"/>
                    <a:gd name="connsiteY7" fmla="*/ 732 h 25623"/>
                    <a:gd name="connsiteX8" fmla="*/ 943439 w 1062742"/>
                    <a:gd name="connsiteY8" fmla="*/ 1264 h 25623"/>
                    <a:gd name="connsiteX9" fmla="*/ 1059197 w 1062742"/>
                    <a:gd name="connsiteY9" fmla="*/ 8532 h 25623"/>
                    <a:gd name="connsiteX10" fmla="*/ 1059374 w 1062742"/>
                    <a:gd name="connsiteY10" fmla="*/ 17927 h 25623"/>
                    <a:gd name="connsiteX11" fmla="*/ 1059374 w 1062742"/>
                    <a:gd name="connsiteY11" fmla="*/ 17927 h 25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2742" h="25623">
                      <a:moveTo>
                        <a:pt x="1059374" y="17927"/>
                      </a:moveTo>
                      <a:cubicBezTo>
                        <a:pt x="1025870" y="24664"/>
                        <a:pt x="991480" y="24752"/>
                        <a:pt x="957089" y="24841"/>
                      </a:cubicBezTo>
                      <a:cubicBezTo>
                        <a:pt x="923408" y="24929"/>
                        <a:pt x="889726" y="25018"/>
                        <a:pt x="855956" y="25107"/>
                      </a:cubicBezTo>
                      <a:cubicBezTo>
                        <a:pt x="787086" y="25284"/>
                        <a:pt x="718216" y="25373"/>
                        <a:pt x="649346" y="25550"/>
                      </a:cubicBezTo>
                      <a:cubicBezTo>
                        <a:pt x="514266" y="25816"/>
                        <a:pt x="379097" y="25284"/>
                        <a:pt x="243927" y="25195"/>
                      </a:cubicBezTo>
                      <a:cubicBezTo>
                        <a:pt x="166460" y="25195"/>
                        <a:pt x="88992" y="24220"/>
                        <a:pt x="11525" y="24575"/>
                      </a:cubicBezTo>
                      <a:cubicBezTo>
                        <a:pt x="-3543" y="24664"/>
                        <a:pt x="-3986" y="1352"/>
                        <a:pt x="11082" y="1264"/>
                      </a:cubicBezTo>
                      <a:cubicBezTo>
                        <a:pt x="283725" y="-66"/>
                        <a:pt x="556368" y="-509"/>
                        <a:pt x="829099" y="732"/>
                      </a:cubicBezTo>
                      <a:cubicBezTo>
                        <a:pt x="867213" y="909"/>
                        <a:pt x="905326" y="1086"/>
                        <a:pt x="943439" y="1264"/>
                      </a:cubicBezTo>
                      <a:cubicBezTo>
                        <a:pt x="982084" y="1441"/>
                        <a:pt x="1020907" y="909"/>
                        <a:pt x="1059197" y="8532"/>
                      </a:cubicBezTo>
                      <a:cubicBezTo>
                        <a:pt x="1063983" y="9507"/>
                        <a:pt x="1063806" y="16952"/>
                        <a:pt x="1059374" y="17927"/>
                      </a:cubicBezTo>
                      <a:lnTo>
                        <a:pt x="1059374" y="17927"/>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1" name="任意多边形: 形状 440"/>
                <p:cNvSpPr/>
                <p:nvPr>
                  <p:custDataLst>
                    <p:tags r:id="rId184"/>
                  </p:custDataLst>
                </p:nvPr>
              </p:nvSpPr>
              <p:spPr>
                <a:xfrm>
                  <a:off x="8601736" y="4245479"/>
                  <a:ext cx="1193611" cy="53042"/>
                </a:xfrm>
                <a:custGeom>
                  <a:avLst/>
                  <a:gdLst>
                    <a:gd name="connsiteX0" fmla="*/ 1191428 w 1193611"/>
                    <a:gd name="connsiteY0" fmla="*/ 24844 h 53042"/>
                    <a:gd name="connsiteX1" fmla="*/ 1140729 w 1193611"/>
                    <a:gd name="connsiteY1" fmla="*/ 33353 h 53042"/>
                    <a:gd name="connsiteX2" fmla="*/ 1083470 w 1193611"/>
                    <a:gd name="connsiteY2" fmla="*/ 33619 h 53042"/>
                    <a:gd name="connsiteX3" fmla="*/ 966737 w 1193611"/>
                    <a:gd name="connsiteY3" fmla="*/ 34151 h 53042"/>
                    <a:gd name="connsiteX4" fmla="*/ 737880 w 1193611"/>
                    <a:gd name="connsiteY4" fmla="*/ 38494 h 53042"/>
                    <a:gd name="connsiteX5" fmla="*/ 278128 w 1193611"/>
                    <a:gd name="connsiteY5" fmla="*/ 47446 h 53042"/>
                    <a:gd name="connsiteX6" fmla="*/ 150581 w 1193611"/>
                    <a:gd name="connsiteY6" fmla="*/ 50549 h 53042"/>
                    <a:gd name="connsiteX7" fmla="*/ 84637 w 1193611"/>
                    <a:gd name="connsiteY7" fmla="*/ 52233 h 53042"/>
                    <a:gd name="connsiteX8" fmla="*/ 53880 w 1193611"/>
                    <a:gd name="connsiteY8" fmla="*/ 53030 h 53042"/>
                    <a:gd name="connsiteX9" fmla="*/ 18603 w 1193611"/>
                    <a:gd name="connsiteY9" fmla="*/ 49928 h 53042"/>
                    <a:gd name="connsiteX10" fmla="*/ 167 w 1193611"/>
                    <a:gd name="connsiteY10" fmla="*/ 33531 h 53042"/>
                    <a:gd name="connsiteX11" fmla="*/ 12930 w 1193611"/>
                    <a:gd name="connsiteY11" fmla="*/ 13676 h 53042"/>
                    <a:gd name="connsiteX12" fmla="*/ 70543 w 1193611"/>
                    <a:gd name="connsiteY12" fmla="*/ 8092 h 53042"/>
                    <a:gd name="connsiteX13" fmla="*/ 127713 w 1193611"/>
                    <a:gd name="connsiteY13" fmla="*/ 7029 h 53042"/>
                    <a:gd name="connsiteX14" fmla="*/ 244269 w 1193611"/>
                    <a:gd name="connsiteY14" fmla="*/ 4901 h 53042"/>
                    <a:gd name="connsiteX15" fmla="*/ 475253 w 1193611"/>
                    <a:gd name="connsiteY15" fmla="*/ 1179 h 53042"/>
                    <a:gd name="connsiteX16" fmla="*/ 937576 w 1193611"/>
                    <a:gd name="connsiteY16" fmla="*/ 2331 h 53042"/>
                    <a:gd name="connsiteX17" fmla="*/ 1065300 w 1193611"/>
                    <a:gd name="connsiteY17" fmla="*/ 4547 h 53042"/>
                    <a:gd name="connsiteX18" fmla="*/ 1131422 w 1193611"/>
                    <a:gd name="connsiteY18" fmla="*/ 6053 h 53042"/>
                    <a:gd name="connsiteX19" fmla="*/ 1191340 w 1193611"/>
                    <a:gd name="connsiteY19" fmla="*/ 16690 h 53042"/>
                    <a:gd name="connsiteX20" fmla="*/ 1191428 w 1193611"/>
                    <a:gd name="connsiteY20" fmla="*/ 24844 h 53042"/>
                    <a:gd name="connsiteX21" fmla="*/ 1191428 w 1193611"/>
                    <a:gd name="connsiteY21" fmla="*/ 24844 h 5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93611" h="53042">
                      <a:moveTo>
                        <a:pt x="1191428" y="24844"/>
                      </a:moveTo>
                      <a:cubicBezTo>
                        <a:pt x="1176360" y="34772"/>
                        <a:pt x="1158633" y="32910"/>
                        <a:pt x="1140729" y="33353"/>
                      </a:cubicBezTo>
                      <a:cubicBezTo>
                        <a:pt x="1121672" y="33796"/>
                        <a:pt x="1102527" y="33531"/>
                        <a:pt x="1083470" y="33619"/>
                      </a:cubicBezTo>
                      <a:cubicBezTo>
                        <a:pt x="1044559" y="33619"/>
                        <a:pt x="1005648" y="33796"/>
                        <a:pt x="966737" y="34151"/>
                      </a:cubicBezTo>
                      <a:cubicBezTo>
                        <a:pt x="890422" y="34860"/>
                        <a:pt x="814196" y="37253"/>
                        <a:pt x="737880" y="38494"/>
                      </a:cubicBezTo>
                      <a:cubicBezTo>
                        <a:pt x="584541" y="40976"/>
                        <a:pt x="431290" y="43901"/>
                        <a:pt x="278128" y="47446"/>
                      </a:cubicBezTo>
                      <a:cubicBezTo>
                        <a:pt x="235583" y="48421"/>
                        <a:pt x="193126" y="49485"/>
                        <a:pt x="150581" y="50549"/>
                      </a:cubicBezTo>
                      <a:cubicBezTo>
                        <a:pt x="128600" y="51080"/>
                        <a:pt x="106618" y="51701"/>
                        <a:pt x="84637" y="52233"/>
                      </a:cubicBezTo>
                      <a:cubicBezTo>
                        <a:pt x="74355" y="52499"/>
                        <a:pt x="64162" y="52853"/>
                        <a:pt x="53880" y="53030"/>
                      </a:cubicBezTo>
                      <a:cubicBezTo>
                        <a:pt x="42003" y="53208"/>
                        <a:pt x="30480" y="51346"/>
                        <a:pt x="18603" y="49928"/>
                      </a:cubicBezTo>
                      <a:cubicBezTo>
                        <a:pt x="9474" y="48865"/>
                        <a:pt x="1496" y="43192"/>
                        <a:pt x="167" y="33531"/>
                      </a:cubicBezTo>
                      <a:cubicBezTo>
                        <a:pt x="-985" y="25110"/>
                        <a:pt x="3890" y="15183"/>
                        <a:pt x="12930" y="13676"/>
                      </a:cubicBezTo>
                      <a:cubicBezTo>
                        <a:pt x="32253" y="10485"/>
                        <a:pt x="50778" y="8447"/>
                        <a:pt x="70543" y="8092"/>
                      </a:cubicBezTo>
                      <a:cubicBezTo>
                        <a:pt x="89600" y="7738"/>
                        <a:pt x="108657" y="7383"/>
                        <a:pt x="127713" y="7029"/>
                      </a:cubicBezTo>
                      <a:cubicBezTo>
                        <a:pt x="166536" y="6319"/>
                        <a:pt x="205447" y="5610"/>
                        <a:pt x="244269" y="4901"/>
                      </a:cubicBezTo>
                      <a:cubicBezTo>
                        <a:pt x="321293" y="3483"/>
                        <a:pt x="398229" y="2242"/>
                        <a:pt x="475253" y="1179"/>
                      </a:cubicBezTo>
                      <a:cubicBezTo>
                        <a:pt x="629302" y="-949"/>
                        <a:pt x="783350" y="26"/>
                        <a:pt x="937576" y="2331"/>
                      </a:cubicBezTo>
                      <a:cubicBezTo>
                        <a:pt x="980121" y="2951"/>
                        <a:pt x="1022755" y="3660"/>
                        <a:pt x="1065300" y="4547"/>
                      </a:cubicBezTo>
                      <a:cubicBezTo>
                        <a:pt x="1087282" y="4990"/>
                        <a:pt x="1109352" y="5167"/>
                        <a:pt x="1131422" y="6053"/>
                      </a:cubicBezTo>
                      <a:cubicBezTo>
                        <a:pt x="1151454" y="6851"/>
                        <a:pt x="1173790" y="4901"/>
                        <a:pt x="1191340" y="16690"/>
                      </a:cubicBezTo>
                      <a:cubicBezTo>
                        <a:pt x="1194353" y="18728"/>
                        <a:pt x="1194353" y="22894"/>
                        <a:pt x="1191428" y="24844"/>
                      </a:cubicBezTo>
                      <a:lnTo>
                        <a:pt x="1191428" y="24844"/>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2" name="任意多边形: 形状 441"/>
                <p:cNvSpPr/>
                <p:nvPr>
                  <p:custDataLst>
                    <p:tags r:id="rId185"/>
                  </p:custDataLst>
                </p:nvPr>
              </p:nvSpPr>
              <p:spPr>
                <a:xfrm>
                  <a:off x="8368816" y="4250510"/>
                  <a:ext cx="208845" cy="39647"/>
                </a:xfrm>
                <a:custGeom>
                  <a:avLst/>
                  <a:gdLst>
                    <a:gd name="connsiteX0" fmla="*/ 205875 w 208845"/>
                    <a:gd name="connsiteY0" fmla="*/ 29031 h 39647"/>
                    <a:gd name="connsiteX1" fmla="*/ 184248 w 208845"/>
                    <a:gd name="connsiteY1" fmla="*/ 37008 h 39647"/>
                    <a:gd name="connsiteX2" fmla="*/ 158987 w 208845"/>
                    <a:gd name="connsiteY2" fmla="*/ 39136 h 39647"/>
                    <a:gd name="connsiteX3" fmla="*/ 108997 w 208845"/>
                    <a:gd name="connsiteY3" fmla="*/ 39224 h 39647"/>
                    <a:gd name="connsiteX4" fmla="*/ 58918 w 208845"/>
                    <a:gd name="connsiteY4" fmla="*/ 37274 h 39647"/>
                    <a:gd name="connsiteX5" fmla="*/ 33834 w 208845"/>
                    <a:gd name="connsiteY5" fmla="*/ 36122 h 39647"/>
                    <a:gd name="connsiteX6" fmla="*/ 7952 w 208845"/>
                    <a:gd name="connsiteY6" fmla="*/ 30272 h 39647"/>
                    <a:gd name="connsiteX7" fmla="*/ 7420 w 208845"/>
                    <a:gd name="connsiteY7" fmla="*/ 3327 h 39647"/>
                    <a:gd name="connsiteX8" fmla="*/ 58208 w 208845"/>
                    <a:gd name="connsiteY8" fmla="*/ 4036 h 39647"/>
                    <a:gd name="connsiteX9" fmla="*/ 106603 w 208845"/>
                    <a:gd name="connsiteY9" fmla="*/ 7936 h 39647"/>
                    <a:gd name="connsiteX10" fmla="*/ 154821 w 208845"/>
                    <a:gd name="connsiteY10" fmla="*/ 8468 h 39647"/>
                    <a:gd name="connsiteX11" fmla="*/ 179728 w 208845"/>
                    <a:gd name="connsiteY11" fmla="*/ 7582 h 39647"/>
                    <a:gd name="connsiteX12" fmla="*/ 203305 w 208845"/>
                    <a:gd name="connsiteY12" fmla="*/ 11127 h 39647"/>
                    <a:gd name="connsiteX13" fmla="*/ 205875 w 208845"/>
                    <a:gd name="connsiteY13" fmla="*/ 29031 h 39647"/>
                    <a:gd name="connsiteX14" fmla="*/ 205875 w 208845"/>
                    <a:gd name="connsiteY14" fmla="*/ 29031 h 3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845" h="39647">
                      <a:moveTo>
                        <a:pt x="205875" y="29031"/>
                      </a:moveTo>
                      <a:cubicBezTo>
                        <a:pt x="200734" y="35502"/>
                        <a:pt x="192137" y="36122"/>
                        <a:pt x="184248" y="37008"/>
                      </a:cubicBezTo>
                      <a:cubicBezTo>
                        <a:pt x="175916" y="37984"/>
                        <a:pt x="167407" y="38693"/>
                        <a:pt x="158987" y="39136"/>
                      </a:cubicBezTo>
                      <a:cubicBezTo>
                        <a:pt x="142412" y="39934"/>
                        <a:pt x="125660" y="39668"/>
                        <a:pt x="108997" y="39224"/>
                      </a:cubicBezTo>
                      <a:cubicBezTo>
                        <a:pt x="92245" y="38781"/>
                        <a:pt x="75581" y="38161"/>
                        <a:pt x="58918" y="37274"/>
                      </a:cubicBezTo>
                      <a:cubicBezTo>
                        <a:pt x="50586" y="36831"/>
                        <a:pt x="42254" y="36299"/>
                        <a:pt x="33834" y="36122"/>
                      </a:cubicBezTo>
                      <a:cubicBezTo>
                        <a:pt x="24793" y="35945"/>
                        <a:pt x="15841" y="35590"/>
                        <a:pt x="7952" y="30272"/>
                      </a:cubicBezTo>
                      <a:cubicBezTo>
                        <a:pt x="-1266" y="24068"/>
                        <a:pt x="-3748" y="8556"/>
                        <a:pt x="7420" y="3327"/>
                      </a:cubicBezTo>
                      <a:cubicBezTo>
                        <a:pt x="22577" y="-3764"/>
                        <a:pt x="41722" y="2441"/>
                        <a:pt x="58208" y="4036"/>
                      </a:cubicBezTo>
                      <a:cubicBezTo>
                        <a:pt x="74340" y="5632"/>
                        <a:pt x="90472" y="7138"/>
                        <a:pt x="106603" y="7936"/>
                      </a:cubicBezTo>
                      <a:cubicBezTo>
                        <a:pt x="122647" y="8734"/>
                        <a:pt x="138778" y="8822"/>
                        <a:pt x="154821" y="8468"/>
                      </a:cubicBezTo>
                      <a:cubicBezTo>
                        <a:pt x="163153" y="8291"/>
                        <a:pt x="171396" y="7936"/>
                        <a:pt x="179728" y="7582"/>
                      </a:cubicBezTo>
                      <a:cubicBezTo>
                        <a:pt x="187794" y="7227"/>
                        <a:pt x="196303" y="5986"/>
                        <a:pt x="203305" y="11127"/>
                      </a:cubicBezTo>
                      <a:cubicBezTo>
                        <a:pt x="209687" y="15913"/>
                        <a:pt x="210573" y="23004"/>
                        <a:pt x="205875" y="29031"/>
                      </a:cubicBezTo>
                      <a:lnTo>
                        <a:pt x="205875" y="290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3" name="任意多边形: 形状 442"/>
                <p:cNvSpPr/>
                <p:nvPr>
                  <p:custDataLst>
                    <p:tags r:id="rId186"/>
                  </p:custDataLst>
                </p:nvPr>
              </p:nvSpPr>
              <p:spPr>
                <a:xfrm>
                  <a:off x="9136025" y="4693071"/>
                  <a:ext cx="690374" cy="62853"/>
                </a:xfrm>
                <a:custGeom>
                  <a:avLst/>
                  <a:gdLst>
                    <a:gd name="connsiteX0" fmla="*/ 682844 w 690374"/>
                    <a:gd name="connsiteY0" fmla="*/ 59075 h 62853"/>
                    <a:gd name="connsiteX1" fmla="*/ 618849 w 690374"/>
                    <a:gd name="connsiteY1" fmla="*/ 61645 h 62853"/>
                    <a:gd name="connsiteX2" fmla="*/ 553525 w 690374"/>
                    <a:gd name="connsiteY2" fmla="*/ 58897 h 62853"/>
                    <a:gd name="connsiteX3" fmla="*/ 425092 w 690374"/>
                    <a:gd name="connsiteY3" fmla="*/ 53491 h 62853"/>
                    <a:gd name="connsiteX4" fmla="*/ 164946 w 690374"/>
                    <a:gd name="connsiteY4" fmla="*/ 41791 h 62853"/>
                    <a:gd name="connsiteX5" fmla="*/ 14975 w 690374"/>
                    <a:gd name="connsiteY5" fmla="*/ 30357 h 62853"/>
                    <a:gd name="connsiteX6" fmla="*/ 14355 w 690374"/>
                    <a:gd name="connsiteY6" fmla="*/ 43 h 62853"/>
                    <a:gd name="connsiteX7" fmla="*/ 535443 w 690374"/>
                    <a:gd name="connsiteY7" fmla="*/ 26634 h 62853"/>
                    <a:gd name="connsiteX8" fmla="*/ 609454 w 690374"/>
                    <a:gd name="connsiteY8" fmla="*/ 29913 h 62853"/>
                    <a:gd name="connsiteX9" fmla="*/ 682401 w 690374"/>
                    <a:gd name="connsiteY9" fmla="*/ 38245 h 62853"/>
                    <a:gd name="connsiteX10" fmla="*/ 682844 w 690374"/>
                    <a:gd name="connsiteY10" fmla="*/ 59075 h 62853"/>
                    <a:gd name="connsiteX11" fmla="*/ 682844 w 690374"/>
                    <a:gd name="connsiteY11" fmla="*/ 59075 h 62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90374" h="62853">
                      <a:moveTo>
                        <a:pt x="682844" y="59075"/>
                      </a:moveTo>
                      <a:cubicBezTo>
                        <a:pt x="662369" y="64836"/>
                        <a:pt x="640210" y="62531"/>
                        <a:pt x="618849" y="61645"/>
                      </a:cubicBezTo>
                      <a:cubicBezTo>
                        <a:pt x="597045" y="60759"/>
                        <a:pt x="575329" y="59784"/>
                        <a:pt x="553525" y="58897"/>
                      </a:cubicBezTo>
                      <a:cubicBezTo>
                        <a:pt x="510714" y="57125"/>
                        <a:pt x="467903" y="55263"/>
                        <a:pt x="425092" y="53491"/>
                      </a:cubicBezTo>
                      <a:cubicBezTo>
                        <a:pt x="338406" y="49856"/>
                        <a:pt x="251632" y="47109"/>
                        <a:pt x="164946" y="41791"/>
                      </a:cubicBezTo>
                      <a:cubicBezTo>
                        <a:pt x="114956" y="38777"/>
                        <a:pt x="64966" y="35320"/>
                        <a:pt x="14975" y="30357"/>
                      </a:cubicBezTo>
                      <a:cubicBezTo>
                        <a:pt x="-4347" y="28407"/>
                        <a:pt x="-5411" y="-1286"/>
                        <a:pt x="14355" y="43"/>
                      </a:cubicBezTo>
                      <a:cubicBezTo>
                        <a:pt x="188080" y="11211"/>
                        <a:pt x="361717" y="19011"/>
                        <a:pt x="535443" y="26634"/>
                      </a:cubicBezTo>
                      <a:cubicBezTo>
                        <a:pt x="560084" y="27698"/>
                        <a:pt x="584813" y="28850"/>
                        <a:pt x="609454" y="29913"/>
                      </a:cubicBezTo>
                      <a:cubicBezTo>
                        <a:pt x="633474" y="30977"/>
                        <a:pt x="659356" y="29736"/>
                        <a:pt x="682401" y="38245"/>
                      </a:cubicBezTo>
                      <a:cubicBezTo>
                        <a:pt x="692505" y="41879"/>
                        <a:pt x="693392" y="56061"/>
                        <a:pt x="682844" y="59075"/>
                      </a:cubicBezTo>
                      <a:lnTo>
                        <a:pt x="682844" y="59075"/>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4" name="任意多边形: 形状 443"/>
                <p:cNvSpPr/>
                <p:nvPr>
                  <p:custDataLst>
                    <p:tags r:id="rId187"/>
                  </p:custDataLst>
                </p:nvPr>
              </p:nvSpPr>
              <p:spPr>
                <a:xfrm>
                  <a:off x="8400041" y="5392359"/>
                  <a:ext cx="1455460" cy="79322"/>
                </a:xfrm>
                <a:custGeom>
                  <a:avLst/>
                  <a:gdLst>
                    <a:gd name="connsiteX0" fmla="*/ 1442848 w 1455460"/>
                    <a:gd name="connsiteY0" fmla="*/ 78001 h 79322"/>
                    <a:gd name="connsiteX1" fmla="*/ 1372206 w 1455460"/>
                    <a:gd name="connsiteY1" fmla="*/ 78976 h 79322"/>
                    <a:gd name="connsiteX2" fmla="*/ 1303690 w 1455460"/>
                    <a:gd name="connsiteY2" fmla="*/ 76672 h 79322"/>
                    <a:gd name="connsiteX3" fmla="*/ 1164532 w 1455460"/>
                    <a:gd name="connsiteY3" fmla="*/ 71265 h 79322"/>
                    <a:gd name="connsiteX4" fmla="*/ 888522 w 1455460"/>
                    <a:gd name="connsiteY4" fmla="*/ 61426 h 79322"/>
                    <a:gd name="connsiteX5" fmla="*/ 335258 w 1455460"/>
                    <a:gd name="connsiteY5" fmla="*/ 49195 h 79322"/>
                    <a:gd name="connsiteX6" fmla="*/ 22286 w 1455460"/>
                    <a:gd name="connsiteY6" fmla="*/ 45029 h 79322"/>
                    <a:gd name="connsiteX7" fmla="*/ 21400 w 1455460"/>
                    <a:gd name="connsiteY7" fmla="*/ 2 h 79322"/>
                    <a:gd name="connsiteX8" fmla="*/ 576790 w 1455460"/>
                    <a:gd name="connsiteY8" fmla="*/ 9132 h 79322"/>
                    <a:gd name="connsiteX9" fmla="*/ 1132712 w 1455460"/>
                    <a:gd name="connsiteY9" fmla="*/ 27656 h 79322"/>
                    <a:gd name="connsiteX10" fmla="*/ 1287470 w 1455460"/>
                    <a:gd name="connsiteY10" fmla="*/ 36697 h 79322"/>
                    <a:gd name="connsiteX11" fmla="*/ 1367065 w 1455460"/>
                    <a:gd name="connsiteY11" fmla="*/ 42547 h 79322"/>
                    <a:gd name="connsiteX12" fmla="*/ 1445773 w 1455460"/>
                    <a:gd name="connsiteY12" fmla="*/ 52651 h 79322"/>
                    <a:gd name="connsiteX13" fmla="*/ 1442848 w 1455460"/>
                    <a:gd name="connsiteY13" fmla="*/ 78001 h 79322"/>
                    <a:gd name="connsiteX14" fmla="*/ 1442848 w 1455460"/>
                    <a:gd name="connsiteY14" fmla="*/ 78001 h 79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55460" h="79322">
                      <a:moveTo>
                        <a:pt x="1442848" y="78001"/>
                      </a:moveTo>
                      <a:cubicBezTo>
                        <a:pt x="1419448" y="80217"/>
                        <a:pt x="1395871" y="78976"/>
                        <a:pt x="1372206" y="78976"/>
                      </a:cubicBezTo>
                      <a:cubicBezTo>
                        <a:pt x="1349426" y="78888"/>
                        <a:pt x="1326558" y="77469"/>
                        <a:pt x="1303690" y="76672"/>
                      </a:cubicBezTo>
                      <a:cubicBezTo>
                        <a:pt x="1257334" y="74899"/>
                        <a:pt x="1210889" y="72949"/>
                        <a:pt x="1164532" y="71265"/>
                      </a:cubicBezTo>
                      <a:cubicBezTo>
                        <a:pt x="1072529" y="67897"/>
                        <a:pt x="980525" y="64351"/>
                        <a:pt x="888522" y="61426"/>
                      </a:cubicBezTo>
                      <a:cubicBezTo>
                        <a:pt x="704071" y="55576"/>
                        <a:pt x="519620" y="51942"/>
                        <a:pt x="335258" y="49195"/>
                      </a:cubicBezTo>
                      <a:cubicBezTo>
                        <a:pt x="230934" y="47599"/>
                        <a:pt x="126610" y="46358"/>
                        <a:pt x="22286" y="45029"/>
                      </a:cubicBezTo>
                      <a:cubicBezTo>
                        <a:pt x="-6786" y="44674"/>
                        <a:pt x="-7761" y="-353"/>
                        <a:pt x="21400" y="2"/>
                      </a:cubicBezTo>
                      <a:cubicBezTo>
                        <a:pt x="206471" y="2572"/>
                        <a:pt x="391631" y="5054"/>
                        <a:pt x="576790" y="9132"/>
                      </a:cubicBezTo>
                      <a:cubicBezTo>
                        <a:pt x="762038" y="13120"/>
                        <a:pt x="947375" y="17640"/>
                        <a:pt x="1132712" y="27656"/>
                      </a:cubicBezTo>
                      <a:cubicBezTo>
                        <a:pt x="1184298" y="30404"/>
                        <a:pt x="1235884" y="33240"/>
                        <a:pt x="1287470" y="36697"/>
                      </a:cubicBezTo>
                      <a:cubicBezTo>
                        <a:pt x="1313972" y="38470"/>
                        <a:pt x="1340563" y="40242"/>
                        <a:pt x="1367065" y="42547"/>
                      </a:cubicBezTo>
                      <a:cubicBezTo>
                        <a:pt x="1393301" y="44763"/>
                        <a:pt x="1419891" y="47068"/>
                        <a:pt x="1445773" y="52651"/>
                      </a:cubicBezTo>
                      <a:cubicBezTo>
                        <a:pt x="1461550" y="55931"/>
                        <a:pt x="1456232" y="76760"/>
                        <a:pt x="1442848" y="78001"/>
                      </a:cubicBezTo>
                      <a:lnTo>
                        <a:pt x="1442848" y="7800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5" name="任意多边形: 形状 444"/>
                <p:cNvSpPr/>
                <p:nvPr>
                  <p:custDataLst>
                    <p:tags r:id="rId188"/>
                  </p:custDataLst>
                </p:nvPr>
              </p:nvSpPr>
              <p:spPr>
                <a:xfrm>
                  <a:off x="8256493" y="5042681"/>
                  <a:ext cx="43257" cy="574229"/>
                </a:xfrm>
                <a:custGeom>
                  <a:avLst/>
                  <a:gdLst>
                    <a:gd name="connsiteX0" fmla="*/ 27297 w 43257"/>
                    <a:gd name="connsiteY0" fmla="*/ 3203 h 574229"/>
                    <a:gd name="connsiteX1" fmla="*/ 41212 w 43257"/>
                    <a:gd name="connsiteY1" fmla="*/ 111338 h 574229"/>
                    <a:gd name="connsiteX2" fmla="*/ 43251 w 43257"/>
                    <a:gd name="connsiteY2" fmla="*/ 224526 h 574229"/>
                    <a:gd name="connsiteX3" fmla="*/ 39174 w 43257"/>
                    <a:gd name="connsiteY3" fmla="*/ 446203 h 574229"/>
                    <a:gd name="connsiteX4" fmla="*/ 36869 w 43257"/>
                    <a:gd name="connsiteY4" fmla="*/ 509135 h 574229"/>
                    <a:gd name="connsiteX5" fmla="*/ 24106 w 43257"/>
                    <a:gd name="connsiteY5" fmla="*/ 569938 h 574229"/>
                    <a:gd name="connsiteX6" fmla="*/ 7176 w 43257"/>
                    <a:gd name="connsiteY6" fmla="*/ 567368 h 574229"/>
                    <a:gd name="connsiteX7" fmla="*/ 174 w 43257"/>
                    <a:gd name="connsiteY7" fmla="*/ 512680 h 574229"/>
                    <a:gd name="connsiteX8" fmla="*/ 2301 w 43257"/>
                    <a:gd name="connsiteY8" fmla="*/ 458435 h 574229"/>
                    <a:gd name="connsiteX9" fmla="*/ 5492 w 43257"/>
                    <a:gd name="connsiteY9" fmla="*/ 347641 h 574229"/>
                    <a:gd name="connsiteX10" fmla="*/ 8329 w 43257"/>
                    <a:gd name="connsiteY10" fmla="*/ 125875 h 574229"/>
                    <a:gd name="connsiteX11" fmla="*/ 18699 w 43257"/>
                    <a:gd name="connsiteY11" fmla="*/ 3114 h 574229"/>
                    <a:gd name="connsiteX12" fmla="*/ 27297 w 43257"/>
                    <a:gd name="connsiteY12" fmla="*/ 3203 h 574229"/>
                    <a:gd name="connsiteX13" fmla="*/ 27297 w 43257"/>
                    <a:gd name="connsiteY13" fmla="*/ 3203 h 574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257" h="574229">
                      <a:moveTo>
                        <a:pt x="27297" y="3203"/>
                      </a:moveTo>
                      <a:cubicBezTo>
                        <a:pt x="41301" y="37859"/>
                        <a:pt x="39972" y="75086"/>
                        <a:pt x="41212" y="111338"/>
                      </a:cubicBezTo>
                      <a:cubicBezTo>
                        <a:pt x="42453" y="149097"/>
                        <a:pt x="43340" y="186856"/>
                        <a:pt x="43251" y="224526"/>
                      </a:cubicBezTo>
                      <a:cubicBezTo>
                        <a:pt x="42985" y="298448"/>
                        <a:pt x="41567" y="372370"/>
                        <a:pt x="39174" y="446203"/>
                      </a:cubicBezTo>
                      <a:cubicBezTo>
                        <a:pt x="38465" y="467210"/>
                        <a:pt x="37756" y="488216"/>
                        <a:pt x="36869" y="509135"/>
                      </a:cubicBezTo>
                      <a:cubicBezTo>
                        <a:pt x="35894" y="529964"/>
                        <a:pt x="34476" y="551768"/>
                        <a:pt x="24106" y="569938"/>
                      </a:cubicBezTo>
                      <a:cubicBezTo>
                        <a:pt x="19940" y="577295"/>
                        <a:pt x="10190" y="574370"/>
                        <a:pt x="7176" y="567368"/>
                      </a:cubicBezTo>
                      <a:cubicBezTo>
                        <a:pt x="-92" y="550084"/>
                        <a:pt x="-358" y="530850"/>
                        <a:pt x="174" y="512680"/>
                      </a:cubicBezTo>
                      <a:cubicBezTo>
                        <a:pt x="706" y="494598"/>
                        <a:pt x="1681" y="476517"/>
                        <a:pt x="2301" y="458435"/>
                      </a:cubicBezTo>
                      <a:cubicBezTo>
                        <a:pt x="3631" y="421563"/>
                        <a:pt x="4695" y="384601"/>
                        <a:pt x="5492" y="347641"/>
                      </a:cubicBezTo>
                      <a:cubicBezTo>
                        <a:pt x="7088" y="273719"/>
                        <a:pt x="7354" y="199797"/>
                        <a:pt x="8329" y="125875"/>
                      </a:cubicBezTo>
                      <a:cubicBezTo>
                        <a:pt x="8861" y="85013"/>
                        <a:pt x="4783" y="41582"/>
                        <a:pt x="18699" y="3114"/>
                      </a:cubicBezTo>
                      <a:cubicBezTo>
                        <a:pt x="20206" y="-1140"/>
                        <a:pt x="25613" y="-963"/>
                        <a:pt x="27297" y="3203"/>
                      </a:cubicBezTo>
                      <a:lnTo>
                        <a:pt x="27297" y="3203"/>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446" name="图形 232"/>
              <p:cNvGrpSpPr/>
              <p:nvPr/>
            </p:nvGrpSpPr>
            <p:grpSpPr>
              <a:xfrm>
                <a:off x="7225311" y="2865823"/>
                <a:ext cx="2729213" cy="2847525"/>
                <a:chOff x="7225311" y="2865823"/>
                <a:chExt cx="2729213" cy="2847525"/>
              </a:xfrm>
              <a:solidFill>
                <a:srgbClr val="2E382E"/>
              </a:solidFill>
            </p:grpSpPr>
            <p:sp>
              <p:nvSpPr>
                <p:cNvPr id="447" name="任意多边形: 形状 446"/>
                <p:cNvSpPr/>
                <p:nvPr>
                  <p:custDataLst>
                    <p:tags r:id="rId189"/>
                  </p:custDataLst>
                </p:nvPr>
              </p:nvSpPr>
              <p:spPr>
                <a:xfrm>
                  <a:off x="9896767" y="5403500"/>
                  <a:ext cx="24042" cy="306687"/>
                </a:xfrm>
                <a:custGeom>
                  <a:avLst/>
                  <a:gdLst>
                    <a:gd name="connsiteX0" fmla="*/ 3380 w 24042"/>
                    <a:gd name="connsiteY0" fmla="*/ 649 h 306687"/>
                    <a:gd name="connsiteX1" fmla="*/ 13396 w 24042"/>
                    <a:gd name="connsiteY1" fmla="*/ 28658 h 306687"/>
                    <a:gd name="connsiteX2" fmla="*/ 18803 w 24042"/>
                    <a:gd name="connsiteY2" fmla="*/ 57730 h 306687"/>
                    <a:gd name="connsiteX3" fmla="*/ 23766 w 24042"/>
                    <a:gd name="connsiteY3" fmla="*/ 117293 h 306687"/>
                    <a:gd name="connsiteX4" fmla="*/ 18271 w 24042"/>
                    <a:gd name="connsiteY4" fmla="*/ 236065 h 306687"/>
                    <a:gd name="connsiteX5" fmla="*/ 10471 w 24042"/>
                    <a:gd name="connsiteY5" fmla="*/ 303162 h 306687"/>
                    <a:gd name="connsiteX6" fmla="*/ 633 w 24042"/>
                    <a:gd name="connsiteY6" fmla="*/ 302896 h 306687"/>
                    <a:gd name="connsiteX7" fmla="*/ 12 w 24042"/>
                    <a:gd name="connsiteY7" fmla="*/ 289158 h 306687"/>
                    <a:gd name="connsiteX8" fmla="*/ 4887 w 24042"/>
                    <a:gd name="connsiteY8" fmla="*/ 288626 h 306687"/>
                    <a:gd name="connsiteX9" fmla="*/ 10382 w 24042"/>
                    <a:gd name="connsiteY9" fmla="*/ 300414 h 306687"/>
                    <a:gd name="connsiteX10" fmla="*/ 544 w 24042"/>
                    <a:gd name="connsiteY10" fmla="*/ 300148 h 306687"/>
                    <a:gd name="connsiteX11" fmla="*/ 10826 w 24042"/>
                    <a:gd name="connsiteY11" fmla="*/ 67834 h 306687"/>
                    <a:gd name="connsiteX12" fmla="*/ 6128 w 24042"/>
                    <a:gd name="connsiteY12" fmla="*/ 34685 h 306687"/>
                    <a:gd name="connsiteX13" fmla="*/ 1608 w 24042"/>
                    <a:gd name="connsiteY13" fmla="*/ 915 h 306687"/>
                    <a:gd name="connsiteX14" fmla="*/ 3380 w 24042"/>
                    <a:gd name="connsiteY14" fmla="*/ 649 h 306687"/>
                    <a:gd name="connsiteX15" fmla="*/ 3380 w 24042"/>
                    <a:gd name="connsiteY15" fmla="*/ 649 h 30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042" h="306687">
                      <a:moveTo>
                        <a:pt x="3380" y="649"/>
                      </a:moveTo>
                      <a:cubicBezTo>
                        <a:pt x="6394" y="10133"/>
                        <a:pt x="11003" y="19174"/>
                        <a:pt x="13396" y="28658"/>
                      </a:cubicBezTo>
                      <a:cubicBezTo>
                        <a:pt x="15878" y="38230"/>
                        <a:pt x="17296" y="48069"/>
                        <a:pt x="18803" y="57730"/>
                      </a:cubicBezTo>
                      <a:cubicBezTo>
                        <a:pt x="21728" y="77496"/>
                        <a:pt x="23146" y="97439"/>
                        <a:pt x="23766" y="117293"/>
                      </a:cubicBezTo>
                      <a:cubicBezTo>
                        <a:pt x="24919" y="157091"/>
                        <a:pt x="22348" y="196711"/>
                        <a:pt x="18271" y="236065"/>
                      </a:cubicBezTo>
                      <a:cubicBezTo>
                        <a:pt x="15966" y="258490"/>
                        <a:pt x="13219" y="280826"/>
                        <a:pt x="10471" y="303162"/>
                      </a:cubicBezTo>
                      <a:cubicBezTo>
                        <a:pt x="9851" y="308037"/>
                        <a:pt x="1519" y="307771"/>
                        <a:pt x="633" y="302896"/>
                      </a:cubicBezTo>
                      <a:cubicBezTo>
                        <a:pt x="-254" y="298198"/>
                        <a:pt x="455" y="293855"/>
                        <a:pt x="12" y="289158"/>
                      </a:cubicBezTo>
                      <a:cubicBezTo>
                        <a:pt x="-254" y="286144"/>
                        <a:pt x="3912" y="286144"/>
                        <a:pt x="4887" y="288626"/>
                      </a:cubicBezTo>
                      <a:cubicBezTo>
                        <a:pt x="6483" y="292703"/>
                        <a:pt x="9142" y="296160"/>
                        <a:pt x="10382" y="300414"/>
                      </a:cubicBezTo>
                      <a:cubicBezTo>
                        <a:pt x="7103" y="300326"/>
                        <a:pt x="3823" y="300237"/>
                        <a:pt x="544" y="300148"/>
                      </a:cubicBezTo>
                      <a:cubicBezTo>
                        <a:pt x="10028" y="223567"/>
                        <a:pt x="19601" y="145745"/>
                        <a:pt x="10826" y="67834"/>
                      </a:cubicBezTo>
                      <a:cubicBezTo>
                        <a:pt x="9585" y="56755"/>
                        <a:pt x="8078" y="45764"/>
                        <a:pt x="6128" y="34685"/>
                      </a:cubicBezTo>
                      <a:cubicBezTo>
                        <a:pt x="4089" y="23340"/>
                        <a:pt x="4355" y="12171"/>
                        <a:pt x="1608" y="915"/>
                      </a:cubicBezTo>
                      <a:cubicBezTo>
                        <a:pt x="1342" y="-60"/>
                        <a:pt x="3026" y="-415"/>
                        <a:pt x="3380" y="649"/>
                      </a:cubicBezTo>
                      <a:lnTo>
                        <a:pt x="3380" y="64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8" name="任意多边形: 形状 447"/>
                <p:cNvSpPr/>
                <p:nvPr>
                  <p:custDataLst>
                    <p:tags r:id="rId190"/>
                  </p:custDataLst>
                </p:nvPr>
              </p:nvSpPr>
              <p:spPr>
                <a:xfrm>
                  <a:off x="8356293" y="5356516"/>
                  <a:ext cx="31732" cy="351894"/>
                </a:xfrm>
                <a:custGeom>
                  <a:avLst/>
                  <a:gdLst>
                    <a:gd name="connsiteX0" fmla="*/ 21184 w 31732"/>
                    <a:gd name="connsiteY0" fmla="*/ 4467 h 351894"/>
                    <a:gd name="connsiteX1" fmla="*/ 17639 w 31732"/>
                    <a:gd name="connsiteY1" fmla="*/ 5797 h 351894"/>
                    <a:gd name="connsiteX2" fmla="*/ 16664 w 31732"/>
                    <a:gd name="connsiteY2" fmla="*/ 12710 h 351894"/>
                    <a:gd name="connsiteX3" fmla="*/ 15334 w 31732"/>
                    <a:gd name="connsiteY3" fmla="*/ 30615 h 351894"/>
                    <a:gd name="connsiteX4" fmla="*/ 13030 w 31732"/>
                    <a:gd name="connsiteY4" fmla="*/ 65449 h 351894"/>
                    <a:gd name="connsiteX5" fmla="*/ 11257 w 31732"/>
                    <a:gd name="connsiteY5" fmla="*/ 135559 h 351894"/>
                    <a:gd name="connsiteX6" fmla="*/ 21007 w 31732"/>
                    <a:gd name="connsiteY6" fmla="*/ 276135 h 351894"/>
                    <a:gd name="connsiteX7" fmla="*/ 26857 w 31732"/>
                    <a:gd name="connsiteY7" fmla="*/ 314869 h 351894"/>
                    <a:gd name="connsiteX8" fmla="*/ 30491 w 31732"/>
                    <a:gd name="connsiteY8" fmla="*/ 335078 h 351894"/>
                    <a:gd name="connsiteX9" fmla="*/ 28984 w 31732"/>
                    <a:gd name="connsiteY9" fmla="*/ 350855 h 351894"/>
                    <a:gd name="connsiteX10" fmla="*/ 24464 w 31732"/>
                    <a:gd name="connsiteY10" fmla="*/ 351387 h 351894"/>
                    <a:gd name="connsiteX11" fmla="*/ 17550 w 31732"/>
                    <a:gd name="connsiteY11" fmla="*/ 337382 h 351894"/>
                    <a:gd name="connsiteX12" fmla="*/ 13916 w 31732"/>
                    <a:gd name="connsiteY12" fmla="*/ 316021 h 351894"/>
                    <a:gd name="connsiteX13" fmla="*/ 8509 w 31732"/>
                    <a:gd name="connsiteY13" fmla="*/ 278085 h 351894"/>
                    <a:gd name="connsiteX14" fmla="*/ 1419 w 31732"/>
                    <a:gd name="connsiteY14" fmla="*/ 198845 h 351894"/>
                    <a:gd name="connsiteX15" fmla="*/ 5230 w 31732"/>
                    <a:gd name="connsiteY15" fmla="*/ 40542 h 351894"/>
                    <a:gd name="connsiteX16" fmla="*/ 7712 w 31732"/>
                    <a:gd name="connsiteY16" fmla="*/ 19181 h 351894"/>
                    <a:gd name="connsiteX17" fmla="*/ 12587 w 31732"/>
                    <a:gd name="connsiteY17" fmla="*/ 3935 h 351894"/>
                    <a:gd name="connsiteX18" fmla="*/ 19943 w 31732"/>
                    <a:gd name="connsiteY18" fmla="*/ 213 h 351894"/>
                    <a:gd name="connsiteX19" fmla="*/ 21716 w 31732"/>
                    <a:gd name="connsiteY19" fmla="*/ 4379 h 351894"/>
                    <a:gd name="connsiteX20" fmla="*/ 21184 w 31732"/>
                    <a:gd name="connsiteY20" fmla="*/ 4467 h 351894"/>
                    <a:gd name="connsiteX21" fmla="*/ 21184 w 31732"/>
                    <a:gd name="connsiteY21" fmla="*/ 4467 h 351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1732" h="351894">
                      <a:moveTo>
                        <a:pt x="21184" y="4467"/>
                      </a:moveTo>
                      <a:cubicBezTo>
                        <a:pt x="20121" y="3226"/>
                        <a:pt x="18348" y="4999"/>
                        <a:pt x="17639" y="5797"/>
                      </a:cubicBezTo>
                      <a:cubicBezTo>
                        <a:pt x="16043" y="7747"/>
                        <a:pt x="16664" y="10317"/>
                        <a:pt x="16664" y="12710"/>
                      </a:cubicBezTo>
                      <a:cubicBezTo>
                        <a:pt x="16487" y="18737"/>
                        <a:pt x="15866" y="24676"/>
                        <a:pt x="15334" y="30615"/>
                      </a:cubicBezTo>
                      <a:cubicBezTo>
                        <a:pt x="14359" y="42226"/>
                        <a:pt x="13562" y="53837"/>
                        <a:pt x="13030" y="65449"/>
                      </a:cubicBezTo>
                      <a:cubicBezTo>
                        <a:pt x="11877" y="88759"/>
                        <a:pt x="11080" y="112159"/>
                        <a:pt x="11257" y="135559"/>
                      </a:cubicBezTo>
                      <a:cubicBezTo>
                        <a:pt x="11523" y="182447"/>
                        <a:pt x="14802" y="229424"/>
                        <a:pt x="21007" y="276135"/>
                      </a:cubicBezTo>
                      <a:cubicBezTo>
                        <a:pt x="22691" y="289076"/>
                        <a:pt x="24641" y="302017"/>
                        <a:pt x="26857" y="314869"/>
                      </a:cubicBezTo>
                      <a:cubicBezTo>
                        <a:pt x="28009" y="321605"/>
                        <a:pt x="29250" y="328342"/>
                        <a:pt x="30491" y="335078"/>
                      </a:cubicBezTo>
                      <a:cubicBezTo>
                        <a:pt x="31555" y="340750"/>
                        <a:pt x="33239" y="346512"/>
                        <a:pt x="28984" y="350855"/>
                      </a:cubicBezTo>
                      <a:cubicBezTo>
                        <a:pt x="27743" y="352185"/>
                        <a:pt x="26059" y="352096"/>
                        <a:pt x="24464" y="351387"/>
                      </a:cubicBezTo>
                      <a:cubicBezTo>
                        <a:pt x="19057" y="348816"/>
                        <a:pt x="18525" y="342789"/>
                        <a:pt x="17550" y="337382"/>
                      </a:cubicBezTo>
                      <a:cubicBezTo>
                        <a:pt x="16221" y="330291"/>
                        <a:pt x="15068" y="323112"/>
                        <a:pt x="13916" y="316021"/>
                      </a:cubicBezTo>
                      <a:cubicBezTo>
                        <a:pt x="11877" y="303435"/>
                        <a:pt x="10105" y="290760"/>
                        <a:pt x="8509" y="278085"/>
                      </a:cubicBezTo>
                      <a:cubicBezTo>
                        <a:pt x="5230" y="251760"/>
                        <a:pt x="2748" y="225258"/>
                        <a:pt x="1419" y="198845"/>
                      </a:cubicBezTo>
                      <a:cubicBezTo>
                        <a:pt x="-1241" y="145929"/>
                        <a:pt x="-266" y="92837"/>
                        <a:pt x="5230" y="40542"/>
                      </a:cubicBezTo>
                      <a:cubicBezTo>
                        <a:pt x="5939" y="33362"/>
                        <a:pt x="6737" y="26272"/>
                        <a:pt x="7712" y="19181"/>
                      </a:cubicBezTo>
                      <a:cubicBezTo>
                        <a:pt x="8509" y="13597"/>
                        <a:pt x="8775" y="8013"/>
                        <a:pt x="12587" y="3935"/>
                      </a:cubicBezTo>
                      <a:cubicBezTo>
                        <a:pt x="14093" y="2340"/>
                        <a:pt x="17373" y="-851"/>
                        <a:pt x="19943" y="213"/>
                      </a:cubicBezTo>
                      <a:cubicBezTo>
                        <a:pt x="21716" y="922"/>
                        <a:pt x="22159" y="2694"/>
                        <a:pt x="21716" y="4379"/>
                      </a:cubicBezTo>
                      <a:cubicBezTo>
                        <a:pt x="21627" y="4467"/>
                        <a:pt x="21362" y="4644"/>
                        <a:pt x="21184" y="4467"/>
                      </a:cubicBezTo>
                      <a:lnTo>
                        <a:pt x="21184" y="44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9" name="任意多边形: 形状 448"/>
                <p:cNvSpPr/>
                <p:nvPr>
                  <p:custDataLst>
                    <p:tags r:id="rId191"/>
                  </p:custDataLst>
                </p:nvPr>
              </p:nvSpPr>
              <p:spPr>
                <a:xfrm>
                  <a:off x="8364115" y="5351763"/>
                  <a:ext cx="1535252" cy="55222"/>
                </a:xfrm>
                <a:custGeom>
                  <a:avLst/>
                  <a:gdLst>
                    <a:gd name="connsiteX0" fmla="*/ 1534792 w 1535252"/>
                    <a:gd name="connsiteY0" fmla="*/ 55222 h 55222"/>
                    <a:gd name="connsiteX1" fmla="*/ 1385530 w 1535252"/>
                    <a:gd name="connsiteY1" fmla="*/ 43700 h 55222"/>
                    <a:gd name="connsiteX2" fmla="*/ 1235913 w 1535252"/>
                    <a:gd name="connsiteY2" fmla="*/ 35634 h 55222"/>
                    <a:gd name="connsiteX3" fmla="*/ 938895 w 1535252"/>
                    <a:gd name="connsiteY3" fmla="*/ 28277 h 55222"/>
                    <a:gd name="connsiteX4" fmla="*/ 340517 w 1535252"/>
                    <a:gd name="connsiteY4" fmla="*/ 16134 h 55222"/>
                    <a:gd name="connsiteX5" fmla="*/ 4677 w 1535252"/>
                    <a:gd name="connsiteY5" fmla="*/ 9398 h 55222"/>
                    <a:gd name="connsiteX6" fmla="*/ 4499 w 1535252"/>
                    <a:gd name="connsiteY6" fmla="*/ 2 h 55222"/>
                    <a:gd name="connsiteX7" fmla="*/ 605980 w 1535252"/>
                    <a:gd name="connsiteY7" fmla="*/ 12234 h 55222"/>
                    <a:gd name="connsiteX8" fmla="*/ 905214 w 1535252"/>
                    <a:gd name="connsiteY8" fmla="*/ 18350 h 55222"/>
                    <a:gd name="connsiteX9" fmla="*/ 1202586 w 1535252"/>
                    <a:gd name="connsiteY9" fmla="*/ 25352 h 55222"/>
                    <a:gd name="connsiteX10" fmla="*/ 1368866 w 1535252"/>
                    <a:gd name="connsiteY10" fmla="*/ 34216 h 55222"/>
                    <a:gd name="connsiteX11" fmla="*/ 1534969 w 1535252"/>
                    <a:gd name="connsiteY11" fmla="*/ 54247 h 55222"/>
                    <a:gd name="connsiteX12" fmla="*/ 1534792 w 1535252"/>
                    <a:gd name="connsiteY12" fmla="*/ 55222 h 55222"/>
                    <a:gd name="connsiteX13" fmla="*/ 1534792 w 1535252"/>
                    <a:gd name="connsiteY13" fmla="*/ 55222 h 55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35252" h="55222">
                      <a:moveTo>
                        <a:pt x="1534792" y="55222"/>
                      </a:moveTo>
                      <a:cubicBezTo>
                        <a:pt x="1485156" y="53538"/>
                        <a:pt x="1435254" y="47245"/>
                        <a:pt x="1385530" y="43700"/>
                      </a:cubicBezTo>
                      <a:cubicBezTo>
                        <a:pt x="1335716" y="40154"/>
                        <a:pt x="1285815" y="37584"/>
                        <a:pt x="1235913" y="35634"/>
                      </a:cubicBezTo>
                      <a:cubicBezTo>
                        <a:pt x="1136907" y="31823"/>
                        <a:pt x="1037901" y="30227"/>
                        <a:pt x="938895" y="28277"/>
                      </a:cubicBezTo>
                      <a:cubicBezTo>
                        <a:pt x="739465" y="24289"/>
                        <a:pt x="539947" y="20211"/>
                        <a:pt x="340517" y="16134"/>
                      </a:cubicBezTo>
                      <a:cubicBezTo>
                        <a:pt x="228570" y="13830"/>
                        <a:pt x="116623" y="11614"/>
                        <a:pt x="4677" y="9398"/>
                      </a:cubicBezTo>
                      <a:cubicBezTo>
                        <a:pt x="-1439" y="9309"/>
                        <a:pt x="-1617" y="-175"/>
                        <a:pt x="4499" y="2"/>
                      </a:cubicBezTo>
                      <a:cubicBezTo>
                        <a:pt x="204993" y="4168"/>
                        <a:pt x="405486" y="8245"/>
                        <a:pt x="605980" y="12234"/>
                      </a:cubicBezTo>
                      <a:cubicBezTo>
                        <a:pt x="705695" y="14273"/>
                        <a:pt x="805410" y="16311"/>
                        <a:pt x="905214" y="18350"/>
                      </a:cubicBezTo>
                      <a:cubicBezTo>
                        <a:pt x="1004308" y="20389"/>
                        <a:pt x="1103403" y="21807"/>
                        <a:pt x="1202586" y="25352"/>
                      </a:cubicBezTo>
                      <a:cubicBezTo>
                        <a:pt x="1257983" y="27391"/>
                        <a:pt x="1313469" y="29961"/>
                        <a:pt x="1368866" y="34216"/>
                      </a:cubicBezTo>
                      <a:cubicBezTo>
                        <a:pt x="1423997" y="38470"/>
                        <a:pt x="1480547" y="42016"/>
                        <a:pt x="1534969" y="54247"/>
                      </a:cubicBezTo>
                      <a:cubicBezTo>
                        <a:pt x="1535412" y="54425"/>
                        <a:pt x="1535324" y="55222"/>
                        <a:pt x="1534792" y="55222"/>
                      </a:cubicBezTo>
                      <a:lnTo>
                        <a:pt x="1534792" y="5522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0" name="任意多边形: 形状 449"/>
                <p:cNvSpPr/>
                <p:nvPr>
                  <p:custDataLst>
                    <p:tags r:id="rId192"/>
                  </p:custDataLst>
                </p:nvPr>
              </p:nvSpPr>
              <p:spPr>
                <a:xfrm>
                  <a:off x="9723534" y="5385822"/>
                  <a:ext cx="25317" cy="320062"/>
                </a:xfrm>
                <a:custGeom>
                  <a:avLst/>
                  <a:gdLst>
                    <a:gd name="connsiteX0" fmla="*/ 18842 w 25317"/>
                    <a:gd name="connsiteY0" fmla="*/ 1043 h 320062"/>
                    <a:gd name="connsiteX1" fmla="*/ 23097 w 25317"/>
                    <a:gd name="connsiteY1" fmla="*/ 32774 h 320062"/>
                    <a:gd name="connsiteX2" fmla="*/ 24338 w 25317"/>
                    <a:gd name="connsiteY2" fmla="*/ 64417 h 320062"/>
                    <a:gd name="connsiteX3" fmla="*/ 25313 w 25317"/>
                    <a:gd name="connsiteY3" fmla="*/ 126639 h 320062"/>
                    <a:gd name="connsiteX4" fmla="*/ 21945 w 25317"/>
                    <a:gd name="connsiteY4" fmla="*/ 251793 h 320062"/>
                    <a:gd name="connsiteX5" fmla="*/ 11131 w 25317"/>
                    <a:gd name="connsiteY5" fmla="*/ 316142 h 320062"/>
                    <a:gd name="connsiteX6" fmla="*/ 849 w 25317"/>
                    <a:gd name="connsiteY6" fmla="*/ 311622 h 320062"/>
                    <a:gd name="connsiteX7" fmla="*/ 6434 w 25317"/>
                    <a:gd name="connsiteY7" fmla="*/ 304265 h 320062"/>
                    <a:gd name="connsiteX8" fmla="*/ 12904 w 25317"/>
                    <a:gd name="connsiteY8" fmla="*/ 308165 h 320062"/>
                    <a:gd name="connsiteX9" fmla="*/ 10599 w 25317"/>
                    <a:gd name="connsiteY9" fmla="*/ 317471 h 320062"/>
                    <a:gd name="connsiteX10" fmla="*/ 318 w 25317"/>
                    <a:gd name="connsiteY10" fmla="*/ 312951 h 320062"/>
                    <a:gd name="connsiteX11" fmla="*/ 10599 w 25317"/>
                    <a:gd name="connsiteY11" fmla="*/ 256579 h 320062"/>
                    <a:gd name="connsiteX12" fmla="*/ 13613 w 25317"/>
                    <a:gd name="connsiteY12" fmla="*/ 194977 h 320062"/>
                    <a:gd name="connsiteX13" fmla="*/ 15386 w 25317"/>
                    <a:gd name="connsiteY13" fmla="*/ 71863 h 320062"/>
                    <a:gd name="connsiteX14" fmla="*/ 14942 w 25317"/>
                    <a:gd name="connsiteY14" fmla="*/ 36940 h 320062"/>
                    <a:gd name="connsiteX15" fmla="*/ 16715 w 25317"/>
                    <a:gd name="connsiteY15" fmla="*/ 954 h 320062"/>
                    <a:gd name="connsiteX16" fmla="*/ 18842 w 25317"/>
                    <a:gd name="connsiteY16" fmla="*/ 1043 h 320062"/>
                    <a:gd name="connsiteX17" fmla="*/ 18842 w 25317"/>
                    <a:gd name="connsiteY17" fmla="*/ 1043 h 320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317" h="320062">
                      <a:moveTo>
                        <a:pt x="18842" y="1043"/>
                      </a:moveTo>
                      <a:cubicBezTo>
                        <a:pt x="20261" y="11679"/>
                        <a:pt x="22477" y="22049"/>
                        <a:pt x="23097" y="32774"/>
                      </a:cubicBezTo>
                      <a:cubicBezTo>
                        <a:pt x="23718" y="43322"/>
                        <a:pt x="24072" y="53870"/>
                        <a:pt x="24338" y="64417"/>
                      </a:cubicBezTo>
                      <a:cubicBezTo>
                        <a:pt x="24958" y="85158"/>
                        <a:pt x="25224" y="105899"/>
                        <a:pt x="25313" y="126639"/>
                      </a:cubicBezTo>
                      <a:cubicBezTo>
                        <a:pt x="25402" y="168475"/>
                        <a:pt x="24161" y="210222"/>
                        <a:pt x="21945" y="251793"/>
                      </a:cubicBezTo>
                      <a:cubicBezTo>
                        <a:pt x="20792" y="273686"/>
                        <a:pt x="19108" y="295756"/>
                        <a:pt x="11131" y="316142"/>
                      </a:cubicBezTo>
                      <a:cubicBezTo>
                        <a:pt x="7675" y="314635"/>
                        <a:pt x="4306" y="313128"/>
                        <a:pt x="849" y="311622"/>
                      </a:cubicBezTo>
                      <a:cubicBezTo>
                        <a:pt x="2179" y="308785"/>
                        <a:pt x="4306" y="306569"/>
                        <a:pt x="6434" y="304265"/>
                      </a:cubicBezTo>
                      <a:cubicBezTo>
                        <a:pt x="9270" y="301251"/>
                        <a:pt x="13347" y="304708"/>
                        <a:pt x="12904" y="308165"/>
                      </a:cubicBezTo>
                      <a:cubicBezTo>
                        <a:pt x="12461" y="311533"/>
                        <a:pt x="11929" y="314458"/>
                        <a:pt x="10599" y="317471"/>
                      </a:cubicBezTo>
                      <a:cubicBezTo>
                        <a:pt x="8118" y="323055"/>
                        <a:pt x="-1898" y="318712"/>
                        <a:pt x="318" y="312951"/>
                      </a:cubicBezTo>
                      <a:cubicBezTo>
                        <a:pt x="7320" y="295047"/>
                        <a:pt x="9359" y="275813"/>
                        <a:pt x="10599" y="256579"/>
                      </a:cubicBezTo>
                      <a:cubicBezTo>
                        <a:pt x="11929" y="236104"/>
                        <a:pt x="12904" y="215541"/>
                        <a:pt x="13613" y="194977"/>
                      </a:cubicBezTo>
                      <a:cubicBezTo>
                        <a:pt x="15120" y="154028"/>
                        <a:pt x="15740" y="112901"/>
                        <a:pt x="15386" y="71863"/>
                      </a:cubicBezTo>
                      <a:cubicBezTo>
                        <a:pt x="15297" y="60251"/>
                        <a:pt x="14942" y="48551"/>
                        <a:pt x="14942" y="36940"/>
                      </a:cubicBezTo>
                      <a:cubicBezTo>
                        <a:pt x="14942" y="24797"/>
                        <a:pt x="16272" y="13097"/>
                        <a:pt x="16715" y="954"/>
                      </a:cubicBezTo>
                      <a:cubicBezTo>
                        <a:pt x="16804" y="-376"/>
                        <a:pt x="18665" y="-287"/>
                        <a:pt x="18842" y="1043"/>
                      </a:cubicBezTo>
                      <a:lnTo>
                        <a:pt x="18842" y="104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1" name="任意多边形: 形状 450"/>
                <p:cNvSpPr/>
                <p:nvPr>
                  <p:custDataLst>
                    <p:tags r:id="rId193"/>
                  </p:custDataLst>
                </p:nvPr>
              </p:nvSpPr>
              <p:spPr>
                <a:xfrm>
                  <a:off x="9603130" y="5386000"/>
                  <a:ext cx="31624" cy="318202"/>
                </a:xfrm>
                <a:custGeom>
                  <a:avLst/>
                  <a:gdLst>
                    <a:gd name="connsiteX0" fmla="*/ 2127 w 31624"/>
                    <a:gd name="connsiteY0" fmla="*/ 777 h 318202"/>
                    <a:gd name="connsiteX1" fmla="*/ 7800 w 31624"/>
                    <a:gd name="connsiteY1" fmla="*/ 15047 h 318202"/>
                    <a:gd name="connsiteX2" fmla="*/ 11966 w 31624"/>
                    <a:gd name="connsiteY2" fmla="*/ 31888 h 318202"/>
                    <a:gd name="connsiteX3" fmla="*/ 17993 w 31624"/>
                    <a:gd name="connsiteY3" fmla="*/ 63885 h 318202"/>
                    <a:gd name="connsiteX4" fmla="*/ 26502 w 31624"/>
                    <a:gd name="connsiteY4" fmla="*/ 126373 h 318202"/>
                    <a:gd name="connsiteX5" fmla="*/ 30136 w 31624"/>
                    <a:gd name="connsiteY5" fmla="*/ 253742 h 318202"/>
                    <a:gd name="connsiteX6" fmla="*/ 24729 w 31624"/>
                    <a:gd name="connsiteY6" fmla="*/ 287513 h 318202"/>
                    <a:gd name="connsiteX7" fmla="*/ 20032 w 31624"/>
                    <a:gd name="connsiteY7" fmla="*/ 302847 h 318202"/>
                    <a:gd name="connsiteX8" fmla="*/ 12675 w 31624"/>
                    <a:gd name="connsiteY8" fmla="*/ 317206 h 318202"/>
                    <a:gd name="connsiteX9" fmla="*/ 5761 w 31624"/>
                    <a:gd name="connsiteY9" fmla="*/ 314192 h 318202"/>
                    <a:gd name="connsiteX10" fmla="*/ 9395 w 31624"/>
                    <a:gd name="connsiteY10" fmla="*/ 301695 h 318202"/>
                    <a:gd name="connsiteX11" fmla="*/ 14005 w 31624"/>
                    <a:gd name="connsiteY11" fmla="*/ 287336 h 318202"/>
                    <a:gd name="connsiteX12" fmla="*/ 19588 w 31624"/>
                    <a:gd name="connsiteY12" fmla="*/ 257554 h 318202"/>
                    <a:gd name="connsiteX13" fmla="*/ 20829 w 31624"/>
                    <a:gd name="connsiteY13" fmla="*/ 196129 h 318202"/>
                    <a:gd name="connsiteX14" fmla="*/ 10105 w 31624"/>
                    <a:gd name="connsiteY14" fmla="*/ 71242 h 318202"/>
                    <a:gd name="connsiteX15" fmla="*/ 4255 w 31624"/>
                    <a:gd name="connsiteY15" fmla="*/ 35965 h 318202"/>
                    <a:gd name="connsiteX16" fmla="*/ 1241 w 31624"/>
                    <a:gd name="connsiteY16" fmla="*/ 18326 h 318202"/>
                    <a:gd name="connsiteX17" fmla="*/ 0 w 31624"/>
                    <a:gd name="connsiteY17" fmla="*/ 954 h 318202"/>
                    <a:gd name="connsiteX18" fmla="*/ 2127 w 31624"/>
                    <a:gd name="connsiteY18" fmla="*/ 777 h 318202"/>
                    <a:gd name="connsiteX19" fmla="*/ 2127 w 31624"/>
                    <a:gd name="connsiteY19" fmla="*/ 777 h 31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1624" h="318202">
                      <a:moveTo>
                        <a:pt x="2127" y="777"/>
                      </a:moveTo>
                      <a:cubicBezTo>
                        <a:pt x="3900" y="5563"/>
                        <a:pt x="6293" y="10172"/>
                        <a:pt x="7800" y="15047"/>
                      </a:cubicBezTo>
                      <a:cubicBezTo>
                        <a:pt x="9484" y="20542"/>
                        <a:pt x="10636" y="26304"/>
                        <a:pt x="11966" y="31888"/>
                      </a:cubicBezTo>
                      <a:cubicBezTo>
                        <a:pt x="14359" y="42524"/>
                        <a:pt x="16220" y="53160"/>
                        <a:pt x="17993" y="63885"/>
                      </a:cubicBezTo>
                      <a:cubicBezTo>
                        <a:pt x="21450" y="84626"/>
                        <a:pt x="24463" y="105455"/>
                        <a:pt x="26502" y="126373"/>
                      </a:cubicBezTo>
                      <a:cubicBezTo>
                        <a:pt x="30668" y="168475"/>
                        <a:pt x="33504" y="211818"/>
                        <a:pt x="30136" y="253742"/>
                      </a:cubicBezTo>
                      <a:cubicBezTo>
                        <a:pt x="29250" y="265177"/>
                        <a:pt x="27566" y="276522"/>
                        <a:pt x="24729" y="287513"/>
                      </a:cubicBezTo>
                      <a:cubicBezTo>
                        <a:pt x="23400" y="292742"/>
                        <a:pt x="21804" y="297883"/>
                        <a:pt x="20032" y="302847"/>
                      </a:cubicBezTo>
                      <a:cubicBezTo>
                        <a:pt x="18170" y="307987"/>
                        <a:pt x="16575" y="313395"/>
                        <a:pt x="12675" y="317206"/>
                      </a:cubicBezTo>
                      <a:cubicBezTo>
                        <a:pt x="10370" y="319422"/>
                        <a:pt x="5584" y="317738"/>
                        <a:pt x="5761" y="314192"/>
                      </a:cubicBezTo>
                      <a:cubicBezTo>
                        <a:pt x="5939" y="309583"/>
                        <a:pt x="7800" y="305949"/>
                        <a:pt x="9395" y="301695"/>
                      </a:cubicBezTo>
                      <a:cubicBezTo>
                        <a:pt x="11168" y="296997"/>
                        <a:pt x="12675" y="292211"/>
                        <a:pt x="14005" y="287336"/>
                      </a:cubicBezTo>
                      <a:cubicBezTo>
                        <a:pt x="16664" y="277585"/>
                        <a:pt x="18525" y="267658"/>
                        <a:pt x="19588" y="257554"/>
                      </a:cubicBezTo>
                      <a:cubicBezTo>
                        <a:pt x="21627" y="237256"/>
                        <a:pt x="21272" y="216604"/>
                        <a:pt x="20829" y="196129"/>
                      </a:cubicBezTo>
                      <a:cubicBezTo>
                        <a:pt x="19854" y="154471"/>
                        <a:pt x="16220" y="112724"/>
                        <a:pt x="10105" y="71242"/>
                      </a:cubicBezTo>
                      <a:cubicBezTo>
                        <a:pt x="8332" y="59454"/>
                        <a:pt x="6205" y="47754"/>
                        <a:pt x="4255" y="35965"/>
                      </a:cubicBezTo>
                      <a:cubicBezTo>
                        <a:pt x="3279" y="30115"/>
                        <a:pt x="2216" y="24176"/>
                        <a:pt x="1241" y="18326"/>
                      </a:cubicBezTo>
                      <a:cubicBezTo>
                        <a:pt x="355" y="12477"/>
                        <a:pt x="532" y="6715"/>
                        <a:pt x="0" y="954"/>
                      </a:cubicBezTo>
                      <a:cubicBezTo>
                        <a:pt x="0" y="-287"/>
                        <a:pt x="1773" y="-287"/>
                        <a:pt x="2127" y="777"/>
                      </a:cubicBezTo>
                      <a:lnTo>
                        <a:pt x="2127" y="77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2" name="任意多边形: 形状 451"/>
                <p:cNvSpPr/>
                <p:nvPr>
                  <p:custDataLst>
                    <p:tags r:id="rId194"/>
                  </p:custDataLst>
                </p:nvPr>
              </p:nvSpPr>
              <p:spPr>
                <a:xfrm>
                  <a:off x="9492060" y="5386444"/>
                  <a:ext cx="28603" cy="317859"/>
                </a:xfrm>
                <a:custGeom>
                  <a:avLst/>
                  <a:gdLst>
                    <a:gd name="connsiteX0" fmla="*/ 6746 w 28603"/>
                    <a:gd name="connsiteY0" fmla="*/ 67 h 317859"/>
                    <a:gd name="connsiteX1" fmla="*/ 8785 w 28603"/>
                    <a:gd name="connsiteY1" fmla="*/ 27987 h 317859"/>
                    <a:gd name="connsiteX2" fmla="*/ 13926 w 28603"/>
                    <a:gd name="connsiteY2" fmla="*/ 58123 h 317859"/>
                    <a:gd name="connsiteX3" fmla="*/ 22612 w 28603"/>
                    <a:gd name="connsiteY3" fmla="*/ 119990 h 317859"/>
                    <a:gd name="connsiteX4" fmla="*/ 28462 w 28603"/>
                    <a:gd name="connsiteY4" fmla="*/ 244966 h 317859"/>
                    <a:gd name="connsiteX5" fmla="*/ 27309 w 28603"/>
                    <a:gd name="connsiteY5" fmla="*/ 279180 h 317859"/>
                    <a:gd name="connsiteX6" fmla="*/ 24473 w 28603"/>
                    <a:gd name="connsiteY6" fmla="*/ 314546 h 317859"/>
                    <a:gd name="connsiteX7" fmla="*/ 15255 w 28603"/>
                    <a:gd name="connsiteY7" fmla="*/ 313038 h 317859"/>
                    <a:gd name="connsiteX8" fmla="*/ 17028 w 28603"/>
                    <a:gd name="connsiteY8" fmla="*/ 282282 h 317859"/>
                    <a:gd name="connsiteX9" fmla="*/ 18269 w 28603"/>
                    <a:gd name="connsiteY9" fmla="*/ 250285 h 317859"/>
                    <a:gd name="connsiteX10" fmla="*/ 17737 w 28603"/>
                    <a:gd name="connsiteY10" fmla="*/ 187265 h 317859"/>
                    <a:gd name="connsiteX11" fmla="*/ 5239 w 28603"/>
                    <a:gd name="connsiteY11" fmla="*/ 61580 h 317859"/>
                    <a:gd name="connsiteX12" fmla="*/ 276 w 28603"/>
                    <a:gd name="connsiteY12" fmla="*/ 28873 h 317859"/>
                    <a:gd name="connsiteX13" fmla="*/ 6480 w 28603"/>
                    <a:gd name="connsiteY13" fmla="*/ 67 h 317859"/>
                    <a:gd name="connsiteX14" fmla="*/ 6746 w 28603"/>
                    <a:gd name="connsiteY14" fmla="*/ 67 h 317859"/>
                    <a:gd name="connsiteX15" fmla="*/ 6746 w 28603"/>
                    <a:gd name="connsiteY15" fmla="*/ 67 h 31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603" h="317859">
                      <a:moveTo>
                        <a:pt x="6746" y="67"/>
                      </a:moveTo>
                      <a:cubicBezTo>
                        <a:pt x="6391" y="9196"/>
                        <a:pt x="7721" y="18857"/>
                        <a:pt x="8785" y="27987"/>
                      </a:cubicBezTo>
                      <a:cubicBezTo>
                        <a:pt x="10026" y="38091"/>
                        <a:pt x="12241" y="48107"/>
                        <a:pt x="13926" y="58123"/>
                      </a:cubicBezTo>
                      <a:cubicBezTo>
                        <a:pt x="17560" y="78686"/>
                        <a:pt x="20396" y="99338"/>
                        <a:pt x="22612" y="119990"/>
                      </a:cubicBezTo>
                      <a:cubicBezTo>
                        <a:pt x="27221" y="161561"/>
                        <a:pt x="29171" y="203308"/>
                        <a:pt x="28462" y="244966"/>
                      </a:cubicBezTo>
                      <a:cubicBezTo>
                        <a:pt x="28284" y="256401"/>
                        <a:pt x="27930" y="267746"/>
                        <a:pt x="27309" y="279180"/>
                      </a:cubicBezTo>
                      <a:cubicBezTo>
                        <a:pt x="26689" y="290791"/>
                        <a:pt x="26955" y="303289"/>
                        <a:pt x="24473" y="314546"/>
                      </a:cubicBezTo>
                      <a:cubicBezTo>
                        <a:pt x="23321" y="319863"/>
                        <a:pt x="15521" y="318357"/>
                        <a:pt x="15255" y="313038"/>
                      </a:cubicBezTo>
                      <a:cubicBezTo>
                        <a:pt x="14723" y="302846"/>
                        <a:pt x="16407" y="292387"/>
                        <a:pt x="17028" y="282282"/>
                      </a:cubicBezTo>
                      <a:cubicBezTo>
                        <a:pt x="17648" y="271646"/>
                        <a:pt x="18003" y="261009"/>
                        <a:pt x="18269" y="250285"/>
                      </a:cubicBezTo>
                      <a:cubicBezTo>
                        <a:pt x="18712" y="229278"/>
                        <a:pt x="18534" y="208271"/>
                        <a:pt x="17737" y="187265"/>
                      </a:cubicBezTo>
                      <a:cubicBezTo>
                        <a:pt x="16053" y="145251"/>
                        <a:pt x="11887" y="103327"/>
                        <a:pt x="5239" y="61580"/>
                      </a:cubicBezTo>
                      <a:cubicBezTo>
                        <a:pt x="3555" y="50677"/>
                        <a:pt x="1162" y="39864"/>
                        <a:pt x="276" y="28873"/>
                      </a:cubicBezTo>
                      <a:cubicBezTo>
                        <a:pt x="-699" y="17971"/>
                        <a:pt x="807" y="9019"/>
                        <a:pt x="6480" y="67"/>
                      </a:cubicBezTo>
                      <a:cubicBezTo>
                        <a:pt x="6657" y="-22"/>
                        <a:pt x="6746" y="-22"/>
                        <a:pt x="6746" y="67"/>
                      </a:cubicBezTo>
                      <a:lnTo>
                        <a:pt x="6746" y="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3" name="任意多边形: 形状 452"/>
                <p:cNvSpPr/>
                <p:nvPr>
                  <p:custDataLst>
                    <p:tags r:id="rId195"/>
                  </p:custDataLst>
                </p:nvPr>
              </p:nvSpPr>
              <p:spPr>
                <a:xfrm>
                  <a:off x="9408571" y="5380020"/>
                  <a:ext cx="31114" cy="326693"/>
                </a:xfrm>
                <a:custGeom>
                  <a:avLst/>
                  <a:gdLst>
                    <a:gd name="connsiteX0" fmla="*/ 1688 w 31114"/>
                    <a:gd name="connsiteY0" fmla="*/ 641 h 326693"/>
                    <a:gd name="connsiteX1" fmla="*/ 16047 w 31114"/>
                    <a:gd name="connsiteY1" fmla="*/ 63749 h 326693"/>
                    <a:gd name="connsiteX2" fmla="*/ 25177 w 31114"/>
                    <a:gd name="connsiteY2" fmla="*/ 126060 h 326693"/>
                    <a:gd name="connsiteX3" fmla="*/ 29963 w 31114"/>
                    <a:gd name="connsiteY3" fmla="*/ 252898 h 326693"/>
                    <a:gd name="connsiteX4" fmla="*/ 20036 w 31114"/>
                    <a:gd name="connsiteY4" fmla="*/ 323097 h 326693"/>
                    <a:gd name="connsiteX5" fmla="*/ 10020 w 31114"/>
                    <a:gd name="connsiteY5" fmla="*/ 321501 h 326693"/>
                    <a:gd name="connsiteX6" fmla="*/ 11083 w 31114"/>
                    <a:gd name="connsiteY6" fmla="*/ 309446 h 326693"/>
                    <a:gd name="connsiteX7" fmla="*/ 16845 w 31114"/>
                    <a:gd name="connsiteY7" fmla="*/ 309624 h 326693"/>
                    <a:gd name="connsiteX8" fmla="*/ 19947 w 31114"/>
                    <a:gd name="connsiteY8" fmla="*/ 320438 h 326693"/>
                    <a:gd name="connsiteX9" fmla="*/ 10197 w 31114"/>
                    <a:gd name="connsiteY9" fmla="*/ 320172 h 326693"/>
                    <a:gd name="connsiteX10" fmla="*/ 8336 w 31114"/>
                    <a:gd name="connsiteY10" fmla="*/ 71194 h 326693"/>
                    <a:gd name="connsiteX11" fmla="*/ 4 w 31114"/>
                    <a:gd name="connsiteY11" fmla="*/ 906 h 326693"/>
                    <a:gd name="connsiteX12" fmla="*/ 1688 w 31114"/>
                    <a:gd name="connsiteY12" fmla="*/ 641 h 326693"/>
                    <a:gd name="connsiteX13" fmla="*/ 1688 w 31114"/>
                    <a:gd name="connsiteY13" fmla="*/ 641 h 326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114" h="326693">
                      <a:moveTo>
                        <a:pt x="1688" y="641"/>
                      </a:moveTo>
                      <a:cubicBezTo>
                        <a:pt x="9134" y="21115"/>
                        <a:pt x="12502" y="42477"/>
                        <a:pt x="16047" y="63749"/>
                      </a:cubicBezTo>
                      <a:cubicBezTo>
                        <a:pt x="19504" y="84490"/>
                        <a:pt x="22606" y="105230"/>
                        <a:pt x="25177" y="126060"/>
                      </a:cubicBezTo>
                      <a:cubicBezTo>
                        <a:pt x="30317" y="168250"/>
                        <a:pt x="32710" y="210795"/>
                        <a:pt x="29963" y="252898"/>
                      </a:cubicBezTo>
                      <a:cubicBezTo>
                        <a:pt x="28456" y="276652"/>
                        <a:pt x="25177" y="300140"/>
                        <a:pt x="20036" y="323097"/>
                      </a:cubicBezTo>
                      <a:cubicBezTo>
                        <a:pt x="18795" y="328770"/>
                        <a:pt x="10197" y="327351"/>
                        <a:pt x="10020" y="321501"/>
                      </a:cubicBezTo>
                      <a:cubicBezTo>
                        <a:pt x="9931" y="317424"/>
                        <a:pt x="10374" y="313435"/>
                        <a:pt x="11083" y="309446"/>
                      </a:cubicBezTo>
                      <a:cubicBezTo>
                        <a:pt x="11615" y="306256"/>
                        <a:pt x="15870" y="306965"/>
                        <a:pt x="16845" y="309624"/>
                      </a:cubicBezTo>
                      <a:cubicBezTo>
                        <a:pt x="18174" y="313170"/>
                        <a:pt x="19327" y="316715"/>
                        <a:pt x="19947" y="320438"/>
                      </a:cubicBezTo>
                      <a:cubicBezTo>
                        <a:pt x="16667" y="320349"/>
                        <a:pt x="13388" y="320260"/>
                        <a:pt x="10197" y="320172"/>
                      </a:cubicBezTo>
                      <a:cubicBezTo>
                        <a:pt x="28367" y="239159"/>
                        <a:pt x="20833" y="153891"/>
                        <a:pt x="8336" y="71194"/>
                      </a:cubicBezTo>
                      <a:cubicBezTo>
                        <a:pt x="4790" y="47795"/>
                        <a:pt x="4" y="24484"/>
                        <a:pt x="4" y="906"/>
                      </a:cubicBezTo>
                      <a:cubicBezTo>
                        <a:pt x="-84" y="-157"/>
                        <a:pt x="1334" y="-335"/>
                        <a:pt x="1688" y="641"/>
                      </a:cubicBezTo>
                      <a:lnTo>
                        <a:pt x="1688" y="6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4" name="任意多边形: 形状 453"/>
                <p:cNvSpPr/>
                <p:nvPr>
                  <p:custDataLst>
                    <p:tags r:id="rId196"/>
                  </p:custDataLst>
                </p:nvPr>
              </p:nvSpPr>
              <p:spPr>
                <a:xfrm>
                  <a:off x="8462124" y="5323587"/>
                  <a:ext cx="1414606" cy="76663"/>
                </a:xfrm>
                <a:custGeom>
                  <a:avLst/>
                  <a:gdLst>
                    <a:gd name="connsiteX0" fmla="*/ 1405494 w 1414606"/>
                    <a:gd name="connsiteY0" fmla="*/ 72939 h 76663"/>
                    <a:gd name="connsiteX1" fmla="*/ 1402658 w 1414606"/>
                    <a:gd name="connsiteY1" fmla="*/ 48653 h 76663"/>
                    <a:gd name="connsiteX2" fmla="*/ 1374649 w 1414606"/>
                    <a:gd name="connsiteY2" fmla="*/ 35269 h 76663"/>
                    <a:gd name="connsiteX3" fmla="*/ 1308350 w 1414606"/>
                    <a:gd name="connsiteY3" fmla="*/ 33053 h 76663"/>
                    <a:gd name="connsiteX4" fmla="*/ 1165823 w 1414606"/>
                    <a:gd name="connsiteY4" fmla="*/ 29064 h 76663"/>
                    <a:gd name="connsiteX5" fmla="*/ 884406 w 1414606"/>
                    <a:gd name="connsiteY5" fmla="*/ 21264 h 76663"/>
                    <a:gd name="connsiteX6" fmla="*/ 602190 w 1414606"/>
                    <a:gd name="connsiteY6" fmla="*/ 14262 h 76663"/>
                    <a:gd name="connsiteX7" fmla="*/ 321216 w 1414606"/>
                    <a:gd name="connsiteY7" fmla="*/ 9210 h 76663"/>
                    <a:gd name="connsiteX8" fmla="*/ 38025 w 1414606"/>
                    <a:gd name="connsiteY8" fmla="*/ 6640 h 76663"/>
                    <a:gd name="connsiteX9" fmla="*/ 3103 w 1414606"/>
                    <a:gd name="connsiteY9" fmla="*/ 6462 h 76663"/>
                    <a:gd name="connsiteX10" fmla="*/ 3014 w 1414606"/>
                    <a:gd name="connsiteY10" fmla="*/ 169 h 76663"/>
                    <a:gd name="connsiteX11" fmla="*/ 294714 w 1414606"/>
                    <a:gd name="connsiteY11" fmla="*/ 1321 h 76663"/>
                    <a:gd name="connsiteX12" fmla="*/ 585438 w 1414606"/>
                    <a:gd name="connsiteY12" fmla="*/ 6374 h 76663"/>
                    <a:gd name="connsiteX13" fmla="*/ 874656 w 1414606"/>
                    <a:gd name="connsiteY13" fmla="*/ 13464 h 76663"/>
                    <a:gd name="connsiteX14" fmla="*/ 1165823 w 1414606"/>
                    <a:gd name="connsiteY14" fmla="*/ 21530 h 76663"/>
                    <a:gd name="connsiteX15" fmla="*/ 1312515 w 1414606"/>
                    <a:gd name="connsiteY15" fmla="*/ 25519 h 76663"/>
                    <a:gd name="connsiteX16" fmla="*/ 1378992 w 1414606"/>
                    <a:gd name="connsiteY16" fmla="*/ 28621 h 76663"/>
                    <a:gd name="connsiteX17" fmla="*/ 1414003 w 1414606"/>
                    <a:gd name="connsiteY17" fmla="*/ 57162 h 76663"/>
                    <a:gd name="connsiteX18" fmla="*/ 1410192 w 1414606"/>
                    <a:gd name="connsiteY18" fmla="*/ 75509 h 76663"/>
                    <a:gd name="connsiteX19" fmla="*/ 1405494 w 1414606"/>
                    <a:gd name="connsiteY19" fmla="*/ 72939 h 76663"/>
                    <a:gd name="connsiteX20" fmla="*/ 1405494 w 1414606"/>
                    <a:gd name="connsiteY20" fmla="*/ 72939 h 76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14606" h="76663">
                      <a:moveTo>
                        <a:pt x="1405494" y="72939"/>
                      </a:moveTo>
                      <a:cubicBezTo>
                        <a:pt x="1410280" y="65405"/>
                        <a:pt x="1408065" y="55832"/>
                        <a:pt x="1402658" y="48653"/>
                      </a:cubicBezTo>
                      <a:cubicBezTo>
                        <a:pt x="1396010" y="39878"/>
                        <a:pt x="1385019" y="36598"/>
                        <a:pt x="1374649" y="35269"/>
                      </a:cubicBezTo>
                      <a:cubicBezTo>
                        <a:pt x="1352845" y="32521"/>
                        <a:pt x="1330243" y="33673"/>
                        <a:pt x="1308350" y="33053"/>
                      </a:cubicBezTo>
                      <a:cubicBezTo>
                        <a:pt x="1260841" y="31812"/>
                        <a:pt x="1213332" y="30482"/>
                        <a:pt x="1165823" y="29064"/>
                      </a:cubicBezTo>
                      <a:cubicBezTo>
                        <a:pt x="1072047" y="26405"/>
                        <a:pt x="978271" y="23835"/>
                        <a:pt x="884406" y="21264"/>
                      </a:cubicBezTo>
                      <a:cubicBezTo>
                        <a:pt x="790363" y="18694"/>
                        <a:pt x="696233" y="16301"/>
                        <a:pt x="602190" y="14262"/>
                      </a:cubicBezTo>
                      <a:cubicBezTo>
                        <a:pt x="508503" y="12224"/>
                        <a:pt x="414815" y="10451"/>
                        <a:pt x="321216" y="9210"/>
                      </a:cubicBezTo>
                      <a:cubicBezTo>
                        <a:pt x="226819" y="7969"/>
                        <a:pt x="132422" y="7171"/>
                        <a:pt x="38025" y="6640"/>
                      </a:cubicBezTo>
                      <a:cubicBezTo>
                        <a:pt x="26414" y="6551"/>
                        <a:pt x="14714" y="6551"/>
                        <a:pt x="3103" y="6462"/>
                      </a:cubicBezTo>
                      <a:cubicBezTo>
                        <a:pt x="-975" y="6462"/>
                        <a:pt x="-1063" y="258"/>
                        <a:pt x="3014" y="169"/>
                      </a:cubicBezTo>
                      <a:cubicBezTo>
                        <a:pt x="100247" y="-274"/>
                        <a:pt x="197392" y="169"/>
                        <a:pt x="294714" y="1321"/>
                      </a:cubicBezTo>
                      <a:cubicBezTo>
                        <a:pt x="391592" y="2562"/>
                        <a:pt x="488560" y="4246"/>
                        <a:pt x="585438" y="6374"/>
                      </a:cubicBezTo>
                      <a:cubicBezTo>
                        <a:pt x="681785" y="8501"/>
                        <a:pt x="778220" y="10894"/>
                        <a:pt x="874656" y="13464"/>
                      </a:cubicBezTo>
                      <a:cubicBezTo>
                        <a:pt x="971712" y="16035"/>
                        <a:pt x="1068768" y="18960"/>
                        <a:pt x="1165823" y="21530"/>
                      </a:cubicBezTo>
                      <a:cubicBezTo>
                        <a:pt x="1214750" y="22860"/>
                        <a:pt x="1263589" y="24189"/>
                        <a:pt x="1312515" y="25519"/>
                      </a:cubicBezTo>
                      <a:cubicBezTo>
                        <a:pt x="1334320" y="26139"/>
                        <a:pt x="1357276" y="24721"/>
                        <a:pt x="1378992" y="28621"/>
                      </a:cubicBezTo>
                      <a:cubicBezTo>
                        <a:pt x="1394769" y="31457"/>
                        <a:pt x="1410192" y="40498"/>
                        <a:pt x="1414003" y="57162"/>
                      </a:cubicBezTo>
                      <a:cubicBezTo>
                        <a:pt x="1415510" y="63721"/>
                        <a:pt x="1414180" y="70280"/>
                        <a:pt x="1410192" y="75509"/>
                      </a:cubicBezTo>
                      <a:cubicBezTo>
                        <a:pt x="1408153" y="78168"/>
                        <a:pt x="1403721" y="75775"/>
                        <a:pt x="1405494" y="72939"/>
                      </a:cubicBezTo>
                      <a:lnTo>
                        <a:pt x="1405494" y="729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5" name="任意多边形: 形状 454"/>
                <p:cNvSpPr/>
                <p:nvPr>
                  <p:custDataLst>
                    <p:tags r:id="rId197"/>
                  </p:custDataLst>
                </p:nvPr>
              </p:nvSpPr>
              <p:spPr>
                <a:xfrm>
                  <a:off x="8422302" y="5093856"/>
                  <a:ext cx="45195" cy="234179"/>
                </a:xfrm>
                <a:custGeom>
                  <a:avLst/>
                  <a:gdLst>
                    <a:gd name="connsiteX0" fmla="*/ 43456 w 45195"/>
                    <a:gd name="connsiteY0" fmla="*/ 234155 h 234179"/>
                    <a:gd name="connsiteX1" fmla="*/ 27856 w 45195"/>
                    <a:gd name="connsiteY1" fmla="*/ 218555 h 234179"/>
                    <a:gd name="connsiteX2" fmla="*/ 15004 w 45195"/>
                    <a:gd name="connsiteY2" fmla="*/ 197549 h 234179"/>
                    <a:gd name="connsiteX3" fmla="*/ 1975 w 45195"/>
                    <a:gd name="connsiteY3" fmla="*/ 154206 h 234179"/>
                    <a:gd name="connsiteX4" fmla="*/ 13054 w 45195"/>
                    <a:gd name="connsiteY4" fmla="*/ 53605 h 234179"/>
                    <a:gd name="connsiteX5" fmla="*/ 23513 w 45195"/>
                    <a:gd name="connsiteY5" fmla="*/ 27457 h 234179"/>
                    <a:gd name="connsiteX6" fmla="*/ 37695 w 45195"/>
                    <a:gd name="connsiteY6" fmla="*/ 1221 h 234179"/>
                    <a:gd name="connsiteX7" fmla="*/ 44963 w 45195"/>
                    <a:gd name="connsiteY7" fmla="*/ 5564 h 234179"/>
                    <a:gd name="connsiteX8" fmla="*/ 34238 w 45195"/>
                    <a:gd name="connsiteY8" fmla="*/ 27191 h 234179"/>
                    <a:gd name="connsiteX9" fmla="*/ 24577 w 45195"/>
                    <a:gd name="connsiteY9" fmla="*/ 49971 h 234179"/>
                    <a:gd name="connsiteX10" fmla="*/ 12079 w 45195"/>
                    <a:gd name="connsiteY10" fmla="*/ 97391 h 234179"/>
                    <a:gd name="connsiteX11" fmla="*/ 20854 w 45195"/>
                    <a:gd name="connsiteY11" fmla="*/ 188685 h 234179"/>
                    <a:gd name="connsiteX12" fmla="*/ 31668 w 45195"/>
                    <a:gd name="connsiteY12" fmla="*/ 210490 h 234179"/>
                    <a:gd name="connsiteX13" fmla="*/ 43899 w 45195"/>
                    <a:gd name="connsiteY13" fmla="*/ 233890 h 234179"/>
                    <a:gd name="connsiteX14" fmla="*/ 43456 w 45195"/>
                    <a:gd name="connsiteY14" fmla="*/ 234155 h 234179"/>
                    <a:gd name="connsiteX15" fmla="*/ 43456 w 45195"/>
                    <a:gd name="connsiteY15" fmla="*/ 234155 h 234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5195" h="234179">
                      <a:moveTo>
                        <a:pt x="43456" y="234155"/>
                      </a:moveTo>
                      <a:cubicBezTo>
                        <a:pt x="36897" y="230698"/>
                        <a:pt x="32377" y="224228"/>
                        <a:pt x="27856" y="218555"/>
                      </a:cubicBezTo>
                      <a:cubicBezTo>
                        <a:pt x="22627" y="211997"/>
                        <a:pt x="18549" y="205083"/>
                        <a:pt x="15004" y="197549"/>
                      </a:cubicBezTo>
                      <a:cubicBezTo>
                        <a:pt x="8445" y="183722"/>
                        <a:pt x="4190" y="169185"/>
                        <a:pt x="1975" y="154206"/>
                      </a:cubicBezTo>
                      <a:cubicBezTo>
                        <a:pt x="-3166" y="120170"/>
                        <a:pt x="2152" y="85336"/>
                        <a:pt x="13054" y="53605"/>
                      </a:cubicBezTo>
                      <a:cubicBezTo>
                        <a:pt x="16156" y="44741"/>
                        <a:pt x="19613" y="35966"/>
                        <a:pt x="23513" y="27457"/>
                      </a:cubicBezTo>
                      <a:cubicBezTo>
                        <a:pt x="27590" y="18594"/>
                        <a:pt x="31579" y="8755"/>
                        <a:pt x="37695" y="1221"/>
                      </a:cubicBezTo>
                      <a:cubicBezTo>
                        <a:pt x="40265" y="-1970"/>
                        <a:pt x="46470" y="1664"/>
                        <a:pt x="44963" y="5564"/>
                      </a:cubicBezTo>
                      <a:cubicBezTo>
                        <a:pt x="42215" y="13098"/>
                        <a:pt x="37695" y="19923"/>
                        <a:pt x="34238" y="27191"/>
                      </a:cubicBezTo>
                      <a:cubicBezTo>
                        <a:pt x="30693" y="34637"/>
                        <a:pt x="27413" y="42260"/>
                        <a:pt x="24577" y="49971"/>
                      </a:cubicBezTo>
                      <a:cubicBezTo>
                        <a:pt x="18904" y="65305"/>
                        <a:pt x="14561" y="81170"/>
                        <a:pt x="12079" y="97391"/>
                      </a:cubicBezTo>
                      <a:cubicBezTo>
                        <a:pt x="7381" y="127615"/>
                        <a:pt x="8888" y="159436"/>
                        <a:pt x="20854" y="188685"/>
                      </a:cubicBezTo>
                      <a:cubicBezTo>
                        <a:pt x="23956" y="196219"/>
                        <a:pt x="28211" y="203133"/>
                        <a:pt x="31668" y="210490"/>
                      </a:cubicBezTo>
                      <a:cubicBezTo>
                        <a:pt x="35302" y="218378"/>
                        <a:pt x="41417" y="225558"/>
                        <a:pt x="43899" y="233890"/>
                      </a:cubicBezTo>
                      <a:cubicBezTo>
                        <a:pt x="43811" y="234067"/>
                        <a:pt x="43633" y="234244"/>
                        <a:pt x="43456" y="234155"/>
                      </a:cubicBezTo>
                      <a:lnTo>
                        <a:pt x="43456" y="2341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6" name="任意多边形: 形状 455"/>
                <p:cNvSpPr/>
                <p:nvPr>
                  <p:custDataLst>
                    <p:tags r:id="rId198"/>
                  </p:custDataLst>
                </p:nvPr>
              </p:nvSpPr>
              <p:spPr>
                <a:xfrm>
                  <a:off x="8464716" y="5090113"/>
                  <a:ext cx="1360346" cy="37088"/>
                </a:xfrm>
                <a:custGeom>
                  <a:avLst/>
                  <a:gdLst>
                    <a:gd name="connsiteX0" fmla="*/ 1359648 w 1360346"/>
                    <a:gd name="connsiteY0" fmla="*/ 36607 h 37088"/>
                    <a:gd name="connsiteX1" fmla="*/ 1227050 w 1360346"/>
                    <a:gd name="connsiteY1" fmla="*/ 34745 h 37088"/>
                    <a:gd name="connsiteX2" fmla="*/ 1094362 w 1360346"/>
                    <a:gd name="connsiteY2" fmla="*/ 30313 h 37088"/>
                    <a:gd name="connsiteX3" fmla="*/ 828987 w 1360346"/>
                    <a:gd name="connsiteY3" fmla="*/ 22336 h 37088"/>
                    <a:gd name="connsiteX4" fmla="*/ 301074 w 1360346"/>
                    <a:gd name="connsiteY4" fmla="*/ 10991 h 37088"/>
                    <a:gd name="connsiteX5" fmla="*/ 3347 w 1360346"/>
                    <a:gd name="connsiteY5" fmla="*/ 6736 h 37088"/>
                    <a:gd name="connsiteX6" fmla="*/ 3170 w 1360346"/>
                    <a:gd name="connsiteY6" fmla="*/ 0 h 37088"/>
                    <a:gd name="connsiteX7" fmla="*/ 533742 w 1360346"/>
                    <a:gd name="connsiteY7" fmla="*/ 7179 h 37088"/>
                    <a:gd name="connsiteX8" fmla="*/ 1061744 w 1360346"/>
                    <a:gd name="connsiteY8" fmla="*/ 21184 h 37088"/>
                    <a:gd name="connsiteX9" fmla="*/ 1210652 w 1360346"/>
                    <a:gd name="connsiteY9" fmla="*/ 26413 h 37088"/>
                    <a:gd name="connsiteX10" fmla="*/ 1359648 w 1360346"/>
                    <a:gd name="connsiteY10" fmla="*/ 35100 h 37088"/>
                    <a:gd name="connsiteX11" fmla="*/ 1359648 w 1360346"/>
                    <a:gd name="connsiteY11" fmla="*/ 36607 h 37088"/>
                    <a:gd name="connsiteX12" fmla="*/ 1359648 w 1360346"/>
                    <a:gd name="connsiteY12" fmla="*/ 36607 h 37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0346" h="37088">
                      <a:moveTo>
                        <a:pt x="1359648" y="36607"/>
                      </a:moveTo>
                      <a:cubicBezTo>
                        <a:pt x="1315596" y="37936"/>
                        <a:pt x="1271190" y="36252"/>
                        <a:pt x="1227050" y="34745"/>
                      </a:cubicBezTo>
                      <a:cubicBezTo>
                        <a:pt x="1182821" y="33238"/>
                        <a:pt x="1138591" y="31820"/>
                        <a:pt x="1094362" y="30313"/>
                      </a:cubicBezTo>
                      <a:cubicBezTo>
                        <a:pt x="1005904" y="27388"/>
                        <a:pt x="917446" y="24729"/>
                        <a:pt x="828987" y="22336"/>
                      </a:cubicBezTo>
                      <a:cubicBezTo>
                        <a:pt x="652957" y="17550"/>
                        <a:pt x="477016" y="13916"/>
                        <a:pt x="301074" y="10991"/>
                      </a:cubicBezTo>
                      <a:cubicBezTo>
                        <a:pt x="201802" y="9395"/>
                        <a:pt x="102531" y="7977"/>
                        <a:pt x="3347" y="6736"/>
                      </a:cubicBezTo>
                      <a:cubicBezTo>
                        <a:pt x="-996" y="6648"/>
                        <a:pt x="-1173" y="0"/>
                        <a:pt x="3170" y="0"/>
                      </a:cubicBezTo>
                      <a:cubicBezTo>
                        <a:pt x="179998" y="886"/>
                        <a:pt x="356826" y="3545"/>
                        <a:pt x="533742" y="7179"/>
                      </a:cubicBezTo>
                      <a:cubicBezTo>
                        <a:pt x="709684" y="10814"/>
                        <a:pt x="885714" y="15511"/>
                        <a:pt x="1061744" y="21184"/>
                      </a:cubicBezTo>
                      <a:cubicBezTo>
                        <a:pt x="1111380" y="22779"/>
                        <a:pt x="1161016" y="24552"/>
                        <a:pt x="1210652" y="26413"/>
                      </a:cubicBezTo>
                      <a:cubicBezTo>
                        <a:pt x="1260288" y="28275"/>
                        <a:pt x="1310101" y="29781"/>
                        <a:pt x="1359648" y="35100"/>
                      </a:cubicBezTo>
                      <a:cubicBezTo>
                        <a:pt x="1360535" y="35277"/>
                        <a:pt x="1360623" y="36607"/>
                        <a:pt x="1359648" y="36607"/>
                      </a:cubicBezTo>
                      <a:lnTo>
                        <a:pt x="1359648" y="366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7" name="任意多边形: 形状 456"/>
                <p:cNvSpPr/>
                <p:nvPr>
                  <p:custDataLst>
                    <p:tags r:id="rId199"/>
                  </p:custDataLst>
                </p:nvPr>
              </p:nvSpPr>
              <p:spPr>
                <a:xfrm>
                  <a:off x="8438424" y="5041442"/>
                  <a:ext cx="1413735" cy="84886"/>
                </a:xfrm>
                <a:custGeom>
                  <a:avLst/>
                  <a:gdLst>
                    <a:gd name="connsiteX0" fmla="*/ 1386295 w 1413735"/>
                    <a:gd name="connsiteY0" fmla="*/ 81201 h 84886"/>
                    <a:gd name="connsiteX1" fmla="*/ 1409872 w 1413735"/>
                    <a:gd name="connsiteY1" fmla="*/ 70476 h 84886"/>
                    <a:gd name="connsiteX2" fmla="*/ 1410847 w 1413735"/>
                    <a:gd name="connsiteY2" fmla="*/ 72692 h 84886"/>
                    <a:gd name="connsiteX3" fmla="*/ 1350929 w 1413735"/>
                    <a:gd name="connsiteY3" fmla="*/ 57269 h 84886"/>
                    <a:gd name="connsiteX4" fmla="*/ 1282237 w 1413735"/>
                    <a:gd name="connsiteY4" fmla="*/ 52483 h 84886"/>
                    <a:gd name="connsiteX5" fmla="*/ 1144852 w 1413735"/>
                    <a:gd name="connsiteY5" fmla="*/ 43708 h 84886"/>
                    <a:gd name="connsiteX6" fmla="*/ 867334 w 1413735"/>
                    <a:gd name="connsiteY6" fmla="*/ 28994 h 84886"/>
                    <a:gd name="connsiteX7" fmla="*/ 315134 w 1413735"/>
                    <a:gd name="connsiteY7" fmla="*/ 10558 h 84886"/>
                    <a:gd name="connsiteX8" fmla="*/ 160997 w 1413735"/>
                    <a:gd name="connsiteY8" fmla="*/ 8342 h 84886"/>
                    <a:gd name="connsiteX9" fmla="*/ 82555 w 1413735"/>
                    <a:gd name="connsiteY9" fmla="*/ 7810 h 84886"/>
                    <a:gd name="connsiteX10" fmla="*/ 4112 w 1413735"/>
                    <a:gd name="connsiteY10" fmla="*/ 8254 h 84886"/>
                    <a:gd name="connsiteX11" fmla="*/ 3935 w 1413735"/>
                    <a:gd name="connsiteY11" fmla="*/ 10 h 84886"/>
                    <a:gd name="connsiteX12" fmla="*/ 144068 w 1413735"/>
                    <a:gd name="connsiteY12" fmla="*/ 2138 h 84886"/>
                    <a:gd name="connsiteX13" fmla="*/ 284200 w 1413735"/>
                    <a:gd name="connsiteY13" fmla="*/ 4354 h 84886"/>
                    <a:gd name="connsiteX14" fmla="*/ 561718 w 1413735"/>
                    <a:gd name="connsiteY14" fmla="*/ 11356 h 84886"/>
                    <a:gd name="connsiteX15" fmla="*/ 1119590 w 1413735"/>
                    <a:gd name="connsiteY15" fmla="*/ 37237 h 84886"/>
                    <a:gd name="connsiteX16" fmla="*/ 1276564 w 1413735"/>
                    <a:gd name="connsiteY16" fmla="*/ 47608 h 84886"/>
                    <a:gd name="connsiteX17" fmla="*/ 1353234 w 1413735"/>
                    <a:gd name="connsiteY17" fmla="*/ 53103 h 84886"/>
                    <a:gd name="connsiteX18" fmla="*/ 1412797 w 1413735"/>
                    <a:gd name="connsiteY18" fmla="*/ 69501 h 84886"/>
                    <a:gd name="connsiteX19" fmla="*/ 1413506 w 1413735"/>
                    <a:gd name="connsiteY19" fmla="*/ 72160 h 84886"/>
                    <a:gd name="connsiteX20" fmla="*/ 1385852 w 1413735"/>
                    <a:gd name="connsiteY20" fmla="*/ 83151 h 84886"/>
                    <a:gd name="connsiteX21" fmla="*/ 1386295 w 1413735"/>
                    <a:gd name="connsiteY21" fmla="*/ 81201 h 84886"/>
                    <a:gd name="connsiteX22" fmla="*/ 1386295 w 1413735"/>
                    <a:gd name="connsiteY22" fmla="*/ 81201 h 84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13735" h="84886">
                      <a:moveTo>
                        <a:pt x="1386295" y="81201"/>
                      </a:moveTo>
                      <a:cubicBezTo>
                        <a:pt x="1395690" y="83860"/>
                        <a:pt x="1406238" y="79428"/>
                        <a:pt x="1409872" y="70476"/>
                      </a:cubicBezTo>
                      <a:cubicBezTo>
                        <a:pt x="1410226" y="71185"/>
                        <a:pt x="1410492" y="71983"/>
                        <a:pt x="1410847" y="72692"/>
                      </a:cubicBezTo>
                      <a:cubicBezTo>
                        <a:pt x="1392499" y="61523"/>
                        <a:pt x="1371581" y="58776"/>
                        <a:pt x="1350929" y="57269"/>
                      </a:cubicBezTo>
                      <a:cubicBezTo>
                        <a:pt x="1328061" y="55585"/>
                        <a:pt x="1305105" y="53990"/>
                        <a:pt x="1282237" y="52483"/>
                      </a:cubicBezTo>
                      <a:cubicBezTo>
                        <a:pt x="1236501" y="49380"/>
                        <a:pt x="1190676" y="46278"/>
                        <a:pt x="1144852" y="43708"/>
                      </a:cubicBezTo>
                      <a:cubicBezTo>
                        <a:pt x="1052316" y="38567"/>
                        <a:pt x="959869" y="33249"/>
                        <a:pt x="867334" y="28994"/>
                      </a:cubicBezTo>
                      <a:cubicBezTo>
                        <a:pt x="683238" y="20485"/>
                        <a:pt x="499142" y="13837"/>
                        <a:pt x="315134" y="10558"/>
                      </a:cubicBezTo>
                      <a:cubicBezTo>
                        <a:pt x="263726" y="9672"/>
                        <a:pt x="212406" y="8785"/>
                        <a:pt x="160997" y="8342"/>
                      </a:cubicBezTo>
                      <a:cubicBezTo>
                        <a:pt x="134850" y="8076"/>
                        <a:pt x="108702" y="7899"/>
                        <a:pt x="82555" y="7810"/>
                      </a:cubicBezTo>
                      <a:cubicBezTo>
                        <a:pt x="56407" y="7722"/>
                        <a:pt x="30171" y="6924"/>
                        <a:pt x="4112" y="8254"/>
                      </a:cubicBezTo>
                      <a:cubicBezTo>
                        <a:pt x="-1206" y="8520"/>
                        <a:pt x="-1472" y="-344"/>
                        <a:pt x="3935" y="10"/>
                      </a:cubicBezTo>
                      <a:cubicBezTo>
                        <a:pt x="50557" y="2758"/>
                        <a:pt x="97445" y="1517"/>
                        <a:pt x="144068" y="2138"/>
                      </a:cubicBezTo>
                      <a:cubicBezTo>
                        <a:pt x="190779" y="2758"/>
                        <a:pt x="237490" y="3379"/>
                        <a:pt x="284200" y="4354"/>
                      </a:cubicBezTo>
                      <a:cubicBezTo>
                        <a:pt x="376647" y="6126"/>
                        <a:pt x="469183" y="8342"/>
                        <a:pt x="561718" y="11356"/>
                      </a:cubicBezTo>
                      <a:cubicBezTo>
                        <a:pt x="747676" y="17472"/>
                        <a:pt x="933722" y="25006"/>
                        <a:pt x="1119590" y="37237"/>
                      </a:cubicBezTo>
                      <a:cubicBezTo>
                        <a:pt x="1171885" y="40694"/>
                        <a:pt x="1224269" y="44062"/>
                        <a:pt x="1276564" y="47608"/>
                      </a:cubicBezTo>
                      <a:cubicBezTo>
                        <a:pt x="1302091" y="49380"/>
                        <a:pt x="1327707" y="50799"/>
                        <a:pt x="1353234" y="53103"/>
                      </a:cubicBezTo>
                      <a:cubicBezTo>
                        <a:pt x="1373797" y="54964"/>
                        <a:pt x="1394627" y="58244"/>
                        <a:pt x="1412797" y="69501"/>
                      </a:cubicBezTo>
                      <a:cubicBezTo>
                        <a:pt x="1413772" y="70121"/>
                        <a:pt x="1413949" y="71185"/>
                        <a:pt x="1413506" y="72160"/>
                      </a:cubicBezTo>
                      <a:cubicBezTo>
                        <a:pt x="1409074" y="82885"/>
                        <a:pt x="1397020" y="87760"/>
                        <a:pt x="1385852" y="83151"/>
                      </a:cubicBezTo>
                      <a:cubicBezTo>
                        <a:pt x="1384699" y="82530"/>
                        <a:pt x="1385054" y="80846"/>
                        <a:pt x="1386295" y="81201"/>
                      </a:cubicBezTo>
                      <a:lnTo>
                        <a:pt x="1386295" y="812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8" name="任意多边形: 形状 457"/>
                <p:cNvSpPr/>
                <p:nvPr>
                  <p:custDataLst>
                    <p:tags r:id="rId200"/>
                  </p:custDataLst>
                </p:nvPr>
              </p:nvSpPr>
              <p:spPr>
                <a:xfrm>
                  <a:off x="8380016" y="5048712"/>
                  <a:ext cx="66115" cy="302757"/>
                </a:xfrm>
                <a:custGeom>
                  <a:avLst/>
                  <a:gdLst>
                    <a:gd name="connsiteX0" fmla="*/ 65888 w 66115"/>
                    <a:gd name="connsiteY0" fmla="*/ 806 h 302757"/>
                    <a:gd name="connsiteX1" fmla="*/ 29813 w 66115"/>
                    <a:gd name="connsiteY1" fmla="*/ 47429 h 302757"/>
                    <a:gd name="connsiteX2" fmla="*/ 13593 w 66115"/>
                    <a:gd name="connsiteY2" fmla="*/ 107878 h 302757"/>
                    <a:gd name="connsiteX3" fmla="*/ 21748 w 66115"/>
                    <a:gd name="connsiteY3" fmla="*/ 236222 h 302757"/>
                    <a:gd name="connsiteX4" fmla="*/ 36284 w 66115"/>
                    <a:gd name="connsiteY4" fmla="*/ 269727 h 302757"/>
                    <a:gd name="connsiteX5" fmla="*/ 45236 w 66115"/>
                    <a:gd name="connsiteY5" fmla="*/ 284529 h 302757"/>
                    <a:gd name="connsiteX6" fmla="*/ 53302 w 66115"/>
                    <a:gd name="connsiteY6" fmla="*/ 299774 h 302757"/>
                    <a:gd name="connsiteX7" fmla="*/ 49491 w 66115"/>
                    <a:gd name="connsiteY7" fmla="*/ 302610 h 302757"/>
                    <a:gd name="connsiteX8" fmla="*/ 38677 w 66115"/>
                    <a:gd name="connsiteY8" fmla="*/ 292240 h 302757"/>
                    <a:gd name="connsiteX9" fmla="*/ 29459 w 66115"/>
                    <a:gd name="connsiteY9" fmla="*/ 277526 h 302757"/>
                    <a:gd name="connsiteX10" fmla="*/ 15189 w 66115"/>
                    <a:gd name="connsiteY10" fmla="*/ 246681 h 302757"/>
                    <a:gd name="connsiteX11" fmla="*/ 918 w 66115"/>
                    <a:gd name="connsiteY11" fmla="*/ 179939 h 302757"/>
                    <a:gd name="connsiteX12" fmla="*/ 20861 w 66115"/>
                    <a:gd name="connsiteY12" fmla="*/ 45833 h 302757"/>
                    <a:gd name="connsiteX13" fmla="*/ 65622 w 66115"/>
                    <a:gd name="connsiteY13" fmla="*/ 9 h 302757"/>
                    <a:gd name="connsiteX14" fmla="*/ 65888 w 66115"/>
                    <a:gd name="connsiteY14" fmla="*/ 806 h 302757"/>
                    <a:gd name="connsiteX15" fmla="*/ 65888 w 66115"/>
                    <a:gd name="connsiteY15" fmla="*/ 806 h 302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115" h="302757">
                      <a:moveTo>
                        <a:pt x="65888" y="806"/>
                      </a:moveTo>
                      <a:cubicBezTo>
                        <a:pt x="49047" y="11443"/>
                        <a:pt x="37170" y="29258"/>
                        <a:pt x="29813" y="47429"/>
                      </a:cubicBezTo>
                      <a:cubicBezTo>
                        <a:pt x="22014" y="66574"/>
                        <a:pt x="17050" y="87315"/>
                        <a:pt x="13593" y="107878"/>
                      </a:cubicBezTo>
                      <a:cubicBezTo>
                        <a:pt x="6591" y="149980"/>
                        <a:pt x="7921" y="194652"/>
                        <a:pt x="21748" y="236222"/>
                      </a:cubicBezTo>
                      <a:cubicBezTo>
                        <a:pt x="25559" y="247745"/>
                        <a:pt x="30434" y="259002"/>
                        <a:pt x="36284" y="269727"/>
                      </a:cubicBezTo>
                      <a:cubicBezTo>
                        <a:pt x="39032" y="274779"/>
                        <a:pt x="42045" y="279742"/>
                        <a:pt x="45236" y="284529"/>
                      </a:cubicBezTo>
                      <a:cubicBezTo>
                        <a:pt x="48604" y="289581"/>
                        <a:pt x="53125" y="293658"/>
                        <a:pt x="53302" y="299774"/>
                      </a:cubicBezTo>
                      <a:cubicBezTo>
                        <a:pt x="53390" y="301813"/>
                        <a:pt x="51440" y="303231"/>
                        <a:pt x="49491" y="302610"/>
                      </a:cubicBezTo>
                      <a:cubicBezTo>
                        <a:pt x="43995" y="301015"/>
                        <a:pt x="41779" y="296761"/>
                        <a:pt x="38677" y="292240"/>
                      </a:cubicBezTo>
                      <a:cubicBezTo>
                        <a:pt x="35397" y="287454"/>
                        <a:pt x="32295" y="282579"/>
                        <a:pt x="29459" y="277526"/>
                      </a:cubicBezTo>
                      <a:cubicBezTo>
                        <a:pt x="23875" y="267599"/>
                        <a:pt x="19177" y="257318"/>
                        <a:pt x="15189" y="246681"/>
                      </a:cubicBezTo>
                      <a:cubicBezTo>
                        <a:pt x="7123" y="225143"/>
                        <a:pt x="2691" y="202541"/>
                        <a:pt x="918" y="179939"/>
                      </a:cubicBezTo>
                      <a:cubicBezTo>
                        <a:pt x="-2627" y="134735"/>
                        <a:pt x="4109" y="87137"/>
                        <a:pt x="20861" y="45833"/>
                      </a:cubicBezTo>
                      <a:cubicBezTo>
                        <a:pt x="29282" y="25181"/>
                        <a:pt x="41779" y="4174"/>
                        <a:pt x="65622" y="9"/>
                      </a:cubicBezTo>
                      <a:cubicBezTo>
                        <a:pt x="66065" y="-80"/>
                        <a:pt x="66331" y="540"/>
                        <a:pt x="65888" y="806"/>
                      </a:cubicBezTo>
                      <a:lnTo>
                        <a:pt x="65888" y="80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9" name="任意多边形: 形状 458"/>
                <p:cNvSpPr/>
                <p:nvPr>
                  <p:custDataLst>
                    <p:tags r:id="rId201"/>
                  </p:custDataLst>
                </p:nvPr>
              </p:nvSpPr>
              <p:spPr>
                <a:xfrm>
                  <a:off x="9746984" y="5128100"/>
                  <a:ext cx="32537" cy="227558"/>
                </a:xfrm>
                <a:custGeom>
                  <a:avLst/>
                  <a:gdLst>
                    <a:gd name="connsiteX0" fmla="*/ 30935 w 32537"/>
                    <a:gd name="connsiteY0" fmla="*/ 6065 h 227558"/>
                    <a:gd name="connsiteX1" fmla="*/ 24908 w 32537"/>
                    <a:gd name="connsiteY1" fmla="*/ 17322 h 227558"/>
                    <a:gd name="connsiteX2" fmla="*/ 21097 w 32537"/>
                    <a:gd name="connsiteY2" fmla="*/ 30352 h 227558"/>
                    <a:gd name="connsiteX3" fmla="*/ 14981 w 32537"/>
                    <a:gd name="connsiteY3" fmla="*/ 56853 h 227558"/>
                    <a:gd name="connsiteX4" fmla="*/ 9485 w 32537"/>
                    <a:gd name="connsiteY4" fmla="*/ 114821 h 227558"/>
                    <a:gd name="connsiteX5" fmla="*/ 14183 w 32537"/>
                    <a:gd name="connsiteY5" fmla="*/ 172346 h 227558"/>
                    <a:gd name="connsiteX6" fmla="*/ 20299 w 32537"/>
                    <a:gd name="connsiteY6" fmla="*/ 200354 h 227558"/>
                    <a:gd name="connsiteX7" fmla="*/ 24110 w 32537"/>
                    <a:gd name="connsiteY7" fmla="*/ 213738 h 227558"/>
                    <a:gd name="connsiteX8" fmla="*/ 25440 w 32537"/>
                    <a:gd name="connsiteY8" fmla="*/ 226059 h 227558"/>
                    <a:gd name="connsiteX9" fmla="*/ 21008 w 32537"/>
                    <a:gd name="connsiteY9" fmla="*/ 227123 h 227558"/>
                    <a:gd name="connsiteX10" fmla="*/ 12410 w 32537"/>
                    <a:gd name="connsiteY10" fmla="*/ 207534 h 227558"/>
                    <a:gd name="connsiteX11" fmla="*/ 6649 w 32537"/>
                    <a:gd name="connsiteY11" fmla="*/ 183425 h 227558"/>
                    <a:gd name="connsiteX12" fmla="*/ 533 w 32537"/>
                    <a:gd name="connsiteY12" fmla="*/ 135207 h 227558"/>
                    <a:gd name="connsiteX13" fmla="*/ 9574 w 32537"/>
                    <a:gd name="connsiteY13" fmla="*/ 38063 h 227558"/>
                    <a:gd name="connsiteX14" fmla="*/ 17462 w 32537"/>
                    <a:gd name="connsiteY14" fmla="*/ 12093 h 227558"/>
                    <a:gd name="connsiteX15" fmla="*/ 29251 w 32537"/>
                    <a:gd name="connsiteY15" fmla="*/ 38 h 227558"/>
                    <a:gd name="connsiteX16" fmla="*/ 30935 w 32537"/>
                    <a:gd name="connsiteY16" fmla="*/ 6065 h 227558"/>
                    <a:gd name="connsiteX17" fmla="*/ 30935 w 32537"/>
                    <a:gd name="connsiteY17" fmla="*/ 6065 h 22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2537" h="227558">
                      <a:moveTo>
                        <a:pt x="30935" y="6065"/>
                      </a:moveTo>
                      <a:cubicBezTo>
                        <a:pt x="26858" y="7927"/>
                        <a:pt x="26060" y="13422"/>
                        <a:pt x="24908" y="17322"/>
                      </a:cubicBezTo>
                      <a:cubicBezTo>
                        <a:pt x="23578" y="21665"/>
                        <a:pt x="22249" y="26008"/>
                        <a:pt x="21097" y="30352"/>
                      </a:cubicBezTo>
                      <a:cubicBezTo>
                        <a:pt x="18703" y="39038"/>
                        <a:pt x="16665" y="47901"/>
                        <a:pt x="14981" y="56853"/>
                      </a:cubicBezTo>
                      <a:cubicBezTo>
                        <a:pt x="11435" y="75910"/>
                        <a:pt x="9574" y="95321"/>
                        <a:pt x="9485" y="114821"/>
                      </a:cubicBezTo>
                      <a:cubicBezTo>
                        <a:pt x="9397" y="133966"/>
                        <a:pt x="10903" y="153289"/>
                        <a:pt x="14183" y="172346"/>
                      </a:cubicBezTo>
                      <a:cubicBezTo>
                        <a:pt x="15778" y="181741"/>
                        <a:pt x="17817" y="191137"/>
                        <a:pt x="20299" y="200354"/>
                      </a:cubicBezTo>
                      <a:cubicBezTo>
                        <a:pt x="21451" y="204786"/>
                        <a:pt x="22780" y="209307"/>
                        <a:pt x="24110" y="213738"/>
                      </a:cubicBezTo>
                      <a:cubicBezTo>
                        <a:pt x="25440" y="218170"/>
                        <a:pt x="27301" y="221804"/>
                        <a:pt x="25440" y="226059"/>
                      </a:cubicBezTo>
                      <a:cubicBezTo>
                        <a:pt x="24730" y="227654"/>
                        <a:pt x="22426" y="227920"/>
                        <a:pt x="21008" y="227123"/>
                      </a:cubicBezTo>
                      <a:cubicBezTo>
                        <a:pt x="15158" y="223666"/>
                        <a:pt x="14094" y="213473"/>
                        <a:pt x="12410" y="207534"/>
                      </a:cubicBezTo>
                      <a:cubicBezTo>
                        <a:pt x="10194" y="199557"/>
                        <a:pt x="8244" y="191491"/>
                        <a:pt x="6649" y="183425"/>
                      </a:cubicBezTo>
                      <a:cubicBezTo>
                        <a:pt x="3458" y="167471"/>
                        <a:pt x="1419" y="151339"/>
                        <a:pt x="533" y="135207"/>
                      </a:cubicBezTo>
                      <a:cubicBezTo>
                        <a:pt x="-1328" y="102412"/>
                        <a:pt x="1685" y="69529"/>
                        <a:pt x="9574" y="38063"/>
                      </a:cubicBezTo>
                      <a:cubicBezTo>
                        <a:pt x="11790" y="29288"/>
                        <a:pt x="14360" y="20602"/>
                        <a:pt x="17462" y="12093"/>
                      </a:cubicBezTo>
                      <a:cubicBezTo>
                        <a:pt x="19501" y="6509"/>
                        <a:pt x="21983" y="-582"/>
                        <a:pt x="29251" y="38"/>
                      </a:cubicBezTo>
                      <a:cubicBezTo>
                        <a:pt x="32176" y="304"/>
                        <a:pt x="34037" y="4647"/>
                        <a:pt x="30935" y="6065"/>
                      </a:cubicBezTo>
                      <a:lnTo>
                        <a:pt x="30935" y="60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0" name="任意多边形: 形状 459"/>
                <p:cNvSpPr/>
                <p:nvPr>
                  <p:custDataLst>
                    <p:tags r:id="rId202"/>
                  </p:custDataLst>
                </p:nvPr>
              </p:nvSpPr>
              <p:spPr>
                <a:xfrm>
                  <a:off x="9780081" y="5086298"/>
                  <a:ext cx="174443" cy="15436"/>
                </a:xfrm>
                <a:custGeom>
                  <a:avLst/>
                  <a:gdLst>
                    <a:gd name="connsiteX0" fmla="*/ 174311 w 174443"/>
                    <a:gd name="connsiteY0" fmla="*/ 14807 h 15436"/>
                    <a:gd name="connsiteX1" fmla="*/ 153482 w 174443"/>
                    <a:gd name="connsiteY1" fmla="*/ 14629 h 15436"/>
                    <a:gd name="connsiteX2" fmla="*/ 132564 w 174443"/>
                    <a:gd name="connsiteY2" fmla="*/ 13300 h 15436"/>
                    <a:gd name="connsiteX3" fmla="*/ 87271 w 174443"/>
                    <a:gd name="connsiteY3" fmla="*/ 12679 h 15436"/>
                    <a:gd name="connsiteX4" fmla="*/ 43042 w 174443"/>
                    <a:gd name="connsiteY4" fmla="*/ 11616 h 15436"/>
                    <a:gd name="connsiteX5" fmla="*/ 1117 w 174443"/>
                    <a:gd name="connsiteY5" fmla="*/ 3993 h 15436"/>
                    <a:gd name="connsiteX6" fmla="*/ 2092 w 174443"/>
                    <a:gd name="connsiteY6" fmla="*/ 93 h 15436"/>
                    <a:gd name="connsiteX7" fmla="*/ 45967 w 174443"/>
                    <a:gd name="connsiteY7" fmla="*/ 2929 h 15436"/>
                    <a:gd name="connsiteX8" fmla="*/ 90196 w 174443"/>
                    <a:gd name="connsiteY8" fmla="*/ 4170 h 15436"/>
                    <a:gd name="connsiteX9" fmla="*/ 133361 w 174443"/>
                    <a:gd name="connsiteY9" fmla="*/ 5854 h 15436"/>
                    <a:gd name="connsiteX10" fmla="*/ 174311 w 174443"/>
                    <a:gd name="connsiteY10" fmla="*/ 14275 h 15436"/>
                    <a:gd name="connsiteX11" fmla="*/ 174311 w 174443"/>
                    <a:gd name="connsiteY11" fmla="*/ 14807 h 15436"/>
                    <a:gd name="connsiteX12" fmla="*/ 174311 w 174443"/>
                    <a:gd name="connsiteY12" fmla="*/ 14807 h 15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4443" h="15436">
                      <a:moveTo>
                        <a:pt x="174311" y="14807"/>
                      </a:moveTo>
                      <a:cubicBezTo>
                        <a:pt x="167575" y="16048"/>
                        <a:pt x="160395" y="15161"/>
                        <a:pt x="153482" y="14629"/>
                      </a:cubicBezTo>
                      <a:cubicBezTo>
                        <a:pt x="146479" y="14098"/>
                        <a:pt x="139477" y="13654"/>
                        <a:pt x="132564" y="13300"/>
                      </a:cubicBezTo>
                      <a:cubicBezTo>
                        <a:pt x="117496" y="12591"/>
                        <a:pt x="102339" y="12679"/>
                        <a:pt x="87271" y="12679"/>
                      </a:cubicBezTo>
                      <a:cubicBezTo>
                        <a:pt x="72557" y="12679"/>
                        <a:pt x="57755" y="12502"/>
                        <a:pt x="43042" y="11616"/>
                      </a:cubicBezTo>
                      <a:cubicBezTo>
                        <a:pt x="28771" y="10729"/>
                        <a:pt x="14590" y="10020"/>
                        <a:pt x="1117" y="3993"/>
                      </a:cubicBezTo>
                      <a:cubicBezTo>
                        <a:pt x="-1010" y="3018"/>
                        <a:pt x="231" y="182"/>
                        <a:pt x="2092" y="93"/>
                      </a:cubicBezTo>
                      <a:cubicBezTo>
                        <a:pt x="16717" y="-528"/>
                        <a:pt x="31342" y="2132"/>
                        <a:pt x="45967" y="2929"/>
                      </a:cubicBezTo>
                      <a:cubicBezTo>
                        <a:pt x="60680" y="3727"/>
                        <a:pt x="75482" y="3904"/>
                        <a:pt x="90196" y="4170"/>
                      </a:cubicBezTo>
                      <a:cubicBezTo>
                        <a:pt x="104555" y="4436"/>
                        <a:pt x="119003" y="4791"/>
                        <a:pt x="133361" y="5854"/>
                      </a:cubicBezTo>
                      <a:cubicBezTo>
                        <a:pt x="146479" y="6829"/>
                        <a:pt x="162611" y="7184"/>
                        <a:pt x="174311" y="14275"/>
                      </a:cubicBezTo>
                      <a:cubicBezTo>
                        <a:pt x="174488" y="14541"/>
                        <a:pt x="174488" y="14807"/>
                        <a:pt x="174311" y="14807"/>
                      </a:cubicBezTo>
                      <a:lnTo>
                        <a:pt x="174311" y="148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1" name="任意多边形: 形状 460"/>
                <p:cNvSpPr/>
                <p:nvPr>
                  <p:custDataLst>
                    <p:tags r:id="rId203"/>
                  </p:custDataLst>
                </p:nvPr>
              </p:nvSpPr>
              <p:spPr>
                <a:xfrm>
                  <a:off x="8363782" y="4934773"/>
                  <a:ext cx="1590450" cy="169047"/>
                </a:xfrm>
                <a:custGeom>
                  <a:avLst/>
                  <a:gdLst>
                    <a:gd name="connsiteX0" fmla="*/ 1588305 w 1590450"/>
                    <a:gd name="connsiteY0" fmla="*/ 168370 h 169047"/>
                    <a:gd name="connsiteX1" fmla="*/ 1582367 w 1590450"/>
                    <a:gd name="connsiteY1" fmla="*/ 143818 h 169047"/>
                    <a:gd name="connsiteX2" fmla="*/ 1579442 w 1590450"/>
                    <a:gd name="connsiteY2" fmla="*/ 116518 h 169047"/>
                    <a:gd name="connsiteX3" fmla="*/ 1578201 w 1590450"/>
                    <a:gd name="connsiteY3" fmla="*/ 61919 h 169047"/>
                    <a:gd name="connsiteX4" fmla="*/ 1582987 w 1590450"/>
                    <a:gd name="connsiteY4" fmla="*/ 66705 h 169047"/>
                    <a:gd name="connsiteX5" fmla="*/ 965198 w 1590450"/>
                    <a:gd name="connsiteY5" fmla="*/ 31783 h 169047"/>
                    <a:gd name="connsiteX6" fmla="*/ 350776 w 1590450"/>
                    <a:gd name="connsiteY6" fmla="*/ 10776 h 169047"/>
                    <a:gd name="connsiteX7" fmla="*/ 4477 w 1590450"/>
                    <a:gd name="connsiteY7" fmla="*/ 10067 h 169047"/>
                    <a:gd name="connsiteX8" fmla="*/ 4300 w 1590450"/>
                    <a:gd name="connsiteY8" fmla="*/ 1026 h 169047"/>
                    <a:gd name="connsiteX9" fmla="*/ 621469 w 1590450"/>
                    <a:gd name="connsiteY9" fmla="*/ 7940 h 169047"/>
                    <a:gd name="connsiteX10" fmla="*/ 1236068 w 1590450"/>
                    <a:gd name="connsiteY10" fmla="*/ 36658 h 169047"/>
                    <a:gd name="connsiteX11" fmla="*/ 1582810 w 1590450"/>
                    <a:gd name="connsiteY11" fmla="*/ 57310 h 169047"/>
                    <a:gd name="connsiteX12" fmla="*/ 1587597 w 1590450"/>
                    <a:gd name="connsiteY12" fmla="*/ 62096 h 169047"/>
                    <a:gd name="connsiteX13" fmla="*/ 1590255 w 1590450"/>
                    <a:gd name="connsiteY13" fmla="*/ 168104 h 169047"/>
                    <a:gd name="connsiteX14" fmla="*/ 1588305 w 1590450"/>
                    <a:gd name="connsiteY14" fmla="*/ 168370 h 169047"/>
                    <a:gd name="connsiteX15" fmla="*/ 1588305 w 1590450"/>
                    <a:gd name="connsiteY15" fmla="*/ 168370 h 169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90450" h="169047">
                      <a:moveTo>
                        <a:pt x="1588305" y="168370"/>
                      </a:moveTo>
                      <a:cubicBezTo>
                        <a:pt x="1585735" y="160039"/>
                        <a:pt x="1583519" y="152416"/>
                        <a:pt x="1582367" y="143818"/>
                      </a:cubicBezTo>
                      <a:cubicBezTo>
                        <a:pt x="1581126" y="134777"/>
                        <a:pt x="1580151" y="125648"/>
                        <a:pt x="1579442" y="116518"/>
                      </a:cubicBezTo>
                      <a:cubicBezTo>
                        <a:pt x="1578201" y="98348"/>
                        <a:pt x="1577935" y="80089"/>
                        <a:pt x="1578201" y="61919"/>
                      </a:cubicBezTo>
                      <a:cubicBezTo>
                        <a:pt x="1579797" y="63514"/>
                        <a:pt x="1581392" y="65110"/>
                        <a:pt x="1582987" y="66705"/>
                      </a:cubicBezTo>
                      <a:cubicBezTo>
                        <a:pt x="1377087" y="54385"/>
                        <a:pt x="1171098" y="41887"/>
                        <a:pt x="965198" y="31783"/>
                      </a:cubicBezTo>
                      <a:cubicBezTo>
                        <a:pt x="760361" y="21678"/>
                        <a:pt x="555524" y="13967"/>
                        <a:pt x="350776" y="10776"/>
                      </a:cubicBezTo>
                      <a:cubicBezTo>
                        <a:pt x="235284" y="9003"/>
                        <a:pt x="119792" y="8560"/>
                        <a:pt x="4477" y="10067"/>
                      </a:cubicBezTo>
                      <a:cubicBezTo>
                        <a:pt x="-1373" y="10156"/>
                        <a:pt x="-1550" y="1115"/>
                        <a:pt x="4300" y="1026"/>
                      </a:cubicBezTo>
                      <a:cubicBezTo>
                        <a:pt x="209846" y="-1721"/>
                        <a:pt x="415657" y="1204"/>
                        <a:pt x="621469" y="7940"/>
                      </a:cubicBezTo>
                      <a:cubicBezTo>
                        <a:pt x="826306" y="14676"/>
                        <a:pt x="1031231" y="25047"/>
                        <a:pt x="1236068" y="36658"/>
                      </a:cubicBezTo>
                      <a:cubicBezTo>
                        <a:pt x="1351649" y="43217"/>
                        <a:pt x="1467229" y="50308"/>
                        <a:pt x="1582810" y="57310"/>
                      </a:cubicBezTo>
                      <a:cubicBezTo>
                        <a:pt x="1585292" y="57487"/>
                        <a:pt x="1587597" y="59437"/>
                        <a:pt x="1587597" y="62096"/>
                      </a:cubicBezTo>
                      <a:cubicBezTo>
                        <a:pt x="1587065" y="97462"/>
                        <a:pt x="1591408" y="132916"/>
                        <a:pt x="1590255" y="168104"/>
                      </a:cubicBezTo>
                      <a:cubicBezTo>
                        <a:pt x="1590078" y="169168"/>
                        <a:pt x="1588571" y="169434"/>
                        <a:pt x="1588305" y="168370"/>
                      </a:cubicBezTo>
                      <a:lnTo>
                        <a:pt x="1588305" y="16837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2" name="任意多边形: 形状 461"/>
                <p:cNvSpPr/>
                <p:nvPr>
                  <p:custDataLst>
                    <p:tags r:id="rId204"/>
                  </p:custDataLst>
                </p:nvPr>
              </p:nvSpPr>
              <p:spPr>
                <a:xfrm>
                  <a:off x="8352525" y="4939906"/>
                  <a:ext cx="92830" cy="109701"/>
                </a:xfrm>
                <a:custGeom>
                  <a:avLst/>
                  <a:gdLst>
                    <a:gd name="connsiteX0" fmla="*/ 92670 w 92830"/>
                    <a:gd name="connsiteY0" fmla="*/ 104294 h 109701"/>
                    <a:gd name="connsiteX1" fmla="*/ 85845 w 92830"/>
                    <a:gd name="connsiteY1" fmla="*/ 107308 h 109701"/>
                    <a:gd name="connsiteX2" fmla="*/ 78666 w 92830"/>
                    <a:gd name="connsiteY2" fmla="*/ 108992 h 109701"/>
                    <a:gd name="connsiteX3" fmla="*/ 66346 w 92830"/>
                    <a:gd name="connsiteY3" fmla="*/ 109701 h 109701"/>
                    <a:gd name="connsiteX4" fmla="*/ 38780 w 92830"/>
                    <a:gd name="connsiteY4" fmla="*/ 107308 h 109701"/>
                    <a:gd name="connsiteX5" fmla="*/ 17862 w 92830"/>
                    <a:gd name="connsiteY5" fmla="*/ 98710 h 109701"/>
                    <a:gd name="connsiteX6" fmla="*/ 16887 w 92830"/>
                    <a:gd name="connsiteY6" fmla="*/ 87985 h 109701"/>
                    <a:gd name="connsiteX7" fmla="*/ 15203 w 92830"/>
                    <a:gd name="connsiteY7" fmla="*/ 75045 h 109701"/>
                    <a:gd name="connsiteX8" fmla="*/ 1730 w 92830"/>
                    <a:gd name="connsiteY8" fmla="*/ 25497 h 109701"/>
                    <a:gd name="connsiteX9" fmla="*/ 1996 w 92830"/>
                    <a:gd name="connsiteY9" fmla="*/ 3516 h 109701"/>
                    <a:gd name="connsiteX10" fmla="*/ 13873 w 92830"/>
                    <a:gd name="connsiteY10" fmla="*/ 4402 h 109701"/>
                    <a:gd name="connsiteX11" fmla="*/ 8378 w 92830"/>
                    <a:gd name="connsiteY11" fmla="*/ 7504 h 109701"/>
                    <a:gd name="connsiteX12" fmla="*/ 7669 w 92830"/>
                    <a:gd name="connsiteY12" fmla="*/ 6973 h 109701"/>
                    <a:gd name="connsiteX13" fmla="*/ 10239 w 92830"/>
                    <a:gd name="connsiteY13" fmla="*/ 8036 h 109701"/>
                    <a:gd name="connsiteX14" fmla="*/ 9530 w 92830"/>
                    <a:gd name="connsiteY14" fmla="*/ 7947 h 109701"/>
                    <a:gd name="connsiteX15" fmla="*/ 12189 w 92830"/>
                    <a:gd name="connsiteY15" fmla="*/ 6884 h 109701"/>
                    <a:gd name="connsiteX16" fmla="*/ 11392 w 92830"/>
                    <a:gd name="connsiteY16" fmla="*/ 8125 h 109701"/>
                    <a:gd name="connsiteX17" fmla="*/ 9973 w 92830"/>
                    <a:gd name="connsiteY17" fmla="*/ 11138 h 109701"/>
                    <a:gd name="connsiteX18" fmla="*/ 10505 w 92830"/>
                    <a:gd name="connsiteY18" fmla="*/ 21154 h 109701"/>
                    <a:gd name="connsiteX19" fmla="*/ 14671 w 92830"/>
                    <a:gd name="connsiteY19" fmla="*/ 39767 h 109701"/>
                    <a:gd name="connsiteX20" fmla="*/ 25130 w 92830"/>
                    <a:gd name="connsiteY20" fmla="*/ 78413 h 109701"/>
                    <a:gd name="connsiteX21" fmla="*/ 26105 w 92830"/>
                    <a:gd name="connsiteY21" fmla="*/ 87365 h 109701"/>
                    <a:gd name="connsiteX22" fmla="*/ 26637 w 92830"/>
                    <a:gd name="connsiteY22" fmla="*/ 95519 h 109701"/>
                    <a:gd name="connsiteX23" fmla="*/ 37273 w 92830"/>
                    <a:gd name="connsiteY23" fmla="*/ 97824 h 109701"/>
                    <a:gd name="connsiteX24" fmla="*/ 48264 w 92830"/>
                    <a:gd name="connsiteY24" fmla="*/ 99508 h 109701"/>
                    <a:gd name="connsiteX25" fmla="*/ 69980 w 92830"/>
                    <a:gd name="connsiteY25" fmla="*/ 101103 h 109701"/>
                    <a:gd name="connsiteX26" fmla="*/ 80350 w 92830"/>
                    <a:gd name="connsiteY26" fmla="*/ 101635 h 109701"/>
                    <a:gd name="connsiteX27" fmla="*/ 92582 w 92830"/>
                    <a:gd name="connsiteY27" fmla="*/ 103674 h 109701"/>
                    <a:gd name="connsiteX28" fmla="*/ 92670 w 92830"/>
                    <a:gd name="connsiteY28" fmla="*/ 104294 h 109701"/>
                    <a:gd name="connsiteX29" fmla="*/ 92670 w 92830"/>
                    <a:gd name="connsiteY29" fmla="*/ 104294 h 10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2830" h="109701">
                      <a:moveTo>
                        <a:pt x="92670" y="104294"/>
                      </a:moveTo>
                      <a:cubicBezTo>
                        <a:pt x="90011" y="104826"/>
                        <a:pt x="88239" y="106333"/>
                        <a:pt x="85845" y="107308"/>
                      </a:cubicBezTo>
                      <a:cubicBezTo>
                        <a:pt x="83630" y="108194"/>
                        <a:pt x="81059" y="108637"/>
                        <a:pt x="78666" y="108992"/>
                      </a:cubicBezTo>
                      <a:cubicBezTo>
                        <a:pt x="74677" y="109612"/>
                        <a:pt x="70423" y="109701"/>
                        <a:pt x="66346" y="109701"/>
                      </a:cubicBezTo>
                      <a:cubicBezTo>
                        <a:pt x="57128" y="109701"/>
                        <a:pt x="47909" y="108815"/>
                        <a:pt x="38780" y="107308"/>
                      </a:cubicBezTo>
                      <a:cubicBezTo>
                        <a:pt x="32221" y="106244"/>
                        <a:pt x="20964" y="106067"/>
                        <a:pt x="17862" y="98710"/>
                      </a:cubicBezTo>
                      <a:cubicBezTo>
                        <a:pt x="16444" y="95342"/>
                        <a:pt x="17064" y="91531"/>
                        <a:pt x="16887" y="87985"/>
                      </a:cubicBezTo>
                      <a:cubicBezTo>
                        <a:pt x="16710" y="83642"/>
                        <a:pt x="16089" y="79299"/>
                        <a:pt x="15203" y="75045"/>
                      </a:cubicBezTo>
                      <a:cubicBezTo>
                        <a:pt x="11746" y="58293"/>
                        <a:pt x="4567" y="42338"/>
                        <a:pt x="1730" y="25497"/>
                      </a:cubicBezTo>
                      <a:cubicBezTo>
                        <a:pt x="578" y="18938"/>
                        <a:pt x="-1638" y="9366"/>
                        <a:pt x="1996" y="3516"/>
                      </a:cubicBezTo>
                      <a:cubicBezTo>
                        <a:pt x="4921" y="-1182"/>
                        <a:pt x="11746" y="-1448"/>
                        <a:pt x="13873" y="4402"/>
                      </a:cubicBezTo>
                      <a:cubicBezTo>
                        <a:pt x="15203" y="7859"/>
                        <a:pt x="10771" y="9366"/>
                        <a:pt x="8378" y="7504"/>
                      </a:cubicBezTo>
                      <a:cubicBezTo>
                        <a:pt x="8112" y="7327"/>
                        <a:pt x="7935" y="7150"/>
                        <a:pt x="7669" y="6973"/>
                      </a:cubicBezTo>
                      <a:cubicBezTo>
                        <a:pt x="8555" y="7327"/>
                        <a:pt x="9353" y="7681"/>
                        <a:pt x="10239" y="8036"/>
                      </a:cubicBezTo>
                      <a:cubicBezTo>
                        <a:pt x="9973" y="8036"/>
                        <a:pt x="9796" y="7947"/>
                        <a:pt x="9530" y="7947"/>
                      </a:cubicBezTo>
                      <a:cubicBezTo>
                        <a:pt x="10417" y="7593"/>
                        <a:pt x="11303" y="7238"/>
                        <a:pt x="12189" y="6884"/>
                      </a:cubicBezTo>
                      <a:cubicBezTo>
                        <a:pt x="13785" y="5200"/>
                        <a:pt x="11746" y="7593"/>
                        <a:pt x="11392" y="8125"/>
                      </a:cubicBezTo>
                      <a:cubicBezTo>
                        <a:pt x="10505" y="9454"/>
                        <a:pt x="10239" y="9454"/>
                        <a:pt x="9973" y="11138"/>
                      </a:cubicBezTo>
                      <a:cubicBezTo>
                        <a:pt x="9530" y="14241"/>
                        <a:pt x="10151" y="18052"/>
                        <a:pt x="10505" y="21154"/>
                      </a:cubicBezTo>
                      <a:cubicBezTo>
                        <a:pt x="11303" y="27447"/>
                        <a:pt x="12898" y="33652"/>
                        <a:pt x="14671" y="39767"/>
                      </a:cubicBezTo>
                      <a:cubicBezTo>
                        <a:pt x="18394" y="52620"/>
                        <a:pt x="23003" y="65206"/>
                        <a:pt x="25130" y="78413"/>
                      </a:cubicBezTo>
                      <a:cubicBezTo>
                        <a:pt x="25573" y="81426"/>
                        <a:pt x="25928" y="84351"/>
                        <a:pt x="26105" y="87365"/>
                      </a:cubicBezTo>
                      <a:cubicBezTo>
                        <a:pt x="26194" y="89403"/>
                        <a:pt x="25219" y="94101"/>
                        <a:pt x="26637" y="95519"/>
                      </a:cubicBezTo>
                      <a:cubicBezTo>
                        <a:pt x="28144" y="97026"/>
                        <a:pt x="35235" y="97469"/>
                        <a:pt x="37273" y="97824"/>
                      </a:cubicBezTo>
                      <a:cubicBezTo>
                        <a:pt x="40907" y="98533"/>
                        <a:pt x="44541" y="99065"/>
                        <a:pt x="48264" y="99508"/>
                      </a:cubicBezTo>
                      <a:cubicBezTo>
                        <a:pt x="55532" y="100483"/>
                        <a:pt x="62712" y="100838"/>
                        <a:pt x="69980" y="101103"/>
                      </a:cubicBezTo>
                      <a:cubicBezTo>
                        <a:pt x="73436" y="101192"/>
                        <a:pt x="76893" y="101281"/>
                        <a:pt x="80350" y="101635"/>
                      </a:cubicBezTo>
                      <a:cubicBezTo>
                        <a:pt x="84339" y="101990"/>
                        <a:pt x="88682" y="103851"/>
                        <a:pt x="92582" y="103674"/>
                      </a:cubicBezTo>
                      <a:cubicBezTo>
                        <a:pt x="92848" y="103762"/>
                        <a:pt x="92936" y="104206"/>
                        <a:pt x="92670" y="104294"/>
                      </a:cubicBezTo>
                      <a:lnTo>
                        <a:pt x="92670" y="1042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3" name="任意多边形: 形状 462"/>
                <p:cNvSpPr/>
                <p:nvPr>
                  <p:custDataLst>
                    <p:tags r:id="rId205"/>
                  </p:custDataLst>
                </p:nvPr>
              </p:nvSpPr>
              <p:spPr>
                <a:xfrm>
                  <a:off x="9812575" y="4725839"/>
                  <a:ext cx="38352" cy="256965"/>
                </a:xfrm>
                <a:custGeom>
                  <a:avLst/>
                  <a:gdLst>
                    <a:gd name="connsiteX0" fmla="*/ 5230 w 38352"/>
                    <a:gd name="connsiteY0" fmla="*/ 71 h 256965"/>
                    <a:gd name="connsiteX1" fmla="*/ 11612 w 38352"/>
                    <a:gd name="connsiteY1" fmla="*/ 7428 h 256965"/>
                    <a:gd name="connsiteX2" fmla="*/ 17551 w 38352"/>
                    <a:gd name="connsiteY2" fmla="*/ 19216 h 256965"/>
                    <a:gd name="connsiteX3" fmla="*/ 26148 w 38352"/>
                    <a:gd name="connsiteY3" fmla="*/ 43946 h 256965"/>
                    <a:gd name="connsiteX4" fmla="*/ 36430 w 38352"/>
                    <a:gd name="connsiteY4" fmla="*/ 95266 h 256965"/>
                    <a:gd name="connsiteX5" fmla="*/ 29782 w 38352"/>
                    <a:gd name="connsiteY5" fmla="*/ 199679 h 256965"/>
                    <a:gd name="connsiteX6" fmla="*/ 9751 w 38352"/>
                    <a:gd name="connsiteY6" fmla="*/ 254544 h 256965"/>
                    <a:gd name="connsiteX7" fmla="*/ 1 w 38352"/>
                    <a:gd name="connsiteY7" fmla="*/ 251708 h 256965"/>
                    <a:gd name="connsiteX8" fmla="*/ 1330 w 38352"/>
                    <a:gd name="connsiteY8" fmla="*/ 243110 h 256965"/>
                    <a:gd name="connsiteX9" fmla="*/ 7003 w 38352"/>
                    <a:gd name="connsiteY9" fmla="*/ 242489 h 256965"/>
                    <a:gd name="connsiteX10" fmla="*/ 10283 w 38352"/>
                    <a:gd name="connsiteY10" fmla="*/ 250555 h 256965"/>
                    <a:gd name="connsiteX11" fmla="*/ 710 w 38352"/>
                    <a:gd name="connsiteY11" fmla="*/ 249049 h 256965"/>
                    <a:gd name="connsiteX12" fmla="*/ 18880 w 38352"/>
                    <a:gd name="connsiteY12" fmla="*/ 52455 h 256965"/>
                    <a:gd name="connsiteX13" fmla="*/ 10726 w 38352"/>
                    <a:gd name="connsiteY13" fmla="*/ 25687 h 256965"/>
                    <a:gd name="connsiteX14" fmla="*/ 6028 w 38352"/>
                    <a:gd name="connsiteY14" fmla="*/ 11594 h 256965"/>
                    <a:gd name="connsiteX15" fmla="*/ 4344 w 38352"/>
                    <a:gd name="connsiteY15" fmla="*/ 337 h 256965"/>
                    <a:gd name="connsiteX16" fmla="*/ 5230 w 38352"/>
                    <a:gd name="connsiteY16" fmla="*/ 71 h 256965"/>
                    <a:gd name="connsiteX17" fmla="*/ 5230 w 38352"/>
                    <a:gd name="connsiteY17" fmla="*/ 71 h 256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352" h="256965">
                      <a:moveTo>
                        <a:pt x="5230" y="71"/>
                      </a:moveTo>
                      <a:cubicBezTo>
                        <a:pt x="8421" y="1578"/>
                        <a:pt x="9839" y="4592"/>
                        <a:pt x="11612" y="7428"/>
                      </a:cubicBezTo>
                      <a:cubicBezTo>
                        <a:pt x="14005" y="11239"/>
                        <a:pt x="15867" y="15139"/>
                        <a:pt x="17551" y="19216"/>
                      </a:cubicBezTo>
                      <a:cubicBezTo>
                        <a:pt x="20919" y="27282"/>
                        <a:pt x="23666" y="35526"/>
                        <a:pt x="26148" y="43946"/>
                      </a:cubicBezTo>
                      <a:cubicBezTo>
                        <a:pt x="31112" y="60787"/>
                        <a:pt x="34480" y="77982"/>
                        <a:pt x="36430" y="95266"/>
                      </a:cubicBezTo>
                      <a:cubicBezTo>
                        <a:pt x="40419" y="130277"/>
                        <a:pt x="38203" y="165997"/>
                        <a:pt x="29782" y="199679"/>
                      </a:cubicBezTo>
                      <a:cubicBezTo>
                        <a:pt x="25085" y="218646"/>
                        <a:pt x="18526" y="237260"/>
                        <a:pt x="9751" y="254544"/>
                      </a:cubicBezTo>
                      <a:cubicBezTo>
                        <a:pt x="7446" y="259064"/>
                        <a:pt x="-88" y="256760"/>
                        <a:pt x="1" y="251708"/>
                      </a:cubicBezTo>
                      <a:cubicBezTo>
                        <a:pt x="1" y="248694"/>
                        <a:pt x="710" y="246035"/>
                        <a:pt x="1330" y="243110"/>
                      </a:cubicBezTo>
                      <a:cubicBezTo>
                        <a:pt x="1862" y="240717"/>
                        <a:pt x="5851" y="240008"/>
                        <a:pt x="7003" y="242489"/>
                      </a:cubicBezTo>
                      <a:cubicBezTo>
                        <a:pt x="8244" y="245149"/>
                        <a:pt x="9573" y="247719"/>
                        <a:pt x="10283" y="250555"/>
                      </a:cubicBezTo>
                      <a:cubicBezTo>
                        <a:pt x="7092" y="250023"/>
                        <a:pt x="3901" y="249580"/>
                        <a:pt x="710" y="249049"/>
                      </a:cubicBezTo>
                      <a:cubicBezTo>
                        <a:pt x="28896" y="188510"/>
                        <a:pt x="35898" y="119109"/>
                        <a:pt x="18880" y="52455"/>
                      </a:cubicBezTo>
                      <a:cubicBezTo>
                        <a:pt x="16576" y="43414"/>
                        <a:pt x="13739" y="34551"/>
                        <a:pt x="10726" y="25687"/>
                      </a:cubicBezTo>
                      <a:cubicBezTo>
                        <a:pt x="9130" y="20989"/>
                        <a:pt x="7269" y="16380"/>
                        <a:pt x="6028" y="11594"/>
                      </a:cubicBezTo>
                      <a:cubicBezTo>
                        <a:pt x="5053" y="7960"/>
                        <a:pt x="3280" y="3883"/>
                        <a:pt x="4344" y="337"/>
                      </a:cubicBezTo>
                      <a:cubicBezTo>
                        <a:pt x="4610" y="71"/>
                        <a:pt x="4964" y="-106"/>
                        <a:pt x="5230" y="71"/>
                      </a:cubicBezTo>
                      <a:lnTo>
                        <a:pt x="5230" y="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4" name="任意多边形: 形状 463"/>
                <p:cNvSpPr/>
                <p:nvPr>
                  <p:custDataLst>
                    <p:tags r:id="rId206"/>
                  </p:custDataLst>
                </p:nvPr>
              </p:nvSpPr>
              <p:spPr>
                <a:xfrm>
                  <a:off x="9137004" y="4682085"/>
                  <a:ext cx="30394" cy="274412"/>
                </a:xfrm>
                <a:custGeom>
                  <a:avLst/>
                  <a:gdLst>
                    <a:gd name="connsiteX0" fmla="*/ 2562 w 30394"/>
                    <a:gd name="connsiteY0" fmla="*/ 216 h 274412"/>
                    <a:gd name="connsiteX1" fmla="*/ 14084 w 30394"/>
                    <a:gd name="connsiteY1" fmla="*/ 21045 h 274412"/>
                    <a:gd name="connsiteX2" fmla="*/ 21530 w 30394"/>
                    <a:gd name="connsiteY2" fmla="*/ 46927 h 274412"/>
                    <a:gd name="connsiteX3" fmla="*/ 29330 w 30394"/>
                    <a:gd name="connsiteY3" fmla="*/ 100286 h 274412"/>
                    <a:gd name="connsiteX4" fmla="*/ 25075 w 30394"/>
                    <a:gd name="connsiteY4" fmla="*/ 209662 h 274412"/>
                    <a:gd name="connsiteX5" fmla="*/ 16300 w 30394"/>
                    <a:gd name="connsiteY5" fmla="*/ 271086 h 274412"/>
                    <a:gd name="connsiteX6" fmla="*/ 7171 w 30394"/>
                    <a:gd name="connsiteY6" fmla="*/ 267098 h 274412"/>
                    <a:gd name="connsiteX7" fmla="*/ 12932 w 30394"/>
                    <a:gd name="connsiteY7" fmla="*/ 259741 h 274412"/>
                    <a:gd name="connsiteX8" fmla="*/ 17187 w 30394"/>
                    <a:gd name="connsiteY8" fmla="*/ 261602 h 274412"/>
                    <a:gd name="connsiteX9" fmla="*/ 16211 w 30394"/>
                    <a:gd name="connsiteY9" fmla="*/ 271086 h 274412"/>
                    <a:gd name="connsiteX10" fmla="*/ 6462 w 30394"/>
                    <a:gd name="connsiteY10" fmla="*/ 269580 h 274412"/>
                    <a:gd name="connsiteX11" fmla="*/ 13730 w 30394"/>
                    <a:gd name="connsiteY11" fmla="*/ 217728 h 274412"/>
                    <a:gd name="connsiteX12" fmla="*/ 19048 w 30394"/>
                    <a:gd name="connsiteY12" fmla="*/ 162951 h 274412"/>
                    <a:gd name="connsiteX13" fmla="*/ 13641 w 30394"/>
                    <a:gd name="connsiteY13" fmla="*/ 57031 h 274412"/>
                    <a:gd name="connsiteX14" fmla="*/ 6550 w 30394"/>
                    <a:gd name="connsiteY14" fmla="*/ 28048 h 274412"/>
                    <a:gd name="connsiteX15" fmla="*/ 346 w 30394"/>
                    <a:gd name="connsiteY15" fmla="*/ 925 h 274412"/>
                    <a:gd name="connsiteX16" fmla="*/ 2562 w 30394"/>
                    <a:gd name="connsiteY16" fmla="*/ 216 h 274412"/>
                    <a:gd name="connsiteX17" fmla="*/ 2562 w 30394"/>
                    <a:gd name="connsiteY17" fmla="*/ 216 h 274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0394" h="274412">
                      <a:moveTo>
                        <a:pt x="2562" y="216"/>
                      </a:moveTo>
                      <a:cubicBezTo>
                        <a:pt x="9298" y="4825"/>
                        <a:pt x="11603" y="13777"/>
                        <a:pt x="14084" y="21045"/>
                      </a:cubicBezTo>
                      <a:cubicBezTo>
                        <a:pt x="17009" y="29554"/>
                        <a:pt x="19402" y="38241"/>
                        <a:pt x="21530" y="46927"/>
                      </a:cubicBezTo>
                      <a:cubicBezTo>
                        <a:pt x="25696" y="64477"/>
                        <a:pt x="28089" y="82381"/>
                        <a:pt x="29330" y="100286"/>
                      </a:cubicBezTo>
                      <a:cubicBezTo>
                        <a:pt x="31989" y="136981"/>
                        <a:pt x="29330" y="173587"/>
                        <a:pt x="25075" y="209662"/>
                      </a:cubicBezTo>
                      <a:cubicBezTo>
                        <a:pt x="22682" y="230048"/>
                        <a:pt x="20643" y="251143"/>
                        <a:pt x="16300" y="271086"/>
                      </a:cubicBezTo>
                      <a:cubicBezTo>
                        <a:pt x="13287" y="269757"/>
                        <a:pt x="10273" y="268427"/>
                        <a:pt x="7171" y="267098"/>
                      </a:cubicBezTo>
                      <a:cubicBezTo>
                        <a:pt x="8766" y="264261"/>
                        <a:pt x="10894" y="262223"/>
                        <a:pt x="12932" y="259741"/>
                      </a:cubicBezTo>
                      <a:cubicBezTo>
                        <a:pt x="14261" y="258146"/>
                        <a:pt x="17364" y="259475"/>
                        <a:pt x="17187" y="261602"/>
                      </a:cubicBezTo>
                      <a:cubicBezTo>
                        <a:pt x="17009" y="264882"/>
                        <a:pt x="17009" y="267895"/>
                        <a:pt x="16211" y="271086"/>
                      </a:cubicBezTo>
                      <a:cubicBezTo>
                        <a:pt x="14971" y="276227"/>
                        <a:pt x="6018" y="275163"/>
                        <a:pt x="6462" y="269580"/>
                      </a:cubicBezTo>
                      <a:cubicBezTo>
                        <a:pt x="8057" y="252207"/>
                        <a:pt x="11514" y="235012"/>
                        <a:pt x="13730" y="217728"/>
                      </a:cubicBezTo>
                      <a:cubicBezTo>
                        <a:pt x="16034" y="199557"/>
                        <a:pt x="17984" y="181298"/>
                        <a:pt x="19048" y="162951"/>
                      </a:cubicBezTo>
                      <a:cubicBezTo>
                        <a:pt x="21175" y="127851"/>
                        <a:pt x="20555" y="92043"/>
                        <a:pt x="13641" y="57031"/>
                      </a:cubicBezTo>
                      <a:cubicBezTo>
                        <a:pt x="11691" y="47281"/>
                        <a:pt x="9387" y="37620"/>
                        <a:pt x="6550" y="28048"/>
                      </a:cubicBezTo>
                      <a:cubicBezTo>
                        <a:pt x="4068" y="19627"/>
                        <a:pt x="-1427" y="9700"/>
                        <a:pt x="346" y="925"/>
                      </a:cubicBezTo>
                      <a:cubicBezTo>
                        <a:pt x="700" y="216"/>
                        <a:pt x="1853" y="-316"/>
                        <a:pt x="2562" y="216"/>
                      </a:cubicBezTo>
                      <a:lnTo>
                        <a:pt x="2562" y="2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5" name="任意多边形: 形状 464"/>
                <p:cNvSpPr/>
                <p:nvPr>
                  <p:custDataLst>
                    <p:tags r:id="rId207"/>
                  </p:custDataLst>
                </p:nvPr>
              </p:nvSpPr>
              <p:spPr>
                <a:xfrm>
                  <a:off x="8381354" y="4673406"/>
                  <a:ext cx="762478" cy="18667"/>
                </a:xfrm>
                <a:custGeom>
                  <a:avLst/>
                  <a:gdLst>
                    <a:gd name="connsiteX0" fmla="*/ 761935 w 762478"/>
                    <a:gd name="connsiteY0" fmla="*/ 13327 h 18667"/>
                    <a:gd name="connsiteX1" fmla="*/ 689165 w 762478"/>
                    <a:gd name="connsiteY1" fmla="*/ 17670 h 18667"/>
                    <a:gd name="connsiteX2" fmla="*/ 615420 w 762478"/>
                    <a:gd name="connsiteY2" fmla="*/ 18468 h 18667"/>
                    <a:gd name="connsiteX3" fmla="*/ 466690 w 762478"/>
                    <a:gd name="connsiteY3" fmla="*/ 18468 h 18667"/>
                    <a:gd name="connsiteX4" fmla="*/ 169052 w 762478"/>
                    <a:gd name="connsiteY4" fmla="*/ 14036 h 18667"/>
                    <a:gd name="connsiteX5" fmla="*/ 85291 w 762478"/>
                    <a:gd name="connsiteY5" fmla="*/ 11732 h 18667"/>
                    <a:gd name="connsiteX6" fmla="*/ 44519 w 762478"/>
                    <a:gd name="connsiteY6" fmla="*/ 10402 h 18667"/>
                    <a:gd name="connsiteX7" fmla="*/ 2683 w 762478"/>
                    <a:gd name="connsiteY7" fmla="*/ 7743 h 18667"/>
                    <a:gd name="connsiteX8" fmla="*/ 2506 w 762478"/>
                    <a:gd name="connsiteY8" fmla="*/ 741 h 18667"/>
                    <a:gd name="connsiteX9" fmla="*/ 38758 w 762478"/>
                    <a:gd name="connsiteY9" fmla="*/ 741 h 18667"/>
                    <a:gd name="connsiteX10" fmla="*/ 76250 w 762478"/>
                    <a:gd name="connsiteY10" fmla="*/ 1982 h 18667"/>
                    <a:gd name="connsiteX11" fmla="*/ 150172 w 762478"/>
                    <a:gd name="connsiteY11" fmla="*/ 4109 h 18667"/>
                    <a:gd name="connsiteX12" fmla="*/ 298991 w 762478"/>
                    <a:gd name="connsiteY12" fmla="*/ 7300 h 18667"/>
                    <a:gd name="connsiteX13" fmla="*/ 596541 w 762478"/>
                    <a:gd name="connsiteY13" fmla="*/ 9338 h 18667"/>
                    <a:gd name="connsiteX14" fmla="*/ 680213 w 762478"/>
                    <a:gd name="connsiteY14" fmla="*/ 9161 h 18667"/>
                    <a:gd name="connsiteX15" fmla="*/ 720985 w 762478"/>
                    <a:gd name="connsiteY15" fmla="*/ 9072 h 18667"/>
                    <a:gd name="connsiteX16" fmla="*/ 762024 w 762478"/>
                    <a:gd name="connsiteY16" fmla="*/ 11820 h 18667"/>
                    <a:gd name="connsiteX17" fmla="*/ 761935 w 762478"/>
                    <a:gd name="connsiteY17" fmla="*/ 13327 h 18667"/>
                    <a:gd name="connsiteX18" fmla="*/ 761935 w 762478"/>
                    <a:gd name="connsiteY18" fmla="*/ 13327 h 1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2478" h="18667">
                      <a:moveTo>
                        <a:pt x="761935" y="13327"/>
                      </a:moveTo>
                      <a:cubicBezTo>
                        <a:pt x="738535" y="18734"/>
                        <a:pt x="713185" y="17316"/>
                        <a:pt x="689165" y="17670"/>
                      </a:cubicBezTo>
                      <a:cubicBezTo>
                        <a:pt x="664613" y="18113"/>
                        <a:pt x="639973" y="18379"/>
                        <a:pt x="615420" y="18468"/>
                      </a:cubicBezTo>
                      <a:cubicBezTo>
                        <a:pt x="565873" y="18734"/>
                        <a:pt x="516237" y="18734"/>
                        <a:pt x="466690" y="18468"/>
                      </a:cubicBezTo>
                      <a:cubicBezTo>
                        <a:pt x="367507" y="17936"/>
                        <a:pt x="268324" y="16429"/>
                        <a:pt x="169052" y="14036"/>
                      </a:cubicBezTo>
                      <a:cubicBezTo>
                        <a:pt x="141132" y="13327"/>
                        <a:pt x="113211" y="12618"/>
                        <a:pt x="85291" y="11732"/>
                      </a:cubicBezTo>
                      <a:cubicBezTo>
                        <a:pt x="71730" y="11288"/>
                        <a:pt x="58080" y="10934"/>
                        <a:pt x="44519" y="10402"/>
                      </a:cubicBezTo>
                      <a:cubicBezTo>
                        <a:pt x="30603" y="9959"/>
                        <a:pt x="16510" y="10313"/>
                        <a:pt x="2683" y="7743"/>
                      </a:cubicBezTo>
                      <a:cubicBezTo>
                        <a:pt x="-774" y="7122"/>
                        <a:pt x="-951" y="1095"/>
                        <a:pt x="2506" y="741"/>
                      </a:cubicBezTo>
                      <a:cubicBezTo>
                        <a:pt x="14471" y="-677"/>
                        <a:pt x="26615" y="298"/>
                        <a:pt x="38758" y="741"/>
                      </a:cubicBezTo>
                      <a:cubicBezTo>
                        <a:pt x="51255" y="1184"/>
                        <a:pt x="63753" y="1539"/>
                        <a:pt x="76250" y="1982"/>
                      </a:cubicBezTo>
                      <a:cubicBezTo>
                        <a:pt x="100891" y="2779"/>
                        <a:pt x="125532" y="3489"/>
                        <a:pt x="150172" y="4109"/>
                      </a:cubicBezTo>
                      <a:cubicBezTo>
                        <a:pt x="199808" y="5439"/>
                        <a:pt x="249444" y="6502"/>
                        <a:pt x="298991" y="7300"/>
                      </a:cubicBezTo>
                      <a:cubicBezTo>
                        <a:pt x="398175" y="8895"/>
                        <a:pt x="497358" y="9516"/>
                        <a:pt x="596541" y="9338"/>
                      </a:cubicBezTo>
                      <a:cubicBezTo>
                        <a:pt x="624461" y="9250"/>
                        <a:pt x="652381" y="9161"/>
                        <a:pt x="680213" y="9161"/>
                      </a:cubicBezTo>
                      <a:cubicBezTo>
                        <a:pt x="693774" y="9161"/>
                        <a:pt x="707424" y="9161"/>
                        <a:pt x="720985" y="9072"/>
                      </a:cubicBezTo>
                      <a:cubicBezTo>
                        <a:pt x="734635" y="8984"/>
                        <a:pt x="748462" y="9161"/>
                        <a:pt x="762024" y="11820"/>
                      </a:cubicBezTo>
                      <a:cubicBezTo>
                        <a:pt x="762644" y="11909"/>
                        <a:pt x="762644" y="13150"/>
                        <a:pt x="761935" y="13327"/>
                      </a:cubicBezTo>
                      <a:lnTo>
                        <a:pt x="761935" y="133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6" name="任意多边形: 形状 465"/>
                <p:cNvSpPr/>
                <p:nvPr>
                  <p:custDataLst>
                    <p:tags r:id="rId208"/>
                  </p:custDataLst>
                </p:nvPr>
              </p:nvSpPr>
              <p:spPr>
                <a:xfrm>
                  <a:off x="8348982" y="4893073"/>
                  <a:ext cx="764570" cy="41655"/>
                </a:xfrm>
                <a:custGeom>
                  <a:avLst/>
                  <a:gdLst>
                    <a:gd name="connsiteX0" fmla="*/ 763639 w 764570"/>
                    <a:gd name="connsiteY0" fmla="*/ 28190 h 41655"/>
                    <a:gd name="connsiteX1" fmla="*/ 746089 w 764570"/>
                    <a:gd name="connsiteY1" fmla="*/ 29785 h 41655"/>
                    <a:gd name="connsiteX2" fmla="*/ 726235 w 764570"/>
                    <a:gd name="connsiteY2" fmla="*/ 29165 h 41655"/>
                    <a:gd name="connsiteX3" fmla="*/ 688742 w 764570"/>
                    <a:gd name="connsiteY3" fmla="*/ 27037 h 41655"/>
                    <a:gd name="connsiteX4" fmla="*/ 615972 w 764570"/>
                    <a:gd name="connsiteY4" fmla="*/ 22960 h 41655"/>
                    <a:gd name="connsiteX5" fmla="*/ 468217 w 764570"/>
                    <a:gd name="connsiteY5" fmla="*/ 16313 h 41655"/>
                    <a:gd name="connsiteX6" fmla="*/ 171642 w 764570"/>
                    <a:gd name="connsiteY6" fmla="*/ 10108 h 41655"/>
                    <a:gd name="connsiteX7" fmla="*/ 5273 w 764570"/>
                    <a:gd name="connsiteY7" fmla="*/ 10817 h 41655"/>
                    <a:gd name="connsiteX8" fmla="*/ 10325 w 764570"/>
                    <a:gd name="connsiteY8" fmla="*/ 5854 h 41655"/>
                    <a:gd name="connsiteX9" fmla="*/ 13694 w 764570"/>
                    <a:gd name="connsiteY9" fmla="*/ 38206 h 41655"/>
                    <a:gd name="connsiteX10" fmla="*/ 6514 w 764570"/>
                    <a:gd name="connsiteY10" fmla="*/ 39003 h 41655"/>
                    <a:gd name="connsiteX11" fmla="*/ 44 w 764570"/>
                    <a:gd name="connsiteY11" fmla="*/ 5588 h 41655"/>
                    <a:gd name="connsiteX12" fmla="*/ 5096 w 764570"/>
                    <a:gd name="connsiteY12" fmla="*/ 624 h 41655"/>
                    <a:gd name="connsiteX13" fmla="*/ 302645 w 764570"/>
                    <a:gd name="connsiteY13" fmla="*/ 1954 h 41655"/>
                    <a:gd name="connsiteX14" fmla="*/ 598245 w 764570"/>
                    <a:gd name="connsiteY14" fmla="*/ 12590 h 41655"/>
                    <a:gd name="connsiteX15" fmla="*/ 682094 w 764570"/>
                    <a:gd name="connsiteY15" fmla="*/ 17376 h 41655"/>
                    <a:gd name="connsiteX16" fmla="*/ 724019 w 764570"/>
                    <a:gd name="connsiteY16" fmla="*/ 20213 h 41655"/>
                    <a:gd name="connsiteX17" fmla="*/ 743873 w 764570"/>
                    <a:gd name="connsiteY17" fmla="*/ 22163 h 41655"/>
                    <a:gd name="connsiteX18" fmla="*/ 763993 w 764570"/>
                    <a:gd name="connsiteY18" fmla="*/ 26506 h 41655"/>
                    <a:gd name="connsiteX19" fmla="*/ 763639 w 764570"/>
                    <a:gd name="connsiteY19" fmla="*/ 28190 h 41655"/>
                    <a:gd name="connsiteX20" fmla="*/ 763639 w 764570"/>
                    <a:gd name="connsiteY20" fmla="*/ 28190 h 41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4570" h="41655">
                      <a:moveTo>
                        <a:pt x="763639" y="28190"/>
                      </a:moveTo>
                      <a:cubicBezTo>
                        <a:pt x="757789" y="28544"/>
                        <a:pt x="751939" y="29697"/>
                        <a:pt x="746089" y="29785"/>
                      </a:cubicBezTo>
                      <a:cubicBezTo>
                        <a:pt x="739530" y="29874"/>
                        <a:pt x="732882" y="29519"/>
                        <a:pt x="726235" y="29165"/>
                      </a:cubicBezTo>
                      <a:cubicBezTo>
                        <a:pt x="713737" y="28544"/>
                        <a:pt x="701239" y="27747"/>
                        <a:pt x="688742" y="27037"/>
                      </a:cubicBezTo>
                      <a:cubicBezTo>
                        <a:pt x="664456" y="25708"/>
                        <a:pt x="640258" y="24290"/>
                        <a:pt x="615972" y="22960"/>
                      </a:cubicBezTo>
                      <a:cubicBezTo>
                        <a:pt x="566691" y="20390"/>
                        <a:pt x="517409" y="18174"/>
                        <a:pt x="468217" y="16313"/>
                      </a:cubicBezTo>
                      <a:cubicBezTo>
                        <a:pt x="369299" y="12679"/>
                        <a:pt x="270471" y="10640"/>
                        <a:pt x="171642" y="10108"/>
                      </a:cubicBezTo>
                      <a:cubicBezTo>
                        <a:pt x="116156" y="9842"/>
                        <a:pt x="60759" y="10108"/>
                        <a:pt x="5273" y="10817"/>
                      </a:cubicBezTo>
                      <a:cubicBezTo>
                        <a:pt x="6957" y="9133"/>
                        <a:pt x="8641" y="7538"/>
                        <a:pt x="10325" y="5854"/>
                      </a:cubicBezTo>
                      <a:cubicBezTo>
                        <a:pt x="11921" y="16667"/>
                        <a:pt x="14137" y="27392"/>
                        <a:pt x="13694" y="38206"/>
                      </a:cubicBezTo>
                      <a:cubicBezTo>
                        <a:pt x="13516" y="42283"/>
                        <a:pt x="7932" y="42992"/>
                        <a:pt x="6514" y="39003"/>
                      </a:cubicBezTo>
                      <a:cubicBezTo>
                        <a:pt x="2703" y="28101"/>
                        <a:pt x="1728" y="16844"/>
                        <a:pt x="44" y="5588"/>
                      </a:cubicBezTo>
                      <a:cubicBezTo>
                        <a:pt x="-399" y="2751"/>
                        <a:pt x="2614" y="624"/>
                        <a:pt x="5096" y="624"/>
                      </a:cubicBezTo>
                      <a:cubicBezTo>
                        <a:pt x="104190" y="-528"/>
                        <a:pt x="203374" y="-85"/>
                        <a:pt x="302645" y="1954"/>
                      </a:cubicBezTo>
                      <a:cubicBezTo>
                        <a:pt x="401120" y="3992"/>
                        <a:pt x="499682" y="7538"/>
                        <a:pt x="598245" y="12590"/>
                      </a:cubicBezTo>
                      <a:cubicBezTo>
                        <a:pt x="626165" y="14008"/>
                        <a:pt x="654174" y="15515"/>
                        <a:pt x="682094" y="17376"/>
                      </a:cubicBezTo>
                      <a:cubicBezTo>
                        <a:pt x="696099" y="18263"/>
                        <a:pt x="710014" y="19149"/>
                        <a:pt x="724019" y="20213"/>
                      </a:cubicBezTo>
                      <a:cubicBezTo>
                        <a:pt x="730666" y="20744"/>
                        <a:pt x="737314" y="21276"/>
                        <a:pt x="743873" y="22163"/>
                      </a:cubicBezTo>
                      <a:cubicBezTo>
                        <a:pt x="750698" y="23049"/>
                        <a:pt x="757257" y="25176"/>
                        <a:pt x="763993" y="26506"/>
                      </a:cubicBezTo>
                      <a:cubicBezTo>
                        <a:pt x="764968" y="26683"/>
                        <a:pt x="764614" y="28190"/>
                        <a:pt x="763639" y="28190"/>
                      </a:cubicBezTo>
                      <a:lnTo>
                        <a:pt x="763639" y="2819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7" name="任意多边形: 形状 466"/>
                <p:cNvSpPr/>
                <p:nvPr>
                  <p:custDataLst>
                    <p:tags r:id="rId209"/>
                  </p:custDataLst>
                </p:nvPr>
              </p:nvSpPr>
              <p:spPr>
                <a:xfrm>
                  <a:off x="9103993" y="4726144"/>
                  <a:ext cx="21947" cy="193363"/>
                </a:xfrm>
                <a:custGeom>
                  <a:avLst/>
                  <a:gdLst>
                    <a:gd name="connsiteX0" fmla="*/ 119 w 21947"/>
                    <a:gd name="connsiteY0" fmla="*/ 187407 h 193363"/>
                    <a:gd name="connsiteX1" fmla="*/ 11553 w 21947"/>
                    <a:gd name="connsiteY1" fmla="*/ 97353 h 193363"/>
                    <a:gd name="connsiteX2" fmla="*/ 2423 w 21947"/>
                    <a:gd name="connsiteY2" fmla="*/ 6148 h 193363"/>
                    <a:gd name="connsiteX3" fmla="*/ 12084 w 21947"/>
                    <a:gd name="connsiteY3" fmla="*/ 3754 h 193363"/>
                    <a:gd name="connsiteX4" fmla="*/ 9248 w 21947"/>
                    <a:gd name="connsiteY4" fmla="*/ 190155 h 193363"/>
                    <a:gd name="connsiteX5" fmla="*/ 119 w 21947"/>
                    <a:gd name="connsiteY5" fmla="*/ 187407 h 193363"/>
                    <a:gd name="connsiteX6" fmla="*/ 119 w 21947"/>
                    <a:gd name="connsiteY6" fmla="*/ 187407 h 193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47" h="193363">
                      <a:moveTo>
                        <a:pt x="119" y="187407"/>
                      </a:moveTo>
                      <a:cubicBezTo>
                        <a:pt x="6589" y="157803"/>
                        <a:pt x="11109" y="128021"/>
                        <a:pt x="11553" y="97353"/>
                      </a:cubicBezTo>
                      <a:cubicBezTo>
                        <a:pt x="11996" y="66863"/>
                        <a:pt x="8982" y="36284"/>
                        <a:pt x="2423" y="6148"/>
                      </a:cubicBezTo>
                      <a:cubicBezTo>
                        <a:pt x="1094" y="-234"/>
                        <a:pt x="10755" y="-2628"/>
                        <a:pt x="12084" y="3754"/>
                      </a:cubicBezTo>
                      <a:cubicBezTo>
                        <a:pt x="25291" y="65001"/>
                        <a:pt x="26089" y="130769"/>
                        <a:pt x="9248" y="190155"/>
                      </a:cubicBezTo>
                      <a:cubicBezTo>
                        <a:pt x="7741" y="195916"/>
                        <a:pt x="-1122" y="193257"/>
                        <a:pt x="119" y="187407"/>
                      </a:cubicBezTo>
                      <a:lnTo>
                        <a:pt x="119" y="187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8" name="任意多边形: 形状 467"/>
                <p:cNvSpPr/>
                <p:nvPr>
                  <p:custDataLst>
                    <p:tags r:id="rId210"/>
                  </p:custDataLst>
                </p:nvPr>
              </p:nvSpPr>
              <p:spPr>
                <a:xfrm>
                  <a:off x="8340764" y="4666446"/>
                  <a:ext cx="766706" cy="66115"/>
                </a:xfrm>
                <a:custGeom>
                  <a:avLst/>
                  <a:gdLst>
                    <a:gd name="connsiteX0" fmla="*/ 763259 w 766706"/>
                    <a:gd name="connsiteY0" fmla="*/ 66023 h 66115"/>
                    <a:gd name="connsiteX1" fmla="*/ 615326 w 766706"/>
                    <a:gd name="connsiteY1" fmla="*/ 64427 h 66115"/>
                    <a:gd name="connsiteX2" fmla="*/ 467393 w 766706"/>
                    <a:gd name="connsiteY2" fmla="*/ 62034 h 66115"/>
                    <a:gd name="connsiteX3" fmla="*/ 172680 w 766706"/>
                    <a:gd name="connsiteY3" fmla="*/ 57159 h 66115"/>
                    <a:gd name="connsiteX4" fmla="*/ 6045 w 766706"/>
                    <a:gd name="connsiteY4" fmla="*/ 54412 h 66115"/>
                    <a:gd name="connsiteX5" fmla="*/ 1702 w 766706"/>
                    <a:gd name="connsiteY5" fmla="*/ 51132 h 66115"/>
                    <a:gd name="connsiteX6" fmla="*/ 14023 w 766706"/>
                    <a:gd name="connsiteY6" fmla="*/ 8676 h 66115"/>
                    <a:gd name="connsiteX7" fmla="*/ 58429 w 766706"/>
                    <a:gd name="connsiteY7" fmla="*/ 4421 h 66115"/>
                    <a:gd name="connsiteX8" fmla="*/ 53643 w 766706"/>
                    <a:gd name="connsiteY8" fmla="*/ 12664 h 66115"/>
                    <a:gd name="connsiteX9" fmla="*/ 19075 w 766706"/>
                    <a:gd name="connsiteY9" fmla="*/ 16032 h 66115"/>
                    <a:gd name="connsiteX10" fmla="*/ 10034 w 766706"/>
                    <a:gd name="connsiteY10" fmla="*/ 49005 h 66115"/>
                    <a:gd name="connsiteX11" fmla="*/ 5691 w 766706"/>
                    <a:gd name="connsiteY11" fmla="*/ 45725 h 66115"/>
                    <a:gd name="connsiteX12" fmla="*/ 301468 w 766706"/>
                    <a:gd name="connsiteY12" fmla="*/ 50512 h 66115"/>
                    <a:gd name="connsiteX13" fmla="*/ 596181 w 766706"/>
                    <a:gd name="connsiteY13" fmla="*/ 55298 h 66115"/>
                    <a:gd name="connsiteX14" fmla="*/ 762904 w 766706"/>
                    <a:gd name="connsiteY14" fmla="*/ 58755 h 66115"/>
                    <a:gd name="connsiteX15" fmla="*/ 763259 w 766706"/>
                    <a:gd name="connsiteY15" fmla="*/ 66023 h 66115"/>
                    <a:gd name="connsiteX16" fmla="*/ 763259 w 766706"/>
                    <a:gd name="connsiteY16" fmla="*/ 66023 h 66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66706" h="66115">
                      <a:moveTo>
                        <a:pt x="763259" y="66023"/>
                      </a:moveTo>
                      <a:cubicBezTo>
                        <a:pt x="713977" y="66466"/>
                        <a:pt x="664696" y="65225"/>
                        <a:pt x="615326" y="64427"/>
                      </a:cubicBezTo>
                      <a:cubicBezTo>
                        <a:pt x="566045" y="63630"/>
                        <a:pt x="516763" y="62832"/>
                        <a:pt x="467393" y="62034"/>
                      </a:cubicBezTo>
                      <a:cubicBezTo>
                        <a:pt x="369185" y="60439"/>
                        <a:pt x="270888" y="58755"/>
                        <a:pt x="172680" y="57159"/>
                      </a:cubicBezTo>
                      <a:cubicBezTo>
                        <a:pt x="117106" y="56273"/>
                        <a:pt x="61531" y="55298"/>
                        <a:pt x="6045" y="54412"/>
                      </a:cubicBezTo>
                      <a:cubicBezTo>
                        <a:pt x="4095" y="54412"/>
                        <a:pt x="2323" y="52993"/>
                        <a:pt x="1702" y="51132"/>
                      </a:cubicBezTo>
                      <a:cubicBezTo>
                        <a:pt x="-2818" y="35621"/>
                        <a:pt x="1791" y="18603"/>
                        <a:pt x="14023" y="8676"/>
                      </a:cubicBezTo>
                      <a:cubicBezTo>
                        <a:pt x="26432" y="-1340"/>
                        <a:pt x="43627" y="-2581"/>
                        <a:pt x="58429" y="4421"/>
                      </a:cubicBezTo>
                      <a:cubicBezTo>
                        <a:pt x="64190" y="7080"/>
                        <a:pt x="59404" y="15500"/>
                        <a:pt x="53643" y="12664"/>
                      </a:cubicBezTo>
                      <a:cubicBezTo>
                        <a:pt x="42475" y="7169"/>
                        <a:pt x="28293" y="8233"/>
                        <a:pt x="19075" y="16032"/>
                      </a:cubicBezTo>
                      <a:cubicBezTo>
                        <a:pt x="9768" y="23921"/>
                        <a:pt x="6577" y="37128"/>
                        <a:pt x="10034" y="49005"/>
                      </a:cubicBezTo>
                      <a:cubicBezTo>
                        <a:pt x="8616" y="47941"/>
                        <a:pt x="7198" y="46789"/>
                        <a:pt x="5691" y="45725"/>
                      </a:cubicBezTo>
                      <a:cubicBezTo>
                        <a:pt x="104254" y="47321"/>
                        <a:pt x="202905" y="48916"/>
                        <a:pt x="301468" y="50512"/>
                      </a:cubicBezTo>
                      <a:cubicBezTo>
                        <a:pt x="399676" y="52107"/>
                        <a:pt x="497973" y="53702"/>
                        <a:pt x="596181" y="55298"/>
                      </a:cubicBezTo>
                      <a:cubicBezTo>
                        <a:pt x="651755" y="56184"/>
                        <a:pt x="707330" y="56539"/>
                        <a:pt x="762904" y="58755"/>
                      </a:cubicBezTo>
                      <a:cubicBezTo>
                        <a:pt x="767868" y="58843"/>
                        <a:pt x="767956" y="66023"/>
                        <a:pt x="763259" y="66023"/>
                      </a:cubicBezTo>
                      <a:lnTo>
                        <a:pt x="763259" y="660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9" name="任意多边形: 形状 468"/>
                <p:cNvSpPr/>
                <p:nvPr>
                  <p:custDataLst>
                    <p:tags r:id="rId211"/>
                  </p:custDataLst>
                </p:nvPr>
              </p:nvSpPr>
              <p:spPr>
                <a:xfrm>
                  <a:off x="8379256" y="4715035"/>
                  <a:ext cx="34356" cy="182909"/>
                </a:xfrm>
                <a:custGeom>
                  <a:avLst/>
                  <a:gdLst>
                    <a:gd name="connsiteX0" fmla="*/ 6554 w 34356"/>
                    <a:gd name="connsiteY0" fmla="*/ 1834 h 182909"/>
                    <a:gd name="connsiteX1" fmla="*/ 23128 w 34356"/>
                    <a:gd name="connsiteY1" fmla="*/ 45709 h 182909"/>
                    <a:gd name="connsiteX2" fmla="*/ 32790 w 34356"/>
                    <a:gd name="connsiteY2" fmla="*/ 92420 h 182909"/>
                    <a:gd name="connsiteX3" fmla="*/ 33410 w 34356"/>
                    <a:gd name="connsiteY3" fmla="*/ 137624 h 182909"/>
                    <a:gd name="connsiteX4" fmla="*/ 23217 w 34356"/>
                    <a:gd name="connsiteY4" fmla="*/ 180612 h 182909"/>
                    <a:gd name="connsiteX5" fmla="*/ 14265 w 34356"/>
                    <a:gd name="connsiteY5" fmla="*/ 176712 h 182909"/>
                    <a:gd name="connsiteX6" fmla="*/ 23572 w 34356"/>
                    <a:gd name="connsiteY6" fmla="*/ 134521 h 182909"/>
                    <a:gd name="connsiteX7" fmla="*/ 22863 w 34356"/>
                    <a:gd name="connsiteY7" fmla="*/ 92242 h 182909"/>
                    <a:gd name="connsiteX8" fmla="*/ 13910 w 34356"/>
                    <a:gd name="connsiteY8" fmla="*/ 48102 h 182909"/>
                    <a:gd name="connsiteX9" fmla="*/ 83 w 34356"/>
                    <a:gd name="connsiteY9" fmla="*/ 4493 h 182909"/>
                    <a:gd name="connsiteX10" fmla="*/ 6554 w 34356"/>
                    <a:gd name="connsiteY10" fmla="*/ 1834 h 182909"/>
                    <a:gd name="connsiteX11" fmla="*/ 6554 w 34356"/>
                    <a:gd name="connsiteY11" fmla="*/ 1834 h 182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356" h="182909">
                      <a:moveTo>
                        <a:pt x="6554" y="1834"/>
                      </a:moveTo>
                      <a:cubicBezTo>
                        <a:pt x="14354" y="15218"/>
                        <a:pt x="18874" y="31084"/>
                        <a:pt x="23128" y="45709"/>
                      </a:cubicBezTo>
                      <a:cubicBezTo>
                        <a:pt x="27649" y="61042"/>
                        <a:pt x="30928" y="76642"/>
                        <a:pt x="32790" y="92420"/>
                      </a:cubicBezTo>
                      <a:cubicBezTo>
                        <a:pt x="34563" y="107488"/>
                        <a:pt x="34917" y="122644"/>
                        <a:pt x="33410" y="137624"/>
                      </a:cubicBezTo>
                      <a:cubicBezTo>
                        <a:pt x="31992" y="151983"/>
                        <a:pt x="29688" y="167760"/>
                        <a:pt x="23217" y="180612"/>
                      </a:cubicBezTo>
                      <a:cubicBezTo>
                        <a:pt x="20735" y="185487"/>
                        <a:pt x="13024" y="181853"/>
                        <a:pt x="14265" y="176712"/>
                      </a:cubicBezTo>
                      <a:cubicBezTo>
                        <a:pt x="17899" y="162530"/>
                        <a:pt x="22242" y="149235"/>
                        <a:pt x="23572" y="134521"/>
                      </a:cubicBezTo>
                      <a:cubicBezTo>
                        <a:pt x="24813" y="120517"/>
                        <a:pt x="24458" y="106335"/>
                        <a:pt x="22863" y="92242"/>
                      </a:cubicBezTo>
                      <a:cubicBezTo>
                        <a:pt x="21178" y="77352"/>
                        <a:pt x="17899" y="62638"/>
                        <a:pt x="13910" y="48102"/>
                      </a:cubicBezTo>
                      <a:cubicBezTo>
                        <a:pt x="9833" y="33477"/>
                        <a:pt x="3451" y="19207"/>
                        <a:pt x="83" y="4493"/>
                      </a:cubicBezTo>
                      <a:cubicBezTo>
                        <a:pt x="-714" y="593"/>
                        <a:pt x="4426" y="-1889"/>
                        <a:pt x="6554" y="1834"/>
                      </a:cubicBezTo>
                      <a:lnTo>
                        <a:pt x="6554" y="183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0" name="任意多边形: 形状 469"/>
                <p:cNvSpPr/>
                <p:nvPr>
                  <p:custDataLst>
                    <p:tags r:id="rId212"/>
                  </p:custDataLst>
                </p:nvPr>
              </p:nvSpPr>
              <p:spPr>
                <a:xfrm>
                  <a:off x="9132789" y="4684364"/>
                  <a:ext cx="688357" cy="43834"/>
                </a:xfrm>
                <a:custGeom>
                  <a:avLst/>
                  <a:gdLst>
                    <a:gd name="connsiteX0" fmla="*/ 687409 w 688357"/>
                    <a:gd name="connsiteY0" fmla="*/ 42876 h 43834"/>
                    <a:gd name="connsiteX1" fmla="*/ 654259 w 688357"/>
                    <a:gd name="connsiteY1" fmla="*/ 42698 h 43834"/>
                    <a:gd name="connsiteX2" fmla="*/ 620312 w 688357"/>
                    <a:gd name="connsiteY2" fmla="*/ 39950 h 43834"/>
                    <a:gd name="connsiteX3" fmla="*/ 551353 w 688357"/>
                    <a:gd name="connsiteY3" fmla="*/ 34810 h 43834"/>
                    <a:gd name="connsiteX4" fmla="*/ 413348 w 688357"/>
                    <a:gd name="connsiteY4" fmla="*/ 27630 h 43834"/>
                    <a:gd name="connsiteX5" fmla="*/ 137780 w 688357"/>
                    <a:gd name="connsiteY5" fmla="*/ 25680 h 43834"/>
                    <a:gd name="connsiteX6" fmla="*/ 68733 w 688357"/>
                    <a:gd name="connsiteY6" fmla="*/ 24705 h 43834"/>
                    <a:gd name="connsiteX7" fmla="*/ 2079 w 688357"/>
                    <a:gd name="connsiteY7" fmla="*/ 7687 h 43834"/>
                    <a:gd name="connsiteX8" fmla="*/ 5092 w 688357"/>
                    <a:gd name="connsiteY8" fmla="*/ 242 h 43834"/>
                    <a:gd name="connsiteX9" fmla="*/ 65630 w 688357"/>
                    <a:gd name="connsiteY9" fmla="*/ 15044 h 43834"/>
                    <a:gd name="connsiteX10" fmla="*/ 126789 w 688357"/>
                    <a:gd name="connsiteY10" fmla="*/ 16551 h 43834"/>
                    <a:gd name="connsiteX11" fmla="*/ 262047 w 688357"/>
                    <a:gd name="connsiteY11" fmla="*/ 15044 h 43834"/>
                    <a:gd name="connsiteX12" fmla="*/ 534690 w 688357"/>
                    <a:gd name="connsiteY12" fmla="*/ 24528 h 43834"/>
                    <a:gd name="connsiteX13" fmla="*/ 611359 w 688357"/>
                    <a:gd name="connsiteY13" fmla="*/ 30289 h 43834"/>
                    <a:gd name="connsiteX14" fmla="*/ 649650 w 688357"/>
                    <a:gd name="connsiteY14" fmla="*/ 33835 h 43834"/>
                    <a:gd name="connsiteX15" fmla="*/ 687231 w 688357"/>
                    <a:gd name="connsiteY15" fmla="*/ 40394 h 43834"/>
                    <a:gd name="connsiteX16" fmla="*/ 687409 w 688357"/>
                    <a:gd name="connsiteY16" fmla="*/ 42876 h 43834"/>
                    <a:gd name="connsiteX17" fmla="*/ 687409 w 688357"/>
                    <a:gd name="connsiteY17" fmla="*/ 42876 h 43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8357" h="43834">
                      <a:moveTo>
                        <a:pt x="687409" y="42876"/>
                      </a:moveTo>
                      <a:cubicBezTo>
                        <a:pt x="676418" y="44648"/>
                        <a:pt x="665516" y="43584"/>
                        <a:pt x="654259" y="42698"/>
                      </a:cubicBezTo>
                      <a:cubicBezTo>
                        <a:pt x="642914" y="41812"/>
                        <a:pt x="631657" y="40926"/>
                        <a:pt x="620312" y="39950"/>
                      </a:cubicBezTo>
                      <a:cubicBezTo>
                        <a:pt x="597355" y="38089"/>
                        <a:pt x="574310" y="36316"/>
                        <a:pt x="551353" y="34810"/>
                      </a:cubicBezTo>
                      <a:cubicBezTo>
                        <a:pt x="505351" y="31707"/>
                        <a:pt x="459350" y="29314"/>
                        <a:pt x="413348" y="27630"/>
                      </a:cubicBezTo>
                      <a:cubicBezTo>
                        <a:pt x="321433" y="24173"/>
                        <a:pt x="229518" y="23553"/>
                        <a:pt x="137780" y="25680"/>
                      </a:cubicBezTo>
                      <a:cubicBezTo>
                        <a:pt x="114823" y="26212"/>
                        <a:pt x="91778" y="26744"/>
                        <a:pt x="68733" y="24705"/>
                      </a:cubicBezTo>
                      <a:cubicBezTo>
                        <a:pt x="46397" y="22667"/>
                        <a:pt x="22288" y="18767"/>
                        <a:pt x="2079" y="7687"/>
                      </a:cubicBezTo>
                      <a:cubicBezTo>
                        <a:pt x="-2087" y="5383"/>
                        <a:pt x="572" y="-1354"/>
                        <a:pt x="5092" y="242"/>
                      </a:cubicBezTo>
                      <a:cubicBezTo>
                        <a:pt x="25124" y="7244"/>
                        <a:pt x="44535" y="12917"/>
                        <a:pt x="65630" y="15044"/>
                      </a:cubicBezTo>
                      <a:cubicBezTo>
                        <a:pt x="86017" y="17083"/>
                        <a:pt x="106403" y="16994"/>
                        <a:pt x="126789" y="16551"/>
                      </a:cubicBezTo>
                      <a:cubicBezTo>
                        <a:pt x="171816" y="15576"/>
                        <a:pt x="216931" y="14867"/>
                        <a:pt x="262047" y="15044"/>
                      </a:cubicBezTo>
                      <a:cubicBezTo>
                        <a:pt x="352898" y="15398"/>
                        <a:pt x="443838" y="18501"/>
                        <a:pt x="534690" y="24528"/>
                      </a:cubicBezTo>
                      <a:cubicBezTo>
                        <a:pt x="560217" y="26212"/>
                        <a:pt x="585832" y="28162"/>
                        <a:pt x="611359" y="30289"/>
                      </a:cubicBezTo>
                      <a:cubicBezTo>
                        <a:pt x="624123" y="31353"/>
                        <a:pt x="636887" y="32505"/>
                        <a:pt x="649650" y="33835"/>
                      </a:cubicBezTo>
                      <a:cubicBezTo>
                        <a:pt x="662325" y="35076"/>
                        <a:pt x="675088" y="35873"/>
                        <a:pt x="687231" y="40394"/>
                      </a:cubicBezTo>
                      <a:cubicBezTo>
                        <a:pt x="688561" y="40660"/>
                        <a:pt x="688827" y="42610"/>
                        <a:pt x="687409" y="42876"/>
                      </a:cubicBezTo>
                      <a:lnTo>
                        <a:pt x="687409" y="428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1" name="任意多边形: 形状 470"/>
                <p:cNvSpPr/>
                <p:nvPr>
                  <p:custDataLst>
                    <p:tags r:id="rId213"/>
                  </p:custDataLst>
                </p:nvPr>
              </p:nvSpPr>
              <p:spPr>
                <a:xfrm>
                  <a:off x="9790750" y="4472096"/>
                  <a:ext cx="39256" cy="250882"/>
                </a:xfrm>
                <a:custGeom>
                  <a:avLst/>
                  <a:gdLst>
                    <a:gd name="connsiteX0" fmla="*/ 1173 w 39256"/>
                    <a:gd name="connsiteY0" fmla="*/ 316 h 250882"/>
                    <a:gd name="connsiteX1" fmla="*/ 34678 w 39256"/>
                    <a:gd name="connsiteY1" fmla="*/ 93826 h 250882"/>
                    <a:gd name="connsiteX2" fmla="*/ 36362 w 39256"/>
                    <a:gd name="connsiteY2" fmla="*/ 193010 h 250882"/>
                    <a:gd name="connsiteX3" fmla="*/ 24130 w 39256"/>
                    <a:gd name="connsiteY3" fmla="*/ 247698 h 250882"/>
                    <a:gd name="connsiteX4" fmla="*/ 14823 w 39256"/>
                    <a:gd name="connsiteY4" fmla="*/ 244950 h 250882"/>
                    <a:gd name="connsiteX5" fmla="*/ 16419 w 39256"/>
                    <a:gd name="connsiteY5" fmla="*/ 53497 h 250882"/>
                    <a:gd name="connsiteX6" fmla="*/ 21 w 39256"/>
                    <a:gd name="connsiteY6" fmla="*/ 848 h 250882"/>
                    <a:gd name="connsiteX7" fmla="*/ 1173 w 39256"/>
                    <a:gd name="connsiteY7" fmla="*/ 316 h 250882"/>
                    <a:gd name="connsiteX8" fmla="*/ 1173 w 39256"/>
                    <a:gd name="connsiteY8" fmla="*/ 316 h 250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256" h="250882">
                      <a:moveTo>
                        <a:pt x="1173" y="316"/>
                      </a:moveTo>
                      <a:cubicBezTo>
                        <a:pt x="20762" y="27350"/>
                        <a:pt x="29360" y="61740"/>
                        <a:pt x="34678" y="93826"/>
                      </a:cubicBezTo>
                      <a:cubicBezTo>
                        <a:pt x="40173" y="126888"/>
                        <a:pt x="40705" y="160215"/>
                        <a:pt x="36362" y="193010"/>
                      </a:cubicBezTo>
                      <a:cubicBezTo>
                        <a:pt x="33880" y="211623"/>
                        <a:pt x="29803" y="229882"/>
                        <a:pt x="24130" y="247698"/>
                      </a:cubicBezTo>
                      <a:cubicBezTo>
                        <a:pt x="22269" y="253459"/>
                        <a:pt x="12962" y="250711"/>
                        <a:pt x="14823" y="244950"/>
                      </a:cubicBezTo>
                      <a:cubicBezTo>
                        <a:pt x="34235" y="183880"/>
                        <a:pt x="34678" y="116606"/>
                        <a:pt x="16419" y="53497"/>
                      </a:cubicBezTo>
                      <a:cubicBezTo>
                        <a:pt x="11278" y="35770"/>
                        <a:pt x="4896" y="18575"/>
                        <a:pt x="21" y="848"/>
                      </a:cubicBezTo>
                      <a:cubicBezTo>
                        <a:pt x="-156" y="50"/>
                        <a:pt x="819" y="-305"/>
                        <a:pt x="1173" y="316"/>
                      </a:cubicBezTo>
                      <a:lnTo>
                        <a:pt x="1173" y="3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2" name="任意多边形: 形状 471"/>
                <p:cNvSpPr/>
                <p:nvPr>
                  <p:custDataLst>
                    <p:tags r:id="rId214"/>
                  </p:custDataLst>
                </p:nvPr>
              </p:nvSpPr>
              <p:spPr>
                <a:xfrm>
                  <a:off x="8382883" y="4476732"/>
                  <a:ext cx="1413428" cy="9646"/>
                </a:xfrm>
                <a:custGeom>
                  <a:avLst/>
                  <a:gdLst>
                    <a:gd name="connsiteX0" fmla="*/ 1410724 w 1413428"/>
                    <a:gd name="connsiteY0" fmla="*/ 7735 h 9646"/>
                    <a:gd name="connsiteX1" fmla="*/ 1340525 w 1413428"/>
                    <a:gd name="connsiteY1" fmla="*/ 9596 h 9646"/>
                    <a:gd name="connsiteX2" fmla="*/ 1273162 w 1413428"/>
                    <a:gd name="connsiteY2" fmla="*/ 9596 h 9646"/>
                    <a:gd name="connsiteX3" fmla="*/ 1135600 w 1413428"/>
                    <a:gd name="connsiteY3" fmla="*/ 9596 h 9646"/>
                    <a:gd name="connsiteX4" fmla="*/ 860475 w 1413428"/>
                    <a:gd name="connsiteY4" fmla="*/ 9596 h 9646"/>
                    <a:gd name="connsiteX5" fmla="*/ 312973 w 1413428"/>
                    <a:gd name="connsiteY5" fmla="*/ 9242 h 9646"/>
                    <a:gd name="connsiteX6" fmla="*/ 4078 w 1413428"/>
                    <a:gd name="connsiteY6" fmla="*/ 8976 h 9646"/>
                    <a:gd name="connsiteX7" fmla="*/ 3901 w 1413428"/>
                    <a:gd name="connsiteY7" fmla="*/ 733 h 9646"/>
                    <a:gd name="connsiteX8" fmla="*/ 554239 w 1413428"/>
                    <a:gd name="connsiteY8" fmla="*/ 201 h 9646"/>
                    <a:gd name="connsiteX9" fmla="*/ 1101741 w 1413428"/>
                    <a:gd name="connsiteY9" fmla="*/ 112 h 9646"/>
                    <a:gd name="connsiteX10" fmla="*/ 1256144 w 1413428"/>
                    <a:gd name="connsiteY10" fmla="*/ 112 h 9646"/>
                    <a:gd name="connsiteX11" fmla="*/ 1331927 w 1413428"/>
                    <a:gd name="connsiteY11" fmla="*/ 112 h 9646"/>
                    <a:gd name="connsiteX12" fmla="*/ 1410547 w 1413428"/>
                    <a:gd name="connsiteY12" fmla="*/ 1973 h 9646"/>
                    <a:gd name="connsiteX13" fmla="*/ 1410724 w 1413428"/>
                    <a:gd name="connsiteY13" fmla="*/ 7735 h 9646"/>
                    <a:gd name="connsiteX14" fmla="*/ 1410724 w 1413428"/>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13428" h="9646">
                      <a:moveTo>
                        <a:pt x="1410724" y="7735"/>
                      </a:moveTo>
                      <a:cubicBezTo>
                        <a:pt x="1387502" y="10128"/>
                        <a:pt x="1364013" y="9596"/>
                        <a:pt x="1340525" y="9596"/>
                      </a:cubicBezTo>
                      <a:cubicBezTo>
                        <a:pt x="1318100" y="9596"/>
                        <a:pt x="1295587" y="9596"/>
                        <a:pt x="1273162" y="9596"/>
                      </a:cubicBezTo>
                      <a:cubicBezTo>
                        <a:pt x="1227337" y="9596"/>
                        <a:pt x="1181424" y="9596"/>
                        <a:pt x="1135600" y="9596"/>
                      </a:cubicBezTo>
                      <a:cubicBezTo>
                        <a:pt x="1043862" y="9596"/>
                        <a:pt x="952124" y="9596"/>
                        <a:pt x="860475" y="9596"/>
                      </a:cubicBezTo>
                      <a:cubicBezTo>
                        <a:pt x="677974" y="9596"/>
                        <a:pt x="495474" y="9419"/>
                        <a:pt x="312973" y="9242"/>
                      </a:cubicBezTo>
                      <a:cubicBezTo>
                        <a:pt x="209979" y="9153"/>
                        <a:pt x="107073" y="8976"/>
                        <a:pt x="4078" y="8976"/>
                      </a:cubicBezTo>
                      <a:cubicBezTo>
                        <a:pt x="-1240" y="8976"/>
                        <a:pt x="-1417" y="733"/>
                        <a:pt x="3901" y="733"/>
                      </a:cubicBezTo>
                      <a:cubicBezTo>
                        <a:pt x="187377" y="733"/>
                        <a:pt x="370764" y="378"/>
                        <a:pt x="554239" y="201"/>
                      </a:cubicBezTo>
                      <a:cubicBezTo>
                        <a:pt x="736740" y="23"/>
                        <a:pt x="919240" y="112"/>
                        <a:pt x="1101741" y="112"/>
                      </a:cubicBezTo>
                      <a:cubicBezTo>
                        <a:pt x="1153238" y="112"/>
                        <a:pt x="1204735" y="112"/>
                        <a:pt x="1256144" y="112"/>
                      </a:cubicBezTo>
                      <a:cubicBezTo>
                        <a:pt x="1281405" y="112"/>
                        <a:pt x="1306666" y="112"/>
                        <a:pt x="1331927" y="112"/>
                      </a:cubicBezTo>
                      <a:cubicBezTo>
                        <a:pt x="1358075" y="112"/>
                        <a:pt x="1384399" y="-686"/>
                        <a:pt x="1410547" y="1973"/>
                      </a:cubicBezTo>
                      <a:cubicBezTo>
                        <a:pt x="1414358" y="2417"/>
                        <a:pt x="1414358" y="7380"/>
                        <a:pt x="1410724" y="7735"/>
                      </a:cubicBezTo>
                      <a:lnTo>
                        <a:pt x="141072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3" name="任意多边形: 形状 472"/>
                <p:cNvSpPr/>
                <p:nvPr>
                  <p:custDataLst>
                    <p:tags r:id="rId215"/>
                  </p:custDataLst>
                </p:nvPr>
              </p:nvSpPr>
              <p:spPr>
                <a:xfrm>
                  <a:off x="8379094" y="5701054"/>
                  <a:ext cx="1522659" cy="9646"/>
                </a:xfrm>
                <a:custGeom>
                  <a:avLst/>
                  <a:gdLst>
                    <a:gd name="connsiteX0" fmla="*/ 1519724 w 1522659"/>
                    <a:gd name="connsiteY0" fmla="*/ 7735 h 9646"/>
                    <a:gd name="connsiteX1" fmla="*/ 1444118 w 1522659"/>
                    <a:gd name="connsiteY1" fmla="*/ 9596 h 9646"/>
                    <a:gd name="connsiteX2" fmla="*/ 1371525 w 1522659"/>
                    <a:gd name="connsiteY2" fmla="*/ 9596 h 9646"/>
                    <a:gd name="connsiteX3" fmla="*/ 1223327 w 1522659"/>
                    <a:gd name="connsiteY3" fmla="*/ 9596 h 9646"/>
                    <a:gd name="connsiteX4" fmla="*/ 926929 w 1522659"/>
                    <a:gd name="connsiteY4" fmla="*/ 9596 h 9646"/>
                    <a:gd name="connsiteX5" fmla="*/ 337148 w 1522659"/>
                    <a:gd name="connsiteY5" fmla="*/ 9242 h 9646"/>
                    <a:gd name="connsiteX6" fmla="*/ 4411 w 1522659"/>
                    <a:gd name="connsiteY6" fmla="*/ 8976 h 9646"/>
                    <a:gd name="connsiteX7" fmla="*/ 4233 w 1522659"/>
                    <a:gd name="connsiteY7" fmla="*/ 733 h 9646"/>
                    <a:gd name="connsiteX8" fmla="*/ 597028 w 1522659"/>
                    <a:gd name="connsiteY8" fmla="*/ 201 h 9646"/>
                    <a:gd name="connsiteX9" fmla="*/ 1186809 w 1522659"/>
                    <a:gd name="connsiteY9" fmla="*/ 112 h 9646"/>
                    <a:gd name="connsiteX10" fmla="*/ 1353178 w 1522659"/>
                    <a:gd name="connsiteY10" fmla="*/ 112 h 9646"/>
                    <a:gd name="connsiteX11" fmla="*/ 1434811 w 1522659"/>
                    <a:gd name="connsiteY11" fmla="*/ 112 h 9646"/>
                    <a:gd name="connsiteX12" fmla="*/ 1519547 w 1522659"/>
                    <a:gd name="connsiteY12" fmla="*/ 1974 h 9646"/>
                    <a:gd name="connsiteX13" fmla="*/ 1519724 w 1522659"/>
                    <a:gd name="connsiteY13" fmla="*/ 7735 h 9646"/>
                    <a:gd name="connsiteX14" fmla="*/ 1519724 w 1522659"/>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22659" h="9646">
                      <a:moveTo>
                        <a:pt x="1519724" y="7735"/>
                      </a:moveTo>
                      <a:cubicBezTo>
                        <a:pt x="1494729" y="10128"/>
                        <a:pt x="1469379" y="9596"/>
                        <a:pt x="1444118" y="9596"/>
                      </a:cubicBezTo>
                      <a:cubicBezTo>
                        <a:pt x="1419920" y="9596"/>
                        <a:pt x="1395723" y="9596"/>
                        <a:pt x="1371525" y="9596"/>
                      </a:cubicBezTo>
                      <a:cubicBezTo>
                        <a:pt x="1322155" y="9596"/>
                        <a:pt x="1272696" y="9596"/>
                        <a:pt x="1223327" y="9596"/>
                      </a:cubicBezTo>
                      <a:cubicBezTo>
                        <a:pt x="1124498" y="9596"/>
                        <a:pt x="1025758" y="9596"/>
                        <a:pt x="926929" y="9596"/>
                      </a:cubicBezTo>
                      <a:cubicBezTo>
                        <a:pt x="730336" y="9596"/>
                        <a:pt x="533742" y="9419"/>
                        <a:pt x="337148" y="9242"/>
                      </a:cubicBezTo>
                      <a:cubicBezTo>
                        <a:pt x="226265" y="9153"/>
                        <a:pt x="115382" y="8976"/>
                        <a:pt x="4411" y="8976"/>
                      </a:cubicBezTo>
                      <a:cubicBezTo>
                        <a:pt x="-1351" y="8976"/>
                        <a:pt x="-1528" y="733"/>
                        <a:pt x="4233" y="733"/>
                      </a:cubicBezTo>
                      <a:cubicBezTo>
                        <a:pt x="201802" y="733"/>
                        <a:pt x="399459" y="378"/>
                        <a:pt x="597028" y="201"/>
                      </a:cubicBezTo>
                      <a:cubicBezTo>
                        <a:pt x="793622" y="23"/>
                        <a:pt x="990215" y="112"/>
                        <a:pt x="1186809" y="112"/>
                      </a:cubicBezTo>
                      <a:cubicBezTo>
                        <a:pt x="1242295" y="112"/>
                        <a:pt x="1297692" y="112"/>
                        <a:pt x="1353178" y="112"/>
                      </a:cubicBezTo>
                      <a:cubicBezTo>
                        <a:pt x="1380389" y="112"/>
                        <a:pt x="1407600" y="112"/>
                        <a:pt x="1434811" y="112"/>
                      </a:cubicBezTo>
                      <a:cubicBezTo>
                        <a:pt x="1462997" y="112"/>
                        <a:pt x="1491360" y="-685"/>
                        <a:pt x="1519547" y="1974"/>
                      </a:cubicBezTo>
                      <a:cubicBezTo>
                        <a:pt x="1523712" y="2417"/>
                        <a:pt x="1523624" y="7380"/>
                        <a:pt x="1519724" y="7735"/>
                      </a:cubicBezTo>
                      <a:lnTo>
                        <a:pt x="151972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4" name="任意多边形: 形状 473"/>
                <p:cNvSpPr/>
                <p:nvPr>
                  <p:custDataLst>
                    <p:tags r:id="rId216"/>
                  </p:custDataLst>
                </p:nvPr>
              </p:nvSpPr>
              <p:spPr>
                <a:xfrm>
                  <a:off x="8367428" y="4485087"/>
                  <a:ext cx="23368" cy="195247"/>
                </a:xfrm>
                <a:custGeom>
                  <a:avLst/>
                  <a:gdLst>
                    <a:gd name="connsiteX0" fmla="*/ 21750 w 23368"/>
                    <a:gd name="connsiteY0" fmla="*/ 443 h 195247"/>
                    <a:gd name="connsiteX1" fmla="*/ 19356 w 23368"/>
                    <a:gd name="connsiteY1" fmla="*/ 21627 h 195247"/>
                    <a:gd name="connsiteX2" fmla="*/ 14393 w 23368"/>
                    <a:gd name="connsiteY2" fmla="*/ 45647 h 195247"/>
                    <a:gd name="connsiteX3" fmla="*/ 10670 w 23368"/>
                    <a:gd name="connsiteY3" fmla="*/ 94663 h 195247"/>
                    <a:gd name="connsiteX4" fmla="*/ 12443 w 23368"/>
                    <a:gd name="connsiteY4" fmla="*/ 143678 h 195247"/>
                    <a:gd name="connsiteX5" fmla="*/ 14570 w 23368"/>
                    <a:gd name="connsiteY5" fmla="*/ 166546 h 195247"/>
                    <a:gd name="connsiteX6" fmla="*/ 22547 w 23368"/>
                    <a:gd name="connsiteY6" fmla="*/ 187642 h 195247"/>
                    <a:gd name="connsiteX7" fmla="*/ 14393 w 23368"/>
                    <a:gd name="connsiteY7" fmla="*/ 193757 h 195247"/>
                    <a:gd name="connsiteX8" fmla="*/ 1895 w 23368"/>
                    <a:gd name="connsiteY8" fmla="*/ 149440 h 195247"/>
                    <a:gd name="connsiteX9" fmla="*/ 123 w 23368"/>
                    <a:gd name="connsiteY9" fmla="*/ 96436 h 195247"/>
                    <a:gd name="connsiteX10" fmla="*/ 4909 w 23368"/>
                    <a:gd name="connsiteY10" fmla="*/ 44850 h 195247"/>
                    <a:gd name="connsiteX11" fmla="*/ 10404 w 23368"/>
                    <a:gd name="connsiteY11" fmla="*/ 19943 h 195247"/>
                    <a:gd name="connsiteX12" fmla="*/ 14481 w 23368"/>
                    <a:gd name="connsiteY12" fmla="*/ 6825 h 195247"/>
                    <a:gd name="connsiteX13" fmla="*/ 20952 w 23368"/>
                    <a:gd name="connsiteY13" fmla="*/ 0 h 195247"/>
                    <a:gd name="connsiteX14" fmla="*/ 21750 w 23368"/>
                    <a:gd name="connsiteY14" fmla="*/ 443 h 195247"/>
                    <a:gd name="connsiteX15" fmla="*/ 21750 w 23368"/>
                    <a:gd name="connsiteY15" fmla="*/ 443 h 195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368" h="195247">
                      <a:moveTo>
                        <a:pt x="21750" y="443"/>
                      </a:moveTo>
                      <a:cubicBezTo>
                        <a:pt x="25472" y="7091"/>
                        <a:pt x="21041" y="14979"/>
                        <a:pt x="19356" y="21627"/>
                      </a:cubicBezTo>
                      <a:cubicBezTo>
                        <a:pt x="17318" y="29516"/>
                        <a:pt x="15722" y="37581"/>
                        <a:pt x="14393" y="45647"/>
                      </a:cubicBezTo>
                      <a:cubicBezTo>
                        <a:pt x="11822" y="61779"/>
                        <a:pt x="10759" y="78265"/>
                        <a:pt x="10670" y="94663"/>
                      </a:cubicBezTo>
                      <a:cubicBezTo>
                        <a:pt x="10581" y="110972"/>
                        <a:pt x="11202" y="127369"/>
                        <a:pt x="12443" y="143678"/>
                      </a:cubicBezTo>
                      <a:cubicBezTo>
                        <a:pt x="12975" y="151301"/>
                        <a:pt x="13418" y="158923"/>
                        <a:pt x="14570" y="166546"/>
                      </a:cubicBezTo>
                      <a:cubicBezTo>
                        <a:pt x="15722" y="174612"/>
                        <a:pt x="18470" y="180639"/>
                        <a:pt x="22547" y="187642"/>
                      </a:cubicBezTo>
                      <a:cubicBezTo>
                        <a:pt x="25738" y="193048"/>
                        <a:pt x="18913" y="197746"/>
                        <a:pt x="14393" y="193757"/>
                      </a:cubicBezTo>
                      <a:cubicBezTo>
                        <a:pt x="2782" y="183476"/>
                        <a:pt x="3048" y="163178"/>
                        <a:pt x="1895" y="149440"/>
                      </a:cubicBezTo>
                      <a:cubicBezTo>
                        <a:pt x="477" y="131713"/>
                        <a:pt x="-321" y="114074"/>
                        <a:pt x="123" y="96436"/>
                      </a:cubicBezTo>
                      <a:cubicBezTo>
                        <a:pt x="566" y="79151"/>
                        <a:pt x="1984" y="61868"/>
                        <a:pt x="4909" y="44850"/>
                      </a:cubicBezTo>
                      <a:cubicBezTo>
                        <a:pt x="6327" y="36429"/>
                        <a:pt x="8188" y="28186"/>
                        <a:pt x="10404" y="19943"/>
                      </a:cubicBezTo>
                      <a:cubicBezTo>
                        <a:pt x="11645" y="15511"/>
                        <a:pt x="12886" y="11079"/>
                        <a:pt x="14481" y="6825"/>
                      </a:cubicBezTo>
                      <a:cubicBezTo>
                        <a:pt x="15988" y="3014"/>
                        <a:pt x="17141" y="1418"/>
                        <a:pt x="20952" y="0"/>
                      </a:cubicBezTo>
                      <a:cubicBezTo>
                        <a:pt x="21306" y="0"/>
                        <a:pt x="21661" y="177"/>
                        <a:pt x="21750" y="443"/>
                      </a:cubicBezTo>
                      <a:lnTo>
                        <a:pt x="21750" y="44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5" name="任意多边形: 形状 474"/>
                <p:cNvSpPr/>
                <p:nvPr>
                  <p:custDataLst>
                    <p:tags r:id="rId217"/>
                  </p:custDataLst>
                </p:nvPr>
              </p:nvSpPr>
              <p:spPr>
                <a:xfrm>
                  <a:off x="9539245" y="4511977"/>
                  <a:ext cx="114387" cy="134799"/>
                </a:xfrm>
                <a:custGeom>
                  <a:avLst/>
                  <a:gdLst>
                    <a:gd name="connsiteX0" fmla="*/ 88259 w 114387"/>
                    <a:gd name="connsiteY0" fmla="*/ 25937 h 134799"/>
                    <a:gd name="connsiteX1" fmla="*/ 112811 w 114387"/>
                    <a:gd name="connsiteY1" fmla="*/ 53857 h 134799"/>
                    <a:gd name="connsiteX2" fmla="*/ 109000 w 114387"/>
                    <a:gd name="connsiteY2" fmla="*/ 93832 h 134799"/>
                    <a:gd name="connsiteX3" fmla="*/ 52007 w 114387"/>
                    <a:gd name="connsiteY3" fmla="*/ 134515 h 134799"/>
                    <a:gd name="connsiteX4" fmla="*/ 19832 w 114387"/>
                    <a:gd name="connsiteY4" fmla="*/ 115991 h 134799"/>
                    <a:gd name="connsiteX5" fmla="*/ 1130 w 114387"/>
                    <a:gd name="connsiteY5" fmla="*/ 78852 h 134799"/>
                    <a:gd name="connsiteX6" fmla="*/ 6182 w 114387"/>
                    <a:gd name="connsiteY6" fmla="*/ 37194 h 134799"/>
                    <a:gd name="connsiteX7" fmla="*/ 24353 w 114387"/>
                    <a:gd name="connsiteY7" fmla="*/ 8121 h 134799"/>
                    <a:gd name="connsiteX8" fmla="*/ 65037 w 114387"/>
                    <a:gd name="connsiteY8" fmla="*/ 2980 h 134799"/>
                    <a:gd name="connsiteX9" fmla="*/ 100580 w 114387"/>
                    <a:gd name="connsiteY9" fmla="*/ 33294 h 134799"/>
                    <a:gd name="connsiteX10" fmla="*/ 94730 w 114387"/>
                    <a:gd name="connsiteY10" fmla="*/ 37726 h 134799"/>
                    <a:gd name="connsiteX11" fmla="*/ 35698 w 114387"/>
                    <a:gd name="connsiteY11" fmla="*/ 12907 h 134799"/>
                    <a:gd name="connsiteX12" fmla="*/ 17528 w 114387"/>
                    <a:gd name="connsiteY12" fmla="*/ 35598 h 134799"/>
                    <a:gd name="connsiteX13" fmla="*/ 9994 w 114387"/>
                    <a:gd name="connsiteY13" fmla="*/ 66886 h 134799"/>
                    <a:gd name="connsiteX14" fmla="*/ 21605 w 114387"/>
                    <a:gd name="connsiteY14" fmla="*/ 101189 h 134799"/>
                    <a:gd name="connsiteX15" fmla="*/ 44916 w 114387"/>
                    <a:gd name="connsiteY15" fmla="*/ 123082 h 134799"/>
                    <a:gd name="connsiteX16" fmla="*/ 96680 w 114387"/>
                    <a:gd name="connsiteY16" fmla="*/ 97377 h 134799"/>
                    <a:gd name="connsiteX17" fmla="*/ 104568 w 114387"/>
                    <a:gd name="connsiteY17" fmla="*/ 59707 h 134799"/>
                    <a:gd name="connsiteX18" fmla="*/ 87107 w 114387"/>
                    <a:gd name="connsiteY18" fmla="*/ 27355 h 134799"/>
                    <a:gd name="connsiteX19" fmla="*/ 88259 w 114387"/>
                    <a:gd name="connsiteY19" fmla="*/ 25937 h 134799"/>
                    <a:gd name="connsiteX20" fmla="*/ 88259 w 114387"/>
                    <a:gd name="connsiteY20" fmla="*/ 25937 h 13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4387" h="134799">
                      <a:moveTo>
                        <a:pt x="88259" y="25937"/>
                      </a:moveTo>
                      <a:cubicBezTo>
                        <a:pt x="100580" y="31610"/>
                        <a:pt x="109354" y="40473"/>
                        <a:pt x="112811" y="53857"/>
                      </a:cubicBezTo>
                      <a:cubicBezTo>
                        <a:pt x="116268" y="67153"/>
                        <a:pt x="113609" y="81512"/>
                        <a:pt x="109000" y="93832"/>
                      </a:cubicBezTo>
                      <a:cubicBezTo>
                        <a:pt x="100136" y="117320"/>
                        <a:pt x="79395" y="137441"/>
                        <a:pt x="52007" y="134515"/>
                      </a:cubicBezTo>
                      <a:cubicBezTo>
                        <a:pt x="38978" y="133186"/>
                        <a:pt x="27987" y="126361"/>
                        <a:pt x="19832" y="115991"/>
                      </a:cubicBezTo>
                      <a:cubicBezTo>
                        <a:pt x="11767" y="105620"/>
                        <a:pt x="3878" y="91527"/>
                        <a:pt x="1130" y="78852"/>
                      </a:cubicBezTo>
                      <a:cubicBezTo>
                        <a:pt x="-1972" y="64937"/>
                        <a:pt x="1839" y="50135"/>
                        <a:pt x="6182" y="37194"/>
                      </a:cubicBezTo>
                      <a:cubicBezTo>
                        <a:pt x="9905" y="26292"/>
                        <a:pt x="15223" y="15389"/>
                        <a:pt x="24353" y="8121"/>
                      </a:cubicBezTo>
                      <a:cubicBezTo>
                        <a:pt x="35698" y="-920"/>
                        <a:pt x="51032" y="-2072"/>
                        <a:pt x="65037" y="2980"/>
                      </a:cubicBezTo>
                      <a:cubicBezTo>
                        <a:pt x="80193" y="8476"/>
                        <a:pt x="92159" y="19821"/>
                        <a:pt x="100580" y="33294"/>
                      </a:cubicBezTo>
                      <a:cubicBezTo>
                        <a:pt x="102884" y="37016"/>
                        <a:pt x="97832" y="40828"/>
                        <a:pt x="94730" y="37726"/>
                      </a:cubicBezTo>
                      <a:cubicBezTo>
                        <a:pt x="79750" y="22569"/>
                        <a:pt x="58212" y="1562"/>
                        <a:pt x="35698" y="12907"/>
                      </a:cubicBezTo>
                      <a:cubicBezTo>
                        <a:pt x="26746" y="17428"/>
                        <a:pt x="21251" y="26557"/>
                        <a:pt x="17528" y="35598"/>
                      </a:cubicBezTo>
                      <a:cubicBezTo>
                        <a:pt x="13628" y="45260"/>
                        <a:pt x="10437" y="56428"/>
                        <a:pt x="9994" y="66886"/>
                      </a:cubicBezTo>
                      <a:cubicBezTo>
                        <a:pt x="9462" y="79207"/>
                        <a:pt x="15489" y="90552"/>
                        <a:pt x="21605" y="101189"/>
                      </a:cubicBezTo>
                      <a:cubicBezTo>
                        <a:pt x="27012" y="110584"/>
                        <a:pt x="34191" y="119625"/>
                        <a:pt x="44916" y="123082"/>
                      </a:cubicBezTo>
                      <a:cubicBezTo>
                        <a:pt x="67075" y="130261"/>
                        <a:pt x="87195" y="115725"/>
                        <a:pt x="96680" y="97377"/>
                      </a:cubicBezTo>
                      <a:cubicBezTo>
                        <a:pt x="102352" y="86386"/>
                        <a:pt x="106341" y="72471"/>
                        <a:pt x="104568" y="59707"/>
                      </a:cubicBezTo>
                      <a:cubicBezTo>
                        <a:pt x="102973" y="48273"/>
                        <a:pt x="95970" y="35066"/>
                        <a:pt x="87107" y="27355"/>
                      </a:cubicBezTo>
                      <a:cubicBezTo>
                        <a:pt x="86220" y="26557"/>
                        <a:pt x="87373" y="25494"/>
                        <a:pt x="88259" y="25937"/>
                      </a:cubicBezTo>
                      <a:lnTo>
                        <a:pt x="88259" y="259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6" name="任意多边形: 形状 475"/>
                <p:cNvSpPr/>
                <p:nvPr>
                  <p:custDataLst>
                    <p:tags r:id="rId218"/>
                  </p:custDataLst>
                </p:nvPr>
              </p:nvSpPr>
              <p:spPr>
                <a:xfrm>
                  <a:off x="9303234" y="4706130"/>
                  <a:ext cx="43421" cy="256894"/>
                </a:xfrm>
                <a:custGeom>
                  <a:avLst/>
                  <a:gdLst>
                    <a:gd name="connsiteX0" fmla="*/ 9348 w 43421"/>
                    <a:gd name="connsiteY0" fmla="*/ 14 h 256894"/>
                    <a:gd name="connsiteX1" fmla="*/ 33280 w 43421"/>
                    <a:gd name="connsiteY1" fmla="*/ 31745 h 256894"/>
                    <a:gd name="connsiteX2" fmla="*/ 40991 w 43421"/>
                    <a:gd name="connsiteY2" fmla="*/ 81204 h 256894"/>
                    <a:gd name="connsiteX3" fmla="*/ 42409 w 43421"/>
                    <a:gd name="connsiteY3" fmla="*/ 140324 h 256894"/>
                    <a:gd name="connsiteX4" fmla="*/ 28848 w 43421"/>
                    <a:gd name="connsiteY4" fmla="*/ 195189 h 256894"/>
                    <a:gd name="connsiteX5" fmla="*/ 17502 w 43421"/>
                    <a:gd name="connsiteY5" fmla="*/ 227187 h 256894"/>
                    <a:gd name="connsiteX6" fmla="*/ 12096 w 43421"/>
                    <a:gd name="connsiteY6" fmla="*/ 242432 h 256894"/>
                    <a:gd name="connsiteX7" fmla="*/ 4561 w 43421"/>
                    <a:gd name="connsiteY7" fmla="*/ 256170 h 256894"/>
                    <a:gd name="connsiteX8" fmla="*/ 41 w 43421"/>
                    <a:gd name="connsiteY8" fmla="*/ 254220 h 256894"/>
                    <a:gd name="connsiteX9" fmla="*/ 1903 w 43421"/>
                    <a:gd name="connsiteY9" fmla="*/ 241634 h 256894"/>
                    <a:gd name="connsiteX10" fmla="*/ 6600 w 43421"/>
                    <a:gd name="connsiteY10" fmla="*/ 228427 h 256894"/>
                    <a:gd name="connsiteX11" fmla="*/ 15996 w 43421"/>
                    <a:gd name="connsiteY11" fmla="*/ 201926 h 256894"/>
                    <a:gd name="connsiteX12" fmla="*/ 30975 w 43421"/>
                    <a:gd name="connsiteY12" fmla="*/ 151137 h 256894"/>
                    <a:gd name="connsiteX13" fmla="*/ 32570 w 43421"/>
                    <a:gd name="connsiteY13" fmla="*/ 95829 h 256894"/>
                    <a:gd name="connsiteX14" fmla="*/ 26543 w 43421"/>
                    <a:gd name="connsiteY14" fmla="*/ 44509 h 256894"/>
                    <a:gd name="connsiteX15" fmla="*/ 19896 w 43421"/>
                    <a:gd name="connsiteY15" fmla="*/ 21375 h 256894"/>
                    <a:gd name="connsiteX16" fmla="*/ 8905 w 43421"/>
                    <a:gd name="connsiteY16" fmla="*/ 634 h 256894"/>
                    <a:gd name="connsiteX17" fmla="*/ 9348 w 43421"/>
                    <a:gd name="connsiteY17" fmla="*/ 14 h 256894"/>
                    <a:gd name="connsiteX18" fmla="*/ 9348 w 43421"/>
                    <a:gd name="connsiteY18" fmla="*/ 14 h 25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421" h="256894">
                      <a:moveTo>
                        <a:pt x="9348" y="14"/>
                      </a:moveTo>
                      <a:cubicBezTo>
                        <a:pt x="23264" y="3648"/>
                        <a:pt x="29645" y="19248"/>
                        <a:pt x="33280" y="31745"/>
                      </a:cubicBezTo>
                      <a:cubicBezTo>
                        <a:pt x="37889" y="47788"/>
                        <a:pt x="39218" y="64806"/>
                        <a:pt x="40991" y="81204"/>
                      </a:cubicBezTo>
                      <a:cubicBezTo>
                        <a:pt x="43118" y="100881"/>
                        <a:pt x="44447" y="120735"/>
                        <a:pt x="42409" y="140324"/>
                      </a:cubicBezTo>
                      <a:cubicBezTo>
                        <a:pt x="40459" y="159292"/>
                        <a:pt x="35052" y="177374"/>
                        <a:pt x="28848" y="195189"/>
                      </a:cubicBezTo>
                      <a:cubicBezTo>
                        <a:pt x="25125" y="205914"/>
                        <a:pt x="21314" y="216550"/>
                        <a:pt x="17502" y="227187"/>
                      </a:cubicBezTo>
                      <a:cubicBezTo>
                        <a:pt x="15730" y="232239"/>
                        <a:pt x="13868" y="237380"/>
                        <a:pt x="12096" y="242432"/>
                      </a:cubicBezTo>
                      <a:cubicBezTo>
                        <a:pt x="10057" y="248105"/>
                        <a:pt x="8461" y="251739"/>
                        <a:pt x="4561" y="256170"/>
                      </a:cubicBezTo>
                      <a:cubicBezTo>
                        <a:pt x="3055" y="257855"/>
                        <a:pt x="130" y="256348"/>
                        <a:pt x="41" y="254220"/>
                      </a:cubicBezTo>
                      <a:cubicBezTo>
                        <a:pt x="-136" y="249346"/>
                        <a:pt x="218" y="246332"/>
                        <a:pt x="1903" y="241634"/>
                      </a:cubicBezTo>
                      <a:cubicBezTo>
                        <a:pt x="3498" y="237203"/>
                        <a:pt x="5005" y="232771"/>
                        <a:pt x="6600" y="228427"/>
                      </a:cubicBezTo>
                      <a:cubicBezTo>
                        <a:pt x="9702" y="219564"/>
                        <a:pt x="12893" y="210789"/>
                        <a:pt x="15996" y="201926"/>
                      </a:cubicBezTo>
                      <a:cubicBezTo>
                        <a:pt x="21934" y="185351"/>
                        <a:pt x="27873" y="168599"/>
                        <a:pt x="30975" y="151137"/>
                      </a:cubicBezTo>
                      <a:cubicBezTo>
                        <a:pt x="34254" y="132967"/>
                        <a:pt x="33989" y="114354"/>
                        <a:pt x="32570" y="95829"/>
                      </a:cubicBezTo>
                      <a:cubicBezTo>
                        <a:pt x="31330" y="78811"/>
                        <a:pt x="29734" y="61438"/>
                        <a:pt x="26543" y="44509"/>
                      </a:cubicBezTo>
                      <a:cubicBezTo>
                        <a:pt x="25036" y="36709"/>
                        <a:pt x="23175" y="28732"/>
                        <a:pt x="19896" y="21375"/>
                      </a:cubicBezTo>
                      <a:cubicBezTo>
                        <a:pt x="16704" y="14196"/>
                        <a:pt x="12273" y="7636"/>
                        <a:pt x="8905" y="634"/>
                      </a:cubicBezTo>
                      <a:cubicBezTo>
                        <a:pt x="8816" y="280"/>
                        <a:pt x="8993" y="-75"/>
                        <a:pt x="9348" y="14"/>
                      </a:cubicBezTo>
                      <a:lnTo>
                        <a:pt x="9348" y="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7" name="任意多边形: 形状 476"/>
                <p:cNvSpPr/>
                <p:nvPr>
                  <p:custDataLst>
                    <p:tags r:id="rId219"/>
                  </p:custDataLst>
                </p:nvPr>
              </p:nvSpPr>
              <p:spPr>
                <a:xfrm>
                  <a:off x="9221942" y="4711966"/>
                  <a:ext cx="35002" cy="246187"/>
                </a:xfrm>
                <a:custGeom>
                  <a:avLst/>
                  <a:gdLst>
                    <a:gd name="connsiteX0" fmla="*/ 17959 w 35002"/>
                    <a:gd name="connsiteY0" fmla="*/ 1623 h 246187"/>
                    <a:gd name="connsiteX1" fmla="*/ 22303 w 35002"/>
                    <a:gd name="connsiteY1" fmla="*/ 17135 h 246187"/>
                    <a:gd name="connsiteX2" fmla="*/ 25493 w 35002"/>
                    <a:gd name="connsiteY2" fmla="*/ 34330 h 246187"/>
                    <a:gd name="connsiteX3" fmla="*/ 30546 w 35002"/>
                    <a:gd name="connsiteY3" fmla="*/ 65884 h 246187"/>
                    <a:gd name="connsiteX4" fmla="*/ 34978 w 35002"/>
                    <a:gd name="connsiteY4" fmla="*/ 130145 h 246187"/>
                    <a:gd name="connsiteX5" fmla="*/ 29216 w 35002"/>
                    <a:gd name="connsiteY5" fmla="*/ 187847 h 246187"/>
                    <a:gd name="connsiteX6" fmla="*/ 9982 w 35002"/>
                    <a:gd name="connsiteY6" fmla="*/ 243598 h 246187"/>
                    <a:gd name="connsiteX7" fmla="*/ 498 w 35002"/>
                    <a:gd name="connsiteY7" fmla="*/ 237926 h 246187"/>
                    <a:gd name="connsiteX8" fmla="*/ 18403 w 35002"/>
                    <a:gd name="connsiteY8" fmla="*/ 184656 h 246187"/>
                    <a:gd name="connsiteX9" fmla="*/ 23809 w 35002"/>
                    <a:gd name="connsiteY9" fmla="*/ 126954 h 246187"/>
                    <a:gd name="connsiteX10" fmla="*/ 19644 w 35002"/>
                    <a:gd name="connsiteY10" fmla="*/ 64555 h 246187"/>
                    <a:gd name="connsiteX11" fmla="*/ 15478 w 35002"/>
                    <a:gd name="connsiteY11" fmla="*/ 33266 h 246187"/>
                    <a:gd name="connsiteX12" fmla="*/ 12021 w 35002"/>
                    <a:gd name="connsiteY12" fmla="*/ 2333 h 246187"/>
                    <a:gd name="connsiteX13" fmla="*/ 17959 w 35002"/>
                    <a:gd name="connsiteY13" fmla="*/ 1623 h 246187"/>
                    <a:gd name="connsiteX14" fmla="*/ 17959 w 35002"/>
                    <a:gd name="connsiteY14" fmla="*/ 1623 h 246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02" h="246187">
                      <a:moveTo>
                        <a:pt x="17959" y="1623"/>
                      </a:moveTo>
                      <a:cubicBezTo>
                        <a:pt x="20619" y="6498"/>
                        <a:pt x="21328" y="11817"/>
                        <a:pt x="22303" y="17135"/>
                      </a:cubicBezTo>
                      <a:cubicBezTo>
                        <a:pt x="23366" y="22807"/>
                        <a:pt x="24430" y="28569"/>
                        <a:pt x="25493" y="34330"/>
                      </a:cubicBezTo>
                      <a:cubicBezTo>
                        <a:pt x="27355" y="44789"/>
                        <a:pt x="29128" y="55337"/>
                        <a:pt x="30546" y="65884"/>
                      </a:cubicBezTo>
                      <a:cubicBezTo>
                        <a:pt x="33382" y="87245"/>
                        <a:pt x="35243" y="108784"/>
                        <a:pt x="34978" y="130145"/>
                      </a:cubicBezTo>
                      <a:cubicBezTo>
                        <a:pt x="34800" y="149556"/>
                        <a:pt x="33028" y="168967"/>
                        <a:pt x="29216" y="187847"/>
                      </a:cubicBezTo>
                      <a:cubicBezTo>
                        <a:pt x="25405" y="206903"/>
                        <a:pt x="19644" y="226846"/>
                        <a:pt x="9982" y="243598"/>
                      </a:cubicBezTo>
                      <a:cubicBezTo>
                        <a:pt x="6526" y="249626"/>
                        <a:pt x="-2161" y="244042"/>
                        <a:pt x="498" y="237926"/>
                      </a:cubicBezTo>
                      <a:cubicBezTo>
                        <a:pt x="7944" y="220465"/>
                        <a:pt x="14591" y="203447"/>
                        <a:pt x="18403" y="184656"/>
                      </a:cubicBezTo>
                      <a:cubicBezTo>
                        <a:pt x="22214" y="165776"/>
                        <a:pt x="23809" y="146365"/>
                        <a:pt x="23809" y="126954"/>
                      </a:cubicBezTo>
                      <a:cubicBezTo>
                        <a:pt x="23809" y="106125"/>
                        <a:pt x="22214" y="85295"/>
                        <a:pt x="19644" y="64555"/>
                      </a:cubicBezTo>
                      <a:cubicBezTo>
                        <a:pt x="18403" y="54096"/>
                        <a:pt x="17073" y="43725"/>
                        <a:pt x="15478" y="33266"/>
                      </a:cubicBezTo>
                      <a:cubicBezTo>
                        <a:pt x="14060" y="23428"/>
                        <a:pt x="10426" y="12082"/>
                        <a:pt x="12021" y="2333"/>
                      </a:cubicBezTo>
                      <a:cubicBezTo>
                        <a:pt x="12376" y="-504"/>
                        <a:pt x="16630" y="-770"/>
                        <a:pt x="17959" y="1623"/>
                      </a:cubicBezTo>
                      <a:lnTo>
                        <a:pt x="17959" y="16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8" name="任意多边形: 形状 477"/>
                <p:cNvSpPr/>
                <p:nvPr>
                  <p:custDataLst>
                    <p:tags r:id="rId220"/>
                  </p:custDataLst>
                </p:nvPr>
              </p:nvSpPr>
              <p:spPr>
                <a:xfrm>
                  <a:off x="9788110" y="4248427"/>
                  <a:ext cx="29842" cy="227814"/>
                </a:xfrm>
                <a:custGeom>
                  <a:avLst/>
                  <a:gdLst>
                    <a:gd name="connsiteX0" fmla="*/ 3281 w 29842"/>
                    <a:gd name="connsiteY0" fmla="*/ 227265 h 227814"/>
                    <a:gd name="connsiteX1" fmla="*/ 5586 w 29842"/>
                    <a:gd name="connsiteY1" fmla="*/ 216186 h 227814"/>
                    <a:gd name="connsiteX2" fmla="*/ 8511 w 29842"/>
                    <a:gd name="connsiteY2" fmla="*/ 203334 h 227814"/>
                    <a:gd name="connsiteX3" fmla="*/ 13297 w 29842"/>
                    <a:gd name="connsiteY3" fmla="*/ 177097 h 227814"/>
                    <a:gd name="connsiteX4" fmla="*/ 20300 w 29842"/>
                    <a:gd name="connsiteY4" fmla="*/ 117357 h 227814"/>
                    <a:gd name="connsiteX5" fmla="*/ 16931 w 29842"/>
                    <a:gd name="connsiteY5" fmla="*/ 57794 h 227814"/>
                    <a:gd name="connsiteX6" fmla="*/ 9486 w 29842"/>
                    <a:gd name="connsiteY6" fmla="*/ 29874 h 227814"/>
                    <a:gd name="connsiteX7" fmla="*/ 4611 w 29842"/>
                    <a:gd name="connsiteY7" fmla="*/ 17288 h 227814"/>
                    <a:gd name="connsiteX8" fmla="*/ 2 w 29842"/>
                    <a:gd name="connsiteY8" fmla="*/ 3638 h 227814"/>
                    <a:gd name="connsiteX9" fmla="*/ 6473 w 29842"/>
                    <a:gd name="connsiteY9" fmla="*/ 1067 h 227814"/>
                    <a:gd name="connsiteX10" fmla="*/ 13563 w 29842"/>
                    <a:gd name="connsiteY10" fmla="*/ 13919 h 227814"/>
                    <a:gd name="connsiteX11" fmla="*/ 18438 w 29842"/>
                    <a:gd name="connsiteY11" fmla="*/ 27569 h 227814"/>
                    <a:gd name="connsiteX12" fmla="*/ 26150 w 29842"/>
                    <a:gd name="connsiteY12" fmla="*/ 57528 h 227814"/>
                    <a:gd name="connsiteX13" fmla="*/ 29163 w 29842"/>
                    <a:gd name="connsiteY13" fmla="*/ 118598 h 227814"/>
                    <a:gd name="connsiteX14" fmla="*/ 21452 w 29842"/>
                    <a:gd name="connsiteY14" fmla="*/ 179491 h 227814"/>
                    <a:gd name="connsiteX15" fmla="*/ 15513 w 29842"/>
                    <a:gd name="connsiteY15" fmla="*/ 207322 h 227814"/>
                    <a:gd name="connsiteX16" fmla="*/ 10816 w 29842"/>
                    <a:gd name="connsiteY16" fmla="*/ 218490 h 227814"/>
                    <a:gd name="connsiteX17" fmla="*/ 3991 w 29842"/>
                    <a:gd name="connsiteY17" fmla="*/ 227708 h 227814"/>
                    <a:gd name="connsiteX18" fmla="*/ 3281 w 29842"/>
                    <a:gd name="connsiteY18" fmla="*/ 227265 h 227814"/>
                    <a:gd name="connsiteX19" fmla="*/ 3281 w 29842"/>
                    <a:gd name="connsiteY19" fmla="*/ 227265 h 22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842" h="227814">
                      <a:moveTo>
                        <a:pt x="3281" y="227265"/>
                      </a:moveTo>
                      <a:cubicBezTo>
                        <a:pt x="2927" y="223542"/>
                        <a:pt x="4700" y="219731"/>
                        <a:pt x="5586" y="216186"/>
                      </a:cubicBezTo>
                      <a:cubicBezTo>
                        <a:pt x="6561" y="211931"/>
                        <a:pt x="7536" y="207588"/>
                        <a:pt x="8511" y="203334"/>
                      </a:cubicBezTo>
                      <a:cubicBezTo>
                        <a:pt x="10372" y="194647"/>
                        <a:pt x="12057" y="185961"/>
                        <a:pt x="13297" y="177097"/>
                      </a:cubicBezTo>
                      <a:cubicBezTo>
                        <a:pt x="16134" y="157243"/>
                        <a:pt x="19059" y="137389"/>
                        <a:pt x="20300" y="117357"/>
                      </a:cubicBezTo>
                      <a:cubicBezTo>
                        <a:pt x="21540" y="97591"/>
                        <a:pt x="20831" y="77560"/>
                        <a:pt x="16931" y="57794"/>
                      </a:cubicBezTo>
                      <a:cubicBezTo>
                        <a:pt x="15070" y="48399"/>
                        <a:pt x="12588" y="39003"/>
                        <a:pt x="9486" y="29874"/>
                      </a:cubicBezTo>
                      <a:cubicBezTo>
                        <a:pt x="8068" y="25619"/>
                        <a:pt x="6384" y="21453"/>
                        <a:pt x="4611" y="17288"/>
                      </a:cubicBezTo>
                      <a:cubicBezTo>
                        <a:pt x="2750" y="12856"/>
                        <a:pt x="-86" y="8513"/>
                        <a:pt x="2" y="3638"/>
                      </a:cubicBezTo>
                      <a:cubicBezTo>
                        <a:pt x="91" y="92"/>
                        <a:pt x="3902" y="-1060"/>
                        <a:pt x="6473" y="1067"/>
                      </a:cubicBezTo>
                      <a:cubicBezTo>
                        <a:pt x="10372" y="4258"/>
                        <a:pt x="11791" y="9399"/>
                        <a:pt x="13563" y="13919"/>
                      </a:cubicBezTo>
                      <a:cubicBezTo>
                        <a:pt x="15336" y="18440"/>
                        <a:pt x="16931" y="22960"/>
                        <a:pt x="18438" y="27569"/>
                      </a:cubicBezTo>
                      <a:cubicBezTo>
                        <a:pt x="21718" y="37408"/>
                        <a:pt x="24288" y="47424"/>
                        <a:pt x="26150" y="57528"/>
                      </a:cubicBezTo>
                      <a:cubicBezTo>
                        <a:pt x="29872" y="77826"/>
                        <a:pt x="30581" y="98212"/>
                        <a:pt x="29163" y="118598"/>
                      </a:cubicBezTo>
                      <a:cubicBezTo>
                        <a:pt x="27745" y="139073"/>
                        <a:pt x="24731" y="159370"/>
                        <a:pt x="21452" y="179491"/>
                      </a:cubicBezTo>
                      <a:cubicBezTo>
                        <a:pt x="19945" y="188797"/>
                        <a:pt x="18438" y="198370"/>
                        <a:pt x="15513" y="207322"/>
                      </a:cubicBezTo>
                      <a:cubicBezTo>
                        <a:pt x="14272" y="211133"/>
                        <a:pt x="12677" y="214945"/>
                        <a:pt x="10816" y="218490"/>
                      </a:cubicBezTo>
                      <a:cubicBezTo>
                        <a:pt x="9043" y="221770"/>
                        <a:pt x="7359" y="225847"/>
                        <a:pt x="3991" y="227708"/>
                      </a:cubicBezTo>
                      <a:cubicBezTo>
                        <a:pt x="3813" y="227974"/>
                        <a:pt x="3370" y="227708"/>
                        <a:pt x="3281" y="227265"/>
                      </a:cubicBezTo>
                      <a:lnTo>
                        <a:pt x="3281" y="2272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9" name="任意多边形: 形状 478"/>
                <p:cNvSpPr/>
                <p:nvPr>
                  <p:custDataLst>
                    <p:tags r:id="rId221"/>
                  </p:custDataLst>
                </p:nvPr>
              </p:nvSpPr>
              <p:spPr>
                <a:xfrm>
                  <a:off x="8359107" y="4230144"/>
                  <a:ext cx="33176" cy="258700"/>
                </a:xfrm>
                <a:custGeom>
                  <a:avLst/>
                  <a:gdLst>
                    <a:gd name="connsiteX0" fmla="*/ 33173 w 33176"/>
                    <a:gd name="connsiteY0" fmla="*/ 1356 h 258700"/>
                    <a:gd name="connsiteX1" fmla="*/ 22271 w 33176"/>
                    <a:gd name="connsiteY1" fmla="*/ 48422 h 258700"/>
                    <a:gd name="connsiteX2" fmla="*/ 13762 w 33176"/>
                    <a:gd name="connsiteY2" fmla="*/ 97083 h 258700"/>
                    <a:gd name="connsiteX3" fmla="*/ 13318 w 33176"/>
                    <a:gd name="connsiteY3" fmla="*/ 197064 h 258700"/>
                    <a:gd name="connsiteX4" fmla="*/ 17573 w 33176"/>
                    <a:gd name="connsiteY4" fmla="*/ 226225 h 258700"/>
                    <a:gd name="connsiteX5" fmla="*/ 22980 w 33176"/>
                    <a:gd name="connsiteY5" fmla="*/ 253968 h 258700"/>
                    <a:gd name="connsiteX6" fmla="*/ 13939 w 33176"/>
                    <a:gd name="connsiteY6" fmla="*/ 256184 h 258700"/>
                    <a:gd name="connsiteX7" fmla="*/ 7823 w 33176"/>
                    <a:gd name="connsiteY7" fmla="*/ 231720 h 258700"/>
                    <a:gd name="connsiteX8" fmla="*/ 3657 w 33176"/>
                    <a:gd name="connsiteY8" fmla="*/ 205750 h 258700"/>
                    <a:gd name="connsiteX9" fmla="*/ 23 w 33176"/>
                    <a:gd name="connsiteY9" fmla="*/ 154253 h 258700"/>
                    <a:gd name="connsiteX10" fmla="*/ 11280 w 33176"/>
                    <a:gd name="connsiteY10" fmla="*/ 52322 h 258700"/>
                    <a:gd name="connsiteX11" fmla="*/ 30780 w 33176"/>
                    <a:gd name="connsiteY11" fmla="*/ 381 h 258700"/>
                    <a:gd name="connsiteX12" fmla="*/ 33173 w 33176"/>
                    <a:gd name="connsiteY12" fmla="*/ 1356 h 258700"/>
                    <a:gd name="connsiteX13" fmla="*/ 33173 w 33176"/>
                    <a:gd name="connsiteY13" fmla="*/ 1356 h 25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176" h="258700">
                      <a:moveTo>
                        <a:pt x="33173" y="1356"/>
                      </a:moveTo>
                      <a:cubicBezTo>
                        <a:pt x="32286" y="17399"/>
                        <a:pt x="25993" y="32911"/>
                        <a:pt x="22271" y="48422"/>
                      </a:cubicBezTo>
                      <a:cubicBezTo>
                        <a:pt x="18459" y="64465"/>
                        <a:pt x="15623" y="80685"/>
                        <a:pt x="13762" y="97083"/>
                      </a:cubicBezTo>
                      <a:cubicBezTo>
                        <a:pt x="9862" y="130144"/>
                        <a:pt x="9596" y="163648"/>
                        <a:pt x="13318" y="197064"/>
                      </a:cubicBezTo>
                      <a:cubicBezTo>
                        <a:pt x="14382" y="206814"/>
                        <a:pt x="15800" y="216475"/>
                        <a:pt x="17573" y="226225"/>
                      </a:cubicBezTo>
                      <a:cubicBezTo>
                        <a:pt x="19257" y="235354"/>
                        <a:pt x="22536" y="244838"/>
                        <a:pt x="22980" y="253968"/>
                      </a:cubicBezTo>
                      <a:cubicBezTo>
                        <a:pt x="23246" y="258488"/>
                        <a:pt x="15977" y="260793"/>
                        <a:pt x="13939" y="256184"/>
                      </a:cubicBezTo>
                      <a:cubicBezTo>
                        <a:pt x="10482" y="248561"/>
                        <a:pt x="9418" y="239786"/>
                        <a:pt x="7823" y="231720"/>
                      </a:cubicBezTo>
                      <a:cubicBezTo>
                        <a:pt x="6228" y="223123"/>
                        <a:pt x="4809" y="214436"/>
                        <a:pt x="3657" y="205750"/>
                      </a:cubicBezTo>
                      <a:cubicBezTo>
                        <a:pt x="1441" y="188643"/>
                        <a:pt x="200" y="171448"/>
                        <a:pt x="23" y="154253"/>
                      </a:cubicBezTo>
                      <a:cubicBezTo>
                        <a:pt x="-331" y="119773"/>
                        <a:pt x="3391" y="85560"/>
                        <a:pt x="11280" y="52322"/>
                      </a:cubicBezTo>
                      <a:cubicBezTo>
                        <a:pt x="15446" y="34861"/>
                        <a:pt x="19612" y="14563"/>
                        <a:pt x="30780" y="381"/>
                      </a:cubicBezTo>
                      <a:cubicBezTo>
                        <a:pt x="31577" y="-505"/>
                        <a:pt x="33261" y="293"/>
                        <a:pt x="33173" y="1356"/>
                      </a:cubicBezTo>
                      <a:lnTo>
                        <a:pt x="33173" y="135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0" name="任意多边形: 形状 479"/>
                <p:cNvSpPr/>
                <p:nvPr>
                  <p:custDataLst>
                    <p:tags r:id="rId222"/>
                  </p:custDataLst>
                </p:nvPr>
              </p:nvSpPr>
              <p:spPr>
                <a:xfrm>
                  <a:off x="8378253" y="4244225"/>
                  <a:ext cx="1416507" cy="10974"/>
                </a:xfrm>
                <a:custGeom>
                  <a:avLst/>
                  <a:gdLst>
                    <a:gd name="connsiteX0" fmla="*/ 1413671 w 1416507"/>
                    <a:gd name="connsiteY0" fmla="*/ 8637 h 10974"/>
                    <a:gd name="connsiteX1" fmla="*/ 1275399 w 1416507"/>
                    <a:gd name="connsiteY1" fmla="*/ 10587 h 10974"/>
                    <a:gd name="connsiteX2" fmla="*/ 1137128 w 1416507"/>
                    <a:gd name="connsiteY2" fmla="*/ 10764 h 10974"/>
                    <a:gd name="connsiteX3" fmla="*/ 863333 w 1416507"/>
                    <a:gd name="connsiteY3" fmla="*/ 10764 h 10974"/>
                    <a:gd name="connsiteX4" fmla="*/ 312995 w 1416507"/>
                    <a:gd name="connsiteY4" fmla="*/ 10498 h 10974"/>
                    <a:gd name="connsiteX5" fmla="*/ 233932 w 1416507"/>
                    <a:gd name="connsiteY5" fmla="*/ 8548 h 10974"/>
                    <a:gd name="connsiteX6" fmla="*/ 157705 w 1416507"/>
                    <a:gd name="connsiteY6" fmla="*/ 8105 h 10974"/>
                    <a:gd name="connsiteX7" fmla="*/ 2504 w 1416507"/>
                    <a:gd name="connsiteY7" fmla="*/ 8194 h 10974"/>
                    <a:gd name="connsiteX8" fmla="*/ 2416 w 1416507"/>
                    <a:gd name="connsiteY8" fmla="*/ 3141 h 10974"/>
                    <a:gd name="connsiteX9" fmla="*/ 278959 w 1416507"/>
                    <a:gd name="connsiteY9" fmla="*/ 1723 h 10974"/>
                    <a:gd name="connsiteX10" fmla="*/ 552665 w 1416507"/>
                    <a:gd name="connsiteY10" fmla="*/ 482 h 10974"/>
                    <a:gd name="connsiteX11" fmla="*/ 1103003 w 1416507"/>
                    <a:gd name="connsiteY11" fmla="*/ 482 h 10974"/>
                    <a:gd name="connsiteX12" fmla="*/ 1258204 w 1416507"/>
                    <a:gd name="connsiteY12" fmla="*/ 660 h 10974"/>
                    <a:gd name="connsiteX13" fmla="*/ 1334431 w 1416507"/>
                    <a:gd name="connsiteY13" fmla="*/ 748 h 10974"/>
                    <a:gd name="connsiteX14" fmla="*/ 1413494 w 1416507"/>
                    <a:gd name="connsiteY14" fmla="*/ 2610 h 10974"/>
                    <a:gd name="connsiteX15" fmla="*/ 1413671 w 1416507"/>
                    <a:gd name="connsiteY15" fmla="*/ 8637 h 10974"/>
                    <a:gd name="connsiteX16" fmla="*/ 1413671 w 1416507"/>
                    <a:gd name="connsiteY16" fmla="*/ 8637 h 1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6507" h="10974">
                      <a:moveTo>
                        <a:pt x="1413671" y="8637"/>
                      </a:moveTo>
                      <a:cubicBezTo>
                        <a:pt x="1368023" y="12360"/>
                        <a:pt x="1321401" y="10498"/>
                        <a:pt x="1275399" y="10587"/>
                      </a:cubicBezTo>
                      <a:cubicBezTo>
                        <a:pt x="1229309" y="10675"/>
                        <a:pt x="1183218" y="10675"/>
                        <a:pt x="1137128" y="10764"/>
                      </a:cubicBezTo>
                      <a:cubicBezTo>
                        <a:pt x="1045922" y="10853"/>
                        <a:pt x="954627" y="10764"/>
                        <a:pt x="863333" y="10764"/>
                      </a:cubicBezTo>
                      <a:cubicBezTo>
                        <a:pt x="679857" y="10764"/>
                        <a:pt x="496470" y="11030"/>
                        <a:pt x="312995" y="10498"/>
                      </a:cubicBezTo>
                      <a:cubicBezTo>
                        <a:pt x="286670" y="10410"/>
                        <a:pt x="260257" y="8814"/>
                        <a:pt x="233932" y="8548"/>
                      </a:cubicBezTo>
                      <a:cubicBezTo>
                        <a:pt x="208493" y="8282"/>
                        <a:pt x="183144" y="8105"/>
                        <a:pt x="157705" y="8105"/>
                      </a:cubicBezTo>
                      <a:cubicBezTo>
                        <a:pt x="105942" y="8105"/>
                        <a:pt x="54179" y="8017"/>
                        <a:pt x="2504" y="8194"/>
                      </a:cubicBezTo>
                      <a:cubicBezTo>
                        <a:pt x="-775" y="8194"/>
                        <a:pt x="-864" y="3141"/>
                        <a:pt x="2416" y="3141"/>
                      </a:cubicBezTo>
                      <a:cubicBezTo>
                        <a:pt x="94597" y="3407"/>
                        <a:pt x="186955" y="4648"/>
                        <a:pt x="278959" y="1723"/>
                      </a:cubicBezTo>
                      <a:cubicBezTo>
                        <a:pt x="369987" y="-1202"/>
                        <a:pt x="461459" y="482"/>
                        <a:pt x="552665" y="482"/>
                      </a:cubicBezTo>
                      <a:cubicBezTo>
                        <a:pt x="736141" y="482"/>
                        <a:pt x="919528" y="482"/>
                        <a:pt x="1103003" y="482"/>
                      </a:cubicBezTo>
                      <a:cubicBezTo>
                        <a:pt x="1154766" y="482"/>
                        <a:pt x="1206441" y="571"/>
                        <a:pt x="1258204" y="660"/>
                      </a:cubicBezTo>
                      <a:cubicBezTo>
                        <a:pt x="1283643" y="660"/>
                        <a:pt x="1308992" y="660"/>
                        <a:pt x="1334431" y="748"/>
                      </a:cubicBezTo>
                      <a:cubicBezTo>
                        <a:pt x="1360756" y="926"/>
                        <a:pt x="1387169" y="482"/>
                        <a:pt x="1413494" y="2610"/>
                      </a:cubicBezTo>
                      <a:cubicBezTo>
                        <a:pt x="1417482" y="2964"/>
                        <a:pt x="1417482" y="8371"/>
                        <a:pt x="1413671" y="8637"/>
                      </a:cubicBezTo>
                      <a:lnTo>
                        <a:pt x="1413671" y="86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1" name="任意多边形: 形状 480"/>
                <p:cNvSpPr/>
                <p:nvPr>
                  <p:custDataLst>
                    <p:tags r:id="rId223"/>
                  </p:custDataLst>
                </p:nvPr>
              </p:nvSpPr>
              <p:spPr>
                <a:xfrm>
                  <a:off x="9530028" y="4298952"/>
                  <a:ext cx="117993" cy="133840"/>
                </a:xfrm>
                <a:custGeom>
                  <a:avLst/>
                  <a:gdLst>
                    <a:gd name="connsiteX0" fmla="*/ 87372 w 117993"/>
                    <a:gd name="connsiteY0" fmla="*/ 25351 h 133840"/>
                    <a:gd name="connsiteX1" fmla="*/ 116533 w 117993"/>
                    <a:gd name="connsiteY1" fmla="*/ 91738 h 133840"/>
                    <a:gd name="connsiteX2" fmla="*/ 64415 w 117993"/>
                    <a:gd name="connsiteY2" fmla="*/ 133840 h 133840"/>
                    <a:gd name="connsiteX3" fmla="*/ 22402 w 117993"/>
                    <a:gd name="connsiteY3" fmla="*/ 119393 h 133840"/>
                    <a:gd name="connsiteX4" fmla="*/ 420 w 117993"/>
                    <a:gd name="connsiteY4" fmla="*/ 87661 h 133840"/>
                    <a:gd name="connsiteX5" fmla="*/ 775 w 117993"/>
                    <a:gd name="connsiteY5" fmla="*/ 65591 h 133840"/>
                    <a:gd name="connsiteX6" fmla="*/ 4054 w 117993"/>
                    <a:gd name="connsiteY6" fmla="*/ 42014 h 133840"/>
                    <a:gd name="connsiteX7" fmla="*/ 25150 w 117993"/>
                    <a:gd name="connsiteY7" fmla="*/ 10105 h 133840"/>
                    <a:gd name="connsiteX8" fmla="*/ 104656 w 117993"/>
                    <a:gd name="connsiteY8" fmla="*/ 25173 h 133840"/>
                    <a:gd name="connsiteX9" fmla="*/ 98186 w 117993"/>
                    <a:gd name="connsiteY9" fmla="*/ 30048 h 133840"/>
                    <a:gd name="connsiteX10" fmla="*/ 38268 w 117993"/>
                    <a:gd name="connsiteY10" fmla="*/ 13207 h 133840"/>
                    <a:gd name="connsiteX11" fmla="*/ 16109 w 117993"/>
                    <a:gd name="connsiteY11" fmla="*/ 35189 h 133840"/>
                    <a:gd name="connsiteX12" fmla="*/ 9284 w 117993"/>
                    <a:gd name="connsiteY12" fmla="*/ 73214 h 133840"/>
                    <a:gd name="connsiteX13" fmla="*/ 19034 w 117993"/>
                    <a:gd name="connsiteY13" fmla="*/ 106275 h 133840"/>
                    <a:gd name="connsiteX14" fmla="*/ 52538 w 117993"/>
                    <a:gd name="connsiteY14" fmla="*/ 123204 h 133840"/>
                    <a:gd name="connsiteX15" fmla="*/ 104833 w 117993"/>
                    <a:gd name="connsiteY15" fmla="*/ 100513 h 133840"/>
                    <a:gd name="connsiteX16" fmla="*/ 110151 w 117993"/>
                    <a:gd name="connsiteY16" fmla="*/ 59652 h 133840"/>
                    <a:gd name="connsiteX17" fmla="*/ 87106 w 117993"/>
                    <a:gd name="connsiteY17" fmla="*/ 26591 h 133840"/>
                    <a:gd name="connsiteX18" fmla="*/ 87372 w 117993"/>
                    <a:gd name="connsiteY18" fmla="*/ 25351 h 133840"/>
                    <a:gd name="connsiteX19" fmla="*/ 87372 w 117993"/>
                    <a:gd name="connsiteY19" fmla="*/ 25351 h 1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993" h="133840">
                      <a:moveTo>
                        <a:pt x="87372" y="25351"/>
                      </a:moveTo>
                      <a:cubicBezTo>
                        <a:pt x="118926" y="27212"/>
                        <a:pt x="120256" y="69580"/>
                        <a:pt x="116533" y="91738"/>
                      </a:cubicBezTo>
                      <a:cubicBezTo>
                        <a:pt x="112456" y="116113"/>
                        <a:pt x="89145" y="133929"/>
                        <a:pt x="64415" y="133840"/>
                      </a:cubicBezTo>
                      <a:cubicBezTo>
                        <a:pt x="49790" y="133752"/>
                        <a:pt x="34900" y="127015"/>
                        <a:pt x="22402" y="119393"/>
                      </a:cubicBezTo>
                      <a:cubicBezTo>
                        <a:pt x="10170" y="112036"/>
                        <a:pt x="2104" y="101843"/>
                        <a:pt x="420" y="87661"/>
                      </a:cubicBezTo>
                      <a:cubicBezTo>
                        <a:pt x="-466" y="80304"/>
                        <a:pt x="243" y="72948"/>
                        <a:pt x="775" y="65591"/>
                      </a:cubicBezTo>
                      <a:cubicBezTo>
                        <a:pt x="1395" y="57702"/>
                        <a:pt x="2104" y="49637"/>
                        <a:pt x="4054" y="42014"/>
                      </a:cubicBezTo>
                      <a:cubicBezTo>
                        <a:pt x="7334" y="29073"/>
                        <a:pt x="14336" y="17905"/>
                        <a:pt x="25150" y="10105"/>
                      </a:cubicBezTo>
                      <a:cubicBezTo>
                        <a:pt x="49968" y="-7888"/>
                        <a:pt x="86486" y="-1240"/>
                        <a:pt x="104656" y="25173"/>
                      </a:cubicBezTo>
                      <a:cubicBezTo>
                        <a:pt x="107315" y="29073"/>
                        <a:pt x="101288" y="33859"/>
                        <a:pt x="98186" y="30048"/>
                      </a:cubicBezTo>
                      <a:cubicBezTo>
                        <a:pt x="83738" y="12144"/>
                        <a:pt x="59009" y="3546"/>
                        <a:pt x="38268" y="13207"/>
                      </a:cubicBezTo>
                      <a:cubicBezTo>
                        <a:pt x="28518" y="17728"/>
                        <a:pt x="20630" y="25439"/>
                        <a:pt x="16109" y="35189"/>
                      </a:cubicBezTo>
                      <a:cubicBezTo>
                        <a:pt x="10791" y="46800"/>
                        <a:pt x="10082" y="60450"/>
                        <a:pt x="9284" y="73214"/>
                      </a:cubicBezTo>
                      <a:cubicBezTo>
                        <a:pt x="8575" y="85268"/>
                        <a:pt x="9107" y="97411"/>
                        <a:pt x="19034" y="106275"/>
                      </a:cubicBezTo>
                      <a:cubicBezTo>
                        <a:pt x="27986" y="114252"/>
                        <a:pt x="41104" y="120190"/>
                        <a:pt x="52538" y="123204"/>
                      </a:cubicBezTo>
                      <a:cubicBezTo>
                        <a:pt x="73190" y="128611"/>
                        <a:pt x="95172" y="118772"/>
                        <a:pt x="104833" y="100513"/>
                      </a:cubicBezTo>
                      <a:cubicBezTo>
                        <a:pt x="111215" y="88459"/>
                        <a:pt x="111392" y="73214"/>
                        <a:pt x="110151" y="59652"/>
                      </a:cubicBezTo>
                      <a:cubicBezTo>
                        <a:pt x="108999" y="46003"/>
                        <a:pt x="102706" y="29162"/>
                        <a:pt x="87106" y="26591"/>
                      </a:cubicBezTo>
                      <a:cubicBezTo>
                        <a:pt x="86486" y="26503"/>
                        <a:pt x="86663" y="25262"/>
                        <a:pt x="87372" y="25351"/>
                      </a:cubicBezTo>
                      <a:lnTo>
                        <a:pt x="87372" y="25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2" name="任意多边形: 形状 481"/>
                <p:cNvSpPr/>
                <p:nvPr>
                  <p:custDataLst>
                    <p:tags r:id="rId224"/>
                  </p:custDataLst>
                </p:nvPr>
              </p:nvSpPr>
              <p:spPr>
                <a:xfrm>
                  <a:off x="9761949" y="4243675"/>
                  <a:ext cx="107751" cy="13612"/>
                </a:xfrm>
                <a:custGeom>
                  <a:avLst/>
                  <a:gdLst>
                    <a:gd name="connsiteX0" fmla="*/ 106910 w 107751"/>
                    <a:gd name="connsiteY0" fmla="*/ 10783 h 13612"/>
                    <a:gd name="connsiteX1" fmla="*/ 51424 w 107751"/>
                    <a:gd name="connsiteY1" fmla="*/ 12112 h 13612"/>
                    <a:gd name="connsiteX2" fmla="*/ 990 w 107751"/>
                    <a:gd name="connsiteY2" fmla="*/ 4844 h 13612"/>
                    <a:gd name="connsiteX3" fmla="*/ 3738 w 107751"/>
                    <a:gd name="connsiteY3" fmla="*/ 57 h 13612"/>
                    <a:gd name="connsiteX4" fmla="*/ 29886 w 107751"/>
                    <a:gd name="connsiteY4" fmla="*/ 4667 h 13612"/>
                    <a:gd name="connsiteX5" fmla="*/ 56831 w 107751"/>
                    <a:gd name="connsiteY5" fmla="*/ 3160 h 13612"/>
                    <a:gd name="connsiteX6" fmla="*/ 107353 w 107751"/>
                    <a:gd name="connsiteY6" fmla="*/ 9453 h 13612"/>
                    <a:gd name="connsiteX7" fmla="*/ 106910 w 107751"/>
                    <a:gd name="connsiteY7" fmla="*/ 10783 h 13612"/>
                    <a:gd name="connsiteX8" fmla="*/ 106910 w 107751"/>
                    <a:gd name="connsiteY8" fmla="*/ 10783 h 1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51" h="13612">
                      <a:moveTo>
                        <a:pt x="106910" y="10783"/>
                      </a:moveTo>
                      <a:cubicBezTo>
                        <a:pt x="88208" y="7414"/>
                        <a:pt x="69949" y="10162"/>
                        <a:pt x="51424" y="12112"/>
                      </a:cubicBezTo>
                      <a:cubicBezTo>
                        <a:pt x="35204" y="13885"/>
                        <a:pt x="14818" y="16278"/>
                        <a:pt x="990" y="4844"/>
                      </a:cubicBezTo>
                      <a:cubicBezTo>
                        <a:pt x="-1491" y="2805"/>
                        <a:pt x="1168" y="-474"/>
                        <a:pt x="3738" y="57"/>
                      </a:cubicBezTo>
                      <a:cubicBezTo>
                        <a:pt x="12424" y="2007"/>
                        <a:pt x="21022" y="4401"/>
                        <a:pt x="29886" y="4667"/>
                      </a:cubicBezTo>
                      <a:cubicBezTo>
                        <a:pt x="38926" y="4933"/>
                        <a:pt x="47879" y="4046"/>
                        <a:pt x="56831" y="3160"/>
                      </a:cubicBezTo>
                      <a:cubicBezTo>
                        <a:pt x="73494" y="1564"/>
                        <a:pt x="92108" y="-31"/>
                        <a:pt x="107353" y="9453"/>
                      </a:cubicBezTo>
                      <a:cubicBezTo>
                        <a:pt x="108151" y="9985"/>
                        <a:pt x="107619" y="10960"/>
                        <a:pt x="106910" y="10783"/>
                      </a:cubicBezTo>
                      <a:lnTo>
                        <a:pt x="106910" y="1078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3" name="任意多边形: 形状 482"/>
                <p:cNvSpPr/>
                <p:nvPr>
                  <p:custDataLst>
                    <p:tags r:id="rId225"/>
                  </p:custDataLst>
                </p:nvPr>
              </p:nvSpPr>
              <p:spPr>
                <a:xfrm>
                  <a:off x="9851633" y="4223789"/>
                  <a:ext cx="12314" cy="30747"/>
                </a:xfrm>
                <a:custGeom>
                  <a:avLst/>
                  <a:gdLst>
                    <a:gd name="connsiteX0" fmla="*/ 8982 w 12314"/>
                    <a:gd name="connsiteY0" fmla="*/ 30579 h 30747"/>
                    <a:gd name="connsiteX1" fmla="*/ 8539 w 12314"/>
                    <a:gd name="connsiteY1" fmla="*/ 29161 h 30747"/>
                    <a:gd name="connsiteX2" fmla="*/ 8185 w 12314"/>
                    <a:gd name="connsiteY2" fmla="*/ 27743 h 30747"/>
                    <a:gd name="connsiteX3" fmla="*/ 8894 w 12314"/>
                    <a:gd name="connsiteY3" fmla="*/ 28629 h 30747"/>
                    <a:gd name="connsiteX4" fmla="*/ 7121 w 12314"/>
                    <a:gd name="connsiteY4" fmla="*/ 22513 h 30747"/>
                    <a:gd name="connsiteX5" fmla="*/ 6235 w 12314"/>
                    <a:gd name="connsiteY5" fmla="*/ 18968 h 30747"/>
                    <a:gd name="connsiteX6" fmla="*/ 4994 w 12314"/>
                    <a:gd name="connsiteY6" fmla="*/ 15954 h 30747"/>
                    <a:gd name="connsiteX7" fmla="*/ 2689 w 12314"/>
                    <a:gd name="connsiteY7" fmla="*/ 9927 h 30747"/>
                    <a:gd name="connsiteX8" fmla="*/ 119 w 12314"/>
                    <a:gd name="connsiteY8" fmla="*/ 2216 h 30747"/>
                    <a:gd name="connsiteX9" fmla="*/ 4019 w 12314"/>
                    <a:gd name="connsiteY9" fmla="*/ 89 h 30747"/>
                    <a:gd name="connsiteX10" fmla="*/ 9957 w 12314"/>
                    <a:gd name="connsiteY10" fmla="*/ 7711 h 30747"/>
                    <a:gd name="connsiteX11" fmla="*/ 12262 w 12314"/>
                    <a:gd name="connsiteY11" fmla="*/ 16043 h 30747"/>
                    <a:gd name="connsiteX12" fmla="*/ 12085 w 12314"/>
                    <a:gd name="connsiteY12" fmla="*/ 23754 h 30747"/>
                    <a:gd name="connsiteX13" fmla="*/ 11198 w 12314"/>
                    <a:gd name="connsiteY13" fmla="*/ 27832 h 30747"/>
                    <a:gd name="connsiteX14" fmla="*/ 10578 w 12314"/>
                    <a:gd name="connsiteY14" fmla="*/ 28452 h 30747"/>
                    <a:gd name="connsiteX15" fmla="*/ 10401 w 12314"/>
                    <a:gd name="connsiteY15" fmla="*/ 28984 h 30747"/>
                    <a:gd name="connsiteX16" fmla="*/ 9337 w 12314"/>
                    <a:gd name="connsiteY16" fmla="*/ 30579 h 30747"/>
                    <a:gd name="connsiteX17" fmla="*/ 8982 w 12314"/>
                    <a:gd name="connsiteY17" fmla="*/ 30579 h 30747"/>
                    <a:gd name="connsiteX18" fmla="*/ 8982 w 12314"/>
                    <a:gd name="connsiteY18" fmla="*/ 30579 h 3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314" h="30747">
                      <a:moveTo>
                        <a:pt x="8982" y="30579"/>
                      </a:moveTo>
                      <a:cubicBezTo>
                        <a:pt x="9071" y="29959"/>
                        <a:pt x="8716" y="29693"/>
                        <a:pt x="8539" y="29161"/>
                      </a:cubicBezTo>
                      <a:cubicBezTo>
                        <a:pt x="8362" y="28718"/>
                        <a:pt x="8451" y="28275"/>
                        <a:pt x="8185" y="27743"/>
                      </a:cubicBezTo>
                      <a:cubicBezTo>
                        <a:pt x="8451" y="28009"/>
                        <a:pt x="8628" y="28275"/>
                        <a:pt x="8894" y="28629"/>
                      </a:cubicBezTo>
                      <a:cubicBezTo>
                        <a:pt x="7210" y="27300"/>
                        <a:pt x="7476" y="24463"/>
                        <a:pt x="7121" y="22513"/>
                      </a:cubicBezTo>
                      <a:cubicBezTo>
                        <a:pt x="6855" y="21361"/>
                        <a:pt x="6678" y="20120"/>
                        <a:pt x="6235" y="18968"/>
                      </a:cubicBezTo>
                      <a:cubicBezTo>
                        <a:pt x="5880" y="17904"/>
                        <a:pt x="5349" y="17018"/>
                        <a:pt x="4994" y="15954"/>
                      </a:cubicBezTo>
                      <a:cubicBezTo>
                        <a:pt x="4285" y="13827"/>
                        <a:pt x="3664" y="11789"/>
                        <a:pt x="2689" y="9927"/>
                      </a:cubicBezTo>
                      <a:cubicBezTo>
                        <a:pt x="1449" y="7446"/>
                        <a:pt x="-501" y="5052"/>
                        <a:pt x="119" y="2216"/>
                      </a:cubicBezTo>
                      <a:cubicBezTo>
                        <a:pt x="473" y="443"/>
                        <a:pt x="2335" y="-266"/>
                        <a:pt x="4019" y="89"/>
                      </a:cubicBezTo>
                      <a:cubicBezTo>
                        <a:pt x="7299" y="798"/>
                        <a:pt x="8805" y="4964"/>
                        <a:pt x="9957" y="7711"/>
                      </a:cubicBezTo>
                      <a:cubicBezTo>
                        <a:pt x="11021" y="10282"/>
                        <a:pt x="12085" y="13207"/>
                        <a:pt x="12262" y="16043"/>
                      </a:cubicBezTo>
                      <a:cubicBezTo>
                        <a:pt x="12351" y="18613"/>
                        <a:pt x="12351" y="21184"/>
                        <a:pt x="12085" y="23754"/>
                      </a:cubicBezTo>
                      <a:cubicBezTo>
                        <a:pt x="11996" y="24995"/>
                        <a:pt x="11907" y="26768"/>
                        <a:pt x="11198" y="27832"/>
                      </a:cubicBezTo>
                      <a:cubicBezTo>
                        <a:pt x="11021" y="28098"/>
                        <a:pt x="10666" y="28186"/>
                        <a:pt x="10578" y="28452"/>
                      </a:cubicBezTo>
                      <a:cubicBezTo>
                        <a:pt x="10489" y="28541"/>
                        <a:pt x="10489" y="28806"/>
                        <a:pt x="10401" y="28984"/>
                      </a:cubicBezTo>
                      <a:cubicBezTo>
                        <a:pt x="10135" y="29604"/>
                        <a:pt x="9514" y="29870"/>
                        <a:pt x="9337" y="30579"/>
                      </a:cubicBezTo>
                      <a:cubicBezTo>
                        <a:pt x="9337" y="30845"/>
                        <a:pt x="8982" y="30756"/>
                        <a:pt x="8982" y="30579"/>
                      </a:cubicBezTo>
                      <a:lnTo>
                        <a:pt x="8982" y="3057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4" name="任意多边形: 形状 483"/>
                <p:cNvSpPr/>
                <p:nvPr>
                  <p:custDataLst>
                    <p:tags r:id="rId226"/>
                  </p:custDataLst>
                </p:nvPr>
              </p:nvSpPr>
              <p:spPr>
                <a:xfrm>
                  <a:off x="8415501" y="4220303"/>
                  <a:ext cx="1437137" cy="9211"/>
                </a:xfrm>
                <a:custGeom>
                  <a:avLst/>
                  <a:gdLst>
                    <a:gd name="connsiteX0" fmla="*/ 1434035 w 1437137"/>
                    <a:gd name="connsiteY0" fmla="*/ 7564 h 9211"/>
                    <a:gd name="connsiteX1" fmla="*/ 1293991 w 1437137"/>
                    <a:gd name="connsiteY1" fmla="*/ 8628 h 9211"/>
                    <a:gd name="connsiteX2" fmla="*/ 1153947 w 1437137"/>
                    <a:gd name="connsiteY2" fmla="*/ 8628 h 9211"/>
                    <a:gd name="connsiteX3" fmla="*/ 873770 w 1437137"/>
                    <a:gd name="connsiteY3" fmla="*/ 8628 h 9211"/>
                    <a:gd name="connsiteX4" fmla="*/ 316252 w 1437137"/>
                    <a:gd name="connsiteY4" fmla="*/ 7298 h 9211"/>
                    <a:gd name="connsiteX5" fmla="*/ 1773 w 1437137"/>
                    <a:gd name="connsiteY5" fmla="*/ 6146 h 9211"/>
                    <a:gd name="connsiteX6" fmla="*/ 1685 w 1437137"/>
                    <a:gd name="connsiteY6" fmla="*/ 2601 h 9211"/>
                    <a:gd name="connsiteX7" fmla="*/ 561950 w 1437137"/>
                    <a:gd name="connsiteY7" fmla="*/ 473 h 9211"/>
                    <a:gd name="connsiteX8" fmla="*/ 1119379 w 1437137"/>
                    <a:gd name="connsiteY8" fmla="*/ 119 h 9211"/>
                    <a:gd name="connsiteX9" fmla="*/ 1276618 w 1437137"/>
                    <a:gd name="connsiteY9" fmla="*/ 119 h 9211"/>
                    <a:gd name="connsiteX10" fmla="*/ 1353820 w 1437137"/>
                    <a:gd name="connsiteY10" fmla="*/ 119 h 9211"/>
                    <a:gd name="connsiteX11" fmla="*/ 1433858 w 1437137"/>
                    <a:gd name="connsiteY11" fmla="*/ 1094 h 9211"/>
                    <a:gd name="connsiteX12" fmla="*/ 1434035 w 1437137"/>
                    <a:gd name="connsiteY12" fmla="*/ 7564 h 9211"/>
                    <a:gd name="connsiteX13" fmla="*/ 1434035 w 1437137"/>
                    <a:gd name="connsiteY13" fmla="*/ 7564 h 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7137" h="9211">
                      <a:moveTo>
                        <a:pt x="1434035" y="7564"/>
                      </a:moveTo>
                      <a:cubicBezTo>
                        <a:pt x="1387679" y="10489"/>
                        <a:pt x="1340525" y="8628"/>
                        <a:pt x="1293991" y="8628"/>
                      </a:cubicBezTo>
                      <a:cubicBezTo>
                        <a:pt x="1247280" y="8628"/>
                        <a:pt x="1200569" y="8628"/>
                        <a:pt x="1153947" y="8628"/>
                      </a:cubicBezTo>
                      <a:cubicBezTo>
                        <a:pt x="1060525" y="8628"/>
                        <a:pt x="967192" y="8628"/>
                        <a:pt x="873770" y="8628"/>
                      </a:cubicBezTo>
                      <a:cubicBezTo>
                        <a:pt x="687990" y="8628"/>
                        <a:pt x="502121" y="7475"/>
                        <a:pt x="316252" y="7298"/>
                      </a:cubicBezTo>
                      <a:cubicBezTo>
                        <a:pt x="211396" y="7210"/>
                        <a:pt x="106541" y="6323"/>
                        <a:pt x="1773" y="6146"/>
                      </a:cubicBezTo>
                      <a:cubicBezTo>
                        <a:pt x="-531" y="6146"/>
                        <a:pt x="-620" y="2601"/>
                        <a:pt x="1685" y="2601"/>
                      </a:cubicBezTo>
                      <a:cubicBezTo>
                        <a:pt x="188440" y="2246"/>
                        <a:pt x="375195" y="562"/>
                        <a:pt x="561950" y="473"/>
                      </a:cubicBezTo>
                      <a:cubicBezTo>
                        <a:pt x="747730" y="385"/>
                        <a:pt x="933599" y="119"/>
                        <a:pt x="1119379" y="119"/>
                      </a:cubicBezTo>
                      <a:cubicBezTo>
                        <a:pt x="1171762" y="119"/>
                        <a:pt x="1224235" y="119"/>
                        <a:pt x="1276618" y="119"/>
                      </a:cubicBezTo>
                      <a:cubicBezTo>
                        <a:pt x="1302323" y="119"/>
                        <a:pt x="1328116" y="119"/>
                        <a:pt x="1353820" y="119"/>
                      </a:cubicBezTo>
                      <a:cubicBezTo>
                        <a:pt x="1380499" y="119"/>
                        <a:pt x="1407178" y="-502"/>
                        <a:pt x="1433858" y="1094"/>
                      </a:cubicBezTo>
                      <a:cubicBezTo>
                        <a:pt x="1438201" y="1360"/>
                        <a:pt x="1438201" y="7298"/>
                        <a:pt x="1434035" y="7564"/>
                      </a:cubicBezTo>
                      <a:lnTo>
                        <a:pt x="1434035" y="75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5" name="任意多边形: 形状 484"/>
                <p:cNvSpPr/>
                <p:nvPr>
                  <p:custDataLst>
                    <p:tags r:id="rId227"/>
                  </p:custDataLst>
                </p:nvPr>
              </p:nvSpPr>
              <p:spPr>
                <a:xfrm>
                  <a:off x="8416842" y="4224144"/>
                  <a:ext cx="831" cy="886"/>
                </a:xfrm>
                <a:custGeom>
                  <a:avLst/>
                  <a:gdLst>
                    <a:gd name="connsiteX0" fmla="*/ 433 w 831"/>
                    <a:gd name="connsiteY0" fmla="*/ 886 h 886"/>
                    <a:gd name="connsiteX1" fmla="*/ 433 w 831"/>
                    <a:gd name="connsiteY1" fmla="*/ 0 h 886"/>
                    <a:gd name="connsiteX2" fmla="*/ 433 w 831"/>
                    <a:gd name="connsiteY2" fmla="*/ 886 h 886"/>
                    <a:gd name="connsiteX3" fmla="*/ 433 w 831"/>
                    <a:gd name="connsiteY3" fmla="*/ 886 h 886"/>
                  </a:gdLst>
                  <a:ahLst/>
                  <a:cxnLst>
                    <a:cxn ang="0">
                      <a:pos x="connsiteX0" y="connsiteY0"/>
                    </a:cxn>
                    <a:cxn ang="0">
                      <a:pos x="connsiteX1" y="connsiteY1"/>
                    </a:cxn>
                    <a:cxn ang="0">
                      <a:pos x="connsiteX2" y="connsiteY2"/>
                    </a:cxn>
                    <a:cxn ang="0">
                      <a:pos x="connsiteX3" y="connsiteY3"/>
                    </a:cxn>
                  </a:cxnLst>
                  <a:rect l="l" t="t" r="r" b="b"/>
                  <a:pathLst>
                    <a:path w="831" h="886">
                      <a:moveTo>
                        <a:pt x="433" y="886"/>
                      </a:moveTo>
                      <a:cubicBezTo>
                        <a:pt x="-99" y="886"/>
                        <a:pt x="-188" y="0"/>
                        <a:pt x="433" y="0"/>
                      </a:cubicBezTo>
                      <a:cubicBezTo>
                        <a:pt x="965" y="0"/>
                        <a:pt x="965" y="886"/>
                        <a:pt x="433" y="886"/>
                      </a:cubicBezTo>
                      <a:lnTo>
                        <a:pt x="433" y="8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6" name="任意多边形: 形状 485"/>
                <p:cNvSpPr/>
                <p:nvPr>
                  <p:custDataLst>
                    <p:tags r:id="rId228"/>
                  </p:custDataLst>
                </p:nvPr>
              </p:nvSpPr>
              <p:spPr>
                <a:xfrm>
                  <a:off x="8376773" y="3983231"/>
                  <a:ext cx="38383" cy="242702"/>
                </a:xfrm>
                <a:custGeom>
                  <a:avLst/>
                  <a:gdLst>
                    <a:gd name="connsiteX0" fmla="*/ 37222 w 38383"/>
                    <a:gd name="connsiteY0" fmla="*/ 242597 h 242702"/>
                    <a:gd name="connsiteX1" fmla="*/ 12848 w 38383"/>
                    <a:gd name="connsiteY1" fmla="*/ 205902 h 242702"/>
                    <a:gd name="connsiteX2" fmla="*/ 2477 w 38383"/>
                    <a:gd name="connsiteY2" fmla="*/ 155468 h 242702"/>
                    <a:gd name="connsiteX3" fmla="*/ 7796 w 38383"/>
                    <a:gd name="connsiteY3" fmla="*/ 52917 h 242702"/>
                    <a:gd name="connsiteX4" fmla="*/ 16925 w 38383"/>
                    <a:gd name="connsiteY4" fmla="*/ 25972 h 242702"/>
                    <a:gd name="connsiteX5" fmla="*/ 30486 w 38383"/>
                    <a:gd name="connsiteY5" fmla="*/ 1065 h 242702"/>
                    <a:gd name="connsiteX6" fmla="*/ 37134 w 38383"/>
                    <a:gd name="connsiteY6" fmla="*/ 5054 h 242702"/>
                    <a:gd name="connsiteX7" fmla="*/ 26941 w 38383"/>
                    <a:gd name="connsiteY7" fmla="*/ 25794 h 242702"/>
                    <a:gd name="connsiteX8" fmla="*/ 18698 w 38383"/>
                    <a:gd name="connsiteY8" fmla="*/ 47865 h 242702"/>
                    <a:gd name="connsiteX9" fmla="*/ 9746 w 38383"/>
                    <a:gd name="connsiteY9" fmla="*/ 95639 h 242702"/>
                    <a:gd name="connsiteX10" fmla="*/ 17811 w 38383"/>
                    <a:gd name="connsiteY10" fmla="*/ 192607 h 242702"/>
                    <a:gd name="connsiteX11" fmla="*/ 38109 w 38383"/>
                    <a:gd name="connsiteY11" fmla="*/ 241533 h 242702"/>
                    <a:gd name="connsiteX12" fmla="*/ 37222 w 38383"/>
                    <a:gd name="connsiteY12" fmla="*/ 242597 h 242702"/>
                    <a:gd name="connsiteX13" fmla="*/ 37222 w 38383"/>
                    <a:gd name="connsiteY13" fmla="*/ 242597 h 24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83" h="242702">
                      <a:moveTo>
                        <a:pt x="37222" y="242597"/>
                      </a:moveTo>
                      <a:cubicBezTo>
                        <a:pt x="23484" y="234176"/>
                        <a:pt x="17191" y="220704"/>
                        <a:pt x="12848" y="205902"/>
                      </a:cubicBezTo>
                      <a:cubicBezTo>
                        <a:pt x="7973" y="189327"/>
                        <a:pt x="4605" y="172397"/>
                        <a:pt x="2477" y="155468"/>
                      </a:cubicBezTo>
                      <a:cubicBezTo>
                        <a:pt x="-1777" y="121078"/>
                        <a:pt x="-891" y="85978"/>
                        <a:pt x="7796" y="52917"/>
                      </a:cubicBezTo>
                      <a:cubicBezTo>
                        <a:pt x="10189" y="43699"/>
                        <a:pt x="13291" y="34746"/>
                        <a:pt x="16925" y="25972"/>
                      </a:cubicBezTo>
                      <a:cubicBezTo>
                        <a:pt x="20470" y="17551"/>
                        <a:pt x="24193" y="7890"/>
                        <a:pt x="30486" y="1065"/>
                      </a:cubicBezTo>
                      <a:cubicBezTo>
                        <a:pt x="32968" y="-1683"/>
                        <a:pt x="38463" y="1331"/>
                        <a:pt x="37134" y="5054"/>
                      </a:cubicBezTo>
                      <a:cubicBezTo>
                        <a:pt x="34563" y="12322"/>
                        <a:pt x="30132" y="18792"/>
                        <a:pt x="26941" y="25794"/>
                      </a:cubicBezTo>
                      <a:cubicBezTo>
                        <a:pt x="23750" y="32974"/>
                        <a:pt x="21002" y="40331"/>
                        <a:pt x="18698" y="47865"/>
                      </a:cubicBezTo>
                      <a:cubicBezTo>
                        <a:pt x="14000" y="63287"/>
                        <a:pt x="11075" y="79419"/>
                        <a:pt x="9746" y="95639"/>
                      </a:cubicBezTo>
                      <a:cubicBezTo>
                        <a:pt x="7264" y="127903"/>
                        <a:pt x="10809" y="160609"/>
                        <a:pt x="17811" y="192607"/>
                      </a:cubicBezTo>
                      <a:cubicBezTo>
                        <a:pt x="21357" y="208916"/>
                        <a:pt x="24902" y="229567"/>
                        <a:pt x="38109" y="241533"/>
                      </a:cubicBezTo>
                      <a:cubicBezTo>
                        <a:pt x="38818" y="241976"/>
                        <a:pt x="38020" y="243040"/>
                        <a:pt x="37222" y="242597"/>
                      </a:cubicBezTo>
                      <a:lnTo>
                        <a:pt x="37222" y="24259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7" name="任意多边形: 形状 486"/>
                <p:cNvSpPr/>
                <p:nvPr>
                  <p:custDataLst>
                    <p:tags r:id="rId229"/>
                  </p:custDataLst>
                </p:nvPr>
              </p:nvSpPr>
              <p:spPr>
                <a:xfrm>
                  <a:off x="8340979" y="3965244"/>
                  <a:ext cx="45992" cy="277718"/>
                </a:xfrm>
                <a:custGeom>
                  <a:avLst/>
                  <a:gdLst>
                    <a:gd name="connsiteX0" fmla="*/ 44299 w 45992"/>
                    <a:gd name="connsiteY0" fmla="*/ 277602 h 277718"/>
                    <a:gd name="connsiteX1" fmla="*/ 18949 w 45992"/>
                    <a:gd name="connsiteY1" fmla="*/ 237982 h 277718"/>
                    <a:gd name="connsiteX2" fmla="*/ 7249 w 45992"/>
                    <a:gd name="connsiteY2" fmla="*/ 179394 h 277718"/>
                    <a:gd name="connsiteX3" fmla="*/ 4147 w 45992"/>
                    <a:gd name="connsiteY3" fmla="*/ 59027 h 277718"/>
                    <a:gd name="connsiteX4" fmla="*/ 26394 w 45992"/>
                    <a:gd name="connsiteY4" fmla="*/ 1679 h 277718"/>
                    <a:gd name="connsiteX5" fmla="*/ 33130 w 45992"/>
                    <a:gd name="connsiteY5" fmla="*/ 5668 h 277718"/>
                    <a:gd name="connsiteX6" fmla="*/ 13985 w 45992"/>
                    <a:gd name="connsiteY6" fmla="*/ 54151 h 277718"/>
                    <a:gd name="connsiteX7" fmla="*/ 8490 w 45992"/>
                    <a:gd name="connsiteY7" fmla="*/ 106890 h 277718"/>
                    <a:gd name="connsiteX8" fmla="*/ 24356 w 45992"/>
                    <a:gd name="connsiteY8" fmla="*/ 225838 h 277718"/>
                    <a:gd name="connsiteX9" fmla="*/ 31978 w 45992"/>
                    <a:gd name="connsiteY9" fmla="*/ 252341 h 277718"/>
                    <a:gd name="connsiteX10" fmla="*/ 45894 w 45992"/>
                    <a:gd name="connsiteY10" fmla="*/ 276095 h 277718"/>
                    <a:gd name="connsiteX11" fmla="*/ 44299 w 45992"/>
                    <a:gd name="connsiteY11" fmla="*/ 277602 h 277718"/>
                    <a:gd name="connsiteX12" fmla="*/ 44299 w 45992"/>
                    <a:gd name="connsiteY12" fmla="*/ 277602 h 27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992" h="277718">
                      <a:moveTo>
                        <a:pt x="44299" y="277602"/>
                      </a:moveTo>
                      <a:cubicBezTo>
                        <a:pt x="30294" y="270954"/>
                        <a:pt x="22760" y="251720"/>
                        <a:pt x="18949" y="237982"/>
                      </a:cubicBezTo>
                      <a:cubicBezTo>
                        <a:pt x="13542" y="218836"/>
                        <a:pt x="10529" y="198893"/>
                        <a:pt x="7249" y="179394"/>
                      </a:cubicBezTo>
                      <a:cubicBezTo>
                        <a:pt x="513" y="139419"/>
                        <a:pt x="-3476" y="98558"/>
                        <a:pt x="4147" y="59027"/>
                      </a:cubicBezTo>
                      <a:cubicBezTo>
                        <a:pt x="8047" y="38995"/>
                        <a:pt x="14606" y="18254"/>
                        <a:pt x="26394" y="1679"/>
                      </a:cubicBezTo>
                      <a:cubicBezTo>
                        <a:pt x="29142" y="-2221"/>
                        <a:pt x="35435" y="1325"/>
                        <a:pt x="33130" y="5668"/>
                      </a:cubicBezTo>
                      <a:cubicBezTo>
                        <a:pt x="24887" y="21179"/>
                        <a:pt x="18062" y="36868"/>
                        <a:pt x="13985" y="54151"/>
                      </a:cubicBezTo>
                      <a:cubicBezTo>
                        <a:pt x="9997" y="71347"/>
                        <a:pt x="8401" y="89074"/>
                        <a:pt x="8490" y="106890"/>
                      </a:cubicBezTo>
                      <a:cubicBezTo>
                        <a:pt x="8667" y="146510"/>
                        <a:pt x="16024" y="186839"/>
                        <a:pt x="24356" y="225838"/>
                      </a:cubicBezTo>
                      <a:cubicBezTo>
                        <a:pt x="26217" y="234791"/>
                        <a:pt x="28522" y="243832"/>
                        <a:pt x="31978" y="252341"/>
                      </a:cubicBezTo>
                      <a:cubicBezTo>
                        <a:pt x="35524" y="261115"/>
                        <a:pt x="41019" y="268029"/>
                        <a:pt x="45894" y="276095"/>
                      </a:cubicBezTo>
                      <a:cubicBezTo>
                        <a:pt x="46337" y="277159"/>
                        <a:pt x="45185" y="278045"/>
                        <a:pt x="44299" y="277602"/>
                      </a:cubicBezTo>
                      <a:lnTo>
                        <a:pt x="44299" y="2776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8" name="任意多边形: 形状 487"/>
                <p:cNvSpPr/>
                <p:nvPr>
                  <p:custDataLst>
                    <p:tags r:id="rId230"/>
                  </p:custDataLst>
                </p:nvPr>
              </p:nvSpPr>
              <p:spPr>
                <a:xfrm>
                  <a:off x="8408444" y="3983894"/>
                  <a:ext cx="1441702" cy="9809"/>
                </a:xfrm>
                <a:custGeom>
                  <a:avLst/>
                  <a:gdLst>
                    <a:gd name="connsiteX0" fmla="*/ 3070 w 1441702"/>
                    <a:gd name="connsiteY0" fmla="*/ 1732 h 9809"/>
                    <a:gd name="connsiteX1" fmla="*/ 283690 w 1441702"/>
                    <a:gd name="connsiteY1" fmla="*/ 403 h 9809"/>
                    <a:gd name="connsiteX2" fmla="*/ 564310 w 1441702"/>
                    <a:gd name="connsiteY2" fmla="*/ 314 h 9809"/>
                    <a:gd name="connsiteX3" fmla="*/ 1122714 w 1441702"/>
                    <a:gd name="connsiteY3" fmla="*/ 314 h 9809"/>
                    <a:gd name="connsiteX4" fmla="*/ 1437725 w 1441702"/>
                    <a:gd name="connsiteY4" fmla="*/ 935 h 9809"/>
                    <a:gd name="connsiteX5" fmla="*/ 1437902 w 1441702"/>
                    <a:gd name="connsiteY5" fmla="*/ 9000 h 9809"/>
                    <a:gd name="connsiteX6" fmla="*/ 1157282 w 1441702"/>
                    <a:gd name="connsiteY6" fmla="*/ 9621 h 9809"/>
                    <a:gd name="connsiteX7" fmla="*/ 876662 w 1441702"/>
                    <a:gd name="connsiteY7" fmla="*/ 9621 h 9809"/>
                    <a:gd name="connsiteX8" fmla="*/ 318258 w 1441702"/>
                    <a:gd name="connsiteY8" fmla="*/ 9621 h 9809"/>
                    <a:gd name="connsiteX9" fmla="*/ 160752 w 1441702"/>
                    <a:gd name="connsiteY9" fmla="*/ 9355 h 9809"/>
                    <a:gd name="connsiteX10" fmla="*/ 3247 w 1441702"/>
                    <a:gd name="connsiteY10" fmla="*/ 8203 h 9809"/>
                    <a:gd name="connsiteX11" fmla="*/ 3070 w 1441702"/>
                    <a:gd name="connsiteY11" fmla="*/ 1732 h 9809"/>
                    <a:gd name="connsiteX12" fmla="*/ 3070 w 1441702"/>
                    <a:gd name="connsiteY12" fmla="*/ 1732 h 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1702" h="9809">
                      <a:moveTo>
                        <a:pt x="3070" y="1732"/>
                      </a:moveTo>
                      <a:cubicBezTo>
                        <a:pt x="96403" y="-1193"/>
                        <a:pt x="190179" y="492"/>
                        <a:pt x="283690" y="403"/>
                      </a:cubicBezTo>
                      <a:cubicBezTo>
                        <a:pt x="377200" y="226"/>
                        <a:pt x="470800" y="314"/>
                        <a:pt x="564310" y="314"/>
                      </a:cubicBezTo>
                      <a:cubicBezTo>
                        <a:pt x="750445" y="314"/>
                        <a:pt x="936579" y="314"/>
                        <a:pt x="1122714" y="314"/>
                      </a:cubicBezTo>
                      <a:cubicBezTo>
                        <a:pt x="1227747" y="314"/>
                        <a:pt x="1332692" y="-572"/>
                        <a:pt x="1437725" y="935"/>
                      </a:cubicBezTo>
                      <a:cubicBezTo>
                        <a:pt x="1442954" y="1023"/>
                        <a:pt x="1443043" y="8912"/>
                        <a:pt x="1437902" y="9000"/>
                      </a:cubicBezTo>
                      <a:cubicBezTo>
                        <a:pt x="1344392" y="10330"/>
                        <a:pt x="1250792" y="9621"/>
                        <a:pt x="1157282" y="9621"/>
                      </a:cubicBezTo>
                      <a:cubicBezTo>
                        <a:pt x="1063771" y="9621"/>
                        <a:pt x="970172" y="9621"/>
                        <a:pt x="876662" y="9621"/>
                      </a:cubicBezTo>
                      <a:cubicBezTo>
                        <a:pt x="690527" y="9621"/>
                        <a:pt x="504392" y="9887"/>
                        <a:pt x="318258" y="9621"/>
                      </a:cubicBezTo>
                      <a:cubicBezTo>
                        <a:pt x="265786" y="9532"/>
                        <a:pt x="213225" y="9444"/>
                        <a:pt x="160752" y="9355"/>
                      </a:cubicBezTo>
                      <a:cubicBezTo>
                        <a:pt x="108280" y="9266"/>
                        <a:pt x="55719" y="9887"/>
                        <a:pt x="3247" y="8203"/>
                      </a:cubicBezTo>
                      <a:cubicBezTo>
                        <a:pt x="-1007" y="8026"/>
                        <a:pt x="-1096" y="1821"/>
                        <a:pt x="3070" y="1732"/>
                      </a:cubicBezTo>
                      <a:lnTo>
                        <a:pt x="3070" y="17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9" name="任意多边形: 形状 488"/>
                <p:cNvSpPr/>
                <p:nvPr>
                  <p:custDataLst>
                    <p:tags r:id="rId231"/>
                  </p:custDataLst>
                </p:nvPr>
              </p:nvSpPr>
              <p:spPr>
                <a:xfrm>
                  <a:off x="9844357" y="3958655"/>
                  <a:ext cx="9635" cy="31058"/>
                </a:xfrm>
                <a:custGeom>
                  <a:avLst/>
                  <a:gdLst>
                    <a:gd name="connsiteX0" fmla="*/ 1280 w 9635"/>
                    <a:gd name="connsiteY0" fmla="*/ 28832 h 31058"/>
                    <a:gd name="connsiteX1" fmla="*/ 1811 w 9635"/>
                    <a:gd name="connsiteY1" fmla="*/ 27237 h 31058"/>
                    <a:gd name="connsiteX2" fmla="*/ 1811 w 9635"/>
                    <a:gd name="connsiteY2" fmla="*/ 28300 h 31058"/>
                    <a:gd name="connsiteX3" fmla="*/ 2875 w 9635"/>
                    <a:gd name="connsiteY3" fmla="*/ 22362 h 31058"/>
                    <a:gd name="connsiteX4" fmla="*/ 3141 w 9635"/>
                    <a:gd name="connsiteY4" fmla="*/ 19880 h 31058"/>
                    <a:gd name="connsiteX5" fmla="*/ 2786 w 9635"/>
                    <a:gd name="connsiteY5" fmla="*/ 16778 h 31058"/>
                    <a:gd name="connsiteX6" fmla="*/ 659 w 9635"/>
                    <a:gd name="connsiteY6" fmla="*/ 6053 h 31058"/>
                    <a:gd name="connsiteX7" fmla="*/ 2343 w 9635"/>
                    <a:gd name="connsiteY7" fmla="*/ 26 h 31058"/>
                    <a:gd name="connsiteX8" fmla="*/ 7573 w 9635"/>
                    <a:gd name="connsiteY8" fmla="*/ 5255 h 31058"/>
                    <a:gd name="connsiteX9" fmla="*/ 9611 w 9635"/>
                    <a:gd name="connsiteY9" fmla="*/ 17487 h 31058"/>
                    <a:gd name="connsiteX10" fmla="*/ 8636 w 9635"/>
                    <a:gd name="connsiteY10" fmla="*/ 21298 h 31058"/>
                    <a:gd name="connsiteX11" fmla="*/ 7750 w 9635"/>
                    <a:gd name="connsiteY11" fmla="*/ 24401 h 31058"/>
                    <a:gd name="connsiteX12" fmla="*/ 6509 w 9635"/>
                    <a:gd name="connsiteY12" fmla="*/ 27591 h 31058"/>
                    <a:gd name="connsiteX13" fmla="*/ 4470 w 9635"/>
                    <a:gd name="connsiteY13" fmla="*/ 30428 h 31058"/>
                    <a:gd name="connsiteX14" fmla="*/ 1280 w 9635"/>
                    <a:gd name="connsiteY14" fmla="*/ 28832 h 31058"/>
                    <a:gd name="connsiteX15" fmla="*/ 1280 w 9635"/>
                    <a:gd name="connsiteY15" fmla="*/ 28832 h 3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35" h="31058">
                      <a:moveTo>
                        <a:pt x="1280" y="28832"/>
                      </a:moveTo>
                      <a:cubicBezTo>
                        <a:pt x="1457" y="28300"/>
                        <a:pt x="1723" y="27769"/>
                        <a:pt x="1811" y="27237"/>
                      </a:cubicBezTo>
                      <a:cubicBezTo>
                        <a:pt x="1811" y="27591"/>
                        <a:pt x="1811" y="27946"/>
                        <a:pt x="1811" y="28300"/>
                      </a:cubicBezTo>
                      <a:cubicBezTo>
                        <a:pt x="1368" y="26439"/>
                        <a:pt x="2520" y="24223"/>
                        <a:pt x="2875" y="22362"/>
                      </a:cubicBezTo>
                      <a:cubicBezTo>
                        <a:pt x="3052" y="21564"/>
                        <a:pt x="3141" y="20678"/>
                        <a:pt x="3141" y="19880"/>
                      </a:cubicBezTo>
                      <a:cubicBezTo>
                        <a:pt x="3141" y="18728"/>
                        <a:pt x="2786" y="17930"/>
                        <a:pt x="2786" y="16778"/>
                      </a:cubicBezTo>
                      <a:cubicBezTo>
                        <a:pt x="2698" y="13055"/>
                        <a:pt x="2166" y="9598"/>
                        <a:pt x="659" y="6053"/>
                      </a:cubicBezTo>
                      <a:cubicBezTo>
                        <a:pt x="-227" y="3926"/>
                        <a:pt x="-670" y="380"/>
                        <a:pt x="2343" y="26"/>
                      </a:cubicBezTo>
                      <a:cubicBezTo>
                        <a:pt x="5268" y="-329"/>
                        <a:pt x="6686" y="3039"/>
                        <a:pt x="7573" y="5255"/>
                      </a:cubicBezTo>
                      <a:cubicBezTo>
                        <a:pt x="8991" y="9067"/>
                        <a:pt x="9789" y="13410"/>
                        <a:pt x="9611" y="17487"/>
                      </a:cubicBezTo>
                      <a:cubicBezTo>
                        <a:pt x="9523" y="18728"/>
                        <a:pt x="8991" y="19969"/>
                        <a:pt x="8636" y="21298"/>
                      </a:cubicBezTo>
                      <a:cubicBezTo>
                        <a:pt x="8370" y="22362"/>
                        <a:pt x="8104" y="23426"/>
                        <a:pt x="7750" y="24401"/>
                      </a:cubicBezTo>
                      <a:cubicBezTo>
                        <a:pt x="7395" y="25464"/>
                        <a:pt x="6952" y="26528"/>
                        <a:pt x="6509" y="27591"/>
                      </a:cubicBezTo>
                      <a:cubicBezTo>
                        <a:pt x="5977" y="28744"/>
                        <a:pt x="5179" y="29453"/>
                        <a:pt x="4470" y="30428"/>
                      </a:cubicBezTo>
                      <a:cubicBezTo>
                        <a:pt x="3496" y="31757"/>
                        <a:pt x="482" y="30871"/>
                        <a:pt x="1280" y="28832"/>
                      </a:cubicBezTo>
                      <a:lnTo>
                        <a:pt x="1280" y="288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0" name="任意多边形: 形状 489"/>
                <p:cNvSpPr/>
                <p:nvPr>
                  <p:custDataLst>
                    <p:tags r:id="rId232"/>
                  </p:custDataLst>
                </p:nvPr>
              </p:nvSpPr>
              <p:spPr>
                <a:xfrm>
                  <a:off x="8369943" y="3957743"/>
                  <a:ext cx="1479693" cy="7407"/>
                </a:xfrm>
                <a:custGeom>
                  <a:avLst/>
                  <a:gdLst>
                    <a:gd name="connsiteX0" fmla="*/ 1477644 w 1479693"/>
                    <a:gd name="connsiteY0" fmla="*/ 5901 h 7407"/>
                    <a:gd name="connsiteX1" fmla="*/ 1404076 w 1479693"/>
                    <a:gd name="connsiteY1" fmla="*/ 7319 h 7407"/>
                    <a:gd name="connsiteX2" fmla="*/ 1333433 w 1479693"/>
                    <a:gd name="connsiteY2" fmla="*/ 7319 h 7407"/>
                    <a:gd name="connsiteX3" fmla="*/ 1189223 w 1479693"/>
                    <a:gd name="connsiteY3" fmla="*/ 7319 h 7407"/>
                    <a:gd name="connsiteX4" fmla="*/ 900803 w 1479693"/>
                    <a:gd name="connsiteY4" fmla="*/ 7319 h 7407"/>
                    <a:gd name="connsiteX5" fmla="*/ 326888 w 1479693"/>
                    <a:gd name="connsiteY5" fmla="*/ 7408 h 7407"/>
                    <a:gd name="connsiteX6" fmla="*/ 3103 w 1479693"/>
                    <a:gd name="connsiteY6" fmla="*/ 6876 h 7407"/>
                    <a:gd name="connsiteX7" fmla="*/ 3014 w 1479693"/>
                    <a:gd name="connsiteY7" fmla="*/ 583 h 7407"/>
                    <a:gd name="connsiteX8" fmla="*/ 579854 w 1479693"/>
                    <a:gd name="connsiteY8" fmla="*/ 51 h 7407"/>
                    <a:gd name="connsiteX9" fmla="*/ 1153769 w 1479693"/>
                    <a:gd name="connsiteY9" fmla="*/ 140 h 7407"/>
                    <a:gd name="connsiteX10" fmla="*/ 1315618 w 1479693"/>
                    <a:gd name="connsiteY10" fmla="*/ 140 h 7407"/>
                    <a:gd name="connsiteX11" fmla="*/ 1395124 w 1479693"/>
                    <a:gd name="connsiteY11" fmla="*/ 140 h 7407"/>
                    <a:gd name="connsiteX12" fmla="*/ 1477555 w 1479693"/>
                    <a:gd name="connsiteY12" fmla="*/ 1558 h 7407"/>
                    <a:gd name="connsiteX13" fmla="*/ 1477644 w 1479693"/>
                    <a:gd name="connsiteY13" fmla="*/ 5901 h 7407"/>
                    <a:gd name="connsiteX14" fmla="*/ 1477644 w 1479693"/>
                    <a:gd name="connsiteY14" fmla="*/ 5901 h 7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9693" h="7407">
                      <a:moveTo>
                        <a:pt x="1477644" y="5901"/>
                      </a:moveTo>
                      <a:cubicBezTo>
                        <a:pt x="1453269" y="7851"/>
                        <a:pt x="1428628" y="7319"/>
                        <a:pt x="1404076" y="7319"/>
                      </a:cubicBezTo>
                      <a:cubicBezTo>
                        <a:pt x="1380499" y="7319"/>
                        <a:pt x="1357010" y="7319"/>
                        <a:pt x="1333433" y="7319"/>
                      </a:cubicBezTo>
                      <a:cubicBezTo>
                        <a:pt x="1285393" y="7319"/>
                        <a:pt x="1237264" y="7319"/>
                        <a:pt x="1189223" y="7319"/>
                      </a:cubicBezTo>
                      <a:cubicBezTo>
                        <a:pt x="1093054" y="7319"/>
                        <a:pt x="996884" y="7319"/>
                        <a:pt x="900803" y="7319"/>
                      </a:cubicBezTo>
                      <a:cubicBezTo>
                        <a:pt x="709528" y="7319"/>
                        <a:pt x="518164" y="7319"/>
                        <a:pt x="326888" y="7408"/>
                      </a:cubicBezTo>
                      <a:cubicBezTo>
                        <a:pt x="218930" y="7408"/>
                        <a:pt x="111061" y="6876"/>
                        <a:pt x="3103" y="6876"/>
                      </a:cubicBezTo>
                      <a:cubicBezTo>
                        <a:pt x="-975" y="6876"/>
                        <a:pt x="-1063" y="583"/>
                        <a:pt x="3014" y="583"/>
                      </a:cubicBezTo>
                      <a:cubicBezTo>
                        <a:pt x="195353" y="672"/>
                        <a:pt x="387604" y="51"/>
                        <a:pt x="579854" y="51"/>
                      </a:cubicBezTo>
                      <a:cubicBezTo>
                        <a:pt x="771129" y="51"/>
                        <a:pt x="962494" y="51"/>
                        <a:pt x="1153769" y="140"/>
                      </a:cubicBezTo>
                      <a:cubicBezTo>
                        <a:pt x="1207748" y="140"/>
                        <a:pt x="1261727" y="140"/>
                        <a:pt x="1315618" y="140"/>
                      </a:cubicBezTo>
                      <a:cubicBezTo>
                        <a:pt x="1342120" y="140"/>
                        <a:pt x="1368622" y="140"/>
                        <a:pt x="1395124" y="140"/>
                      </a:cubicBezTo>
                      <a:cubicBezTo>
                        <a:pt x="1422601" y="140"/>
                        <a:pt x="1450078" y="-658"/>
                        <a:pt x="1477555" y="1558"/>
                      </a:cubicBezTo>
                      <a:cubicBezTo>
                        <a:pt x="1480391" y="1913"/>
                        <a:pt x="1480391" y="5724"/>
                        <a:pt x="1477644" y="5901"/>
                      </a:cubicBezTo>
                      <a:lnTo>
                        <a:pt x="1477644" y="59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1" name="任意多边形: 形状 490"/>
                <p:cNvSpPr/>
                <p:nvPr>
                  <p:custDataLst>
                    <p:tags r:id="rId233"/>
                  </p:custDataLst>
                </p:nvPr>
              </p:nvSpPr>
              <p:spPr>
                <a:xfrm>
                  <a:off x="9753293" y="3991021"/>
                  <a:ext cx="42578" cy="243454"/>
                </a:xfrm>
                <a:custGeom>
                  <a:avLst/>
                  <a:gdLst>
                    <a:gd name="connsiteX0" fmla="*/ 42087 w 42578"/>
                    <a:gd name="connsiteY0" fmla="*/ 898 h 243454"/>
                    <a:gd name="connsiteX1" fmla="*/ 33400 w 42578"/>
                    <a:gd name="connsiteY1" fmla="*/ 21816 h 243454"/>
                    <a:gd name="connsiteX2" fmla="*/ 23473 w 42578"/>
                    <a:gd name="connsiteY2" fmla="*/ 44152 h 243454"/>
                    <a:gd name="connsiteX3" fmla="*/ 11862 w 42578"/>
                    <a:gd name="connsiteY3" fmla="*/ 89976 h 243454"/>
                    <a:gd name="connsiteX4" fmla="*/ 19573 w 42578"/>
                    <a:gd name="connsiteY4" fmla="*/ 186678 h 243454"/>
                    <a:gd name="connsiteX5" fmla="*/ 29678 w 42578"/>
                    <a:gd name="connsiteY5" fmla="*/ 213357 h 243454"/>
                    <a:gd name="connsiteX6" fmla="*/ 35794 w 42578"/>
                    <a:gd name="connsiteY6" fmla="*/ 225589 h 243454"/>
                    <a:gd name="connsiteX7" fmla="*/ 42353 w 42578"/>
                    <a:gd name="connsiteY7" fmla="*/ 237998 h 243454"/>
                    <a:gd name="connsiteX8" fmla="*/ 34996 w 42578"/>
                    <a:gd name="connsiteY8" fmla="*/ 242163 h 243454"/>
                    <a:gd name="connsiteX9" fmla="*/ 21967 w 42578"/>
                    <a:gd name="connsiteY9" fmla="*/ 219650 h 243454"/>
                    <a:gd name="connsiteX10" fmla="*/ 12482 w 42578"/>
                    <a:gd name="connsiteY10" fmla="*/ 196339 h 243454"/>
                    <a:gd name="connsiteX11" fmla="*/ 1403 w 42578"/>
                    <a:gd name="connsiteY11" fmla="*/ 146260 h 243454"/>
                    <a:gd name="connsiteX12" fmla="*/ 12926 w 42578"/>
                    <a:gd name="connsiteY12" fmla="*/ 46102 h 243454"/>
                    <a:gd name="connsiteX13" fmla="*/ 24537 w 42578"/>
                    <a:gd name="connsiteY13" fmla="*/ 20220 h 243454"/>
                    <a:gd name="connsiteX14" fmla="*/ 41112 w 42578"/>
                    <a:gd name="connsiteY14" fmla="*/ 11 h 243454"/>
                    <a:gd name="connsiteX15" fmla="*/ 42087 w 42578"/>
                    <a:gd name="connsiteY15" fmla="*/ 898 h 243454"/>
                    <a:gd name="connsiteX16" fmla="*/ 42087 w 42578"/>
                    <a:gd name="connsiteY16" fmla="*/ 898 h 24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578" h="243454">
                      <a:moveTo>
                        <a:pt x="42087" y="898"/>
                      </a:moveTo>
                      <a:cubicBezTo>
                        <a:pt x="41200" y="8254"/>
                        <a:pt x="36591" y="15345"/>
                        <a:pt x="33400" y="21816"/>
                      </a:cubicBezTo>
                      <a:cubicBezTo>
                        <a:pt x="29766" y="29172"/>
                        <a:pt x="26310" y="36440"/>
                        <a:pt x="23473" y="44152"/>
                      </a:cubicBezTo>
                      <a:cubicBezTo>
                        <a:pt x="18067" y="58954"/>
                        <a:pt x="14078" y="74288"/>
                        <a:pt x="11862" y="89976"/>
                      </a:cubicBezTo>
                      <a:cubicBezTo>
                        <a:pt x="7341" y="121885"/>
                        <a:pt x="9912" y="155301"/>
                        <a:pt x="19573" y="186678"/>
                      </a:cubicBezTo>
                      <a:cubicBezTo>
                        <a:pt x="22321" y="195719"/>
                        <a:pt x="25689" y="204671"/>
                        <a:pt x="29678" y="213357"/>
                      </a:cubicBezTo>
                      <a:cubicBezTo>
                        <a:pt x="31628" y="217523"/>
                        <a:pt x="33578" y="221600"/>
                        <a:pt x="35794" y="225589"/>
                      </a:cubicBezTo>
                      <a:cubicBezTo>
                        <a:pt x="38098" y="229666"/>
                        <a:pt x="40846" y="233566"/>
                        <a:pt x="42353" y="237998"/>
                      </a:cubicBezTo>
                      <a:cubicBezTo>
                        <a:pt x="43771" y="242341"/>
                        <a:pt x="38187" y="245266"/>
                        <a:pt x="34996" y="242163"/>
                      </a:cubicBezTo>
                      <a:cubicBezTo>
                        <a:pt x="29057" y="236314"/>
                        <a:pt x="25423" y="227007"/>
                        <a:pt x="21967" y="219650"/>
                      </a:cubicBezTo>
                      <a:cubicBezTo>
                        <a:pt x="18421" y="212027"/>
                        <a:pt x="15230" y="204227"/>
                        <a:pt x="12482" y="196339"/>
                      </a:cubicBezTo>
                      <a:cubicBezTo>
                        <a:pt x="6898" y="180030"/>
                        <a:pt x="3264" y="163189"/>
                        <a:pt x="1403" y="146260"/>
                      </a:cubicBezTo>
                      <a:cubicBezTo>
                        <a:pt x="-2320" y="112490"/>
                        <a:pt x="1314" y="77479"/>
                        <a:pt x="12926" y="46102"/>
                      </a:cubicBezTo>
                      <a:cubicBezTo>
                        <a:pt x="16205" y="37238"/>
                        <a:pt x="20105" y="28552"/>
                        <a:pt x="24537" y="20220"/>
                      </a:cubicBezTo>
                      <a:cubicBezTo>
                        <a:pt x="28348" y="13129"/>
                        <a:pt x="33578" y="3734"/>
                        <a:pt x="41112" y="11"/>
                      </a:cubicBezTo>
                      <a:cubicBezTo>
                        <a:pt x="41644" y="-77"/>
                        <a:pt x="42087" y="366"/>
                        <a:pt x="42087" y="898"/>
                      </a:cubicBezTo>
                      <a:lnTo>
                        <a:pt x="42087" y="8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2" name="任意多边形: 形状 491"/>
                <p:cNvSpPr/>
                <p:nvPr>
                  <p:custDataLst>
                    <p:tags r:id="rId234"/>
                  </p:custDataLst>
                </p:nvPr>
              </p:nvSpPr>
              <p:spPr>
                <a:xfrm>
                  <a:off x="9603783" y="4028259"/>
                  <a:ext cx="168730" cy="8155"/>
                </a:xfrm>
                <a:custGeom>
                  <a:avLst/>
                  <a:gdLst>
                    <a:gd name="connsiteX0" fmla="*/ 411 w 168730"/>
                    <a:gd name="connsiteY0" fmla="*/ 3635 h 8155"/>
                    <a:gd name="connsiteX1" fmla="*/ 82576 w 168730"/>
                    <a:gd name="connsiteY1" fmla="*/ 2482 h 8155"/>
                    <a:gd name="connsiteX2" fmla="*/ 123082 w 168730"/>
                    <a:gd name="connsiteY2" fmla="*/ 2394 h 8155"/>
                    <a:gd name="connsiteX3" fmla="*/ 142759 w 168730"/>
                    <a:gd name="connsiteY3" fmla="*/ 1774 h 8155"/>
                    <a:gd name="connsiteX4" fmla="*/ 164652 w 168730"/>
                    <a:gd name="connsiteY4" fmla="*/ 1 h 8155"/>
                    <a:gd name="connsiteX5" fmla="*/ 164830 w 168730"/>
                    <a:gd name="connsiteY5" fmla="*/ 8155 h 8155"/>
                    <a:gd name="connsiteX6" fmla="*/ 144000 w 168730"/>
                    <a:gd name="connsiteY6" fmla="*/ 6382 h 8155"/>
                    <a:gd name="connsiteX7" fmla="*/ 124235 w 168730"/>
                    <a:gd name="connsiteY7" fmla="*/ 5762 h 8155"/>
                    <a:gd name="connsiteX8" fmla="*/ 82576 w 168730"/>
                    <a:gd name="connsiteY8" fmla="*/ 5674 h 8155"/>
                    <a:gd name="connsiteX9" fmla="*/ 322 w 168730"/>
                    <a:gd name="connsiteY9" fmla="*/ 4521 h 8155"/>
                    <a:gd name="connsiteX10" fmla="*/ 411 w 168730"/>
                    <a:gd name="connsiteY10" fmla="*/ 3635 h 8155"/>
                    <a:gd name="connsiteX11" fmla="*/ 411 w 168730"/>
                    <a:gd name="connsiteY11" fmla="*/ 3635 h 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730" h="8155">
                      <a:moveTo>
                        <a:pt x="411" y="3635"/>
                      </a:moveTo>
                      <a:cubicBezTo>
                        <a:pt x="27711" y="1951"/>
                        <a:pt x="55187" y="2482"/>
                        <a:pt x="82576" y="2482"/>
                      </a:cubicBezTo>
                      <a:cubicBezTo>
                        <a:pt x="96048" y="2482"/>
                        <a:pt x="109610" y="2394"/>
                        <a:pt x="123082" y="2394"/>
                      </a:cubicBezTo>
                      <a:cubicBezTo>
                        <a:pt x="129641" y="2394"/>
                        <a:pt x="136200" y="2128"/>
                        <a:pt x="142759" y="1774"/>
                      </a:cubicBezTo>
                      <a:cubicBezTo>
                        <a:pt x="150116" y="1419"/>
                        <a:pt x="157296" y="1"/>
                        <a:pt x="164652" y="1"/>
                      </a:cubicBezTo>
                      <a:cubicBezTo>
                        <a:pt x="169970" y="-88"/>
                        <a:pt x="170148" y="8244"/>
                        <a:pt x="164830" y="8155"/>
                      </a:cubicBezTo>
                      <a:cubicBezTo>
                        <a:pt x="157916" y="8067"/>
                        <a:pt x="150914" y="6737"/>
                        <a:pt x="144000" y="6382"/>
                      </a:cubicBezTo>
                      <a:cubicBezTo>
                        <a:pt x="137441" y="6117"/>
                        <a:pt x="130794" y="5762"/>
                        <a:pt x="124235" y="5762"/>
                      </a:cubicBezTo>
                      <a:cubicBezTo>
                        <a:pt x="110319" y="5674"/>
                        <a:pt x="96492" y="5674"/>
                        <a:pt x="82576" y="5674"/>
                      </a:cubicBezTo>
                      <a:cubicBezTo>
                        <a:pt x="55187" y="5585"/>
                        <a:pt x="27799" y="6205"/>
                        <a:pt x="322" y="4521"/>
                      </a:cubicBezTo>
                      <a:cubicBezTo>
                        <a:pt x="-121" y="4344"/>
                        <a:pt x="-121" y="3635"/>
                        <a:pt x="411" y="3635"/>
                      </a:cubicBezTo>
                      <a:lnTo>
                        <a:pt x="411" y="36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3" name="任意多边形: 形状 492"/>
                <p:cNvSpPr/>
                <p:nvPr>
                  <p:custDataLst>
                    <p:tags r:id="rId235"/>
                  </p:custDataLst>
                </p:nvPr>
              </p:nvSpPr>
              <p:spPr>
                <a:xfrm>
                  <a:off x="9483327" y="4096390"/>
                  <a:ext cx="268079" cy="8038"/>
                </a:xfrm>
                <a:custGeom>
                  <a:avLst/>
                  <a:gdLst>
                    <a:gd name="connsiteX0" fmla="*/ 588 w 268079"/>
                    <a:gd name="connsiteY0" fmla="*/ 3488 h 8038"/>
                    <a:gd name="connsiteX1" fmla="*/ 33560 w 268079"/>
                    <a:gd name="connsiteY1" fmla="*/ 1006 h 8038"/>
                    <a:gd name="connsiteX2" fmla="*/ 66532 w 268079"/>
                    <a:gd name="connsiteY2" fmla="*/ 474 h 8038"/>
                    <a:gd name="connsiteX3" fmla="*/ 132566 w 268079"/>
                    <a:gd name="connsiteY3" fmla="*/ 385 h 8038"/>
                    <a:gd name="connsiteX4" fmla="*/ 198600 w 268079"/>
                    <a:gd name="connsiteY4" fmla="*/ 385 h 8038"/>
                    <a:gd name="connsiteX5" fmla="*/ 264633 w 268079"/>
                    <a:gd name="connsiteY5" fmla="*/ 562 h 8038"/>
                    <a:gd name="connsiteX6" fmla="*/ 264810 w 268079"/>
                    <a:gd name="connsiteY6" fmla="*/ 7476 h 8038"/>
                    <a:gd name="connsiteX7" fmla="*/ 198777 w 268079"/>
                    <a:gd name="connsiteY7" fmla="*/ 7653 h 8038"/>
                    <a:gd name="connsiteX8" fmla="*/ 132743 w 268079"/>
                    <a:gd name="connsiteY8" fmla="*/ 7653 h 8038"/>
                    <a:gd name="connsiteX9" fmla="*/ 66710 w 268079"/>
                    <a:gd name="connsiteY9" fmla="*/ 7565 h 8038"/>
                    <a:gd name="connsiteX10" fmla="*/ 33737 w 268079"/>
                    <a:gd name="connsiteY10" fmla="*/ 7033 h 8038"/>
                    <a:gd name="connsiteX11" fmla="*/ 676 w 268079"/>
                    <a:gd name="connsiteY11" fmla="*/ 4551 h 8038"/>
                    <a:gd name="connsiteX12" fmla="*/ 588 w 268079"/>
                    <a:gd name="connsiteY12" fmla="*/ 3488 h 8038"/>
                    <a:gd name="connsiteX13" fmla="*/ 588 w 268079"/>
                    <a:gd name="connsiteY13" fmla="*/ 3488 h 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79" h="8038">
                      <a:moveTo>
                        <a:pt x="588" y="3488"/>
                      </a:moveTo>
                      <a:cubicBezTo>
                        <a:pt x="11579" y="2778"/>
                        <a:pt x="22481" y="1538"/>
                        <a:pt x="33560" y="1006"/>
                      </a:cubicBezTo>
                      <a:cubicBezTo>
                        <a:pt x="44551" y="562"/>
                        <a:pt x="55542" y="651"/>
                        <a:pt x="66532" y="474"/>
                      </a:cubicBezTo>
                      <a:cubicBezTo>
                        <a:pt x="88514" y="208"/>
                        <a:pt x="110496" y="385"/>
                        <a:pt x="132566" y="385"/>
                      </a:cubicBezTo>
                      <a:cubicBezTo>
                        <a:pt x="154548" y="385"/>
                        <a:pt x="176529" y="385"/>
                        <a:pt x="198600" y="385"/>
                      </a:cubicBezTo>
                      <a:cubicBezTo>
                        <a:pt x="220493" y="385"/>
                        <a:pt x="242652" y="-590"/>
                        <a:pt x="264633" y="562"/>
                      </a:cubicBezTo>
                      <a:cubicBezTo>
                        <a:pt x="269153" y="828"/>
                        <a:pt x="269242" y="7299"/>
                        <a:pt x="264810" y="7476"/>
                      </a:cubicBezTo>
                      <a:cubicBezTo>
                        <a:pt x="243006" y="8628"/>
                        <a:pt x="220759" y="7653"/>
                        <a:pt x="198777" y="7653"/>
                      </a:cubicBezTo>
                      <a:cubicBezTo>
                        <a:pt x="176795" y="7653"/>
                        <a:pt x="154814" y="7653"/>
                        <a:pt x="132743" y="7653"/>
                      </a:cubicBezTo>
                      <a:cubicBezTo>
                        <a:pt x="110762" y="7653"/>
                        <a:pt x="88780" y="7831"/>
                        <a:pt x="66710" y="7565"/>
                      </a:cubicBezTo>
                      <a:cubicBezTo>
                        <a:pt x="55719" y="7476"/>
                        <a:pt x="44728" y="7565"/>
                        <a:pt x="33737" y="7033"/>
                      </a:cubicBezTo>
                      <a:cubicBezTo>
                        <a:pt x="22658" y="6590"/>
                        <a:pt x="11756" y="5260"/>
                        <a:pt x="676" y="4551"/>
                      </a:cubicBezTo>
                      <a:cubicBezTo>
                        <a:pt x="-210" y="4728"/>
                        <a:pt x="-210" y="3488"/>
                        <a:pt x="588" y="3488"/>
                      </a:cubicBezTo>
                      <a:lnTo>
                        <a:pt x="588" y="34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4" name="任意多边形: 形状 493"/>
                <p:cNvSpPr/>
                <p:nvPr>
                  <p:custDataLst>
                    <p:tags r:id="rId236"/>
                  </p:custDataLst>
                </p:nvPr>
              </p:nvSpPr>
              <p:spPr>
                <a:xfrm>
                  <a:off x="9625033" y="4176370"/>
                  <a:ext cx="146537" cy="7267"/>
                </a:xfrm>
                <a:custGeom>
                  <a:avLst/>
                  <a:gdLst>
                    <a:gd name="connsiteX0" fmla="*/ 787 w 146537"/>
                    <a:gd name="connsiteY0" fmla="*/ 2748 h 7267"/>
                    <a:gd name="connsiteX1" fmla="*/ 142958 w 146537"/>
                    <a:gd name="connsiteY1" fmla="*/ 0 h 7267"/>
                    <a:gd name="connsiteX2" fmla="*/ 143136 w 146537"/>
                    <a:gd name="connsiteY2" fmla="*/ 7268 h 7267"/>
                    <a:gd name="connsiteX3" fmla="*/ 136665 w 146537"/>
                    <a:gd name="connsiteY3" fmla="*/ 7268 h 7267"/>
                    <a:gd name="connsiteX4" fmla="*/ 136488 w 146537"/>
                    <a:gd name="connsiteY4" fmla="*/ 0 h 7267"/>
                    <a:gd name="connsiteX5" fmla="*/ 142958 w 146537"/>
                    <a:gd name="connsiteY5" fmla="*/ 0 h 7267"/>
                    <a:gd name="connsiteX6" fmla="*/ 143136 w 146537"/>
                    <a:gd name="connsiteY6" fmla="*/ 7268 h 7267"/>
                    <a:gd name="connsiteX7" fmla="*/ 876 w 146537"/>
                    <a:gd name="connsiteY7" fmla="*/ 4520 h 7267"/>
                    <a:gd name="connsiteX8" fmla="*/ 787 w 146537"/>
                    <a:gd name="connsiteY8" fmla="*/ 2748 h 7267"/>
                    <a:gd name="connsiteX9" fmla="*/ 787 w 146537"/>
                    <a:gd name="connsiteY9" fmla="*/ 2748 h 7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537" h="7267">
                      <a:moveTo>
                        <a:pt x="787" y="2748"/>
                      </a:moveTo>
                      <a:cubicBezTo>
                        <a:pt x="48118" y="709"/>
                        <a:pt x="95450" y="0"/>
                        <a:pt x="142958" y="0"/>
                      </a:cubicBezTo>
                      <a:cubicBezTo>
                        <a:pt x="147656" y="0"/>
                        <a:pt x="147745" y="7268"/>
                        <a:pt x="143136" y="7268"/>
                      </a:cubicBezTo>
                      <a:cubicBezTo>
                        <a:pt x="141008" y="7268"/>
                        <a:pt x="138793" y="7268"/>
                        <a:pt x="136665" y="7268"/>
                      </a:cubicBezTo>
                      <a:cubicBezTo>
                        <a:pt x="131968" y="7268"/>
                        <a:pt x="131879" y="0"/>
                        <a:pt x="136488" y="0"/>
                      </a:cubicBezTo>
                      <a:cubicBezTo>
                        <a:pt x="138615" y="0"/>
                        <a:pt x="140831" y="0"/>
                        <a:pt x="142958" y="0"/>
                      </a:cubicBezTo>
                      <a:cubicBezTo>
                        <a:pt x="147656" y="0"/>
                        <a:pt x="147745" y="7268"/>
                        <a:pt x="143136" y="7268"/>
                      </a:cubicBezTo>
                      <a:cubicBezTo>
                        <a:pt x="95716" y="7268"/>
                        <a:pt x="48384" y="6559"/>
                        <a:pt x="876" y="4520"/>
                      </a:cubicBezTo>
                      <a:cubicBezTo>
                        <a:pt x="-277" y="4343"/>
                        <a:pt x="-277" y="2748"/>
                        <a:pt x="787" y="2748"/>
                      </a:cubicBezTo>
                      <a:lnTo>
                        <a:pt x="787" y="274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5" name="任意多边形: 形状 494"/>
                <p:cNvSpPr/>
                <p:nvPr>
                  <p:custDataLst>
                    <p:tags r:id="rId237"/>
                  </p:custDataLst>
                </p:nvPr>
              </p:nvSpPr>
              <p:spPr>
                <a:xfrm>
                  <a:off x="9042988" y="4086786"/>
                  <a:ext cx="200926" cy="11217"/>
                </a:xfrm>
                <a:custGeom>
                  <a:avLst/>
                  <a:gdLst>
                    <a:gd name="connsiteX0" fmla="*/ 200370 w 200926"/>
                    <a:gd name="connsiteY0" fmla="*/ 9368 h 11217"/>
                    <a:gd name="connsiteX1" fmla="*/ 100212 w 200926"/>
                    <a:gd name="connsiteY1" fmla="*/ 10964 h 11217"/>
                    <a:gd name="connsiteX2" fmla="*/ 50045 w 200926"/>
                    <a:gd name="connsiteY2" fmla="*/ 8837 h 11217"/>
                    <a:gd name="connsiteX3" fmla="*/ 26024 w 200926"/>
                    <a:gd name="connsiteY3" fmla="*/ 6887 h 11217"/>
                    <a:gd name="connsiteX4" fmla="*/ 1472 w 200926"/>
                    <a:gd name="connsiteY4" fmla="*/ 4139 h 11217"/>
                    <a:gd name="connsiteX5" fmla="*/ 1915 w 200926"/>
                    <a:gd name="connsiteY5" fmla="*/ 239 h 11217"/>
                    <a:gd name="connsiteX6" fmla="*/ 26999 w 200926"/>
                    <a:gd name="connsiteY6" fmla="*/ 1303 h 11217"/>
                    <a:gd name="connsiteX7" fmla="*/ 52083 w 200926"/>
                    <a:gd name="connsiteY7" fmla="*/ 2455 h 11217"/>
                    <a:gd name="connsiteX8" fmla="*/ 101098 w 200926"/>
                    <a:gd name="connsiteY8" fmla="*/ 4848 h 11217"/>
                    <a:gd name="connsiteX9" fmla="*/ 200282 w 200926"/>
                    <a:gd name="connsiteY9" fmla="*/ 8128 h 11217"/>
                    <a:gd name="connsiteX10" fmla="*/ 200370 w 200926"/>
                    <a:gd name="connsiteY10" fmla="*/ 9368 h 11217"/>
                    <a:gd name="connsiteX11" fmla="*/ 200370 w 200926"/>
                    <a:gd name="connsiteY11" fmla="*/ 9368 h 1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926" h="11217">
                      <a:moveTo>
                        <a:pt x="200370" y="9368"/>
                      </a:moveTo>
                      <a:cubicBezTo>
                        <a:pt x="167043" y="10521"/>
                        <a:pt x="133628" y="11762"/>
                        <a:pt x="100212" y="10964"/>
                      </a:cubicBezTo>
                      <a:cubicBezTo>
                        <a:pt x="83549" y="10609"/>
                        <a:pt x="66708" y="10166"/>
                        <a:pt x="50045" y="8837"/>
                      </a:cubicBezTo>
                      <a:cubicBezTo>
                        <a:pt x="42067" y="8216"/>
                        <a:pt x="34090" y="7507"/>
                        <a:pt x="26024" y="6887"/>
                      </a:cubicBezTo>
                      <a:cubicBezTo>
                        <a:pt x="17959" y="6266"/>
                        <a:pt x="9361" y="6178"/>
                        <a:pt x="1472" y="4139"/>
                      </a:cubicBezTo>
                      <a:cubicBezTo>
                        <a:pt x="-921" y="3518"/>
                        <a:pt x="-123" y="416"/>
                        <a:pt x="1915" y="239"/>
                      </a:cubicBezTo>
                      <a:cubicBezTo>
                        <a:pt x="10070" y="-559"/>
                        <a:pt x="18756" y="859"/>
                        <a:pt x="26999" y="1303"/>
                      </a:cubicBezTo>
                      <a:cubicBezTo>
                        <a:pt x="35331" y="1746"/>
                        <a:pt x="43751" y="2100"/>
                        <a:pt x="52083" y="2455"/>
                      </a:cubicBezTo>
                      <a:cubicBezTo>
                        <a:pt x="68392" y="3164"/>
                        <a:pt x="84790" y="4139"/>
                        <a:pt x="101098" y="4848"/>
                      </a:cubicBezTo>
                      <a:cubicBezTo>
                        <a:pt x="134160" y="6266"/>
                        <a:pt x="167221" y="8039"/>
                        <a:pt x="200282" y="8128"/>
                      </a:cubicBezTo>
                      <a:cubicBezTo>
                        <a:pt x="201079" y="8216"/>
                        <a:pt x="201168" y="9368"/>
                        <a:pt x="200370" y="9368"/>
                      </a:cubicBezTo>
                      <a:lnTo>
                        <a:pt x="200370" y="93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6" name="任意多边形: 形状 495"/>
                <p:cNvSpPr/>
                <p:nvPr>
                  <p:custDataLst>
                    <p:tags r:id="rId238"/>
                  </p:custDataLst>
                </p:nvPr>
              </p:nvSpPr>
              <p:spPr>
                <a:xfrm>
                  <a:off x="8650484" y="4125404"/>
                  <a:ext cx="232626" cy="11557"/>
                </a:xfrm>
                <a:custGeom>
                  <a:avLst/>
                  <a:gdLst>
                    <a:gd name="connsiteX0" fmla="*/ 232304 w 232626"/>
                    <a:gd name="connsiteY0" fmla="*/ 11257 h 11557"/>
                    <a:gd name="connsiteX1" fmla="*/ 116901 w 232626"/>
                    <a:gd name="connsiteY1" fmla="*/ 10193 h 11557"/>
                    <a:gd name="connsiteX2" fmla="*/ 1409 w 232626"/>
                    <a:gd name="connsiteY2" fmla="*/ 2836 h 11557"/>
                    <a:gd name="connsiteX3" fmla="*/ 1320 w 232626"/>
                    <a:gd name="connsiteY3" fmla="*/ 0 h 11557"/>
                    <a:gd name="connsiteX4" fmla="*/ 116724 w 232626"/>
                    <a:gd name="connsiteY4" fmla="*/ 5850 h 11557"/>
                    <a:gd name="connsiteX5" fmla="*/ 232216 w 232626"/>
                    <a:gd name="connsiteY5" fmla="*/ 10636 h 11557"/>
                    <a:gd name="connsiteX6" fmla="*/ 232304 w 232626"/>
                    <a:gd name="connsiteY6" fmla="*/ 11257 h 11557"/>
                    <a:gd name="connsiteX7" fmla="*/ 232304 w 232626"/>
                    <a:gd name="connsiteY7" fmla="*/ 11257 h 1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626" h="11557">
                      <a:moveTo>
                        <a:pt x="232304" y="11257"/>
                      </a:moveTo>
                      <a:cubicBezTo>
                        <a:pt x="193837" y="11966"/>
                        <a:pt x="155457" y="11345"/>
                        <a:pt x="116901" y="10193"/>
                      </a:cubicBezTo>
                      <a:cubicBezTo>
                        <a:pt x="78522" y="9041"/>
                        <a:pt x="39699" y="7888"/>
                        <a:pt x="1409" y="2836"/>
                      </a:cubicBezTo>
                      <a:cubicBezTo>
                        <a:pt x="-364" y="2570"/>
                        <a:pt x="-541" y="0"/>
                        <a:pt x="1320" y="0"/>
                      </a:cubicBezTo>
                      <a:cubicBezTo>
                        <a:pt x="39699" y="532"/>
                        <a:pt x="78345" y="3811"/>
                        <a:pt x="116724" y="5850"/>
                      </a:cubicBezTo>
                      <a:cubicBezTo>
                        <a:pt x="155192" y="7800"/>
                        <a:pt x="193748" y="9218"/>
                        <a:pt x="232216" y="10636"/>
                      </a:cubicBezTo>
                      <a:cubicBezTo>
                        <a:pt x="232748" y="10636"/>
                        <a:pt x="232748" y="11257"/>
                        <a:pt x="232304" y="11257"/>
                      </a:cubicBezTo>
                      <a:lnTo>
                        <a:pt x="232304" y="112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7" name="任意多边形: 形状 496"/>
                <p:cNvSpPr/>
                <p:nvPr>
                  <p:custDataLst>
                    <p:tags r:id="rId239"/>
                  </p:custDataLst>
                </p:nvPr>
              </p:nvSpPr>
              <p:spPr>
                <a:xfrm>
                  <a:off x="8473469" y="4032514"/>
                  <a:ext cx="165306" cy="9405"/>
                </a:xfrm>
                <a:custGeom>
                  <a:avLst/>
                  <a:gdLst>
                    <a:gd name="connsiteX0" fmla="*/ 1153 w 165306"/>
                    <a:gd name="connsiteY0" fmla="*/ 0 h 9405"/>
                    <a:gd name="connsiteX1" fmla="*/ 83230 w 165306"/>
                    <a:gd name="connsiteY1" fmla="*/ 532 h 9405"/>
                    <a:gd name="connsiteX2" fmla="*/ 123736 w 165306"/>
                    <a:gd name="connsiteY2" fmla="*/ 1950 h 9405"/>
                    <a:gd name="connsiteX3" fmla="*/ 143502 w 165306"/>
                    <a:gd name="connsiteY3" fmla="*/ 3191 h 9405"/>
                    <a:gd name="connsiteX4" fmla="*/ 163799 w 165306"/>
                    <a:gd name="connsiteY4" fmla="*/ 4875 h 9405"/>
                    <a:gd name="connsiteX5" fmla="*/ 163888 w 165306"/>
                    <a:gd name="connsiteY5" fmla="*/ 8864 h 9405"/>
                    <a:gd name="connsiteX6" fmla="*/ 144743 w 165306"/>
                    <a:gd name="connsiteY6" fmla="*/ 9129 h 9405"/>
                    <a:gd name="connsiteX7" fmla="*/ 125066 w 165306"/>
                    <a:gd name="connsiteY7" fmla="*/ 9041 h 9405"/>
                    <a:gd name="connsiteX8" fmla="*/ 83407 w 165306"/>
                    <a:gd name="connsiteY8" fmla="*/ 7623 h 9405"/>
                    <a:gd name="connsiteX9" fmla="*/ 1242 w 165306"/>
                    <a:gd name="connsiteY9" fmla="*/ 2482 h 9405"/>
                    <a:gd name="connsiteX10" fmla="*/ 1153 w 165306"/>
                    <a:gd name="connsiteY10" fmla="*/ 0 h 9405"/>
                    <a:gd name="connsiteX11" fmla="*/ 1153 w 165306"/>
                    <a:gd name="connsiteY11" fmla="*/ 0 h 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306" h="9405">
                      <a:moveTo>
                        <a:pt x="1153" y="0"/>
                      </a:moveTo>
                      <a:cubicBezTo>
                        <a:pt x="28542" y="177"/>
                        <a:pt x="55841" y="-89"/>
                        <a:pt x="83230" y="532"/>
                      </a:cubicBezTo>
                      <a:cubicBezTo>
                        <a:pt x="96702" y="886"/>
                        <a:pt x="110264" y="1329"/>
                        <a:pt x="123736" y="1950"/>
                      </a:cubicBezTo>
                      <a:cubicBezTo>
                        <a:pt x="130295" y="2216"/>
                        <a:pt x="136854" y="2836"/>
                        <a:pt x="143502" y="3191"/>
                      </a:cubicBezTo>
                      <a:cubicBezTo>
                        <a:pt x="150150" y="3545"/>
                        <a:pt x="157152" y="3368"/>
                        <a:pt x="163799" y="4875"/>
                      </a:cubicBezTo>
                      <a:cubicBezTo>
                        <a:pt x="165749" y="5318"/>
                        <a:pt x="165838" y="8509"/>
                        <a:pt x="163888" y="8864"/>
                      </a:cubicBezTo>
                      <a:cubicBezTo>
                        <a:pt x="157683" y="9838"/>
                        <a:pt x="151036" y="9218"/>
                        <a:pt x="144743" y="9129"/>
                      </a:cubicBezTo>
                      <a:cubicBezTo>
                        <a:pt x="138184" y="9041"/>
                        <a:pt x="131625" y="9129"/>
                        <a:pt x="125066" y="9041"/>
                      </a:cubicBezTo>
                      <a:cubicBezTo>
                        <a:pt x="111239" y="8686"/>
                        <a:pt x="97323" y="8243"/>
                        <a:pt x="83407" y="7623"/>
                      </a:cubicBezTo>
                      <a:cubicBezTo>
                        <a:pt x="56018" y="6382"/>
                        <a:pt x="28630" y="4255"/>
                        <a:pt x="1242" y="2482"/>
                      </a:cubicBezTo>
                      <a:cubicBezTo>
                        <a:pt x="-354" y="2305"/>
                        <a:pt x="-442" y="0"/>
                        <a:pt x="1153" y="0"/>
                      </a:cubicBezTo>
                      <a:lnTo>
                        <a:pt x="1153"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8" name="任意多边形: 形状 497"/>
                <p:cNvSpPr/>
                <p:nvPr>
                  <p:custDataLst>
                    <p:tags r:id="rId240"/>
                  </p:custDataLst>
                </p:nvPr>
              </p:nvSpPr>
              <p:spPr>
                <a:xfrm>
                  <a:off x="8960799" y="3684066"/>
                  <a:ext cx="50667" cy="278713"/>
                </a:xfrm>
                <a:custGeom>
                  <a:avLst/>
                  <a:gdLst>
                    <a:gd name="connsiteX0" fmla="*/ 40584 w 50667"/>
                    <a:gd name="connsiteY0" fmla="*/ 6935 h 278713"/>
                    <a:gd name="connsiteX1" fmla="*/ 23655 w 50667"/>
                    <a:gd name="connsiteY1" fmla="*/ 215318 h 278713"/>
                    <a:gd name="connsiteX2" fmla="*/ 35089 w 50667"/>
                    <a:gd name="connsiteY2" fmla="*/ 243681 h 278713"/>
                    <a:gd name="connsiteX3" fmla="*/ 50245 w 50667"/>
                    <a:gd name="connsiteY3" fmla="*/ 271867 h 278713"/>
                    <a:gd name="connsiteX4" fmla="*/ 43332 w 50667"/>
                    <a:gd name="connsiteY4" fmla="*/ 277097 h 278713"/>
                    <a:gd name="connsiteX5" fmla="*/ 28796 w 50667"/>
                    <a:gd name="connsiteY5" fmla="*/ 252367 h 278713"/>
                    <a:gd name="connsiteX6" fmla="*/ 17716 w 50667"/>
                    <a:gd name="connsiteY6" fmla="*/ 226840 h 278713"/>
                    <a:gd name="connsiteX7" fmla="*/ 3357 w 50667"/>
                    <a:gd name="connsiteY7" fmla="*/ 171975 h 278713"/>
                    <a:gd name="connsiteX8" fmla="*/ 8853 w 50667"/>
                    <a:gd name="connsiteY8" fmla="*/ 60294 h 278713"/>
                    <a:gd name="connsiteX9" fmla="*/ 32518 w 50667"/>
                    <a:gd name="connsiteY9" fmla="*/ 2149 h 278713"/>
                    <a:gd name="connsiteX10" fmla="*/ 40584 w 50667"/>
                    <a:gd name="connsiteY10" fmla="*/ 6935 h 278713"/>
                    <a:gd name="connsiteX11" fmla="*/ 40584 w 50667"/>
                    <a:gd name="connsiteY11" fmla="*/ 6935 h 2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67" h="278713">
                      <a:moveTo>
                        <a:pt x="40584" y="6935"/>
                      </a:moveTo>
                      <a:cubicBezTo>
                        <a:pt x="5750" y="68803"/>
                        <a:pt x="344" y="146005"/>
                        <a:pt x="23655" y="215318"/>
                      </a:cubicBezTo>
                      <a:cubicBezTo>
                        <a:pt x="26934" y="224979"/>
                        <a:pt x="30657" y="234463"/>
                        <a:pt x="35089" y="243681"/>
                      </a:cubicBezTo>
                      <a:cubicBezTo>
                        <a:pt x="39698" y="253342"/>
                        <a:pt x="45814" y="262206"/>
                        <a:pt x="50245" y="271867"/>
                      </a:cubicBezTo>
                      <a:cubicBezTo>
                        <a:pt x="52195" y="276122"/>
                        <a:pt x="46966" y="281440"/>
                        <a:pt x="43332" y="277097"/>
                      </a:cubicBezTo>
                      <a:cubicBezTo>
                        <a:pt x="37304" y="269740"/>
                        <a:pt x="32961" y="260788"/>
                        <a:pt x="28796" y="252367"/>
                      </a:cubicBezTo>
                      <a:cubicBezTo>
                        <a:pt x="24718" y="244036"/>
                        <a:pt x="20996" y="235527"/>
                        <a:pt x="17716" y="226840"/>
                      </a:cubicBezTo>
                      <a:cubicBezTo>
                        <a:pt x="10980" y="209024"/>
                        <a:pt x="6282" y="190588"/>
                        <a:pt x="3357" y="171975"/>
                      </a:cubicBezTo>
                      <a:cubicBezTo>
                        <a:pt x="-2493" y="134571"/>
                        <a:pt x="-720" y="96280"/>
                        <a:pt x="8853" y="60294"/>
                      </a:cubicBezTo>
                      <a:cubicBezTo>
                        <a:pt x="14259" y="39908"/>
                        <a:pt x="22237" y="20320"/>
                        <a:pt x="32518" y="2149"/>
                      </a:cubicBezTo>
                      <a:cubicBezTo>
                        <a:pt x="35354" y="-2903"/>
                        <a:pt x="43420" y="1883"/>
                        <a:pt x="40584" y="6935"/>
                      </a:cubicBezTo>
                      <a:lnTo>
                        <a:pt x="40584" y="69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9" name="任意多边形: 形状 498"/>
                <p:cNvSpPr/>
                <p:nvPr>
                  <p:custDataLst>
                    <p:tags r:id="rId241"/>
                  </p:custDataLst>
                </p:nvPr>
              </p:nvSpPr>
              <p:spPr>
                <a:xfrm>
                  <a:off x="8264222" y="3682663"/>
                  <a:ext cx="734042" cy="29011"/>
                </a:xfrm>
                <a:custGeom>
                  <a:avLst/>
                  <a:gdLst>
                    <a:gd name="connsiteX0" fmla="*/ 732551 w 734042"/>
                    <a:gd name="connsiteY0" fmla="*/ 5325 h 29011"/>
                    <a:gd name="connsiteX1" fmla="*/ 716774 w 734042"/>
                    <a:gd name="connsiteY1" fmla="*/ 8870 h 29011"/>
                    <a:gd name="connsiteX2" fmla="*/ 698250 w 734042"/>
                    <a:gd name="connsiteY2" fmla="*/ 10554 h 29011"/>
                    <a:gd name="connsiteX3" fmla="*/ 663327 w 734042"/>
                    <a:gd name="connsiteY3" fmla="*/ 13302 h 29011"/>
                    <a:gd name="connsiteX4" fmla="*/ 592330 w 734042"/>
                    <a:gd name="connsiteY4" fmla="*/ 17202 h 29011"/>
                    <a:gd name="connsiteX5" fmla="*/ 449893 w 734042"/>
                    <a:gd name="connsiteY5" fmla="*/ 19595 h 29011"/>
                    <a:gd name="connsiteX6" fmla="*/ 307012 w 734042"/>
                    <a:gd name="connsiteY6" fmla="*/ 17025 h 29011"/>
                    <a:gd name="connsiteX7" fmla="*/ 164309 w 734042"/>
                    <a:gd name="connsiteY7" fmla="*/ 19063 h 29011"/>
                    <a:gd name="connsiteX8" fmla="*/ 4676 w 734042"/>
                    <a:gd name="connsiteY8" fmla="*/ 28991 h 29011"/>
                    <a:gd name="connsiteX9" fmla="*/ 4499 w 734042"/>
                    <a:gd name="connsiteY9" fmla="*/ 19418 h 29011"/>
                    <a:gd name="connsiteX10" fmla="*/ 289285 w 734042"/>
                    <a:gd name="connsiteY10" fmla="*/ 7363 h 29011"/>
                    <a:gd name="connsiteX11" fmla="*/ 432166 w 734042"/>
                    <a:gd name="connsiteY11" fmla="*/ 9845 h 29011"/>
                    <a:gd name="connsiteX12" fmla="*/ 574692 w 734042"/>
                    <a:gd name="connsiteY12" fmla="*/ 8516 h 29011"/>
                    <a:gd name="connsiteX13" fmla="*/ 653400 w 734042"/>
                    <a:gd name="connsiteY13" fmla="*/ 4704 h 29011"/>
                    <a:gd name="connsiteX14" fmla="*/ 693729 w 734042"/>
                    <a:gd name="connsiteY14" fmla="*/ 1957 h 29011"/>
                    <a:gd name="connsiteX15" fmla="*/ 713318 w 734042"/>
                    <a:gd name="connsiteY15" fmla="*/ 539 h 29011"/>
                    <a:gd name="connsiteX16" fmla="*/ 723156 w 734042"/>
                    <a:gd name="connsiteY16" fmla="*/ 7 h 29011"/>
                    <a:gd name="connsiteX17" fmla="*/ 732463 w 734042"/>
                    <a:gd name="connsiteY17" fmla="*/ 1159 h 29011"/>
                    <a:gd name="connsiteX18" fmla="*/ 732551 w 734042"/>
                    <a:gd name="connsiteY18" fmla="*/ 5325 h 29011"/>
                    <a:gd name="connsiteX19" fmla="*/ 732551 w 734042"/>
                    <a:gd name="connsiteY19" fmla="*/ 5325 h 2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4042" h="29011">
                      <a:moveTo>
                        <a:pt x="732551" y="5325"/>
                      </a:moveTo>
                      <a:cubicBezTo>
                        <a:pt x="727233" y="7275"/>
                        <a:pt x="722536" y="8250"/>
                        <a:pt x="716774" y="8870"/>
                      </a:cubicBezTo>
                      <a:cubicBezTo>
                        <a:pt x="710658" y="9491"/>
                        <a:pt x="704454" y="10023"/>
                        <a:pt x="698250" y="10554"/>
                      </a:cubicBezTo>
                      <a:cubicBezTo>
                        <a:pt x="686638" y="11618"/>
                        <a:pt x="675027" y="12504"/>
                        <a:pt x="663327" y="13302"/>
                      </a:cubicBezTo>
                      <a:cubicBezTo>
                        <a:pt x="639662" y="14898"/>
                        <a:pt x="615996" y="16227"/>
                        <a:pt x="592330" y="17202"/>
                      </a:cubicBezTo>
                      <a:cubicBezTo>
                        <a:pt x="544910" y="19152"/>
                        <a:pt x="497401" y="19950"/>
                        <a:pt x="449893" y="19595"/>
                      </a:cubicBezTo>
                      <a:cubicBezTo>
                        <a:pt x="402296" y="19152"/>
                        <a:pt x="354610" y="17379"/>
                        <a:pt x="307012" y="17025"/>
                      </a:cubicBezTo>
                      <a:cubicBezTo>
                        <a:pt x="259415" y="16670"/>
                        <a:pt x="211818" y="17291"/>
                        <a:pt x="164309" y="19063"/>
                      </a:cubicBezTo>
                      <a:cubicBezTo>
                        <a:pt x="110951" y="21013"/>
                        <a:pt x="57769" y="24382"/>
                        <a:pt x="4676" y="28991"/>
                      </a:cubicBezTo>
                      <a:cubicBezTo>
                        <a:pt x="-1439" y="29522"/>
                        <a:pt x="-1617" y="19950"/>
                        <a:pt x="4499" y="19418"/>
                      </a:cubicBezTo>
                      <a:cubicBezTo>
                        <a:pt x="98985" y="11175"/>
                        <a:pt x="194002" y="7186"/>
                        <a:pt x="289285" y="7363"/>
                      </a:cubicBezTo>
                      <a:cubicBezTo>
                        <a:pt x="336882" y="7452"/>
                        <a:pt x="384568" y="9048"/>
                        <a:pt x="432166" y="9845"/>
                      </a:cubicBezTo>
                      <a:cubicBezTo>
                        <a:pt x="479763" y="10643"/>
                        <a:pt x="527272" y="10200"/>
                        <a:pt x="574692" y="8516"/>
                      </a:cubicBezTo>
                      <a:cubicBezTo>
                        <a:pt x="600928" y="7629"/>
                        <a:pt x="627164" y="6300"/>
                        <a:pt x="653400" y="4704"/>
                      </a:cubicBezTo>
                      <a:cubicBezTo>
                        <a:pt x="666873" y="3818"/>
                        <a:pt x="680345" y="2932"/>
                        <a:pt x="693729" y="1957"/>
                      </a:cubicBezTo>
                      <a:cubicBezTo>
                        <a:pt x="700288" y="1514"/>
                        <a:pt x="706847" y="1070"/>
                        <a:pt x="713318" y="539"/>
                      </a:cubicBezTo>
                      <a:cubicBezTo>
                        <a:pt x="716597" y="273"/>
                        <a:pt x="719877" y="7"/>
                        <a:pt x="723156" y="7"/>
                      </a:cubicBezTo>
                      <a:cubicBezTo>
                        <a:pt x="726347" y="-82"/>
                        <a:pt x="729272" y="716"/>
                        <a:pt x="732463" y="1159"/>
                      </a:cubicBezTo>
                      <a:cubicBezTo>
                        <a:pt x="734856" y="1514"/>
                        <a:pt x="734236" y="4704"/>
                        <a:pt x="732551" y="5325"/>
                      </a:cubicBezTo>
                      <a:lnTo>
                        <a:pt x="732551" y="5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0" name="任意多边形: 形状 499"/>
                <p:cNvSpPr/>
                <p:nvPr>
                  <p:custDataLst>
                    <p:tags r:id="rId242"/>
                  </p:custDataLst>
                </p:nvPr>
              </p:nvSpPr>
              <p:spPr>
                <a:xfrm>
                  <a:off x="8222125" y="3701106"/>
                  <a:ext cx="155573" cy="267647"/>
                </a:xfrm>
                <a:custGeom>
                  <a:avLst/>
                  <a:gdLst>
                    <a:gd name="connsiteX0" fmla="*/ 154112 w 155573"/>
                    <a:gd name="connsiteY0" fmla="*/ 265818 h 267647"/>
                    <a:gd name="connsiteX1" fmla="*/ 125483 w 155573"/>
                    <a:gd name="connsiteY1" fmla="*/ 266793 h 267647"/>
                    <a:gd name="connsiteX2" fmla="*/ 95169 w 155573"/>
                    <a:gd name="connsiteY2" fmla="*/ 265020 h 267647"/>
                    <a:gd name="connsiteX3" fmla="*/ 34631 w 155573"/>
                    <a:gd name="connsiteY3" fmla="*/ 259879 h 267647"/>
                    <a:gd name="connsiteX4" fmla="*/ 30200 w 155573"/>
                    <a:gd name="connsiteY4" fmla="*/ 256423 h 267647"/>
                    <a:gd name="connsiteX5" fmla="*/ 4407 w 155573"/>
                    <a:gd name="connsiteY5" fmla="*/ 142792 h 267647"/>
                    <a:gd name="connsiteX6" fmla="*/ 63 w 155573"/>
                    <a:gd name="connsiteY6" fmla="*/ 85534 h 267647"/>
                    <a:gd name="connsiteX7" fmla="*/ 7066 w 155573"/>
                    <a:gd name="connsiteY7" fmla="*/ 33948 h 267647"/>
                    <a:gd name="connsiteX8" fmla="*/ 19829 w 155573"/>
                    <a:gd name="connsiteY8" fmla="*/ 12764 h 267647"/>
                    <a:gd name="connsiteX9" fmla="*/ 40393 w 155573"/>
                    <a:gd name="connsiteY9" fmla="*/ 0 h 267647"/>
                    <a:gd name="connsiteX10" fmla="*/ 43318 w 155573"/>
                    <a:gd name="connsiteY10" fmla="*/ 6825 h 267647"/>
                    <a:gd name="connsiteX11" fmla="*/ 27363 w 155573"/>
                    <a:gd name="connsiteY11" fmla="*/ 20298 h 267647"/>
                    <a:gd name="connsiteX12" fmla="*/ 16195 w 155573"/>
                    <a:gd name="connsiteY12" fmla="*/ 38113 h 267647"/>
                    <a:gd name="connsiteX13" fmla="*/ 9370 w 155573"/>
                    <a:gd name="connsiteY13" fmla="*/ 87661 h 267647"/>
                    <a:gd name="connsiteX14" fmla="*/ 22665 w 155573"/>
                    <a:gd name="connsiteY14" fmla="*/ 194821 h 267647"/>
                    <a:gd name="connsiteX15" fmla="*/ 38974 w 155573"/>
                    <a:gd name="connsiteY15" fmla="*/ 254118 h 267647"/>
                    <a:gd name="connsiteX16" fmla="*/ 34543 w 155573"/>
                    <a:gd name="connsiteY16" fmla="*/ 250661 h 267647"/>
                    <a:gd name="connsiteX17" fmla="*/ 96144 w 155573"/>
                    <a:gd name="connsiteY17" fmla="*/ 255979 h 267647"/>
                    <a:gd name="connsiteX18" fmla="*/ 126458 w 155573"/>
                    <a:gd name="connsiteY18" fmla="*/ 258107 h 267647"/>
                    <a:gd name="connsiteX19" fmla="*/ 154555 w 155573"/>
                    <a:gd name="connsiteY19" fmla="*/ 262095 h 267647"/>
                    <a:gd name="connsiteX20" fmla="*/ 154112 w 155573"/>
                    <a:gd name="connsiteY20" fmla="*/ 265818 h 267647"/>
                    <a:gd name="connsiteX21" fmla="*/ 154112 w 155573"/>
                    <a:gd name="connsiteY21" fmla="*/ 265818 h 2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573" h="267647">
                      <a:moveTo>
                        <a:pt x="154112" y="265818"/>
                      </a:moveTo>
                      <a:cubicBezTo>
                        <a:pt x="145337" y="268920"/>
                        <a:pt x="134789" y="267236"/>
                        <a:pt x="125483" y="266793"/>
                      </a:cubicBezTo>
                      <a:cubicBezTo>
                        <a:pt x="115378" y="266350"/>
                        <a:pt x="105274" y="265729"/>
                        <a:pt x="95169" y="265020"/>
                      </a:cubicBezTo>
                      <a:cubicBezTo>
                        <a:pt x="74960" y="263602"/>
                        <a:pt x="54840" y="261829"/>
                        <a:pt x="34631" y="259879"/>
                      </a:cubicBezTo>
                      <a:cubicBezTo>
                        <a:pt x="32504" y="259702"/>
                        <a:pt x="30820" y="258461"/>
                        <a:pt x="30200" y="256423"/>
                      </a:cubicBezTo>
                      <a:cubicBezTo>
                        <a:pt x="17879" y="219285"/>
                        <a:pt x="9282" y="181260"/>
                        <a:pt x="4407" y="142792"/>
                      </a:cubicBezTo>
                      <a:cubicBezTo>
                        <a:pt x="2013" y="123735"/>
                        <a:pt x="418" y="104590"/>
                        <a:pt x="63" y="85534"/>
                      </a:cubicBezTo>
                      <a:cubicBezTo>
                        <a:pt x="-291" y="68072"/>
                        <a:pt x="684" y="50079"/>
                        <a:pt x="7066" y="33948"/>
                      </a:cubicBezTo>
                      <a:cubicBezTo>
                        <a:pt x="10168" y="26148"/>
                        <a:pt x="14334" y="18968"/>
                        <a:pt x="19829" y="12764"/>
                      </a:cubicBezTo>
                      <a:cubicBezTo>
                        <a:pt x="25059" y="6736"/>
                        <a:pt x="31972" y="89"/>
                        <a:pt x="40393" y="0"/>
                      </a:cubicBezTo>
                      <a:cubicBezTo>
                        <a:pt x="44115" y="0"/>
                        <a:pt x="45356" y="4432"/>
                        <a:pt x="43318" y="6825"/>
                      </a:cubicBezTo>
                      <a:cubicBezTo>
                        <a:pt x="38886" y="12232"/>
                        <a:pt x="32150" y="15068"/>
                        <a:pt x="27363" y="20298"/>
                      </a:cubicBezTo>
                      <a:cubicBezTo>
                        <a:pt x="22665" y="25439"/>
                        <a:pt x="18943" y="31643"/>
                        <a:pt x="16195" y="38113"/>
                      </a:cubicBezTo>
                      <a:cubicBezTo>
                        <a:pt x="9725" y="53536"/>
                        <a:pt x="8927" y="70820"/>
                        <a:pt x="9370" y="87661"/>
                      </a:cubicBezTo>
                      <a:cubicBezTo>
                        <a:pt x="10257" y="123470"/>
                        <a:pt x="14865" y="159544"/>
                        <a:pt x="22665" y="194821"/>
                      </a:cubicBezTo>
                      <a:cubicBezTo>
                        <a:pt x="27097" y="214853"/>
                        <a:pt x="32593" y="234618"/>
                        <a:pt x="38974" y="254118"/>
                      </a:cubicBezTo>
                      <a:cubicBezTo>
                        <a:pt x="37468" y="252966"/>
                        <a:pt x="35961" y="251814"/>
                        <a:pt x="34543" y="250661"/>
                      </a:cubicBezTo>
                      <a:cubicBezTo>
                        <a:pt x="55106" y="252700"/>
                        <a:pt x="75581" y="254473"/>
                        <a:pt x="96144" y="255979"/>
                      </a:cubicBezTo>
                      <a:cubicBezTo>
                        <a:pt x="106249" y="256689"/>
                        <a:pt x="116353" y="257398"/>
                        <a:pt x="126458" y="258107"/>
                      </a:cubicBezTo>
                      <a:cubicBezTo>
                        <a:pt x="135676" y="258727"/>
                        <a:pt x="145869" y="258284"/>
                        <a:pt x="154555" y="262095"/>
                      </a:cubicBezTo>
                      <a:cubicBezTo>
                        <a:pt x="156328" y="262982"/>
                        <a:pt x="155530" y="265286"/>
                        <a:pt x="154112" y="265818"/>
                      </a:cubicBezTo>
                      <a:lnTo>
                        <a:pt x="154112" y="2658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1" name="任意多边形: 形状 500"/>
                <p:cNvSpPr/>
                <p:nvPr>
                  <p:custDataLst>
                    <p:tags r:id="rId243"/>
                  </p:custDataLst>
                </p:nvPr>
              </p:nvSpPr>
              <p:spPr>
                <a:xfrm>
                  <a:off x="9001925" y="3684313"/>
                  <a:ext cx="791948" cy="21330"/>
                </a:xfrm>
                <a:custGeom>
                  <a:avLst/>
                  <a:gdLst>
                    <a:gd name="connsiteX0" fmla="*/ 790973 w 791948"/>
                    <a:gd name="connsiteY0" fmla="*/ 19451 h 21330"/>
                    <a:gd name="connsiteX1" fmla="*/ 752328 w 791948"/>
                    <a:gd name="connsiteY1" fmla="*/ 21313 h 21330"/>
                    <a:gd name="connsiteX2" fmla="*/ 713683 w 791948"/>
                    <a:gd name="connsiteY2" fmla="*/ 20870 h 21330"/>
                    <a:gd name="connsiteX3" fmla="*/ 637368 w 791948"/>
                    <a:gd name="connsiteY3" fmla="*/ 19629 h 21330"/>
                    <a:gd name="connsiteX4" fmla="*/ 483674 w 791948"/>
                    <a:gd name="connsiteY4" fmla="*/ 16970 h 21330"/>
                    <a:gd name="connsiteX5" fmla="*/ 176374 w 791948"/>
                    <a:gd name="connsiteY5" fmla="*/ 11740 h 21330"/>
                    <a:gd name="connsiteX6" fmla="*/ 91284 w 791948"/>
                    <a:gd name="connsiteY6" fmla="*/ 10322 h 21330"/>
                    <a:gd name="connsiteX7" fmla="*/ 3978 w 791948"/>
                    <a:gd name="connsiteY7" fmla="*/ 8461 h 21330"/>
                    <a:gd name="connsiteX8" fmla="*/ 3801 w 791948"/>
                    <a:gd name="connsiteY8" fmla="*/ 395 h 21330"/>
                    <a:gd name="connsiteX9" fmla="*/ 81180 w 791948"/>
                    <a:gd name="connsiteY9" fmla="*/ 1458 h 21330"/>
                    <a:gd name="connsiteX10" fmla="*/ 157495 w 791948"/>
                    <a:gd name="connsiteY10" fmla="*/ 2877 h 21330"/>
                    <a:gd name="connsiteX11" fmla="*/ 311189 w 791948"/>
                    <a:gd name="connsiteY11" fmla="*/ 5713 h 21330"/>
                    <a:gd name="connsiteX12" fmla="*/ 618577 w 791948"/>
                    <a:gd name="connsiteY12" fmla="*/ 11208 h 21330"/>
                    <a:gd name="connsiteX13" fmla="*/ 791062 w 791948"/>
                    <a:gd name="connsiteY13" fmla="*/ 17236 h 21330"/>
                    <a:gd name="connsiteX14" fmla="*/ 790973 w 791948"/>
                    <a:gd name="connsiteY14" fmla="*/ 19451 h 21330"/>
                    <a:gd name="connsiteX15" fmla="*/ 790973 w 791948"/>
                    <a:gd name="connsiteY15" fmla="*/ 19451 h 2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1948" h="21330">
                      <a:moveTo>
                        <a:pt x="790973" y="19451"/>
                      </a:moveTo>
                      <a:cubicBezTo>
                        <a:pt x="778121" y="20249"/>
                        <a:pt x="765269" y="21224"/>
                        <a:pt x="752328" y="21313"/>
                      </a:cubicBezTo>
                      <a:cubicBezTo>
                        <a:pt x="739476" y="21401"/>
                        <a:pt x="726535" y="21136"/>
                        <a:pt x="713683" y="20870"/>
                      </a:cubicBezTo>
                      <a:cubicBezTo>
                        <a:pt x="688245" y="20515"/>
                        <a:pt x="662806" y="20072"/>
                        <a:pt x="637368" y="19629"/>
                      </a:cubicBezTo>
                      <a:cubicBezTo>
                        <a:pt x="586136" y="18742"/>
                        <a:pt x="534905" y="17856"/>
                        <a:pt x="483674" y="16970"/>
                      </a:cubicBezTo>
                      <a:cubicBezTo>
                        <a:pt x="381211" y="15197"/>
                        <a:pt x="278748" y="13424"/>
                        <a:pt x="176374" y="11740"/>
                      </a:cubicBezTo>
                      <a:cubicBezTo>
                        <a:pt x="148011" y="11297"/>
                        <a:pt x="119648" y="10854"/>
                        <a:pt x="91284" y="10322"/>
                      </a:cubicBezTo>
                      <a:cubicBezTo>
                        <a:pt x="62300" y="9879"/>
                        <a:pt x="32962" y="10765"/>
                        <a:pt x="3978" y="8461"/>
                      </a:cubicBezTo>
                      <a:cubicBezTo>
                        <a:pt x="-1251" y="8017"/>
                        <a:pt x="-1340" y="661"/>
                        <a:pt x="3801" y="395"/>
                      </a:cubicBezTo>
                      <a:cubicBezTo>
                        <a:pt x="29417" y="-757"/>
                        <a:pt x="55475" y="927"/>
                        <a:pt x="81180" y="1458"/>
                      </a:cubicBezTo>
                      <a:cubicBezTo>
                        <a:pt x="106618" y="1901"/>
                        <a:pt x="132057" y="2433"/>
                        <a:pt x="157495" y="2877"/>
                      </a:cubicBezTo>
                      <a:cubicBezTo>
                        <a:pt x="208726" y="3851"/>
                        <a:pt x="259958" y="4827"/>
                        <a:pt x="311189" y="5713"/>
                      </a:cubicBezTo>
                      <a:cubicBezTo>
                        <a:pt x="413652" y="7574"/>
                        <a:pt x="516114" y="9436"/>
                        <a:pt x="618577" y="11208"/>
                      </a:cubicBezTo>
                      <a:cubicBezTo>
                        <a:pt x="676013" y="12272"/>
                        <a:pt x="733715" y="11740"/>
                        <a:pt x="791062" y="17236"/>
                      </a:cubicBezTo>
                      <a:cubicBezTo>
                        <a:pt x="792214" y="17501"/>
                        <a:pt x="792303" y="19363"/>
                        <a:pt x="790973" y="19451"/>
                      </a:cubicBezTo>
                      <a:lnTo>
                        <a:pt x="790973" y="194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2" name="任意多边形: 形状 501"/>
                <p:cNvSpPr/>
                <p:nvPr>
                  <p:custDataLst>
                    <p:tags r:id="rId244"/>
                  </p:custDataLst>
                </p:nvPr>
              </p:nvSpPr>
              <p:spPr>
                <a:xfrm>
                  <a:off x="9023452" y="3701286"/>
                  <a:ext cx="770684" cy="40041"/>
                </a:xfrm>
                <a:custGeom>
                  <a:avLst/>
                  <a:gdLst>
                    <a:gd name="connsiteX0" fmla="*/ 770421 w 770684"/>
                    <a:gd name="connsiteY0" fmla="*/ 2390 h 40041"/>
                    <a:gd name="connsiteX1" fmla="*/ 770598 w 770684"/>
                    <a:gd name="connsiteY1" fmla="*/ 27119 h 40041"/>
                    <a:gd name="connsiteX2" fmla="*/ 767762 w 770684"/>
                    <a:gd name="connsiteY2" fmla="*/ 32172 h 40041"/>
                    <a:gd name="connsiteX3" fmla="*/ 619918 w 770684"/>
                    <a:gd name="connsiteY3" fmla="*/ 39971 h 40041"/>
                    <a:gd name="connsiteX4" fmla="*/ 471719 w 770684"/>
                    <a:gd name="connsiteY4" fmla="*/ 35274 h 40041"/>
                    <a:gd name="connsiteX5" fmla="*/ 322368 w 770684"/>
                    <a:gd name="connsiteY5" fmla="*/ 26056 h 40041"/>
                    <a:gd name="connsiteX6" fmla="*/ 173018 w 770684"/>
                    <a:gd name="connsiteY6" fmla="*/ 23662 h 40041"/>
                    <a:gd name="connsiteX7" fmla="*/ 4344 w 770684"/>
                    <a:gd name="connsiteY7" fmla="*/ 29512 h 40041"/>
                    <a:gd name="connsiteX8" fmla="*/ 4167 w 770684"/>
                    <a:gd name="connsiteY8" fmla="*/ 20649 h 40041"/>
                    <a:gd name="connsiteX9" fmla="*/ 302425 w 770684"/>
                    <a:gd name="connsiteY9" fmla="*/ 16129 h 40041"/>
                    <a:gd name="connsiteX10" fmla="*/ 599000 w 770684"/>
                    <a:gd name="connsiteY10" fmla="*/ 30753 h 40041"/>
                    <a:gd name="connsiteX11" fmla="*/ 682849 w 770684"/>
                    <a:gd name="connsiteY11" fmla="*/ 29069 h 40041"/>
                    <a:gd name="connsiteX12" fmla="*/ 766433 w 770684"/>
                    <a:gd name="connsiteY12" fmla="*/ 23928 h 40041"/>
                    <a:gd name="connsiteX13" fmla="*/ 762355 w 770684"/>
                    <a:gd name="connsiteY13" fmla="*/ 28006 h 40041"/>
                    <a:gd name="connsiteX14" fmla="*/ 765989 w 770684"/>
                    <a:gd name="connsiteY14" fmla="*/ 1060 h 40041"/>
                    <a:gd name="connsiteX15" fmla="*/ 770421 w 770684"/>
                    <a:gd name="connsiteY15" fmla="*/ 2390 h 40041"/>
                    <a:gd name="connsiteX16" fmla="*/ 770421 w 770684"/>
                    <a:gd name="connsiteY16" fmla="*/ 2390 h 40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0684" h="40041">
                      <a:moveTo>
                        <a:pt x="770421" y="2390"/>
                      </a:moveTo>
                      <a:cubicBezTo>
                        <a:pt x="769889" y="10545"/>
                        <a:pt x="769357" y="18965"/>
                        <a:pt x="770598" y="27119"/>
                      </a:cubicBezTo>
                      <a:cubicBezTo>
                        <a:pt x="770953" y="29158"/>
                        <a:pt x="770244" y="31906"/>
                        <a:pt x="767762" y="32172"/>
                      </a:cubicBezTo>
                      <a:cubicBezTo>
                        <a:pt x="719101" y="38376"/>
                        <a:pt x="669199" y="39528"/>
                        <a:pt x="619918" y="39971"/>
                      </a:cubicBezTo>
                      <a:cubicBezTo>
                        <a:pt x="570548" y="40415"/>
                        <a:pt x="521178" y="38731"/>
                        <a:pt x="471719" y="35274"/>
                      </a:cubicBezTo>
                      <a:cubicBezTo>
                        <a:pt x="421906" y="31817"/>
                        <a:pt x="372182" y="28006"/>
                        <a:pt x="322368" y="26056"/>
                      </a:cubicBezTo>
                      <a:cubicBezTo>
                        <a:pt x="272555" y="24017"/>
                        <a:pt x="222742" y="23219"/>
                        <a:pt x="173018" y="23662"/>
                      </a:cubicBezTo>
                      <a:cubicBezTo>
                        <a:pt x="116645" y="24106"/>
                        <a:pt x="60451" y="26233"/>
                        <a:pt x="4344" y="29512"/>
                      </a:cubicBezTo>
                      <a:cubicBezTo>
                        <a:pt x="-1328" y="29867"/>
                        <a:pt x="-1506" y="21003"/>
                        <a:pt x="4167" y="20649"/>
                      </a:cubicBezTo>
                      <a:cubicBezTo>
                        <a:pt x="103173" y="14090"/>
                        <a:pt x="202799" y="12849"/>
                        <a:pt x="302425" y="16129"/>
                      </a:cubicBezTo>
                      <a:cubicBezTo>
                        <a:pt x="401343" y="19408"/>
                        <a:pt x="500171" y="30488"/>
                        <a:pt x="599000" y="30753"/>
                      </a:cubicBezTo>
                      <a:cubicBezTo>
                        <a:pt x="627009" y="30842"/>
                        <a:pt x="654929" y="30222"/>
                        <a:pt x="682849" y="29069"/>
                      </a:cubicBezTo>
                      <a:cubicBezTo>
                        <a:pt x="710769" y="27828"/>
                        <a:pt x="738512" y="25435"/>
                        <a:pt x="766433" y="23928"/>
                      </a:cubicBezTo>
                      <a:cubicBezTo>
                        <a:pt x="765103" y="25258"/>
                        <a:pt x="763685" y="26676"/>
                        <a:pt x="762355" y="28006"/>
                      </a:cubicBezTo>
                      <a:cubicBezTo>
                        <a:pt x="761557" y="18433"/>
                        <a:pt x="762267" y="9747"/>
                        <a:pt x="765989" y="1060"/>
                      </a:cubicBezTo>
                      <a:cubicBezTo>
                        <a:pt x="766964" y="-978"/>
                        <a:pt x="770510" y="174"/>
                        <a:pt x="770421" y="2390"/>
                      </a:cubicBezTo>
                      <a:lnTo>
                        <a:pt x="770421" y="239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3" name="任意多边形: 形状 502"/>
                <p:cNvSpPr/>
                <p:nvPr>
                  <p:custDataLst>
                    <p:tags r:id="rId245"/>
                  </p:custDataLst>
                </p:nvPr>
              </p:nvSpPr>
              <p:spPr>
                <a:xfrm>
                  <a:off x="9004055" y="3725912"/>
                  <a:ext cx="39089" cy="204841"/>
                </a:xfrm>
                <a:custGeom>
                  <a:avLst/>
                  <a:gdLst>
                    <a:gd name="connsiteX0" fmla="*/ 23653 w 39089"/>
                    <a:gd name="connsiteY0" fmla="*/ 632 h 204841"/>
                    <a:gd name="connsiteX1" fmla="*/ 20905 w 39089"/>
                    <a:gd name="connsiteY1" fmla="*/ 11977 h 204841"/>
                    <a:gd name="connsiteX2" fmla="*/ 16473 w 39089"/>
                    <a:gd name="connsiteY2" fmla="*/ 22968 h 204841"/>
                    <a:gd name="connsiteX3" fmla="*/ 10446 w 39089"/>
                    <a:gd name="connsiteY3" fmla="*/ 46368 h 204841"/>
                    <a:gd name="connsiteX4" fmla="*/ 13814 w 39089"/>
                    <a:gd name="connsiteY4" fmla="*/ 97156 h 204841"/>
                    <a:gd name="connsiteX5" fmla="*/ 22589 w 39089"/>
                    <a:gd name="connsiteY5" fmla="*/ 151135 h 204841"/>
                    <a:gd name="connsiteX6" fmla="*/ 37391 w 39089"/>
                    <a:gd name="connsiteY6" fmla="*/ 195985 h 204841"/>
                    <a:gd name="connsiteX7" fmla="*/ 28528 w 39089"/>
                    <a:gd name="connsiteY7" fmla="*/ 199442 h 204841"/>
                    <a:gd name="connsiteX8" fmla="*/ 29769 w 39089"/>
                    <a:gd name="connsiteY8" fmla="*/ 193060 h 204841"/>
                    <a:gd name="connsiteX9" fmla="*/ 35087 w 39089"/>
                    <a:gd name="connsiteY9" fmla="*/ 192528 h 204841"/>
                    <a:gd name="connsiteX10" fmla="*/ 38810 w 39089"/>
                    <a:gd name="connsiteY10" fmla="*/ 198289 h 204841"/>
                    <a:gd name="connsiteX11" fmla="*/ 30212 w 39089"/>
                    <a:gd name="connsiteY11" fmla="*/ 203164 h 204841"/>
                    <a:gd name="connsiteX12" fmla="*/ 13105 w 39089"/>
                    <a:gd name="connsiteY12" fmla="*/ 155744 h 204841"/>
                    <a:gd name="connsiteX13" fmla="*/ 3533 w 39089"/>
                    <a:gd name="connsiteY13" fmla="*/ 96447 h 204841"/>
                    <a:gd name="connsiteX14" fmla="*/ 1317 w 39089"/>
                    <a:gd name="connsiteY14" fmla="*/ 43620 h 204841"/>
                    <a:gd name="connsiteX15" fmla="*/ 8142 w 39089"/>
                    <a:gd name="connsiteY15" fmla="*/ 19334 h 204841"/>
                    <a:gd name="connsiteX16" fmla="*/ 22855 w 39089"/>
                    <a:gd name="connsiteY16" fmla="*/ 12 h 204841"/>
                    <a:gd name="connsiteX17" fmla="*/ 23653 w 39089"/>
                    <a:gd name="connsiteY17" fmla="*/ 632 h 204841"/>
                    <a:gd name="connsiteX18" fmla="*/ 23653 w 39089"/>
                    <a:gd name="connsiteY18" fmla="*/ 632 h 204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89" h="204841">
                      <a:moveTo>
                        <a:pt x="23653" y="632"/>
                      </a:moveTo>
                      <a:cubicBezTo>
                        <a:pt x="22767" y="4355"/>
                        <a:pt x="22146" y="8432"/>
                        <a:pt x="20905" y="11977"/>
                      </a:cubicBezTo>
                      <a:cubicBezTo>
                        <a:pt x="19576" y="15700"/>
                        <a:pt x="17803" y="19334"/>
                        <a:pt x="16473" y="22968"/>
                      </a:cubicBezTo>
                      <a:cubicBezTo>
                        <a:pt x="13637" y="30502"/>
                        <a:pt x="11599" y="38302"/>
                        <a:pt x="10446" y="46368"/>
                      </a:cubicBezTo>
                      <a:cubicBezTo>
                        <a:pt x="8053" y="63475"/>
                        <a:pt x="11067" y="80138"/>
                        <a:pt x="13814" y="97156"/>
                      </a:cubicBezTo>
                      <a:cubicBezTo>
                        <a:pt x="16739" y="115149"/>
                        <a:pt x="19664" y="133142"/>
                        <a:pt x="22589" y="151135"/>
                      </a:cubicBezTo>
                      <a:cubicBezTo>
                        <a:pt x="25071" y="166380"/>
                        <a:pt x="27376" y="183221"/>
                        <a:pt x="37391" y="195985"/>
                      </a:cubicBezTo>
                      <a:cubicBezTo>
                        <a:pt x="34466" y="197137"/>
                        <a:pt x="31542" y="198289"/>
                        <a:pt x="28528" y="199442"/>
                      </a:cubicBezTo>
                      <a:cubicBezTo>
                        <a:pt x="28351" y="196782"/>
                        <a:pt x="29148" y="195542"/>
                        <a:pt x="29769" y="193060"/>
                      </a:cubicBezTo>
                      <a:cubicBezTo>
                        <a:pt x="30389" y="190489"/>
                        <a:pt x="33669" y="190578"/>
                        <a:pt x="35087" y="192528"/>
                      </a:cubicBezTo>
                      <a:cubicBezTo>
                        <a:pt x="36771" y="194832"/>
                        <a:pt x="37746" y="195630"/>
                        <a:pt x="38810" y="198289"/>
                      </a:cubicBezTo>
                      <a:cubicBezTo>
                        <a:pt x="40582" y="202987"/>
                        <a:pt x="33492" y="207330"/>
                        <a:pt x="30212" y="203164"/>
                      </a:cubicBezTo>
                      <a:cubicBezTo>
                        <a:pt x="19221" y="189160"/>
                        <a:pt x="15764" y="172585"/>
                        <a:pt x="13105" y="155744"/>
                      </a:cubicBezTo>
                      <a:cubicBezTo>
                        <a:pt x="9914" y="135978"/>
                        <a:pt x="6724" y="116213"/>
                        <a:pt x="3533" y="96447"/>
                      </a:cubicBezTo>
                      <a:cubicBezTo>
                        <a:pt x="696" y="78631"/>
                        <a:pt x="-1520" y="61347"/>
                        <a:pt x="1317" y="43620"/>
                      </a:cubicBezTo>
                      <a:cubicBezTo>
                        <a:pt x="2646" y="35288"/>
                        <a:pt x="4951" y="27134"/>
                        <a:pt x="8142" y="19334"/>
                      </a:cubicBezTo>
                      <a:cubicBezTo>
                        <a:pt x="11510" y="11002"/>
                        <a:pt x="15676" y="5418"/>
                        <a:pt x="22855" y="12"/>
                      </a:cubicBezTo>
                      <a:cubicBezTo>
                        <a:pt x="23298" y="-77"/>
                        <a:pt x="23742" y="366"/>
                        <a:pt x="23653" y="632"/>
                      </a:cubicBezTo>
                      <a:lnTo>
                        <a:pt x="23653" y="6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4" name="任意多边形: 形状 503"/>
                <p:cNvSpPr/>
                <p:nvPr>
                  <p:custDataLst>
                    <p:tags r:id="rId246"/>
                  </p:custDataLst>
                </p:nvPr>
              </p:nvSpPr>
              <p:spPr>
                <a:xfrm>
                  <a:off x="9786692" y="3923164"/>
                  <a:ext cx="9020" cy="41869"/>
                </a:xfrm>
                <a:custGeom>
                  <a:avLst/>
                  <a:gdLst>
                    <a:gd name="connsiteX0" fmla="*/ 6472 w 9020"/>
                    <a:gd name="connsiteY0" fmla="*/ 417 h 41869"/>
                    <a:gd name="connsiteX1" fmla="*/ 7447 w 9020"/>
                    <a:gd name="connsiteY1" fmla="*/ 5646 h 41869"/>
                    <a:gd name="connsiteX2" fmla="*/ 7979 w 9020"/>
                    <a:gd name="connsiteY2" fmla="*/ 10521 h 41869"/>
                    <a:gd name="connsiteX3" fmla="*/ 8954 w 9020"/>
                    <a:gd name="connsiteY3" fmla="*/ 20182 h 41869"/>
                    <a:gd name="connsiteX4" fmla="*/ 8954 w 9020"/>
                    <a:gd name="connsiteY4" fmla="*/ 29844 h 41869"/>
                    <a:gd name="connsiteX5" fmla="*/ 8777 w 9020"/>
                    <a:gd name="connsiteY5" fmla="*/ 34453 h 41869"/>
                    <a:gd name="connsiteX6" fmla="*/ 8688 w 9020"/>
                    <a:gd name="connsiteY6" fmla="*/ 36757 h 41869"/>
                    <a:gd name="connsiteX7" fmla="*/ 7536 w 9020"/>
                    <a:gd name="connsiteY7" fmla="*/ 40125 h 41869"/>
                    <a:gd name="connsiteX8" fmla="*/ 711 w 9020"/>
                    <a:gd name="connsiteY8" fmla="*/ 39062 h 41869"/>
                    <a:gd name="connsiteX9" fmla="*/ 357 w 9020"/>
                    <a:gd name="connsiteY9" fmla="*/ 28780 h 41869"/>
                    <a:gd name="connsiteX10" fmla="*/ 1332 w 9020"/>
                    <a:gd name="connsiteY10" fmla="*/ 18941 h 41869"/>
                    <a:gd name="connsiteX11" fmla="*/ 3193 w 9020"/>
                    <a:gd name="connsiteY11" fmla="*/ 9723 h 41869"/>
                    <a:gd name="connsiteX12" fmla="*/ 4079 w 9020"/>
                    <a:gd name="connsiteY12" fmla="*/ 5292 h 41869"/>
                    <a:gd name="connsiteX13" fmla="*/ 4877 w 9020"/>
                    <a:gd name="connsiteY13" fmla="*/ 3696 h 41869"/>
                    <a:gd name="connsiteX14" fmla="*/ 5586 w 9020"/>
                    <a:gd name="connsiteY14" fmla="*/ 328 h 41869"/>
                    <a:gd name="connsiteX15" fmla="*/ 6472 w 9020"/>
                    <a:gd name="connsiteY15" fmla="*/ 417 h 41869"/>
                    <a:gd name="connsiteX16" fmla="*/ 6472 w 9020"/>
                    <a:gd name="connsiteY16" fmla="*/ 417 h 41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20" h="41869">
                      <a:moveTo>
                        <a:pt x="6472" y="417"/>
                      </a:moveTo>
                      <a:cubicBezTo>
                        <a:pt x="6650" y="2278"/>
                        <a:pt x="7093" y="3785"/>
                        <a:pt x="7447" y="5646"/>
                      </a:cubicBezTo>
                      <a:cubicBezTo>
                        <a:pt x="7713" y="7242"/>
                        <a:pt x="7802" y="8926"/>
                        <a:pt x="7979" y="10521"/>
                      </a:cubicBezTo>
                      <a:cubicBezTo>
                        <a:pt x="8334" y="13712"/>
                        <a:pt x="8865" y="16991"/>
                        <a:pt x="8954" y="20182"/>
                      </a:cubicBezTo>
                      <a:cubicBezTo>
                        <a:pt x="9043" y="23373"/>
                        <a:pt x="9043" y="26653"/>
                        <a:pt x="8954" y="29844"/>
                      </a:cubicBezTo>
                      <a:cubicBezTo>
                        <a:pt x="8865" y="31351"/>
                        <a:pt x="8865" y="32946"/>
                        <a:pt x="8777" y="34453"/>
                      </a:cubicBezTo>
                      <a:cubicBezTo>
                        <a:pt x="8777" y="35250"/>
                        <a:pt x="8688" y="35960"/>
                        <a:pt x="8688" y="36757"/>
                      </a:cubicBezTo>
                      <a:cubicBezTo>
                        <a:pt x="8600" y="38087"/>
                        <a:pt x="8068" y="38973"/>
                        <a:pt x="7536" y="40125"/>
                      </a:cubicBezTo>
                      <a:cubicBezTo>
                        <a:pt x="6029" y="43139"/>
                        <a:pt x="1686" y="41898"/>
                        <a:pt x="711" y="39062"/>
                      </a:cubicBezTo>
                      <a:cubicBezTo>
                        <a:pt x="-441" y="35782"/>
                        <a:pt x="91" y="32148"/>
                        <a:pt x="357" y="28780"/>
                      </a:cubicBezTo>
                      <a:cubicBezTo>
                        <a:pt x="622" y="25501"/>
                        <a:pt x="977" y="22221"/>
                        <a:pt x="1332" y="18941"/>
                      </a:cubicBezTo>
                      <a:cubicBezTo>
                        <a:pt x="1686" y="15839"/>
                        <a:pt x="2572" y="12825"/>
                        <a:pt x="3193" y="9723"/>
                      </a:cubicBezTo>
                      <a:cubicBezTo>
                        <a:pt x="3459" y="8305"/>
                        <a:pt x="3636" y="6710"/>
                        <a:pt x="4079" y="5292"/>
                      </a:cubicBezTo>
                      <a:cubicBezTo>
                        <a:pt x="4257" y="4671"/>
                        <a:pt x="4611" y="4228"/>
                        <a:pt x="4877" y="3696"/>
                      </a:cubicBezTo>
                      <a:cubicBezTo>
                        <a:pt x="5320" y="2632"/>
                        <a:pt x="5409" y="1480"/>
                        <a:pt x="5586" y="328"/>
                      </a:cubicBezTo>
                      <a:cubicBezTo>
                        <a:pt x="5675" y="-204"/>
                        <a:pt x="6384" y="-27"/>
                        <a:pt x="6472" y="417"/>
                      </a:cubicBezTo>
                      <a:lnTo>
                        <a:pt x="6472" y="4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5" name="任意多边形: 形状 504"/>
                <p:cNvSpPr/>
                <p:nvPr>
                  <p:custDataLst>
                    <p:tags r:id="rId247"/>
                  </p:custDataLst>
                </p:nvPr>
              </p:nvSpPr>
              <p:spPr>
                <a:xfrm>
                  <a:off x="9028959" y="3910020"/>
                  <a:ext cx="767596" cy="17117"/>
                </a:xfrm>
                <a:custGeom>
                  <a:avLst/>
                  <a:gdLst>
                    <a:gd name="connsiteX0" fmla="*/ 766421 w 767596"/>
                    <a:gd name="connsiteY0" fmla="*/ 14536 h 17117"/>
                    <a:gd name="connsiteX1" fmla="*/ 691879 w 767596"/>
                    <a:gd name="connsiteY1" fmla="*/ 14714 h 17117"/>
                    <a:gd name="connsiteX2" fmla="*/ 617159 w 767596"/>
                    <a:gd name="connsiteY2" fmla="*/ 13207 h 17117"/>
                    <a:gd name="connsiteX3" fmla="*/ 468606 w 767596"/>
                    <a:gd name="connsiteY3" fmla="*/ 10193 h 17117"/>
                    <a:gd name="connsiteX4" fmla="*/ 170790 w 767596"/>
                    <a:gd name="connsiteY4" fmla="*/ 10016 h 17117"/>
                    <a:gd name="connsiteX5" fmla="*/ 4244 w 767596"/>
                    <a:gd name="connsiteY5" fmla="*/ 17107 h 17117"/>
                    <a:gd name="connsiteX6" fmla="*/ 4067 w 767596"/>
                    <a:gd name="connsiteY6" fmla="*/ 8420 h 17117"/>
                    <a:gd name="connsiteX7" fmla="*/ 301262 w 767596"/>
                    <a:gd name="connsiteY7" fmla="*/ 0 h 17117"/>
                    <a:gd name="connsiteX8" fmla="*/ 599343 w 767596"/>
                    <a:gd name="connsiteY8" fmla="*/ 4964 h 17117"/>
                    <a:gd name="connsiteX9" fmla="*/ 681774 w 767596"/>
                    <a:gd name="connsiteY9" fmla="*/ 7623 h 17117"/>
                    <a:gd name="connsiteX10" fmla="*/ 766244 w 767596"/>
                    <a:gd name="connsiteY10" fmla="*/ 11966 h 17117"/>
                    <a:gd name="connsiteX11" fmla="*/ 766421 w 767596"/>
                    <a:gd name="connsiteY11" fmla="*/ 14536 h 17117"/>
                    <a:gd name="connsiteX12" fmla="*/ 766421 w 767596"/>
                    <a:gd name="connsiteY12" fmla="*/ 14536 h 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7596" h="17117">
                      <a:moveTo>
                        <a:pt x="766421" y="14536"/>
                      </a:moveTo>
                      <a:cubicBezTo>
                        <a:pt x="741692" y="16486"/>
                        <a:pt x="716785" y="15245"/>
                        <a:pt x="691879" y="14714"/>
                      </a:cubicBezTo>
                      <a:cubicBezTo>
                        <a:pt x="666972" y="14182"/>
                        <a:pt x="642065" y="13650"/>
                        <a:pt x="617159" y="13207"/>
                      </a:cubicBezTo>
                      <a:cubicBezTo>
                        <a:pt x="567700" y="12320"/>
                        <a:pt x="518153" y="11079"/>
                        <a:pt x="468606" y="10193"/>
                      </a:cubicBezTo>
                      <a:cubicBezTo>
                        <a:pt x="369245" y="8420"/>
                        <a:pt x="269973" y="7711"/>
                        <a:pt x="170790" y="10016"/>
                      </a:cubicBezTo>
                      <a:cubicBezTo>
                        <a:pt x="115216" y="11345"/>
                        <a:pt x="59641" y="13561"/>
                        <a:pt x="4244" y="17107"/>
                      </a:cubicBezTo>
                      <a:cubicBezTo>
                        <a:pt x="-1340" y="17461"/>
                        <a:pt x="-1429" y="8775"/>
                        <a:pt x="4067" y="8420"/>
                      </a:cubicBezTo>
                      <a:cubicBezTo>
                        <a:pt x="102807" y="2216"/>
                        <a:pt x="201990" y="0"/>
                        <a:pt x="301262" y="0"/>
                      </a:cubicBezTo>
                      <a:cubicBezTo>
                        <a:pt x="400534" y="0"/>
                        <a:pt x="499983" y="1684"/>
                        <a:pt x="599343" y="4964"/>
                      </a:cubicBezTo>
                      <a:cubicBezTo>
                        <a:pt x="626820" y="5850"/>
                        <a:pt x="654297" y="6736"/>
                        <a:pt x="681774" y="7623"/>
                      </a:cubicBezTo>
                      <a:cubicBezTo>
                        <a:pt x="709872" y="8509"/>
                        <a:pt x="738235" y="8332"/>
                        <a:pt x="766244" y="11966"/>
                      </a:cubicBezTo>
                      <a:cubicBezTo>
                        <a:pt x="768016" y="12143"/>
                        <a:pt x="768016" y="14359"/>
                        <a:pt x="766421" y="14536"/>
                      </a:cubicBezTo>
                      <a:lnTo>
                        <a:pt x="766421" y="145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6" name="任意多边形: 形状 505"/>
                <p:cNvSpPr/>
                <p:nvPr>
                  <p:custDataLst>
                    <p:tags r:id="rId248"/>
                  </p:custDataLst>
                </p:nvPr>
              </p:nvSpPr>
              <p:spPr>
                <a:xfrm>
                  <a:off x="9719982" y="3733498"/>
                  <a:ext cx="47389" cy="192210"/>
                </a:xfrm>
                <a:custGeom>
                  <a:avLst/>
                  <a:gdLst>
                    <a:gd name="connsiteX0" fmla="*/ 27890 w 47389"/>
                    <a:gd name="connsiteY0" fmla="*/ 1466 h 192210"/>
                    <a:gd name="connsiteX1" fmla="*/ 19026 w 47389"/>
                    <a:gd name="connsiteY1" fmla="*/ 20346 h 192210"/>
                    <a:gd name="connsiteX2" fmla="*/ 11492 w 47389"/>
                    <a:gd name="connsiteY2" fmla="*/ 42682 h 192210"/>
                    <a:gd name="connsiteX3" fmla="*/ 11404 w 47389"/>
                    <a:gd name="connsiteY3" fmla="*/ 92938 h 192210"/>
                    <a:gd name="connsiteX4" fmla="*/ 22749 w 47389"/>
                    <a:gd name="connsiteY4" fmla="*/ 140447 h 192210"/>
                    <a:gd name="connsiteX5" fmla="*/ 32499 w 47389"/>
                    <a:gd name="connsiteY5" fmla="*/ 163404 h 192210"/>
                    <a:gd name="connsiteX6" fmla="*/ 37994 w 47389"/>
                    <a:gd name="connsiteY6" fmla="*/ 173774 h 192210"/>
                    <a:gd name="connsiteX7" fmla="*/ 40919 w 47389"/>
                    <a:gd name="connsiteY7" fmla="*/ 178826 h 192210"/>
                    <a:gd name="connsiteX8" fmla="*/ 43933 w 47389"/>
                    <a:gd name="connsiteY8" fmla="*/ 183258 h 192210"/>
                    <a:gd name="connsiteX9" fmla="*/ 47390 w 47389"/>
                    <a:gd name="connsiteY9" fmla="*/ 186715 h 192210"/>
                    <a:gd name="connsiteX10" fmla="*/ 42160 w 47389"/>
                    <a:gd name="connsiteY10" fmla="*/ 192210 h 192210"/>
                    <a:gd name="connsiteX11" fmla="*/ 33474 w 47389"/>
                    <a:gd name="connsiteY11" fmla="*/ 185385 h 192210"/>
                    <a:gd name="connsiteX12" fmla="*/ 19912 w 47389"/>
                    <a:gd name="connsiteY12" fmla="*/ 159504 h 192210"/>
                    <a:gd name="connsiteX13" fmla="*/ 2806 w 47389"/>
                    <a:gd name="connsiteY13" fmla="*/ 102068 h 192210"/>
                    <a:gd name="connsiteX14" fmla="*/ 1831 w 47389"/>
                    <a:gd name="connsiteY14" fmla="*/ 43125 h 192210"/>
                    <a:gd name="connsiteX15" fmla="*/ 11138 w 47389"/>
                    <a:gd name="connsiteY15" fmla="*/ 15825 h 192210"/>
                    <a:gd name="connsiteX16" fmla="*/ 26560 w 47389"/>
                    <a:gd name="connsiteY16" fmla="*/ 48 h 192210"/>
                    <a:gd name="connsiteX17" fmla="*/ 27890 w 47389"/>
                    <a:gd name="connsiteY17" fmla="*/ 1466 h 192210"/>
                    <a:gd name="connsiteX18" fmla="*/ 27890 w 47389"/>
                    <a:gd name="connsiteY18" fmla="*/ 1466 h 192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389" h="192210">
                      <a:moveTo>
                        <a:pt x="27890" y="1466"/>
                      </a:moveTo>
                      <a:cubicBezTo>
                        <a:pt x="24256" y="7139"/>
                        <a:pt x="21685" y="14141"/>
                        <a:pt x="19026" y="20346"/>
                      </a:cubicBezTo>
                      <a:cubicBezTo>
                        <a:pt x="15924" y="27525"/>
                        <a:pt x="12999" y="34882"/>
                        <a:pt x="11492" y="42682"/>
                      </a:cubicBezTo>
                      <a:cubicBezTo>
                        <a:pt x="8479" y="58814"/>
                        <a:pt x="9365" y="76452"/>
                        <a:pt x="11404" y="92938"/>
                      </a:cubicBezTo>
                      <a:cubicBezTo>
                        <a:pt x="13354" y="109070"/>
                        <a:pt x="17254" y="125024"/>
                        <a:pt x="22749" y="140447"/>
                      </a:cubicBezTo>
                      <a:cubicBezTo>
                        <a:pt x="25585" y="148247"/>
                        <a:pt x="28776" y="155958"/>
                        <a:pt x="32499" y="163404"/>
                      </a:cubicBezTo>
                      <a:cubicBezTo>
                        <a:pt x="34271" y="166860"/>
                        <a:pt x="36044" y="170317"/>
                        <a:pt x="37994" y="173774"/>
                      </a:cubicBezTo>
                      <a:cubicBezTo>
                        <a:pt x="38969" y="175458"/>
                        <a:pt x="39944" y="177142"/>
                        <a:pt x="40919" y="178826"/>
                      </a:cubicBezTo>
                      <a:cubicBezTo>
                        <a:pt x="41628" y="180067"/>
                        <a:pt x="43933" y="183258"/>
                        <a:pt x="43933" y="183258"/>
                      </a:cubicBezTo>
                      <a:cubicBezTo>
                        <a:pt x="45705" y="183524"/>
                        <a:pt x="47390" y="184765"/>
                        <a:pt x="47390" y="186715"/>
                      </a:cubicBezTo>
                      <a:cubicBezTo>
                        <a:pt x="47390" y="189640"/>
                        <a:pt x="45351" y="192210"/>
                        <a:pt x="42160" y="192210"/>
                      </a:cubicBezTo>
                      <a:cubicBezTo>
                        <a:pt x="38171" y="192121"/>
                        <a:pt x="35424" y="188399"/>
                        <a:pt x="33474" y="185385"/>
                      </a:cubicBezTo>
                      <a:cubicBezTo>
                        <a:pt x="28244" y="177231"/>
                        <a:pt x="23812" y="168278"/>
                        <a:pt x="19912" y="159504"/>
                      </a:cubicBezTo>
                      <a:cubicBezTo>
                        <a:pt x="11669" y="141067"/>
                        <a:pt x="5908" y="121745"/>
                        <a:pt x="2806" y="102068"/>
                      </a:cubicBezTo>
                      <a:cubicBezTo>
                        <a:pt x="-208" y="82657"/>
                        <a:pt x="-1183" y="62359"/>
                        <a:pt x="1831" y="43125"/>
                      </a:cubicBezTo>
                      <a:cubicBezTo>
                        <a:pt x="3338" y="33375"/>
                        <a:pt x="7060" y="24600"/>
                        <a:pt x="11138" y="15825"/>
                      </a:cubicBezTo>
                      <a:cubicBezTo>
                        <a:pt x="14683" y="8291"/>
                        <a:pt x="17874" y="1821"/>
                        <a:pt x="26560" y="48"/>
                      </a:cubicBezTo>
                      <a:cubicBezTo>
                        <a:pt x="27447" y="-218"/>
                        <a:pt x="28333" y="669"/>
                        <a:pt x="27890" y="1466"/>
                      </a:cubicBezTo>
                      <a:lnTo>
                        <a:pt x="27890" y="14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7" name="任意多边形: 形状 506"/>
                <p:cNvSpPr/>
                <p:nvPr>
                  <p:custDataLst>
                    <p:tags r:id="rId249"/>
                  </p:custDataLst>
                </p:nvPr>
              </p:nvSpPr>
              <p:spPr>
                <a:xfrm>
                  <a:off x="9777414" y="3488609"/>
                  <a:ext cx="26221" cy="209124"/>
                </a:xfrm>
                <a:custGeom>
                  <a:avLst/>
                  <a:gdLst>
                    <a:gd name="connsiteX0" fmla="*/ 7950 w 26221"/>
                    <a:gd name="connsiteY0" fmla="*/ 658 h 209124"/>
                    <a:gd name="connsiteX1" fmla="*/ 25589 w 26221"/>
                    <a:gd name="connsiteY1" fmla="*/ 105868 h 209124"/>
                    <a:gd name="connsiteX2" fmla="*/ 18941 w 26221"/>
                    <a:gd name="connsiteY2" fmla="*/ 159581 h 209124"/>
                    <a:gd name="connsiteX3" fmla="*/ 13445 w 26221"/>
                    <a:gd name="connsiteY3" fmla="*/ 185995 h 209124"/>
                    <a:gd name="connsiteX4" fmla="*/ 4582 w 26221"/>
                    <a:gd name="connsiteY4" fmla="*/ 208774 h 209124"/>
                    <a:gd name="connsiteX5" fmla="*/ 1037 w 26221"/>
                    <a:gd name="connsiteY5" fmla="*/ 207267 h 209124"/>
                    <a:gd name="connsiteX6" fmla="*/ 4228 w 26221"/>
                    <a:gd name="connsiteY6" fmla="*/ 183247 h 209124"/>
                    <a:gd name="connsiteX7" fmla="*/ 9457 w 26221"/>
                    <a:gd name="connsiteY7" fmla="*/ 158961 h 209124"/>
                    <a:gd name="connsiteX8" fmla="*/ 16371 w 26221"/>
                    <a:gd name="connsiteY8" fmla="*/ 105691 h 209124"/>
                    <a:gd name="connsiteX9" fmla="*/ 5734 w 26221"/>
                    <a:gd name="connsiteY9" fmla="*/ 1544 h 209124"/>
                    <a:gd name="connsiteX10" fmla="*/ 7950 w 26221"/>
                    <a:gd name="connsiteY10" fmla="*/ 658 h 209124"/>
                    <a:gd name="connsiteX11" fmla="*/ 7950 w 26221"/>
                    <a:gd name="connsiteY11" fmla="*/ 658 h 20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221" h="209124">
                      <a:moveTo>
                        <a:pt x="7950" y="658"/>
                      </a:moveTo>
                      <a:cubicBezTo>
                        <a:pt x="25855" y="32389"/>
                        <a:pt x="27538" y="71123"/>
                        <a:pt x="25589" y="105868"/>
                      </a:cubicBezTo>
                      <a:cubicBezTo>
                        <a:pt x="24614" y="123950"/>
                        <a:pt x="22221" y="141854"/>
                        <a:pt x="18941" y="159581"/>
                      </a:cubicBezTo>
                      <a:cubicBezTo>
                        <a:pt x="17345" y="168445"/>
                        <a:pt x="15484" y="177220"/>
                        <a:pt x="13445" y="185995"/>
                      </a:cubicBezTo>
                      <a:cubicBezTo>
                        <a:pt x="11761" y="193263"/>
                        <a:pt x="11052" y="204253"/>
                        <a:pt x="4582" y="208774"/>
                      </a:cubicBezTo>
                      <a:cubicBezTo>
                        <a:pt x="3164" y="209749"/>
                        <a:pt x="1568" y="208508"/>
                        <a:pt x="1037" y="207267"/>
                      </a:cubicBezTo>
                      <a:cubicBezTo>
                        <a:pt x="-2066" y="200176"/>
                        <a:pt x="2632" y="190160"/>
                        <a:pt x="4228" y="183247"/>
                      </a:cubicBezTo>
                      <a:cubicBezTo>
                        <a:pt x="6089" y="175181"/>
                        <a:pt x="7861" y="167115"/>
                        <a:pt x="9457" y="158961"/>
                      </a:cubicBezTo>
                      <a:cubicBezTo>
                        <a:pt x="12825" y="141411"/>
                        <a:pt x="15307" y="123684"/>
                        <a:pt x="16371" y="105691"/>
                      </a:cubicBezTo>
                      <a:cubicBezTo>
                        <a:pt x="18409" y="70591"/>
                        <a:pt x="13357" y="36112"/>
                        <a:pt x="5734" y="1544"/>
                      </a:cubicBezTo>
                      <a:cubicBezTo>
                        <a:pt x="5468" y="215"/>
                        <a:pt x="7241" y="-672"/>
                        <a:pt x="7950" y="658"/>
                      </a:cubicBezTo>
                      <a:lnTo>
                        <a:pt x="7950" y="65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8" name="任意多边形: 形状 507"/>
                <p:cNvSpPr/>
                <p:nvPr>
                  <p:custDataLst>
                    <p:tags r:id="rId250"/>
                  </p:custDataLst>
                </p:nvPr>
              </p:nvSpPr>
              <p:spPr>
                <a:xfrm>
                  <a:off x="8193580" y="3491571"/>
                  <a:ext cx="1690380" cy="8047"/>
                </a:xfrm>
                <a:custGeom>
                  <a:avLst/>
                  <a:gdLst>
                    <a:gd name="connsiteX0" fmla="*/ 1688929 w 1690380"/>
                    <a:gd name="connsiteY0" fmla="*/ 5495 h 8047"/>
                    <a:gd name="connsiteX1" fmla="*/ 1604725 w 1690380"/>
                    <a:gd name="connsiteY1" fmla="*/ 7800 h 8047"/>
                    <a:gd name="connsiteX2" fmla="*/ 1523801 w 1690380"/>
                    <a:gd name="connsiteY2" fmla="*/ 7977 h 8047"/>
                    <a:gd name="connsiteX3" fmla="*/ 1358673 w 1690380"/>
                    <a:gd name="connsiteY3" fmla="*/ 7977 h 8047"/>
                    <a:gd name="connsiteX4" fmla="*/ 1031785 w 1690380"/>
                    <a:gd name="connsiteY4" fmla="*/ 7445 h 8047"/>
                    <a:gd name="connsiteX5" fmla="*/ 374553 w 1690380"/>
                    <a:gd name="connsiteY5" fmla="*/ 7357 h 8047"/>
                    <a:gd name="connsiteX6" fmla="*/ 3879 w 1690380"/>
                    <a:gd name="connsiteY6" fmla="*/ 7888 h 8047"/>
                    <a:gd name="connsiteX7" fmla="*/ 3702 w 1690380"/>
                    <a:gd name="connsiteY7" fmla="*/ 89 h 8047"/>
                    <a:gd name="connsiteX8" fmla="*/ 660934 w 1690380"/>
                    <a:gd name="connsiteY8" fmla="*/ 975 h 8047"/>
                    <a:gd name="connsiteX9" fmla="*/ 1318078 w 1690380"/>
                    <a:gd name="connsiteY9" fmla="*/ 0 h 8047"/>
                    <a:gd name="connsiteX10" fmla="*/ 1503415 w 1690380"/>
                    <a:gd name="connsiteY10" fmla="*/ 0 h 8047"/>
                    <a:gd name="connsiteX11" fmla="*/ 1594444 w 1690380"/>
                    <a:gd name="connsiteY11" fmla="*/ 89 h 8047"/>
                    <a:gd name="connsiteX12" fmla="*/ 1688841 w 1690380"/>
                    <a:gd name="connsiteY12" fmla="*/ 2393 h 8047"/>
                    <a:gd name="connsiteX13" fmla="*/ 1688929 w 1690380"/>
                    <a:gd name="connsiteY13" fmla="*/ 5495 h 8047"/>
                    <a:gd name="connsiteX14" fmla="*/ 1688929 w 1690380"/>
                    <a:gd name="connsiteY14" fmla="*/ 5495 h 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90380" h="8047">
                      <a:moveTo>
                        <a:pt x="1688929" y="5495"/>
                      </a:moveTo>
                      <a:cubicBezTo>
                        <a:pt x="1660832" y="6293"/>
                        <a:pt x="1632912" y="7623"/>
                        <a:pt x="1604725" y="7800"/>
                      </a:cubicBezTo>
                      <a:cubicBezTo>
                        <a:pt x="1577780" y="7977"/>
                        <a:pt x="1550835" y="7977"/>
                        <a:pt x="1523801" y="7977"/>
                      </a:cubicBezTo>
                      <a:cubicBezTo>
                        <a:pt x="1468758" y="7977"/>
                        <a:pt x="1413716" y="7977"/>
                        <a:pt x="1358673" y="7977"/>
                      </a:cubicBezTo>
                      <a:cubicBezTo>
                        <a:pt x="1249740" y="7977"/>
                        <a:pt x="1140719" y="8332"/>
                        <a:pt x="1031785" y="7445"/>
                      </a:cubicBezTo>
                      <a:cubicBezTo>
                        <a:pt x="812678" y="5673"/>
                        <a:pt x="593571" y="6736"/>
                        <a:pt x="374553" y="7357"/>
                      </a:cubicBezTo>
                      <a:cubicBezTo>
                        <a:pt x="250995" y="7711"/>
                        <a:pt x="127437" y="7888"/>
                        <a:pt x="3879" y="7888"/>
                      </a:cubicBezTo>
                      <a:cubicBezTo>
                        <a:pt x="-1173" y="7888"/>
                        <a:pt x="-1350" y="0"/>
                        <a:pt x="3702" y="89"/>
                      </a:cubicBezTo>
                      <a:cubicBezTo>
                        <a:pt x="222720" y="177"/>
                        <a:pt x="441827" y="975"/>
                        <a:pt x="660934" y="975"/>
                      </a:cubicBezTo>
                      <a:cubicBezTo>
                        <a:pt x="880041" y="975"/>
                        <a:pt x="1099060" y="89"/>
                        <a:pt x="1318078" y="0"/>
                      </a:cubicBezTo>
                      <a:cubicBezTo>
                        <a:pt x="1379857" y="0"/>
                        <a:pt x="1441636" y="0"/>
                        <a:pt x="1503415" y="0"/>
                      </a:cubicBezTo>
                      <a:cubicBezTo>
                        <a:pt x="1533728" y="0"/>
                        <a:pt x="1564042" y="0"/>
                        <a:pt x="1594444" y="89"/>
                      </a:cubicBezTo>
                      <a:cubicBezTo>
                        <a:pt x="1625998" y="266"/>
                        <a:pt x="1657375" y="1507"/>
                        <a:pt x="1688841" y="2393"/>
                      </a:cubicBezTo>
                      <a:cubicBezTo>
                        <a:pt x="1690879" y="2571"/>
                        <a:pt x="1690879" y="5495"/>
                        <a:pt x="1688929" y="5495"/>
                      </a:cubicBezTo>
                      <a:lnTo>
                        <a:pt x="1688929" y="549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9" name="任意多边形: 形状 508"/>
                <p:cNvSpPr/>
                <p:nvPr>
                  <p:custDataLst>
                    <p:tags r:id="rId251"/>
                  </p:custDataLst>
                </p:nvPr>
              </p:nvSpPr>
              <p:spPr>
                <a:xfrm>
                  <a:off x="8341887" y="3499056"/>
                  <a:ext cx="33712" cy="199301"/>
                </a:xfrm>
                <a:custGeom>
                  <a:avLst/>
                  <a:gdLst>
                    <a:gd name="connsiteX0" fmla="*/ 23182 w 33712"/>
                    <a:gd name="connsiteY0" fmla="*/ 1113 h 199301"/>
                    <a:gd name="connsiteX1" fmla="*/ 14938 w 33712"/>
                    <a:gd name="connsiteY1" fmla="*/ 20701 h 199301"/>
                    <a:gd name="connsiteX2" fmla="*/ 10241 w 33712"/>
                    <a:gd name="connsiteY2" fmla="*/ 41796 h 199301"/>
                    <a:gd name="connsiteX3" fmla="*/ 10595 w 33712"/>
                    <a:gd name="connsiteY3" fmla="*/ 87709 h 199301"/>
                    <a:gd name="connsiteX4" fmla="*/ 16534 w 33712"/>
                    <a:gd name="connsiteY4" fmla="*/ 141688 h 199301"/>
                    <a:gd name="connsiteX5" fmla="*/ 22295 w 33712"/>
                    <a:gd name="connsiteY5" fmla="*/ 167836 h 199301"/>
                    <a:gd name="connsiteX6" fmla="*/ 25841 w 33712"/>
                    <a:gd name="connsiteY6" fmla="*/ 179713 h 199301"/>
                    <a:gd name="connsiteX7" fmla="*/ 27879 w 33712"/>
                    <a:gd name="connsiteY7" fmla="*/ 185563 h 199301"/>
                    <a:gd name="connsiteX8" fmla="*/ 29298 w 33712"/>
                    <a:gd name="connsiteY8" fmla="*/ 189463 h 199301"/>
                    <a:gd name="connsiteX9" fmla="*/ 26727 w 33712"/>
                    <a:gd name="connsiteY9" fmla="*/ 188754 h 199301"/>
                    <a:gd name="connsiteX10" fmla="*/ 24688 w 33712"/>
                    <a:gd name="connsiteY10" fmla="*/ 191413 h 199301"/>
                    <a:gd name="connsiteX11" fmla="*/ 24954 w 33712"/>
                    <a:gd name="connsiteY11" fmla="*/ 190704 h 199301"/>
                    <a:gd name="connsiteX12" fmla="*/ 31602 w 33712"/>
                    <a:gd name="connsiteY12" fmla="*/ 189109 h 199301"/>
                    <a:gd name="connsiteX13" fmla="*/ 27348 w 33712"/>
                    <a:gd name="connsiteY13" fmla="*/ 199302 h 199301"/>
                    <a:gd name="connsiteX14" fmla="*/ 16091 w 33712"/>
                    <a:gd name="connsiteY14" fmla="*/ 183259 h 199301"/>
                    <a:gd name="connsiteX15" fmla="*/ 4834 w 33712"/>
                    <a:gd name="connsiteY15" fmla="*/ 133623 h 199301"/>
                    <a:gd name="connsiteX16" fmla="*/ 491 w 33712"/>
                    <a:gd name="connsiteY16" fmla="*/ 81328 h 199301"/>
                    <a:gd name="connsiteX17" fmla="*/ 1466 w 33712"/>
                    <a:gd name="connsiteY17" fmla="*/ 38694 h 199301"/>
                    <a:gd name="connsiteX18" fmla="*/ 7405 w 33712"/>
                    <a:gd name="connsiteY18" fmla="*/ 16535 h 199301"/>
                    <a:gd name="connsiteX19" fmla="*/ 21852 w 33712"/>
                    <a:gd name="connsiteY19" fmla="*/ 137 h 199301"/>
                    <a:gd name="connsiteX20" fmla="*/ 23182 w 33712"/>
                    <a:gd name="connsiteY20" fmla="*/ 1113 h 199301"/>
                    <a:gd name="connsiteX21" fmla="*/ 23182 w 33712"/>
                    <a:gd name="connsiteY21" fmla="*/ 1113 h 19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3712" h="199301">
                      <a:moveTo>
                        <a:pt x="23182" y="1113"/>
                      </a:moveTo>
                      <a:cubicBezTo>
                        <a:pt x="19016" y="6963"/>
                        <a:pt x="17420" y="14053"/>
                        <a:pt x="14938" y="20701"/>
                      </a:cubicBezTo>
                      <a:cubicBezTo>
                        <a:pt x="12457" y="27437"/>
                        <a:pt x="11038" y="34528"/>
                        <a:pt x="10241" y="41796"/>
                      </a:cubicBezTo>
                      <a:cubicBezTo>
                        <a:pt x="8645" y="56953"/>
                        <a:pt x="9620" y="72464"/>
                        <a:pt x="10595" y="87709"/>
                      </a:cubicBezTo>
                      <a:cubicBezTo>
                        <a:pt x="11748" y="105702"/>
                        <a:pt x="13432" y="123784"/>
                        <a:pt x="16534" y="141688"/>
                      </a:cubicBezTo>
                      <a:cubicBezTo>
                        <a:pt x="18041" y="150464"/>
                        <a:pt x="19991" y="159238"/>
                        <a:pt x="22295" y="167836"/>
                      </a:cubicBezTo>
                      <a:cubicBezTo>
                        <a:pt x="23359" y="171825"/>
                        <a:pt x="24511" y="175813"/>
                        <a:pt x="25841" y="179713"/>
                      </a:cubicBezTo>
                      <a:cubicBezTo>
                        <a:pt x="26461" y="181663"/>
                        <a:pt x="27170" y="183613"/>
                        <a:pt x="27879" y="185563"/>
                      </a:cubicBezTo>
                      <a:cubicBezTo>
                        <a:pt x="28323" y="186893"/>
                        <a:pt x="28854" y="188134"/>
                        <a:pt x="29298" y="189463"/>
                      </a:cubicBezTo>
                      <a:cubicBezTo>
                        <a:pt x="25841" y="189640"/>
                        <a:pt x="25043" y="189374"/>
                        <a:pt x="26727" y="188754"/>
                      </a:cubicBezTo>
                      <a:cubicBezTo>
                        <a:pt x="26018" y="189640"/>
                        <a:pt x="25398" y="190527"/>
                        <a:pt x="24688" y="191413"/>
                      </a:cubicBezTo>
                      <a:cubicBezTo>
                        <a:pt x="24777" y="191147"/>
                        <a:pt x="24866" y="190970"/>
                        <a:pt x="24954" y="190704"/>
                      </a:cubicBezTo>
                      <a:cubicBezTo>
                        <a:pt x="25929" y="187690"/>
                        <a:pt x="29209" y="187159"/>
                        <a:pt x="31602" y="189109"/>
                      </a:cubicBezTo>
                      <a:cubicBezTo>
                        <a:pt x="36211" y="192831"/>
                        <a:pt x="32577" y="199302"/>
                        <a:pt x="27348" y="199302"/>
                      </a:cubicBezTo>
                      <a:cubicBezTo>
                        <a:pt x="19813" y="199213"/>
                        <a:pt x="17863" y="188754"/>
                        <a:pt x="16091" y="183259"/>
                      </a:cubicBezTo>
                      <a:cubicBezTo>
                        <a:pt x="10773" y="167038"/>
                        <a:pt x="7316" y="150375"/>
                        <a:pt x="4834" y="133623"/>
                      </a:cubicBezTo>
                      <a:cubicBezTo>
                        <a:pt x="2352" y="116250"/>
                        <a:pt x="1200" y="98700"/>
                        <a:pt x="491" y="81328"/>
                      </a:cubicBezTo>
                      <a:cubicBezTo>
                        <a:pt x="-130" y="67057"/>
                        <a:pt x="-484" y="52787"/>
                        <a:pt x="1466" y="38694"/>
                      </a:cubicBezTo>
                      <a:cubicBezTo>
                        <a:pt x="2530" y="31071"/>
                        <a:pt x="4391" y="23537"/>
                        <a:pt x="7405" y="16535"/>
                      </a:cubicBezTo>
                      <a:cubicBezTo>
                        <a:pt x="10418" y="9533"/>
                        <a:pt x="16179" y="4924"/>
                        <a:pt x="21852" y="137"/>
                      </a:cubicBezTo>
                      <a:cubicBezTo>
                        <a:pt x="22561" y="-306"/>
                        <a:pt x="23713" y="403"/>
                        <a:pt x="23182" y="1113"/>
                      </a:cubicBezTo>
                      <a:lnTo>
                        <a:pt x="23182" y="111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0" name="任意多边形: 形状 509"/>
                <p:cNvSpPr/>
                <p:nvPr>
                  <p:custDataLst>
                    <p:tags r:id="rId252"/>
                  </p:custDataLst>
                </p:nvPr>
              </p:nvSpPr>
              <p:spPr>
                <a:xfrm>
                  <a:off x="8187995" y="3394781"/>
                  <a:ext cx="1697682" cy="8448"/>
                </a:xfrm>
                <a:custGeom>
                  <a:avLst/>
                  <a:gdLst>
                    <a:gd name="connsiteX0" fmla="*/ 1695754 w 1697682"/>
                    <a:gd name="connsiteY0" fmla="*/ 6027 h 8448"/>
                    <a:gd name="connsiteX1" fmla="*/ 1530272 w 1697682"/>
                    <a:gd name="connsiteY1" fmla="*/ 7800 h 8448"/>
                    <a:gd name="connsiteX2" fmla="*/ 1364701 w 1697682"/>
                    <a:gd name="connsiteY2" fmla="*/ 7800 h 8448"/>
                    <a:gd name="connsiteX3" fmla="*/ 1033647 w 1697682"/>
                    <a:gd name="connsiteY3" fmla="*/ 7800 h 8448"/>
                    <a:gd name="connsiteX4" fmla="*/ 374908 w 1697682"/>
                    <a:gd name="connsiteY4" fmla="*/ 7889 h 8448"/>
                    <a:gd name="connsiteX5" fmla="*/ 189128 w 1697682"/>
                    <a:gd name="connsiteY5" fmla="*/ 7889 h 8448"/>
                    <a:gd name="connsiteX6" fmla="*/ 3347 w 1697682"/>
                    <a:gd name="connsiteY6" fmla="*/ 7357 h 8448"/>
                    <a:gd name="connsiteX7" fmla="*/ 3170 w 1697682"/>
                    <a:gd name="connsiteY7" fmla="*/ 532 h 8448"/>
                    <a:gd name="connsiteX8" fmla="*/ 168741 w 1697682"/>
                    <a:gd name="connsiteY8" fmla="*/ 0 h 8448"/>
                    <a:gd name="connsiteX9" fmla="*/ 334312 w 1697682"/>
                    <a:gd name="connsiteY9" fmla="*/ 0 h 8448"/>
                    <a:gd name="connsiteX10" fmla="*/ 665366 w 1697682"/>
                    <a:gd name="connsiteY10" fmla="*/ 0 h 8448"/>
                    <a:gd name="connsiteX11" fmla="*/ 1324106 w 1697682"/>
                    <a:gd name="connsiteY11" fmla="*/ 89 h 8448"/>
                    <a:gd name="connsiteX12" fmla="*/ 1509886 w 1697682"/>
                    <a:gd name="connsiteY12" fmla="*/ 89 h 8448"/>
                    <a:gd name="connsiteX13" fmla="*/ 1601092 w 1697682"/>
                    <a:gd name="connsiteY13" fmla="*/ 89 h 8448"/>
                    <a:gd name="connsiteX14" fmla="*/ 1695754 w 1697682"/>
                    <a:gd name="connsiteY14" fmla="*/ 1862 h 8448"/>
                    <a:gd name="connsiteX15" fmla="*/ 1695754 w 1697682"/>
                    <a:gd name="connsiteY15" fmla="*/ 6027 h 8448"/>
                    <a:gd name="connsiteX16" fmla="*/ 1695754 w 1697682"/>
                    <a:gd name="connsiteY16" fmla="*/ 6027 h 8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97682" h="8448">
                      <a:moveTo>
                        <a:pt x="1695754" y="6027"/>
                      </a:moveTo>
                      <a:cubicBezTo>
                        <a:pt x="1641066" y="10105"/>
                        <a:pt x="1585315" y="7800"/>
                        <a:pt x="1530272" y="7800"/>
                      </a:cubicBezTo>
                      <a:cubicBezTo>
                        <a:pt x="1475052" y="7800"/>
                        <a:pt x="1419921" y="7800"/>
                        <a:pt x="1364701" y="7800"/>
                      </a:cubicBezTo>
                      <a:cubicBezTo>
                        <a:pt x="1254349" y="7800"/>
                        <a:pt x="1143998" y="7800"/>
                        <a:pt x="1033647" y="7800"/>
                      </a:cubicBezTo>
                      <a:cubicBezTo>
                        <a:pt x="814097" y="7800"/>
                        <a:pt x="594458" y="7800"/>
                        <a:pt x="374908" y="7889"/>
                      </a:cubicBezTo>
                      <a:cubicBezTo>
                        <a:pt x="312951" y="7889"/>
                        <a:pt x="250995" y="7889"/>
                        <a:pt x="189128" y="7889"/>
                      </a:cubicBezTo>
                      <a:cubicBezTo>
                        <a:pt x="127171" y="7889"/>
                        <a:pt x="65215" y="6382"/>
                        <a:pt x="3347" y="7357"/>
                      </a:cubicBezTo>
                      <a:cubicBezTo>
                        <a:pt x="-996" y="7445"/>
                        <a:pt x="-1173" y="443"/>
                        <a:pt x="3170" y="532"/>
                      </a:cubicBezTo>
                      <a:cubicBezTo>
                        <a:pt x="58390" y="1418"/>
                        <a:pt x="113521" y="0"/>
                        <a:pt x="168741" y="0"/>
                      </a:cubicBezTo>
                      <a:cubicBezTo>
                        <a:pt x="223961" y="0"/>
                        <a:pt x="279093" y="0"/>
                        <a:pt x="334312" y="0"/>
                      </a:cubicBezTo>
                      <a:cubicBezTo>
                        <a:pt x="444664" y="0"/>
                        <a:pt x="555015" y="0"/>
                        <a:pt x="665366" y="0"/>
                      </a:cubicBezTo>
                      <a:cubicBezTo>
                        <a:pt x="884916" y="0"/>
                        <a:pt x="1104555" y="0"/>
                        <a:pt x="1324106" y="89"/>
                      </a:cubicBezTo>
                      <a:cubicBezTo>
                        <a:pt x="1386062" y="89"/>
                        <a:pt x="1448018" y="89"/>
                        <a:pt x="1509886" y="89"/>
                      </a:cubicBezTo>
                      <a:cubicBezTo>
                        <a:pt x="1540288" y="89"/>
                        <a:pt x="1570689" y="89"/>
                        <a:pt x="1601092" y="89"/>
                      </a:cubicBezTo>
                      <a:cubicBezTo>
                        <a:pt x="1632646" y="89"/>
                        <a:pt x="1664200" y="-532"/>
                        <a:pt x="1695754" y="1862"/>
                      </a:cubicBezTo>
                      <a:cubicBezTo>
                        <a:pt x="1698325" y="2216"/>
                        <a:pt x="1698325" y="5850"/>
                        <a:pt x="1695754" y="6027"/>
                      </a:cubicBezTo>
                      <a:lnTo>
                        <a:pt x="1695754" y="60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1" name="任意多边形: 形状 510"/>
                <p:cNvSpPr/>
                <p:nvPr>
                  <p:custDataLst>
                    <p:tags r:id="rId253"/>
                  </p:custDataLst>
                </p:nvPr>
              </p:nvSpPr>
              <p:spPr>
                <a:xfrm>
                  <a:off x="8229262" y="3398508"/>
                  <a:ext cx="28923" cy="97650"/>
                </a:xfrm>
                <a:custGeom>
                  <a:avLst/>
                  <a:gdLst>
                    <a:gd name="connsiteX0" fmla="*/ 2144 w 28923"/>
                    <a:gd name="connsiteY0" fmla="*/ 85 h 97650"/>
                    <a:gd name="connsiteX1" fmla="*/ 13046 w 28923"/>
                    <a:gd name="connsiteY1" fmla="*/ 10278 h 97650"/>
                    <a:gd name="connsiteX2" fmla="*/ 21024 w 28923"/>
                    <a:gd name="connsiteY2" fmla="*/ 25346 h 97650"/>
                    <a:gd name="connsiteX3" fmla="*/ 28735 w 28923"/>
                    <a:gd name="connsiteY3" fmla="*/ 57786 h 97650"/>
                    <a:gd name="connsiteX4" fmla="*/ 24658 w 28923"/>
                    <a:gd name="connsiteY4" fmla="*/ 90138 h 97650"/>
                    <a:gd name="connsiteX5" fmla="*/ 14110 w 28923"/>
                    <a:gd name="connsiteY5" fmla="*/ 97406 h 97650"/>
                    <a:gd name="connsiteX6" fmla="*/ 9412 w 28923"/>
                    <a:gd name="connsiteY6" fmla="*/ 89606 h 97650"/>
                    <a:gd name="connsiteX7" fmla="*/ 12603 w 28923"/>
                    <a:gd name="connsiteY7" fmla="*/ 89252 h 97650"/>
                    <a:gd name="connsiteX8" fmla="*/ 12071 w 28923"/>
                    <a:gd name="connsiteY8" fmla="*/ 89429 h 97650"/>
                    <a:gd name="connsiteX9" fmla="*/ 14287 w 28923"/>
                    <a:gd name="connsiteY9" fmla="*/ 88720 h 97650"/>
                    <a:gd name="connsiteX10" fmla="*/ 16681 w 28923"/>
                    <a:gd name="connsiteY10" fmla="*/ 84288 h 97650"/>
                    <a:gd name="connsiteX11" fmla="*/ 19162 w 28923"/>
                    <a:gd name="connsiteY11" fmla="*/ 71791 h 97650"/>
                    <a:gd name="connsiteX12" fmla="*/ 18276 w 28923"/>
                    <a:gd name="connsiteY12" fmla="*/ 46707 h 97650"/>
                    <a:gd name="connsiteX13" fmla="*/ 10831 w 28923"/>
                    <a:gd name="connsiteY13" fmla="*/ 23218 h 97650"/>
                    <a:gd name="connsiteX14" fmla="*/ 4449 w 28923"/>
                    <a:gd name="connsiteY14" fmla="*/ 11873 h 97650"/>
                    <a:gd name="connsiteX15" fmla="*/ 17 w 28923"/>
                    <a:gd name="connsiteY15" fmla="*/ 1769 h 97650"/>
                    <a:gd name="connsiteX16" fmla="*/ 2144 w 28923"/>
                    <a:gd name="connsiteY16" fmla="*/ 85 h 97650"/>
                    <a:gd name="connsiteX17" fmla="*/ 2144 w 28923"/>
                    <a:gd name="connsiteY17" fmla="*/ 85 h 9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923" h="97650">
                      <a:moveTo>
                        <a:pt x="2144" y="85"/>
                      </a:moveTo>
                      <a:cubicBezTo>
                        <a:pt x="6842" y="1325"/>
                        <a:pt x="10476" y="6378"/>
                        <a:pt x="13046" y="10278"/>
                      </a:cubicBezTo>
                      <a:cubicBezTo>
                        <a:pt x="16149" y="15064"/>
                        <a:pt x="18808" y="20116"/>
                        <a:pt x="21024" y="25346"/>
                      </a:cubicBezTo>
                      <a:cubicBezTo>
                        <a:pt x="25455" y="35716"/>
                        <a:pt x="28114" y="46707"/>
                        <a:pt x="28735" y="57786"/>
                      </a:cubicBezTo>
                      <a:cubicBezTo>
                        <a:pt x="29355" y="68423"/>
                        <a:pt x="28558" y="80300"/>
                        <a:pt x="24658" y="90138"/>
                      </a:cubicBezTo>
                      <a:cubicBezTo>
                        <a:pt x="22974" y="94393"/>
                        <a:pt x="19251" y="98736"/>
                        <a:pt x="14110" y="97406"/>
                      </a:cubicBezTo>
                      <a:cubicBezTo>
                        <a:pt x="10565" y="96431"/>
                        <a:pt x="8969" y="92975"/>
                        <a:pt x="9412" y="89606"/>
                      </a:cubicBezTo>
                      <a:cubicBezTo>
                        <a:pt x="9590" y="88100"/>
                        <a:pt x="11894" y="88100"/>
                        <a:pt x="12603" y="89252"/>
                      </a:cubicBezTo>
                      <a:cubicBezTo>
                        <a:pt x="12781" y="89518"/>
                        <a:pt x="10476" y="89872"/>
                        <a:pt x="12071" y="89429"/>
                      </a:cubicBezTo>
                      <a:cubicBezTo>
                        <a:pt x="12515" y="89340"/>
                        <a:pt x="13933" y="88986"/>
                        <a:pt x="14287" y="88720"/>
                      </a:cubicBezTo>
                      <a:cubicBezTo>
                        <a:pt x="15794" y="87745"/>
                        <a:pt x="16149" y="86061"/>
                        <a:pt x="16681" y="84288"/>
                      </a:cubicBezTo>
                      <a:cubicBezTo>
                        <a:pt x="17833" y="80211"/>
                        <a:pt x="18631" y="76045"/>
                        <a:pt x="19162" y="71791"/>
                      </a:cubicBezTo>
                      <a:cubicBezTo>
                        <a:pt x="20049" y="63547"/>
                        <a:pt x="19783" y="55039"/>
                        <a:pt x="18276" y="46707"/>
                      </a:cubicBezTo>
                      <a:cubicBezTo>
                        <a:pt x="16858" y="38641"/>
                        <a:pt x="14376" y="30664"/>
                        <a:pt x="10831" y="23218"/>
                      </a:cubicBezTo>
                      <a:cubicBezTo>
                        <a:pt x="8969" y="19318"/>
                        <a:pt x="6576" y="15684"/>
                        <a:pt x="4449" y="11873"/>
                      </a:cubicBezTo>
                      <a:cubicBezTo>
                        <a:pt x="2676" y="8682"/>
                        <a:pt x="372" y="5403"/>
                        <a:pt x="17" y="1769"/>
                      </a:cubicBezTo>
                      <a:cubicBezTo>
                        <a:pt x="-160" y="528"/>
                        <a:pt x="1081" y="-270"/>
                        <a:pt x="2144" y="85"/>
                      </a:cubicBezTo>
                      <a:lnTo>
                        <a:pt x="2144" y="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2" name="任意多边形: 形状 511"/>
                <p:cNvSpPr/>
                <p:nvPr>
                  <p:custDataLst>
                    <p:tags r:id="rId254"/>
                  </p:custDataLst>
                </p:nvPr>
              </p:nvSpPr>
              <p:spPr>
                <a:xfrm>
                  <a:off x="8825144" y="3398689"/>
                  <a:ext cx="27442" cy="99414"/>
                </a:xfrm>
                <a:custGeom>
                  <a:avLst/>
                  <a:gdLst>
                    <a:gd name="connsiteX0" fmla="*/ 917 w 27442"/>
                    <a:gd name="connsiteY0" fmla="*/ 81 h 99414"/>
                    <a:gd name="connsiteX1" fmla="*/ 10313 w 27442"/>
                    <a:gd name="connsiteY1" fmla="*/ 7970 h 99414"/>
                    <a:gd name="connsiteX2" fmla="*/ 17581 w 27442"/>
                    <a:gd name="connsiteY2" fmla="*/ 19492 h 99414"/>
                    <a:gd name="connsiteX3" fmla="*/ 26090 w 27442"/>
                    <a:gd name="connsiteY3" fmla="*/ 46083 h 99414"/>
                    <a:gd name="connsiteX4" fmla="*/ 26799 w 27442"/>
                    <a:gd name="connsiteY4" fmla="*/ 72940 h 99414"/>
                    <a:gd name="connsiteX5" fmla="*/ 24317 w 27442"/>
                    <a:gd name="connsiteY5" fmla="*/ 86146 h 99414"/>
                    <a:gd name="connsiteX6" fmla="*/ 18822 w 27442"/>
                    <a:gd name="connsiteY6" fmla="*/ 98378 h 99414"/>
                    <a:gd name="connsiteX7" fmla="*/ 11908 w 27442"/>
                    <a:gd name="connsiteY7" fmla="*/ 95364 h 99414"/>
                    <a:gd name="connsiteX8" fmla="*/ 14833 w 27442"/>
                    <a:gd name="connsiteY8" fmla="*/ 84108 h 99414"/>
                    <a:gd name="connsiteX9" fmla="*/ 17315 w 27442"/>
                    <a:gd name="connsiteY9" fmla="*/ 72319 h 99414"/>
                    <a:gd name="connsiteX10" fmla="*/ 17049 w 27442"/>
                    <a:gd name="connsiteY10" fmla="*/ 47058 h 99414"/>
                    <a:gd name="connsiteX11" fmla="*/ 31 w 27442"/>
                    <a:gd name="connsiteY11" fmla="*/ 613 h 99414"/>
                    <a:gd name="connsiteX12" fmla="*/ 917 w 27442"/>
                    <a:gd name="connsiteY12" fmla="*/ 81 h 99414"/>
                    <a:gd name="connsiteX13" fmla="*/ 917 w 27442"/>
                    <a:gd name="connsiteY13" fmla="*/ 81 h 99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442" h="99414">
                      <a:moveTo>
                        <a:pt x="917" y="81"/>
                      </a:moveTo>
                      <a:cubicBezTo>
                        <a:pt x="4817" y="2474"/>
                        <a:pt x="7388" y="4336"/>
                        <a:pt x="10313" y="7970"/>
                      </a:cubicBezTo>
                      <a:cubicBezTo>
                        <a:pt x="13149" y="11604"/>
                        <a:pt x="15542" y="15326"/>
                        <a:pt x="17581" y="19492"/>
                      </a:cubicBezTo>
                      <a:cubicBezTo>
                        <a:pt x="21658" y="28001"/>
                        <a:pt x="24583" y="36865"/>
                        <a:pt x="26090" y="46083"/>
                      </a:cubicBezTo>
                      <a:cubicBezTo>
                        <a:pt x="27597" y="55035"/>
                        <a:pt x="27863" y="64076"/>
                        <a:pt x="26799" y="72940"/>
                      </a:cubicBezTo>
                      <a:cubicBezTo>
                        <a:pt x="26267" y="77371"/>
                        <a:pt x="25470" y="81803"/>
                        <a:pt x="24317" y="86146"/>
                      </a:cubicBezTo>
                      <a:cubicBezTo>
                        <a:pt x="23165" y="90401"/>
                        <a:pt x="22101" y="95276"/>
                        <a:pt x="18822" y="98378"/>
                      </a:cubicBezTo>
                      <a:cubicBezTo>
                        <a:pt x="16429" y="100683"/>
                        <a:pt x="11997" y="98910"/>
                        <a:pt x="11908" y="95364"/>
                      </a:cubicBezTo>
                      <a:cubicBezTo>
                        <a:pt x="11820" y="91376"/>
                        <a:pt x="13770" y="87830"/>
                        <a:pt x="14833" y="84108"/>
                      </a:cubicBezTo>
                      <a:cubicBezTo>
                        <a:pt x="15985" y="80296"/>
                        <a:pt x="16783" y="76308"/>
                        <a:pt x="17315" y="72319"/>
                      </a:cubicBezTo>
                      <a:cubicBezTo>
                        <a:pt x="18467" y="64076"/>
                        <a:pt x="18201" y="55478"/>
                        <a:pt x="17049" y="47058"/>
                      </a:cubicBezTo>
                      <a:cubicBezTo>
                        <a:pt x="14656" y="30306"/>
                        <a:pt x="5970" y="16213"/>
                        <a:pt x="31" y="613"/>
                      </a:cubicBezTo>
                      <a:cubicBezTo>
                        <a:pt x="-146" y="258"/>
                        <a:pt x="474" y="-185"/>
                        <a:pt x="917" y="81"/>
                      </a:cubicBezTo>
                      <a:lnTo>
                        <a:pt x="917" y="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3" name="任意多边形: 形状 512"/>
                <p:cNvSpPr/>
                <p:nvPr>
                  <p:custDataLst>
                    <p:tags r:id="rId255"/>
                  </p:custDataLst>
                </p:nvPr>
              </p:nvSpPr>
              <p:spPr>
                <a:xfrm>
                  <a:off x="9879134" y="3393704"/>
                  <a:ext cx="23194" cy="102761"/>
                </a:xfrm>
                <a:custGeom>
                  <a:avLst/>
                  <a:gdLst>
                    <a:gd name="connsiteX0" fmla="*/ 2311 w 23194"/>
                    <a:gd name="connsiteY0" fmla="*/ 191 h 102761"/>
                    <a:gd name="connsiteX1" fmla="*/ 8516 w 23194"/>
                    <a:gd name="connsiteY1" fmla="*/ 6927 h 102761"/>
                    <a:gd name="connsiteX2" fmla="*/ 12859 w 23194"/>
                    <a:gd name="connsiteY2" fmla="*/ 12423 h 102761"/>
                    <a:gd name="connsiteX3" fmla="*/ 19063 w 23194"/>
                    <a:gd name="connsiteY3" fmla="*/ 27846 h 102761"/>
                    <a:gd name="connsiteX4" fmla="*/ 23052 w 23194"/>
                    <a:gd name="connsiteY4" fmla="*/ 61882 h 102761"/>
                    <a:gd name="connsiteX5" fmla="*/ 16050 w 23194"/>
                    <a:gd name="connsiteY5" fmla="*/ 93968 h 102761"/>
                    <a:gd name="connsiteX6" fmla="*/ 7452 w 23194"/>
                    <a:gd name="connsiteY6" fmla="*/ 102565 h 102761"/>
                    <a:gd name="connsiteX7" fmla="*/ 7 w 23194"/>
                    <a:gd name="connsiteY7" fmla="*/ 96449 h 102761"/>
                    <a:gd name="connsiteX8" fmla="*/ 4438 w 23194"/>
                    <a:gd name="connsiteY8" fmla="*/ 93968 h 102761"/>
                    <a:gd name="connsiteX9" fmla="*/ 5147 w 23194"/>
                    <a:gd name="connsiteY9" fmla="*/ 94322 h 102761"/>
                    <a:gd name="connsiteX10" fmla="*/ 2488 w 23194"/>
                    <a:gd name="connsiteY10" fmla="*/ 93879 h 102761"/>
                    <a:gd name="connsiteX11" fmla="*/ 7629 w 23194"/>
                    <a:gd name="connsiteY11" fmla="*/ 89447 h 102761"/>
                    <a:gd name="connsiteX12" fmla="*/ 11618 w 23194"/>
                    <a:gd name="connsiteY12" fmla="*/ 76861 h 102761"/>
                    <a:gd name="connsiteX13" fmla="*/ 14011 w 23194"/>
                    <a:gd name="connsiteY13" fmla="*/ 51511 h 102761"/>
                    <a:gd name="connsiteX14" fmla="*/ 9845 w 23194"/>
                    <a:gd name="connsiteY14" fmla="*/ 26870 h 102761"/>
                    <a:gd name="connsiteX15" fmla="*/ 5679 w 23194"/>
                    <a:gd name="connsiteY15" fmla="*/ 14373 h 102761"/>
                    <a:gd name="connsiteX16" fmla="*/ 4350 w 23194"/>
                    <a:gd name="connsiteY16" fmla="*/ 8789 h 102761"/>
                    <a:gd name="connsiteX17" fmla="*/ 1602 w 23194"/>
                    <a:gd name="connsiteY17" fmla="*/ 723 h 102761"/>
                    <a:gd name="connsiteX18" fmla="*/ 2311 w 23194"/>
                    <a:gd name="connsiteY18" fmla="*/ 191 h 102761"/>
                    <a:gd name="connsiteX19" fmla="*/ 2311 w 23194"/>
                    <a:gd name="connsiteY19" fmla="*/ 191 h 102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194" h="102761">
                      <a:moveTo>
                        <a:pt x="2311" y="191"/>
                      </a:moveTo>
                      <a:cubicBezTo>
                        <a:pt x="4350" y="2496"/>
                        <a:pt x="6211" y="4712"/>
                        <a:pt x="8516" y="6927"/>
                      </a:cubicBezTo>
                      <a:cubicBezTo>
                        <a:pt x="10200" y="8523"/>
                        <a:pt x="11618" y="10473"/>
                        <a:pt x="12859" y="12423"/>
                      </a:cubicBezTo>
                      <a:cubicBezTo>
                        <a:pt x="15784" y="17121"/>
                        <a:pt x="17556" y="22616"/>
                        <a:pt x="19063" y="27846"/>
                      </a:cubicBezTo>
                      <a:cubicBezTo>
                        <a:pt x="22254" y="38925"/>
                        <a:pt x="23672" y="50536"/>
                        <a:pt x="23052" y="61882"/>
                      </a:cubicBezTo>
                      <a:cubicBezTo>
                        <a:pt x="22520" y="72961"/>
                        <a:pt x="20216" y="83775"/>
                        <a:pt x="16050" y="93968"/>
                      </a:cubicBezTo>
                      <a:cubicBezTo>
                        <a:pt x="14454" y="97779"/>
                        <a:pt x="11706" y="101502"/>
                        <a:pt x="7452" y="102565"/>
                      </a:cubicBezTo>
                      <a:cubicBezTo>
                        <a:pt x="3197" y="103540"/>
                        <a:pt x="-171" y="100792"/>
                        <a:pt x="7" y="96449"/>
                      </a:cubicBezTo>
                      <a:cubicBezTo>
                        <a:pt x="95" y="94145"/>
                        <a:pt x="2311" y="92904"/>
                        <a:pt x="4438" y="93968"/>
                      </a:cubicBezTo>
                      <a:cubicBezTo>
                        <a:pt x="4704" y="94056"/>
                        <a:pt x="4882" y="94234"/>
                        <a:pt x="5147" y="94322"/>
                      </a:cubicBezTo>
                      <a:cubicBezTo>
                        <a:pt x="4261" y="94145"/>
                        <a:pt x="3375" y="94056"/>
                        <a:pt x="2488" y="93879"/>
                      </a:cubicBezTo>
                      <a:cubicBezTo>
                        <a:pt x="5236" y="92993"/>
                        <a:pt x="6388" y="92284"/>
                        <a:pt x="7629" y="89447"/>
                      </a:cubicBezTo>
                      <a:cubicBezTo>
                        <a:pt x="9313" y="85459"/>
                        <a:pt x="10554" y="81115"/>
                        <a:pt x="11618" y="76861"/>
                      </a:cubicBezTo>
                      <a:cubicBezTo>
                        <a:pt x="13568" y="68618"/>
                        <a:pt x="14366" y="60109"/>
                        <a:pt x="14011" y="51511"/>
                      </a:cubicBezTo>
                      <a:cubicBezTo>
                        <a:pt x="13656" y="43179"/>
                        <a:pt x="12238" y="34936"/>
                        <a:pt x="9845" y="26870"/>
                      </a:cubicBezTo>
                      <a:cubicBezTo>
                        <a:pt x="8604" y="22705"/>
                        <a:pt x="6832" y="18627"/>
                        <a:pt x="5679" y="14373"/>
                      </a:cubicBezTo>
                      <a:cubicBezTo>
                        <a:pt x="5147" y="12512"/>
                        <a:pt x="4704" y="10739"/>
                        <a:pt x="4350" y="8789"/>
                      </a:cubicBezTo>
                      <a:cubicBezTo>
                        <a:pt x="3907" y="5775"/>
                        <a:pt x="2843" y="3471"/>
                        <a:pt x="1602" y="723"/>
                      </a:cubicBezTo>
                      <a:cubicBezTo>
                        <a:pt x="1247" y="369"/>
                        <a:pt x="1868" y="-341"/>
                        <a:pt x="2311" y="191"/>
                      </a:cubicBezTo>
                      <a:lnTo>
                        <a:pt x="2311" y="19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4" name="任意多边形: 形状 513"/>
                <p:cNvSpPr/>
                <p:nvPr>
                  <p:custDataLst>
                    <p:tags r:id="rId256"/>
                  </p:custDataLst>
                </p:nvPr>
              </p:nvSpPr>
              <p:spPr>
                <a:xfrm>
                  <a:off x="9689527" y="3398605"/>
                  <a:ext cx="28499" cy="99258"/>
                </a:xfrm>
                <a:custGeom>
                  <a:avLst/>
                  <a:gdLst>
                    <a:gd name="connsiteX0" fmla="*/ 6493 w 28499"/>
                    <a:gd name="connsiteY0" fmla="*/ 1317 h 99258"/>
                    <a:gd name="connsiteX1" fmla="*/ 26879 w 28499"/>
                    <a:gd name="connsiteY1" fmla="*/ 48737 h 99258"/>
                    <a:gd name="connsiteX2" fmla="*/ 28297 w 28499"/>
                    <a:gd name="connsiteY2" fmla="*/ 73732 h 99258"/>
                    <a:gd name="connsiteX3" fmla="*/ 22536 w 28499"/>
                    <a:gd name="connsiteY3" fmla="*/ 98107 h 99258"/>
                    <a:gd name="connsiteX4" fmla="*/ 15977 w 28499"/>
                    <a:gd name="connsiteY4" fmla="*/ 95271 h 99258"/>
                    <a:gd name="connsiteX5" fmla="*/ 17572 w 28499"/>
                    <a:gd name="connsiteY5" fmla="*/ 83925 h 99258"/>
                    <a:gd name="connsiteX6" fmla="*/ 18991 w 28499"/>
                    <a:gd name="connsiteY6" fmla="*/ 71959 h 99258"/>
                    <a:gd name="connsiteX7" fmla="*/ 17750 w 28499"/>
                    <a:gd name="connsiteY7" fmla="*/ 49357 h 99258"/>
                    <a:gd name="connsiteX8" fmla="*/ 466 w 28499"/>
                    <a:gd name="connsiteY8" fmla="*/ 5749 h 99258"/>
                    <a:gd name="connsiteX9" fmla="*/ 6493 w 28499"/>
                    <a:gd name="connsiteY9" fmla="*/ 1317 h 99258"/>
                    <a:gd name="connsiteX10" fmla="*/ 6493 w 28499"/>
                    <a:gd name="connsiteY10" fmla="*/ 1317 h 99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99" h="99258">
                      <a:moveTo>
                        <a:pt x="6493" y="1317"/>
                      </a:moveTo>
                      <a:cubicBezTo>
                        <a:pt x="17572" y="14701"/>
                        <a:pt x="24131" y="31985"/>
                        <a:pt x="26879" y="48737"/>
                      </a:cubicBezTo>
                      <a:cubicBezTo>
                        <a:pt x="28297" y="57069"/>
                        <a:pt x="28829" y="65400"/>
                        <a:pt x="28297" y="73732"/>
                      </a:cubicBezTo>
                      <a:cubicBezTo>
                        <a:pt x="27854" y="81443"/>
                        <a:pt x="27677" y="92168"/>
                        <a:pt x="22536" y="98107"/>
                      </a:cubicBezTo>
                      <a:cubicBezTo>
                        <a:pt x="20231" y="100854"/>
                        <a:pt x="16420" y="98195"/>
                        <a:pt x="15977" y="95271"/>
                      </a:cubicBezTo>
                      <a:cubicBezTo>
                        <a:pt x="15445" y="91371"/>
                        <a:pt x="16952" y="87736"/>
                        <a:pt x="17572" y="83925"/>
                      </a:cubicBezTo>
                      <a:cubicBezTo>
                        <a:pt x="18281" y="79936"/>
                        <a:pt x="18813" y="75948"/>
                        <a:pt x="18991" y="71959"/>
                      </a:cubicBezTo>
                      <a:cubicBezTo>
                        <a:pt x="19345" y="64425"/>
                        <a:pt x="18991" y="56891"/>
                        <a:pt x="17750" y="49357"/>
                      </a:cubicBezTo>
                      <a:cubicBezTo>
                        <a:pt x="15091" y="33580"/>
                        <a:pt x="8531" y="19576"/>
                        <a:pt x="466" y="5749"/>
                      </a:cubicBezTo>
                      <a:cubicBezTo>
                        <a:pt x="-1573" y="2114"/>
                        <a:pt x="3568" y="-2229"/>
                        <a:pt x="6493" y="1317"/>
                      </a:cubicBezTo>
                      <a:lnTo>
                        <a:pt x="6493" y="13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5" name="任意多边形: 形状 514"/>
                <p:cNvSpPr/>
                <p:nvPr>
                  <p:custDataLst>
                    <p:tags r:id="rId257"/>
                  </p:custDataLst>
                </p:nvPr>
              </p:nvSpPr>
              <p:spPr>
                <a:xfrm>
                  <a:off x="9613515" y="3401947"/>
                  <a:ext cx="24956" cy="96170"/>
                </a:xfrm>
                <a:custGeom>
                  <a:avLst/>
                  <a:gdLst>
                    <a:gd name="connsiteX0" fmla="*/ 251 w 24956"/>
                    <a:gd name="connsiteY0" fmla="*/ 102 h 96170"/>
                    <a:gd name="connsiteX1" fmla="*/ 5746 w 24956"/>
                    <a:gd name="connsiteY1" fmla="*/ 3116 h 96170"/>
                    <a:gd name="connsiteX2" fmla="*/ 9735 w 24956"/>
                    <a:gd name="connsiteY2" fmla="*/ 7991 h 96170"/>
                    <a:gd name="connsiteX3" fmla="*/ 15230 w 24956"/>
                    <a:gd name="connsiteY3" fmla="*/ 18716 h 96170"/>
                    <a:gd name="connsiteX4" fmla="*/ 22764 w 24956"/>
                    <a:gd name="connsiteY4" fmla="*/ 43268 h 96170"/>
                    <a:gd name="connsiteX5" fmla="*/ 21789 w 24956"/>
                    <a:gd name="connsiteY5" fmla="*/ 92815 h 96170"/>
                    <a:gd name="connsiteX6" fmla="*/ 11951 w 24956"/>
                    <a:gd name="connsiteY6" fmla="*/ 91220 h 96170"/>
                    <a:gd name="connsiteX7" fmla="*/ 13812 w 24956"/>
                    <a:gd name="connsiteY7" fmla="*/ 83508 h 96170"/>
                    <a:gd name="connsiteX8" fmla="*/ 19042 w 24956"/>
                    <a:gd name="connsiteY8" fmla="*/ 83597 h 96170"/>
                    <a:gd name="connsiteX9" fmla="*/ 21789 w 24956"/>
                    <a:gd name="connsiteY9" fmla="*/ 90067 h 96170"/>
                    <a:gd name="connsiteX10" fmla="*/ 12216 w 24956"/>
                    <a:gd name="connsiteY10" fmla="*/ 89801 h 96170"/>
                    <a:gd name="connsiteX11" fmla="*/ 13280 w 24956"/>
                    <a:gd name="connsiteY11" fmla="*/ 43977 h 96170"/>
                    <a:gd name="connsiteX12" fmla="*/ 6898 w 24956"/>
                    <a:gd name="connsiteY12" fmla="*/ 22084 h 96170"/>
                    <a:gd name="connsiteX13" fmla="*/ 2378 w 24956"/>
                    <a:gd name="connsiteY13" fmla="*/ 11625 h 96170"/>
                    <a:gd name="connsiteX14" fmla="*/ 339 w 24956"/>
                    <a:gd name="connsiteY14" fmla="*/ 6041 h 96170"/>
                    <a:gd name="connsiteX15" fmla="*/ 73 w 24956"/>
                    <a:gd name="connsiteY15" fmla="*/ 102 h 96170"/>
                    <a:gd name="connsiteX16" fmla="*/ 251 w 24956"/>
                    <a:gd name="connsiteY16" fmla="*/ 102 h 96170"/>
                    <a:gd name="connsiteX17" fmla="*/ 251 w 24956"/>
                    <a:gd name="connsiteY17" fmla="*/ 102 h 96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956" h="96170">
                      <a:moveTo>
                        <a:pt x="251" y="102"/>
                      </a:moveTo>
                      <a:cubicBezTo>
                        <a:pt x="1669" y="1432"/>
                        <a:pt x="4151" y="1786"/>
                        <a:pt x="5746" y="3116"/>
                      </a:cubicBezTo>
                      <a:cubicBezTo>
                        <a:pt x="7342" y="4445"/>
                        <a:pt x="8583" y="6307"/>
                        <a:pt x="9735" y="7991"/>
                      </a:cubicBezTo>
                      <a:cubicBezTo>
                        <a:pt x="11951" y="11359"/>
                        <a:pt x="13635" y="15082"/>
                        <a:pt x="15230" y="18716"/>
                      </a:cubicBezTo>
                      <a:cubicBezTo>
                        <a:pt x="18687" y="26604"/>
                        <a:pt x="21169" y="34936"/>
                        <a:pt x="22764" y="43268"/>
                      </a:cubicBezTo>
                      <a:cubicBezTo>
                        <a:pt x="25955" y="59931"/>
                        <a:pt x="25689" y="76595"/>
                        <a:pt x="21789" y="92815"/>
                      </a:cubicBezTo>
                      <a:cubicBezTo>
                        <a:pt x="20548" y="98045"/>
                        <a:pt x="11596" y="96892"/>
                        <a:pt x="11951" y="91220"/>
                      </a:cubicBezTo>
                      <a:cubicBezTo>
                        <a:pt x="12128" y="88383"/>
                        <a:pt x="13192" y="86256"/>
                        <a:pt x="13812" y="83508"/>
                      </a:cubicBezTo>
                      <a:cubicBezTo>
                        <a:pt x="14344" y="80761"/>
                        <a:pt x="18155" y="81293"/>
                        <a:pt x="19042" y="83597"/>
                      </a:cubicBezTo>
                      <a:cubicBezTo>
                        <a:pt x="19928" y="85990"/>
                        <a:pt x="21257" y="87674"/>
                        <a:pt x="21789" y="90067"/>
                      </a:cubicBezTo>
                      <a:cubicBezTo>
                        <a:pt x="18598" y="89979"/>
                        <a:pt x="15407" y="89890"/>
                        <a:pt x="12216" y="89801"/>
                      </a:cubicBezTo>
                      <a:cubicBezTo>
                        <a:pt x="15762" y="74999"/>
                        <a:pt x="16205" y="59222"/>
                        <a:pt x="13280" y="43977"/>
                      </a:cubicBezTo>
                      <a:cubicBezTo>
                        <a:pt x="11862" y="36532"/>
                        <a:pt x="9646" y="29175"/>
                        <a:pt x="6898" y="22084"/>
                      </a:cubicBezTo>
                      <a:cubicBezTo>
                        <a:pt x="5480" y="18539"/>
                        <a:pt x="3885" y="15082"/>
                        <a:pt x="2378" y="11625"/>
                      </a:cubicBezTo>
                      <a:cubicBezTo>
                        <a:pt x="1580" y="9852"/>
                        <a:pt x="694" y="7902"/>
                        <a:pt x="339" y="6041"/>
                      </a:cubicBezTo>
                      <a:cubicBezTo>
                        <a:pt x="-15" y="4179"/>
                        <a:pt x="783" y="1786"/>
                        <a:pt x="73" y="102"/>
                      </a:cubicBezTo>
                      <a:cubicBezTo>
                        <a:pt x="-104" y="14"/>
                        <a:pt x="73" y="-75"/>
                        <a:pt x="251" y="102"/>
                      </a:cubicBezTo>
                      <a:lnTo>
                        <a:pt x="251" y="1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6" name="任意多边形: 形状 515"/>
                <p:cNvSpPr/>
                <p:nvPr>
                  <p:custDataLst>
                    <p:tags r:id="rId258"/>
                  </p:custDataLst>
                </p:nvPr>
              </p:nvSpPr>
              <p:spPr>
                <a:xfrm>
                  <a:off x="9072916" y="3401673"/>
                  <a:ext cx="33215" cy="99851"/>
                </a:xfrm>
                <a:custGeom>
                  <a:avLst/>
                  <a:gdLst>
                    <a:gd name="connsiteX0" fmla="*/ 705 w 33215"/>
                    <a:gd name="connsiteY0" fmla="*/ 22 h 99851"/>
                    <a:gd name="connsiteX1" fmla="*/ 17457 w 33215"/>
                    <a:gd name="connsiteY1" fmla="*/ 17572 h 99851"/>
                    <a:gd name="connsiteX2" fmla="*/ 28005 w 33215"/>
                    <a:gd name="connsiteY2" fmla="*/ 42833 h 99851"/>
                    <a:gd name="connsiteX3" fmla="*/ 31550 w 33215"/>
                    <a:gd name="connsiteY3" fmla="*/ 96547 h 99851"/>
                    <a:gd name="connsiteX4" fmla="*/ 22066 w 33215"/>
                    <a:gd name="connsiteY4" fmla="*/ 95040 h 99851"/>
                    <a:gd name="connsiteX5" fmla="*/ 22509 w 33215"/>
                    <a:gd name="connsiteY5" fmla="*/ 89988 h 99851"/>
                    <a:gd name="connsiteX6" fmla="*/ 30664 w 33215"/>
                    <a:gd name="connsiteY6" fmla="*/ 89101 h 99851"/>
                    <a:gd name="connsiteX7" fmla="*/ 31550 w 33215"/>
                    <a:gd name="connsiteY7" fmla="*/ 93976 h 99851"/>
                    <a:gd name="connsiteX8" fmla="*/ 22243 w 33215"/>
                    <a:gd name="connsiteY8" fmla="*/ 93710 h 99851"/>
                    <a:gd name="connsiteX9" fmla="*/ 18964 w 33215"/>
                    <a:gd name="connsiteY9" fmla="*/ 44252 h 99851"/>
                    <a:gd name="connsiteX10" fmla="*/ 9569 w 33215"/>
                    <a:gd name="connsiteY10" fmla="*/ 21118 h 99851"/>
                    <a:gd name="connsiteX11" fmla="*/ 3364 w 33215"/>
                    <a:gd name="connsiteY11" fmla="*/ 10393 h 99851"/>
                    <a:gd name="connsiteX12" fmla="*/ 350 w 33215"/>
                    <a:gd name="connsiteY12" fmla="*/ 200 h 99851"/>
                    <a:gd name="connsiteX13" fmla="*/ 705 w 33215"/>
                    <a:gd name="connsiteY13" fmla="*/ 22 h 99851"/>
                    <a:gd name="connsiteX14" fmla="*/ 705 w 33215"/>
                    <a:gd name="connsiteY14" fmla="*/ 22 h 99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215" h="99851">
                      <a:moveTo>
                        <a:pt x="705" y="22"/>
                      </a:moveTo>
                      <a:cubicBezTo>
                        <a:pt x="8328" y="-598"/>
                        <a:pt x="14355" y="11900"/>
                        <a:pt x="17457" y="17572"/>
                      </a:cubicBezTo>
                      <a:cubicBezTo>
                        <a:pt x="21889" y="25638"/>
                        <a:pt x="25434" y="34147"/>
                        <a:pt x="28005" y="42833"/>
                      </a:cubicBezTo>
                      <a:cubicBezTo>
                        <a:pt x="33234" y="60295"/>
                        <a:pt x="34741" y="78997"/>
                        <a:pt x="31550" y="96547"/>
                      </a:cubicBezTo>
                      <a:cubicBezTo>
                        <a:pt x="30575" y="101776"/>
                        <a:pt x="21534" y="100446"/>
                        <a:pt x="22066" y="95040"/>
                      </a:cubicBezTo>
                      <a:cubicBezTo>
                        <a:pt x="22243" y="93355"/>
                        <a:pt x="22421" y="91672"/>
                        <a:pt x="22509" y="89988"/>
                      </a:cubicBezTo>
                      <a:cubicBezTo>
                        <a:pt x="22864" y="85822"/>
                        <a:pt x="29777" y="84049"/>
                        <a:pt x="30664" y="89101"/>
                      </a:cubicBezTo>
                      <a:cubicBezTo>
                        <a:pt x="30930" y="90697"/>
                        <a:pt x="31284" y="92381"/>
                        <a:pt x="31550" y="93976"/>
                      </a:cubicBezTo>
                      <a:cubicBezTo>
                        <a:pt x="28448" y="93888"/>
                        <a:pt x="25346" y="93799"/>
                        <a:pt x="22243" y="93710"/>
                      </a:cubicBezTo>
                      <a:cubicBezTo>
                        <a:pt x="24548" y="77224"/>
                        <a:pt x="23662" y="60560"/>
                        <a:pt x="18964" y="44252"/>
                      </a:cubicBezTo>
                      <a:cubicBezTo>
                        <a:pt x="16659" y="36274"/>
                        <a:pt x="13557" y="28474"/>
                        <a:pt x="9569" y="21118"/>
                      </a:cubicBezTo>
                      <a:cubicBezTo>
                        <a:pt x="7619" y="17483"/>
                        <a:pt x="5403" y="13938"/>
                        <a:pt x="3364" y="10393"/>
                      </a:cubicBezTo>
                      <a:cubicBezTo>
                        <a:pt x="1414" y="7025"/>
                        <a:pt x="-890" y="4011"/>
                        <a:pt x="350" y="200"/>
                      </a:cubicBezTo>
                      <a:cubicBezTo>
                        <a:pt x="350" y="200"/>
                        <a:pt x="439" y="111"/>
                        <a:pt x="705" y="22"/>
                      </a:cubicBezTo>
                      <a:lnTo>
                        <a:pt x="705" y="2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7" name="任意多边形: 形状 516"/>
                <p:cNvSpPr/>
                <p:nvPr>
                  <p:custDataLst>
                    <p:tags r:id="rId259"/>
                  </p:custDataLst>
                </p:nvPr>
              </p:nvSpPr>
              <p:spPr>
                <a:xfrm>
                  <a:off x="8994095" y="3405598"/>
                  <a:ext cx="19255" cy="94420"/>
                </a:xfrm>
                <a:custGeom>
                  <a:avLst/>
                  <a:gdLst>
                    <a:gd name="connsiteX0" fmla="*/ 1083 w 19255"/>
                    <a:gd name="connsiteY0" fmla="*/ 86 h 94420"/>
                    <a:gd name="connsiteX1" fmla="*/ 13138 w 19255"/>
                    <a:gd name="connsiteY1" fmla="*/ 18167 h 94420"/>
                    <a:gd name="connsiteX2" fmla="*/ 18633 w 19255"/>
                    <a:gd name="connsiteY2" fmla="*/ 42719 h 94420"/>
                    <a:gd name="connsiteX3" fmla="*/ 12783 w 19255"/>
                    <a:gd name="connsiteY3" fmla="*/ 91203 h 94420"/>
                    <a:gd name="connsiteX4" fmla="*/ 3122 w 19255"/>
                    <a:gd name="connsiteY4" fmla="*/ 88366 h 94420"/>
                    <a:gd name="connsiteX5" fmla="*/ 9326 w 19255"/>
                    <a:gd name="connsiteY5" fmla="*/ 43251 h 94420"/>
                    <a:gd name="connsiteX6" fmla="*/ 4983 w 19255"/>
                    <a:gd name="connsiteY6" fmla="*/ 21003 h 94420"/>
                    <a:gd name="connsiteX7" fmla="*/ 108 w 19255"/>
                    <a:gd name="connsiteY7" fmla="*/ 440 h 94420"/>
                    <a:gd name="connsiteX8" fmla="*/ 1083 w 19255"/>
                    <a:gd name="connsiteY8" fmla="*/ 86 h 94420"/>
                    <a:gd name="connsiteX9" fmla="*/ 1083 w 19255"/>
                    <a:gd name="connsiteY9" fmla="*/ 86 h 94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255" h="94420">
                      <a:moveTo>
                        <a:pt x="1083" y="86"/>
                      </a:moveTo>
                      <a:cubicBezTo>
                        <a:pt x="7554" y="3276"/>
                        <a:pt x="10922" y="11963"/>
                        <a:pt x="13138" y="18167"/>
                      </a:cubicBezTo>
                      <a:cubicBezTo>
                        <a:pt x="15974" y="26144"/>
                        <a:pt x="17747" y="34387"/>
                        <a:pt x="18633" y="42719"/>
                      </a:cubicBezTo>
                      <a:cubicBezTo>
                        <a:pt x="20406" y="59206"/>
                        <a:pt x="18367" y="75869"/>
                        <a:pt x="12783" y="91203"/>
                      </a:cubicBezTo>
                      <a:cubicBezTo>
                        <a:pt x="10656" y="97053"/>
                        <a:pt x="906" y="94216"/>
                        <a:pt x="3122" y="88366"/>
                      </a:cubicBezTo>
                      <a:cubicBezTo>
                        <a:pt x="8529" y="74096"/>
                        <a:pt x="10656" y="58851"/>
                        <a:pt x="9326" y="43251"/>
                      </a:cubicBezTo>
                      <a:cubicBezTo>
                        <a:pt x="8706" y="35806"/>
                        <a:pt x="7111" y="28272"/>
                        <a:pt x="4983" y="21003"/>
                      </a:cubicBezTo>
                      <a:cubicBezTo>
                        <a:pt x="3122" y="14622"/>
                        <a:pt x="-689" y="7088"/>
                        <a:pt x="108" y="440"/>
                      </a:cubicBezTo>
                      <a:cubicBezTo>
                        <a:pt x="197" y="-3"/>
                        <a:pt x="729" y="-92"/>
                        <a:pt x="1083" y="86"/>
                      </a:cubicBezTo>
                      <a:lnTo>
                        <a:pt x="1083" y="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8" name="任意多边形: 形状 517"/>
                <p:cNvSpPr/>
                <p:nvPr>
                  <p:custDataLst>
                    <p:tags r:id="rId260"/>
                  </p:custDataLst>
                </p:nvPr>
              </p:nvSpPr>
              <p:spPr>
                <a:xfrm>
                  <a:off x="9328320" y="3550470"/>
                  <a:ext cx="343851" cy="75675"/>
                </a:xfrm>
                <a:custGeom>
                  <a:avLst/>
                  <a:gdLst>
                    <a:gd name="connsiteX0" fmla="*/ 332777 w 343851"/>
                    <a:gd name="connsiteY0" fmla="*/ 14669 h 75675"/>
                    <a:gd name="connsiteX1" fmla="*/ 336322 w 343851"/>
                    <a:gd name="connsiteY1" fmla="*/ 60937 h 75675"/>
                    <a:gd name="connsiteX2" fmla="*/ 272593 w 343851"/>
                    <a:gd name="connsiteY2" fmla="*/ 75296 h 75675"/>
                    <a:gd name="connsiteX3" fmla="*/ 98247 w 343851"/>
                    <a:gd name="connsiteY3" fmla="*/ 75296 h 75675"/>
                    <a:gd name="connsiteX4" fmla="*/ 55170 w 343851"/>
                    <a:gd name="connsiteY4" fmla="*/ 75296 h 75675"/>
                    <a:gd name="connsiteX5" fmla="*/ 34164 w 343851"/>
                    <a:gd name="connsiteY5" fmla="*/ 75296 h 75675"/>
                    <a:gd name="connsiteX6" fmla="*/ 16082 w 343851"/>
                    <a:gd name="connsiteY6" fmla="*/ 74676 h 75675"/>
                    <a:gd name="connsiteX7" fmla="*/ 5268 w 343851"/>
                    <a:gd name="connsiteY7" fmla="*/ 67585 h 75675"/>
                    <a:gd name="connsiteX8" fmla="*/ 4116 w 343851"/>
                    <a:gd name="connsiteY8" fmla="*/ 51985 h 75675"/>
                    <a:gd name="connsiteX9" fmla="*/ 748 w 343851"/>
                    <a:gd name="connsiteY9" fmla="*/ 19013 h 75675"/>
                    <a:gd name="connsiteX10" fmla="*/ 53575 w 343851"/>
                    <a:gd name="connsiteY10" fmla="*/ 488 h 75675"/>
                    <a:gd name="connsiteX11" fmla="*/ 139640 w 343851"/>
                    <a:gd name="connsiteY11" fmla="*/ 3235 h 75675"/>
                    <a:gd name="connsiteX12" fmla="*/ 336056 w 343851"/>
                    <a:gd name="connsiteY12" fmla="*/ 9351 h 75675"/>
                    <a:gd name="connsiteX13" fmla="*/ 337652 w 343851"/>
                    <a:gd name="connsiteY13" fmla="*/ 19810 h 75675"/>
                    <a:gd name="connsiteX14" fmla="*/ 328611 w 343851"/>
                    <a:gd name="connsiteY14" fmla="*/ 21494 h 75675"/>
                    <a:gd name="connsiteX15" fmla="*/ 325509 w 343851"/>
                    <a:gd name="connsiteY15" fmla="*/ 14492 h 75675"/>
                    <a:gd name="connsiteX16" fmla="*/ 334549 w 343851"/>
                    <a:gd name="connsiteY16" fmla="*/ 9528 h 75675"/>
                    <a:gd name="connsiteX17" fmla="*/ 336145 w 343851"/>
                    <a:gd name="connsiteY17" fmla="*/ 19987 h 75675"/>
                    <a:gd name="connsiteX18" fmla="*/ 179437 w 343851"/>
                    <a:gd name="connsiteY18" fmla="*/ 14581 h 75675"/>
                    <a:gd name="connsiteX19" fmla="*/ 102147 w 343851"/>
                    <a:gd name="connsiteY19" fmla="*/ 11922 h 75675"/>
                    <a:gd name="connsiteX20" fmla="*/ 62438 w 343851"/>
                    <a:gd name="connsiteY20" fmla="*/ 10592 h 75675"/>
                    <a:gd name="connsiteX21" fmla="*/ 28314 w 343851"/>
                    <a:gd name="connsiteY21" fmla="*/ 10149 h 75675"/>
                    <a:gd name="connsiteX22" fmla="*/ 9612 w 343851"/>
                    <a:gd name="connsiteY22" fmla="*/ 25394 h 75675"/>
                    <a:gd name="connsiteX23" fmla="*/ 13689 w 343851"/>
                    <a:gd name="connsiteY23" fmla="*/ 55708 h 75675"/>
                    <a:gd name="connsiteX24" fmla="*/ 19184 w 343851"/>
                    <a:gd name="connsiteY24" fmla="*/ 65546 h 75675"/>
                    <a:gd name="connsiteX25" fmla="*/ 38241 w 343851"/>
                    <a:gd name="connsiteY25" fmla="*/ 65723 h 75675"/>
                    <a:gd name="connsiteX26" fmla="*/ 76886 w 343851"/>
                    <a:gd name="connsiteY26" fmla="*/ 65723 h 75675"/>
                    <a:gd name="connsiteX27" fmla="*/ 232441 w 343851"/>
                    <a:gd name="connsiteY27" fmla="*/ 65812 h 75675"/>
                    <a:gd name="connsiteX28" fmla="*/ 276582 w 343851"/>
                    <a:gd name="connsiteY28" fmla="*/ 65901 h 75675"/>
                    <a:gd name="connsiteX29" fmla="*/ 317266 w 343851"/>
                    <a:gd name="connsiteY29" fmla="*/ 63596 h 75675"/>
                    <a:gd name="connsiteX30" fmla="*/ 330916 w 343851"/>
                    <a:gd name="connsiteY30" fmla="*/ 15999 h 75675"/>
                    <a:gd name="connsiteX31" fmla="*/ 332777 w 343851"/>
                    <a:gd name="connsiteY31" fmla="*/ 14669 h 75675"/>
                    <a:gd name="connsiteX32" fmla="*/ 332777 w 343851"/>
                    <a:gd name="connsiteY32" fmla="*/ 14669 h 7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43851" h="75675">
                      <a:moveTo>
                        <a:pt x="332777" y="14669"/>
                      </a:moveTo>
                      <a:cubicBezTo>
                        <a:pt x="347313" y="26369"/>
                        <a:pt x="346515" y="47464"/>
                        <a:pt x="336322" y="60937"/>
                      </a:cubicBezTo>
                      <a:cubicBezTo>
                        <a:pt x="322140" y="79551"/>
                        <a:pt x="293777" y="75207"/>
                        <a:pt x="272593" y="75296"/>
                      </a:cubicBezTo>
                      <a:cubicBezTo>
                        <a:pt x="214448" y="75473"/>
                        <a:pt x="156392" y="75296"/>
                        <a:pt x="98247" y="75296"/>
                      </a:cubicBezTo>
                      <a:cubicBezTo>
                        <a:pt x="83888" y="75296"/>
                        <a:pt x="69529" y="75296"/>
                        <a:pt x="55170" y="75296"/>
                      </a:cubicBezTo>
                      <a:cubicBezTo>
                        <a:pt x="48168" y="75296"/>
                        <a:pt x="41166" y="75296"/>
                        <a:pt x="34164" y="75296"/>
                      </a:cubicBezTo>
                      <a:cubicBezTo>
                        <a:pt x="28225" y="75296"/>
                        <a:pt x="22021" y="75828"/>
                        <a:pt x="16082" y="74676"/>
                      </a:cubicBezTo>
                      <a:cubicBezTo>
                        <a:pt x="11739" y="73789"/>
                        <a:pt x="7484" y="71662"/>
                        <a:pt x="5268" y="67585"/>
                      </a:cubicBezTo>
                      <a:cubicBezTo>
                        <a:pt x="2521" y="62621"/>
                        <a:pt x="4294" y="57214"/>
                        <a:pt x="4116" y="51985"/>
                      </a:cubicBezTo>
                      <a:cubicBezTo>
                        <a:pt x="3673" y="40906"/>
                        <a:pt x="-2000" y="30003"/>
                        <a:pt x="748" y="19013"/>
                      </a:cubicBezTo>
                      <a:cubicBezTo>
                        <a:pt x="6332" y="-3412"/>
                        <a:pt x="35582" y="-44"/>
                        <a:pt x="53575" y="488"/>
                      </a:cubicBezTo>
                      <a:cubicBezTo>
                        <a:pt x="82293" y="1463"/>
                        <a:pt x="110922" y="2349"/>
                        <a:pt x="139640" y="3235"/>
                      </a:cubicBezTo>
                      <a:cubicBezTo>
                        <a:pt x="205142" y="5274"/>
                        <a:pt x="270555" y="7313"/>
                        <a:pt x="336056" y="9351"/>
                      </a:cubicBezTo>
                      <a:cubicBezTo>
                        <a:pt x="342349" y="9528"/>
                        <a:pt x="343147" y="17949"/>
                        <a:pt x="337652" y="19810"/>
                      </a:cubicBezTo>
                      <a:cubicBezTo>
                        <a:pt x="334815" y="20785"/>
                        <a:pt x="331625" y="21051"/>
                        <a:pt x="328611" y="21494"/>
                      </a:cubicBezTo>
                      <a:cubicBezTo>
                        <a:pt x="324445" y="22115"/>
                        <a:pt x="321786" y="16797"/>
                        <a:pt x="325509" y="14492"/>
                      </a:cubicBezTo>
                      <a:cubicBezTo>
                        <a:pt x="328522" y="12631"/>
                        <a:pt x="331270" y="10769"/>
                        <a:pt x="334549" y="9528"/>
                      </a:cubicBezTo>
                      <a:cubicBezTo>
                        <a:pt x="335081" y="12985"/>
                        <a:pt x="335613" y="16442"/>
                        <a:pt x="336145" y="19987"/>
                      </a:cubicBezTo>
                      <a:cubicBezTo>
                        <a:pt x="283939" y="18215"/>
                        <a:pt x="231644" y="16442"/>
                        <a:pt x="179437" y="14581"/>
                      </a:cubicBezTo>
                      <a:cubicBezTo>
                        <a:pt x="153645" y="13694"/>
                        <a:pt x="127940" y="12808"/>
                        <a:pt x="102147" y="11922"/>
                      </a:cubicBezTo>
                      <a:cubicBezTo>
                        <a:pt x="88940" y="11478"/>
                        <a:pt x="75645" y="11035"/>
                        <a:pt x="62438" y="10592"/>
                      </a:cubicBezTo>
                      <a:cubicBezTo>
                        <a:pt x="51182" y="10237"/>
                        <a:pt x="39482" y="8908"/>
                        <a:pt x="28314" y="10149"/>
                      </a:cubicBezTo>
                      <a:cubicBezTo>
                        <a:pt x="19096" y="11124"/>
                        <a:pt x="9966" y="14935"/>
                        <a:pt x="9612" y="25394"/>
                      </a:cubicBezTo>
                      <a:cubicBezTo>
                        <a:pt x="9257" y="35587"/>
                        <a:pt x="14309" y="45426"/>
                        <a:pt x="13689" y="55708"/>
                      </a:cubicBezTo>
                      <a:cubicBezTo>
                        <a:pt x="13334" y="61203"/>
                        <a:pt x="12625" y="64749"/>
                        <a:pt x="19184" y="65546"/>
                      </a:cubicBezTo>
                      <a:cubicBezTo>
                        <a:pt x="25477" y="66255"/>
                        <a:pt x="31948" y="65723"/>
                        <a:pt x="38241" y="65723"/>
                      </a:cubicBezTo>
                      <a:cubicBezTo>
                        <a:pt x="51093" y="65723"/>
                        <a:pt x="63945" y="65723"/>
                        <a:pt x="76886" y="65723"/>
                      </a:cubicBezTo>
                      <a:cubicBezTo>
                        <a:pt x="128738" y="65723"/>
                        <a:pt x="180590" y="65812"/>
                        <a:pt x="232441" y="65812"/>
                      </a:cubicBezTo>
                      <a:cubicBezTo>
                        <a:pt x="247155" y="65812"/>
                        <a:pt x="261868" y="65812"/>
                        <a:pt x="276582" y="65901"/>
                      </a:cubicBezTo>
                      <a:cubicBezTo>
                        <a:pt x="289700" y="65989"/>
                        <a:pt x="304768" y="67851"/>
                        <a:pt x="317266" y="63596"/>
                      </a:cubicBezTo>
                      <a:cubicBezTo>
                        <a:pt x="335879" y="57303"/>
                        <a:pt x="339425" y="32396"/>
                        <a:pt x="330916" y="15999"/>
                      </a:cubicBezTo>
                      <a:cubicBezTo>
                        <a:pt x="330649" y="14758"/>
                        <a:pt x="331890" y="13960"/>
                        <a:pt x="332777" y="14669"/>
                      </a:cubicBezTo>
                      <a:lnTo>
                        <a:pt x="332777" y="146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9" name="任意多边形: 形状 518"/>
                <p:cNvSpPr/>
                <p:nvPr>
                  <p:custDataLst>
                    <p:tags r:id="rId261"/>
                  </p:custDataLst>
                </p:nvPr>
              </p:nvSpPr>
              <p:spPr>
                <a:xfrm>
                  <a:off x="8468576" y="3547000"/>
                  <a:ext cx="107089" cy="74198"/>
                </a:xfrm>
                <a:custGeom>
                  <a:avLst/>
                  <a:gdLst>
                    <a:gd name="connsiteX0" fmla="*/ 98847 w 107089"/>
                    <a:gd name="connsiteY0" fmla="*/ 19557 h 74198"/>
                    <a:gd name="connsiteX1" fmla="*/ 103279 w 107089"/>
                    <a:gd name="connsiteY1" fmla="*/ 54569 h 74198"/>
                    <a:gd name="connsiteX2" fmla="*/ 101417 w 107089"/>
                    <a:gd name="connsiteY2" fmla="*/ 67686 h 74198"/>
                    <a:gd name="connsiteX3" fmla="*/ 90427 w 107089"/>
                    <a:gd name="connsiteY3" fmla="*/ 72739 h 74198"/>
                    <a:gd name="connsiteX4" fmla="*/ 56213 w 107089"/>
                    <a:gd name="connsiteY4" fmla="*/ 73448 h 74198"/>
                    <a:gd name="connsiteX5" fmla="*/ 21823 w 107089"/>
                    <a:gd name="connsiteY5" fmla="*/ 73448 h 74198"/>
                    <a:gd name="connsiteX6" fmla="*/ 18 w 107089"/>
                    <a:gd name="connsiteY6" fmla="*/ 33562 h 74198"/>
                    <a:gd name="connsiteX7" fmla="*/ 7996 w 107089"/>
                    <a:gd name="connsiteY7" fmla="*/ 6705 h 74198"/>
                    <a:gd name="connsiteX8" fmla="*/ 32991 w 107089"/>
                    <a:gd name="connsiteY8" fmla="*/ 1564 h 74198"/>
                    <a:gd name="connsiteX9" fmla="*/ 50807 w 107089"/>
                    <a:gd name="connsiteY9" fmla="*/ 6351 h 74198"/>
                    <a:gd name="connsiteX10" fmla="*/ 68888 w 107089"/>
                    <a:gd name="connsiteY10" fmla="*/ 7237 h 74198"/>
                    <a:gd name="connsiteX11" fmla="*/ 104697 w 107089"/>
                    <a:gd name="connsiteY11" fmla="*/ 12112 h 74198"/>
                    <a:gd name="connsiteX12" fmla="*/ 102392 w 107089"/>
                    <a:gd name="connsiteY12" fmla="*/ 21064 h 74198"/>
                    <a:gd name="connsiteX13" fmla="*/ 76865 w 107089"/>
                    <a:gd name="connsiteY13" fmla="*/ 17785 h 74198"/>
                    <a:gd name="connsiteX14" fmla="*/ 50895 w 107089"/>
                    <a:gd name="connsiteY14" fmla="*/ 16455 h 74198"/>
                    <a:gd name="connsiteX15" fmla="*/ 38575 w 107089"/>
                    <a:gd name="connsiteY15" fmla="*/ 13885 h 74198"/>
                    <a:gd name="connsiteX16" fmla="*/ 25280 w 107089"/>
                    <a:gd name="connsiteY16" fmla="*/ 9896 h 74198"/>
                    <a:gd name="connsiteX17" fmla="*/ 10477 w 107089"/>
                    <a:gd name="connsiteY17" fmla="*/ 24521 h 74198"/>
                    <a:gd name="connsiteX18" fmla="*/ 10212 w 107089"/>
                    <a:gd name="connsiteY18" fmla="*/ 46946 h 74198"/>
                    <a:gd name="connsiteX19" fmla="*/ 18721 w 107089"/>
                    <a:gd name="connsiteY19" fmla="*/ 62812 h 74198"/>
                    <a:gd name="connsiteX20" fmla="*/ 32104 w 107089"/>
                    <a:gd name="connsiteY20" fmla="*/ 64230 h 74198"/>
                    <a:gd name="connsiteX21" fmla="*/ 46375 w 107089"/>
                    <a:gd name="connsiteY21" fmla="*/ 64053 h 74198"/>
                    <a:gd name="connsiteX22" fmla="*/ 75979 w 107089"/>
                    <a:gd name="connsiteY22" fmla="*/ 63698 h 74198"/>
                    <a:gd name="connsiteX23" fmla="*/ 90161 w 107089"/>
                    <a:gd name="connsiteY23" fmla="*/ 63521 h 74198"/>
                    <a:gd name="connsiteX24" fmla="*/ 94415 w 107089"/>
                    <a:gd name="connsiteY24" fmla="*/ 59178 h 74198"/>
                    <a:gd name="connsiteX25" fmla="*/ 94327 w 107089"/>
                    <a:gd name="connsiteY25" fmla="*/ 51643 h 74198"/>
                    <a:gd name="connsiteX26" fmla="*/ 96543 w 107089"/>
                    <a:gd name="connsiteY26" fmla="*/ 19646 h 74198"/>
                    <a:gd name="connsiteX27" fmla="*/ 98847 w 107089"/>
                    <a:gd name="connsiteY27" fmla="*/ 19557 h 74198"/>
                    <a:gd name="connsiteX28" fmla="*/ 98847 w 107089"/>
                    <a:gd name="connsiteY28" fmla="*/ 19557 h 74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07089" h="74198">
                      <a:moveTo>
                        <a:pt x="98847" y="19557"/>
                      </a:moveTo>
                      <a:cubicBezTo>
                        <a:pt x="101417" y="31346"/>
                        <a:pt x="102658" y="42603"/>
                        <a:pt x="103279" y="54569"/>
                      </a:cubicBezTo>
                      <a:cubicBezTo>
                        <a:pt x="103545" y="59089"/>
                        <a:pt x="104165" y="63875"/>
                        <a:pt x="101417" y="67686"/>
                      </a:cubicBezTo>
                      <a:cubicBezTo>
                        <a:pt x="98936" y="71232"/>
                        <a:pt x="94593" y="72296"/>
                        <a:pt x="90427" y="72739"/>
                      </a:cubicBezTo>
                      <a:cubicBezTo>
                        <a:pt x="79170" y="73714"/>
                        <a:pt x="67559" y="73271"/>
                        <a:pt x="56213" y="73448"/>
                      </a:cubicBezTo>
                      <a:cubicBezTo>
                        <a:pt x="45045" y="73625"/>
                        <a:pt x="32991" y="75043"/>
                        <a:pt x="21823" y="73448"/>
                      </a:cubicBezTo>
                      <a:cubicBezTo>
                        <a:pt x="2146" y="70523"/>
                        <a:pt x="-247" y="49339"/>
                        <a:pt x="18" y="33562"/>
                      </a:cubicBezTo>
                      <a:cubicBezTo>
                        <a:pt x="196" y="23901"/>
                        <a:pt x="1348" y="13973"/>
                        <a:pt x="7996" y="6705"/>
                      </a:cubicBezTo>
                      <a:cubicBezTo>
                        <a:pt x="14555" y="-474"/>
                        <a:pt x="23684" y="-1360"/>
                        <a:pt x="32991" y="1564"/>
                      </a:cubicBezTo>
                      <a:cubicBezTo>
                        <a:pt x="38929" y="3426"/>
                        <a:pt x="44602" y="5553"/>
                        <a:pt x="50807" y="6351"/>
                      </a:cubicBezTo>
                      <a:cubicBezTo>
                        <a:pt x="56834" y="7060"/>
                        <a:pt x="62861" y="7148"/>
                        <a:pt x="68888" y="7237"/>
                      </a:cubicBezTo>
                      <a:cubicBezTo>
                        <a:pt x="80322" y="7326"/>
                        <a:pt x="94061" y="6528"/>
                        <a:pt x="104697" y="12112"/>
                      </a:cubicBezTo>
                      <a:cubicBezTo>
                        <a:pt x="108863" y="14328"/>
                        <a:pt x="107267" y="21685"/>
                        <a:pt x="102392" y="21064"/>
                      </a:cubicBezTo>
                      <a:cubicBezTo>
                        <a:pt x="93795" y="20001"/>
                        <a:pt x="85552" y="18051"/>
                        <a:pt x="76865" y="17785"/>
                      </a:cubicBezTo>
                      <a:cubicBezTo>
                        <a:pt x="68179" y="17430"/>
                        <a:pt x="59582" y="17607"/>
                        <a:pt x="50895" y="16455"/>
                      </a:cubicBezTo>
                      <a:cubicBezTo>
                        <a:pt x="46729" y="15923"/>
                        <a:pt x="42652" y="15126"/>
                        <a:pt x="38575" y="13885"/>
                      </a:cubicBezTo>
                      <a:cubicBezTo>
                        <a:pt x="34143" y="12555"/>
                        <a:pt x="29800" y="10428"/>
                        <a:pt x="25280" y="9896"/>
                      </a:cubicBezTo>
                      <a:cubicBezTo>
                        <a:pt x="16416" y="8833"/>
                        <a:pt x="11807" y="16987"/>
                        <a:pt x="10477" y="24521"/>
                      </a:cubicBezTo>
                      <a:cubicBezTo>
                        <a:pt x="9237" y="31612"/>
                        <a:pt x="9325" y="39678"/>
                        <a:pt x="10212" y="46946"/>
                      </a:cubicBezTo>
                      <a:cubicBezTo>
                        <a:pt x="10921" y="52796"/>
                        <a:pt x="12782" y="59975"/>
                        <a:pt x="18721" y="62812"/>
                      </a:cubicBezTo>
                      <a:cubicBezTo>
                        <a:pt x="22886" y="64762"/>
                        <a:pt x="27673" y="64319"/>
                        <a:pt x="32104" y="64230"/>
                      </a:cubicBezTo>
                      <a:cubicBezTo>
                        <a:pt x="36891" y="64141"/>
                        <a:pt x="41677" y="64141"/>
                        <a:pt x="46375" y="64053"/>
                      </a:cubicBezTo>
                      <a:cubicBezTo>
                        <a:pt x="56213" y="63964"/>
                        <a:pt x="66052" y="63787"/>
                        <a:pt x="75979" y="63698"/>
                      </a:cubicBezTo>
                      <a:cubicBezTo>
                        <a:pt x="80588" y="63698"/>
                        <a:pt x="85552" y="64053"/>
                        <a:pt x="90161" y="63521"/>
                      </a:cubicBezTo>
                      <a:cubicBezTo>
                        <a:pt x="93263" y="63166"/>
                        <a:pt x="94238" y="62369"/>
                        <a:pt x="94415" y="59178"/>
                      </a:cubicBezTo>
                      <a:cubicBezTo>
                        <a:pt x="94593" y="56696"/>
                        <a:pt x="94327" y="54125"/>
                        <a:pt x="94327" y="51643"/>
                      </a:cubicBezTo>
                      <a:cubicBezTo>
                        <a:pt x="94149" y="40653"/>
                        <a:pt x="94858" y="30460"/>
                        <a:pt x="96543" y="19646"/>
                      </a:cubicBezTo>
                      <a:cubicBezTo>
                        <a:pt x="96720" y="18405"/>
                        <a:pt x="98581" y="18494"/>
                        <a:pt x="98847" y="19557"/>
                      </a:cubicBezTo>
                      <a:lnTo>
                        <a:pt x="98847" y="195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0" name="任意多边形: 形状 519"/>
                <p:cNvSpPr/>
                <p:nvPr>
                  <p:custDataLst>
                    <p:tags r:id="rId262"/>
                  </p:custDataLst>
                </p:nvPr>
              </p:nvSpPr>
              <p:spPr>
                <a:xfrm>
                  <a:off x="8245439" y="3428486"/>
                  <a:ext cx="65429" cy="5265"/>
                </a:xfrm>
                <a:custGeom>
                  <a:avLst/>
                  <a:gdLst>
                    <a:gd name="connsiteX0" fmla="*/ 64941 w 65429"/>
                    <a:gd name="connsiteY0" fmla="*/ 1484 h 5265"/>
                    <a:gd name="connsiteX1" fmla="*/ 33742 w 65429"/>
                    <a:gd name="connsiteY1" fmla="*/ 3611 h 5265"/>
                    <a:gd name="connsiteX2" fmla="*/ 17610 w 65429"/>
                    <a:gd name="connsiteY2" fmla="*/ 4497 h 5265"/>
                    <a:gd name="connsiteX3" fmla="*/ 1478 w 65429"/>
                    <a:gd name="connsiteY3" fmla="*/ 5207 h 5265"/>
                    <a:gd name="connsiteX4" fmla="*/ 1035 w 65429"/>
                    <a:gd name="connsiteY4" fmla="*/ 2370 h 5265"/>
                    <a:gd name="connsiteX5" fmla="*/ 16280 w 65429"/>
                    <a:gd name="connsiteY5" fmla="*/ 1307 h 5265"/>
                    <a:gd name="connsiteX6" fmla="*/ 32412 w 65429"/>
                    <a:gd name="connsiteY6" fmla="*/ 598 h 5265"/>
                    <a:gd name="connsiteX7" fmla="*/ 64764 w 65429"/>
                    <a:gd name="connsiteY7" fmla="*/ 243 h 5265"/>
                    <a:gd name="connsiteX8" fmla="*/ 64941 w 65429"/>
                    <a:gd name="connsiteY8" fmla="*/ 1484 h 5265"/>
                    <a:gd name="connsiteX9" fmla="*/ 64941 w 65429"/>
                    <a:gd name="connsiteY9" fmla="*/ 1484 h 5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429" h="5265">
                      <a:moveTo>
                        <a:pt x="64941" y="1484"/>
                      </a:moveTo>
                      <a:cubicBezTo>
                        <a:pt x="54571" y="2636"/>
                        <a:pt x="44200" y="3079"/>
                        <a:pt x="33742" y="3611"/>
                      </a:cubicBezTo>
                      <a:cubicBezTo>
                        <a:pt x="28335" y="3877"/>
                        <a:pt x="23017" y="4231"/>
                        <a:pt x="17610" y="4497"/>
                      </a:cubicBezTo>
                      <a:cubicBezTo>
                        <a:pt x="12292" y="4763"/>
                        <a:pt x="6796" y="5473"/>
                        <a:pt x="1478" y="5207"/>
                      </a:cubicBezTo>
                      <a:cubicBezTo>
                        <a:pt x="-117" y="5118"/>
                        <a:pt x="-649" y="2636"/>
                        <a:pt x="1035" y="2370"/>
                      </a:cubicBezTo>
                      <a:cubicBezTo>
                        <a:pt x="5999" y="1484"/>
                        <a:pt x="11228" y="1573"/>
                        <a:pt x="16280" y="1307"/>
                      </a:cubicBezTo>
                      <a:cubicBezTo>
                        <a:pt x="21687" y="1041"/>
                        <a:pt x="27005" y="775"/>
                        <a:pt x="32412" y="598"/>
                      </a:cubicBezTo>
                      <a:cubicBezTo>
                        <a:pt x="43225" y="154"/>
                        <a:pt x="53862" y="-289"/>
                        <a:pt x="64764" y="243"/>
                      </a:cubicBezTo>
                      <a:cubicBezTo>
                        <a:pt x="65473" y="243"/>
                        <a:pt x="65739" y="1395"/>
                        <a:pt x="64941" y="1484"/>
                      </a:cubicBezTo>
                      <a:lnTo>
                        <a:pt x="64941" y="148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1" name="任意多边形: 形状 520"/>
                <p:cNvSpPr/>
                <p:nvPr>
                  <p:custDataLst>
                    <p:tags r:id="rId263"/>
                  </p:custDataLst>
                </p:nvPr>
              </p:nvSpPr>
              <p:spPr>
                <a:xfrm>
                  <a:off x="8249489" y="3474066"/>
                  <a:ext cx="152608" cy="5134"/>
                </a:xfrm>
                <a:custGeom>
                  <a:avLst/>
                  <a:gdLst>
                    <a:gd name="connsiteX0" fmla="*/ 151388 w 152608"/>
                    <a:gd name="connsiteY0" fmla="*/ 4565 h 5134"/>
                    <a:gd name="connsiteX1" fmla="*/ 76669 w 152608"/>
                    <a:gd name="connsiteY1" fmla="*/ 4033 h 5134"/>
                    <a:gd name="connsiteX2" fmla="*/ 40417 w 152608"/>
                    <a:gd name="connsiteY2" fmla="*/ 4210 h 5134"/>
                    <a:gd name="connsiteX3" fmla="*/ 1949 w 152608"/>
                    <a:gd name="connsiteY3" fmla="*/ 4742 h 5134"/>
                    <a:gd name="connsiteX4" fmla="*/ 1329 w 152608"/>
                    <a:gd name="connsiteY4" fmla="*/ 931 h 5134"/>
                    <a:gd name="connsiteX5" fmla="*/ 36960 w 152608"/>
                    <a:gd name="connsiteY5" fmla="*/ 133 h 5134"/>
                    <a:gd name="connsiteX6" fmla="*/ 75428 w 152608"/>
                    <a:gd name="connsiteY6" fmla="*/ 44 h 5134"/>
                    <a:gd name="connsiteX7" fmla="*/ 151300 w 152608"/>
                    <a:gd name="connsiteY7" fmla="*/ 1994 h 5134"/>
                    <a:gd name="connsiteX8" fmla="*/ 151388 w 152608"/>
                    <a:gd name="connsiteY8" fmla="*/ 4565 h 5134"/>
                    <a:gd name="connsiteX9" fmla="*/ 151388 w 152608"/>
                    <a:gd name="connsiteY9" fmla="*/ 4565 h 5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608" h="5134">
                      <a:moveTo>
                        <a:pt x="151388" y="4565"/>
                      </a:moveTo>
                      <a:cubicBezTo>
                        <a:pt x="126482" y="4299"/>
                        <a:pt x="101575" y="4033"/>
                        <a:pt x="76669" y="4033"/>
                      </a:cubicBezTo>
                      <a:cubicBezTo>
                        <a:pt x="64614" y="4033"/>
                        <a:pt x="52471" y="4122"/>
                        <a:pt x="40417" y="4210"/>
                      </a:cubicBezTo>
                      <a:cubicBezTo>
                        <a:pt x="27742" y="4387"/>
                        <a:pt x="14624" y="5806"/>
                        <a:pt x="1949" y="4742"/>
                      </a:cubicBezTo>
                      <a:cubicBezTo>
                        <a:pt x="-90" y="4565"/>
                        <a:pt x="-887" y="1285"/>
                        <a:pt x="1329" y="931"/>
                      </a:cubicBezTo>
                      <a:cubicBezTo>
                        <a:pt x="12851" y="-576"/>
                        <a:pt x="25260" y="222"/>
                        <a:pt x="36960" y="133"/>
                      </a:cubicBezTo>
                      <a:cubicBezTo>
                        <a:pt x="49812" y="44"/>
                        <a:pt x="62576" y="44"/>
                        <a:pt x="75428" y="44"/>
                      </a:cubicBezTo>
                      <a:cubicBezTo>
                        <a:pt x="100689" y="133"/>
                        <a:pt x="126039" y="842"/>
                        <a:pt x="151300" y="1994"/>
                      </a:cubicBezTo>
                      <a:cubicBezTo>
                        <a:pt x="152984" y="2172"/>
                        <a:pt x="153073" y="4653"/>
                        <a:pt x="151388" y="4565"/>
                      </a:cubicBezTo>
                      <a:lnTo>
                        <a:pt x="151388" y="45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2" name="任意多边形: 形状 521"/>
                <p:cNvSpPr/>
                <p:nvPr>
                  <p:custDataLst>
                    <p:tags r:id="rId264"/>
                  </p:custDataLst>
                </p:nvPr>
              </p:nvSpPr>
              <p:spPr>
                <a:xfrm>
                  <a:off x="8441838" y="3447072"/>
                  <a:ext cx="164840" cy="9843"/>
                </a:xfrm>
                <a:custGeom>
                  <a:avLst/>
                  <a:gdLst>
                    <a:gd name="connsiteX0" fmla="*/ 164319 w 164840"/>
                    <a:gd name="connsiteY0" fmla="*/ 1157 h 9843"/>
                    <a:gd name="connsiteX1" fmla="*/ 82066 w 164840"/>
                    <a:gd name="connsiteY1" fmla="*/ 8336 h 9843"/>
                    <a:gd name="connsiteX2" fmla="*/ 41825 w 164840"/>
                    <a:gd name="connsiteY2" fmla="*/ 9843 h 9843"/>
                    <a:gd name="connsiteX3" fmla="*/ 1141 w 164840"/>
                    <a:gd name="connsiteY3" fmla="*/ 7450 h 9843"/>
                    <a:gd name="connsiteX4" fmla="*/ 1053 w 164840"/>
                    <a:gd name="connsiteY4" fmla="*/ 4437 h 9843"/>
                    <a:gd name="connsiteX5" fmla="*/ 40584 w 164840"/>
                    <a:gd name="connsiteY5" fmla="*/ 2930 h 9843"/>
                    <a:gd name="connsiteX6" fmla="*/ 81888 w 164840"/>
                    <a:gd name="connsiteY6" fmla="*/ 3018 h 9843"/>
                    <a:gd name="connsiteX7" fmla="*/ 164231 w 164840"/>
                    <a:gd name="connsiteY7" fmla="*/ 5 h 9843"/>
                    <a:gd name="connsiteX8" fmla="*/ 164319 w 164840"/>
                    <a:gd name="connsiteY8" fmla="*/ 1157 h 9843"/>
                    <a:gd name="connsiteX9" fmla="*/ 164319 w 164840"/>
                    <a:gd name="connsiteY9" fmla="*/ 1157 h 9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840" h="9843">
                      <a:moveTo>
                        <a:pt x="164319" y="1157"/>
                      </a:moveTo>
                      <a:cubicBezTo>
                        <a:pt x="136931" y="3993"/>
                        <a:pt x="109543" y="6120"/>
                        <a:pt x="82066" y="8336"/>
                      </a:cubicBezTo>
                      <a:cubicBezTo>
                        <a:pt x="68770" y="9400"/>
                        <a:pt x="55298" y="9843"/>
                        <a:pt x="41825" y="9843"/>
                      </a:cubicBezTo>
                      <a:cubicBezTo>
                        <a:pt x="28353" y="9843"/>
                        <a:pt x="14437" y="9932"/>
                        <a:pt x="1141" y="7450"/>
                      </a:cubicBezTo>
                      <a:cubicBezTo>
                        <a:pt x="-365" y="7184"/>
                        <a:pt x="-365" y="4703"/>
                        <a:pt x="1053" y="4437"/>
                      </a:cubicBezTo>
                      <a:cubicBezTo>
                        <a:pt x="13994" y="2664"/>
                        <a:pt x="27466" y="3018"/>
                        <a:pt x="40584" y="2930"/>
                      </a:cubicBezTo>
                      <a:cubicBezTo>
                        <a:pt x="54323" y="2841"/>
                        <a:pt x="68150" y="2841"/>
                        <a:pt x="81888" y="3018"/>
                      </a:cubicBezTo>
                      <a:cubicBezTo>
                        <a:pt x="109365" y="3373"/>
                        <a:pt x="136931" y="2043"/>
                        <a:pt x="164231" y="5"/>
                      </a:cubicBezTo>
                      <a:cubicBezTo>
                        <a:pt x="165029" y="-84"/>
                        <a:pt x="165029" y="1068"/>
                        <a:pt x="164319" y="1157"/>
                      </a:cubicBezTo>
                      <a:lnTo>
                        <a:pt x="164319" y="11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3" name="任意多边形: 形状 522"/>
                <p:cNvSpPr/>
                <p:nvPr>
                  <p:custDataLst>
                    <p:tags r:id="rId265"/>
                  </p:custDataLst>
                </p:nvPr>
              </p:nvSpPr>
              <p:spPr>
                <a:xfrm>
                  <a:off x="8665921" y="3461493"/>
                  <a:ext cx="92032" cy="7415"/>
                </a:xfrm>
                <a:custGeom>
                  <a:avLst/>
                  <a:gdLst>
                    <a:gd name="connsiteX0" fmla="*/ 91625 w 92032"/>
                    <a:gd name="connsiteY0" fmla="*/ 1271 h 7415"/>
                    <a:gd name="connsiteX1" fmla="*/ 68048 w 92032"/>
                    <a:gd name="connsiteY1" fmla="*/ 5792 h 7415"/>
                    <a:gd name="connsiteX2" fmla="*/ 46510 w 92032"/>
                    <a:gd name="connsiteY2" fmla="*/ 7299 h 7415"/>
                    <a:gd name="connsiteX3" fmla="*/ 24085 w 92032"/>
                    <a:gd name="connsiteY3" fmla="*/ 7121 h 7415"/>
                    <a:gd name="connsiteX4" fmla="*/ 12208 w 92032"/>
                    <a:gd name="connsiteY4" fmla="*/ 6058 h 7415"/>
                    <a:gd name="connsiteX5" fmla="*/ 1483 w 92032"/>
                    <a:gd name="connsiteY5" fmla="*/ 4196 h 7415"/>
                    <a:gd name="connsiteX6" fmla="*/ 1394 w 92032"/>
                    <a:gd name="connsiteY6" fmla="*/ 385 h 7415"/>
                    <a:gd name="connsiteX7" fmla="*/ 22224 w 92032"/>
                    <a:gd name="connsiteY7" fmla="*/ 828 h 7415"/>
                    <a:gd name="connsiteX8" fmla="*/ 45446 w 92032"/>
                    <a:gd name="connsiteY8" fmla="*/ 1271 h 7415"/>
                    <a:gd name="connsiteX9" fmla="*/ 68048 w 92032"/>
                    <a:gd name="connsiteY9" fmla="*/ 740 h 7415"/>
                    <a:gd name="connsiteX10" fmla="*/ 91359 w 92032"/>
                    <a:gd name="connsiteY10" fmla="*/ 119 h 7415"/>
                    <a:gd name="connsiteX11" fmla="*/ 91625 w 92032"/>
                    <a:gd name="connsiteY11" fmla="*/ 1271 h 7415"/>
                    <a:gd name="connsiteX12" fmla="*/ 91625 w 92032"/>
                    <a:gd name="connsiteY12" fmla="*/ 1271 h 7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32" h="7415">
                      <a:moveTo>
                        <a:pt x="91625" y="1271"/>
                      </a:moveTo>
                      <a:cubicBezTo>
                        <a:pt x="83737" y="2778"/>
                        <a:pt x="76025" y="4817"/>
                        <a:pt x="68048" y="5792"/>
                      </a:cubicBezTo>
                      <a:cubicBezTo>
                        <a:pt x="60957" y="6678"/>
                        <a:pt x="53689" y="7033"/>
                        <a:pt x="46510" y="7299"/>
                      </a:cubicBezTo>
                      <a:cubicBezTo>
                        <a:pt x="39064" y="7476"/>
                        <a:pt x="31619" y="7476"/>
                        <a:pt x="24085" y="7121"/>
                      </a:cubicBezTo>
                      <a:cubicBezTo>
                        <a:pt x="20096" y="6944"/>
                        <a:pt x="16196" y="6501"/>
                        <a:pt x="12208" y="6058"/>
                      </a:cubicBezTo>
                      <a:cubicBezTo>
                        <a:pt x="8662" y="5614"/>
                        <a:pt x="4940" y="5526"/>
                        <a:pt x="1483" y="4196"/>
                      </a:cubicBezTo>
                      <a:cubicBezTo>
                        <a:pt x="-201" y="3576"/>
                        <a:pt x="-733" y="651"/>
                        <a:pt x="1394" y="385"/>
                      </a:cubicBezTo>
                      <a:cubicBezTo>
                        <a:pt x="7953" y="-590"/>
                        <a:pt x="15487" y="562"/>
                        <a:pt x="22224" y="828"/>
                      </a:cubicBezTo>
                      <a:cubicBezTo>
                        <a:pt x="29935" y="1183"/>
                        <a:pt x="37735" y="1271"/>
                        <a:pt x="45446" y="1271"/>
                      </a:cubicBezTo>
                      <a:cubicBezTo>
                        <a:pt x="52980" y="1271"/>
                        <a:pt x="60514" y="828"/>
                        <a:pt x="68048" y="740"/>
                      </a:cubicBezTo>
                      <a:cubicBezTo>
                        <a:pt x="75848" y="562"/>
                        <a:pt x="83648" y="828"/>
                        <a:pt x="91359" y="119"/>
                      </a:cubicBezTo>
                      <a:cubicBezTo>
                        <a:pt x="92157" y="30"/>
                        <a:pt x="92246" y="1183"/>
                        <a:pt x="91625" y="1271"/>
                      </a:cubicBezTo>
                      <a:lnTo>
                        <a:pt x="91625" y="12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4" name="任意多边形: 形状 523"/>
                <p:cNvSpPr/>
                <p:nvPr>
                  <p:custDataLst>
                    <p:tags r:id="rId266"/>
                  </p:custDataLst>
                </p:nvPr>
              </p:nvSpPr>
              <p:spPr>
                <a:xfrm>
                  <a:off x="8708818" y="3425712"/>
                  <a:ext cx="84971" cy="5357"/>
                </a:xfrm>
                <a:custGeom>
                  <a:avLst/>
                  <a:gdLst>
                    <a:gd name="connsiteX0" fmla="*/ 84715 w 84971"/>
                    <a:gd name="connsiteY0" fmla="*/ 4080 h 5357"/>
                    <a:gd name="connsiteX1" fmla="*/ 43676 w 84971"/>
                    <a:gd name="connsiteY1" fmla="*/ 4966 h 5357"/>
                    <a:gd name="connsiteX2" fmla="*/ 1043 w 84971"/>
                    <a:gd name="connsiteY2" fmla="*/ 2130 h 5357"/>
                    <a:gd name="connsiteX3" fmla="*/ 954 w 84971"/>
                    <a:gd name="connsiteY3" fmla="*/ 3 h 5357"/>
                    <a:gd name="connsiteX4" fmla="*/ 42701 w 84971"/>
                    <a:gd name="connsiteY4" fmla="*/ 1775 h 5357"/>
                    <a:gd name="connsiteX5" fmla="*/ 84537 w 84971"/>
                    <a:gd name="connsiteY5" fmla="*/ 3371 h 5357"/>
                    <a:gd name="connsiteX6" fmla="*/ 84715 w 84971"/>
                    <a:gd name="connsiteY6" fmla="*/ 4080 h 5357"/>
                    <a:gd name="connsiteX7" fmla="*/ 84715 w 84971"/>
                    <a:gd name="connsiteY7" fmla="*/ 4080 h 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971" h="5357">
                      <a:moveTo>
                        <a:pt x="84715" y="4080"/>
                      </a:moveTo>
                      <a:cubicBezTo>
                        <a:pt x="71242" y="5941"/>
                        <a:pt x="57326" y="5321"/>
                        <a:pt x="43676" y="4966"/>
                      </a:cubicBezTo>
                      <a:cubicBezTo>
                        <a:pt x="29406" y="4612"/>
                        <a:pt x="15224" y="3725"/>
                        <a:pt x="1043" y="2130"/>
                      </a:cubicBezTo>
                      <a:cubicBezTo>
                        <a:pt x="-287" y="1953"/>
                        <a:pt x="-376" y="-86"/>
                        <a:pt x="954" y="3"/>
                      </a:cubicBezTo>
                      <a:cubicBezTo>
                        <a:pt x="14870" y="623"/>
                        <a:pt x="28786" y="1244"/>
                        <a:pt x="42701" y="1775"/>
                      </a:cubicBezTo>
                      <a:cubicBezTo>
                        <a:pt x="56617" y="2307"/>
                        <a:pt x="70622" y="1864"/>
                        <a:pt x="84537" y="3371"/>
                      </a:cubicBezTo>
                      <a:cubicBezTo>
                        <a:pt x="84980" y="3459"/>
                        <a:pt x="85158" y="4080"/>
                        <a:pt x="84715" y="4080"/>
                      </a:cubicBezTo>
                      <a:lnTo>
                        <a:pt x="84715" y="408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5" name="任意多边形: 形状 524"/>
                <p:cNvSpPr/>
                <p:nvPr>
                  <p:custDataLst>
                    <p:tags r:id="rId267"/>
                  </p:custDataLst>
                </p:nvPr>
              </p:nvSpPr>
              <p:spPr>
                <a:xfrm>
                  <a:off x="9754513" y="3237448"/>
                  <a:ext cx="29984" cy="157167"/>
                </a:xfrm>
                <a:custGeom>
                  <a:avLst/>
                  <a:gdLst>
                    <a:gd name="connsiteX0" fmla="*/ 17734 w 29984"/>
                    <a:gd name="connsiteY0" fmla="*/ 155826 h 157167"/>
                    <a:gd name="connsiteX1" fmla="*/ 20393 w 29984"/>
                    <a:gd name="connsiteY1" fmla="*/ 119043 h 157167"/>
                    <a:gd name="connsiteX2" fmla="*/ 20216 w 29984"/>
                    <a:gd name="connsiteY2" fmla="*/ 80663 h 157167"/>
                    <a:gd name="connsiteX3" fmla="*/ 14277 w 29984"/>
                    <a:gd name="connsiteY3" fmla="*/ 42727 h 157167"/>
                    <a:gd name="connsiteX4" fmla="*/ 9490 w 29984"/>
                    <a:gd name="connsiteY4" fmla="*/ 25000 h 157167"/>
                    <a:gd name="connsiteX5" fmla="*/ 2223 w 29984"/>
                    <a:gd name="connsiteY5" fmla="*/ 8248 h 157167"/>
                    <a:gd name="connsiteX6" fmla="*/ 6654 w 29984"/>
                    <a:gd name="connsiteY6" fmla="*/ 537 h 157167"/>
                    <a:gd name="connsiteX7" fmla="*/ 15163 w 29984"/>
                    <a:gd name="connsiteY7" fmla="*/ 12946 h 157167"/>
                    <a:gd name="connsiteX8" fmla="*/ 21279 w 29984"/>
                    <a:gd name="connsiteY8" fmla="*/ 32534 h 157167"/>
                    <a:gd name="connsiteX9" fmla="*/ 28902 w 29984"/>
                    <a:gd name="connsiteY9" fmla="*/ 74813 h 157167"/>
                    <a:gd name="connsiteX10" fmla="*/ 29256 w 29984"/>
                    <a:gd name="connsiteY10" fmla="*/ 117270 h 157167"/>
                    <a:gd name="connsiteX11" fmla="*/ 20216 w 29984"/>
                    <a:gd name="connsiteY11" fmla="*/ 156535 h 157167"/>
                    <a:gd name="connsiteX12" fmla="*/ 17734 w 29984"/>
                    <a:gd name="connsiteY12" fmla="*/ 155826 h 157167"/>
                    <a:gd name="connsiteX13" fmla="*/ 17734 w 29984"/>
                    <a:gd name="connsiteY13" fmla="*/ 155826 h 157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984" h="157167">
                      <a:moveTo>
                        <a:pt x="17734" y="155826"/>
                      </a:moveTo>
                      <a:cubicBezTo>
                        <a:pt x="16581" y="143506"/>
                        <a:pt x="19506" y="131274"/>
                        <a:pt x="20393" y="119043"/>
                      </a:cubicBezTo>
                      <a:cubicBezTo>
                        <a:pt x="21279" y="106279"/>
                        <a:pt x="21279" y="93515"/>
                        <a:pt x="20216" y="80663"/>
                      </a:cubicBezTo>
                      <a:cubicBezTo>
                        <a:pt x="19152" y="67900"/>
                        <a:pt x="17290" y="55225"/>
                        <a:pt x="14277" y="42727"/>
                      </a:cubicBezTo>
                      <a:cubicBezTo>
                        <a:pt x="12859" y="36789"/>
                        <a:pt x="11263" y="30850"/>
                        <a:pt x="9490" y="25000"/>
                      </a:cubicBezTo>
                      <a:cubicBezTo>
                        <a:pt x="7984" y="20214"/>
                        <a:pt x="6654" y="11439"/>
                        <a:pt x="2223" y="8248"/>
                      </a:cubicBezTo>
                      <a:cubicBezTo>
                        <a:pt x="-2653" y="4791"/>
                        <a:pt x="1247" y="-1945"/>
                        <a:pt x="6654" y="537"/>
                      </a:cubicBezTo>
                      <a:cubicBezTo>
                        <a:pt x="11618" y="2930"/>
                        <a:pt x="13479" y="8159"/>
                        <a:pt x="15163" y="12946"/>
                      </a:cubicBezTo>
                      <a:cubicBezTo>
                        <a:pt x="17468" y="19416"/>
                        <a:pt x="19506" y="25887"/>
                        <a:pt x="21279" y="32534"/>
                      </a:cubicBezTo>
                      <a:cubicBezTo>
                        <a:pt x="25002" y="46450"/>
                        <a:pt x="27572" y="60632"/>
                        <a:pt x="28902" y="74813"/>
                      </a:cubicBezTo>
                      <a:cubicBezTo>
                        <a:pt x="30231" y="88995"/>
                        <a:pt x="30320" y="103177"/>
                        <a:pt x="29256" y="117270"/>
                      </a:cubicBezTo>
                      <a:cubicBezTo>
                        <a:pt x="28281" y="130654"/>
                        <a:pt x="27306" y="145190"/>
                        <a:pt x="20216" y="156535"/>
                      </a:cubicBezTo>
                      <a:cubicBezTo>
                        <a:pt x="19595" y="157688"/>
                        <a:pt x="17911" y="157156"/>
                        <a:pt x="17734" y="155826"/>
                      </a:cubicBezTo>
                      <a:lnTo>
                        <a:pt x="17734" y="1558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6" name="任意多边形: 形状 525"/>
                <p:cNvSpPr/>
                <p:nvPr>
                  <p:custDataLst>
                    <p:tags r:id="rId268"/>
                  </p:custDataLst>
                </p:nvPr>
              </p:nvSpPr>
              <p:spPr>
                <a:xfrm>
                  <a:off x="8351528" y="3235924"/>
                  <a:ext cx="1418413" cy="9256"/>
                </a:xfrm>
                <a:custGeom>
                  <a:avLst/>
                  <a:gdLst>
                    <a:gd name="connsiteX0" fmla="*/ 1414868 w 1418413"/>
                    <a:gd name="connsiteY0" fmla="*/ 8354 h 9256"/>
                    <a:gd name="connsiteX1" fmla="*/ 1276951 w 1418413"/>
                    <a:gd name="connsiteY1" fmla="*/ 9152 h 9256"/>
                    <a:gd name="connsiteX2" fmla="*/ 1139034 w 1418413"/>
                    <a:gd name="connsiteY2" fmla="*/ 9152 h 9256"/>
                    <a:gd name="connsiteX3" fmla="*/ 863112 w 1418413"/>
                    <a:gd name="connsiteY3" fmla="*/ 9152 h 9256"/>
                    <a:gd name="connsiteX4" fmla="*/ 314103 w 1418413"/>
                    <a:gd name="connsiteY4" fmla="*/ 9152 h 9256"/>
                    <a:gd name="connsiteX5" fmla="*/ 4411 w 1418413"/>
                    <a:gd name="connsiteY5" fmla="*/ 9152 h 9256"/>
                    <a:gd name="connsiteX6" fmla="*/ 4233 w 1418413"/>
                    <a:gd name="connsiteY6" fmla="*/ 199 h 9256"/>
                    <a:gd name="connsiteX7" fmla="*/ 556078 w 1418413"/>
                    <a:gd name="connsiteY7" fmla="*/ 199 h 9256"/>
                    <a:gd name="connsiteX8" fmla="*/ 1105087 w 1418413"/>
                    <a:gd name="connsiteY8" fmla="*/ 199 h 9256"/>
                    <a:gd name="connsiteX9" fmla="*/ 1259933 w 1418413"/>
                    <a:gd name="connsiteY9" fmla="*/ 199 h 9256"/>
                    <a:gd name="connsiteX10" fmla="*/ 1414779 w 1418413"/>
                    <a:gd name="connsiteY10" fmla="*/ 997 h 9256"/>
                    <a:gd name="connsiteX11" fmla="*/ 1414868 w 1418413"/>
                    <a:gd name="connsiteY11" fmla="*/ 8354 h 9256"/>
                    <a:gd name="connsiteX12" fmla="*/ 1414868 w 1418413"/>
                    <a:gd name="connsiteY12" fmla="*/ 8354 h 9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18413" h="9256">
                      <a:moveTo>
                        <a:pt x="1414868" y="8354"/>
                      </a:moveTo>
                      <a:cubicBezTo>
                        <a:pt x="1368955" y="9683"/>
                        <a:pt x="1322953" y="9152"/>
                        <a:pt x="1276951" y="9152"/>
                      </a:cubicBezTo>
                      <a:cubicBezTo>
                        <a:pt x="1230949" y="9152"/>
                        <a:pt x="1184948" y="9152"/>
                        <a:pt x="1139034" y="9152"/>
                      </a:cubicBezTo>
                      <a:cubicBezTo>
                        <a:pt x="1047031" y="9152"/>
                        <a:pt x="955115" y="9152"/>
                        <a:pt x="863112" y="9152"/>
                      </a:cubicBezTo>
                      <a:cubicBezTo>
                        <a:pt x="680079" y="9152"/>
                        <a:pt x="497136" y="9152"/>
                        <a:pt x="314103" y="9152"/>
                      </a:cubicBezTo>
                      <a:cubicBezTo>
                        <a:pt x="210843" y="9152"/>
                        <a:pt x="107671" y="9152"/>
                        <a:pt x="4411" y="9152"/>
                      </a:cubicBezTo>
                      <a:cubicBezTo>
                        <a:pt x="-1351" y="9152"/>
                        <a:pt x="-1528" y="199"/>
                        <a:pt x="4233" y="199"/>
                      </a:cubicBezTo>
                      <a:cubicBezTo>
                        <a:pt x="188152" y="199"/>
                        <a:pt x="372071" y="199"/>
                        <a:pt x="556078" y="199"/>
                      </a:cubicBezTo>
                      <a:cubicBezTo>
                        <a:pt x="739111" y="199"/>
                        <a:pt x="922054" y="199"/>
                        <a:pt x="1105087" y="199"/>
                      </a:cubicBezTo>
                      <a:cubicBezTo>
                        <a:pt x="1156673" y="199"/>
                        <a:pt x="1208347" y="199"/>
                        <a:pt x="1259933" y="199"/>
                      </a:cubicBezTo>
                      <a:cubicBezTo>
                        <a:pt x="1311519" y="199"/>
                        <a:pt x="1363193" y="-598"/>
                        <a:pt x="1414779" y="997"/>
                      </a:cubicBezTo>
                      <a:cubicBezTo>
                        <a:pt x="1419566" y="1086"/>
                        <a:pt x="1419654" y="8265"/>
                        <a:pt x="1414868" y="8354"/>
                      </a:cubicBezTo>
                      <a:lnTo>
                        <a:pt x="1414868" y="835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7" name="任意多边形: 形状 526"/>
                <p:cNvSpPr/>
                <p:nvPr>
                  <p:custDataLst>
                    <p:tags r:id="rId269"/>
                  </p:custDataLst>
                </p:nvPr>
              </p:nvSpPr>
              <p:spPr>
                <a:xfrm>
                  <a:off x="8338912" y="3237938"/>
                  <a:ext cx="19428" cy="155891"/>
                </a:xfrm>
                <a:custGeom>
                  <a:avLst/>
                  <a:gdLst>
                    <a:gd name="connsiteX0" fmla="*/ 19065 w 19428"/>
                    <a:gd name="connsiteY0" fmla="*/ 1908 h 155891"/>
                    <a:gd name="connsiteX1" fmla="*/ 17293 w 19428"/>
                    <a:gd name="connsiteY1" fmla="*/ 18306 h 155891"/>
                    <a:gd name="connsiteX2" fmla="*/ 13836 w 19428"/>
                    <a:gd name="connsiteY2" fmla="*/ 37008 h 155891"/>
                    <a:gd name="connsiteX3" fmla="*/ 10733 w 19428"/>
                    <a:gd name="connsiteY3" fmla="*/ 75653 h 155891"/>
                    <a:gd name="connsiteX4" fmla="*/ 12329 w 19428"/>
                    <a:gd name="connsiteY4" fmla="*/ 112880 h 155891"/>
                    <a:gd name="connsiteX5" fmla="*/ 15077 w 19428"/>
                    <a:gd name="connsiteY5" fmla="*/ 132469 h 155891"/>
                    <a:gd name="connsiteX6" fmla="*/ 17913 w 19428"/>
                    <a:gd name="connsiteY6" fmla="*/ 151791 h 155891"/>
                    <a:gd name="connsiteX7" fmla="*/ 10024 w 19428"/>
                    <a:gd name="connsiteY7" fmla="*/ 153741 h 155891"/>
                    <a:gd name="connsiteX8" fmla="*/ 4706 w 19428"/>
                    <a:gd name="connsiteY8" fmla="*/ 135128 h 155891"/>
                    <a:gd name="connsiteX9" fmla="*/ 1870 w 19428"/>
                    <a:gd name="connsiteY9" fmla="*/ 115628 h 155891"/>
                    <a:gd name="connsiteX10" fmla="*/ 97 w 19428"/>
                    <a:gd name="connsiteY10" fmla="*/ 75387 h 155891"/>
                    <a:gd name="connsiteX11" fmla="*/ 3820 w 19428"/>
                    <a:gd name="connsiteY11" fmla="*/ 37185 h 155891"/>
                    <a:gd name="connsiteX12" fmla="*/ 7720 w 19428"/>
                    <a:gd name="connsiteY12" fmla="*/ 17597 h 155891"/>
                    <a:gd name="connsiteX13" fmla="*/ 14633 w 19428"/>
                    <a:gd name="connsiteY13" fmla="*/ 667 h 155891"/>
                    <a:gd name="connsiteX14" fmla="*/ 19065 w 19428"/>
                    <a:gd name="connsiteY14" fmla="*/ 1908 h 155891"/>
                    <a:gd name="connsiteX15" fmla="*/ 19065 w 19428"/>
                    <a:gd name="connsiteY15" fmla="*/ 1908 h 15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428" h="155891">
                      <a:moveTo>
                        <a:pt x="19065" y="1908"/>
                      </a:moveTo>
                      <a:cubicBezTo>
                        <a:pt x="20218" y="7404"/>
                        <a:pt x="18356" y="12988"/>
                        <a:pt x="17293" y="18306"/>
                      </a:cubicBezTo>
                      <a:cubicBezTo>
                        <a:pt x="16052" y="24510"/>
                        <a:pt x="14811" y="30715"/>
                        <a:pt x="13836" y="37008"/>
                      </a:cubicBezTo>
                      <a:cubicBezTo>
                        <a:pt x="11886" y="49772"/>
                        <a:pt x="10999" y="62624"/>
                        <a:pt x="10733" y="75653"/>
                      </a:cubicBezTo>
                      <a:cubicBezTo>
                        <a:pt x="10468" y="88062"/>
                        <a:pt x="10999" y="100471"/>
                        <a:pt x="12329" y="112880"/>
                      </a:cubicBezTo>
                      <a:cubicBezTo>
                        <a:pt x="13038" y="119439"/>
                        <a:pt x="13924" y="125998"/>
                        <a:pt x="15077" y="132469"/>
                      </a:cubicBezTo>
                      <a:cubicBezTo>
                        <a:pt x="16229" y="138850"/>
                        <a:pt x="18445" y="145321"/>
                        <a:pt x="17913" y="151791"/>
                      </a:cubicBezTo>
                      <a:cubicBezTo>
                        <a:pt x="17558" y="155780"/>
                        <a:pt x="12418" y="157641"/>
                        <a:pt x="10024" y="153741"/>
                      </a:cubicBezTo>
                      <a:cubicBezTo>
                        <a:pt x="6568" y="147980"/>
                        <a:pt x="5770" y="141510"/>
                        <a:pt x="4706" y="135128"/>
                      </a:cubicBezTo>
                      <a:cubicBezTo>
                        <a:pt x="3554" y="128657"/>
                        <a:pt x="2579" y="122187"/>
                        <a:pt x="1870" y="115628"/>
                      </a:cubicBezTo>
                      <a:cubicBezTo>
                        <a:pt x="363" y="102244"/>
                        <a:pt x="-257" y="88771"/>
                        <a:pt x="97" y="75387"/>
                      </a:cubicBezTo>
                      <a:cubicBezTo>
                        <a:pt x="452" y="62535"/>
                        <a:pt x="1781" y="49772"/>
                        <a:pt x="3820" y="37185"/>
                      </a:cubicBezTo>
                      <a:cubicBezTo>
                        <a:pt x="4884" y="30626"/>
                        <a:pt x="6124" y="24067"/>
                        <a:pt x="7720" y="17597"/>
                      </a:cubicBezTo>
                      <a:cubicBezTo>
                        <a:pt x="9138" y="11924"/>
                        <a:pt x="10379" y="4922"/>
                        <a:pt x="14633" y="667"/>
                      </a:cubicBezTo>
                      <a:cubicBezTo>
                        <a:pt x="15963" y="-573"/>
                        <a:pt x="18622" y="-41"/>
                        <a:pt x="19065" y="1908"/>
                      </a:cubicBezTo>
                      <a:lnTo>
                        <a:pt x="19065" y="19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8" name="任意多边形: 形状 527"/>
                <p:cNvSpPr/>
                <p:nvPr>
                  <p:custDataLst>
                    <p:tags r:id="rId270"/>
                  </p:custDataLst>
                </p:nvPr>
              </p:nvSpPr>
              <p:spPr>
                <a:xfrm>
                  <a:off x="9754187" y="3105660"/>
                  <a:ext cx="24412" cy="135665"/>
                </a:xfrm>
                <a:custGeom>
                  <a:avLst/>
                  <a:gdLst>
                    <a:gd name="connsiteX0" fmla="*/ 10791 w 24412"/>
                    <a:gd name="connsiteY0" fmla="*/ 135250 h 135665"/>
                    <a:gd name="connsiteX1" fmla="*/ 11500 w 24412"/>
                    <a:gd name="connsiteY1" fmla="*/ 120536 h 135665"/>
                    <a:gd name="connsiteX2" fmla="*/ 13805 w 24412"/>
                    <a:gd name="connsiteY2" fmla="*/ 102809 h 135665"/>
                    <a:gd name="connsiteX3" fmla="*/ 14957 w 24412"/>
                    <a:gd name="connsiteY3" fmla="*/ 68773 h 135665"/>
                    <a:gd name="connsiteX4" fmla="*/ 687 w 24412"/>
                    <a:gd name="connsiteY4" fmla="*/ 7083 h 135665"/>
                    <a:gd name="connsiteX5" fmla="*/ 8841 w 24412"/>
                    <a:gd name="connsiteY5" fmla="*/ 2474 h 135665"/>
                    <a:gd name="connsiteX6" fmla="*/ 24352 w 24412"/>
                    <a:gd name="connsiteY6" fmla="*/ 67178 h 135665"/>
                    <a:gd name="connsiteX7" fmla="*/ 22668 w 24412"/>
                    <a:gd name="connsiteY7" fmla="*/ 101746 h 135665"/>
                    <a:gd name="connsiteX8" fmla="*/ 19300 w 24412"/>
                    <a:gd name="connsiteY8" fmla="*/ 119739 h 135665"/>
                    <a:gd name="connsiteX9" fmla="*/ 11500 w 24412"/>
                    <a:gd name="connsiteY9" fmla="*/ 135516 h 135665"/>
                    <a:gd name="connsiteX10" fmla="*/ 10791 w 24412"/>
                    <a:gd name="connsiteY10" fmla="*/ 135250 h 135665"/>
                    <a:gd name="connsiteX11" fmla="*/ 10791 w 24412"/>
                    <a:gd name="connsiteY11" fmla="*/ 135250 h 13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412" h="135665">
                      <a:moveTo>
                        <a:pt x="10791" y="135250"/>
                      </a:moveTo>
                      <a:cubicBezTo>
                        <a:pt x="11323" y="130375"/>
                        <a:pt x="10968" y="125411"/>
                        <a:pt x="11500" y="120536"/>
                      </a:cubicBezTo>
                      <a:cubicBezTo>
                        <a:pt x="12209" y="114598"/>
                        <a:pt x="13096" y="108748"/>
                        <a:pt x="13805" y="102809"/>
                      </a:cubicBezTo>
                      <a:cubicBezTo>
                        <a:pt x="15045" y="91552"/>
                        <a:pt x="15223" y="80207"/>
                        <a:pt x="14957" y="68773"/>
                      </a:cubicBezTo>
                      <a:cubicBezTo>
                        <a:pt x="14514" y="47678"/>
                        <a:pt x="11412" y="26139"/>
                        <a:pt x="687" y="7083"/>
                      </a:cubicBezTo>
                      <a:cubicBezTo>
                        <a:pt x="-2416" y="1587"/>
                        <a:pt x="5828" y="-3022"/>
                        <a:pt x="8841" y="2474"/>
                      </a:cubicBezTo>
                      <a:cubicBezTo>
                        <a:pt x="20009" y="22505"/>
                        <a:pt x="23732" y="44930"/>
                        <a:pt x="24352" y="67178"/>
                      </a:cubicBezTo>
                      <a:cubicBezTo>
                        <a:pt x="24618" y="78789"/>
                        <a:pt x="23998" y="90311"/>
                        <a:pt x="22668" y="101746"/>
                      </a:cubicBezTo>
                      <a:cubicBezTo>
                        <a:pt x="21959" y="107861"/>
                        <a:pt x="20984" y="113889"/>
                        <a:pt x="19300" y="119739"/>
                      </a:cubicBezTo>
                      <a:cubicBezTo>
                        <a:pt x="17616" y="125677"/>
                        <a:pt x="14514" y="130286"/>
                        <a:pt x="11500" y="135516"/>
                      </a:cubicBezTo>
                      <a:cubicBezTo>
                        <a:pt x="11323" y="135782"/>
                        <a:pt x="10791" y="135693"/>
                        <a:pt x="10791" y="135250"/>
                      </a:cubicBezTo>
                      <a:lnTo>
                        <a:pt x="10791" y="13525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9" name="任意多边形: 形状 528"/>
                <p:cNvSpPr/>
                <p:nvPr>
                  <p:custDataLst>
                    <p:tags r:id="rId271"/>
                  </p:custDataLst>
                </p:nvPr>
              </p:nvSpPr>
              <p:spPr>
                <a:xfrm>
                  <a:off x="8287312" y="3099563"/>
                  <a:ext cx="1573847" cy="10203"/>
                </a:xfrm>
                <a:custGeom>
                  <a:avLst/>
                  <a:gdLst>
                    <a:gd name="connsiteX0" fmla="*/ 1570113 w 1573847"/>
                    <a:gd name="connsiteY0" fmla="*/ 9103 h 10203"/>
                    <a:gd name="connsiteX1" fmla="*/ 1263877 w 1573847"/>
                    <a:gd name="connsiteY1" fmla="*/ 9723 h 10203"/>
                    <a:gd name="connsiteX2" fmla="*/ 957641 w 1573847"/>
                    <a:gd name="connsiteY2" fmla="*/ 9723 h 10203"/>
                    <a:gd name="connsiteX3" fmla="*/ 348272 w 1573847"/>
                    <a:gd name="connsiteY3" fmla="*/ 9723 h 10203"/>
                    <a:gd name="connsiteX4" fmla="*/ 4544 w 1573847"/>
                    <a:gd name="connsiteY4" fmla="*/ 9723 h 10203"/>
                    <a:gd name="connsiteX5" fmla="*/ 4366 w 1573847"/>
                    <a:gd name="connsiteY5" fmla="*/ 594 h 10203"/>
                    <a:gd name="connsiteX6" fmla="*/ 616838 w 1573847"/>
                    <a:gd name="connsiteY6" fmla="*/ 594 h 10203"/>
                    <a:gd name="connsiteX7" fmla="*/ 1226207 w 1573847"/>
                    <a:gd name="connsiteY7" fmla="*/ 594 h 10203"/>
                    <a:gd name="connsiteX8" fmla="*/ 1569936 w 1573847"/>
                    <a:gd name="connsiteY8" fmla="*/ 1214 h 10203"/>
                    <a:gd name="connsiteX9" fmla="*/ 1570113 w 1573847"/>
                    <a:gd name="connsiteY9" fmla="*/ 9103 h 10203"/>
                    <a:gd name="connsiteX10" fmla="*/ 1570113 w 1573847"/>
                    <a:gd name="connsiteY10" fmla="*/ 9103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73847" h="10203">
                      <a:moveTo>
                        <a:pt x="1570113" y="9103"/>
                      </a:moveTo>
                      <a:cubicBezTo>
                        <a:pt x="1468182" y="11141"/>
                        <a:pt x="1365897" y="9723"/>
                        <a:pt x="1263877" y="9723"/>
                      </a:cubicBezTo>
                      <a:cubicBezTo>
                        <a:pt x="1161769" y="9723"/>
                        <a:pt x="1059750" y="9723"/>
                        <a:pt x="957641" y="9723"/>
                      </a:cubicBezTo>
                      <a:cubicBezTo>
                        <a:pt x="754489" y="9723"/>
                        <a:pt x="551425" y="9723"/>
                        <a:pt x="348272" y="9723"/>
                      </a:cubicBezTo>
                      <a:cubicBezTo>
                        <a:pt x="233666" y="9723"/>
                        <a:pt x="119149" y="9723"/>
                        <a:pt x="4544" y="9723"/>
                      </a:cubicBezTo>
                      <a:cubicBezTo>
                        <a:pt x="-1395" y="9723"/>
                        <a:pt x="-1572" y="594"/>
                        <a:pt x="4366" y="594"/>
                      </a:cubicBezTo>
                      <a:cubicBezTo>
                        <a:pt x="208494" y="594"/>
                        <a:pt x="412710" y="594"/>
                        <a:pt x="616838" y="594"/>
                      </a:cubicBezTo>
                      <a:cubicBezTo>
                        <a:pt x="819991" y="594"/>
                        <a:pt x="1023055" y="594"/>
                        <a:pt x="1226207" y="594"/>
                      </a:cubicBezTo>
                      <a:cubicBezTo>
                        <a:pt x="1340724" y="594"/>
                        <a:pt x="1455330" y="-1090"/>
                        <a:pt x="1569936" y="1214"/>
                      </a:cubicBezTo>
                      <a:cubicBezTo>
                        <a:pt x="1575077" y="1303"/>
                        <a:pt x="1575165" y="9014"/>
                        <a:pt x="1570113" y="9103"/>
                      </a:cubicBezTo>
                      <a:lnTo>
                        <a:pt x="1570113" y="910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0" name="任意多边形: 形状 529"/>
                <p:cNvSpPr/>
                <p:nvPr>
                  <p:custDataLst>
                    <p:tags r:id="rId272"/>
                  </p:custDataLst>
                </p:nvPr>
              </p:nvSpPr>
              <p:spPr>
                <a:xfrm>
                  <a:off x="8340321" y="3106982"/>
                  <a:ext cx="21806" cy="137641"/>
                </a:xfrm>
                <a:custGeom>
                  <a:avLst/>
                  <a:gdLst>
                    <a:gd name="connsiteX0" fmla="*/ 18631 w 21806"/>
                    <a:gd name="connsiteY0" fmla="*/ 355 h 137641"/>
                    <a:gd name="connsiteX1" fmla="*/ 18720 w 21806"/>
                    <a:gd name="connsiteY1" fmla="*/ 9484 h 137641"/>
                    <a:gd name="connsiteX2" fmla="*/ 16770 w 21806"/>
                    <a:gd name="connsiteY2" fmla="*/ 17195 h 137641"/>
                    <a:gd name="connsiteX3" fmla="*/ 12693 w 21806"/>
                    <a:gd name="connsiteY3" fmla="*/ 34391 h 137641"/>
                    <a:gd name="connsiteX4" fmla="*/ 9679 w 21806"/>
                    <a:gd name="connsiteY4" fmla="*/ 69490 h 137641"/>
                    <a:gd name="connsiteX5" fmla="*/ 13579 w 21806"/>
                    <a:gd name="connsiteY5" fmla="*/ 103881 h 137641"/>
                    <a:gd name="connsiteX6" fmla="*/ 18365 w 21806"/>
                    <a:gd name="connsiteY6" fmla="*/ 121342 h 137641"/>
                    <a:gd name="connsiteX7" fmla="*/ 21024 w 21806"/>
                    <a:gd name="connsiteY7" fmla="*/ 135967 h 137641"/>
                    <a:gd name="connsiteX8" fmla="*/ 17124 w 21806"/>
                    <a:gd name="connsiteY8" fmla="*/ 137474 h 137641"/>
                    <a:gd name="connsiteX9" fmla="*/ 9325 w 21806"/>
                    <a:gd name="connsiteY9" fmla="*/ 124533 h 137641"/>
                    <a:gd name="connsiteX10" fmla="*/ 4272 w 21806"/>
                    <a:gd name="connsiteY10" fmla="*/ 106185 h 137641"/>
                    <a:gd name="connsiteX11" fmla="*/ 18 w 21806"/>
                    <a:gd name="connsiteY11" fmla="*/ 69224 h 137641"/>
                    <a:gd name="connsiteX12" fmla="*/ 3297 w 21806"/>
                    <a:gd name="connsiteY12" fmla="*/ 33504 h 137641"/>
                    <a:gd name="connsiteX13" fmla="*/ 7995 w 21806"/>
                    <a:gd name="connsiteY13" fmla="*/ 15511 h 137641"/>
                    <a:gd name="connsiteX14" fmla="*/ 11186 w 21806"/>
                    <a:gd name="connsiteY14" fmla="*/ 7711 h 137641"/>
                    <a:gd name="connsiteX15" fmla="*/ 18099 w 21806"/>
                    <a:gd name="connsiteY15" fmla="*/ 89 h 137641"/>
                    <a:gd name="connsiteX16" fmla="*/ 18631 w 21806"/>
                    <a:gd name="connsiteY16" fmla="*/ 355 h 137641"/>
                    <a:gd name="connsiteX17" fmla="*/ 18631 w 21806"/>
                    <a:gd name="connsiteY17" fmla="*/ 355 h 137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806" h="137641">
                      <a:moveTo>
                        <a:pt x="18631" y="355"/>
                      </a:moveTo>
                      <a:cubicBezTo>
                        <a:pt x="18099" y="3368"/>
                        <a:pt x="19074" y="6470"/>
                        <a:pt x="18720" y="9484"/>
                      </a:cubicBezTo>
                      <a:cubicBezTo>
                        <a:pt x="18454" y="12054"/>
                        <a:pt x="17479" y="14714"/>
                        <a:pt x="16770" y="17195"/>
                      </a:cubicBezTo>
                      <a:cubicBezTo>
                        <a:pt x="15263" y="22868"/>
                        <a:pt x="13756" y="28541"/>
                        <a:pt x="12693" y="34391"/>
                      </a:cubicBezTo>
                      <a:cubicBezTo>
                        <a:pt x="10565" y="45913"/>
                        <a:pt x="9590" y="57702"/>
                        <a:pt x="9679" y="69490"/>
                      </a:cubicBezTo>
                      <a:cubicBezTo>
                        <a:pt x="9856" y="81013"/>
                        <a:pt x="11097" y="92536"/>
                        <a:pt x="13579" y="103881"/>
                      </a:cubicBezTo>
                      <a:cubicBezTo>
                        <a:pt x="14820" y="109731"/>
                        <a:pt x="16415" y="115581"/>
                        <a:pt x="18365" y="121342"/>
                      </a:cubicBezTo>
                      <a:cubicBezTo>
                        <a:pt x="19961" y="126217"/>
                        <a:pt x="23329" y="131181"/>
                        <a:pt x="21024" y="135967"/>
                      </a:cubicBezTo>
                      <a:cubicBezTo>
                        <a:pt x="20493" y="137208"/>
                        <a:pt x="18454" y="138006"/>
                        <a:pt x="17124" y="137474"/>
                      </a:cubicBezTo>
                      <a:cubicBezTo>
                        <a:pt x="11895" y="135169"/>
                        <a:pt x="11009" y="129585"/>
                        <a:pt x="9325" y="124533"/>
                      </a:cubicBezTo>
                      <a:cubicBezTo>
                        <a:pt x="7286" y="118506"/>
                        <a:pt x="5602" y="112390"/>
                        <a:pt x="4272" y="106185"/>
                      </a:cubicBezTo>
                      <a:cubicBezTo>
                        <a:pt x="1613" y="94042"/>
                        <a:pt x="195" y="81633"/>
                        <a:pt x="18" y="69224"/>
                      </a:cubicBezTo>
                      <a:cubicBezTo>
                        <a:pt x="-159" y="57170"/>
                        <a:pt x="993" y="45204"/>
                        <a:pt x="3297" y="33504"/>
                      </a:cubicBezTo>
                      <a:cubicBezTo>
                        <a:pt x="4538" y="27388"/>
                        <a:pt x="5956" y="21361"/>
                        <a:pt x="7995" y="15511"/>
                      </a:cubicBezTo>
                      <a:cubicBezTo>
                        <a:pt x="8881" y="12941"/>
                        <a:pt x="9856" y="10016"/>
                        <a:pt x="11186" y="7711"/>
                      </a:cubicBezTo>
                      <a:cubicBezTo>
                        <a:pt x="12959" y="4609"/>
                        <a:pt x="15972" y="2925"/>
                        <a:pt x="18099" y="89"/>
                      </a:cubicBezTo>
                      <a:cubicBezTo>
                        <a:pt x="18277" y="-89"/>
                        <a:pt x="18720" y="0"/>
                        <a:pt x="18631" y="355"/>
                      </a:cubicBezTo>
                      <a:lnTo>
                        <a:pt x="18631" y="3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1" name="任意多边形: 形状 530"/>
                <p:cNvSpPr/>
                <p:nvPr>
                  <p:custDataLst>
                    <p:tags r:id="rId273"/>
                  </p:custDataLst>
                </p:nvPr>
              </p:nvSpPr>
              <p:spPr>
                <a:xfrm>
                  <a:off x="9852986" y="3069911"/>
                  <a:ext cx="9452" cy="32163"/>
                </a:xfrm>
                <a:custGeom>
                  <a:avLst/>
                  <a:gdLst>
                    <a:gd name="connsiteX0" fmla="*/ 3464 w 9452"/>
                    <a:gd name="connsiteY0" fmla="*/ 31575 h 32163"/>
                    <a:gd name="connsiteX1" fmla="*/ 7 w 9452"/>
                    <a:gd name="connsiteY1" fmla="*/ 16419 h 32163"/>
                    <a:gd name="connsiteX2" fmla="*/ 628 w 9452"/>
                    <a:gd name="connsiteY2" fmla="*/ 8442 h 32163"/>
                    <a:gd name="connsiteX3" fmla="*/ 1337 w 9452"/>
                    <a:gd name="connsiteY3" fmla="*/ 4719 h 32163"/>
                    <a:gd name="connsiteX4" fmla="*/ 2046 w 9452"/>
                    <a:gd name="connsiteY4" fmla="*/ 2326 h 32163"/>
                    <a:gd name="connsiteX5" fmla="*/ 4084 w 9452"/>
                    <a:gd name="connsiteY5" fmla="*/ 464 h 32163"/>
                    <a:gd name="connsiteX6" fmla="*/ 9225 w 9452"/>
                    <a:gd name="connsiteY6" fmla="*/ 2680 h 32163"/>
                    <a:gd name="connsiteX7" fmla="*/ 7896 w 9452"/>
                    <a:gd name="connsiteY7" fmla="*/ 10392 h 32163"/>
                    <a:gd name="connsiteX8" fmla="*/ 6478 w 9452"/>
                    <a:gd name="connsiteY8" fmla="*/ 17217 h 32163"/>
                    <a:gd name="connsiteX9" fmla="*/ 5503 w 9452"/>
                    <a:gd name="connsiteY9" fmla="*/ 31487 h 32163"/>
                    <a:gd name="connsiteX10" fmla="*/ 3464 w 9452"/>
                    <a:gd name="connsiteY10" fmla="*/ 31575 h 32163"/>
                    <a:gd name="connsiteX11" fmla="*/ 3464 w 9452"/>
                    <a:gd name="connsiteY11" fmla="*/ 31575 h 3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52" h="32163">
                      <a:moveTo>
                        <a:pt x="3464" y="31575"/>
                      </a:moveTo>
                      <a:cubicBezTo>
                        <a:pt x="628" y="26967"/>
                        <a:pt x="-82" y="21648"/>
                        <a:pt x="7" y="16419"/>
                      </a:cubicBezTo>
                      <a:cubicBezTo>
                        <a:pt x="96" y="13760"/>
                        <a:pt x="273" y="11012"/>
                        <a:pt x="628" y="8442"/>
                      </a:cubicBezTo>
                      <a:cubicBezTo>
                        <a:pt x="805" y="7201"/>
                        <a:pt x="1071" y="5960"/>
                        <a:pt x="1337" y="4719"/>
                      </a:cubicBezTo>
                      <a:cubicBezTo>
                        <a:pt x="1514" y="3921"/>
                        <a:pt x="1691" y="3035"/>
                        <a:pt x="2046" y="2326"/>
                      </a:cubicBezTo>
                      <a:cubicBezTo>
                        <a:pt x="2489" y="1528"/>
                        <a:pt x="3287" y="996"/>
                        <a:pt x="4084" y="464"/>
                      </a:cubicBezTo>
                      <a:cubicBezTo>
                        <a:pt x="5946" y="-776"/>
                        <a:pt x="8694" y="642"/>
                        <a:pt x="9225" y="2680"/>
                      </a:cubicBezTo>
                      <a:cubicBezTo>
                        <a:pt x="10023" y="5428"/>
                        <a:pt x="8516" y="7910"/>
                        <a:pt x="7896" y="10392"/>
                      </a:cubicBezTo>
                      <a:cubicBezTo>
                        <a:pt x="7275" y="12607"/>
                        <a:pt x="6744" y="14912"/>
                        <a:pt x="6478" y="17217"/>
                      </a:cubicBezTo>
                      <a:cubicBezTo>
                        <a:pt x="6034" y="21914"/>
                        <a:pt x="6034" y="26789"/>
                        <a:pt x="5503" y="31487"/>
                      </a:cubicBezTo>
                      <a:cubicBezTo>
                        <a:pt x="5325" y="32373"/>
                        <a:pt x="3907" y="32373"/>
                        <a:pt x="3464" y="31575"/>
                      </a:cubicBezTo>
                      <a:lnTo>
                        <a:pt x="3464" y="315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2" name="任意多边形: 形状 531"/>
                <p:cNvSpPr/>
                <p:nvPr>
                  <p:custDataLst>
                    <p:tags r:id="rId274"/>
                  </p:custDataLst>
                </p:nvPr>
              </p:nvSpPr>
              <p:spPr>
                <a:xfrm>
                  <a:off x="8831446" y="3063807"/>
                  <a:ext cx="1030898" cy="7313"/>
                </a:xfrm>
                <a:custGeom>
                  <a:avLst/>
                  <a:gdLst>
                    <a:gd name="connsiteX0" fmla="*/ 1028018 w 1030898"/>
                    <a:gd name="connsiteY0" fmla="*/ 6746 h 7313"/>
                    <a:gd name="connsiteX1" fmla="*/ 827347 w 1030898"/>
                    <a:gd name="connsiteY1" fmla="*/ 7012 h 7313"/>
                    <a:gd name="connsiteX2" fmla="*/ 626676 w 1030898"/>
                    <a:gd name="connsiteY2" fmla="*/ 7100 h 7313"/>
                    <a:gd name="connsiteX3" fmla="*/ 227461 w 1030898"/>
                    <a:gd name="connsiteY3" fmla="*/ 6923 h 7313"/>
                    <a:gd name="connsiteX4" fmla="*/ 114983 w 1030898"/>
                    <a:gd name="connsiteY4" fmla="*/ 6923 h 7313"/>
                    <a:gd name="connsiteX5" fmla="*/ 2504 w 1030898"/>
                    <a:gd name="connsiteY5" fmla="*/ 6214 h 7313"/>
                    <a:gd name="connsiteX6" fmla="*/ 2416 w 1030898"/>
                    <a:gd name="connsiteY6" fmla="*/ 1162 h 7313"/>
                    <a:gd name="connsiteX7" fmla="*/ 203087 w 1030898"/>
                    <a:gd name="connsiteY7" fmla="*/ 453 h 7313"/>
                    <a:gd name="connsiteX8" fmla="*/ 403757 w 1030898"/>
                    <a:gd name="connsiteY8" fmla="*/ 364 h 7313"/>
                    <a:gd name="connsiteX9" fmla="*/ 802972 w 1030898"/>
                    <a:gd name="connsiteY9" fmla="*/ 364 h 7313"/>
                    <a:gd name="connsiteX10" fmla="*/ 1027929 w 1030898"/>
                    <a:gd name="connsiteY10" fmla="*/ 630 h 7313"/>
                    <a:gd name="connsiteX11" fmla="*/ 1028018 w 1030898"/>
                    <a:gd name="connsiteY11" fmla="*/ 6746 h 7313"/>
                    <a:gd name="connsiteX12" fmla="*/ 1028018 w 1030898"/>
                    <a:gd name="connsiteY12" fmla="*/ 6746 h 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898" h="7313">
                      <a:moveTo>
                        <a:pt x="1028018" y="6746"/>
                      </a:moveTo>
                      <a:cubicBezTo>
                        <a:pt x="961186" y="7898"/>
                        <a:pt x="894178" y="6923"/>
                        <a:pt x="827347" y="7012"/>
                      </a:cubicBezTo>
                      <a:cubicBezTo>
                        <a:pt x="760427" y="7012"/>
                        <a:pt x="693507" y="7012"/>
                        <a:pt x="626676" y="7100"/>
                      </a:cubicBezTo>
                      <a:cubicBezTo>
                        <a:pt x="493634" y="7100"/>
                        <a:pt x="360503" y="6923"/>
                        <a:pt x="227461" y="6923"/>
                      </a:cubicBezTo>
                      <a:cubicBezTo>
                        <a:pt x="189969" y="6923"/>
                        <a:pt x="152476" y="7189"/>
                        <a:pt x="114983" y="6923"/>
                      </a:cubicBezTo>
                      <a:cubicBezTo>
                        <a:pt x="77490" y="6657"/>
                        <a:pt x="39997" y="7012"/>
                        <a:pt x="2504" y="6214"/>
                      </a:cubicBezTo>
                      <a:cubicBezTo>
                        <a:pt x="-775" y="6125"/>
                        <a:pt x="-864" y="1251"/>
                        <a:pt x="2416" y="1162"/>
                      </a:cubicBezTo>
                      <a:cubicBezTo>
                        <a:pt x="69247" y="-168"/>
                        <a:pt x="136255" y="453"/>
                        <a:pt x="203087" y="453"/>
                      </a:cubicBezTo>
                      <a:cubicBezTo>
                        <a:pt x="270006" y="453"/>
                        <a:pt x="336926" y="453"/>
                        <a:pt x="403757" y="364"/>
                      </a:cubicBezTo>
                      <a:cubicBezTo>
                        <a:pt x="536799" y="276"/>
                        <a:pt x="669930" y="276"/>
                        <a:pt x="802972" y="364"/>
                      </a:cubicBezTo>
                      <a:cubicBezTo>
                        <a:pt x="877958" y="364"/>
                        <a:pt x="952943" y="-611"/>
                        <a:pt x="1027929" y="630"/>
                      </a:cubicBezTo>
                      <a:cubicBezTo>
                        <a:pt x="1031829" y="719"/>
                        <a:pt x="1031918" y="6657"/>
                        <a:pt x="1028018" y="6746"/>
                      </a:cubicBezTo>
                      <a:lnTo>
                        <a:pt x="1028018" y="67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3" name="任意多边形: 形状 532"/>
                <p:cNvSpPr/>
                <p:nvPr>
                  <p:custDataLst>
                    <p:tags r:id="rId275"/>
                  </p:custDataLst>
                </p:nvPr>
              </p:nvSpPr>
              <p:spPr>
                <a:xfrm>
                  <a:off x="8799064" y="2900849"/>
                  <a:ext cx="35418" cy="170066"/>
                </a:xfrm>
                <a:custGeom>
                  <a:avLst/>
                  <a:gdLst>
                    <a:gd name="connsiteX0" fmla="*/ 35418 w 35418"/>
                    <a:gd name="connsiteY0" fmla="*/ 166867 h 170066"/>
                    <a:gd name="connsiteX1" fmla="*/ 35418 w 35418"/>
                    <a:gd name="connsiteY1" fmla="*/ 167311 h 170066"/>
                    <a:gd name="connsiteX2" fmla="*/ 32670 w 35418"/>
                    <a:gd name="connsiteY2" fmla="*/ 170058 h 170066"/>
                    <a:gd name="connsiteX3" fmla="*/ 20971 w 35418"/>
                    <a:gd name="connsiteY3" fmla="*/ 154458 h 170066"/>
                    <a:gd name="connsiteX4" fmla="*/ 11930 w 35418"/>
                    <a:gd name="connsiteY4" fmla="*/ 132477 h 170066"/>
                    <a:gd name="connsiteX5" fmla="*/ 762 w 35418"/>
                    <a:gd name="connsiteY5" fmla="*/ 83727 h 170066"/>
                    <a:gd name="connsiteX6" fmla="*/ 3066 w 35418"/>
                    <a:gd name="connsiteY6" fmla="*/ 37460 h 170066"/>
                    <a:gd name="connsiteX7" fmla="*/ 9448 w 35418"/>
                    <a:gd name="connsiteY7" fmla="*/ 16098 h 170066"/>
                    <a:gd name="connsiteX8" fmla="*/ 20262 w 35418"/>
                    <a:gd name="connsiteY8" fmla="*/ 55 h 170066"/>
                    <a:gd name="connsiteX9" fmla="*/ 23187 w 35418"/>
                    <a:gd name="connsiteY9" fmla="*/ 1828 h 170066"/>
                    <a:gd name="connsiteX10" fmla="*/ 18134 w 35418"/>
                    <a:gd name="connsiteY10" fmla="*/ 17960 h 170066"/>
                    <a:gd name="connsiteX11" fmla="*/ 11841 w 35418"/>
                    <a:gd name="connsiteY11" fmla="*/ 38169 h 170066"/>
                    <a:gd name="connsiteX12" fmla="*/ 9005 w 35418"/>
                    <a:gd name="connsiteY12" fmla="*/ 80182 h 170066"/>
                    <a:gd name="connsiteX13" fmla="*/ 17957 w 35418"/>
                    <a:gd name="connsiteY13" fmla="*/ 124677 h 170066"/>
                    <a:gd name="connsiteX14" fmla="*/ 25402 w 35418"/>
                    <a:gd name="connsiteY14" fmla="*/ 144974 h 170066"/>
                    <a:gd name="connsiteX15" fmla="*/ 30455 w 35418"/>
                    <a:gd name="connsiteY15" fmla="*/ 156231 h 170066"/>
                    <a:gd name="connsiteX16" fmla="*/ 34266 w 35418"/>
                    <a:gd name="connsiteY16" fmla="*/ 165095 h 170066"/>
                    <a:gd name="connsiteX17" fmla="*/ 35418 w 35418"/>
                    <a:gd name="connsiteY17" fmla="*/ 166867 h 170066"/>
                    <a:gd name="connsiteX18" fmla="*/ 35418 w 35418"/>
                    <a:gd name="connsiteY18" fmla="*/ 166867 h 17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18" h="170066">
                      <a:moveTo>
                        <a:pt x="35418" y="166867"/>
                      </a:moveTo>
                      <a:cubicBezTo>
                        <a:pt x="35418" y="167045"/>
                        <a:pt x="35418" y="167133"/>
                        <a:pt x="35418" y="167311"/>
                      </a:cubicBezTo>
                      <a:cubicBezTo>
                        <a:pt x="35330" y="168906"/>
                        <a:pt x="34266" y="169970"/>
                        <a:pt x="32670" y="170058"/>
                      </a:cubicBezTo>
                      <a:cubicBezTo>
                        <a:pt x="26200" y="170413"/>
                        <a:pt x="23098" y="159068"/>
                        <a:pt x="20971" y="154458"/>
                      </a:cubicBezTo>
                      <a:cubicBezTo>
                        <a:pt x="17691" y="147279"/>
                        <a:pt x="14589" y="139922"/>
                        <a:pt x="11930" y="132477"/>
                      </a:cubicBezTo>
                      <a:cubicBezTo>
                        <a:pt x="6257" y="116700"/>
                        <a:pt x="2357" y="100214"/>
                        <a:pt x="762" y="83727"/>
                      </a:cubicBezTo>
                      <a:cubicBezTo>
                        <a:pt x="-745" y="68216"/>
                        <a:pt x="-36" y="52528"/>
                        <a:pt x="3066" y="37460"/>
                      </a:cubicBezTo>
                      <a:cubicBezTo>
                        <a:pt x="4573" y="30103"/>
                        <a:pt x="6700" y="23012"/>
                        <a:pt x="9448" y="16098"/>
                      </a:cubicBezTo>
                      <a:cubicBezTo>
                        <a:pt x="11487" y="10957"/>
                        <a:pt x="14146" y="1296"/>
                        <a:pt x="20262" y="55"/>
                      </a:cubicBezTo>
                      <a:cubicBezTo>
                        <a:pt x="21502" y="-211"/>
                        <a:pt x="22832" y="499"/>
                        <a:pt x="23187" y="1828"/>
                      </a:cubicBezTo>
                      <a:cubicBezTo>
                        <a:pt x="24871" y="7057"/>
                        <a:pt x="20084" y="13262"/>
                        <a:pt x="18134" y="17960"/>
                      </a:cubicBezTo>
                      <a:cubicBezTo>
                        <a:pt x="15475" y="24519"/>
                        <a:pt x="13437" y="31255"/>
                        <a:pt x="11841" y="38169"/>
                      </a:cubicBezTo>
                      <a:cubicBezTo>
                        <a:pt x="8827" y="51818"/>
                        <a:pt x="8030" y="66000"/>
                        <a:pt x="9005" y="80182"/>
                      </a:cubicBezTo>
                      <a:cubicBezTo>
                        <a:pt x="10068" y="95250"/>
                        <a:pt x="13348" y="110141"/>
                        <a:pt x="17957" y="124677"/>
                      </a:cubicBezTo>
                      <a:cubicBezTo>
                        <a:pt x="20173" y="131502"/>
                        <a:pt x="22655" y="138238"/>
                        <a:pt x="25402" y="144974"/>
                      </a:cubicBezTo>
                      <a:cubicBezTo>
                        <a:pt x="26998" y="148786"/>
                        <a:pt x="28682" y="152508"/>
                        <a:pt x="30455" y="156231"/>
                      </a:cubicBezTo>
                      <a:cubicBezTo>
                        <a:pt x="30986" y="157295"/>
                        <a:pt x="33645" y="164740"/>
                        <a:pt x="34266" y="165095"/>
                      </a:cubicBezTo>
                      <a:cubicBezTo>
                        <a:pt x="34886" y="165272"/>
                        <a:pt x="35418" y="166247"/>
                        <a:pt x="35418" y="166867"/>
                      </a:cubicBezTo>
                      <a:lnTo>
                        <a:pt x="35418" y="1668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4" name="任意多边形: 形状 533"/>
                <p:cNvSpPr/>
                <p:nvPr>
                  <p:custDataLst>
                    <p:tags r:id="rId276"/>
                  </p:custDataLst>
                </p:nvPr>
              </p:nvSpPr>
              <p:spPr>
                <a:xfrm>
                  <a:off x="8761824" y="2887651"/>
                  <a:ext cx="34539" cy="214682"/>
                </a:xfrm>
                <a:custGeom>
                  <a:avLst/>
                  <a:gdLst>
                    <a:gd name="connsiteX0" fmla="*/ 28164 w 34539"/>
                    <a:gd name="connsiteY0" fmla="*/ 755 h 214682"/>
                    <a:gd name="connsiteX1" fmla="*/ 25239 w 34539"/>
                    <a:gd name="connsiteY1" fmla="*/ 12898 h 214682"/>
                    <a:gd name="connsiteX2" fmla="*/ 20275 w 34539"/>
                    <a:gd name="connsiteY2" fmla="*/ 26282 h 214682"/>
                    <a:gd name="connsiteX3" fmla="*/ 13095 w 34539"/>
                    <a:gd name="connsiteY3" fmla="*/ 52075 h 214682"/>
                    <a:gd name="connsiteX4" fmla="*/ 8309 w 34539"/>
                    <a:gd name="connsiteY4" fmla="*/ 107561 h 214682"/>
                    <a:gd name="connsiteX5" fmla="*/ 16552 w 34539"/>
                    <a:gd name="connsiteY5" fmla="*/ 163136 h 214682"/>
                    <a:gd name="connsiteX6" fmla="*/ 25327 w 34539"/>
                    <a:gd name="connsiteY6" fmla="*/ 189194 h 214682"/>
                    <a:gd name="connsiteX7" fmla="*/ 31797 w 34539"/>
                    <a:gd name="connsiteY7" fmla="*/ 203199 h 214682"/>
                    <a:gd name="connsiteX8" fmla="*/ 33747 w 34539"/>
                    <a:gd name="connsiteY8" fmla="*/ 213392 h 214682"/>
                    <a:gd name="connsiteX9" fmla="*/ 30645 w 34539"/>
                    <a:gd name="connsiteY9" fmla="*/ 214633 h 214682"/>
                    <a:gd name="connsiteX10" fmla="*/ 20364 w 34539"/>
                    <a:gd name="connsiteY10" fmla="*/ 198856 h 214682"/>
                    <a:gd name="connsiteX11" fmla="*/ 11854 w 34539"/>
                    <a:gd name="connsiteY11" fmla="*/ 176520 h 214682"/>
                    <a:gd name="connsiteX12" fmla="*/ 2016 w 34539"/>
                    <a:gd name="connsiteY12" fmla="*/ 132645 h 214682"/>
                    <a:gd name="connsiteX13" fmla="*/ 7689 w 34539"/>
                    <a:gd name="connsiteY13" fmla="*/ 42946 h 214682"/>
                    <a:gd name="connsiteX14" fmla="*/ 15754 w 34539"/>
                    <a:gd name="connsiteY14" fmla="*/ 18394 h 214682"/>
                    <a:gd name="connsiteX15" fmla="*/ 27011 w 34539"/>
                    <a:gd name="connsiteY15" fmla="*/ 46 h 214682"/>
                    <a:gd name="connsiteX16" fmla="*/ 28164 w 34539"/>
                    <a:gd name="connsiteY16" fmla="*/ 755 h 214682"/>
                    <a:gd name="connsiteX17" fmla="*/ 28164 w 34539"/>
                    <a:gd name="connsiteY17" fmla="*/ 755 h 21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39" h="214682">
                      <a:moveTo>
                        <a:pt x="28164" y="755"/>
                      </a:moveTo>
                      <a:cubicBezTo>
                        <a:pt x="28518" y="4921"/>
                        <a:pt x="26568" y="9176"/>
                        <a:pt x="25239" y="12898"/>
                      </a:cubicBezTo>
                      <a:cubicBezTo>
                        <a:pt x="23643" y="17330"/>
                        <a:pt x="21870" y="21762"/>
                        <a:pt x="20275" y="26282"/>
                      </a:cubicBezTo>
                      <a:cubicBezTo>
                        <a:pt x="17350" y="34703"/>
                        <a:pt x="14957" y="43389"/>
                        <a:pt x="13095" y="52075"/>
                      </a:cubicBezTo>
                      <a:cubicBezTo>
                        <a:pt x="9284" y="70068"/>
                        <a:pt x="7777" y="88948"/>
                        <a:pt x="8309" y="107561"/>
                      </a:cubicBezTo>
                      <a:cubicBezTo>
                        <a:pt x="8841" y="126263"/>
                        <a:pt x="11589" y="144877"/>
                        <a:pt x="16552" y="163136"/>
                      </a:cubicBezTo>
                      <a:cubicBezTo>
                        <a:pt x="18945" y="171999"/>
                        <a:pt x="21870" y="180685"/>
                        <a:pt x="25327" y="189194"/>
                      </a:cubicBezTo>
                      <a:cubicBezTo>
                        <a:pt x="27277" y="193981"/>
                        <a:pt x="29404" y="198590"/>
                        <a:pt x="31797" y="203199"/>
                      </a:cubicBezTo>
                      <a:cubicBezTo>
                        <a:pt x="33659" y="206744"/>
                        <a:pt x="35697" y="209669"/>
                        <a:pt x="33747" y="213392"/>
                      </a:cubicBezTo>
                      <a:cubicBezTo>
                        <a:pt x="33127" y="214544"/>
                        <a:pt x="31797" y="214810"/>
                        <a:pt x="30645" y="214633"/>
                      </a:cubicBezTo>
                      <a:cubicBezTo>
                        <a:pt x="24707" y="213569"/>
                        <a:pt x="22402" y="203731"/>
                        <a:pt x="20364" y="198856"/>
                      </a:cubicBezTo>
                      <a:cubicBezTo>
                        <a:pt x="17173" y="191499"/>
                        <a:pt x="14336" y="184142"/>
                        <a:pt x="11854" y="176520"/>
                      </a:cubicBezTo>
                      <a:cubicBezTo>
                        <a:pt x="7157" y="162161"/>
                        <a:pt x="3966" y="147536"/>
                        <a:pt x="2016" y="132645"/>
                      </a:cubicBezTo>
                      <a:cubicBezTo>
                        <a:pt x="-1973" y="102420"/>
                        <a:pt x="-23" y="72018"/>
                        <a:pt x="7689" y="42946"/>
                      </a:cubicBezTo>
                      <a:cubicBezTo>
                        <a:pt x="9904" y="34614"/>
                        <a:pt x="12652" y="26371"/>
                        <a:pt x="15754" y="18394"/>
                      </a:cubicBezTo>
                      <a:cubicBezTo>
                        <a:pt x="18148" y="12278"/>
                        <a:pt x="21161" y="3592"/>
                        <a:pt x="27011" y="46"/>
                      </a:cubicBezTo>
                      <a:cubicBezTo>
                        <a:pt x="27632" y="-131"/>
                        <a:pt x="28164" y="223"/>
                        <a:pt x="28164" y="755"/>
                      </a:cubicBezTo>
                      <a:lnTo>
                        <a:pt x="28164" y="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5" name="任意多边形: 形状 534"/>
                <p:cNvSpPr/>
                <p:nvPr>
                  <p:custDataLst>
                    <p:tags r:id="rId277"/>
                  </p:custDataLst>
                </p:nvPr>
              </p:nvSpPr>
              <p:spPr>
                <a:xfrm>
                  <a:off x="8819015" y="2903612"/>
                  <a:ext cx="1037768" cy="11424"/>
                </a:xfrm>
                <a:custGeom>
                  <a:avLst/>
                  <a:gdLst>
                    <a:gd name="connsiteX0" fmla="*/ 3767 w 1037768"/>
                    <a:gd name="connsiteY0" fmla="*/ 1723 h 11424"/>
                    <a:gd name="connsiteX1" fmla="*/ 105344 w 1037768"/>
                    <a:gd name="connsiteY1" fmla="*/ 39 h 11424"/>
                    <a:gd name="connsiteX2" fmla="*/ 204704 w 1037768"/>
                    <a:gd name="connsiteY2" fmla="*/ 39 h 11424"/>
                    <a:gd name="connsiteX3" fmla="*/ 405729 w 1037768"/>
                    <a:gd name="connsiteY3" fmla="*/ 39 h 11424"/>
                    <a:gd name="connsiteX4" fmla="*/ 807780 w 1037768"/>
                    <a:gd name="connsiteY4" fmla="*/ 305 h 11424"/>
                    <a:gd name="connsiteX5" fmla="*/ 1033092 w 1037768"/>
                    <a:gd name="connsiteY5" fmla="*/ 926 h 11424"/>
                    <a:gd name="connsiteX6" fmla="*/ 1033269 w 1037768"/>
                    <a:gd name="connsiteY6" fmla="*/ 10410 h 11424"/>
                    <a:gd name="connsiteX7" fmla="*/ 631307 w 1037768"/>
                    <a:gd name="connsiteY7" fmla="*/ 11385 h 11424"/>
                    <a:gd name="connsiteX8" fmla="*/ 229256 w 1037768"/>
                    <a:gd name="connsiteY8" fmla="*/ 11385 h 11424"/>
                    <a:gd name="connsiteX9" fmla="*/ 116600 w 1037768"/>
                    <a:gd name="connsiteY9" fmla="*/ 11385 h 11424"/>
                    <a:gd name="connsiteX10" fmla="*/ 3945 w 1037768"/>
                    <a:gd name="connsiteY10" fmla="*/ 9701 h 11424"/>
                    <a:gd name="connsiteX11" fmla="*/ 3767 w 1037768"/>
                    <a:gd name="connsiteY11" fmla="*/ 1723 h 11424"/>
                    <a:gd name="connsiteX12" fmla="*/ 3767 w 1037768"/>
                    <a:gd name="connsiteY12" fmla="*/ 1723 h 1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7768" h="11424">
                      <a:moveTo>
                        <a:pt x="3767" y="1723"/>
                      </a:moveTo>
                      <a:cubicBezTo>
                        <a:pt x="37537" y="-404"/>
                        <a:pt x="71485" y="128"/>
                        <a:pt x="105344" y="39"/>
                      </a:cubicBezTo>
                      <a:cubicBezTo>
                        <a:pt x="138493" y="-49"/>
                        <a:pt x="171643" y="39"/>
                        <a:pt x="204704" y="39"/>
                      </a:cubicBezTo>
                      <a:cubicBezTo>
                        <a:pt x="271713" y="39"/>
                        <a:pt x="338721" y="39"/>
                        <a:pt x="405729" y="39"/>
                      </a:cubicBezTo>
                      <a:cubicBezTo>
                        <a:pt x="539746" y="39"/>
                        <a:pt x="673763" y="39"/>
                        <a:pt x="807780" y="305"/>
                      </a:cubicBezTo>
                      <a:cubicBezTo>
                        <a:pt x="882855" y="483"/>
                        <a:pt x="958017" y="926"/>
                        <a:pt x="1033092" y="926"/>
                      </a:cubicBezTo>
                      <a:cubicBezTo>
                        <a:pt x="1039208" y="926"/>
                        <a:pt x="1039385" y="10410"/>
                        <a:pt x="1033269" y="10410"/>
                      </a:cubicBezTo>
                      <a:cubicBezTo>
                        <a:pt x="899252" y="10498"/>
                        <a:pt x="765324" y="11296"/>
                        <a:pt x="631307" y="11385"/>
                      </a:cubicBezTo>
                      <a:cubicBezTo>
                        <a:pt x="497290" y="11385"/>
                        <a:pt x="363273" y="11385"/>
                        <a:pt x="229256" y="11385"/>
                      </a:cubicBezTo>
                      <a:cubicBezTo>
                        <a:pt x="191675" y="11385"/>
                        <a:pt x="154182" y="11473"/>
                        <a:pt x="116600" y="11385"/>
                      </a:cubicBezTo>
                      <a:cubicBezTo>
                        <a:pt x="79108" y="11296"/>
                        <a:pt x="41437" y="12005"/>
                        <a:pt x="3945" y="9701"/>
                      </a:cubicBezTo>
                      <a:cubicBezTo>
                        <a:pt x="-1285" y="9346"/>
                        <a:pt x="-1285" y="1989"/>
                        <a:pt x="3767" y="1723"/>
                      </a:cubicBezTo>
                      <a:lnTo>
                        <a:pt x="3767" y="17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6" name="任意多边形: 形状 535"/>
                <p:cNvSpPr/>
                <p:nvPr>
                  <p:custDataLst>
                    <p:tags r:id="rId278"/>
                  </p:custDataLst>
                </p:nvPr>
              </p:nvSpPr>
              <p:spPr>
                <a:xfrm>
                  <a:off x="9851652" y="2876141"/>
                  <a:ext cx="6526" cy="40772"/>
                </a:xfrm>
                <a:custGeom>
                  <a:avLst/>
                  <a:gdLst>
                    <a:gd name="connsiteX0" fmla="*/ 4621 w 6526"/>
                    <a:gd name="connsiteY0" fmla="*/ 32563 h 40772"/>
                    <a:gd name="connsiteX1" fmla="*/ 5951 w 6526"/>
                    <a:gd name="connsiteY1" fmla="*/ 37615 h 40772"/>
                    <a:gd name="connsiteX2" fmla="*/ 810 w 6526"/>
                    <a:gd name="connsiteY2" fmla="*/ 38147 h 40772"/>
                    <a:gd name="connsiteX3" fmla="*/ 455 w 6526"/>
                    <a:gd name="connsiteY3" fmla="*/ 19356 h 40772"/>
                    <a:gd name="connsiteX4" fmla="*/ 367 w 6526"/>
                    <a:gd name="connsiteY4" fmla="*/ 9961 h 40772"/>
                    <a:gd name="connsiteX5" fmla="*/ 544 w 6526"/>
                    <a:gd name="connsiteY5" fmla="*/ 5529 h 40772"/>
                    <a:gd name="connsiteX6" fmla="*/ 2139 w 6526"/>
                    <a:gd name="connsiteY6" fmla="*/ 920 h 40772"/>
                    <a:gd name="connsiteX7" fmla="*/ 4710 w 6526"/>
                    <a:gd name="connsiteY7" fmla="*/ 1008 h 40772"/>
                    <a:gd name="connsiteX8" fmla="*/ 6305 w 6526"/>
                    <a:gd name="connsiteY8" fmla="*/ 5706 h 40772"/>
                    <a:gd name="connsiteX9" fmla="*/ 6482 w 6526"/>
                    <a:gd name="connsiteY9" fmla="*/ 10138 h 40772"/>
                    <a:gd name="connsiteX10" fmla="*/ 6394 w 6526"/>
                    <a:gd name="connsiteY10" fmla="*/ 19533 h 40772"/>
                    <a:gd name="connsiteX11" fmla="*/ 5951 w 6526"/>
                    <a:gd name="connsiteY11" fmla="*/ 38324 h 40772"/>
                    <a:gd name="connsiteX12" fmla="*/ 721 w 6526"/>
                    <a:gd name="connsiteY12" fmla="*/ 38236 h 40772"/>
                    <a:gd name="connsiteX13" fmla="*/ 12 w 6526"/>
                    <a:gd name="connsiteY13" fmla="*/ 33715 h 40772"/>
                    <a:gd name="connsiteX14" fmla="*/ 4621 w 6526"/>
                    <a:gd name="connsiteY14" fmla="*/ 32563 h 40772"/>
                    <a:gd name="connsiteX15" fmla="*/ 4621 w 6526"/>
                    <a:gd name="connsiteY15" fmla="*/ 32563 h 4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26" h="40772">
                      <a:moveTo>
                        <a:pt x="4621" y="32563"/>
                      </a:moveTo>
                      <a:cubicBezTo>
                        <a:pt x="5064" y="34247"/>
                        <a:pt x="5508" y="35931"/>
                        <a:pt x="5951" y="37615"/>
                      </a:cubicBezTo>
                      <a:cubicBezTo>
                        <a:pt x="4267" y="37792"/>
                        <a:pt x="2494" y="37969"/>
                        <a:pt x="810" y="38147"/>
                      </a:cubicBezTo>
                      <a:cubicBezTo>
                        <a:pt x="278" y="31854"/>
                        <a:pt x="455" y="25561"/>
                        <a:pt x="455" y="19356"/>
                      </a:cubicBezTo>
                      <a:cubicBezTo>
                        <a:pt x="455" y="16254"/>
                        <a:pt x="367" y="13063"/>
                        <a:pt x="367" y="9961"/>
                      </a:cubicBezTo>
                      <a:cubicBezTo>
                        <a:pt x="367" y="8543"/>
                        <a:pt x="189" y="6947"/>
                        <a:pt x="544" y="5529"/>
                      </a:cubicBezTo>
                      <a:cubicBezTo>
                        <a:pt x="987" y="3933"/>
                        <a:pt x="1696" y="2515"/>
                        <a:pt x="2139" y="920"/>
                      </a:cubicBezTo>
                      <a:cubicBezTo>
                        <a:pt x="2494" y="-321"/>
                        <a:pt x="4355" y="-321"/>
                        <a:pt x="4710" y="1008"/>
                      </a:cubicBezTo>
                      <a:cubicBezTo>
                        <a:pt x="5153" y="2604"/>
                        <a:pt x="5862" y="4111"/>
                        <a:pt x="6305" y="5706"/>
                      </a:cubicBezTo>
                      <a:cubicBezTo>
                        <a:pt x="6660" y="7124"/>
                        <a:pt x="6482" y="8720"/>
                        <a:pt x="6482" y="10138"/>
                      </a:cubicBezTo>
                      <a:cubicBezTo>
                        <a:pt x="6482" y="13240"/>
                        <a:pt x="6394" y="16431"/>
                        <a:pt x="6394" y="19533"/>
                      </a:cubicBezTo>
                      <a:cubicBezTo>
                        <a:pt x="6305" y="25826"/>
                        <a:pt x="6571" y="32120"/>
                        <a:pt x="5951" y="38324"/>
                      </a:cubicBezTo>
                      <a:cubicBezTo>
                        <a:pt x="5685" y="41604"/>
                        <a:pt x="1164" y="41604"/>
                        <a:pt x="721" y="38236"/>
                      </a:cubicBezTo>
                      <a:cubicBezTo>
                        <a:pt x="544" y="36729"/>
                        <a:pt x="278" y="35222"/>
                        <a:pt x="12" y="33715"/>
                      </a:cubicBezTo>
                      <a:cubicBezTo>
                        <a:pt x="-254" y="30879"/>
                        <a:pt x="3912" y="29638"/>
                        <a:pt x="4621" y="32563"/>
                      </a:cubicBezTo>
                      <a:lnTo>
                        <a:pt x="4621" y="32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7" name="任意多边形: 形状 536"/>
                <p:cNvSpPr/>
                <p:nvPr>
                  <p:custDataLst>
                    <p:tags r:id="rId279"/>
                  </p:custDataLst>
                </p:nvPr>
              </p:nvSpPr>
              <p:spPr>
                <a:xfrm>
                  <a:off x="8790496" y="2869135"/>
                  <a:ext cx="1069866" cy="9383"/>
                </a:xfrm>
                <a:custGeom>
                  <a:avLst/>
                  <a:gdLst>
                    <a:gd name="connsiteX0" fmla="*/ 1068258 w 1069866"/>
                    <a:gd name="connsiteY0" fmla="*/ 6951 h 9383"/>
                    <a:gd name="connsiteX1" fmla="*/ 1016850 w 1069866"/>
                    <a:gd name="connsiteY1" fmla="*/ 9345 h 9383"/>
                    <a:gd name="connsiteX2" fmla="*/ 964909 w 1069866"/>
                    <a:gd name="connsiteY2" fmla="*/ 9345 h 9383"/>
                    <a:gd name="connsiteX3" fmla="*/ 859965 w 1069866"/>
                    <a:gd name="connsiteY3" fmla="*/ 9345 h 9383"/>
                    <a:gd name="connsiteX4" fmla="*/ 652292 w 1069866"/>
                    <a:gd name="connsiteY4" fmla="*/ 9345 h 9383"/>
                    <a:gd name="connsiteX5" fmla="*/ 236945 w 1069866"/>
                    <a:gd name="connsiteY5" fmla="*/ 9256 h 9383"/>
                    <a:gd name="connsiteX6" fmla="*/ 2770 w 1069866"/>
                    <a:gd name="connsiteY6" fmla="*/ 7572 h 9383"/>
                    <a:gd name="connsiteX7" fmla="*/ 2682 w 1069866"/>
                    <a:gd name="connsiteY7" fmla="*/ 1899 h 9383"/>
                    <a:gd name="connsiteX8" fmla="*/ 210355 w 1069866"/>
                    <a:gd name="connsiteY8" fmla="*/ 215 h 9383"/>
                    <a:gd name="connsiteX9" fmla="*/ 418028 w 1069866"/>
                    <a:gd name="connsiteY9" fmla="*/ 126 h 9383"/>
                    <a:gd name="connsiteX10" fmla="*/ 833374 w 1069866"/>
                    <a:gd name="connsiteY10" fmla="*/ 38 h 9383"/>
                    <a:gd name="connsiteX11" fmla="*/ 950461 w 1069866"/>
                    <a:gd name="connsiteY11" fmla="*/ 38 h 9383"/>
                    <a:gd name="connsiteX12" fmla="*/ 1007897 w 1069866"/>
                    <a:gd name="connsiteY12" fmla="*/ 38 h 9383"/>
                    <a:gd name="connsiteX13" fmla="*/ 1067638 w 1069866"/>
                    <a:gd name="connsiteY13" fmla="*/ 2431 h 9383"/>
                    <a:gd name="connsiteX14" fmla="*/ 1068258 w 1069866"/>
                    <a:gd name="connsiteY14" fmla="*/ 6951 h 9383"/>
                    <a:gd name="connsiteX15" fmla="*/ 1068258 w 1069866"/>
                    <a:gd name="connsiteY15" fmla="*/ 6951 h 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69866" h="9383">
                      <a:moveTo>
                        <a:pt x="1068258" y="6951"/>
                      </a:moveTo>
                      <a:cubicBezTo>
                        <a:pt x="1051240" y="9522"/>
                        <a:pt x="1034133" y="9256"/>
                        <a:pt x="1016850" y="9345"/>
                      </a:cubicBezTo>
                      <a:cubicBezTo>
                        <a:pt x="999565" y="9433"/>
                        <a:pt x="982282" y="9345"/>
                        <a:pt x="964909" y="9345"/>
                      </a:cubicBezTo>
                      <a:cubicBezTo>
                        <a:pt x="929898" y="9345"/>
                        <a:pt x="894976" y="9345"/>
                        <a:pt x="859965" y="9345"/>
                      </a:cubicBezTo>
                      <a:cubicBezTo>
                        <a:pt x="790740" y="9345"/>
                        <a:pt x="721516" y="9345"/>
                        <a:pt x="652292" y="9345"/>
                      </a:cubicBezTo>
                      <a:cubicBezTo>
                        <a:pt x="513843" y="9345"/>
                        <a:pt x="375394" y="9345"/>
                        <a:pt x="236945" y="9256"/>
                      </a:cubicBezTo>
                      <a:cubicBezTo>
                        <a:pt x="158946" y="9167"/>
                        <a:pt x="80858" y="10054"/>
                        <a:pt x="2770" y="7572"/>
                      </a:cubicBezTo>
                      <a:cubicBezTo>
                        <a:pt x="-864" y="7483"/>
                        <a:pt x="-952" y="2076"/>
                        <a:pt x="2682" y="1899"/>
                      </a:cubicBezTo>
                      <a:cubicBezTo>
                        <a:pt x="71817" y="-317"/>
                        <a:pt x="141042" y="304"/>
                        <a:pt x="210355" y="215"/>
                      </a:cubicBezTo>
                      <a:cubicBezTo>
                        <a:pt x="279579" y="215"/>
                        <a:pt x="348804" y="126"/>
                        <a:pt x="418028" y="126"/>
                      </a:cubicBezTo>
                      <a:cubicBezTo>
                        <a:pt x="556477" y="126"/>
                        <a:pt x="694925" y="38"/>
                        <a:pt x="833374" y="38"/>
                      </a:cubicBezTo>
                      <a:cubicBezTo>
                        <a:pt x="872373" y="38"/>
                        <a:pt x="911462" y="38"/>
                        <a:pt x="950461" y="38"/>
                      </a:cubicBezTo>
                      <a:cubicBezTo>
                        <a:pt x="969607" y="38"/>
                        <a:pt x="988752" y="38"/>
                        <a:pt x="1007897" y="38"/>
                      </a:cubicBezTo>
                      <a:cubicBezTo>
                        <a:pt x="1027840" y="38"/>
                        <a:pt x="1047783" y="-494"/>
                        <a:pt x="1067638" y="2431"/>
                      </a:cubicBezTo>
                      <a:cubicBezTo>
                        <a:pt x="1069853" y="2874"/>
                        <a:pt x="1071006" y="6597"/>
                        <a:pt x="1068258" y="6951"/>
                      </a:cubicBezTo>
                      <a:lnTo>
                        <a:pt x="1068258" y="69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8" name="任意多边形: 形状 537"/>
                <p:cNvSpPr/>
                <p:nvPr>
                  <p:custDataLst>
                    <p:tags r:id="rId280"/>
                  </p:custDataLst>
                </p:nvPr>
              </p:nvSpPr>
              <p:spPr>
                <a:xfrm>
                  <a:off x="8771778" y="2869774"/>
                  <a:ext cx="24743" cy="45596"/>
                </a:xfrm>
                <a:custGeom>
                  <a:avLst/>
                  <a:gdLst>
                    <a:gd name="connsiteX0" fmla="*/ 15727 w 24743"/>
                    <a:gd name="connsiteY0" fmla="*/ 10123 h 45596"/>
                    <a:gd name="connsiteX1" fmla="*/ 15284 w 24743"/>
                    <a:gd name="connsiteY1" fmla="*/ 7819 h 45596"/>
                    <a:gd name="connsiteX2" fmla="*/ 15284 w 24743"/>
                    <a:gd name="connsiteY2" fmla="*/ 5603 h 45596"/>
                    <a:gd name="connsiteX3" fmla="*/ 19627 w 24743"/>
                    <a:gd name="connsiteY3" fmla="*/ 107 h 45596"/>
                    <a:gd name="connsiteX4" fmla="*/ 24236 w 24743"/>
                    <a:gd name="connsiteY4" fmla="*/ 5957 h 45596"/>
                    <a:gd name="connsiteX5" fmla="*/ 13423 w 24743"/>
                    <a:gd name="connsiteY5" fmla="*/ 25103 h 45596"/>
                    <a:gd name="connsiteX6" fmla="*/ 9523 w 24743"/>
                    <a:gd name="connsiteY6" fmla="*/ 34675 h 45596"/>
                    <a:gd name="connsiteX7" fmla="*/ 7484 w 24743"/>
                    <a:gd name="connsiteY7" fmla="*/ 40171 h 45596"/>
                    <a:gd name="connsiteX8" fmla="*/ 4027 w 24743"/>
                    <a:gd name="connsiteY8" fmla="*/ 44603 h 45596"/>
                    <a:gd name="connsiteX9" fmla="*/ 5623 w 24743"/>
                    <a:gd name="connsiteY9" fmla="*/ 43362 h 45596"/>
                    <a:gd name="connsiteX10" fmla="*/ 5002 w 24743"/>
                    <a:gd name="connsiteY10" fmla="*/ 44514 h 45596"/>
                    <a:gd name="connsiteX11" fmla="*/ 570 w 24743"/>
                    <a:gd name="connsiteY11" fmla="*/ 43184 h 45596"/>
                    <a:gd name="connsiteX12" fmla="*/ 482 w 24743"/>
                    <a:gd name="connsiteY12" fmla="*/ 41855 h 45596"/>
                    <a:gd name="connsiteX13" fmla="*/ 1280 w 24743"/>
                    <a:gd name="connsiteY13" fmla="*/ 43805 h 45596"/>
                    <a:gd name="connsiteX14" fmla="*/ 1545 w 24743"/>
                    <a:gd name="connsiteY14" fmla="*/ 32282 h 45596"/>
                    <a:gd name="connsiteX15" fmla="*/ 5623 w 24743"/>
                    <a:gd name="connsiteY15" fmla="*/ 20848 h 45596"/>
                    <a:gd name="connsiteX16" fmla="*/ 17854 w 24743"/>
                    <a:gd name="connsiteY16" fmla="*/ 994 h 45596"/>
                    <a:gd name="connsiteX17" fmla="*/ 20779 w 24743"/>
                    <a:gd name="connsiteY17" fmla="*/ 7730 h 45596"/>
                    <a:gd name="connsiteX18" fmla="*/ 18386 w 24743"/>
                    <a:gd name="connsiteY18" fmla="*/ 7376 h 45596"/>
                    <a:gd name="connsiteX19" fmla="*/ 20070 w 24743"/>
                    <a:gd name="connsiteY19" fmla="*/ 7376 h 45596"/>
                    <a:gd name="connsiteX20" fmla="*/ 18741 w 24743"/>
                    <a:gd name="connsiteY20" fmla="*/ 7730 h 45596"/>
                    <a:gd name="connsiteX21" fmla="*/ 17234 w 24743"/>
                    <a:gd name="connsiteY21" fmla="*/ 7641 h 45596"/>
                    <a:gd name="connsiteX22" fmla="*/ 17500 w 24743"/>
                    <a:gd name="connsiteY22" fmla="*/ 8262 h 45596"/>
                    <a:gd name="connsiteX23" fmla="*/ 17145 w 24743"/>
                    <a:gd name="connsiteY23" fmla="*/ 9769 h 45596"/>
                    <a:gd name="connsiteX24" fmla="*/ 15727 w 24743"/>
                    <a:gd name="connsiteY24" fmla="*/ 10123 h 45596"/>
                    <a:gd name="connsiteX25" fmla="*/ 15727 w 24743"/>
                    <a:gd name="connsiteY25" fmla="*/ 10123 h 4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743" h="45596">
                      <a:moveTo>
                        <a:pt x="15727" y="10123"/>
                      </a:moveTo>
                      <a:cubicBezTo>
                        <a:pt x="15373" y="9326"/>
                        <a:pt x="15195" y="8705"/>
                        <a:pt x="15284" y="7819"/>
                      </a:cubicBezTo>
                      <a:cubicBezTo>
                        <a:pt x="15373" y="6844"/>
                        <a:pt x="15373" y="6578"/>
                        <a:pt x="15284" y="5603"/>
                      </a:cubicBezTo>
                      <a:cubicBezTo>
                        <a:pt x="14929" y="3121"/>
                        <a:pt x="17411" y="639"/>
                        <a:pt x="19627" y="107"/>
                      </a:cubicBezTo>
                      <a:cubicBezTo>
                        <a:pt x="22818" y="-690"/>
                        <a:pt x="26009" y="3121"/>
                        <a:pt x="24236" y="5957"/>
                      </a:cubicBezTo>
                      <a:cubicBezTo>
                        <a:pt x="20336" y="12251"/>
                        <a:pt x="16348" y="18278"/>
                        <a:pt x="13423" y="25103"/>
                      </a:cubicBezTo>
                      <a:cubicBezTo>
                        <a:pt x="12004" y="28205"/>
                        <a:pt x="10764" y="31484"/>
                        <a:pt x="9523" y="34675"/>
                      </a:cubicBezTo>
                      <a:cubicBezTo>
                        <a:pt x="8814" y="36537"/>
                        <a:pt x="8282" y="38398"/>
                        <a:pt x="7484" y="40171"/>
                      </a:cubicBezTo>
                      <a:cubicBezTo>
                        <a:pt x="6686" y="42209"/>
                        <a:pt x="6243" y="43716"/>
                        <a:pt x="4027" y="44603"/>
                      </a:cubicBezTo>
                      <a:cubicBezTo>
                        <a:pt x="4559" y="44159"/>
                        <a:pt x="5091" y="43805"/>
                        <a:pt x="5623" y="43362"/>
                      </a:cubicBezTo>
                      <a:cubicBezTo>
                        <a:pt x="5445" y="43716"/>
                        <a:pt x="5180" y="44071"/>
                        <a:pt x="5002" y="44514"/>
                      </a:cubicBezTo>
                      <a:cubicBezTo>
                        <a:pt x="3850" y="46552"/>
                        <a:pt x="748" y="45489"/>
                        <a:pt x="570" y="43184"/>
                      </a:cubicBezTo>
                      <a:cubicBezTo>
                        <a:pt x="570" y="42741"/>
                        <a:pt x="482" y="42298"/>
                        <a:pt x="482" y="41855"/>
                      </a:cubicBezTo>
                      <a:cubicBezTo>
                        <a:pt x="748" y="42475"/>
                        <a:pt x="1014" y="43184"/>
                        <a:pt x="1280" y="43805"/>
                      </a:cubicBezTo>
                      <a:cubicBezTo>
                        <a:pt x="-1291" y="40791"/>
                        <a:pt x="659" y="35650"/>
                        <a:pt x="1545" y="32282"/>
                      </a:cubicBezTo>
                      <a:cubicBezTo>
                        <a:pt x="2520" y="28294"/>
                        <a:pt x="3939" y="24571"/>
                        <a:pt x="5623" y="20848"/>
                      </a:cubicBezTo>
                      <a:cubicBezTo>
                        <a:pt x="8814" y="13846"/>
                        <a:pt x="12714" y="6755"/>
                        <a:pt x="17854" y="994"/>
                      </a:cubicBezTo>
                      <a:cubicBezTo>
                        <a:pt x="18829" y="3210"/>
                        <a:pt x="19804" y="5514"/>
                        <a:pt x="20779" y="7730"/>
                      </a:cubicBezTo>
                      <a:cubicBezTo>
                        <a:pt x="19893" y="7819"/>
                        <a:pt x="19184" y="7641"/>
                        <a:pt x="18386" y="7376"/>
                      </a:cubicBezTo>
                      <a:cubicBezTo>
                        <a:pt x="18918" y="7376"/>
                        <a:pt x="19538" y="7376"/>
                        <a:pt x="20070" y="7376"/>
                      </a:cubicBezTo>
                      <a:cubicBezTo>
                        <a:pt x="19627" y="7464"/>
                        <a:pt x="19184" y="7641"/>
                        <a:pt x="18741" y="7730"/>
                      </a:cubicBezTo>
                      <a:cubicBezTo>
                        <a:pt x="18298" y="7819"/>
                        <a:pt x="17588" y="7641"/>
                        <a:pt x="17234" y="7641"/>
                      </a:cubicBezTo>
                      <a:cubicBezTo>
                        <a:pt x="18032" y="7464"/>
                        <a:pt x="17588" y="7641"/>
                        <a:pt x="17500" y="8262"/>
                      </a:cubicBezTo>
                      <a:cubicBezTo>
                        <a:pt x="17411" y="8794"/>
                        <a:pt x="17234" y="9237"/>
                        <a:pt x="17145" y="9769"/>
                      </a:cubicBezTo>
                      <a:cubicBezTo>
                        <a:pt x="16879" y="10478"/>
                        <a:pt x="15993" y="10655"/>
                        <a:pt x="15727" y="10123"/>
                      </a:cubicBezTo>
                      <a:lnTo>
                        <a:pt x="15727" y="101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9" name="任意多边形: 形状 538"/>
                <p:cNvSpPr/>
                <p:nvPr>
                  <p:custDataLst>
                    <p:tags r:id="rId281"/>
                  </p:custDataLst>
                </p:nvPr>
              </p:nvSpPr>
              <p:spPr>
                <a:xfrm>
                  <a:off x="8283180" y="2865823"/>
                  <a:ext cx="507184" cy="8429"/>
                </a:xfrm>
                <a:custGeom>
                  <a:avLst/>
                  <a:gdLst>
                    <a:gd name="connsiteX0" fmla="*/ 506453 w 507184"/>
                    <a:gd name="connsiteY0" fmla="*/ 5388 h 8429"/>
                    <a:gd name="connsiteX1" fmla="*/ 484206 w 507184"/>
                    <a:gd name="connsiteY1" fmla="*/ 7072 h 8429"/>
                    <a:gd name="connsiteX2" fmla="*/ 457792 w 507184"/>
                    <a:gd name="connsiteY2" fmla="*/ 7869 h 8429"/>
                    <a:gd name="connsiteX3" fmla="*/ 409309 w 507184"/>
                    <a:gd name="connsiteY3" fmla="*/ 8224 h 8429"/>
                    <a:gd name="connsiteX4" fmla="*/ 311189 w 507184"/>
                    <a:gd name="connsiteY4" fmla="*/ 8401 h 8429"/>
                    <a:gd name="connsiteX5" fmla="*/ 113886 w 507184"/>
                    <a:gd name="connsiteY5" fmla="*/ 8401 h 8429"/>
                    <a:gd name="connsiteX6" fmla="*/ 3712 w 507184"/>
                    <a:gd name="connsiteY6" fmla="*/ 8047 h 8429"/>
                    <a:gd name="connsiteX7" fmla="*/ 3535 w 507184"/>
                    <a:gd name="connsiteY7" fmla="*/ 513 h 8429"/>
                    <a:gd name="connsiteX8" fmla="*/ 200838 w 507184"/>
                    <a:gd name="connsiteY8" fmla="*/ 158 h 8429"/>
                    <a:gd name="connsiteX9" fmla="*/ 398140 w 507184"/>
                    <a:gd name="connsiteY9" fmla="*/ 336 h 8429"/>
                    <a:gd name="connsiteX10" fmla="*/ 452119 w 507184"/>
                    <a:gd name="connsiteY10" fmla="*/ 690 h 8429"/>
                    <a:gd name="connsiteX11" fmla="*/ 479685 w 507184"/>
                    <a:gd name="connsiteY11" fmla="*/ 1399 h 8429"/>
                    <a:gd name="connsiteX12" fmla="*/ 506453 w 507184"/>
                    <a:gd name="connsiteY12" fmla="*/ 3261 h 8429"/>
                    <a:gd name="connsiteX13" fmla="*/ 506453 w 507184"/>
                    <a:gd name="connsiteY13" fmla="*/ 5388 h 8429"/>
                    <a:gd name="connsiteX14" fmla="*/ 506453 w 507184"/>
                    <a:gd name="connsiteY14" fmla="*/ 5388 h 8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7184" h="8429">
                      <a:moveTo>
                        <a:pt x="506453" y="5388"/>
                      </a:moveTo>
                      <a:cubicBezTo>
                        <a:pt x="499185" y="6806"/>
                        <a:pt x="491651" y="6717"/>
                        <a:pt x="484206" y="7072"/>
                      </a:cubicBezTo>
                      <a:cubicBezTo>
                        <a:pt x="475431" y="7426"/>
                        <a:pt x="466567" y="7781"/>
                        <a:pt x="457792" y="7869"/>
                      </a:cubicBezTo>
                      <a:cubicBezTo>
                        <a:pt x="441661" y="8047"/>
                        <a:pt x="425440" y="8224"/>
                        <a:pt x="409309" y="8224"/>
                      </a:cubicBezTo>
                      <a:cubicBezTo>
                        <a:pt x="376602" y="8313"/>
                        <a:pt x="343896" y="8401"/>
                        <a:pt x="311189" y="8401"/>
                      </a:cubicBezTo>
                      <a:cubicBezTo>
                        <a:pt x="245421" y="8401"/>
                        <a:pt x="179654" y="8401"/>
                        <a:pt x="113886" y="8401"/>
                      </a:cubicBezTo>
                      <a:cubicBezTo>
                        <a:pt x="77191" y="8401"/>
                        <a:pt x="40407" y="8579"/>
                        <a:pt x="3712" y="8047"/>
                      </a:cubicBezTo>
                      <a:cubicBezTo>
                        <a:pt x="-1163" y="7958"/>
                        <a:pt x="-1251" y="601"/>
                        <a:pt x="3535" y="513"/>
                      </a:cubicBezTo>
                      <a:cubicBezTo>
                        <a:pt x="69214" y="-374"/>
                        <a:pt x="135070" y="158"/>
                        <a:pt x="200838" y="158"/>
                      </a:cubicBezTo>
                      <a:cubicBezTo>
                        <a:pt x="266605" y="158"/>
                        <a:pt x="332373" y="158"/>
                        <a:pt x="398140" y="336"/>
                      </a:cubicBezTo>
                      <a:cubicBezTo>
                        <a:pt x="416133" y="424"/>
                        <a:pt x="434126" y="424"/>
                        <a:pt x="452119" y="690"/>
                      </a:cubicBezTo>
                      <a:cubicBezTo>
                        <a:pt x="461338" y="779"/>
                        <a:pt x="470467" y="1045"/>
                        <a:pt x="479685" y="1399"/>
                      </a:cubicBezTo>
                      <a:cubicBezTo>
                        <a:pt x="488549" y="1754"/>
                        <a:pt x="497678" y="1576"/>
                        <a:pt x="506453" y="3261"/>
                      </a:cubicBezTo>
                      <a:cubicBezTo>
                        <a:pt x="507428" y="3615"/>
                        <a:pt x="507428" y="5210"/>
                        <a:pt x="506453" y="5388"/>
                      </a:cubicBezTo>
                      <a:lnTo>
                        <a:pt x="506453" y="53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0" name="任意多边形: 形状 539"/>
                <p:cNvSpPr/>
                <p:nvPr>
                  <p:custDataLst>
                    <p:tags r:id="rId282"/>
                  </p:custDataLst>
                </p:nvPr>
              </p:nvSpPr>
              <p:spPr>
                <a:xfrm>
                  <a:off x="8262280" y="2870656"/>
                  <a:ext cx="35337" cy="235250"/>
                </a:xfrm>
                <a:custGeom>
                  <a:avLst/>
                  <a:gdLst>
                    <a:gd name="connsiteX0" fmla="*/ 33387 w 35337"/>
                    <a:gd name="connsiteY0" fmla="*/ 2239 h 235250"/>
                    <a:gd name="connsiteX1" fmla="*/ 12380 w 35337"/>
                    <a:gd name="connsiteY1" fmla="*/ 53293 h 235250"/>
                    <a:gd name="connsiteX2" fmla="*/ 9190 w 35337"/>
                    <a:gd name="connsiteY2" fmla="*/ 112236 h 235250"/>
                    <a:gd name="connsiteX3" fmla="*/ 18053 w 35337"/>
                    <a:gd name="connsiteY3" fmla="*/ 175521 h 235250"/>
                    <a:gd name="connsiteX4" fmla="*/ 27183 w 35337"/>
                    <a:gd name="connsiteY4" fmla="*/ 206987 h 235250"/>
                    <a:gd name="connsiteX5" fmla="*/ 32855 w 35337"/>
                    <a:gd name="connsiteY5" fmla="*/ 222409 h 235250"/>
                    <a:gd name="connsiteX6" fmla="*/ 34362 w 35337"/>
                    <a:gd name="connsiteY6" fmla="*/ 234198 h 235250"/>
                    <a:gd name="connsiteX7" fmla="*/ 31880 w 35337"/>
                    <a:gd name="connsiteY7" fmla="*/ 235173 h 235250"/>
                    <a:gd name="connsiteX8" fmla="*/ 21244 w 35337"/>
                    <a:gd name="connsiteY8" fmla="*/ 216914 h 235250"/>
                    <a:gd name="connsiteX9" fmla="*/ 12824 w 35337"/>
                    <a:gd name="connsiteY9" fmla="*/ 190501 h 235250"/>
                    <a:gd name="connsiteX10" fmla="*/ 2719 w 35337"/>
                    <a:gd name="connsiteY10" fmla="*/ 139269 h 235250"/>
                    <a:gd name="connsiteX11" fmla="*/ 7062 w 35337"/>
                    <a:gd name="connsiteY11" fmla="*/ 40707 h 235250"/>
                    <a:gd name="connsiteX12" fmla="*/ 31348 w 35337"/>
                    <a:gd name="connsiteY12" fmla="*/ 200 h 235250"/>
                    <a:gd name="connsiteX13" fmla="*/ 33387 w 35337"/>
                    <a:gd name="connsiteY13" fmla="*/ 2239 h 235250"/>
                    <a:gd name="connsiteX14" fmla="*/ 33387 w 35337"/>
                    <a:gd name="connsiteY14" fmla="*/ 2239 h 23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337" h="235250">
                      <a:moveTo>
                        <a:pt x="33387" y="2239"/>
                      </a:moveTo>
                      <a:cubicBezTo>
                        <a:pt x="23637" y="18371"/>
                        <a:pt x="15926" y="34414"/>
                        <a:pt x="12380" y="53293"/>
                      </a:cubicBezTo>
                      <a:cubicBezTo>
                        <a:pt x="8835" y="72527"/>
                        <a:pt x="8392" y="92558"/>
                        <a:pt x="9190" y="112236"/>
                      </a:cubicBezTo>
                      <a:cubicBezTo>
                        <a:pt x="10076" y="133508"/>
                        <a:pt x="13089" y="154692"/>
                        <a:pt x="18053" y="175521"/>
                      </a:cubicBezTo>
                      <a:cubicBezTo>
                        <a:pt x="20623" y="186158"/>
                        <a:pt x="23637" y="196617"/>
                        <a:pt x="27183" y="206987"/>
                      </a:cubicBezTo>
                      <a:cubicBezTo>
                        <a:pt x="28955" y="212128"/>
                        <a:pt x="30817" y="217269"/>
                        <a:pt x="32855" y="222409"/>
                      </a:cubicBezTo>
                      <a:cubicBezTo>
                        <a:pt x="34362" y="226309"/>
                        <a:pt x="36667" y="230387"/>
                        <a:pt x="34362" y="234198"/>
                      </a:cubicBezTo>
                      <a:cubicBezTo>
                        <a:pt x="33919" y="234996"/>
                        <a:pt x="32855" y="235439"/>
                        <a:pt x="31880" y="235173"/>
                      </a:cubicBezTo>
                      <a:cubicBezTo>
                        <a:pt x="25498" y="233312"/>
                        <a:pt x="23283" y="222409"/>
                        <a:pt x="21244" y="216914"/>
                      </a:cubicBezTo>
                      <a:cubicBezTo>
                        <a:pt x="18053" y="208228"/>
                        <a:pt x="15305" y="199453"/>
                        <a:pt x="12824" y="190501"/>
                      </a:cubicBezTo>
                      <a:cubicBezTo>
                        <a:pt x="8215" y="173660"/>
                        <a:pt x="4846" y="156553"/>
                        <a:pt x="2719" y="139269"/>
                      </a:cubicBezTo>
                      <a:cubicBezTo>
                        <a:pt x="-1181" y="106740"/>
                        <a:pt x="-1801" y="71995"/>
                        <a:pt x="7062" y="40707"/>
                      </a:cubicBezTo>
                      <a:cubicBezTo>
                        <a:pt x="11317" y="25461"/>
                        <a:pt x="18496" y="9773"/>
                        <a:pt x="31348" y="200"/>
                      </a:cubicBezTo>
                      <a:cubicBezTo>
                        <a:pt x="32501" y="-597"/>
                        <a:pt x="34007" y="1175"/>
                        <a:pt x="33387" y="2239"/>
                      </a:cubicBezTo>
                      <a:lnTo>
                        <a:pt x="33387" y="22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1" name="任意多边形: 形状 540"/>
                <p:cNvSpPr/>
                <p:nvPr>
                  <p:custDataLst>
                    <p:tags r:id="rId283"/>
                  </p:custDataLst>
                </p:nvPr>
              </p:nvSpPr>
              <p:spPr>
                <a:xfrm>
                  <a:off x="9798326" y="2910034"/>
                  <a:ext cx="23976" cy="155491"/>
                </a:xfrm>
                <a:custGeom>
                  <a:avLst/>
                  <a:gdLst>
                    <a:gd name="connsiteX0" fmla="*/ 23025 w 23976"/>
                    <a:gd name="connsiteY0" fmla="*/ 5407 h 155491"/>
                    <a:gd name="connsiteX1" fmla="*/ 19036 w 23976"/>
                    <a:gd name="connsiteY1" fmla="*/ 13295 h 155491"/>
                    <a:gd name="connsiteX2" fmla="*/ 16289 w 23976"/>
                    <a:gd name="connsiteY2" fmla="*/ 22513 h 155491"/>
                    <a:gd name="connsiteX3" fmla="*/ 12743 w 23976"/>
                    <a:gd name="connsiteY3" fmla="*/ 41659 h 155491"/>
                    <a:gd name="connsiteX4" fmla="*/ 10350 w 23976"/>
                    <a:gd name="connsiteY4" fmla="*/ 80215 h 155491"/>
                    <a:gd name="connsiteX5" fmla="*/ 11857 w 23976"/>
                    <a:gd name="connsiteY5" fmla="*/ 117176 h 155491"/>
                    <a:gd name="connsiteX6" fmla="*/ 16377 w 23976"/>
                    <a:gd name="connsiteY6" fmla="*/ 135081 h 155491"/>
                    <a:gd name="connsiteX7" fmla="*/ 23025 w 23976"/>
                    <a:gd name="connsiteY7" fmla="*/ 151478 h 155491"/>
                    <a:gd name="connsiteX8" fmla="*/ 16820 w 23976"/>
                    <a:gd name="connsiteY8" fmla="*/ 154935 h 155491"/>
                    <a:gd name="connsiteX9" fmla="*/ 6007 w 23976"/>
                    <a:gd name="connsiteY9" fmla="*/ 135878 h 155491"/>
                    <a:gd name="connsiteX10" fmla="*/ 1132 w 23976"/>
                    <a:gd name="connsiteY10" fmla="*/ 112833 h 155491"/>
                    <a:gd name="connsiteX11" fmla="*/ 955 w 23976"/>
                    <a:gd name="connsiteY11" fmla="*/ 63729 h 155491"/>
                    <a:gd name="connsiteX12" fmla="*/ 8843 w 23976"/>
                    <a:gd name="connsiteY12" fmla="*/ 14359 h 155491"/>
                    <a:gd name="connsiteX13" fmla="*/ 19656 w 23976"/>
                    <a:gd name="connsiteY13" fmla="*/ 0 h 155491"/>
                    <a:gd name="connsiteX14" fmla="*/ 23379 w 23976"/>
                    <a:gd name="connsiteY14" fmla="*/ 5407 h 155491"/>
                    <a:gd name="connsiteX15" fmla="*/ 23025 w 23976"/>
                    <a:gd name="connsiteY15" fmla="*/ 5407 h 155491"/>
                    <a:gd name="connsiteX16" fmla="*/ 23025 w 23976"/>
                    <a:gd name="connsiteY16" fmla="*/ 5407 h 15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976" h="155491">
                      <a:moveTo>
                        <a:pt x="23025" y="5407"/>
                      </a:moveTo>
                      <a:cubicBezTo>
                        <a:pt x="21163" y="4166"/>
                        <a:pt x="19302" y="12498"/>
                        <a:pt x="19036" y="13295"/>
                      </a:cubicBezTo>
                      <a:cubicBezTo>
                        <a:pt x="18061" y="16397"/>
                        <a:pt x="17086" y="19411"/>
                        <a:pt x="16289" y="22513"/>
                      </a:cubicBezTo>
                      <a:cubicBezTo>
                        <a:pt x="14693" y="28807"/>
                        <a:pt x="13541" y="35188"/>
                        <a:pt x="12743" y="41659"/>
                      </a:cubicBezTo>
                      <a:cubicBezTo>
                        <a:pt x="11148" y="54422"/>
                        <a:pt x="10704" y="67363"/>
                        <a:pt x="10350" y="80215"/>
                      </a:cubicBezTo>
                      <a:cubicBezTo>
                        <a:pt x="9995" y="92536"/>
                        <a:pt x="9995" y="104944"/>
                        <a:pt x="11857" y="117176"/>
                      </a:cubicBezTo>
                      <a:cubicBezTo>
                        <a:pt x="12832" y="123203"/>
                        <a:pt x="14339" y="129231"/>
                        <a:pt x="16377" y="135081"/>
                      </a:cubicBezTo>
                      <a:cubicBezTo>
                        <a:pt x="18327" y="140399"/>
                        <a:pt x="22936" y="145894"/>
                        <a:pt x="23025" y="151478"/>
                      </a:cubicBezTo>
                      <a:cubicBezTo>
                        <a:pt x="23113" y="154758"/>
                        <a:pt x="19656" y="156442"/>
                        <a:pt x="16820" y="154935"/>
                      </a:cubicBezTo>
                      <a:cubicBezTo>
                        <a:pt x="10793" y="151744"/>
                        <a:pt x="8045" y="141905"/>
                        <a:pt x="6007" y="135878"/>
                      </a:cubicBezTo>
                      <a:cubicBezTo>
                        <a:pt x="3436" y="128344"/>
                        <a:pt x="2018" y="120633"/>
                        <a:pt x="1132" y="112833"/>
                      </a:cubicBezTo>
                      <a:cubicBezTo>
                        <a:pt x="-730" y="96436"/>
                        <a:pt x="68" y="79949"/>
                        <a:pt x="955" y="63729"/>
                      </a:cubicBezTo>
                      <a:cubicBezTo>
                        <a:pt x="1841" y="47065"/>
                        <a:pt x="3436" y="30047"/>
                        <a:pt x="8843" y="14359"/>
                      </a:cubicBezTo>
                      <a:cubicBezTo>
                        <a:pt x="10439" y="9750"/>
                        <a:pt x="13186" y="0"/>
                        <a:pt x="19656" y="0"/>
                      </a:cubicBezTo>
                      <a:cubicBezTo>
                        <a:pt x="22404" y="0"/>
                        <a:pt x="25241" y="3102"/>
                        <a:pt x="23379" y="5407"/>
                      </a:cubicBezTo>
                      <a:cubicBezTo>
                        <a:pt x="23291" y="5407"/>
                        <a:pt x="23113" y="5495"/>
                        <a:pt x="23025" y="5407"/>
                      </a:cubicBezTo>
                      <a:lnTo>
                        <a:pt x="23025" y="5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2" name="任意多边形: 形状 541"/>
                <p:cNvSpPr/>
                <p:nvPr>
                  <p:custDataLst>
                    <p:tags r:id="rId284"/>
                  </p:custDataLst>
                </p:nvPr>
              </p:nvSpPr>
              <p:spPr>
                <a:xfrm>
                  <a:off x="9674091" y="2955060"/>
                  <a:ext cx="128713" cy="8863"/>
                </a:xfrm>
                <a:custGeom>
                  <a:avLst/>
                  <a:gdLst>
                    <a:gd name="connsiteX0" fmla="*/ 744 w 128713"/>
                    <a:gd name="connsiteY0" fmla="*/ 3457 h 8863"/>
                    <a:gd name="connsiteX1" fmla="*/ 61549 w 128713"/>
                    <a:gd name="connsiteY1" fmla="*/ 1064 h 8863"/>
                    <a:gd name="connsiteX2" fmla="*/ 124302 w 128713"/>
                    <a:gd name="connsiteY2" fmla="*/ 0 h 8863"/>
                    <a:gd name="connsiteX3" fmla="*/ 124480 w 128713"/>
                    <a:gd name="connsiteY3" fmla="*/ 8864 h 8863"/>
                    <a:gd name="connsiteX4" fmla="*/ 62789 w 128713"/>
                    <a:gd name="connsiteY4" fmla="*/ 7889 h 8863"/>
                    <a:gd name="connsiteX5" fmla="*/ 1099 w 128713"/>
                    <a:gd name="connsiteY5" fmla="*/ 5495 h 8863"/>
                    <a:gd name="connsiteX6" fmla="*/ 744 w 128713"/>
                    <a:gd name="connsiteY6" fmla="*/ 3457 h 8863"/>
                    <a:gd name="connsiteX7" fmla="*/ 744 w 128713"/>
                    <a:gd name="connsiteY7" fmla="*/ 3457 h 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713" h="8863">
                      <a:moveTo>
                        <a:pt x="744" y="3457"/>
                      </a:moveTo>
                      <a:cubicBezTo>
                        <a:pt x="20865" y="975"/>
                        <a:pt x="41162" y="1418"/>
                        <a:pt x="61549" y="1064"/>
                      </a:cubicBezTo>
                      <a:cubicBezTo>
                        <a:pt x="82466" y="709"/>
                        <a:pt x="103385" y="89"/>
                        <a:pt x="124302" y="0"/>
                      </a:cubicBezTo>
                      <a:cubicBezTo>
                        <a:pt x="130064" y="0"/>
                        <a:pt x="130241" y="8864"/>
                        <a:pt x="124480" y="8864"/>
                      </a:cubicBezTo>
                      <a:cubicBezTo>
                        <a:pt x="103916" y="8775"/>
                        <a:pt x="83353" y="8243"/>
                        <a:pt x="62789" y="7889"/>
                      </a:cubicBezTo>
                      <a:cubicBezTo>
                        <a:pt x="42137" y="7534"/>
                        <a:pt x="21663" y="7977"/>
                        <a:pt x="1099" y="5495"/>
                      </a:cubicBezTo>
                      <a:cubicBezTo>
                        <a:pt x="-53" y="5407"/>
                        <a:pt x="-496" y="3634"/>
                        <a:pt x="744" y="3457"/>
                      </a:cubicBezTo>
                      <a:lnTo>
                        <a:pt x="744" y="34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3" name="任意多边形: 形状 542"/>
                <p:cNvSpPr/>
                <p:nvPr>
                  <p:custDataLst>
                    <p:tags r:id="rId285"/>
                  </p:custDataLst>
                </p:nvPr>
              </p:nvSpPr>
              <p:spPr>
                <a:xfrm>
                  <a:off x="9396423" y="3008412"/>
                  <a:ext cx="242272" cy="20572"/>
                </a:xfrm>
                <a:custGeom>
                  <a:avLst/>
                  <a:gdLst>
                    <a:gd name="connsiteX0" fmla="*/ 451 w 242272"/>
                    <a:gd name="connsiteY0" fmla="*/ 5945 h 20572"/>
                    <a:gd name="connsiteX1" fmla="*/ 58419 w 242272"/>
                    <a:gd name="connsiteY1" fmla="*/ 7 h 20572"/>
                    <a:gd name="connsiteX2" fmla="*/ 117716 w 242272"/>
                    <a:gd name="connsiteY2" fmla="*/ 2843 h 20572"/>
                    <a:gd name="connsiteX3" fmla="*/ 237729 w 242272"/>
                    <a:gd name="connsiteY3" fmla="*/ 11441 h 20572"/>
                    <a:gd name="connsiteX4" fmla="*/ 237906 w 242272"/>
                    <a:gd name="connsiteY4" fmla="*/ 20570 h 20572"/>
                    <a:gd name="connsiteX5" fmla="*/ 118957 w 242272"/>
                    <a:gd name="connsiteY5" fmla="*/ 12061 h 20572"/>
                    <a:gd name="connsiteX6" fmla="*/ 60724 w 242272"/>
                    <a:gd name="connsiteY6" fmla="*/ 8516 h 20572"/>
                    <a:gd name="connsiteX7" fmla="*/ 629 w 242272"/>
                    <a:gd name="connsiteY7" fmla="*/ 7186 h 20572"/>
                    <a:gd name="connsiteX8" fmla="*/ 451 w 242272"/>
                    <a:gd name="connsiteY8" fmla="*/ 5945 h 20572"/>
                    <a:gd name="connsiteX9" fmla="*/ 451 w 242272"/>
                    <a:gd name="connsiteY9" fmla="*/ 5945 h 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272" h="20572">
                      <a:moveTo>
                        <a:pt x="451" y="5945"/>
                      </a:moveTo>
                      <a:cubicBezTo>
                        <a:pt x="19774" y="3286"/>
                        <a:pt x="38742" y="-171"/>
                        <a:pt x="58419" y="7"/>
                      </a:cubicBezTo>
                      <a:cubicBezTo>
                        <a:pt x="78185" y="184"/>
                        <a:pt x="97951" y="1336"/>
                        <a:pt x="117716" y="2843"/>
                      </a:cubicBezTo>
                      <a:cubicBezTo>
                        <a:pt x="157691" y="5945"/>
                        <a:pt x="197666" y="10554"/>
                        <a:pt x="237729" y="11441"/>
                      </a:cubicBezTo>
                      <a:cubicBezTo>
                        <a:pt x="243667" y="11618"/>
                        <a:pt x="243845" y="20747"/>
                        <a:pt x="237906" y="20570"/>
                      </a:cubicBezTo>
                      <a:cubicBezTo>
                        <a:pt x="198197" y="19684"/>
                        <a:pt x="158577" y="15341"/>
                        <a:pt x="118957" y="12061"/>
                      </a:cubicBezTo>
                      <a:cubicBezTo>
                        <a:pt x="99546" y="10466"/>
                        <a:pt x="80135" y="9047"/>
                        <a:pt x="60724" y="8516"/>
                      </a:cubicBezTo>
                      <a:cubicBezTo>
                        <a:pt x="40692" y="7984"/>
                        <a:pt x="20572" y="5768"/>
                        <a:pt x="629" y="7186"/>
                      </a:cubicBezTo>
                      <a:cubicBezTo>
                        <a:pt x="-80" y="7363"/>
                        <a:pt x="-258" y="6034"/>
                        <a:pt x="451" y="5945"/>
                      </a:cubicBezTo>
                      <a:lnTo>
                        <a:pt x="451" y="594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4" name="任意多边形: 形状 543"/>
                <p:cNvSpPr/>
                <p:nvPr>
                  <p:custDataLst>
                    <p:tags r:id="rId286"/>
                  </p:custDataLst>
                </p:nvPr>
              </p:nvSpPr>
              <p:spPr>
                <a:xfrm>
                  <a:off x="9747884" y="3017082"/>
                  <a:ext cx="58876" cy="11590"/>
                </a:xfrm>
                <a:custGeom>
                  <a:avLst/>
                  <a:gdLst>
                    <a:gd name="connsiteX0" fmla="*/ 165 w 58876"/>
                    <a:gd name="connsiteY0" fmla="*/ 24 h 11590"/>
                    <a:gd name="connsiteX1" fmla="*/ 28528 w 58876"/>
                    <a:gd name="connsiteY1" fmla="*/ 1974 h 11590"/>
                    <a:gd name="connsiteX2" fmla="*/ 35619 w 58876"/>
                    <a:gd name="connsiteY2" fmla="*/ 1708 h 11590"/>
                    <a:gd name="connsiteX3" fmla="*/ 42621 w 58876"/>
                    <a:gd name="connsiteY3" fmla="*/ 1176 h 11590"/>
                    <a:gd name="connsiteX4" fmla="*/ 56625 w 58876"/>
                    <a:gd name="connsiteY4" fmla="*/ 3835 h 11590"/>
                    <a:gd name="connsiteX5" fmla="*/ 53523 w 58876"/>
                    <a:gd name="connsiteY5" fmla="*/ 11458 h 11590"/>
                    <a:gd name="connsiteX6" fmla="*/ 40051 w 58876"/>
                    <a:gd name="connsiteY6" fmla="*/ 8444 h 11590"/>
                    <a:gd name="connsiteX7" fmla="*/ 25603 w 58876"/>
                    <a:gd name="connsiteY7" fmla="*/ 7558 h 11590"/>
                    <a:gd name="connsiteX8" fmla="*/ 76 w 58876"/>
                    <a:gd name="connsiteY8" fmla="*/ 290 h 11590"/>
                    <a:gd name="connsiteX9" fmla="*/ 165 w 58876"/>
                    <a:gd name="connsiteY9" fmla="*/ 24 h 11590"/>
                    <a:gd name="connsiteX10" fmla="*/ 165 w 58876"/>
                    <a:gd name="connsiteY10" fmla="*/ 24 h 11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76" h="11590">
                      <a:moveTo>
                        <a:pt x="165" y="24"/>
                      </a:moveTo>
                      <a:cubicBezTo>
                        <a:pt x="9205" y="4455"/>
                        <a:pt x="19132" y="2771"/>
                        <a:pt x="28528" y="1974"/>
                      </a:cubicBezTo>
                      <a:cubicBezTo>
                        <a:pt x="30832" y="1796"/>
                        <a:pt x="33226" y="1708"/>
                        <a:pt x="35619" y="1708"/>
                      </a:cubicBezTo>
                      <a:cubicBezTo>
                        <a:pt x="38012" y="1619"/>
                        <a:pt x="40228" y="1176"/>
                        <a:pt x="42621" y="1176"/>
                      </a:cubicBezTo>
                      <a:cubicBezTo>
                        <a:pt x="47407" y="1087"/>
                        <a:pt x="52194" y="1885"/>
                        <a:pt x="56625" y="3835"/>
                      </a:cubicBezTo>
                      <a:cubicBezTo>
                        <a:pt x="61234" y="5962"/>
                        <a:pt x="58044" y="12610"/>
                        <a:pt x="53523" y="11458"/>
                      </a:cubicBezTo>
                      <a:cubicBezTo>
                        <a:pt x="49003" y="10305"/>
                        <a:pt x="44571" y="9330"/>
                        <a:pt x="40051" y="8444"/>
                      </a:cubicBezTo>
                      <a:cubicBezTo>
                        <a:pt x="35264" y="7558"/>
                        <a:pt x="30478" y="7912"/>
                        <a:pt x="25603" y="7558"/>
                      </a:cubicBezTo>
                      <a:cubicBezTo>
                        <a:pt x="16562" y="6937"/>
                        <a:pt x="7876" y="5164"/>
                        <a:pt x="76" y="290"/>
                      </a:cubicBezTo>
                      <a:cubicBezTo>
                        <a:pt x="-101" y="112"/>
                        <a:pt x="76" y="-65"/>
                        <a:pt x="165" y="24"/>
                      </a:cubicBezTo>
                      <a:lnTo>
                        <a:pt x="165" y="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nvGrpSpPr>
                <p:cNvPr id="545" name="图形 232"/>
                <p:cNvGrpSpPr/>
                <p:nvPr/>
              </p:nvGrpSpPr>
              <p:grpSpPr>
                <a:xfrm>
                  <a:off x="7682352" y="4508541"/>
                  <a:ext cx="458033" cy="1204808"/>
                  <a:chOff x="7682352" y="4508541"/>
                  <a:chExt cx="458033" cy="1204808"/>
                </a:xfrm>
                <a:solidFill>
                  <a:srgbClr val="2E382E"/>
                </a:solidFill>
              </p:grpSpPr>
              <p:sp>
                <p:nvSpPr>
                  <p:cNvPr id="546" name="任意多边形: 形状 545"/>
                  <p:cNvSpPr/>
                  <p:nvPr>
                    <p:custDataLst>
                      <p:tags r:id="rId287"/>
                    </p:custDataLst>
                  </p:nvPr>
                </p:nvSpPr>
                <p:spPr>
                  <a:xfrm>
                    <a:off x="7873807" y="4560398"/>
                    <a:ext cx="266577" cy="1148890"/>
                  </a:xfrm>
                  <a:custGeom>
                    <a:avLst/>
                    <a:gdLst>
                      <a:gd name="connsiteX0" fmla="*/ 266570 w 266577"/>
                      <a:gd name="connsiteY0" fmla="*/ 472 h 1148890"/>
                      <a:gd name="connsiteX1" fmla="*/ 219416 w 266577"/>
                      <a:gd name="connsiteY1" fmla="*/ 225341 h 1148890"/>
                      <a:gd name="connsiteX2" fmla="*/ 168628 w 266577"/>
                      <a:gd name="connsiteY2" fmla="*/ 447993 h 1148890"/>
                      <a:gd name="connsiteX3" fmla="*/ 117574 w 266577"/>
                      <a:gd name="connsiteY3" fmla="*/ 671709 h 1148890"/>
                      <a:gd name="connsiteX4" fmla="*/ 66697 w 266577"/>
                      <a:gd name="connsiteY4" fmla="*/ 894362 h 1148890"/>
                      <a:gd name="connsiteX5" fmla="*/ 15555 w 266577"/>
                      <a:gd name="connsiteY5" fmla="*/ 1118078 h 1148890"/>
                      <a:gd name="connsiteX6" fmla="*/ 9261 w 266577"/>
                      <a:gd name="connsiteY6" fmla="*/ 1145644 h 1148890"/>
                      <a:gd name="connsiteX7" fmla="*/ 132 w 266577"/>
                      <a:gd name="connsiteY7" fmla="*/ 1142896 h 1148890"/>
                      <a:gd name="connsiteX8" fmla="*/ 51275 w 266577"/>
                      <a:gd name="connsiteY8" fmla="*/ 919180 h 1148890"/>
                      <a:gd name="connsiteX9" fmla="*/ 102151 w 266577"/>
                      <a:gd name="connsiteY9" fmla="*/ 696616 h 1148890"/>
                      <a:gd name="connsiteX10" fmla="*/ 153383 w 266577"/>
                      <a:gd name="connsiteY10" fmla="*/ 472900 h 1148890"/>
                      <a:gd name="connsiteX11" fmla="*/ 204348 w 266577"/>
                      <a:gd name="connsiteY11" fmla="*/ 250336 h 1148890"/>
                      <a:gd name="connsiteX12" fmla="*/ 229964 w 266577"/>
                      <a:gd name="connsiteY12" fmla="*/ 139098 h 1148890"/>
                      <a:gd name="connsiteX13" fmla="*/ 257618 w 266577"/>
                      <a:gd name="connsiteY13" fmla="*/ 27329 h 1148890"/>
                      <a:gd name="connsiteX14" fmla="*/ 265773 w 266577"/>
                      <a:gd name="connsiteY14" fmla="*/ 295 h 1148890"/>
                      <a:gd name="connsiteX15" fmla="*/ 266570 w 266577"/>
                      <a:gd name="connsiteY15" fmla="*/ 472 h 1148890"/>
                      <a:gd name="connsiteX16" fmla="*/ 266570 w 266577"/>
                      <a:gd name="connsiteY16" fmla="*/ 472 h 1148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577" h="1148890">
                        <a:moveTo>
                          <a:pt x="266570" y="472"/>
                        </a:moveTo>
                        <a:cubicBezTo>
                          <a:pt x="254604" y="76344"/>
                          <a:pt x="236434" y="150710"/>
                          <a:pt x="219416" y="225341"/>
                        </a:cubicBezTo>
                        <a:cubicBezTo>
                          <a:pt x="202487" y="299529"/>
                          <a:pt x="185557" y="373717"/>
                          <a:pt x="168628" y="447993"/>
                        </a:cubicBezTo>
                        <a:cubicBezTo>
                          <a:pt x="151610" y="522536"/>
                          <a:pt x="134592" y="597167"/>
                          <a:pt x="117574" y="671709"/>
                        </a:cubicBezTo>
                        <a:cubicBezTo>
                          <a:pt x="100645" y="745897"/>
                          <a:pt x="83715" y="820085"/>
                          <a:pt x="66697" y="894362"/>
                        </a:cubicBezTo>
                        <a:cubicBezTo>
                          <a:pt x="49679" y="968904"/>
                          <a:pt x="32661" y="1043535"/>
                          <a:pt x="15555" y="1118078"/>
                        </a:cubicBezTo>
                        <a:cubicBezTo>
                          <a:pt x="13427" y="1127296"/>
                          <a:pt x="11389" y="1136425"/>
                          <a:pt x="9261" y="1145644"/>
                        </a:cubicBezTo>
                        <a:cubicBezTo>
                          <a:pt x="7932" y="1151494"/>
                          <a:pt x="-1198" y="1148746"/>
                          <a:pt x="132" y="1142896"/>
                        </a:cubicBezTo>
                        <a:cubicBezTo>
                          <a:pt x="17150" y="1068353"/>
                          <a:pt x="34257" y="993722"/>
                          <a:pt x="51275" y="919180"/>
                        </a:cubicBezTo>
                        <a:cubicBezTo>
                          <a:pt x="68204" y="844992"/>
                          <a:pt x="85222" y="770804"/>
                          <a:pt x="102151" y="696616"/>
                        </a:cubicBezTo>
                        <a:cubicBezTo>
                          <a:pt x="119258" y="622073"/>
                          <a:pt x="136276" y="547531"/>
                          <a:pt x="153383" y="472900"/>
                        </a:cubicBezTo>
                        <a:cubicBezTo>
                          <a:pt x="170401" y="398712"/>
                          <a:pt x="187330" y="324524"/>
                          <a:pt x="204348" y="250336"/>
                        </a:cubicBezTo>
                        <a:cubicBezTo>
                          <a:pt x="212857" y="213198"/>
                          <a:pt x="221278" y="176148"/>
                          <a:pt x="229964" y="139098"/>
                        </a:cubicBezTo>
                        <a:cubicBezTo>
                          <a:pt x="238650" y="101871"/>
                          <a:pt x="245830" y="63581"/>
                          <a:pt x="257618" y="27329"/>
                        </a:cubicBezTo>
                        <a:cubicBezTo>
                          <a:pt x="260543" y="18377"/>
                          <a:pt x="263025" y="9336"/>
                          <a:pt x="265773" y="295"/>
                        </a:cubicBezTo>
                        <a:cubicBezTo>
                          <a:pt x="265950" y="-237"/>
                          <a:pt x="266659" y="29"/>
                          <a:pt x="266570" y="472"/>
                        </a:cubicBezTo>
                        <a:lnTo>
                          <a:pt x="266570" y="4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7" name="任意多边形: 形状 546"/>
                  <p:cNvSpPr/>
                  <p:nvPr>
                    <p:custDataLst>
                      <p:tags r:id="rId288"/>
                    </p:custDataLst>
                  </p:nvPr>
                </p:nvSpPr>
                <p:spPr>
                  <a:xfrm>
                    <a:off x="7949397" y="4510333"/>
                    <a:ext cx="190957" cy="50901"/>
                  </a:xfrm>
                  <a:custGeom>
                    <a:avLst/>
                    <a:gdLst>
                      <a:gd name="connsiteX0" fmla="*/ 190626 w 190957"/>
                      <a:gd name="connsiteY0" fmla="*/ 50892 h 50901"/>
                      <a:gd name="connsiteX1" fmla="*/ 145333 w 190957"/>
                      <a:gd name="connsiteY1" fmla="*/ 38572 h 50901"/>
                      <a:gd name="connsiteX2" fmla="*/ 97824 w 190957"/>
                      <a:gd name="connsiteY2" fmla="*/ 26872 h 50901"/>
                      <a:gd name="connsiteX3" fmla="*/ 2984 w 190957"/>
                      <a:gd name="connsiteY3" fmla="*/ 7992 h 50901"/>
                      <a:gd name="connsiteX4" fmla="*/ 5023 w 190957"/>
                      <a:gd name="connsiteY4" fmla="*/ 192 h 50901"/>
                      <a:gd name="connsiteX5" fmla="*/ 99774 w 190957"/>
                      <a:gd name="connsiteY5" fmla="*/ 19338 h 50901"/>
                      <a:gd name="connsiteX6" fmla="*/ 147106 w 190957"/>
                      <a:gd name="connsiteY6" fmla="*/ 31924 h 50901"/>
                      <a:gd name="connsiteX7" fmla="*/ 190803 w 190957"/>
                      <a:gd name="connsiteY7" fmla="*/ 50183 h 50901"/>
                      <a:gd name="connsiteX8" fmla="*/ 190626 w 190957"/>
                      <a:gd name="connsiteY8" fmla="*/ 50892 h 50901"/>
                      <a:gd name="connsiteX9" fmla="*/ 190626 w 190957"/>
                      <a:gd name="connsiteY9" fmla="*/ 50892 h 50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957" h="50901">
                        <a:moveTo>
                          <a:pt x="190626" y="50892"/>
                        </a:moveTo>
                        <a:cubicBezTo>
                          <a:pt x="175380" y="48853"/>
                          <a:pt x="160224" y="42737"/>
                          <a:pt x="145333" y="38572"/>
                        </a:cubicBezTo>
                        <a:cubicBezTo>
                          <a:pt x="129644" y="34140"/>
                          <a:pt x="113779" y="30240"/>
                          <a:pt x="97824" y="26872"/>
                        </a:cubicBezTo>
                        <a:cubicBezTo>
                          <a:pt x="66270" y="20224"/>
                          <a:pt x="34184" y="16944"/>
                          <a:pt x="2984" y="7992"/>
                        </a:cubicBezTo>
                        <a:cubicBezTo>
                          <a:pt x="-2157" y="6485"/>
                          <a:pt x="-118" y="-1314"/>
                          <a:pt x="5023" y="192"/>
                        </a:cubicBezTo>
                        <a:cubicBezTo>
                          <a:pt x="36134" y="9056"/>
                          <a:pt x="68309" y="12513"/>
                          <a:pt x="99774" y="19338"/>
                        </a:cubicBezTo>
                        <a:cubicBezTo>
                          <a:pt x="115728" y="22794"/>
                          <a:pt x="131506" y="26960"/>
                          <a:pt x="147106" y="31924"/>
                        </a:cubicBezTo>
                        <a:cubicBezTo>
                          <a:pt x="161730" y="36622"/>
                          <a:pt x="177951" y="41319"/>
                          <a:pt x="190803" y="50183"/>
                        </a:cubicBezTo>
                        <a:cubicBezTo>
                          <a:pt x="191069" y="50449"/>
                          <a:pt x="190980" y="50980"/>
                          <a:pt x="190626" y="50892"/>
                        </a:cubicBezTo>
                        <a:lnTo>
                          <a:pt x="190626" y="508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8" name="任意多边形: 形状 547"/>
                  <p:cNvSpPr/>
                  <p:nvPr>
                    <p:custDataLst>
                      <p:tags r:id="rId289"/>
                    </p:custDataLst>
                  </p:nvPr>
                </p:nvSpPr>
                <p:spPr>
                  <a:xfrm>
                    <a:off x="7682352" y="4508541"/>
                    <a:ext cx="269884" cy="1159942"/>
                  </a:xfrm>
                  <a:custGeom>
                    <a:avLst/>
                    <a:gdLst>
                      <a:gd name="connsiteX0" fmla="*/ 269852 w 269884"/>
                      <a:gd name="connsiteY0" fmla="*/ 1896 h 1159942"/>
                      <a:gd name="connsiteX1" fmla="*/ 246452 w 269884"/>
                      <a:gd name="connsiteY1" fmla="*/ 114817 h 1159942"/>
                      <a:gd name="connsiteX2" fmla="*/ 220748 w 269884"/>
                      <a:gd name="connsiteY2" fmla="*/ 228271 h 1159942"/>
                      <a:gd name="connsiteX3" fmla="*/ 169783 w 269884"/>
                      <a:gd name="connsiteY3" fmla="*/ 452962 h 1159942"/>
                      <a:gd name="connsiteX4" fmla="*/ 118285 w 269884"/>
                      <a:gd name="connsiteY4" fmla="*/ 678628 h 1159942"/>
                      <a:gd name="connsiteX5" fmla="*/ 67054 w 269884"/>
                      <a:gd name="connsiteY5" fmla="*/ 903230 h 1159942"/>
                      <a:gd name="connsiteX6" fmla="*/ 15468 w 269884"/>
                      <a:gd name="connsiteY6" fmla="*/ 1128896 h 1159942"/>
                      <a:gd name="connsiteX7" fmla="*/ 9086 w 269884"/>
                      <a:gd name="connsiteY7" fmla="*/ 1156728 h 1159942"/>
                      <a:gd name="connsiteX8" fmla="*/ 134 w 269884"/>
                      <a:gd name="connsiteY8" fmla="*/ 1154069 h 1159942"/>
                      <a:gd name="connsiteX9" fmla="*/ 51720 w 269884"/>
                      <a:gd name="connsiteY9" fmla="*/ 928403 h 1159942"/>
                      <a:gd name="connsiteX10" fmla="*/ 103129 w 269884"/>
                      <a:gd name="connsiteY10" fmla="*/ 703889 h 1159942"/>
                      <a:gd name="connsiteX11" fmla="*/ 154803 w 269884"/>
                      <a:gd name="connsiteY11" fmla="*/ 478223 h 1159942"/>
                      <a:gd name="connsiteX12" fmla="*/ 206478 w 269884"/>
                      <a:gd name="connsiteY12" fmla="*/ 253798 h 1159942"/>
                      <a:gd name="connsiteX13" fmla="*/ 259216 w 269884"/>
                      <a:gd name="connsiteY13" fmla="*/ 28486 h 1159942"/>
                      <a:gd name="connsiteX14" fmla="*/ 267016 w 269884"/>
                      <a:gd name="connsiteY14" fmla="*/ 1098 h 1159942"/>
                      <a:gd name="connsiteX15" fmla="*/ 269852 w 269884"/>
                      <a:gd name="connsiteY15" fmla="*/ 1896 h 1159942"/>
                      <a:gd name="connsiteX16" fmla="*/ 269852 w 269884"/>
                      <a:gd name="connsiteY16" fmla="*/ 1896 h 115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9884" h="1159942">
                        <a:moveTo>
                          <a:pt x="269852" y="1896"/>
                        </a:moveTo>
                        <a:cubicBezTo>
                          <a:pt x="263382" y="39920"/>
                          <a:pt x="254961" y="77324"/>
                          <a:pt x="246452" y="114817"/>
                        </a:cubicBezTo>
                        <a:cubicBezTo>
                          <a:pt x="237943" y="152665"/>
                          <a:pt x="229346" y="190423"/>
                          <a:pt x="220748" y="228271"/>
                        </a:cubicBezTo>
                        <a:cubicBezTo>
                          <a:pt x="203730" y="303168"/>
                          <a:pt x="186801" y="378065"/>
                          <a:pt x="169783" y="452962"/>
                        </a:cubicBezTo>
                        <a:cubicBezTo>
                          <a:pt x="152676" y="528213"/>
                          <a:pt x="135481" y="603376"/>
                          <a:pt x="118285" y="678628"/>
                        </a:cubicBezTo>
                        <a:cubicBezTo>
                          <a:pt x="101179" y="753525"/>
                          <a:pt x="84161" y="828333"/>
                          <a:pt x="67054" y="903230"/>
                        </a:cubicBezTo>
                        <a:cubicBezTo>
                          <a:pt x="49859" y="978482"/>
                          <a:pt x="32663" y="1053645"/>
                          <a:pt x="15468" y="1128896"/>
                        </a:cubicBezTo>
                        <a:cubicBezTo>
                          <a:pt x="13341" y="1138204"/>
                          <a:pt x="11214" y="1147421"/>
                          <a:pt x="9086" y="1156728"/>
                        </a:cubicBezTo>
                        <a:cubicBezTo>
                          <a:pt x="7757" y="1162490"/>
                          <a:pt x="-1195" y="1159831"/>
                          <a:pt x="134" y="1154069"/>
                        </a:cubicBezTo>
                        <a:cubicBezTo>
                          <a:pt x="17329" y="1078818"/>
                          <a:pt x="34525" y="1003655"/>
                          <a:pt x="51720" y="928403"/>
                        </a:cubicBezTo>
                        <a:cubicBezTo>
                          <a:pt x="68827" y="853595"/>
                          <a:pt x="85933" y="778698"/>
                          <a:pt x="103129" y="703889"/>
                        </a:cubicBezTo>
                        <a:cubicBezTo>
                          <a:pt x="120324" y="628638"/>
                          <a:pt x="137608" y="553475"/>
                          <a:pt x="154803" y="478223"/>
                        </a:cubicBezTo>
                        <a:cubicBezTo>
                          <a:pt x="171910" y="403415"/>
                          <a:pt x="189194" y="328606"/>
                          <a:pt x="206478" y="253798"/>
                        </a:cubicBezTo>
                        <a:cubicBezTo>
                          <a:pt x="223762" y="178635"/>
                          <a:pt x="240071" y="103117"/>
                          <a:pt x="259216" y="28486"/>
                        </a:cubicBezTo>
                        <a:cubicBezTo>
                          <a:pt x="261609" y="19268"/>
                          <a:pt x="264357" y="10227"/>
                          <a:pt x="267016" y="1098"/>
                        </a:cubicBezTo>
                        <a:cubicBezTo>
                          <a:pt x="267548" y="-852"/>
                          <a:pt x="270207" y="34"/>
                          <a:pt x="269852" y="1896"/>
                        </a:cubicBezTo>
                        <a:lnTo>
                          <a:pt x="269852" y="189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9" name="任意多边形: 形状 548"/>
                  <p:cNvSpPr/>
                  <p:nvPr>
                    <p:custDataLst>
                      <p:tags r:id="rId290"/>
                    </p:custDataLst>
                  </p:nvPr>
                </p:nvSpPr>
                <p:spPr>
                  <a:xfrm>
                    <a:off x="7687623" y="5661781"/>
                    <a:ext cx="198857" cy="51568"/>
                  </a:xfrm>
                  <a:custGeom>
                    <a:avLst/>
                    <a:gdLst>
                      <a:gd name="connsiteX0" fmla="*/ 198193 w 198857"/>
                      <a:gd name="connsiteY0" fmla="*/ 48604 h 51568"/>
                      <a:gd name="connsiteX1" fmla="*/ 140757 w 198857"/>
                      <a:gd name="connsiteY1" fmla="*/ 50199 h 51568"/>
                      <a:gd name="connsiteX2" fmla="*/ 82523 w 198857"/>
                      <a:gd name="connsiteY2" fmla="*/ 42222 h 51568"/>
                      <a:gd name="connsiteX3" fmla="*/ 31912 w 198857"/>
                      <a:gd name="connsiteY3" fmla="*/ 28661 h 51568"/>
                      <a:gd name="connsiteX4" fmla="*/ 11615 w 198857"/>
                      <a:gd name="connsiteY4" fmla="*/ 17315 h 51568"/>
                      <a:gd name="connsiteX5" fmla="*/ 270 w 198857"/>
                      <a:gd name="connsiteY5" fmla="*/ 1981 h 51568"/>
                      <a:gd name="connsiteX6" fmla="*/ 2929 w 198857"/>
                      <a:gd name="connsiteY6" fmla="*/ 31 h 51568"/>
                      <a:gd name="connsiteX7" fmla="*/ 10729 w 198857"/>
                      <a:gd name="connsiteY7" fmla="*/ 4729 h 51568"/>
                      <a:gd name="connsiteX8" fmla="*/ 18883 w 198857"/>
                      <a:gd name="connsiteY8" fmla="*/ 11465 h 51568"/>
                      <a:gd name="connsiteX9" fmla="*/ 39003 w 198857"/>
                      <a:gd name="connsiteY9" fmla="*/ 21747 h 51568"/>
                      <a:gd name="connsiteX10" fmla="*/ 87930 w 198857"/>
                      <a:gd name="connsiteY10" fmla="*/ 34067 h 51568"/>
                      <a:gd name="connsiteX11" fmla="*/ 143770 w 198857"/>
                      <a:gd name="connsiteY11" fmla="*/ 41601 h 51568"/>
                      <a:gd name="connsiteX12" fmla="*/ 198193 w 198857"/>
                      <a:gd name="connsiteY12" fmla="*/ 46742 h 51568"/>
                      <a:gd name="connsiteX13" fmla="*/ 198193 w 198857"/>
                      <a:gd name="connsiteY13" fmla="*/ 48604 h 51568"/>
                      <a:gd name="connsiteX14" fmla="*/ 198193 w 198857"/>
                      <a:gd name="connsiteY14" fmla="*/ 48604 h 51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8857" h="51568">
                        <a:moveTo>
                          <a:pt x="198193" y="48604"/>
                        </a:moveTo>
                        <a:cubicBezTo>
                          <a:pt x="179313" y="52769"/>
                          <a:pt x="160168" y="51794"/>
                          <a:pt x="140757" y="50199"/>
                        </a:cubicBezTo>
                        <a:cubicBezTo>
                          <a:pt x="121257" y="48604"/>
                          <a:pt x="101846" y="45944"/>
                          <a:pt x="82523" y="42222"/>
                        </a:cubicBezTo>
                        <a:cubicBezTo>
                          <a:pt x="65505" y="38942"/>
                          <a:pt x="48133" y="35485"/>
                          <a:pt x="31912" y="28661"/>
                        </a:cubicBezTo>
                        <a:cubicBezTo>
                          <a:pt x="24733" y="25647"/>
                          <a:pt x="17819" y="22013"/>
                          <a:pt x="11615" y="17315"/>
                        </a:cubicBezTo>
                        <a:cubicBezTo>
                          <a:pt x="7449" y="14213"/>
                          <a:pt x="-1680" y="8008"/>
                          <a:pt x="270" y="1981"/>
                        </a:cubicBezTo>
                        <a:cubicBezTo>
                          <a:pt x="713" y="740"/>
                          <a:pt x="1599" y="120"/>
                          <a:pt x="2929" y="31"/>
                        </a:cubicBezTo>
                        <a:cubicBezTo>
                          <a:pt x="6385" y="-323"/>
                          <a:pt x="8424" y="2424"/>
                          <a:pt x="10729" y="4729"/>
                        </a:cubicBezTo>
                        <a:cubicBezTo>
                          <a:pt x="13210" y="7211"/>
                          <a:pt x="15958" y="9515"/>
                          <a:pt x="18883" y="11465"/>
                        </a:cubicBezTo>
                        <a:cubicBezTo>
                          <a:pt x="25087" y="15808"/>
                          <a:pt x="32001" y="19088"/>
                          <a:pt x="39003" y="21747"/>
                        </a:cubicBezTo>
                        <a:cubicBezTo>
                          <a:pt x="54780" y="27685"/>
                          <a:pt x="71532" y="30965"/>
                          <a:pt x="87930" y="34067"/>
                        </a:cubicBezTo>
                        <a:cubicBezTo>
                          <a:pt x="106455" y="37524"/>
                          <a:pt x="125068" y="40094"/>
                          <a:pt x="143770" y="41601"/>
                        </a:cubicBezTo>
                        <a:cubicBezTo>
                          <a:pt x="162029" y="43108"/>
                          <a:pt x="180022" y="43463"/>
                          <a:pt x="198193" y="46742"/>
                        </a:cubicBezTo>
                        <a:cubicBezTo>
                          <a:pt x="199079" y="46920"/>
                          <a:pt x="199079" y="48426"/>
                          <a:pt x="198193" y="48604"/>
                        </a:cubicBezTo>
                        <a:lnTo>
                          <a:pt x="198193" y="486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0" name="任意多边形: 形状 549"/>
                  <p:cNvSpPr/>
                  <p:nvPr>
                    <p:custDataLst>
                      <p:tags r:id="rId291"/>
                    </p:custDataLst>
                  </p:nvPr>
                </p:nvSpPr>
                <p:spPr>
                  <a:xfrm>
                    <a:off x="7723010" y="5497785"/>
                    <a:ext cx="193529" cy="60241"/>
                  </a:xfrm>
                  <a:custGeom>
                    <a:avLst/>
                    <a:gdLst>
                      <a:gd name="connsiteX0" fmla="*/ 192765 w 193529"/>
                      <a:gd name="connsiteY0" fmla="*/ 57576 h 60241"/>
                      <a:gd name="connsiteX1" fmla="*/ 183813 w 193529"/>
                      <a:gd name="connsiteY1" fmla="*/ 60235 h 60241"/>
                      <a:gd name="connsiteX2" fmla="*/ 172290 w 193529"/>
                      <a:gd name="connsiteY2" fmla="*/ 58640 h 60241"/>
                      <a:gd name="connsiteX3" fmla="*/ 148979 w 193529"/>
                      <a:gd name="connsiteY3" fmla="*/ 52790 h 60241"/>
                      <a:gd name="connsiteX4" fmla="*/ 101293 w 193529"/>
                      <a:gd name="connsiteY4" fmla="*/ 36924 h 60241"/>
                      <a:gd name="connsiteX5" fmla="*/ 3439 w 193529"/>
                      <a:gd name="connsiteY5" fmla="*/ 9004 h 60241"/>
                      <a:gd name="connsiteX6" fmla="*/ 5744 w 193529"/>
                      <a:gd name="connsiteY6" fmla="*/ 140 h 60241"/>
                      <a:gd name="connsiteX7" fmla="*/ 101559 w 193529"/>
                      <a:gd name="connsiteY7" fmla="*/ 27352 h 60241"/>
                      <a:gd name="connsiteX8" fmla="*/ 148270 w 193529"/>
                      <a:gd name="connsiteY8" fmla="*/ 42951 h 60241"/>
                      <a:gd name="connsiteX9" fmla="*/ 170517 w 193529"/>
                      <a:gd name="connsiteY9" fmla="*/ 49067 h 60241"/>
                      <a:gd name="connsiteX10" fmla="*/ 183635 w 193529"/>
                      <a:gd name="connsiteY10" fmla="*/ 51283 h 60241"/>
                      <a:gd name="connsiteX11" fmla="*/ 192765 w 193529"/>
                      <a:gd name="connsiteY11" fmla="*/ 55095 h 60241"/>
                      <a:gd name="connsiteX12" fmla="*/ 192765 w 193529"/>
                      <a:gd name="connsiteY12" fmla="*/ 57576 h 60241"/>
                      <a:gd name="connsiteX13" fmla="*/ 192765 w 193529"/>
                      <a:gd name="connsiteY13" fmla="*/ 57576 h 6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529" h="60241">
                        <a:moveTo>
                          <a:pt x="192765" y="57576"/>
                        </a:moveTo>
                        <a:cubicBezTo>
                          <a:pt x="189397" y="59438"/>
                          <a:pt x="187890" y="60324"/>
                          <a:pt x="183813" y="60235"/>
                        </a:cubicBezTo>
                        <a:cubicBezTo>
                          <a:pt x="180001" y="60058"/>
                          <a:pt x="176101" y="59260"/>
                          <a:pt x="172290" y="58640"/>
                        </a:cubicBezTo>
                        <a:cubicBezTo>
                          <a:pt x="164402" y="57222"/>
                          <a:pt x="156690" y="55095"/>
                          <a:pt x="148979" y="52790"/>
                        </a:cubicBezTo>
                        <a:cubicBezTo>
                          <a:pt x="133025" y="47826"/>
                          <a:pt x="117247" y="42065"/>
                          <a:pt x="101293" y="36924"/>
                        </a:cubicBezTo>
                        <a:cubicBezTo>
                          <a:pt x="68852" y="26465"/>
                          <a:pt x="36146" y="18222"/>
                          <a:pt x="3439" y="9004"/>
                        </a:cubicBezTo>
                        <a:cubicBezTo>
                          <a:pt x="-2499" y="7320"/>
                          <a:pt x="-106" y="-1189"/>
                          <a:pt x="5744" y="140"/>
                        </a:cubicBezTo>
                        <a:cubicBezTo>
                          <a:pt x="38007" y="7143"/>
                          <a:pt x="70093" y="17247"/>
                          <a:pt x="101559" y="27352"/>
                        </a:cubicBezTo>
                        <a:cubicBezTo>
                          <a:pt x="117159" y="32404"/>
                          <a:pt x="132670" y="37899"/>
                          <a:pt x="148270" y="42951"/>
                        </a:cubicBezTo>
                        <a:cubicBezTo>
                          <a:pt x="155627" y="45256"/>
                          <a:pt x="162983" y="47383"/>
                          <a:pt x="170517" y="49067"/>
                        </a:cubicBezTo>
                        <a:cubicBezTo>
                          <a:pt x="174860" y="50042"/>
                          <a:pt x="179204" y="50574"/>
                          <a:pt x="183635" y="51283"/>
                        </a:cubicBezTo>
                        <a:cubicBezTo>
                          <a:pt x="187801" y="51992"/>
                          <a:pt x="189308" y="52879"/>
                          <a:pt x="192765" y="55095"/>
                        </a:cubicBezTo>
                        <a:cubicBezTo>
                          <a:pt x="193740" y="55538"/>
                          <a:pt x="193828" y="56956"/>
                          <a:pt x="192765" y="57576"/>
                        </a:cubicBezTo>
                        <a:lnTo>
                          <a:pt x="192765" y="575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1" name="任意多边形: 形状 550"/>
                  <p:cNvSpPr/>
                  <p:nvPr>
                    <p:custDataLst>
                      <p:tags r:id="rId292"/>
                    </p:custDataLst>
                  </p:nvPr>
                </p:nvSpPr>
                <p:spPr>
                  <a:xfrm>
                    <a:off x="7739742" y="5404830"/>
                    <a:ext cx="193915" cy="58887"/>
                  </a:xfrm>
                  <a:custGeom>
                    <a:avLst/>
                    <a:gdLst>
                      <a:gd name="connsiteX0" fmla="*/ 192785 w 193915"/>
                      <a:gd name="connsiteY0" fmla="*/ 58882 h 58887"/>
                      <a:gd name="connsiteX1" fmla="*/ 172487 w 193915"/>
                      <a:gd name="connsiteY1" fmla="*/ 55071 h 58887"/>
                      <a:gd name="connsiteX2" fmla="*/ 147492 w 193915"/>
                      <a:gd name="connsiteY2" fmla="*/ 50285 h 58887"/>
                      <a:gd name="connsiteX3" fmla="*/ 95906 w 193915"/>
                      <a:gd name="connsiteY3" fmla="*/ 35039 h 58887"/>
                      <a:gd name="connsiteX4" fmla="*/ 71797 w 193915"/>
                      <a:gd name="connsiteY4" fmla="*/ 26530 h 58887"/>
                      <a:gd name="connsiteX5" fmla="*/ 47954 w 193915"/>
                      <a:gd name="connsiteY5" fmla="*/ 21478 h 58887"/>
                      <a:gd name="connsiteX6" fmla="*/ 24555 w 193915"/>
                      <a:gd name="connsiteY6" fmla="*/ 14565 h 58887"/>
                      <a:gd name="connsiteX7" fmla="*/ 2750 w 193915"/>
                      <a:gd name="connsiteY7" fmla="*/ 9512 h 58887"/>
                      <a:gd name="connsiteX8" fmla="*/ 7891 w 193915"/>
                      <a:gd name="connsiteY8" fmla="*/ 649 h 58887"/>
                      <a:gd name="connsiteX9" fmla="*/ 31025 w 193915"/>
                      <a:gd name="connsiteY9" fmla="*/ 6233 h 58887"/>
                      <a:gd name="connsiteX10" fmla="*/ 53007 w 193915"/>
                      <a:gd name="connsiteY10" fmla="*/ 13412 h 58887"/>
                      <a:gd name="connsiteX11" fmla="*/ 77913 w 193915"/>
                      <a:gd name="connsiteY11" fmla="*/ 18908 h 58887"/>
                      <a:gd name="connsiteX12" fmla="*/ 101933 w 193915"/>
                      <a:gd name="connsiteY12" fmla="*/ 27771 h 58887"/>
                      <a:gd name="connsiteX13" fmla="*/ 152722 w 193915"/>
                      <a:gd name="connsiteY13" fmla="*/ 42396 h 58887"/>
                      <a:gd name="connsiteX14" fmla="*/ 177894 w 193915"/>
                      <a:gd name="connsiteY14" fmla="*/ 47448 h 58887"/>
                      <a:gd name="connsiteX15" fmla="*/ 193671 w 193915"/>
                      <a:gd name="connsiteY15" fmla="*/ 57110 h 58887"/>
                      <a:gd name="connsiteX16" fmla="*/ 192785 w 193915"/>
                      <a:gd name="connsiteY16" fmla="*/ 58882 h 58887"/>
                      <a:gd name="connsiteX17" fmla="*/ 192785 w 193915"/>
                      <a:gd name="connsiteY17" fmla="*/ 58882 h 58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3915" h="58887">
                        <a:moveTo>
                          <a:pt x="192785" y="58882"/>
                        </a:moveTo>
                        <a:cubicBezTo>
                          <a:pt x="185960" y="58262"/>
                          <a:pt x="179312" y="56223"/>
                          <a:pt x="172487" y="55071"/>
                        </a:cubicBezTo>
                        <a:cubicBezTo>
                          <a:pt x="164156" y="53653"/>
                          <a:pt x="155824" y="52058"/>
                          <a:pt x="147492" y="50285"/>
                        </a:cubicBezTo>
                        <a:cubicBezTo>
                          <a:pt x="129942" y="46473"/>
                          <a:pt x="112747" y="41510"/>
                          <a:pt x="95906" y="35039"/>
                        </a:cubicBezTo>
                        <a:cubicBezTo>
                          <a:pt x="87929" y="31937"/>
                          <a:pt x="79952" y="28835"/>
                          <a:pt x="71797" y="26530"/>
                        </a:cubicBezTo>
                        <a:cubicBezTo>
                          <a:pt x="63909" y="24403"/>
                          <a:pt x="55754" y="23960"/>
                          <a:pt x="47954" y="21478"/>
                        </a:cubicBezTo>
                        <a:cubicBezTo>
                          <a:pt x="39889" y="18996"/>
                          <a:pt x="32975" y="15540"/>
                          <a:pt x="24555" y="14565"/>
                        </a:cubicBezTo>
                        <a:cubicBezTo>
                          <a:pt x="17109" y="13678"/>
                          <a:pt x="9664" y="13058"/>
                          <a:pt x="2750" y="9512"/>
                        </a:cubicBezTo>
                        <a:cubicBezTo>
                          <a:pt x="-3366" y="6410"/>
                          <a:pt x="1775" y="-2453"/>
                          <a:pt x="7891" y="649"/>
                        </a:cubicBezTo>
                        <a:cubicBezTo>
                          <a:pt x="15336" y="4460"/>
                          <a:pt x="23048" y="4815"/>
                          <a:pt x="31025" y="6233"/>
                        </a:cubicBezTo>
                        <a:cubicBezTo>
                          <a:pt x="38736" y="7562"/>
                          <a:pt x="45473" y="11551"/>
                          <a:pt x="53007" y="13412"/>
                        </a:cubicBezTo>
                        <a:cubicBezTo>
                          <a:pt x="61338" y="15451"/>
                          <a:pt x="69670" y="16249"/>
                          <a:pt x="77913" y="18908"/>
                        </a:cubicBezTo>
                        <a:cubicBezTo>
                          <a:pt x="86068" y="21478"/>
                          <a:pt x="93956" y="24758"/>
                          <a:pt x="101933" y="27771"/>
                        </a:cubicBezTo>
                        <a:cubicBezTo>
                          <a:pt x="118508" y="34065"/>
                          <a:pt x="135526" y="38674"/>
                          <a:pt x="152722" y="42396"/>
                        </a:cubicBezTo>
                        <a:cubicBezTo>
                          <a:pt x="161053" y="44169"/>
                          <a:pt x="169562" y="45676"/>
                          <a:pt x="177894" y="47448"/>
                        </a:cubicBezTo>
                        <a:cubicBezTo>
                          <a:pt x="184010" y="48778"/>
                          <a:pt x="190835" y="50994"/>
                          <a:pt x="193671" y="57110"/>
                        </a:cubicBezTo>
                        <a:cubicBezTo>
                          <a:pt x="194203" y="57819"/>
                          <a:pt x="193848" y="58971"/>
                          <a:pt x="192785" y="58882"/>
                        </a:cubicBezTo>
                        <a:lnTo>
                          <a:pt x="192785" y="588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52" name="图形 232"/>
                <p:cNvGrpSpPr/>
                <p:nvPr/>
              </p:nvGrpSpPr>
              <p:grpSpPr>
                <a:xfrm>
                  <a:off x="7384397" y="4507118"/>
                  <a:ext cx="457944" cy="1204744"/>
                  <a:chOff x="7384397" y="4507118"/>
                  <a:chExt cx="457944" cy="1204744"/>
                </a:xfrm>
                <a:solidFill>
                  <a:srgbClr val="2E382E"/>
                </a:solidFill>
              </p:grpSpPr>
              <p:sp>
                <p:nvSpPr>
                  <p:cNvPr id="553" name="任意多边形: 形状 552"/>
                  <p:cNvSpPr/>
                  <p:nvPr>
                    <p:custDataLst>
                      <p:tags r:id="rId293"/>
                    </p:custDataLst>
                  </p:nvPr>
                </p:nvSpPr>
                <p:spPr>
                  <a:xfrm>
                    <a:off x="7384397" y="4511090"/>
                    <a:ext cx="266577" cy="1148916"/>
                  </a:xfrm>
                  <a:custGeom>
                    <a:avLst/>
                    <a:gdLst>
                      <a:gd name="connsiteX0" fmla="*/ 8 w 266577"/>
                      <a:gd name="connsiteY0" fmla="*/ 1148419 h 1148916"/>
                      <a:gd name="connsiteX1" fmla="*/ 47162 w 266577"/>
                      <a:gd name="connsiteY1" fmla="*/ 923550 h 1148916"/>
                      <a:gd name="connsiteX2" fmla="*/ 97950 w 266577"/>
                      <a:gd name="connsiteY2" fmla="*/ 700898 h 1148916"/>
                      <a:gd name="connsiteX3" fmla="*/ 149004 w 266577"/>
                      <a:gd name="connsiteY3" fmla="*/ 477181 h 1148916"/>
                      <a:gd name="connsiteX4" fmla="*/ 199881 w 266577"/>
                      <a:gd name="connsiteY4" fmla="*/ 254529 h 1148916"/>
                      <a:gd name="connsiteX5" fmla="*/ 251023 w 266577"/>
                      <a:gd name="connsiteY5" fmla="*/ 30813 h 1148916"/>
                      <a:gd name="connsiteX6" fmla="*/ 257317 w 266577"/>
                      <a:gd name="connsiteY6" fmla="*/ 3247 h 1148916"/>
                      <a:gd name="connsiteX7" fmla="*/ 266446 w 266577"/>
                      <a:gd name="connsiteY7" fmla="*/ 5995 h 1148916"/>
                      <a:gd name="connsiteX8" fmla="*/ 215303 w 266577"/>
                      <a:gd name="connsiteY8" fmla="*/ 229711 h 1148916"/>
                      <a:gd name="connsiteX9" fmla="*/ 164427 w 266577"/>
                      <a:gd name="connsiteY9" fmla="*/ 452275 h 1148916"/>
                      <a:gd name="connsiteX10" fmla="*/ 113195 w 266577"/>
                      <a:gd name="connsiteY10" fmla="*/ 675991 h 1148916"/>
                      <a:gd name="connsiteX11" fmla="*/ 62230 w 266577"/>
                      <a:gd name="connsiteY11" fmla="*/ 898555 h 1148916"/>
                      <a:gd name="connsiteX12" fmla="*/ 36614 w 266577"/>
                      <a:gd name="connsiteY12" fmla="*/ 1009793 h 1148916"/>
                      <a:gd name="connsiteX13" fmla="*/ 8960 w 266577"/>
                      <a:gd name="connsiteY13" fmla="*/ 1121562 h 1148916"/>
                      <a:gd name="connsiteX14" fmla="*/ 805 w 266577"/>
                      <a:gd name="connsiteY14" fmla="*/ 1148596 h 1148916"/>
                      <a:gd name="connsiteX15" fmla="*/ 8 w 266577"/>
                      <a:gd name="connsiteY15" fmla="*/ 1148419 h 1148916"/>
                      <a:gd name="connsiteX16" fmla="*/ 8 w 266577"/>
                      <a:gd name="connsiteY16" fmla="*/ 1148419 h 1148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577" h="1148916">
                        <a:moveTo>
                          <a:pt x="8" y="1148419"/>
                        </a:moveTo>
                        <a:cubicBezTo>
                          <a:pt x="11973" y="1072547"/>
                          <a:pt x="30144" y="998181"/>
                          <a:pt x="47162" y="923550"/>
                        </a:cubicBezTo>
                        <a:cubicBezTo>
                          <a:pt x="64091" y="849362"/>
                          <a:pt x="81021" y="775174"/>
                          <a:pt x="97950" y="700898"/>
                        </a:cubicBezTo>
                        <a:cubicBezTo>
                          <a:pt x="114968" y="626355"/>
                          <a:pt x="131986" y="551724"/>
                          <a:pt x="149004" y="477181"/>
                        </a:cubicBezTo>
                        <a:cubicBezTo>
                          <a:pt x="165933" y="402994"/>
                          <a:pt x="182863" y="328806"/>
                          <a:pt x="199881" y="254529"/>
                        </a:cubicBezTo>
                        <a:cubicBezTo>
                          <a:pt x="216899" y="179986"/>
                          <a:pt x="233917" y="105355"/>
                          <a:pt x="251023" y="30813"/>
                        </a:cubicBezTo>
                        <a:cubicBezTo>
                          <a:pt x="253151" y="21595"/>
                          <a:pt x="255189" y="12465"/>
                          <a:pt x="257317" y="3247"/>
                        </a:cubicBezTo>
                        <a:cubicBezTo>
                          <a:pt x="258646" y="-2603"/>
                          <a:pt x="267776" y="145"/>
                          <a:pt x="266446" y="5995"/>
                        </a:cubicBezTo>
                        <a:cubicBezTo>
                          <a:pt x="249428" y="80537"/>
                          <a:pt x="232321" y="155169"/>
                          <a:pt x="215303" y="229711"/>
                        </a:cubicBezTo>
                        <a:cubicBezTo>
                          <a:pt x="198374" y="303899"/>
                          <a:pt x="181356" y="378087"/>
                          <a:pt x="164427" y="452275"/>
                        </a:cubicBezTo>
                        <a:cubicBezTo>
                          <a:pt x="147320" y="526817"/>
                          <a:pt x="130302" y="601360"/>
                          <a:pt x="113195" y="675991"/>
                        </a:cubicBezTo>
                        <a:cubicBezTo>
                          <a:pt x="96177" y="750179"/>
                          <a:pt x="79248" y="824367"/>
                          <a:pt x="62230" y="898555"/>
                        </a:cubicBezTo>
                        <a:cubicBezTo>
                          <a:pt x="53721" y="935693"/>
                          <a:pt x="45300" y="972743"/>
                          <a:pt x="36614" y="1009793"/>
                        </a:cubicBezTo>
                        <a:cubicBezTo>
                          <a:pt x="27928" y="1047019"/>
                          <a:pt x="20748" y="1085310"/>
                          <a:pt x="8960" y="1121562"/>
                        </a:cubicBezTo>
                        <a:cubicBezTo>
                          <a:pt x="6035" y="1130514"/>
                          <a:pt x="3553" y="1139555"/>
                          <a:pt x="805" y="1148596"/>
                        </a:cubicBezTo>
                        <a:cubicBezTo>
                          <a:pt x="628" y="1149127"/>
                          <a:pt x="-81" y="1148951"/>
                          <a:pt x="8" y="1148419"/>
                        </a:cubicBezTo>
                        <a:lnTo>
                          <a:pt x="8" y="11484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4" name="任意多边形: 形状 553"/>
                  <p:cNvSpPr/>
                  <p:nvPr>
                    <p:custDataLst>
                      <p:tags r:id="rId294"/>
                    </p:custDataLst>
                  </p:nvPr>
                </p:nvSpPr>
                <p:spPr>
                  <a:xfrm>
                    <a:off x="7384401" y="5659145"/>
                    <a:ext cx="190984" cy="50900"/>
                  </a:xfrm>
                  <a:custGeom>
                    <a:avLst/>
                    <a:gdLst>
                      <a:gd name="connsiteX0" fmla="*/ 359 w 190984"/>
                      <a:gd name="connsiteY0" fmla="*/ 9 h 50900"/>
                      <a:gd name="connsiteX1" fmla="*/ 45651 w 190984"/>
                      <a:gd name="connsiteY1" fmla="*/ 12329 h 50900"/>
                      <a:gd name="connsiteX2" fmla="*/ 93160 w 190984"/>
                      <a:gd name="connsiteY2" fmla="*/ 24029 h 50900"/>
                      <a:gd name="connsiteX3" fmla="*/ 188000 w 190984"/>
                      <a:gd name="connsiteY3" fmla="*/ 42908 h 50900"/>
                      <a:gd name="connsiteX4" fmla="*/ 185962 w 190984"/>
                      <a:gd name="connsiteY4" fmla="*/ 50708 h 50900"/>
                      <a:gd name="connsiteX5" fmla="*/ 91210 w 190984"/>
                      <a:gd name="connsiteY5" fmla="*/ 31563 h 50900"/>
                      <a:gd name="connsiteX6" fmla="*/ 43879 w 190984"/>
                      <a:gd name="connsiteY6" fmla="*/ 18977 h 50900"/>
                      <a:gd name="connsiteX7" fmla="*/ 181 w 190984"/>
                      <a:gd name="connsiteY7" fmla="*/ 718 h 50900"/>
                      <a:gd name="connsiteX8" fmla="*/ 359 w 190984"/>
                      <a:gd name="connsiteY8" fmla="*/ 9 h 50900"/>
                      <a:gd name="connsiteX9" fmla="*/ 359 w 190984"/>
                      <a:gd name="connsiteY9" fmla="*/ 9 h 50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984" h="50900">
                        <a:moveTo>
                          <a:pt x="359" y="9"/>
                        </a:moveTo>
                        <a:cubicBezTo>
                          <a:pt x="15604" y="2047"/>
                          <a:pt x="30761" y="8075"/>
                          <a:pt x="45651" y="12329"/>
                        </a:cubicBezTo>
                        <a:cubicBezTo>
                          <a:pt x="61340" y="16761"/>
                          <a:pt x="77206" y="20661"/>
                          <a:pt x="93160" y="24029"/>
                        </a:cubicBezTo>
                        <a:cubicBezTo>
                          <a:pt x="124714" y="30677"/>
                          <a:pt x="156800" y="33956"/>
                          <a:pt x="188000" y="42908"/>
                        </a:cubicBezTo>
                        <a:cubicBezTo>
                          <a:pt x="193141" y="44415"/>
                          <a:pt x="191102" y="52215"/>
                          <a:pt x="185962" y="50708"/>
                        </a:cubicBezTo>
                        <a:cubicBezTo>
                          <a:pt x="154850" y="41845"/>
                          <a:pt x="122676" y="38388"/>
                          <a:pt x="91210" y="31563"/>
                        </a:cubicBezTo>
                        <a:cubicBezTo>
                          <a:pt x="75256" y="28106"/>
                          <a:pt x="59479" y="23940"/>
                          <a:pt x="43879" y="18977"/>
                        </a:cubicBezTo>
                        <a:cubicBezTo>
                          <a:pt x="29254" y="14279"/>
                          <a:pt x="13034" y="9581"/>
                          <a:pt x="181" y="718"/>
                        </a:cubicBezTo>
                        <a:cubicBezTo>
                          <a:pt x="-84" y="540"/>
                          <a:pt x="-84" y="-80"/>
                          <a:pt x="359" y="9"/>
                        </a:cubicBezTo>
                        <a:lnTo>
                          <a:pt x="359" y="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5" name="任意多边形: 形状 554"/>
                  <p:cNvSpPr/>
                  <p:nvPr>
                    <p:custDataLst>
                      <p:tags r:id="rId295"/>
                    </p:custDataLst>
                  </p:nvPr>
                </p:nvSpPr>
                <p:spPr>
                  <a:xfrm>
                    <a:off x="7572471" y="4551984"/>
                    <a:ext cx="269870" cy="1159878"/>
                  </a:xfrm>
                  <a:custGeom>
                    <a:avLst/>
                    <a:gdLst>
                      <a:gd name="connsiteX0" fmla="*/ 19 w 269870"/>
                      <a:gd name="connsiteY0" fmla="*/ 1158046 h 1159878"/>
                      <a:gd name="connsiteX1" fmla="*/ 23418 w 269870"/>
                      <a:gd name="connsiteY1" fmla="*/ 1045125 h 1159878"/>
                      <a:gd name="connsiteX2" fmla="*/ 49123 w 269870"/>
                      <a:gd name="connsiteY2" fmla="*/ 931671 h 1159878"/>
                      <a:gd name="connsiteX3" fmla="*/ 100088 w 269870"/>
                      <a:gd name="connsiteY3" fmla="*/ 706980 h 1159878"/>
                      <a:gd name="connsiteX4" fmla="*/ 151585 w 269870"/>
                      <a:gd name="connsiteY4" fmla="*/ 481314 h 1159878"/>
                      <a:gd name="connsiteX5" fmla="*/ 202817 w 269870"/>
                      <a:gd name="connsiteY5" fmla="*/ 256712 h 1159878"/>
                      <a:gd name="connsiteX6" fmla="*/ 254403 w 269870"/>
                      <a:gd name="connsiteY6" fmla="*/ 31045 h 1159878"/>
                      <a:gd name="connsiteX7" fmla="*/ 260784 w 269870"/>
                      <a:gd name="connsiteY7" fmla="*/ 3214 h 1159878"/>
                      <a:gd name="connsiteX8" fmla="*/ 269737 w 269870"/>
                      <a:gd name="connsiteY8" fmla="*/ 5873 h 1159878"/>
                      <a:gd name="connsiteX9" fmla="*/ 218151 w 269870"/>
                      <a:gd name="connsiteY9" fmla="*/ 231539 h 1159878"/>
                      <a:gd name="connsiteX10" fmla="*/ 166742 w 269870"/>
                      <a:gd name="connsiteY10" fmla="*/ 456053 h 1159878"/>
                      <a:gd name="connsiteX11" fmla="*/ 115068 w 269870"/>
                      <a:gd name="connsiteY11" fmla="*/ 681719 h 1159878"/>
                      <a:gd name="connsiteX12" fmla="*/ 63393 w 269870"/>
                      <a:gd name="connsiteY12" fmla="*/ 906144 h 1159878"/>
                      <a:gd name="connsiteX13" fmla="*/ 10655 w 269870"/>
                      <a:gd name="connsiteY13" fmla="*/ 1131456 h 1159878"/>
                      <a:gd name="connsiteX14" fmla="*/ 2855 w 269870"/>
                      <a:gd name="connsiteY14" fmla="*/ 1158844 h 1159878"/>
                      <a:gd name="connsiteX15" fmla="*/ 19 w 269870"/>
                      <a:gd name="connsiteY15" fmla="*/ 1158046 h 1159878"/>
                      <a:gd name="connsiteX16" fmla="*/ 19 w 269870"/>
                      <a:gd name="connsiteY16" fmla="*/ 1158046 h 1159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9870" h="1159878">
                        <a:moveTo>
                          <a:pt x="19" y="1158046"/>
                        </a:moveTo>
                        <a:cubicBezTo>
                          <a:pt x="6489" y="1120022"/>
                          <a:pt x="14909" y="1082617"/>
                          <a:pt x="23418" y="1045125"/>
                        </a:cubicBezTo>
                        <a:cubicBezTo>
                          <a:pt x="31927" y="1007277"/>
                          <a:pt x="40525" y="969519"/>
                          <a:pt x="49123" y="931671"/>
                        </a:cubicBezTo>
                        <a:cubicBezTo>
                          <a:pt x="66141" y="856774"/>
                          <a:pt x="83070" y="781877"/>
                          <a:pt x="100088" y="706980"/>
                        </a:cubicBezTo>
                        <a:cubicBezTo>
                          <a:pt x="117195" y="631729"/>
                          <a:pt x="134390" y="556566"/>
                          <a:pt x="151585" y="481314"/>
                        </a:cubicBezTo>
                        <a:cubicBezTo>
                          <a:pt x="168692" y="406417"/>
                          <a:pt x="185710" y="331609"/>
                          <a:pt x="202817" y="256712"/>
                        </a:cubicBezTo>
                        <a:cubicBezTo>
                          <a:pt x="220012" y="181460"/>
                          <a:pt x="237207" y="106297"/>
                          <a:pt x="254403" y="31045"/>
                        </a:cubicBezTo>
                        <a:cubicBezTo>
                          <a:pt x="256530" y="21739"/>
                          <a:pt x="258657" y="12521"/>
                          <a:pt x="260784" y="3214"/>
                        </a:cubicBezTo>
                        <a:cubicBezTo>
                          <a:pt x="262114" y="-2547"/>
                          <a:pt x="271066" y="112"/>
                          <a:pt x="269737" y="5873"/>
                        </a:cubicBezTo>
                        <a:cubicBezTo>
                          <a:pt x="252541" y="81125"/>
                          <a:pt x="235346" y="156287"/>
                          <a:pt x="218151" y="231539"/>
                        </a:cubicBezTo>
                        <a:cubicBezTo>
                          <a:pt x="201044" y="306348"/>
                          <a:pt x="183937" y="381245"/>
                          <a:pt x="166742" y="456053"/>
                        </a:cubicBezTo>
                        <a:cubicBezTo>
                          <a:pt x="149547" y="531304"/>
                          <a:pt x="132263" y="606467"/>
                          <a:pt x="115068" y="681719"/>
                        </a:cubicBezTo>
                        <a:cubicBezTo>
                          <a:pt x="97961" y="756527"/>
                          <a:pt x="80677" y="831336"/>
                          <a:pt x="63393" y="906144"/>
                        </a:cubicBezTo>
                        <a:cubicBezTo>
                          <a:pt x="46109" y="981307"/>
                          <a:pt x="29800" y="1056825"/>
                          <a:pt x="10655" y="1131456"/>
                        </a:cubicBezTo>
                        <a:cubicBezTo>
                          <a:pt x="8262" y="1140674"/>
                          <a:pt x="5514" y="1149715"/>
                          <a:pt x="2855" y="1158844"/>
                        </a:cubicBezTo>
                        <a:cubicBezTo>
                          <a:pt x="2412" y="1160706"/>
                          <a:pt x="-247" y="1159819"/>
                          <a:pt x="19" y="1158046"/>
                        </a:cubicBezTo>
                        <a:lnTo>
                          <a:pt x="19" y="11580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6" name="任意多边形: 形状 555"/>
                  <p:cNvSpPr/>
                  <p:nvPr>
                    <p:custDataLst>
                      <p:tags r:id="rId296"/>
                    </p:custDataLst>
                  </p:nvPr>
                </p:nvSpPr>
                <p:spPr>
                  <a:xfrm>
                    <a:off x="7638301" y="4507118"/>
                    <a:ext cx="198857" cy="51567"/>
                  </a:xfrm>
                  <a:custGeom>
                    <a:avLst/>
                    <a:gdLst>
                      <a:gd name="connsiteX0" fmla="*/ 665 w 198857"/>
                      <a:gd name="connsiteY0" fmla="*/ 2965 h 51567"/>
                      <a:gd name="connsiteX1" fmla="*/ 58101 w 198857"/>
                      <a:gd name="connsiteY1" fmla="*/ 1369 h 51567"/>
                      <a:gd name="connsiteX2" fmla="*/ 116334 w 198857"/>
                      <a:gd name="connsiteY2" fmla="*/ 9346 h 51567"/>
                      <a:gd name="connsiteX3" fmla="*/ 166945 w 198857"/>
                      <a:gd name="connsiteY3" fmla="*/ 22908 h 51567"/>
                      <a:gd name="connsiteX4" fmla="*/ 187243 w 198857"/>
                      <a:gd name="connsiteY4" fmla="*/ 34253 h 51567"/>
                      <a:gd name="connsiteX5" fmla="*/ 198588 w 198857"/>
                      <a:gd name="connsiteY5" fmla="*/ 49587 h 51567"/>
                      <a:gd name="connsiteX6" fmla="*/ 195929 w 198857"/>
                      <a:gd name="connsiteY6" fmla="*/ 51537 h 51567"/>
                      <a:gd name="connsiteX7" fmla="*/ 188129 w 198857"/>
                      <a:gd name="connsiteY7" fmla="*/ 46839 h 51567"/>
                      <a:gd name="connsiteX8" fmla="*/ 179974 w 198857"/>
                      <a:gd name="connsiteY8" fmla="*/ 40103 h 51567"/>
                      <a:gd name="connsiteX9" fmla="*/ 159854 w 198857"/>
                      <a:gd name="connsiteY9" fmla="*/ 29821 h 51567"/>
                      <a:gd name="connsiteX10" fmla="*/ 110927 w 198857"/>
                      <a:gd name="connsiteY10" fmla="*/ 17501 h 51567"/>
                      <a:gd name="connsiteX11" fmla="*/ 55087 w 198857"/>
                      <a:gd name="connsiteY11" fmla="*/ 9967 h 51567"/>
                      <a:gd name="connsiteX12" fmla="*/ 665 w 198857"/>
                      <a:gd name="connsiteY12" fmla="*/ 4826 h 51567"/>
                      <a:gd name="connsiteX13" fmla="*/ 665 w 198857"/>
                      <a:gd name="connsiteY13" fmla="*/ 2965 h 51567"/>
                      <a:gd name="connsiteX14" fmla="*/ 665 w 198857"/>
                      <a:gd name="connsiteY14" fmla="*/ 2965 h 51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8857" h="51567">
                        <a:moveTo>
                          <a:pt x="665" y="2965"/>
                        </a:moveTo>
                        <a:cubicBezTo>
                          <a:pt x="19544" y="-1201"/>
                          <a:pt x="38689" y="-226"/>
                          <a:pt x="58101" y="1369"/>
                        </a:cubicBezTo>
                        <a:cubicBezTo>
                          <a:pt x="77600" y="2965"/>
                          <a:pt x="97012" y="5624"/>
                          <a:pt x="116334" y="9346"/>
                        </a:cubicBezTo>
                        <a:cubicBezTo>
                          <a:pt x="133352" y="12626"/>
                          <a:pt x="150725" y="16083"/>
                          <a:pt x="166945" y="22908"/>
                        </a:cubicBezTo>
                        <a:cubicBezTo>
                          <a:pt x="174125" y="25921"/>
                          <a:pt x="181038" y="29555"/>
                          <a:pt x="187243" y="34253"/>
                        </a:cubicBezTo>
                        <a:cubicBezTo>
                          <a:pt x="191408" y="37355"/>
                          <a:pt x="200538" y="43560"/>
                          <a:pt x="198588" y="49587"/>
                        </a:cubicBezTo>
                        <a:cubicBezTo>
                          <a:pt x="198145" y="50828"/>
                          <a:pt x="197258" y="51448"/>
                          <a:pt x="195929" y="51537"/>
                        </a:cubicBezTo>
                        <a:cubicBezTo>
                          <a:pt x="192472" y="51891"/>
                          <a:pt x="190433" y="49144"/>
                          <a:pt x="188129" y="46839"/>
                        </a:cubicBezTo>
                        <a:cubicBezTo>
                          <a:pt x="185647" y="44357"/>
                          <a:pt x="182899" y="42053"/>
                          <a:pt x="179974" y="40103"/>
                        </a:cubicBezTo>
                        <a:cubicBezTo>
                          <a:pt x="173770" y="35760"/>
                          <a:pt x="166856" y="32480"/>
                          <a:pt x="159854" y="29821"/>
                        </a:cubicBezTo>
                        <a:cubicBezTo>
                          <a:pt x="144077" y="23882"/>
                          <a:pt x="127325" y="20603"/>
                          <a:pt x="110927" y="17501"/>
                        </a:cubicBezTo>
                        <a:cubicBezTo>
                          <a:pt x="92403" y="14044"/>
                          <a:pt x="73789" y="11474"/>
                          <a:pt x="55087" y="9967"/>
                        </a:cubicBezTo>
                        <a:cubicBezTo>
                          <a:pt x="36828" y="8460"/>
                          <a:pt x="18835" y="8105"/>
                          <a:pt x="665" y="4826"/>
                        </a:cubicBezTo>
                        <a:cubicBezTo>
                          <a:pt x="-222" y="4560"/>
                          <a:pt x="-222" y="3142"/>
                          <a:pt x="665" y="2965"/>
                        </a:cubicBezTo>
                        <a:lnTo>
                          <a:pt x="665" y="29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7" name="任意多边形: 形状 556"/>
                  <p:cNvSpPr/>
                  <p:nvPr>
                    <p:custDataLst>
                      <p:tags r:id="rId297"/>
                    </p:custDataLst>
                  </p:nvPr>
                </p:nvSpPr>
                <p:spPr>
                  <a:xfrm>
                    <a:off x="7608243" y="4662352"/>
                    <a:ext cx="193529" cy="60241"/>
                  </a:xfrm>
                  <a:custGeom>
                    <a:avLst/>
                    <a:gdLst>
                      <a:gd name="connsiteX0" fmla="*/ 765 w 193529"/>
                      <a:gd name="connsiteY0" fmla="*/ 2665 h 60241"/>
                      <a:gd name="connsiteX1" fmla="*/ 9717 w 193529"/>
                      <a:gd name="connsiteY1" fmla="*/ 6 h 60241"/>
                      <a:gd name="connsiteX2" fmla="*/ 21240 w 193529"/>
                      <a:gd name="connsiteY2" fmla="*/ 1601 h 60241"/>
                      <a:gd name="connsiteX3" fmla="*/ 44551 w 193529"/>
                      <a:gd name="connsiteY3" fmla="*/ 7451 h 60241"/>
                      <a:gd name="connsiteX4" fmla="*/ 92237 w 193529"/>
                      <a:gd name="connsiteY4" fmla="*/ 23317 h 60241"/>
                      <a:gd name="connsiteX5" fmla="*/ 190090 w 193529"/>
                      <a:gd name="connsiteY5" fmla="*/ 51237 h 60241"/>
                      <a:gd name="connsiteX6" fmla="*/ 187786 w 193529"/>
                      <a:gd name="connsiteY6" fmla="*/ 60101 h 60241"/>
                      <a:gd name="connsiteX7" fmla="*/ 91971 w 193529"/>
                      <a:gd name="connsiteY7" fmla="*/ 32890 h 60241"/>
                      <a:gd name="connsiteX8" fmla="*/ 45260 w 193529"/>
                      <a:gd name="connsiteY8" fmla="*/ 17290 h 60241"/>
                      <a:gd name="connsiteX9" fmla="*/ 23012 w 193529"/>
                      <a:gd name="connsiteY9" fmla="*/ 11174 h 60241"/>
                      <a:gd name="connsiteX10" fmla="*/ 9894 w 193529"/>
                      <a:gd name="connsiteY10" fmla="*/ 8958 h 60241"/>
                      <a:gd name="connsiteX11" fmla="*/ 765 w 193529"/>
                      <a:gd name="connsiteY11" fmla="*/ 5147 h 60241"/>
                      <a:gd name="connsiteX12" fmla="*/ 765 w 193529"/>
                      <a:gd name="connsiteY12" fmla="*/ 2665 h 60241"/>
                      <a:gd name="connsiteX13" fmla="*/ 765 w 193529"/>
                      <a:gd name="connsiteY13" fmla="*/ 2665 h 6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529" h="60241">
                        <a:moveTo>
                          <a:pt x="765" y="2665"/>
                        </a:moveTo>
                        <a:cubicBezTo>
                          <a:pt x="4133" y="804"/>
                          <a:pt x="5640" y="-83"/>
                          <a:pt x="9717" y="6"/>
                        </a:cubicBezTo>
                        <a:cubicBezTo>
                          <a:pt x="13528" y="183"/>
                          <a:pt x="17428" y="981"/>
                          <a:pt x="21240" y="1601"/>
                        </a:cubicBezTo>
                        <a:cubicBezTo>
                          <a:pt x="29128" y="3020"/>
                          <a:pt x="36840" y="5147"/>
                          <a:pt x="44551" y="7451"/>
                        </a:cubicBezTo>
                        <a:cubicBezTo>
                          <a:pt x="60505" y="12415"/>
                          <a:pt x="76282" y="18176"/>
                          <a:pt x="92237" y="23317"/>
                        </a:cubicBezTo>
                        <a:cubicBezTo>
                          <a:pt x="124677" y="33776"/>
                          <a:pt x="157384" y="42019"/>
                          <a:pt x="190090" y="51237"/>
                        </a:cubicBezTo>
                        <a:cubicBezTo>
                          <a:pt x="196029" y="52921"/>
                          <a:pt x="193636" y="61430"/>
                          <a:pt x="187786" y="60101"/>
                        </a:cubicBezTo>
                        <a:cubicBezTo>
                          <a:pt x="155522" y="53099"/>
                          <a:pt x="123436" y="42994"/>
                          <a:pt x="91971" y="32890"/>
                        </a:cubicBezTo>
                        <a:cubicBezTo>
                          <a:pt x="76371" y="27838"/>
                          <a:pt x="60860" y="22342"/>
                          <a:pt x="45260" y="17290"/>
                        </a:cubicBezTo>
                        <a:cubicBezTo>
                          <a:pt x="37903" y="14985"/>
                          <a:pt x="30546" y="12858"/>
                          <a:pt x="23012" y="11174"/>
                        </a:cubicBezTo>
                        <a:cubicBezTo>
                          <a:pt x="18669" y="10199"/>
                          <a:pt x="14326" y="9667"/>
                          <a:pt x="9894" y="8958"/>
                        </a:cubicBezTo>
                        <a:cubicBezTo>
                          <a:pt x="5728" y="8249"/>
                          <a:pt x="4222" y="7363"/>
                          <a:pt x="765" y="5147"/>
                        </a:cubicBezTo>
                        <a:cubicBezTo>
                          <a:pt x="-210" y="4704"/>
                          <a:pt x="-299" y="3286"/>
                          <a:pt x="765" y="2665"/>
                        </a:cubicBezTo>
                        <a:lnTo>
                          <a:pt x="765" y="26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8" name="任意多边形: 形状 557"/>
                  <p:cNvSpPr/>
                  <p:nvPr>
                    <p:custDataLst>
                      <p:tags r:id="rId298"/>
                    </p:custDataLst>
                  </p:nvPr>
                </p:nvSpPr>
                <p:spPr>
                  <a:xfrm>
                    <a:off x="7591092" y="4756662"/>
                    <a:ext cx="193859" cy="58886"/>
                  </a:xfrm>
                  <a:custGeom>
                    <a:avLst/>
                    <a:gdLst>
                      <a:gd name="connsiteX0" fmla="*/ 1075 w 193859"/>
                      <a:gd name="connsiteY0" fmla="*/ 5 h 58886"/>
                      <a:gd name="connsiteX1" fmla="*/ 21373 w 193859"/>
                      <a:gd name="connsiteY1" fmla="*/ 3816 h 58886"/>
                      <a:gd name="connsiteX2" fmla="*/ 46368 w 193859"/>
                      <a:gd name="connsiteY2" fmla="*/ 8602 h 58886"/>
                      <a:gd name="connsiteX3" fmla="*/ 97954 w 193859"/>
                      <a:gd name="connsiteY3" fmla="*/ 23848 h 58886"/>
                      <a:gd name="connsiteX4" fmla="*/ 122063 w 193859"/>
                      <a:gd name="connsiteY4" fmla="*/ 32357 h 58886"/>
                      <a:gd name="connsiteX5" fmla="*/ 145905 w 193859"/>
                      <a:gd name="connsiteY5" fmla="*/ 37409 h 58886"/>
                      <a:gd name="connsiteX6" fmla="*/ 169305 w 193859"/>
                      <a:gd name="connsiteY6" fmla="*/ 44323 h 58886"/>
                      <a:gd name="connsiteX7" fmla="*/ 191110 w 193859"/>
                      <a:gd name="connsiteY7" fmla="*/ 49375 h 58886"/>
                      <a:gd name="connsiteX8" fmla="*/ 185969 w 193859"/>
                      <a:gd name="connsiteY8" fmla="*/ 58238 h 58886"/>
                      <a:gd name="connsiteX9" fmla="*/ 162835 w 193859"/>
                      <a:gd name="connsiteY9" fmla="*/ 52654 h 58886"/>
                      <a:gd name="connsiteX10" fmla="*/ 140853 w 193859"/>
                      <a:gd name="connsiteY10" fmla="*/ 45475 h 58886"/>
                      <a:gd name="connsiteX11" fmla="*/ 115947 w 193859"/>
                      <a:gd name="connsiteY11" fmla="*/ 39979 h 58886"/>
                      <a:gd name="connsiteX12" fmla="*/ 91926 w 193859"/>
                      <a:gd name="connsiteY12" fmla="*/ 31116 h 58886"/>
                      <a:gd name="connsiteX13" fmla="*/ 41138 w 193859"/>
                      <a:gd name="connsiteY13" fmla="*/ 16491 h 58886"/>
                      <a:gd name="connsiteX14" fmla="*/ 15966 w 193859"/>
                      <a:gd name="connsiteY14" fmla="*/ 11439 h 58886"/>
                      <a:gd name="connsiteX15" fmla="*/ 189 w 193859"/>
                      <a:gd name="connsiteY15" fmla="*/ 1777 h 58886"/>
                      <a:gd name="connsiteX16" fmla="*/ 1075 w 193859"/>
                      <a:gd name="connsiteY16" fmla="*/ 5 h 58886"/>
                      <a:gd name="connsiteX17" fmla="*/ 1075 w 193859"/>
                      <a:gd name="connsiteY17" fmla="*/ 5 h 5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3859" h="58886">
                        <a:moveTo>
                          <a:pt x="1075" y="5"/>
                        </a:moveTo>
                        <a:cubicBezTo>
                          <a:pt x="7900" y="625"/>
                          <a:pt x="14548" y="2664"/>
                          <a:pt x="21373" y="3816"/>
                        </a:cubicBezTo>
                        <a:cubicBezTo>
                          <a:pt x="29704" y="5234"/>
                          <a:pt x="38036" y="6830"/>
                          <a:pt x="46368" y="8602"/>
                        </a:cubicBezTo>
                        <a:cubicBezTo>
                          <a:pt x="63918" y="12414"/>
                          <a:pt x="81113" y="17377"/>
                          <a:pt x="97954" y="23848"/>
                        </a:cubicBezTo>
                        <a:cubicBezTo>
                          <a:pt x="105931" y="26950"/>
                          <a:pt x="113908" y="30052"/>
                          <a:pt x="122063" y="32357"/>
                        </a:cubicBezTo>
                        <a:cubicBezTo>
                          <a:pt x="129951" y="34484"/>
                          <a:pt x="138106" y="34927"/>
                          <a:pt x="145905" y="37409"/>
                        </a:cubicBezTo>
                        <a:cubicBezTo>
                          <a:pt x="153971" y="39891"/>
                          <a:pt x="160885" y="43347"/>
                          <a:pt x="169305" y="44323"/>
                        </a:cubicBezTo>
                        <a:cubicBezTo>
                          <a:pt x="176751" y="45209"/>
                          <a:pt x="184196" y="45829"/>
                          <a:pt x="191110" y="49375"/>
                        </a:cubicBezTo>
                        <a:cubicBezTo>
                          <a:pt x="197225" y="52477"/>
                          <a:pt x="192085" y="61340"/>
                          <a:pt x="185969" y="58238"/>
                        </a:cubicBezTo>
                        <a:cubicBezTo>
                          <a:pt x="178523" y="54427"/>
                          <a:pt x="170812" y="54072"/>
                          <a:pt x="162835" y="52654"/>
                        </a:cubicBezTo>
                        <a:cubicBezTo>
                          <a:pt x="155124" y="51325"/>
                          <a:pt x="148387" y="47336"/>
                          <a:pt x="140853" y="45475"/>
                        </a:cubicBezTo>
                        <a:cubicBezTo>
                          <a:pt x="132522" y="43436"/>
                          <a:pt x="124190" y="42639"/>
                          <a:pt x="115947" y="39979"/>
                        </a:cubicBezTo>
                        <a:cubicBezTo>
                          <a:pt x="107792" y="37409"/>
                          <a:pt x="99904" y="34129"/>
                          <a:pt x="91926" y="31116"/>
                        </a:cubicBezTo>
                        <a:cubicBezTo>
                          <a:pt x="75352" y="24823"/>
                          <a:pt x="58334" y="20214"/>
                          <a:pt x="41138" y="16491"/>
                        </a:cubicBezTo>
                        <a:cubicBezTo>
                          <a:pt x="32807" y="14718"/>
                          <a:pt x="24298" y="13211"/>
                          <a:pt x="15966" y="11439"/>
                        </a:cubicBezTo>
                        <a:cubicBezTo>
                          <a:pt x="9850" y="10109"/>
                          <a:pt x="3025" y="7893"/>
                          <a:pt x="189" y="1777"/>
                        </a:cubicBezTo>
                        <a:cubicBezTo>
                          <a:pt x="-255" y="1068"/>
                          <a:pt x="100" y="-84"/>
                          <a:pt x="1075" y="5"/>
                        </a:cubicBezTo>
                        <a:lnTo>
                          <a:pt x="1075" y="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59" name="图形 232"/>
                <p:cNvGrpSpPr/>
                <p:nvPr/>
              </p:nvGrpSpPr>
              <p:grpSpPr>
                <a:xfrm>
                  <a:off x="7578258" y="4602818"/>
                  <a:ext cx="343306" cy="1093241"/>
                  <a:chOff x="7578258" y="4602818"/>
                  <a:chExt cx="343306" cy="1093241"/>
                </a:xfrm>
                <a:solidFill>
                  <a:srgbClr val="2E382E"/>
                </a:solidFill>
              </p:grpSpPr>
              <p:sp>
                <p:nvSpPr>
                  <p:cNvPr id="560" name="任意多边形: 形状 559"/>
                  <p:cNvSpPr/>
                  <p:nvPr>
                    <p:custDataLst>
                      <p:tags r:id="rId299"/>
                    </p:custDataLst>
                  </p:nvPr>
                </p:nvSpPr>
                <p:spPr>
                  <a:xfrm>
                    <a:off x="7674192" y="4632673"/>
                    <a:ext cx="247372" cy="1059765"/>
                  </a:xfrm>
                  <a:custGeom>
                    <a:avLst/>
                    <a:gdLst>
                      <a:gd name="connsiteX0" fmla="*/ 247344 w 247372"/>
                      <a:gd name="connsiteY0" fmla="*/ 2208 h 1059765"/>
                      <a:gd name="connsiteX1" fmla="*/ 226337 w 247372"/>
                      <a:gd name="connsiteY1" fmla="*/ 107064 h 1059765"/>
                      <a:gd name="connsiteX2" fmla="*/ 203381 w 247372"/>
                      <a:gd name="connsiteY2" fmla="*/ 209083 h 1059765"/>
                      <a:gd name="connsiteX3" fmla="*/ 156404 w 247372"/>
                      <a:gd name="connsiteY3" fmla="*/ 415073 h 1059765"/>
                      <a:gd name="connsiteX4" fmla="*/ 62805 w 247372"/>
                      <a:gd name="connsiteY4" fmla="*/ 824835 h 1059765"/>
                      <a:gd name="connsiteX5" fmla="*/ 9978 w 247372"/>
                      <a:gd name="connsiteY5" fmla="*/ 1056262 h 1059765"/>
                      <a:gd name="connsiteX6" fmla="*/ 139 w 247372"/>
                      <a:gd name="connsiteY6" fmla="*/ 1053337 h 1059765"/>
                      <a:gd name="connsiteX7" fmla="*/ 94359 w 247372"/>
                      <a:gd name="connsiteY7" fmla="*/ 641536 h 1059765"/>
                      <a:gd name="connsiteX8" fmla="*/ 188135 w 247372"/>
                      <a:gd name="connsiteY8" fmla="*/ 231863 h 1059765"/>
                      <a:gd name="connsiteX9" fmla="*/ 214549 w 247372"/>
                      <a:gd name="connsiteY9" fmla="*/ 117257 h 1059765"/>
                      <a:gd name="connsiteX10" fmla="*/ 228110 w 247372"/>
                      <a:gd name="connsiteY10" fmla="*/ 60087 h 1059765"/>
                      <a:gd name="connsiteX11" fmla="*/ 244064 w 247372"/>
                      <a:gd name="connsiteY11" fmla="*/ 1322 h 1059765"/>
                      <a:gd name="connsiteX12" fmla="*/ 247344 w 247372"/>
                      <a:gd name="connsiteY12" fmla="*/ 2208 h 1059765"/>
                      <a:gd name="connsiteX13" fmla="*/ 247344 w 247372"/>
                      <a:gd name="connsiteY13" fmla="*/ 2208 h 105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7372" h="1059765">
                        <a:moveTo>
                          <a:pt x="247344" y="2208"/>
                        </a:moveTo>
                        <a:cubicBezTo>
                          <a:pt x="242292" y="37485"/>
                          <a:pt x="233960" y="72319"/>
                          <a:pt x="226337" y="107064"/>
                        </a:cubicBezTo>
                        <a:cubicBezTo>
                          <a:pt x="218803" y="141100"/>
                          <a:pt x="211092" y="175047"/>
                          <a:pt x="203381" y="209083"/>
                        </a:cubicBezTo>
                        <a:cubicBezTo>
                          <a:pt x="187781" y="277776"/>
                          <a:pt x="172092" y="346380"/>
                          <a:pt x="156404" y="415073"/>
                        </a:cubicBezTo>
                        <a:cubicBezTo>
                          <a:pt x="125204" y="551660"/>
                          <a:pt x="94004" y="688247"/>
                          <a:pt x="62805" y="824835"/>
                        </a:cubicBezTo>
                        <a:cubicBezTo>
                          <a:pt x="45166" y="901948"/>
                          <a:pt x="27528" y="979149"/>
                          <a:pt x="9978" y="1056262"/>
                        </a:cubicBezTo>
                        <a:cubicBezTo>
                          <a:pt x="8560" y="1062555"/>
                          <a:pt x="-1279" y="1059630"/>
                          <a:pt x="139" y="1053337"/>
                        </a:cubicBezTo>
                        <a:cubicBezTo>
                          <a:pt x="31516" y="916041"/>
                          <a:pt x="62893" y="778744"/>
                          <a:pt x="94359" y="641536"/>
                        </a:cubicBezTo>
                        <a:cubicBezTo>
                          <a:pt x="125559" y="504949"/>
                          <a:pt x="156758" y="368361"/>
                          <a:pt x="188135" y="231863"/>
                        </a:cubicBezTo>
                        <a:cubicBezTo>
                          <a:pt x="196910" y="193661"/>
                          <a:pt x="205597" y="155459"/>
                          <a:pt x="214549" y="117257"/>
                        </a:cubicBezTo>
                        <a:cubicBezTo>
                          <a:pt x="219069" y="98201"/>
                          <a:pt x="223324" y="79055"/>
                          <a:pt x="228110" y="60087"/>
                        </a:cubicBezTo>
                        <a:cubicBezTo>
                          <a:pt x="233074" y="40410"/>
                          <a:pt x="237860" y="20644"/>
                          <a:pt x="244064" y="1322"/>
                        </a:cubicBezTo>
                        <a:cubicBezTo>
                          <a:pt x="244596" y="-983"/>
                          <a:pt x="247698" y="-8"/>
                          <a:pt x="247344" y="2208"/>
                        </a:cubicBezTo>
                        <a:lnTo>
                          <a:pt x="247344" y="22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1" name="任意多边形: 形状 560"/>
                  <p:cNvSpPr/>
                  <p:nvPr>
                    <p:custDataLst>
                      <p:tags r:id="rId300"/>
                    </p:custDataLst>
                  </p:nvPr>
                </p:nvSpPr>
                <p:spPr>
                  <a:xfrm>
                    <a:off x="7824451" y="4602818"/>
                    <a:ext cx="92512" cy="25156"/>
                  </a:xfrm>
                  <a:custGeom>
                    <a:avLst/>
                    <a:gdLst>
                      <a:gd name="connsiteX0" fmla="*/ 92387 w 92512"/>
                      <a:gd name="connsiteY0" fmla="*/ 24263 h 25156"/>
                      <a:gd name="connsiteX1" fmla="*/ 84056 w 92512"/>
                      <a:gd name="connsiteY1" fmla="*/ 24618 h 25156"/>
                      <a:gd name="connsiteX2" fmla="*/ 73154 w 92512"/>
                      <a:gd name="connsiteY2" fmla="*/ 22845 h 25156"/>
                      <a:gd name="connsiteX3" fmla="*/ 48867 w 92512"/>
                      <a:gd name="connsiteY3" fmla="*/ 17439 h 25156"/>
                      <a:gd name="connsiteX4" fmla="*/ 25379 w 92512"/>
                      <a:gd name="connsiteY4" fmla="*/ 12475 h 25156"/>
                      <a:gd name="connsiteX5" fmla="*/ 1979 w 92512"/>
                      <a:gd name="connsiteY5" fmla="*/ 7068 h 25156"/>
                      <a:gd name="connsiteX6" fmla="*/ 3752 w 92512"/>
                      <a:gd name="connsiteY6" fmla="*/ 66 h 25156"/>
                      <a:gd name="connsiteX7" fmla="*/ 15009 w 92512"/>
                      <a:gd name="connsiteY7" fmla="*/ 1661 h 25156"/>
                      <a:gd name="connsiteX8" fmla="*/ 26708 w 92512"/>
                      <a:gd name="connsiteY8" fmla="*/ 4054 h 25156"/>
                      <a:gd name="connsiteX9" fmla="*/ 50906 w 92512"/>
                      <a:gd name="connsiteY9" fmla="*/ 9550 h 25156"/>
                      <a:gd name="connsiteX10" fmla="*/ 74129 w 92512"/>
                      <a:gd name="connsiteY10" fmla="*/ 15489 h 25156"/>
                      <a:gd name="connsiteX11" fmla="*/ 84587 w 92512"/>
                      <a:gd name="connsiteY11" fmla="*/ 19123 h 25156"/>
                      <a:gd name="connsiteX12" fmla="*/ 92476 w 92512"/>
                      <a:gd name="connsiteY12" fmla="*/ 23909 h 25156"/>
                      <a:gd name="connsiteX13" fmla="*/ 92387 w 92512"/>
                      <a:gd name="connsiteY13" fmla="*/ 24263 h 25156"/>
                      <a:gd name="connsiteX14" fmla="*/ 92387 w 92512"/>
                      <a:gd name="connsiteY14" fmla="*/ 24263 h 25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2512" h="25156">
                        <a:moveTo>
                          <a:pt x="92387" y="24263"/>
                        </a:moveTo>
                        <a:cubicBezTo>
                          <a:pt x="90083" y="25859"/>
                          <a:pt x="86803" y="24884"/>
                          <a:pt x="84056" y="24618"/>
                        </a:cubicBezTo>
                        <a:cubicBezTo>
                          <a:pt x="80422" y="24263"/>
                          <a:pt x="76788" y="23643"/>
                          <a:pt x="73154" y="22845"/>
                        </a:cubicBezTo>
                        <a:cubicBezTo>
                          <a:pt x="65088" y="21161"/>
                          <a:pt x="57022" y="19211"/>
                          <a:pt x="48867" y="17439"/>
                        </a:cubicBezTo>
                        <a:cubicBezTo>
                          <a:pt x="41068" y="15754"/>
                          <a:pt x="33268" y="14159"/>
                          <a:pt x="25379" y="12475"/>
                        </a:cubicBezTo>
                        <a:cubicBezTo>
                          <a:pt x="17934" y="10968"/>
                          <a:pt x="8804" y="10436"/>
                          <a:pt x="1979" y="7068"/>
                        </a:cubicBezTo>
                        <a:cubicBezTo>
                          <a:pt x="-1832" y="5207"/>
                          <a:pt x="472" y="332"/>
                          <a:pt x="3752" y="66"/>
                        </a:cubicBezTo>
                        <a:cubicBezTo>
                          <a:pt x="7475" y="-289"/>
                          <a:pt x="11286" y="864"/>
                          <a:pt x="15009" y="1661"/>
                        </a:cubicBezTo>
                        <a:cubicBezTo>
                          <a:pt x="18909" y="2459"/>
                          <a:pt x="22809" y="3257"/>
                          <a:pt x="26708" y="4054"/>
                        </a:cubicBezTo>
                        <a:cubicBezTo>
                          <a:pt x="34774" y="5739"/>
                          <a:pt x="42840" y="7600"/>
                          <a:pt x="50906" y="9550"/>
                        </a:cubicBezTo>
                        <a:cubicBezTo>
                          <a:pt x="58617" y="11411"/>
                          <a:pt x="66506" y="13273"/>
                          <a:pt x="74129" y="15489"/>
                        </a:cubicBezTo>
                        <a:cubicBezTo>
                          <a:pt x="77674" y="16552"/>
                          <a:pt x="81219" y="17616"/>
                          <a:pt x="84587" y="19123"/>
                        </a:cubicBezTo>
                        <a:cubicBezTo>
                          <a:pt x="87335" y="20275"/>
                          <a:pt x="90969" y="21161"/>
                          <a:pt x="92476" y="23909"/>
                        </a:cubicBezTo>
                        <a:cubicBezTo>
                          <a:pt x="92565" y="24086"/>
                          <a:pt x="92476" y="24175"/>
                          <a:pt x="92387" y="24263"/>
                        </a:cubicBezTo>
                        <a:lnTo>
                          <a:pt x="92387" y="242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2" name="任意多边形: 形状 561"/>
                  <p:cNvSpPr/>
                  <p:nvPr>
                    <p:custDataLst>
                      <p:tags r:id="rId301"/>
                    </p:custDataLst>
                  </p:nvPr>
                </p:nvSpPr>
                <p:spPr>
                  <a:xfrm>
                    <a:off x="7578258" y="4605313"/>
                    <a:ext cx="248978" cy="1064538"/>
                  </a:xfrm>
                  <a:custGeom>
                    <a:avLst/>
                    <a:gdLst>
                      <a:gd name="connsiteX0" fmla="*/ 248970 w 248978"/>
                      <a:gd name="connsiteY0" fmla="*/ 1471 h 1064538"/>
                      <a:gd name="connsiteX1" fmla="*/ 240195 w 248978"/>
                      <a:gd name="connsiteY1" fmla="*/ 53677 h 1064538"/>
                      <a:gd name="connsiteX2" fmla="*/ 229116 w 248978"/>
                      <a:gd name="connsiteY2" fmla="*/ 104820 h 1064538"/>
                      <a:gd name="connsiteX3" fmla="*/ 205804 w 248978"/>
                      <a:gd name="connsiteY3" fmla="*/ 208967 h 1064538"/>
                      <a:gd name="connsiteX4" fmla="*/ 158916 w 248978"/>
                      <a:gd name="connsiteY4" fmla="*/ 414956 h 1064538"/>
                      <a:gd name="connsiteX5" fmla="*/ 64519 w 248978"/>
                      <a:gd name="connsiteY5" fmla="*/ 829061 h 1064538"/>
                      <a:gd name="connsiteX6" fmla="*/ 11515 w 248978"/>
                      <a:gd name="connsiteY6" fmla="*/ 1060488 h 1064538"/>
                      <a:gd name="connsiteX7" fmla="*/ 170 w 248978"/>
                      <a:gd name="connsiteY7" fmla="*/ 1057120 h 1064538"/>
                      <a:gd name="connsiteX8" fmla="*/ 94744 w 248978"/>
                      <a:gd name="connsiteY8" fmla="*/ 643015 h 1064538"/>
                      <a:gd name="connsiteX9" fmla="*/ 189318 w 248978"/>
                      <a:gd name="connsiteY9" fmla="*/ 231214 h 1064538"/>
                      <a:gd name="connsiteX10" fmla="*/ 215909 w 248978"/>
                      <a:gd name="connsiteY10" fmla="*/ 116697 h 1064538"/>
                      <a:gd name="connsiteX11" fmla="*/ 229559 w 248978"/>
                      <a:gd name="connsiteY11" fmla="*/ 59527 h 1064538"/>
                      <a:gd name="connsiteX12" fmla="*/ 246134 w 248978"/>
                      <a:gd name="connsiteY12" fmla="*/ 939 h 1064538"/>
                      <a:gd name="connsiteX13" fmla="*/ 248970 w 248978"/>
                      <a:gd name="connsiteY13" fmla="*/ 1471 h 1064538"/>
                      <a:gd name="connsiteX14" fmla="*/ 248970 w 248978"/>
                      <a:gd name="connsiteY14" fmla="*/ 1471 h 106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8978" h="1064538">
                        <a:moveTo>
                          <a:pt x="248970" y="1471"/>
                        </a:moveTo>
                        <a:cubicBezTo>
                          <a:pt x="247640" y="19287"/>
                          <a:pt x="243918" y="36305"/>
                          <a:pt x="240195" y="53677"/>
                        </a:cubicBezTo>
                        <a:cubicBezTo>
                          <a:pt x="236561" y="70695"/>
                          <a:pt x="232927" y="87802"/>
                          <a:pt x="229116" y="104820"/>
                        </a:cubicBezTo>
                        <a:cubicBezTo>
                          <a:pt x="221404" y="139565"/>
                          <a:pt x="213693" y="174310"/>
                          <a:pt x="205804" y="208967"/>
                        </a:cubicBezTo>
                        <a:cubicBezTo>
                          <a:pt x="190205" y="277659"/>
                          <a:pt x="174516" y="346352"/>
                          <a:pt x="158916" y="414956"/>
                        </a:cubicBezTo>
                        <a:cubicBezTo>
                          <a:pt x="127539" y="553050"/>
                          <a:pt x="96074" y="691055"/>
                          <a:pt x="64519" y="829061"/>
                        </a:cubicBezTo>
                        <a:cubicBezTo>
                          <a:pt x="46881" y="906174"/>
                          <a:pt x="29420" y="983375"/>
                          <a:pt x="11515" y="1060488"/>
                        </a:cubicBezTo>
                        <a:cubicBezTo>
                          <a:pt x="9831" y="1067756"/>
                          <a:pt x="-1514" y="1064388"/>
                          <a:pt x="170" y="1057120"/>
                        </a:cubicBezTo>
                        <a:cubicBezTo>
                          <a:pt x="31281" y="919026"/>
                          <a:pt x="63190" y="781020"/>
                          <a:pt x="94744" y="643015"/>
                        </a:cubicBezTo>
                        <a:cubicBezTo>
                          <a:pt x="126121" y="505718"/>
                          <a:pt x="157764" y="368511"/>
                          <a:pt x="189318" y="231214"/>
                        </a:cubicBezTo>
                        <a:cubicBezTo>
                          <a:pt x="198093" y="193012"/>
                          <a:pt x="206957" y="154810"/>
                          <a:pt x="215909" y="116697"/>
                        </a:cubicBezTo>
                        <a:cubicBezTo>
                          <a:pt x="220429" y="97640"/>
                          <a:pt x="224950" y="78584"/>
                          <a:pt x="229559" y="59527"/>
                        </a:cubicBezTo>
                        <a:cubicBezTo>
                          <a:pt x="234345" y="39673"/>
                          <a:pt x="238688" y="19907"/>
                          <a:pt x="246134" y="939"/>
                        </a:cubicBezTo>
                        <a:cubicBezTo>
                          <a:pt x="246577" y="-391"/>
                          <a:pt x="249147" y="-391"/>
                          <a:pt x="248970" y="1471"/>
                        </a:cubicBezTo>
                        <a:lnTo>
                          <a:pt x="248970" y="14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3" name="任意多边形: 形状 562"/>
                  <p:cNvSpPr/>
                  <p:nvPr>
                    <p:custDataLst>
                      <p:tags r:id="rId302"/>
                    </p:custDataLst>
                  </p:nvPr>
                </p:nvSpPr>
                <p:spPr>
                  <a:xfrm>
                    <a:off x="7581795" y="5660121"/>
                    <a:ext cx="98650" cy="35938"/>
                  </a:xfrm>
                  <a:custGeom>
                    <a:avLst/>
                    <a:gdLst>
                      <a:gd name="connsiteX0" fmla="*/ 97943 w 98650"/>
                      <a:gd name="connsiteY0" fmla="*/ 32803 h 35938"/>
                      <a:gd name="connsiteX1" fmla="*/ 72771 w 98650"/>
                      <a:gd name="connsiteY1" fmla="*/ 35196 h 35938"/>
                      <a:gd name="connsiteX2" fmla="*/ 46003 w 98650"/>
                      <a:gd name="connsiteY2" fmla="*/ 29790 h 35938"/>
                      <a:gd name="connsiteX3" fmla="*/ 21274 w 98650"/>
                      <a:gd name="connsiteY3" fmla="*/ 19685 h 35938"/>
                      <a:gd name="connsiteX4" fmla="*/ 9130 w 98650"/>
                      <a:gd name="connsiteY4" fmla="*/ 12594 h 35938"/>
                      <a:gd name="connsiteX5" fmla="*/ 90 w 98650"/>
                      <a:gd name="connsiteY5" fmla="*/ 3731 h 35938"/>
                      <a:gd name="connsiteX6" fmla="*/ 2926 w 98650"/>
                      <a:gd name="connsiteY6" fmla="*/ 8 h 35938"/>
                      <a:gd name="connsiteX7" fmla="*/ 12764 w 98650"/>
                      <a:gd name="connsiteY7" fmla="*/ 4794 h 35938"/>
                      <a:gd name="connsiteX8" fmla="*/ 24110 w 98650"/>
                      <a:gd name="connsiteY8" fmla="*/ 11619 h 35938"/>
                      <a:gd name="connsiteX9" fmla="*/ 48130 w 98650"/>
                      <a:gd name="connsiteY9" fmla="*/ 21635 h 35938"/>
                      <a:gd name="connsiteX10" fmla="*/ 72682 w 98650"/>
                      <a:gd name="connsiteY10" fmla="*/ 26864 h 35938"/>
                      <a:gd name="connsiteX11" fmla="*/ 97589 w 98650"/>
                      <a:gd name="connsiteY11" fmla="*/ 29967 h 35938"/>
                      <a:gd name="connsiteX12" fmla="*/ 97943 w 98650"/>
                      <a:gd name="connsiteY12" fmla="*/ 32803 h 35938"/>
                      <a:gd name="connsiteX13" fmla="*/ 97943 w 98650"/>
                      <a:gd name="connsiteY13" fmla="*/ 32803 h 35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8650" h="35938">
                        <a:moveTo>
                          <a:pt x="97943" y="32803"/>
                        </a:moveTo>
                        <a:cubicBezTo>
                          <a:pt x="90852" y="36969"/>
                          <a:pt x="80837" y="36082"/>
                          <a:pt x="72771" y="35196"/>
                        </a:cubicBezTo>
                        <a:cubicBezTo>
                          <a:pt x="63730" y="34221"/>
                          <a:pt x="54778" y="32449"/>
                          <a:pt x="46003" y="29790"/>
                        </a:cubicBezTo>
                        <a:cubicBezTo>
                          <a:pt x="37494" y="27219"/>
                          <a:pt x="29162" y="23851"/>
                          <a:pt x="21274" y="19685"/>
                        </a:cubicBezTo>
                        <a:cubicBezTo>
                          <a:pt x="17108" y="17558"/>
                          <a:pt x="13119" y="15165"/>
                          <a:pt x="9130" y="12594"/>
                        </a:cubicBezTo>
                        <a:cubicBezTo>
                          <a:pt x="5674" y="10290"/>
                          <a:pt x="1065" y="8074"/>
                          <a:pt x="90" y="3731"/>
                        </a:cubicBezTo>
                        <a:cubicBezTo>
                          <a:pt x="-354" y="1692"/>
                          <a:pt x="887" y="96"/>
                          <a:pt x="2926" y="8"/>
                        </a:cubicBezTo>
                        <a:cubicBezTo>
                          <a:pt x="6737" y="-169"/>
                          <a:pt x="9662" y="2755"/>
                          <a:pt x="12764" y="4794"/>
                        </a:cubicBezTo>
                        <a:cubicBezTo>
                          <a:pt x="16487" y="7276"/>
                          <a:pt x="20210" y="9492"/>
                          <a:pt x="24110" y="11619"/>
                        </a:cubicBezTo>
                        <a:cubicBezTo>
                          <a:pt x="31821" y="15785"/>
                          <a:pt x="39798" y="19065"/>
                          <a:pt x="48130" y="21635"/>
                        </a:cubicBezTo>
                        <a:cubicBezTo>
                          <a:pt x="56107" y="24117"/>
                          <a:pt x="64350" y="25890"/>
                          <a:pt x="72682" y="26864"/>
                        </a:cubicBezTo>
                        <a:cubicBezTo>
                          <a:pt x="80748" y="27751"/>
                          <a:pt x="89877" y="26953"/>
                          <a:pt x="97589" y="29967"/>
                        </a:cubicBezTo>
                        <a:cubicBezTo>
                          <a:pt x="98741" y="30410"/>
                          <a:pt x="99096" y="32094"/>
                          <a:pt x="97943" y="32803"/>
                        </a:cubicBezTo>
                        <a:lnTo>
                          <a:pt x="97943" y="3280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64" name="图形 232"/>
                <p:cNvGrpSpPr/>
                <p:nvPr/>
              </p:nvGrpSpPr>
              <p:grpSpPr>
                <a:xfrm>
                  <a:off x="7225311" y="4601909"/>
                  <a:ext cx="390803" cy="1104234"/>
                  <a:chOff x="7225311" y="4601909"/>
                  <a:chExt cx="390803" cy="1104234"/>
                </a:xfrm>
                <a:solidFill>
                  <a:srgbClr val="2E382E"/>
                </a:solidFill>
              </p:grpSpPr>
              <p:sp>
                <p:nvSpPr>
                  <p:cNvPr id="565" name="任意多边形: 形状 564"/>
                  <p:cNvSpPr/>
                  <p:nvPr>
                    <p:custDataLst>
                      <p:tags r:id="rId303"/>
                    </p:custDataLst>
                  </p:nvPr>
                </p:nvSpPr>
                <p:spPr>
                  <a:xfrm>
                    <a:off x="7368754" y="4644107"/>
                    <a:ext cx="247360" cy="1059765"/>
                  </a:xfrm>
                  <a:custGeom>
                    <a:avLst/>
                    <a:gdLst>
                      <a:gd name="connsiteX0" fmla="*/ 247344 w 247360"/>
                      <a:gd name="connsiteY0" fmla="*/ 2208 h 1059765"/>
                      <a:gd name="connsiteX1" fmla="*/ 226337 w 247360"/>
                      <a:gd name="connsiteY1" fmla="*/ 107064 h 1059765"/>
                      <a:gd name="connsiteX2" fmla="*/ 203381 w 247360"/>
                      <a:gd name="connsiteY2" fmla="*/ 209083 h 1059765"/>
                      <a:gd name="connsiteX3" fmla="*/ 156404 w 247360"/>
                      <a:gd name="connsiteY3" fmla="*/ 415072 h 1059765"/>
                      <a:gd name="connsiteX4" fmla="*/ 62805 w 247360"/>
                      <a:gd name="connsiteY4" fmla="*/ 824835 h 1059765"/>
                      <a:gd name="connsiteX5" fmla="*/ 9978 w 247360"/>
                      <a:gd name="connsiteY5" fmla="*/ 1056262 h 1059765"/>
                      <a:gd name="connsiteX6" fmla="*/ 139 w 247360"/>
                      <a:gd name="connsiteY6" fmla="*/ 1053337 h 1059765"/>
                      <a:gd name="connsiteX7" fmla="*/ 94359 w 247360"/>
                      <a:gd name="connsiteY7" fmla="*/ 641536 h 1059765"/>
                      <a:gd name="connsiteX8" fmla="*/ 188135 w 247360"/>
                      <a:gd name="connsiteY8" fmla="*/ 231863 h 1059765"/>
                      <a:gd name="connsiteX9" fmla="*/ 214549 w 247360"/>
                      <a:gd name="connsiteY9" fmla="*/ 117257 h 1059765"/>
                      <a:gd name="connsiteX10" fmla="*/ 228110 w 247360"/>
                      <a:gd name="connsiteY10" fmla="*/ 60087 h 1059765"/>
                      <a:gd name="connsiteX11" fmla="*/ 244064 w 247360"/>
                      <a:gd name="connsiteY11" fmla="*/ 1322 h 1059765"/>
                      <a:gd name="connsiteX12" fmla="*/ 247344 w 247360"/>
                      <a:gd name="connsiteY12" fmla="*/ 2208 h 1059765"/>
                      <a:gd name="connsiteX13" fmla="*/ 247344 w 247360"/>
                      <a:gd name="connsiteY13" fmla="*/ 2208 h 105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7360" h="1059765">
                        <a:moveTo>
                          <a:pt x="247344" y="2208"/>
                        </a:moveTo>
                        <a:cubicBezTo>
                          <a:pt x="242292" y="37485"/>
                          <a:pt x="233960" y="72319"/>
                          <a:pt x="226337" y="107064"/>
                        </a:cubicBezTo>
                        <a:cubicBezTo>
                          <a:pt x="218803" y="141100"/>
                          <a:pt x="211092" y="175047"/>
                          <a:pt x="203381" y="209083"/>
                        </a:cubicBezTo>
                        <a:cubicBezTo>
                          <a:pt x="187781" y="277776"/>
                          <a:pt x="172092" y="346380"/>
                          <a:pt x="156404" y="415072"/>
                        </a:cubicBezTo>
                        <a:cubicBezTo>
                          <a:pt x="125204" y="551660"/>
                          <a:pt x="94004" y="688247"/>
                          <a:pt x="62805" y="824835"/>
                        </a:cubicBezTo>
                        <a:cubicBezTo>
                          <a:pt x="45166" y="901948"/>
                          <a:pt x="27528" y="979149"/>
                          <a:pt x="9978" y="1056262"/>
                        </a:cubicBezTo>
                        <a:cubicBezTo>
                          <a:pt x="8560" y="1062555"/>
                          <a:pt x="-1279" y="1059630"/>
                          <a:pt x="139" y="1053337"/>
                        </a:cubicBezTo>
                        <a:cubicBezTo>
                          <a:pt x="31516" y="916041"/>
                          <a:pt x="62893" y="778744"/>
                          <a:pt x="94359" y="641536"/>
                        </a:cubicBezTo>
                        <a:cubicBezTo>
                          <a:pt x="125559" y="504949"/>
                          <a:pt x="156758" y="368362"/>
                          <a:pt x="188135" y="231863"/>
                        </a:cubicBezTo>
                        <a:cubicBezTo>
                          <a:pt x="196910" y="193661"/>
                          <a:pt x="205597" y="155459"/>
                          <a:pt x="214549" y="117257"/>
                        </a:cubicBezTo>
                        <a:cubicBezTo>
                          <a:pt x="219069" y="98200"/>
                          <a:pt x="223324" y="79055"/>
                          <a:pt x="228110" y="60087"/>
                        </a:cubicBezTo>
                        <a:cubicBezTo>
                          <a:pt x="233162" y="40410"/>
                          <a:pt x="237860" y="20644"/>
                          <a:pt x="244064" y="1322"/>
                        </a:cubicBezTo>
                        <a:cubicBezTo>
                          <a:pt x="244596" y="-983"/>
                          <a:pt x="247610" y="-8"/>
                          <a:pt x="247344" y="2208"/>
                        </a:cubicBezTo>
                        <a:lnTo>
                          <a:pt x="247344" y="22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6" name="任意多边形: 形状 565"/>
                  <p:cNvSpPr/>
                  <p:nvPr>
                    <p:custDataLst>
                      <p:tags r:id="rId304"/>
                    </p:custDataLst>
                  </p:nvPr>
                </p:nvSpPr>
                <p:spPr>
                  <a:xfrm>
                    <a:off x="7473009" y="4601909"/>
                    <a:ext cx="136263" cy="36444"/>
                  </a:xfrm>
                  <a:custGeom>
                    <a:avLst/>
                    <a:gdLst>
                      <a:gd name="connsiteX0" fmla="*/ 136087 w 136263"/>
                      <a:gd name="connsiteY0" fmla="*/ 35986 h 36444"/>
                      <a:gd name="connsiteX1" fmla="*/ 121196 w 136263"/>
                      <a:gd name="connsiteY1" fmla="*/ 34922 h 36444"/>
                      <a:gd name="connsiteX2" fmla="*/ 105330 w 136263"/>
                      <a:gd name="connsiteY2" fmla="*/ 31554 h 36444"/>
                      <a:gd name="connsiteX3" fmla="*/ 71117 w 136263"/>
                      <a:gd name="connsiteY3" fmla="*/ 23400 h 36444"/>
                      <a:gd name="connsiteX4" fmla="*/ 36815 w 136263"/>
                      <a:gd name="connsiteY4" fmla="*/ 15511 h 36444"/>
                      <a:gd name="connsiteX5" fmla="*/ 19708 w 136263"/>
                      <a:gd name="connsiteY5" fmla="*/ 11700 h 36444"/>
                      <a:gd name="connsiteX6" fmla="*/ 2690 w 136263"/>
                      <a:gd name="connsiteY6" fmla="*/ 7445 h 36444"/>
                      <a:gd name="connsiteX7" fmla="*/ 3576 w 136263"/>
                      <a:gd name="connsiteY7" fmla="*/ 0 h 36444"/>
                      <a:gd name="connsiteX8" fmla="*/ 19708 w 136263"/>
                      <a:gd name="connsiteY8" fmla="*/ 2925 h 36444"/>
                      <a:gd name="connsiteX9" fmla="*/ 36815 w 136263"/>
                      <a:gd name="connsiteY9" fmla="*/ 6825 h 36444"/>
                      <a:gd name="connsiteX10" fmla="*/ 72092 w 136263"/>
                      <a:gd name="connsiteY10" fmla="*/ 15334 h 36444"/>
                      <a:gd name="connsiteX11" fmla="*/ 106128 w 136263"/>
                      <a:gd name="connsiteY11" fmla="*/ 24198 h 36444"/>
                      <a:gd name="connsiteX12" fmla="*/ 122968 w 136263"/>
                      <a:gd name="connsiteY12" fmla="*/ 29427 h 36444"/>
                      <a:gd name="connsiteX13" fmla="*/ 136264 w 136263"/>
                      <a:gd name="connsiteY13" fmla="*/ 35720 h 36444"/>
                      <a:gd name="connsiteX14" fmla="*/ 136087 w 136263"/>
                      <a:gd name="connsiteY14" fmla="*/ 35986 h 36444"/>
                      <a:gd name="connsiteX15" fmla="*/ 136087 w 136263"/>
                      <a:gd name="connsiteY15" fmla="*/ 35986 h 36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6263" h="36444">
                        <a:moveTo>
                          <a:pt x="136087" y="35986"/>
                        </a:moveTo>
                        <a:cubicBezTo>
                          <a:pt x="131566" y="37227"/>
                          <a:pt x="125805" y="35632"/>
                          <a:pt x="121196" y="34922"/>
                        </a:cubicBezTo>
                        <a:cubicBezTo>
                          <a:pt x="115878" y="34036"/>
                          <a:pt x="110560" y="32795"/>
                          <a:pt x="105330" y="31554"/>
                        </a:cubicBezTo>
                        <a:cubicBezTo>
                          <a:pt x="93896" y="28895"/>
                          <a:pt x="82551" y="26059"/>
                          <a:pt x="71117" y="23400"/>
                        </a:cubicBezTo>
                        <a:cubicBezTo>
                          <a:pt x="59683" y="20741"/>
                          <a:pt x="48249" y="18082"/>
                          <a:pt x="36815" y="15511"/>
                        </a:cubicBezTo>
                        <a:cubicBezTo>
                          <a:pt x="31142" y="14182"/>
                          <a:pt x="25381" y="12941"/>
                          <a:pt x="19708" y="11700"/>
                        </a:cubicBezTo>
                        <a:cubicBezTo>
                          <a:pt x="14035" y="10459"/>
                          <a:pt x="8008" y="9750"/>
                          <a:pt x="2690" y="7445"/>
                        </a:cubicBezTo>
                        <a:cubicBezTo>
                          <a:pt x="-1033" y="5850"/>
                          <a:pt x="-1033" y="0"/>
                          <a:pt x="3576" y="0"/>
                        </a:cubicBezTo>
                        <a:cubicBezTo>
                          <a:pt x="8983" y="89"/>
                          <a:pt x="14390" y="1684"/>
                          <a:pt x="19708" y="2925"/>
                        </a:cubicBezTo>
                        <a:cubicBezTo>
                          <a:pt x="25381" y="4166"/>
                          <a:pt x="31142" y="5495"/>
                          <a:pt x="36815" y="6825"/>
                        </a:cubicBezTo>
                        <a:cubicBezTo>
                          <a:pt x="48603" y="9573"/>
                          <a:pt x="60303" y="12320"/>
                          <a:pt x="72092" y="15334"/>
                        </a:cubicBezTo>
                        <a:cubicBezTo>
                          <a:pt x="83437" y="18170"/>
                          <a:pt x="94871" y="21007"/>
                          <a:pt x="106128" y="24198"/>
                        </a:cubicBezTo>
                        <a:cubicBezTo>
                          <a:pt x="111800" y="25793"/>
                          <a:pt x="117473" y="27300"/>
                          <a:pt x="122968" y="29427"/>
                        </a:cubicBezTo>
                        <a:cubicBezTo>
                          <a:pt x="127312" y="31111"/>
                          <a:pt x="132807" y="32441"/>
                          <a:pt x="136264" y="35720"/>
                        </a:cubicBezTo>
                        <a:cubicBezTo>
                          <a:pt x="136264" y="35720"/>
                          <a:pt x="136264" y="35898"/>
                          <a:pt x="136087" y="35986"/>
                        </a:cubicBezTo>
                        <a:lnTo>
                          <a:pt x="136087" y="359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7" name="任意多边形: 形状 566"/>
                  <p:cNvSpPr/>
                  <p:nvPr>
                    <p:custDataLst>
                      <p:tags r:id="rId305"/>
                    </p:custDataLst>
                  </p:nvPr>
                </p:nvSpPr>
                <p:spPr>
                  <a:xfrm>
                    <a:off x="7225311" y="4603983"/>
                    <a:ext cx="248978" cy="1064538"/>
                  </a:xfrm>
                  <a:custGeom>
                    <a:avLst/>
                    <a:gdLst>
                      <a:gd name="connsiteX0" fmla="*/ 248970 w 248978"/>
                      <a:gd name="connsiteY0" fmla="*/ 1471 h 1064538"/>
                      <a:gd name="connsiteX1" fmla="*/ 240195 w 248978"/>
                      <a:gd name="connsiteY1" fmla="*/ 53677 h 1064538"/>
                      <a:gd name="connsiteX2" fmla="*/ 229116 w 248978"/>
                      <a:gd name="connsiteY2" fmla="*/ 104820 h 1064538"/>
                      <a:gd name="connsiteX3" fmla="*/ 205804 w 248978"/>
                      <a:gd name="connsiteY3" fmla="*/ 208967 h 1064538"/>
                      <a:gd name="connsiteX4" fmla="*/ 158916 w 248978"/>
                      <a:gd name="connsiteY4" fmla="*/ 414956 h 1064538"/>
                      <a:gd name="connsiteX5" fmla="*/ 64519 w 248978"/>
                      <a:gd name="connsiteY5" fmla="*/ 829061 h 1064538"/>
                      <a:gd name="connsiteX6" fmla="*/ 11515 w 248978"/>
                      <a:gd name="connsiteY6" fmla="*/ 1060489 h 1064538"/>
                      <a:gd name="connsiteX7" fmla="*/ 170 w 248978"/>
                      <a:gd name="connsiteY7" fmla="*/ 1057120 h 1064538"/>
                      <a:gd name="connsiteX8" fmla="*/ 94744 w 248978"/>
                      <a:gd name="connsiteY8" fmla="*/ 643015 h 1064538"/>
                      <a:gd name="connsiteX9" fmla="*/ 189318 w 248978"/>
                      <a:gd name="connsiteY9" fmla="*/ 231214 h 1064538"/>
                      <a:gd name="connsiteX10" fmla="*/ 215909 w 248978"/>
                      <a:gd name="connsiteY10" fmla="*/ 116697 h 1064538"/>
                      <a:gd name="connsiteX11" fmla="*/ 229559 w 248978"/>
                      <a:gd name="connsiteY11" fmla="*/ 59527 h 1064538"/>
                      <a:gd name="connsiteX12" fmla="*/ 246134 w 248978"/>
                      <a:gd name="connsiteY12" fmla="*/ 939 h 1064538"/>
                      <a:gd name="connsiteX13" fmla="*/ 248970 w 248978"/>
                      <a:gd name="connsiteY13" fmla="*/ 1471 h 1064538"/>
                      <a:gd name="connsiteX14" fmla="*/ 248970 w 248978"/>
                      <a:gd name="connsiteY14" fmla="*/ 1471 h 106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8978" h="1064538">
                        <a:moveTo>
                          <a:pt x="248970" y="1471"/>
                        </a:moveTo>
                        <a:cubicBezTo>
                          <a:pt x="247640" y="19287"/>
                          <a:pt x="243918" y="36305"/>
                          <a:pt x="240195" y="53677"/>
                        </a:cubicBezTo>
                        <a:cubicBezTo>
                          <a:pt x="236561" y="70695"/>
                          <a:pt x="232927" y="87802"/>
                          <a:pt x="229116" y="104820"/>
                        </a:cubicBezTo>
                        <a:cubicBezTo>
                          <a:pt x="221404" y="139565"/>
                          <a:pt x="213693" y="174310"/>
                          <a:pt x="205804" y="208967"/>
                        </a:cubicBezTo>
                        <a:cubicBezTo>
                          <a:pt x="190205" y="277659"/>
                          <a:pt x="174516" y="346352"/>
                          <a:pt x="158916" y="414956"/>
                        </a:cubicBezTo>
                        <a:cubicBezTo>
                          <a:pt x="127539" y="553050"/>
                          <a:pt x="96074" y="691055"/>
                          <a:pt x="64519" y="829061"/>
                        </a:cubicBezTo>
                        <a:cubicBezTo>
                          <a:pt x="46881" y="906174"/>
                          <a:pt x="29420" y="983376"/>
                          <a:pt x="11515" y="1060489"/>
                        </a:cubicBezTo>
                        <a:cubicBezTo>
                          <a:pt x="9831" y="1067756"/>
                          <a:pt x="-1514" y="1064389"/>
                          <a:pt x="170" y="1057120"/>
                        </a:cubicBezTo>
                        <a:cubicBezTo>
                          <a:pt x="31281" y="919026"/>
                          <a:pt x="63190" y="781020"/>
                          <a:pt x="94744" y="643015"/>
                        </a:cubicBezTo>
                        <a:cubicBezTo>
                          <a:pt x="126121" y="505719"/>
                          <a:pt x="157764" y="368511"/>
                          <a:pt x="189318" y="231214"/>
                        </a:cubicBezTo>
                        <a:cubicBezTo>
                          <a:pt x="198093" y="193012"/>
                          <a:pt x="206957" y="154810"/>
                          <a:pt x="215909" y="116697"/>
                        </a:cubicBezTo>
                        <a:cubicBezTo>
                          <a:pt x="220429" y="97640"/>
                          <a:pt x="224950" y="78584"/>
                          <a:pt x="229559" y="59527"/>
                        </a:cubicBezTo>
                        <a:cubicBezTo>
                          <a:pt x="234345" y="39673"/>
                          <a:pt x="238688" y="19907"/>
                          <a:pt x="246134" y="939"/>
                        </a:cubicBezTo>
                        <a:cubicBezTo>
                          <a:pt x="246577" y="-390"/>
                          <a:pt x="249147" y="-390"/>
                          <a:pt x="248970" y="1471"/>
                        </a:cubicBezTo>
                        <a:lnTo>
                          <a:pt x="248970" y="14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8" name="任意多边形: 形状 567"/>
                  <p:cNvSpPr/>
                  <p:nvPr>
                    <p:custDataLst>
                      <p:tags r:id="rId306"/>
                    </p:custDataLst>
                  </p:nvPr>
                </p:nvSpPr>
                <p:spPr>
                  <a:xfrm>
                    <a:off x="7228987" y="5658880"/>
                    <a:ext cx="146322" cy="47263"/>
                  </a:xfrm>
                  <a:custGeom>
                    <a:avLst/>
                    <a:gdLst>
                      <a:gd name="connsiteX0" fmla="*/ 145225 w 146322"/>
                      <a:gd name="connsiteY0" fmla="*/ 45655 h 47263"/>
                      <a:gd name="connsiteX1" fmla="*/ 108176 w 146322"/>
                      <a:gd name="connsiteY1" fmla="*/ 44680 h 47263"/>
                      <a:gd name="connsiteX2" fmla="*/ 69530 w 146322"/>
                      <a:gd name="connsiteY2" fmla="*/ 35994 h 47263"/>
                      <a:gd name="connsiteX3" fmla="*/ 32747 w 146322"/>
                      <a:gd name="connsiteY3" fmla="*/ 22787 h 47263"/>
                      <a:gd name="connsiteX4" fmla="*/ 15108 w 146322"/>
                      <a:gd name="connsiteY4" fmla="*/ 14544 h 47263"/>
                      <a:gd name="connsiteX5" fmla="*/ 483 w 146322"/>
                      <a:gd name="connsiteY5" fmla="*/ 4528 h 47263"/>
                      <a:gd name="connsiteX6" fmla="*/ 3054 w 146322"/>
                      <a:gd name="connsiteY6" fmla="*/ 8 h 47263"/>
                      <a:gd name="connsiteX7" fmla="*/ 18565 w 146322"/>
                      <a:gd name="connsiteY7" fmla="*/ 6656 h 47263"/>
                      <a:gd name="connsiteX8" fmla="*/ 35494 w 146322"/>
                      <a:gd name="connsiteY8" fmla="*/ 14721 h 47263"/>
                      <a:gd name="connsiteX9" fmla="*/ 71658 w 146322"/>
                      <a:gd name="connsiteY9" fmla="*/ 27928 h 47263"/>
                      <a:gd name="connsiteX10" fmla="*/ 107821 w 146322"/>
                      <a:gd name="connsiteY10" fmla="*/ 36348 h 47263"/>
                      <a:gd name="connsiteX11" fmla="*/ 145225 w 146322"/>
                      <a:gd name="connsiteY11" fmla="*/ 42730 h 47263"/>
                      <a:gd name="connsiteX12" fmla="*/ 145225 w 146322"/>
                      <a:gd name="connsiteY12" fmla="*/ 45655 h 47263"/>
                      <a:gd name="connsiteX13" fmla="*/ 145225 w 146322"/>
                      <a:gd name="connsiteY13" fmla="*/ 45655 h 47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6322" h="47263">
                        <a:moveTo>
                          <a:pt x="145225" y="45655"/>
                        </a:moveTo>
                        <a:cubicBezTo>
                          <a:pt x="133525" y="48846"/>
                          <a:pt x="120141" y="46630"/>
                          <a:pt x="108176" y="44680"/>
                        </a:cubicBezTo>
                        <a:cubicBezTo>
                          <a:pt x="95146" y="42642"/>
                          <a:pt x="82205" y="39716"/>
                          <a:pt x="69530" y="35994"/>
                        </a:cubicBezTo>
                        <a:cubicBezTo>
                          <a:pt x="57033" y="32360"/>
                          <a:pt x="44712" y="27928"/>
                          <a:pt x="32747" y="22787"/>
                        </a:cubicBezTo>
                        <a:cubicBezTo>
                          <a:pt x="26808" y="20217"/>
                          <a:pt x="20869" y="17469"/>
                          <a:pt x="15108" y="14544"/>
                        </a:cubicBezTo>
                        <a:cubicBezTo>
                          <a:pt x="9790" y="11796"/>
                          <a:pt x="4029" y="9580"/>
                          <a:pt x="483" y="4528"/>
                        </a:cubicBezTo>
                        <a:cubicBezTo>
                          <a:pt x="-846" y="2667"/>
                          <a:pt x="749" y="-170"/>
                          <a:pt x="3054" y="8"/>
                        </a:cubicBezTo>
                        <a:cubicBezTo>
                          <a:pt x="8815" y="540"/>
                          <a:pt x="13513" y="3996"/>
                          <a:pt x="18565" y="6656"/>
                        </a:cubicBezTo>
                        <a:cubicBezTo>
                          <a:pt x="24149" y="9492"/>
                          <a:pt x="29733" y="12240"/>
                          <a:pt x="35494" y="14721"/>
                        </a:cubicBezTo>
                        <a:cubicBezTo>
                          <a:pt x="47283" y="19862"/>
                          <a:pt x="59426" y="24294"/>
                          <a:pt x="71658" y="27928"/>
                        </a:cubicBezTo>
                        <a:cubicBezTo>
                          <a:pt x="83535" y="31473"/>
                          <a:pt x="95589" y="34310"/>
                          <a:pt x="107821" y="36348"/>
                        </a:cubicBezTo>
                        <a:cubicBezTo>
                          <a:pt x="120141" y="38475"/>
                          <a:pt x="133259" y="38653"/>
                          <a:pt x="145225" y="42730"/>
                        </a:cubicBezTo>
                        <a:cubicBezTo>
                          <a:pt x="146643" y="43173"/>
                          <a:pt x="146732" y="45301"/>
                          <a:pt x="145225" y="45655"/>
                        </a:cubicBezTo>
                        <a:lnTo>
                          <a:pt x="145225" y="456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69" name="图形 232"/>
                <p:cNvGrpSpPr/>
                <p:nvPr/>
              </p:nvGrpSpPr>
              <p:grpSpPr>
                <a:xfrm>
                  <a:off x="8103365" y="4482982"/>
                  <a:ext cx="246921" cy="1229931"/>
                  <a:chOff x="8103365" y="4482982"/>
                  <a:chExt cx="246921" cy="1229931"/>
                </a:xfrm>
                <a:solidFill>
                  <a:srgbClr val="2E382E"/>
                </a:solidFill>
              </p:grpSpPr>
              <p:sp>
                <p:nvSpPr>
                  <p:cNvPr id="570" name="任意多边形: 形状 569"/>
                  <p:cNvSpPr/>
                  <p:nvPr>
                    <p:custDataLst>
                      <p:tags r:id="rId307"/>
                    </p:custDataLst>
                  </p:nvPr>
                </p:nvSpPr>
                <p:spPr>
                  <a:xfrm>
                    <a:off x="8320301" y="4506370"/>
                    <a:ext cx="29985" cy="1196404"/>
                  </a:xfrm>
                  <a:custGeom>
                    <a:avLst/>
                    <a:gdLst>
                      <a:gd name="connsiteX0" fmla="*/ 29079 w 29985"/>
                      <a:gd name="connsiteY0" fmla="*/ 964 h 1196404"/>
                      <a:gd name="connsiteX1" fmla="*/ 26952 w 29985"/>
                      <a:gd name="connsiteY1" fmla="*/ 118938 h 1196404"/>
                      <a:gd name="connsiteX2" fmla="*/ 22697 w 29985"/>
                      <a:gd name="connsiteY2" fmla="*/ 234519 h 1196404"/>
                      <a:gd name="connsiteX3" fmla="*/ 15872 w 29985"/>
                      <a:gd name="connsiteY3" fmla="*/ 465857 h 1196404"/>
                      <a:gd name="connsiteX4" fmla="*/ 10643 w 29985"/>
                      <a:gd name="connsiteY4" fmla="*/ 928978 h 1196404"/>
                      <a:gd name="connsiteX5" fmla="*/ 12593 w 29985"/>
                      <a:gd name="connsiteY5" fmla="*/ 1191517 h 1196404"/>
                      <a:gd name="connsiteX6" fmla="*/ 2134 w 29985"/>
                      <a:gd name="connsiteY6" fmla="*/ 1191251 h 1196404"/>
                      <a:gd name="connsiteX7" fmla="*/ 1070 w 29985"/>
                      <a:gd name="connsiteY7" fmla="*/ 725382 h 1196404"/>
                      <a:gd name="connsiteX8" fmla="*/ 12238 w 29985"/>
                      <a:gd name="connsiteY8" fmla="*/ 260223 h 1196404"/>
                      <a:gd name="connsiteX9" fmla="*/ 17645 w 29985"/>
                      <a:gd name="connsiteY9" fmla="*/ 130549 h 1196404"/>
                      <a:gd name="connsiteX10" fmla="*/ 27129 w 29985"/>
                      <a:gd name="connsiteY10" fmla="*/ 787 h 1196404"/>
                      <a:gd name="connsiteX11" fmla="*/ 29079 w 29985"/>
                      <a:gd name="connsiteY11" fmla="*/ 964 h 1196404"/>
                      <a:gd name="connsiteX12" fmla="*/ 29079 w 29985"/>
                      <a:gd name="connsiteY12" fmla="*/ 964 h 1196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985" h="1196404">
                        <a:moveTo>
                          <a:pt x="29079" y="964"/>
                        </a:moveTo>
                        <a:cubicBezTo>
                          <a:pt x="31472" y="40318"/>
                          <a:pt x="28547" y="79761"/>
                          <a:pt x="26952" y="118938"/>
                        </a:cubicBezTo>
                        <a:cubicBezTo>
                          <a:pt x="25445" y="157495"/>
                          <a:pt x="24027" y="195962"/>
                          <a:pt x="22697" y="234519"/>
                        </a:cubicBezTo>
                        <a:cubicBezTo>
                          <a:pt x="19950" y="311543"/>
                          <a:pt x="17645" y="388656"/>
                          <a:pt x="15872" y="465857"/>
                        </a:cubicBezTo>
                        <a:cubicBezTo>
                          <a:pt x="12238" y="620172"/>
                          <a:pt x="10554" y="774486"/>
                          <a:pt x="10643" y="928978"/>
                        </a:cubicBezTo>
                        <a:cubicBezTo>
                          <a:pt x="10732" y="1016461"/>
                          <a:pt x="11441" y="1103945"/>
                          <a:pt x="12593" y="1191517"/>
                        </a:cubicBezTo>
                        <a:cubicBezTo>
                          <a:pt x="12682" y="1198164"/>
                          <a:pt x="2311" y="1197987"/>
                          <a:pt x="2134" y="1191251"/>
                        </a:cubicBezTo>
                        <a:cubicBezTo>
                          <a:pt x="-348" y="1035873"/>
                          <a:pt x="-614" y="880583"/>
                          <a:pt x="1070" y="725382"/>
                        </a:cubicBezTo>
                        <a:cubicBezTo>
                          <a:pt x="2754" y="570182"/>
                          <a:pt x="6477" y="415158"/>
                          <a:pt x="12238" y="260223"/>
                        </a:cubicBezTo>
                        <a:cubicBezTo>
                          <a:pt x="13834" y="216969"/>
                          <a:pt x="15695" y="173715"/>
                          <a:pt x="17645" y="130549"/>
                        </a:cubicBezTo>
                        <a:cubicBezTo>
                          <a:pt x="19595" y="87295"/>
                          <a:pt x="20216" y="43332"/>
                          <a:pt x="27129" y="787"/>
                        </a:cubicBezTo>
                        <a:cubicBezTo>
                          <a:pt x="27395" y="-454"/>
                          <a:pt x="29079" y="-99"/>
                          <a:pt x="29079" y="964"/>
                        </a:cubicBezTo>
                        <a:lnTo>
                          <a:pt x="29079" y="9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1" name="任意多边形: 形状 570"/>
                  <p:cNvSpPr/>
                  <p:nvPr>
                    <p:custDataLst>
                      <p:tags r:id="rId308"/>
                    </p:custDataLst>
                  </p:nvPr>
                </p:nvSpPr>
                <p:spPr>
                  <a:xfrm>
                    <a:off x="8103365" y="5682731"/>
                    <a:ext cx="224638" cy="30182"/>
                  </a:xfrm>
                  <a:custGeom>
                    <a:avLst/>
                    <a:gdLst>
                      <a:gd name="connsiteX0" fmla="*/ 224477 w 224638"/>
                      <a:gd name="connsiteY0" fmla="*/ 20563 h 30182"/>
                      <a:gd name="connsiteX1" fmla="*/ 174398 w 224638"/>
                      <a:gd name="connsiteY1" fmla="*/ 30136 h 30182"/>
                      <a:gd name="connsiteX2" fmla="*/ 116164 w 224638"/>
                      <a:gd name="connsiteY2" fmla="*/ 28718 h 30182"/>
                      <a:gd name="connsiteX3" fmla="*/ 59172 w 224638"/>
                      <a:gd name="connsiteY3" fmla="*/ 22691 h 30182"/>
                      <a:gd name="connsiteX4" fmla="*/ 29833 w 224638"/>
                      <a:gd name="connsiteY4" fmla="*/ 16575 h 30182"/>
                      <a:gd name="connsiteX5" fmla="*/ 15297 w 224638"/>
                      <a:gd name="connsiteY5" fmla="*/ 12764 h 30182"/>
                      <a:gd name="connsiteX6" fmla="*/ 2090 w 224638"/>
                      <a:gd name="connsiteY6" fmla="*/ 7977 h 30182"/>
                      <a:gd name="connsiteX7" fmla="*/ 4129 w 224638"/>
                      <a:gd name="connsiteY7" fmla="*/ 0 h 30182"/>
                      <a:gd name="connsiteX8" fmla="*/ 17779 w 224638"/>
                      <a:gd name="connsiteY8" fmla="*/ 3279 h 30182"/>
                      <a:gd name="connsiteX9" fmla="*/ 30188 w 224638"/>
                      <a:gd name="connsiteY9" fmla="*/ 6648 h 30182"/>
                      <a:gd name="connsiteX10" fmla="*/ 57399 w 224638"/>
                      <a:gd name="connsiteY10" fmla="*/ 12586 h 30182"/>
                      <a:gd name="connsiteX11" fmla="*/ 114923 w 224638"/>
                      <a:gd name="connsiteY11" fmla="*/ 19499 h 30182"/>
                      <a:gd name="connsiteX12" fmla="*/ 170941 w 224638"/>
                      <a:gd name="connsiteY12" fmla="*/ 21804 h 30182"/>
                      <a:gd name="connsiteX13" fmla="*/ 224034 w 224638"/>
                      <a:gd name="connsiteY13" fmla="*/ 19766 h 30182"/>
                      <a:gd name="connsiteX14" fmla="*/ 224477 w 224638"/>
                      <a:gd name="connsiteY14" fmla="*/ 20563 h 30182"/>
                      <a:gd name="connsiteX15" fmla="*/ 224477 w 224638"/>
                      <a:gd name="connsiteY15" fmla="*/ 20563 h 3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4638" h="30182">
                        <a:moveTo>
                          <a:pt x="224477" y="20563"/>
                        </a:moveTo>
                        <a:cubicBezTo>
                          <a:pt x="210473" y="30491"/>
                          <a:pt x="191239" y="30313"/>
                          <a:pt x="174398" y="30136"/>
                        </a:cubicBezTo>
                        <a:cubicBezTo>
                          <a:pt x="154987" y="29959"/>
                          <a:pt x="135575" y="29781"/>
                          <a:pt x="116164" y="28718"/>
                        </a:cubicBezTo>
                        <a:cubicBezTo>
                          <a:pt x="97108" y="27743"/>
                          <a:pt x="78051" y="25881"/>
                          <a:pt x="59172" y="22691"/>
                        </a:cubicBezTo>
                        <a:cubicBezTo>
                          <a:pt x="49333" y="21007"/>
                          <a:pt x="39583" y="18968"/>
                          <a:pt x="29833" y="16575"/>
                        </a:cubicBezTo>
                        <a:cubicBezTo>
                          <a:pt x="24958" y="15422"/>
                          <a:pt x="20172" y="14093"/>
                          <a:pt x="15297" y="12764"/>
                        </a:cubicBezTo>
                        <a:cubicBezTo>
                          <a:pt x="10865" y="11523"/>
                          <a:pt x="5990" y="10636"/>
                          <a:pt x="2090" y="7977"/>
                        </a:cubicBezTo>
                        <a:cubicBezTo>
                          <a:pt x="-1455" y="5584"/>
                          <a:pt x="-303" y="0"/>
                          <a:pt x="4129" y="0"/>
                        </a:cubicBezTo>
                        <a:cubicBezTo>
                          <a:pt x="8738" y="88"/>
                          <a:pt x="13347" y="2038"/>
                          <a:pt x="17779" y="3279"/>
                        </a:cubicBezTo>
                        <a:cubicBezTo>
                          <a:pt x="21945" y="4432"/>
                          <a:pt x="26022" y="5584"/>
                          <a:pt x="30188" y="6648"/>
                        </a:cubicBezTo>
                        <a:cubicBezTo>
                          <a:pt x="39229" y="8952"/>
                          <a:pt x="48270" y="10902"/>
                          <a:pt x="57399" y="12586"/>
                        </a:cubicBezTo>
                        <a:cubicBezTo>
                          <a:pt x="76456" y="16043"/>
                          <a:pt x="95689" y="18170"/>
                          <a:pt x="114923" y="19499"/>
                        </a:cubicBezTo>
                        <a:cubicBezTo>
                          <a:pt x="133625" y="20829"/>
                          <a:pt x="152328" y="21361"/>
                          <a:pt x="170941" y="21804"/>
                        </a:cubicBezTo>
                        <a:cubicBezTo>
                          <a:pt x="188934" y="22247"/>
                          <a:pt x="206484" y="23311"/>
                          <a:pt x="224034" y="19766"/>
                        </a:cubicBezTo>
                        <a:cubicBezTo>
                          <a:pt x="224566" y="19677"/>
                          <a:pt x="224832" y="20297"/>
                          <a:pt x="224477" y="20563"/>
                        </a:cubicBezTo>
                        <a:lnTo>
                          <a:pt x="224477" y="20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2" name="任意多边形: 形状 571"/>
                  <p:cNvSpPr/>
                  <p:nvPr>
                    <p:custDataLst>
                      <p:tags r:id="rId309"/>
                    </p:custDataLst>
                  </p:nvPr>
                </p:nvSpPr>
                <p:spPr>
                  <a:xfrm>
                    <a:off x="8143691" y="4482982"/>
                    <a:ext cx="204982" cy="28372"/>
                  </a:xfrm>
                  <a:custGeom>
                    <a:avLst/>
                    <a:gdLst>
                      <a:gd name="connsiteX0" fmla="*/ 204359 w 204982"/>
                      <a:gd name="connsiteY0" fmla="*/ 28164 h 28372"/>
                      <a:gd name="connsiteX1" fmla="*/ 193900 w 204982"/>
                      <a:gd name="connsiteY1" fmla="*/ 26391 h 28372"/>
                      <a:gd name="connsiteX2" fmla="*/ 180161 w 204982"/>
                      <a:gd name="connsiteY2" fmla="*/ 22934 h 28372"/>
                      <a:gd name="connsiteX3" fmla="*/ 151266 w 204982"/>
                      <a:gd name="connsiteY3" fmla="*/ 17882 h 28372"/>
                      <a:gd name="connsiteX4" fmla="*/ 93387 w 204982"/>
                      <a:gd name="connsiteY4" fmla="*/ 12830 h 28372"/>
                      <a:gd name="connsiteX5" fmla="*/ 33027 w 204982"/>
                      <a:gd name="connsiteY5" fmla="*/ 9018 h 28372"/>
                      <a:gd name="connsiteX6" fmla="*/ 19554 w 204982"/>
                      <a:gd name="connsiteY6" fmla="*/ 9816 h 28372"/>
                      <a:gd name="connsiteX7" fmla="*/ 8652 w 204982"/>
                      <a:gd name="connsiteY7" fmla="*/ 14159 h 28372"/>
                      <a:gd name="connsiteX8" fmla="*/ 1472 w 204982"/>
                      <a:gd name="connsiteY8" fmla="*/ 5207 h 28372"/>
                      <a:gd name="connsiteX9" fmla="*/ 5727 w 204982"/>
                      <a:gd name="connsiteY9" fmla="*/ 4144 h 28372"/>
                      <a:gd name="connsiteX10" fmla="*/ 9272 w 204982"/>
                      <a:gd name="connsiteY10" fmla="*/ 7334 h 28372"/>
                      <a:gd name="connsiteX11" fmla="*/ 7145 w 204982"/>
                      <a:gd name="connsiteY11" fmla="*/ 11146 h 28372"/>
                      <a:gd name="connsiteX12" fmla="*/ 6879 w 204982"/>
                      <a:gd name="connsiteY12" fmla="*/ 11234 h 28372"/>
                      <a:gd name="connsiteX13" fmla="*/ 3777 w 204982"/>
                      <a:gd name="connsiteY13" fmla="*/ 9905 h 28372"/>
                      <a:gd name="connsiteX14" fmla="*/ 3599 w 204982"/>
                      <a:gd name="connsiteY14" fmla="*/ 9639 h 28372"/>
                      <a:gd name="connsiteX15" fmla="*/ 7854 w 204982"/>
                      <a:gd name="connsiteY15" fmla="*/ 10880 h 28372"/>
                      <a:gd name="connsiteX16" fmla="*/ 8209 w 204982"/>
                      <a:gd name="connsiteY16" fmla="*/ 11146 h 28372"/>
                      <a:gd name="connsiteX17" fmla="*/ 8120 w 204982"/>
                      <a:gd name="connsiteY17" fmla="*/ 6714 h 28372"/>
                      <a:gd name="connsiteX18" fmla="*/ 8386 w 204982"/>
                      <a:gd name="connsiteY18" fmla="*/ 4144 h 28372"/>
                      <a:gd name="connsiteX19" fmla="*/ 10513 w 204982"/>
                      <a:gd name="connsiteY19" fmla="*/ 3168 h 28372"/>
                      <a:gd name="connsiteX20" fmla="*/ 16097 w 204982"/>
                      <a:gd name="connsiteY20" fmla="*/ 1307 h 28372"/>
                      <a:gd name="connsiteX21" fmla="*/ 26290 w 204982"/>
                      <a:gd name="connsiteY21" fmla="*/ 66 h 28372"/>
                      <a:gd name="connsiteX22" fmla="*/ 52526 w 204982"/>
                      <a:gd name="connsiteY22" fmla="*/ 1573 h 28372"/>
                      <a:gd name="connsiteX23" fmla="*/ 108721 w 204982"/>
                      <a:gd name="connsiteY23" fmla="*/ 5916 h 28372"/>
                      <a:gd name="connsiteX24" fmla="*/ 160041 w 204982"/>
                      <a:gd name="connsiteY24" fmla="*/ 11944 h 28372"/>
                      <a:gd name="connsiteX25" fmla="*/ 185568 w 204982"/>
                      <a:gd name="connsiteY25" fmla="*/ 18237 h 28372"/>
                      <a:gd name="connsiteX26" fmla="*/ 204891 w 204982"/>
                      <a:gd name="connsiteY26" fmla="*/ 27011 h 28372"/>
                      <a:gd name="connsiteX27" fmla="*/ 204359 w 204982"/>
                      <a:gd name="connsiteY27" fmla="*/ 28164 h 28372"/>
                      <a:gd name="connsiteX28" fmla="*/ 204359 w 204982"/>
                      <a:gd name="connsiteY28" fmla="*/ 28164 h 28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4982" h="28372">
                        <a:moveTo>
                          <a:pt x="204359" y="28164"/>
                        </a:moveTo>
                        <a:cubicBezTo>
                          <a:pt x="200814" y="28961"/>
                          <a:pt x="197357" y="27277"/>
                          <a:pt x="193900" y="26391"/>
                        </a:cubicBezTo>
                        <a:cubicBezTo>
                          <a:pt x="189380" y="25150"/>
                          <a:pt x="184771" y="23998"/>
                          <a:pt x="180161" y="22934"/>
                        </a:cubicBezTo>
                        <a:cubicBezTo>
                          <a:pt x="170589" y="20807"/>
                          <a:pt x="160928" y="19211"/>
                          <a:pt x="151266" y="17882"/>
                        </a:cubicBezTo>
                        <a:cubicBezTo>
                          <a:pt x="132032" y="15223"/>
                          <a:pt x="112710" y="14071"/>
                          <a:pt x="93387" y="12830"/>
                        </a:cubicBezTo>
                        <a:cubicBezTo>
                          <a:pt x="73267" y="11500"/>
                          <a:pt x="53147" y="9728"/>
                          <a:pt x="33027" y="9018"/>
                        </a:cubicBezTo>
                        <a:cubicBezTo>
                          <a:pt x="28506" y="8841"/>
                          <a:pt x="23897" y="8841"/>
                          <a:pt x="19554" y="9816"/>
                        </a:cubicBezTo>
                        <a:cubicBezTo>
                          <a:pt x="15565" y="10702"/>
                          <a:pt x="12463" y="13096"/>
                          <a:pt x="8652" y="14159"/>
                        </a:cubicBezTo>
                        <a:cubicBezTo>
                          <a:pt x="2979" y="15755"/>
                          <a:pt x="-2782" y="10348"/>
                          <a:pt x="1472" y="5207"/>
                        </a:cubicBezTo>
                        <a:cubicBezTo>
                          <a:pt x="2447" y="3966"/>
                          <a:pt x="4220" y="3878"/>
                          <a:pt x="5727" y="4144"/>
                        </a:cubicBezTo>
                        <a:cubicBezTo>
                          <a:pt x="7322" y="4409"/>
                          <a:pt x="8918" y="5739"/>
                          <a:pt x="9272" y="7334"/>
                        </a:cubicBezTo>
                        <a:cubicBezTo>
                          <a:pt x="9627" y="9018"/>
                          <a:pt x="8918" y="10614"/>
                          <a:pt x="7145" y="11146"/>
                        </a:cubicBezTo>
                        <a:cubicBezTo>
                          <a:pt x="7056" y="11146"/>
                          <a:pt x="6968" y="11234"/>
                          <a:pt x="6879" y="11234"/>
                        </a:cubicBezTo>
                        <a:cubicBezTo>
                          <a:pt x="5638" y="11589"/>
                          <a:pt x="4574" y="10880"/>
                          <a:pt x="3777" y="9905"/>
                        </a:cubicBezTo>
                        <a:cubicBezTo>
                          <a:pt x="3688" y="9816"/>
                          <a:pt x="3599" y="9728"/>
                          <a:pt x="3599" y="9639"/>
                        </a:cubicBezTo>
                        <a:cubicBezTo>
                          <a:pt x="5018" y="10082"/>
                          <a:pt x="6436" y="10437"/>
                          <a:pt x="7854" y="10880"/>
                        </a:cubicBezTo>
                        <a:cubicBezTo>
                          <a:pt x="9095" y="10171"/>
                          <a:pt x="8740" y="10082"/>
                          <a:pt x="8209" y="11146"/>
                        </a:cubicBezTo>
                        <a:cubicBezTo>
                          <a:pt x="8209" y="9639"/>
                          <a:pt x="8120" y="8132"/>
                          <a:pt x="8120" y="6714"/>
                        </a:cubicBezTo>
                        <a:cubicBezTo>
                          <a:pt x="6259" y="5384"/>
                          <a:pt x="6347" y="4498"/>
                          <a:pt x="8386" y="4144"/>
                        </a:cubicBezTo>
                        <a:cubicBezTo>
                          <a:pt x="9095" y="3789"/>
                          <a:pt x="9804" y="3434"/>
                          <a:pt x="10513" y="3168"/>
                        </a:cubicBezTo>
                        <a:cubicBezTo>
                          <a:pt x="12374" y="2371"/>
                          <a:pt x="14236" y="1750"/>
                          <a:pt x="16097" y="1307"/>
                        </a:cubicBezTo>
                        <a:cubicBezTo>
                          <a:pt x="19377" y="509"/>
                          <a:pt x="22922" y="244"/>
                          <a:pt x="26290" y="66"/>
                        </a:cubicBezTo>
                        <a:cubicBezTo>
                          <a:pt x="34977" y="-288"/>
                          <a:pt x="43840" y="864"/>
                          <a:pt x="52526" y="1573"/>
                        </a:cubicBezTo>
                        <a:cubicBezTo>
                          <a:pt x="71228" y="2991"/>
                          <a:pt x="90019" y="4409"/>
                          <a:pt x="108721" y="5916"/>
                        </a:cubicBezTo>
                        <a:cubicBezTo>
                          <a:pt x="125828" y="7334"/>
                          <a:pt x="143023" y="8841"/>
                          <a:pt x="160041" y="11944"/>
                        </a:cubicBezTo>
                        <a:cubicBezTo>
                          <a:pt x="168639" y="13539"/>
                          <a:pt x="177148" y="15666"/>
                          <a:pt x="185568" y="18237"/>
                        </a:cubicBezTo>
                        <a:cubicBezTo>
                          <a:pt x="191241" y="19921"/>
                          <a:pt x="201168" y="21959"/>
                          <a:pt x="204891" y="27011"/>
                        </a:cubicBezTo>
                        <a:cubicBezTo>
                          <a:pt x="205157" y="27366"/>
                          <a:pt x="204802" y="28075"/>
                          <a:pt x="204359" y="28164"/>
                        </a:cubicBezTo>
                        <a:lnTo>
                          <a:pt x="204359" y="281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3" name="任意多边形: 形状 572"/>
                  <p:cNvSpPr/>
                  <p:nvPr>
                    <p:custDataLst>
                      <p:tags r:id="rId310"/>
                    </p:custDataLst>
                  </p:nvPr>
                </p:nvSpPr>
                <p:spPr>
                  <a:xfrm>
                    <a:off x="8104475" y="4493744"/>
                    <a:ext cx="45729" cy="1197984"/>
                  </a:xfrm>
                  <a:custGeom>
                    <a:avLst/>
                    <a:gdLst>
                      <a:gd name="connsiteX0" fmla="*/ 44677 w 45729"/>
                      <a:gd name="connsiteY0" fmla="*/ 1181 h 1197984"/>
                      <a:gd name="connsiteX1" fmla="*/ 44234 w 45729"/>
                      <a:gd name="connsiteY1" fmla="*/ 117560 h 1197984"/>
                      <a:gd name="connsiteX2" fmla="*/ 41043 w 45729"/>
                      <a:gd name="connsiteY2" fmla="*/ 233850 h 1197984"/>
                      <a:gd name="connsiteX3" fmla="*/ 34041 w 45729"/>
                      <a:gd name="connsiteY3" fmla="*/ 466429 h 1197984"/>
                      <a:gd name="connsiteX4" fmla="*/ 19327 w 45729"/>
                      <a:gd name="connsiteY4" fmla="*/ 931677 h 1197984"/>
                      <a:gd name="connsiteX5" fmla="*/ 11084 w 45729"/>
                      <a:gd name="connsiteY5" fmla="*/ 1192798 h 1197984"/>
                      <a:gd name="connsiteX6" fmla="*/ 5 w 45729"/>
                      <a:gd name="connsiteY6" fmla="*/ 1192532 h 1197984"/>
                      <a:gd name="connsiteX7" fmla="*/ 15073 w 45729"/>
                      <a:gd name="connsiteY7" fmla="*/ 724979 h 1197984"/>
                      <a:gd name="connsiteX8" fmla="*/ 30407 w 45729"/>
                      <a:gd name="connsiteY8" fmla="*/ 259731 h 1197984"/>
                      <a:gd name="connsiteX9" fmla="*/ 35104 w 45729"/>
                      <a:gd name="connsiteY9" fmla="*/ 129171 h 1197984"/>
                      <a:gd name="connsiteX10" fmla="*/ 42550 w 45729"/>
                      <a:gd name="connsiteY10" fmla="*/ 738 h 1197984"/>
                      <a:gd name="connsiteX11" fmla="*/ 44677 w 45729"/>
                      <a:gd name="connsiteY11" fmla="*/ 1181 h 1197984"/>
                      <a:gd name="connsiteX12" fmla="*/ 44677 w 45729"/>
                      <a:gd name="connsiteY12" fmla="*/ 1181 h 1197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729" h="1197984">
                        <a:moveTo>
                          <a:pt x="44677" y="1181"/>
                        </a:moveTo>
                        <a:cubicBezTo>
                          <a:pt x="46804" y="40004"/>
                          <a:pt x="45209" y="78826"/>
                          <a:pt x="44234" y="117560"/>
                        </a:cubicBezTo>
                        <a:cubicBezTo>
                          <a:pt x="43259" y="156294"/>
                          <a:pt x="42107" y="195116"/>
                          <a:pt x="41043" y="233850"/>
                        </a:cubicBezTo>
                        <a:cubicBezTo>
                          <a:pt x="38827" y="311406"/>
                          <a:pt x="36523" y="388962"/>
                          <a:pt x="34041" y="466429"/>
                        </a:cubicBezTo>
                        <a:cubicBezTo>
                          <a:pt x="29166" y="621542"/>
                          <a:pt x="24291" y="776565"/>
                          <a:pt x="19327" y="931677"/>
                        </a:cubicBezTo>
                        <a:cubicBezTo>
                          <a:pt x="16580" y="1018717"/>
                          <a:pt x="13832" y="1105758"/>
                          <a:pt x="11084" y="1192798"/>
                        </a:cubicBezTo>
                        <a:cubicBezTo>
                          <a:pt x="10818" y="1199888"/>
                          <a:pt x="-261" y="1199622"/>
                          <a:pt x="5" y="1192532"/>
                        </a:cubicBezTo>
                        <a:cubicBezTo>
                          <a:pt x="5057" y="1036710"/>
                          <a:pt x="10021" y="880800"/>
                          <a:pt x="15073" y="724979"/>
                        </a:cubicBezTo>
                        <a:cubicBezTo>
                          <a:pt x="20036" y="569867"/>
                          <a:pt x="25000" y="414843"/>
                          <a:pt x="30407" y="259731"/>
                        </a:cubicBezTo>
                        <a:cubicBezTo>
                          <a:pt x="31914" y="216211"/>
                          <a:pt x="33420" y="172691"/>
                          <a:pt x="35104" y="129171"/>
                        </a:cubicBezTo>
                        <a:cubicBezTo>
                          <a:pt x="36700" y="86271"/>
                          <a:pt x="37498" y="43283"/>
                          <a:pt x="42550" y="738"/>
                        </a:cubicBezTo>
                        <a:cubicBezTo>
                          <a:pt x="42638" y="-503"/>
                          <a:pt x="44677" y="-60"/>
                          <a:pt x="44677" y="1181"/>
                        </a:cubicBezTo>
                        <a:lnTo>
                          <a:pt x="44677" y="11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4" name="任意多边形: 形状 573"/>
                  <p:cNvSpPr/>
                  <p:nvPr>
                    <p:custDataLst>
                      <p:tags r:id="rId311"/>
                    </p:custDataLst>
                  </p:nvPr>
                </p:nvSpPr>
                <p:spPr>
                  <a:xfrm>
                    <a:off x="8166137" y="5429139"/>
                    <a:ext cx="108700" cy="210683"/>
                  </a:xfrm>
                  <a:custGeom>
                    <a:avLst/>
                    <a:gdLst>
                      <a:gd name="connsiteX0" fmla="*/ 81401 w 108700"/>
                      <a:gd name="connsiteY0" fmla="*/ 18708 h 210683"/>
                      <a:gd name="connsiteX1" fmla="*/ 94696 w 108700"/>
                      <a:gd name="connsiteY1" fmla="*/ 29876 h 210683"/>
                      <a:gd name="connsiteX2" fmla="*/ 104801 w 108700"/>
                      <a:gd name="connsiteY2" fmla="*/ 55669 h 210683"/>
                      <a:gd name="connsiteX3" fmla="*/ 107992 w 108700"/>
                      <a:gd name="connsiteY3" fmla="*/ 110800 h 210683"/>
                      <a:gd name="connsiteX4" fmla="*/ 100635 w 108700"/>
                      <a:gd name="connsiteY4" fmla="*/ 166906 h 210683"/>
                      <a:gd name="connsiteX5" fmla="*/ 73956 w 108700"/>
                      <a:gd name="connsiteY5" fmla="*/ 206970 h 210683"/>
                      <a:gd name="connsiteX6" fmla="*/ 31765 w 108700"/>
                      <a:gd name="connsiteY6" fmla="*/ 200322 h 210683"/>
                      <a:gd name="connsiteX7" fmla="*/ 6327 w 108700"/>
                      <a:gd name="connsiteY7" fmla="*/ 156181 h 210683"/>
                      <a:gd name="connsiteX8" fmla="*/ 34 w 108700"/>
                      <a:gd name="connsiteY8" fmla="*/ 97061 h 210683"/>
                      <a:gd name="connsiteX9" fmla="*/ 1718 w 108700"/>
                      <a:gd name="connsiteY9" fmla="*/ 65773 h 210683"/>
                      <a:gd name="connsiteX10" fmla="*/ 4820 w 108700"/>
                      <a:gd name="connsiteY10" fmla="*/ 36701 h 210683"/>
                      <a:gd name="connsiteX11" fmla="*/ 40629 w 108700"/>
                      <a:gd name="connsiteY11" fmla="*/ 715 h 210683"/>
                      <a:gd name="connsiteX12" fmla="*/ 88049 w 108700"/>
                      <a:gd name="connsiteY12" fmla="*/ 23139 h 210683"/>
                      <a:gd name="connsiteX13" fmla="*/ 81933 w 108700"/>
                      <a:gd name="connsiteY13" fmla="*/ 27749 h 210683"/>
                      <a:gd name="connsiteX14" fmla="*/ 65624 w 108700"/>
                      <a:gd name="connsiteY14" fmla="*/ 16758 h 210683"/>
                      <a:gd name="connsiteX15" fmla="*/ 45060 w 108700"/>
                      <a:gd name="connsiteY15" fmla="*/ 12946 h 210683"/>
                      <a:gd name="connsiteX16" fmla="*/ 16786 w 108700"/>
                      <a:gd name="connsiteY16" fmla="*/ 38296 h 210683"/>
                      <a:gd name="connsiteX17" fmla="*/ 13418 w 108700"/>
                      <a:gd name="connsiteY17" fmla="*/ 62050 h 210683"/>
                      <a:gd name="connsiteX18" fmla="*/ 11202 w 108700"/>
                      <a:gd name="connsiteY18" fmla="*/ 88198 h 210683"/>
                      <a:gd name="connsiteX19" fmla="*/ 12974 w 108700"/>
                      <a:gd name="connsiteY19" fmla="*/ 138986 h 210683"/>
                      <a:gd name="connsiteX20" fmla="*/ 28751 w 108700"/>
                      <a:gd name="connsiteY20" fmla="*/ 182329 h 210683"/>
                      <a:gd name="connsiteX21" fmla="*/ 60838 w 108700"/>
                      <a:gd name="connsiteY21" fmla="*/ 200588 h 210683"/>
                      <a:gd name="connsiteX22" fmla="*/ 89290 w 108700"/>
                      <a:gd name="connsiteY22" fmla="*/ 171161 h 210683"/>
                      <a:gd name="connsiteX23" fmla="*/ 97089 w 108700"/>
                      <a:gd name="connsiteY23" fmla="*/ 125248 h 210683"/>
                      <a:gd name="connsiteX24" fmla="*/ 98596 w 108700"/>
                      <a:gd name="connsiteY24" fmla="*/ 72066 h 210683"/>
                      <a:gd name="connsiteX25" fmla="*/ 93544 w 108700"/>
                      <a:gd name="connsiteY25" fmla="*/ 46096 h 210683"/>
                      <a:gd name="connsiteX26" fmla="*/ 89378 w 108700"/>
                      <a:gd name="connsiteY26" fmla="*/ 33864 h 210683"/>
                      <a:gd name="connsiteX27" fmla="*/ 81401 w 108700"/>
                      <a:gd name="connsiteY27" fmla="*/ 20746 h 210683"/>
                      <a:gd name="connsiteX28" fmla="*/ 81401 w 108700"/>
                      <a:gd name="connsiteY28" fmla="*/ 18708 h 210683"/>
                      <a:gd name="connsiteX29" fmla="*/ 81401 w 108700"/>
                      <a:gd name="connsiteY29" fmla="*/ 18708 h 210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8700" h="210683">
                        <a:moveTo>
                          <a:pt x="81401" y="18708"/>
                        </a:moveTo>
                        <a:cubicBezTo>
                          <a:pt x="87960" y="17910"/>
                          <a:pt x="91594" y="25089"/>
                          <a:pt x="94696" y="29876"/>
                        </a:cubicBezTo>
                        <a:cubicBezTo>
                          <a:pt x="99749" y="37676"/>
                          <a:pt x="102674" y="46805"/>
                          <a:pt x="104801" y="55669"/>
                        </a:cubicBezTo>
                        <a:cubicBezTo>
                          <a:pt x="109055" y="73839"/>
                          <a:pt x="109321" y="92452"/>
                          <a:pt x="107992" y="110800"/>
                        </a:cubicBezTo>
                        <a:cubicBezTo>
                          <a:pt x="106662" y="129502"/>
                          <a:pt x="104712" y="148736"/>
                          <a:pt x="100635" y="166906"/>
                        </a:cubicBezTo>
                        <a:cubicBezTo>
                          <a:pt x="97089" y="183038"/>
                          <a:pt x="89290" y="199347"/>
                          <a:pt x="73956" y="206970"/>
                        </a:cubicBezTo>
                        <a:cubicBezTo>
                          <a:pt x="59863" y="213972"/>
                          <a:pt x="43997" y="210692"/>
                          <a:pt x="31765" y="200322"/>
                        </a:cubicBezTo>
                        <a:cubicBezTo>
                          <a:pt x="18381" y="189065"/>
                          <a:pt x="10847" y="172490"/>
                          <a:pt x="6327" y="156181"/>
                        </a:cubicBezTo>
                        <a:cubicBezTo>
                          <a:pt x="1009" y="136859"/>
                          <a:pt x="-232" y="116738"/>
                          <a:pt x="34" y="97061"/>
                        </a:cubicBezTo>
                        <a:cubicBezTo>
                          <a:pt x="211" y="86602"/>
                          <a:pt x="831" y="76232"/>
                          <a:pt x="1718" y="65773"/>
                        </a:cubicBezTo>
                        <a:cubicBezTo>
                          <a:pt x="2515" y="56112"/>
                          <a:pt x="2870" y="46185"/>
                          <a:pt x="4820" y="36701"/>
                        </a:cubicBezTo>
                        <a:cubicBezTo>
                          <a:pt x="8631" y="18796"/>
                          <a:pt x="22192" y="4171"/>
                          <a:pt x="40629" y="715"/>
                        </a:cubicBezTo>
                        <a:cubicBezTo>
                          <a:pt x="57026" y="-2388"/>
                          <a:pt x="82996" y="4526"/>
                          <a:pt x="88049" y="23139"/>
                        </a:cubicBezTo>
                        <a:cubicBezTo>
                          <a:pt x="89024" y="26685"/>
                          <a:pt x="85212" y="29699"/>
                          <a:pt x="81933" y="27749"/>
                        </a:cubicBezTo>
                        <a:cubicBezTo>
                          <a:pt x="76260" y="24380"/>
                          <a:pt x="71474" y="19771"/>
                          <a:pt x="65624" y="16758"/>
                        </a:cubicBezTo>
                        <a:cubicBezTo>
                          <a:pt x="59331" y="13567"/>
                          <a:pt x="51974" y="12060"/>
                          <a:pt x="45060" y="12946"/>
                        </a:cubicBezTo>
                        <a:cubicBezTo>
                          <a:pt x="31056" y="14719"/>
                          <a:pt x="20331" y="25001"/>
                          <a:pt x="16786" y="38296"/>
                        </a:cubicBezTo>
                        <a:cubicBezTo>
                          <a:pt x="14747" y="46007"/>
                          <a:pt x="14215" y="54073"/>
                          <a:pt x="13418" y="62050"/>
                        </a:cubicBezTo>
                        <a:cubicBezTo>
                          <a:pt x="12531" y="70737"/>
                          <a:pt x="11733" y="79512"/>
                          <a:pt x="11202" y="88198"/>
                        </a:cubicBezTo>
                        <a:cubicBezTo>
                          <a:pt x="10227" y="105039"/>
                          <a:pt x="10138" y="122145"/>
                          <a:pt x="12974" y="138986"/>
                        </a:cubicBezTo>
                        <a:cubicBezTo>
                          <a:pt x="15456" y="154054"/>
                          <a:pt x="19888" y="169477"/>
                          <a:pt x="28751" y="182329"/>
                        </a:cubicBezTo>
                        <a:cubicBezTo>
                          <a:pt x="36020" y="192788"/>
                          <a:pt x="47631" y="202360"/>
                          <a:pt x="60838" y="200588"/>
                        </a:cubicBezTo>
                        <a:cubicBezTo>
                          <a:pt x="75906" y="198638"/>
                          <a:pt x="85212" y="184456"/>
                          <a:pt x="89290" y="171161"/>
                        </a:cubicBezTo>
                        <a:cubicBezTo>
                          <a:pt x="93810" y="156536"/>
                          <a:pt x="95317" y="140493"/>
                          <a:pt x="97089" y="125248"/>
                        </a:cubicBezTo>
                        <a:cubicBezTo>
                          <a:pt x="99217" y="107698"/>
                          <a:pt x="100280" y="89882"/>
                          <a:pt x="98596" y="72066"/>
                        </a:cubicBezTo>
                        <a:cubicBezTo>
                          <a:pt x="97799" y="63291"/>
                          <a:pt x="96114" y="54605"/>
                          <a:pt x="93544" y="46096"/>
                        </a:cubicBezTo>
                        <a:cubicBezTo>
                          <a:pt x="92303" y="42019"/>
                          <a:pt x="90796" y="37942"/>
                          <a:pt x="89378" y="33864"/>
                        </a:cubicBezTo>
                        <a:cubicBezTo>
                          <a:pt x="88049" y="29964"/>
                          <a:pt x="86276" y="21899"/>
                          <a:pt x="81401" y="20746"/>
                        </a:cubicBezTo>
                        <a:cubicBezTo>
                          <a:pt x="80426" y="20658"/>
                          <a:pt x="80249" y="18796"/>
                          <a:pt x="81401" y="18708"/>
                        </a:cubicBezTo>
                        <a:lnTo>
                          <a:pt x="81401" y="187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5" name="任意多边形: 形状 574"/>
                  <p:cNvSpPr/>
                  <p:nvPr>
                    <p:custDataLst>
                      <p:tags r:id="rId312"/>
                    </p:custDataLst>
                  </p:nvPr>
                </p:nvSpPr>
                <p:spPr>
                  <a:xfrm>
                    <a:off x="8139667" y="4651069"/>
                    <a:ext cx="198611" cy="30755"/>
                  </a:xfrm>
                  <a:custGeom>
                    <a:avLst/>
                    <a:gdLst>
                      <a:gd name="connsiteX0" fmla="*/ 194468 w 198611"/>
                      <a:gd name="connsiteY0" fmla="*/ 29459 h 30755"/>
                      <a:gd name="connsiteX1" fmla="*/ 193405 w 198611"/>
                      <a:gd name="connsiteY1" fmla="*/ 27687 h 30755"/>
                      <a:gd name="connsiteX2" fmla="*/ 191986 w 198611"/>
                      <a:gd name="connsiteY2" fmla="*/ 27066 h 30755"/>
                      <a:gd name="connsiteX3" fmla="*/ 187466 w 198611"/>
                      <a:gd name="connsiteY3" fmla="*/ 25560 h 30755"/>
                      <a:gd name="connsiteX4" fmla="*/ 177362 w 198611"/>
                      <a:gd name="connsiteY4" fmla="*/ 23610 h 30755"/>
                      <a:gd name="connsiteX5" fmla="*/ 153696 w 198611"/>
                      <a:gd name="connsiteY5" fmla="*/ 20685 h 30755"/>
                      <a:gd name="connsiteX6" fmla="*/ 103439 w 198611"/>
                      <a:gd name="connsiteY6" fmla="*/ 14214 h 30755"/>
                      <a:gd name="connsiteX7" fmla="*/ 6295 w 198611"/>
                      <a:gd name="connsiteY7" fmla="*/ 14303 h 30755"/>
                      <a:gd name="connsiteX8" fmla="*/ 7359 w 198611"/>
                      <a:gd name="connsiteY8" fmla="*/ 5085 h 30755"/>
                      <a:gd name="connsiteX9" fmla="*/ 13829 w 198611"/>
                      <a:gd name="connsiteY9" fmla="*/ 9871 h 30755"/>
                      <a:gd name="connsiteX10" fmla="*/ 11524 w 198611"/>
                      <a:gd name="connsiteY10" fmla="*/ 15721 h 30755"/>
                      <a:gd name="connsiteX11" fmla="*/ 3724 w 198611"/>
                      <a:gd name="connsiteY11" fmla="*/ 14214 h 30755"/>
                      <a:gd name="connsiteX12" fmla="*/ 3547 w 198611"/>
                      <a:gd name="connsiteY12" fmla="*/ 4464 h 30755"/>
                      <a:gd name="connsiteX13" fmla="*/ 126751 w 198611"/>
                      <a:gd name="connsiteY13" fmla="*/ 7744 h 30755"/>
                      <a:gd name="connsiteX14" fmla="*/ 157950 w 198611"/>
                      <a:gd name="connsiteY14" fmla="*/ 12087 h 30755"/>
                      <a:gd name="connsiteX15" fmla="*/ 186580 w 198611"/>
                      <a:gd name="connsiteY15" fmla="*/ 16607 h 30755"/>
                      <a:gd name="connsiteX16" fmla="*/ 198368 w 198611"/>
                      <a:gd name="connsiteY16" fmla="*/ 28130 h 30755"/>
                      <a:gd name="connsiteX17" fmla="*/ 194202 w 198611"/>
                      <a:gd name="connsiteY17" fmla="*/ 29725 h 30755"/>
                      <a:gd name="connsiteX18" fmla="*/ 194468 w 198611"/>
                      <a:gd name="connsiteY18" fmla="*/ 29459 h 30755"/>
                      <a:gd name="connsiteX19" fmla="*/ 194468 w 198611"/>
                      <a:gd name="connsiteY19" fmla="*/ 29459 h 30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8611" h="30755">
                        <a:moveTo>
                          <a:pt x="194468" y="29459"/>
                        </a:moveTo>
                        <a:cubicBezTo>
                          <a:pt x="194823" y="28573"/>
                          <a:pt x="194468" y="28041"/>
                          <a:pt x="193405" y="27687"/>
                        </a:cubicBezTo>
                        <a:cubicBezTo>
                          <a:pt x="192961" y="27509"/>
                          <a:pt x="192430" y="27332"/>
                          <a:pt x="191986" y="27066"/>
                        </a:cubicBezTo>
                        <a:cubicBezTo>
                          <a:pt x="190568" y="26446"/>
                          <a:pt x="188973" y="26003"/>
                          <a:pt x="187466" y="25560"/>
                        </a:cubicBezTo>
                        <a:cubicBezTo>
                          <a:pt x="184186" y="24496"/>
                          <a:pt x="180818" y="24053"/>
                          <a:pt x="177362" y="23610"/>
                        </a:cubicBezTo>
                        <a:cubicBezTo>
                          <a:pt x="169473" y="22635"/>
                          <a:pt x="161584" y="21660"/>
                          <a:pt x="153696" y="20685"/>
                        </a:cubicBezTo>
                        <a:cubicBezTo>
                          <a:pt x="136944" y="18557"/>
                          <a:pt x="120192" y="16341"/>
                          <a:pt x="103439" y="14214"/>
                        </a:cubicBezTo>
                        <a:cubicBezTo>
                          <a:pt x="70999" y="10137"/>
                          <a:pt x="37938" y="7035"/>
                          <a:pt x="6295" y="14303"/>
                        </a:cubicBezTo>
                        <a:cubicBezTo>
                          <a:pt x="6649" y="11200"/>
                          <a:pt x="7004" y="8187"/>
                          <a:pt x="7359" y="5085"/>
                        </a:cubicBezTo>
                        <a:cubicBezTo>
                          <a:pt x="9929" y="6326"/>
                          <a:pt x="11790" y="7921"/>
                          <a:pt x="13829" y="9871"/>
                        </a:cubicBezTo>
                        <a:cubicBezTo>
                          <a:pt x="16045" y="11910"/>
                          <a:pt x="14538" y="15898"/>
                          <a:pt x="11524" y="15721"/>
                        </a:cubicBezTo>
                        <a:cubicBezTo>
                          <a:pt x="8688" y="15544"/>
                          <a:pt x="6384" y="15278"/>
                          <a:pt x="3724" y="14214"/>
                        </a:cubicBezTo>
                        <a:cubicBezTo>
                          <a:pt x="-707" y="12441"/>
                          <a:pt x="-1682" y="5617"/>
                          <a:pt x="3547" y="4464"/>
                        </a:cubicBezTo>
                        <a:cubicBezTo>
                          <a:pt x="43876" y="-4577"/>
                          <a:pt x="85801" y="1983"/>
                          <a:pt x="126751" y="7744"/>
                        </a:cubicBezTo>
                        <a:cubicBezTo>
                          <a:pt x="137121" y="9162"/>
                          <a:pt x="147580" y="10669"/>
                          <a:pt x="157950" y="12087"/>
                        </a:cubicBezTo>
                        <a:cubicBezTo>
                          <a:pt x="167346" y="13416"/>
                          <a:pt x="177273" y="14126"/>
                          <a:pt x="186580" y="16607"/>
                        </a:cubicBezTo>
                        <a:cubicBezTo>
                          <a:pt x="190923" y="17848"/>
                          <a:pt x="200229" y="22014"/>
                          <a:pt x="198368" y="28130"/>
                        </a:cubicBezTo>
                        <a:cubicBezTo>
                          <a:pt x="197836" y="29814"/>
                          <a:pt x="195266" y="32119"/>
                          <a:pt x="194202" y="29725"/>
                        </a:cubicBezTo>
                        <a:cubicBezTo>
                          <a:pt x="193936" y="29548"/>
                          <a:pt x="194291" y="29371"/>
                          <a:pt x="194468" y="29459"/>
                        </a:cubicBezTo>
                        <a:lnTo>
                          <a:pt x="194468" y="2945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6" name="任意多边形: 形状 575"/>
                  <p:cNvSpPr/>
                  <p:nvPr>
                    <p:custDataLst>
                      <p:tags r:id="rId313"/>
                    </p:custDataLst>
                  </p:nvPr>
                </p:nvSpPr>
                <p:spPr>
                  <a:xfrm>
                    <a:off x="8131193" y="4743707"/>
                    <a:ext cx="210416" cy="40280"/>
                  </a:xfrm>
                  <a:custGeom>
                    <a:avLst/>
                    <a:gdLst>
                      <a:gd name="connsiteX0" fmla="*/ 209678 w 210416"/>
                      <a:gd name="connsiteY0" fmla="*/ 39550 h 40280"/>
                      <a:gd name="connsiteX1" fmla="*/ 196648 w 210416"/>
                      <a:gd name="connsiteY1" fmla="*/ 40259 h 40280"/>
                      <a:gd name="connsiteX2" fmla="*/ 183530 w 210416"/>
                      <a:gd name="connsiteY2" fmla="*/ 38930 h 40280"/>
                      <a:gd name="connsiteX3" fmla="*/ 160485 w 210416"/>
                      <a:gd name="connsiteY3" fmla="*/ 35384 h 40280"/>
                      <a:gd name="connsiteX4" fmla="*/ 109076 w 210416"/>
                      <a:gd name="connsiteY4" fmla="*/ 27230 h 40280"/>
                      <a:gd name="connsiteX5" fmla="*/ 58820 w 210416"/>
                      <a:gd name="connsiteY5" fmla="*/ 19075 h 40280"/>
                      <a:gd name="connsiteX6" fmla="*/ 6614 w 210416"/>
                      <a:gd name="connsiteY6" fmla="*/ 14998 h 40280"/>
                      <a:gd name="connsiteX7" fmla="*/ 1561 w 210416"/>
                      <a:gd name="connsiteY7" fmla="*/ 6578 h 40280"/>
                      <a:gd name="connsiteX8" fmla="*/ 13527 w 210416"/>
                      <a:gd name="connsiteY8" fmla="*/ 19 h 40280"/>
                      <a:gd name="connsiteX9" fmla="*/ 16718 w 210416"/>
                      <a:gd name="connsiteY9" fmla="*/ 4184 h 40280"/>
                      <a:gd name="connsiteX10" fmla="*/ 8830 w 210416"/>
                      <a:gd name="connsiteY10" fmla="*/ 13757 h 40280"/>
                      <a:gd name="connsiteX11" fmla="*/ 3777 w 210416"/>
                      <a:gd name="connsiteY11" fmla="*/ 5337 h 40280"/>
                      <a:gd name="connsiteX12" fmla="*/ 53679 w 210416"/>
                      <a:gd name="connsiteY12" fmla="*/ 8439 h 40280"/>
                      <a:gd name="connsiteX13" fmla="*/ 106063 w 210416"/>
                      <a:gd name="connsiteY13" fmla="*/ 17037 h 40280"/>
                      <a:gd name="connsiteX14" fmla="*/ 158446 w 210416"/>
                      <a:gd name="connsiteY14" fmla="*/ 25811 h 40280"/>
                      <a:gd name="connsiteX15" fmla="*/ 183530 w 210416"/>
                      <a:gd name="connsiteY15" fmla="*/ 30066 h 40280"/>
                      <a:gd name="connsiteX16" fmla="*/ 196471 w 210416"/>
                      <a:gd name="connsiteY16" fmla="*/ 32902 h 40280"/>
                      <a:gd name="connsiteX17" fmla="*/ 209943 w 210416"/>
                      <a:gd name="connsiteY17" fmla="*/ 38132 h 40280"/>
                      <a:gd name="connsiteX18" fmla="*/ 209678 w 210416"/>
                      <a:gd name="connsiteY18" fmla="*/ 39550 h 40280"/>
                      <a:gd name="connsiteX19" fmla="*/ 209678 w 210416"/>
                      <a:gd name="connsiteY19" fmla="*/ 39550 h 40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0416" h="40280">
                        <a:moveTo>
                          <a:pt x="209678" y="39550"/>
                        </a:moveTo>
                        <a:cubicBezTo>
                          <a:pt x="205246" y="39461"/>
                          <a:pt x="201080" y="40436"/>
                          <a:pt x="196648" y="40259"/>
                        </a:cubicBezTo>
                        <a:cubicBezTo>
                          <a:pt x="192216" y="40082"/>
                          <a:pt x="187962" y="39461"/>
                          <a:pt x="183530" y="38930"/>
                        </a:cubicBezTo>
                        <a:cubicBezTo>
                          <a:pt x="175819" y="37866"/>
                          <a:pt x="168108" y="36625"/>
                          <a:pt x="160485" y="35384"/>
                        </a:cubicBezTo>
                        <a:cubicBezTo>
                          <a:pt x="143378" y="32637"/>
                          <a:pt x="126272" y="29977"/>
                          <a:pt x="109076" y="27230"/>
                        </a:cubicBezTo>
                        <a:cubicBezTo>
                          <a:pt x="92324" y="24482"/>
                          <a:pt x="75572" y="21823"/>
                          <a:pt x="58820" y="19075"/>
                        </a:cubicBezTo>
                        <a:cubicBezTo>
                          <a:pt x="41625" y="16327"/>
                          <a:pt x="23809" y="12339"/>
                          <a:pt x="6614" y="14998"/>
                        </a:cubicBezTo>
                        <a:cubicBezTo>
                          <a:pt x="2182" y="15707"/>
                          <a:pt x="-2516" y="9946"/>
                          <a:pt x="1561" y="6578"/>
                        </a:cubicBezTo>
                        <a:cubicBezTo>
                          <a:pt x="5284" y="3475"/>
                          <a:pt x="8475" y="550"/>
                          <a:pt x="13527" y="19"/>
                        </a:cubicBezTo>
                        <a:cubicBezTo>
                          <a:pt x="15654" y="-247"/>
                          <a:pt x="17250" y="2412"/>
                          <a:pt x="16718" y="4184"/>
                        </a:cubicBezTo>
                        <a:cubicBezTo>
                          <a:pt x="15389" y="8616"/>
                          <a:pt x="12198" y="11009"/>
                          <a:pt x="8830" y="13757"/>
                        </a:cubicBezTo>
                        <a:cubicBezTo>
                          <a:pt x="7145" y="10921"/>
                          <a:pt x="5461" y="8084"/>
                          <a:pt x="3777" y="5337"/>
                        </a:cubicBezTo>
                        <a:cubicBezTo>
                          <a:pt x="20441" y="2766"/>
                          <a:pt x="37016" y="5691"/>
                          <a:pt x="53679" y="8439"/>
                        </a:cubicBezTo>
                        <a:cubicBezTo>
                          <a:pt x="71140" y="11275"/>
                          <a:pt x="88602" y="14200"/>
                          <a:pt x="106063" y="17037"/>
                        </a:cubicBezTo>
                        <a:cubicBezTo>
                          <a:pt x="123524" y="19873"/>
                          <a:pt x="140985" y="22887"/>
                          <a:pt x="158446" y="25811"/>
                        </a:cubicBezTo>
                        <a:cubicBezTo>
                          <a:pt x="166778" y="27230"/>
                          <a:pt x="175198" y="28471"/>
                          <a:pt x="183530" y="30066"/>
                        </a:cubicBezTo>
                        <a:cubicBezTo>
                          <a:pt x="187873" y="30864"/>
                          <a:pt x="192216" y="31573"/>
                          <a:pt x="196471" y="32902"/>
                        </a:cubicBezTo>
                        <a:cubicBezTo>
                          <a:pt x="201169" y="34320"/>
                          <a:pt x="205335" y="36625"/>
                          <a:pt x="209943" y="38132"/>
                        </a:cubicBezTo>
                        <a:cubicBezTo>
                          <a:pt x="210653" y="38309"/>
                          <a:pt x="210564" y="39550"/>
                          <a:pt x="209678" y="39550"/>
                        </a:cubicBezTo>
                        <a:lnTo>
                          <a:pt x="209678" y="3955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sp>
              <p:nvSpPr>
                <p:cNvPr id="577" name="任意多边形: 形状 576"/>
                <p:cNvSpPr/>
                <p:nvPr>
                  <p:custDataLst>
                    <p:tags r:id="rId314"/>
                  </p:custDataLst>
                </p:nvPr>
              </p:nvSpPr>
              <p:spPr>
                <a:xfrm>
                  <a:off x="9637142" y="3781115"/>
                  <a:ext cx="90111" cy="13233"/>
                </a:xfrm>
                <a:custGeom>
                  <a:avLst/>
                  <a:gdLst>
                    <a:gd name="connsiteX0" fmla="*/ 556 w 90111"/>
                    <a:gd name="connsiteY0" fmla="*/ 28 h 13233"/>
                    <a:gd name="connsiteX1" fmla="*/ 24576 w 90111"/>
                    <a:gd name="connsiteY1" fmla="*/ 4017 h 13233"/>
                    <a:gd name="connsiteX2" fmla="*/ 46380 w 90111"/>
                    <a:gd name="connsiteY2" fmla="*/ 4194 h 13233"/>
                    <a:gd name="connsiteX3" fmla="*/ 68982 w 90111"/>
                    <a:gd name="connsiteY3" fmla="*/ 2599 h 13233"/>
                    <a:gd name="connsiteX4" fmla="*/ 89014 w 90111"/>
                    <a:gd name="connsiteY4" fmla="*/ 4903 h 13233"/>
                    <a:gd name="connsiteX5" fmla="*/ 87419 w 90111"/>
                    <a:gd name="connsiteY5" fmla="*/ 11285 h 13233"/>
                    <a:gd name="connsiteX6" fmla="*/ 76339 w 90111"/>
                    <a:gd name="connsiteY6" fmla="*/ 11108 h 13233"/>
                    <a:gd name="connsiteX7" fmla="*/ 65792 w 90111"/>
                    <a:gd name="connsiteY7" fmla="*/ 12614 h 13233"/>
                    <a:gd name="connsiteX8" fmla="*/ 42658 w 90111"/>
                    <a:gd name="connsiteY8" fmla="*/ 12437 h 13233"/>
                    <a:gd name="connsiteX9" fmla="*/ 20853 w 90111"/>
                    <a:gd name="connsiteY9" fmla="*/ 9069 h 13233"/>
                    <a:gd name="connsiteX10" fmla="*/ 290 w 90111"/>
                    <a:gd name="connsiteY10" fmla="*/ 826 h 13233"/>
                    <a:gd name="connsiteX11" fmla="*/ 556 w 90111"/>
                    <a:gd name="connsiteY11" fmla="*/ 28 h 13233"/>
                    <a:gd name="connsiteX12" fmla="*/ 556 w 90111"/>
                    <a:gd name="connsiteY12" fmla="*/ 28 h 13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111" h="13233">
                      <a:moveTo>
                        <a:pt x="556" y="28"/>
                      </a:moveTo>
                      <a:cubicBezTo>
                        <a:pt x="8001" y="2510"/>
                        <a:pt x="16776" y="3219"/>
                        <a:pt x="24576" y="4017"/>
                      </a:cubicBezTo>
                      <a:cubicBezTo>
                        <a:pt x="31844" y="4726"/>
                        <a:pt x="39112" y="4371"/>
                        <a:pt x="46380" y="4194"/>
                      </a:cubicBezTo>
                      <a:cubicBezTo>
                        <a:pt x="54092" y="4105"/>
                        <a:pt x="61448" y="3928"/>
                        <a:pt x="68982" y="2599"/>
                      </a:cubicBezTo>
                      <a:cubicBezTo>
                        <a:pt x="74832" y="1535"/>
                        <a:pt x="84494" y="-592"/>
                        <a:pt x="89014" y="4903"/>
                      </a:cubicBezTo>
                      <a:cubicBezTo>
                        <a:pt x="90787" y="7119"/>
                        <a:pt x="90521" y="10576"/>
                        <a:pt x="87419" y="11285"/>
                      </a:cubicBezTo>
                      <a:cubicBezTo>
                        <a:pt x="83785" y="12083"/>
                        <a:pt x="80062" y="10842"/>
                        <a:pt x="76339" y="11108"/>
                      </a:cubicBezTo>
                      <a:cubicBezTo>
                        <a:pt x="72794" y="11374"/>
                        <a:pt x="69248" y="12171"/>
                        <a:pt x="65792" y="12614"/>
                      </a:cubicBezTo>
                      <a:cubicBezTo>
                        <a:pt x="58169" y="13590"/>
                        <a:pt x="50369" y="13323"/>
                        <a:pt x="42658" y="12437"/>
                      </a:cubicBezTo>
                      <a:cubicBezTo>
                        <a:pt x="35390" y="11640"/>
                        <a:pt x="28033" y="10487"/>
                        <a:pt x="20853" y="9069"/>
                      </a:cubicBezTo>
                      <a:cubicBezTo>
                        <a:pt x="13319" y="7562"/>
                        <a:pt x="7115" y="4371"/>
                        <a:pt x="290" y="826"/>
                      </a:cubicBezTo>
                      <a:cubicBezTo>
                        <a:pt x="-242" y="560"/>
                        <a:pt x="24" y="-149"/>
                        <a:pt x="556" y="28"/>
                      </a:cubicBezTo>
                      <a:lnTo>
                        <a:pt x="556" y="2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8" name="任意多边形: 形状 577"/>
                <p:cNvSpPr/>
                <p:nvPr>
                  <p:custDataLst>
                    <p:tags r:id="rId315"/>
                  </p:custDataLst>
                </p:nvPr>
              </p:nvSpPr>
              <p:spPr>
                <a:xfrm>
                  <a:off x="9630355" y="3862370"/>
                  <a:ext cx="104226" cy="11454"/>
                </a:xfrm>
                <a:custGeom>
                  <a:avLst/>
                  <a:gdLst>
                    <a:gd name="connsiteX0" fmla="*/ 251 w 104226"/>
                    <a:gd name="connsiteY0" fmla="*/ 3066 h 11454"/>
                    <a:gd name="connsiteX1" fmla="*/ 47937 w 104226"/>
                    <a:gd name="connsiteY1" fmla="*/ 2889 h 11454"/>
                    <a:gd name="connsiteX2" fmla="*/ 73021 w 104226"/>
                    <a:gd name="connsiteY2" fmla="*/ 3155 h 11454"/>
                    <a:gd name="connsiteX3" fmla="*/ 84544 w 104226"/>
                    <a:gd name="connsiteY3" fmla="*/ 2446 h 11454"/>
                    <a:gd name="connsiteX4" fmla="*/ 90305 w 104226"/>
                    <a:gd name="connsiteY4" fmla="*/ 1914 h 11454"/>
                    <a:gd name="connsiteX5" fmla="*/ 94825 w 104226"/>
                    <a:gd name="connsiteY5" fmla="*/ 1382 h 11454"/>
                    <a:gd name="connsiteX6" fmla="*/ 95889 w 104226"/>
                    <a:gd name="connsiteY6" fmla="*/ 2800 h 11454"/>
                    <a:gd name="connsiteX7" fmla="*/ 96953 w 104226"/>
                    <a:gd name="connsiteY7" fmla="*/ 6434 h 11454"/>
                    <a:gd name="connsiteX8" fmla="*/ 96775 w 104226"/>
                    <a:gd name="connsiteY8" fmla="*/ 6168 h 11454"/>
                    <a:gd name="connsiteX9" fmla="*/ 100498 w 104226"/>
                    <a:gd name="connsiteY9" fmla="*/ 6700 h 11454"/>
                    <a:gd name="connsiteX10" fmla="*/ 98105 w 104226"/>
                    <a:gd name="connsiteY10" fmla="*/ 6966 h 11454"/>
                    <a:gd name="connsiteX11" fmla="*/ 95800 w 104226"/>
                    <a:gd name="connsiteY11" fmla="*/ 3953 h 11454"/>
                    <a:gd name="connsiteX12" fmla="*/ 95800 w 104226"/>
                    <a:gd name="connsiteY12" fmla="*/ 3775 h 11454"/>
                    <a:gd name="connsiteX13" fmla="*/ 98459 w 104226"/>
                    <a:gd name="connsiteY13" fmla="*/ 318 h 11454"/>
                    <a:gd name="connsiteX14" fmla="*/ 98725 w 104226"/>
                    <a:gd name="connsiteY14" fmla="*/ 230 h 11454"/>
                    <a:gd name="connsiteX15" fmla="*/ 104221 w 104226"/>
                    <a:gd name="connsiteY15" fmla="*/ 4484 h 11454"/>
                    <a:gd name="connsiteX16" fmla="*/ 104221 w 104226"/>
                    <a:gd name="connsiteY16" fmla="*/ 5193 h 11454"/>
                    <a:gd name="connsiteX17" fmla="*/ 102005 w 104226"/>
                    <a:gd name="connsiteY17" fmla="*/ 9093 h 11454"/>
                    <a:gd name="connsiteX18" fmla="*/ 92432 w 104226"/>
                    <a:gd name="connsiteY18" fmla="*/ 10689 h 11454"/>
                    <a:gd name="connsiteX19" fmla="*/ 79048 w 104226"/>
                    <a:gd name="connsiteY19" fmla="*/ 11309 h 11454"/>
                    <a:gd name="connsiteX20" fmla="*/ 53078 w 104226"/>
                    <a:gd name="connsiteY20" fmla="*/ 10955 h 11454"/>
                    <a:gd name="connsiteX21" fmla="*/ 28349 w 104226"/>
                    <a:gd name="connsiteY21" fmla="*/ 7498 h 11454"/>
                    <a:gd name="connsiteX22" fmla="*/ 517 w 104226"/>
                    <a:gd name="connsiteY22" fmla="*/ 3864 h 11454"/>
                    <a:gd name="connsiteX23" fmla="*/ 251 w 104226"/>
                    <a:gd name="connsiteY23" fmla="*/ 3066 h 11454"/>
                    <a:gd name="connsiteX24" fmla="*/ 251 w 104226"/>
                    <a:gd name="connsiteY24" fmla="*/ 3066 h 1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4226" h="11454">
                      <a:moveTo>
                        <a:pt x="251" y="3066"/>
                      </a:moveTo>
                      <a:cubicBezTo>
                        <a:pt x="15851" y="939"/>
                        <a:pt x="32160" y="2003"/>
                        <a:pt x="47937" y="2889"/>
                      </a:cubicBezTo>
                      <a:cubicBezTo>
                        <a:pt x="56269" y="3332"/>
                        <a:pt x="64689" y="3421"/>
                        <a:pt x="73021" y="3155"/>
                      </a:cubicBezTo>
                      <a:cubicBezTo>
                        <a:pt x="76832" y="3066"/>
                        <a:pt x="80732" y="2800"/>
                        <a:pt x="84544" y="2446"/>
                      </a:cubicBezTo>
                      <a:cubicBezTo>
                        <a:pt x="86494" y="2268"/>
                        <a:pt x="88355" y="2091"/>
                        <a:pt x="90305" y="1914"/>
                      </a:cubicBezTo>
                      <a:cubicBezTo>
                        <a:pt x="91812" y="1737"/>
                        <a:pt x="93319" y="1559"/>
                        <a:pt x="94825" y="1382"/>
                      </a:cubicBezTo>
                      <a:cubicBezTo>
                        <a:pt x="97041" y="584"/>
                        <a:pt x="97396" y="1028"/>
                        <a:pt x="95889" y="2800"/>
                      </a:cubicBezTo>
                      <a:cubicBezTo>
                        <a:pt x="96243" y="4041"/>
                        <a:pt x="96598" y="5193"/>
                        <a:pt x="96953" y="6434"/>
                      </a:cubicBezTo>
                      <a:cubicBezTo>
                        <a:pt x="96864" y="6346"/>
                        <a:pt x="96775" y="6257"/>
                        <a:pt x="96775" y="6168"/>
                      </a:cubicBezTo>
                      <a:cubicBezTo>
                        <a:pt x="98016" y="6346"/>
                        <a:pt x="99257" y="6523"/>
                        <a:pt x="100498" y="6700"/>
                      </a:cubicBezTo>
                      <a:cubicBezTo>
                        <a:pt x="99700" y="7143"/>
                        <a:pt x="98991" y="7143"/>
                        <a:pt x="98105" y="6966"/>
                      </a:cubicBezTo>
                      <a:cubicBezTo>
                        <a:pt x="96953" y="6700"/>
                        <a:pt x="95623" y="5193"/>
                        <a:pt x="95800" y="3953"/>
                      </a:cubicBezTo>
                      <a:cubicBezTo>
                        <a:pt x="95800" y="3864"/>
                        <a:pt x="95800" y="3864"/>
                        <a:pt x="95800" y="3775"/>
                      </a:cubicBezTo>
                      <a:cubicBezTo>
                        <a:pt x="95978" y="1914"/>
                        <a:pt x="96775" y="939"/>
                        <a:pt x="98459" y="318"/>
                      </a:cubicBezTo>
                      <a:cubicBezTo>
                        <a:pt x="98548" y="318"/>
                        <a:pt x="98637" y="230"/>
                        <a:pt x="98725" y="230"/>
                      </a:cubicBezTo>
                      <a:cubicBezTo>
                        <a:pt x="101384" y="-834"/>
                        <a:pt x="104043" y="2003"/>
                        <a:pt x="104221" y="4484"/>
                      </a:cubicBezTo>
                      <a:cubicBezTo>
                        <a:pt x="104221" y="4750"/>
                        <a:pt x="104221" y="4927"/>
                        <a:pt x="104221" y="5193"/>
                      </a:cubicBezTo>
                      <a:cubicBezTo>
                        <a:pt x="104309" y="6789"/>
                        <a:pt x="103334" y="8384"/>
                        <a:pt x="102005" y="9093"/>
                      </a:cubicBezTo>
                      <a:cubicBezTo>
                        <a:pt x="99169" y="10600"/>
                        <a:pt x="95623" y="10423"/>
                        <a:pt x="92432" y="10689"/>
                      </a:cubicBezTo>
                      <a:cubicBezTo>
                        <a:pt x="88000" y="11043"/>
                        <a:pt x="83480" y="11221"/>
                        <a:pt x="79048" y="11309"/>
                      </a:cubicBezTo>
                      <a:cubicBezTo>
                        <a:pt x="70362" y="11575"/>
                        <a:pt x="61764" y="11487"/>
                        <a:pt x="53078" y="10955"/>
                      </a:cubicBezTo>
                      <a:cubicBezTo>
                        <a:pt x="44658" y="10423"/>
                        <a:pt x="36592" y="9182"/>
                        <a:pt x="28349" y="7498"/>
                      </a:cubicBezTo>
                      <a:cubicBezTo>
                        <a:pt x="19042" y="5637"/>
                        <a:pt x="10090" y="3421"/>
                        <a:pt x="517" y="3864"/>
                      </a:cubicBezTo>
                      <a:cubicBezTo>
                        <a:pt x="-15" y="3775"/>
                        <a:pt x="-192" y="3066"/>
                        <a:pt x="251" y="3066"/>
                      </a:cubicBezTo>
                      <a:lnTo>
                        <a:pt x="251" y="30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9" name="任意多边形: 形状 578"/>
                <p:cNvSpPr/>
                <p:nvPr>
                  <p:custDataLst>
                    <p:tags r:id="rId316"/>
                  </p:custDataLst>
                </p:nvPr>
              </p:nvSpPr>
              <p:spPr>
                <a:xfrm>
                  <a:off x="9242095" y="3767975"/>
                  <a:ext cx="201048" cy="12118"/>
                </a:xfrm>
                <a:custGeom>
                  <a:avLst/>
                  <a:gdLst>
                    <a:gd name="connsiteX0" fmla="*/ 199 w 201048"/>
                    <a:gd name="connsiteY0" fmla="*/ 140 h 12118"/>
                    <a:gd name="connsiteX1" fmla="*/ 101510 w 201048"/>
                    <a:gd name="connsiteY1" fmla="*/ 849 h 12118"/>
                    <a:gd name="connsiteX2" fmla="*/ 152209 w 201048"/>
                    <a:gd name="connsiteY2" fmla="*/ 1469 h 12118"/>
                    <a:gd name="connsiteX3" fmla="*/ 176495 w 201048"/>
                    <a:gd name="connsiteY3" fmla="*/ 2178 h 12118"/>
                    <a:gd name="connsiteX4" fmla="*/ 199807 w 201048"/>
                    <a:gd name="connsiteY4" fmla="*/ 5458 h 12118"/>
                    <a:gd name="connsiteX5" fmla="*/ 199895 w 201048"/>
                    <a:gd name="connsiteY5" fmla="*/ 9712 h 12118"/>
                    <a:gd name="connsiteX6" fmla="*/ 177736 w 201048"/>
                    <a:gd name="connsiteY6" fmla="*/ 11396 h 12118"/>
                    <a:gd name="connsiteX7" fmla="*/ 152386 w 201048"/>
                    <a:gd name="connsiteY7" fmla="*/ 10244 h 12118"/>
                    <a:gd name="connsiteX8" fmla="*/ 101687 w 201048"/>
                    <a:gd name="connsiteY8" fmla="*/ 7142 h 12118"/>
                    <a:gd name="connsiteX9" fmla="*/ 199 w 201048"/>
                    <a:gd name="connsiteY9" fmla="*/ 494 h 12118"/>
                    <a:gd name="connsiteX10" fmla="*/ 199 w 201048"/>
                    <a:gd name="connsiteY10" fmla="*/ 140 h 12118"/>
                    <a:gd name="connsiteX11" fmla="*/ 199 w 201048"/>
                    <a:gd name="connsiteY11" fmla="*/ 140 h 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1048" h="12118">
                      <a:moveTo>
                        <a:pt x="199" y="140"/>
                      </a:moveTo>
                      <a:cubicBezTo>
                        <a:pt x="33881" y="-392"/>
                        <a:pt x="67740" y="760"/>
                        <a:pt x="101510" y="849"/>
                      </a:cubicBezTo>
                      <a:cubicBezTo>
                        <a:pt x="118439" y="937"/>
                        <a:pt x="135280" y="1115"/>
                        <a:pt x="152209" y="1469"/>
                      </a:cubicBezTo>
                      <a:cubicBezTo>
                        <a:pt x="160275" y="1646"/>
                        <a:pt x="168341" y="1912"/>
                        <a:pt x="176495" y="2178"/>
                      </a:cubicBezTo>
                      <a:cubicBezTo>
                        <a:pt x="183675" y="2356"/>
                        <a:pt x="193514" y="1026"/>
                        <a:pt x="199807" y="5458"/>
                      </a:cubicBezTo>
                      <a:cubicBezTo>
                        <a:pt x="201402" y="6610"/>
                        <a:pt x="201491" y="8649"/>
                        <a:pt x="199895" y="9712"/>
                      </a:cubicBezTo>
                      <a:cubicBezTo>
                        <a:pt x="193868" y="13612"/>
                        <a:pt x="184739" y="11662"/>
                        <a:pt x="177736" y="11396"/>
                      </a:cubicBezTo>
                      <a:cubicBezTo>
                        <a:pt x="169316" y="11042"/>
                        <a:pt x="160807" y="10687"/>
                        <a:pt x="152386" y="10244"/>
                      </a:cubicBezTo>
                      <a:cubicBezTo>
                        <a:pt x="135457" y="9358"/>
                        <a:pt x="118616" y="8294"/>
                        <a:pt x="101687" y="7142"/>
                      </a:cubicBezTo>
                      <a:cubicBezTo>
                        <a:pt x="67828" y="4837"/>
                        <a:pt x="33970" y="3419"/>
                        <a:pt x="199" y="494"/>
                      </a:cubicBezTo>
                      <a:cubicBezTo>
                        <a:pt x="-66" y="406"/>
                        <a:pt x="-66" y="140"/>
                        <a:pt x="199" y="140"/>
                      </a:cubicBezTo>
                      <a:lnTo>
                        <a:pt x="199" y="1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0" name="任意多边形: 形状 579"/>
                <p:cNvSpPr/>
                <p:nvPr>
                  <p:custDataLst>
                    <p:tags r:id="rId317"/>
                  </p:custDataLst>
                </p:nvPr>
              </p:nvSpPr>
              <p:spPr>
                <a:xfrm>
                  <a:off x="9376488" y="3772161"/>
                  <a:ext cx="12271" cy="97069"/>
                </a:xfrm>
                <a:custGeom>
                  <a:avLst/>
                  <a:gdLst>
                    <a:gd name="connsiteX0" fmla="*/ 5407 w 12271"/>
                    <a:gd name="connsiteY0" fmla="*/ 96909 h 97069"/>
                    <a:gd name="connsiteX1" fmla="*/ 621 w 12271"/>
                    <a:gd name="connsiteY1" fmla="*/ 86894 h 97069"/>
                    <a:gd name="connsiteX2" fmla="*/ 532 w 12271"/>
                    <a:gd name="connsiteY2" fmla="*/ 75459 h 97069"/>
                    <a:gd name="connsiteX3" fmla="*/ 3014 w 12271"/>
                    <a:gd name="connsiteY3" fmla="*/ 50730 h 97069"/>
                    <a:gd name="connsiteX4" fmla="*/ 2039 w 12271"/>
                    <a:gd name="connsiteY4" fmla="*/ 26001 h 97069"/>
                    <a:gd name="connsiteX5" fmla="*/ 1241 w 12271"/>
                    <a:gd name="connsiteY5" fmla="*/ 13149 h 97069"/>
                    <a:gd name="connsiteX6" fmla="*/ 1064 w 12271"/>
                    <a:gd name="connsiteY6" fmla="*/ 6413 h 97069"/>
                    <a:gd name="connsiteX7" fmla="*/ 1862 w 12271"/>
                    <a:gd name="connsiteY7" fmla="*/ 4374 h 97069"/>
                    <a:gd name="connsiteX8" fmla="*/ 2926 w 12271"/>
                    <a:gd name="connsiteY8" fmla="*/ 6058 h 97069"/>
                    <a:gd name="connsiteX9" fmla="*/ 2837 w 12271"/>
                    <a:gd name="connsiteY9" fmla="*/ 2247 h 97069"/>
                    <a:gd name="connsiteX10" fmla="*/ 3014 w 12271"/>
                    <a:gd name="connsiteY10" fmla="*/ 1981 h 97069"/>
                    <a:gd name="connsiteX11" fmla="*/ 10371 w 12271"/>
                    <a:gd name="connsiteY11" fmla="*/ 2158 h 97069"/>
                    <a:gd name="connsiteX12" fmla="*/ 10903 w 12271"/>
                    <a:gd name="connsiteY12" fmla="*/ 2867 h 97069"/>
                    <a:gd name="connsiteX13" fmla="*/ 10991 w 12271"/>
                    <a:gd name="connsiteY13" fmla="*/ 7476 h 97069"/>
                    <a:gd name="connsiteX14" fmla="*/ 9839 w 12271"/>
                    <a:gd name="connsiteY14" fmla="*/ 9337 h 97069"/>
                    <a:gd name="connsiteX15" fmla="*/ 10282 w 12271"/>
                    <a:gd name="connsiteY15" fmla="*/ 10578 h 97069"/>
                    <a:gd name="connsiteX16" fmla="*/ 10726 w 12271"/>
                    <a:gd name="connsiteY16" fmla="*/ 17049 h 97069"/>
                    <a:gd name="connsiteX17" fmla="*/ 11435 w 12271"/>
                    <a:gd name="connsiteY17" fmla="*/ 28040 h 97069"/>
                    <a:gd name="connsiteX18" fmla="*/ 12232 w 12271"/>
                    <a:gd name="connsiteY18" fmla="*/ 51883 h 97069"/>
                    <a:gd name="connsiteX19" fmla="*/ 9928 w 12271"/>
                    <a:gd name="connsiteY19" fmla="*/ 73864 h 97069"/>
                    <a:gd name="connsiteX20" fmla="*/ 7800 w 12271"/>
                    <a:gd name="connsiteY20" fmla="*/ 84678 h 97069"/>
                    <a:gd name="connsiteX21" fmla="*/ 5850 w 12271"/>
                    <a:gd name="connsiteY21" fmla="*/ 96821 h 97069"/>
                    <a:gd name="connsiteX22" fmla="*/ 5407 w 12271"/>
                    <a:gd name="connsiteY22" fmla="*/ 96909 h 97069"/>
                    <a:gd name="connsiteX23" fmla="*/ 5407 w 12271"/>
                    <a:gd name="connsiteY23" fmla="*/ 96909 h 97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271" h="97069">
                      <a:moveTo>
                        <a:pt x="5407" y="96909"/>
                      </a:moveTo>
                      <a:cubicBezTo>
                        <a:pt x="3812" y="93807"/>
                        <a:pt x="1596" y="90173"/>
                        <a:pt x="621" y="86894"/>
                      </a:cubicBezTo>
                      <a:cubicBezTo>
                        <a:pt x="-443" y="83082"/>
                        <a:pt x="89" y="79271"/>
                        <a:pt x="532" y="75459"/>
                      </a:cubicBezTo>
                      <a:cubicBezTo>
                        <a:pt x="1596" y="67216"/>
                        <a:pt x="2926" y="59151"/>
                        <a:pt x="3014" y="50730"/>
                      </a:cubicBezTo>
                      <a:cubicBezTo>
                        <a:pt x="3103" y="42487"/>
                        <a:pt x="2571" y="34244"/>
                        <a:pt x="2039" y="26001"/>
                      </a:cubicBezTo>
                      <a:cubicBezTo>
                        <a:pt x="1773" y="21746"/>
                        <a:pt x="1507" y="17403"/>
                        <a:pt x="1241" y="13149"/>
                      </a:cubicBezTo>
                      <a:cubicBezTo>
                        <a:pt x="1064" y="11022"/>
                        <a:pt x="621" y="8540"/>
                        <a:pt x="1064" y="6413"/>
                      </a:cubicBezTo>
                      <a:cubicBezTo>
                        <a:pt x="1241" y="5703"/>
                        <a:pt x="1507" y="5083"/>
                        <a:pt x="1862" y="4374"/>
                      </a:cubicBezTo>
                      <a:cubicBezTo>
                        <a:pt x="2748" y="2690"/>
                        <a:pt x="3103" y="3222"/>
                        <a:pt x="2926" y="6058"/>
                      </a:cubicBezTo>
                      <a:cubicBezTo>
                        <a:pt x="2128" y="4906"/>
                        <a:pt x="2216" y="3310"/>
                        <a:pt x="2837" y="2247"/>
                      </a:cubicBezTo>
                      <a:cubicBezTo>
                        <a:pt x="2926" y="2158"/>
                        <a:pt x="2926" y="2069"/>
                        <a:pt x="3014" y="1981"/>
                      </a:cubicBezTo>
                      <a:cubicBezTo>
                        <a:pt x="4698" y="-944"/>
                        <a:pt x="8510" y="-413"/>
                        <a:pt x="10371" y="2158"/>
                      </a:cubicBezTo>
                      <a:cubicBezTo>
                        <a:pt x="10548" y="2424"/>
                        <a:pt x="10726" y="2690"/>
                        <a:pt x="10903" y="2867"/>
                      </a:cubicBezTo>
                      <a:cubicBezTo>
                        <a:pt x="11878" y="4285"/>
                        <a:pt x="11700" y="6147"/>
                        <a:pt x="10991" y="7476"/>
                      </a:cubicBezTo>
                      <a:cubicBezTo>
                        <a:pt x="10726" y="8185"/>
                        <a:pt x="10371" y="8806"/>
                        <a:pt x="9839" y="9337"/>
                      </a:cubicBezTo>
                      <a:cubicBezTo>
                        <a:pt x="10371" y="9603"/>
                        <a:pt x="10460" y="10047"/>
                        <a:pt x="10282" y="10578"/>
                      </a:cubicBezTo>
                      <a:cubicBezTo>
                        <a:pt x="10194" y="12706"/>
                        <a:pt x="10548" y="14922"/>
                        <a:pt x="10726" y="17049"/>
                      </a:cubicBezTo>
                      <a:cubicBezTo>
                        <a:pt x="10991" y="20683"/>
                        <a:pt x="11169" y="24317"/>
                        <a:pt x="11435" y="28040"/>
                      </a:cubicBezTo>
                      <a:cubicBezTo>
                        <a:pt x="11966" y="36017"/>
                        <a:pt x="12410" y="43905"/>
                        <a:pt x="12232" y="51883"/>
                      </a:cubicBezTo>
                      <a:cubicBezTo>
                        <a:pt x="12055" y="59239"/>
                        <a:pt x="11346" y="66596"/>
                        <a:pt x="9928" y="73864"/>
                      </a:cubicBezTo>
                      <a:cubicBezTo>
                        <a:pt x="9219" y="77498"/>
                        <a:pt x="8598" y="81132"/>
                        <a:pt x="7800" y="84678"/>
                      </a:cubicBezTo>
                      <a:cubicBezTo>
                        <a:pt x="6914" y="88932"/>
                        <a:pt x="5141" y="92300"/>
                        <a:pt x="5850" y="96821"/>
                      </a:cubicBezTo>
                      <a:cubicBezTo>
                        <a:pt x="5939" y="97087"/>
                        <a:pt x="5496" y="97175"/>
                        <a:pt x="5407" y="96909"/>
                      </a:cubicBezTo>
                      <a:lnTo>
                        <a:pt x="5407" y="969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1" name="任意多边形: 形状 580"/>
                <p:cNvSpPr/>
                <p:nvPr>
                  <p:custDataLst>
                    <p:tags r:id="rId318"/>
                  </p:custDataLst>
                </p:nvPr>
              </p:nvSpPr>
              <p:spPr>
                <a:xfrm>
                  <a:off x="9299833" y="3770582"/>
                  <a:ext cx="82665" cy="95754"/>
                </a:xfrm>
                <a:custGeom>
                  <a:avLst/>
                  <a:gdLst>
                    <a:gd name="connsiteX0" fmla="*/ 81797 w 82665"/>
                    <a:gd name="connsiteY0" fmla="*/ 95741 h 95754"/>
                    <a:gd name="connsiteX1" fmla="*/ 62474 w 82665"/>
                    <a:gd name="connsiteY1" fmla="*/ 83775 h 95754"/>
                    <a:gd name="connsiteX2" fmla="*/ 44304 w 82665"/>
                    <a:gd name="connsiteY2" fmla="*/ 75532 h 95754"/>
                    <a:gd name="connsiteX3" fmla="*/ 35795 w 82665"/>
                    <a:gd name="connsiteY3" fmla="*/ 82180 h 95754"/>
                    <a:gd name="connsiteX4" fmla="*/ 27109 w 82665"/>
                    <a:gd name="connsiteY4" fmla="*/ 89802 h 95754"/>
                    <a:gd name="connsiteX5" fmla="*/ 13193 w 82665"/>
                    <a:gd name="connsiteY5" fmla="*/ 92727 h 95754"/>
                    <a:gd name="connsiteX6" fmla="*/ 5304 w 82665"/>
                    <a:gd name="connsiteY6" fmla="*/ 55234 h 95754"/>
                    <a:gd name="connsiteX7" fmla="*/ 75 w 82665"/>
                    <a:gd name="connsiteY7" fmla="*/ 5687 h 95754"/>
                    <a:gd name="connsiteX8" fmla="*/ 9027 w 82665"/>
                    <a:gd name="connsiteY8" fmla="*/ 3471 h 95754"/>
                    <a:gd name="connsiteX9" fmla="*/ 14434 w 82665"/>
                    <a:gd name="connsiteY9" fmla="*/ 51069 h 95754"/>
                    <a:gd name="connsiteX10" fmla="*/ 15320 w 82665"/>
                    <a:gd name="connsiteY10" fmla="*/ 72607 h 95754"/>
                    <a:gd name="connsiteX11" fmla="*/ 17270 w 82665"/>
                    <a:gd name="connsiteY11" fmla="*/ 81825 h 95754"/>
                    <a:gd name="connsiteX12" fmla="*/ 19574 w 82665"/>
                    <a:gd name="connsiteY12" fmla="*/ 86346 h 95754"/>
                    <a:gd name="connsiteX13" fmla="*/ 16738 w 82665"/>
                    <a:gd name="connsiteY13" fmla="*/ 86523 h 95754"/>
                    <a:gd name="connsiteX14" fmla="*/ 19220 w 82665"/>
                    <a:gd name="connsiteY14" fmla="*/ 84307 h 95754"/>
                    <a:gd name="connsiteX15" fmla="*/ 35352 w 82665"/>
                    <a:gd name="connsiteY15" fmla="*/ 70568 h 95754"/>
                    <a:gd name="connsiteX16" fmla="*/ 52281 w 82665"/>
                    <a:gd name="connsiteY16" fmla="*/ 66491 h 95754"/>
                    <a:gd name="connsiteX17" fmla="*/ 68324 w 82665"/>
                    <a:gd name="connsiteY17" fmla="*/ 77925 h 95754"/>
                    <a:gd name="connsiteX18" fmla="*/ 82594 w 82665"/>
                    <a:gd name="connsiteY18" fmla="*/ 94855 h 95754"/>
                    <a:gd name="connsiteX19" fmla="*/ 81797 w 82665"/>
                    <a:gd name="connsiteY19" fmla="*/ 95741 h 95754"/>
                    <a:gd name="connsiteX20" fmla="*/ 81797 w 82665"/>
                    <a:gd name="connsiteY20" fmla="*/ 95741 h 9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665" h="95754">
                      <a:moveTo>
                        <a:pt x="81797" y="95741"/>
                      </a:moveTo>
                      <a:cubicBezTo>
                        <a:pt x="74351" y="94500"/>
                        <a:pt x="68147" y="88473"/>
                        <a:pt x="62474" y="83775"/>
                      </a:cubicBezTo>
                      <a:cubicBezTo>
                        <a:pt x="57688" y="79787"/>
                        <a:pt x="50863" y="72253"/>
                        <a:pt x="44304" y="75532"/>
                      </a:cubicBezTo>
                      <a:cubicBezTo>
                        <a:pt x="41113" y="77127"/>
                        <a:pt x="38454" y="79964"/>
                        <a:pt x="35795" y="82180"/>
                      </a:cubicBezTo>
                      <a:cubicBezTo>
                        <a:pt x="32870" y="84661"/>
                        <a:pt x="29945" y="87232"/>
                        <a:pt x="27109" y="89802"/>
                      </a:cubicBezTo>
                      <a:cubicBezTo>
                        <a:pt x="23120" y="93436"/>
                        <a:pt x="18422" y="98311"/>
                        <a:pt x="13193" y="92727"/>
                      </a:cubicBezTo>
                      <a:cubicBezTo>
                        <a:pt x="4152" y="83243"/>
                        <a:pt x="5747" y="66846"/>
                        <a:pt x="5304" y="55234"/>
                      </a:cubicBezTo>
                      <a:cubicBezTo>
                        <a:pt x="4595" y="38660"/>
                        <a:pt x="2911" y="22085"/>
                        <a:pt x="75" y="5687"/>
                      </a:cubicBezTo>
                      <a:cubicBezTo>
                        <a:pt x="-900" y="-163"/>
                        <a:pt x="7963" y="-2467"/>
                        <a:pt x="9027" y="3471"/>
                      </a:cubicBezTo>
                      <a:cubicBezTo>
                        <a:pt x="11775" y="19248"/>
                        <a:pt x="13636" y="35114"/>
                        <a:pt x="14434" y="51069"/>
                      </a:cubicBezTo>
                      <a:cubicBezTo>
                        <a:pt x="14788" y="58248"/>
                        <a:pt x="14700" y="65427"/>
                        <a:pt x="15320" y="72607"/>
                      </a:cubicBezTo>
                      <a:cubicBezTo>
                        <a:pt x="15586" y="75709"/>
                        <a:pt x="16207" y="78900"/>
                        <a:pt x="17270" y="81825"/>
                      </a:cubicBezTo>
                      <a:cubicBezTo>
                        <a:pt x="17802" y="83155"/>
                        <a:pt x="19309" y="85016"/>
                        <a:pt x="19574" y="86346"/>
                      </a:cubicBezTo>
                      <a:cubicBezTo>
                        <a:pt x="20550" y="87586"/>
                        <a:pt x="19663" y="87675"/>
                        <a:pt x="16738" y="86523"/>
                      </a:cubicBezTo>
                      <a:cubicBezTo>
                        <a:pt x="17536" y="85814"/>
                        <a:pt x="18334" y="85016"/>
                        <a:pt x="19220" y="84307"/>
                      </a:cubicBezTo>
                      <a:cubicBezTo>
                        <a:pt x="24450" y="79609"/>
                        <a:pt x="29856" y="74912"/>
                        <a:pt x="35352" y="70568"/>
                      </a:cubicBezTo>
                      <a:cubicBezTo>
                        <a:pt x="40315" y="66668"/>
                        <a:pt x="45722" y="64364"/>
                        <a:pt x="52281" y="66491"/>
                      </a:cubicBezTo>
                      <a:cubicBezTo>
                        <a:pt x="58486" y="68530"/>
                        <a:pt x="63538" y="73671"/>
                        <a:pt x="68324" y="77925"/>
                      </a:cubicBezTo>
                      <a:cubicBezTo>
                        <a:pt x="73731" y="82711"/>
                        <a:pt x="80290" y="87852"/>
                        <a:pt x="82594" y="94855"/>
                      </a:cubicBezTo>
                      <a:cubicBezTo>
                        <a:pt x="82860" y="95475"/>
                        <a:pt x="82329" y="95830"/>
                        <a:pt x="81797" y="95741"/>
                      </a:cubicBezTo>
                      <a:lnTo>
                        <a:pt x="81797" y="957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2" name="任意多边形: 形状 581"/>
                <p:cNvSpPr/>
                <p:nvPr>
                  <p:custDataLst>
                    <p:tags r:id="rId319"/>
                  </p:custDataLst>
                </p:nvPr>
              </p:nvSpPr>
              <p:spPr>
                <a:xfrm>
                  <a:off x="9064122" y="3865788"/>
                  <a:ext cx="96062" cy="10313"/>
                </a:xfrm>
                <a:custGeom>
                  <a:avLst/>
                  <a:gdLst>
                    <a:gd name="connsiteX0" fmla="*/ 95475 w 96062"/>
                    <a:gd name="connsiteY0" fmla="*/ 5587 h 10313"/>
                    <a:gd name="connsiteX1" fmla="*/ 47169 w 96062"/>
                    <a:gd name="connsiteY1" fmla="*/ 10107 h 10313"/>
                    <a:gd name="connsiteX2" fmla="*/ 1078 w 96062"/>
                    <a:gd name="connsiteY2" fmla="*/ 3814 h 10313"/>
                    <a:gd name="connsiteX3" fmla="*/ 2053 w 96062"/>
                    <a:gd name="connsiteY3" fmla="*/ 3 h 10313"/>
                    <a:gd name="connsiteX4" fmla="*/ 48764 w 96062"/>
                    <a:gd name="connsiteY4" fmla="*/ 2573 h 10313"/>
                    <a:gd name="connsiteX5" fmla="*/ 95386 w 96062"/>
                    <a:gd name="connsiteY5" fmla="*/ 4346 h 10313"/>
                    <a:gd name="connsiteX6" fmla="*/ 95475 w 96062"/>
                    <a:gd name="connsiteY6" fmla="*/ 5587 h 10313"/>
                    <a:gd name="connsiteX7" fmla="*/ 95475 w 96062"/>
                    <a:gd name="connsiteY7" fmla="*/ 5587 h 1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2" h="10313">
                      <a:moveTo>
                        <a:pt x="95475" y="5587"/>
                      </a:moveTo>
                      <a:cubicBezTo>
                        <a:pt x="79255" y="6562"/>
                        <a:pt x="63389" y="9575"/>
                        <a:pt x="47169" y="10107"/>
                      </a:cubicBezTo>
                      <a:cubicBezTo>
                        <a:pt x="31835" y="10639"/>
                        <a:pt x="15437" y="10639"/>
                        <a:pt x="1078" y="3814"/>
                      </a:cubicBezTo>
                      <a:cubicBezTo>
                        <a:pt x="-960" y="2839"/>
                        <a:pt x="192" y="3"/>
                        <a:pt x="2053" y="3"/>
                      </a:cubicBezTo>
                      <a:cubicBezTo>
                        <a:pt x="17564" y="-86"/>
                        <a:pt x="33164" y="2130"/>
                        <a:pt x="48764" y="2573"/>
                      </a:cubicBezTo>
                      <a:cubicBezTo>
                        <a:pt x="64364" y="3105"/>
                        <a:pt x="79875" y="4434"/>
                        <a:pt x="95386" y="4346"/>
                      </a:cubicBezTo>
                      <a:cubicBezTo>
                        <a:pt x="96273" y="4257"/>
                        <a:pt x="96273" y="5498"/>
                        <a:pt x="95475" y="5587"/>
                      </a:cubicBezTo>
                      <a:lnTo>
                        <a:pt x="95475" y="55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3" name="任意多边形: 形状 582"/>
                <p:cNvSpPr/>
                <p:nvPr>
                  <p:custDataLst>
                    <p:tags r:id="rId320"/>
                  </p:custDataLst>
                </p:nvPr>
              </p:nvSpPr>
              <p:spPr>
                <a:xfrm>
                  <a:off x="9466609" y="3881790"/>
                  <a:ext cx="144510" cy="7142"/>
                </a:xfrm>
                <a:custGeom>
                  <a:avLst/>
                  <a:gdLst>
                    <a:gd name="connsiteX0" fmla="*/ 465 w 144510"/>
                    <a:gd name="connsiteY0" fmla="*/ 133 h 7142"/>
                    <a:gd name="connsiteX1" fmla="*/ 35388 w 144510"/>
                    <a:gd name="connsiteY1" fmla="*/ 310 h 7142"/>
                    <a:gd name="connsiteX2" fmla="*/ 71462 w 144510"/>
                    <a:gd name="connsiteY2" fmla="*/ 664 h 7142"/>
                    <a:gd name="connsiteX3" fmla="*/ 106385 w 144510"/>
                    <a:gd name="connsiteY3" fmla="*/ 44 h 7142"/>
                    <a:gd name="connsiteX4" fmla="*/ 142459 w 144510"/>
                    <a:gd name="connsiteY4" fmla="*/ 1196 h 7142"/>
                    <a:gd name="connsiteX5" fmla="*/ 143080 w 144510"/>
                    <a:gd name="connsiteY5" fmla="*/ 5185 h 7142"/>
                    <a:gd name="connsiteX6" fmla="*/ 108778 w 144510"/>
                    <a:gd name="connsiteY6" fmla="*/ 7135 h 7142"/>
                    <a:gd name="connsiteX7" fmla="*/ 72703 w 144510"/>
                    <a:gd name="connsiteY7" fmla="*/ 5894 h 7142"/>
                    <a:gd name="connsiteX8" fmla="*/ 37692 w 144510"/>
                    <a:gd name="connsiteY8" fmla="*/ 4387 h 7142"/>
                    <a:gd name="connsiteX9" fmla="*/ 465 w 144510"/>
                    <a:gd name="connsiteY9" fmla="*/ 1196 h 7142"/>
                    <a:gd name="connsiteX10" fmla="*/ 465 w 144510"/>
                    <a:gd name="connsiteY10" fmla="*/ 133 h 7142"/>
                    <a:gd name="connsiteX11" fmla="*/ 465 w 144510"/>
                    <a:gd name="connsiteY11" fmla="*/ 133 h 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510" h="7142">
                      <a:moveTo>
                        <a:pt x="465" y="133"/>
                      </a:moveTo>
                      <a:cubicBezTo>
                        <a:pt x="12076" y="399"/>
                        <a:pt x="23776" y="44"/>
                        <a:pt x="35388" y="310"/>
                      </a:cubicBezTo>
                      <a:cubicBezTo>
                        <a:pt x="47442" y="576"/>
                        <a:pt x="59408" y="664"/>
                        <a:pt x="71462" y="664"/>
                      </a:cubicBezTo>
                      <a:cubicBezTo>
                        <a:pt x="83074" y="664"/>
                        <a:pt x="94774" y="221"/>
                        <a:pt x="106385" y="44"/>
                      </a:cubicBezTo>
                      <a:cubicBezTo>
                        <a:pt x="118528" y="-133"/>
                        <a:pt x="130316" y="221"/>
                        <a:pt x="142459" y="1196"/>
                      </a:cubicBezTo>
                      <a:cubicBezTo>
                        <a:pt x="144587" y="1373"/>
                        <a:pt x="145473" y="4919"/>
                        <a:pt x="143080" y="5185"/>
                      </a:cubicBezTo>
                      <a:cubicBezTo>
                        <a:pt x="131557" y="6514"/>
                        <a:pt x="120478" y="7223"/>
                        <a:pt x="108778" y="7135"/>
                      </a:cubicBezTo>
                      <a:cubicBezTo>
                        <a:pt x="96724" y="7046"/>
                        <a:pt x="84758" y="6337"/>
                        <a:pt x="72703" y="5894"/>
                      </a:cubicBezTo>
                      <a:cubicBezTo>
                        <a:pt x="61003" y="5451"/>
                        <a:pt x="49392" y="4919"/>
                        <a:pt x="37692" y="4387"/>
                      </a:cubicBezTo>
                      <a:cubicBezTo>
                        <a:pt x="25283" y="3767"/>
                        <a:pt x="12963" y="2260"/>
                        <a:pt x="465" y="1196"/>
                      </a:cubicBezTo>
                      <a:cubicBezTo>
                        <a:pt x="-155" y="1107"/>
                        <a:pt x="-155" y="133"/>
                        <a:pt x="465" y="133"/>
                      </a:cubicBezTo>
                      <a:lnTo>
                        <a:pt x="465" y="1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4" name="任意多边形: 形状 583"/>
                <p:cNvSpPr/>
                <p:nvPr>
                  <p:custDataLst>
                    <p:tags r:id="rId321"/>
                  </p:custDataLst>
                </p:nvPr>
              </p:nvSpPr>
              <p:spPr>
                <a:xfrm>
                  <a:off x="8932208" y="4783194"/>
                  <a:ext cx="182728" cy="9392"/>
                </a:xfrm>
                <a:custGeom>
                  <a:avLst/>
                  <a:gdLst>
                    <a:gd name="connsiteX0" fmla="*/ 181919 w 182728"/>
                    <a:gd name="connsiteY0" fmla="*/ 7420 h 9392"/>
                    <a:gd name="connsiteX1" fmla="*/ 159849 w 182728"/>
                    <a:gd name="connsiteY1" fmla="*/ 9370 h 9392"/>
                    <a:gd name="connsiteX2" fmla="*/ 138045 w 182728"/>
                    <a:gd name="connsiteY2" fmla="*/ 9281 h 9392"/>
                    <a:gd name="connsiteX3" fmla="*/ 91156 w 182728"/>
                    <a:gd name="connsiteY3" fmla="*/ 8218 h 9392"/>
                    <a:gd name="connsiteX4" fmla="*/ 45332 w 182728"/>
                    <a:gd name="connsiteY4" fmla="*/ 5559 h 9392"/>
                    <a:gd name="connsiteX5" fmla="*/ 394 w 182728"/>
                    <a:gd name="connsiteY5" fmla="*/ 1304 h 9392"/>
                    <a:gd name="connsiteX6" fmla="*/ 482 w 182728"/>
                    <a:gd name="connsiteY6" fmla="*/ 241 h 9392"/>
                    <a:gd name="connsiteX7" fmla="*/ 46218 w 182728"/>
                    <a:gd name="connsiteY7" fmla="*/ 1127 h 9392"/>
                    <a:gd name="connsiteX8" fmla="*/ 92043 w 182728"/>
                    <a:gd name="connsiteY8" fmla="*/ 2102 h 9392"/>
                    <a:gd name="connsiteX9" fmla="*/ 136715 w 182728"/>
                    <a:gd name="connsiteY9" fmla="*/ 2988 h 9392"/>
                    <a:gd name="connsiteX10" fmla="*/ 159583 w 182728"/>
                    <a:gd name="connsiteY10" fmla="*/ 3254 h 9392"/>
                    <a:gd name="connsiteX11" fmla="*/ 181742 w 182728"/>
                    <a:gd name="connsiteY11" fmla="*/ 5116 h 9392"/>
                    <a:gd name="connsiteX12" fmla="*/ 181919 w 182728"/>
                    <a:gd name="connsiteY12" fmla="*/ 7420 h 9392"/>
                    <a:gd name="connsiteX13" fmla="*/ 181919 w 182728"/>
                    <a:gd name="connsiteY13" fmla="*/ 7420 h 9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2728" h="9392">
                      <a:moveTo>
                        <a:pt x="181919" y="7420"/>
                      </a:moveTo>
                      <a:cubicBezTo>
                        <a:pt x="174651" y="9547"/>
                        <a:pt x="167472" y="9281"/>
                        <a:pt x="159849" y="9370"/>
                      </a:cubicBezTo>
                      <a:cubicBezTo>
                        <a:pt x="152581" y="9370"/>
                        <a:pt x="145313" y="9459"/>
                        <a:pt x="138045" y="9281"/>
                      </a:cubicBezTo>
                      <a:cubicBezTo>
                        <a:pt x="122445" y="9104"/>
                        <a:pt x="106756" y="8750"/>
                        <a:pt x="91156" y="8218"/>
                      </a:cubicBezTo>
                      <a:cubicBezTo>
                        <a:pt x="75911" y="7775"/>
                        <a:pt x="60577" y="6800"/>
                        <a:pt x="45332" y="5559"/>
                      </a:cubicBezTo>
                      <a:cubicBezTo>
                        <a:pt x="30530" y="4407"/>
                        <a:pt x="15196" y="3963"/>
                        <a:pt x="394" y="1304"/>
                      </a:cubicBezTo>
                      <a:cubicBezTo>
                        <a:pt x="-227" y="1216"/>
                        <a:pt x="-50" y="241"/>
                        <a:pt x="482" y="241"/>
                      </a:cubicBezTo>
                      <a:cubicBezTo>
                        <a:pt x="15550" y="-557"/>
                        <a:pt x="31061" y="861"/>
                        <a:pt x="46218" y="1127"/>
                      </a:cubicBezTo>
                      <a:cubicBezTo>
                        <a:pt x="61463" y="1393"/>
                        <a:pt x="76709" y="1659"/>
                        <a:pt x="92043" y="2102"/>
                      </a:cubicBezTo>
                      <a:cubicBezTo>
                        <a:pt x="106933" y="2545"/>
                        <a:pt x="121824" y="2811"/>
                        <a:pt x="136715" y="2988"/>
                      </a:cubicBezTo>
                      <a:cubicBezTo>
                        <a:pt x="144338" y="3077"/>
                        <a:pt x="151960" y="3254"/>
                        <a:pt x="159583" y="3254"/>
                      </a:cubicBezTo>
                      <a:cubicBezTo>
                        <a:pt x="167117" y="3343"/>
                        <a:pt x="174296" y="3077"/>
                        <a:pt x="181742" y="5116"/>
                      </a:cubicBezTo>
                      <a:cubicBezTo>
                        <a:pt x="183071" y="5470"/>
                        <a:pt x="182983" y="7066"/>
                        <a:pt x="181919" y="7420"/>
                      </a:cubicBezTo>
                      <a:lnTo>
                        <a:pt x="181919" y="74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5" name="任意多边形: 形状 584"/>
                <p:cNvSpPr/>
                <p:nvPr>
                  <p:custDataLst>
                    <p:tags r:id="rId322"/>
                  </p:custDataLst>
                </p:nvPr>
              </p:nvSpPr>
              <p:spPr>
                <a:xfrm>
                  <a:off x="8561971" y="4805691"/>
                  <a:ext cx="331121" cy="14205"/>
                </a:xfrm>
                <a:custGeom>
                  <a:avLst/>
                  <a:gdLst>
                    <a:gd name="connsiteX0" fmla="*/ 330656 w 331121"/>
                    <a:gd name="connsiteY0" fmla="*/ 8854 h 14205"/>
                    <a:gd name="connsiteX1" fmla="*/ 202577 w 331121"/>
                    <a:gd name="connsiteY1" fmla="*/ 6727 h 14205"/>
                    <a:gd name="connsiteX2" fmla="*/ 73967 w 331121"/>
                    <a:gd name="connsiteY2" fmla="*/ 12843 h 14205"/>
                    <a:gd name="connsiteX3" fmla="*/ 1375 w 331121"/>
                    <a:gd name="connsiteY3" fmla="*/ 12311 h 14205"/>
                    <a:gd name="connsiteX4" fmla="*/ 1286 w 331121"/>
                    <a:gd name="connsiteY4" fmla="*/ 9563 h 14205"/>
                    <a:gd name="connsiteX5" fmla="*/ 128921 w 331121"/>
                    <a:gd name="connsiteY5" fmla="*/ 1675 h 14205"/>
                    <a:gd name="connsiteX6" fmla="*/ 257709 w 331121"/>
                    <a:gd name="connsiteY6" fmla="*/ 2650 h 14205"/>
                    <a:gd name="connsiteX7" fmla="*/ 330656 w 331121"/>
                    <a:gd name="connsiteY7" fmla="*/ 7879 h 14205"/>
                    <a:gd name="connsiteX8" fmla="*/ 330656 w 331121"/>
                    <a:gd name="connsiteY8" fmla="*/ 8854 h 14205"/>
                    <a:gd name="connsiteX9" fmla="*/ 330656 w 331121"/>
                    <a:gd name="connsiteY9" fmla="*/ 8854 h 1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1121" h="14205">
                      <a:moveTo>
                        <a:pt x="330656" y="8854"/>
                      </a:moveTo>
                      <a:cubicBezTo>
                        <a:pt x="287933" y="8322"/>
                        <a:pt x="245300" y="7613"/>
                        <a:pt x="202577" y="6727"/>
                      </a:cubicBezTo>
                      <a:cubicBezTo>
                        <a:pt x="159412" y="5840"/>
                        <a:pt x="116778" y="10006"/>
                        <a:pt x="73967" y="12843"/>
                      </a:cubicBezTo>
                      <a:cubicBezTo>
                        <a:pt x="50036" y="14438"/>
                        <a:pt x="25395" y="15059"/>
                        <a:pt x="1375" y="12311"/>
                      </a:cubicBezTo>
                      <a:cubicBezTo>
                        <a:pt x="-398" y="12134"/>
                        <a:pt x="-487" y="9652"/>
                        <a:pt x="1286" y="9563"/>
                      </a:cubicBezTo>
                      <a:cubicBezTo>
                        <a:pt x="43920" y="7790"/>
                        <a:pt x="86376" y="4511"/>
                        <a:pt x="128921" y="1675"/>
                      </a:cubicBezTo>
                      <a:cubicBezTo>
                        <a:pt x="171821" y="-1162"/>
                        <a:pt x="214543" y="-98"/>
                        <a:pt x="257709" y="2650"/>
                      </a:cubicBezTo>
                      <a:cubicBezTo>
                        <a:pt x="282083" y="4157"/>
                        <a:pt x="306370" y="6195"/>
                        <a:pt x="330656" y="7879"/>
                      </a:cubicBezTo>
                      <a:cubicBezTo>
                        <a:pt x="331276" y="8056"/>
                        <a:pt x="331276" y="8854"/>
                        <a:pt x="330656" y="8854"/>
                      </a:cubicBezTo>
                      <a:lnTo>
                        <a:pt x="330656" y="885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6" name="任意多边形: 形状 585"/>
                <p:cNvSpPr/>
                <p:nvPr>
                  <p:custDataLst>
                    <p:tags r:id="rId323"/>
                  </p:custDataLst>
                </p:nvPr>
              </p:nvSpPr>
              <p:spPr>
                <a:xfrm>
                  <a:off x="8400806" y="4774213"/>
                  <a:ext cx="87412" cy="6678"/>
                </a:xfrm>
                <a:custGeom>
                  <a:avLst/>
                  <a:gdLst>
                    <a:gd name="connsiteX0" fmla="*/ 87200 w 87412"/>
                    <a:gd name="connsiteY0" fmla="*/ 4524 h 6678"/>
                    <a:gd name="connsiteX1" fmla="*/ 43946 w 87412"/>
                    <a:gd name="connsiteY1" fmla="*/ 2751 h 6678"/>
                    <a:gd name="connsiteX2" fmla="*/ 22319 w 87412"/>
                    <a:gd name="connsiteY2" fmla="*/ 3815 h 6678"/>
                    <a:gd name="connsiteX3" fmla="*/ 11505 w 87412"/>
                    <a:gd name="connsiteY3" fmla="*/ 5588 h 6678"/>
                    <a:gd name="connsiteX4" fmla="*/ 1844 w 87412"/>
                    <a:gd name="connsiteY4" fmla="*/ 6208 h 6678"/>
                    <a:gd name="connsiteX5" fmla="*/ 1135 w 87412"/>
                    <a:gd name="connsiteY5" fmla="*/ 1688 h 6678"/>
                    <a:gd name="connsiteX6" fmla="*/ 10619 w 87412"/>
                    <a:gd name="connsiteY6" fmla="*/ 269 h 6678"/>
                    <a:gd name="connsiteX7" fmla="*/ 22230 w 87412"/>
                    <a:gd name="connsiteY7" fmla="*/ 269 h 6678"/>
                    <a:gd name="connsiteX8" fmla="*/ 43857 w 87412"/>
                    <a:gd name="connsiteY8" fmla="*/ 92 h 6678"/>
                    <a:gd name="connsiteX9" fmla="*/ 87289 w 87412"/>
                    <a:gd name="connsiteY9" fmla="*/ 4081 h 6678"/>
                    <a:gd name="connsiteX10" fmla="*/ 87200 w 87412"/>
                    <a:gd name="connsiteY10" fmla="*/ 4524 h 6678"/>
                    <a:gd name="connsiteX11" fmla="*/ 87200 w 87412"/>
                    <a:gd name="connsiteY11" fmla="*/ 4524 h 6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7412" h="6678">
                      <a:moveTo>
                        <a:pt x="87200" y="4524"/>
                      </a:moveTo>
                      <a:cubicBezTo>
                        <a:pt x="72841" y="3283"/>
                        <a:pt x="58305" y="2574"/>
                        <a:pt x="43946" y="2751"/>
                      </a:cubicBezTo>
                      <a:cubicBezTo>
                        <a:pt x="36678" y="2840"/>
                        <a:pt x="29498" y="3195"/>
                        <a:pt x="22319" y="3815"/>
                      </a:cubicBezTo>
                      <a:cubicBezTo>
                        <a:pt x="18596" y="4169"/>
                        <a:pt x="15051" y="4701"/>
                        <a:pt x="11505" y="5588"/>
                      </a:cubicBezTo>
                      <a:cubicBezTo>
                        <a:pt x="8315" y="6297"/>
                        <a:pt x="5124" y="7272"/>
                        <a:pt x="1844" y="6208"/>
                      </a:cubicBezTo>
                      <a:cubicBezTo>
                        <a:pt x="-283" y="5588"/>
                        <a:pt x="-638" y="2751"/>
                        <a:pt x="1135" y="1688"/>
                      </a:cubicBezTo>
                      <a:cubicBezTo>
                        <a:pt x="3971" y="3"/>
                        <a:pt x="7340" y="181"/>
                        <a:pt x="10619" y="269"/>
                      </a:cubicBezTo>
                      <a:cubicBezTo>
                        <a:pt x="14519" y="358"/>
                        <a:pt x="18330" y="447"/>
                        <a:pt x="22230" y="269"/>
                      </a:cubicBezTo>
                      <a:cubicBezTo>
                        <a:pt x="29410" y="3"/>
                        <a:pt x="36678" y="-85"/>
                        <a:pt x="43857" y="92"/>
                      </a:cubicBezTo>
                      <a:cubicBezTo>
                        <a:pt x="58394" y="358"/>
                        <a:pt x="72841" y="1599"/>
                        <a:pt x="87289" y="4081"/>
                      </a:cubicBezTo>
                      <a:cubicBezTo>
                        <a:pt x="87466" y="4169"/>
                        <a:pt x="87466" y="4613"/>
                        <a:pt x="87200" y="4524"/>
                      </a:cubicBezTo>
                      <a:lnTo>
                        <a:pt x="87200" y="45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7" name="任意多边形: 形状 586"/>
                <p:cNvSpPr/>
                <p:nvPr>
                  <p:custDataLst>
                    <p:tags r:id="rId324"/>
                  </p:custDataLst>
                </p:nvPr>
              </p:nvSpPr>
              <p:spPr>
                <a:xfrm>
                  <a:off x="8410486" y="4855639"/>
                  <a:ext cx="185035" cy="11117"/>
                </a:xfrm>
                <a:custGeom>
                  <a:avLst/>
                  <a:gdLst>
                    <a:gd name="connsiteX0" fmla="*/ 184504 w 185035"/>
                    <a:gd name="connsiteY0" fmla="*/ 11113 h 11117"/>
                    <a:gd name="connsiteX1" fmla="*/ 92854 w 185035"/>
                    <a:gd name="connsiteY1" fmla="*/ 6415 h 11117"/>
                    <a:gd name="connsiteX2" fmla="*/ 48182 w 185035"/>
                    <a:gd name="connsiteY2" fmla="*/ 7922 h 11117"/>
                    <a:gd name="connsiteX3" fmla="*/ 25314 w 185035"/>
                    <a:gd name="connsiteY3" fmla="*/ 8631 h 11117"/>
                    <a:gd name="connsiteX4" fmla="*/ 2623 w 185035"/>
                    <a:gd name="connsiteY4" fmla="*/ 8542 h 11117"/>
                    <a:gd name="connsiteX5" fmla="*/ 1648 w 185035"/>
                    <a:gd name="connsiteY5" fmla="*/ 2249 h 11117"/>
                    <a:gd name="connsiteX6" fmla="*/ 22921 w 185035"/>
                    <a:gd name="connsiteY6" fmla="*/ 299 h 11117"/>
                    <a:gd name="connsiteX7" fmla="*/ 44725 w 185035"/>
                    <a:gd name="connsiteY7" fmla="*/ 33 h 11117"/>
                    <a:gd name="connsiteX8" fmla="*/ 91702 w 185035"/>
                    <a:gd name="connsiteY8" fmla="*/ 2338 h 11117"/>
                    <a:gd name="connsiteX9" fmla="*/ 184504 w 185035"/>
                    <a:gd name="connsiteY9" fmla="*/ 9960 h 11117"/>
                    <a:gd name="connsiteX10" fmla="*/ 184504 w 185035"/>
                    <a:gd name="connsiteY10" fmla="*/ 11113 h 11117"/>
                    <a:gd name="connsiteX11" fmla="*/ 184504 w 185035"/>
                    <a:gd name="connsiteY11" fmla="*/ 11113 h 11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5035" h="11117">
                      <a:moveTo>
                        <a:pt x="184504" y="11113"/>
                      </a:moveTo>
                      <a:cubicBezTo>
                        <a:pt x="154013" y="8631"/>
                        <a:pt x="123345" y="6858"/>
                        <a:pt x="92854" y="6415"/>
                      </a:cubicBezTo>
                      <a:cubicBezTo>
                        <a:pt x="77875" y="6238"/>
                        <a:pt x="63073" y="7390"/>
                        <a:pt x="48182" y="7922"/>
                      </a:cubicBezTo>
                      <a:cubicBezTo>
                        <a:pt x="40559" y="8188"/>
                        <a:pt x="32937" y="8454"/>
                        <a:pt x="25314" y="8631"/>
                      </a:cubicBezTo>
                      <a:cubicBezTo>
                        <a:pt x="18223" y="8808"/>
                        <a:pt x="9537" y="10581"/>
                        <a:pt x="2623" y="8542"/>
                      </a:cubicBezTo>
                      <a:cubicBezTo>
                        <a:pt x="-36" y="7745"/>
                        <a:pt x="-1188" y="3401"/>
                        <a:pt x="1648" y="2249"/>
                      </a:cubicBezTo>
                      <a:cubicBezTo>
                        <a:pt x="7941" y="-321"/>
                        <a:pt x="16096" y="565"/>
                        <a:pt x="22921" y="299"/>
                      </a:cubicBezTo>
                      <a:cubicBezTo>
                        <a:pt x="30189" y="33"/>
                        <a:pt x="37457" y="-55"/>
                        <a:pt x="44725" y="33"/>
                      </a:cubicBezTo>
                      <a:cubicBezTo>
                        <a:pt x="60325" y="122"/>
                        <a:pt x="76014" y="1629"/>
                        <a:pt x="91702" y="2338"/>
                      </a:cubicBezTo>
                      <a:cubicBezTo>
                        <a:pt x="122725" y="3756"/>
                        <a:pt x="153570" y="5972"/>
                        <a:pt x="184504" y="9960"/>
                      </a:cubicBezTo>
                      <a:cubicBezTo>
                        <a:pt x="185213" y="10138"/>
                        <a:pt x="185213" y="11201"/>
                        <a:pt x="184504" y="11113"/>
                      </a:cubicBezTo>
                      <a:lnTo>
                        <a:pt x="184504" y="1111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8" name="任意多边形: 形状 587"/>
                <p:cNvSpPr/>
                <p:nvPr>
                  <p:custDataLst>
                    <p:tags r:id="rId325"/>
                  </p:custDataLst>
                </p:nvPr>
              </p:nvSpPr>
              <p:spPr>
                <a:xfrm>
                  <a:off x="8412001" y="4827686"/>
                  <a:ext cx="53237" cy="9238"/>
                </a:xfrm>
                <a:custGeom>
                  <a:avLst/>
                  <a:gdLst>
                    <a:gd name="connsiteX0" fmla="*/ 51631 w 53237"/>
                    <a:gd name="connsiteY0" fmla="*/ 5207 h 9238"/>
                    <a:gd name="connsiteX1" fmla="*/ 27522 w 53237"/>
                    <a:gd name="connsiteY1" fmla="*/ 8221 h 9238"/>
                    <a:gd name="connsiteX2" fmla="*/ 15910 w 53237"/>
                    <a:gd name="connsiteY2" fmla="*/ 8841 h 9238"/>
                    <a:gd name="connsiteX3" fmla="*/ 3147 w 53237"/>
                    <a:gd name="connsiteY3" fmla="*/ 8841 h 9238"/>
                    <a:gd name="connsiteX4" fmla="*/ 2970 w 53237"/>
                    <a:gd name="connsiteY4" fmla="*/ 598 h 9238"/>
                    <a:gd name="connsiteX5" fmla="*/ 15201 w 53237"/>
                    <a:gd name="connsiteY5" fmla="*/ 66 h 9238"/>
                    <a:gd name="connsiteX6" fmla="*/ 27256 w 53237"/>
                    <a:gd name="connsiteY6" fmla="*/ 66 h 9238"/>
                    <a:gd name="connsiteX7" fmla="*/ 51453 w 53237"/>
                    <a:gd name="connsiteY7" fmla="*/ 1928 h 9238"/>
                    <a:gd name="connsiteX8" fmla="*/ 51631 w 53237"/>
                    <a:gd name="connsiteY8" fmla="*/ 5207 h 9238"/>
                    <a:gd name="connsiteX9" fmla="*/ 51631 w 53237"/>
                    <a:gd name="connsiteY9" fmla="*/ 5207 h 9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37" h="9238">
                      <a:moveTo>
                        <a:pt x="51631" y="5207"/>
                      </a:moveTo>
                      <a:cubicBezTo>
                        <a:pt x="43565" y="5916"/>
                        <a:pt x="35676" y="7689"/>
                        <a:pt x="27522" y="8221"/>
                      </a:cubicBezTo>
                      <a:cubicBezTo>
                        <a:pt x="23622" y="8487"/>
                        <a:pt x="19810" y="8664"/>
                        <a:pt x="15910" y="8841"/>
                      </a:cubicBezTo>
                      <a:cubicBezTo>
                        <a:pt x="11745" y="9019"/>
                        <a:pt x="7313" y="9639"/>
                        <a:pt x="3147" y="8841"/>
                      </a:cubicBezTo>
                      <a:cubicBezTo>
                        <a:pt x="-1196" y="7955"/>
                        <a:pt x="-842" y="1573"/>
                        <a:pt x="2970" y="598"/>
                      </a:cubicBezTo>
                      <a:cubicBezTo>
                        <a:pt x="6781" y="-377"/>
                        <a:pt x="11301" y="155"/>
                        <a:pt x="15201" y="66"/>
                      </a:cubicBezTo>
                      <a:cubicBezTo>
                        <a:pt x="19190" y="-22"/>
                        <a:pt x="23267" y="66"/>
                        <a:pt x="27256" y="66"/>
                      </a:cubicBezTo>
                      <a:cubicBezTo>
                        <a:pt x="35322" y="155"/>
                        <a:pt x="43388" y="1573"/>
                        <a:pt x="51453" y="1928"/>
                      </a:cubicBezTo>
                      <a:cubicBezTo>
                        <a:pt x="53846" y="1928"/>
                        <a:pt x="53758" y="5030"/>
                        <a:pt x="51631" y="5207"/>
                      </a:cubicBezTo>
                      <a:lnTo>
                        <a:pt x="51631" y="52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9" name="任意多边形: 形状 588"/>
                <p:cNvSpPr/>
                <p:nvPr>
                  <p:custDataLst>
                    <p:tags r:id="rId326"/>
                  </p:custDataLst>
                </p:nvPr>
              </p:nvSpPr>
              <p:spPr>
                <a:xfrm>
                  <a:off x="8995654" y="5147549"/>
                  <a:ext cx="621762" cy="25221"/>
                </a:xfrm>
                <a:custGeom>
                  <a:avLst/>
                  <a:gdLst>
                    <a:gd name="connsiteX0" fmla="*/ 621569 w 621762"/>
                    <a:gd name="connsiteY0" fmla="*/ 21095 h 25221"/>
                    <a:gd name="connsiteX1" fmla="*/ 504658 w 621762"/>
                    <a:gd name="connsiteY1" fmla="*/ 24463 h 25221"/>
                    <a:gd name="connsiteX2" fmla="*/ 382430 w 621762"/>
                    <a:gd name="connsiteY2" fmla="*/ 21450 h 25221"/>
                    <a:gd name="connsiteX3" fmla="*/ 140189 w 621762"/>
                    <a:gd name="connsiteY3" fmla="*/ 13295 h 25221"/>
                    <a:gd name="connsiteX4" fmla="*/ 2538 w 621762"/>
                    <a:gd name="connsiteY4" fmla="*/ 5141 h 25221"/>
                    <a:gd name="connsiteX5" fmla="*/ 2449 w 621762"/>
                    <a:gd name="connsiteY5" fmla="*/ 0 h 25221"/>
                    <a:gd name="connsiteX6" fmla="*/ 123526 w 621762"/>
                    <a:gd name="connsiteY6" fmla="*/ 3723 h 25221"/>
                    <a:gd name="connsiteX7" fmla="*/ 243538 w 621762"/>
                    <a:gd name="connsiteY7" fmla="*/ 8775 h 25221"/>
                    <a:gd name="connsiteX8" fmla="*/ 484715 w 621762"/>
                    <a:gd name="connsiteY8" fmla="*/ 17816 h 25221"/>
                    <a:gd name="connsiteX9" fmla="*/ 552965 w 621762"/>
                    <a:gd name="connsiteY9" fmla="*/ 20209 h 25221"/>
                    <a:gd name="connsiteX10" fmla="*/ 621392 w 621762"/>
                    <a:gd name="connsiteY10" fmla="*/ 20564 h 25221"/>
                    <a:gd name="connsiteX11" fmla="*/ 621569 w 621762"/>
                    <a:gd name="connsiteY11" fmla="*/ 21095 h 25221"/>
                    <a:gd name="connsiteX12" fmla="*/ 621569 w 621762"/>
                    <a:gd name="connsiteY12" fmla="*/ 21095 h 25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1762" h="25221">
                      <a:moveTo>
                        <a:pt x="621569" y="21095"/>
                      </a:moveTo>
                      <a:cubicBezTo>
                        <a:pt x="583190" y="26768"/>
                        <a:pt x="543658" y="25172"/>
                        <a:pt x="504658" y="24463"/>
                      </a:cubicBezTo>
                      <a:cubicBezTo>
                        <a:pt x="463886" y="23666"/>
                        <a:pt x="423202" y="22691"/>
                        <a:pt x="382430" y="21450"/>
                      </a:cubicBezTo>
                      <a:cubicBezTo>
                        <a:pt x="301683" y="19057"/>
                        <a:pt x="220936" y="16575"/>
                        <a:pt x="140189" y="13295"/>
                      </a:cubicBezTo>
                      <a:cubicBezTo>
                        <a:pt x="94276" y="11434"/>
                        <a:pt x="48363" y="9573"/>
                        <a:pt x="2538" y="5141"/>
                      </a:cubicBezTo>
                      <a:cubicBezTo>
                        <a:pt x="-741" y="4786"/>
                        <a:pt x="-919" y="0"/>
                        <a:pt x="2449" y="0"/>
                      </a:cubicBezTo>
                      <a:cubicBezTo>
                        <a:pt x="42779" y="89"/>
                        <a:pt x="83108" y="1950"/>
                        <a:pt x="123526" y="3723"/>
                      </a:cubicBezTo>
                      <a:cubicBezTo>
                        <a:pt x="163500" y="5496"/>
                        <a:pt x="203563" y="7091"/>
                        <a:pt x="243538" y="8775"/>
                      </a:cubicBezTo>
                      <a:cubicBezTo>
                        <a:pt x="323931" y="12143"/>
                        <a:pt x="404323" y="15068"/>
                        <a:pt x="484715" y="17816"/>
                      </a:cubicBezTo>
                      <a:cubicBezTo>
                        <a:pt x="507495" y="18614"/>
                        <a:pt x="530274" y="19145"/>
                        <a:pt x="552965" y="20209"/>
                      </a:cubicBezTo>
                      <a:cubicBezTo>
                        <a:pt x="575921" y="21273"/>
                        <a:pt x="598701" y="23577"/>
                        <a:pt x="621392" y="20564"/>
                      </a:cubicBezTo>
                      <a:cubicBezTo>
                        <a:pt x="621746" y="20564"/>
                        <a:pt x="621923" y="21095"/>
                        <a:pt x="621569" y="21095"/>
                      </a:cubicBezTo>
                      <a:lnTo>
                        <a:pt x="621569" y="2109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0" name="任意多边形: 形状 589"/>
                <p:cNvSpPr/>
                <p:nvPr>
                  <p:custDataLst>
                    <p:tags r:id="rId327"/>
                  </p:custDataLst>
                </p:nvPr>
              </p:nvSpPr>
              <p:spPr>
                <a:xfrm>
                  <a:off x="8688065" y="5181940"/>
                  <a:ext cx="224019" cy="11539"/>
                </a:xfrm>
                <a:custGeom>
                  <a:avLst/>
                  <a:gdLst>
                    <a:gd name="connsiteX0" fmla="*/ 223087 w 224019"/>
                    <a:gd name="connsiteY0" fmla="*/ 11523 h 11539"/>
                    <a:gd name="connsiteX1" fmla="*/ 169019 w 224019"/>
                    <a:gd name="connsiteY1" fmla="*/ 8952 h 11539"/>
                    <a:gd name="connsiteX2" fmla="*/ 113090 w 224019"/>
                    <a:gd name="connsiteY2" fmla="*/ 10459 h 11539"/>
                    <a:gd name="connsiteX3" fmla="*/ 56275 w 224019"/>
                    <a:gd name="connsiteY3" fmla="*/ 9927 h 11539"/>
                    <a:gd name="connsiteX4" fmla="*/ 1143 w 224019"/>
                    <a:gd name="connsiteY4" fmla="*/ 4432 h 11539"/>
                    <a:gd name="connsiteX5" fmla="*/ 1055 w 224019"/>
                    <a:gd name="connsiteY5" fmla="*/ 1507 h 11539"/>
                    <a:gd name="connsiteX6" fmla="*/ 58313 w 224019"/>
                    <a:gd name="connsiteY6" fmla="*/ 2305 h 11539"/>
                    <a:gd name="connsiteX7" fmla="*/ 115217 w 224019"/>
                    <a:gd name="connsiteY7" fmla="*/ 5141 h 11539"/>
                    <a:gd name="connsiteX8" fmla="*/ 170969 w 224019"/>
                    <a:gd name="connsiteY8" fmla="*/ 4343 h 11539"/>
                    <a:gd name="connsiteX9" fmla="*/ 223441 w 224019"/>
                    <a:gd name="connsiteY9" fmla="*/ 10016 h 11539"/>
                    <a:gd name="connsiteX10" fmla="*/ 223087 w 224019"/>
                    <a:gd name="connsiteY10" fmla="*/ 11523 h 11539"/>
                    <a:gd name="connsiteX11" fmla="*/ 223087 w 224019"/>
                    <a:gd name="connsiteY11" fmla="*/ 11523 h 11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4019" h="11539">
                      <a:moveTo>
                        <a:pt x="223087" y="11523"/>
                      </a:moveTo>
                      <a:cubicBezTo>
                        <a:pt x="205271" y="6914"/>
                        <a:pt x="187012" y="8066"/>
                        <a:pt x="169019" y="8952"/>
                      </a:cubicBezTo>
                      <a:cubicBezTo>
                        <a:pt x="150406" y="9839"/>
                        <a:pt x="131792" y="10371"/>
                        <a:pt x="113090" y="10459"/>
                      </a:cubicBezTo>
                      <a:cubicBezTo>
                        <a:pt x="94122" y="10548"/>
                        <a:pt x="75243" y="10548"/>
                        <a:pt x="56275" y="9927"/>
                      </a:cubicBezTo>
                      <a:cubicBezTo>
                        <a:pt x="38104" y="9307"/>
                        <a:pt x="18871" y="9750"/>
                        <a:pt x="1143" y="4432"/>
                      </a:cubicBezTo>
                      <a:cubicBezTo>
                        <a:pt x="-275" y="3989"/>
                        <a:pt x="-452" y="1773"/>
                        <a:pt x="1055" y="1507"/>
                      </a:cubicBezTo>
                      <a:cubicBezTo>
                        <a:pt x="19580" y="-1772"/>
                        <a:pt x="39434" y="1152"/>
                        <a:pt x="58313" y="2305"/>
                      </a:cubicBezTo>
                      <a:cubicBezTo>
                        <a:pt x="77281" y="3457"/>
                        <a:pt x="96249" y="4875"/>
                        <a:pt x="115217" y="5141"/>
                      </a:cubicBezTo>
                      <a:cubicBezTo>
                        <a:pt x="133831" y="5495"/>
                        <a:pt x="152444" y="4964"/>
                        <a:pt x="170969" y="4343"/>
                      </a:cubicBezTo>
                      <a:cubicBezTo>
                        <a:pt x="188608" y="3723"/>
                        <a:pt x="206246" y="4609"/>
                        <a:pt x="223441" y="10016"/>
                      </a:cubicBezTo>
                      <a:cubicBezTo>
                        <a:pt x="224417" y="10371"/>
                        <a:pt x="224062" y="11700"/>
                        <a:pt x="223087" y="11523"/>
                      </a:cubicBezTo>
                      <a:lnTo>
                        <a:pt x="223087" y="115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1" name="任意多边形: 形状 590"/>
                <p:cNvSpPr/>
                <p:nvPr>
                  <p:custDataLst>
                    <p:tags r:id="rId328"/>
                  </p:custDataLst>
                </p:nvPr>
              </p:nvSpPr>
              <p:spPr>
                <a:xfrm>
                  <a:off x="8825794" y="5186531"/>
                  <a:ext cx="12829" cy="101699"/>
                </a:xfrm>
                <a:custGeom>
                  <a:avLst/>
                  <a:gdLst>
                    <a:gd name="connsiteX0" fmla="*/ 9575 w 12829"/>
                    <a:gd name="connsiteY0" fmla="*/ 101683 h 101699"/>
                    <a:gd name="connsiteX1" fmla="*/ 1598 w 12829"/>
                    <a:gd name="connsiteY1" fmla="*/ 85286 h 101699"/>
                    <a:gd name="connsiteX2" fmla="*/ 91 w 12829"/>
                    <a:gd name="connsiteY2" fmla="*/ 58961 h 101699"/>
                    <a:gd name="connsiteX3" fmla="*/ 1952 w 12829"/>
                    <a:gd name="connsiteY3" fmla="*/ 32724 h 101699"/>
                    <a:gd name="connsiteX4" fmla="*/ 3370 w 12829"/>
                    <a:gd name="connsiteY4" fmla="*/ 19607 h 101699"/>
                    <a:gd name="connsiteX5" fmla="*/ 4079 w 12829"/>
                    <a:gd name="connsiteY5" fmla="*/ 13048 h 101699"/>
                    <a:gd name="connsiteX6" fmla="*/ 4434 w 12829"/>
                    <a:gd name="connsiteY6" fmla="*/ 9325 h 101699"/>
                    <a:gd name="connsiteX7" fmla="*/ 6561 w 12829"/>
                    <a:gd name="connsiteY7" fmla="*/ 7552 h 101699"/>
                    <a:gd name="connsiteX8" fmla="*/ 8334 w 12829"/>
                    <a:gd name="connsiteY8" fmla="*/ 5779 h 101699"/>
                    <a:gd name="connsiteX9" fmla="*/ 8157 w 12829"/>
                    <a:gd name="connsiteY9" fmla="*/ 6311 h 101699"/>
                    <a:gd name="connsiteX10" fmla="*/ 5586 w 12829"/>
                    <a:gd name="connsiteY10" fmla="*/ 7729 h 101699"/>
                    <a:gd name="connsiteX11" fmla="*/ 3193 w 12829"/>
                    <a:gd name="connsiteY11" fmla="*/ 2854 h 101699"/>
                    <a:gd name="connsiteX12" fmla="*/ 6827 w 12829"/>
                    <a:gd name="connsiteY12" fmla="*/ 107 h 101699"/>
                    <a:gd name="connsiteX13" fmla="*/ 7713 w 12829"/>
                    <a:gd name="connsiteY13" fmla="*/ 18 h 101699"/>
                    <a:gd name="connsiteX14" fmla="*/ 11347 w 12829"/>
                    <a:gd name="connsiteY14" fmla="*/ 2145 h 101699"/>
                    <a:gd name="connsiteX15" fmla="*/ 12500 w 12829"/>
                    <a:gd name="connsiteY15" fmla="*/ 11452 h 101699"/>
                    <a:gd name="connsiteX16" fmla="*/ 11082 w 12829"/>
                    <a:gd name="connsiteY16" fmla="*/ 24481 h 101699"/>
                    <a:gd name="connsiteX17" fmla="*/ 8600 w 12829"/>
                    <a:gd name="connsiteY17" fmla="*/ 51604 h 101699"/>
                    <a:gd name="connsiteX18" fmla="*/ 8511 w 12829"/>
                    <a:gd name="connsiteY18" fmla="*/ 77840 h 101699"/>
                    <a:gd name="connsiteX19" fmla="*/ 9663 w 12829"/>
                    <a:gd name="connsiteY19" fmla="*/ 90781 h 101699"/>
                    <a:gd name="connsiteX20" fmla="*/ 10904 w 12829"/>
                    <a:gd name="connsiteY20" fmla="*/ 100885 h 101699"/>
                    <a:gd name="connsiteX21" fmla="*/ 9575 w 12829"/>
                    <a:gd name="connsiteY21" fmla="*/ 101683 h 101699"/>
                    <a:gd name="connsiteX22" fmla="*/ 9575 w 12829"/>
                    <a:gd name="connsiteY22" fmla="*/ 101683 h 101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829" h="101699">
                      <a:moveTo>
                        <a:pt x="9575" y="101683"/>
                      </a:moveTo>
                      <a:cubicBezTo>
                        <a:pt x="3813" y="99999"/>
                        <a:pt x="2395" y="90072"/>
                        <a:pt x="1598" y="85286"/>
                      </a:cubicBezTo>
                      <a:cubicBezTo>
                        <a:pt x="91" y="76599"/>
                        <a:pt x="-175" y="67736"/>
                        <a:pt x="91" y="58961"/>
                      </a:cubicBezTo>
                      <a:cubicBezTo>
                        <a:pt x="357" y="50186"/>
                        <a:pt x="1066" y="41411"/>
                        <a:pt x="1952" y="32724"/>
                      </a:cubicBezTo>
                      <a:cubicBezTo>
                        <a:pt x="2395" y="28381"/>
                        <a:pt x="2927" y="24038"/>
                        <a:pt x="3370" y="19607"/>
                      </a:cubicBezTo>
                      <a:cubicBezTo>
                        <a:pt x="3636" y="17391"/>
                        <a:pt x="3813" y="15263"/>
                        <a:pt x="4079" y="13048"/>
                      </a:cubicBezTo>
                      <a:cubicBezTo>
                        <a:pt x="4257" y="11807"/>
                        <a:pt x="4345" y="10566"/>
                        <a:pt x="4434" y="9325"/>
                      </a:cubicBezTo>
                      <a:cubicBezTo>
                        <a:pt x="3991" y="7375"/>
                        <a:pt x="4700" y="6843"/>
                        <a:pt x="6561" y="7552"/>
                      </a:cubicBezTo>
                      <a:cubicBezTo>
                        <a:pt x="7182" y="6932"/>
                        <a:pt x="7802" y="6400"/>
                        <a:pt x="8334" y="5779"/>
                      </a:cubicBezTo>
                      <a:cubicBezTo>
                        <a:pt x="8245" y="5957"/>
                        <a:pt x="8245" y="6134"/>
                        <a:pt x="8157" y="6311"/>
                      </a:cubicBezTo>
                      <a:cubicBezTo>
                        <a:pt x="7713" y="7375"/>
                        <a:pt x="6827" y="8084"/>
                        <a:pt x="5586" y="7729"/>
                      </a:cubicBezTo>
                      <a:cubicBezTo>
                        <a:pt x="3459" y="7109"/>
                        <a:pt x="2395" y="4893"/>
                        <a:pt x="3193" y="2854"/>
                      </a:cubicBezTo>
                      <a:cubicBezTo>
                        <a:pt x="3902" y="1082"/>
                        <a:pt x="4966" y="284"/>
                        <a:pt x="6827" y="107"/>
                      </a:cubicBezTo>
                      <a:cubicBezTo>
                        <a:pt x="7093" y="107"/>
                        <a:pt x="7359" y="18"/>
                        <a:pt x="7713" y="18"/>
                      </a:cubicBezTo>
                      <a:cubicBezTo>
                        <a:pt x="9220" y="-159"/>
                        <a:pt x="10461" y="993"/>
                        <a:pt x="11347" y="2145"/>
                      </a:cubicBezTo>
                      <a:cubicBezTo>
                        <a:pt x="13475" y="4982"/>
                        <a:pt x="12766" y="8172"/>
                        <a:pt x="12500" y="11452"/>
                      </a:cubicBezTo>
                      <a:cubicBezTo>
                        <a:pt x="12057" y="15795"/>
                        <a:pt x="11525" y="20138"/>
                        <a:pt x="11082" y="24481"/>
                      </a:cubicBezTo>
                      <a:cubicBezTo>
                        <a:pt x="10107" y="33522"/>
                        <a:pt x="9132" y="42563"/>
                        <a:pt x="8600" y="51604"/>
                      </a:cubicBezTo>
                      <a:cubicBezTo>
                        <a:pt x="8068" y="60290"/>
                        <a:pt x="8068" y="69065"/>
                        <a:pt x="8511" y="77840"/>
                      </a:cubicBezTo>
                      <a:cubicBezTo>
                        <a:pt x="8777" y="82183"/>
                        <a:pt x="9220" y="86438"/>
                        <a:pt x="9663" y="90781"/>
                      </a:cubicBezTo>
                      <a:cubicBezTo>
                        <a:pt x="9929" y="94149"/>
                        <a:pt x="11347" y="97694"/>
                        <a:pt x="10904" y="100885"/>
                      </a:cubicBezTo>
                      <a:cubicBezTo>
                        <a:pt x="10727" y="101506"/>
                        <a:pt x="10107" y="101772"/>
                        <a:pt x="9575" y="101683"/>
                      </a:cubicBezTo>
                      <a:lnTo>
                        <a:pt x="9575" y="10168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2" name="任意多边形: 形状 591"/>
                <p:cNvSpPr/>
                <p:nvPr>
                  <p:custDataLst>
                    <p:tags r:id="rId329"/>
                  </p:custDataLst>
                </p:nvPr>
              </p:nvSpPr>
              <p:spPr>
                <a:xfrm>
                  <a:off x="8756036" y="5189283"/>
                  <a:ext cx="82767" cy="100223"/>
                </a:xfrm>
                <a:custGeom>
                  <a:avLst/>
                  <a:gdLst>
                    <a:gd name="connsiteX0" fmla="*/ 80751 w 82767"/>
                    <a:gd name="connsiteY0" fmla="*/ 100171 h 100223"/>
                    <a:gd name="connsiteX1" fmla="*/ 2486 w 82767"/>
                    <a:gd name="connsiteY1" fmla="*/ 74910 h 100223"/>
                    <a:gd name="connsiteX2" fmla="*/ 4 w 82767"/>
                    <a:gd name="connsiteY2" fmla="*/ 71719 h 100223"/>
                    <a:gd name="connsiteX3" fmla="*/ 1600 w 82767"/>
                    <a:gd name="connsiteY3" fmla="*/ 3470 h 100223"/>
                    <a:gd name="connsiteX4" fmla="*/ 8956 w 82767"/>
                    <a:gd name="connsiteY4" fmla="*/ 3647 h 100223"/>
                    <a:gd name="connsiteX5" fmla="*/ 6475 w 82767"/>
                    <a:gd name="connsiteY5" fmla="*/ 72694 h 100223"/>
                    <a:gd name="connsiteX6" fmla="*/ 4081 w 82767"/>
                    <a:gd name="connsiteY6" fmla="*/ 68617 h 100223"/>
                    <a:gd name="connsiteX7" fmla="*/ 43081 w 82767"/>
                    <a:gd name="connsiteY7" fmla="*/ 82001 h 100223"/>
                    <a:gd name="connsiteX8" fmla="*/ 81903 w 82767"/>
                    <a:gd name="connsiteY8" fmla="*/ 97246 h 100223"/>
                    <a:gd name="connsiteX9" fmla="*/ 80751 w 82767"/>
                    <a:gd name="connsiteY9" fmla="*/ 100171 h 100223"/>
                    <a:gd name="connsiteX10" fmla="*/ 80751 w 82767"/>
                    <a:gd name="connsiteY10" fmla="*/ 100171 h 100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767" h="100223">
                      <a:moveTo>
                        <a:pt x="80751" y="100171"/>
                      </a:moveTo>
                      <a:cubicBezTo>
                        <a:pt x="54161" y="93612"/>
                        <a:pt x="29077" y="81469"/>
                        <a:pt x="2486" y="74910"/>
                      </a:cubicBezTo>
                      <a:cubicBezTo>
                        <a:pt x="1245" y="74556"/>
                        <a:pt x="-85" y="73049"/>
                        <a:pt x="4" y="71719"/>
                      </a:cubicBezTo>
                      <a:cubicBezTo>
                        <a:pt x="2131" y="49117"/>
                        <a:pt x="2929" y="26338"/>
                        <a:pt x="1600" y="3470"/>
                      </a:cubicBezTo>
                      <a:cubicBezTo>
                        <a:pt x="1334" y="-1317"/>
                        <a:pt x="8690" y="-1051"/>
                        <a:pt x="8956" y="3647"/>
                      </a:cubicBezTo>
                      <a:cubicBezTo>
                        <a:pt x="10463" y="26870"/>
                        <a:pt x="9931" y="49915"/>
                        <a:pt x="6475" y="72694"/>
                      </a:cubicBezTo>
                      <a:cubicBezTo>
                        <a:pt x="5677" y="71365"/>
                        <a:pt x="4879" y="69947"/>
                        <a:pt x="4081" y="68617"/>
                      </a:cubicBezTo>
                      <a:cubicBezTo>
                        <a:pt x="17288" y="72074"/>
                        <a:pt x="30140" y="77303"/>
                        <a:pt x="43081" y="82001"/>
                      </a:cubicBezTo>
                      <a:cubicBezTo>
                        <a:pt x="56111" y="86699"/>
                        <a:pt x="69317" y="91308"/>
                        <a:pt x="81903" y="97246"/>
                      </a:cubicBezTo>
                      <a:cubicBezTo>
                        <a:pt x="83676" y="98133"/>
                        <a:pt x="82435" y="100614"/>
                        <a:pt x="80751" y="100171"/>
                      </a:cubicBezTo>
                      <a:lnTo>
                        <a:pt x="80751" y="1001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3" name="任意多边形: 形状 592"/>
                <p:cNvSpPr/>
                <p:nvPr>
                  <p:custDataLst>
                    <p:tags r:id="rId330"/>
                  </p:custDataLst>
                </p:nvPr>
              </p:nvSpPr>
              <p:spPr>
                <a:xfrm>
                  <a:off x="9620623" y="5250091"/>
                  <a:ext cx="128410" cy="12068"/>
                </a:xfrm>
                <a:custGeom>
                  <a:avLst/>
                  <a:gdLst>
                    <a:gd name="connsiteX0" fmla="*/ 234 w 128410"/>
                    <a:gd name="connsiteY0" fmla="*/ 10 h 12068"/>
                    <a:gd name="connsiteX1" fmla="*/ 32231 w 128410"/>
                    <a:gd name="connsiteY1" fmla="*/ 1960 h 12068"/>
                    <a:gd name="connsiteX2" fmla="*/ 62899 w 128410"/>
                    <a:gd name="connsiteY2" fmla="*/ 3910 h 12068"/>
                    <a:gd name="connsiteX3" fmla="*/ 94631 w 128410"/>
                    <a:gd name="connsiteY3" fmla="*/ 1251 h 12068"/>
                    <a:gd name="connsiteX4" fmla="*/ 109788 w 128410"/>
                    <a:gd name="connsiteY4" fmla="*/ 2492 h 12068"/>
                    <a:gd name="connsiteX5" fmla="*/ 125831 w 128410"/>
                    <a:gd name="connsiteY5" fmla="*/ 5151 h 12068"/>
                    <a:gd name="connsiteX6" fmla="*/ 125033 w 128410"/>
                    <a:gd name="connsiteY6" fmla="*/ 12064 h 12068"/>
                    <a:gd name="connsiteX7" fmla="*/ 107838 w 128410"/>
                    <a:gd name="connsiteY7" fmla="*/ 9228 h 12068"/>
                    <a:gd name="connsiteX8" fmla="*/ 92681 w 128410"/>
                    <a:gd name="connsiteY8" fmla="*/ 8076 h 12068"/>
                    <a:gd name="connsiteX9" fmla="*/ 62013 w 128410"/>
                    <a:gd name="connsiteY9" fmla="*/ 9139 h 12068"/>
                    <a:gd name="connsiteX10" fmla="*/ 234 w 128410"/>
                    <a:gd name="connsiteY10" fmla="*/ 630 h 12068"/>
                    <a:gd name="connsiteX11" fmla="*/ 234 w 128410"/>
                    <a:gd name="connsiteY11" fmla="*/ 10 h 12068"/>
                    <a:gd name="connsiteX12" fmla="*/ 234 w 128410"/>
                    <a:gd name="connsiteY12" fmla="*/ 10 h 1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410" h="12068">
                      <a:moveTo>
                        <a:pt x="234" y="10"/>
                      </a:moveTo>
                      <a:cubicBezTo>
                        <a:pt x="10870" y="808"/>
                        <a:pt x="21595" y="1251"/>
                        <a:pt x="32231" y="1960"/>
                      </a:cubicBezTo>
                      <a:cubicBezTo>
                        <a:pt x="42424" y="2669"/>
                        <a:pt x="52706" y="4176"/>
                        <a:pt x="62899" y="3910"/>
                      </a:cubicBezTo>
                      <a:cubicBezTo>
                        <a:pt x="73624" y="3644"/>
                        <a:pt x="83906" y="1073"/>
                        <a:pt x="94631" y="1251"/>
                      </a:cubicBezTo>
                      <a:cubicBezTo>
                        <a:pt x="99683" y="1339"/>
                        <a:pt x="104735" y="1783"/>
                        <a:pt x="109788" y="2492"/>
                      </a:cubicBezTo>
                      <a:cubicBezTo>
                        <a:pt x="115017" y="3201"/>
                        <a:pt x="120690" y="3467"/>
                        <a:pt x="125831" y="5151"/>
                      </a:cubicBezTo>
                      <a:cubicBezTo>
                        <a:pt x="129642" y="6392"/>
                        <a:pt x="129110" y="12242"/>
                        <a:pt x="125033" y="12064"/>
                      </a:cubicBezTo>
                      <a:cubicBezTo>
                        <a:pt x="119271" y="11799"/>
                        <a:pt x="113510" y="9937"/>
                        <a:pt x="107838" y="9228"/>
                      </a:cubicBezTo>
                      <a:cubicBezTo>
                        <a:pt x="102785" y="8519"/>
                        <a:pt x="97733" y="8076"/>
                        <a:pt x="92681" y="8076"/>
                      </a:cubicBezTo>
                      <a:cubicBezTo>
                        <a:pt x="82399" y="8076"/>
                        <a:pt x="72383" y="9760"/>
                        <a:pt x="62013" y="9139"/>
                      </a:cubicBezTo>
                      <a:cubicBezTo>
                        <a:pt x="41361" y="7899"/>
                        <a:pt x="20709" y="3467"/>
                        <a:pt x="234" y="630"/>
                      </a:cubicBezTo>
                      <a:cubicBezTo>
                        <a:pt x="-32" y="453"/>
                        <a:pt x="-121" y="-79"/>
                        <a:pt x="234" y="10"/>
                      </a:cubicBezTo>
                      <a:lnTo>
                        <a:pt x="234" y="1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4" name="任意多边形: 形状 593"/>
                <p:cNvSpPr/>
                <p:nvPr>
                  <p:custDataLst>
                    <p:tags r:id="rId331"/>
                  </p:custDataLst>
                </p:nvPr>
              </p:nvSpPr>
              <p:spPr>
                <a:xfrm>
                  <a:off x="9584625" y="5307040"/>
                  <a:ext cx="172362" cy="10178"/>
                </a:xfrm>
                <a:custGeom>
                  <a:avLst/>
                  <a:gdLst>
                    <a:gd name="connsiteX0" fmla="*/ 512 w 172362"/>
                    <a:gd name="connsiteY0" fmla="*/ 1205 h 10178"/>
                    <a:gd name="connsiteX1" fmla="*/ 86577 w 172362"/>
                    <a:gd name="connsiteY1" fmla="*/ 1560 h 10178"/>
                    <a:gd name="connsiteX2" fmla="*/ 129299 w 172362"/>
                    <a:gd name="connsiteY2" fmla="*/ 53 h 10178"/>
                    <a:gd name="connsiteX3" fmla="*/ 150661 w 172362"/>
                    <a:gd name="connsiteY3" fmla="*/ 230 h 10178"/>
                    <a:gd name="connsiteX4" fmla="*/ 170604 w 172362"/>
                    <a:gd name="connsiteY4" fmla="*/ 2623 h 10178"/>
                    <a:gd name="connsiteX5" fmla="*/ 169895 w 172362"/>
                    <a:gd name="connsiteY5" fmla="*/ 8916 h 10178"/>
                    <a:gd name="connsiteX6" fmla="*/ 149774 w 172362"/>
                    <a:gd name="connsiteY6" fmla="*/ 8828 h 10178"/>
                    <a:gd name="connsiteX7" fmla="*/ 128413 w 172362"/>
                    <a:gd name="connsiteY7" fmla="*/ 8739 h 10178"/>
                    <a:gd name="connsiteX8" fmla="*/ 84627 w 172362"/>
                    <a:gd name="connsiteY8" fmla="*/ 9980 h 10178"/>
                    <a:gd name="connsiteX9" fmla="*/ 41993 w 172362"/>
                    <a:gd name="connsiteY9" fmla="*/ 9448 h 10178"/>
                    <a:gd name="connsiteX10" fmla="*/ 423 w 172362"/>
                    <a:gd name="connsiteY10" fmla="*/ 2269 h 10178"/>
                    <a:gd name="connsiteX11" fmla="*/ 512 w 172362"/>
                    <a:gd name="connsiteY11" fmla="*/ 1205 h 10178"/>
                    <a:gd name="connsiteX12" fmla="*/ 512 w 172362"/>
                    <a:gd name="connsiteY12" fmla="*/ 1205 h 1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362" h="10178">
                      <a:moveTo>
                        <a:pt x="512" y="1205"/>
                      </a:moveTo>
                      <a:cubicBezTo>
                        <a:pt x="28964" y="4485"/>
                        <a:pt x="58214" y="2801"/>
                        <a:pt x="86577" y="1560"/>
                      </a:cubicBezTo>
                      <a:cubicBezTo>
                        <a:pt x="100848" y="939"/>
                        <a:pt x="115029" y="230"/>
                        <a:pt x="129299" y="53"/>
                      </a:cubicBezTo>
                      <a:cubicBezTo>
                        <a:pt x="136390" y="-36"/>
                        <a:pt x="143570" y="-36"/>
                        <a:pt x="150661" y="230"/>
                      </a:cubicBezTo>
                      <a:cubicBezTo>
                        <a:pt x="156954" y="407"/>
                        <a:pt x="164754" y="-479"/>
                        <a:pt x="170604" y="2623"/>
                      </a:cubicBezTo>
                      <a:cubicBezTo>
                        <a:pt x="173528" y="4130"/>
                        <a:pt x="172465" y="8030"/>
                        <a:pt x="169895" y="8916"/>
                      </a:cubicBezTo>
                      <a:cubicBezTo>
                        <a:pt x="164045" y="10955"/>
                        <a:pt x="156067" y="9005"/>
                        <a:pt x="149774" y="8828"/>
                      </a:cubicBezTo>
                      <a:cubicBezTo>
                        <a:pt x="142683" y="8651"/>
                        <a:pt x="135504" y="8651"/>
                        <a:pt x="128413" y="8739"/>
                      </a:cubicBezTo>
                      <a:cubicBezTo>
                        <a:pt x="113788" y="8916"/>
                        <a:pt x="99252" y="9537"/>
                        <a:pt x="84627" y="9980"/>
                      </a:cubicBezTo>
                      <a:cubicBezTo>
                        <a:pt x="70446" y="10335"/>
                        <a:pt x="56264" y="10246"/>
                        <a:pt x="41993" y="9448"/>
                      </a:cubicBezTo>
                      <a:cubicBezTo>
                        <a:pt x="27812" y="8562"/>
                        <a:pt x="14250" y="5814"/>
                        <a:pt x="423" y="2269"/>
                      </a:cubicBezTo>
                      <a:cubicBezTo>
                        <a:pt x="-197" y="2092"/>
                        <a:pt x="-109" y="1117"/>
                        <a:pt x="512" y="1205"/>
                      </a:cubicBezTo>
                      <a:lnTo>
                        <a:pt x="512" y="120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5" name="任意多边形: 形状 594"/>
                <p:cNvSpPr/>
                <p:nvPr>
                  <p:custDataLst>
                    <p:tags r:id="rId332"/>
                  </p:custDataLst>
                </p:nvPr>
              </p:nvSpPr>
              <p:spPr>
                <a:xfrm>
                  <a:off x="9349266" y="5201838"/>
                  <a:ext cx="113582" cy="10782"/>
                </a:xfrm>
                <a:custGeom>
                  <a:avLst/>
                  <a:gdLst>
                    <a:gd name="connsiteX0" fmla="*/ 720 w 113582"/>
                    <a:gd name="connsiteY0" fmla="*/ 2969 h 10782"/>
                    <a:gd name="connsiteX1" fmla="*/ 28906 w 113582"/>
                    <a:gd name="connsiteY1" fmla="*/ 310 h 10782"/>
                    <a:gd name="connsiteX2" fmla="*/ 57181 w 113582"/>
                    <a:gd name="connsiteY2" fmla="*/ 222 h 10782"/>
                    <a:gd name="connsiteX3" fmla="*/ 85456 w 113582"/>
                    <a:gd name="connsiteY3" fmla="*/ 2083 h 10782"/>
                    <a:gd name="connsiteX4" fmla="*/ 112135 w 113582"/>
                    <a:gd name="connsiteY4" fmla="*/ 6515 h 10782"/>
                    <a:gd name="connsiteX5" fmla="*/ 112224 w 113582"/>
                    <a:gd name="connsiteY5" fmla="*/ 10326 h 10782"/>
                    <a:gd name="connsiteX6" fmla="*/ 85633 w 113582"/>
                    <a:gd name="connsiteY6" fmla="*/ 9617 h 10782"/>
                    <a:gd name="connsiteX7" fmla="*/ 57359 w 113582"/>
                    <a:gd name="connsiteY7" fmla="*/ 7933 h 10782"/>
                    <a:gd name="connsiteX8" fmla="*/ 29084 w 113582"/>
                    <a:gd name="connsiteY8" fmla="*/ 6515 h 10782"/>
                    <a:gd name="connsiteX9" fmla="*/ 809 w 113582"/>
                    <a:gd name="connsiteY9" fmla="*/ 4565 h 10782"/>
                    <a:gd name="connsiteX10" fmla="*/ 720 w 113582"/>
                    <a:gd name="connsiteY10" fmla="*/ 2969 h 10782"/>
                    <a:gd name="connsiteX11" fmla="*/ 720 w 113582"/>
                    <a:gd name="connsiteY11" fmla="*/ 2969 h 10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582" h="10782">
                      <a:moveTo>
                        <a:pt x="720" y="2969"/>
                      </a:moveTo>
                      <a:cubicBezTo>
                        <a:pt x="10116" y="2260"/>
                        <a:pt x="19422" y="753"/>
                        <a:pt x="28906" y="310"/>
                      </a:cubicBezTo>
                      <a:cubicBezTo>
                        <a:pt x="38302" y="-133"/>
                        <a:pt x="47697" y="-44"/>
                        <a:pt x="57181" y="222"/>
                      </a:cubicBezTo>
                      <a:cubicBezTo>
                        <a:pt x="66577" y="488"/>
                        <a:pt x="76061" y="1108"/>
                        <a:pt x="85456" y="2083"/>
                      </a:cubicBezTo>
                      <a:cubicBezTo>
                        <a:pt x="93965" y="2969"/>
                        <a:pt x="103981" y="3412"/>
                        <a:pt x="112135" y="6515"/>
                      </a:cubicBezTo>
                      <a:cubicBezTo>
                        <a:pt x="113819" y="7135"/>
                        <a:pt x="114263" y="9971"/>
                        <a:pt x="112224" y="10326"/>
                      </a:cubicBezTo>
                      <a:cubicBezTo>
                        <a:pt x="103804" y="11478"/>
                        <a:pt x="94231" y="10149"/>
                        <a:pt x="85633" y="9617"/>
                      </a:cubicBezTo>
                      <a:cubicBezTo>
                        <a:pt x="76238" y="8996"/>
                        <a:pt x="66754" y="8553"/>
                        <a:pt x="57359" y="7933"/>
                      </a:cubicBezTo>
                      <a:cubicBezTo>
                        <a:pt x="47963" y="7401"/>
                        <a:pt x="38479" y="7046"/>
                        <a:pt x="29084" y="6515"/>
                      </a:cubicBezTo>
                      <a:cubicBezTo>
                        <a:pt x="19600" y="5983"/>
                        <a:pt x="10204" y="4742"/>
                        <a:pt x="809" y="4565"/>
                      </a:cubicBezTo>
                      <a:cubicBezTo>
                        <a:pt x="-254" y="4653"/>
                        <a:pt x="-254" y="3058"/>
                        <a:pt x="720" y="2969"/>
                      </a:cubicBezTo>
                      <a:lnTo>
                        <a:pt x="720" y="29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6" name="任意多边形: 形状 595"/>
                <p:cNvSpPr/>
                <p:nvPr>
                  <p:custDataLst>
                    <p:tags r:id="rId333"/>
                  </p:custDataLst>
                </p:nvPr>
              </p:nvSpPr>
              <p:spPr>
                <a:xfrm>
                  <a:off x="8580830" y="5293970"/>
                  <a:ext cx="92691" cy="7001"/>
                </a:xfrm>
                <a:custGeom>
                  <a:avLst/>
                  <a:gdLst>
                    <a:gd name="connsiteX0" fmla="*/ 598 w 92691"/>
                    <a:gd name="connsiteY0" fmla="*/ 1423 h 7001"/>
                    <a:gd name="connsiteX1" fmla="*/ 45625 w 92691"/>
                    <a:gd name="connsiteY1" fmla="*/ 5 h 7001"/>
                    <a:gd name="connsiteX2" fmla="*/ 90652 w 92691"/>
                    <a:gd name="connsiteY2" fmla="*/ 2398 h 7001"/>
                    <a:gd name="connsiteX3" fmla="*/ 90741 w 92691"/>
                    <a:gd name="connsiteY3" fmla="*/ 6564 h 7001"/>
                    <a:gd name="connsiteX4" fmla="*/ 45714 w 92691"/>
                    <a:gd name="connsiteY4" fmla="*/ 6564 h 7001"/>
                    <a:gd name="connsiteX5" fmla="*/ 598 w 92691"/>
                    <a:gd name="connsiteY5" fmla="*/ 2753 h 7001"/>
                    <a:gd name="connsiteX6" fmla="*/ 598 w 92691"/>
                    <a:gd name="connsiteY6" fmla="*/ 1423 h 7001"/>
                    <a:gd name="connsiteX7" fmla="*/ 598 w 92691"/>
                    <a:gd name="connsiteY7" fmla="*/ 1423 h 7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691" h="7001">
                      <a:moveTo>
                        <a:pt x="598" y="1423"/>
                      </a:moveTo>
                      <a:cubicBezTo>
                        <a:pt x="15666" y="1068"/>
                        <a:pt x="30557" y="-84"/>
                        <a:pt x="45625" y="5"/>
                      </a:cubicBezTo>
                      <a:cubicBezTo>
                        <a:pt x="60693" y="93"/>
                        <a:pt x="75673" y="1157"/>
                        <a:pt x="90652" y="2398"/>
                      </a:cubicBezTo>
                      <a:cubicBezTo>
                        <a:pt x="93311" y="2664"/>
                        <a:pt x="93400" y="6475"/>
                        <a:pt x="90741" y="6564"/>
                      </a:cubicBezTo>
                      <a:cubicBezTo>
                        <a:pt x="75761" y="7007"/>
                        <a:pt x="60782" y="7273"/>
                        <a:pt x="45714" y="6564"/>
                      </a:cubicBezTo>
                      <a:cubicBezTo>
                        <a:pt x="30646" y="5855"/>
                        <a:pt x="15666" y="3905"/>
                        <a:pt x="598" y="2753"/>
                      </a:cubicBezTo>
                      <a:cubicBezTo>
                        <a:pt x="-199" y="2664"/>
                        <a:pt x="-199" y="1423"/>
                        <a:pt x="598" y="1423"/>
                      </a:cubicBezTo>
                      <a:lnTo>
                        <a:pt x="598" y="14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7" name="任意多边形: 形状 596"/>
                <p:cNvSpPr/>
                <p:nvPr>
                  <p:custDataLst>
                    <p:tags r:id="rId334"/>
                  </p:custDataLst>
                </p:nvPr>
              </p:nvSpPr>
              <p:spPr>
                <a:xfrm>
                  <a:off x="8954456" y="5292727"/>
                  <a:ext cx="255131" cy="12101"/>
                </a:xfrm>
                <a:custGeom>
                  <a:avLst/>
                  <a:gdLst>
                    <a:gd name="connsiteX0" fmla="*/ 254334 w 255131"/>
                    <a:gd name="connsiteY0" fmla="*/ 9225 h 12101"/>
                    <a:gd name="connsiteX1" fmla="*/ 126433 w 255131"/>
                    <a:gd name="connsiteY1" fmla="*/ 10909 h 12101"/>
                    <a:gd name="connsiteX2" fmla="*/ 62970 w 255131"/>
                    <a:gd name="connsiteY2" fmla="*/ 7630 h 12101"/>
                    <a:gd name="connsiteX3" fmla="*/ 31239 w 255131"/>
                    <a:gd name="connsiteY3" fmla="*/ 5059 h 12101"/>
                    <a:gd name="connsiteX4" fmla="*/ 394 w 255131"/>
                    <a:gd name="connsiteY4" fmla="*/ 1337 h 12101"/>
                    <a:gd name="connsiteX5" fmla="*/ 482 w 255131"/>
                    <a:gd name="connsiteY5" fmla="*/ 273 h 12101"/>
                    <a:gd name="connsiteX6" fmla="*/ 33277 w 255131"/>
                    <a:gd name="connsiteY6" fmla="*/ 1159 h 12101"/>
                    <a:gd name="connsiteX7" fmla="*/ 63945 w 255131"/>
                    <a:gd name="connsiteY7" fmla="*/ 2400 h 12101"/>
                    <a:gd name="connsiteX8" fmla="*/ 127408 w 255131"/>
                    <a:gd name="connsiteY8" fmla="*/ 4439 h 12101"/>
                    <a:gd name="connsiteX9" fmla="*/ 254334 w 255131"/>
                    <a:gd name="connsiteY9" fmla="*/ 7452 h 12101"/>
                    <a:gd name="connsiteX10" fmla="*/ 254334 w 255131"/>
                    <a:gd name="connsiteY10" fmla="*/ 9225 h 12101"/>
                    <a:gd name="connsiteX11" fmla="*/ 254334 w 255131"/>
                    <a:gd name="connsiteY11" fmla="*/ 9225 h 1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5131" h="12101">
                      <a:moveTo>
                        <a:pt x="254334" y="9225"/>
                      </a:moveTo>
                      <a:cubicBezTo>
                        <a:pt x="211967" y="13302"/>
                        <a:pt x="169155" y="12239"/>
                        <a:pt x="126433" y="10909"/>
                      </a:cubicBezTo>
                      <a:cubicBezTo>
                        <a:pt x="105249" y="10289"/>
                        <a:pt x="84065" y="9225"/>
                        <a:pt x="62970" y="7630"/>
                      </a:cubicBezTo>
                      <a:cubicBezTo>
                        <a:pt x="52423" y="6832"/>
                        <a:pt x="41786" y="6034"/>
                        <a:pt x="31239" y="5059"/>
                      </a:cubicBezTo>
                      <a:cubicBezTo>
                        <a:pt x="21046" y="4173"/>
                        <a:pt x="10498" y="3641"/>
                        <a:pt x="394" y="1337"/>
                      </a:cubicBezTo>
                      <a:cubicBezTo>
                        <a:pt x="-227" y="1159"/>
                        <a:pt x="-50" y="273"/>
                        <a:pt x="482" y="273"/>
                      </a:cubicBezTo>
                      <a:cubicBezTo>
                        <a:pt x="11296" y="-525"/>
                        <a:pt x="22375" y="628"/>
                        <a:pt x="33277" y="1159"/>
                      </a:cubicBezTo>
                      <a:cubicBezTo>
                        <a:pt x="43470" y="1602"/>
                        <a:pt x="53663" y="2046"/>
                        <a:pt x="63945" y="2400"/>
                      </a:cubicBezTo>
                      <a:cubicBezTo>
                        <a:pt x="85129" y="3109"/>
                        <a:pt x="106224" y="3818"/>
                        <a:pt x="127408" y="4439"/>
                      </a:cubicBezTo>
                      <a:cubicBezTo>
                        <a:pt x="169687" y="5680"/>
                        <a:pt x="211967" y="4971"/>
                        <a:pt x="254334" y="7452"/>
                      </a:cubicBezTo>
                      <a:cubicBezTo>
                        <a:pt x="255398" y="7541"/>
                        <a:pt x="255398" y="9137"/>
                        <a:pt x="254334" y="9225"/>
                      </a:cubicBezTo>
                      <a:lnTo>
                        <a:pt x="254334" y="92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sp>
            <p:nvSpPr>
              <p:cNvPr id="598" name="任意多边形: 形状 597"/>
              <p:cNvSpPr/>
              <p:nvPr>
                <p:custDataLst>
                  <p:tags r:id="rId335"/>
                </p:custDataLst>
              </p:nvPr>
            </p:nvSpPr>
            <p:spPr>
              <a:xfrm>
                <a:off x="9873445" y="5705797"/>
                <a:ext cx="1178014" cy="14691"/>
              </a:xfrm>
              <a:custGeom>
                <a:avLst/>
                <a:gdLst>
                  <a:gd name="connsiteX0" fmla="*/ 1169657 w 1178014"/>
                  <a:gd name="connsiteY0" fmla="*/ 14692 h 14691"/>
                  <a:gd name="connsiteX1" fmla="*/ 714780 w 1178014"/>
                  <a:gd name="connsiteY1" fmla="*/ 13185 h 14691"/>
                  <a:gd name="connsiteX2" fmla="*/ 259902 w 1178014"/>
                  <a:gd name="connsiteY2" fmla="*/ 11678 h 14691"/>
                  <a:gd name="connsiteX3" fmla="*/ 134040 w 1178014"/>
                  <a:gd name="connsiteY3" fmla="*/ 11235 h 14691"/>
                  <a:gd name="connsiteX4" fmla="*/ 69070 w 1178014"/>
                  <a:gd name="connsiteY4" fmla="*/ 10969 h 14691"/>
                  <a:gd name="connsiteX5" fmla="*/ 5962 w 1178014"/>
                  <a:gd name="connsiteY5" fmla="*/ 9551 h 14691"/>
                  <a:gd name="connsiteX6" fmla="*/ 5607 w 1178014"/>
                  <a:gd name="connsiteY6" fmla="*/ 1131 h 14691"/>
                  <a:gd name="connsiteX7" fmla="*/ 60472 w 1178014"/>
                  <a:gd name="connsiteY7" fmla="*/ 156 h 14691"/>
                  <a:gd name="connsiteX8" fmla="*/ 117288 w 1178014"/>
                  <a:gd name="connsiteY8" fmla="*/ 422 h 14691"/>
                  <a:gd name="connsiteX9" fmla="*/ 231007 w 1178014"/>
                  <a:gd name="connsiteY9" fmla="*/ 865 h 14691"/>
                  <a:gd name="connsiteX10" fmla="*/ 458446 w 1178014"/>
                  <a:gd name="connsiteY10" fmla="*/ 1840 h 14691"/>
                  <a:gd name="connsiteX11" fmla="*/ 913324 w 1178014"/>
                  <a:gd name="connsiteY11" fmla="*/ 4056 h 14691"/>
                  <a:gd name="connsiteX12" fmla="*/ 1169214 w 1178014"/>
                  <a:gd name="connsiteY12" fmla="*/ 5119 h 14691"/>
                  <a:gd name="connsiteX13" fmla="*/ 1169657 w 1178014"/>
                  <a:gd name="connsiteY13" fmla="*/ 14692 h 14691"/>
                  <a:gd name="connsiteX14" fmla="*/ 1169657 w 1178014"/>
                  <a:gd name="connsiteY14" fmla="*/ 14692 h 14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78014" h="14691">
                    <a:moveTo>
                      <a:pt x="1169657" y="14692"/>
                    </a:moveTo>
                    <a:cubicBezTo>
                      <a:pt x="1018002" y="14160"/>
                      <a:pt x="866435" y="13451"/>
                      <a:pt x="714780" y="13185"/>
                    </a:cubicBezTo>
                    <a:cubicBezTo>
                      <a:pt x="563213" y="12919"/>
                      <a:pt x="411558" y="12210"/>
                      <a:pt x="259902" y="11678"/>
                    </a:cubicBezTo>
                    <a:cubicBezTo>
                      <a:pt x="217978" y="11501"/>
                      <a:pt x="175965" y="11412"/>
                      <a:pt x="134040" y="11235"/>
                    </a:cubicBezTo>
                    <a:cubicBezTo>
                      <a:pt x="112413" y="11147"/>
                      <a:pt x="90697" y="11058"/>
                      <a:pt x="69070" y="10969"/>
                    </a:cubicBezTo>
                    <a:cubicBezTo>
                      <a:pt x="47975" y="10880"/>
                      <a:pt x="26879" y="11501"/>
                      <a:pt x="5962" y="9551"/>
                    </a:cubicBezTo>
                    <a:cubicBezTo>
                      <a:pt x="-1927" y="8842"/>
                      <a:pt x="-1927" y="1751"/>
                      <a:pt x="5607" y="1131"/>
                    </a:cubicBezTo>
                    <a:cubicBezTo>
                      <a:pt x="23689" y="-465"/>
                      <a:pt x="42036" y="67"/>
                      <a:pt x="60472" y="156"/>
                    </a:cubicBezTo>
                    <a:cubicBezTo>
                      <a:pt x="79440" y="245"/>
                      <a:pt x="98408" y="333"/>
                      <a:pt x="117288" y="422"/>
                    </a:cubicBezTo>
                    <a:cubicBezTo>
                      <a:pt x="155224" y="599"/>
                      <a:pt x="193071" y="776"/>
                      <a:pt x="231007" y="865"/>
                    </a:cubicBezTo>
                    <a:cubicBezTo>
                      <a:pt x="306791" y="1219"/>
                      <a:pt x="382663" y="1485"/>
                      <a:pt x="458446" y="1840"/>
                    </a:cubicBezTo>
                    <a:cubicBezTo>
                      <a:pt x="610101" y="2461"/>
                      <a:pt x="761668" y="3435"/>
                      <a:pt x="913324" y="4056"/>
                    </a:cubicBezTo>
                    <a:cubicBezTo>
                      <a:pt x="998591" y="4410"/>
                      <a:pt x="1083858" y="4765"/>
                      <a:pt x="1169214" y="5119"/>
                    </a:cubicBezTo>
                    <a:cubicBezTo>
                      <a:pt x="1180648" y="5119"/>
                      <a:pt x="1181091" y="14692"/>
                      <a:pt x="1169657" y="14692"/>
                    </a:cubicBezTo>
                    <a:lnTo>
                      <a:pt x="1169657" y="146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9" name="任意多边形: 形状 598"/>
              <p:cNvSpPr/>
              <p:nvPr>
                <p:custDataLst>
                  <p:tags r:id="rId336"/>
                </p:custDataLst>
              </p:nvPr>
            </p:nvSpPr>
            <p:spPr>
              <a:xfrm>
                <a:off x="6745741" y="5706344"/>
                <a:ext cx="1640012" cy="9553"/>
              </a:xfrm>
              <a:custGeom>
                <a:avLst/>
                <a:gdLst>
                  <a:gd name="connsiteX0" fmla="*/ 1637586 w 1640012"/>
                  <a:gd name="connsiteY0" fmla="*/ 7320 h 9553"/>
                  <a:gd name="connsiteX1" fmla="*/ 1317789 w 1640012"/>
                  <a:gd name="connsiteY1" fmla="*/ 8384 h 9553"/>
                  <a:gd name="connsiteX2" fmla="*/ 997992 w 1640012"/>
                  <a:gd name="connsiteY2" fmla="*/ 9359 h 9553"/>
                  <a:gd name="connsiteX3" fmla="*/ 361501 w 1640012"/>
                  <a:gd name="connsiteY3" fmla="*/ 9004 h 9553"/>
                  <a:gd name="connsiteX4" fmla="*/ 2438 w 1640012"/>
                  <a:gd name="connsiteY4" fmla="*/ 7231 h 9553"/>
                  <a:gd name="connsiteX5" fmla="*/ 2349 w 1640012"/>
                  <a:gd name="connsiteY5" fmla="*/ 2357 h 9553"/>
                  <a:gd name="connsiteX6" fmla="*/ 642032 w 1640012"/>
                  <a:gd name="connsiteY6" fmla="*/ 318 h 9553"/>
                  <a:gd name="connsiteX7" fmla="*/ 1278524 w 1640012"/>
                  <a:gd name="connsiteY7" fmla="*/ 761 h 9553"/>
                  <a:gd name="connsiteX8" fmla="*/ 1637586 w 1640012"/>
                  <a:gd name="connsiteY8" fmla="*/ 2179 h 9553"/>
                  <a:gd name="connsiteX9" fmla="*/ 1637586 w 1640012"/>
                  <a:gd name="connsiteY9" fmla="*/ 7320 h 9553"/>
                  <a:gd name="connsiteX10" fmla="*/ 1637586 w 1640012"/>
                  <a:gd name="connsiteY10" fmla="*/ 7320 h 9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0012" h="9553">
                    <a:moveTo>
                      <a:pt x="1637586" y="7320"/>
                    </a:moveTo>
                    <a:cubicBezTo>
                      <a:pt x="1531046" y="8649"/>
                      <a:pt x="1424329" y="7054"/>
                      <a:pt x="1317789" y="8384"/>
                    </a:cubicBezTo>
                    <a:cubicBezTo>
                      <a:pt x="1211249" y="9713"/>
                      <a:pt x="1104532" y="9270"/>
                      <a:pt x="997992" y="9359"/>
                    </a:cubicBezTo>
                    <a:cubicBezTo>
                      <a:pt x="785887" y="9359"/>
                      <a:pt x="573694" y="9979"/>
                      <a:pt x="361501" y="9004"/>
                    </a:cubicBezTo>
                    <a:cubicBezTo>
                      <a:pt x="241843" y="8472"/>
                      <a:pt x="122185" y="8472"/>
                      <a:pt x="2438" y="7231"/>
                    </a:cubicBezTo>
                    <a:cubicBezTo>
                      <a:pt x="-753" y="7231"/>
                      <a:pt x="-842" y="2357"/>
                      <a:pt x="2349" y="2357"/>
                    </a:cubicBezTo>
                    <a:cubicBezTo>
                      <a:pt x="215518" y="141"/>
                      <a:pt x="428775" y="406"/>
                      <a:pt x="642032" y="318"/>
                    </a:cubicBezTo>
                    <a:cubicBezTo>
                      <a:pt x="854137" y="229"/>
                      <a:pt x="1066330" y="-569"/>
                      <a:pt x="1278524" y="761"/>
                    </a:cubicBezTo>
                    <a:cubicBezTo>
                      <a:pt x="1398182" y="1559"/>
                      <a:pt x="1517840" y="673"/>
                      <a:pt x="1637586" y="2179"/>
                    </a:cubicBezTo>
                    <a:cubicBezTo>
                      <a:pt x="1640777" y="2268"/>
                      <a:pt x="1640866" y="7231"/>
                      <a:pt x="1637586" y="7320"/>
                    </a:cubicBezTo>
                    <a:lnTo>
                      <a:pt x="1637586" y="73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0" name="任意多边形: 形状 599"/>
              <p:cNvSpPr/>
              <p:nvPr>
                <p:custDataLst>
                  <p:tags r:id="rId337"/>
                </p:custDataLst>
              </p:nvPr>
            </p:nvSpPr>
            <p:spPr>
              <a:xfrm>
                <a:off x="7200185" y="5763652"/>
                <a:ext cx="532524" cy="9979"/>
              </a:xfrm>
              <a:custGeom>
                <a:avLst/>
                <a:gdLst>
                  <a:gd name="connsiteX0" fmla="*/ 212 w 532524"/>
                  <a:gd name="connsiteY0" fmla="*/ 4700 h 9979"/>
                  <a:gd name="connsiteX1" fmla="*/ 205669 w 532524"/>
                  <a:gd name="connsiteY1" fmla="*/ 1332 h 9979"/>
                  <a:gd name="connsiteX2" fmla="*/ 411127 w 532524"/>
                  <a:gd name="connsiteY2" fmla="*/ 357 h 9979"/>
                  <a:gd name="connsiteX3" fmla="*/ 468562 w 532524"/>
                  <a:gd name="connsiteY3" fmla="*/ 269 h 9979"/>
                  <a:gd name="connsiteX4" fmla="*/ 528214 w 532524"/>
                  <a:gd name="connsiteY4" fmla="*/ 446 h 9979"/>
                  <a:gd name="connsiteX5" fmla="*/ 528391 w 532524"/>
                  <a:gd name="connsiteY5" fmla="*/ 9221 h 9979"/>
                  <a:gd name="connsiteX6" fmla="*/ 424511 w 532524"/>
                  <a:gd name="connsiteY6" fmla="*/ 9398 h 9979"/>
                  <a:gd name="connsiteX7" fmla="*/ 322846 w 532524"/>
                  <a:gd name="connsiteY7" fmla="*/ 9132 h 9979"/>
                  <a:gd name="connsiteX8" fmla="*/ 117300 w 532524"/>
                  <a:gd name="connsiteY8" fmla="*/ 7359 h 9979"/>
                  <a:gd name="connsiteX9" fmla="*/ 124 w 532524"/>
                  <a:gd name="connsiteY9" fmla="*/ 5055 h 9979"/>
                  <a:gd name="connsiteX10" fmla="*/ 212 w 532524"/>
                  <a:gd name="connsiteY10" fmla="*/ 4700 h 9979"/>
                  <a:gd name="connsiteX11" fmla="*/ 212 w 532524"/>
                  <a:gd name="connsiteY11" fmla="*/ 4700 h 9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2524" h="9979">
                    <a:moveTo>
                      <a:pt x="212" y="4700"/>
                    </a:moveTo>
                    <a:cubicBezTo>
                      <a:pt x="68550" y="2219"/>
                      <a:pt x="137154" y="1953"/>
                      <a:pt x="205669" y="1332"/>
                    </a:cubicBezTo>
                    <a:cubicBezTo>
                      <a:pt x="274185" y="712"/>
                      <a:pt x="342700" y="446"/>
                      <a:pt x="411127" y="357"/>
                    </a:cubicBezTo>
                    <a:cubicBezTo>
                      <a:pt x="430272" y="357"/>
                      <a:pt x="449417" y="357"/>
                      <a:pt x="468562" y="269"/>
                    </a:cubicBezTo>
                    <a:cubicBezTo>
                      <a:pt x="488417" y="269"/>
                      <a:pt x="508360" y="-441"/>
                      <a:pt x="528214" y="446"/>
                    </a:cubicBezTo>
                    <a:cubicBezTo>
                      <a:pt x="533887" y="712"/>
                      <a:pt x="533975" y="8955"/>
                      <a:pt x="528391" y="9221"/>
                    </a:cubicBezTo>
                    <a:cubicBezTo>
                      <a:pt x="494001" y="10816"/>
                      <a:pt x="459078" y="9398"/>
                      <a:pt x="424511" y="9398"/>
                    </a:cubicBezTo>
                    <a:cubicBezTo>
                      <a:pt x="390652" y="9398"/>
                      <a:pt x="356704" y="9310"/>
                      <a:pt x="322846" y="9132"/>
                    </a:cubicBezTo>
                    <a:cubicBezTo>
                      <a:pt x="254330" y="8778"/>
                      <a:pt x="185815" y="8246"/>
                      <a:pt x="117300" y="7359"/>
                    </a:cubicBezTo>
                    <a:cubicBezTo>
                      <a:pt x="78211" y="6827"/>
                      <a:pt x="39212" y="6473"/>
                      <a:pt x="124" y="5055"/>
                    </a:cubicBezTo>
                    <a:cubicBezTo>
                      <a:pt x="-54" y="5055"/>
                      <a:pt x="-54" y="4700"/>
                      <a:pt x="212" y="4700"/>
                    </a:cubicBezTo>
                    <a:lnTo>
                      <a:pt x="212" y="470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1" name="任意多边形: 形状 600"/>
              <p:cNvSpPr/>
              <p:nvPr>
                <p:custDataLst>
                  <p:tags r:id="rId338"/>
                </p:custDataLst>
              </p:nvPr>
            </p:nvSpPr>
            <p:spPr>
              <a:xfrm>
                <a:off x="8799603" y="5775040"/>
                <a:ext cx="1100300" cy="9798"/>
              </a:xfrm>
              <a:custGeom>
                <a:avLst/>
                <a:gdLst>
                  <a:gd name="connsiteX0" fmla="*/ 1099835 w 1100300"/>
                  <a:gd name="connsiteY0" fmla="*/ 5455 h 9798"/>
                  <a:gd name="connsiteX1" fmla="*/ 991700 w 1100300"/>
                  <a:gd name="connsiteY1" fmla="*/ 9090 h 9798"/>
                  <a:gd name="connsiteX2" fmla="*/ 885692 w 1100300"/>
                  <a:gd name="connsiteY2" fmla="*/ 9267 h 9798"/>
                  <a:gd name="connsiteX3" fmla="*/ 671460 w 1100300"/>
                  <a:gd name="connsiteY3" fmla="*/ 9444 h 9798"/>
                  <a:gd name="connsiteX4" fmla="*/ 245211 w 1100300"/>
                  <a:gd name="connsiteY4" fmla="*/ 9798 h 9798"/>
                  <a:gd name="connsiteX5" fmla="*/ 4477 w 1100300"/>
                  <a:gd name="connsiteY5" fmla="*/ 9444 h 9798"/>
                  <a:gd name="connsiteX6" fmla="*/ 4300 w 1100300"/>
                  <a:gd name="connsiteY6" fmla="*/ 403 h 9798"/>
                  <a:gd name="connsiteX7" fmla="*/ 432764 w 1100300"/>
                  <a:gd name="connsiteY7" fmla="*/ 137 h 9798"/>
                  <a:gd name="connsiteX8" fmla="*/ 859012 w 1100300"/>
                  <a:gd name="connsiteY8" fmla="*/ 580 h 9798"/>
                  <a:gd name="connsiteX9" fmla="*/ 978316 w 1100300"/>
                  <a:gd name="connsiteY9" fmla="*/ 669 h 9798"/>
                  <a:gd name="connsiteX10" fmla="*/ 1099835 w 1100300"/>
                  <a:gd name="connsiteY10" fmla="*/ 4392 h 9798"/>
                  <a:gd name="connsiteX11" fmla="*/ 1099835 w 1100300"/>
                  <a:gd name="connsiteY11" fmla="*/ 5455 h 9798"/>
                  <a:gd name="connsiteX12" fmla="*/ 1099835 w 1100300"/>
                  <a:gd name="connsiteY12" fmla="*/ 5455 h 9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0300" h="9798">
                    <a:moveTo>
                      <a:pt x="1099835" y="5455"/>
                    </a:moveTo>
                    <a:cubicBezTo>
                      <a:pt x="1063849" y="7406"/>
                      <a:pt x="1027863" y="8912"/>
                      <a:pt x="991700" y="9090"/>
                    </a:cubicBezTo>
                    <a:cubicBezTo>
                      <a:pt x="956334" y="9355"/>
                      <a:pt x="921057" y="9178"/>
                      <a:pt x="885692" y="9267"/>
                    </a:cubicBezTo>
                    <a:cubicBezTo>
                      <a:pt x="814251" y="9355"/>
                      <a:pt x="742900" y="9355"/>
                      <a:pt x="671460" y="9444"/>
                    </a:cubicBezTo>
                    <a:cubicBezTo>
                      <a:pt x="529377" y="9533"/>
                      <a:pt x="387294" y="9798"/>
                      <a:pt x="245211" y="9798"/>
                    </a:cubicBezTo>
                    <a:cubicBezTo>
                      <a:pt x="164996" y="9798"/>
                      <a:pt x="84692" y="9710"/>
                      <a:pt x="4477" y="9444"/>
                    </a:cubicBezTo>
                    <a:cubicBezTo>
                      <a:pt x="-1373" y="9444"/>
                      <a:pt x="-1550" y="403"/>
                      <a:pt x="4300" y="403"/>
                    </a:cubicBezTo>
                    <a:cubicBezTo>
                      <a:pt x="147092" y="-129"/>
                      <a:pt x="289972" y="-40"/>
                      <a:pt x="432764" y="137"/>
                    </a:cubicBezTo>
                    <a:cubicBezTo>
                      <a:pt x="574847" y="314"/>
                      <a:pt x="716930" y="492"/>
                      <a:pt x="859012" y="580"/>
                    </a:cubicBezTo>
                    <a:cubicBezTo>
                      <a:pt x="898810" y="580"/>
                      <a:pt x="938518" y="580"/>
                      <a:pt x="978316" y="669"/>
                    </a:cubicBezTo>
                    <a:cubicBezTo>
                      <a:pt x="1018822" y="758"/>
                      <a:pt x="1059329" y="2265"/>
                      <a:pt x="1099835" y="4392"/>
                    </a:cubicBezTo>
                    <a:cubicBezTo>
                      <a:pt x="1100456" y="4480"/>
                      <a:pt x="1100456" y="5455"/>
                      <a:pt x="1099835" y="5455"/>
                    </a:cubicBezTo>
                    <a:lnTo>
                      <a:pt x="1099835" y="54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2" name="任意多边形: 形状 601"/>
              <p:cNvSpPr/>
              <p:nvPr>
                <p:custDataLst>
                  <p:tags r:id="rId339"/>
                </p:custDataLst>
              </p:nvPr>
            </p:nvSpPr>
            <p:spPr>
              <a:xfrm>
                <a:off x="8332805" y="5786825"/>
                <a:ext cx="300945" cy="7859"/>
              </a:xfrm>
              <a:custGeom>
                <a:avLst/>
                <a:gdLst>
                  <a:gd name="connsiteX0" fmla="*/ 300740 w 300945"/>
                  <a:gd name="connsiteY0" fmla="*/ 672 h 7859"/>
                  <a:gd name="connsiteX1" fmla="*/ 185248 w 300945"/>
                  <a:gd name="connsiteY1" fmla="*/ 6965 h 7859"/>
                  <a:gd name="connsiteX2" fmla="*/ 68427 w 300945"/>
                  <a:gd name="connsiteY2" fmla="*/ 7497 h 7859"/>
                  <a:gd name="connsiteX3" fmla="*/ 1064 w 300945"/>
                  <a:gd name="connsiteY3" fmla="*/ 4484 h 7859"/>
                  <a:gd name="connsiteX4" fmla="*/ 1064 w 300945"/>
                  <a:gd name="connsiteY4" fmla="*/ 2356 h 7859"/>
                  <a:gd name="connsiteX5" fmla="*/ 117974 w 300945"/>
                  <a:gd name="connsiteY5" fmla="*/ 2179 h 7859"/>
                  <a:gd name="connsiteX6" fmla="*/ 234707 w 300945"/>
                  <a:gd name="connsiteY6" fmla="*/ 849 h 7859"/>
                  <a:gd name="connsiteX7" fmla="*/ 300740 w 300945"/>
                  <a:gd name="connsiteY7" fmla="*/ 140 h 7859"/>
                  <a:gd name="connsiteX8" fmla="*/ 300740 w 300945"/>
                  <a:gd name="connsiteY8" fmla="*/ 672 h 7859"/>
                  <a:gd name="connsiteX9" fmla="*/ 300740 w 300945"/>
                  <a:gd name="connsiteY9" fmla="*/ 672 h 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945" h="7859">
                    <a:moveTo>
                      <a:pt x="300740" y="672"/>
                    </a:moveTo>
                    <a:cubicBezTo>
                      <a:pt x="262627" y="5193"/>
                      <a:pt x="223716" y="5990"/>
                      <a:pt x="185248" y="6965"/>
                    </a:cubicBezTo>
                    <a:cubicBezTo>
                      <a:pt x="146337" y="7940"/>
                      <a:pt x="107426" y="8118"/>
                      <a:pt x="68427" y="7497"/>
                    </a:cubicBezTo>
                    <a:cubicBezTo>
                      <a:pt x="46091" y="7143"/>
                      <a:pt x="23488" y="6522"/>
                      <a:pt x="1064" y="4484"/>
                    </a:cubicBezTo>
                    <a:cubicBezTo>
                      <a:pt x="-355" y="4395"/>
                      <a:pt x="-355" y="2356"/>
                      <a:pt x="1064" y="2356"/>
                    </a:cubicBezTo>
                    <a:cubicBezTo>
                      <a:pt x="39886" y="1027"/>
                      <a:pt x="78974" y="2179"/>
                      <a:pt x="117974" y="2179"/>
                    </a:cubicBezTo>
                    <a:cubicBezTo>
                      <a:pt x="156885" y="2090"/>
                      <a:pt x="195796" y="1647"/>
                      <a:pt x="234707" y="849"/>
                    </a:cubicBezTo>
                    <a:cubicBezTo>
                      <a:pt x="256689" y="406"/>
                      <a:pt x="278670" y="-303"/>
                      <a:pt x="300740" y="140"/>
                    </a:cubicBezTo>
                    <a:cubicBezTo>
                      <a:pt x="300918" y="52"/>
                      <a:pt x="301095" y="672"/>
                      <a:pt x="300740" y="672"/>
                    </a:cubicBezTo>
                    <a:lnTo>
                      <a:pt x="300740" y="6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3" name="任意多边形: 形状 602"/>
              <p:cNvSpPr/>
              <p:nvPr>
                <p:custDataLst>
                  <p:tags r:id="rId340"/>
                </p:custDataLst>
              </p:nvPr>
            </p:nvSpPr>
            <p:spPr>
              <a:xfrm>
                <a:off x="8046135" y="5831019"/>
                <a:ext cx="779761" cy="14776"/>
              </a:xfrm>
              <a:custGeom>
                <a:avLst/>
                <a:gdLst>
                  <a:gd name="connsiteX0" fmla="*/ 779129 w 779761"/>
                  <a:gd name="connsiteY0" fmla="*/ 13560 h 14776"/>
                  <a:gd name="connsiteX1" fmla="*/ 475464 w 779761"/>
                  <a:gd name="connsiteY1" fmla="*/ 14269 h 14776"/>
                  <a:gd name="connsiteX2" fmla="*/ 172774 w 779761"/>
                  <a:gd name="connsiteY2" fmla="*/ 9128 h 14776"/>
                  <a:gd name="connsiteX3" fmla="*/ 1441 w 779761"/>
                  <a:gd name="connsiteY3" fmla="*/ 3013 h 14776"/>
                  <a:gd name="connsiteX4" fmla="*/ 1353 w 779761"/>
                  <a:gd name="connsiteY4" fmla="*/ 88 h 14776"/>
                  <a:gd name="connsiteX5" fmla="*/ 153806 w 779761"/>
                  <a:gd name="connsiteY5" fmla="*/ 1861 h 14776"/>
                  <a:gd name="connsiteX6" fmla="*/ 305195 w 779761"/>
                  <a:gd name="connsiteY6" fmla="*/ 4431 h 14776"/>
                  <a:gd name="connsiteX7" fmla="*/ 607885 w 779761"/>
                  <a:gd name="connsiteY7" fmla="*/ 9306 h 14776"/>
                  <a:gd name="connsiteX8" fmla="*/ 779129 w 779761"/>
                  <a:gd name="connsiteY8" fmla="*/ 12142 h 14776"/>
                  <a:gd name="connsiteX9" fmla="*/ 779129 w 779761"/>
                  <a:gd name="connsiteY9" fmla="*/ 13560 h 14776"/>
                  <a:gd name="connsiteX10" fmla="*/ 779129 w 779761"/>
                  <a:gd name="connsiteY10" fmla="*/ 13560 h 14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9761" h="14776">
                    <a:moveTo>
                      <a:pt x="779129" y="13560"/>
                    </a:moveTo>
                    <a:cubicBezTo>
                      <a:pt x="677908" y="14358"/>
                      <a:pt x="576774" y="15422"/>
                      <a:pt x="475464" y="14269"/>
                    </a:cubicBezTo>
                    <a:cubicBezTo>
                      <a:pt x="374597" y="13206"/>
                      <a:pt x="273641" y="11788"/>
                      <a:pt x="172774" y="9128"/>
                    </a:cubicBezTo>
                    <a:cubicBezTo>
                      <a:pt x="115692" y="7622"/>
                      <a:pt x="58522" y="6558"/>
                      <a:pt x="1441" y="3013"/>
                    </a:cubicBezTo>
                    <a:cubicBezTo>
                      <a:pt x="-420" y="2924"/>
                      <a:pt x="-509" y="177"/>
                      <a:pt x="1353" y="88"/>
                    </a:cubicBezTo>
                    <a:cubicBezTo>
                      <a:pt x="52052" y="-355"/>
                      <a:pt x="103017" y="974"/>
                      <a:pt x="153806" y="1861"/>
                    </a:cubicBezTo>
                    <a:cubicBezTo>
                      <a:pt x="204239" y="2747"/>
                      <a:pt x="254761" y="3633"/>
                      <a:pt x="305195" y="4431"/>
                    </a:cubicBezTo>
                    <a:cubicBezTo>
                      <a:pt x="406062" y="6115"/>
                      <a:pt x="507018" y="7533"/>
                      <a:pt x="607885" y="9306"/>
                    </a:cubicBezTo>
                    <a:cubicBezTo>
                      <a:pt x="664967" y="10281"/>
                      <a:pt x="722048" y="11433"/>
                      <a:pt x="779129" y="12142"/>
                    </a:cubicBezTo>
                    <a:cubicBezTo>
                      <a:pt x="779927" y="12142"/>
                      <a:pt x="780016" y="13472"/>
                      <a:pt x="779129" y="13560"/>
                    </a:cubicBezTo>
                    <a:lnTo>
                      <a:pt x="779129" y="1356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4" name="任意多边形: 形状 603"/>
              <p:cNvSpPr/>
              <p:nvPr>
                <p:custDataLst>
                  <p:tags r:id="rId341"/>
                </p:custDataLst>
              </p:nvPr>
            </p:nvSpPr>
            <p:spPr>
              <a:xfrm>
                <a:off x="10266123" y="5752913"/>
                <a:ext cx="377787" cy="14580"/>
              </a:xfrm>
              <a:custGeom>
                <a:avLst/>
                <a:gdLst>
                  <a:gd name="connsiteX0" fmla="*/ 377588 w 377787"/>
                  <a:gd name="connsiteY0" fmla="*/ 14553 h 14580"/>
                  <a:gd name="connsiteX1" fmla="*/ 230187 w 377787"/>
                  <a:gd name="connsiteY1" fmla="*/ 11716 h 14580"/>
                  <a:gd name="connsiteX2" fmla="*/ 84914 w 377787"/>
                  <a:gd name="connsiteY2" fmla="*/ 6842 h 14580"/>
                  <a:gd name="connsiteX3" fmla="*/ 1242 w 377787"/>
                  <a:gd name="connsiteY3" fmla="*/ 2764 h 14580"/>
                  <a:gd name="connsiteX4" fmla="*/ 1153 w 377787"/>
                  <a:gd name="connsiteY4" fmla="*/ 194 h 14580"/>
                  <a:gd name="connsiteX5" fmla="*/ 74898 w 377787"/>
                  <a:gd name="connsiteY5" fmla="*/ 1523 h 14580"/>
                  <a:gd name="connsiteX6" fmla="*/ 148643 w 377787"/>
                  <a:gd name="connsiteY6" fmla="*/ 3917 h 14580"/>
                  <a:gd name="connsiteX7" fmla="*/ 293916 w 377787"/>
                  <a:gd name="connsiteY7" fmla="*/ 9412 h 14580"/>
                  <a:gd name="connsiteX8" fmla="*/ 377588 w 377787"/>
                  <a:gd name="connsiteY8" fmla="*/ 14021 h 14580"/>
                  <a:gd name="connsiteX9" fmla="*/ 377588 w 377787"/>
                  <a:gd name="connsiteY9" fmla="*/ 14553 h 14580"/>
                  <a:gd name="connsiteX10" fmla="*/ 377588 w 377787"/>
                  <a:gd name="connsiteY10" fmla="*/ 14553 h 14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7787" h="14580">
                    <a:moveTo>
                      <a:pt x="377588" y="14553"/>
                    </a:moveTo>
                    <a:cubicBezTo>
                      <a:pt x="328484" y="14819"/>
                      <a:pt x="279291" y="13134"/>
                      <a:pt x="230187" y="11716"/>
                    </a:cubicBezTo>
                    <a:cubicBezTo>
                      <a:pt x="181792" y="10387"/>
                      <a:pt x="133309" y="8791"/>
                      <a:pt x="84914" y="6842"/>
                    </a:cubicBezTo>
                    <a:cubicBezTo>
                      <a:pt x="57082" y="5689"/>
                      <a:pt x="28985" y="5512"/>
                      <a:pt x="1242" y="2764"/>
                    </a:cubicBezTo>
                    <a:cubicBezTo>
                      <a:pt x="-354" y="2587"/>
                      <a:pt x="-442" y="282"/>
                      <a:pt x="1153" y="194"/>
                    </a:cubicBezTo>
                    <a:cubicBezTo>
                      <a:pt x="25617" y="-515"/>
                      <a:pt x="50346" y="903"/>
                      <a:pt x="74898" y="1523"/>
                    </a:cubicBezTo>
                    <a:cubicBezTo>
                      <a:pt x="99450" y="2232"/>
                      <a:pt x="124091" y="3030"/>
                      <a:pt x="148643" y="3917"/>
                    </a:cubicBezTo>
                    <a:cubicBezTo>
                      <a:pt x="197038" y="5601"/>
                      <a:pt x="245521" y="7462"/>
                      <a:pt x="293916" y="9412"/>
                    </a:cubicBezTo>
                    <a:cubicBezTo>
                      <a:pt x="321837" y="10564"/>
                      <a:pt x="349757" y="11982"/>
                      <a:pt x="377588" y="14021"/>
                    </a:cubicBezTo>
                    <a:cubicBezTo>
                      <a:pt x="377854" y="14109"/>
                      <a:pt x="377854" y="14553"/>
                      <a:pt x="377588" y="14553"/>
                    </a:cubicBezTo>
                    <a:lnTo>
                      <a:pt x="377588" y="1455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5" name="任意多边形: 形状 604"/>
              <p:cNvSpPr/>
              <p:nvPr>
                <p:custDataLst>
                  <p:tags r:id="rId342"/>
                </p:custDataLst>
              </p:nvPr>
            </p:nvSpPr>
            <p:spPr>
              <a:xfrm>
                <a:off x="10184668" y="5780421"/>
                <a:ext cx="124510" cy="3694"/>
              </a:xfrm>
              <a:custGeom>
                <a:avLst/>
                <a:gdLst>
                  <a:gd name="connsiteX0" fmla="*/ 124178 w 124510"/>
                  <a:gd name="connsiteY0" fmla="*/ 2201 h 3694"/>
                  <a:gd name="connsiteX1" fmla="*/ 798 w 124510"/>
                  <a:gd name="connsiteY1" fmla="*/ 2645 h 3694"/>
                  <a:gd name="connsiteX2" fmla="*/ 798 w 124510"/>
                  <a:gd name="connsiteY2" fmla="*/ 1049 h 3694"/>
                  <a:gd name="connsiteX3" fmla="*/ 124178 w 124510"/>
                  <a:gd name="connsiteY3" fmla="*/ 1493 h 3694"/>
                  <a:gd name="connsiteX4" fmla="*/ 124178 w 124510"/>
                  <a:gd name="connsiteY4" fmla="*/ 2201 h 3694"/>
                  <a:gd name="connsiteX5" fmla="*/ 124178 w 124510"/>
                  <a:gd name="connsiteY5" fmla="*/ 2201 h 3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510" h="3694">
                    <a:moveTo>
                      <a:pt x="124178" y="2201"/>
                    </a:moveTo>
                    <a:cubicBezTo>
                      <a:pt x="83229" y="4063"/>
                      <a:pt x="41924" y="4152"/>
                      <a:pt x="798" y="2645"/>
                    </a:cubicBezTo>
                    <a:cubicBezTo>
                      <a:pt x="-266" y="2645"/>
                      <a:pt x="-266" y="1138"/>
                      <a:pt x="798" y="1049"/>
                    </a:cubicBezTo>
                    <a:cubicBezTo>
                      <a:pt x="41836" y="-457"/>
                      <a:pt x="83051" y="-369"/>
                      <a:pt x="124178" y="1493"/>
                    </a:cubicBezTo>
                    <a:cubicBezTo>
                      <a:pt x="124622" y="1581"/>
                      <a:pt x="124622" y="2201"/>
                      <a:pt x="124178" y="2201"/>
                    </a:cubicBezTo>
                    <a:lnTo>
                      <a:pt x="124178" y="22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6" name="任意多边形: 形状 605"/>
              <p:cNvSpPr/>
              <p:nvPr>
                <p:custDataLst>
                  <p:tags r:id="rId343"/>
                </p:custDataLst>
              </p:nvPr>
            </p:nvSpPr>
            <p:spPr>
              <a:xfrm>
                <a:off x="9988219" y="5781297"/>
                <a:ext cx="61545" cy="5227"/>
              </a:xfrm>
              <a:custGeom>
                <a:avLst/>
                <a:gdLst>
                  <a:gd name="connsiteX0" fmla="*/ 61368 w 61545"/>
                  <a:gd name="connsiteY0" fmla="*/ 4162 h 5227"/>
                  <a:gd name="connsiteX1" fmla="*/ 47186 w 61545"/>
                  <a:gd name="connsiteY1" fmla="*/ 5226 h 5227"/>
                  <a:gd name="connsiteX2" fmla="*/ 31321 w 61545"/>
                  <a:gd name="connsiteY2" fmla="*/ 4872 h 5227"/>
                  <a:gd name="connsiteX3" fmla="*/ 919 w 61545"/>
                  <a:gd name="connsiteY3" fmla="*/ 2833 h 5227"/>
                  <a:gd name="connsiteX4" fmla="*/ 1185 w 61545"/>
                  <a:gd name="connsiteY4" fmla="*/ 440 h 5227"/>
                  <a:gd name="connsiteX5" fmla="*/ 31853 w 61545"/>
                  <a:gd name="connsiteY5" fmla="*/ 794 h 5227"/>
                  <a:gd name="connsiteX6" fmla="*/ 47186 w 61545"/>
                  <a:gd name="connsiteY6" fmla="*/ 1592 h 5227"/>
                  <a:gd name="connsiteX7" fmla="*/ 61457 w 61545"/>
                  <a:gd name="connsiteY7" fmla="*/ 3719 h 5227"/>
                  <a:gd name="connsiteX8" fmla="*/ 61368 w 61545"/>
                  <a:gd name="connsiteY8" fmla="*/ 4162 h 5227"/>
                  <a:gd name="connsiteX9" fmla="*/ 61368 w 61545"/>
                  <a:gd name="connsiteY9" fmla="*/ 4162 h 5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545" h="5227">
                    <a:moveTo>
                      <a:pt x="61368" y="4162"/>
                    </a:moveTo>
                    <a:cubicBezTo>
                      <a:pt x="56759" y="5315"/>
                      <a:pt x="51973" y="5226"/>
                      <a:pt x="47186" y="5226"/>
                    </a:cubicBezTo>
                    <a:cubicBezTo>
                      <a:pt x="41868" y="5226"/>
                      <a:pt x="36550" y="4960"/>
                      <a:pt x="31321" y="4872"/>
                    </a:cubicBezTo>
                    <a:cubicBezTo>
                      <a:pt x="21216" y="4606"/>
                      <a:pt x="11023" y="4606"/>
                      <a:pt x="919" y="2833"/>
                    </a:cubicBezTo>
                    <a:cubicBezTo>
                      <a:pt x="-588" y="2567"/>
                      <a:pt x="-56" y="529"/>
                      <a:pt x="1185" y="440"/>
                    </a:cubicBezTo>
                    <a:cubicBezTo>
                      <a:pt x="11289" y="-535"/>
                      <a:pt x="21571" y="351"/>
                      <a:pt x="31853" y="794"/>
                    </a:cubicBezTo>
                    <a:cubicBezTo>
                      <a:pt x="36993" y="1060"/>
                      <a:pt x="42046" y="1237"/>
                      <a:pt x="47186" y="1592"/>
                    </a:cubicBezTo>
                    <a:cubicBezTo>
                      <a:pt x="51973" y="1947"/>
                      <a:pt x="56759" y="2213"/>
                      <a:pt x="61457" y="3719"/>
                    </a:cubicBezTo>
                    <a:cubicBezTo>
                      <a:pt x="61545" y="3897"/>
                      <a:pt x="61634" y="4162"/>
                      <a:pt x="61368" y="4162"/>
                    </a:cubicBezTo>
                    <a:lnTo>
                      <a:pt x="61368" y="416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7" name="任意多边形: 形状 606"/>
              <p:cNvSpPr/>
              <p:nvPr>
                <p:custDataLst>
                  <p:tags r:id="rId344"/>
                </p:custDataLst>
              </p:nvPr>
            </p:nvSpPr>
            <p:spPr>
              <a:xfrm>
                <a:off x="7764296" y="5765871"/>
                <a:ext cx="9541" cy="9838"/>
              </a:xfrm>
              <a:custGeom>
                <a:avLst/>
                <a:gdLst>
                  <a:gd name="connsiteX0" fmla="*/ 4876 w 9541"/>
                  <a:gd name="connsiteY0" fmla="*/ 9838 h 9838"/>
                  <a:gd name="connsiteX1" fmla="*/ 4699 w 9541"/>
                  <a:gd name="connsiteY1" fmla="*/ 0 h 9838"/>
                  <a:gd name="connsiteX2" fmla="*/ 4876 w 9541"/>
                  <a:gd name="connsiteY2" fmla="*/ 9838 h 9838"/>
                  <a:gd name="connsiteX3" fmla="*/ 4876 w 9541"/>
                  <a:gd name="connsiteY3" fmla="*/ 9838 h 9838"/>
                </a:gdLst>
                <a:ahLst/>
                <a:cxnLst>
                  <a:cxn ang="0">
                    <a:pos x="connsiteX0" y="connsiteY0"/>
                  </a:cxn>
                  <a:cxn ang="0">
                    <a:pos x="connsiteX1" y="connsiteY1"/>
                  </a:cxn>
                  <a:cxn ang="0">
                    <a:pos x="connsiteX2" y="connsiteY2"/>
                  </a:cxn>
                  <a:cxn ang="0">
                    <a:pos x="connsiteX3" y="connsiteY3"/>
                  </a:cxn>
                </a:cxnLst>
                <a:rect l="l" t="t" r="r" b="b"/>
                <a:pathLst>
                  <a:path w="9541" h="9838">
                    <a:moveTo>
                      <a:pt x="4876" y="9838"/>
                    </a:moveTo>
                    <a:cubicBezTo>
                      <a:pt x="-1506" y="9838"/>
                      <a:pt x="-1683" y="0"/>
                      <a:pt x="4699" y="0"/>
                    </a:cubicBezTo>
                    <a:cubicBezTo>
                      <a:pt x="10992" y="0"/>
                      <a:pt x="11258" y="9838"/>
                      <a:pt x="4876" y="9838"/>
                    </a:cubicBezTo>
                    <a:lnTo>
                      <a:pt x="4876" y="983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8" name="任意多边形: 形状 607"/>
              <p:cNvSpPr/>
              <p:nvPr>
                <p:custDataLst>
                  <p:tags r:id="rId345"/>
                </p:custDataLst>
              </p:nvPr>
            </p:nvSpPr>
            <p:spPr>
              <a:xfrm>
                <a:off x="7797890" y="5768028"/>
                <a:ext cx="9838" cy="8744"/>
              </a:xfrm>
              <a:custGeom>
                <a:avLst/>
                <a:gdLst>
                  <a:gd name="connsiteX0" fmla="*/ 8509 w 9838"/>
                  <a:gd name="connsiteY0" fmla="*/ 7238 h 8744"/>
                  <a:gd name="connsiteX1" fmla="*/ 8509 w 9838"/>
                  <a:gd name="connsiteY1" fmla="*/ 7238 h 8744"/>
                  <a:gd name="connsiteX2" fmla="*/ 8420 w 9838"/>
                  <a:gd name="connsiteY2" fmla="*/ 7326 h 8744"/>
                  <a:gd name="connsiteX3" fmla="*/ 7534 w 9838"/>
                  <a:gd name="connsiteY3" fmla="*/ 8035 h 8744"/>
                  <a:gd name="connsiteX4" fmla="*/ 7445 w 9838"/>
                  <a:gd name="connsiteY4" fmla="*/ 8124 h 8744"/>
                  <a:gd name="connsiteX5" fmla="*/ 7445 w 9838"/>
                  <a:gd name="connsiteY5" fmla="*/ 8124 h 8744"/>
                  <a:gd name="connsiteX6" fmla="*/ 6382 w 9838"/>
                  <a:gd name="connsiteY6" fmla="*/ 8567 h 8744"/>
                  <a:gd name="connsiteX7" fmla="*/ 6293 w 9838"/>
                  <a:gd name="connsiteY7" fmla="*/ 8567 h 8744"/>
                  <a:gd name="connsiteX8" fmla="*/ 5052 w 9838"/>
                  <a:gd name="connsiteY8" fmla="*/ 8744 h 8744"/>
                  <a:gd name="connsiteX9" fmla="*/ 4964 w 9838"/>
                  <a:gd name="connsiteY9" fmla="*/ 8744 h 8744"/>
                  <a:gd name="connsiteX10" fmla="*/ 4786 w 9838"/>
                  <a:gd name="connsiteY10" fmla="*/ 8744 h 8744"/>
                  <a:gd name="connsiteX11" fmla="*/ 3545 w 9838"/>
                  <a:gd name="connsiteY11" fmla="*/ 8567 h 8744"/>
                  <a:gd name="connsiteX12" fmla="*/ 3457 w 9838"/>
                  <a:gd name="connsiteY12" fmla="*/ 8567 h 8744"/>
                  <a:gd name="connsiteX13" fmla="*/ 2925 w 9838"/>
                  <a:gd name="connsiteY13" fmla="*/ 8301 h 8744"/>
                  <a:gd name="connsiteX14" fmla="*/ 2393 w 9838"/>
                  <a:gd name="connsiteY14" fmla="*/ 8035 h 8744"/>
                  <a:gd name="connsiteX15" fmla="*/ 1418 w 9838"/>
                  <a:gd name="connsiteY15" fmla="*/ 7326 h 8744"/>
                  <a:gd name="connsiteX16" fmla="*/ 709 w 9838"/>
                  <a:gd name="connsiteY16" fmla="*/ 6351 h 8744"/>
                  <a:gd name="connsiteX17" fmla="*/ 177 w 9838"/>
                  <a:gd name="connsiteY17" fmla="*/ 5199 h 8744"/>
                  <a:gd name="connsiteX18" fmla="*/ 0 w 9838"/>
                  <a:gd name="connsiteY18" fmla="*/ 3958 h 8744"/>
                  <a:gd name="connsiteX19" fmla="*/ 89 w 9838"/>
                  <a:gd name="connsiteY19" fmla="*/ 2983 h 8744"/>
                  <a:gd name="connsiteX20" fmla="*/ 709 w 9838"/>
                  <a:gd name="connsiteY20" fmla="*/ 1742 h 8744"/>
                  <a:gd name="connsiteX21" fmla="*/ 1418 w 9838"/>
                  <a:gd name="connsiteY21" fmla="*/ 1033 h 8744"/>
                  <a:gd name="connsiteX22" fmla="*/ 2748 w 9838"/>
                  <a:gd name="connsiteY22" fmla="*/ 413 h 8744"/>
                  <a:gd name="connsiteX23" fmla="*/ 3723 w 9838"/>
                  <a:gd name="connsiteY23" fmla="*/ 324 h 8744"/>
                  <a:gd name="connsiteX24" fmla="*/ 4786 w 9838"/>
                  <a:gd name="connsiteY24" fmla="*/ 501 h 8744"/>
                  <a:gd name="connsiteX25" fmla="*/ 6116 w 9838"/>
                  <a:gd name="connsiteY25" fmla="*/ 1210 h 8744"/>
                  <a:gd name="connsiteX26" fmla="*/ 7091 w 9838"/>
                  <a:gd name="connsiteY26" fmla="*/ 2274 h 8744"/>
                  <a:gd name="connsiteX27" fmla="*/ 7179 w 9838"/>
                  <a:gd name="connsiteY27" fmla="*/ 2362 h 8744"/>
                  <a:gd name="connsiteX28" fmla="*/ 6559 w 9838"/>
                  <a:gd name="connsiteY28" fmla="*/ 1565 h 8744"/>
                  <a:gd name="connsiteX29" fmla="*/ 6648 w 9838"/>
                  <a:gd name="connsiteY29" fmla="*/ 1654 h 8744"/>
                  <a:gd name="connsiteX30" fmla="*/ 5850 w 9838"/>
                  <a:gd name="connsiteY30" fmla="*/ 1033 h 8744"/>
                  <a:gd name="connsiteX31" fmla="*/ 5939 w 9838"/>
                  <a:gd name="connsiteY31" fmla="*/ 1122 h 8744"/>
                  <a:gd name="connsiteX32" fmla="*/ 4964 w 9838"/>
                  <a:gd name="connsiteY32" fmla="*/ 678 h 8744"/>
                  <a:gd name="connsiteX33" fmla="*/ 5141 w 9838"/>
                  <a:gd name="connsiteY33" fmla="*/ 678 h 8744"/>
                  <a:gd name="connsiteX34" fmla="*/ 4077 w 9838"/>
                  <a:gd name="connsiteY34" fmla="*/ 501 h 8744"/>
                  <a:gd name="connsiteX35" fmla="*/ 4254 w 9838"/>
                  <a:gd name="connsiteY35" fmla="*/ 501 h 8744"/>
                  <a:gd name="connsiteX36" fmla="*/ 3191 w 9838"/>
                  <a:gd name="connsiteY36" fmla="*/ 590 h 8744"/>
                  <a:gd name="connsiteX37" fmla="*/ 3457 w 9838"/>
                  <a:gd name="connsiteY37" fmla="*/ 501 h 8744"/>
                  <a:gd name="connsiteX38" fmla="*/ 2482 w 9838"/>
                  <a:gd name="connsiteY38" fmla="*/ 856 h 8744"/>
                  <a:gd name="connsiteX39" fmla="*/ 2836 w 9838"/>
                  <a:gd name="connsiteY39" fmla="*/ 678 h 8744"/>
                  <a:gd name="connsiteX40" fmla="*/ 1950 w 9838"/>
                  <a:gd name="connsiteY40" fmla="*/ 1299 h 8744"/>
                  <a:gd name="connsiteX41" fmla="*/ 2039 w 9838"/>
                  <a:gd name="connsiteY41" fmla="*/ 1210 h 8744"/>
                  <a:gd name="connsiteX42" fmla="*/ 2482 w 9838"/>
                  <a:gd name="connsiteY42" fmla="*/ 856 h 8744"/>
                  <a:gd name="connsiteX43" fmla="*/ 3457 w 9838"/>
                  <a:gd name="connsiteY43" fmla="*/ 324 h 8744"/>
                  <a:gd name="connsiteX44" fmla="*/ 3989 w 9838"/>
                  <a:gd name="connsiteY44" fmla="*/ 146 h 8744"/>
                  <a:gd name="connsiteX45" fmla="*/ 3014 w 9838"/>
                  <a:gd name="connsiteY45" fmla="*/ 590 h 8744"/>
                  <a:gd name="connsiteX46" fmla="*/ 3279 w 9838"/>
                  <a:gd name="connsiteY46" fmla="*/ 501 h 8744"/>
                  <a:gd name="connsiteX47" fmla="*/ 4875 w 9838"/>
                  <a:gd name="connsiteY47" fmla="*/ 58 h 8744"/>
                  <a:gd name="connsiteX48" fmla="*/ 6559 w 9838"/>
                  <a:gd name="connsiteY48" fmla="*/ 146 h 8744"/>
                  <a:gd name="connsiteX49" fmla="*/ 7623 w 9838"/>
                  <a:gd name="connsiteY49" fmla="*/ 590 h 8744"/>
                  <a:gd name="connsiteX50" fmla="*/ 8864 w 9838"/>
                  <a:gd name="connsiteY50" fmla="*/ 1742 h 8744"/>
                  <a:gd name="connsiteX51" fmla="*/ 9395 w 9838"/>
                  <a:gd name="connsiteY51" fmla="*/ 2717 h 8744"/>
                  <a:gd name="connsiteX52" fmla="*/ 9839 w 9838"/>
                  <a:gd name="connsiteY52" fmla="*/ 4313 h 8744"/>
                  <a:gd name="connsiteX53" fmla="*/ 9750 w 9838"/>
                  <a:gd name="connsiteY53" fmla="*/ 5465 h 8744"/>
                  <a:gd name="connsiteX54" fmla="*/ 8509 w 9838"/>
                  <a:gd name="connsiteY54" fmla="*/ 7238 h 8744"/>
                  <a:gd name="connsiteX55" fmla="*/ 8509 w 9838"/>
                  <a:gd name="connsiteY55" fmla="*/ 7238 h 8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9838" h="8744">
                    <a:moveTo>
                      <a:pt x="8509" y="7238"/>
                    </a:moveTo>
                    <a:cubicBezTo>
                      <a:pt x="8509" y="7238"/>
                      <a:pt x="8420" y="7326"/>
                      <a:pt x="8509" y="7238"/>
                    </a:cubicBezTo>
                    <a:cubicBezTo>
                      <a:pt x="8420" y="7326"/>
                      <a:pt x="8420" y="7326"/>
                      <a:pt x="8420" y="7326"/>
                    </a:cubicBezTo>
                    <a:cubicBezTo>
                      <a:pt x="8154" y="7592"/>
                      <a:pt x="7800" y="7770"/>
                      <a:pt x="7534" y="8035"/>
                    </a:cubicBezTo>
                    <a:cubicBezTo>
                      <a:pt x="7534" y="8035"/>
                      <a:pt x="7445" y="8035"/>
                      <a:pt x="7445" y="8124"/>
                    </a:cubicBezTo>
                    <a:cubicBezTo>
                      <a:pt x="7445" y="8124"/>
                      <a:pt x="7445" y="8124"/>
                      <a:pt x="7445" y="8124"/>
                    </a:cubicBezTo>
                    <a:cubicBezTo>
                      <a:pt x="7445" y="8124"/>
                      <a:pt x="6470" y="8567"/>
                      <a:pt x="6382" y="8567"/>
                    </a:cubicBezTo>
                    <a:cubicBezTo>
                      <a:pt x="6382" y="8567"/>
                      <a:pt x="6382" y="8567"/>
                      <a:pt x="6293" y="8567"/>
                    </a:cubicBezTo>
                    <a:cubicBezTo>
                      <a:pt x="5850" y="8656"/>
                      <a:pt x="5495" y="8656"/>
                      <a:pt x="5052" y="8744"/>
                    </a:cubicBezTo>
                    <a:cubicBezTo>
                      <a:pt x="5052" y="8744"/>
                      <a:pt x="4964" y="8744"/>
                      <a:pt x="4964" y="8744"/>
                    </a:cubicBezTo>
                    <a:cubicBezTo>
                      <a:pt x="4875" y="8744"/>
                      <a:pt x="4786" y="8744"/>
                      <a:pt x="4786" y="8744"/>
                    </a:cubicBezTo>
                    <a:cubicBezTo>
                      <a:pt x="4343" y="8656"/>
                      <a:pt x="3900" y="8656"/>
                      <a:pt x="3545" y="8567"/>
                    </a:cubicBezTo>
                    <a:cubicBezTo>
                      <a:pt x="3545" y="8567"/>
                      <a:pt x="3457" y="8567"/>
                      <a:pt x="3457" y="8567"/>
                    </a:cubicBezTo>
                    <a:cubicBezTo>
                      <a:pt x="3279" y="8478"/>
                      <a:pt x="3102" y="8390"/>
                      <a:pt x="2925" y="8301"/>
                    </a:cubicBezTo>
                    <a:cubicBezTo>
                      <a:pt x="2748" y="8213"/>
                      <a:pt x="2570" y="8124"/>
                      <a:pt x="2393" y="8035"/>
                    </a:cubicBezTo>
                    <a:cubicBezTo>
                      <a:pt x="2039" y="7858"/>
                      <a:pt x="1684" y="7503"/>
                      <a:pt x="1418" y="7326"/>
                    </a:cubicBezTo>
                    <a:cubicBezTo>
                      <a:pt x="1152" y="7060"/>
                      <a:pt x="886" y="6706"/>
                      <a:pt x="709" y="6351"/>
                    </a:cubicBezTo>
                    <a:cubicBezTo>
                      <a:pt x="443" y="5997"/>
                      <a:pt x="354" y="5642"/>
                      <a:pt x="177" y="5199"/>
                    </a:cubicBezTo>
                    <a:cubicBezTo>
                      <a:pt x="89" y="4756"/>
                      <a:pt x="0" y="4401"/>
                      <a:pt x="0" y="3958"/>
                    </a:cubicBezTo>
                    <a:cubicBezTo>
                      <a:pt x="0" y="3603"/>
                      <a:pt x="89" y="3249"/>
                      <a:pt x="89" y="2983"/>
                    </a:cubicBezTo>
                    <a:cubicBezTo>
                      <a:pt x="177" y="2451"/>
                      <a:pt x="443" y="2097"/>
                      <a:pt x="709" y="1742"/>
                    </a:cubicBezTo>
                    <a:cubicBezTo>
                      <a:pt x="886" y="1476"/>
                      <a:pt x="1064" y="1210"/>
                      <a:pt x="1418" y="1033"/>
                    </a:cubicBezTo>
                    <a:cubicBezTo>
                      <a:pt x="1773" y="678"/>
                      <a:pt x="2216" y="501"/>
                      <a:pt x="2748" y="413"/>
                    </a:cubicBezTo>
                    <a:cubicBezTo>
                      <a:pt x="3102" y="413"/>
                      <a:pt x="3457" y="324"/>
                      <a:pt x="3723" y="324"/>
                    </a:cubicBezTo>
                    <a:cubicBezTo>
                      <a:pt x="4077" y="413"/>
                      <a:pt x="4432" y="413"/>
                      <a:pt x="4786" y="501"/>
                    </a:cubicBezTo>
                    <a:cubicBezTo>
                      <a:pt x="5318" y="590"/>
                      <a:pt x="5761" y="856"/>
                      <a:pt x="6116" y="1210"/>
                    </a:cubicBezTo>
                    <a:cubicBezTo>
                      <a:pt x="6559" y="1476"/>
                      <a:pt x="6914" y="1831"/>
                      <a:pt x="7091" y="2274"/>
                    </a:cubicBezTo>
                    <a:cubicBezTo>
                      <a:pt x="7091" y="2274"/>
                      <a:pt x="7179" y="2362"/>
                      <a:pt x="7179" y="2362"/>
                    </a:cubicBezTo>
                    <a:cubicBezTo>
                      <a:pt x="7002" y="2097"/>
                      <a:pt x="6736" y="1831"/>
                      <a:pt x="6559" y="1565"/>
                    </a:cubicBezTo>
                    <a:cubicBezTo>
                      <a:pt x="6559" y="1565"/>
                      <a:pt x="6648" y="1654"/>
                      <a:pt x="6648" y="1654"/>
                    </a:cubicBezTo>
                    <a:cubicBezTo>
                      <a:pt x="6382" y="1476"/>
                      <a:pt x="6116" y="1210"/>
                      <a:pt x="5850" y="1033"/>
                    </a:cubicBezTo>
                    <a:cubicBezTo>
                      <a:pt x="5850" y="1033"/>
                      <a:pt x="5939" y="1122"/>
                      <a:pt x="5939" y="1122"/>
                    </a:cubicBezTo>
                    <a:cubicBezTo>
                      <a:pt x="5584" y="944"/>
                      <a:pt x="5318" y="856"/>
                      <a:pt x="4964" y="678"/>
                    </a:cubicBezTo>
                    <a:cubicBezTo>
                      <a:pt x="5052" y="678"/>
                      <a:pt x="5052" y="678"/>
                      <a:pt x="5141" y="678"/>
                    </a:cubicBezTo>
                    <a:cubicBezTo>
                      <a:pt x="4786" y="590"/>
                      <a:pt x="4432" y="590"/>
                      <a:pt x="4077" y="501"/>
                    </a:cubicBezTo>
                    <a:cubicBezTo>
                      <a:pt x="4166" y="501"/>
                      <a:pt x="4166" y="501"/>
                      <a:pt x="4254" y="501"/>
                    </a:cubicBezTo>
                    <a:cubicBezTo>
                      <a:pt x="3900" y="501"/>
                      <a:pt x="3545" y="590"/>
                      <a:pt x="3191" y="590"/>
                    </a:cubicBezTo>
                    <a:cubicBezTo>
                      <a:pt x="3279" y="590"/>
                      <a:pt x="3368" y="590"/>
                      <a:pt x="3457" y="501"/>
                    </a:cubicBezTo>
                    <a:cubicBezTo>
                      <a:pt x="3102" y="590"/>
                      <a:pt x="2836" y="767"/>
                      <a:pt x="2482" y="856"/>
                    </a:cubicBezTo>
                    <a:cubicBezTo>
                      <a:pt x="2570" y="767"/>
                      <a:pt x="2659" y="767"/>
                      <a:pt x="2836" y="678"/>
                    </a:cubicBezTo>
                    <a:cubicBezTo>
                      <a:pt x="2570" y="856"/>
                      <a:pt x="2304" y="1122"/>
                      <a:pt x="1950" y="1299"/>
                    </a:cubicBezTo>
                    <a:cubicBezTo>
                      <a:pt x="1950" y="1299"/>
                      <a:pt x="2039" y="1210"/>
                      <a:pt x="2039" y="1210"/>
                    </a:cubicBezTo>
                    <a:cubicBezTo>
                      <a:pt x="2216" y="1122"/>
                      <a:pt x="2304" y="1033"/>
                      <a:pt x="2482" y="856"/>
                    </a:cubicBezTo>
                    <a:cubicBezTo>
                      <a:pt x="3014" y="413"/>
                      <a:pt x="2748" y="590"/>
                      <a:pt x="3457" y="324"/>
                    </a:cubicBezTo>
                    <a:cubicBezTo>
                      <a:pt x="3634" y="235"/>
                      <a:pt x="3811" y="146"/>
                      <a:pt x="3989" y="146"/>
                    </a:cubicBezTo>
                    <a:cubicBezTo>
                      <a:pt x="3634" y="324"/>
                      <a:pt x="3279" y="413"/>
                      <a:pt x="3014" y="590"/>
                    </a:cubicBezTo>
                    <a:cubicBezTo>
                      <a:pt x="3102" y="590"/>
                      <a:pt x="3191" y="501"/>
                      <a:pt x="3279" y="501"/>
                    </a:cubicBezTo>
                    <a:cubicBezTo>
                      <a:pt x="3723" y="235"/>
                      <a:pt x="4254" y="58"/>
                      <a:pt x="4875" y="58"/>
                    </a:cubicBezTo>
                    <a:cubicBezTo>
                      <a:pt x="5407" y="-30"/>
                      <a:pt x="6027" y="-30"/>
                      <a:pt x="6559" y="146"/>
                    </a:cubicBezTo>
                    <a:cubicBezTo>
                      <a:pt x="6914" y="324"/>
                      <a:pt x="7268" y="413"/>
                      <a:pt x="7623" y="590"/>
                    </a:cubicBezTo>
                    <a:cubicBezTo>
                      <a:pt x="8154" y="856"/>
                      <a:pt x="8509" y="1210"/>
                      <a:pt x="8864" y="1742"/>
                    </a:cubicBezTo>
                    <a:cubicBezTo>
                      <a:pt x="9129" y="2008"/>
                      <a:pt x="9307" y="2362"/>
                      <a:pt x="9395" y="2717"/>
                    </a:cubicBezTo>
                    <a:cubicBezTo>
                      <a:pt x="9661" y="3249"/>
                      <a:pt x="9839" y="3781"/>
                      <a:pt x="9839" y="4313"/>
                    </a:cubicBezTo>
                    <a:cubicBezTo>
                      <a:pt x="9839" y="4667"/>
                      <a:pt x="9750" y="5022"/>
                      <a:pt x="9750" y="5465"/>
                    </a:cubicBezTo>
                    <a:cubicBezTo>
                      <a:pt x="9395" y="6085"/>
                      <a:pt x="9041" y="6706"/>
                      <a:pt x="8509" y="7238"/>
                    </a:cubicBezTo>
                    <a:lnTo>
                      <a:pt x="8509" y="723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09" name="图形 232"/>
            <p:cNvGrpSpPr/>
            <p:nvPr/>
          </p:nvGrpSpPr>
          <p:grpSpPr>
            <a:xfrm>
              <a:off x="8261653" y="2070471"/>
              <a:ext cx="1647509" cy="806182"/>
              <a:chOff x="8261653" y="2070471"/>
              <a:chExt cx="1647509" cy="806182"/>
            </a:xfrm>
          </p:grpSpPr>
          <p:sp>
            <p:nvSpPr>
              <p:cNvPr id="610" name="任意多边形: 形状 609"/>
              <p:cNvSpPr/>
              <p:nvPr>
                <p:custDataLst>
                  <p:tags r:id="rId346"/>
                </p:custDataLst>
              </p:nvPr>
            </p:nvSpPr>
            <p:spPr>
              <a:xfrm>
                <a:off x="8317097" y="2638632"/>
                <a:ext cx="1448871" cy="235943"/>
              </a:xfrm>
              <a:custGeom>
                <a:avLst/>
                <a:gdLst>
                  <a:gd name="connsiteX0" fmla="*/ 20228 w 1448871"/>
                  <a:gd name="connsiteY0" fmla="*/ 2836 h 235943"/>
                  <a:gd name="connsiteX1" fmla="*/ 3210 w 1448871"/>
                  <a:gd name="connsiteY1" fmla="*/ 152985 h 235943"/>
                  <a:gd name="connsiteX2" fmla="*/ 20406 w 1448871"/>
                  <a:gd name="connsiteY2" fmla="*/ 231693 h 235943"/>
                  <a:gd name="connsiteX3" fmla="*/ 826014 w 1448871"/>
                  <a:gd name="connsiteY3" fmla="*/ 230630 h 235943"/>
                  <a:gd name="connsiteX4" fmla="*/ 1434940 w 1448871"/>
                  <a:gd name="connsiteY4" fmla="*/ 234086 h 235943"/>
                  <a:gd name="connsiteX5" fmla="*/ 1447172 w 1448871"/>
                  <a:gd name="connsiteY5" fmla="*/ 91649 h 235943"/>
                  <a:gd name="connsiteX6" fmla="*/ 1431484 w 1448871"/>
                  <a:gd name="connsiteY6" fmla="*/ 0 h 235943"/>
                  <a:gd name="connsiteX7" fmla="*/ 517385 w 1448871"/>
                  <a:gd name="connsiteY7" fmla="*/ 0 h 235943"/>
                  <a:gd name="connsiteX8" fmla="*/ 20228 w 1448871"/>
                  <a:gd name="connsiteY8" fmla="*/ 2836 h 235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8871" h="235943">
                    <a:moveTo>
                      <a:pt x="20228" y="2836"/>
                    </a:moveTo>
                    <a:cubicBezTo>
                      <a:pt x="-4058" y="47420"/>
                      <a:pt x="-1753" y="119392"/>
                      <a:pt x="3210" y="152985"/>
                    </a:cubicBezTo>
                    <a:cubicBezTo>
                      <a:pt x="8263" y="186578"/>
                      <a:pt x="20406" y="231693"/>
                      <a:pt x="20406" y="231693"/>
                    </a:cubicBezTo>
                    <a:lnTo>
                      <a:pt x="826014" y="230630"/>
                    </a:lnTo>
                    <a:cubicBezTo>
                      <a:pt x="826014" y="230630"/>
                      <a:pt x="1434763" y="239759"/>
                      <a:pt x="1434940" y="234086"/>
                    </a:cubicBezTo>
                    <a:cubicBezTo>
                      <a:pt x="1435206" y="228325"/>
                      <a:pt x="1454617" y="136676"/>
                      <a:pt x="1447172" y="91649"/>
                    </a:cubicBezTo>
                    <a:cubicBezTo>
                      <a:pt x="1439727" y="46622"/>
                      <a:pt x="1431484" y="0"/>
                      <a:pt x="1431484" y="0"/>
                    </a:cubicBezTo>
                    <a:lnTo>
                      <a:pt x="517385" y="0"/>
                    </a:lnTo>
                    <a:lnTo>
                      <a:pt x="20228" y="2836"/>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1" name="任意多边形: 形状 610"/>
              <p:cNvSpPr/>
              <p:nvPr>
                <p:custDataLst>
                  <p:tags r:id="rId347"/>
                </p:custDataLst>
              </p:nvPr>
            </p:nvSpPr>
            <p:spPr>
              <a:xfrm>
                <a:off x="8334001" y="2634262"/>
                <a:ext cx="1193689" cy="53042"/>
              </a:xfrm>
              <a:custGeom>
                <a:avLst/>
                <a:gdLst>
                  <a:gd name="connsiteX0" fmla="*/ 2172 w 1193689"/>
                  <a:gd name="connsiteY0" fmla="*/ 24844 h 53042"/>
                  <a:gd name="connsiteX1" fmla="*/ 52872 w 1193689"/>
                  <a:gd name="connsiteY1" fmla="*/ 33353 h 53042"/>
                  <a:gd name="connsiteX2" fmla="*/ 110130 w 1193689"/>
                  <a:gd name="connsiteY2" fmla="*/ 33619 h 53042"/>
                  <a:gd name="connsiteX3" fmla="*/ 226863 w 1193689"/>
                  <a:gd name="connsiteY3" fmla="*/ 34151 h 53042"/>
                  <a:gd name="connsiteX4" fmla="*/ 455720 w 1193689"/>
                  <a:gd name="connsiteY4" fmla="*/ 38494 h 53042"/>
                  <a:gd name="connsiteX5" fmla="*/ 915561 w 1193689"/>
                  <a:gd name="connsiteY5" fmla="*/ 47446 h 53042"/>
                  <a:gd name="connsiteX6" fmla="*/ 1043108 w 1193689"/>
                  <a:gd name="connsiteY6" fmla="*/ 50549 h 53042"/>
                  <a:gd name="connsiteX7" fmla="*/ 1109053 w 1193689"/>
                  <a:gd name="connsiteY7" fmla="*/ 52233 h 53042"/>
                  <a:gd name="connsiteX8" fmla="*/ 1139809 w 1193689"/>
                  <a:gd name="connsiteY8" fmla="*/ 53030 h 53042"/>
                  <a:gd name="connsiteX9" fmla="*/ 1175086 w 1193689"/>
                  <a:gd name="connsiteY9" fmla="*/ 49928 h 53042"/>
                  <a:gd name="connsiteX10" fmla="*/ 1193522 w 1193689"/>
                  <a:gd name="connsiteY10" fmla="*/ 33531 h 53042"/>
                  <a:gd name="connsiteX11" fmla="*/ 1180759 w 1193689"/>
                  <a:gd name="connsiteY11" fmla="*/ 13676 h 53042"/>
                  <a:gd name="connsiteX12" fmla="*/ 1123146 w 1193689"/>
                  <a:gd name="connsiteY12" fmla="*/ 8092 h 53042"/>
                  <a:gd name="connsiteX13" fmla="*/ 1065976 w 1193689"/>
                  <a:gd name="connsiteY13" fmla="*/ 7029 h 53042"/>
                  <a:gd name="connsiteX14" fmla="*/ 949420 w 1193689"/>
                  <a:gd name="connsiteY14" fmla="*/ 4901 h 53042"/>
                  <a:gd name="connsiteX15" fmla="*/ 718436 w 1193689"/>
                  <a:gd name="connsiteY15" fmla="*/ 1179 h 53042"/>
                  <a:gd name="connsiteX16" fmla="*/ 256113 w 1193689"/>
                  <a:gd name="connsiteY16" fmla="*/ 2331 h 53042"/>
                  <a:gd name="connsiteX17" fmla="*/ 128389 w 1193689"/>
                  <a:gd name="connsiteY17" fmla="*/ 4547 h 53042"/>
                  <a:gd name="connsiteX18" fmla="*/ 62267 w 1193689"/>
                  <a:gd name="connsiteY18" fmla="*/ 6054 h 53042"/>
                  <a:gd name="connsiteX19" fmla="*/ 2349 w 1193689"/>
                  <a:gd name="connsiteY19" fmla="*/ 16690 h 53042"/>
                  <a:gd name="connsiteX20" fmla="*/ 2172 w 1193689"/>
                  <a:gd name="connsiteY20" fmla="*/ 24844 h 53042"/>
                  <a:gd name="connsiteX21" fmla="*/ 2172 w 1193689"/>
                  <a:gd name="connsiteY21" fmla="*/ 24844 h 5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93689" h="53042">
                    <a:moveTo>
                      <a:pt x="2172" y="24844"/>
                    </a:moveTo>
                    <a:cubicBezTo>
                      <a:pt x="17240" y="34772"/>
                      <a:pt x="34967" y="32910"/>
                      <a:pt x="52872" y="33353"/>
                    </a:cubicBezTo>
                    <a:cubicBezTo>
                      <a:pt x="71928" y="33797"/>
                      <a:pt x="91074" y="33531"/>
                      <a:pt x="110130" y="33619"/>
                    </a:cubicBezTo>
                    <a:cubicBezTo>
                      <a:pt x="149041" y="33619"/>
                      <a:pt x="187952" y="33797"/>
                      <a:pt x="226863" y="34151"/>
                    </a:cubicBezTo>
                    <a:cubicBezTo>
                      <a:pt x="303178" y="34860"/>
                      <a:pt x="379405" y="37253"/>
                      <a:pt x="455720" y="38494"/>
                    </a:cubicBezTo>
                    <a:cubicBezTo>
                      <a:pt x="609060" y="40976"/>
                      <a:pt x="762311" y="43901"/>
                      <a:pt x="915561" y="47446"/>
                    </a:cubicBezTo>
                    <a:cubicBezTo>
                      <a:pt x="958106" y="48421"/>
                      <a:pt x="1000563" y="49485"/>
                      <a:pt x="1043108" y="50549"/>
                    </a:cubicBezTo>
                    <a:cubicBezTo>
                      <a:pt x="1065090" y="51080"/>
                      <a:pt x="1087071" y="51701"/>
                      <a:pt x="1109053" y="52233"/>
                    </a:cubicBezTo>
                    <a:cubicBezTo>
                      <a:pt x="1119334" y="52499"/>
                      <a:pt x="1129616" y="52853"/>
                      <a:pt x="1139809" y="53030"/>
                    </a:cubicBezTo>
                    <a:cubicBezTo>
                      <a:pt x="1151686" y="53208"/>
                      <a:pt x="1163209" y="51346"/>
                      <a:pt x="1175086" y="49928"/>
                    </a:cubicBezTo>
                    <a:cubicBezTo>
                      <a:pt x="1184216" y="48865"/>
                      <a:pt x="1192193" y="43192"/>
                      <a:pt x="1193522" y="33531"/>
                    </a:cubicBezTo>
                    <a:cubicBezTo>
                      <a:pt x="1194675" y="25110"/>
                      <a:pt x="1189800" y="15183"/>
                      <a:pt x="1180759" y="13676"/>
                    </a:cubicBezTo>
                    <a:cubicBezTo>
                      <a:pt x="1161436" y="10485"/>
                      <a:pt x="1142912" y="8447"/>
                      <a:pt x="1123146" y="8092"/>
                    </a:cubicBezTo>
                    <a:cubicBezTo>
                      <a:pt x="1104089" y="7738"/>
                      <a:pt x="1085033" y="7383"/>
                      <a:pt x="1065976" y="7029"/>
                    </a:cubicBezTo>
                    <a:cubicBezTo>
                      <a:pt x="1027154" y="6319"/>
                      <a:pt x="988242" y="5610"/>
                      <a:pt x="949420" y="4901"/>
                    </a:cubicBezTo>
                    <a:cubicBezTo>
                      <a:pt x="872396" y="3483"/>
                      <a:pt x="795460" y="2242"/>
                      <a:pt x="718436" y="1179"/>
                    </a:cubicBezTo>
                    <a:cubicBezTo>
                      <a:pt x="564387" y="-949"/>
                      <a:pt x="410339" y="26"/>
                      <a:pt x="256113" y="2331"/>
                    </a:cubicBezTo>
                    <a:cubicBezTo>
                      <a:pt x="213568" y="2951"/>
                      <a:pt x="170934" y="3660"/>
                      <a:pt x="128389" y="4547"/>
                    </a:cubicBezTo>
                    <a:cubicBezTo>
                      <a:pt x="106408" y="4990"/>
                      <a:pt x="84337" y="5167"/>
                      <a:pt x="62267" y="6054"/>
                    </a:cubicBezTo>
                    <a:cubicBezTo>
                      <a:pt x="42235" y="6851"/>
                      <a:pt x="19899" y="4901"/>
                      <a:pt x="2349" y="16690"/>
                    </a:cubicBezTo>
                    <a:cubicBezTo>
                      <a:pt x="-753" y="18728"/>
                      <a:pt x="-753" y="22806"/>
                      <a:pt x="2172" y="24844"/>
                    </a:cubicBezTo>
                    <a:lnTo>
                      <a:pt x="2172" y="24844"/>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2" name="任意多边形: 形状 611"/>
              <p:cNvSpPr/>
              <p:nvPr>
                <p:custDataLst>
                  <p:tags r:id="rId348"/>
                </p:custDataLst>
              </p:nvPr>
            </p:nvSpPr>
            <p:spPr>
              <a:xfrm>
                <a:off x="8334976" y="2864540"/>
                <a:ext cx="1413427" cy="9646"/>
              </a:xfrm>
              <a:custGeom>
                <a:avLst/>
                <a:gdLst>
                  <a:gd name="connsiteX0" fmla="*/ 2704 w 1413427"/>
                  <a:gd name="connsiteY0" fmla="*/ 7735 h 9646"/>
                  <a:gd name="connsiteX1" fmla="*/ 72903 w 1413427"/>
                  <a:gd name="connsiteY1" fmla="*/ 9596 h 9646"/>
                  <a:gd name="connsiteX2" fmla="*/ 140266 w 1413427"/>
                  <a:gd name="connsiteY2" fmla="*/ 9596 h 9646"/>
                  <a:gd name="connsiteX3" fmla="*/ 277828 w 1413427"/>
                  <a:gd name="connsiteY3" fmla="*/ 9596 h 9646"/>
                  <a:gd name="connsiteX4" fmla="*/ 552953 w 1413427"/>
                  <a:gd name="connsiteY4" fmla="*/ 9596 h 9646"/>
                  <a:gd name="connsiteX5" fmla="*/ 1100455 w 1413427"/>
                  <a:gd name="connsiteY5" fmla="*/ 9242 h 9646"/>
                  <a:gd name="connsiteX6" fmla="*/ 1409350 w 1413427"/>
                  <a:gd name="connsiteY6" fmla="*/ 8976 h 9646"/>
                  <a:gd name="connsiteX7" fmla="*/ 1409527 w 1413427"/>
                  <a:gd name="connsiteY7" fmla="*/ 733 h 9646"/>
                  <a:gd name="connsiteX8" fmla="*/ 859189 w 1413427"/>
                  <a:gd name="connsiteY8" fmla="*/ 201 h 9646"/>
                  <a:gd name="connsiteX9" fmla="*/ 311687 w 1413427"/>
                  <a:gd name="connsiteY9" fmla="*/ 112 h 9646"/>
                  <a:gd name="connsiteX10" fmla="*/ 157284 w 1413427"/>
                  <a:gd name="connsiteY10" fmla="*/ 112 h 9646"/>
                  <a:gd name="connsiteX11" fmla="*/ 81501 w 1413427"/>
                  <a:gd name="connsiteY11" fmla="*/ 112 h 9646"/>
                  <a:gd name="connsiteX12" fmla="*/ 2881 w 1413427"/>
                  <a:gd name="connsiteY12" fmla="*/ 1973 h 9646"/>
                  <a:gd name="connsiteX13" fmla="*/ 2704 w 1413427"/>
                  <a:gd name="connsiteY13" fmla="*/ 7735 h 9646"/>
                  <a:gd name="connsiteX14" fmla="*/ 2704 w 1413427"/>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13427" h="9646">
                    <a:moveTo>
                      <a:pt x="2704" y="7735"/>
                    </a:moveTo>
                    <a:cubicBezTo>
                      <a:pt x="25926" y="10128"/>
                      <a:pt x="49415" y="9596"/>
                      <a:pt x="72903" y="9596"/>
                    </a:cubicBezTo>
                    <a:cubicBezTo>
                      <a:pt x="95328" y="9596"/>
                      <a:pt x="117841" y="9596"/>
                      <a:pt x="140266" y="9596"/>
                    </a:cubicBezTo>
                    <a:cubicBezTo>
                      <a:pt x="186091" y="9596"/>
                      <a:pt x="232004" y="9596"/>
                      <a:pt x="277828" y="9596"/>
                    </a:cubicBezTo>
                    <a:cubicBezTo>
                      <a:pt x="369566" y="9596"/>
                      <a:pt x="461304" y="9596"/>
                      <a:pt x="552953" y="9596"/>
                    </a:cubicBezTo>
                    <a:cubicBezTo>
                      <a:pt x="735454" y="9596"/>
                      <a:pt x="917954" y="9419"/>
                      <a:pt x="1100455" y="9242"/>
                    </a:cubicBezTo>
                    <a:cubicBezTo>
                      <a:pt x="1203450" y="9153"/>
                      <a:pt x="1306355" y="8976"/>
                      <a:pt x="1409350" y="8976"/>
                    </a:cubicBezTo>
                    <a:cubicBezTo>
                      <a:pt x="1414668" y="8976"/>
                      <a:pt x="1414845" y="733"/>
                      <a:pt x="1409527" y="733"/>
                    </a:cubicBezTo>
                    <a:cubicBezTo>
                      <a:pt x="1226051" y="733"/>
                      <a:pt x="1042664" y="378"/>
                      <a:pt x="859189" y="201"/>
                    </a:cubicBezTo>
                    <a:cubicBezTo>
                      <a:pt x="676688" y="23"/>
                      <a:pt x="494188" y="112"/>
                      <a:pt x="311687" y="112"/>
                    </a:cubicBezTo>
                    <a:cubicBezTo>
                      <a:pt x="260190" y="112"/>
                      <a:pt x="208693" y="112"/>
                      <a:pt x="157284" y="112"/>
                    </a:cubicBezTo>
                    <a:cubicBezTo>
                      <a:pt x="132023" y="112"/>
                      <a:pt x="106762" y="112"/>
                      <a:pt x="81501" y="112"/>
                    </a:cubicBezTo>
                    <a:cubicBezTo>
                      <a:pt x="55353" y="112"/>
                      <a:pt x="29028" y="-686"/>
                      <a:pt x="2881" y="1973"/>
                    </a:cubicBezTo>
                    <a:cubicBezTo>
                      <a:pt x="-930" y="2417"/>
                      <a:pt x="-930" y="7380"/>
                      <a:pt x="2704" y="7735"/>
                    </a:cubicBezTo>
                    <a:lnTo>
                      <a:pt x="270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3" name="任意多边形: 形状 612"/>
              <p:cNvSpPr/>
              <p:nvPr>
                <p:custDataLst>
                  <p:tags r:id="rId349"/>
                </p:custDataLst>
              </p:nvPr>
            </p:nvSpPr>
            <p:spPr>
              <a:xfrm>
                <a:off x="8268544" y="2350300"/>
                <a:ext cx="1514758" cy="298366"/>
              </a:xfrm>
              <a:custGeom>
                <a:avLst/>
                <a:gdLst>
                  <a:gd name="connsiteX0" fmla="*/ 13207 w 1514758"/>
                  <a:gd name="connsiteY0" fmla="*/ 0 h 298366"/>
                  <a:gd name="connsiteX1" fmla="*/ 14448 w 1514758"/>
                  <a:gd name="connsiteY1" fmla="*/ 27300 h 298366"/>
                  <a:gd name="connsiteX2" fmla="*/ 1449191 w 1514758"/>
                  <a:gd name="connsiteY2" fmla="*/ 27300 h 298366"/>
                  <a:gd name="connsiteX3" fmla="*/ 1479947 w 1514758"/>
                  <a:gd name="connsiteY3" fmla="*/ 170003 h 298366"/>
                  <a:gd name="connsiteX4" fmla="*/ 1443518 w 1514758"/>
                  <a:gd name="connsiteY4" fmla="*/ 263070 h 298366"/>
                  <a:gd name="connsiteX5" fmla="*/ 5939 w 1514758"/>
                  <a:gd name="connsiteY5" fmla="*/ 265375 h 298366"/>
                  <a:gd name="connsiteX6" fmla="*/ 0 w 1514758"/>
                  <a:gd name="connsiteY6" fmla="*/ 292852 h 298366"/>
                  <a:gd name="connsiteX7" fmla="*/ 1472857 w 1514758"/>
                  <a:gd name="connsiteY7" fmla="*/ 292852 h 298366"/>
                  <a:gd name="connsiteX8" fmla="*/ 1514427 w 1514758"/>
                  <a:gd name="connsiteY8" fmla="*/ 144565 h 298366"/>
                  <a:gd name="connsiteX9" fmla="*/ 1487925 w 1514758"/>
                  <a:gd name="connsiteY9" fmla="*/ 0 h 298366"/>
                  <a:gd name="connsiteX10" fmla="*/ 13207 w 1514758"/>
                  <a:gd name="connsiteY10" fmla="*/ 0 h 29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4758" h="298366">
                    <a:moveTo>
                      <a:pt x="13207" y="0"/>
                    </a:moveTo>
                    <a:cubicBezTo>
                      <a:pt x="10193" y="12320"/>
                      <a:pt x="14448" y="27300"/>
                      <a:pt x="14448" y="27300"/>
                    </a:cubicBezTo>
                    <a:lnTo>
                      <a:pt x="1449191" y="27300"/>
                    </a:lnTo>
                    <a:cubicBezTo>
                      <a:pt x="1449191" y="27300"/>
                      <a:pt x="1489254" y="100158"/>
                      <a:pt x="1479947" y="170003"/>
                    </a:cubicBezTo>
                    <a:cubicBezTo>
                      <a:pt x="1470641" y="239848"/>
                      <a:pt x="1443518" y="263070"/>
                      <a:pt x="1443518" y="263070"/>
                    </a:cubicBezTo>
                    <a:lnTo>
                      <a:pt x="5939" y="265375"/>
                    </a:lnTo>
                    <a:lnTo>
                      <a:pt x="0" y="292852"/>
                    </a:lnTo>
                    <a:cubicBezTo>
                      <a:pt x="0" y="292852"/>
                      <a:pt x="1470730" y="305261"/>
                      <a:pt x="1472857" y="292852"/>
                    </a:cubicBezTo>
                    <a:cubicBezTo>
                      <a:pt x="1474984" y="280443"/>
                      <a:pt x="1510616" y="234264"/>
                      <a:pt x="1514427" y="144565"/>
                    </a:cubicBezTo>
                    <a:cubicBezTo>
                      <a:pt x="1518238" y="54865"/>
                      <a:pt x="1487925" y="0"/>
                      <a:pt x="1487925" y="0"/>
                    </a:cubicBezTo>
                    <a:lnTo>
                      <a:pt x="13207" y="0"/>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4" name="任意多边形: 形状 613"/>
              <p:cNvSpPr/>
              <p:nvPr>
                <p:custDataLst>
                  <p:tags r:id="rId350"/>
                </p:custDataLst>
              </p:nvPr>
            </p:nvSpPr>
            <p:spPr>
              <a:xfrm>
                <a:off x="8334135" y="2074732"/>
                <a:ext cx="1567575" cy="274707"/>
              </a:xfrm>
              <a:custGeom>
                <a:avLst/>
                <a:gdLst>
                  <a:gd name="connsiteX0" fmla="*/ 2393 w 1567575"/>
                  <a:gd name="connsiteY0" fmla="*/ 16752 h 274707"/>
                  <a:gd name="connsiteX1" fmla="*/ 5229 w 1567575"/>
                  <a:gd name="connsiteY1" fmla="*/ 43431 h 274707"/>
                  <a:gd name="connsiteX2" fmla="*/ 108135 w 1567575"/>
                  <a:gd name="connsiteY2" fmla="*/ 50700 h 274707"/>
                  <a:gd name="connsiteX3" fmla="*/ 357201 w 1567575"/>
                  <a:gd name="connsiteY3" fmla="*/ 41836 h 274707"/>
                  <a:gd name="connsiteX4" fmla="*/ 695966 w 1567575"/>
                  <a:gd name="connsiteY4" fmla="*/ 34213 h 274707"/>
                  <a:gd name="connsiteX5" fmla="*/ 767495 w 1567575"/>
                  <a:gd name="connsiteY5" fmla="*/ 40418 h 274707"/>
                  <a:gd name="connsiteX6" fmla="*/ 785665 w 1567575"/>
                  <a:gd name="connsiteY6" fmla="*/ 125419 h 274707"/>
                  <a:gd name="connsiteX7" fmla="*/ 758543 w 1567575"/>
                  <a:gd name="connsiteY7" fmla="*/ 234086 h 274707"/>
                  <a:gd name="connsiteX8" fmla="*/ 0 w 1567575"/>
                  <a:gd name="connsiteY8" fmla="*/ 237366 h 274707"/>
                  <a:gd name="connsiteX9" fmla="*/ 4609 w 1567575"/>
                  <a:gd name="connsiteY9" fmla="*/ 274682 h 274707"/>
                  <a:gd name="connsiteX10" fmla="*/ 789388 w 1567575"/>
                  <a:gd name="connsiteY10" fmla="*/ 274682 h 274707"/>
                  <a:gd name="connsiteX11" fmla="*/ 1538624 w 1567575"/>
                  <a:gd name="connsiteY11" fmla="*/ 270516 h 274707"/>
                  <a:gd name="connsiteX12" fmla="*/ 1566633 w 1567575"/>
                  <a:gd name="connsiteY12" fmla="*/ 145805 h 274707"/>
                  <a:gd name="connsiteX13" fmla="*/ 1565481 w 1567575"/>
                  <a:gd name="connsiteY13" fmla="*/ 50788 h 274707"/>
                  <a:gd name="connsiteX14" fmla="*/ 1530824 w 1567575"/>
                  <a:gd name="connsiteY14" fmla="*/ 16841 h 274707"/>
                  <a:gd name="connsiteX15" fmla="*/ 1122835 w 1567575"/>
                  <a:gd name="connsiteY15" fmla="*/ 9927 h 274707"/>
                  <a:gd name="connsiteX16" fmla="*/ 799138 w 1567575"/>
                  <a:gd name="connsiteY16" fmla="*/ 0 h 274707"/>
                  <a:gd name="connsiteX17" fmla="*/ 403026 w 1567575"/>
                  <a:gd name="connsiteY17" fmla="*/ 7445 h 274707"/>
                  <a:gd name="connsiteX18" fmla="*/ 2393 w 1567575"/>
                  <a:gd name="connsiteY18" fmla="*/ 16752 h 27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67575" h="274707">
                    <a:moveTo>
                      <a:pt x="2393" y="16752"/>
                    </a:moveTo>
                    <a:cubicBezTo>
                      <a:pt x="2304" y="18968"/>
                      <a:pt x="5229" y="43431"/>
                      <a:pt x="5229" y="43431"/>
                    </a:cubicBezTo>
                    <a:lnTo>
                      <a:pt x="108135" y="50700"/>
                    </a:lnTo>
                    <a:cubicBezTo>
                      <a:pt x="108135" y="50700"/>
                      <a:pt x="347983" y="42456"/>
                      <a:pt x="357201" y="41836"/>
                    </a:cubicBezTo>
                    <a:cubicBezTo>
                      <a:pt x="366419" y="41216"/>
                      <a:pt x="678505" y="34213"/>
                      <a:pt x="695966" y="34213"/>
                    </a:cubicBezTo>
                    <a:cubicBezTo>
                      <a:pt x="713428" y="34213"/>
                      <a:pt x="767495" y="40418"/>
                      <a:pt x="767495" y="40418"/>
                    </a:cubicBezTo>
                    <a:cubicBezTo>
                      <a:pt x="767495" y="40418"/>
                      <a:pt x="789388" y="44406"/>
                      <a:pt x="785665" y="125419"/>
                    </a:cubicBezTo>
                    <a:cubicBezTo>
                      <a:pt x="781943" y="206432"/>
                      <a:pt x="758543" y="234086"/>
                      <a:pt x="758543" y="234086"/>
                    </a:cubicBezTo>
                    <a:lnTo>
                      <a:pt x="0" y="237366"/>
                    </a:lnTo>
                    <a:lnTo>
                      <a:pt x="4609" y="274682"/>
                    </a:lnTo>
                    <a:lnTo>
                      <a:pt x="789388" y="274682"/>
                    </a:lnTo>
                    <a:cubicBezTo>
                      <a:pt x="789388" y="274682"/>
                      <a:pt x="1537029" y="275302"/>
                      <a:pt x="1538624" y="270516"/>
                    </a:cubicBezTo>
                    <a:cubicBezTo>
                      <a:pt x="1540220" y="265641"/>
                      <a:pt x="1563974" y="204039"/>
                      <a:pt x="1566633" y="145805"/>
                    </a:cubicBezTo>
                    <a:cubicBezTo>
                      <a:pt x="1569292" y="87572"/>
                      <a:pt x="1565481" y="50788"/>
                      <a:pt x="1565481" y="50788"/>
                    </a:cubicBezTo>
                    <a:lnTo>
                      <a:pt x="1530824" y="16841"/>
                    </a:lnTo>
                    <a:lnTo>
                      <a:pt x="1122835" y="9927"/>
                    </a:lnTo>
                    <a:lnTo>
                      <a:pt x="799138" y="0"/>
                    </a:lnTo>
                    <a:lnTo>
                      <a:pt x="403026" y="7445"/>
                    </a:lnTo>
                    <a:lnTo>
                      <a:pt x="2393" y="16752"/>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5" name="任意多边形: 形状 614"/>
              <p:cNvSpPr/>
              <p:nvPr>
                <p:custDataLst>
                  <p:tags r:id="rId351"/>
                </p:custDataLst>
              </p:nvPr>
            </p:nvSpPr>
            <p:spPr>
              <a:xfrm>
                <a:off x="8365246" y="2111250"/>
                <a:ext cx="750293" cy="201318"/>
              </a:xfrm>
              <a:custGeom>
                <a:avLst/>
                <a:gdLst>
                  <a:gd name="connsiteX0" fmla="*/ 23400 w 750293"/>
                  <a:gd name="connsiteY0" fmla="*/ 10636 h 201318"/>
                  <a:gd name="connsiteX1" fmla="*/ 34391 w 750293"/>
                  <a:gd name="connsiteY1" fmla="*/ 123115 h 201318"/>
                  <a:gd name="connsiteX2" fmla="*/ 0 w 750293"/>
                  <a:gd name="connsiteY2" fmla="*/ 197569 h 201318"/>
                  <a:gd name="connsiteX3" fmla="*/ 528888 w 750293"/>
                  <a:gd name="connsiteY3" fmla="*/ 192605 h 201318"/>
                  <a:gd name="connsiteX4" fmla="*/ 730889 w 750293"/>
                  <a:gd name="connsiteY4" fmla="*/ 200316 h 201318"/>
                  <a:gd name="connsiteX5" fmla="*/ 750211 w 750293"/>
                  <a:gd name="connsiteY5" fmla="*/ 103526 h 201318"/>
                  <a:gd name="connsiteX6" fmla="*/ 736295 w 750293"/>
                  <a:gd name="connsiteY6" fmla="*/ 3811 h 201318"/>
                  <a:gd name="connsiteX7" fmla="*/ 395846 w 750293"/>
                  <a:gd name="connsiteY7" fmla="*/ 0 h 201318"/>
                  <a:gd name="connsiteX8" fmla="*/ 188528 w 750293"/>
                  <a:gd name="connsiteY8" fmla="*/ 12941 h 201318"/>
                  <a:gd name="connsiteX9" fmla="*/ 23400 w 750293"/>
                  <a:gd name="connsiteY9" fmla="*/ 10636 h 20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0293" h="201318">
                    <a:moveTo>
                      <a:pt x="23400" y="10636"/>
                    </a:moveTo>
                    <a:cubicBezTo>
                      <a:pt x="43609" y="62134"/>
                      <a:pt x="42279" y="95106"/>
                      <a:pt x="34391" y="123115"/>
                    </a:cubicBezTo>
                    <a:cubicBezTo>
                      <a:pt x="26591" y="151124"/>
                      <a:pt x="0" y="197569"/>
                      <a:pt x="0" y="197569"/>
                    </a:cubicBezTo>
                    <a:lnTo>
                      <a:pt x="528888" y="192605"/>
                    </a:lnTo>
                    <a:cubicBezTo>
                      <a:pt x="528888" y="192605"/>
                      <a:pt x="730711" y="204837"/>
                      <a:pt x="730889" y="200316"/>
                    </a:cubicBezTo>
                    <a:cubicBezTo>
                      <a:pt x="731066" y="195796"/>
                      <a:pt x="748882" y="133751"/>
                      <a:pt x="750211" y="103526"/>
                    </a:cubicBezTo>
                    <a:cubicBezTo>
                      <a:pt x="751541" y="73302"/>
                      <a:pt x="736295" y="3811"/>
                      <a:pt x="736295" y="3811"/>
                    </a:cubicBezTo>
                    <a:lnTo>
                      <a:pt x="395846" y="0"/>
                    </a:lnTo>
                    <a:cubicBezTo>
                      <a:pt x="395846" y="0"/>
                      <a:pt x="194644" y="12941"/>
                      <a:pt x="188528" y="12941"/>
                    </a:cubicBezTo>
                    <a:cubicBezTo>
                      <a:pt x="182501" y="13029"/>
                      <a:pt x="23400" y="10636"/>
                      <a:pt x="23400" y="10636"/>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6" name="任意多边形: 形状 615"/>
              <p:cNvSpPr/>
              <p:nvPr>
                <p:custDataLst>
                  <p:tags r:id="rId352"/>
                </p:custDataLst>
              </p:nvPr>
            </p:nvSpPr>
            <p:spPr>
              <a:xfrm>
                <a:off x="8337060" y="2376499"/>
                <a:ext cx="1413499" cy="236871"/>
              </a:xfrm>
              <a:custGeom>
                <a:avLst/>
                <a:gdLst>
                  <a:gd name="connsiteX0" fmla="*/ 1410989 w 1413499"/>
                  <a:gd name="connsiteY0" fmla="*/ 140259 h 236871"/>
                  <a:gd name="connsiteX1" fmla="*/ 1410989 w 1413499"/>
                  <a:gd name="connsiteY1" fmla="*/ 140436 h 236871"/>
                  <a:gd name="connsiteX2" fmla="*/ 1403987 w 1413499"/>
                  <a:gd name="connsiteY2" fmla="*/ 185463 h 236871"/>
                  <a:gd name="connsiteX3" fmla="*/ 1384576 w 1413499"/>
                  <a:gd name="connsiteY3" fmla="*/ 230135 h 236871"/>
                  <a:gd name="connsiteX4" fmla="*/ 1375092 w 1413499"/>
                  <a:gd name="connsiteY4" fmla="*/ 236871 h 236871"/>
                  <a:gd name="connsiteX5" fmla="*/ 4432 w 1413499"/>
                  <a:gd name="connsiteY5" fmla="*/ 236871 h 236871"/>
                  <a:gd name="connsiteX6" fmla="*/ 22957 w 1413499"/>
                  <a:gd name="connsiteY6" fmla="*/ 61107 h 236871"/>
                  <a:gd name="connsiteX7" fmla="*/ 22868 w 1413499"/>
                  <a:gd name="connsiteY7" fmla="*/ 60930 h 236871"/>
                  <a:gd name="connsiteX8" fmla="*/ 6116 w 1413499"/>
                  <a:gd name="connsiteY8" fmla="*/ 18562 h 236871"/>
                  <a:gd name="connsiteX9" fmla="*/ 0 w 1413499"/>
                  <a:gd name="connsiteY9" fmla="*/ 7571 h 236871"/>
                  <a:gd name="connsiteX10" fmla="*/ 266 w 1413499"/>
                  <a:gd name="connsiteY10" fmla="*/ 1101 h 236871"/>
                  <a:gd name="connsiteX11" fmla="*/ 66122 w 1413499"/>
                  <a:gd name="connsiteY11" fmla="*/ 215 h 236871"/>
                  <a:gd name="connsiteX12" fmla="*/ 873769 w 1413499"/>
                  <a:gd name="connsiteY12" fmla="*/ 1101 h 236871"/>
                  <a:gd name="connsiteX13" fmla="*/ 1380676 w 1413499"/>
                  <a:gd name="connsiteY13" fmla="*/ 1101 h 236871"/>
                  <a:gd name="connsiteX14" fmla="*/ 1406823 w 1413499"/>
                  <a:gd name="connsiteY14" fmla="*/ 59068 h 236871"/>
                  <a:gd name="connsiteX15" fmla="*/ 1410989 w 1413499"/>
                  <a:gd name="connsiteY15" fmla="*/ 140259 h 2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3499" h="236871">
                    <a:moveTo>
                      <a:pt x="1410989" y="140259"/>
                    </a:moveTo>
                    <a:lnTo>
                      <a:pt x="1410989" y="140436"/>
                    </a:lnTo>
                    <a:cubicBezTo>
                      <a:pt x="1409128" y="155415"/>
                      <a:pt x="1406646" y="170661"/>
                      <a:pt x="1403987" y="185463"/>
                    </a:cubicBezTo>
                    <a:cubicBezTo>
                      <a:pt x="1399555" y="210369"/>
                      <a:pt x="1391135" y="223399"/>
                      <a:pt x="1384576" y="230135"/>
                    </a:cubicBezTo>
                    <a:cubicBezTo>
                      <a:pt x="1379258" y="235542"/>
                      <a:pt x="1375092" y="236871"/>
                      <a:pt x="1375092" y="236871"/>
                    </a:cubicBezTo>
                    <a:lnTo>
                      <a:pt x="4432" y="236871"/>
                    </a:lnTo>
                    <a:cubicBezTo>
                      <a:pt x="38911" y="193174"/>
                      <a:pt x="40418" y="120847"/>
                      <a:pt x="22957" y="61107"/>
                    </a:cubicBezTo>
                    <a:lnTo>
                      <a:pt x="22868" y="60930"/>
                    </a:lnTo>
                    <a:cubicBezTo>
                      <a:pt x="18436" y="45773"/>
                      <a:pt x="12764" y="31414"/>
                      <a:pt x="6116" y="18562"/>
                    </a:cubicBezTo>
                    <a:cubicBezTo>
                      <a:pt x="4166" y="14751"/>
                      <a:pt x="2127" y="11117"/>
                      <a:pt x="0" y="7571"/>
                    </a:cubicBezTo>
                    <a:lnTo>
                      <a:pt x="266" y="1101"/>
                    </a:lnTo>
                    <a:cubicBezTo>
                      <a:pt x="266" y="1101"/>
                      <a:pt x="65147" y="1101"/>
                      <a:pt x="66122" y="215"/>
                    </a:cubicBezTo>
                    <a:cubicBezTo>
                      <a:pt x="66920" y="-583"/>
                      <a:pt x="873769" y="1101"/>
                      <a:pt x="873769" y="1101"/>
                    </a:cubicBezTo>
                    <a:lnTo>
                      <a:pt x="1380676" y="1101"/>
                    </a:lnTo>
                    <a:cubicBezTo>
                      <a:pt x="1380676" y="1101"/>
                      <a:pt x="1394503" y="26362"/>
                      <a:pt x="1406823" y="59068"/>
                    </a:cubicBezTo>
                    <a:cubicBezTo>
                      <a:pt x="1415155" y="81050"/>
                      <a:pt x="1414623" y="110123"/>
                      <a:pt x="1410989" y="140259"/>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7" name="任意多边形: 形状 616"/>
              <p:cNvSpPr/>
              <p:nvPr>
                <p:custDataLst>
                  <p:tags r:id="rId353"/>
                </p:custDataLst>
              </p:nvPr>
            </p:nvSpPr>
            <p:spPr>
              <a:xfrm>
                <a:off x="8483902" y="2692079"/>
                <a:ext cx="111803" cy="125400"/>
              </a:xfrm>
              <a:custGeom>
                <a:avLst/>
                <a:gdLst>
                  <a:gd name="connsiteX0" fmla="*/ 65440 w 111803"/>
                  <a:gd name="connsiteY0" fmla="*/ 0 h 125400"/>
                  <a:gd name="connsiteX1" fmla="*/ 1888 w 111803"/>
                  <a:gd name="connsiteY1" fmla="*/ 75783 h 125400"/>
                  <a:gd name="connsiteX2" fmla="*/ 53651 w 111803"/>
                  <a:gd name="connsiteY2" fmla="*/ 124887 h 125400"/>
                  <a:gd name="connsiteX3" fmla="*/ 109935 w 111803"/>
                  <a:gd name="connsiteY3" fmla="*/ 86774 h 125400"/>
                  <a:gd name="connsiteX4" fmla="*/ 105237 w 111803"/>
                  <a:gd name="connsiteY4" fmla="*/ 28452 h 125400"/>
                  <a:gd name="connsiteX5" fmla="*/ 65440 w 111803"/>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3" h="125400">
                    <a:moveTo>
                      <a:pt x="65440" y="0"/>
                    </a:moveTo>
                    <a:cubicBezTo>
                      <a:pt x="31315" y="0"/>
                      <a:pt x="-9280" y="36163"/>
                      <a:pt x="1888" y="75783"/>
                    </a:cubicBezTo>
                    <a:cubicBezTo>
                      <a:pt x="13056" y="115403"/>
                      <a:pt x="28301" y="128256"/>
                      <a:pt x="53651" y="124887"/>
                    </a:cubicBezTo>
                    <a:cubicBezTo>
                      <a:pt x="79001" y="121431"/>
                      <a:pt x="107098" y="110263"/>
                      <a:pt x="109935" y="86774"/>
                    </a:cubicBezTo>
                    <a:cubicBezTo>
                      <a:pt x="112771" y="63286"/>
                      <a:pt x="113214" y="43875"/>
                      <a:pt x="105237" y="28452"/>
                    </a:cubicBezTo>
                    <a:cubicBezTo>
                      <a:pt x="97260" y="12941"/>
                      <a:pt x="80951" y="0"/>
                      <a:pt x="6544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8" name="任意多边形: 形状 617"/>
              <p:cNvSpPr/>
              <p:nvPr>
                <p:custDataLst>
                  <p:tags r:id="rId354"/>
                </p:custDataLst>
              </p:nvPr>
            </p:nvSpPr>
            <p:spPr>
              <a:xfrm>
                <a:off x="8748527" y="2159291"/>
                <a:ext cx="76648" cy="89345"/>
              </a:xfrm>
              <a:custGeom>
                <a:avLst/>
                <a:gdLst>
                  <a:gd name="connsiteX0" fmla="*/ 866 w 76648"/>
                  <a:gd name="connsiteY0" fmla="*/ 2748 h 89345"/>
                  <a:gd name="connsiteX1" fmla="*/ 68 w 76648"/>
                  <a:gd name="connsiteY1" fmla="*/ 89345 h 89345"/>
                  <a:gd name="connsiteX2" fmla="*/ 36320 w 76648"/>
                  <a:gd name="connsiteY2" fmla="*/ 67540 h 89345"/>
                  <a:gd name="connsiteX3" fmla="*/ 66013 w 76648"/>
                  <a:gd name="connsiteY3" fmla="*/ 89345 h 89345"/>
                  <a:gd name="connsiteX4" fmla="*/ 76649 w 76648"/>
                  <a:gd name="connsiteY4" fmla="*/ 0 h 89345"/>
                  <a:gd name="connsiteX5" fmla="*/ 866 w 76648"/>
                  <a:gd name="connsiteY5" fmla="*/ 2748 h 8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48" h="89345">
                    <a:moveTo>
                      <a:pt x="866" y="2748"/>
                    </a:moveTo>
                    <a:cubicBezTo>
                      <a:pt x="866" y="2748"/>
                      <a:pt x="-287" y="89699"/>
                      <a:pt x="68" y="89345"/>
                    </a:cubicBezTo>
                    <a:cubicBezTo>
                      <a:pt x="422" y="88990"/>
                      <a:pt x="36320" y="67540"/>
                      <a:pt x="36320" y="67540"/>
                    </a:cubicBezTo>
                    <a:lnTo>
                      <a:pt x="66013" y="89345"/>
                    </a:lnTo>
                    <a:lnTo>
                      <a:pt x="76649" y="0"/>
                    </a:lnTo>
                    <a:lnTo>
                      <a:pt x="866" y="274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9" name="任意多边形: 形状 618"/>
              <p:cNvSpPr/>
              <p:nvPr>
                <p:custDataLst>
                  <p:tags r:id="rId355"/>
                </p:custDataLst>
              </p:nvPr>
            </p:nvSpPr>
            <p:spPr>
              <a:xfrm>
                <a:off x="8337326" y="2376499"/>
                <a:ext cx="1413240" cy="230135"/>
              </a:xfrm>
              <a:custGeom>
                <a:avLst/>
                <a:gdLst>
                  <a:gd name="connsiteX0" fmla="*/ 1410723 w 1413240"/>
                  <a:gd name="connsiteY0" fmla="*/ 140259 h 230135"/>
                  <a:gd name="connsiteX1" fmla="*/ 1410723 w 1413240"/>
                  <a:gd name="connsiteY1" fmla="*/ 140436 h 230135"/>
                  <a:gd name="connsiteX2" fmla="*/ 1384310 w 1413240"/>
                  <a:gd name="connsiteY2" fmla="*/ 230135 h 230135"/>
                  <a:gd name="connsiteX3" fmla="*/ 1345576 w 1413240"/>
                  <a:gd name="connsiteY3" fmla="*/ 83798 h 230135"/>
                  <a:gd name="connsiteX4" fmla="*/ 22779 w 1413240"/>
                  <a:gd name="connsiteY4" fmla="*/ 61107 h 230135"/>
                  <a:gd name="connsiteX5" fmla="*/ 22691 w 1413240"/>
                  <a:gd name="connsiteY5" fmla="*/ 60930 h 230135"/>
                  <a:gd name="connsiteX6" fmla="*/ 5939 w 1413240"/>
                  <a:gd name="connsiteY6" fmla="*/ 18562 h 230135"/>
                  <a:gd name="connsiteX7" fmla="*/ 0 w 1413240"/>
                  <a:gd name="connsiteY7" fmla="*/ 3583 h 230135"/>
                  <a:gd name="connsiteX8" fmla="*/ 89 w 1413240"/>
                  <a:gd name="connsiteY8" fmla="*/ 1101 h 230135"/>
                  <a:gd name="connsiteX9" fmla="*/ 65945 w 1413240"/>
                  <a:gd name="connsiteY9" fmla="*/ 215 h 230135"/>
                  <a:gd name="connsiteX10" fmla="*/ 873592 w 1413240"/>
                  <a:gd name="connsiteY10" fmla="*/ 1101 h 230135"/>
                  <a:gd name="connsiteX11" fmla="*/ 1380499 w 1413240"/>
                  <a:gd name="connsiteY11" fmla="*/ 1101 h 230135"/>
                  <a:gd name="connsiteX12" fmla="*/ 1406646 w 1413240"/>
                  <a:gd name="connsiteY12" fmla="*/ 59068 h 230135"/>
                  <a:gd name="connsiteX13" fmla="*/ 1410723 w 1413240"/>
                  <a:gd name="connsiteY13" fmla="*/ 140259 h 23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3240" h="230135">
                    <a:moveTo>
                      <a:pt x="1410723" y="140259"/>
                    </a:moveTo>
                    <a:lnTo>
                      <a:pt x="1410723" y="140436"/>
                    </a:lnTo>
                    <a:lnTo>
                      <a:pt x="1384310" y="230135"/>
                    </a:lnTo>
                    <a:cubicBezTo>
                      <a:pt x="1384310" y="230135"/>
                      <a:pt x="1392730" y="132902"/>
                      <a:pt x="1345576" y="83798"/>
                    </a:cubicBezTo>
                    <a:cubicBezTo>
                      <a:pt x="1298511" y="34605"/>
                      <a:pt x="317404" y="61107"/>
                      <a:pt x="22779" y="61107"/>
                    </a:cubicBezTo>
                    <a:lnTo>
                      <a:pt x="22691" y="60930"/>
                    </a:lnTo>
                    <a:lnTo>
                      <a:pt x="5939" y="18562"/>
                    </a:lnTo>
                    <a:lnTo>
                      <a:pt x="0" y="3583"/>
                    </a:lnTo>
                    <a:lnTo>
                      <a:pt x="89" y="1101"/>
                    </a:lnTo>
                    <a:cubicBezTo>
                      <a:pt x="89" y="1101"/>
                      <a:pt x="64970" y="1101"/>
                      <a:pt x="65945" y="215"/>
                    </a:cubicBezTo>
                    <a:cubicBezTo>
                      <a:pt x="66743" y="-583"/>
                      <a:pt x="873592" y="1101"/>
                      <a:pt x="873592" y="1101"/>
                    </a:cubicBezTo>
                    <a:lnTo>
                      <a:pt x="1380499" y="1101"/>
                    </a:lnTo>
                    <a:cubicBezTo>
                      <a:pt x="1380499" y="1101"/>
                      <a:pt x="1394326" y="26362"/>
                      <a:pt x="1406646" y="59068"/>
                    </a:cubicBezTo>
                    <a:cubicBezTo>
                      <a:pt x="1414889" y="81050"/>
                      <a:pt x="1414357" y="110123"/>
                      <a:pt x="1410723" y="140259"/>
                    </a:cubicBez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0" name="任意多边形: 形状 619"/>
              <p:cNvSpPr/>
              <p:nvPr>
                <p:custDataLst>
                  <p:tags r:id="rId356"/>
                </p:custDataLst>
              </p:nvPr>
            </p:nvSpPr>
            <p:spPr>
              <a:xfrm>
                <a:off x="9551699" y="2639293"/>
                <a:ext cx="208910" cy="39647"/>
              </a:xfrm>
              <a:custGeom>
                <a:avLst/>
                <a:gdLst>
                  <a:gd name="connsiteX0" fmla="*/ 3036 w 208910"/>
                  <a:gd name="connsiteY0" fmla="*/ 29031 h 39647"/>
                  <a:gd name="connsiteX1" fmla="*/ 24663 w 208910"/>
                  <a:gd name="connsiteY1" fmla="*/ 37009 h 39647"/>
                  <a:gd name="connsiteX2" fmla="*/ 49924 w 208910"/>
                  <a:gd name="connsiteY2" fmla="*/ 39136 h 39647"/>
                  <a:gd name="connsiteX3" fmla="*/ 99914 w 208910"/>
                  <a:gd name="connsiteY3" fmla="*/ 39225 h 39647"/>
                  <a:gd name="connsiteX4" fmla="*/ 149993 w 208910"/>
                  <a:gd name="connsiteY4" fmla="*/ 37275 h 39647"/>
                  <a:gd name="connsiteX5" fmla="*/ 175077 w 208910"/>
                  <a:gd name="connsiteY5" fmla="*/ 36122 h 39647"/>
                  <a:gd name="connsiteX6" fmla="*/ 200959 w 208910"/>
                  <a:gd name="connsiteY6" fmla="*/ 30272 h 39647"/>
                  <a:gd name="connsiteX7" fmla="*/ 201490 w 208910"/>
                  <a:gd name="connsiteY7" fmla="*/ 3327 h 39647"/>
                  <a:gd name="connsiteX8" fmla="*/ 150702 w 208910"/>
                  <a:gd name="connsiteY8" fmla="*/ 4036 h 39647"/>
                  <a:gd name="connsiteX9" fmla="*/ 102307 w 208910"/>
                  <a:gd name="connsiteY9" fmla="*/ 7936 h 39647"/>
                  <a:gd name="connsiteX10" fmla="*/ 54089 w 208910"/>
                  <a:gd name="connsiteY10" fmla="*/ 8468 h 39647"/>
                  <a:gd name="connsiteX11" fmla="*/ 29183 w 208910"/>
                  <a:gd name="connsiteY11" fmla="*/ 7582 h 39647"/>
                  <a:gd name="connsiteX12" fmla="*/ 5606 w 208910"/>
                  <a:gd name="connsiteY12" fmla="*/ 11127 h 39647"/>
                  <a:gd name="connsiteX13" fmla="*/ 3036 w 208910"/>
                  <a:gd name="connsiteY13" fmla="*/ 29031 h 39647"/>
                  <a:gd name="connsiteX14" fmla="*/ 3036 w 208910"/>
                  <a:gd name="connsiteY14" fmla="*/ 29031 h 3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910" h="39647">
                    <a:moveTo>
                      <a:pt x="3036" y="29031"/>
                    </a:moveTo>
                    <a:cubicBezTo>
                      <a:pt x="8176" y="35502"/>
                      <a:pt x="16774" y="36122"/>
                      <a:pt x="24663" y="37009"/>
                    </a:cubicBezTo>
                    <a:cubicBezTo>
                      <a:pt x="32994" y="37984"/>
                      <a:pt x="41503" y="38693"/>
                      <a:pt x="49924" y="39136"/>
                    </a:cubicBezTo>
                    <a:cubicBezTo>
                      <a:pt x="66499" y="39933"/>
                      <a:pt x="83251" y="39668"/>
                      <a:pt x="99914" y="39225"/>
                    </a:cubicBezTo>
                    <a:cubicBezTo>
                      <a:pt x="116666" y="38781"/>
                      <a:pt x="133330" y="38161"/>
                      <a:pt x="149993" y="37275"/>
                    </a:cubicBezTo>
                    <a:cubicBezTo>
                      <a:pt x="158325" y="36831"/>
                      <a:pt x="166657" y="36300"/>
                      <a:pt x="175077" y="36122"/>
                    </a:cubicBezTo>
                    <a:cubicBezTo>
                      <a:pt x="184118" y="35945"/>
                      <a:pt x="193070" y="35590"/>
                      <a:pt x="200959" y="30272"/>
                    </a:cubicBezTo>
                    <a:cubicBezTo>
                      <a:pt x="210177" y="24068"/>
                      <a:pt x="212659" y="8557"/>
                      <a:pt x="201490" y="3327"/>
                    </a:cubicBezTo>
                    <a:cubicBezTo>
                      <a:pt x="186334" y="-3764"/>
                      <a:pt x="167188" y="2441"/>
                      <a:pt x="150702" y="4036"/>
                    </a:cubicBezTo>
                    <a:cubicBezTo>
                      <a:pt x="134571" y="5632"/>
                      <a:pt x="118439" y="7138"/>
                      <a:pt x="102307" y="7936"/>
                    </a:cubicBezTo>
                    <a:cubicBezTo>
                      <a:pt x="86264" y="8734"/>
                      <a:pt x="70133" y="8822"/>
                      <a:pt x="54089" y="8468"/>
                    </a:cubicBezTo>
                    <a:cubicBezTo>
                      <a:pt x="45758" y="8291"/>
                      <a:pt x="37515" y="7936"/>
                      <a:pt x="29183" y="7582"/>
                    </a:cubicBezTo>
                    <a:cubicBezTo>
                      <a:pt x="21117" y="7227"/>
                      <a:pt x="12608" y="5986"/>
                      <a:pt x="5606" y="11127"/>
                    </a:cubicBezTo>
                    <a:cubicBezTo>
                      <a:pt x="-864" y="15913"/>
                      <a:pt x="-1751" y="23004"/>
                      <a:pt x="3036" y="29031"/>
                    </a:cubicBezTo>
                    <a:lnTo>
                      <a:pt x="3036" y="290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1" name="任意多边形: 形状 620"/>
              <p:cNvSpPr/>
              <p:nvPr>
                <p:custDataLst>
                  <p:tags r:id="rId357"/>
                </p:custDataLst>
              </p:nvPr>
            </p:nvSpPr>
            <p:spPr>
              <a:xfrm>
                <a:off x="8336527" y="2632122"/>
                <a:ext cx="1416507" cy="10974"/>
              </a:xfrm>
              <a:custGeom>
                <a:avLst/>
                <a:gdLst>
                  <a:gd name="connsiteX0" fmla="*/ 2837 w 1416507"/>
                  <a:gd name="connsiteY0" fmla="*/ 8637 h 10974"/>
                  <a:gd name="connsiteX1" fmla="*/ 141108 w 1416507"/>
                  <a:gd name="connsiteY1" fmla="*/ 10587 h 10974"/>
                  <a:gd name="connsiteX2" fmla="*/ 279380 w 1416507"/>
                  <a:gd name="connsiteY2" fmla="*/ 10764 h 10974"/>
                  <a:gd name="connsiteX3" fmla="*/ 553175 w 1416507"/>
                  <a:gd name="connsiteY3" fmla="*/ 10764 h 10974"/>
                  <a:gd name="connsiteX4" fmla="*/ 1103513 w 1416507"/>
                  <a:gd name="connsiteY4" fmla="*/ 10498 h 10974"/>
                  <a:gd name="connsiteX5" fmla="*/ 1182576 w 1416507"/>
                  <a:gd name="connsiteY5" fmla="*/ 8548 h 10974"/>
                  <a:gd name="connsiteX6" fmla="*/ 1258802 w 1416507"/>
                  <a:gd name="connsiteY6" fmla="*/ 8105 h 10974"/>
                  <a:gd name="connsiteX7" fmla="*/ 1414003 w 1416507"/>
                  <a:gd name="connsiteY7" fmla="*/ 8194 h 10974"/>
                  <a:gd name="connsiteX8" fmla="*/ 1414092 w 1416507"/>
                  <a:gd name="connsiteY8" fmla="*/ 3142 h 10974"/>
                  <a:gd name="connsiteX9" fmla="*/ 1137549 w 1416507"/>
                  <a:gd name="connsiteY9" fmla="*/ 1723 h 10974"/>
                  <a:gd name="connsiteX10" fmla="*/ 863842 w 1416507"/>
                  <a:gd name="connsiteY10" fmla="*/ 482 h 10974"/>
                  <a:gd name="connsiteX11" fmla="*/ 313504 w 1416507"/>
                  <a:gd name="connsiteY11" fmla="*/ 482 h 10974"/>
                  <a:gd name="connsiteX12" fmla="*/ 158303 w 1416507"/>
                  <a:gd name="connsiteY12" fmla="*/ 660 h 10974"/>
                  <a:gd name="connsiteX13" fmla="*/ 82077 w 1416507"/>
                  <a:gd name="connsiteY13" fmla="*/ 748 h 10974"/>
                  <a:gd name="connsiteX14" fmla="*/ 3014 w 1416507"/>
                  <a:gd name="connsiteY14" fmla="*/ 2610 h 10974"/>
                  <a:gd name="connsiteX15" fmla="*/ 2837 w 1416507"/>
                  <a:gd name="connsiteY15" fmla="*/ 8637 h 10974"/>
                  <a:gd name="connsiteX16" fmla="*/ 2837 w 1416507"/>
                  <a:gd name="connsiteY16" fmla="*/ 8637 h 1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6507" h="10974">
                    <a:moveTo>
                      <a:pt x="2837" y="8637"/>
                    </a:moveTo>
                    <a:cubicBezTo>
                      <a:pt x="48484" y="12360"/>
                      <a:pt x="95106" y="10498"/>
                      <a:pt x="141108" y="10587"/>
                    </a:cubicBezTo>
                    <a:cubicBezTo>
                      <a:pt x="187199" y="10675"/>
                      <a:pt x="233289" y="10675"/>
                      <a:pt x="279380" y="10764"/>
                    </a:cubicBezTo>
                    <a:cubicBezTo>
                      <a:pt x="370586" y="10853"/>
                      <a:pt x="461880" y="10764"/>
                      <a:pt x="553175" y="10764"/>
                    </a:cubicBezTo>
                    <a:cubicBezTo>
                      <a:pt x="736650" y="10764"/>
                      <a:pt x="920037" y="11030"/>
                      <a:pt x="1103513" y="10498"/>
                    </a:cubicBezTo>
                    <a:cubicBezTo>
                      <a:pt x="1129838" y="10410"/>
                      <a:pt x="1156251" y="8814"/>
                      <a:pt x="1182576" y="8548"/>
                    </a:cubicBezTo>
                    <a:cubicBezTo>
                      <a:pt x="1208014" y="8282"/>
                      <a:pt x="1233364" y="8105"/>
                      <a:pt x="1258802" y="8105"/>
                    </a:cubicBezTo>
                    <a:cubicBezTo>
                      <a:pt x="1310565" y="8105"/>
                      <a:pt x="1362328" y="8016"/>
                      <a:pt x="1414003" y="8194"/>
                    </a:cubicBezTo>
                    <a:cubicBezTo>
                      <a:pt x="1417283" y="8194"/>
                      <a:pt x="1417371" y="3142"/>
                      <a:pt x="1414092" y="3142"/>
                    </a:cubicBezTo>
                    <a:cubicBezTo>
                      <a:pt x="1321911" y="3407"/>
                      <a:pt x="1229553" y="4648"/>
                      <a:pt x="1137549" y="1723"/>
                    </a:cubicBezTo>
                    <a:cubicBezTo>
                      <a:pt x="1046520" y="-1202"/>
                      <a:pt x="955048" y="482"/>
                      <a:pt x="863842" y="482"/>
                    </a:cubicBezTo>
                    <a:cubicBezTo>
                      <a:pt x="680367" y="482"/>
                      <a:pt x="496980" y="482"/>
                      <a:pt x="313504" y="482"/>
                    </a:cubicBezTo>
                    <a:cubicBezTo>
                      <a:pt x="261741" y="482"/>
                      <a:pt x="209978" y="571"/>
                      <a:pt x="158303" y="660"/>
                    </a:cubicBezTo>
                    <a:cubicBezTo>
                      <a:pt x="132865" y="660"/>
                      <a:pt x="107515" y="660"/>
                      <a:pt x="82077" y="748"/>
                    </a:cubicBezTo>
                    <a:cubicBezTo>
                      <a:pt x="55752" y="926"/>
                      <a:pt x="29339" y="482"/>
                      <a:pt x="3014" y="2610"/>
                    </a:cubicBezTo>
                    <a:cubicBezTo>
                      <a:pt x="-975" y="2876"/>
                      <a:pt x="-975" y="8282"/>
                      <a:pt x="2837" y="8637"/>
                    </a:cubicBezTo>
                    <a:lnTo>
                      <a:pt x="2837" y="86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2" name="任意多边形: 形状 621"/>
              <p:cNvSpPr/>
              <p:nvPr>
                <p:custDataLst>
                  <p:tags r:id="rId358"/>
                </p:custDataLst>
              </p:nvPr>
            </p:nvSpPr>
            <p:spPr>
              <a:xfrm>
                <a:off x="8483266" y="2686760"/>
                <a:ext cx="117993" cy="133840"/>
              </a:xfrm>
              <a:custGeom>
                <a:avLst/>
                <a:gdLst>
                  <a:gd name="connsiteX0" fmla="*/ 30622 w 117993"/>
                  <a:gd name="connsiteY0" fmla="*/ 25351 h 133840"/>
                  <a:gd name="connsiteX1" fmla="*/ 1461 w 117993"/>
                  <a:gd name="connsiteY1" fmla="*/ 91739 h 133840"/>
                  <a:gd name="connsiteX2" fmla="*/ 53579 w 117993"/>
                  <a:gd name="connsiteY2" fmla="*/ 133840 h 133840"/>
                  <a:gd name="connsiteX3" fmla="*/ 95592 w 117993"/>
                  <a:gd name="connsiteY3" fmla="*/ 119393 h 133840"/>
                  <a:gd name="connsiteX4" fmla="*/ 117573 w 117993"/>
                  <a:gd name="connsiteY4" fmla="*/ 87661 h 133840"/>
                  <a:gd name="connsiteX5" fmla="*/ 117219 w 117993"/>
                  <a:gd name="connsiteY5" fmla="*/ 65591 h 133840"/>
                  <a:gd name="connsiteX6" fmla="*/ 113939 w 117993"/>
                  <a:gd name="connsiteY6" fmla="*/ 42014 h 133840"/>
                  <a:gd name="connsiteX7" fmla="*/ 92844 w 117993"/>
                  <a:gd name="connsiteY7" fmla="*/ 10105 h 133840"/>
                  <a:gd name="connsiteX8" fmla="*/ 13338 w 117993"/>
                  <a:gd name="connsiteY8" fmla="*/ 25173 h 133840"/>
                  <a:gd name="connsiteX9" fmla="*/ 19808 w 117993"/>
                  <a:gd name="connsiteY9" fmla="*/ 30048 h 133840"/>
                  <a:gd name="connsiteX10" fmla="*/ 79726 w 117993"/>
                  <a:gd name="connsiteY10" fmla="*/ 13208 h 133840"/>
                  <a:gd name="connsiteX11" fmla="*/ 101885 w 117993"/>
                  <a:gd name="connsiteY11" fmla="*/ 35189 h 133840"/>
                  <a:gd name="connsiteX12" fmla="*/ 108710 w 117993"/>
                  <a:gd name="connsiteY12" fmla="*/ 73214 h 133840"/>
                  <a:gd name="connsiteX13" fmla="*/ 98960 w 117993"/>
                  <a:gd name="connsiteY13" fmla="*/ 106275 h 133840"/>
                  <a:gd name="connsiteX14" fmla="*/ 65456 w 117993"/>
                  <a:gd name="connsiteY14" fmla="*/ 123204 h 133840"/>
                  <a:gd name="connsiteX15" fmla="*/ 13161 w 117993"/>
                  <a:gd name="connsiteY15" fmla="*/ 100513 h 133840"/>
                  <a:gd name="connsiteX16" fmla="*/ 7843 w 117993"/>
                  <a:gd name="connsiteY16" fmla="*/ 59652 h 133840"/>
                  <a:gd name="connsiteX17" fmla="*/ 30888 w 117993"/>
                  <a:gd name="connsiteY17" fmla="*/ 26591 h 133840"/>
                  <a:gd name="connsiteX18" fmla="*/ 30622 w 117993"/>
                  <a:gd name="connsiteY18" fmla="*/ 25351 h 133840"/>
                  <a:gd name="connsiteX19" fmla="*/ 30622 w 117993"/>
                  <a:gd name="connsiteY19" fmla="*/ 25351 h 1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993" h="133840">
                    <a:moveTo>
                      <a:pt x="30622" y="25351"/>
                    </a:moveTo>
                    <a:cubicBezTo>
                      <a:pt x="-932" y="27212"/>
                      <a:pt x="-2262" y="69580"/>
                      <a:pt x="1461" y="91739"/>
                    </a:cubicBezTo>
                    <a:cubicBezTo>
                      <a:pt x="5538" y="116113"/>
                      <a:pt x="28849" y="133929"/>
                      <a:pt x="53579" y="133840"/>
                    </a:cubicBezTo>
                    <a:cubicBezTo>
                      <a:pt x="68203" y="133752"/>
                      <a:pt x="83094" y="127016"/>
                      <a:pt x="95592" y="119393"/>
                    </a:cubicBezTo>
                    <a:cubicBezTo>
                      <a:pt x="107824" y="112036"/>
                      <a:pt x="115889" y="101843"/>
                      <a:pt x="117573" y="87661"/>
                    </a:cubicBezTo>
                    <a:cubicBezTo>
                      <a:pt x="118460" y="80305"/>
                      <a:pt x="117751" y="72948"/>
                      <a:pt x="117219" y="65591"/>
                    </a:cubicBezTo>
                    <a:cubicBezTo>
                      <a:pt x="116598" y="57702"/>
                      <a:pt x="115889" y="49637"/>
                      <a:pt x="113939" y="42014"/>
                    </a:cubicBezTo>
                    <a:cubicBezTo>
                      <a:pt x="110660" y="29073"/>
                      <a:pt x="103658" y="17905"/>
                      <a:pt x="92844" y="10105"/>
                    </a:cubicBezTo>
                    <a:cubicBezTo>
                      <a:pt x="68026" y="-7888"/>
                      <a:pt x="31508" y="-1240"/>
                      <a:pt x="13338" y="25173"/>
                    </a:cubicBezTo>
                    <a:cubicBezTo>
                      <a:pt x="10679" y="29073"/>
                      <a:pt x="16706" y="33860"/>
                      <a:pt x="19808" y="30048"/>
                    </a:cubicBezTo>
                    <a:cubicBezTo>
                      <a:pt x="34256" y="12144"/>
                      <a:pt x="58985" y="3546"/>
                      <a:pt x="79726" y="13208"/>
                    </a:cubicBezTo>
                    <a:cubicBezTo>
                      <a:pt x="89476" y="17728"/>
                      <a:pt x="97364" y="25439"/>
                      <a:pt x="101885" y="35189"/>
                    </a:cubicBezTo>
                    <a:cubicBezTo>
                      <a:pt x="107203" y="46800"/>
                      <a:pt x="107912" y="60450"/>
                      <a:pt x="108710" y="73214"/>
                    </a:cubicBezTo>
                    <a:cubicBezTo>
                      <a:pt x="109419" y="85268"/>
                      <a:pt x="108887" y="97411"/>
                      <a:pt x="98960" y="106275"/>
                    </a:cubicBezTo>
                    <a:cubicBezTo>
                      <a:pt x="90008" y="114252"/>
                      <a:pt x="76890" y="120191"/>
                      <a:pt x="65456" y="123204"/>
                    </a:cubicBezTo>
                    <a:cubicBezTo>
                      <a:pt x="44804" y="128611"/>
                      <a:pt x="22822" y="118772"/>
                      <a:pt x="13161" y="100513"/>
                    </a:cubicBezTo>
                    <a:cubicBezTo>
                      <a:pt x="6779" y="88459"/>
                      <a:pt x="6602" y="73214"/>
                      <a:pt x="7843" y="59652"/>
                    </a:cubicBezTo>
                    <a:cubicBezTo>
                      <a:pt x="8995" y="46003"/>
                      <a:pt x="15288" y="29162"/>
                      <a:pt x="30888" y="26591"/>
                    </a:cubicBezTo>
                    <a:cubicBezTo>
                      <a:pt x="31508" y="26503"/>
                      <a:pt x="31331" y="25262"/>
                      <a:pt x="30622" y="25351"/>
                    </a:cubicBezTo>
                    <a:lnTo>
                      <a:pt x="30622" y="25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3" name="任意多边形: 形状 622"/>
              <p:cNvSpPr/>
              <p:nvPr>
                <p:custDataLst>
                  <p:tags r:id="rId359"/>
                </p:custDataLst>
              </p:nvPr>
            </p:nvSpPr>
            <p:spPr>
              <a:xfrm>
                <a:off x="8261653" y="2631483"/>
                <a:ext cx="107773" cy="13612"/>
              </a:xfrm>
              <a:custGeom>
                <a:avLst/>
                <a:gdLst>
                  <a:gd name="connsiteX0" fmla="*/ 864 w 107773"/>
                  <a:gd name="connsiteY0" fmla="*/ 10782 h 13612"/>
                  <a:gd name="connsiteX1" fmla="*/ 56350 w 107773"/>
                  <a:gd name="connsiteY1" fmla="*/ 12112 h 13612"/>
                  <a:gd name="connsiteX2" fmla="*/ 106783 w 107773"/>
                  <a:gd name="connsiteY2" fmla="*/ 4844 h 13612"/>
                  <a:gd name="connsiteX3" fmla="*/ 104036 w 107773"/>
                  <a:gd name="connsiteY3" fmla="*/ 57 h 13612"/>
                  <a:gd name="connsiteX4" fmla="*/ 77888 w 107773"/>
                  <a:gd name="connsiteY4" fmla="*/ 4666 h 13612"/>
                  <a:gd name="connsiteX5" fmla="*/ 50943 w 107773"/>
                  <a:gd name="connsiteY5" fmla="*/ 3160 h 13612"/>
                  <a:gd name="connsiteX6" fmla="*/ 421 w 107773"/>
                  <a:gd name="connsiteY6" fmla="*/ 9453 h 13612"/>
                  <a:gd name="connsiteX7" fmla="*/ 864 w 107773"/>
                  <a:gd name="connsiteY7" fmla="*/ 10782 h 13612"/>
                  <a:gd name="connsiteX8" fmla="*/ 864 w 107773"/>
                  <a:gd name="connsiteY8" fmla="*/ 10782 h 1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73" h="13612">
                    <a:moveTo>
                      <a:pt x="864" y="10782"/>
                    </a:moveTo>
                    <a:cubicBezTo>
                      <a:pt x="19566" y="7414"/>
                      <a:pt x="37825" y="10162"/>
                      <a:pt x="56350" y="12112"/>
                    </a:cubicBezTo>
                    <a:cubicBezTo>
                      <a:pt x="72570" y="13885"/>
                      <a:pt x="92956" y="16278"/>
                      <a:pt x="106783" y="4844"/>
                    </a:cubicBezTo>
                    <a:cubicBezTo>
                      <a:pt x="109265" y="2805"/>
                      <a:pt x="106606" y="-474"/>
                      <a:pt x="104036" y="57"/>
                    </a:cubicBezTo>
                    <a:cubicBezTo>
                      <a:pt x="95349" y="2007"/>
                      <a:pt x="86752" y="4401"/>
                      <a:pt x="77888" y="4666"/>
                    </a:cubicBezTo>
                    <a:cubicBezTo>
                      <a:pt x="68847" y="4932"/>
                      <a:pt x="59895" y="4046"/>
                      <a:pt x="50943" y="3160"/>
                    </a:cubicBezTo>
                    <a:cubicBezTo>
                      <a:pt x="34280" y="1564"/>
                      <a:pt x="15666" y="-31"/>
                      <a:pt x="421" y="9453"/>
                    </a:cubicBezTo>
                    <a:cubicBezTo>
                      <a:pt x="-377" y="9985"/>
                      <a:pt x="66" y="10960"/>
                      <a:pt x="864" y="10782"/>
                    </a:cubicBezTo>
                    <a:lnTo>
                      <a:pt x="864" y="107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4" name="任意多边形: 形状 623"/>
              <p:cNvSpPr/>
              <p:nvPr>
                <p:custDataLst>
                  <p:tags r:id="rId360"/>
                </p:custDataLst>
              </p:nvPr>
            </p:nvSpPr>
            <p:spPr>
              <a:xfrm>
                <a:off x="8267339" y="2611598"/>
                <a:ext cx="12314" cy="30747"/>
              </a:xfrm>
              <a:custGeom>
                <a:avLst/>
                <a:gdLst>
                  <a:gd name="connsiteX0" fmla="*/ 3332 w 12314"/>
                  <a:gd name="connsiteY0" fmla="*/ 30579 h 30747"/>
                  <a:gd name="connsiteX1" fmla="*/ 3776 w 12314"/>
                  <a:gd name="connsiteY1" fmla="*/ 29161 h 30747"/>
                  <a:gd name="connsiteX2" fmla="*/ 4130 w 12314"/>
                  <a:gd name="connsiteY2" fmla="*/ 27743 h 30747"/>
                  <a:gd name="connsiteX3" fmla="*/ 3421 w 12314"/>
                  <a:gd name="connsiteY3" fmla="*/ 28629 h 30747"/>
                  <a:gd name="connsiteX4" fmla="*/ 5194 w 12314"/>
                  <a:gd name="connsiteY4" fmla="*/ 22513 h 30747"/>
                  <a:gd name="connsiteX5" fmla="*/ 6080 w 12314"/>
                  <a:gd name="connsiteY5" fmla="*/ 18968 h 30747"/>
                  <a:gd name="connsiteX6" fmla="*/ 7321 w 12314"/>
                  <a:gd name="connsiteY6" fmla="*/ 15954 h 30747"/>
                  <a:gd name="connsiteX7" fmla="*/ 9626 w 12314"/>
                  <a:gd name="connsiteY7" fmla="*/ 9927 h 30747"/>
                  <a:gd name="connsiteX8" fmla="*/ 12196 w 12314"/>
                  <a:gd name="connsiteY8" fmla="*/ 2216 h 30747"/>
                  <a:gd name="connsiteX9" fmla="*/ 8296 w 12314"/>
                  <a:gd name="connsiteY9" fmla="*/ 89 h 30747"/>
                  <a:gd name="connsiteX10" fmla="*/ 2357 w 12314"/>
                  <a:gd name="connsiteY10" fmla="*/ 7711 h 30747"/>
                  <a:gd name="connsiteX11" fmla="*/ 53 w 12314"/>
                  <a:gd name="connsiteY11" fmla="*/ 16043 h 30747"/>
                  <a:gd name="connsiteX12" fmla="*/ 230 w 12314"/>
                  <a:gd name="connsiteY12" fmla="*/ 23754 h 30747"/>
                  <a:gd name="connsiteX13" fmla="*/ 1117 w 12314"/>
                  <a:gd name="connsiteY13" fmla="*/ 27832 h 30747"/>
                  <a:gd name="connsiteX14" fmla="*/ 1737 w 12314"/>
                  <a:gd name="connsiteY14" fmla="*/ 28452 h 30747"/>
                  <a:gd name="connsiteX15" fmla="*/ 1914 w 12314"/>
                  <a:gd name="connsiteY15" fmla="*/ 28984 h 30747"/>
                  <a:gd name="connsiteX16" fmla="*/ 2978 w 12314"/>
                  <a:gd name="connsiteY16" fmla="*/ 30579 h 30747"/>
                  <a:gd name="connsiteX17" fmla="*/ 3332 w 12314"/>
                  <a:gd name="connsiteY17" fmla="*/ 30579 h 30747"/>
                  <a:gd name="connsiteX18" fmla="*/ 3332 w 12314"/>
                  <a:gd name="connsiteY18" fmla="*/ 30579 h 3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314" h="30747">
                    <a:moveTo>
                      <a:pt x="3332" y="30579"/>
                    </a:moveTo>
                    <a:cubicBezTo>
                      <a:pt x="3244" y="29959"/>
                      <a:pt x="3598" y="29693"/>
                      <a:pt x="3776" y="29161"/>
                    </a:cubicBezTo>
                    <a:cubicBezTo>
                      <a:pt x="3953" y="28718"/>
                      <a:pt x="3864" y="28275"/>
                      <a:pt x="4130" y="27743"/>
                    </a:cubicBezTo>
                    <a:cubicBezTo>
                      <a:pt x="3864" y="28009"/>
                      <a:pt x="3687" y="28275"/>
                      <a:pt x="3421" y="28629"/>
                    </a:cubicBezTo>
                    <a:cubicBezTo>
                      <a:pt x="5105" y="27300"/>
                      <a:pt x="4839" y="24463"/>
                      <a:pt x="5194" y="22513"/>
                    </a:cubicBezTo>
                    <a:cubicBezTo>
                      <a:pt x="5460" y="21361"/>
                      <a:pt x="5637" y="20120"/>
                      <a:pt x="6080" y="18968"/>
                    </a:cubicBezTo>
                    <a:cubicBezTo>
                      <a:pt x="6435" y="17904"/>
                      <a:pt x="6967" y="17018"/>
                      <a:pt x="7321" y="15954"/>
                    </a:cubicBezTo>
                    <a:cubicBezTo>
                      <a:pt x="8030" y="13827"/>
                      <a:pt x="8651" y="11789"/>
                      <a:pt x="9626" y="9927"/>
                    </a:cubicBezTo>
                    <a:cubicBezTo>
                      <a:pt x="10867" y="7445"/>
                      <a:pt x="12817" y="5052"/>
                      <a:pt x="12196" y="2216"/>
                    </a:cubicBezTo>
                    <a:cubicBezTo>
                      <a:pt x="11842" y="443"/>
                      <a:pt x="9980" y="-266"/>
                      <a:pt x="8296" y="89"/>
                    </a:cubicBezTo>
                    <a:cubicBezTo>
                      <a:pt x="5017" y="798"/>
                      <a:pt x="3510" y="4964"/>
                      <a:pt x="2357" y="7711"/>
                    </a:cubicBezTo>
                    <a:cubicBezTo>
                      <a:pt x="1294" y="10282"/>
                      <a:pt x="230" y="13207"/>
                      <a:pt x="53" y="16043"/>
                    </a:cubicBezTo>
                    <a:cubicBezTo>
                      <a:pt x="-36" y="18613"/>
                      <a:pt x="-36" y="21184"/>
                      <a:pt x="230" y="23754"/>
                    </a:cubicBezTo>
                    <a:cubicBezTo>
                      <a:pt x="319" y="24995"/>
                      <a:pt x="407" y="26768"/>
                      <a:pt x="1117" y="27832"/>
                    </a:cubicBezTo>
                    <a:cubicBezTo>
                      <a:pt x="1294" y="28097"/>
                      <a:pt x="1648" y="28186"/>
                      <a:pt x="1737" y="28452"/>
                    </a:cubicBezTo>
                    <a:cubicBezTo>
                      <a:pt x="1826" y="28541"/>
                      <a:pt x="1826" y="28807"/>
                      <a:pt x="1914" y="28984"/>
                    </a:cubicBezTo>
                    <a:cubicBezTo>
                      <a:pt x="2180" y="29604"/>
                      <a:pt x="2801" y="29870"/>
                      <a:pt x="2978" y="30579"/>
                    </a:cubicBezTo>
                    <a:cubicBezTo>
                      <a:pt x="3067" y="30845"/>
                      <a:pt x="3332" y="30757"/>
                      <a:pt x="3332" y="30579"/>
                    </a:cubicBezTo>
                    <a:lnTo>
                      <a:pt x="3332" y="3057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5" name="任意多边形: 形状 624"/>
              <p:cNvSpPr/>
              <p:nvPr>
                <p:custDataLst>
                  <p:tags r:id="rId361"/>
                </p:custDataLst>
              </p:nvPr>
            </p:nvSpPr>
            <p:spPr>
              <a:xfrm>
                <a:off x="8278681" y="2608111"/>
                <a:ext cx="1437104" cy="9211"/>
              </a:xfrm>
              <a:custGeom>
                <a:avLst/>
                <a:gdLst>
                  <a:gd name="connsiteX0" fmla="*/ 3070 w 1437104"/>
                  <a:gd name="connsiteY0" fmla="*/ 7564 h 9211"/>
                  <a:gd name="connsiteX1" fmla="*/ 143114 w 1437104"/>
                  <a:gd name="connsiteY1" fmla="*/ 8628 h 9211"/>
                  <a:gd name="connsiteX2" fmla="*/ 283158 w 1437104"/>
                  <a:gd name="connsiteY2" fmla="*/ 8628 h 9211"/>
                  <a:gd name="connsiteX3" fmla="*/ 563335 w 1437104"/>
                  <a:gd name="connsiteY3" fmla="*/ 8628 h 9211"/>
                  <a:gd name="connsiteX4" fmla="*/ 1120853 w 1437104"/>
                  <a:gd name="connsiteY4" fmla="*/ 7298 h 9211"/>
                  <a:gd name="connsiteX5" fmla="*/ 1435332 w 1437104"/>
                  <a:gd name="connsiteY5" fmla="*/ 6146 h 9211"/>
                  <a:gd name="connsiteX6" fmla="*/ 1435420 w 1437104"/>
                  <a:gd name="connsiteY6" fmla="*/ 2601 h 9211"/>
                  <a:gd name="connsiteX7" fmla="*/ 875155 w 1437104"/>
                  <a:gd name="connsiteY7" fmla="*/ 473 h 9211"/>
                  <a:gd name="connsiteX8" fmla="*/ 317726 w 1437104"/>
                  <a:gd name="connsiteY8" fmla="*/ 119 h 9211"/>
                  <a:gd name="connsiteX9" fmla="*/ 160487 w 1437104"/>
                  <a:gd name="connsiteY9" fmla="*/ 119 h 9211"/>
                  <a:gd name="connsiteX10" fmla="*/ 83285 w 1437104"/>
                  <a:gd name="connsiteY10" fmla="*/ 119 h 9211"/>
                  <a:gd name="connsiteX11" fmla="*/ 3247 w 1437104"/>
                  <a:gd name="connsiteY11" fmla="*/ 1094 h 9211"/>
                  <a:gd name="connsiteX12" fmla="*/ 3070 w 1437104"/>
                  <a:gd name="connsiteY12" fmla="*/ 7564 h 9211"/>
                  <a:gd name="connsiteX13" fmla="*/ 3070 w 1437104"/>
                  <a:gd name="connsiteY13" fmla="*/ 7564 h 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7104" h="9211">
                    <a:moveTo>
                      <a:pt x="3070" y="7564"/>
                    </a:moveTo>
                    <a:cubicBezTo>
                      <a:pt x="49426" y="10489"/>
                      <a:pt x="96580" y="8628"/>
                      <a:pt x="143114" y="8628"/>
                    </a:cubicBezTo>
                    <a:cubicBezTo>
                      <a:pt x="189825" y="8628"/>
                      <a:pt x="236536" y="8628"/>
                      <a:pt x="283158" y="8628"/>
                    </a:cubicBezTo>
                    <a:cubicBezTo>
                      <a:pt x="376580" y="8628"/>
                      <a:pt x="469913" y="8628"/>
                      <a:pt x="563335" y="8628"/>
                    </a:cubicBezTo>
                    <a:cubicBezTo>
                      <a:pt x="749115" y="8628"/>
                      <a:pt x="934984" y="7476"/>
                      <a:pt x="1120853" y="7298"/>
                    </a:cubicBezTo>
                    <a:cubicBezTo>
                      <a:pt x="1225709" y="7210"/>
                      <a:pt x="1330564" y="6323"/>
                      <a:pt x="1435332" y="6146"/>
                    </a:cubicBezTo>
                    <a:cubicBezTo>
                      <a:pt x="1437636" y="6146"/>
                      <a:pt x="1437725" y="2601"/>
                      <a:pt x="1435420" y="2601"/>
                    </a:cubicBezTo>
                    <a:cubicBezTo>
                      <a:pt x="1248665" y="2246"/>
                      <a:pt x="1061910" y="562"/>
                      <a:pt x="875155" y="473"/>
                    </a:cubicBezTo>
                    <a:cubicBezTo>
                      <a:pt x="689375" y="385"/>
                      <a:pt x="503506" y="119"/>
                      <a:pt x="317726" y="119"/>
                    </a:cubicBezTo>
                    <a:cubicBezTo>
                      <a:pt x="265342" y="119"/>
                      <a:pt x="212870" y="119"/>
                      <a:pt x="160487" y="119"/>
                    </a:cubicBezTo>
                    <a:cubicBezTo>
                      <a:pt x="134782" y="119"/>
                      <a:pt x="108989" y="119"/>
                      <a:pt x="83285" y="119"/>
                    </a:cubicBezTo>
                    <a:cubicBezTo>
                      <a:pt x="56606" y="119"/>
                      <a:pt x="29926" y="-502"/>
                      <a:pt x="3247" y="1094"/>
                    </a:cubicBezTo>
                    <a:cubicBezTo>
                      <a:pt x="-1007" y="1360"/>
                      <a:pt x="-1096" y="7298"/>
                      <a:pt x="3070" y="7564"/>
                    </a:cubicBezTo>
                    <a:lnTo>
                      <a:pt x="3070" y="75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6" name="任意多边形: 形状 625"/>
              <p:cNvSpPr/>
              <p:nvPr>
                <p:custDataLst>
                  <p:tags r:id="rId362"/>
                </p:custDataLst>
              </p:nvPr>
            </p:nvSpPr>
            <p:spPr>
              <a:xfrm>
                <a:off x="9713636" y="2611952"/>
                <a:ext cx="898" cy="886"/>
              </a:xfrm>
              <a:custGeom>
                <a:avLst/>
                <a:gdLst>
                  <a:gd name="connsiteX0" fmla="*/ 465 w 898"/>
                  <a:gd name="connsiteY0" fmla="*/ 886 h 886"/>
                  <a:gd name="connsiteX1" fmla="*/ 465 w 898"/>
                  <a:gd name="connsiteY1" fmla="*/ 0 h 886"/>
                  <a:gd name="connsiteX2" fmla="*/ 465 w 898"/>
                  <a:gd name="connsiteY2" fmla="*/ 886 h 886"/>
                  <a:gd name="connsiteX3" fmla="*/ 465 w 898"/>
                  <a:gd name="connsiteY3" fmla="*/ 886 h 886"/>
                </a:gdLst>
                <a:ahLst/>
                <a:cxnLst>
                  <a:cxn ang="0">
                    <a:pos x="connsiteX0" y="connsiteY0"/>
                  </a:cxn>
                  <a:cxn ang="0">
                    <a:pos x="connsiteX1" y="connsiteY1"/>
                  </a:cxn>
                  <a:cxn ang="0">
                    <a:pos x="connsiteX2" y="connsiteY2"/>
                  </a:cxn>
                  <a:cxn ang="0">
                    <a:pos x="connsiteX3" y="connsiteY3"/>
                  </a:cxn>
                </a:cxnLst>
                <a:rect l="l" t="t" r="r" b="b"/>
                <a:pathLst>
                  <a:path w="898" h="886">
                    <a:moveTo>
                      <a:pt x="465" y="886"/>
                    </a:moveTo>
                    <a:cubicBezTo>
                      <a:pt x="997" y="886"/>
                      <a:pt x="1086" y="0"/>
                      <a:pt x="465" y="0"/>
                    </a:cubicBezTo>
                    <a:cubicBezTo>
                      <a:pt x="-155" y="0"/>
                      <a:pt x="-155" y="886"/>
                      <a:pt x="465" y="886"/>
                    </a:cubicBezTo>
                    <a:lnTo>
                      <a:pt x="465" y="8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7" name="任意多边形: 形状 626"/>
              <p:cNvSpPr/>
              <p:nvPr>
                <p:custDataLst>
                  <p:tags r:id="rId363"/>
                </p:custDataLst>
              </p:nvPr>
            </p:nvSpPr>
            <p:spPr>
              <a:xfrm>
                <a:off x="9716131" y="2371039"/>
                <a:ext cx="38383" cy="242709"/>
              </a:xfrm>
              <a:custGeom>
                <a:avLst/>
                <a:gdLst>
                  <a:gd name="connsiteX0" fmla="*/ 1161 w 38383"/>
                  <a:gd name="connsiteY0" fmla="*/ 242597 h 242709"/>
                  <a:gd name="connsiteX1" fmla="*/ 25536 w 38383"/>
                  <a:gd name="connsiteY1" fmla="*/ 205902 h 242709"/>
                  <a:gd name="connsiteX2" fmla="*/ 35906 w 38383"/>
                  <a:gd name="connsiteY2" fmla="*/ 155468 h 242709"/>
                  <a:gd name="connsiteX3" fmla="*/ 30588 w 38383"/>
                  <a:gd name="connsiteY3" fmla="*/ 52917 h 242709"/>
                  <a:gd name="connsiteX4" fmla="*/ 21458 w 38383"/>
                  <a:gd name="connsiteY4" fmla="*/ 25972 h 242709"/>
                  <a:gd name="connsiteX5" fmla="*/ 7897 w 38383"/>
                  <a:gd name="connsiteY5" fmla="*/ 1065 h 242709"/>
                  <a:gd name="connsiteX6" fmla="*/ 1250 w 38383"/>
                  <a:gd name="connsiteY6" fmla="*/ 5054 h 242709"/>
                  <a:gd name="connsiteX7" fmla="*/ 11443 w 38383"/>
                  <a:gd name="connsiteY7" fmla="*/ 25794 h 242709"/>
                  <a:gd name="connsiteX8" fmla="*/ 19686 w 38383"/>
                  <a:gd name="connsiteY8" fmla="*/ 47865 h 242709"/>
                  <a:gd name="connsiteX9" fmla="*/ 28638 w 38383"/>
                  <a:gd name="connsiteY9" fmla="*/ 95639 h 242709"/>
                  <a:gd name="connsiteX10" fmla="*/ 20572 w 38383"/>
                  <a:gd name="connsiteY10" fmla="*/ 192606 h 242709"/>
                  <a:gd name="connsiteX11" fmla="*/ 274 w 38383"/>
                  <a:gd name="connsiteY11" fmla="*/ 241533 h 242709"/>
                  <a:gd name="connsiteX12" fmla="*/ 1161 w 38383"/>
                  <a:gd name="connsiteY12" fmla="*/ 242597 h 242709"/>
                  <a:gd name="connsiteX13" fmla="*/ 1161 w 38383"/>
                  <a:gd name="connsiteY13" fmla="*/ 242597 h 24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83" h="242709">
                    <a:moveTo>
                      <a:pt x="1161" y="242597"/>
                    </a:moveTo>
                    <a:cubicBezTo>
                      <a:pt x="14899" y="234177"/>
                      <a:pt x="21193" y="220704"/>
                      <a:pt x="25536" y="205902"/>
                    </a:cubicBezTo>
                    <a:cubicBezTo>
                      <a:pt x="30410" y="189327"/>
                      <a:pt x="33779" y="172398"/>
                      <a:pt x="35906" y="155468"/>
                    </a:cubicBezTo>
                    <a:cubicBezTo>
                      <a:pt x="40160" y="121078"/>
                      <a:pt x="39274" y="85978"/>
                      <a:pt x="30588" y="52917"/>
                    </a:cubicBezTo>
                    <a:cubicBezTo>
                      <a:pt x="28195" y="43699"/>
                      <a:pt x="25093" y="34747"/>
                      <a:pt x="21458" y="25972"/>
                    </a:cubicBezTo>
                    <a:cubicBezTo>
                      <a:pt x="17913" y="17551"/>
                      <a:pt x="14190" y="7890"/>
                      <a:pt x="7897" y="1065"/>
                    </a:cubicBezTo>
                    <a:cubicBezTo>
                      <a:pt x="5415" y="-1683"/>
                      <a:pt x="-80" y="1331"/>
                      <a:pt x="1250" y="5054"/>
                    </a:cubicBezTo>
                    <a:cubicBezTo>
                      <a:pt x="3820" y="12322"/>
                      <a:pt x="8252" y="18792"/>
                      <a:pt x="11443" y="25794"/>
                    </a:cubicBezTo>
                    <a:cubicBezTo>
                      <a:pt x="14633" y="32974"/>
                      <a:pt x="17381" y="40331"/>
                      <a:pt x="19686" y="47865"/>
                    </a:cubicBezTo>
                    <a:cubicBezTo>
                      <a:pt x="24383" y="63287"/>
                      <a:pt x="27308" y="79419"/>
                      <a:pt x="28638" y="95639"/>
                    </a:cubicBezTo>
                    <a:cubicBezTo>
                      <a:pt x="31120" y="127903"/>
                      <a:pt x="27574" y="160609"/>
                      <a:pt x="20572" y="192606"/>
                    </a:cubicBezTo>
                    <a:cubicBezTo>
                      <a:pt x="17027" y="208915"/>
                      <a:pt x="13481" y="229567"/>
                      <a:pt x="274" y="241533"/>
                    </a:cubicBezTo>
                    <a:cubicBezTo>
                      <a:pt x="-435" y="242065"/>
                      <a:pt x="363" y="243040"/>
                      <a:pt x="1161" y="242597"/>
                    </a:cubicBezTo>
                    <a:lnTo>
                      <a:pt x="1161" y="24259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8" name="任意多边形: 形状 627"/>
              <p:cNvSpPr/>
              <p:nvPr>
                <p:custDataLst>
                  <p:tags r:id="rId364"/>
                </p:custDataLst>
              </p:nvPr>
            </p:nvSpPr>
            <p:spPr>
              <a:xfrm>
                <a:off x="9744400" y="2353053"/>
                <a:ext cx="45997" cy="277718"/>
              </a:xfrm>
              <a:custGeom>
                <a:avLst/>
                <a:gdLst>
                  <a:gd name="connsiteX0" fmla="*/ 1699 w 45997"/>
                  <a:gd name="connsiteY0" fmla="*/ 277602 h 277718"/>
                  <a:gd name="connsiteX1" fmla="*/ 27049 w 45997"/>
                  <a:gd name="connsiteY1" fmla="*/ 237982 h 277718"/>
                  <a:gd name="connsiteX2" fmla="*/ 38749 w 45997"/>
                  <a:gd name="connsiteY2" fmla="*/ 179394 h 277718"/>
                  <a:gd name="connsiteX3" fmla="*/ 41851 w 45997"/>
                  <a:gd name="connsiteY3" fmla="*/ 59026 h 277718"/>
                  <a:gd name="connsiteX4" fmla="*/ 19603 w 45997"/>
                  <a:gd name="connsiteY4" fmla="*/ 1679 h 277718"/>
                  <a:gd name="connsiteX5" fmla="*/ 12867 w 45997"/>
                  <a:gd name="connsiteY5" fmla="*/ 5668 h 277718"/>
                  <a:gd name="connsiteX6" fmla="*/ 32012 w 45997"/>
                  <a:gd name="connsiteY6" fmla="*/ 54152 h 277718"/>
                  <a:gd name="connsiteX7" fmla="*/ 37508 w 45997"/>
                  <a:gd name="connsiteY7" fmla="*/ 106890 h 277718"/>
                  <a:gd name="connsiteX8" fmla="*/ 21642 w 45997"/>
                  <a:gd name="connsiteY8" fmla="*/ 225839 h 277718"/>
                  <a:gd name="connsiteX9" fmla="*/ 14019 w 45997"/>
                  <a:gd name="connsiteY9" fmla="*/ 252341 h 277718"/>
                  <a:gd name="connsiteX10" fmla="*/ 104 w 45997"/>
                  <a:gd name="connsiteY10" fmla="*/ 276095 h 277718"/>
                  <a:gd name="connsiteX11" fmla="*/ 1699 w 45997"/>
                  <a:gd name="connsiteY11" fmla="*/ 277602 h 277718"/>
                  <a:gd name="connsiteX12" fmla="*/ 1699 w 45997"/>
                  <a:gd name="connsiteY12" fmla="*/ 277602 h 27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997" h="277718">
                    <a:moveTo>
                      <a:pt x="1699" y="277602"/>
                    </a:moveTo>
                    <a:cubicBezTo>
                      <a:pt x="15703" y="270954"/>
                      <a:pt x="23237" y="251720"/>
                      <a:pt x="27049" y="237982"/>
                    </a:cubicBezTo>
                    <a:cubicBezTo>
                      <a:pt x="32456" y="218836"/>
                      <a:pt x="35469" y="198893"/>
                      <a:pt x="38749" y="179394"/>
                    </a:cubicBezTo>
                    <a:cubicBezTo>
                      <a:pt x="45485" y="139419"/>
                      <a:pt x="49473" y="98558"/>
                      <a:pt x="41851" y="59026"/>
                    </a:cubicBezTo>
                    <a:cubicBezTo>
                      <a:pt x="37951" y="38995"/>
                      <a:pt x="31392" y="18254"/>
                      <a:pt x="19603" y="1679"/>
                    </a:cubicBezTo>
                    <a:cubicBezTo>
                      <a:pt x="16856" y="-2221"/>
                      <a:pt x="10563" y="1325"/>
                      <a:pt x="12867" y="5668"/>
                    </a:cubicBezTo>
                    <a:cubicBezTo>
                      <a:pt x="21110" y="21179"/>
                      <a:pt x="27935" y="36868"/>
                      <a:pt x="32012" y="54152"/>
                    </a:cubicBezTo>
                    <a:cubicBezTo>
                      <a:pt x="36001" y="71347"/>
                      <a:pt x="37596" y="89074"/>
                      <a:pt x="37508" y="106890"/>
                    </a:cubicBezTo>
                    <a:cubicBezTo>
                      <a:pt x="37330" y="146510"/>
                      <a:pt x="29974" y="186839"/>
                      <a:pt x="21642" y="225839"/>
                    </a:cubicBezTo>
                    <a:cubicBezTo>
                      <a:pt x="19781" y="234791"/>
                      <a:pt x="17476" y="243832"/>
                      <a:pt x="14019" y="252341"/>
                    </a:cubicBezTo>
                    <a:cubicBezTo>
                      <a:pt x="10474" y="261116"/>
                      <a:pt x="4978" y="268029"/>
                      <a:pt x="104" y="276095"/>
                    </a:cubicBezTo>
                    <a:cubicBezTo>
                      <a:pt x="-340" y="277159"/>
                      <a:pt x="724" y="278045"/>
                      <a:pt x="1699" y="277602"/>
                    </a:cubicBezTo>
                    <a:lnTo>
                      <a:pt x="1699" y="2776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9" name="任意多边形: 形状 628"/>
              <p:cNvSpPr/>
              <p:nvPr>
                <p:custDataLst>
                  <p:tags r:id="rId365"/>
                </p:custDataLst>
              </p:nvPr>
            </p:nvSpPr>
            <p:spPr>
              <a:xfrm>
                <a:off x="8281230" y="2371702"/>
                <a:ext cx="1441669" cy="9809"/>
              </a:xfrm>
              <a:custGeom>
                <a:avLst/>
                <a:gdLst>
                  <a:gd name="connsiteX0" fmla="*/ 1438633 w 1441669"/>
                  <a:gd name="connsiteY0" fmla="*/ 1732 h 9809"/>
                  <a:gd name="connsiteX1" fmla="*/ 1158013 w 1441669"/>
                  <a:gd name="connsiteY1" fmla="*/ 403 h 9809"/>
                  <a:gd name="connsiteX2" fmla="*/ 877393 w 1441669"/>
                  <a:gd name="connsiteY2" fmla="*/ 314 h 9809"/>
                  <a:gd name="connsiteX3" fmla="*/ 318989 w 1441669"/>
                  <a:gd name="connsiteY3" fmla="*/ 314 h 9809"/>
                  <a:gd name="connsiteX4" fmla="*/ 3978 w 1441669"/>
                  <a:gd name="connsiteY4" fmla="*/ 935 h 9809"/>
                  <a:gd name="connsiteX5" fmla="*/ 3801 w 1441669"/>
                  <a:gd name="connsiteY5" fmla="*/ 9000 h 9809"/>
                  <a:gd name="connsiteX6" fmla="*/ 284421 w 1441669"/>
                  <a:gd name="connsiteY6" fmla="*/ 9621 h 9809"/>
                  <a:gd name="connsiteX7" fmla="*/ 565041 w 1441669"/>
                  <a:gd name="connsiteY7" fmla="*/ 9621 h 9809"/>
                  <a:gd name="connsiteX8" fmla="*/ 1123445 w 1441669"/>
                  <a:gd name="connsiteY8" fmla="*/ 9621 h 9809"/>
                  <a:gd name="connsiteX9" fmla="*/ 1280950 w 1441669"/>
                  <a:gd name="connsiteY9" fmla="*/ 9355 h 9809"/>
                  <a:gd name="connsiteX10" fmla="*/ 1438456 w 1441669"/>
                  <a:gd name="connsiteY10" fmla="*/ 8203 h 9809"/>
                  <a:gd name="connsiteX11" fmla="*/ 1438633 w 1441669"/>
                  <a:gd name="connsiteY11" fmla="*/ 1732 h 9809"/>
                  <a:gd name="connsiteX12" fmla="*/ 1438633 w 1441669"/>
                  <a:gd name="connsiteY12" fmla="*/ 1732 h 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1669" h="9809">
                    <a:moveTo>
                      <a:pt x="1438633" y="1732"/>
                    </a:moveTo>
                    <a:cubicBezTo>
                      <a:pt x="1345300" y="-1193"/>
                      <a:pt x="1251523" y="491"/>
                      <a:pt x="1158013" y="403"/>
                    </a:cubicBezTo>
                    <a:cubicBezTo>
                      <a:pt x="1064502" y="226"/>
                      <a:pt x="970903" y="314"/>
                      <a:pt x="877393" y="314"/>
                    </a:cubicBezTo>
                    <a:cubicBezTo>
                      <a:pt x="691258" y="314"/>
                      <a:pt x="505124" y="314"/>
                      <a:pt x="318989" y="314"/>
                    </a:cubicBezTo>
                    <a:cubicBezTo>
                      <a:pt x="214044" y="314"/>
                      <a:pt x="109011" y="-572"/>
                      <a:pt x="3978" y="935"/>
                    </a:cubicBezTo>
                    <a:cubicBezTo>
                      <a:pt x="-1251" y="1023"/>
                      <a:pt x="-1340" y="8912"/>
                      <a:pt x="3801" y="9000"/>
                    </a:cubicBezTo>
                    <a:cubicBezTo>
                      <a:pt x="97311" y="10330"/>
                      <a:pt x="190911" y="9621"/>
                      <a:pt x="284421" y="9621"/>
                    </a:cubicBezTo>
                    <a:cubicBezTo>
                      <a:pt x="377931" y="9621"/>
                      <a:pt x="471531" y="9621"/>
                      <a:pt x="565041" y="9621"/>
                    </a:cubicBezTo>
                    <a:cubicBezTo>
                      <a:pt x="751176" y="9621"/>
                      <a:pt x="937310" y="9887"/>
                      <a:pt x="1123445" y="9621"/>
                    </a:cubicBezTo>
                    <a:cubicBezTo>
                      <a:pt x="1175917" y="9532"/>
                      <a:pt x="1228478" y="9444"/>
                      <a:pt x="1280950" y="9355"/>
                    </a:cubicBezTo>
                    <a:cubicBezTo>
                      <a:pt x="1333422" y="9266"/>
                      <a:pt x="1385984" y="9887"/>
                      <a:pt x="1438456" y="8203"/>
                    </a:cubicBezTo>
                    <a:cubicBezTo>
                      <a:pt x="1442710" y="8025"/>
                      <a:pt x="1442710" y="1821"/>
                      <a:pt x="1438633" y="1732"/>
                    </a:cubicBezTo>
                    <a:lnTo>
                      <a:pt x="1438633" y="17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0" name="任意多边形: 形状 629"/>
              <p:cNvSpPr/>
              <p:nvPr>
                <p:custDataLst>
                  <p:tags r:id="rId366"/>
                </p:custDataLst>
              </p:nvPr>
            </p:nvSpPr>
            <p:spPr>
              <a:xfrm>
                <a:off x="8277384" y="2346463"/>
                <a:ext cx="9635" cy="31058"/>
              </a:xfrm>
              <a:custGeom>
                <a:avLst/>
                <a:gdLst>
                  <a:gd name="connsiteX0" fmla="*/ 8356 w 9635"/>
                  <a:gd name="connsiteY0" fmla="*/ 28832 h 31058"/>
                  <a:gd name="connsiteX1" fmla="*/ 7824 w 9635"/>
                  <a:gd name="connsiteY1" fmla="*/ 27237 h 31058"/>
                  <a:gd name="connsiteX2" fmla="*/ 7824 w 9635"/>
                  <a:gd name="connsiteY2" fmla="*/ 28301 h 31058"/>
                  <a:gd name="connsiteX3" fmla="*/ 6761 w 9635"/>
                  <a:gd name="connsiteY3" fmla="*/ 22362 h 31058"/>
                  <a:gd name="connsiteX4" fmla="*/ 6495 w 9635"/>
                  <a:gd name="connsiteY4" fmla="*/ 19880 h 31058"/>
                  <a:gd name="connsiteX5" fmla="*/ 6849 w 9635"/>
                  <a:gd name="connsiteY5" fmla="*/ 16778 h 31058"/>
                  <a:gd name="connsiteX6" fmla="*/ 8977 w 9635"/>
                  <a:gd name="connsiteY6" fmla="*/ 6053 h 31058"/>
                  <a:gd name="connsiteX7" fmla="*/ 7293 w 9635"/>
                  <a:gd name="connsiteY7" fmla="*/ 26 h 31058"/>
                  <a:gd name="connsiteX8" fmla="*/ 2063 w 9635"/>
                  <a:gd name="connsiteY8" fmla="*/ 5255 h 31058"/>
                  <a:gd name="connsiteX9" fmla="*/ 24 w 9635"/>
                  <a:gd name="connsiteY9" fmla="*/ 17487 h 31058"/>
                  <a:gd name="connsiteX10" fmla="*/ 999 w 9635"/>
                  <a:gd name="connsiteY10" fmla="*/ 21298 h 31058"/>
                  <a:gd name="connsiteX11" fmla="*/ 1886 w 9635"/>
                  <a:gd name="connsiteY11" fmla="*/ 24401 h 31058"/>
                  <a:gd name="connsiteX12" fmla="*/ 3127 w 9635"/>
                  <a:gd name="connsiteY12" fmla="*/ 27592 h 31058"/>
                  <a:gd name="connsiteX13" fmla="*/ 5165 w 9635"/>
                  <a:gd name="connsiteY13" fmla="*/ 30428 h 31058"/>
                  <a:gd name="connsiteX14" fmla="*/ 8356 w 9635"/>
                  <a:gd name="connsiteY14" fmla="*/ 28832 h 31058"/>
                  <a:gd name="connsiteX15" fmla="*/ 8356 w 9635"/>
                  <a:gd name="connsiteY15" fmla="*/ 28832 h 3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35" h="31058">
                    <a:moveTo>
                      <a:pt x="8356" y="28832"/>
                    </a:moveTo>
                    <a:cubicBezTo>
                      <a:pt x="8179" y="28301"/>
                      <a:pt x="7913" y="27769"/>
                      <a:pt x="7824" y="27237"/>
                    </a:cubicBezTo>
                    <a:cubicBezTo>
                      <a:pt x="7824" y="27592"/>
                      <a:pt x="7824" y="27946"/>
                      <a:pt x="7824" y="28301"/>
                    </a:cubicBezTo>
                    <a:cubicBezTo>
                      <a:pt x="8267" y="26439"/>
                      <a:pt x="7115" y="24223"/>
                      <a:pt x="6761" y="22362"/>
                    </a:cubicBezTo>
                    <a:cubicBezTo>
                      <a:pt x="6583" y="21564"/>
                      <a:pt x="6495" y="20678"/>
                      <a:pt x="6495" y="19880"/>
                    </a:cubicBezTo>
                    <a:cubicBezTo>
                      <a:pt x="6495" y="18728"/>
                      <a:pt x="6849" y="17930"/>
                      <a:pt x="6849" y="16778"/>
                    </a:cubicBezTo>
                    <a:cubicBezTo>
                      <a:pt x="6938" y="13055"/>
                      <a:pt x="7470" y="9599"/>
                      <a:pt x="8977" y="6053"/>
                    </a:cubicBezTo>
                    <a:cubicBezTo>
                      <a:pt x="9863" y="3926"/>
                      <a:pt x="10306" y="380"/>
                      <a:pt x="7293" y="26"/>
                    </a:cubicBezTo>
                    <a:cubicBezTo>
                      <a:pt x="4368" y="-329"/>
                      <a:pt x="2949" y="3039"/>
                      <a:pt x="2063" y="5255"/>
                    </a:cubicBezTo>
                    <a:cubicBezTo>
                      <a:pt x="645" y="9067"/>
                      <a:pt x="-153" y="13410"/>
                      <a:pt x="24" y="17487"/>
                    </a:cubicBezTo>
                    <a:cubicBezTo>
                      <a:pt x="113" y="18728"/>
                      <a:pt x="645" y="19969"/>
                      <a:pt x="999" y="21298"/>
                    </a:cubicBezTo>
                    <a:cubicBezTo>
                      <a:pt x="1265" y="22362"/>
                      <a:pt x="1531" y="23426"/>
                      <a:pt x="1886" y="24401"/>
                    </a:cubicBezTo>
                    <a:cubicBezTo>
                      <a:pt x="2240" y="25464"/>
                      <a:pt x="2683" y="26528"/>
                      <a:pt x="3127" y="27592"/>
                    </a:cubicBezTo>
                    <a:cubicBezTo>
                      <a:pt x="3658" y="28744"/>
                      <a:pt x="4456" y="29453"/>
                      <a:pt x="5165" y="30428"/>
                    </a:cubicBezTo>
                    <a:cubicBezTo>
                      <a:pt x="6052" y="31757"/>
                      <a:pt x="9065" y="30871"/>
                      <a:pt x="8356" y="28832"/>
                    </a:cubicBezTo>
                    <a:lnTo>
                      <a:pt x="8356" y="288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1" name="任意多边形: 形状 630"/>
              <p:cNvSpPr/>
              <p:nvPr>
                <p:custDataLst>
                  <p:tags r:id="rId367"/>
                </p:custDataLst>
              </p:nvPr>
            </p:nvSpPr>
            <p:spPr>
              <a:xfrm>
                <a:off x="8281718" y="2345551"/>
                <a:ext cx="1479626" cy="7408"/>
              </a:xfrm>
              <a:custGeom>
                <a:avLst/>
                <a:gdLst>
                  <a:gd name="connsiteX0" fmla="*/ 1983 w 1479626"/>
                  <a:gd name="connsiteY0" fmla="*/ 5901 h 7408"/>
                  <a:gd name="connsiteX1" fmla="*/ 75551 w 1479626"/>
                  <a:gd name="connsiteY1" fmla="*/ 7319 h 7408"/>
                  <a:gd name="connsiteX2" fmla="*/ 146193 w 1479626"/>
                  <a:gd name="connsiteY2" fmla="*/ 7319 h 7408"/>
                  <a:gd name="connsiteX3" fmla="*/ 290403 w 1479626"/>
                  <a:gd name="connsiteY3" fmla="*/ 7319 h 7408"/>
                  <a:gd name="connsiteX4" fmla="*/ 578823 w 1479626"/>
                  <a:gd name="connsiteY4" fmla="*/ 7319 h 7408"/>
                  <a:gd name="connsiteX5" fmla="*/ 1152739 w 1479626"/>
                  <a:gd name="connsiteY5" fmla="*/ 7408 h 7408"/>
                  <a:gd name="connsiteX6" fmla="*/ 1476524 w 1479626"/>
                  <a:gd name="connsiteY6" fmla="*/ 6876 h 7408"/>
                  <a:gd name="connsiteX7" fmla="*/ 1476613 w 1479626"/>
                  <a:gd name="connsiteY7" fmla="*/ 583 h 7408"/>
                  <a:gd name="connsiteX8" fmla="*/ 899773 w 1479626"/>
                  <a:gd name="connsiteY8" fmla="*/ 51 h 7408"/>
                  <a:gd name="connsiteX9" fmla="*/ 325858 w 1479626"/>
                  <a:gd name="connsiteY9" fmla="*/ 140 h 7408"/>
                  <a:gd name="connsiteX10" fmla="*/ 164009 w 1479626"/>
                  <a:gd name="connsiteY10" fmla="*/ 140 h 7408"/>
                  <a:gd name="connsiteX11" fmla="*/ 84503 w 1479626"/>
                  <a:gd name="connsiteY11" fmla="*/ 140 h 7408"/>
                  <a:gd name="connsiteX12" fmla="*/ 2072 w 1479626"/>
                  <a:gd name="connsiteY12" fmla="*/ 1558 h 7408"/>
                  <a:gd name="connsiteX13" fmla="*/ 1983 w 1479626"/>
                  <a:gd name="connsiteY13" fmla="*/ 5901 h 7408"/>
                  <a:gd name="connsiteX14" fmla="*/ 1983 w 1479626"/>
                  <a:gd name="connsiteY14" fmla="*/ 5901 h 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9626" h="7408">
                    <a:moveTo>
                      <a:pt x="1983" y="5901"/>
                    </a:moveTo>
                    <a:cubicBezTo>
                      <a:pt x="26358" y="7940"/>
                      <a:pt x="50999" y="7319"/>
                      <a:pt x="75551" y="7319"/>
                    </a:cubicBezTo>
                    <a:cubicBezTo>
                      <a:pt x="99128" y="7319"/>
                      <a:pt x="122616" y="7319"/>
                      <a:pt x="146193" y="7319"/>
                    </a:cubicBezTo>
                    <a:cubicBezTo>
                      <a:pt x="194234" y="7319"/>
                      <a:pt x="242363" y="7319"/>
                      <a:pt x="290403" y="7319"/>
                    </a:cubicBezTo>
                    <a:cubicBezTo>
                      <a:pt x="386573" y="7319"/>
                      <a:pt x="482743" y="7319"/>
                      <a:pt x="578823" y="7319"/>
                    </a:cubicBezTo>
                    <a:cubicBezTo>
                      <a:pt x="770099" y="7319"/>
                      <a:pt x="961463" y="7319"/>
                      <a:pt x="1152739" y="7408"/>
                    </a:cubicBezTo>
                    <a:cubicBezTo>
                      <a:pt x="1260697" y="7408"/>
                      <a:pt x="1368566" y="6876"/>
                      <a:pt x="1476524" y="6876"/>
                    </a:cubicBezTo>
                    <a:cubicBezTo>
                      <a:pt x="1480601" y="6876"/>
                      <a:pt x="1480690" y="583"/>
                      <a:pt x="1476613" y="583"/>
                    </a:cubicBezTo>
                    <a:cubicBezTo>
                      <a:pt x="1284274" y="672"/>
                      <a:pt x="1092023" y="51"/>
                      <a:pt x="899773" y="51"/>
                    </a:cubicBezTo>
                    <a:cubicBezTo>
                      <a:pt x="708497" y="51"/>
                      <a:pt x="517133" y="51"/>
                      <a:pt x="325858" y="140"/>
                    </a:cubicBezTo>
                    <a:cubicBezTo>
                      <a:pt x="271879" y="140"/>
                      <a:pt x="217900" y="140"/>
                      <a:pt x="164009" y="140"/>
                    </a:cubicBezTo>
                    <a:cubicBezTo>
                      <a:pt x="137507" y="140"/>
                      <a:pt x="111005" y="140"/>
                      <a:pt x="84503" y="140"/>
                    </a:cubicBezTo>
                    <a:cubicBezTo>
                      <a:pt x="57026" y="140"/>
                      <a:pt x="29549" y="-658"/>
                      <a:pt x="2072" y="1558"/>
                    </a:cubicBezTo>
                    <a:cubicBezTo>
                      <a:pt x="-676" y="1912"/>
                      <a:pt x="-676" y="5724"/>
                      <a:pt x="1983" y="5901"/>
                    </a:cubicBezTo>
                    <a:lnTo>
                      <a:pt x="1983" y="59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2" name="任意多边形: 形状 631"/>
              <p:cNvSpPr/>
              <p:nvPr>
                <p:custDataLst>
                  <p:tags r:id="rId368"/>
                </p:custDataLst>
              </p:nvPr>
            </p:nvSpPr>
            <p:spPr>
              <a:xfrm>
                <a:off x="8335504" y="2378829"/>
                <a:ext cx="42578" cy="243454"/>
              </a:xfrm>
              <a:custGeom>
                <a:avLst/>
                <a:gdLst>
                  <a:gd name="connsiteX0" fmla="*/ 492 w 42578"/>
                  <a:gd name="connsiteY0" fmla="*/ 898 h 243454"/>
                  <a:gd name="connsiteX1" fmla="*/ 9178 w 42578"/>
                  <a:gd name="connsiteY1" fmla="*/ 21816 h 243454"/>
                  <a:gd name="connsiteX2" fmla="*/ 19106 w 42578"/>
                  <a:gd name="connsiteY2" fmla="*/ 44152 h 243454"/>
                  <a:gd name="connsiteX3" fmla="*/ 30717 w 42578"/>
                  <a:gd name="connsiteY3" fmla="*/ 89976 h 243454"/>
                  <a:gd name="connsiteX4" fmla="*/ 23006 w 42578"/>
                  <a:gd name="connsiteY4" fmla="*/ 186678 h 243454"/>
                  <a:gd name="connsiteX5" fmla="*/ 12901 w 42578"/>
                  <a:gd name="connsiteY5" fmla="*/ 213357 h 243454"/>
                  <a:gd name="connsiteX6" fmla="*/ 6785 w 42578"/>
                  <a:gd name="connsiteY6" fmla="*/ 225589 h 243454"/>
                  <a:gd name="connsiteX7" fmla="*/ 226 w 42578"/>
                  <a:gd name="connsiteY7" fmla="*/ 237998 h 243454"/>
                  <a:gd name="connsiteX8" fmla="*/ 7583 w 42578"/>
                  <a:gd name="connsiteY8" fmla="*/ 242164 h 243454"/>
                  <a:gd name="connsiteX9" fmla="*/ 20612 w 42578"/>
                  <a:gd name="connsiteY9" fmla="*/ 219650 h 243454"/>
                  <a:gd name="connsiteX10" fmla="*/ 30096 w 42578"/>
                  <a:gd name="connsiteY10" fmla="*/ 196339 h 243454"/>
                  <a:gd name="connsiteX11" fmla="*/ 41176 w 42578"/>
                  <a:gd name="connsiteY11" fmla="*/ 146260 h 243454"/>
                  <a:gd name="connsiteX12" fmla="*/ 29653 w 42578"/>
                  <a:gd name="connsiteY12" fmla="*/ 46102 h 243454"/>
                  <a:gd name="connsiteX13" fmla="*/ 18042 w 42578"/>
                  <a:gd name="connsiteY13" fmla="*/ 20220 h 243454"/>
                  <a:gd name="connsiteX14" fmla="*/ 1467 w 42578"/>
                  <a:gd name="connsiteY14" fmla="*/ 11 h 243454"/>
                  <a:gd name="connsiteX15" fmla="*/ 492 w 42578"/>
                  <a:gd name="connsiteY15" fmla="*/ 898 h 243454"/>
                  <a:gd name="connsiteX16" fmla="*/ 492 w 42578"/>
                  <a:gd name="connsiteY16" fmla="*/ 898 h 24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578" h="243454">
                    <a:moveTo>
                      <a:pt x="492" y="898"/>
                    </a:moveTo>
                    <a:cubicBezTo>
                      <a:pt x="1379" y="8255"/>
                      <a:pt x="5988" y="15345"/>
                      <a:pt x="9178" y="21816"/>
                    </a:cubicBezTo>
                    <a:cubicBezTo>
                      <a:pt x="12813" y="29173"/>
                      <a:pt x="16269" y="36441"/>
                      <a:pt x="19106" y="44152"/>
                    </a:cubicBezTo>
                    <a:cubicBezTo>
                      <a:pt x="24512" y="58954"/>
                      <a:pt x="28501" y="74288"/>
                      <a:pt x="30717" y="89976"/>
                    </a:cubicBezTo>
                    <a:cubicBezTo>
                      <a:pt x="35237" y="121885"/>
                      <a:pt x="32667" y="155301"/>
                      <a:pt x="23006" y="186678"/>
                    </a:cubicBezTo>
                    <a:cubicBezTo>
                      <a:pt x="20258" y="195719"/>
                      <a:pt x="16890" y="204671"/>
                      <a:pt x="12901" y="213357"/>
                    </a:cubicBezTo>
                    <a:cubicBezTo>
                      <a:pt x="10951" y="217523"/>
                      <a:pt x="9001" y="221600"/>
                      <a:pt x="6785" y="225589"/>
                    </a:cubicBezTo>
                    <a:cubicBezTo>
                      <a:pt x="4481" y="229666"/>
                      <a:pt x="1733" y="233566"/>
                      <a:pt x="226" y="237998"/>
                    </a:cubicBezTo>
                    <a:cubicBezTo>
                      <a:pt x="-1192" y="242341"/>
                      <a:pt x="4392" y="245266"/>
                      <a:pt x="7583" y="242164"/>
                    </a:cubicBezTo>
                    <a:cubicBezTo>
                      <a:pt x="13522" y="236314"/>
                      <a:pt x="17156" y="227007"/>
                      <a:pt x="20612" y="219650"/>
                    </a:cubicBezTo>
                    <a:cubicBezTo>
                      <a:pt x="24158" y="212028"/>
                      <a:pt x="27349" y="204228"/>
                      <a:pt x="30096" y="196339"/>
                    </a:cubicBezTo>
                    <a:cubicBezTo>
                      <a:pt x="35681" y="180030"/>
                      <a:pt x="39315" y="163189"/>
                      <a:pt x="41176" y="146260"/>
                    </a:cubicBezTo>
                    <a:cubicBezTo>
                      <a:pt x="44899" y="112490"/>
                      <a:pt x="41265" y="77479"/>
                      <a:pt x="29653" y="46102"/>
                    </a:cubicBezTo>
                    <a:cubicBezTo>
                      <a:pt x="26374" y="37238"/>
                      <a:pt x="22474" y="28552"/>
                      <a:pt x="18042" y="20220"/>
                    </a:cubicBezTo>
                    <a:cubicBezTo>
                      <a:pt x="14231" y="13129"/>
                      <a:pt x="9001" y="3734"/>
                      <a:pt x="1467" y="11"/>
                    </a:cubicBezTo>
                    <a:cubicBezTo>
                      <a:pt x="935" y="-77"/>
                      <a:pt x="404" y="366"/>
                      <a:pt x="492" y="898"/>
                    </a:cubicBezTo>
                    <a:lnTo>
                      <a:pt x="492" y="8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3" name="任意多边形: 形状 632"/>
              <p:cNvSpPr/>
              <p:nvPr>
                <p:custDataLst>
                  <p:tags r:id="rId369"/>
                </p:custDataLst>
              </p:nvPr>
            </p:nvSpPr>
            <p:spPr>
              <a:xfrm>
                <a:off x="8358863" y="2416156"/>
                <a:ext cx="168730" cy="8155"/>
              </a:xfrm>
              <a:custGeom>
                <a:avLst/>
                <a:gdLst>
                  <a:gd name="connsiteX0" fmla="*/ 168320 w 168730"/>
                  <a:gd name="connsiteY0" fmla="*/ 3546 h 8155"/>
                  <a:gd name="connsiteX1" fmla="*/ 86155 w 168730"/>
                  <a:gd name="connsiteY1" fmla="*/ 2394 h 8155"/>
                  <a:gd name="connsiteX2" fmla="*/ 45648 w 168730"/>
                  <a:gd name="connsiteY2" fmla="*/ 2305 h 8155"/>
                  <a:gd name="connsiteX3" fmla="*/ 25971 w 168730"/>
                  <a:gd name="connsiteY3" fmla="*/ 1773 h 8155"/>
                  <a:gd name="connsiteX4" fmla="*/ 4078 w 168730"/>
                  <a:gd name="connsiteY4" fmla="*/ 1 h 8155"/>
                  <a:gd name="connsiteX5" fmla="*/ 3901 w 168730"/>
                  <a:gd name="connsiteY5" fmla="*/ 8155 h 8155"/>
                  <a:gd name="connsiteX6" fmla="*/ 24730 w 168730"/>
                  <a:gd name="connsiteY6" fmla="*/ 6382 h 8155"/>
                  <a:gd name="connsiteX7" fmla="*/ 44496 w 168730"/>
                  <a:gd name="connsiteY7" fmla="*/ 5762 h 8155"/>
                  <a:gd name="connsiteX8" fmla="*/ 86155 w 168730"/>
                  <a:gd name="connsiteY8" fmla="*/ 5673 h 8155"/>
                  <a:gd name="connsiteX9" fmla="*/ 168409 w 168730"/>
                  <a:gd name="connsiteY9" fmla="*/ 4521 h 8155"/>
                  <a:gd name="connsiteX10" fmla="*/ 168320 w 168730"/>
                  <a:gd name="connsiteY10" fmla="*/ 3546 h 8155"/>
                  <a:gd name="connsiteX11" fmla="*/ 168320 w 168730"/>
                  <a:gd name="connsiteY11" fmla="*/ 3546 h 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730" h="8155">
                    <a:moveTo>
                      <a:pt x="168320" y="3546"/>
                    </a:moveTo>
                    <a:cubicBezTo>
                      <a:pt x="141020" y="1862"/>
                      <a:pt x="113543" y="2394"/>
                      <a:pt x="86155" y="2394"/>
                    </a:cubicBezTo>
                    <a:cubicBezTo>
                      <a:pt x="72682" y="2394"/>
                      <a:pt x="59121" y="2305"/>
                      <a:pt x="45648" y="2305"/>
                    </a:cubicBezTo>
                    <a:cubicBezTo>
                      <a:pt x="39089" y="2305"/>
                      <a:pt x="32530" y="2039"/>
                      <a:pt x="25971" y="1773"/>
                    </a:cubicBezTo>
                    <a:cubicBezTo>
                      <a:pt x="18615" y="1419"/>
                      <a:pt x="11435" y="1"/>
                      <a:pt x="4078" y="1"/>
                    </a:cubicBezTo>
                    <a:cubicBezTo>
                      <a:pt x="-1240" y="-88"/>
                      <a:pt x="-1417" y="8244"/>
                      <a:pt x="3901" y="8155"/>
                    </a:cubicBezTo>
                    <a:cubicBezTo>
                      <a:pt x="10815" y="8067"/>
                      <a:pt x="17817" y="6737"/>
                      <a:pt x="24730" y="6382"/>
                    </a:cubicBezTo>
                    <a:cubicBezTo>
                      <a:pt x="31290" y="6117"/>
                      <a:pt x="37937" y="5762"/>
                      <a:pt x="44496" y="5762"/>
                    </a:cubicBezTo>
                    <a:cubicBezTo>
                      <a:pt x="58412" y="5673"/>
                      <a:pt x="72239" y="5673"/>
                      <a:pt x="86155" y="5673"/>
                    </a:cubicBezTo>
                    <a:cubicBezTo>
                      <a:pt x="113543" y="5585"/>
                      <a:pt x="140932" y="6205"/>
                      <a:pt x="168409" y="4521"/>
                    </a:cubicBezTo>
                    <a:cubicBezTo>
                      <a:pt x="168852" y="4344"/>
                      <a:pt x="168852" y="3546"/>
                      <a:pt x="168320" y="3546"/>
                    </a:cubicBezTo>
                    <a:lnTo>
                      <a:pt x="168320" y="35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4" name="任意多边形: 形状 633"/>
              <p:cNvSpPr/>
              <p:nvPr>
                <p:custDataLst>
                  <p:tags r:id="rId370"/>
                </p:custDataLst>
              </p:nvPr>
            </p:nvSpPr>
            <p:spPr>
              <a:xfrm>
                <a:off x="8379881" y="2484198"/>
                <a:ext cx="268079" cy="8038"/>
              </a:xfrm>
              <a:custGeom>
                <a:avLst/>
                <a:gdLst>
                  <a:gd name="connsiteX0" fmla="*/ 267492 w 268079"/>
                  <a:gd name="connsiteY0" fmla="*/ 3487 h 8038"/>
                  <a:gd name="connsiteX1" fmla="*/ 234519 w 268079"/>
                  <a:gd name="connsiteY1" fmla="*/ 1006 h 8038"/>
                  <a:gd name="connsiteX2" fmla="*/ 201547 w 268079"/>
                  <a:gd name="connsiteY2" fmla="*/ 474 h 8038"/>
                  <a:gd name="connsiteX3" fmla="*/ 135513 w 268079"/>
                  <a:gd name="connsiteY3" fmla="*/ 385 h 8038"/>
                  <a:gd name="connsiteX4" fmla="*/ 69480 w 268079"/>
                  <a:gd name="connsiteY4" fmla="*/ 385 h 8038"/>
                  <a:gd name="connsiteX5" fmla="*/ 3446 w 268079"/>
                  <a:gd name="connsiteY5" fmla="*/ 563 h 8038"/>
                  <a:gd name="connsiteX6" fmla="*/ 3269 w 268079"/>
                  <a:gd name="connsiteY6" fmla="*/ 7476 h 8038"/>
                  <a:gd name="connsiteX7" fmla="*/ 69303 w 268079"/>
                  <a:gd name="connsiteY7" fmla="*/ 7653 h 8038"/>
                  <a:gd name="connsiteX8" fmla="*/ 135336 w 268079"/>
                  <a:gd name="connsiteY8" fmla="*/ 7653 h 8038"/>
                  <a:gd name="connsiteX9" fmla="*/ 201370 w 268079"/>
                  <a:gd name="connsiteY9" fmla="*/ 7565 h 8038"/>
                  <a:gd name="connsiteX10" fmla="*/ 234342 w 268079"/>
                  <a:gd name="connsiteY10" fmla="*/ 7033 h 8038"/>
                  <a:gd name="connsiteX11" fmla="*/ 267403 w 268079"/>
                  <a:gd name="connsiteY11" fmla="*/ 4551 h 8038"/>
                  <a:gd name="connsiteX12" fmla="*/ 267492 w 268079"/>
                  <a:gd name="connsiteY12" fmla="*/ 3487 h 8038"/>
                  <a:gd name="connsiteX13" fmla="*/ 267492 w 268079"/>
                  <a:gd name="connsiteY13" fmla="*/ 3487 h 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79" h="8038">
                    <a:moveTo>
                      <a:pt x="267492" y="3487"/>
                    </a:moveTo>
                    <a:cubicBezTo>
                      <a:pt x="256501" y="2778"/>
                      <a:pt x="245599" y="1538"/>
                      <a:pt x="234519" y="1006"/>
                    </a:cubicBezTo>
                    <a:cubicBezTo>
                      <a:pt x="223529" y="563"/>
                      <a:pt x="212538" y="651"/>
                      <a:pt x="201547" y="474"/>
                    </a:cubicBezTo>
                    <a:cubicBezTo>
                      <a:pt x="179565" y="208"/>
                      <a:pt x="157584" y="385"/>
                      <a:pt x="135513" y="385"/>
                    </a:cubicBezTo>
                    <a:cubicBezTo>
                      <a:pt x="113532" y="385"/>
                      <a:pt x="91550" y="385"/>
                      <a:pt x="69480" y="385"/>
                    </a:cubicBezTo>
                    <a:cubicBezTo>
                      <a:pt x="47587" y="385"/>
                      <a:pt x="25428" y="-590"/>
                      <a:pt x="3446" y="563"/>
                    </a:cubicBezTo>
                    <a:cubicBezTo>
                      <a:pt x="-1074" y="828"/>
                      <a:pt x="-1163" y="7299"/>
                      <a:pt x="3269" y="7476"/>
                    </a:cubicBezTo>
                    <a:cubicBezTo>
                      <a:pt x="25074" y="8628"/>
                      <a:pt x="47321" y="7653"/>
                      <a:pt x="69303" y="7653"/>
                    </a:cubicBezTo>
                    <a:cubicBezTo>
                      <a:pt x="91284" y="7653"/>
                      <a:pt x="113266" y="7653"/>
                      <a:pt x="135336" y="7653"/>
                    </a:cubicBezTo>
                    <a:cubicBezTo>
                      <a:pt x="157318" y="7653"/>
                      <a:pt x="179299" y="7831"/>
                      <a:pt x="201370" y="7565"/>
                    </a:cubicBezTo>
                    <a:cubicBezTo>
                      <a:pt x="212360" y="7476"/>
                      <a:pt x="223351" y="7565"/>
                      <a:pt x="234342" y="7033"/>
                    </a:cubicBezTo>
                    <a:cubicBezTo>
                      <a:pt x="245422" y="6590"/>
                      <a:pt x="256324" y="5260"/>
                      <a:pt x="267403" y="4551"/>
                    </a:cubicBezTo>
                    <a:cubicBezTo>
                      <a:pt x="268290" y="4728"/>
                      <a:pt x="268290" y="3576"/>
                      <a:pt x="267492" y="3487"/>
                    </a:cubicBezTo>
                    <a:lnTo>
                      <a:pt x="267492" y="34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5" name="任意多边形: 形状 634"/>
              <p:cNvSpPr/>
              <p:nvPr>
                <p:custDataLst>
                  <p:tags r:id="rId371"/>
                </p:custDataLst>
              </p:nvPr>
            </p:nvSpPr>
            <p:spPr>
              <a:xfrm>
                <a:off x="8359805" y="2564178"/>
                <a:ext cx="146537" cy="7179"/>
              </a:xfrm>
              <a:custGeom>
                <a:avLst/>
                <a:gdLst>
                  <a:gd name="connsiteX0" fmla="*/ 145751 w 146537"/>
                  <a:gd name="connsiteY0" fmla="*/ 2748 h 7179"/>
                  <a:gd name="connsiteX1" fmla="*/ 3579 w 146537"/>
                  <a:gd name="connsiteY1" fmla="*/ 0 h 7179"/>
                  <a:gd name="connsiteX2" fmla="*/ 3402 w 146537"/>
                  <a:gd name="connsiteY2" fmla="*/ 7179 h 7179"/>
                  <a:gd name="connsiteX3" fmla="*/ 9872 w 146537"/>
                  <a:gd name="connsiteY3" fmla="*/ 7179 h 7179"/>
                  <a:gd name="connsiteX4" fmla="*/ 10050 w 146537"/>
                  <a:gd name="connsiteY4" fmla="*/ 0 h 7179"/>
                  <a:gd name="connsiteX5" fmla="*/ 3579 w 146537"/>
                  <a:gd name="connsiteY5" fmla="*/ 0 h 7179"/>
                  <a:gd name="connsiteX6" fmla="*/ 3402 w 146537"/>
                  <a:gd name="connsiteY6" fmla="*/ 7179 h 7179"/>
                  <a:gd name="connsiteX7" fmla="*/ 145662 w 146537"/>
                  <a:gd name="connsiteY7" fmla="*/ 4432 h 7179"/>
                  <a:gd name="connsiteX8" fmla="*/ 145751 w 146537"/>
                  <a:gd name="connsiteY8" fmla="*/ 2748 h 7179"/>
                  <a:gd name="connsiteX9" fmla="*/ 145751 w 146537"/>
                  <a:gd name="connsiteY9" fmla="*/ 2748 h 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537" h="7179">
                    <a:moveTo>
                      <a:pt x="145751" y="2748"/>
                    </a:moveTo>
                    <a:cubicBezTo>
                      <a:pt x="98419" y="709"/>
                      <a:pt x="51088" y="0"/>
                      <a:pt x="3579" y="0"/>
                    </a:cubicBezTo>
                    <a:cubicBezTo>
                      <a:pt x="-1118" y="0"/>
                      <a:pt x="-1207" y="7179"/>
                      <a:pt x="3402" y="7179"/>
                    </a:cubicBezTo>
                    <a:cubicBezTo>
                      <a:pt x="5529" y="7179"/>
                      <a:pt x="7745" y="7179"/>
                      <a:pt x="9872" y="7179"/>
                    </a:cubicBezTo>
                    <a:cubicBezTo>
                      <a:pt x="14570" y="7179"/>
                      <a:pt x="14659" y="0"/>
                      <a:pt x="10050" y="0"/>
                    </a:cubicBezTo>
                    <a:cubicBezTo>
                      <a:pt x="7922" y="0"/>
                      <a:pt x="5707" y="0"/>
                      <a:pt x="3579" y="0"/>
                    </a:cubicBezTo>
                    <a:cubicBezTo>
                      <a:pt x="-1118" y="0"/>
                      <a:pt x="-1207" y="7179"/>
                      <a:pt x="3402" y="7179"/>
                    </a:cubicBezTo>
                    <a:cubicBezTo>
                      <a:pt x="50822" y="7179"/>
                      <a:pt x="98154" y="6470"/>
                      <a:pt x="145662" y="4432"/>
                    </a:cubicBezTo>
                    <a:cubicBezTo>
                      <a:pt x="146814" y="4343"/>
                      <a:pt x="146814" y="2836"/>
                      <a:pt x="145751" y="2748"/>
                    </a:cubicBezTo>
                    <a:lnTo>
                      <a:pt x="145751" y="274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6" name="任意多边形: 形状 635"/>
              <p:cNvSpPr/>
              <p:nvPr>
                <p:custDataLst>
                  <p:tags r:id="rId372"/>
                </p:custDataLst>
              </p:nvPr>
            </p:nvSpPr>
            <p:spPr>
              <a:xfrm>
                <a:off x="8887408" y="2474594"/>
                <a:ext cx="200891" cy="11217"/>
              </a:xfrm>
              <a:custGeom>
                <a:avLst/>
                <a:gdLst>
                  <a:gd name="connsiteX0" fmla="*/ 521 w 200891"/>
                  <a:gd name="connsiteY0" fmla="*/ 9368 h 11217"/>
                  <a:gd name="connsiteX1" fmla="*/ 100680 w 200891"/>
                  <a:gd name="connsiteY1" fmla="*/ 10964 h 11217"/>
                  <a:gd name="connsiteX2" fmla="*/ 150847 w 200891"/>
                  <a:gd name="connsiteY2" fmla="*/ 8837 h 11217"/>
                  <a:gd name="connsiteX3" fmla="*/ 174867 w 200891"/>
                  <a:gd name="connsiteY3" fmla="*/ 6887 h 11217"/>
                  <a:gd name="connsiteX4" fmla="*/ 199419 w 200891"/>
                  <a:gd name="connsiteY4" fmla="*/ 4139 h 11217"/>
                  <a:gd name="connsiteX5" fmla="*/ 198976 w 200891"/>
                  <a:gd name="connsiteY5" fmla="*/ 239 h 11217"/>
                  <a:gd name="connsiteX6" fmla="*/ 173892 w 200891"/>
                  <a:gd name="connsiteY6" fmla="*/ 1303 h 11217"/>
                  <a:gd name="connsiteX7" fmla="*/ 148809 w 200891"/>
                  <a:gd name="connsiteY7" fmla="*/ 2455 h 11217"/>
                  <a:gd name="connsiteX8" fmla="*/ 99793 w 200891"/>
                  <a:gd name="connsiteY8" fmla="*/ 4848 h 11217"/>
                  <a:gd name="connsiteX9" fmla="*/ 610 w 200891"/>
                  <a:gd name="connsiteY9" fmla="*/ 8128 h 11217"/>
                  <a:gd name="connsiteX10" fmla="*/ 521 w 200891"/>
                  <a:gd name="connsiteY10" fmla="*/ 9368 h 11217"/>
                  <a:gd name="connsiteX11" fmla="*/ 521 w 200891"/>
                  <a:gd name="connsiteY11" fmla="*/ 9368 h 1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891" h="11217">
                    <a:moveTo>
                      <a:pt x="521" y="9368"/>
                    </a:moveTo>
                    <a:cubicBezTo>
                      <a:pt x="33848" y="10521"/>
                      <a:pt x="67264" y="11762"/>
                      <a:pt x="100680" y="10964"/>
                    </a:cubicBezTo>
                    <a:cubicBezTo>
                      <a:pt x="117343" y="10609"/>
                      <a:pt x="134184" y="10166"/>
                      <a:pt x="150847" y="8837"/>
                    </a:cubicBezTo>
                    <a:cubicBezTo>
                      <a:pt x="158824" y="8216"/>
                      <a:pt x="166802" y="7507"/>
                      <a:pt x="174867" y="6887"/>
                    </a:cubicBezTo>
                    <a:cubicBezTo>
                      <a:pt x="182933" y="6266"/>
                      <a:pt x="191531" y="6178"/>
                      <a:pt x="199419" y="4139"/>
                    </a:cubicBezTo>
                    <a:cubicBezTo>
                      <a:pt x="201812" y="3519"/>
                      <a:pt x="201015" y="416"/>
                      <a:pt x="198976" y="239"/>
                    </a:cubicBezTo>
                    <a:cubicBezTo>
                      <a:pt x="190822" y="-559"/>
                      <a:pt x="182135" y="859"/>
                      <a:pt x="173892" y="1303"/>
                    </a:cubicBezTo>
                    <a:cubicBezTo>
                      <a:pt x="165561" y="1746"/>
                      <a:pt x="157140" y="2100"/>
                      <a:pt x="148809" y="2455"/>
                    </a:cubicBezTo>
                    <a:cubicBezTo>
                      <a:pt x="132500" y="3164"/>
                      <a:pt x="116102" y="4139"/>
                      <a:pt x="99793" y="4848"/>
                    </a:cubicBezTo>
                    <a:cubicBezTo>
                      <a:pt x="66732" y="6266"/>
                      <a:pt x="33671" y="8039"/>
                      <a:pt x="610" y="8128"/>
                    </a:cubicBezTo>
                    <a:cubicBezTo>
                      <a:pt x="-188" y="8216"/>
                      <a:pt x="-188" y="9368"/>
                      <a:pt x="521" y="9368"/>
                    </a:cubicBezTo>
                    <a:lnTo>
                      <a:pt x="521" y="93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7" name="任意多边形: 形状 636"/>
              <p:cNvSpPr/>
              <p:nvPr>
                <p:custDataLst>
                  <p:tags r:id="rId373"/>
                </p:custDataLst>
              </p:nvPr>
            </p:nvSpPr>
            <p:spPr>
              <a:xfrm>
                <a:off x="9248177" y="2513212"/>
                <a:ext cx="232626" cy="11557"/>
              </a:xfrm>
              <a:custGeom>
                <a:avLst/>
                <a:gdLst>
                  <a:gd name="connsiteX0" fmla="*/ 322 w 232626"/>
                  <a:gd name="connsiteY0" fmla="*/ 11257 h 11557"/>
                  <a:gd name="connsiteX1" fmla="*/ 115726 w 232626"/>
                  <a:gd name="connsiteY1" fmla="*/ 10193 h 11557"/>
                  <a:gd name="connsiteX2" fmla="*/ 231218 w 232626"/>
                  <a:gd name="connsiteY2" fmla="*/ 2836 h 11557"/>
                  <a:gd name="connsiteX3" fmla="*/ 231306 w 232626"/>
                  <a:gd name="connsiteY3" fmla="*/ 0 h 11557"/>
                  <a:gd name="connsiteX4" fmla="*/ 115903 w 232626"/>
                  <a:gd name="connsiteY4" fmla="*/ 5850 h 11557"/>
                  <a:gd name="connsiteX5" fmla="*/ 411 w 232626"/>
                  <a:gd name="connsiteY5" fmla="*/ 10636 h 11557"/>
                  <a:gd name="connsiteX6" fmla="*/ 322 w 232626"/>
                  <a:gd name="connsiteY6" fmla="*/ 11257 h 11557"/>
                  <a:gd name="connsiteX7" fmla="*/ 322 w 232626"/>
                  <a:gd name="connsiteY7" fmla="*/ 11257 h 1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626" h="11557">
                    <a:moveTo>
                      <a:pt x="322" y="11257"/>
                    </a:moveTo>
                    <a:cubicBezTo>
                      <a:pt x="38790" y="11966"/>
                      <a:pt x="77169" y="11345"/>
                      <a:pt x="115726" y="10193"/>
                    </a:cubicBezTo>
                    <a:cubicBezTo>
                      <a:pt x="154105" y="9041"/>
                      <a:pt x="192927" y="7889"/>
                      <a:pt x="231218" y="2836"/>
                    </a:cubicBezTo>
                    <a:cubicBezTo>
                      <a:pt x="232990" y="2571"/>
                      <a:pt x="233168" y="0"/>
                      <a:pt x="231306" y="0"/>
                    </a:cubicBezTo>
                    <a:cubicBezTo>
                      <a:pt x="192927" y="532"/>
                      <a:pt x="154282" y="3811"/>
                      <a:pt x="115903" y="5850"/>
                    </a:cubicBezTo>
                    <a:cubicBezTo>
                      <a:pt x="77435" y="7800"/>
                      <a:pt x="38878" y="9218"/>
                      <a:pt x="411" y="10636"/>
                    </a:cubicBezTo>
                    <a:cubicBezTo>
                      <a:pt x="-121" y="10636"/>
                      <a:pt x="-121" y="11257"/>
                      <a:pt x="322" y="11257"/>
                    </a:cubicBezTo>
                    <a:lnTo>
                      <a:pt x="322" y="112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8" name="任意多边形: 形状 637"/>
              <p:cNvSpPr/>
              <p:nvPr>
                <p:custDataLst>
                  <p:tags r:id="rId374"/>
                </p:custDataLst>
              </p:nvPr>
            </p:nvSpPr>
            <p:spPr>
              <a:xfrm>
                <a:off x="9492512" y="2420322"/>
                <a:ext cx="165306" cy="9405"/>
              </a:xfrm>
              <a:custGeom>
                <a:avLst/>
                <a:gdLst>
                  <a:gd name="connsiteX0" fmla="*/ 164154 w 165306"/>
                  <a:gd name="connsiteY0" fmla="*/ 0 h 9405"/>
                  <a:gd name="connsiteX1" fmla="*/ 82077 w 165306"/>
                  <a:gd name="connsiteY1" fmla="*/ 532 h 9405"/>
                  <a:gd name="connsiteX2" fmla="*/ 41571 w 165306"/>
                  <a:gd name="connsiteY2" fmla="*/ 1950 h 9405"/>
                  <a:gd name="connsiteX3" fmla="*/ 21805 w 165306"/>
                  <a:gd name="connsiteY3" fmla="*/ 3191 h 9405"/>
                  <a:gd name="connsiteX4" fmla="*/ 1508 w 165306"/>
                  <a:gd name="connsiteY4" fmla="*/ 4875 h 9405"/>
                  <a:gd name="connsiteX5" fmla="*/ 1419 w 165306"/>
                  <a:gd name="connsiteY5" fmla="*/ 8864 h 9405"/>
                  <a:gd name="connsiteX6" fmla="*/ 20564 w 165306"/>
                  <a:gd name="connsiteY6" fmla="*/ 9129 h 9405"/>
                  <a:gd name="connsiteX7" fmla="*/ 40241 w 165306"/>
                  <a:gd name="connsiteY7" fmla="*/ 9041 h 9405"/>
                  <a:gd name="connsiteX8" fmla="*/ 81900 w 165306"/>
                  <a:gd name="connsiteY8" fmla="*/ 7623 h 9405"/>
                  <a:gd name="connsiteX9" fmla="*/ 164065 w 165306"/>
                  <a:gd name="connsiteY9" fmla="*/ 2482 h 9405"/>
                  <a:gd name="connsiteX10" fmla="*/ 164154 w 165306"/>
                  <a:gd name="connsiteY10" fmla="*/ 0 h 9405"/>
                  <a:gd name="connsiteX11" fmla="*/ 164154 w 165306"/>
                  <a:gd name="connsiteY11" fmla="*/ 0 h 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306" h="9405">
                    <a:moveTo>
                      <a:pt x="164154" y="0"/>
                    </a:moveTo>
                    <a:cubicBezTo>
                      <a:pt x="136766" y="177"/>
                      <a:pt x="109466" y="-89"/>
                      <a:pt x="82077" y="532"/>
                    </a:cubicBezTo>
                    <a:cubicBezTo>
                      <a:pt x="68605" y="886"/>
                      <a:pt x="55044" y="1329"/>
                      <a:pt x="41571" y="1950"/>
                    </a:cubicBezTo>
                    <a:cubicBezTo>
                      <a:pt x="35012" y="2216"/>
                      <a:pt x="28453" y="2836"/>
                      <a:pt x="21805" y="3191"/>
                    </a:cubicBezTo>
                    <a:cubicBezTo>
                      <a:pt x="15158" y="3545"/>
                      <a:pt x="8155" y="3368"/>
                      <a:pt x="1508" y="4875"/>
                    </a:cubicBezTo>
                    <a:cubicBezTo>
                      <a:pt x="-442" y="5318"/>
                      <a:pt x="-531" y="8509"/>
                      <a:pt x="1419" y="8864"/>
                    </a:cubicBezTo>
                    <a:cubicBezTo>
                      <a:pt x="7623" y="9839"/>
                      <a:pt x="14271" y="9218"/>
                      <a:pt x="20564" y="9129"/>
                    </a:cubicBezTo>
                    <a:cubicBezTo>
                      <a:pt x="27123" y="9041"/>
                      <a:pt x="33682" y="9129"/>
                      <a:pt x="40241" y="9041"/>
                    </a:cubicBezTo>
                    <a:cubicBezTo>
                      <a:pt x="54068" y="8686"/>
                      <a:pt x="67984" y="8243"/>
                      <a:pt x="81900" y="7623"/>
                    </a:cubicBezTo>
                    <a:cubicBezTo>
                      <a:pt x="109288" y="6382"/>
                      <a:pt x="136677" y="4254"/>
                      <a:pt x="164065" y="2482"/>
                    </a:cubicBezTo>
                    <a:cubicBezTo>
                      <a:pt x="165661" y="2304"/>
                      <a:pt x="165749" y="0"/>
                      <a:pt x="164154" y="0"/>
                    </a:cubicBezTo>
                    <a:lnTo>
                      <a:pt x="164154"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9" name="任意多边形: 形状 638"/>
              <p:cNvSpPr/>
              <p:nvPr>
                <p:custDataLst>
                  <p:tags r:id="rId375"/>
                </p:custDataLst>
              </p:nvPr>
            </p:nvSpPr>
            <p:spPr>
              <a:xfrm>
                <a:off x="9119909" y="2071874"/>
                <a:ext cx="50667" cy="278713"/>
              </a:xfrm>
              <a:custGeom>
                <a:avLst/>
                <a:gdLst>
                  <a:gd name="connsiteX0" fmla="*/ 10084 w 50667"/>
                  <a:gd name="connsiteY0" fmla="*/ 6935 h 278713"/>
                  <a:gd name="connsiteX1" fmla="*/ 27013 w 50667"/>
                  <a:gd name="connsiteY1" fmla="*/ 215318 h 278713"/>
                  <a:gd name="connsiteX2" fmla="*/ 15579 w 50667"/>
                  <a:gd name="connsiteY2" fmla="*/ 243681 h 278713"/>
                  <a:gd name="connsiteX3" fmla="*/ 423 w 50667"/>
                  <a:gd name="connsiteY3" fmla="*/ 271867 h 278713"/>
                  <a:gd name="connsiteX4" fmla="*/ 7336 w 50667"/>
                  <a:gd name="connsiteY4" fmla="*/ 277096 h 278713"/>
                  <a:gd name="connsiteX5" fmla="*/ 21872 w 50667"/>
                  <a:gd name="connsiteY5" fmla="*/ 252367 h 278713"/>
                  <a:gd name="connsiteX6" fmla="*/ 32952 w 50667"/>
                  <a:gd name="connsiteY6" fmla="*/ 226840 h 278713"/>
                  <a:gd name="connsiteX7" fmla="*/ 47311 w 50667"/>
                  <a:gd name="connsiteY7" fmla="*/ 171975 h 278713"/>
                  <a:gd name="connsiteX8" fmla="*/ 41815 w 50667"/>
                  <a:gd name="connsiteY8" fmla="*/ 60294 h 278713"/>
                  <a:gd name="connsiteX9" fmla="*/ 18150 w 50667"/>
                  <a:gd name="connsiteY9" fmla="*/ 2149 h 278713"/>
                  <a:gd name="connsiteX10" fmla="*/ 10084 w 50667"/>
                  <a:gd name="connsiteY10" fmla="*/ 6935 h 278713"/>
                  <a:gd name="connsiteX11" fmla="*/ 10084 w 50667"/>
                  <a:gd name="connsiteY11" fmla="*/ 6935 h 2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67" h="278713">
                    <a:moveTo>
                      <a:pt x="10084" y="6935"/>
                    </a:moveTo>
                    <a:cubicBezTo>
                      <a:pt x="44917" y="68803"/>
                      <a:pt x="50324" y="146005"/>
                      <a:pt x="27013" y="215318"/>
                    </a:cubicBezTo>
                    <a:cubicBezTo>
                      <a:pt x="23734" y="224979"/>
                      <a:pt x="20011" y="234463"/>
                      <a:pt x="15579" y="243681"/>
                    </a:cubicBezTo>
                    <a:cubicBezTo>
                      <a:pt x="10970" y="253342"/>
                      <a:pt x="4854" y="262206"/>
                      <a:pt x="423" y="271867"/>
                    </a:cubicBezTo>
                    <a:cubicBezTo>
                      <a:pt x="-1527" y="276121"/>
                      <a:pt x="3702" y="281440"/>
                      <a:pt x="7336" y="277096"/>
                    </a:cubicBezTo>
                    <a:cubicBezTo>
                      <a:pt x="13363" y="269740"/>
                      <a:pt x="17707" y="260788"/>
                      <a:pt x="21872" y="252367"/>
                    </a:cubicBezTo>
                    <a:cubicBezTo>
                      <a:pt x="25950" y="244035"/>
                      <a:pt x="29672" y="235526"/>
                      <a:pt x="32952" y="226840"/>
                    </a:cubicBezTo>
                    <a:cubicBezTo>
                      <a:pt x="39688" y="209024"/>
                      <a:pt x="44386" y="190588"/>
                      <a:pt x="47311" y="171975"/>
                    </a:cubicBezTo>
                    <a:cubicBezTo>
                      <a:pt x="53161" y="134571"/>
                      <a:pt x="51388" y="96280"/>
                      <a:pt x="41815" y="60294"/>
                    </a:cubicBezTo>
                    <a:cubicBezTo>
                      <a:pt x="36409" y="39908"/>
                      <a:pt x="28431" y="20408"/>
                      <a:pt x="18150" y="2149"/>
                    </a:cubicBezTo>
                    <a:cubicBezTo>
                      <a:pt x="15225" y="-2903"/>
                      <a:pt x="7247" y="1883"/>
                      <a:pt x="10084" y="6935"/>
                    </a:cubicBezTo>
                    <a:lnTo>
                      <a:pt x="10084" y="69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0" name="任意多边形: 形状 639"/>
              <p:cNvSpPr/>
              <p:nvPr>
                <p:custDataLst>
                  <p:tags r:id="rId376"/>
                </p:custDataLst>
              </p:nvPr>
            </p:nvSpPr>
            <p:spPr>
              <a:xfrm>
                <a:off x="9133058" y="2070471"/>
                <a:ext cx="734007" cy="29011"/>
              </a:xfrm>
              <a:custGeom>
                <a:avLst/>
                <a:gdLst>
                  <a:gd name="connsiteX0" fmla="*/ 1456 w 734007"/>
                  <a:gd name="connsiteY0" fmla="*/ 5325 h 29011"/>
                  <a:gd name="connsiteX1" fmla="*/ 17233 w 734007"/>
                  <a:gd name="connsiteY1" fmla="*/ 8870 h 29011"/>
                  <a:gd name="connsiteX2" fmla="*/ 35758 w 734007"/>
                  <a:gd name="connsiteY2" fmla="*/ 10554 h 29011"/>
                  <a:gd name="connsiteX3" fmla="*/ 70680 w 734007"/>
                  <a:gd name="connsiteY3" fmla="*/ 13302 h 29011"/>
                  <a:gd name="connsiteX4" fmla="*/ 141677 w 734007"/>
                  <a:gd name="connsiteY4" fmla="*/ 17202 h 29011"/>
                  <a:gd name="connsiteX5" fmla="*/ 284115 w 734007"/>
                  <a:gd name="connsiteY5" fmla="*/ 19595 h 29011"/>
                  <a:gd name="connsiteX6" fmla="*/ 426995 w 734007"/>
                  <a:gd name="connsiteY6" fmla="*/ 17025 h 29011"/>
                  <a:gd name="connsiteX7" fmla="*/ 569698 w 734007"/>
                  <a:gd name="connsiteY7" fmla="*/ 19063 h 29011"/>
                  <a:gd name="connsiteX8" fmla="*/ 729331 w 734007"/>
                  <a:gd name="connsiteY8" fmla="*/ 28991 h 29011"/>
                  <a:gd name="connsiteX9" fmla="*/ 729508 w 734007"/>
                  <a:gd name="connsiteY9" fmla="*/ 19418 h 29011"/>
                  <a:gd name="connsiteX10" fmla="*/ 444722 w 734007"/>
                  <a:gd name="connsiteY10" fmla="*/ 7364 h 29011"/>
                  <a:gd name="connsiteX11" fmla="*/ 301842 w 734007"/>
                  <a:gd name="connsiteY11" fmla="*/ 9845 h 29011"/>
                  <a:gd name="connsiteX12" fmla="*/ 159316 w 734007"/>
                  <a:gd name="connsiteY12" fmla="*/ 8516 h 29011"/>
                  <a:gd name="connsiteX13" fmla="*/ 80607 w 734007"/>
                  <a:gd name="connsiteY13" fmla="*/ 4704 h 29011"/>
                  <a:gd name="connsiteX14" fmla="*/ 40278 w 734007"/>
                  <a:gd name="connsiteY14" fmla="*/ 1957 h 29011"/>
                  <a:gd name="connsiteX15" fmla="*/ 20690 w 734007"/>
                  <a:gd name="connsiteY15" fmla="*/ 539 h 29011"/>
                  <a:gd name="connsiteX16" fmla="*/ 10851 w 734007"/>
                  <a:gd name="connsiteY16" fmla="*/ 7 h 29011"/>
                  <a:gd name="connsiteX17" fmla="*/ 1545 w 734007"/>
                  <a:gd name="connsiteY17" fmla="*/ 1159 h 29011"/>
                  <a:gd name="connsiteX18" fmla="*/ 1456 w 734007"/>
                  <a:gd name="connsiteY18" fmla="*/ 5325 h 29011"/>
                  <a:gd name="connsiteX19" fmla="*/ 1456 w 734007"/>
                  <a:gd name="connsiteY19" fmla="*/ 5325 h 2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4007" h="29011">
                    <a:moveTo>
                      <a:pt x="1456" y="5325"/>
                    </a:moveTo>
                    <a:cubicBezTo>
                      <a:pt x="6774" y="7275"/>
                      <a:pt x="11472" y="8250"/>
                      <a:pt x="17233" y="8870"/>
                    </a:cubicBezTo>
                    <a:cubicBezTo>
                      <a:pt x="23349" y="9491"/>
                      <a:pt x="29553" y="10023"/>
                      <a:pt x="35758" y="10554"/>
                    </a:cubicBezTo>
                    <a:cubicBezTo>
                      <a:pt x="47369" y="11618"/>
                      <a:pt x="58980" y="12504"/>
                      <a:pt x="70680" y="13302"/>
                    </a:cubicBezTo>
                    <a:cubicBezTo>
                      <a:pt x="94346" y="14898"/>
                      <a:pt x="118012" y="16227"/>
                      <a:pt x="141677" y="17202"/>
                    </a:cubicBezTo>
                    <a:cubicBezTo>
                      <a:pt x="189097" y="19152"/>
                      <a:pt x="236606" y="19950"/>
                      <a:pt x="284115" y="19595"/>
                    </a:cubicBezTo>
                    <a:cubicBezTo>
                      <a:pt x="331712" y="19152"/>
                      <a:pt x="379398" y="17379"/>
                      <a:pt x="426995" y="17025"/>
                    </a:cubicBezTo>
                    <a:cubicBezTo>
                      <a:pt x="474593" y="16670"/>
                      <a:pt x="522190" y="17291"/>
                      <a:pt x="569698" y="19063"/>
                    </a:cubicBezTo>
                    <a:cubicBezTo>
                      <a:pt x="623057" y="21013"/>
                      <a:pt x="676238" y="24382"/>
                      <a:pt x="729331" y="28991"/>
                    </a:cubicBezTo>
                    <a:cubicBezTo>
                      <a:pt x="735447" y="29522"/>
                      <a:pt x="735624" y="19950"/>
                      <a:pt x="729508" y="19418"/>
                    </a:cubicBezTo>
                    <a:cubicBezTo>
                      <a:pt x="635023" y="11175"/>
                      <a:pt x="540006" y="7186"/>
                      <a:pt x="444722" y="7364"/>
                    </a:cubicBezTo>
                    <a:cubicBezTo>
                      <a:pt x="397125" y="7452"/>
                      <a:pt x="349439" y="9048"/>
                      <a:pt x="301842" y="9845"/>
                    </a:cubicBezTo>
                    <a:cubicBezTo>
                      <a:pt x="254244" y="10643"/>
                      <a:pt x="206736" y="10200"/>
                      <a:pt x="159316" y="8516"/>
                    </a:cubicBezTo>
                    <a:cubicBezTo>
                      <a:pt x="133080" y="7629"/>
                      <a:pt x="106843" y="6300"/>
                      <a:pt x="80607" y="4704"/>
                    </a:cubicBezTo>
                    <a:cubicBezTo>
                      <a:pt x="67135" y="3818"/>
                      <a:pt x="53662" y="2932"/>
                      <a:pt x="40278" y="1957"/>
                    </a:cubicBezTo>
                    <a:cubicBezTo>
                      <a:pt x="33719" y="1514"/>
                      <a:pt x="27160" y="1070"/>
                      <a:pt x="20690" y="539"/>
                    </a:cubicBezTo>
                    <a:cubicBezTo>
                      <a:pt x="17410" y="273"/>
                      <a:pt x="14131" y="7"/>
                      <a:pt x="10851" y="7"/>
                    </a:cubicBezTo>
                    <a:cubicBezTo>
                      <a:pt x="7661" y="-82"/>
                      <a:pt x="4735" y="716"/>
                      <a:pt x="1545" y="1159"/>
                    </a:cubicBezTo>
                    <a:cubicBezTo>
                      <a:pt x="-760" y="1602"/>
                      <a:pt x="-228" y="4704"/>
                      <a:pt x="1456" y="5325"/>
                    </a:cubicBezTo>
                    <a:lnTo>
                      <a:pt x="1456" y="5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1" name="任意多边形: 形状 640"/>
              <p:cNvSpPr/>
              <p:nvPr>
                <p:custDataLst>
                  <p:tags r:id="rId377"/>
                </p:custDataLst>
              </p:nvPr>
            </p:nvSpPr>
            <p:spPr>
              <a:xfrm>
                <a:off x="9753653" y="2088914"/>
                <a:ext cx="155509" cy="267647"/>
              </a:xfrm>
              <a:custGeom>
                <a:avLst/>
                <a:gdLst>
                  <a:gd name="connsiteX0" fmla="*/ 1398 w 155509"/>
                  <a:gd name="connsiteY0" fmla="*/ 265818 h 267647"/>
                  <a:gd name="connsiteX1" fmla="*/ 30027 w 155509"/>
                  <a:gd name="connsiteY1" fmla="*/ 266793 h 267647"/>
                  <a:gd name="connsiteX2" fmla="*/ 60340 w 155509"/>
                  <a:gd name="connsiteY2" fmla="*/ 265020 h 267647"/>
                  <a:gd name="connsiteX3" fmla="*/ 120878 w 155509"/>
                  <a:gd name="connsiteY3" fmla="*/ 259879 h 267647"/>
                  <a:gd name="connsiteX4" fmla="*/ 125310 w 155509"/>
                  <a:gd name="connsiteY4" fmla="*/ 256423 h 267647"/>
                  <a:gd name="connsiteX5" fmla="*/ 151103 w 155509"/>
                  <a:gd name="connsiteY5" fmla="*/ 142792 h 267647"/>
                  <a:gd name="connsiteX6" fmla="*/ 155446 w 155509"/>
                  <a:gd name="connsiteY6" fmla="*/ 85533 h 267647"/>
                  <a:gd name="connsiteX7" fmla="*/ 148444 w 155509"/>
                  <a:gd name="connsiteY7" fmla="*/ 33947 h 267647"/>
                  <a:gd name="connsiteX8" fmla="*/ 135681 w 155509"/>
                  <a:gd name="connsiteY8" fmla="*/ 12763 h 267647"/>
                  <a:gd name="connsiteX9" fmla="*/ 115117 w 155509"/>
                  <a:gd name="connsiteY9" fmla="*/ 0 h 267647"/>
                  <a:gd name="connsiteX10" fmla="*/ 112192 w 155509"/>
                  <a:gd name="connsiteY10" fmla="*/ 6825 h 267647"/>
                  <a:gd name="connsiteX11" fmla="*/ 128147 w 155509"/>
                  <a:gd name="connsiteY11" fmla="*/ 20298 h 267647"/>
                  <a:gd name="connsiteX12" fmla="*/ 139315 w 155509"/>
                  <a:gd name="connsiteY12" fmla="*/ 38113 h 267647"/>
                  <a:gd name="connsiteX13" fmla="*/ 146140 w 155509"/>
                  <a:gd name="connsiteY13" fmla="*/ 87661 h 267647"/>
                  <a:gd name="connsiteX14" fmla="*/ 132844 w 155509"/>
                  <a:gd name="connsiteY14" fmla="*/ 194821 h 267647"/>
                  <a:gd name="connsiteX15" fmla="*/ 116535 w 155509"/>
                  <a:gd name="connsiteY15" fmla="*/ 254118 h 267647"/>
                  <a:gd name="connsiteX16" fmla="*/ 120967 w 155509"/>
                  <a:gd name="connsiteY16" fmla="*/ 250661 h 267647"/>
                  <a:gd name="connsiteX17" fmla="*/ 59365 w 155509"/>
                  <a:gd name="connsiteY17" fmla="*/ 255979 h 267647"/>
                  <a:gd name="connsiteX18" fmla="*/ 29052 w 155509"/>
                  <a:gd name="connsiteY18" fmla="*/ 258107 h 267647"/>
                  <a:gd name="connsiteX19" fmla="*/ 954 w 155509"/>
                  <a:gd name="connsiteY19" fmla="*/ 262095 h 267647"/>
                  <a:gd name="connsiteX20" fmla="*/ 1398 w 155509"/>
                  <a:gd name="connsiteY20" fmla="*/ 265818 h 267647"/>
                  <a:gd name="connsiteX21" fmla="*/ 1398 w 155509"/>
                  <a:gd name="connsiteY21" fmla="*/ 265818 h 2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509" h="267647">
                    <a:moveTo>
                      <a:pt x="1398" y="265818"/>
                    </a:moveTo>
                    <a:cubicBezTo>
                      <a:pt x="10173" y="268920"/>
                      <a:pt x="20720" y="267236"/>
                      <a:pt x="30027" y="266793"/>
                    </a:cubicBezTo>
                    <a:cubicBezTo>
                      <a:pt x="40132" y="266350"/>
                      <a:pt x="50236" y="265729"/>
                      <a:pt x="60340" y="265020"/>
                    </a:cubicBezTo>
                    <a:cubicBezTo>
                      <a:pt x="80549" y="263602"/>
                      <a:pt x="100669" y="261829"/>
                      <a:pt x="120878" y="259879"/>
                    </a:cubicBezTo>
                    <a:cubicBezTo>
                      <a:pt x="123006" y="259702"/>
                      <a:pt x="124690" y="258461"/>
                      <a:pt x="125310" y="256423"/>
                    </a:cubicBezTo>
                    <a:cubicBezTo>
                      <a:pt x="137631" y="219284"/>
                      <a:pt x="146228" y="181260"/>
                      <a:pt x="151103" y="142792"/>
                    </a:cubicBezTo>
                    <a:cubicBezTo>
                      <a:pt x="153496" y="123735"/>
                      <a:pt x="155092" y="104590"/>
                      <a:pt x="155446" y="85533"/>
                    </a:cubicBezTo>
                    <a:cubicBezTo>
                      <a:pt x="155801" y="68072"/>
                      <a:pt x="154826" y="50079"/>
                      <a:pt x="148444" y="33947"/>
                    </a:cubicBezTo>
                    <a:cubicBezTo>
                      <a:pt x="145342" y="26147"/>
                      <a:pt x="141176" y="18968"/>
                      <a:pt x="135681" y="12763"/>
                    </a:cubicBezTo>
                    <a:cubicBezTo>
                      <a:pt x="130451" y="6736"/>
                      <a:pt x="123538" y="89"/>
                      <a:pt x="115117" y="0"/>
                    </a:cubicBezTo>
                    <a:cubicBezTo>
                      <a:pt x="111394" y="0"/>
                      <a:pt x="110154" y="4432"/>
                      <a:pt x="112192" y="6825"/>
                    </a:cubicBezTo>
                    <a:cubicBezTo>
                      <a:pt x="116624" y="12232"/>
                      <a:pt x="123360" y="15068"/>
                      <a:pt x="128147" y="20298"/>
                    </a:cubicBezTo>
                    <a:cubicBezTo>
                      <a:pt x="132844" y="25438"/>
                      <a:pt x="136567" y="31643"/>
                      <a:pt x="139315" y="38113"/>
                    </a:cubicBezTo>
                    <a:cubicBezTo>
                      <a:pt x="145785" y="53536"/>
                      <a:pt x="146583" y="70820"/>
                      <a:pt x="146140" y="87661"/>
                    </a:cubicBezTo>
                    <a:cubicBezTo>
                      <a:pt x="145253" y="123558"/>
                      <a:pt x="140644" y="159544"/>
                      <a:pt x="132844" y="194821"/>
                    </a:cubicBezTo>
                    <a:cubicBezTo>
                      <a:pt x="128412" y="214852"/>
                      <a:pt x="122917" y="234618"/>
                      <a:pt x="116535" y="254118"/>
                    </a:cubicBezTo>
                    <a:cubicBezTo>
                      <a:pt x="118042" y="252966"/>
                      <a:pt x="119549" y="251814"/>
                      <a:pt x="120967" y="250661"/>
                    </a:cubicBezTo>
                    <a:cubicBezTo>
                      <a:pt x="100404" y="252700"/>
                      <a:pt x="79929" y="254473"/>
                      <a:pt x="59365" y="255979"/>
                    </a:cubicBezTo>
                    <a:cubicBezTo>
                      <a:pt x="49261" y="256688"/>
                      <a:pt x="39156" y="257398"/>
                      <a:pt x="29052" y="258107"/>
                    </a:cubicBezTo>
                    <a:cubicBezTo>
                      <a:pt x="19834" y="258727"/>
                      <a:pt x="9641" y="258284"/>
                      <a:pt x="954" y="262095"/>
                    </a:cubicBezTo>
                    <a:cubicBezTo>
                      <a:pt x="-730" y="262982"/>
                      <a:pt x="68" y="265286"/>
                      <a:pt x="1398" y="265818"/>
                    </a:cubicBezTo>
                    <a:lnTo>
                      <a:pt x="1398" y="2658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2" name="任意多边形: 形状 641"/>
              <p:cNvSpPr/>
              <p:nvPr>
                <p:custDataLst>
                  <p:tags r:id="rId378"/>
                </p:custDataLst>
              </p:nvPr>
            </p:nvSpPr>
            <p:spPr>
              <a:xfrm>
                <a:off x="8337414" y="2072122"/>
                <a:ext cx="791948" cy="21330"/>
              </a:xfrm>
              <a:custGeom>
                <a:avLst/>
                <a:gdLst>
                  <a:gd name="connsiteX0" fmla="*/ 975 w 791948"/>
                  <a:gd name="connsiteY0" fmla="*/ 19451 h 21330"/>
                  <a:gd name="connsiteX1" fmla="*/ 39620 w 791948"/>
                  <a:gd name="connsiteY1" fmla="*/ 21313 h 21330"/>
                  <a:gd name="connsiteX2" fmla="*/ 78265 w 791948"/>
                  <a:gd name="connsiteY2" fmla="*/ 20870 h 21330"/>
                  <a:gd name="connsiteX3" fmla="*/ 154580 w 791948"/>
                  <a:gd name="connsiteY3" fmla="*/ 19629 h 21330"/>
                  <a:gd name="connsiteX4" fmla="*/ 308274 w 791948"/>
                  <a:gd name="connsiteY4" fmla="*/ 16970 h 21330"/>
                  <a:gd name="connsiteX5" fmla="*/ 615574 w 791948"/>
                  <a:gd name="connsiteY5" fmla="*/ 11740 h 21330"/>
                  <a:gd name="connsiteX6" fmla="*/ 700664 w 791948"/>
                  <a:gd name="connsiteY6" fmla="*/ 10322 h 21330"/>
                  <a:gd name="connsiteX7" fmla="*/ 787970 w 791948"/>
                  <a:gd name="connsiteY7" fmla="*/ 8461 h 21330"/>
                  <a:gd name="connsiteX8" fmla="*/ 788147 w 791948"/>
                  <a:gd name="connsiteY8" fmla="*/ 395 h 21330"/>
                  <a:gd name="connsiteX9" fmla="*/ 710769 w 791948"/>
                  <a:gd name="connsiteY9" fmla="*/ 1458 h 21330"/>
                  <a:gd name="connsiteX10" fmla="*/ 634453 w 791948"/>
                  <a:gd name="connsiteY10" fmla="*/ 2877 h 21330"/>
                  <a:gd name="connsiteX11" fmla="*/ 480759 w 791948"/>
                  <a:gd name="connsiteY11" fmla="*/ 5713 h 21330"/>
                  <a:gd name="connsiteX12" fmla="*/ 173371 w 791948"/>
                  <a:gd name="connsiteY12" fmla="*/ 11208 h 21330"/>
                  <a:gd name="connsiteX13" fmla="*/ 886 w 791948"/>
                  <a:gd name="connsiteY13" fmla="*/ 17236 h 21330"/>
                  <a:gd name="connsiteX14" fmla="*/ 975 w 791948"/>
                  <a:gd name="connsiteY14" fmla="*/ 19451 h 21330"/>
                  <a:gd name="connsiteX15" fmla="*/ 975 w 791948"/>
                  <a:gd name="connsiteY15" fmla="*/ 19451 h 2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1948" h="21330">
                    <a:moveTo>
                      <a:pt x="975" y="19451"/>
                    </a:moveTo>
                    <a:cubicBezTo>
                      <a:pt x="13827" y="20249"/>
                      <a:pt x="26679" y="21224"/>
                      <a:pt x="39620" y="21313"/>
                    </a:cubicBezTo>
                    <a:cubicBezTo>
                      <a:pt x="52472" y="21401"/>
                      <a:pt x="65413" y="21136"/>
                      <a:pt x="78265" y="20870"/>
                    </a:cubicBezTo>
                    <a:cubicBezTo>
                      <a:pt x="103704" y="20515"/>
                      <a:pt x="129142" y="20072"/>
                      <a:pt x="154580" y="19629"/>
                    </a:cubicBezTo>
                    <a:cubicBezTo>
                      <a:pt x="205812" y="18742"/>
                      <a:pt x="257043" y="17856"/>
                      <a:pt x="308274" y="16970"/>
                    </a:cubicBezTo>
                    <a:cubicBezTo>
                      <a:pt x="410737" y="15197"/>
                      <a:pt x="513200" y="13424"/>
                      <a:pt x="615574" y="11740"/>
                    </a:cubicBezTo>
                    <a:cubicBezTo>
                      <a:pt x="643937" y="11297"/>
                      <a:pt x="672300" y="10854"/>
                      <a:pt x="700664" y="10322"/>
                    </a:cubicBezTo>
                    <a:cubicBezTo>
                      <a:pt x="729648" y="9879"/>
                      <a:pt x="758986" y="10765"/>
                      <a:pt x="787970" y="8461"/>
                    </a:cubicBezTo>
                    <a:cubicBezTo>
                      <a:pt x="793199" y="8017"/>
                      <a:pt x="793288" y="661"/>
                      <a:pt x="788147" y="395"/>
                    </a:cubicBezTo>
                    <a:cubicBezTo>
                      <a:pt x="762532" y="-757"/>
                      <a:pt x="736473" y="927"/>
                      <a:pt x="710769" y="1458"/>
                    </a:cubicBezTo>
                    <a:cubicBezTo>
                      <a:pt x="685330" y="1902"/>
                      <a:pt x="659892" y="2433"/>
                      <a:pt x="634453" y="2877"/>
                    </a:cubicBezTo>
                    <a:cubicBezTo>
                      <a:pt x="583222" y="3852"/>
                      <a:pt x="531991" y="4827"/>
                      <a:pt x="480759" y="5713"/>
                    </a:cubicBezTo>
                    <a:cubicBezTo>
                      <a:pt x="378297" y="7574"/>
                      <a:pt x="275834" y="9436"/>
                      <a:pt x="173371" y="11208"/>
                    </a:cubicBezTo>
                    <a:cubicBezTo>
                      <a:pt x="115935" y="12272"/>
                      <a:pt x="58234" y="11740"/>
                      <a:pt x="886" y="17236"/>
                    </a:cubicBezTo>
                    <a:cubicBezTo>
                      <a:pt x="-266" y="17501"/>
                      <a:pt x="-355" y="19363"/>
                      <a:pt x="975" y="19451"/>
                    </a:cubicBezTo>
                    <a:lnTo>
                      <a:pt x="975" y="194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3" name="任意多边形: 形状 642"/>
              <p:cNvSpPr/>
              <p:nvPr>
                <p:custDataLst>
                  <p:tags r:id="rId379"/>
                </p:custDataLst>
              </p:nvPr>
            </p:nvSpPr>
            <p:spPr>
              <a:xfrm>
                <a:off x="8337240" y="2089134"/>
                <a:ext cx="770683" cy="40001"/>
              </a:xfrm>
              <a:custGeom>
                <a:avLst/>
                <a:gdLst>
                  <a:gd name="connsiteX0" fmla="*/ 263 w 770683"/>
                  <a:gd name="connsiteY0" fmla="*/ 2351 h 40001"/>
                  <a:gd name="connsiteX1" fmla="*/ 86 w 770683"/>
                  <a:gd name="connsiteY1" fmla="*/ 27080 h 40001"/>
                  <a:gd name="connsiteX2" fmla="*/ 2922 w 770683"/>
                  <a:gd name="connsiteY2" fmla="*/ 32132 h 40001"/>
                  <a:gd name="connsiteX3" fmla="*/ 150766 w 770683"/>
                  <a:gd name="connsiteY3" fmla="*/ 39932 h 40001"/>
                  <a:gd name="connsiteX4" fmla="*/ 298965 w 770683"/>
                  <a:gd name="connsiteY4" fmla="*/ 35235 h 40001"/>
                  <a:gd name="connsiteX5" fmla="*/ 448316 w 770683"/>
                  <a:gd name="connsiteY5" fmla="*/ 26017 h 40001"/>
                  <a:gd name="connsiteX6" fmla="*/ 597667 w 770683"/>
                  <a:gd name="connsiteY6" fmla="*/ 23623 h 40001"/>
                  <a:gd name="connsiteX7" fmla="*/ 766340 w 770683"/>
                  <a:gd name="connsiteY7" fmla="*/ 29473 h 40001"/>
                  <a:gd name="connsiteX8" fmla="*/ 766517 w 770683"/>
                  <a:gd name="connsiteY8" fmla="*/ 20610 h 40001"/>
                  <a:gd name="connsiteX9" fmla="*/ 468259 w 770683"/>
                  <a:gd name="connsiteY9" fmla="*/ 16089 h 40001"/>
                  <a:gd name="connsiteX10" fmla="*/ 171684 w 770683"/>
                  <a:gd name="connsiteY10" fmla="*/ 30714 h 40001"/>
                  <a:gd name="connsiteX11" fmla="*/ 87835 w 770683"/>
                  <a:gd name="connsiteY11" fmla="*/ 29030 h 40001"/>
                  <a:gd name="connsiteX12" fmla="*/ 4251 w 770683"/>
                  <a:gd name="connsiteY12" fmla="*/ 23889 h 40001"/>
                  <a:gd name="connsiteX13" fmla="*/ 8329 w 770683"/>
                  <a:gd name="connsiteY13" fmla="*/ 27966 h 40001"/>
                  <a:gd name="connsiteX14" fmla="*/ 4695 w 770683"/>
                  <a:gd name="connsiteY14" fmla="*/ 1021 h 40001"/>
                  <a:gd name="connsiteX15" fmla="*/ 263 w 770683"/>
                  <a:gd name="connsiteY15" fmla="*/ 2351 h 40001"/>
                  <a:gd name="connsiteX16" fmla="*/ 263 w 770683"/>
                  <a:gd name="connsiteY16" fmla="*/ 2351 h 4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0683" h="40001">
                    <a:moveTo>
                      <a:pt x="263" y="2351"/>
                    </a:moveTo>
                    <a:cubicBezTo>
                      <a:pt x="795" y="10505"/>
                      <a:pt x="1326" y="18926"/>
                      <a:pt x="86" y="27080"/>
                    </a:cubicBezTo>
                    <a:cubicBezTo>
                      <a:pt x="-269" y="29119"/>
                      <a:pt x="440" y="31866"/>
                      <a:pt x="2922" y="32132"/>
                    </a:cubicBezTo>
                    <a:cubicBezTo>
                      <a:pt x="51583" y="38337"/>
                      <a:pt x="101485" y="39489"/>
                      <a:pt x="150766" y="39932"/>
                    </a:cubicBezTo>
                    <a:cubicBezTo>
                      <a:pt x="200136" y="40375"/>
                      <a:pt x="249506" y="38691"/>
                      <a:pt x="298965" y="35235"/>
                    </a:cubicBezTo>
                    <a:cubicBezTo>
                      <a:pt x="348778" y="31778"/>
                      <a:pt x="398502" y="27966"/>
                      <a:pt x="448316" y="26017"/>
                    </a:cubicBezTo>
                    <a:cubicBezTo>
                      <a:pt x="498129" y="23978"/>
                      <a:pt x="547942" y="23180"/>
                      <a:pt x="597667" y="23623"/>
                    </a:cubicBezTo>
                    <a:cubicBezTo>
                      <a:pt x="654039" y="24067"/>
                      <a:pt x="710233" y="26194"/>
                      <a:pt x="766340" y="29473"/>
                    </a:cubicBezTo>
                    <a:cubicBezTo>
                      <a:pt x="772012" y="29828"/>
                      <a:pt x="772190" y="20964"/>
                      <a:pt x="766517" y="20610"/>
                    </a:cubicBezTo>
                    <a:cubicBezTo>
                      <a:pt x="667511" y="14051"/>
                      <a:pt x="567885" y="12810"/>
                      <a:pt x="468259" y="16089"/>
                    </a:cubicBezTo>
                    <a:cubicBezTo>
                      <a:pt x="369341" y="19369"/>
                      <a:pt x="270513" y="30448"/>
                      <a:pt x="171684" y="30714"/>
                    </a:cubicBezTo>
                    <a:cubicBezTo>
                      <a:pt x="143675" y="30803"/>
                      <a:pt x="115755" y="30182"/>
                      <a:pt x="87835" y="29030"/>
                    </a:cubicBezTo>
                    <a:cubicBezTo>
                      <a:pt x="59915" y="27789"/>
                      <a:pt x="32172" y="25396"/>
                      <a:pt x="4251" y="23889"/>
                    </a:cubicBezTo>
                    <a:cubicBezTo>
                      <a:pt x="5581" y="25219"/>
                      <a:pt x="6999" y="26637"/>
                      <a:pt x="8329" y="27966"/>
                    </a:cubicBezTo>
                    <a:cubicBezTo>
                      <a:pt x="9126" y="18394"/>
                      <a:pt x="8417" y="9708"/>
                      <a:pt x="4695" y="1021"/>
                    </a:cubicBezTo>
                    <a:cubicBezTo>
                      <a:pt x="3720" y="-929"/>
                      <a:pt x="86" y="135"/>
                      <a:pt x="263" y="2351"/>
                    </a:cubicBezTo>
                    <a:lnTo>
                      <a:pt x="263" y="2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4" name="任意多边形: 形状 643"/>
              <p:cNvSpPr/>
              <p:nvPr>
                <p:custDataLst>
                  <p:tags r:id="rId380"/>
                </p:custDataLst>
              </p:nvPr>
            </p:nvSpPr>
            <p:spPr>
              <a:xfrm>
                <a:off x="9088143" y="2113780"/>
                <a:ext cx="39089" cy="204870"/>
              </a:xfrm>
              <a:custGeom>
                <a:avLst/>
                <a:gdLst>
                  <a:gd name="connsiteX0" fmla="*/ 15437 w 39089"/>
                  <a:gd name="connsiteY0" fmla="*/ 661 h 204870"/>
                  <a:gd name="connsiteX1" fmla="*/ 18185 w 39089"/>
                  <a:gd name="connsiteY1" fmla="*/ 12006 h 204870"/>
                  <a:gd name="connsiteX2" fmla="*/ 22616 w 39089"/>
                  <a:gd name="connsiteY2" fmla="*/ 22997 h 204870"/>
                  <a:gd name="connsiteX3" fmla="*/ 28644 w 39089"/>
                  <a:gd name="connsiteY3" fmla="*/ 46397 h 204870"/>
                  <a:gd name="connsiteX4" fmla="*/ 25275 w 39089"/>
                  <a:gd name="connsiteY4" fmla="*/ 97185 h 204870"/>
                  <a:gd name="connsiteX5" fmla="*/ 16501 w 39089"/>
                  <a:gd name="connsiteY5" fmla="*/ 151164 h 204870"/>
                  <a:gd name="connsiteX6" fmla="*/ 1698 w 39089"/>
                  <a:gd name="connsiteY6" fmla="*/ 196014 h 204870"/>
                  <a:gd name="connsiteX7" fmla="*/ 10562 w 39089"/>
                  <a:gd name="connsiteY7" fmla="*/ 199470 h 204870"/>
                  <a:gd name="connsiteX8" fmla="*/ 9321 w 39089"/>
                  <a:gd name="connsiteY8" fmla="*/ 193089 h 204870"/>
                  <a:gd name="connsiteX9" fmla="*/ 4003 w 39089"/>
                  <a:gd name="connsiteY9" fmla="*/ 192557 h 204870"/>
                  <a:gd name="connsiteX10" fmla="*/ 280 w 39089"/>
                  <a:gd name="connsiteY10" fmla="*/ 198318 h 204870"/>
                  <a:gd name="connsiteX11" fmla="*/ 8878 w 39089"/>
                  <a:gd name="connsiteY11" fmla="*/ 203193 h 204870"/>
                  <a:gd name="connsiteX12" fmla="*/ 25985 w 39089"/>
                  <a:gd name="connsiteY12" fmla="*/ 155773 h 204870"/>
                  <a:gd name="connsiteX13" fmla="*/ 35557 w 39089"/>
                  <a:gd name="connsiteY13" fmla="*/ 96476 h 204870"/>
                  <a:gd name="connsiteX14" fmla="*/ 37773 w 39089"/>
                  <a:gd name="connsiteY14" fmla="*/ 43649 h 204870"/>
                  <a:gd name="connsiteX15" fmla="*/ 30948 w 39089"/>
                  <a:gd name="connsiteY15" fmla="*/ 19363 h 204870"/>
                  <a:gd name="connsiteX16" fmla="*/ 16235 w 39089"/>
                  <a:gd name="connsiteY16" fmla="*/ 40 h 204870"/>
                  <a:gd name="connsiteX17" fmla="*/ 15437 w 39089"/>
                  <a:gd name="connsiteY17" fmla="*/ 661 h 204870"/>
                  <a:gd name="connsiteX18" fmla="*/ 15437 w 39089"/>
                  <a:gd name="connsiteY18" fmla="*/ 661 h 204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89" h="204870">
                    <a:moveTo>
                      <a:pt x="15437" y="661"/>
                    </a:moveTo>
                    <a:cubicBezTo>
                      <a:pt x="16323" y="4383"/>
                      <a:pt x="16944" y="8461"/>
                      <a:pt x="18185" y="12006"/>
                    </a:cubicBezTo>
                    <a:cubicBezTo>
                      <a:pt x="19514" y="15729"/>
                      <a:pt x="21287" y="19363"/>
                      <a:pt x="22616" y="22997"/>
                    </a:cubicBezTo>
                    <a:cubicBezTo>
                      <a:pt x="25453" y="30531"/>
                      <a:pt x="27491" y="38331"/>
                      <a:pt x="28644" y="46397"/>
                    </a:cubicBezTo>
                    <a:cubicBezTo>
                      <a:pt x="31037" y="63503"/>
                      <a:pt x="28023" y="80167"/>
                      <a:pt x="25275" y="97185"/>
                    </a:cubicBezTo>
                    <a:cubicBezTo>
                      <a:pt x="22351" y="115178"/>
                      <a:pt x="19425" y="133171"/>
                      <a:pt x="16501" y="151164"/>
                    </a:cubicBezTo>
                    <a:cubicBezTo>
                      <a:pt x="14019" y="166409"/>
                      <a:pt x="11714" y="183250"/>
                      <a:pt x="1698" y="196014"/>
                    </a:cubicBezTo>
                    <a:cubicBezTo>
                      <a:pt x="4623" y="197166"/>
                      <a:pt x="7548" y="198318"/>
                      <a:pt x="10562" y="199470"/>
                    </a:cubicBezTo>
                    <a:cubicBezTo>
                      <a:pt x="10739" y="196811"/>
                      <a:pt x="9941" y="195570"/>
                      <a:pt x="9321" y="193089"/>
                    </a:cubicBezTo>
                    <a:cubicBezTo>
                      <a:pt x="8701" y="190518"/>
                      <a:pt x="5421" y="190607"/>
                      <a:pt x="4003" y="192557"/>
                    </a:cubicBezTo>
                    <a:cubicBezTo>
                      <a:pt x="2319" y="194861"/>
                      <a:pt x="1344" y="195659"/>
                      <a:pt x="280" y="198318"/>
                    </a:cubicBezTo>
                    <a:cubicBezTo>
                      <a:pt x="-1492" y="203016"/>
                      <a:pt x="5598" y="207359"/>
                      <a:pt x="8878" y="203193"/>
                    </a:cubicBezTo>
                    <a:cubicBezTo>
                      <a:pt x="19869" y="189189"/>
                      <a:pt x="23325" y="172614"/>
                      <a:pt x="25985" y="155773"/>
                    </a:cubicBezTo>
                    <a:cubicBezTo>
                      <a:pt x="29175" y="136007"/>
                      <a:pt x="32366" y="116242"/>
                      <a:pt x="35557" y="96476"/>
                    </a:cubicBezTo>
                    <a:cubicBezTo>
                      <a:pt x="38394" y="78660"/>
                      <a:pt x="40609" y="61376"/>
                      <a:pt x="37773" y="43649"/>
                    </a:cubicBezTo>
                    <a:cubicBezTo>
                      <a:pt x="36444" y="35317"/>
                      <a:pt x="34139" y="27163"/>
                      <a:pt x="30948" y="19363"/>
                    </a:cubicBezTo>
                    <a:cubicBezTo>
                      <a:pt x="27580" y="11031"/>
                      <a:pt x="23414" y="5447"/>
                      <a:pt x="16235" y="40"/>
                    </a:cubicBezTo>
                    <a:cubicBezTo>
                      <a:pt x="15791" y="-137"/>
                      <a:pt x="15348" y="306"/>
                      <a:pt x="15437" y="661"/>
                    </a:cubicBezTo>
                    <a:lnTo>
                      <a:pt x="15437" y="66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5" name="任意多边形: 形状 644"/>
              <p:cNvSpPr/>
              <p:nvPr>
                <p:custDataLst>
                  <p:tags r:id="rId381"/>
                </p:custDataLst>
              </p:nvPr>
            </p:nvSpPr>
            <p:spPr>
              <a:xfrm>
                <a:off x="8335664" y="2310996"/>
                <a:ext cx="9020" cy="41935"/>
              </a:xfrm>
              <a:custGeom>
                <a:avLst/>
                <a:gdLst>
                  <a:gd name="connsiteX0" fmla="*/ 2548 w 9020"/>
                  <a:gd name="connsiteY0" fmla="*/ 482 h 41935"/>
                  <a:gd name="connsiteX1" fmla="*/ 1573 w 9020"/>
                  <a:gd name="connsiteY1" fmla="*/ 5712 h 41935"/>
                  <a:gd name="connsiteX2" fmla="*/ 1041 w 9020"/>
                  <a:gd name="connsiteY2" fmla="*/ 10587 h 41935"/>
                  <a:gd name="connsiteX3" fmla="*/ 67 w 9020"/>
                  <a:gd name="connsiteY3" fmla="*/ 20248 h 41935"/>
                  <a:gd name="connsiteX4" fmla="*/ 67 w 9020"/>
                  <a:gd name="connsiteY4" fmla="*/ 29909 h 41935"/>
                  <a:gd name="connsiteX5" fmla="*/ 244 w 9020"/>
                  <a:gd name="connsiteY5" fmla="*/ 34518 h 41935"/>
                  <a:gd name="connsiteX6" fmla="*/ 332 w 9020"/>
                  <a:gd name="connsiteY6" fmla="*/ 36823 h 41935"/>
                  <a:gd name="connsiteX7" fmla="*/ 1485 w 9020"/>
                  <a:gd name="connsiteY7" fmla="*/ 40191 h 41935"/>
                  <a:gd name="connsiteX8" fmla="*/ 8310 w 9020"/>
                  <a:gd name="connsiteY8" fmla="*/ 39127 h 41935"/>
                  <a:gd name="connsiteX9" fmla="*/ 8664 w 9020"/>
                  <a:gd name="connsiteY9" fmla="*/ 28845 h 41935"/>
                  <a:gd name="connsiteX10" fmla="*/ 7689 w 9020"/>
                  <a:gd name="connsiteY10" fmla="*/ 19007 h 41935"/>
                  <a:gd name="connsiteX11" fmla="*/ 5828 w 9020"/>
                  <a:gd name="connsiteY11" fmla="*/ 9789 h 41935"/>
                  <a:gd name="connsiteX12" fmla="*/ 4941 w 9020"/>
                  <a:gd name="connsiteY12" fmla="*/ 5357 h 41935"/>
                  <a:gd name="connsiteX13" fmla="*/ 4144 w 9020"/>
                  <a:gd name="connsiteY13" fmla="*/ 3762 h 41935"/>
                  <a:gd name="connsiteX14" fmla="*/ 3435 w 9020"/>
                  <a:gd name="connsiteY14" fmla="*/ 393 h 41935"/>
                  <a:gd name="connsiteX15" fmla="*/ 2548 w 9020"/>
                  <a:gd name="connsiteY15" fmla="*/ 482 h 41935"/>
                  <a:gd name="connsiteX16" fmla="*/ 2548 w 9020"/>
                  <a:gd name="connsiteY16" fmla="*/ 482 h 41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20" h="41935">
                    <a:moveTo>
                      <a:pt x="2548" y="482"/>
                    </a:moveTo>
                    <a:cubicBezTo>
                      <a:pt x="2371" y="2343"/>
                      <a:pt x="1928" y="3850"/>
                      <a:pt x="1573" y="5712"/>
                    </a:cubicBezTo>
                    <a:cubicBezTo>
                      <a:pt x="1307" y="7307"/>
                      <a:pt x="1219" y="8991"/>
                      <a:pt x="1041" y="10587"/>
                    </a:cubicBezTo>
                    <a:cubicBezTo>
                      <a:pt x="687" y="13777"/>
                      <a:pt x="155" y="17057"/>
                      <a:pt x="67" y="20248"/>
                    </a:cubicBezTo>
                    <a:cubicBezTo>
                      <a:pt x="-22" y="23439"/>
                      <a:pt x="-22" y="26718"/>
                      <a:pt x="67" y="29909"/>
                    </a:cubicBezTo>
                    <a:cubicBezTo>
                      <a:pt x="155" y="31416"/>
                      <a:pt x="244" y="33011"/>
                      <a:pt x="244" y="34518"/>
                    </a:cubicBezTo>
                    <a:cubicBezTo>
                      <a:pt x="244" y="35316"/>
                      <a:pt x="332" y="36025"/>
                      <a:pt x="332" y="36823"/>
                    </a:cubicBezTo>
                    <a:cubicBezTo>
                      <a:pt x="421" y="38152"/>
                      <a:pt x="953" y="39038"/>
                      <a:pt x="1485" y="40191"/>
                    </a:cubicBezTo>
                    <a:cubicBezTo>
                      <a:pt x="2991" y="43204"/>
                      <a:pt x="7335" y="41963"/>
                      <a:pt x="8310" y="39127"/>
                    </a:cubicBezTo>
                    <a:cubicBezTo>
                      <a:pt x="9462" y="35848"/>
                      <a:pt x="8930" y="32214"/>
                      <a:pt x="8664" y="28845"/>
                    </a:cubicBezTo>
                    <a:cubicBezTo>
                      <a:pt x="8398" y="25566"/>
                      <a:pt x="8044" y="22286"/>
                      <a:pt x="7689" y="19007"/>
                    </a:cubicBezTo>
                    <a:cubicBezTo>
                      <a:pt x="7335" y="15905"/>
                      <a:pt x="6448" y="12891"/>
                      <a:pt x="5828" y="9789"/>
                    </a:cubicBezTo>
                    <a:cubicBezTo>
                      <a:pt x="5562" y="8371"/>
                      <a:pt x="5385" y="6775"/>
                      <a:pt x="4941" y="5357"/>
                    </a:cubicBezTo>
                    <a:cubicBezTo>
                      <a:pt x="4764" y="4737"/>
                      <a:pt x="4410" y="4293"/>
                      <a:pt x="4144" y="3762"/>
                    </a:cubicBezTo>
                    <a:cubicBezTo>
                      <a:pt x="3700" y="2698"/>
                      <a:pt x="3612" y="1546"/>
                      <a:pt x="3435" y="393"/>
                    </a:cubicBezTo>
                    <a:cubicBezTo>
                      <a:pt x="3257" y="-227"/>
                      <a:pt x="2548" y="-50"/>
                      <a:pt x="2548" y="482"/>
                    </a:cubicBezTo>
                    <a:lnTo>
                      <a:pt x="2548" y="4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6" name="任意多边形: 形状 645"/>
              <p:cNvSpPr/>
              <p:nvPr>
                <p:custDataLst>
                  <p:tags r:id="rId382"/>
                </p:custDataLst>
              </p:nvPr>
            </p:nvSpPr>
            <p:spPr>
              <a:xfrm>
                <a:off x="8334786" y="2297828"/>
                <a:ext cx="767630" cy="17117"/>
              </a:xfrm>
              <a:custGeom>
                <a:avLst/>
                <a:gdLst>
                  <a:gd name="connsiteX0" fmla="*/ 1210 w 767630"/>
                  <a:gd name="connsiteY0" fmla="*/ 14536 h 17117"/>
                  <a:gd name="connsiteX1" fmla="*/ 75752 w 767630"/>
                  <a:gd name="connsiteY1" fmla="*/ 14714 h 17117"/>
                  <a:gd name="connsiteX2" fmla="*/ 150472 w 767630"/>
                  <a:gd name="connsiteY2" fmla="*/ 13207 h 17117"/>
                  <a:gd name="connsiteX3" fmla="*/ 299025 w 767630"/>
                  <a:gd name="connsiteY3" fmla="*/ 10193 h 17117"/>
                  <a:gd name="connsiteX4" fmla="*/ 596840 w 767630"/>
                  <a:gd name="connsiteY4" fmla="*/ 10016 h 17117"/>
                  <a:gd name="connsiteX5" fmla="*/ 763387 w 767630"/>
                  <a:gd name="connsiteY5" fmla="*/ 17107 h 17117"/>
                  <a:gd name="connsiteX6" fmla="*/ 763564 w 767630"/>
                  <a:gd name="connsiteY6" fmla="*/ 8420 h 17117"/>
                  <a:gd name="connsiteX7" fmla="*/ 466369 w 767630"/>
                  <a:gd name="connsiteY7" fmla="*/ 0 h 17117"/>
                  <a:gd name="connsiteX8" fmla="*/ 168288 w 767630"/>
                  <a:gd name="connsiteY8" fmla="*/ 4964 h 17117"/>
                  <a:gd name="connsiteX9" fmla="*/ 85856 w 767630"/>
                  <a:gd name="connsiteY9" fmla="*/ 7623 h 17117"/>
                  <a:gd name="connsiteX10" fmla="*/ 1387 w 767630"/>
                  <a:gd name="connsiteY10" fmla="*/ 11966 h 17117"/>
                  <a:gd name="connsiteX11" fmla="*/ 1210 w 767630"/>
                  <a:gd name="connsiteY11" fmla="*/ 14536 h 17117"/>
                  <a:gd name="connsiteX12" fmla="*/ 1210 w 767630"/>
                  <a:gd name="connsiteY12" fmla="*/ 14536 h 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7630" h="17117">
                    <a:moveTo>
                      <a:pt x="1210" y="14536"/>
                    </a:moveTo>
                    <a:cubicBezTo>
                      <a:pt x="25939" y="16486"/>
                      <a:pt x="50845" y="15245"/>
                      <a:pt x="75752" y="14714"/>
                    </a:cubicBezTo>
                    <a:cubicBezTo>
                      <a:pt x="100659" y="14182"/>
                      <a:pt x="125565" y="13650"/>
                      <a:pt x="150472" y="13207"/>
                    </a:cubicBezTo>
                    <a:cubicBezTo>
                      <a:pt x="200019" y="12320"/>
                      <a:pt x="249478" y="11079"/>
                      <a:pt x="299025" y="10193"/>
                    </a:cubicBezTo>
                    <a:cubicBezTo>
                      <a:pt x="398385" y="8420"/>
                      <a:pt x="497657" y="7711"/>
                      <a:pt x="596840" y="10016"/>
                    </a:cubicBezTo>
                    <a:cubicBezTo>
                      <a:pt x="652415" y="11345"/>
                      <a:pt x="707989" y="13561"/>
                      <a:pt x="763387" y="17107"/>
                    </a:cubicBezTo>
                    <a:cubicBezTo>
                      <a:pt x="768971" y="17461"/>
                      <a:pt x="769059" y="8775"/>
                      <a:pt x="763564" y="8420"/>
                    </a:cubicBezTo>
                    <a:cubicBezTo>
                      <a:pt x="664824" y="2216"/>
                      <a:pt x="565641" y="0"/>
                      <a:pt x="466369" y="0"/>
                    </a:cubicBezTo>
                    <a:cubicBezTo>
                      <a:pt x="367097" y="0"/>
                      <a:pt x="267648" y="1684"/>
                      <a:pt x="168288" y="4964"/>
                    </a:cubicBezTo>
                    <a:cubicBezTo>
                      <a:pt x="140811" y="5850"/>
                      <a:pt x="113334" y="6736"/>
                      <a:pt x="85856" y="7623"/>
                    </a:cubicBezTo>
                    <a:cubicBezTo>
                      <a:pt x="57759" y="8509"/>
                      <a:pt x="29396" y="8332"/>
                      <a:pt x="1387" y="11966"/>
                    </a:cubicBezTo>
                    <a:cubicBezTo>
                      <a:pt x="-386" y="12232"/>
                      <a:pt x="-474" y="14359"/>
                      <a:pt x="1210" y="14536"/>
                    </a:cubicBezTo>
                    <a:lnTo>
                      <a:pt x="1210" y="145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7" name="任意多边形: 形状 646"/>
              <p:cNvSpPr/>
              <p:nvPr>
                <p:custDataLst>
                  <p:tags r:id="rId383"/>
                </p:custDataLst>
              </p:nvPr>
            </p:nvSpPr>
            <p:spPr>
              <a:xfrm>
                <a:off x="8364005" y="2121243"/>
                <a:ext cx="47389" cy="192273"/>
              </a:xfrm>
              <a:custGeom>
                <a:avLst/>
                <a:gdLst>
                  <a:gd name="connsiteX0" fmla="*/ 19500 w 47389"/>
                  <a:gd name="connsiteY0" fmla="*/ 1530 h 192273"/>
                  <a:gd name="connsiteX1" fmla="*/ 28363 w 47389"/>
                  <a:gd name="connsiteY1" fmla="*/ 20409 h 192273"/>
                  <a:gd name="connsiteX2" fmla="*/ 35897 w 47389"/>
                  <a:gd name="connsiteY2" fmla="*/ 42745 h 192273"/>
                  <a:gd name="connsiteX3" fmla="*/ 35986 w 47389"/>
                  <a:gd name="connsiteY3" fmla="*/ 93002 h 192273"/>
                  <a:gd name="connsiteX4" fmla="*/ 24641 w 47389"/>
                  <a:gd name="connsiteY4" fmla="*/ 140510 h 192273"/>
                  <a:gd name="connsiteX5" fmla="*/ 14891 w 47389"/>
                  <a:gd name="connsiteY5" fmla="*/ 163467 h 192273"/>
                  <a:gd name="connsiteX6" fmla="*/ 9395 w 47389"/>
                  <a:gd name="connsiteY6" fmla="*/ 173837 h 192273"/>
                  <a:gd name="connsiteX7" fmla="*/ 6470 w 47389"/>
                  <a:gd name="connsiteY7" fmla="*/ 178889 h 192273"/>
                  <a:gd name="connsiteX8" fmla="*/ 3457 w 47389"/>
                  <a:gd name="connsiteY8" fmla="*/ 183321 h 192273"/>
                  <a:gd name="connsiteX9" fmla="*/ 0 w 47389"/>
                  <a:gd name="connsiteY9" fmla="*/ 186778 h 192273"/>
                  <a:gd name="connsiteX10" fmla="*/ 5230 w 47389"/>
                  <a:gd name="connsiteY10" fmla="*/ 192273 h 192273"/>
                  <a:gd name="connsiteX11" fmla="*/ 13916 w 47389"/>
                  <a:gd name="connsiteY11" fmla="*/ 185360 h 192273"/>
                  <a:gd name="connsiteX12" fmla="*/ 27477 w 47389"/>
                  <a:gd name="connsiteY12" fmla="*/ 159478 h 192273"/>
                  <a:gd name="connsiteX13" fmla="*/ 44584 w 47389"/>
                  <a:gd name="connsiteY13" fmla="*/ 102042 h 192273"/>
                  <a:gd name="connsiteX14" fmla="*/ 45559 w 47389"/>
                  <a:gd name="connsiteY14" fmla="*/ 43100 h 192273"/>
                  <a:gd name="connsiteX15" fmla="*/ 36252 w 47389"/>
                  <a:gd name="connsiteY15" fmla="*/ 15800 h 192273"/>
                  <a:gd name="connsiteX16" fmla="*/ 20829 w 47389"/>
                  <a:gd name="connsiteY16" fmla="*/ 23 h 192273"/>
                  <a:gd name="connsiteX17" fmla="*/ 19500 w 47389"/>
                  <a:gd name="connsiteY17" fmla="*/ 1530 h 192273"/>
                  <a:gd name="connsiteX18" fmla="*/ 19500 w 47389"/>
                  <a:gd name="connsiteY18" fmla="*/ 1530 h 192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389" h="192273">
                    <a:moveTo>
                      <a:pt x="19500" y="1530"/>
                    </a:moveTo>
                    <a:cubicBezTo>
                      <a:pt x="23134" y="7202"/>
                      <a:pt x="25704" y="14205"/>
                      <a:pt x="28363" y="20409"/>
                    </a:cubicBezTo>
                    <a:cubicBezTo>
                      <a:pt x="31466" y="27589"/>
                      <a:pt x="34391" y="34945"/>
                      <a:pt x="35897" y="42745"/>
                    </a:cubicBezTo>
                    <a:cubicBezTo>
                      <a:pt x="38911" y="58877"/>
                      <a:pt x="38025" y="76515"/>
                      <a:pt x="35986" y="93002"/>
                    </a:cubicBezTo>
                    <a:cubicBezTo>
                      <a:pt x="34036" y="109133"/>
                      <a:pt x="30136" y="125088"/>
                      <a:pt x="24641" y="140510"/>
                    </a:cubicBezTo>
                    <a:cubicBezTo>
                      <a:pt x="21804" y="148310"/>
                      <a:pt x="18614" y="156021"/>
                      <a:pt x="14891" y="163467"/>
                    </a:cubicBezTo>
                    <a:cubicBezTo>
                      <a:pt x="13118" y="166924"/>
                      <a:pt x="11345" y="170380"/>
                      <a:pt x="9395" y="173837"/>
                    </a:cubicBezTo>
                    <a:cubicBezTo>
                      <a:pt x="8420" y="175521"/>
                      <a:pt x="7445" y="177205"/>
                      <a:pt x="6470" y="178889"/>
                    </a:cubicBezTo>
                    <a:cubicBezTo>
                      <a:pt x="5761" y="180042"/>
                      <a:pt x="3457" y="183321"/>
                      <a:pt x="3457" y="183321"/>
                    </a:cubicBezTo>
                    <a:cubicBezTo>
                      <a:pt x="1684" y="183587"/>
                      <a:pt x="0" y="184828"/>
                      <a:pt x="0" y="186778"/>
                    </a:cubicBezTo>
                    <a:cubicBezTo>
                      <a:pt x="0" y="189703"/>
                      <a:pt x="2039" y="192273"/>
                      <a:pt x="5230" y="192273"/>
                    </a:cubicBezTo>
                    <a:cubicBezTo>
                      <a:pt x="9218" y="192185"/>
                      <a:pt x="11966" y="188462"/>
                      <a:pt x="13916" y="185360"/>
                    </a:cubicBezTo>
                    <a:cubicBezTo>
                      <a:pt x="19145" y="177205"/>
                      <a:pt x="23577" y="168253"/>
                      <a:pt x="27477" y="159478"/>
                    </a:cubicBezTo>
                    <a:cubicBezTo>
                      <a:pt x="35720" y="141042"/>
                      <a:pt x="41482" y="121720"/>
                      <a:pt x="44584" y="102042"/>
                    </a:cubicBezTo>
                    <a:cubicBezTo>
                      <a:pt x="47597" y="82631"/>
                      <a:pt x="48572" y="62334"/>
                      <a:pt x="45559" y="43100"/>
                    </a:cubicBezTo>
                    <a:cubicBezTo>
                      <a:pt x="44052" y="33350"/>
                      <a:pt x="40329" y="24575"/>
                      <a:pt x="36252" y="15800"/>
                    </a:cubicBezTo>
                    <a:cubicBezTo>
                      <a:pt x="32707" y="8266"/>
                      <a:pt x="29516" y="1796"/>
                      <a:pt x="20829" y="23"/>
                    </a:cubicBezTo>
                    <a:cubicBezTo>
                      <a:pt x="19854" y="-154"/>
                      <a:pt x="18968" y="732"/>
                      <a:pt x="19500" y="1530"/>
                    </a:cubicBezTo>
                    <a:lnTo>
                      <a:pt x="19500" y="153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8" name="任意多边形: 形状 647"/>
              <p:cNvSpPr/>
              <p:nvPr>
                <p:custDataLst>
                  <p:tags r:id="rId384"/>
                </p:custDataLst>
              </p:nvPr>
            </p:nvSpPr>
            <p:spPr>
              <a:xfrm>
                <a:off x="8404034" y="2168926"/>
                <a:ext cx="90111" cy="13230"/>
              </a:xfrm>
              <a:custGeom>
                <a:avLst/>
                <a:gdLst>
                  <a:gd name="connsiteX0" fmla="*/ 89556 w 90111"/>
                  <a:gd name="connsiteY0" fmla="*/ 26 h 13230"/>
                  <a:gd name="connsiteX1" fmla="*/ 65536 w 90111"/>
                  <a:gd name="connsiteY1" fmla="*/ 4014 h 13230"/>
                  <a:gd name="connsiteX2" fmla="*/ 43732 w 90111"/>
                  <a:gd name="connsiteY2" fmla="*/ 4191 h 13230"/>
                  <a:gd name="connsiteX3" fmla="*/ 21129 w 90111"/>
                  <a:gd name="connsiteY3" fmla="*/ 2596 h 13230"/>
                  <a:gd name="connsiteX4" fmla="*/ 1098 w 90111"/>
                  <a:gd name="connsiteY4" fmla="*/ 4900 h 13230"/>
                  <a:gd name="connsiteX5" fmla="*/ 2693 w 90111"/>
                  <a:gd name="connsiteY5" fmla="*/ 11282 h 13230"/>
                  <a:gd name="connsiteX6" fmla="*/ 13773 w 90111"/>
                  <a:gd name="connsiteY6" fmla="*/ 11105 h 13230"/>
                  <a:gd name="connsiteX7" fmla="*/ 24320 w 90111"/>
                  <a:gd name="connsiteY7" fmla="*/ 12612 h 13230"/>
                  <a:gd name="connsiteX8" fmla="*/ 47454 w 90111"/>
                  <a:gd name="connsiteY8" fmla="*/ 12435 h 13230"/>
                  <a:gd name="connsiteX9" fmla="*/ 69258 w 90111"/>
                  <a:gd name="connsiteY9" fmla="*/ 9066 h 13230"/>
                  <a:gd name="connsiteX10" fmla="*/ 89822 w 90111"/>
                  <a:gd name="connsiteY10" fmla="*/ 823 h 13230"/>
                  <a:gd name="connsiteX11" fmla="*/ 89556 w 90111"/>
                  <a:gd name="connsiteY11" fmla="*/ 26 h 13230"/>
                  <a:gd name="connsiteX12" fmla="*/ 89556 w 90111"/>
                  <a:gd name="connsiteY12" fmla="*/ 26 h 13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111" h="13230">
                    <a:moveTo>
                      <a:pt x="89556" y="26"/>
                    </a:moveTo>
                    <a:cubicBezTo>
                      <a:pt x="82111" y="2507"/>
                      <a:pt x="73336" y="3216"/>
                      <a:pt x="65536" y="4014"/>
                    </a:cubicBezTo>
                    <a:cubicBezTo>
                      <a:pt x="58268" y="4723"/>
                      <a:pt x="51000" y="4369"/>
                      <a:pt x="43732" y="4191"/>
                    </a:cubicBezTo>
                    <a:cubicBezTo>
                      <a:pt x="36020" y="4103"/>
                      <a:pt x="28663" y="3926"/>
                      <a:pt x="21129" y="2596"/>
                    </a:cubicBezTo>
                    <a:cubicBezTo>
                      <a:pt x="15279" y="1532"/>
                      <a:pt x="5618" y="-595"/>
                      <a:pt x="1098" y="4900"/>
                    </a:cubicBezTo>
                    <a:cubicBezTo>
                      <a:pt x="-675" y="7116"/>
                      <a:pt x="-409" y="10662"/>
                      <a:pt x="2693" y="11282"/>
                    </a:cubicBezTo>
                    <a:cubicBezTo>
                      <a:pt x="6327" y="12080"/>
                      <a:pt x="10050" y="10839"/>
                      <a:pt x="13773" y="11105"/>
                    </a:cubicBezTo>
                    <a:cubicBezTo>
                      <a:pt x="17318" y="11371"/>
                      <a:pt x="20864" y="12169"/>
                      <a:pt x="24320" y="12612"/>
                    </a:cubicBezTo>
                    <a:cubicBezTo>
                      <a:pt x="31943" y="13587"/>
                      <a:pt x="39743" y="13321"/>
                      <a:pt x="47454" y="12435"/>
                    </a:cubicBezTo>
                    <a:cubicBezTo>
                      <a:pt x="54722" y="11637"/>
                      <a:pt x="62079" y="10485"/>
                      <a:pt x="69258" y="9066"/>
                    </a:cubicBezTo>
                    <a:cubicBezTo>
                      <a:pt x="76793" y="7560"/>
                      <a:pt x="82997" y="4369"/>
                      <a:pt x="89822" y="823"/>
                    </a:cubicBezTo>
                    <a:cubicBezTo>
                      <a:pt x="90354" y="646"/>
                      <a:pt x="90088" y="-152"/>
                      <a:pt x="89556" y="26"/>
                    </a:cubicBezTo>
                    <a:lnTo>
                      <a:pt x="89556" y="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9" name="任意多边形: 形状 648"/>
              <p:cNvSpPr/>
              <p:nvPr>
                <p:custDataLst>
                  <p:tags r:id="rId385"/>
                </p:custDataLst>
              </p:nvPr>
            </p:nvSpPr>
            <p:spPr>
              <a:xfrm>
                <a:off x="8396706" y="2250178"/>
                <a:ext cx="104226" cy="11454"/>
              </a:xfrm>
              <a:custGeom>
                <a:avLst/>
                <a:gdLst>
                  <a:gd name="connsiteX0" fmla="*/ 103975 w 104226"/>
                  <a:gd name="connsiteY0" fmla="*/ 3066 h 11454"/>
                  <a:gd name="connsiteX1" fmla="*/ 56289 w 104226"/>
                  <a:gd name="connsiteY1" fmla="*/ 2889 h 11454"/>
                  <a:gd name="connsiteX2" fmla="*/ 31205 w 104226"/>
                  <a:gd name="connsiteY2" fmla="*/ 3155 h 11454"/>
                  <a:gd name="connsiteX3" fmla="*/ 19683 w 104226"/>
                  <a:gd name="connsiteY3" fmla="*/ 2446 h 11454"/>
                  <a:gd name="connsiteX4" fmla="*/ 13921 w 104226"/>
                  <a:gd name="connsiteY4" fmla="*/ 1914 h 11454"/>
                  <a:gd name="connsiteX5" fmla="*/ 9401 w 104226"/>
                  <a:gd name="connsiteY5" fmla="*/ 1382 h 11454"/>
                  <a:gd name="connsiteX6" fmla="*/ 8337 w 104226"/>
                  <a:gd name="connsiteY6" fmla="*/ 2800 h 11454"/>
                  <a:gd name="connsiteX7" fmla="*/ 7274 w 104226"/>
                  <a:gd name="connsiteY7" fmla="*/ 6434 h 11454"/>
                  <a:gd name="connsiteX8" fmla="*/ 7451 w 104226"/>
                  <a:gd name="connsiteY8" fmla="*/ 6168 h 11454"/>
                  <a:gd name="connsiteX9" fmla="*/ 3728 w 104226"/>
                  <a:gd name="connsiteY9" fmla="*/ 6700 h 11454"/>
                  <a:gd name="connsiteX10" fmla="*/ 6121 w 104226"/>
                  <a:gd name="connsiteY10" fmla="*/ 6966 h 11454"/>
                  <a:gd name="connsiteX11" fmla="*/ 8426 w 104226"/>
                  <a:gd name="connsiteY11" fmla="*/ 3952 h 11454"/>
                  <a:gd name="connsiteX12" fmla="*/ 8426 w 104226"/>
                  <a:gd name="connsiteY12" fmla="*/ 3775 h 11454"/>
                  <a:gd name="connsiteX13" fmla="*/ 5767 w 104226"/>
                  <a:gd name="connsiteY13" fmla="*/ 318 h 11454"/>
                  <a:gd name="connsiteX14" fmla="*/ 5501 w 104226"/>
                  <a:gd name="connsiteY14" fmla="*/ 230 h 11454"/>
                  <a:gd name="connsiteX15" fmla="*/ 6 w 104226"/>
                  <a:gd name="connsiteY15" fmla="*/ 4484 h 11454"/>
                  <a:gd name="connsiteX16" fmla="*/ 6 w 104226"/>
                  <a:gd name="connsiteY16" fmla="*/ 5193 h 11454"/>
                  <a:gd name="connsiteX17" fmla="*/ 2221 w 104226"/>
                  <a:gd name="connsiteY17" fmla="*/ 9093 h 11454"/>
                  <a:gd name="connsiteX18" fmla="*/ 11794 w 104226"/>
                  <a:gd name="connsiteY18" fmla="*/ 10689 h 11454"/>
                  <a:gd name="connsiteX19" fmla="*/ 25178 w 104226"/>
                  <a:gd name="connsiteY19" fmla="*/ 11309 h 11454"/>
                  <a:gd name="connsiteX20" fmla="*/ 51148 w 104226"/>
                  <a:gd name="connsiteY20" fmla="*/ 10955 h 11454"/>
                  <a:gd name="connsiteX21" fmla="*/ 75878 w 104226"/>
                  <a:gd name="connsiteY21" fmla="*/ 7498 h 11454"/>
                  <a:gd name="connsiteX22" fmla="*/ 103709 w 104226"/>
                  <a:gd name="connsiteY22" fmla="*/ 3864 h 11454"/>
                  <a:gd name="connsiteX23" fmla="*/ 103975 w 104226"/>
                  <a:gd name="connsiteY23" fmla="*/ 3066 h 11454"/>
                  <a:gd name="connsiteX24" fmla="*/ 103975 w 104226"/>
                  <a:gd name="connsiteY24" fmla="*/ 3066 h 1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4226" h="11454">
                    <a:moveTo>
                      <a:pt x="103975" y="3066"/>
                    </a:moveTo>
                    <a:cubicBezTo>
                      <a:pt x="88375" y="939"/>
                      <a:pt x="72066" y="2002"/>
                      <a:pt x="56289" y="2889"/>
                    </a:cubicBezTo>
                    <a:cubicBezTo>
                      <a:pt x="47957" y="3332"/>
                      <a:pt x="39537" y="3421"/>
                      <a:pt x="31205" y="3155"/>
                    </a:cubicBezTo>
                    <a:cubicBezTo>
                      <a:pt x="27394" y="3066"/>
                      <a:pt x="23494" y="2800"/>
                      <a:pt x="19683" y="2446"/>
                    </a:cubicBezTo>
                    <a:cubicBezTo>
                      <a:pt x="17733" y="2268"/>
                      <a:pt x="15871" y="2091"/>
                      <a:pt x="13921" y="1914"/>
                    </a:cubicBezTo>
                    <a:cubicBezTo>
                      <a:pt x="12415" y="1737"/>
                      <a:pt x="10908" y="1559"/>
                      <a:pt x="9401" y="1382"/>
                    </a:cubicBezTo>
                    <a:cubicBezTo>
                      <a:pt x="7185" y="584"/>
                      <a:pt x="6831" y="1027"/>
                      <a:pt x="8337" y="2800"/>
                    </a:cubicBezTo>
                    <a:cubicBezTo>
                      <a:pt x="7983" y="4041"/>
                      <a:pt x="7628" y="5193"/>
                      <a:pt x="7274" y="6434"/>
                    </a:cubicBezTo>
                    <a:cubicBezTo>
                      <a:pt x="7362" y="6346"/>
                      <a:pt x="7451" y="6257"/>
                      <a:pt x="7451" y="6168"/>
                    </a:cubicBezTo>
                    <a:cubicBezTo>
                      <a:pt x="6210" y="6346"/>
                      <a:pt x="4969" y="6523"/>
                      <a:pt x="3728" y="6700"/>
                    </a:cubicBezTo>
                    <a:cubicBezTo>
                      <a:pt x="4526" y="7143"/>
                      <a:pt x="5235" y="7143"/>
                      <a:pt x="6121" y="6966"/>
                    </a:cubicBezTo>
                    <a:cubicBezTo>
                      <a:pt x="7274" y="6700"/>
                      <a:pt x="8603" y="5193"/>
                      <a:pt x="8426" y="3952"/>
                    </a:cubicBezTo>
                    <a:cubicBezTo>
                      <a:pt x="8426" y="3864"/>
                      <a:pt x="8426" y="3864"/>
                      <a:pt x="8426" y="3775"/>
                    </a:cubicBezTo>
                    <a:cubicBezTo>
                      <a:pt x="8249" y="1914"/>
                      <a:pt x="7451" y="939"/>
                      <a:pt x="5767" y="318"/>
                    </a:cubicBezTo>
                    <a:cubicBezTo>
                      <a:pt x="5678" y="318"/>
                      <a:pt x="5590" y="230"/>
                      <a:pt x="5501" y="230"/>
                    </a:cubicBezTo>
                    <a:cubicBezTo>
                      <a:pt x="2842" y="-834"/>
                      <a:pt x="183" y="2002"/>
                      <a:pt x="6" y="4484"/>
                    </a:cubicBezTo>
                    <a:cubicBezTo>
                      <a:pt x="6" y="4750"/>
                      <a:pt x="6" y="4927"/>
                      <a:pt x="6" y="5193"/>
                    </a:cubicBezTo>
                    <a:cubicBezTo>
                      <a:pt x="-83" y="6789"/>
                      <a:pt x="892" y="8384"/>
                      <a:pt x="2221" y="9093"/>
                    </a:cubicBezTo>
                    <a:cubicBezTo>
                      <a:pt x="5058" y="10600"/>
                      <a:pt x="8603" y="10423"/>
                      <a:pt x="11794" y="10689"/>
                    </a:cubicBezTo>
                    <a:cubicBezTo>
                      <a:pt x="16226" y="11043"/>
                      <a:pt x="20746" y="11221"/>
                      <a:pt x="25178" y="11309"/>
                    </a:cubicBezTo>
                    <a:cubicBezTo>
                      <a:pt x="33864" y="11575"/>
                      <a:pt x="42462" y="11486"/>
                      <a:pt x="51148" y="10955"/>
                    </a:cubicBezTo>
                    <a:cubicBezTo>
                      <a:pt x="59569" y="10423"/>
                      <a:pt x="67635" y="9182"/>
                      <a:pt x="75878" y="7498"/>
                    </a:cubicBezTo>
                    <a:cubicBezTo>
                      <a:pt x="85184" y="5548"/>
                      <a:pt x="94137" y="3421"/>
                      <a:pt x="103709" y="3864"/>
                    </a:cubicBezTo>
                    <a:cubicBezTo>
                      <a:pt x="104241" y="3864"/>
                      <a:pt x="104418" y="3155"/>
                      <a:pt x="103975" y="3066"/>
                    </a:cubicBezTo>
                    <a:lnTo>
                      <a:pt x="103975" y="30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0" name="任意多边形: 形状 649"/>
              <p:cNvSpPr/>
              <p:nvPr>
                <p:custDataLst>
                  <p:tags r:id="rId386"/>
                </p:custDataLst>
              </p:nvPr>
            </p:nvSpPr>
            <p:spPr>
              <a:xfrm>
                <a:off x="8688144" y="2155783"/>
                <a:ext cx="201048" cy="12118"/>
              </a:xfrm>
              <a:custGeom>
                <a:avLst/>
                <a:gdLst>
                  <a:gd name="connsiteX0" fmla="*/ 200849 w 201048"/>
                  <a:gd name="connsiteY0" fmla="*/ 140 h 12118"/>
                  <a:gd name="connsiteX1" fmla="*/ 99539 w 201048"/>
                  <a:gd name="connsiteY1" fmla="*/ 849 h 12118"/>
                  <a:gd name="connsiteX2" fmla="*/ 48839 w 201048"/>
                  <a:gd name="connsiteY2" fmla="*/ 1469 h 12118"/>
                  <a:gd name="connsiteX3" fmla="*/ 24553 w 201048"/>
                  <a:gd name="connsiteY3" fmla="*/ 2178 h 12118"/>
                  <a:gd name="connsiteX4" fmla="*/ 1242 w 201048"/>
                  <a:gd name="connsiteY4" fmla="*/ 5458 h 12118"/>
                  <a:gd name="connsiteX5" fmla="*/ 1153 w 201048"/>
                  <a:gd name="connsiteY5" fmla="*/ 9712 h 12118"/>
                  <a:gd name="connsiteX6" fmla="*/ 23312 w 201048"/>
                  <a:gd name="connsiteY6" fmla="*/ 11396 h 12118"/>
                  <a:gd name="connsiteX7" fmla="*/ 48662 w 201048"/>
                  <a:gd name="connsiteY7" fmla="*/ 10244 h 12118"/>
                  <a:gd name="connsiteX8" fmla="*/ 99361 w 201048"/>
                  <a:gd name="connsiteY8" fmla="*/ 7142 h 12118"/>
                  <a:gd name="connsiteX9" fmla="*/ 200849 w 201048"/>
                  <a:gd name="connsiteY9" fmla="*/ 494 h 12118"/>
                  <a:gd name="connsiteX10" fmla="*/ 200849 w 201048"/>
                  <a:gd name="connsiteY10" fmla="*/ 140 h 12118"/>
                  <a:gd name="connsiteX11" fmla="*/ 200849 w 201048"/>
                  <a:gd name="connsiteY11" fmla="*/ 140 h 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1048" h="12118">
                    <a:moveTo>
                      <a:pt x="200849" y="140"/>
                    </a:moveTo>
                    <a:cubicBezTo>
                      <a:pt x="167168" y="-392"/>
                      <a:pt x="133309" y="760"/>
                      <a:pt x="99539" y="849"/>
                    </a:cubicBezTo>
                    <a:cubicBezTo>
                      <a:pt x="82609" y="937"/>
                      <a:pt x="65769" y="1115"/>
                      <a:pt x="48839" y="1469"/>
                    </a:cubicBezTo>
                    <a:cubicBezTo>
                      <a:pt x="40773" y="1646"/>
                      <a:pt x="32707" y="1912"/>
                      <a:pt x="24553" y="2178"/>
                    </a:cubicBezTo>
                    <a:cubicBezTo>
                      <a:pt x="17373" y="2356"/>
                      <a:pt x="7535" y="1026"/>
                      <a:pt x="1242" y="5458"/>
                    </a:cubicBezTo>
                    <a:cubicBezTo>
                      <a:pt x="-354" y="6610"/>
                      <a:pt x="-442" y="8649"/>
                      <a:pt x="1153" y="9712"/>
                    </a:cubicBezTo>
                    <a:cubicBezTo>
                      <a:pt x="7180" y="13612"/>
                      <a:pt x="16310" y="11662"/>
                      <a:pt x="23312" y="11396"/>
                    </a:cubicBezTo>
                    <a:cubicBezTo>
                      <a:pt x="31732" y="11042"/>
                      <a:pt x="40241" y="10687"/>
                      <a:pt x="48662" y="10244"/>
                    </a:cubicBezTo>
                    <a:cubicBezTo>
                      <a:pt x="65591" y="9358"/>
                      <a:pt x="82432" y="8294"/>
                      <a:pt x="99361" y="7142"/>
                    </a:cubicBezTo>
                    <a:cubicBezTo>
                      <a:pt x="133220" y="4837"/>
                      <a:pt x="167079" y="3419"/>
                      <a:pt x="200849" y="494"/>
                    </a:cubicBezTo>
                    <a:cubicBezTo>
                      <a:pt x="201115" y="406"/>
                      <a:pt x="201115" y="140"/>
                      <a:pt x="200849" y="140"/>
                    </a:cubicBezTo>
                    <a:lnTo>
                      <a:pt x="200849" y="1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1" name="任意多边形: 形状 650"/>
              <p:cNvSpPr/>
              <p:nvPr>
                <p:custDataLst>
                  <p:tags r:id="rId387"/>
                </p:custDataLst>
              </p:nvPr>
            </p:nvSpPr>
            <p:spPr>
              <a:xfrm>
                <a:off x="8742616" y="2160058"/>
                <a:ext cx="12183" cy="97005"/>
              </a:xfrm>
              <a:custGeom>
                <a:avLst/>
                <a:gdLst>
                  <a:gd name="connsiteX0" fmla="*/ 6776 w 12183"/>
                  <a:gd name="connsiteY0" fmla="*/ 96909 h 97005"/>
                  <a:gd name="connsiteX1" fmla="*/ 11562 w 12183"/>
                  <a:gd name="connsiteY1" fmla="*/ 86894 h 97005"/>
                  <a:gd name="connsiteX2" fmla="*/ 11651 w 12183"/>
                  <a:gd name="connsiteY2" fmla="*/ 75460 h 97005"/>
                  <a:gd name="connsiteX3" fmla="*/ 9169 w 12183"/>
                  <a:gd name="connsiteY3" fmla="*/ 50730 h 97005"/>
                  <a:gd name="connsiteX4" fmla="*/ 10144 w 12183"/>
                  <a:gd name="connsiteY4" fmla="*/ 26001 h 97005"/>
                  <a:gd name="connsiteX5" fmla="*/ 10942 w 12183"/>
                  <a:gd name="connsiteY5" fmla="*/ 13149 h 97005"/>
                  <a:gd name="connsiteX6" fmla="*/ 11119 w 12183"/>
                  <a:gd name="connsiteY6" fmla="*/ 6412 h 97005"/>
                  <a:gd name="connsiteX7" fmla="*/ 10410 w 12183"/>
                  <a:gd name="connsiteY7" fmla="*/ 4374 h 97005"/>
                  <a:gd name="connsiteX8" fmla="*/ 9346 w 12183"/>
                  <a:gd name="connsiteY8" fmla="*/ 6058 h 97005"/>
                  <a:gd name="connsiteX9" fmla="*/ 9435 w 12183"/>
                  <a:gd name="connsiteY9" fmla="*/ 2247 h 97005"/>
                  <a:gd name="connsiteX10" fmla="*/ 9258 w 12183"/>
                  <a:gd name="connsiteY10" fmla="*/ 1981 h 97005"/>
                  <a:gd name="connsiteX11" fmla="*/ 1901 w 12183"/>
                  <a:gd name="connsiteY11" fmla="*/ 2158 h 97005"/>
                  <a:gd name="connsiteX12" fmla="*/ 1369 w 12183"/>
                  <a:gd name="connsiteY12" fmla="*/ 2867 h 97005"/>
                  <a:gd name="connsiteX13" fmla="*/ 1281 w 12183"/>
                  <a:gd name="connsiteY13" fmla="*/ 7476 h 97005"/>
                  <a:gd name="connsiteX14" fmla="*/ 2433 w 12183"/>
                  <a:gd name="connsiteY14" fmla="*/ 9337 h 97005"/>
                  <a:gd name="connsiteX15" fmla="*/ 1990 w 12183"/>
                  <a:gd name="connsiteY15" fmla="*/ 10578 h 97005"/>
                  <a:gd name="connsiteX16" fmla="*/ 1546 w 12183"/>
                  <a:gd name="connsiteY16" fmla="*/ 17049 h 97005"/>
                  <a:gd name="connsiteX17" fmla="*/ 837 w 12183"/>
                  <a:gd name="connsiteY17" fmla="*/ 28039 h 97005"/>
                  <a:gd name="connsiteX18" fmla="*/ 40 w 12183"/>
                  <a:gd name="connsiteY18" fmla="*/ 51882 h 97005"/>
                  <a:gd name="connsiteX19" fmla="*/ 2344 w 12183"/>
                  <a:gd name="connsiteY19" fmla="*/ 73864 h 97005"/>
                  <a:gd name="connsiteX20" fmla="*/ 4471 w 12183"/>
                  <a:gd name="connsiteY20" fmla="*/ 84678 h 97005"/>
                  <a:gd name="connsiteX21" fmla="*/ 6421 w 12183"/>
                  <a:gd name="connsiteY21" fmla="*/ 96821 h 97005"/>
                  <a:gd name="connsiteX22" fmla="*/ 6776 w 12183"/>
                  <a:gd name="connsiteY22" fmla="*/ 96909 h 97005"/>
                  <a:gd name="connsiteX23" fmla="*/ 6776 w 12183"/>
                  <a:gd name="connsiteY23" fmla="*/ 96909 h 97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183" h="97005">
                    <a:moveTo>
                      <a:pt x="6776" y="96909"/>
                    </a:moveTo>
                    <a:cubicBezTo>
                      <a:pt x="8371" y="93807"/>
                      <a:pt x="10587" y="90173"/>
                      <a:pt x="11562" y="86894"/>
                    </a:cubicBezTo>
                    <a:cubicBezTo>
                      <a:pt x="12626" y="83082"/>
                      <a:pt x="12094" y="79271"/>
                      <a:pt x="11651" y="75460"/>
                    </a:cubicBezTo>
                    <a:cubicBezTo>
                      <a:pt x="10587" y="67216"/>
                      <a:pt x="9258" y="59151"/>
                      <a:pt x="9169" y="50730"/>
                    </a:cubicBezTo>
                    <a:cubicBezTo>
                      <a:pt x="9081" y="42487"/>
                      <a:pt x="9612" y="34244"/>
                      <a:pt x="10144" y="26001"/>
                    </a:cubicBezTo>
                    <a:cubicBezTo>
                      <a:pt x="10410" y="21746"/>
                      <a:pt x="10676" y="17403"/>
                      <a:pt x="10942" y="13149"/>
                    </a:cubicBezTo>
                    <a:cubicBezTo>
                      <a:pt x="11119" y="11021"/>
                      <a:pt x="11562" y="8540"/>
                      <a:pt x="11119" y="6412"/>
                    </a:cubicBezTo>
                    <a:cubicBezTo>
                      <a:pt x="10942" y="5703"/>
                      <a:pt x="10676" y="5083"/>
                      <a:pt x="10410" y="4374"/>
                    </a:cubicBezTo>
                    <a:cubicBezTo>
                      <a:pt x="9524" y="2690"/>
                      <a:pt x="9169" y="3222"/>
                      <a:pt x="9346" y="6058"/>
                    </a:cubicBezTo>
                    <a:cubicBezTo>
                      <a:pt x="10144" y="4994"/>
                      <a:pt x="10056" y="3310"/>
                      <a:pt x="9435" y="2247"/>
                    </a:cubicBezTo>
                    <a:cubicBezTo>
                      <a:pt x="9346" y="2158"/>
                      <a:pt x="9346" y="2069"/>
                      <a:pt x="9258" y="1981"/>
                    </a:cubicBezTo>
                    <a:cubicBezTo>
                      <a:pt x="7574" y="-944"/>
                      <a:pt x="3762" y="-413"/>
                      <a:pt x="1901" y="2158"/>
                    </a:cubicBezTo>
                    <a:cubicBezTo>
                      <a:pt x="1724" y="2424"/>
                      <a:pt x="1546" y="2690"/>
                      <a:pt x="1369" y="2867"/>
                    </a:cubicBezTo>
                    <a:cubicBezTo>
                      <a:pt x="394" y="4285"/>
                      <a:pt x="571" y="6147"/>
                      <a:pt x="1281" y="7476"/>
                    </a:cubicBezTo>
                    <a:cubicBezTo>
                      <a:pt x="1546" y="8185"/>
                      <a:pt x="1901" y="8806"/>
                      <a:pt x="2433" y="9337"/>
                    </a:cubicBezTo>
                    <a:cubicBezTo>
                      <a:pt x="1901" y="9603"/>
                      <a:pt x="1812" y="10046"/>
                      <a:pt x="1990" y="10578"/>
                    </a:cubicBezTo>
                    <a:cubicBezTo>
                      <a:pt x="2078" y="12706"/>
                      <a:pt x="1724" y="14921"/>
                      <a:pt x="1546" y="17049"/>
                    </a:cubicBezTo>
                    <a:cubicBezTo>
                      <a:pt x="1281" y="20683"/>
                      <a:pt x="1103" y="24317"/>
                      <a:pt x="837" y="28039"/>
                    </a:cubicBezTo>
                    <a:cubicBezTo>
                      <a:pt x="306" y="36017"/>
                      <a:pt x="-138" y="43905"/>
                      <a:pt x="40" y="51882"/>
                    </a:cubicBezTo>
                    <a:cubicBezTo>
                      <a:pt x="217" y="59239"/>
                      <a:pt x="926" y="66596"/>
                      <a:pt x="2344" y="73864"/>
                    </a:cubicBezTo>
                    <a:cubicBezTo>
                      <a:pt x="3053" y="77498"/>
                      <a:pt x="3674" y="81132"/>
                      <a:pt x="4471" y="84678"/>
                    </a:cubicBezTo>
                    <a:cubicBezTo>
                      <a:pt x="5358" y="88932"/>
                      <a:pt x="7131" y="92300"/>
                      <a:pt x="6421" y="96821"/>
                    </a:cubicBezTo>
                    <a:cubicBezTo>
                      <a:pt x="6333" y="96998"/>
                      <a:pt x="6687" y="97087"/>
                      <a:pt x="6776" y="96909"/>
                    </a:cubicBezTo>
                    <a:lnTo>
                      <a:pt x="6776" y="969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2" name="任意多边形: 形状 651"/>
              <p:cNvSpPr/>
              <p:nvPr>
                <p:custDataLst>
                  <p:tags r:id="rId388"/>
                </p:custDataLst>
              </p:nvPr>
            </p:nvSpPr>
            <p:spPr>
              <a:xfrm>
                <a:off x="8748796" y="2158390"/>
                <a:ext cx="82658" cy="95754"/>
              </a:xfrm>
              <a:custGeom>
                <a:avLst/>
                <a:gdLst>
                  <a:gd name="connsiteX0" fmla="*/ 862 w 82658"/>
                  <a:gd name="connsiteY0" fmla="*/ 95741 h 95754"/>
                  <a:gd name="connsiteX1" fmla="*/ 20184 w 82658"/>
                  <a:gd name="connsiteY1" fmla="*/ 83775 h 95754"/>
                  <a:gd name="connsiteX2" fmla="*/ 38355 w 82658"/>
                  <a:gd name="connsiteY2" fmla="*/ 75532 h 95754"/>
                  <a:gd name="connsiteX3" fmla="*/ 46864 w 82658"/>
                  <a:gd name="connsiteY3" fmla="*/ 82180 h 95754"/>
                  <a:gd name="connsiteX4" fmla="*/ 55550 w 82658"/>
                  <a:gd name="connsiteY4" fmla="*/ 89802 h 95754"/>
                  <a:gd name="connsiteX5" fmla="*/ 69466 w 82658"/>
                  <a:gd name="connsiteY5" fmla="*/ 92727 h 95754"/>
                  <a:gd name="connsiteX6" fmla="*/ 77354 w 82658"/>
                  <a:gd name="connsiteY6" fmla="*/ 55235 h 95754"/>
                  <a:gd name="connsiteX7" fmla="*/ 82584 w 82658"/>
                  <a:gd name="connsiteY7" fmla="*/ 5687 h 95754"/>
                  <a:gd name="connsiteX8" fmla="*/ 73632 w 82658"/>
                  <a:gd name="connsiteY8" fmla="*/ 3471 h 95754"/>
                  <a:gd name="connsiteX9" fmla="*/ 68225 w 82658"/>
                  <a:gd name="connsiteY9" fmla="*/ 51069 h 95754"/>
                  <a:gd name="connsiteX10" fmla="*/ 67338 w 82658"/>
                  <a:gd name="connsiteY10" fmla="*/ 72607 h 95754"/>
                  <a:gd name="connsiteX11" fmla="*/ 65388 w 82658"/>
                  <a:gd name="connsiteY11" fmla="*/ 81825 h 95754"/>
                  <a:gd name="connsiteX12" fmla="*/ 63084 w 82658"/>
                  <a:gd name="connsiteY12" fmla="*/ 86346 h 95754"/>
                  <a:gd name="connsiteX13" fmla="*/ 65920 w 82658"/>
                  <a:gd name="connsiteY13" fmla="*/ 86523 h 95754"/>
                  <a:gd name="connsiteX14" fmla="*/ 63438 w 82658"/>
                  <a:gd name="connsiteY14" fmla="*/ 84307 h 95754"/>
                  <a:gd name="connsiteX15" fmla="*/ 47307 w 82658"/>
                  <a:gd name="connsiteY15" fmla="*/ 70568 h 95754"/>
                  <a:gd name="connsiteX16" fmla="*/ 30377 w 82658"/>
                  <a:gd name="connsiteY16" fmla="*/ 66491 h 95754"/>
                  <a:gd name="connsiteX17" fmla="*/ 14334 w 82658"/>
                  <a:gd name="connsiteY17" fmla="*/ 77925 h 95754"/>
                  <a:gd name="connsiteX18" fmla="*/ 64 w 82658"/>
                  <a:gd name="connsiteY18" fmla="*/ 94855 h 95754"/>
                  <a:gd name="connsiteX19" fmla="*/ 862 w 82658"/>
                  <a:gd name="connsiteY19" fmla="*/ 95741 h 95754"/>
                  <a:gd name="connsiteX20" fmla="*/ 862 w 82658"/>
                  <a:gd name="connsiteY20" fmla="*/ 95741 h 9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658" h="95754">
                    <a:moveTo>
                      <a:pt x="862" y="95741"/>
                    </a:moveTo>
                    <a:cubicBezTo>
                      <a:pt x="8307" y="94411"/>
                      <a:pt x="14512" y="88473"/>
                      <a:pt x="20184" y="83775"/>
                    </a:cubicBezTo>
                    <a:cubicBezTo>
                      <a:pt x="24971" y="79787"/>
                      <a:pt x="31796" y="72252"/>
                      <a:pt x="38355" y="75532"/>
                    </a:cubicBezTo>
                    <a:cubicBezTo>
                      <a:pt x="41457" y="77127"/>
                      <a:pt x="44205" y="79964"/>
                      <a:pt x="46864" y="82180"/>
                    </a:cubicBezTo>
                    <a:cubicBezTo>
                      <a:pt x="49789" y="84662"/>
                      <a:pt x="52714" y="87232"/>
                      <a:pt x="55550" y="89802"/>
                    </a:cubicBezTo>
                    <a:cubicBezTo>
                      <a:pt x="59539" y="93436"/>
                      <a:pt x="64236" y="98311"/>
                      <a:pt x="69466" y="92727"/>
                    </a:cubicBezTo>
                    <a:cubicBezTo>
                      <a:pt x="78507" y="83243"/>
                      <a:pt x="76911" y="66846"/>
                      <a:pt x="77354" y="55235"/>
                    </a:cubicBezTo>
                    <a:cubicBezTo>
                      <a:pt x="78063" y="38660"/>
                      <a:pt x="79747" y="22085"/>
                      <a:pt x="82584" y="5687"/>
                    </a:cubicBezTo>
                    <a:cubicBezTo>
                      <a:pt x="83559" y="-163"/>
                      <a:pt x="74695" y="-2467"/>
                      <a:pt x="73632" y="3471"/>
                    </a:cubicBezTo>
                    <a:cubicBezTo>
                      <a:pt x="70884" y="19248"/>
                      <a:pt x="69023" y="35114"/>
                      <a:pt x="68225" y="51069"/>
                    </a:cubicBezTo>
                    <a:cubicBezTo>
                      <a:pt x="67870" y="58248"/>
                      <a:pt x="67959" y="65428"/>
                      <a:pt x="67338" y="72607"/>
                    </a:cubicBezTo>
                    <a:cubicBezTo>
                      <a:pt x="67073" y="75709"/>
                      <a:pt x="66452" y="78900"/>
                      <a:pt x="65388" y="81825"/>
                    </a:cubicBezTo>
                    <a:cubicBezTo>
                      <a:pt x="64857" y="83155"/>
                      <a:pt x="63350" y="85016"/>
                      <a:pt x="63084" y="86346"/>
                    </a:cubicBezTo>
                    <a:cubicBezTo>
                      <a:pt x="62109" y="87587"/>
                      <a:pt x="62995" y="87675"/>
                      <a:pt x="65920" y="86523"/>
                    </a:cubicBezTo>
                    <a:cubicBezTo>
                      <a:pt x="65123" y="85814"/>
                      <a:pt x="64325" y="85016"/>
                      <a:pt x="63438" y="84307"/>
                    </a:cubicBezTo>
                    <a:cubicBezTo>
                      <a:pt x="58209" y="79609"/>
                      <a:pt x="52802" y="74912"/>
                      <a:pt x="47307" y="70568"/>
                    </a:cubicBezTo>
                    <a:cubicBezTo>
                      <a:pt x="42343" y="66669"/>
                      <a:pt x="36936" y="64364"/>
                      <a:pt x="30377" y="66491"/>
                    </a:cubicBezTo>
                    <a:cubicBezTo>
                      <a:pt x="24173" y="68530"/>
                      <a:pt x="19121" y="73671"/>
                      <a:pt x="14334" y="77925"/>
                    </a:cubicBezTo>
                    <a:cubicBezTo>
                      <a:pt x="8928" y="82712"/>
                      <a:pt x="2369" y="87852"/>
                      <a:pt x="64" y="94855"/>
                    </a:cubicBezTo>
                    <a:cubicBezTo>
                      <a:pt x="-202" y="95475"/>
                      <a:pt x="419" y="95830"/>
                      <a:pt x="862" y="95741"/>
                    </a:cubicBezTo>
                    <a:lnTo>
                      <a:pt x="862" y="957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3" name="任意多边形: 形状 652"/>
              <p:cNvSpPr/>
              <p:nvPr>
                <p:custDataLst>
                  <p:tags r:id="rId389"/>
                </p:custDataLst>
              </p:nvPr>
            </p:nvSpPr>
            <p:spPr>
              <a:xfrm>
                <a:off x="8971103" y="2253596"/>
                <a:ext cx="96062" cy="10313"/>
              </a:xfrm>
              <a:custGeom>
                <a:avLst/>
                <a:gdLst>
                  <a:gd name="connsiteX0" fmla="*/ 588 w 96062"/>
                  <a:gd name="connsiteY0" fmla="*/ 5587 h 10313"/>
                  <a:gd name="connsiteX1" fmla="*/ 48894 w 96062"/>
                  <a:gd name="connsiteY1" fmla="*/ 10107 h 10313"/>
                  <a:gd name="connsiteX2" fmla="*/ 94984 w 96062"/>
                  <a:gd name="connsiteY2" fmla="*/ 3814 h 10313"/>
                  <a:gd name="connsiteX3" fmla="*/ 94009 w 96062"/>
                  <a:gd name="connsiteY3" fmla="*/ 3 h 10313"/>
                  <a:gd name="connsiteX4" fmla="*/ 47298 w 96062"/>
                  <a:gd name="connsiteY4" fmla="*/ 2573 h 10313"/>
                  <a:gd name="connsiteX5" fmla="*/ 676 w 96062"/>
                  <a:gd name="connsiteY5" fmla="*/ 4346 h 10313"/>
                  <a:gd name="connsiteX6" fmla="*/ 588 w 96062"/>
                  <a:gd name="connsiteY6" fmla="*/ 5587 h 10313"/>
                  <a:gd name="connsiteX7" fmla="*/ 588 w 96062"/>
                  <a:gd name="connsiteY7" fmla="*/ 5587 h 1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2" h="10313">
                    <a:moveTo>
                      <a:pt x="588" y="5587"/>
                    </a:moveTo>
                    <a:cubicBezTo>
                      <a:pt x="16808" y="6562"/>
                      <a:pt x="32674" y="9575"/>
                      <a:pt x="48894" y="10107"/>
                    </a:cubicBezTo>
                    <a:cubicBezTo>
                      <a:pt x="64228" y="10639"/>
                      <a:pt x="80626" y="10639"/>
                      <a:pt x="94984" y="3814"/>
                    </a:cubicBezTo>
                    <a:cubicBezTo>
                      <a:pt x="97023" y="2839"/>
                      <a:pt x="95871" y="3"/>
                      <a:pt x="94009" y="3"/>
                    </a:cubicBezTo>
                    <a:cubicBezTo>
                      <a:pt x="78498" y="-86"/>
                      <a:pt x="62898" y="2130"/>
                      <a:pt x="47298" y="2573"/>
                    </a:cubicBezTo>
                    <a:cubicBezTo>
                      <a:pt x="31699" y="3105"/>
                      <a:pt x="16187" y="4434"/>
                      <a:pt x="676" y="4346"/>
                    </a:cubicBezTo>
                    <a:cubicBezTo>
                      <a:pt x="-210" y="4257"/>
                      <a:pt x="-210" y="5587"/>
                      <a:pt x="588" y="5587"/>
                    </a:cubicBezTo>
                    <a:lnTo>
                      <a:pt x="588" y="55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4" name="任意多边形: 形状 653"/>
              <p:cNvSpPr/>
              <p:nvPr>
                <p:custDataLst>
                  <p:tags r:id="rId390"/>
                </p:custDataLst>
              </p:nvPr>
            </p:nvSpPr>
            <p:spPr>
              <a:xfrm>
                <a:off x="8520168" y="2269598"/>
                <a:ext cx="144544" cy="7142"/>
              </a:xfrm>
              <a:custGeom>
                <a:avLst/>
                <a:gdLst>
                  <a:gd name="connsiteX0" fmla="*/ 144046 w 144544"/>
                  <a:gd name="connsiteY0" fmla="*/ 133 h 7142"/>
                  <a:gd name="connsiteX1" fmla="*/ 109123 w 144544"/>
                  <a:gd name="connsiteY1" fmla="*/ 310 h 7142"/>
                  <a:gd name="connsiteX2" fmla="*/ 73048 w 144544"/>
                  <a:gd name="connsiteY2" fmla="*/ 664 h 7142"/>
                  <a:gd name="connsiteX3" fmla="*/ 38126 w 144544"/>
                  <a:gd name="connsiteY3" fmla="*/ 44 h 7142"/>
                  <a:gd name="connsiteX4" fmla="*/ 2051 w 144544"/>
                  <a:gd name="connsiteY4" fmla="*/ 1196 h 7142"/>
                  <a:gd name="connsiteX5" fmla="*/ 1431 w 144544"/>
                  <a:gd name="connsiteY5" fmla="*/ 5185 h 7142"/>
                  <a:gd name="connsiteX6" fmla="*/ 35733 w 144544"/>
                  <a:gd name="connsiteY6" fmla="*/ 7135 h 7142"/>
                  <a:gd name="connsiteX7" fmla="*/ 71807 w 144544"/>
                  <a:gd name="connsiteY7" fmla="*/ 5894 h 7142"/>
                  <a:gd name="connsiteX8" fmla="*/ 106818 w 144544"/>
                  <a:gd name="connsiteY8" fmla="*/ 4387 h 7142"/>
                  <a:gd name="connsiteX9" fmla="*/ 144046 w 144544"/>
                  <a:gd name="connsiteY9" fmla="*/ 1196 h 7142"/>
                  <a:gd name="connsiteX10" fmla="*/ 144046 w 144544"/>
                  <a:gd name="connsiteY10" fmla="*/ 133 h 7142"/>
                  <a:gd name="connsiteX11" fmla="*/ 144046 w 144544"/>
                  <a:gd name="connsiteY11" fmla="*/ 133 h 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544" h="7142">
                    <a:moveTo>
                      <a:pt x="144046" y="133"/>
                    </a:moveTo>
                    <a:cubicBezTo>
                      <a:pt x="132434" y="398"/>
                      <a:pt x="120734" y="44"/>
                      <a:pt x="109123" y="310"/>
                    </a:cubicBezTo>
                    <a:cubicBezTo>
                      <a:pt x="97069" y="576"/>
                      <a:pt x="85103" y="664"/>
                      <a:pt x="73048" y="664"/>
                    </a:cubicBezTo>
                    <a:cubicBezTo>
                      <a:pt x="61437" y="664"/>
                      <a:pt x="49737" y="221"/>
                      <a:pt x="38126" y="44"/>
                    </a:cubicBezTo>
                    <a:cubicBezTo>
                      <a:pt x="25983" y="-133"/>
                      <a:pt x="14194" y="221"/>
                      <a:pt x="2051" y="1196"/>
                    </a:cubicBezTo>
                    <a:cubicBezTo>
                      <a:pt x="-76" y="1373"/>
                      <a:pt x="-962" y="4919"/>
                      <a:pt x="1431" y="5185"/>
                    </a:cubicBezTo>
                    <a:cubicBezTo>
                      <a:pt x="12953" y="6514"/>
                      <a:pt x="24033" y="7223"/>
                      <a:pt x="35733" y="7135"/>
                    </a:cubicBezTo>
                    <a:cubicBezTo>
                      <a:pt x="47787" y="7046"/>
                      <a:pt x="59753" y="6337"/>
                      <a:pt x="71807" y="5894"/>
                    </a:cubicBezTo>
                    <a:cubicBezTo>
                      <a:pt x="83507" y="5451"/>
                      <a:pt x="95119" y="4919"/>
                      <a:pt x="106818" y="4387"/>
                    </a:cubicBezTo>
                    <a:cubicBezTo>
                      <a:pt x="119228" y="3767"/>
                      <a:pt x="131548" y="2260"/>
                      <a:pt x="144046" y="1196"/>
                    </a:cubicBezTo>
                    <a:cubicBezTo>
                      <a:pt x="144666" y="1108"/>
                      <a:pt x="144755" y="133"/>
                      <a:pt x="144046" y="133"/>
                    </a:cubicBezTo>
                    <a:lnTo>
                      <a:pt x="144046" y="1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5" name="任意多边形: 形状 654"/>
              <p:cNvSpPr/>
              <p:nvPr>
                <p:custDataLst>
                  <p:tags r:id="rId391"/>
                </p:custDataLst>
              </p:nvPr>
            </p:nvSpPr>
            <p:spPr>
              <a:xfrm>
                <a:off x="8325971" y="2784348"/>
                <a:ext cx="1436772" cy="90339"/>
              </a:xfrm>
              <a:custGeom>
                <a:avLst/>
                <a:gdLst>
                  <a:gd name="connsiteX0" fmla="*/ 17382 w 1436772"/>
                  <a:gd name="connsiteY0" fmla="*/ 1064 h 90339"/>
                  <a:gd name="connsiteX1" fmla="*/ 4707 w 1436772"/>
                  <a:gd name="connsiteY1" fmla="*/ 58588 h 90339"/>
                  <a:gd name="connsiteX2" fmla="*/ 23852 w 1436772"/>
                  <a:gd name="connsiteY2" fmla="*/ 88724 h 90339"/>
                  <a:gd name="connsiteX3" fmla="*/ 822370 w 1436772"/>
                  <a:gd name="connsiteY3" fmla="*/ 88281 h 90339"/>
                  <a:gd name="connsiteX4" fmla="*/ 1426155 w 1436772"/>
                  <a:gd name="connsiteY4" fmla="*/ 89611 h 90339"/>
                  <a:gd name="connsiteX5" fmla="*/ 1434309 w 1436772"/>
                  <a:gd name="connsiteY5" fmla="*/ 35100 h 90339"/>
                  <a:gd name="connsiteX6" fmla="*/ 1416228 w 1436772"/>
                  <a:gd name="connsiteY6" fmla="*/ 0 h 90339"/>
                  <a:gd name="connsiteX7" fmla="*/ 510107 w 1436772"/>
                  <a:gd name="connsiteY7" fmla="*/ 0 h 90339"/>
                  <a:gd name="connsiteX8" fmla="*/ 17382 w 1436772"/>
                  <a:gd name="connsiteY8" fmla="*/ 1064 h 9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6772" h="90339">
                    <a:moveTo>
                      <a:pt x="17382" y="1064"/>
                    </a:moveTo>
                    <a:cubicBezTo>
                      <a:pt x="-5486" y="18170"/>
                      <a:pt x="-1232" y="45647"/>
                      <a:pt x="4707" y="58588"/>
                    </a:cubicBezTo>
                    <a:cubicBezTo>
                      <a:pt x="10645" y="71529"/>
                      <a:pt x="23852" y="88724"/>
                      <a:pt x="23852" y="88724"/>
                    </a:cubicBezTo>
                    <a:lnTo>
                      <a:pt x="822370" y="88281"/>
                    </a:lnTo>
                    <a:cubicBezTo>
                      <a:pt x="822370" y="88281"/>
                      <a:pt x="1426066" y="91826"/>
                      <a:pt x="1426155" y="89611"/>
                    </a:cubicBezTo>
                    <a:cubicBezTo>
                      <a:pt x="1426244" y="87395"/>
                      <a:pt x="1442907" y="52295"/>
                      <a:pt x="1434309" y="35100"/>
                    </a:cubicBezTo>
                    <a:cubicBezTo>
                      <a:pt x="1425712" y="17904"/>
                      <a:pt x="1416228" y="0"/>
                      <a:pt x="1416228" y="0"/>
                    </a:cubicBezTo>
                    <a:lnTo>
                      <a:pt x="510107" y="0"/>
                    </a:lnTo>
                    <a:lnTo>
                      <a:pt x="17382" y="10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6" name="任意多边形: 形状 655"/>
              <p:cNvSpPr/>
              <p:nvPr>
                <p:custDataLst>
                  <p:tags r:id="rId392"/>
                </p:custDataLst>
              </p:nvPr>
            </p:nvSpPr>
            <p:spPr>
              <a:xfrm>
                <a:off x="8313335" y="2636235"/>
                <a:ext cx="29842" cy="227814"/>
              </a:xfrm>
              <a:custGeom>
                <a:avLst/>
                <a:gdLst>
                  <a:gd name="connsiteX0" fmla="*/ 26561 w 29842"/>
                  <a:gd name="connsiteY0" fmla="*/ 227265 h 227814"/>
                  <a:gd name="connsiteX1" fmla="*/ 24256 w 29842"/>
                  <a:gd name="connsiteY1" fmla="*/ 216186 h 227814"/>
                  <a:gd name="connsiteX2" fmla="*/ 21331 w 29842"/>
                  <a:gd name="connsiteY2" fmla="*/ 203334 h 227814"/>
                  <a:gd name="connsiteX3" fmla="*/ 16545 w 29842"/>
                  <a:gd name="connsiteY3" fmla="*/ 177097 h 227814"/>
                  <a:gd name="connsiteX4" fmla="*/ 9543 w 29842"/>
                  <a:gd name="connsiteY4" fmla="*/ 117357 h 227814"/>
                  <a:gd name="connsiteX5" fmla="*/ 12911 w 29842"/>
                  <a:gd name="connsiteY5" fmla="*/ 57794 h 227814"/>
                  <a:gd name="connsiteX6" fmla="*/ 20356 w 29842"/>
                  <a:gd name="connsiteY6" fmla="*/ 29874 h 227814"/>
                  <a:gd name="connsiteX7" fmla="*/ 25231 w 29842"/>
                  <a:gd name="connsiteY7" fmla="*/ 17288 h 227814"/>
                  <a:gd name="connsiteX8" fmla="*/ 29840 w 29842"/>
                  <a:gd name="connsiteY8" fmla="*/ 3638 h 227814"/>
                  <a:gd name="connsiteX9" fmla="*/ 23370 w 29842"/>
                  <a:gd name="connsiteY9" fmla="*/ 1067 h 227814"/>
                  <a:gd name="connsiteX10" fmla="*/ 16279 w 29842"/>
                  <a:gd name="connsiteY10" fmla="*/ 13919 h 227814"/>
                  <a:gd name="connsiteX11" fmla="*/ 11404 w 29842"/>
                  <a:gd name="connsiteY11" fmla="*/ 27569 h 227814"/>
                  <a:gd name="connsiteX12" fmla="*/ 3693 w 29842"/>
                  <a:gd name="connsiteY12" fmla="*/ 57528 h 227814"/>
                  <a:gd name="connsiteX13" fmla="*/ 679 w 29842"/>
                  <a:gd name="connsiteY13" fmla="*/ 118598 h 227814"/>
                  <a:gd name="connsiteX14" fmla="*/ 8391 w 29842"/>
                  <a:gd name="connsiteY14" fmla="*/ 179491 h 227814"/>
                  <a:gd name="connsiteX15" fmla="*/ 14329 w 29842"/>
                  <a:gd name="connsiteY15" fmla="*/ 207322 h 227814"/>
                  <a:gd name="connsiteX16" fmla="*/ 19027 w 29842"/>
                  <a:gd name="connsiteY16" fmla="*/ 218490 h 227814"/>
                  <a:gd name="connsiteX17" fmla="*/ 25852 w 29842"/>
                  <a:gd name="connsiteY17" fmla="*/ 227708 h 227814"/>
                  <a:gd name="connsiteX18" fmla="*/ 26561 w 29842"/>
                  <a:gd name="connsiteY18" fmla="*/ 227265 h 227814"/>
                  <a:gd name="connsiteX19" fmla="*/ 26561 w 29842"/>
                  <a:gd name="connsiteY19" fmla="*/ 227265 h 22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842" h="227814">
                    <a:moveTo>
                      <a:pt x="26561" y="227265"/>
                    </a:moveTo>
                    <a:cubicBezTo>
                      <a:pt x="26915" y="223543"/>
                      <a:pt x="25143" y="219731"/>
                      <a:pt x="24256" y="216186"/>
                    </a:cubicBezTo>
                    <a:cubicBezTo>
                      <a:pt x="23281" y="211931"/>
                      <a:pt x="22306" y="207588"/>
                      <a:pt x="21331" y="203334"/>
                    </a:cubicBezTo>
                    <a:cubicBezTo>
                      <a:pt x="19470" y="194647"/>
                      <a:pt x="17786" y="185961"/>
                      <a:pt x="16545" y="177097"/>
                    </a:cubicBezTo>
                    <a:cubicBezTo>
                      <a:pt x="13709" y="157243"/>
                      <a:pt x="10784" y="137389"/>
                      <a:pt x="9543" y="117357"/>
                    </a:cubicBezTo>
                    <a:cubicBezTo>
                      <a:pt x="8302" y="97591"/>
                      <a:pt x="9011" y="77560"/>
                      <a:pt x="12911" y="57794"/>
                    </a:cubicBezTo>
                    <a:cubicBezTo>
                      <a:pt x="14772" y="48399"/>
                      <a:pt x="17254" y="39003"/>
                      <a:pt x="20356" y="29874"/>
                    </a:cubicBezTo>
                    <a:cubicBezTo>
                      <a:pt x="21775" y="25619"/>
                      <a:pt x="23459" y="21453"/>
                      <a:pt x="25231" y="17288"/>
                    </a:cubicBezTo>
                    <a:cubicBezTo>
                      <a:pt x="27093" y="12856"/>
                      <a:pt x="29929" y="8513"/>
                      <a:pt x="29840" y="3638"/>
                    </a:cubicBezTo>
                    <a:cubicBezTo>
                      <a:pt x="29752" y="92"/>
                      <a:pt x="25940" y="-1060"/>
                      <a:pt x="23370" y="1067"/>
                    </a:cubicBezTo>
                    <a:cubicBezTo>
                      <a:pt x="19470" y="4258"/>
                      <a:pt x="18052" y="9399"/>
                      <a:pt x="16279" y="13919"/>
                    </a:cubicBezTo>
                    <a:cubicBezTo>
                      <a:pt x="14506" y="18440"/>
                      <a:pt x="12911" y="22960"/>
                      <a:pt x="11404" y="27569"/>
                    </a:cubicBezTo>
                    <a:cubicBezTo>
                      <a:pt x="8125" y="37408"/>
                      <a:pt x="5554" y="47424"/>
                      <a:pt x="3693" y="57528"/>
                    </a:cubicBezTo>
                    <a:cubicBezTo>
                      <a:pt x="-30" y="77826"/>
                      <a:pt x="-739" y="98212"/>
                      <a:pt x="679" y="118598"/>
                    </a:cubicBezTo>
                    <a:cubicBezTo>
                      <a:pt x="2097" y="139073"/>
                      <a:pt x="5111" y="159370"/>
                      <a:pt x="8391" y="179491"/>
                    </a:cubicBezTo>
                    <a:cubicBezTo>
                      <a:pt x="9897" y="188797"/>
                      <a:pt x="11404" y="198370"/>
                      <a:pt x="14329" y="207322"/>
                    </a:cubicBezTo>
                    <a:cubicBezTo>
                      <a:pt x="15570" y="211133"/>
                      <a:pt x="17165" y="214945"/>
                      <a:pt x="19027" y="218490"/>
                    </a:cubicBezTo>
                    <a:cubicBezTo>
                      <a:pt x="20800" y="221770"/>
                      <a:pt x="22484" y="225847"/>
                      <a:pt x="25852" y="227708"/>
                    </a:cubicBezTo>
                    <a:cubicBezTo>
                      <a:pt x="26118" y="227974"/>
                      <a:pt x="26561" y="227708"/>
                      <a:pt x="26561" y="227265"/>
                    </a:cubicBezTo>
                    <a:lnTo>
                      <a:pt x="26561" y="2272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7" name="任意多边形: 形状 656"/>
              <p:cNvSpPr/>
              <p:nvPr>
                <p:custDataLst>
                  <p:tags r:id="rId393"/>
                </p:custDataLst>
              </p:nvPr>
            </p:nvSpPr>
            <p:spPr>
              <a:xfrm>
                <a:off x="9739008" y="2617953"/>
                <a:ext cx="33084" cy="258700"/>
              </a:xfrm>
              <a:custGeom>
                <a:avLst/>
                <a:gdLst>
                  <a:gd name="connsiteX0" fmla="*/ 0 w 33084"/>
                  <a:gd name="connsiteY0" fmla="*/ 1356 h 258700"/>
                  <a:gd name="connsiteX1" fmla="*/ 10813 w 33084"/>
                  <a:gd name="connsiteY1" fmla="*/ 48422 h 258700"/>
                  <a:gd name="connsiteX2" fmla="*/ 19322 w 33084"/>
                  <a:gd name="connsiteY2" fmla="*/ 97083 h 258700"/>
                  <a:gd name="connsiteX3" fmla="*/ 19766 w 33084"/>
                  <a:gd name="connsiteY3" fmla="*/ 197064 h 258700"/>
                  <a:gd name="connsiteX4" fmla="*/ 15511 w 33084"/>
                  <a:gd name="connsiteY4" fmla="*/ 226225 h 258700"/>
                  <a:gd name="connsiteX5" fmla="*/ 10104 w 33084"/>
                  <a:gd name="connsiteY5" fmla="*/ 253968 h 258700"/>
                  <a:gd name="connsiteX6" fmla="*/ 19145 w 33084"/>
                  <a:gd name="connsiteY6" fmla="*/ 256183 h 258700"/>
                  <a:gd name="connsiteX7" fmla="*/ 25261 w 33084"/>
                  <a:gd name="connsiteY7" fmla="*/ 231720 h 258700"/>
                  <a:gd name="connsiteX8" fmla="*/ 29427 w 33084"/>
                  <a:gd name="connsiteY8" fmla="*/ 205750 h 258700"/>
                  <a:gd name="connsiteX9" fmla="*/ 33061 w 33084"/>
                  <a:gd name="connsiteY9" fmla="*/ 154253 h 258700"/>
                  <a:gd name="connsiteX10" fmla="*/ 21804 w 33084"/>
                  <a:gd name="connsiteY10" fmla="*/ 52322 h 258700"/>
                  <a:gd name="connsiteX11" fmla="*/ 2304 w 33084"/>
                  <a:gd name="connsiteY11" fmla="*/ 381 h 258700"/>
                  <a:gd name="connsiteX12" fmla="*/ 0 w 33084"/>
                  <a:gd name="connsiteY12" fmla="*/ 1356 h 258700"/>
                  <a:gd name="connsiteX13" fmla="*/ 0 w 33084"/>
                  <a:gd name="connsiteY13" fmla="*/ 1356 h 25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084" h="258700">
                    <a:moveTo>
                      <a:pt x="0" y="1356"/>
                    </a:moveTo>
                    <a:cubicBezTo>
                      <a:pt x="886" y="17399"/>
                      <a:pt x="7179" y="32911"/>
                      <a:pt x="10813" y="48422"/>
                    </a:cubicBezTo>
                    <a:cubicBezTo>
                      <a:pt x="14625" y="64465"/>
                      <a:pt x="17461" y="80685"/>
                      <a:pt x="19322" y="97083"/>
                    </a:cubicBezTo>
                    <a:cubicBezTo>
                      <a:pt x="23222" y="130144"/>
                      <a:pt x="23488" y="163648"/>
                      <a:pt x="19766" y="197064"/>
                    </a:cubicBezTo>
                    <a:cubicBezTo>
                      <a:pt x="18702" y="206814"/>
                      <a:pt x="17284" y="216475"/>
                      <a:pt x="15511" y="226225"/>
                    </a:cubicBezTo>
                    <a:cubicBezTo>
                      <a:pt x="13827" y="235354"/>
                      <a:pt x="10547" y="244838"/>
                      <a:pt x="10104" y="253968"/>
                    </a:cubicBezTo>
                    <a:cubicBezTo>
                      <a:pt x="9838" y="258488"/>
                      <a:pt x="17107" y="260793"/>
                      <a:pt x="19145" y="256183"/>
                    </a:cubicBezTo>
                    <a:cubicBezTo>
                      <a:pt x="22602" y="248561"/>
                      <a:pt x="23666" y="239786"/>
                      <a:pt x="25261" y="231720"/>
                    </a:cubicBezTo>
                    <a:cubicBezTo>
                      <a:pt x="26857" y="223122"/>
                      <a:pt x="28274" y="214436"/>
                      <a:pt x="29427" y="205750"/>
                    </a:cubicBezTo>
                    <a:cubicBezTo>
                      <a:pt x="31643" y="188643"/>
                      <a:pt x="32884" y="171448"/>
                      <a:pt x="33061" y="154253"/>
                    </a:cubicBezTo>
                    <a:cubicBezTo>
                      <a:pt x="33416" y="119773"/>
                      <a:pt x="29693" y="85560"/>
                      <a:pt x="21804" y="52322"/>
                    </a:cubicBezTo>
                    <a:cubicBezTo>
                      <a:pt x="17638" y="34860"/>
                      <a:pt x="13473" y="14563"/>
                      <a:pt x="2304" y="381"/>
                    </a:cubicBezTo>
                    <a:cubicBezTo>
                      <a:pt x="1684" y="-505"/>
                      <a:pt x="0" y="293"/>
                      <a:pt x="0" y="1356"/>
                    </a:cubicBezTo>
                    <a:lnTo>
                      <a:pt x="0" y="135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58" name="图形 232"/>
            <p:cNvGrpSpPr/>
            <p:nvPr/>
          </p:nvGrpSpPr>
          <p:grpSpPr>
            <a:xfrm>
              <a:off x="8219114" y="1838360"/>
              <a:ext cx="1600247" cy="243462"/>
              <a:chOff x="8219114" y="1838360"/>
              <a:chExt cx="1600247" cy="243462"/>
            </a:xfrm>
          </p:grpSpPr>
          <p:sp>
            <p:nvSpPr>
              <p:cNvPr id="659" name="任意多边形: 形状 658"/>
              <p:cNvSpPr/>
              <p:nvPr>
                <p:custDataLst>
                  <p:tags r:id="rId394"/>
                </p:custDataLst>
              </p:nvPr>
            </p:nvSpPr>
            <p:spPr>
              <a:xfrm>
                <a:off x="8224206" y="1842773"/>
                <a:ext cx="1592091" cy="234529"/>
              </a:xfrm>
              <a:custGeom>
                <a:avLst/>
                <a:gdLst>
                  <a:gd name="connsiteX0" fmla="*/ 1586508 w 1592091"/>
                  <a:gd name="connsiteY0" fmla="*/ 3723 h 234529"/>
                  <a:gd name="connsiteX1" fmla="*/ 1585001 w 1592091"/>
                  <a:gd name="connsiteY1" fmla="*/ 39088 h 234529"/>
                  <a:gd name="connsiteX2" fmla="*/ 553904 w 1592091"/>
                  <a:gd name="connsiteY2" fmla="*/ 39088 h 234529"/>
                  <a:gd name="connsiteX3" fmla="*/ 535290 w 1592091"/>
                  <a:gd name="connsiteY3" fmla="*/ 115492 h 234529"/>
                  <a:gd name="connsiteX4" fmla="*/ 562501 w 1592091"/>
                  <a:gd name="connsiteY4" fmla="*/ 196150 h 234529"/>
                  <a:gd name="connsiteX5" fmla="*/ 1592092 w 1592091"/>
                  <a:gd name="connsiteY5" fmla="*/ 197303 h 234529"/>
                  <a:gd name="connsiteX6" fmla="*/ 1590053 w 1592091"/>
                  <a:gd name="connsiteY6" fmla="*/ 234530 h 234529"/>
                  <a:gd name="connsiteX7" fmla="*/ 27409 w 1592091"/>
                  <a:gd name="connsiteY7" fmla="*/ 233466 h 234529"/>
                  <a:gd name="connsiteX8" fmla="*/ 20 w 1592091"/>
                  <a:gd name="connsiteY8" fmla="*/ 115492 h 234529"/>
                  <a:gd name="connsiteX9" fmla="*/ 19520 w 1592091"/>
                  <a:gd name="connsiteY9" fmla="*/ 0 h 234529"/>
                  <a:gd name="connsiteX10" fmla="*/ 1586508 w 1592091"/>
                  <a:gd name="connsiteY10" fmla="*/ 3723 h 234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2091" h="234529">
                    <a:moveTo>
                      <a:pt x="1586508" y="3723"/>
                    </a:moveTo>
                    <a:lnTo>
                      <a:pt x="1585001" y="39088"/>
                    </a:lnTo>
                    <a:lnTo>
                      <a:pt x="553904" y="39088"/>
                    </a:lnTo>
                    <a:cubicBezTo>
                      <a:pt x="553904" y="39088"/>
                      <a:pt x="529706" y="76936"/>
                      <a:pt x="535290" y="115492"/>
                    </a:cubicBezTo>
                    <a:cubicBezTo>
                      <a:pt x="540963" y="154049"/>
                      <a:pt x="562501" y="196150"/>
                      <a:pt x="562501" y="196150"/>
                    </a:cubicBezTo>
                    <a:lnTo>
                      <a:pt x="1592092" y="197303"/>
                    </a:lnTo>
                    <a:lnTo>
                      <a:pt x="1590053" y="234530"/>
                    </a:lnTo>
                    <a:lnTo>
                      <a:pt x="27409" y="233466"/>
                    </a:lnTo>
                    <a:cubicBezTo>
                      <a:pt x="27409" y="233466"/>
                      <a:pt x="-866" y="160519"/>
                      <a:pt x="20" y="115492"/>
                    </a:cubicBezTo>
                    <a:cubicBezTo>
                      <a:pt x="907" y="70465"/>
                      <a:pt x="19520" y="0"/>
                      <a:pt x="19520" y="0"/>
                    </a:cubicBezTo>
                    <a:lnTo>
                      <a:pt x="1586508" y="372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0" name="任意多边形: 形状 659"/>
              <p:cNvSpPr/>
              <p:nvPr>
                <p:custDataLst>
                  <p:tags r:id="rId395"/>
                </p:custDataLst>
              </p:nvPr>
            </p:nvSpPr>
            <p:spPr>
              <a:xfrm>
                <a:off x="8758470" y="1881773"/>
                <a:ext cx="1020246" cy="157948"/>
              </a:xfrm>
              <a:custGeom>
                <a:avLst/>
                <a:gdLst>
                  <a:gd name="connsiteX0" fmla="*/ 1013245 w 1020246"/>
                  <a:gd name="connsiteY0" fmla="*/ 620 h 157948"/>
                  <a:gd name="connsiteX1" fmla="*/ 1002165 w 1020246"/>
                  <a:gd name="connsiteY1" fmla="*/ 103349 h 157948"/>
                  <a:gd name="connsiteX2" fmla="*/ 1020247 w 1020246"/>
                  <a:gd name="connsiteY2" fmla="*/ 154669 h 157948"/>
                  <a:gd name="connsiteX3" fmla="*/ 826490 w 1020246"/>
                  <a:gd name="connsiteY3" fmla="*/ 157949 h 157948"/>
                  <a:gd name="connsiteX4" fmla="*/ 256918 w 1020246"/>
                  <a:gd name="connsiteY4" fmla="*/ 157328 h 157948"/>
                  <a:gd name="connsiteX5" fmla="*/ 28238 w 1020246"/>
                  <a:gd name="connsiteY5" fmla="*/ 157062 h 157948"/>
                  <a:gd name="connsiteX6" fmla="*/ 318 w 1020246"/>
                  <a:gd name="connsiteY6" fmla="*/ 68781 h 157948"/>
                  <a:gd name="connsiteX7" fmla="*/ 15297 w 1020246"/>
                  <a:gd name="connsiteY7" fmla="*/ 0 h 157948"/>
                  <a:gd name="connsiteX8" fmla="*/ 1013245 w 1020246"/>
                  <a:gd name="connsiteY8" fmla="*/ 620 h 157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0246" h="157948">
                    <a:moveTo>
                      <a:pt x="1013245" y="620"/>
                    </a:moveTo>
                    <a:cubicBezTo>
                      <a:pt x="1000570" y="42722"/>
                      <a:pt x="1000836" y="89699"/>
                      <a:pt x="1002165" y="103349"/>
                    </a:cubicBezTo>
                    <a:cubicBezTo>
                      <a:pt x="1003495" y="116999"/>
                      <a:pt x="1020247" y="154669"/>
                      <a:pt x="1020247" y="154669"/>
                    </a:cubicBezTo>
                    <a:lnTo>
                      <a:pt x="826490" y="157949"/>
                    </a:lnTo>
                    <a:cubicBezTo>
                      <a:pt x="826490" y="157949"/>
                      <a:pt x="294145" y="157328"/>
                      <a:pt x="256918" y="157328"/>
                    </a:cubicBezTo>
                    <a:cubicBezTo>
                      <a:pt x="219602" y="157328"/>
                      <a:pt x="28238" y="157062"/>
                      <a:pt x="28238" y="157062"/>
                    </a:cubicBezTo>
                    <a:cubicBezTo>
                      <a:pt x="28238" y="157062"/>
                      <a:pt x="-3494" y="100956"/>
                      <a:pt x="318" y="68781"/>
                    </a:cubicBezTo>
                    <a:cubicBezTo>
                      <a:pt x="4129" y="36695"/>
                      <a:pt x="15297" y="0"/>
                      <a:pt x="15297" y="0"/>
                    </a:cubicBezTo>
                    <a:lnTo>
                      <a:pt x="1013245" y="62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1" name="任意多边形: 形状 660"/>
              <p:cNvSpPr/>
              <p:nvPr>
                <p:custDataLst>
                  <p:tags r:id="rId396"/>
                </p:custDataLst>
              </p:nvPr>
            </p:nvSpPr>
            <p:spPr>
              <a:xfrm>
                <a:off x="8759853" y="1875834"/>
                <a:ext cx="1018420" cy="163089"/>
              </a:xfrm>
              <a:custGeom>
                <a:avLst/>
                <a:gdLst>
                  <a:gd name="connsiteX0" fmla="*/ 997680 w 1018420"/>
                  <a:gd name="connsiteY0" fmla="*/ 42102 h 163089"/>
                  <a:gd name="connsiteX1" fmla="*/ 42100 w 1018420"/>
                  <a:gd name="connsiteY1" fmla="*/ 56284 h 163089"/>
                  <a:gd name="connsiteX2" fmla="*/ 26855 w 1018420"/>
                  <a:gd name="connsiteY2" fmla="*/ 163089 h 163089"/>
                  <a:gd name="connsiteX3" fmla="*/ 264 w 1018420"/>
                  <a:gd name="connsiteY3" fmla="*/ 65058 h 163089"/>
                  <a:gd name="connsiteX4" fmla="*/ 13648 w 1018420"/>
                  <a:gd name="connsiteY4" fmla="*/ 0 h 163089"/>
                  <a:gd name="connsiteX5" fmla="*/ 971266 w 1018420"/>
                  <a:gd name="connsiteY5" fmla="*/ 3279 h 163089"/>
                  <a:gd name="connsiteX6" fmla="*/ 1018421 w 1018420"/>
                  <a:gd name="connsiteY6" fmla="*/ 6027 h 163089"/>
                  <a:gd name="connsiteX7" fmla="*/ 997680 w 1018420"/>
                  <a:gd name="connsiteY7" fmla="*/ 42102 h 16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8420" h="163089">
                    <a:moveTo>
                      <a:pt x="997680" y="42102"/>
                    </a:moveTo>
                    <a:cubicBezTo>
                      <a:pt x="836274" y="42102"/>
                      <a:pt x="67184" y="19677"/>
                      <a:pt x="42100" y="56284"/>
                    </a:cubicBezTo>
                    <a:cubicBezTo>
                      <a:pt x="16928" y="92890"/>
                      <a:pt x="26855" y="163089"/>
                      <a:pt x="26855" y="163089"/>
                    </a:cubicBezTo>
                    <a:cubicBezTo>
                      <a:pt x="26855" y="163089"/>
                      <a:pt x="-3104" y="102640"/>
                      <a:pt x="264" y="65058"/>
                    </a:cubicBezTo>
                    <a:cubicBezTo>
                      <a:pt x="3632" y="27477"/>
                      <a:pt x="13648" y="0"/>
                      <a:pt x="13648" y="0"/>
                    </a:cubicBezTo>
                    <a:lnTo>
                      <a:pt x="971266" y="3279"/>
                    </a:lnTo>
                    <a:lnTo>
                      <a:pt x="1018421" y="6027"/>
                    </a:lnTo>
                    <a:lnTo>
                      <a:pt x="997680" y="42102"/>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2" name="任意多边形: 形状 661"/>
              <p:cNvSpPr/>
              <p:nvPr>
                <p:custDataLst>
                  <p:tags r:id="rId397"/>
                </p:custDataLst>
              </p:nvPr>
            </p:nvSpPr>
            <p:spPr>
              <a:xfrm>
                <a:off x="8222554" y="1898525"/>
                <a:ext cx="1591705" cy="178777"/>
              </a:xfrm>
              <a:custGeom>
                <a:avLst/>
                <a:gdLst>
                  <a:gd name="connsiteX0" fmla="*/ 4598 w 1591705"/>
                  <a:gd name="connsiteY0" fmla="*/ 0 h 178777"/>
                  <a:gd name="connsiteX1" fmla="*/ 103160 w 1591705"/>
                  <a:gd name="connsiteY1" fmla="*/ 120190 h 178777"/>
                  <a:gd name="connsiteX2" fmla="*/ 518241 w 1591705"/>
                  <a:gd name="connsiteY2" fmla="*/ 153694 h 178777"/>
                  <a:gd name="connsiteX3" fmla="*/ 833606 w 1591705"/>
                  <a:gd name="connsiteY3" fmla="*/ 153694 h 178777"/>
                  <a:gd name="connsiteX4" fmla="*/ 1590819 w 1591705"/>
                  <a:gd name="connsiteY4" fmla="*/ 159101 h 178777"/>
                  <a:gd name="connsiteX5" fmla="*/ 1591706 w 1591705"/>
                  <a:gd name="connsiteY5" fmla="*/ 178778 h 178777"/>
                  <a:gd name="connsiteX6" fmla="*/ 197025 w 1591705"/>
                  <a:gd name="connsiteY6" fmla="*/ 177803 h 178777"/>
                  <a:gd name="connsiteX7" fmla="*/ 29061 w 1591705"/>
                  <a:gd name="connsiteY7" fmla="*/ 177714 h 178777"/>
                  <a:gd name="connsiteX8" fmla="*/ 3445 w 1591705"/>
                  <a:gd name="connsiteY8" fmla="*/ 98474 h 178777"/>
                  <a:gd name="connsiteX9" fmla="*/ 4598 w 1591705"/>
                  <a:gd name="connsiteY9" fmla="*/ 0 h 17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1705" h="178777">
                    <a:moveTo>
                      <a:pt x="4598" y="0"/>
                    </a:moveTo>
                    <a:cubicBezTo>
                      <a:pt x="2382" y="75518"/>
                      <a:pt x="19577" y="108135"/>
                      <a:pt x="103160" y="120190"/>
                    </a:cubicBezTo>
                    <a:cubicBezTo>
                      <a:pt x="186832" y="132244"/>
                      <a:pt x="509643" y="153694"/>
                      <a:pt x="518241" y="153694"/>
                    </a:cubicBezTo>
                    <a:cubicBezTo>
                      <a:pt x="526838" y="153694"/>
                      <a:pt x="817385" y="153694"/>
                      <a:pt x="833606" y="153694"/>
                    </a:cubicBezTo>
                    <a:cubicBezTo>
                      <a:pt x="849738" y="153694"/>
                      <a:pt x="1590819" y="159101"/>
                      <a:pt x="1590819" y="159101"/>
                    </a:cubicBezTo>
                    <a:lnTo>
                      <a:pt x="1591706" y="178778"/>
                    </a:lnTo>
                    <a:cubicBezTo>
                      <a:pt x="1591706" y="178778"/>
                      <a:pt x="197912" y="176917"/>
                      <a:pt x="197025" y="177803"/>
                    </a:cubicBezTo>
                    <a:cubicBezTo>
                      <a:pt x="196139" y="178778"/>
                      <a:pt x="29061" y="177714"/>
                      <a:pt x="29061" y="177714"/>
                    </a:cubicBezTo>
                    <a:lnTo>
                      <a:pt x="3445" y="98474"/>
                    </a:lnTo>
                    <a:cubicBezTo>
                      <a:pt x="3357" y="98474"/>
                      <a:pt x="-4975" y="26679"/>
                      <a:pt x="4598" y="0"/>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3" name="任意多边形: 形状 662"/>
              <p:cNvSpPr/>
              <p:nvPr>
                <p:custDataLst>
                  <p:tags r:id="rId398"/>
                </p:custDataLst>
              </p:nvPr>
            </p:nvSpPr>
            <p:spPr>
              <a:xfrm>
                <a:off x="8222696" y="1842684"/>
                <a:ext cx="1588638" cy="88015"/>
              </a:xfrm>
              <a:custGeom>
                <a:avLst/>
                <a:gdLst>
                  <a:gd name="connsiteX0" fmla="*/ 24 w 1588638"/>
                  <a:gd name="connsiteY0" fmla="*/ 88015 h 88015"/>
                  <a:gd name="connsiteX1" fmla="*/ 498510 w 1588638"/>
                  <a:gd name="connsiteY1" fmla="*/ 86420 h 88015"/>
                  <a:gd name="connsiteX2" fmla="*/ 584043 w 1588638"/>
                  <a:gd name="connsiteY2" fmla="*/ 23222 h 88015"/>
                  <a:gd name="connsiteX3" fmla="*/ 1588638 w 1588638"/>
                  <a:gd name="connsiteY3" fmla="*/ 18170 h 88015"/>
                  <a:gd name="connsiteX4" fmla="*/ 1588018 w 1588638"/>
                  <a:gd name="connsiteY4" fmla="*/ 3723 h 88015"/>
                  <a:gd name="connsiteX5" fmla="*/ 28564 w 1588638"/>
                  <a:gd name="connsiteY5" fmla="*/ 0 h 88015"/>
                  <a:gd name="connsiteX6" fmla="*/ 24 w 1588638"/>
                  <a:gd name="connsiteY6" fmla="*/ 88015 h 8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8638" h="88015">
                    <a:moveTo>
                      <a:pt x="24" y="88015"/>
                    </a:moveTo>
                    <a:cubicBezTo>
                      <a:pt x="64196" y="61779"/>
                      <a:pt x="438858" y="50788"/>
                      <a:pt x="498510" y="86420"/>
                    </a:cubicBezTo>
                    <a:cubicBezTo>
                      <a:pt x="509589" y="23222"/>
                      <a:pt x="584043" y="23222"/>
                      <a:pt x="584043" y="23222"/>
                    </a:cubicBezTo>
                    <a:lnTo>
                      <a:pt x="1588638" y="18170"/>
                    </a:lnTo>
                    <a:lnTo>
                      <a:pt x="1588018" y="3723"/>
                    </a:lnTo>
                    <a:lnTo>
                      <a:pt x="28564" y="0"/>
                    </a:lnTo>
                    <a:cubicBezTo>
                      <a:pt x="28476" y="89"/>
                      <a:pt x="-951" y="47420"/>
                      <a:pt x="24" y="88015"/>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4" name="任意多边形: 形状 663"/>
              <p:cNvSpPr/>
              <p:nvPr>
                <p:custDataLst>
                  <p:tags r:id="rId399"/>
                </p:custDataLst>
              </p:nvPr>
            </p:nvSpPr>
            <p:spPr>
              <a:xfrm>
                <a:off x="8244235" y="2072100"/>
                <a:ext cx="1573847" cy="9723"/>
              </a:xfrm>
              <a:custGeom>
                <a:avLst/>
                <a:gdLst>
                  <a:gd name="connsiteX0" fmla="*/ 4544 w 1573847"/>
                  <a:gd name="connsiteY0" fmla="*/ 9723 h 9723"/>
                  <a:gd name="connsiteX1" fmla="*/ 4366 w 1573847"/>
                  <a:gd name="connsiteY1" fmla="*/ 594 h 9723"/>
                  <a:gd name="connsiteX2" fmla="*/ 616838 w 1573847"/>
                  <a:gd name="connsiteY2" fmla="*/ 594 h 9723"/>
                  <a:gd name="connsiteX3" fmla="*/ 1226207 w 1573847"/>
                  <a:gd name="connsiteY3" fmla="*/ 594 h 9723"/>
                  <a:gd name="connsiteX4" fmla="*/ 1569936 w 1573847"/>
                  <a:gd name="connsiteY4" fmla="*/ 1214 h 9723"/>
                  <a:gd name="connsiteX5" fmla="*/ 1570113 w 1573847"/>
                  <a:gd name="connsiteY5" fmla="*/ 9103 h 9723"/>
                  <a:gd name="connsiteX6" fmla="*/ 4544 w 1573847"/>
                  <a:gd name="connsiteY6" fmla="*/ 9723 h 9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73847" h="9723">
                    <a:moveTo>
                      <a:pt x="4544" y="9723"/>
                    </a:moveTo>
                    <a:cubicBezTo>
                      <a:pt x="-1395" y="9723"/>
                      <a:pt x="-1572" y="594"/>
                      <a:pt x="4366" y="594"/>
                    </a:cubicBezTo>
                    <a:cubicBezTo>
                      <a:pt x="208494" y="594"/>
                      <a:pt x="412710" y="594"/>
                      <a:pt x="616838" y="594"/>
                    </a:cubicBezTo>
                    <a:cubicBezTo>
                      <a:pt x="819991" y="594"/>
                      <a:pt x="1023055" y="594"/>
                      <a:pt x="1226207" y="594"/>
                    </a:cubicBezTo>
                    <a:cubicBezTo>
                      <a:pt x="1340724" y="594"/>
                      <a:pt x="1455330" y="-1090"/>
                      <a:pt x="1569936" y="1214"/>
                    </a:cubicBezTo>
                    <a:cubicBezTo>
                      <a:pt x="1575077" y="1303"/>
                      <a:pt x="1575165" y="9014"/>
                      <a:pt x="1570113" y="9103"/>
                    </a:cubicBezTo>
                    <a:cubicBezTo>
                      <a:pt x="1570113" y="9103"/>
                      <a:pt x="119149" y="9723"/>
                      <a:pt x="4544" y="9723"/>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5" name="任意多边形: 形状 664"/>
              <p:cNvSpPr/>
              <p:nvPr>
                <p:custDataLst>
                  <p:tags r:id="rId400"/>
                </p:custDataLst>
              </p:nvPr>
            </p:nvSpPr>
            <p:spPr>
              <a:xfrm>
                <a:off x="9809893" y="2042448"/>
                <a:ext cx="9468" cy="32163"/>
              </a:xfrm>
              <a:custGeom>
                <a:avLst/>
                <a:gdLst>
                  <a:gd name="connsiteX0" fmla="*/ 3480 w 9468"/>
                  <a:gd name="connsiteY0" fmla="*/ 31576 h 32163"/>
                  <a:gd name="connsiteX1" fmla="*/ 23 w 9468"/>
                  <a:gd name="connsiteY1" fmla="*/ 16419 h 32163"/>
                  <a:gd name="connsiteX2" fmla="*/ 644 w 9468"/>
                  <a:gd name="connsiteY2" fmla="*/ 8442 h 32163"/>
                  <a:gd name="connsiteX3" fmla="*/ 1353 w 9468"/>
                  <a:gd name="connsiteY3" fmla="*/ 4719 h 32163"/>
                  <a:gd name="connsiteX4" fmla="*/ 2062 w 9468"/>
                  <a:gd name="connsiteY4" fmla="*/ 2326 h 32163"/>
                  <a:gd name="connsiteX5" fmla="*/ 4101 w 9468"/>
                  <a:gd name="connsiteY5" fmla="*/ 464 h 32163"/>
                  <a:gd name="connsiteX6" fmla="*/ 9241 w 9468"/>
                  <a:gd name="connsiteY6" fmla="*/ 2680 h 32163"/>
                  <a:gd name="connsiteX7" fmla="*/ 7912 w 9468"/>
                  <a:gd name="connsiteY7" fmla="*/ 10392 h 32163"/>
                  <a:gd name="connsiteX8" fmla="*/ 6494 w 9468"/>
                  <a:gd name="connsiteY8" fmla="*/ 17217 h 32163"/>
                  <a:gd name="connsiteX9" fmla="*/ 5519 w 9468"/>
                  <a:gd name="connsiteY9" fmla="*/ 31487 h 32163"/>
                  <a:gd name="connsiteX10" fmla="*/ 3480 w 9468"/>
                  <a:gd name="connsiteY10" fmla="*/ 31576 h 32163"/>
                  <a:gd name="connsiteX11" fmla="*/ 3480 w 9468"/>
                  <a:gd name="connsiteY11" fmla="*/ 31576 h 3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68" h="32163">
                    <a:moveTo>
                      <a:pt x="3480" y="31576"/>
                    </a:moveTo>
                    <a:cubicBezTo>
                      <a:pt x="644" y="26966"/>
                      <a:pt x="-154" y="21648"/>
                      <a:pt x="23" y="16419"/>
                    </a:cubicBezTo>
                    <a:cubicBezTo>
                      <a:pt x="112" y="13760"/>
                      <a:pt x="289" y="11012"/>
                      <a:pt x="644" y="8442"/>
                    </a:cubicBezTo>
                    <a:cubicBezTo>
                      <a:pt x="821" y="7201"/>
                      <a:pt x="1087" y="5960"/>
                      <a:pt x="1353" y="4719"/>
                    </a:cubicBezTo>
                    <a:cubicBezTo>
                      <a:pt x="1530" y="3921"/>
                      <a:pt x="1707" y="3035"/>
                      <a:pt x="2062" y="2326"/>
                    </a:cubicBezTo>
                    <a:cubicBezTo>
                      <a:pt x="2505" y="1528"/>
                      <a:pt x="3303" y="996"/>
                      <a:pt x="4101" y="464"/>
                    </a:cubicBezTo>
                    <a:cubicBezTo>
                      <a:pt x="5962" y="-776"/>
                      <a:pt x="8710" y="642"/>
                      <a:pt x="9241" y="2680"/>
                    </a:cubicBezTo>
                    <a:cubicBezTo>
                      <a:pt x="10039" y="5428"/>
                      <a:pt x="8532" y="7821"/>
                      <a:pt x="7912" y="10392"/>
                    </a:cubicBezTo>
                    <a:cubicBezTo>
                      <a:pt x="7291" y="12608"/>
                      <a:pt x="6760" y="14912"/>
                      <a:pt x="6494" y="17217"/>
                    </a:cubicBezTo>
                    <a:cubicBezTo>
                      <a:pt x="6051" y="21914"/>
                      <a:pt x="6051" y="26789"/>
                      <a:pt x="5519" y="31487"/>
                    </a:cubicBezTo>
                    <a:cubicBezTo>
                      <a:pt x="5341" y="32373"/>
                      <a:pt x="3923" y="32373"/>
                      <a:pt x="3480" y="31576"/>
                    </a:cubicBezTo>
                    <a:lnTo>
                      <a:pt x="3480" y="315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6" name="任意多边形: 形状 665"/>
              <p:cNvSpPr/>
              <p:nvPr>
                <p:custDataLst>
                  <p:tags r:id="rId401"/>
                </p:custDataLst>
              </p:nvPr>
            </p:nvSpPr>
            <p:spPr>
              <a:xfrm>
                <a:off x="8788369" y="2036344"/>
                <a:ext cx="1030898" cy="7313"/>
              </a:xfrm>
              <a:custGeom>
                <a:avLst/>
                <a:gdLst>
                  <a:gd name="connsiteX0" fmla="*/ 1028018 w 1030898"/>
                  <a:gd name="connsiteY0" fmla="*/ 6746 h 7313"/>
                  <a:gd name="connsiteX1" fmla="*/ 827347 w 1030898"/>
                  <a:gd name="connsiteY1" fmla="*/ 7012 h 7313"/>
                  <a:gd name="connsiteX2" fmla="*/ 626676 w 1030898"/>
                  <a:gd name="connsiteY2" fmla="*/ 7100 h 7313"/>
                  <a:gd name="connsiteX3" fmla="*/ 227461 w 1030898"/>
                  <a:gd name="connsiteY3" fmla="*/ 6923 h 7313"/>
                  <a:gd name="connsiteX4" fmla="*/ 114983 w 1030898"/>
                  <a:gd name="connsiteY4" fmla="*/ 6923 h 7313"/>
                  <a:gd name="connsiteX5" fmla="*/ 2504 w 1030898"/>
                  <a:gd name="connsiteY5" fmla="*/ 6214 h 7313"/>
                  <a:gd name="connsiteX6" fmla="*/ 2416 w 1030898"/>
                  <a:gd name="connsiteY6" fmla="*/ 1162 h 7313"/>
                  <a:gd name="connsiteX7" fmla="*/ 203087 w 1030898"/>
                  <a:gd name="connsiteY7" fmla="*/ 453 h 7313"/>
                  <a:gd name="connsiteX8" fmla="*/ 403758 w 1030898"/>
                  <a:gd name="connsiteY8" fmla="*/ 364 h 7313"/>
                  <a:gd name="connsiteX9" fmla="*/ 802972 w 1030898"/>
                  <a:gd name="connsiteY9" fmla="*/ 364 h 7313"/>
                  <a:gd name="connsiteX10" fmla="*/ 1027929 w 1030898"/>
                  <a:gd name="connsiteY10" fmla="*/ 630 h 7313"/>
                  <a:gd name="connsiteX11" fmla="*/ 1028018 w 1030898"/>
                  <a:gd name="connsiteY11" fmla="*/ 6746 h 7313"/>
                  <a:gd name="connsiteX12" fmla="*/ 1028018 w 1030898"/>
                  <a:gd name="connsiteY12" fmla="*/ 6746 h 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898" h="7313">
                    <a:moveTo>
                      <a:pt x="1028018" y="6746"/>
                    </a:moveTo>
                    <a:cubicBezTo>
                      <a:pt x="961186" y="7898"/>
                      <a:pt x="894178" y="6923"/>
                      <a:pt x="827347" y="7012"/>
                    </a:cubicBezTo>
                    <a:cubicBezTo>
                      <a:pt x="760427" y="7012"/>
                      <a:pt x="693507" y="7012"/>
                      <a:pt x="626676" y="7100"/>
                    </a:cubicBezTo>
                    <a:cubicBezTo>
                      <a:pt x="493634" y="7100"/>
                      <a:pt x="360503" y="6923"/>
                      <a:pt x="227461" y="6923"/>
                    </a:cubicBezTo>
                    <a:cubicBezTo>
                      <a:pt x="189969" y="6923"/>
                      <a:pt x="152476" y="7189"/>
                      <a:pt x="114983" y="6923"/>
                    </a:cubicBezTo>
                    <a:cubicBezTo>
                      <a:pt x="77490" y="6657"/>
                      <a:pt x="39997" y="7012"/>
                      <a:pt x="2504" y="6214"/>
                    </a:cubicBezTo>
                    <a:cubicBezTo>
                      <a:pt x="-775" y="6125"/>
                      <a:pt x="-864" y="1250"/>
                      <a:pt x="2416" y="1162"/>
                    </a:cubicBezTo>
                    <a:cubicBezTo>
                      <a:pt x="69247" y="-168"/>
                      <a:pt x="136256" y="453"/>
                      <a:pt x="203087" y="453"/>
                    </a:cubicBezTo>
                    <a:cubicBezTo>
                      <a:pt x="270007" y="453"/>
                      <a:pt x="336926" y="453"/>
                      <a:pt x="403758" y="364"/>
                    </a:cubicBezTo>
                    <a:cubicBezTo>
                      <a:pt x="536800" y="275"/>
                      <a:pt x="669930" y="275"/>
                      <a:pt x="802972" y="364"/>
                    </a:cubicBezTo>
                    <a:cubicBezTo>
                      <a:pt x="877958" y="364"/>
                      <a:pt x="952943" y="-611"/>
                      <a:pt x="1027929" y="630"/>
                    </a:cubicBezTo>
                    <a:cubicBezTo>
                      <a:pt x="1031829" y="719"/>
                      <a:pt x="1031918" y="6746"/>
                      <a:pt x="1028018" y="6746"/>
                    </a:cubicBezTo>
                    <a:lnTo>
                      <a:pt x="1028018" y="67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7" name="任意多边形: 形状 666"/>
              <p:cNvSpPr/>
              <p:nvPr>
                <p:custDataLst>
                  <p:tags r:id="rId402"/>
                </p:custDataLst>
              </p:nvPr>
            </p:nvSpPr>
            <p:spPr>
              <a:xfrm>
                <a:off x="8755987" y="1873474"/>
                <a:ext cx="35418" cy="170066"/>
              </a:xfrm>
              <a:custGeom>
                <a:avLst/>
                <a:gdLst>
                  <a:gd name="connsiteX0" fmla="*/ 35418 w 35418"/>
                  <a:gd name="connsiteY0" fmla="*/ 166867 h 170066"/>
                  <a:gd name="connsiteX1" fmla="*/ 35418 w 35418"/>
                  <a:gd name="connsiteY1" fmla="*/ 167311 h 170066"/>
                  <a:gd name="connsiteX2" fmla="*/ 32670 w 35418"/>
                  <a:gd name="connsiteY2" fmla="*/ 170058 h 170066"/>
                  <a:gd name="connsiteX3" fmla="*/ 20971 w 35418"/>
                  <a:gd name="connsiteY3" fmla="*/ 154458 h 170066"/>
                  <a:gd name="connsiteX4" fmla="*/ 11930 w 35418"/>
                  <a:gd name="connsiteY4" fmla="*/ 132477 h 170066"/>
                  <a:gd name="connsiteX5" fmla="*/ 762 w 35418"/>
                  <a:gd name="connsiteY5" fmla="*/ 83727 h 170066"/>
                  <a:gd name="connsiteX6" fmla="*/ 3066 w 35418"/>
                  <a:gd name="connsiteY6" fmla="*/ 37460 h 170066"/>
                  <a:gd name="connsiteX7" fmla="*/ 9448 w 35418"/>
                  <a:gd name="connsiteY7" fmla="*/ 16098 h 170066"/>
                  <a:gd name="connsiteX8" fmla="*/ 20262 w 35418"/>
                  <a:gd name="connsiteY8" fmla="*/ 55 h 170066"/>
                  <a:gd name="connsiteX9" fmla="*/ 23186 w 35418"/>
                  <a:gd name="connsiteY9" fmla="*/ 1828 h 170066"/>
                  <a:gd name="connsiteX10" fmla="*/ 18134 w 35418"/>
                  <a:gd name="connsiteY10" fmla="*/ 17960 h 170066"/>
                  <a:gd name="connsiteX11" fmla="*/ 11841 w 35418"/>
                  <a:gd name="connsiteY11" fmla="*/ 38169 h 170066"/>
                  <a:gd name="connsiteX12" fmla="*/ 9005 w 35418"/>
                  <a:gd name="connsiteY12" fmla="*/ 80182 h 170066"/>
                  <a:gd name="connsiteX13" fmla="*/ 17957 w 35418"/>
                  <a:gd name="connsiteY13" fmla="*/ 124677 h 170066"/>
                  <a:gd name="connsiteX14" fmla="*/ 25402 w 35418"/>
                  <a:gd name="connsiteY14" fmla="*/ 144974 h 170066"/>
                  <a:gd name="connsiteX15" fmla="*/ 30455 w 35418"/>
                  <a:gd name="connsiteY15" fmla="*/ 156231 h 170066"/>
                  <a:gd name="connsiteX16" fmla="*/ 34266 w 35418"/>
                  <a:gd name="connsiteY16" fmla="*/ 165095 h 170066"/>
                  <a:gd name="connsiteX17" fmla="*/ 35418 w 35418"/>
                  <a:gd name="connsiteY17" fmla="*/ 166867 h 170066"/>
                  <a:gd name="connsiteX18" fmla="*/ 35418 w 35418"/>
                  <a:gd name="connsiteY18" fmla="*/ 166867 h 17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18" h="170066">
                    <a:moveTo>
                      <a:pt x="35418" y="166867"/>
                    </a:moveTo>
                    <a:cubicBezTo>
                      <a:pt x="35418" y="166956"/>
                      <a:pt x="35418" y="167133"/>
                      <a:pt x="35418" y="167311"/>
                    </a:cubicBezTo>
                    <a:cubicBezTo>
                      <a:pt x="35330" y="168906"/>
                      <a:pt x="34266" y="169970"/>
                      <a:pt x="32670" y="170058"/>
                    </a:cubicBezTo>
                    <a:cubicBezTo>
                      <a:pt x="26200" y="170413"/>
                      <a:pt x="23098" y="159068"/>
                      <a:pt x="20971" y="154458"/>
                    </a:cubicBezTo>
                    <a:cubicBezTo>
                      <a:pt x="17691" y="147279"/>
                      <a:pt x="14589" y="139922"/>
                      <a:pt x="11930" y="132477"/>
                    </a:cubicBezTo>
                    <a:cubicBezTo>
                      <a:pt x="6257" y="116700"/>
                      <a:pt x="2357" y="100214"/>
                      <a:pt x="762" y="83727"/>
                    </a:cubicBezTo>
                    <a:cubicBezTo>
                      <a:pt x="-745" y="68216"/>
                      <a:pt x="-36" y="52528"/>
                      <a:pt x="3066" y="37460"/>
                    </a:cubicBezTo>
                    <a:cubicBezTo>
                      <a:pt x="4573" y="30103"/>
                      <a:pt x="6700" y="23012"/>
                      <a:pt x="9448" y="16098"/>
                    </a:cubicBezTo>
                    <a:cubicBezTo>
                      <a:pt x="11487" y="10958"/>
                      <a:pt x="14146" y="1296"/>
                      <a:pt x="20262" y="55"/>
                    </a:cubicBezTo>
                    <a:cubicBezTo>
                      <a:pt x="21502" y="-211"/>
                      <a:pt x="22832" y="499"/>
                      <a:pt x="23186" y="1828"/>
                    </a:cubicBezTo>
                    <a:cubicBezTo>
                      <a:pt x="24870" y="7058"/>
                      <a:pt x="20084" y="13262"/>
                      <a:pt x="18134" y="17960"/>
                    </a:cubicBezTo>
                    <a:cubicBezTo>
                      <a:pt x="15475" y="24519"/>
                      <a:pt x="13437" y="31255"/>
                      <a:pt x="11841" y="38169"/>
                    </a:cubicBezTo>
                    <a:cubicBezTo>
                      <a:pt x="8827" y="51819"/>
                      <a:pt x="8030" y="66000"/>
                      <a:pt x="9005" y="80182"/>
                    </a:cubicBezTo>
                    <a:cubicBezTo>
                      <a:pt x="10068" y="95250"/>
                      <a:pt x="13348" y="110141"/>
                      <a:pt x="17957" y="124677"/>
                    </a:cubicBezTo>
                    <a:cubicBezTo>
                      <a:pt x="20173" y="131502"/>
                      <a:pt x="22655" y="138238"/>
                      <a:pt x="25402" y="144974"/>
                    </a:cubicBezTo>
                    <a:cubicBezTo>
                      <a:pt x="26998" y="148786"/>
                      <a:pt x="28682" y="152508"/>
                      <a:pt x="30455" y="156231"/>
                    </a:cubicBezTo>
                    <a:cubicBezTo>
                      <a:pt x="30986" y="157295"/>
                      <a:pt x="33645" y="164740"/>
                      <a:pt x="34266" y="165095"/>
                    </a:cubicBezTo>
                    <a:cubicBezTo>
                      <a:pt x="34886" y="165183"/>
                      <a:pt x="35418" y="166158"/>
                      <a:pt x="35418" y="166867"/>
                    </a:cubicBezTo>
                    <a:lnTo>
                      <a:pt x="35418" y="1668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8" name="任意多边形: 形状 667"/>
              <p:cNvSpPr/>
              <p:nvPr>
                <p:custDataLst>
                  <p:tags r:id="rId403"/>
                </p:custDataLst>
              </p:nvPr>
            </p:nvSpPr>
            <p:spPr>
              <a:xfrm>
                <a:off x="8718747" y="1860188"/>
                <a:ext cx="34539" cy="214682"/>
              </a:xfrm>
              <a:custGeom>
                <a:avLst/>
                <a:gdLst>
                  <a:gd name="connsiteX0" fmla="*/ 28164 w 34539"/>
                  <a:gd name="connsiteY0" fmla="*/ 755 h 214682"/>
                  <a:gd name="connsiteX1" fmla="*/ 25239 w 34539"/>
                  <a:gd name="connsiteY1" fmla="*/ 12898 h 214682"/>
                  <a:gd name="connsiteX2" fmla="*/ 20275 w 34539"/>
                  <a:gd name="connsiteY2" fmla="*/ 26282 h 214682"/>
                  <a:gd name="connsiteX3" fmla="*/ 13095 w 34539"/>
                  <a:gd name="connsiteY3" fmla="*/ 52075 h 214682"/>
                  <a:gd name="connsiteX4" fmla="*/ 8309 w 34539"/>
                  <a:gd name="connsiteY4" fmla="*/ 107561 h 214682"/>
                  <a:gd name="connsiteX5" fmla="*/ 16552 w 34539"/>
                  <a:gd name="connsiteY5" fmla="*/ 163136 h 214682"/>
                  <a:gd name="connsiteX6" fmla="*/ 25327 w 34539"/>
                  <a:gd name="connsiteY6" fmla="*/ 189194 h 214682"/>
                  <a:gd name="connsiteX7" fmla="*/ 31797 w 34539"/>
                  <a:gd name="connsiteY7" fmla="*/ 203199 h 214682"/>
                  <a:gd name="connsiteX8" fmla="*/ 33747 w 34539"/>
                  <a:gd name="connsiteY8" fmla="*/ 213392 h 214682"/>
                  <a:gd name="connsiteX9" fmla="*/ 30645 w 34539"/>
                  <a:gd name="connsiteY9" fmla="*/ 214633 h 214682"/>
                  <a:gd name="connsiteX10" fmla="*/ 20364 w 34539"/>
                  <a:gd name="connsiteY10" fmla="*/ 198856 h 214682"/>
                  <a:gd name="connsiteX11" fmla="*/ 11854 w 34539"/>
                  <a:gd name="connsiteY11" fmla="*/ 176519 h 214682"/>
                  <a:gd name="connsiteX12" fmla="*/ 2016 w 34539"/>
                  <a:gd name="connsiteY12" fmla="*/ 132645 h 214682"/>
                  <a:gd name="connsiteX13" fmla="*/ 7689 w 34539"/>
                  <a:gd name="connsiteY13" fmla="*/ 42946 h 214682"/>
                  <a:gd name="connsiteX14" fmla="*/ 15754 w 34539"/>
                  <a:gd name="connsiteY14" fmla="*/ 18394 h 214682"/>
                  <a:gd name="connsiteX15" fmla="*/ 27011 w 34539"/>
                  <a:gd name="connsiteY15" fmla="*/ 46 h 214682"/>
                  <a:gd name="connsiteX16" fmla="*/ 28164 w 34539"/>
                  <a:gd name="connsiteY16" fmla="*/ 755 h 214682"/>
                  <a:gd name="connsiteX17" fmla="*/ 28164 w 34539"/>
                  <a:gd name="connsiteY17" fmla="*/ 755 h 21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39" h="214682">
                    <a:moveTo>
                      <a:pt x="28164" y="755"/>
                    </a:moveTo>
                    <a:cubicBezTo>
                      <a:pt x="28518" y="4921"/>
                      <a:pt x="26568" y="9176"/>
                      <a:pt x="25239" y="12898"/>
                    </a:cubicBezTo>
                    <a:cubicBezTo>
                      <a:pt x="23643" y="17330"/>
                      <a:pt x="21870" y="21762"/>
                      <a:pt x="20275" y="26282"/>
                    </a:cubicBezTo>
                    <a:cubicBezTo>
                      <a:pt x="17350" y="34703"/>
                      <a:pt x="14957" y="43389"/>
                      <a:pt x="13095" y="52075"/>
                    </a:cubicBezTo>
                    <a:cubicBezTo>
                      <a:pt x="9284" y="70068"/>
                      <a:pt x="7777" y="88948"/>
                      <a:pt x="8309" y="107561"/>
                    </a:cubicBezTo>
                    <a:cubicBezTo>
                      <a:pt x="8841" y="126263"/>
                      <a:pt x="11589" y="144877"/>
                      <a:pt x="16552" y="163136"/>
                    </a:cubicBezTo>
                    <a:cubicBezTo>
                      <a:pt x="18945" y="171999"/>
                      <a:pt x="21870" y="180685"/>
                      <a:pt x="25327" y="189194"/>
                    </a:cubicBezTo>
                    <a:cubicBezTo>
                      <a:pt x="27277" y="193981"/>
                      <a:pt x="29404" y="198590"/>
                      <a:pt x="31797" y="203199"/>
                    </a:cubicBezTo>
                    <a:cubicBezTo>
                      <a:pt x="33659" y="206744"/>
                      <a:pt x="35697" y="209669"/>
                      <a:pt x="33747" y="213392"/>
                    </a:cubicBezTo>
                    <a:cubicBezTo>
                      <a:pt x="33127" y="214544"/>
                      <a:pt x="31797" y="214810"/>
                      <a:pt x="30645" y="214633"/>
                    </a:cubicBezTo>
                    <a:cubicBezTo>
                      <a:pt x="24707" y="213569"/>
                      <a:pt x="22402" y="203731"/>
                      <a:pt x="20364" y="198856"/>
                    </a:cubicBezTo>
                    <a:cubicBezTo>
                      <a:pt x="17173" y="191499"/>
                      <a:pt x="14336" y="184142"/>
                      <a:pt x="11854" y="176519"/>
                    </a:cubicBezTo>
                    <a:cubicBezTo>
                      <a:pt x="7157" y="162161"/>
                      <a:pt x="3966" y="147536"/>
                      <a:pt x="2016" y="132645"/>
                    </a:cubicBezTo>
                    <a:cubicBezTo>
                      <a:pt x="-1973" y="102420"/>
                      <a:pt x="-23" y="72018"/>
                      <a:pt x="7689" y="42946"/>
                    </a:cubicBezTo>
                    <a:cubicBezTo>
                      <a:pt x="9904" y="34614"/>
                      <a:pt x="12652" y="26371"/>
                      <a:pt x="15754" y="18394"/>
                    </a:cubicBezTo>
                    <a:cubicBezTo>
                      <a:pt x="18148" y="12278"/>
                      <a:pt x="21161" y="3592"/>
                      <a:pt x="27011" y="46"/>
                    </a:cubicBezTo>
                    <a:cubicBezTo>
                      <a:pt x="27632" y="-131"/>
                      <a:pt x="28164" y="223"/>
                      <a:pt x="28164" y="755"/>
                    </a:cubicBezTo>
                    <a:lnTo>
                      <a:pt x="28164" y="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9" name="任意多边形: 形状 668"/>
              <p:cNvSpPr/>
              <p:nvPr>
                <p:custDataLst>
                  <p:tags r:id="rId404"/>
                </p:custDataLst>
              </p:nvPr>
            </p:nvSpPr>
            <p:spPr>
              <a:xfrm>
                <a:off x="8775894" y="1876149"/>
                <a:ext cx="1037812" cy="11424"/>
              </a:xfrm>
              <a:custGeom>
                <a:avLst/>
                <a:gdLst>
                  <a:gd name="connsiteX0" fmla="*/ 3812 w 1037812"/>
                  <a:gd name="connsiteY0" fmla="*/ 1723 h 11424"/>
                  <a:gd name="connsiteX1" fmla="*/ 105388 w 1037812"/>
                  <a:gd name="connsiteY1" fmla="*/ 39 h 11424"/>
                  <a:gd name="connsiteX2" fmla="*/ 204748 w 1037812"/>
                  <a:gd name="connsiteY2" fmla="*/ 39 h 11424"/>
                  <a:gd name="connsiteX3" fmla="*/ 405774 w 1037812"/>
                  <a:gd name="connsiteY3" fmla="*/ 39 h 11424"/>
                  <a:gd name="connsiteX4" fmla="*/ 807825 w 1037812"/>
                  <a:gd name="connsiteY4" fmla="*/ 305 h 11424"/>
                  <a:gd name="connsiteX5" fmla="*/ 1033136 w 1037812"/>
                  <a:gd name="connsiteY5" fmla="*/ 926 h 11424"/>
                  <a:gd name="connsiteX6" fmla="*/ 1033313 w 1037812"/>
                  <a:gd name="connsiteY6" fmla="*/ 10410 h 11424"/>
                  <a:gd name="connsiteX7" fmla="*/ 631263 w 1037812"/>
                  <a:gd name="connsiteY7" fmla="*/ 11385 h 11424"/>
                  <a:gd name="connsiteX8" fmla="*/ 229212 w 1037812"/>
                  <a:gd name="connsiteY8" fmla="*/ 11385 h 11424"/>
                  <a:gd name="connsiteX9" fmla="*/ 116556 w 1037812"/>
                  <a:gd name="connsiteY9" fmla="*/ 11385 h 11424"/>
                  <a:gd name="connsiteX10" fmla="*/ 3900 w 1037812"/>
                  <a:gd name="connsiteY10" fmla="*/ 9701 h 11424"/>
                  <a:gd name="connsiteX11" fmla="*/ 3812 w 1037812"/>
                  <a:gd name="connsiteY11" fmla="*/ 1723 h 11424"/>
                  <a:gd name="connsiteX12" fmla="*/ 3812 w 1037812"/>
                  <a:gd name="connsiteY12" fmla="*/ 1723 h 1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7812" h="11424">
                    <a:moveTo>
                      <a:pt x="3812" y="1723"/>
                    </a:moveTo>
                    <a:cubicBezTo>
                      <a:pt x="37582" y="-404"/>
                      <a:pt x="71529" y="128"/>
                      <a:pt x="105388" y="39"/>
                    </a:cubicBezTo>
                    <a:cubicBezTo>
                      <a:pt x="138538" y="-49"/>
                      <a:pt x="171687" y="39"/>
                      <a:pt x="204748" y="39"/>
                    </a:cubicBezTo>
                    <a:cubicBezTo>
                      <a:pt x="271757" y="39"/>
                      <a:pt x="338765" y="39"/>
                      <a:pt x="405774" y="39"/>
                    </a:cubicBezTo>
                    <a:cubicBezTo>
                      <a:pt x="539791" y="39"/>
                      <a:pt x="673808" y="39"/>
                      <a:pt x="807825" y="305"/>
                    </a:cubicBezTo>
                    <a:cubicBezTo>
                      <a:pt x="882899" y="483"/>
                      <a:pt x="958062" y="926"/>
                      <a:pt x="1033136" y="926"/>
                    </a:cubicBezTo>
                    <a:cubicBezTo>
                      <a:pt x="1039252" y="926"/>
                      <a:pt x="1039429" y="10410"/>
                      <a:pt x="1033313" y="10410"/>
                    </a:cubicBezTo>
                    <a:cubicBezTo>
                      <a:pt x="899296" y="10498"/>
                      <a:pt x="765368" y="11296"/>
                      <a:pt x="631263" y="11385"/>
                    </a:cubicBezTo>
                    <a:cubicBezTo>
                      <a:pt x="497246" y="11385"/>
                      <a:pt x="363229" y="11385"/>
                      <a:pt x="229212" y="11385"/>
                    </a:cubicBezTo>
                    <a:cubicBezTo>
                      <a:pt x="191630" y="11385"/>
                      <a:pt x="154137" y="11473"/>
                      <a:pt x="116556" y="11385"/>
                    </a:cubicBezTo>
                    <a:cubicBezTo>
                      <a:pt x="79063" y="11296"/>
                      <a:pt x="41393" y="12005"/>
                      <a:pt x="3900" y="9701"/>
                    </a:cubicBezTo>
                    <a:cubicBezTo>
                      <a:pt x="-1241" y="9346"/>
                      <a:pt x="-1329" y="2078"/>
                      <a:pt x="3812" y="1723"/>
                    </a:cubicBezTo>
                    <a:lnTo>
                      <a:pt x="3812" y="17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0" name="任意多边形: 形状 669"/>
              <p:cNvSpPr/>
              <p:nvPr>
                <p:custDataLst>
                  <p:tags r:id="rId405"/>
                </p:custDataLst>
              </p:nvPr>
            </p:nvSpPr>
            <p:spPr>
              <a:xfrm>
                <a:off x="9808575" y="1848767"/>
                <a:ext cx="6526" cy="40772"/>
              </a:xfrm>
              <a:custGeom>
                <a:avLst/>
                <a:gdLst>
                  <a:gd name="connsiteX0" fmla="*/ 4621 w 6526"/>
                  <a:gd name="connsiteY0" fmla="*/ 32563 h 40772"/>
                  <a:gd name="connsiteX1" fmla="*/ 5951 w 6526"/>
                  <a:gd name="connsiteY1" fmla="*/ 37615 h 40772"/>
                  <a:gd name="connsiteX2" fmla="*/ 810 w 6526"/>
                  <a:gd name="connsiteY2" fmla="*/ 38147 h 40772"/>
                  <a:gd name="connsiteX3" fmla="*/ 456 w 6526"/>
                  <a:gd name="connsiteY3" fmla="*/ 19356 h 40772"/>
                  <a:gd name="connsiteX4" fmla="*/ 367 w 6526"/>
                  <a:gd name="connsiteY4" fmla="*/ 9961 h 40772"/>
                  <a:gd name="connsiteX5" fmla="*/ 544 w 6526"/>
                  <a:gd name="connsiteY5" fmla="*/ 5529 h 40772"/>
                  <a:gd name="connsiteX6" fmla="*/ 2140 w 6526"/>
                  <a:gd name="connsiteY6" fmla="*/ 920 h 40772"/>
                  <a:gd name="connsiteX7" fmla="*/ 4710 w 6526"/>
                  <a:gd name="connsiteY7" fmla="*/ 1009 h 40772"/>
                  <a:gd name="connsiteX8" fmla="*/ 6306 w 6526"/>
                  <a:gd name="connsiteY8" fmla="*/ 5706 h 40772"/>
                  <a:gd name="connsiteX9" fmla="*/ 6483 w 6526"/>
                  <a:gd name="connsiteY9" fmla="*/ 10138 h 40772"/>
                  <a:gd name="connsiteX10" fmla="*/ 6394 w 6526"/>
                  <a:gd name="connsiteY10" fmla="*/ 19533 h 40772"/>
                  <a:gd name="connsiteX11" fmla="*/ 5951 w 6526"/>
                  <a:gd name="connsiteY11" fmla="*/ 38324 h 40772"/>
                  <a:gd name="connsiteX12" fmla="*/ 721 w 6526"/>
                  <a:gd name="connsiteY12" fmla="*/ 38235 h 40772"/>
                  <a:gd name="connsiteX13" fmla="*/ 12 w 6526"/>
                  <a:gd name="connsiteY13" fmla="*/ 33715 h 40772"/>
                  <a:gd name="connsiteX14" fmla="*/ 4621 w 6526"/>
                  <a:gd name="connsiteY14" fmla="*/ 32563 h 40772"/>
                  <a:gd name="connsiteX15" fmla="*/ 4621 w 6526"/>
                  <a:gd name="connsiteY15" fmla="*/ 32563 h 4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26" h="40772">
                    <a:moveTo>
                      <a:pt x="4621" y="32563"/>
                    </a:moveTo>
                    <a:cubicBezTo>
                      <a:pt x="5064" y="34247"/>
                      <a:pt x="5508" y="35931"/>
                      <a:pt x="5951" y="37615"/>
                    </a:cubicBezTo>
                    <a:cubicBezTo>
                      <a:pt x="4267" y="37792"/>
                      <a:pt x="2494" y="37970"/>
                      <a:pt x="810" y="38147"/>
                    </a:cubicBezTo>
                    <a:cubicBezTo>
                      <a:pt x="278" y="31854"/>
                      <a:pt x="456" y="25561"/>
                      <a:pt x="456" y="19356"/>
                    </a:cubicBezTo>
                    <a:cubicBezTo>
                      <a:pt x="456" y="16254"/>
                      <a:pt x="367" y="13063"/>
                      <a:pt x="367" y="9961"/>
                    </a:cubicBezTo>
                    <a:cubicBezTo>
                      <a:pt x="367" y="8543"/>
                      <a:pt x="190" y="6947"/>
                      <a:pt x="544" y="5529"/>
                    </a:cubicBezTo>
                    <a:cubicBezTo>
                      <a:pt x="987" y="3934"/>
                      <a:pt x="1696" y="2515"/>
                      <a:pt x="2140" y="920"/>
                    </a:cubicBezTo>
                    <a:cubicBezTo>
                      <a:pt x="2494" y="-321"/>
                      <a:pt x="4356" y="-321"/>
                      <a:pt x="4710" y="1009"/>
                    </a:cubicBezTo>
                    <a:cubicBezTo>
                      <a:pt x="5153" y="2604"/>
                      <a:pt x="5862" y="4111"/>
                      <a:pt x="6306" y="5706"/>
                    </a:cubicBezTo>
                    <a:cubicBezTo>
                      <a:pt x="6660" y="7124"/>
                      <a:pt x="6483" y="8720"/>
                      <a:pt x="6483" y="10138"/>
                    </a:cubicBezTo>
                    <a:cubicBezTo>
                      <a:pt x="6483" y="13240"/>
                      <a:pt x="6394" y="16431"/>
                      <a:pt x="6394" y="19533"/>
                    </a:cubicBezTo>
                    <a:cubicBezTo>
                      <a:pt x="6306" y="25827"/>
                      <a:pt x="6571" y="32120"/>
                      <a:pt x="5951" y="38324"/>
                    </a:cubicBezTo>
                    <a:cubicBezTo>
                      <a:pt x="5685" y="41604"/>
                      <a:pt x="1164" y="41604"/>
                      <a:pt x="721" y="38235"/>
                    </a:cubicBezTo>
                    <a:cubicBezTo>
                      <a:pt x="544" y="36729"/>
                      <a:pt x="278" y="35222"/>
                      <a:pt x="12" y="33715"/>
                    </a:cubicBezTo>
                    <a:cubicBezTo>
                      <a:pt x="-254" y="30790"/>
                      <a:pt x="3912" y="29549"/>
                      <a:pt x="4621" y="32563"/>
                    </a:cubicBezTo>
                    <a:lnTo>
                      <a:pt x="4621" y="32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1" name="任意多边形: 形状 670"/>
              <p:cNvSpPr/>
              <p:nvPr>
                <p:custDataLst>
                  <p:tags r:id="rId406"/>
                </p:custDataLst>
              </p:nvPr>
            </p:nvSpPr>
            <p:spPr>
              <a:xfrm>
                <a:off x="8747420" y="1841760"/>
                <a:ext cx="1069866" cy="9383"/>
              </a:xfrm>
              <a:custGeom>
                <a:avLst/>
                <a:gdLst>
                  <a:gd name="connsiteX0" fmla="*/ 1068258 w 1069866"/>
                  <a:gd name="connsiteY0" fmla="*/ 6951 h 9383"/>
                  <a:gd name="connsiteX1" fmla="*/ 1016849 w 1069866"/>
                  <a:gd name="connsiteY1" fmla="*/ 9345 h 9383"/>
                  <a:gd name="connsiteX2" fmla="*/ 964909 w 1069866"/>
                  <a:gd name="connsiteY2" fmla="*/ 9345 h 9383"/>
                  <a:gd name="connsiteX3" fmla="*/ 859965 w 1069866"/>
                  <a:gd name="connsiteY3" fmla="*/ 9345 h 9383"/>
                  <a:gd name="connsiteX4" fmla="*/ 652291 w 1069866"/>
                  <a:gd name="connsiteY4" fmla="*/ 9345 h 9383"/>
                  <a:gd name="connsiteX5" fmla="*/ 236945 w 1069866"/>
                  <a:gd name="connsiteY5" fmla="*/ 9256 h 9383"/>
                  <a:gd name="connsiteX6" fmla="*/ 2770 w 1069866"/>
                  <a:gd name="connsiteY6" fmla="*/ 7572 h 9383"/>
                  <a:gd name="connsiteX7" fmla="*/ 2682 w 1069866"/>
                  <a:gd name="connsiteY7" fmla="*/ 1899 h 9383"/>
                  <a:gd name="connsiteX8" fmla="*/ 210355 w 1069866"/>
                  <a:gd name="connsiteY8" fmla="*/ 215 h 9383"/>
                  <a:gd name="connsiteX9" fmla="*/ 418028 w 1069866"/>
                  <a:gd name="connsiteY9" fmla="*/ 126 h 9383"/>
                  <a:gd name="connsiteX10" fmla="*/ 833374 w 1069866"/>
                  <a:gd name="connsiteY10" fmla="*/ 38 h 9383"/>
                  <a:gd name="connsiteX11" fmla="*/ 950461 w 1069866"/>
                  <a:gd name="connsiteY11" fmla="*/ 38 h 9383"/>
                  <a:gd name="connsiteX12" fmla="*/ 1007897 w 1069866"/>
                  <a:gd name="connsiteY12" fmla="*/ 38 h 9383"/>
                  <a:gd name="connsiteX13" fmla="*/ 1067638 w 1069866"/>
                  <a:gd name="connsiteY13" fmla="*/ 2431 h 9383"/>
                  <a:gd name="connsiteX14" fmla="*/ 1068258 w 1069866"/>
                  <a:gd name="connsiteY14" fmla="*/ 6951 h 9383"/>
                  <a:gd name="connsiteX15" fmla="*/ 1068258 w 1069866"/>
                  <a:gd name="connsiteY15" fmla="*/ 6951 h 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69866" h="9383">
                    <a:moveTo>
                      <a:pt x="1068258" y="6951"/>
                    </a:moveTo>
                    <a:cubicBezTo>
                      <a:pt x="1051240" y="9522"/>
                      <a:pt x="1034133" y="9256"/>
                      <a:pt x="1016849" y="9345"/>
                    </a:cubicBezTo>
                    <a:cubicBezTo>
                      <a:pt x="999566" y="9433"/>
                      <a:pt x="982282" y="9345"/>
                      <a:pt x="964909" y="9345"/>
                    </a:cubicBezTo>
                    <a:cubicBezTo>
                      <a:pt x="929898" y="9345"/>
                      <a:pt x="894975" y="9345"/>
                      <a:pt x="859965" y="9345"/>
                    </a:cubicBezTo>
                    <a:cubicBezTo>
                      <a:pt x="790740" y="9345"/>
                      <a:pt x="721516" y="9345"/>
                      <a:pt x="652291" y="9345"/>
                    </a:cubicBezTo>
                    <a:cubicBezTo>
                      <a:pt x="513843" y="9345"/>
                      <a:pt x="375394" y="9345"/>
                      <a:pt x="236945" y="9256"/>
                    </a:cubicBezTo>
                    <a:cubicBezTo>
                      <a:pt x="158946" y="9167"/>
                      <a:pt x="80858" y="10054"/>
                      <a:pt x="2770" y="7572"/>
                    </a:cubicBezTo>
                    <a:cubicBezTo>
                      <a:pt x="-864" y="7483"/>
                      <a:pt x="-952" y="2076"/>
                      <a:pt x="2682" y="1899"/>
                    </a:cubicBezTo>
                    <a:cubicBezTo>
                      <a:pt x="71817" y="-317"/>
                      <a:pt x="141042" y="304"/>
                      <a:pt x="210355" y="215"/>
                    </a:cubicBezTo>
                    <a:cubicBezTo>
                      <a:pt x="279579" y="215"/>
                      <a:pt x="348803" y="126"/>
                      <a:pt x="418028" y="126"/>
                    </a:cubicBezTo>
                    <a:cubicBezTo>
                      <a:pt x="556476" y="126"/>
                      <a:pt x="694925" y="38"/>
                      <a:pt x="833374" y="38"/>
                    </a:cubicBezTo>
                    <a:cubicBezTo>
                      <a:pt x="872374" y="38"/>
                      <a:pt x="911462" y="38"/>
                      <a:pt x="950461" y="38"/>
                    </a:cubicBezTo>
                    <a:cubicBezTo>
                      <a:pt x="969607" y="38"/>
                      <a:pt x="988752" y="38"/>
                      <a:pt x="1007897" y="38"/>
                    </a:cubicBezTo>
                    <a:cubicBezTo>
                      <a:pt x="1027840" y="38"/>
                      <a:pt x="1047783" y="-494"/>
                      <a:pt x="1067638" y="2431"/>
                    </a:cubicBezTo>
                    <a:cubicBezTo>
                      <a:pt x="1069854" y="2786"/>
                      <a:pt x="1071006" y="6508"/>
                      <a:pt x="1068258" y="6951"/>
                    </a:cubicBezTo>
                    <a:lnTo>
                      <a:pt x="1068258" y="69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2" name="任意多边形: 形状 671"/>
              <p:cNvSpPr/>
              <p:nvPr>
                <p:custDataLst>
                  <p:tags r:id="rId407"/>
                </p:custDataLst>
              </p:nvPr>
            </p:nvSpPr>
            <p:spPr>
              <a:xfrm>
                <a:off x="8728701" y="1842311"/>
                <a:ext cx="24743" cy="45596"/>
              </a:xfrm>
              <a:custGeom>
                <a:avLst/>
                <a:gdLst>
                  <a:gd name="connsiteX0" fmla="*/ 15727 w 24743"/>
                  <a:gd name="connsiteY0" fmla="*/ 10123 h 45596"/>
                  <a:gd name="connsiteX1" fmla="*/ 15284 w 24743"/>
                  <a:gd name="connsiteY1" fmla="*/ 7819 h 45596"/>
                  <a:gd name="connsiteX2" fmla="*/ 15284 w 24743"/>
                  <a:gd name="connsiteY2" fmla="*/ 5603 h 45596"/>
                  <a:gd name="connsiteX3" fmla="*/ 19627 w 24743"/>
                  <a:gd name="connsiteY3" fmla="*/ 107 h 45596"/>
                  <a:gd name="connsiteX4" fmla="*/ 24236 w 24743"/>
                  <a:gd name="connsiteY4" fmla="*/ 5957 h 45596"/>
                  <a:gd name="connsiteX5" fmla="*/ 13423 w 24743"/>
                  <a:gd name="connsiteY5" fmla="*/ 25103 h 45596"/>
                  <a:gd name="connsiteX6" fmla="*/ 9523 w 24743"/>
                  <a:gd name="connsiteY6" fmla="*/ 34675 h 45596"/>
                  <a:gd name="connsiteX7" fmla="*/ 7484 w 24743"/>
                  <a:gd name="connsiteY7" fmla="*/ 40171 h 45596"/>
                  <a:gd name="connsiteX8" fmla="*/ 4027 w 24743"/>
                  <a:gd name="connsiteY8" fmla="*/ 44603 h 45596"/>
                  <a:gd name="connsiteX9" fmla="*/ 5623 w 24743"/>
                  <a:gd name="connsiteY9" fmla="*/ 43362 h 45596"/>
                  <a:gd name="connsiteX10" fmla="*/ 5002 w 24743"/>
                  <a:gd name="connsiteY10" fmla="*/ 44514 h 45596"/>
                  <a:gd name="connsiteX11" fmla="*/ 570 w 24743"/>
                  <a:gd name="connsiteY11" fmla="*/ 43184 h 45596"/>
                  <a:gd name="connsiteX12" fmla="*/ 482 w 24743"/>
                  <a:gd name="connsiteY12" fmla="*/ 41855 h 45596"/>
                  <a:gd name="connsiteX13" fmla="*/ 1280 w 24743"/>
                  <a:gd name="connsiteY13" fmla="*/ 43805 h 45596"/>
                  <a:gd name="connsiteX14" fmla="*/ 1545 w 24743"/>
                  <a:gd name="connsiteY14" fmla="*/ 32282 h 45596"/>
                  <a:gd name="connsiteX15" fmla="*/ 5623 w 24743"/>
                  <a:gd name="connsiteY15" fmla="*/ 20848 h 45596"/>
                  <a:gd name="connsiteX16" fmla="*/ 17854 w 24743"/>
                  <a:gd name="connsiteY16" fmla="*/ 994 h 45596"/>
                  <a:gd name="connsiteX17" fmla="*/ 20779 w 24743"/>
                  <a:gd name="connsiteY17" fmla="*/ 7730 h 45596"/>
                  <a:gd name="connsiteX18" fmla="*/ 18386 w 24743"/>
                  <a:gd name="connsiteY18" fmla="*/ 7376 h 45596"/>
                  <a:gd name="connsiteX19" fmla="*/ 20070 w 24743"/>
                  <a:gd name="connsiteY19" fmla="*/ 7376 h 45596"/>
                  <a:gd name="connsiteX20" fmla="*/ 18741 w 24743"/>
                  <a:gd name="connsiteY20" fmla="*/ 7730 h 45596"/>
                  <a:gd name="connsiteX21" fmla="*/ 17234 w 24743"/>
                  <a:gd name="connsiteY21" fmla="*/ 7642 h 45596"/>
                  <a:gd name="connsiteX22" fmla="*/ 17500 w 24743"/>
                  <a:gd name="connsiteY22" fmla="*/ 8262 h 45596"/>
                  <a:gd name="connsiteX23" fmla="*/ 17145 w 24743"/>
                  <a:gd name="connsiteY23" fmla="*/ 9769 h 45596"/>
                  <a:gd name="connsiteX24" fmla="*/ 15727 w 24743"/>
                  <a:gd name="connsiteY24" fmla="*/ 10123 h 45596"/>
                  <a:gd name="connsiteX25" fmla="*/ 15727 w 24743"/>
                  <a:gd name="connsiteY25" fmla="*/ 10123 h 4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743" h="45596">
                    <a:moveTo>
                      <a:pt x="15727" y="10123"/>
                    </a:moveTo>
                    <a:cubicBezTo>
                      <a:pt x="15373" y="9326"/>
                      <a:pt x="15195" y="8705"/>
                      <a:pt x="15284" y="7819"/>
                    </a:cubicBezTo>
                    <a:cubicBezTo>
                      <a:pt x="15373" y="6844"/>
                      <a:pt x="15373" y="6578"/>
                      <a:pt x="15284" y="5603"/>
                    </a:cubicBezTo>
                    <a:cubicBezTo>
                      <a:pt x="14929" y="3121"/>
                      <a:pt x="17411" y="639"/>
                      <a:pt x="19627" y="107"/>
                    </a:cubicBezTo>
                    <a:cubicBezTo>
                      <a:pt x="22818" y="-690"/>
                      <a:pt x="26009" y="3121"/>
                      <a:pt x="24236" y="5957"/>
                    </a:cubicBezTo>
                    <a:cubicBezTo>
                      <a:pt x="20336" y="12251"/>
                      <a:pt x="16348" y="18278"/>
                      <a:pt x="13423" y="25103"/>
                    </a:cubicBezTo>
                    <a:cubicBezTo>
                      <a:pt x="12004" y="28205"/>
                      <a:pt x="10764" y="31484"/>
                      <a:pt x="9523" y="34675"/>
                    </a:cubicBezTo>
                    <a:cubicBezTo>
                      <a:pt x="8814" y="36537"/>
                      <a:pt x="8282" y="38398"/>
                      <a:pt x="7484" y="40171"/>
                    </a:cubicBezTo>
                    <a:cubicBezTo>
                      <a:pt x="6686" y="42209"/>
                      <a:pt x="6243" y="43716"/>
                      <a:pt x="4027" y="44603"/>
                    </a:cubicBezTo>
                    <a:cubicBezTo>
                      <a:pt x="4559" y="44159"/>
                      <a:pt x="5091" y="43805"/>
                      <a:pt x="5623" y="43362"/>
                    </a:cubicBezTo>
                    <a:cubicBezTo>
                      <a:pt x="5445" y="43716"/>
                      <a:pt x="5180" y="44071"/>
                      <a:pt x="5002" y="44514"/>
                    </a:cubicBezTo>
                    <a:cubicBezTo>
                      <a:pt x="3850" y="46553"/>
                      <a:pt x="748" y="45489"/>
                      <a:pt x="570" y="43184"/>
                    </a:cubicBezTo>
                    <a:cubicBezTo>
                      <a:pt x="570" y="42741"/>
                      <a:pt x="482" y="42298"/>
                      <a:pt x="482" y="41855"/>
                    </a:cubicBezTo>
                    <a:cubicBezTo>
                      <a:pt x="748" y="42475"/>
                      <a:pt x="1014" y="43184"/>
                      <a:pt x="1280" y="43805"/>
                    </a:cubicBezTo>
                    <a:cubicBezTo>
                      <a:pt x="-1291" y="40791"/>
                      <a:pt x="659" y="35650"/>
                      <a:pt x="1545" y="32282"/>
                    </a:cubicBezTo>
                    <a:cubicBezTo>
                      <a:pt x="2609" y="28294"/>
                      <a:pt x="3939" y="24571"/>
                      <a:pt x="5623" y="20848"/>
                    </a:cubicBezTo>
                    <a:cubicBezTo>
                      <a:pt x="8814" y="13846"/>
                      <a:pt x="12714" y="6755"/>
                      <a:pt x="17854" y="994"/>
                    </a:cubicBezTo>
                    <a:cubicBezTo>
                      <a:pt x="18829" y="3210"/>
                      <a:pt x="19804" y="5514"/>
                      <a:pt x="20779" y="7730"/>
                    </a:cubicBezTo>
                    <a:cubicBezTo>
                      <a:pt x="19893" y="7819"/>
                      <a:pt x="19184" y="7642"/>
                      <a:pt x="18386" y="7376"/>
                    </a:cubicBezTo>
                    <a:cubicBezTo>
                      <a:pt x="18918" y="7376"/>
                      <a:pt x="19538" y="7376"/>
                      <a:pt x="20070" y="7376"/>
                    </a:cubicBezTo>
                    <a:cubicBezTo>
                      <a:pt x="19627" y="7464"/>
                      <a:pt x="19184" y="7642"/>
                      <a:pt x="18741" y="7730"/>
                    </a:cubicBezTo>
                    <a:cubicBezTo>
                      <a:pt x="18298" y="7819"/>
                      <a:pt x="17588" y="7642"/>
                      <a:pt x="17234" y="7642"/>
                    </a:cubicBezTo>
                    <a:cubicBezTo>
                      <a:pt x="18032" y="7464"/>
                      <a:pt x="17588" y="7642"/>
                      <a:pt x="17500" y="8262"/>
                    </a:cubicBezTo>
                    <a:cubicBezTo>
                      <a:pt x="17411" y="8794"/>
                      <a:pt x="17234" y="9237"/>
                      <a:pt x="17145" y="9769"/>
                    </a:cubicBezTo>
                    <a:cubicBezTo>
                      <a:pt x="16879" y="10566"/>
                      <a:pt x="15993" y="10655"/>
                      <a:pt x="15727" y="10123"/>
                    </a:cubicBezTo>
                    <a:lnTo>
                      <a:pt x="15727" y="101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3" name="任意多边形: 形状 672"/>
              <p:cNvSpPr/>
              <p:nvPr>
                <p:custDataLst>
                  <p:tags r:id="rId408"/>
                </p:custDataLst>
              </p:nvPr>
            </p:nvSpPr>
            <p:spPr>
              <a:xfrm>
                <a:off x="8240103" y="1838360"/>
                <a:ext cx="507184" cy="8429"/>
              </a:xfrm>
              <a:custGeom>
                <a:avLst/>
                <a:gdLst>
                  <a:gd name="connsiteX0" fmla="*/ 506453 w 507184"/>
                  <a:gd name="connsiteY0" fmla="*/ 5388 h 8429"/>
                  <a:gd name="connsiteX1" fmla="*/ 484206 w 507184"/>
                  <a:gd name="connsiteY1" fmla="*/ 7072 h 8429"/>
                  <a:gd name="connsiteX2" fmla="*/ 457792 w 507184"/>
                  <a:gd name="connsiteY2" fmla="*/ 7869 h 8429"/>
                  <a:gd name="connsiteX3" fmla="*/ 409309 w 507184"/>
                  <a:gd name="connsiteY3" fmla="*/ 8224 h 8429"/>
                  <a:gd name="connsiteX4" fmla="*/ 311189 w 507184"/>
                  <a:gd name="connsiteY4" fmla="*/ 8401 h 8429"/>
                  <a:gd name="connsiteX5" fmla="*/ 113886 w 507184"/>
                  <a:gd name="connsiteY5" fmla="*/ 8401 h 8429"/>
                  <a:gd name="connsiteX6" fmla="*/ 3712 w 507184"/>
                  <a:gd name="connsiteY6" fmla="*/ 8047 h 8429"/>
                  <a:gd name="connsiteX7" fmla="*/ 3535 w 507184"/>
                  <a:gd name="connsiteY7" fmla="*/ 513 h 8429"/>
                  <a:gd name="connsiteX8" fmla="*/ 200838 w 507184"/>
                  <a:gd name="connsiteY8" fmla="*/ 158 h 8429"/>
                  <a:gd name="connsiteX9" fmla="*/ 398140 w 507184"/>
                  <a:gd name="connsiteY9" fmla="*/ 335 h 8429"/>
                  <a:gd name="connsiteX10" fmla="*/ 452119 w 507184"/>
                  <a:gd name="connsiteY10" fmla="*/ 690 h 8429"/>
                  <a:gd name="connsiteX11" fmla="*/ 479685 w 507184"/>
                  <a:gd name="connsiteY11" fmla="*/ 1399 h 8429"/>
                  <a:gd name="connsiteX12" fmla="*/ 506453 w 507184"/>
                  <a:gd name="connsiteY12" fmla="*/ 3260 h 8429"/>
                  <a:gd name="connsiteX13" fmla="*/ 506453 w 507184"/>
                  <a:gd name="connsiteY13" fmla="*/ 5388 h 8429"/>
                  <a:gd name="connsiteX14" fmla="*/ 506453 w 507184"/>
                  <a:gd name="connsiteY14" fmla="*/ 5388 h 8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7184" h="8429">
                    <a:moveTo>
                      <a:pt x="506453" y="5388"/>
                    </a:moveTo>
                    <a:cubicBezTo>
                      <a:pt x="499185" y="6806"/>
                      <a:pt x="491651" y="6717"/>
                      <a:pt x="484206" y="7072"/>
                    </a:cubicBezTo>
                    <a:cubicBezTo>
                      <a:pt x="475431" y="7426"/>
                      <a:pt x="466567" y="7781"/>
                      <a:pt x="457792" y="7869"/>
                    </a:cubicBezTo>
                    <a:cubicBezTo>
                      <a:pt x="441661" y="8047"/>
                      <a:pt x="425440" y="8224"/>
                      <a:pt x="409309" y="8224"/>
                    </a:cubicBezTo>
                    <a:cubicBezTo>
                      <a:pt x="376602" y="8313"/>
                      <a:pt x="343896" y="8401"/>
                      <a:pt x="311189" y="8401"/>
                    </a:cubicBezTo>
                    <a:cubicBezTo>
                      <a:pt x="245421" y="8401"/>
                      <a:pt x="179654" y="8401"/>
                      <a:pt x="113886" y="8401"/>
                    </a:cubicBezTo>
                    <a:cubicBezTo>
                      <a:pt x="77191" y="8401"/>
                      <a:pt x="40407" y="8579"/>
                      <a:pt x="3712" y="8047"/>
                    </a:cubicBezTo>
                    <a:cubicBezTo>
                      <a:pt x="-1163" y="7958"/>
                      <a:pt x="-1251" y="601"/>
                      <a:pt x="3535" y="513"/>
                    </a:cubicBezTo>
                    <a:cubicBezTo>
                      <a:pt x="69214" y="-374"/>
                      <a:pt x="135070" y="158"/>
                      <a:pt x="200838" y="158"/>
                    </a:cubicBezTo>
                    <a:cubicBezTo>
                      <a:pt x="266605" y="158"/>
                      <a:pt x="332373" y="158"/>
                      <a:pt x="398140" y="335"/>
                    </a:cubicBezTo>
                    <a:cubicBezTo>
                      <a:pt x="416133" y="424"/>
                      <a:pt x="434126" y="424"/>
                      <a:pt x="452119" y="690"/>
                    </a:cubicBezTo>
                    <a:cubicBezTo>
                      <a:pt x="461338" y="779"/>
                      <a:pt x="470467" y="1045"/>
                      <a:pt x="479685" y="1399"/>
                    </a:cubicBezTo>
                    <a:cubicBezTo>
                      <a:pt x="488549" y="1754"/>
                      <a:pt x="497678" y="1576"/>
                      <a:pt x="506453" y="3260"/>
                    </a:cubicBezTo>
                    <a:cubicBezTo>
                      <a:pt x="507428" y="3615"/>
                      <a:pt x="507428" y="5210"/>
                      <a:pt x="506453" y="5388"/>
                    </a:cubicBezTo>
                    <a:lnTo>
                      <a:pt x="506453" y="53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4" name="任意多边形: 形状 673"/>
              <p:cNvSpPr/>
              <p:nvPr>
                <p:custDataLst>
                  <p:tags r:id="rId409"/>
                </p:custDataLst>
              </p:nvPr>
            </p:nvSpPr>
            <p:spPr>
              <a:xfrm>
                <a:off x="8219114" y="1843275"/>
                <a:ext cx="35337" cy="235257"/>
              </a:xfrm>
              <a:custGeom>
                <a:avLst/>
                <a:gdLst>
                  <a:gd name="connsiteX0" fmla="*/ 33387 w 35337"/>
                  <a:gd name="connsiteY0" fmla="*/ 2246 h 235257"/>
                  <a:gd name="connsiteX1" fmla="*/ 12380 w 35337"/>
                  <a:gd name="connsiteY1" fmla="*/ 53300 h 235257"/>
                  <a:gd name="connsiteX2" fmla="*/ 9189 w 35337"/>
                  <a:gd name="connsiteY2" fmla="*/ 112242 h 235257"/>
                  <a:gd name="connsiteX3" fmla="*/ 18053 w 35337"/>
                  <a:gd name="connsiteY3" fmla="*/ 175528 h 235257"/>
                  <a:gd name="connsiteX4" fmla="*/ 27182 w 35337"/>
                  <a:gd name="connsiteY4" fmla="*/ 206994 h 235257"/>
                  <a:gd name="connsiteX5" fmla="*/ 32855 w 35337"/>
                  <a:gd name="connsiteY5" fmla="*/ 222416 h 235257"/>
                  <a:gd name="connsiteX6" fmla="*/ 34362 w 35337"/>
                  <a:gd name="connsiteY6" fmla="*/ 234205 h 235257"/>
                  <a:gd name="connsiteX7" fmla="*/ 31880 w 35337"/>
                  <a:gd name="connsiteY7" fmla="*/ 235180 h 235257"/>
                  <a:gd name="connsiteX8" fmla="*/ 21244 w 35337"/>
                  <a:gd name="connsiteY8" fmla="*/ 216921 h 235257"/>
                  <a:gd name="connsiteX9" fmla="*/ 12824 w 35337"/>
                  <a:gd name="connsiteY9" fmla="*/ 190508 h 235257"/>
                  <a:gd name="connsiteX10" fmla="*/ 2719 w 35337"/>
                  <a:gd name="connsiteY10" fmla="*/ 139276 h 235257"/>
                  <a:gd name="connsiteX11" fmla="*/ 7062 w 35337"/>
                  <a:gd name="connsiteY11" fmla="*/ 40714 h 235257"/>
                  <a:gd name="connsiteX12" fmla="*/ 31348 w 35337"/>
                  <a:gd name="connsiteY12" fmla="*/ 207 h 235257"/>
                  <a:gd name="connsiteX13" fmla="*/ 33387 w 35337"/>
                  <a:gd name="connsiteY13" fmla="*/ 2246 h 235257"/>
                  <a:gd name="connsiteX14" fmla="*/ 33387 w 35337"/>
                  <a:gd name="connsiteY14" fmla="*/ 2246 h 235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337" h="235257">
                    <a:moveTo>
                      <a:pt x="33387" y="2246"/>
                    </a:moveTo>
                    <a:cubicBezTo>
                      <a:pt x="23637" y="18377"/>
                      <a:pt x="15926" y="34420"/>
                      <a:pt x="12380" y="53300"/>
                    </a:cubicBezTo>
                    <a:cubicBezTo>
                      <a:pt x="8835" y="72534"/>
                      <a:pt x="8392" y="92565"/>
                      <a:pt x="9189" y="112242"/>
                    </a:cubicBezTo>
                    <a:cubicBezTo>
                      <a:pt x="10076" y="133426"/>
                      <a:pt x="13089" y="154699"/>
                      <a:pt x="18053" y="175528"/>
                    </a:cubicBezTo>
                    <a:cubicBezTo>
                      <a:pt x="20623" y="186165"/>
                      <a:pt x="23637" y="196623"/>
                      <a:pt x="27182" y="206994"/>
                    </a:cubicBezTo>
                    <a:cubicBezTo>
                      <a:pt x="28955" y="212135"/>
                      <a:pt x="30817" y="217276"/>
                      <a:pt x="32855" y="222416"/>
                    </a:cubicBezTo>
                    <a:cubicBezTo>
                      <a:pt x="34362" y="226316"/>
                      <a:pt x="36667" y="230394"/>
                      <a:pt x="34362" y="234205"/>
                    </a:cubicBezTo>
                    <a:cubicBezTo>
                      <a:pt x="33919" y="235003"/>
                      <a:pt x="32855" y="235446"/>
                      <a:pt x="31880" y="235180"/>
                    </a:cubicBezTo>
                    <a:cubicBezTo>
                      <a:pt x="25498" y="233319"/>
                      <a:pt x="23282" y="222416"/>
                      <a:pt x="21244" y="216921"/>
                    </a:cubicBezTo>
                    <a:cubicBezTo>
                      <a:pt x="18053" y="208235"/>
                      <a:pt x="15305" y="199460"/>
                      <a:pt x="12824" y="190508"/>
                    </a:cubicBezTo>
                    <a:cubicBezTo>
                      <a:pt x="8214" y="173667"/>
                      <a:pt x="4846" y="156560"/>
                      <a:pt x="2719" y="139276"/>
                    </a:cubicBezTo>
                    <a:cubicBezTo>
                      <a:pt x="-1181" y="106747"/>
                      <a:pt x="-1801" y="72002"/>
                      <a:pt x="7062" y="40714"/>
                    </a:cubicBezTo>
                    <a:cubicBezTo>
                      <a:pt x="11317" y="25468"/>
                      <a:pt x="18496" y="9780"/>
                      <a:pt x="31348" y="207"/>
                    </a:cubicBezTo>
                    <a:cubicBezTo>
                      <a:pt x="32589" y="-591"/>
                      <a:pt x="34096" y="1093"/>
                      <a:pt x="33387" y="2246"/>
                    </a:cubicBezTo>
                    <a:lnTo>
                      <a:pt x="33387" y="22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5" name="任意多边形: 形状 674"/>
              <p:cNvSpPr/>
              <p:nvPr>
                <p:custDataLst>
                  <p:tags r:id="rId410"/>
                </p:custDataLst>
              </p:nvPr>
            </p:nvSpPr>
            <p:spPr>
              <a:xfrm>
                <a:off x="9755249" y="1882570"/>
                <a:ext cx="23976" cy="155491"/>
              </a:xfrm>
              <a:custGeom>
                <a:avLst/>
                <a:gdLst>
                  <a:gd name="connsiteX0" fmla="*/ 23025 w 23976"/>
                  <a:gd name="connsiteY0" fmla="*/ 5407 h 155491"/>
                  <a:gd name="connsiteX1" fmla="*/ 19036 w 23976"/>
                  <a:gd name="connsiteY1" fmla="*/ 13295 h 155491"/>
                  <a:gd name="connsiteX2" fmla="*/ 16288 w 23976"/>
                  <a:gd name="connsiteY2" fmla="*/ 22513 h 155491"/>
                  <a:gd name="connsiteX3" fmla="*/ 12743 w 23976"/>
                  <a:gd name="connsiteY3" fmla="*/ 41659 h 155491"/>
                  <a:gd name="connsiteX4" fmla="*/ 10350 w 23976"/>
                  <a:gd name="connsiteY4" fmla="*/ 80215 h 155491"/>
                  <a:gd name="connsiteX5" fmla="*/ 11857 w 23976"/>
                  <a:gd name="connsiteY5" fmla="*/ 117176 h 155491"/>
                  <a:gd name="connsiteX6" fmla="*/ 16377 w 23976"/>
                  <a:gd name="connsiteY6" fmla="*/ 135081 h 155491"/>
                  <a:gd name="connsiteX7" fmla="*/ 23025 w 23976"/>
                  <a:gd name="connsiteY7" fmla="*/ 151478 h 155491"/>
                  <a:gd name="connsiteX8" fmla="*/ 16820 w 23976"/>
                  <a:gd name="connsiteY8" fmla="*/ 154935 h 155491"/>
                  <a:gd name="connsiteX9" fmla="*/ 6007 w 23976"/>
                  <a:gd name="connsiteY9" fmla="*/ 135878 h 155491"/>
                  <a:gd name="connsiteX10" fmla="*/ 1132 w 23976"/>
                  <a:gd name="connsiteY10" fmla="*/ 112833 h 155491"/>
                  <a:gd name="connsiteX11" fmla="*/ 954 w 23976"/>
                  <a:gd name="connsiteY11" fmla="*/ 63729 h 155491"/>
                  <a:gd name="connsiteX12" fmla="*/ 8843 w 23976"/>
                  <a:gd name="connsiteY12" fmla="*/ 14359 h 155491"/>
                  <a:gd name="connsiteX13" fmla="*/ 19656 w 23976"/>
                  <a:gd name="connsiteY13" fmla="*/ 0 h 155491"/>
                  <a:gd name="connsiteX14" fmla="*/ 23379 w 23976"/>
                  <a:gd name="connsiteY14" fmla="*/ 5407 h 155491"/>
                  <a:gd name="connsiteX15" fmla="*/ 23025 w 23976"/>
                  <a:gd name="connsiteY15" fmla="*/ 5407 h 155491"/>
                  <a:gd name="connsiteX16" fmla="*/ 23025 w 23976"/>
                  <a:gd name="connsiteY16" fmla="*/ 5407 h 15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976" h="155491">
                    <a:moveTo>
                      <a:pt x="23025" y="5407"/>
                    </a:moveTo>
                    <a:cubicBezTo>
                      <a:pt x="21163" y="4166"/>
                      <a:pt x="19302" y="12498"/>
                      <a:pt x="19036" y="13295"/>
                    </a:cubicBezTo>
                    <a:cubicBezTo>
                      <a:pt x="18061" y="16398"/>
                      <a:pt x="17086" y="19411"/>
                      <a:pt x="16288" y="22513"/>
                    </a:cubicBezTo>
                    <a:cubicBezTo>
                      <a:pt x="14693" y="28807"/>
                      <a:pt x="13541" y="35188"/>
                      <a:pt x="12743" y="41659"/>
                    </a:cubicBezTo>
                    <a:cubicBezTo>
                      <a:pt x="11148" y="54422"/>
                      <a:pt x="10704" y="67363"/>
                      <a:pt x="10350" y="80215"/>
                    </a:cubicBezTo>
                    <a:cubicBezTo>
                      <a:pt x="9995" y="92535"/>
                      <a:pt x="9995" y="104944"/>
                      <a:pt x="11857" y="117176"/>
                    </a:cubicBezTo>
                    <a:cubicBezTo>
                      <a:pt x="12832" y="123203"/>
                      <a:pt x="14338" y="129231"/>
                      <a:pt x="16377" y="135081"/>
                    </a:cubicBezTo>
                    <a:cubicBezTo>
                      <a:pt x="18327" y="140399"/>
                      <a:pt x="22936" y="145894"/>
                      <a:pt x="23025" y="151478"/>
                    </a:cubicBezTo>
                    <a:cubicBezTo>
                      <a:pt x="23113" y="154758"/>
                      <a:pt x="19656" y="156442"/>
                      <a:pt x="16820" y="154935"/>
                    </a:cubicBezTo>
                    <a:cubicBezTo>
                      <a:pt x="10793" y="151744"/>
                      <a:pt x="8045" y="141905"/>
                      <a:pt x="6007" y="135878"/>
                    </a:cubicBezTo>
                    <a:cubicBezTo>
                      <a:pt x="3436" y="128344"/>
                      <a:pt x="2018" y="120633"/>
                      <a:pt x="1132" y="112833"/>
                    </a:cubicBezTo>
                    <a:cubicBezTo>
                      <a:pt x="-730" y="96435"/>
                      <a:pt x="68" y="79949"/>
                      <a:pt x="954" y="63729"/>
                    </a:cubicBezTo>
                    <a:cubicBezTo>
                      <a:pt x="1841" y="47065"/>
                      <a:pt x="3436" y="30047"/>
                      <a:pt x="8843" y="14359"/>
                    </a:cubicBezTo>
                    <a:cubicBezTo>
                      <a:pt x="10438" y="9750"/>
                      <a:pt x="13186" y="0"/>
                      <a:pt x="19656" y="0"/>
                    </a:cubicBezTo>
                    <a:cubicBezTo>
                      <a:pt x="22404" y="0"/>
                      <a:pt x="25241" y="3102"/>
                      <a:pt x="23379" y="5407"/>
                    </a:cubicBezTo>
                    <a:cubicBezTo>
                      <a:pt x="23291" y="5495"/>
                      <a:pt x="23113" y="5495"/>
                      <a:pt x="23025" y="5407"/>
                    </a:cubicBezTo>
                    <a:lnTo>
                      <a:pt x="23025" y="5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6" name="任意多边形: 形状 675"/>
              <p:cNvSpPr/>
              <p:nvPr>
                <p:custDataLst>
                  <p:tags r:id="rId411"/>
                </p:custDataLst>
              </p:nvPr>
            </p:nvSpPr>
            <p:spPr>
              <a:xfrm>
                <a:off x="9630977" y="1927597"/>
                <a:ext cx="128750" cy="8863"/>
              </a:xfrm>
              <a:custGeom>
                <a:avLst/>
                <a:gdLst>
                  <a:gd name="connsiteX0" fmla="*/ 782 w 128750"/>
                  <a:gd name="connsiteY0" fmla="*/ 3457 h 8863"/>
                  <a:gd name="connsiteX1" fmla="*/ 61586 w 128750"/>
                  <a:gd name="connsiteY1" fmla="*/ 1064 h 8863"/>
                  <a:gd name="connsiteX2" fmla="*/ 124340 w 128750"/>
                  <a:gd name="connsiteY2" fmla="*/ 0 h 8863"/>
                  <a:gd name="connsiteX3" fmla="*/ 124517 w 128750"/>
                  <a:gd name="connsiteY3" fmla="*/ 8864 h 8863"/>
                  <a:gd name="connsiteX4" fmla="*/ 62827 w 128750"/>
                  <a:gd name="connsiteY4" fmla="*/ 7889 h 8863"/>
                  <a:gd name="connsiteX5" fmla="*/ 1137 w 128750"/>
                  <a:gd name="connsiteY5" fmla="*/ 5495 h 8863"/>
                  <a:gd name="connsiteX6" fmla="*/ 782 w 128750"/>
                  <a:gd name="connsiteY6" fmla="*/ 3457 h 8863"/>
                  <a:gd name="connsiteX7" fmla="*/ 782 w 128750"/>
                  <a:gd name="connsiteY7" fmla="*/ 3457 h 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750" h="8863">
                    <a:moveTo>
                      <a:pt x="782" y="3457"/>
                    </a:moveTo>
                    <a:cubicBezTo>
                      <a:pt x="20902" y="975"/>
                      <a:pt x="41200" y="1418"/>
                      <a:pt x="61586" y="1064"/>
                    </a:cubicBezTo>
                    <a:cubicBezTo>
                      <a:pt x="82504" y="709"/>
                      <a:pt x="103422" y="89"/>
                      <a:pt x="124340" y="0"/>
                    </a:cubicBezTo>
                    <a:cubicBezTo>
                      <a:pt x="130101" y="0"/>
                      <a:pt x="130279" y="8864"/>
                      <a:pt x="124517" y="8864"/>
                    </a:cubicBezTo>
                    <a:cubicBezTo>
                      <a:pt x="103954" y="8775"/>
                      <a:pt x="83390" y="8243"/>
                      <a:pt x="62827" y="7889"/>
                    </a:cubicBezTo>
                    <a:cubicBezTo>
                      <a:pt x="42175" y="7534"/>
                      <a:pt x="21700" y="7977"/>
                      <a:pt x="1137" y="5495"/>
                    </a:cubicBezTo>
                    <a:cubicBezTo>
                      <a:pt x="-15" y="5407"/>
                      <a:pt x="-547" y="3634"/>
                      <a:pt x="782" y="3457"/>
                    </a:cubicBezTo>
                    <a:lnTo>
                      <a:pt x="782" y="34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7" name="任意多边形: 形状 676"/>
              <p:cNvSpPr/>
              <p:nvPr>
                <p:custDataLst>
                  <p:tags r:id="rId412"/>
                </p:custDataLst>
              </p:nvPr>
            </p:nvSpPr>
            <p:spPr>
              <a:xfrm>
                <a:off x="9353309" y="1980949"/>
                <a:ext cx="242309" cy="20572"/>
              </a:xfrm>
              <a:custGeom>
                <a:avLst/>
                <a:gdLst>
                  <a:gd name="connsiteX0" fmla="*/ 488 w 242309"/>
                  <a:gd name="connsiteY0" fmla="*/ 5945 h 20572"/>
                  <a:gd name="connsiteX1" fmla="*/ 58456 w 242309"/>
                  <a:gd name="connsiteY1" fmla="*/ 7 h 20572"/>
                  <a:gd name="connsiteX2" fmla="*/ 117753 w 242309"/>
                  <a:gd name="connsiteY2" fmla="*/ 2843 h 20572"/>
                  <a:gd name="connsiteX3" fmla="*/ 237766 w 242309"/>
                  <a:gd name="connsiteY3" fmla="*/ 11441 h 20572"/>
                  <a:gd name="connsiteX4" fmla="*/ 237943 w 242309"/>
                  <a:gd name="connsiteY4" fmla="*/ 20570 h 20572"/>
                  <a:gd name="connsiteX5" fmla="*/ 118994 w 242309"/>
                  <a:gd name="connsiteY5" fmla="*/ 12061 h 20572"/>
                  <a:gd name="connsiteX6" fmla="*/ 60761 w 242309"/>
                  <a:gd name="connsiteY6" fmla="*/ 8516 h 20572"/>
                  <a:gd name="connsiteX7" fmla="*/ 666 w 242309"/>
                  <a:gd name="connsiteY7" fmla="*/ 7186 h 20572"/>
                  <a:gd name="connsiteX8" fmla="*/ 488 w 242309"/>
                  <a:gd name="connsiteY8" fmla="*/ 5945 h 20572"/>
                  <a:gd name="connsiteX9" fmla="*/ 488 w 242309"/>
                  <a:gd name="connsiteY9" fmla="*/ 5945 h 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309" h="20572">
                    <a:moveTo>
                      <a:pt x="488" y="5945"/>
                    </a:moveTo>
                    <a:cubicBezTo>
                      <a:pt x="19811" y="3286"/>
                      <a:pt x="38779" y="-171"/>
                      <a:pt x="58456" y="7"/>
                    </a:cubicBezTo>
                    <a:cubicBezTo>
                      <a:pt x="78222" y="184"/>
                      <a:pt x="97987" y="1336"/>
                      <a:pt x="117753" y="2843"/>
                    </a:cubicBezTo>
                    <a:cubicBezTo>
                      <a:pt x="157728" y="5945"/>
                      <a:pt x="197702" y="10554"/>
                      <a:pt x="237766" y="11441"/>
                    </a:cubicBezTo>
                    <a:cubicBezTo>
                      <a:pt x="243704" y="11618"/>
                      <a:pt x="243882" y="20747"/>
                      <a:pt x="237943" y="20570"/>
                    </a:cubicBezTo>
                    <a:cubicBezTo>
                      <a:pt x="198234" y="19684"/>
                      <a:pt x="158614" y="15340"/>
                      <a:pt x="118994" y="12061"/>
                    </a:cubicBezTo>
                    <a:cubicBezTo>
                      <a:pt x="99583" y="10466"/>
                      <a:pt x="80172" y="9047"/>
                      <a:pt x="60761" y="8516"/>
                    </a:cubicBezTo>
                    <a:cubicBezTo>
                      <a:pt x="40729" y="7984"/>
                      <a:pt x="20609" y="5768"/>
                      <a:pt x="666" y="7186"/>
                    </a:cubicBezTo>
                    <a:cubicBezTo>
                      <a:pt x="-43" y="7363"/>
                      <a:pt x="-309" y="6034"/>
                      <a:pt x="488" y="5945"/>
                    </a:cubicBezTo>
                    <a:lnTo>
                      <a:pt x="488" y="594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8" name="任意多边形: 形状 677"/>
              <p:cNvSpPr/>
              <p:nvPr>
                <p:custDataLst>
                  <p:tags r:id="rId413"/>
                </p:custDataLst>
              </p:nvPr>
            </p:nvSpPr>
            <p:spPr>
              <a:xfrm>
                <a:off x="9704787" y="1989624"/>
                <a:ext cx="58897" cy="11584"/>
              </a:xfrm>
              <a:custGeom>
                <a:avLst/>
                <a:gdLst>
                  <a:gd name="connsiteX0" fmla="*/ 185 w 58897"/>
                  <a:gd name="connsiteY0" fmla="*/ 18 h 11584"/>
                  <a:gd name="connsiteX1" fmla="*/ 28549 w 58897"/>
                  <a:gd name="connsiteY1" fmla="*/ 1968 h 11584"/>
                  <a:gd name="connsiteX2" fmla="*/ 35639 w 58897"/>
                  <a:gd name="connsiteY2" fmla="*/ 1702 h 11584"/>
                  <a:gd name="connsiteX3" fmla="*/ 42642 w 58897"/>
                  <a:gd name="connsiteY3" fmla="*/ 1170 h 11584"/>
                  <a:gd name="connsiteX4" fmla="*/ 56646 w 58897"/>
                  <a:gd name="connsiteY4" fmla="*/ 3829 h 11584"/>
                  <a:gd name="connsiteX5" fmla="*/ 53544 w 58897"/>
                  <a:gd name="connsiteY5" fmla="*/ 11452 h 11584"/>
                  <a:gd name="connsiteX6" fmla="*/ 40071 w 58897"/>
                  <a:gd name="connsiteY6" fmla="*/ 8438 h 11584"/>
                  <a:gd name="connsiteX7" fmla="*/ 25624 w 58897"/>
                  <a:gd name="connsiteY7" fmla="*/ 7552 h 11584"/>
                  <a:gd name="connsiteX8" fmla="*/ 97 w 58897"/>
                  <a:gd name="connsiteY8" fmla="*/ 284 h 11584"/>
                  <a:gd name="connsiteX9" fmla="*/ 185 w 58897"/>
                  <a:gd name="connsiteY9" fmla="*/ 18 h 11584"/>
                  <a:gd name="connsiteX10" fmla="*/ 185 w 58897"/>
                  <a:gd name="connsiteY10" fmla="*/ 18 h 11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97" h="11584">
                    <a:moveTo>
                      <a:pt x="185" y="18"/>
                    </a:moveTo>
                    <a:cubicBezTo>
                      <a:pt x="9226" y="4450"/>
                      <a:pt x="19153" y="2766"/>
                      <a:pt x="28549" y="1968"/>
                    </a:cubicBezTo>
                    <a:cubicBezTo>
                      <a:pt x="30853" y="1791"/>
                      <a:pt x="33246" y="1702"/>
                      <a:pt x="35639" y="1702"/>
                    </a:cubicBezTo>
                    <a:cubicBezTo>
                      <a:pt x="38033" y="1613"/>
                      <a:pt x="40249" y="1170"/>
                      <a:pt x="42642" y="1170"/>
                    </a:cubicBezTo>
                    <a:cubicBezTo>
                      <a:pt x="47428" y="1081"/>
                      <a:pt x="52214" y="1879"/>
                      <a:pt x="56646" y="3829"/>
                    </a:cubicBezTo>
                    <a:cubicBezTo>
                      <a:pt x="61255" y="5956"/>
                      <a:pt x="58064" y="12604"/>
                      <a:pt x="53544" y="11452"/>
                    </a:cubicBezTo>
                    <a:cubicBezTo>
                      <a:pt x="49023" y="10300"/>
                      <a:pt x="44592" y="9325"/>
                      <a:pt x="40071" y="8438"/>
                    </a:cubicBezTo>
                    <a:cubicBezTo>
                      <a:pt x="35285" y="7552"/>
                      <a:pt x="30499" y="7906"/>
                      <a:pt x="25624" y="7552"/>
                    </a:cubicBezTo>
                    <a:cubicBezTo>
                      <a:pt x="16583" y="6931"/>
                      <a:pt x="7897" y="5159"/>
                      <a:pt x="97" y="284"/>
                    </a:cubicBezTo>
                    <a:cubicBezTo>
                      <a:pt x="-81" y="195"/>
                      <a:pt x="8" y="-71"/>
                      <a:pt x="185" y="18"/>
                    </a:cubicBezTo>
                    <a:lnTo>
                      <a:pt x="185" y="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79" name="图形 232"/>
            <p:cNvGrpSpPr/>
            <p:nvPr/>
          </p:nvGrpSpPr>
          <p:grpSpPr>
            <a:xfrm>
              <a:off x="9859109" y="4143912"/>
              <a:ext cx="720074" cy="1575225"/>
              <a:chOff x="9859109" y="4143912"/>
              <a:chExt cx="720074" cy="1575225"/>
            </a:xfrm>
          </p:grpSpPr>
          <p:sp>
            <p:nvSpPr>
              <p:cNvPr id="680" name="任意多边形: 形状 679"/>
              <p:cNvSpPr/>
              <p:nvPr>
                <p:custDataLst>
                  <p:tags r:id="rId414"/>
                </p:custDataLst>
              </p:nvPr>
            </p:nvSpPr>
            <p:spPr>
              <a:xfrm>
                <a:off x="9859109" y="4147999"/>
                <a:ext cx="716706" cy="1566374"/>
              </a:xfrm>
              <a:custGeom>
                <a:avLst/>
                <a:gdLst>
                  <a:gd name="connsiteX0" fmla="*/ 0 w 716706"/>
                  <a:gd name="connsiteY0" fmla="*/ 64711 h 1566374"/>
                  <a:gd name="connsiteX1" fmla="*/ 64527 w 716706"/>
                  <a:gd name="connsiteY1" fmla="*/ 29966 h 1566374"/>
                  <a:gd name="connsiteX2" fmla="*/ 117974 w 716706"/>
                  <a:gd name="connsiteY2" fmla="*/ 8960 h 1566374"/>
                  <a:gd name="connsiteX3" fmla="*/ 240025 w 716706"/>
                  <a:gd name="connsiteY3" fmla="*/ 362 h 1566374"/>
                  <a:gd name="connsiteX4" fmla="*/ 716707 w 716706"/>
                  <a:gd name="connsiteY4" fmla="*/ 1486425 h 1566374"/>
                  <a:gd name="connsiteX5" fmla="*/ 630021 w 716706"/>
                  <a:gd name="connsiteY5" fmla="*/ 1530566 h 1566374"/>
                  <a:gd name="connsiteX6" fmla="*/ 556986 w 716706"/>
                  <a:gd name="connsiteY6" fmla="*/ 1558486 h 1566374"/>
                  <a:gd name="connsiteX7" fmla="*/ 497334 w 716706"/>
                  <a:gd name="connsiteY7" fmla="*/ 1566374 h 1566374"/>
                  <a:gd name="connsiteX8" fmla="*/ 0 w 716706"/>
                  <a:gd name="connsiteY8" fmla="*/ 64711 h 1566374"/>
                  <a:gd name="connsiteX9" fmla="*/ 0 w 716706"/>
                  <a:gd name="connsiteY9" fmla="*/ 64711 h 1566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6706" h="1566374">
                    <a:moveTo>
                      <a:pt x="0" y="64711"/>
                    </a:moveTo>
                    <a:cubicBezTo>
                      <a:pt x="0" y="64711"/>
                      <a:pt x="28895" y="54784"/>
                      <a:pt x="64527" y="29966"/>
                    </a:cubicBezTo>
                    <a:cubicBezTo>
                      <a:pt x="78088" y="20482"/>
                      <a:pt x="96524" y="13746"/>
                      <a:pt x="117974" y="8960"/>
                    </a:cubicBezTo>
                    <a:cubicBezTo>
                      <a:pt x="152719" y="1248"/>
                      <a:pt x="195619" y="-968"/>
                      <a:pt x="240025" y="362"/>
                    </a:cubicBezTo>
                    <a:lnTo>
                      <a:pt x="716707" y="1486425"/>
                    </a:lnTo>
                    <a:cubicBezTo>
                      <a:pt x="716707" y="1486425"/>
                      <a:pt x="676467" y="1498302"/>
                      <a:pt x="630021" y="1530566"/>
                    </a:cubicBezTo>
                    <a:cubicBezTo>
                      <a:pt x="609724" y="1544659"/>
                      <a:pt x="581892" y="1553257"/>
                      <a:pt x="556986" y="1558486"/>
                    </a:cubicBezTo>
                    <a:cubicBezTo>
                      <a:pt x="524723" y="1565311"/>
                      <a:pt x="497334" y="1566374"/>
                      <a:pt x="497334" y="1566374"/>
                    </a:cubicBezTo>
                    <a:lnTo>
                      <a:pt x="0" y="64711"/>
                    </a:lnTo>
                    <a:lnTo>
                      <a:pt x="0" y="64711"/>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1" name="任意多边形: 形状 680"/>
              <p:cNvSpPr/>
              <p:nvPr>
                <p:custDataLst>
                  <p:tags r:id="rId415"/>
                </p:custDataLst>
              </p:nvPr>
            </p:nvSpPr>
            <p:spPr>
              <a:xfrm>
                <a:off x="9941452" y="4403958"/>
                <a:ext cx="284342" cy="213905"/>
              </a:xfrm>
              <a:custGeom>
                <a:avLst/>
                <a:gdLst>
                  <a:gd name="connsiteX0" fmla="*/ 47597 w 284342"/>
                  <a:gd name="connsiteY0" fmla="*/ 213905 h 213905"/>
                  <a:gd name="connsiteX1" fmla="*/ 146958 w 284342"/>
                  <a:gd name="connsiteY1" fmla="*/ 172867 h 213905"/>
                  <a:gd name="connsiteX2" fmla="*/ 263513 w 284342"/>
                  <a:gd name="connsiteY2" fmla="*/ 140958 h 213905"/>
                  <a:gd name="connsiteX3" fmla="*/ 284343 w 284342"/>
                  <a:gd name="connsiteY3" fmla="*/ 139097 h 213905"/>
                  <a:gd name="connsiteX4" fmla="*/ 239936 w 284342"/>
                  <a:gd name="connsiteY4" fmla="*/ 648 h 213905"/>
                  <a:gd name="connsiteX5" fmla="*/ 31111 w 284342"/>
                  <a:gd name="connsiteY5" fmla="*/ 61807 h 213905"/>
                  <a:gd name="connsiteX6" fmla="*/ 0 w 284342"/>
                  <a:gd name="connsiteY6" fmla="*/ 77584 h 213905"/>
                  <a:gd name="connsiteX7" fmla="*/ 47597 w 284342"/>
                  <a:gd name="connsiteY7" fmla="*/ 213905 h 213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4342" h="213905">
                    <a:moveTo>
                      <a:pt x="47597" y="213905"/>
                    </a:moveTo>
                    <a:cubicBezTo>
                      <a:pt x="47597" y="213905"/>
                      <a:pt x="126926" y="177299"/>
                      <a:pt x="146958" y="172867"/>
                    </a:cubicBezTo>
                    <a:cubicBezTo>
                      <a:pt x="167078" y="168435"/>
                      <a:pt x="257929" y="142731"/>
                      <a:pt x="263513" y="140958"/>
                    </a:cubicBezTo>
                    <a:cubicBezTo>
                      <a:pt x="269097" y="139185"/>
                      <a:pt x="284343" y="139097"/>
                      <a:pt x="284343" y="139097"/>
                    </a:cubicBezTo>
                    <a:lnTo>
                      <a:pt x="239936" y="648"/>
                    </a:lnTo>
                    <a:cubicBezTo>
                      <a:pt x="193846" y="-7063"/>
                      <a:pt x="40329" y="56488"/>
                      <a:pt x="31111" y="61807"/>
                    </a:cubicBezTo>
                    <a:cubicBezTo>
                      <a:pt x="21893" y="67125"/>
                      <a:pt x="0" y="77584"/>
                      <a:pt x="0" y="77584"/>
                    </a:cubicBezTo>
                    <a:lnTo>
                      <a:pt x="47597" y="213905"/>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2" name="任意多边形: 形状 681"/>
              <p:cNvSpPr/>
              <p:nvPr>
                <p:custDataLst>
                  <p:tags r:id="rId416"/>
                </p:custDataLst>
              </p:nvPr>
            </p:nvSpPr>
            <p:spPr>
              <a:xfrm>
                <a:off x="10317000" y="5399983"/>
                <a:ext cx="182855" cy="203507"/>
              </a:xfrm>
              <a:custGeom>
                <a:avLst/>
                <a:gdLst>
                  <a:gd name="connsiteX0" fmla="*/ 131624 w 182855"/>
                  <a:gd name="connsiteY0" fmla="*/ 0 h 203507"/>
                  <a:gd name="connsiteX1" fmla="*/ 0 w 182855"/>
                  <a:gd name="connsiteY1" fmla="*/ 50877 h 203507"/>
                  <a:gd name="connsiteX2" fmla="*/ 48927 w 182855"/>
                  <a:gd name="connsiteY2" fmla="*/ 203507 h 203507"/>
                  <a:gd name="connsiteX3" fmla="*/ 147489 w 182855"/>
                  <a:gd name="connsiteY3" fmla="*/ 174346 h 203507"/>
                  <a:gd name="connsiteX4" fmla="*/ 182855 w 182855"/>
                  <a:gd name="connsiteY4" fmla="*/ 152099 h 203507"/>
                  <a:gd name="connsiteX5" fmla="*/ 131624 w 182855"/>
                  <a:gd name="connsiteY5" fmla="*/ 0 h 203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55" h="203507">
                    <a:moveTo>
                      <a:pt x="131624" y="0"/>
                    </a:moveTo>
                    <a:lnTo>
                      <a:pt x="0" y="50877"/>
                    </a:lnTo>
                    <a:lnTo>
                      <a:pt x="48927" y="203507"/>
                    </a:lnTo>
                    <a:cubicBezTo>
                      <a:pt x="48927" y="203507"/>
                      <a:pt x="146869" y="175410"/>
                      <a:pt x="147489" y="174346"/>
                    </a:cubicBezTo>
                    <a:cubicBezTo>
                      <a:pt x="148110" y="173282"/>
                      <a:pt x="182855" y="152099"/>
                      <a:pt x="182855" y="152099"/>
                    </a:cubicBezTo>
                    <a:lnTo>
                      <a:pt x="131624"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3" name="任意多边形: 形状 682"/>
              <p:cNvSpPr/>
              <p:nvPr>
                <p:custDataLst>
                  <p:tags r:id="rId417"/>
                </p:custDataLst>
              </p:nvPr>
            </p:nvSpPr>
            <p:spPr>
              <a:xfrm>
                <a:off x="9859109" y="4156958"/>
                <a:ext cx="583842" cy="1557414"/>
              </a:xfrm>
              <a:custGeom>
                <a:avLst/>
                <a:gdLst>
                  <a:gd name="connsiteX0" fmla="*/ 0 w 583842"/>
                  <a:gd name="connsiteY0" fmla="*/ 55752 h 1557414"/>
                  <a:gd name="connsiteX1" fmla="*/ 64527 w 583842"/>
                  <a:gd name="connsiteY1" fmla="*/ 21007 h 1557414"/>
                  <a:gd name="connsiteX2" fmla="*/ 117974 w 583842"/>
                  <a:gd name="connsiteY2" fmla="*/ 0 h 1557414"/>
                  <a:gd name="connsiteX3" fmla="*/ 583842 w 583842"/>
                  <a:gd name="connsiteY3" fmla="*/ 1536852 h 1557414"/>
                  <a:gd name="connsiteX4" fmla="*/ 556897 w 583842"/>
                  <a:gd name="connsiteY4" fmla="*/ 1549527 h 1557414"/>
                  <a:gd name="connsiteX5" fmla="*/ 497245 w 583842"/>
                  <a:gd name="connsiteY5" fmla="*/ 1557415 h 1557414"/>
                  <a:gd name="connsiteX6" fmla="*/ 0 w 583842"/>
                  <a:gd name="connsiteY6" fmla="*/ 55752 h 1557414"/>
                  <a:gd name="connsiteX7" fmla="*/ 0 w 583842"/>
                  <a:gd name="connsiteY7" fmla="*/ 55752 h 1557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3842" h="1557414">
                    <a:moveTo>
                      <a:pt x="0" y="55752"/>
                    </a:moveTo>
                    <a:cubicBezTo>
                      <a:pt x="0" y="55752"/>
                      <a:pt x="28895" y="45824"/>
                      <a:pt x="64527" y="21007"/>
                    </a:cubicBezTo>
                    <a:cubicBezTo>
                      <a:pt x="78088" y="11523"/>
                      <a:pt x="96524" y="4786"/>
                      <a:pt x="117974" y="0"/>
                    </a:cubicBezTo>
                    <a:cubicBezTo>
                      <a:pt x="70643" y="59474"/>
                      <a:pt x="552643" y="1543233"/>
                      <a:pt x="583842" y="1536852"/>
                    </a:cubicBezTo>
                    <a:lnTo>
                      <a:pt x="556897" y="1549527"/>
                    </a:lnTo>
                    <a:cubicBezTo>
                      <a:pt x="524634" y="1556351"/>
                      <a:pt x="497245" y="1557415"/>
                      <a:pt x="497245" y="1557415"/>
                    </a:cubicBezTo>
                    <a:lnTo>
                      <a:pt x="0" y="55752"/>
                    </a:lnTo>
                    <a:lnTo>
                      <a:pt x="0" y="55752"/>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4" name="任意多边形: 形状 683"/>
              <p:cNvSpPr/>
              <p:nvPr>
                <p:custDataLst>
                  <p:tags r:id="rId418"/>
                </p:custDataLst>
              </p:nvPr>
            </p:nvSpPr>
            <p:spPr>
              <a:xfrm>
                <a:off x="9860668" y="4207344"/>
                <a:ext cx="494369" cy="1508692"/>
              </a:xfrm>
              <a:custGeom>
                <a:avLst/>
                <a:gdLst>
                  <a:gd name="connsiteX0" fmla="*/ 37 w 494369"/>
                  <a:gd name="connsiteY0" fmla="*/ 314 h 1508692"/>
                  <a:gd name="connsiteX1" fmla="*/ 93459 w 494369"/>
                  <a:gd name="connsiteY1" fmla="*/ 303980 h 1508692"/>
                  <a:gd name="connsiteX2" fmla="*/ 190692 w 494369"/>
                  <a:gd name="connsiteY2" fmla="*/ 606404 h 1508692"/>
                  <a:gd name="connsiteX3" fmla="*/ 387817 w 494369"/>
                  <a:gd name="connsiteY3" fmla="*/ 1194944 h 1508692"/>
                  <a:gd name="connsiteX4" fmla="*/ 487710 w 494369"/>
                  <a:gd name="connsiteY4" fmla="*/ 1501446 h 1508692"/>
                  <a:gd name="connsiteX5" fmla="*/ 493382 w 494369"/>
                  <a:gd name="connsiteY5" fmla="*/ 1499142 h 1508692"/>
                  <a:gd name="connsiteX6" fmla="*/ 405278 w 494369"/>
                  <a:gd name="connsiteY6" fmla="*/ 1227296 h 1508692"/>
                  <a:gd name="connsiteX7" fmla="*/ 309552 w 494369"/>
                  <a:gd name="connsiteY7" fmla="*/ 945790 h 1508692"/>
                  <a:gd name="connsiteX8" fmla="*/ 110033 w 494369"/>
                  <a:gd name="connsiteY8" fmla="*/ 340497 h 1508692"/>
                  <a:gd name="connsiteX9" fmla="*/ 125 w 494369"/>
                  <a:gd name="connsiteY9" fmla="*/ 226 h 1508692"/>
                  <a:gd name="connsiteX10" fmla="*/ 37 w 494369"/>
                  <a:gd name="connsiteY10" fmla="*/ 314 h 1508692"/>
                  <a:gd name="connsiteX11" fmla="*/ 37 w 494369"/>
                  <a:gd name="connsiteY11" fmla="*/ 314 h 1508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4369" h="1508692">
                    <a:moveTo>
                      <a:pt x="37" y="314"/>
                    </a:moveTo>
                    <a:cubicBezTo>
                      <a:pt x="29109" y="101714"/>
                      <a:pt x="61284" y="202935"/>
                      <a:pt x="93459" y="303980"/>
                    </a:cubicBezTo>
                    <a:cubicBezTo>
                      <a:pt x="125545" y="404847"/>
                      <a:pt x="157808" y="505803"/>
                      <a:pt x="190692" y="606404"/>
                    </a:cubicBezTo>
                    <a:cubicBezTo>
                      <a:pt x="255041" y="803175"/>
                      <a:pt x="320986" y="999148"/>
                      <a:pt x="387817" y="1194944"/>
                    </a:cubicBezTo>
                    <a:cubicBezTo>
                      <a:pt x="422474" y="1296521"/>
                      <a:pt x="457130" y="1398629"/>
                      <a:pt x="487710" y="1501446"/>
                    </a:cubicBezTo>
                    <a:cubicBezTo>
                      <a:pt x="490989" y="1512526"/>
                      <a:pt x="496662" y="1510221"/>
                      <a:pt x="493382" y="1499142"/>
                    </a:cubicBezTo>
                    <a:cubicBezTo>
                      <a:pt x="466260" y="1408024"/>
                      <a:pt x="435946" y="1317438"/>
                      <a:pt x="405278" y="1227296"/>
                    </a:cubicBezTo>
                    <a:cubicBezTo>
                      <a:pt x="373370" y="1133431"/>
                      <a:pt x="341195" y="1039743"/>
                      <a:pt x="309552" y="945790"/>
                    </a:cubicBezTo>
                    <a:cubicBezTo>
                      <a:pt x="241834" y="744587"/>
                      <a:pt x="175003" y="542675"/>
                      <a:pt x="110033" y="340497"/>
                    </a:cubicBezTo>
                    <a:cubicBezTo>
                      <a:pt x="73604" y="227044"/>
                      <a:pt x="38150" y="113147"/>
                      <a:pt x="125" y="226"/>
                    </a:cubicBezTo>
                    <a:cubicBezTo>
                      <a:pt x="37" y="-129"/>
                      <a:pt x="-52" y="-40"/>
                      <a:pt x="37" y="314"/>
                    </a:cubicBezTo>
                    <a:lnTo>
                      <a:pt x="37" y="3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5" name="任意多边形: 形状 684"/>
              <p:cNvSpPr/>
              <p:nvPr>
                <p:custDataLst>
                  <p:tags r:id="rId419"/>
                </p:custDataLst>
              </p:nvPr>
            </p:nvSpPr>
            <p:spPr>
              <a:xfrm>
                <a:off x="9860986" y="4143912"/>
                <a:ext cx="240965" cy="67468"/>
              </a:xfrm>
              <a:custGeom>
                <a:avLst/>
                <a:gdLst>
                  <a:gd name="connsiteX0" fmla="*/ 251 w 240965"/>
                  <a:gd name="connsiteY0" fmla="*/ 67469 h 67468"/>
                  <a:gd name="connsiteX1" fmla="*/ 20814 w 240965"/>
                  <a:gd name="connsiteY1" fmla="*/ 58428 h 67468"/>
                  <a:gd name="connsiteX2" fmla="*/ 42530 w 240965"/>
                  <a:gd name="connsiteY2" fmla="*/ 46994 h 67468"/>
                  <a:gd name="connsiteX3" fmla="*/ 88443 w 240965"/>
                  <a:gd name="connsiteY3" fmla="*/ 28026 h 67468"/>
                  <a:gd name="connsiteX4" fmla="*/ 184701 w 240965"/>
                  <a:gd name="connsiteY4" fmla="*/ 8260 h 67468"/>
                  <a:gd name="connsiteX5" fmla="*/ 212001 w 240965"/>
                  <a:gd name="connsiteY5" fmla="*/ 7196 h 67468"/>
                  <a:gd name="connsiteX6" fmla="*/ 226005 w 240965"/>
                  <a:gd name="connsiteY6" fmla="*/ 7374 h 67468"/>
                  <a:gd name="connsiteX7" fmla="*/ 239123 w 240965"/>
                  <a:gd name="connsiteY7" fmla="*/ 6931 h 67468"/>
                  <a:gd name="connsiteX8" fmla="*/ 239478 w 240965"/>
                  <a:gd name="connsiteY8" fmla="*/ 2055 h 67468"/>
                  <a:gd name="connsiteX9" fmla="*/ 228753 w 240965"/>
                  <a:gd name="connsiteY9" fmla="*/ 371 h 67468"/>
                  <a:gd name="connsiteX10" fmla="*/ 216344 w 240965"/>
                  <a:gd name="connsiteY10" fmla="*/ 17 h 67468"/>
                  <a:gd name="connsiteX11" fmla="*/ 190640 w 240965"/>
                  <a:gd name="connsiteY11" fmla="*/ 637 h 67468"/>
                  <a:gd name="connsiteX12" fmla="*/ 140206 w 240965"/>
                  <a:gd name="connsiteY12" fmla="*/ 7019 h 67468"/>
                  <a:gd name="connsiteX13" fmla="*/ 44834 w 240965"/>
                  <a:gd name="connsiteY13" fmla="*/ 38219 h 67468"/>
                  <a:gd name="connsiteX14" fmla="*/ 20371 w 240965"/>
                  <a:gd name="connsiteY14" fmla="*/ 50982 h 67468"/>
                  <a:gd name="connsiteX15" fmla="*/ 73 w 240965"/>
                  <a:gd name="connsiteY15" fmla="*/ 67025 h 67468"/>
                  <a:gd name="connsiteX16" fmla="*/ 251 w 240965"/>
                  <a:gd name="connsiteY16" fmla="*/ 67469 h 67468"/>
                  <a:gd name="connsiteX17" fmla="*/ 251 w 240965"/>
                  <a:gd name="connsiteY17" fmla="*/ 67469 h 67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0965" h="67468">
                    <a:moveTo>
                      <a:pt x="251" y="67469"/>
                    </a:moveTo>
                    <a:cubicBezTo>
                      <a:pt x="7785" y="66228"/>
                      <a:pt x="14255" y="62150"/>
                      <a:pt x="20814" y="58428"/>
                    </a:cubicBezTo>
                    <a:cubicBezTo>
                      <a:pt x="27905" y="54439"/>
                      <a:pt x="35173" y="50628"/>
                      <a:pt x="42530" y="46994"/>
                    </a:cubicBezTo>
                    <a:cubicBezTo>
                      <a:pt x="57421" y="39726"/>
                      <a:pt x="72754" y="33433"/>
                      <a:pt x="88443" y="28026"/>
                    </a:cubicBezTo>
                    <a:cubicBezTo>
                      <a:pt x="119554" y="17390"/>
                      <a:pt x="151995" y="10742"/>
                      <a:pt x="184701" y="8260"/>
                    </a:cubicBezTo>
                    <a:cubicBezTo>
                      <a:pt x="193831" y="7551"/>
                      <a:pt x="202872" y="7196"/>
                      <a:pt x="212001" y="7196"/>
                    </a:cubicBezTo>
                    <a:cubicBezTo>
                      <a:pt x="216699" y="7196"/>
                      <a:pt x="221396" y="7285"/>
                      <a:pt x="226005" y="7374"/>
                    </a:cubicBezTo>
                    <a:cubicBezTo>
                      <a:pt x="230437" y="7551"/>
                      <a:pt x="234869" y="8526"/>
                      <a:pt x="239123" y="6931"/>
                    </a:cubicBezTo>
                    <a:cubicBezTo>
                      <a:pt x="241517" y="6044"/>
                      <a:pt x="241517" y="3208"/>
                      <a:pt x="239478" y="2055"/>
                    </a:cubicBezTo>
                    <a:cubicBezTo>
                      <a:pt x="236198" y="194"/>
                      <a:pt x="232565" y="549"/>
                      <a:pt x="228753" y="371"/>
                    </a:cubicBezTo>
                    <a:cubicBezTo>
                      <a:pt x="224587" y="194"/>
                      <a:pt x="220421" y="105"/>
                      <a:pt x="216344" y="17"/>
                    </a:cubicBezTo>
                    <a:cubicBezTo>
                      <a:pt x="207746" y="-72"/>
                      <a:pt x="199149" y="194"/>
                      <a:pt x="190640" y="637"/>
                    </a:cubicBezTo>
                    <a:cubicBezTo>
                      <a:pt x="173710" y="1612"/>
                      <a:pt x="156870" y="3740"/>
                      <a:pt x="140206" y="7019"/>
                    </a:cubicBezTo>
                    <a:cubicBezTo>
                      <a:pt x="107234" y="13401"/>
                      <a:pt x="75148" y="23771"/>
                      <a:pt x="44834" y="38219"/>
                    </a:cubicBezTo>
                    <a:cubicBezTo>
                      <a:pt x="36502" y="42207"/>
                      <a:pt x="28348" y="46373"/>
                      <a:pt x="20371" y="50982"/>
                    </a:cubicBezTo>
                    <a:cubicBezTo>
                      <a:pt x="12925" y="55326"/>
                      <a:pt x="4682" y="59669"/>
                      <a:pt x="73" y="67025"/>
                    </a:cubicBezTo>
                    <a:cubicBezTo>
                      <a:pt x="-104" y="67291"/>
                      <a:pt x="73" y="67469"/>
                      <a:pt x="251" y="67469"/>
                    </a:cubicBezTo>
                    <a:lnTo>
                      <a:pt x="251" y="674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6" name="任意多边形: 形状 685"/>
              <p:cNvSpPr/>
              <p:nvPr>
                <p:custDataLst>
                  <p:tags r:id="rId420"/>
                </p:custDataLst>
              </p:nvPr>
            </p:nvSpPr>
            <p:spPr>
              <a:xfrm>
                <a:off x="10097120" y="4145233"/>
                <a:ext cx="482064" cy="1492508"/>
              </a:xfrm>
              <a:custGeom>
                <a:avLst/>
                <a:gdLst>
                  <a:gd name="connsiteX0" fmla="*/ 64 w 482064"/>
                  <a:gd name="connsiteY0" fmla="*/ 1975 h 1492508"/>
                  <a:gd name="connsiteX1" fmla="*/ 91536 w 482064"/>
                  <a:gd name="connsiteY1" fmla="*/ 293675 h 1492508"/>
                  <a:gd name="connsiteX2" fmla="*/ 184692 w 482064"/>
                  <a:gd name="connsiteY2" fmla="*/ 584754 h 1492508"/>
                  <a:gd name="connsiteX3" fmla="*/ 370206 w 482064"/>
                  <a:gd name="connsiteY3" fmla="*/ 1163899 h 1492508"/>
                  <a:gd name="connsiteX4" fmla="*/ 475328 w 482064"/>
                  <a:gd name="connsiteY4" fmla="*/ 1490432 h 1492508"/>
                  <a:gd name="connsiteX5" fmla="*/ 481887 w 482064"/>
                  <a:gd name="connsiteY5" fmla="*/ 1488128 h 1492508"/>
                  <a:gd name="connsiteX6" fmla="*/ 295575 w 482064"/>
                  <a:gd name="connsiteY6" fmla="*/ 905969 h 1492508"/>
                  <a:gd name="connsiteX7" fmla="*/ 109529 w 482064"/>
                  <a:gd name="connsiteY7" fmla="*/ 327002 h 1492508"/>
                  <a:gd name="connsiteX8" fmla="*/ 2901 w 482064"/>
                  <a:gd name="connsiteY8" fmla="*/ 1000 h 1492508"/>
                  <a:gd name="connsiteX9" fmla="*/ 64 w 482064"/>
                  <a:gd name="connsiteY9" fmla="*/ 1975 h 1492508"/>
                  <a:gd name="connsiteX10" fmla="*/ 64 w 482064"/>
                  <a:gd name="connsiteY10" fmla="*/ 1975 h 1492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2064" h="1492508">
                    <a:moveTo>
                      <a:pt x="64" y="1975"/>
                    </a:moveTo>
                    <a:cubicBezTo>
                      <a:pt x="29137" y="99563"/>
                      <a:pt x="60514" y="196619"/>
                      <a:pt x="91536" y="293675"/>
                    </a:cubicBezTo>
                    <a:cubicBezTo>
                      <a:pt x="122559" y="390731"/>
                      <a:pt x="153670" y="487698"/>
                      <a:pt x="184692" y="584754"/>
                    </a:cubicBezTo>
                    <a:cubicBezTo>
                      <a:pt x="246471" y="777802"/>
                      <a:pt x="308250" y="970850"/>
                      <a:pt x="370206" y="1163899"/>
                    </a:cubicBezTo>
                    <a:cubicBezTo>
                      <a:pt x="405129" y="1272743"/>
                      <a:pt x="440228" y="1381587"/>
                      <a:pt x="475328" y="1490432"/>
                    </a:cubicBezTo>
                    <a:cubicBezTo>
                      <a:pt x="476658" y="1494420"/>
                      <a:pt x="483217" y="1492116"/>
                      <a:pt x="481887" y="1488128"/>
                    </a:cubicBezTo>
                    <a:cubicBezTo>
                      <a:pt x="420020" y="1294016"/>
                      <a:pt x="357975" y="1099904"/>
                      <a:pt x="295575" y="905969"/>
                    </a:cubicBezTo>
                    <a:cubicBezTo>
                      <a:pt x="233531" y="713010"/>
                      <a:pt x="171574" y="519961"/>
                      <a:pt x="109529" y="327002"/>
                    </a:cubicBezTo>
                    <a:cubicBezTo>
                      <a:pt x="74518" y="218157"/>
                      <a:pt x="40128" y="109047"/>
                      <a:pt x="2901" y="1000"/>
                    </a:cubicBezTo>
                    <a:cubicBezTo>
                      <a:pt x="2458" y="-861"/>
                      <a:pt x="-467" y="114"/>
                      <a:pt x="64" y="1975"/>
                    </a:cubicBezTo>
                    <a:lnTo>
                      <a:pt x="64" y="19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7" name="任意多边形: 形状 686"/>
              <p:cNvSpPr/>
              <p:nvPr>
                <p:custDataLst>
                  <p:tags r:id="rId421"/>
                </p:custDataLst>
              </p:nvPr>
            </p:nvSpPr>
            <p:spPr>
              <a:xfrm>
                <a:off x="10347707" y="5633862"/>
                <a:ext cx="228799" cy="85275"/>
              </a:xfrm>
              <a:custGeom>
                <a:avLst/>
                <a:gdLst>
                  <a:gd name="connsiteX0" fmla="*/ 227843 w 228799"/>
                  <a:gd name="connsiteY0" fmla="*/ 31 h 85275"/>
                  <a:gd name="connsiteX1" fmla="*/ 207723 w 228799"/>
                  <a:gd name="connsiteY1" fmla="*/ 9248 h 85275"/>
                  <a:gd name="connsiteX2" fmla="*/ 187780 w 228799"/>
                  <a:gd name="connsiteY2" fmla="*/ 19707 h 85275"/>
                  <a:gd name="connsiteX3" fmla="*/ 144792 w 228799"/>
                  <a:gd name="connsiteY3" fmla="*/ 39473 h 85275"/>
                  <a:gd name="connsiteX4" fmla="*/ 57486 w 228799"/>
                  <a:gd name="connsiteY4" fmla="*/ 67393 h 85275"/>
                  <a:gd name="connsiteX5" fmla="*/ 31693 w 228799"/>
                  <a:gd name="connsiteY5" fmla="*/ 72712 h 85275"/>
                  <a:gd name="connsiteX6" fmla="*/ 18575 w 228799"/>
                  <a:gd name="connsiteY6" fmla="*/ 74928 h 85275"/>
                  <a:gd name="connsiteX7" fmla="*/ 12814 w 228799"/>
                  <a:gd name="connsiteY7" fmla="*/ 75725 h 85275"/>
                  <a:gd name="connsiteX8" fmla="*/ 9534 w 228799"/>
                  <a:gd name="connsiteY8" fmla="*/ 76168 h 85275"/>
                  <a:gd name="connsiteX9" fmla="*/ 8204 w 228799"/>
                  <a:gd name="connsiteY9" fmla="*/ 76346 h 85275"/>
                  <a:gd name="connsiteX10" fmla="*/ 6786 w 228799"/>
                  <a:gd name="connsiteY10" fmla="*/ 81132 h 85275"/>
                  <a:gd name="connsiteX11" fmla="*/ 4570 w 228799"/>
                  <a:gd name="connsiteY11" fmla="*/ 80511 h 85275"/>
                  <a:gd name="connsiteX12" fmla="*/ 4836 w 228799"/>
                  <a:gd name="connsiteY12" fmla="*/ 80689 h 85275"/>
                  <a:gd name="connsiteX13" fmla="*/ 3861 w 228799"/>
                  <a:gd name="connsiteY13" fmla="*/ 78739 h 85275"/>
                  <a:gd name="connsiteX14" fmla="*/ 3861 w 228799"/>
                  <a:gd name="connsiteY14" fmla="*/ 79182 h 85275"/>
                  <a:gd name="connsiteX15" fmla="*/ 8736 w 228799"/>
                  <a:gd name="connsiteY15" fmla="*/ 80600 h 85275"/>
                  <a:gd name="connsiteX16" fmla="*/ 2266 w 228799"/>
                  <a:gd name="connsiteY16" fmla="*/ 75459 h 85275"/>
                  <a:gd name="connsiteX17" fmla="*/ 937 w 228799"/>
                  <a:gd name="connsiteY17" fmla="*/ 82727 h 85275"/>
                  <a:gd name="connsiteX18" fmla="*/ 10864 w 228799"/>
                  <a:gd name="connsiteY18" fmla="*/ 84943 h 85275"/>
                  <a:gd name="connsiteX19" fmla="*/ 66793 w 228799"/>
                  <a:gd name="connsiteY19" fmla="*/ 73687 h 85275"/>
                  <a:gd name="connsiteX20" fmla="*/ 175548 w 228799"/>
                  <a:gd name="connsiteY20" fmla="*/ 34066 h 85275"/>
                  <a:gd name="connsiteX21" fmla="*/ 202937 w 228799"/>
                  <a:gd name="connsiteY21" fmla="*/ 19619 h 85275"/>
                  <a:gd name="connsiteX22" fmla="*/ 228730 w 228799"/>
                  <a:gd name="connsiteY22" fmla="*/ 1272 h 85275"/>
                  <a:gd name="connsiteX23" fmla="*/ 227843 w 228799"/>
                  <a:gd name="connsiteY23" fmla="*/ 31 h 85275"/>
                  <a:gd name="connsiteX24" fmla="*/ 227843 w 228799"/>
                  <a:gd name="connsiteY24" fmla="*/ 31 h 8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28799" h="85275">
                    <a:moveTo>
                      <a:pt x="227843" y="31"/>
                    </a:moveTo>
                    <a:cubicBezTo>
                      <a:pt x="220841" y="1892"/>
                      <a:pt x="214016" y="5880"/>
                      <a:pt x="207723" y="9248"/>
                    </a:cubicBezTo>
                    <a:cubicBezTo>
                      <a:pt x="201075" y="12705"/>
                      <a:pt x="194428" y="16250"/>
                      <a:pt x="187780" y="19707"/>
                    </a:cubicBezTo>
                    <a:cubicBezTo>
                      <a:pt x="173687" y="26798"/>
                      <a:pt x="159417" y="33446"/>
                      <a:pt x="144792" y="39473"/>
                    </a:cubicBezTo>
                    <a:cubicBezTo>
                      <a:pt x="116517" y="51085"/>
                      <a:pt x="87267" y="60480"/>
                      <a:pt x="57486" y="67393"/>
                    </a:cubicBezTo>
                    <a:cubicBezTo>
                      <a:pt x="48977" y="69344"/>
                      <a:pt x="40379" y="71116"/>
                      <a:pt x="31693" y="72712"/>
                    </a:cubicBezTo>
                    <a:cubicBezTo>
                      <a:pt x="27350" y="73509"/>
                      <a:pt x="22918" y="74218"/>
                      <a:pt x="18575" y="74928"/>
                    </a:cubicBezTo>
                    <a:cubicBezTo>
                      <a:pt x="16625" y="75193"/>
                      <a:pt x="14764" y="75459"/>
                      <a:pt x="12814" y="75725"/>
                    </a:cubicBezTo>
                    <a:cubicBezTo>
                      <a:pt x="11750" y="75814"/>
                      <a:pt x="10598" y="75991"/>
                      <a:pt x="9534" y="76168"/>
                    </a:cubicBezTo>
                    <a:cubicBezTo>
                      <a:pt x="9091" y="76257"/>
                      <a:pt x="8648" y="76257"/>
                      <a:pt x="8204" y="76346"/>
                    </a:cubicBezTo>
                    <a:cubicBezTo>
                      <a:pt x="6166" y="76346"/>
                      <a:pt x="5723" y="77941"/>
                      <a:pt x="6786" y="81132"/>
                    </a:cubicBezTo>
                    <a:cubicBezTo>
                      <a:pt x="6077" y="80955"/>
                      <a:pt x="5280" y="80689"/>
                      <a:pt x="4570" y="80511"/>
                    </a:cubicBezTo>
                    <a:cubicBezTo>
                      <a:pt x="4659" y="80600"/>
                      <a:pt x="4748" y="80689"/>
                      <a:pt x="4836" y="80689"/>
                    </a:cubicBezTo>
                    <a:cubicBezTo>
                      <a:pt x="4482" y="80068"/>
                      <a:pt x="4127" y="79359"/>
                      <a:pt x="3861" y="78739"/>
                    </a:cubicBezTo>
                    <a:cubicBezTo>
                      <a:pt x="3861" y="78916"/>
                      <a:pt x="3861" y="79005"/>
                      <a:pt x="3861" y="79182"/>
                    </a:cubicBezTo>
                    <a:cubicBezTo>
                      <a:pt x="3684" y="81752"/>
                      <a:pt x="7230" y="82107"/>
                      <a:pt x="8736" y="80600"/>
                    </a:cubicBezTo>
                    <a:cubicBezTo>
                      <a:pt x="12725" y="76789"/>
                      <a:pt x="5900" y="73155"/>
                      <a:pt x="2266" y="75459"/>
                    </a:cubicBezTo>
                    <a:cubicBezTo>
                      <a:pt x="-216" y="77055"/>
                      <a:pt x="-659" y="80423"/>
                      <a:pt x="937" y="82727"/>
                    </a:cubicBezTo>
                    <a:cubicBezTo>
                      <a:pt x="3152" y="85741"/>
                      <a:pt x="7496" y="85475"/>
                      <a:pt x="10864" y="84943"/>
                    </a:cubicBezTo>
                    <a:cubicBezTo>
                      <a:pt x="29654" y="81930"/>
                      <a:pt x="48356" y="78295"/>
                      <a:pt x="66793" y="73687"/>
                    </a:cubicBezTo>
                    <a:cubicBezTo>
                      <a:pt x="104285" y="64291"/>
                      <a:pt x="140803" y="50996"/>
                      <a:pt x="175548" y="34066"/>
                    </a:cubicBezTo>
                    <a:cubicBezTo>
                      <a:pt x="184855" y="29546"/>
                      <a:pt x="193985" y="24760"/>
                      <a:pt x="202937" y="19619"/>
                    </a:cubicBezTo>
                    <a:cubicBezTo>
                      <a:pt x="211800" y="14655"/>
                      <a:pt x="222171" y="8983"/>
                      <a:pt x="228730" y="1272"/>
                    </a:cubicBezTo>
                    <a:cubicBezTo>
                      <a:pt x="228996" y="474"/>
                      <a:pt x="228464" y="-147"/>
                      <a:pt x="227843" y="31"/>
                    </a:cubicBezTo>
                    <a:lnTo>
                      <a:pt x="227843" y="3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8" name="任意多边形: 形状 687"/>
              <p:cNvSpPr/>
              <p:nvPr>
                <p:custDataLst>
                  <p:tags r:id="rId422"/>
                </p:custDataLst>
              </p:nvPr>
            </p:nvSpPr>
            <p:spPr>
              <a:xfrm>
                <a:off x="9942037" y="4402854"/>
                <a:ext cx="238020" cy="78336"/>
              </a:xfrm>
              <a:custGeom>
                <a:avLst/>
                <a:gdLst>
                  <a:gd name="connsiteX0" fmla="*/ 236869 w 238020"/>
                  <a:gd name="connsiteY0" fmla="*/ 777 h 78336"/>
                  <a:gd name="connsiteX1" fmla="*/ 227296 w 238020"/>
                  <a:gd name="connsiteY1" fmla="*/ 423 h 78336"/>
                  <a:gd name="connsiteX2" fmla="*/ 214621 w 238020"/>
                  <a:gd name="connsiteY2" fmla="*/ 2461 h 78336"/>
                  <a:gd name="connsiteX3" fmla="*/ 190246 w 238020"/>
                  <a:gd name="connsiteY3" fmla="*/ 7159 h 78336"/>
                  <a:gd name="connsiteX4" fmla="*/ 143358 w 238020"/>
                  <a:gd name="connsiteY4" fmla="*/ 18504 h 78336"/>
                  <a:gd name="connsiteX5" fmla="*/ 50025 w 238020"/>
                  <a:gd name="connsiteY5" fmla="*/ 50236 h 78336"/>
                  <a:gd name="connsiteX6" fmla="*/ 24055 w 238020"/>
                  <a:gd name="connsiteY6" fmla="*/ 61404 h 78336"/>
                  <a:gd name="connsiteX7" fmla="*/ 11557 w 238020"/>
                  <a:gd name="connsiteY7" fmla="*/ 67165 h 78336"/>
                  <a:gd name="connsiteX8" fmla="*/ 655 w 238020"/>
                  <a:gd name="connsiteY8" fmla="*/ 73990 h 78336"/>
                  <a:gd name="connsiteX9" fmla="*/ 2871 w 238020"/>
                  <a:gd name="connsiteY9" fmla="*/ 78333 h 78336"/>
                  <a:gd name="connsiteX10" fmla="*/ 13330 w 238020"/>
                  <a:gd name="connsiteY10" fmla="*/ 74965 h 78336"/>
                  <a:gd name="connsiteX11" fmla="*/ 24232 w 238020"/>
                  <a:gd name="connsiteY11" fmla="*/ 69913 h 78336"/>
                  <a:gd name="connsiteX12" fmla="*/ 46214 w 238020"/>
                  <a:gd name="connsiteY12" fmla="*/ 60340 h 78336"/>
                  <a:gd name="connsiteX13" fmla="*/ 91861 w 238020"/>
                  <a:gd name="connsiteY13" fmla="*/ 42790 h 78336"/>
                  <a:gd name="connsiteX14" fmla="*/ 185017 w 238020"/>
                  <a:gd name="connsiteY14" fmla="*/ 16200 h 78336"/>
                  <a:gd name="connsiteX15" fmla="*/ 211608 w 238020"/>
                  <a:gd name="connsiteY15" fmla="*/ 10616 h 78336"/>
                  <a:gd name="connsiteX16" fmla="*/ 225080 w 238020"/>
                  <a:gd name="connsiteY16" fmla="*/ 8045 h 78336"/>
                  <a:gd name="connsiteX17" fmla="*/ 237046 w 238020"/>
                  <a:gd name="connsiteY17" fmla="*/ 4323 h 78336"/>
                  <a:gd name="connsiteX18" fmla="*/ 236869 w 238020"/>
                  <a:gd name="connsiteY18" fmla="*/ 777 h 78336"/>
                  <a:gd name="connsiteX19" fmla="*/ 236869 w 238020"/>
                  <a:gd name="connsiteY19" fmla="*/ 777 h 78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8020" h="78336">
                    <a:moveTo>
                      <a:pt x="236869" y="777"/>
                    </a:moveTo>
                    <a:cubicBezTo>
                      <a:pt x="233855" y="-463"/>
                      <a:pt x="230487" y="68"/>
                      <a:pt x="227296" y="423"/>
                    </a:cubicBezTo>
                    <a:cubicBezTo>
                      <a:pt x="223041" y="954"/>
                      <a:pt x="218787" y="1664"/>
                      <a:pt x="214621" y="2461"/>
                    </a:cubicBezTo>
                    <a:cubicBezTo>
                      <a:pt x="206467" y="3880"/>
                      <a:pt x="198312" y="5475"/>
                      <a:pt x="190246" y="7159"/>
                    </a:cubicBezTo>
                    <a:cubicBezTo>
                      <a:pt x="174469" y="10439"/>
                      <a:pt x="158869" y="14250"/>
                      <a:pt x="143358" y="18504"/>
                    </a:cubicBezTo>
                    <a:cubicBezTo>
                      <a:pt x="111627" y="27191"/>
                      <a:pt x="80427" y="37827"/>
                      <a:pt x="50025" y="50236"/>
                    </a:cubicBezTo>
                    <a:cubicBezTo>
                      <a:pt x="41250" y="53781"/>
                      <a:pt x="32652" y="57504"/>
                      <a:pt x="24055" y="61404"/>
                    </a:cubicBezTo>
                    <a:cubicBezTo>
                      <a:pt x="19889" y="63265"/>
                      <a:pt x="15723" y="65215"/>
                      <a:pt x="11557" y="67165"/>
                    </a:cubicBezTo>
                    <a:cubicBezTo>
                      <a:pt x="7657" y="69027"/>
                      <a:pt x="3314" y="70533"/>
                      <a:pt x="655" y="73990"/>
                    </a:cubicBezTo>
                    <a:cubicBezTo>
                      <a:pt x="-852" y="75940"/>
                      <a:pt x="389" y="78333"/>
                      <a:pt x="2871" y="78333"/>
                    </a:cubicBezTo>
                    <a:cubicBezTo>
                      <a:pt x="6771" y="78422"/>
                      <a:pt x="9873" y="76561"/>
                      <a:pt x="13330" y="74965"/>
                    </a:cubicBezTo>
                    <a:cubicBezTo>
                      <a:pt x="16964" y="73281"/>
                      <a:pt x="20598" y="71597"/>
                      <a:pt x="24232" y="69913"/>
                    </a:cubicBezTo>
                    <a:cubicBezTo>
                      <a:pt x="31500" y="66633"/>
                      <a:pt x="38857" y="63443"/>
                      <a:pt x="46214" y="60340"/>
                    </a:cubicBezTo>
                    <a:cubicBezTo>
                      <a:pt x="61282" y="54047"/>
                      <a:pt x="76438" y="48197"/>
                      <a:pt x="91861" y="42790"/>
                    </a:cubicBezTo>
                    <a:cubicBezTo>
                      <a:pt x="122352" y="32154"/>
                      <a:pt x="153551" y="23380"/>
                      <a:pt x="185017" y="16200"/>
                    </a:cubicBezTo>
                    <a:cubicBezTo>
                      <a:pt x="193881" y="14161"/>
                      <a:pt x="202744" y="12300"/>
                      <a:pt x="211608" y="10616"/>
                    </a:cubicBezTo>
                    <a:cubicBezTo>
                      <a:pt x="216128" y="9730"/>
                      <a:pt x="220560" y="8932"/>
                      <a:pt x="225080" y="8045"/>
                    </a:cubicBezTo>
                    <a:cubicBezTo>
                      <a:pt x="228980" y="7336"/>
                      <a:pt x="234032" y="6893"/>
                      <a:pt x="237046" y="4323"/>
                    </a:cubicBezTo>
                    <a:cubicBezTo>
                      <a:pt x="238287" y="3348"/>
                      <a:pt x="238464" y="1487"/>
                      <a:pt x="236869" y="777"/>
                    </a:cubicBezTo>
                    <a:lnTo>
                      <a:pt x="236869" y="77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9" name="任意多边形: 形状 688"/>
              <p:cNvSpPr/>
              <p:nvPr>
                <p:custDataLst>
                  <p:tags r:id="rId423"/>
                </p:custDataLst>
              </p:nvPr>
            </p:nvSpPr>
            <p:spPr>
              <a:xfrm>
                <a:off x="9985878" y="4540795"/>
                <a:ext cx="237215" cy="77280"/>
              </a:xfrm>
              <a:custGeom>
                <a:avLst/>
                <a:gdLst>
                  <a:gd name="connsiteX0" fmla="*/ 236725 w 237215"/>
                  <a:gd name="connsiteY0" fmla="*/ 1640 h 77280"/>
                  <a:gd name="connsiteX1" fmla="*/ 215187 w 237215"/>
                  <a:gd name="connsiteY1" fmla="*/ 1551 h 77280"/>
                  <a:gd name="connsiteX2" fmla="*/ 191078 w 237215"/>
                  <a:gd name="connsiteY2" fmla="*/ 5983 h 77280"/>
                  <a:gd name="connsiteX3" fmla="*/ 144101 w 237215"/>
                  <a:gd name="connsiteY3" fmla="*/ 18392 h 77280"/>
                  <a:gd name="connsiteX4" fmla="*/ 50857 w 237215"/>
                  <a:gd name="connsiteY4" fmla="*/ 51896 h 77280"/>
                  <a:gd name="connsiteX5" fmla="*/ 24443 w 237215"/>
                  <a:gd name="connsiteY5" fmla="*/ 62000 h 77280"/>
                  <a:gd name="connsiteX6" fmla="*/ 10439 w 237215"/>
                  <a:gd name="connsiteY6" fmla="*/ 67407 h 77280"/>
                  <a:gd name="connsiteX7" fmla="*/ 334 w 237215"/>
                  <a:gd name="connsiteY7" fmla="*/ 73523 h 77280"/>
                  <a:gd name="connsiteX8" fmla="*/ 2107 w 237215"/>
                  <a:gd name="connsiteY8" fmla="*/ 76980 h 77280"/>
                  <a:gd name="connsiteX9" fmla="*/ 12211 w 237215"/>
                  <a:gd name="connsiteY9" fmla="*/ 75030 h 77280"/>
                  <a:gd name="connsiteX10" fmla="*/ 23734 w 237215"/>
                  <a:gd name="connsiteY10" fmla="*/ 70598 h 77280"/>
                  <a:gd name="connsiteX11" fmla="*/ 47666 w 237215"/>
                  <a:gd name="connsiteY11" fmla="*/ 61469 h 77280"/>
                  <a:gd name="connsiteX12" fmla="*/ 93490 w 237215"/>
                  <a:gd name="connsiteY12" fmla="*/ 44007 h 77280"/>
                  <a:gd name="connsiteX13" fmla="*/ 185139 w 237215"/>
                  <a:gd name="connsiteY13" fmla="*/ 14935 h 77280"/>
                  <a:gd name="connsiteX14" fmla="*/ 212262 w 237215"/>
                  <a:gd name="connsiteY14" fmla="*/ 9262 h 77280"/>
                  <a:gd name="connsiteX15" fmla="*/ 236903 w 237215"/>
                  <a:gd name="connsiteY15" fmla="*/ 3058 h 77280"/>
                  <a:gd name="connsiteX16" fmla="*/ 236725 w 237215"/>
                  <a:gd name="connsiteY16" fmla="*/ 1640 h 77280"/>
                  <a:gd name="connsiteX17" fmla="*/ 236725 w 237215"/>
                  <a:gd name="connsiteY17" fmla="*/ 1640 h 7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7215" h="77280">
                    <a:moveTo>
                      <a:pt x="236725" y="1640"/>
                    </a:moveTo>
                    <a:cubicBezTo>
                      <a:pt x="230255" y="-1374"/>
                      <a:pt x="222189" y="487"/>
                      <a:pt x="215187" y="1551"/>
                    </a:cubicBezTo>
                    <a:cubicBezTo>
                      <a:pt x="207121" y="2792"/>
                      <a:pt x="199055" y="4298"/>
                      <a:pt x="191078" y="5983"/>
                    </a:cubicBezTo>
                    <a:cubicBezTo>
                      <a:pt x="175212" y="9351"/>
                      <a:pt x="159612" y="13605"/>
                      <a:pt x="144101" y="18392"/>
                    </a:cubicBezTo>
                    <a:cubicBezTo>
                      <a:pt x="112547" y="28141"/>
                      <a:pt x="81702" y="40107"/>
                      <a:pt x="50857" y="51896"/>
                    </a:cubicBezTo>
                    <a:cubicBezTo>
                      <a:pt x="42082" y="55264"/>
                      <a:pt x="33218" y="58632"/>
                      <a:pt x="24443" y="62000"/>
                    </a:cubicBezTo>
                    <a:cubicBezTo>
                      <a:pt x="19746" y="63773"/>
                      <a:pt x="15137" y="65546"/>
                      <a:pt x="10439" y="67407"/>
                    </a:cubicBezTo>
                    <a:cubicBezTo>
                      <a:pt x="6450" y="68914"/>
                      <a:pt x="2639" y="69889"/>
                      <a:pt x="334" y="73523"/>
                    </a:cubicBezTo>
                    <a:cubicBezTo>
                      <a:pt x="-641" y="75030"/>
                      <a:pt x="689" y="76537"/>
                      <a:pt x="2107" y="76980"/>
                    </a:cubicBezTo>
                    <a:cubicBezTo>
                      <a:pt x="5741" y="77955"/>
                      <a:pt x="8755" y="76359"/>
                      <a:pt x="12211" y="75030"/>
                    </a:cubicBezTo>
                    <a:cubicBezTo>
                      <a:pt x="16023" y="73523"/>
                      <a:pt x="19923" y="72105"/>
                      <a:pt x="23734" y="70598"/>
                    </a:cubicBezTo>
                    <a:cubicBezTo>
                      <a:pt x="31711" y="67584"/>
                      <a:pt x="39689" y="64482"/>
                      <a:pt x="47666" y="61469"/>
                    </a:cubicBezTo>
                    <a:cubicBezTo>
                      <a:pt x="62911" y="55619"/>
                      <a:pt x="78156" y="49680"/>
                      <a:pt x="93490" y="44007"/>
                    </a:cubicBezTo>
                    <a:cubicBezTo>
                      <a:pt x="123538" y="32839"/>
                      <a:pt x="153940" y="22557"/>
                      <a:pt x="185139" y="14935"/>
                    </a:cubicBezTo>
                    <a:cubicBezTo>
                      <a:pt x="194092" y="12719"/>
                      <a:pt x="203133" y="10858"/>
                      <a:pt x="212262" y="9262"/>
                    </a:cubicBezTo>
                    <a:cubicBezTo>
                      <a:pt x="220239" y="7844"/>
                      <a:pt x="230166" y="7933"/>
                      <a:pt x="236903" y="3058"/>
                    </a:cubicBezTo>
                    <a:cubicBezTo>
                      <a:pt x="237346" y="2614"/>
                      <a:pt x="237346" y="1905"/>
                      <a:pt x="236725" y="1640"/>
                    </a:cubicBezTo>
                    <a:lnTo>
                      <a:pt x="236725" y="16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0" name="任意多边形: 形状 689"/>
              <p:cNvSpPr/>
              <p:nvPr>
                <p:custDataLst>
                  <p:tags r:id="rId424"/>
                </p:custDataLst>
              </p:nvPr>
            </p:nvSpPr>
            <p:spPr>
              <a:xfrm>
                <a:off x="10358739" y="5548234"/>
                <a:ext cx="140973" cy="59301"/>
              </a:xfrm>
              <a:custGeom>
                <a:avLst/>
                <a:gdLst>
                  <a:gd name="connsiteX0" fmla="*/ 139432 w 140973"/>
                  <a:gd name="connsiteY0" fmla="*/ 214 h 59301"/>
                  <a:gd name="connsiteX1" fmla="*/ 132430 w 140973"/>
                  <a:gd name="connsiteY1" fmla="*/ 4823 h 59301"/>
                  <a:gd name="connsiteX2" fmla="*/ 125959 w 140973"/>
                  <a:gd name="connsiteY2" fmla="*/ 9609 h 59301"/>
                  <a:gd name="connsiteX3" fmla="*/ 112044 w 140973"/>
                  <a:gd name="connsiteY3" fmla="*/ 18118 h 59301"/>
                  <a:gd name="connsiteX4" fmla="*/ 77653 w 140973"/>
                  <a:gd name="connsiteY4" fmla="*/ 30705 h 59301"/>
                  <a:gd name="connsiteX5" fmla="*/ 2756 w 140973"/>
                  <a:gd name="connsiteY5" fmla="*/ 52066 h 59301"/>
                  <a:gd name="connsiteX6" fmla="*/ 8 w 140973"/>
                  <a:gd name="connsiteY6" fmla="*/ 55877 h 59301"/>
                  <a:gd name="connsiteX7" fmla="*/ 1338 w 140973"/>
                  <a:gd name="connsiteY7" fmla="*/ 58448 h 59301"/>
                  <a:gd name="connsiteX8" fmla="*/ 5238 w 140973"/>
                  <a:gd name="connsiteY8" fmla="*/ 59068 h 59301"/>
                  <a:gd name="connsiteX9" fmla="*/ 44769 w 140973"/>
                  <a:gd name="connsiteY9" fmla="*/ 46748 h 59301"/>
                  <a:gd name="connsiteX10" fmla="*/ 84389 w 140973"/>
                  <a:gd name="connsiteY10" fmla="*/ 36821 h 59301"/>
                  <a:gd name="connsiteX11" fmla="*/ 118426 w 140973"/>
                  <a:gd name="connsiteY11" fmla="*/ 23082 h 59301"/>
                  <a:gd name="connsiteX12" fmla="*/ 132341 w 140973"/>
                  <a:gd name="connsiteY12" fmla="*/ 13066 h 59301"/>
                  <a:gd name="connsiteX13" fmla="*/ 137482 w 140973"/>
                  <a:gd name="connsiteY13" fmla="*/ 7482 h 59301"/>
                  <a:gd name="connsiteX14" fmla="*/ 140850 w 140973"/>
                  <a:gd name="connsiteY14" fmla="*/ 1012 h 59301"/>
                  <a:gd name="connsiteX15" fmla="*/ 139432 w 140973"/>
                  <a:gd name="connsiteY15" fmla="*/ 214 h 59301"/>
                  <a:gd name="connsiteX16" fmla="*/ 139432 w 140973"/>
                  <a:gd name="connsiteY16" fmla="*/ 214 h 5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0973" h="59301">
                    <a:moveTo>
                      <a:pt x="139432" y="214"/>
                    </a:moveTo>
                    <a:cubicBezTo>
                      <a:pt x="137394" y="2075"/>
                      <a:pt x="134735" y="3228"/>
                      <a:pt x="132430" y="4823"/>
                    </a:cubicBezTo>
                    <a:cubicBezTo>
                      <a:pt x="130303" y="6419"/>
                      <a:pt x="128175" y="8014"/>
                      <a:pt x="125959" y="9609"/>
                    </a:cubicBezTo>
                    <a:cubicBezTo>
                      <a:pt x="121439" y="12712"/>
                      <a:pt x="116830" y="15548"/>
                      <a:pt x="112044" y="18118"/>
                    </a:cubicBezTo>
                    <a:cubicBezTo>
                      <a:pt x="101142" y="23791"/>
                      <a:pt x="89442" y="27514"/>
                      <a:pt x="77653" y="30705"/>
                    </a:cubicBezTo>
                    <a:cubicBezTo>
                      <a:pt x="52481" y="37441"/>
                      <a:pt x="27308" y="43025"/>
                      <a:pt x="2756" y="52066"/>
                    </a:cubicBezTo>
                    <a:cubicBezTo>
                      <a:pt x="984" y="52686"/>
                      <a:pt x="97" y="54193"/>
                      <a:pt x="8" y="55877"/>
                    </a:cubicBezTo>
                    <a:cubicBezTo>
                      <a:pt x="-80" y="57118"/>
                      <a:pt x="540" y="57650"/>
                      <a:pt x="1338" y="58448"/>
                    </a:cubicBezTo>
                    <a:cubicBezTo>
                      <a:pt x="2224" y="59334"/>
                      <a:pt x="3997" y="59511"/>
                      <a:pt x="5238" y="59068"/>
                    </a:cubicBezTo>
                    <a:cubicBezTo>
                      <a:pt x="18267" y="54370"/>
                      <a:pt x="31474" y="50293"/>
                      <a:pt x="44769" y="46748"/>
                    </a:cubicBezTo>
                    <a:cubicBezTo>
                      <a:pt x="57976" y="43291"/>
                      <a:pt x="71272" y="40632"/>
                      <a:pt x="84389" y="36821"/>
                    </a:cubicBezTo>
                    <a:cubicBezTo>
                      <a:pt x="96089" y="33452"/>
                      <a:pt x="107789" y="29198"/>
                      <a:pt x="118426" y="23082"/>
                    </a:cubicBezTo>
                    <a:cubicBezTo>
                      <a:pt x="123389" y="20157"/>
                      <a:pt x="128087" y="16878"/>
                      <a:pt x="132341" y="13066"/>
                    </a:cubicBezTo>
                    <a:cubicBezTo>
                      <a:pt x="134203" y="11382"/>
                      <a:pt x="136153" y="9521"/>
                      <a:pt x="137482" y="7482"/>
                    </a:cubicBezTo>
                    <a:cubicBezTo>
                      <a:pt x="138812" y="5444"/>
                      <a:pt x="139609" y="3139"/>
                      <a:pt x="140850" y="1012"/>
                    </a:cubicBezTo>
                    <a:cubicBezTo>
                      <a:pt x="141382" y="214"/>
                      <a:pt x="140053" y="-318"/>
                      <a:pt x="139432" y="214"/>
                    </a:cubicBezTo>
                    <a:lnTo>
                      <a:pt x="139432" y="2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1" name="任意多边形: 形状 690"/>
              <p:cNvSpPr/>
              <p:nvPr>
                <p:custDataLst>
                  <p:tags r:id="rId425"/>
                </p:custDataLst>
              </p:nvPr>
            </p:nvSpPr>
            <p:spPr>
              <a:xfrm>
                <a:off x="10447821" y="5398871"/>
                <a:ext cx="55886" cy="160689"/>
              </a:xfrm>
              <a:custGeom>
                <a:avLst/>
                <a:gdLst>
                  <a:gd name="connsiteX0" fmla="*/ 5 w 55886"/>
                  <a:gd name="connsiteY0" fmla="*/ 581 h 160689"/>
                  <a:gd name="connsiteX1" fmla="*/ 3285 w 55886"/>
                  <a:gd name="connsiteY1" fmla="*/ 21587 h 160689"/>
                  <a:gd name="connsiteX2" fmla="*/ 9223 w 55886"/>
                  <a:gd name="connsiteY2" fmla="*/ 43214 h 160689"/>
                  <a:gd name="connsiteX3" fmla="*/ 21101 w 55886"/>
                  <a:gd name="connsiteY3" fmla="*/ 84696 h 160689"/>
                  <a:gd name="connsiteX4" fmla="*/ 32889 w 55886"/>
                  <a:gd name="connsiteY4" fmla="*/ 125380 h 160689"/>
                  <a:gd name="connsiteX5" fmla="*/ 39980 w 55886"/>
                  <a:gd name="connsiteY5" fmla="*/ 144259 h 160689"/>
                  <a:gd name="connsiteX6" fmla="*/ 51059 w 55886"/>
                  <a:gd name="connsiteY6" fmla="*/ 160391 h 160689"/>
                  <a:gd name="connsiteX7" fmla="*/ 55846 w 55886"/>
                  <a:gd name="connsiteY7" fmla="*/ 157288 h 160689"/>
                  <a:gd name="connsiteX8" fmla="*/ 51680 w 55886"/>
                  <a:gd name="connsiteY8" fmla="*/ 148868 h 160689"/>
                  <a:gd name="connsiteX9" fmla="*/ 47159 w 55886"/>
                  <a:gd name="connsiteY9" fmla="*/ 140182 h 160689"/>
                  <a:gd name="connsiteX10" fmla="*/ 40157 w 55886"/>
                  <a:gd name="connsiteY10" fmla="*/ 121302 h 160689"/>
                  <a:gd name="connsiteX11" fmla="*/ 28369 w 55886"/>
                  <a:gd name="connsiteY11" fmla="*/ 81416 h 160689"/>
                  <a:gd name="connsiteX12" fmla="*/ 16314 w 55886"/>
                  <a:gd name="connsiteY12" fmla="*/ 40821 h 160689"/>
                  <a:gd name="connsiteX13" fmla="*/ 9933 w 55886"/>
                  <a:gd name="connsiteY13" fmla="*/ 20169 h 160689"/>
                  <a:gd name="connsiteX14" fmla="*/ 1335 w 55886"/>
                  <a:gd name="connsiteY14" fmla="*/ 315 h 160689"/>
                  <a:gd name="connsiteX15" fmla="*/ 5 w 55886"/>
                  <a:gd name="connsiteY15" fmla="*/ 581 h 160689"/>
                  <a:gd name="connsiteX16" fmla="*/ 5 w 55886"/>
                  <a:gd name="connsiteY16" fmla="*/ 581 h 160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5886" h="160689">
                    <a:moveTo>
                      <a:pt x="5" y="581"/>
                    </a:moveTo>
                    <a:cubicBezTo>
                      <a:pt x="1069" y="7583"/>
                      <a:pt x="1512" y="14585"/>
                      <a:pt x="3285" y="21587"/>
                    </a:cubicBezTo>
                    <a:cubicBezTo>
                      <a:pt x="5057" y="28856"/>
                      <a:pt x="7096" y="36035"/>
                      <a:pt x="9223" y="43214"/>
                    </a:cubicBezTo>
                    <a:cubicBezTo>
                      <a:pt x="13123" y="57042"/>
                      <a:pt x="17112" y="70869"/>
                      <a:pt x="21101" y="84696"/>
                    </a:cubicBezTo>
                    <a:cubicBezTo>
                      <a:pt x="25000" y="98257"/>
                      <a:pt x="28635" y="111907"/>
                      <a:pt x="32889" y="125380"/>
                    </a:cubicBezTo>
                    <a:cubicBezTo>
                      <a:pt x="34928" y="131761"/>
                      <a:pt x="37144" y="138143"/>
                      <a:pt x="39980" y="144259"/>
                    </a:cubicBezTo>
                    <a:cubicBezTo>
                      <a:pt x="42550" y="149754"/>
                      <a:pt x="45475" y="157288"/>
                      <a:pt x="51059" y="160391"/>
                    </a:cubicBezTo>
                    <a:cubicBezTo>
                      <a:pt x="53009" y="161454"/>
                      <a:pt x="56289" y="159504"/>
                      <a:pt x="55846" y="157288"/>
                    </a:cubicBezTo>
                    <a:cubicBezTo>
                      <a:pt x="55225" y="154009"/>
                      <a:pt x="53364" y="151704"/>
                      <a:pt x="51680" y="148868"/>
                    </a:cubicBezTo>
                    <a:cubicBezTo>
                      <a:pt x="49996" y="146032"/>
                      <a:pt x="48489" y="143195"/>
                      <a:pt x="47159" y="140182"/>
                    </a:cubicBezTo>
                    <a:cubicBezTo>
                      <a:pt x="44323" y="134066"/>
                      <a:pt x="42107" y="127684"/>
                      <a:pt x="40157" y="121302"/>
                    </a:cubicBezTo>
                    <a:cubicBezTo>
                      <a:pt x="35991" y="108096"/>
                      <a:pt x="32269" y="94712"/>
                      <a:pt x="28369" y="81416"/>
                    </a:cubicBezTo>
                    <a:cubicBezTo>
                      <a:pt x="24380" y="67855"/>
                      <a:pt x="20392" y="54383"/>
                      <a:pt x="16314" y="40821"/>
                    </a:cubicBezTo>
                    <a:cubicBezTo>
                      <a:pt x="14276" y="33908"/>
                      <a:pt x="12237" y="26994"/>
                      <a:pt x="9933" y="20169"/>
                    </a:cubicBezTo>
                    <a:cubicBezTo>
                      <a:pt x="7628" y="13256"/>
                      <a:pt x="4260" y="6963"/>
                      <a:pt x="1335" y="315"/>
                    </a:cubicBezTo>
                    <a:cubicBezTo>
                      <a:pt x="980" y="-217"/>
                      <a:pt x="-83" y="-40"/>
                      <a:pt x="5" y="581"/>
                    </a:cubicBezTo>
                    <a:lnTo>
                      <a:pt x="5" y="5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2" name="任意多边形: 形状 691"/>
              <p:cNvSpPr/>
              <p:nvPr>
                <p:custDataLst>
                  <p:tags r:id="rId426"/>
                </p:custDataLst>
              </p:nvPr>
            </p:nvSpPr>
            <p:spPr>
              <a:xfrm>
                <a:off x="10313182" y="5399339"/>
                <a:ext cx="133691" cy="205858"/>
              </a:xfrm>
              <a:custGeom>
                <a:avLst/>
                <a:gdLst>
                  <a:gd name="connsiteX0" fmla="*/ 133138 w 133691"/>
                  <a:gd name="connsiteY0" fmla="*/ 644 h 205858"/>
                  <a:gd name="connsiteX1" fmla="*/ 122235 w 133691"/>
                  <a:gd name="connsiteY1" fmla="*/ 2683 h 205858"/>
                  <a:gd name="connsiteX2" fmla="*/ 106547 w 133691"/>
                  <a:gd name="connsiteY2" fmla="*/ 9685 h 205858"/>
                  <a:gd name="connsiteX3" fmla="*/ 76233 w 133691"/>
                  <a:gd name="connsiteY3" fmla="*/ 22006 h 205858"/>
                  <a:gd name="connsiteX4" fmla="*/ 13923 w 133691"/>
                  <a:gd name="connsiteY4" fmla="*/ 41771 h 205858"/>
                  <a:gd name="connsiteX5" fmla="*/ 2489 w 133691"/>
                  <a:gd name="connsiteY5" fmla="*/ 46823 h 205858"/>
                  <a:gd name="connsiteX6" fmla="*/ 361 w 133691"/>
                  <a:gd name="connsiteY6" fmla="*/ 56662 h 205858"/>
                  <a:gd name="connsiteX7" fmla="*/ 4971 w 133691"/>
                  <a:gd name="connsiteY7" fmla="*/ 66944 h 205858"/>
                  <a:gd name="connsiteX8" fmla="*/ 10466 w 133691"/>
                  <a:gd name="connsiteY8" fmla="*/ 81569 h 205858"/>
                  <a:gd name="connsiteX9" fmla="*/ 23407 w 133691"/>
                  <a:gd name="connsiteY9" fmla="*/ 140157 h 205858"/>
                  <a:gd name="connsiteX10" fmla="*/ 35195 w 133691"/>
                  <a:gd name="connsiteY10" fmla="*/ 171888 h 205858"/>
                  <a:gd name="connsiteX11" fmla="*/ 41223 w 133691"/>
                  <a:gd name="connsiteY11" fmla="*/ 188552 h 205858"/>
                  <a:gd name="connsiteX12" fmla="*/ 46718 w 133691"/>
                  <a:gd name="connsiteY12" fmla="*/ 204506 h 205858"/>
                  <a:gd name="connsiteX13" fmla="*/ 53188 w 133691"/>
                  <a:gd name="connsiteY13" fmla="*/ 203088 h 205858"/>
                  <a:gd name="connsiteX14" fmla="*/ 51859 w 133691"/>
                  <a:gd name="connsiteY14" fmla="*/ 189970 h 205858"/>
                  <a:gd name="connsiteX15" fmla="*/ 47427 w 133691"/>
                  <a:gd name="connsiteY15" fmla="*/ 176231 h 205858"/>
                  <a:gd name="connsiteX16" fmla="*/ 36879 w 133691"/>
                  <a:gd name="connsiteY16" fmla="*/ 149198 h 205858"/>
                  <a:gd name="connsiteX17" fmla="*/ 23052 w 133691"/>
                  <a:gd name="connsiteY17" fmla="*/ 93800 h 205858"/>
                  <a:gd name="connsiteX18" fmla="*/ 14720 w 133691"/>
                  <a:gd name="connsiteY18" fmla="*/ 66855 h 205858"/>
                  <a:gd name="connsiteX19" fmla="*/ 9402 w 133691"/>
                  <a:gd name="connsiteY19" fmla="*/ 55776 h 205858"/>
                  <a:gd name="connsiteX20" fmla="*/ 9137 w 133691"/>
                  <a:gd name="connsiteY20" fmla="*/ 52053 h 205858"/>
                  <a:gd name="connsiteX21" fmla="*/ 16670 w 133691"/>
                  <a:gd name="connsiteY21" fmla="*/ 49571 h 205858"/>
                  <a:gd name="connsiteX22" fmla="*/ 75702 w 133691"/>
                  <a:gd name="connsiteY22" fmla="*/ 30780 h 205858"/>
                  <a:gd name="connsiteX23" fmla="*/ 107522 w 133691"/>
                  <a:gd name="connsiteY23" fmla="*/ 17574 h 205858"/>
                  <a:gd name="connsiteX24" fmla="*/ 123210 w 133691"/>
                  <a:gd name="connsiteY24" fmla="*/ 10040 h 205858"/>
                  <a:gd name="connsiteX25" fmla="*/ 133669 w 133691"/>
                  <a:gd name="connsiteY25" fmla="*/ 1619 h 205858"/>
                  <a:gd name="connsiteX26" fmla="*/ 133138 w 133691"/>
                  <a:gd name="connsiteY26" fmla="*/ 644 h 205858"/>
                  <a:gd name="connsiteX27" fmla="*/ 133138 w 133691"/>
                  <a:gd name="connsiteY27" fmla="*/ 644 h 205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33691" h="205858">
                    <a:moveTo>
                      <a:pt x="133138" y="644"/>
                    </a:moveTo>
                    <a:cubicBezTo>
                      <a:pt x="129149" y="-1040"/>
                      <a:pt x="126047" y="910"/>
                      <a:pt x="122235" y="2683"/>
                    </a:cubicBezTo>
                    <a:cubicBezTo>
                      <a:pt x="117006" y="5076"/>
                      <a:pt x="111776" y="7381"/>
                      <a:pt x="106547" y="9685"/>
                    </a:cubicBezTo>
                    <a:cubicBezTo>
                      <a:pt x="96531" y="14028"/>
                      <a:pt x="86427" y="18106"/>
                      <a:pt x="76233" y="22006"/>
                    </a:cubicBezTo>
                    <a:cubicBezTo>
                      <a:pt x="55847" y="29717"/>
                      <a:pt x="35018" y="36364"/>
                      <a:pt x="13923" y="41771"/>
                    </a:cubicBezTo>
                    <a:cubicBezTo>
                      <a:pt x="9934" y="42835"/>
                      <a:pt x="5414" y="43544"/>
                      <a:pt x="2489" y="46823"/>
                    </a:cubicBezTo>
                    <a:cubicBezTo>
                      <a:pt x="7" y="49660"/>
                      <a:pt x="-436" y="53294"/>
                      <a:pt x="361" y="56662"/>
                    </a:cubicBezTo>
                    <a:cubicBezTo>
                      <a:pt x="1248" y="60296"/>
                      <a:pt x="3375" y="63576"/>
                      <a:pt x="4971" y="66944"/>
                    </a:cubicBezTo>
                    <a:cubicBezTo>
                      <a:pt x="7187" y="71642"/>
                      <a:pt x="8959" y="76605"/>
                      <a:pt x="10466" y="81569"/>
                    </a:cubicBezTo>
                    <a:cubicBezTo>
                      <a:pt x="16316" y="100714"/>
                      <a:pt x="17734" y="121011"/>
                      <a:pt x="23407" y="140157"/>
                    </a:cubicBezTo>
                    <a:cubicBezTo>
                      <a:pt x="26598" y="150970"/>
                      <a:pt x="31118" y="161341"/>
                      <a:pt x="35195" y="171888"/>
                    </a:cubicBezTo>
                    <a:cubicBezTo>
                      <a:pt x="37323" y="177384"/>
                      <a:pt x="39450" y="182879"/>
                      <a:pt x="41223" y="188552"/>
                    </a:cubicBezTo>
                    <a:cubicBezTo>
                      <a:pt x="42907" y="193870"/>
                      <a:pt x="43439" y="199897"/>
                      <a:pt x="46718" y="204506"/>
                    </a:cubicBezTo>
                    <a:cubicBezTo>
                      <a:pt x="48402" y="206899"/>
                      <a:pt x="52479" y="205924"/>
                      <a:pt x="53188" y="203088"/>
                    </a:cubicBezTo>
                    <a:cubicBezTo>
                      <a:pt x="54340" y="198479"/>
                      <a:pt x="53011" y="194402"/>
                      <a:pt x="51859" y="189970"/>
                    </a:cubicBezTo>
                    <a:cubicBezTo>
                      <a:pt x="50618" y="185361"/>
                      <a:pt x="49111" y="180752"/>
                      <a:pt x="47427" y="176231"/>
                    </a:cubicBezTo>
                    <a:cubicBezTo>
                      <a:pt x="44147" y="167191"/>
                      <a:pt x="40247" y="158238"/>
                      <a:pt x="36879" y="149198"/>
                    </a:cubicBezTo>
                    <a:cubicBezTo>
                      <a:pt x="30232" y="131205"/>
                      <a:pt x="27307" y="112414"/>
                      <a:pt x="23052" y="93800"/>
                    </a:cubicBezTo>
                    <a:cubicBezTo>
                      <a:pt x="20925" y="84671"/>
                      <a:pt x="18532" y="75542"/>
                      <a:pt x="14720" y="66855"/>
                    </a:cubicBezTo>
                    <a:cubicBezTo>
                      <a:pt x="13125" y="63132"/>
                      <a:pt x="10821" y="59587"/>
                      <a:pt x="9402" y="55776"/>
                    </a:cubicBezTo>
                    <a:cubicBezTo>
                      <a:pt x="9048" y="54712"/>
                      <a:pt x="8339" y="53205"/>
                      <a:pt x="9137" y="52053"/>
                    </a:cubicBezTo>
                    <a:cubicBezTo>
                      <a:pt x="10200" y="50457"/>
                      <a:pt x="14986" y="50014"/>
                      <a:pt x="16670" y="49571"/>
                    </a:cubicBezTo>
                    <a:cubicBezTo>
                      <a:pt x="36613" y="44342"/>
                      <a:pt x="56379" y="38137"/>
                      <a:pt x="75702" y="30780"/>
                    </a:cubicBezTo>
                    <a:cubicBezTo>
                      <a:pt x="86427" y="26703"/>
                      <a:pt x="97063" y="22271"/>
                      <a:pt x="107522" y="17574"/>
                    </a:cubicBezTo>
                    <a:cubicBezTo>
                      <a:pt x="112840" y="15181"/>
                      <a:pt x="118069" y="12699"/>
                      <a:pt x="123210" y="10040"/>
                    </a:cubicBezTo>
                    <a:cubicBezTo>
                      <a:pt x="127465" y="7913"/>
                      <a:pt x="132606" y="6406"/>
                      <a:pt x="133669" y="1619"/>
                    </a:cubicBezTo>
                    <a:cubicBezTo>
                      <a:pt x="133758" y="1265"/>
                      <a:pt x="133581" y="822"/>
                      <a:pt x="133138" y="644"/>
                    </a:cubicBezTo>
                    <a:lnTo>
                      <a:pt x="133138" y="64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93" name="图形 232"/>
            <p:cNvGrpSpPr/>
            <p:nvPr/>
          </p:nvGrpSpPr>
          <p:grpSpPr>
            <a:xfrm>
              <a:off x="10234422" y="4507134"/>
              <a:ext cx="558246" cy="1203077"/>
              <a:chOff x="10234422" y="4507134"/>
              <a:chExt cx="558246" cy="1203077"/>
            </a:xfrm>
          </p:grpSpPr>
          <p:sp>
            <p:nvSpPr>
              <p:cNvPr id="694" name="任意多边形: 形状 693"/>
              <p:cNvSpPr/>
              <p:nvPr>
                <p:custDataLst>
                  <p:tags r:id="rId427"/>
                </p:custDataLst>
              </p:nvPr>
            </p:nvSpPr>
            <p:spPr>
              <a:xfrm>
                <a:off x="10243610" y="4510082"/>
                <a:ext cx="542981" cy="1195427"/>
              </a:xfrm>
              <a:custGeom>
                <a:avLst/>
                <a:gdLst>
                  <a:gd name="connsiteX0" fmla="*/ 182944 w 542981"/>
                  <a:gd name="connsiteY0" fmla="*/ 0 h 1195427"/>
                  <a:gd name="connsiteX1" fmla="*/ 542981 w 542981"/>
                  <a:gd name="connsiteY1" fmla="*/ 1136308 h 1195427"/>
                  <a:gd name="connsiteX2" fmla="*/ 361278 w 542981"/>
                  <a:gd name="connsiteY2" fmla="*/ 1195427 h 1195427"/>
                  <a:gd name="connsiteX3" fmla="*/ 0 w 542981"/>
                  <a:gd name="connsiteY3" fmla="*/ 66477 h 1195427"/>
                  <a:gd name="connsiteX4" fmla="*/ 182944 w 542981"/>
                  <a:gd name="connsiteY4" fmla="*/ 0 h 1195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981" h="1195427">
                    <a:moveTo>
                      <a:pt x="182944" y="0"/>
                    </a:moveTo>
                    <a:lnTo>
                      <a:pt x="542981" y="1136308"/>
                    </a:lnTo>
                    <a:lnTo>
                      <a:pt x="361278" y="1195427"/>
                    </a:lnTo>
                    <a:lnTo>
                      <a:pt x="0" y="66477"/>
                    </a:lnTo>
                    <a:cubicBezTo>
                      <a:pt x="37847" y="1152"/>
                      <a:pt x="182944" y="0"/>
                      <a:pt x="182944"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5" name="任意多边形: 形状 694"/>
              <p:cNvSpPr/>
              <p:nvPr>
                <p:custDataLst>
                  <p:tags r:id="rId428"/>
                </p:custDataLst>
              </p:nvPr>
            </p:nvSpPr>
            <p:spPr>
              <a:xfrm>
                <a:off x="10288710" y="4673083"/>
                <a:ext cx="214984" cy="143766"/>
              </a:xfrm>
              <a:custGeom>
                <a:avLst/>
                <a:gdLst>
                  <a:gd name="connsiteX0" fmla="*/ 183402 w 214984"/>
                  <a:gd name="connsiteY0" fmla="*/ 0 h 143766"/>
                  <a:gd name="connsiteX1" fmla="*/ 15 w 214984"/>
                  <a:gd name="connsiteY1" fmla="*/ 50965 h 143766"/>
                  <a:gd name="connsiteX2" fmla="*/ 29708 w 214984"/>
                  <a:gd name="connsiteY2" fmla="*/ 143767 h 143766"/>
                  <a:gd name="connsiteX3" fmla="*/ 214957 w 214984"/>
                  <a:gd name="connsiteY3" fmla="*/ 89699 h 143766"/>
                  <a:gd name="connsiteX4" fmla="*/ 183402 w 214984"/>
                  <a:gd name="connsiteY4" fmla="*/ 0 h 143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984" h="143766">
                    <a:moveTo>
                      <a:pt x="183402" y="0"/>
                    </a:moveTo>
                    <a:cubicBezTo>
                      <a:pt x="176577" y="1418"/>
                      <a:pt x="724" y="47420"/>
                      <a:pt x="15" y="50965"/>
                    </a:cubicBezTo>
                    <a:cubicBezTo>
                      <a:pt x="-782" y="54511"/>
                      <a:pt x="29708" y="143767"/>
                      <a:pt x="29708" y="143767"/>
                    </a:cubicBezTo>
                    <a:cubicBezTo>
                      <a:pt x="29708" y="143767"/>
                      <a:pt x="217616" y="93688"/>
                      <a:pt x="214957" y="89699"/>
                    </a:cubicBezTo>
                    <a:cubicBezTo>
                      <a:pt x="212297" y="85622"/>
                      <a:pt x="183402" y="0"/>
                      <a:pt x="183402" y="0"/>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6" name="任意多边形: 形状 695"/>
              <p:cNvSpPr/>
              <p:nvPr>
                <p:custDataLst>
                  <p:tags r:id="rId429"/>
                </p:custDataLst>
              </p:nvPr>
            </p:nvSpPr>
            <p:spPr>
              <a:xfrm>
                <a:off x="10267529" y="4519828"/>
                <a:ext cx="142207" cy="68487"/>
              </a:xfrm>
              <a:custGeom>
                <a:avLst/>
                <a:gdLst>
                  <a:gd name="connsiteX0" fmla="*/ 140943 w 142207"/>
                  <a:gd name="connsiteY0" fmla="*/ 14275 h 68487"/>
                  <a:gd name="connsiteX1" fmla="*/ 112314 w 142207"/>
                  <a:gd name="connsiteY1" fmla="*/ 26595 h 68487"/>
                  <a:gd name="connsiteX2" fmla="*/ 78899 w 142207"/>
                  <a:gd name="connsiteY2" fmla="*/ 35725 h 68487"/>
                  <a:gd name="connsiteX3" fmla="*/ 49471 w 142207"/>
                  <a:gd name="connsiteY3" fmla="*/ 48843 h 68487"/>
                  <a:gd name="connsiteX4" fmla="*/ 20044 w 142207"/>
                  <a:gd name="connsiteY4" fmla="*/ 66925 h 68487"/>
                  <a:gd name="connsiteX5" fmla="*/ 3647 w 142207"/>
                  <a:gd name="connsiteY5" fmla="*/ 46893 h 68487"/>
                  <a:gd name="connsiteX6" fmla="*/ 36265 w 142207"/>
                  <a:gd name="connsiteY6" fmla="*/ 25089 h 68487"/>
                  <a:gd name="connsiteX7" fmla="*/ 70301 w 142207"/>
                  <a:gd name="connsiteY7" fmla="*/ 10552 h 68487"/>
                  <a:gd name="connsiteX8" fmla="*/ 105135 w 142207"/>
                  <a:gd name="connsiteY8" fmla="*/ 1777 h 68487"/>
                  <a:gd name="connsiteX9" fmla="*/ 140677 w 142207"/>
                  <a:gd name="connsiteY9" fmla="*/ 7361 h 68487"/>
                  <a:gd name="connsiteX10" fmla="*/ 140943 w 142207"/>
                  <a:gd name="connsiteY10" fmla="*/ 14275 h 68487"/>
                  <a:gd name="connsiteX11" fmla="*/ 140943 w 142207"/>
                  <a:gd name="connsiteY11" fmla="*/ 14275 h 68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2207" h="68487">
                    <a:moveTo>
                      <a:pt x="140943" y="14275"/>
                    </a:moveTo>
                    <a:cubicBezTo>
                      <a:pt x="133321" y="23404"/>
                      <a:pt x="123571" y="24468"/>
                      <a:pt x="112314" y="26595"/>
                    </a:cubicBezTo>
                    <a:cubicBezTo>
                      <a:pt x="100969" y="28811"/>
                      <a:pt x="89712" y="31825"/>
                      <a:pt x="78899" y="35725"/>
                    </a:cubicBezTo>
                    <a:cubicBezTo>
                      <a:pt x="68794" y="39359"/>
                      <a:pt x="58956" y="43702"/>
                      <a:pt x="49471" y="48843"/>
                    </a:cubicBezTo>
                    <a:cubicBezTo>
                      <a:pt x="39367" y="54338"/>
                      <a:pt x="30326" y="61784"/>
                      <a:pt x="20044" y="66925"/>
                    </a:cubicBezTo>
                    <a:cubicBezTo>
                      <a:pt x="7281" y="73483"/>
                      <a:pt x="-6812" y="57972"/>
                      <a:pt x="3647" y="46893"/>
                    </a:cubicBezTo>
                    <a:cubicBezTo>
                      <a:pt x="12422" y="37586"/>
                      <a:pt x="24919" y="30939"/>
                      <a:pt x="36265" y="25089"/>
                    </a:cubicBezTo>
                    <a:cubicBezTo>
                      <a:pt x="47167" y="19416"/>
                      <a:pt x="58601" y="14452"/>
                      <a:pt x="70301" y="10552"/>
                    </a:cubicBezTo>
                    <a:cubicBezTo>
                      <a:pt x="81646" y="6741"/>
                      <a:pt x="93257" y="3727"/>
                      <a:pt x="105135" y="1777"/>
                    </a:cubicBezTo>
                    <a:cubicBezTo>
                      <a:pt x="117987" y="-439"/>
                      <a:pt x="130484" y="-2300"/>
                      <a:pt x="140677" y="7361"/>
                    </a:cubicBezTo>
                    <a:cubicBezTo>
                      <a:pt x="142716" y="9223"/>
                      <a:pt x="142627" y="12236"/>
                      <a:pt x="140943" y="14275"/>
                    </a:cubicBezTo>
                    <a:lnTo>
                      <a:pt x="140943" y="14275"/>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nvGrpSpPr>
              <p:cNvPr id="697" name="图形 232"/>
              <p:cNvGrpSpPr/>
              <p:nvPr/>
            </p:nvGrpSpPr>
            <p:grpSpPr>
              <a:xfrm>
                <a:off x="10234422" y="4507134"/>
                <a:ext cx="558246" cy="1203077"/>
                <a:chOff x="10234422" y="4507134"/>
                <a:chExt cx="558246" cy="1203077"/>
              </a:xfrm>
              <a:solidFill>
                <a:srgbClr val="2E382E"/>
              </a:solidFill>
            </p:grpSpPr>
            <p:sp>
              <p:nvSpPr>
                <p:cNvPr id="698" name="任意多边形: 形状 697"/>
                <p:cNvSpPr/>
                <p:nvPr>
                  <p:custDataLst>
                    <p:tags r:id="rId430"/>
                  </p:custDataLst>
                </p:nvPr>
              </p:nvSpPr>
              <p:spPr>
                <a:xfrm>
                  <a:off x="10239018" y="4576121"/>
                  <a:ext cx="366498" cy="1134041"/>
                </a:xfrm>
                <a:custGeom>
                  <a:avLst/>
                  <a:gdLst>
                    <a:gd name="connsiteX0" fmla="*/ 365693 w 366498"/>
                    <a:gd name="connsiteY0" fmla="*/ 1133733 h 1134041"/>
                    <a:gd name="connsiteX1" fmla="*/ 291062 w 366498"/>
                    <a:gd name="connsiteY1" fmla="*/ 914005 h 1134041"/>
                    <a:gd name="connsiteX2" fmla="*/ 220686 w 366498"/>
                    <a:gd name="connsiteY2" fmla="*/ 694278 h 1134041"/>
                    <a:gd name="connsiteX3" fmla="*/ 149954 w 366498"/>
                    <a:gd name="connsiteY3" fmla="*/ 473486 h 1134041"/>
                    <a:gd name="connsiteX4" fmla="*/ 79578 w 366498"/>
                    <a:gd name="connsiteY4" fmla="*/ 253759 h 1134041"/>
                    <a:gd name="connsiteX5" fmla="*/ 8935 w 366498"/>
                    <a:gd name="connsiteY5" fmla="*/ 32968 h 1134041"/>
                    <a:gd name="connsiteX6" fmla="*/ 249 w 366498"/>
                    <a:gd name="connsiteY6" fmla="*/ 5757 h 1134041"/>
                    <a:gd name="connsiteX7" fmla="*/ 9378 w 366498"/>
                    <a:gd name="connsiteY7" fmla="*/ 3275 h 1134041"/>
                    <a:gd name="connsiteX8" fmla="*/ 80021 w 366498"/>
                    <a:gd name="connsiteY8" fmla="*/ 224066 h 1134041"/>
                    <a:gd name="connsiteX9" fmla="*/ 150309 w 366498"/>
                    <a:gd name="connsiteY9" fmla="*/ 443793 h 1134041"/>
                    <a:gd name="connsiteX10" fmla="*/ 220863 w 366498"/>
                    <a:gd name="connsiteY10" fmla="*/ 664585 h 1134041"/>
                    <a:gd name="connsiteX11" fmla="*/ 291062 w 366498"/>
                    <a:gd name="connsiteY11" fmla="*/ 884312 h 1134041"/>
                    <a:gd name="connsiteX12" fmla="*/ 326073 w 366498"/>
                    <a:gd name="connsiteY12" fmla="*/ 994220 h 1134041"/>
                    <a:gd name="connsiteX13" fmla="*/ 359577 w 366498"/>
                    <a:gd name="connsiteY13" fmla="*/ 1105724 h 1134041"/>
                    <a:gd name="connsiteX14" fmla="*/ 366491 w 366498"/>
                    <a:gd name="connsiteY14" fmla="*/ 1133378 h 1134041"/>
                    <a:gd name="connsiteX15" fmla="*/ 365693 w 366498"/>
                    <a:gd name="connsiteY15" fmla="*/ 1133733 h 1134041"/>
                    <a:gd name="connsiteX16" fmla="*/ 365693 w 366498"/>
                    <a:gd name="connsiteY16" fmla="*/ 1133733 h 1134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6498" h="1134041">
                      <a:moveTo>
                        <a:pt x="365693" y="1133733"/>
                      </a:moveTo>
                      <a:cubicBezTo>
                        <a:pt x="337241" y="1061761"/>
                        <a:pt x="314728" y="987661"/>
                        <a:pt x="291062" y="914005"/>
                      </a:cubicBezTo>
                      <a:cubicBezTo>
                        <a:pt x="267574" y="840792"/>
                        <a:pt x="244174" y="767579"/>
                        <a:pt x="220686" y="694278"/>
                      </a:cubicBezTo>
                      <a:cubicBezTo>
                        <a:pt x="197109" y="620710"/>
                        <a:pt x="173531" y="547054"/>
                        <a:pt x="149954" y="473486"/>
                      </a:cubicBezTo>
                      <a:cubicBezTo>
                        <a:pt x="126466" y="400273"/>
                        <a:pt x="103066" y="327061"/>
                        <a:pt x="79578" y="253759"/>
                      </a:cubicBezTo>
                      <a:cubicBezTo>
                        <a:pt x="56001" y="180191"/>
                        <a:pt x="32424" y="106535"/>
                        <a:pt x="8935" y="32968"/>
                      </a:cubicBezTo>
                      <a:cubicBezTo>
                        <a:pt x="6010" y="23927"/>
                        <a:pt x="3174" y="14797"/>
                        <a:pt x="249" y="5757"/>
                      </a:cubicBezTo>
                      <a:cubicBezTo>
                        <a:pt x="-1612" y="-5"/>
                        <a:pt x="7517" y="-2487"/>
                        <a:pt x="9378" y="3275"/>
                      </a:cubicBezTo>
                      <a:cubicBezTo>
                        <a:pt x="32955" y="76842"/>
                        <a:pt x="56444" y="150498"/>
                        <a:pt x="80021" y="224066"/>
                      </a:cubicBezTo>
                      <a:cubicBezTo>
                        <a:pt x="103421" y="297279"/>
                        <a:pt x="126909" y="370580"/>
                        <a:pt x="150309" y="443793"/>
                      </a:cubicBezTo>
                      <a:cubicBezTo>
                        <a:pt x="173797" y="517361"/>
                        <a:pt x="197374" y="591017"/>
                        <a:pt x="220863" y="664585"/>
                      </a:cubicBezTo>
                      <a:cubicBezTo>
                        <a:pt x="244262" y="737798"/>
                        <a:pt x="267662" y="811099"/>
                        <a:pt x="291062" y="884312"/>
                      </a:cubicBezTo>
                      <a:cubicBezTo>
                        <a:pt x="302762" y="920919"/>
                        <a:pt x="314462" y="957525"/>
                        <a:pt x="326073" y="994220"/>
                      </a:cubicBezTo>
                      <a:cubicBezTo>
                        <a:pt x="337773" y="1031093"/>
                        <a:pt x="351068" y="1068053"/>
                        <a:pt x="359577" y="1105724"/>
                      </a:cubicBezTo>
                      <a:cubicBezTo>
                        <a:pt x="361705" y="1115030"/>
                        <a:pt x="364187" y="1124160"/>
                        <a:pt x="366491" y="1133378"/>
                      </a:cubicBezTo>
                      <a:cubicBezTo>
                        <a:pt x="366580" y="1134087"/>
                        <a:pt x="365870" y="1134264"/>
                        <a:pt x="365693" y="1133733"/>
                      </a:cubicBezTo>
                      <a:lnTo>
                        <a:pt x="365693" y="11337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9" name="任意多边形: 形状 698"/>
                <p:cNvSpPr/>
                <p:nvPr>
                  <p:custDataLst>
                    <p:tags r:id="rId431"/>
                  </p:custDataLst>
                </p:nvPr>
              </p:nvSpPr>
              <p:spPr>
                <a:xfrm>
                  <a:off x="10604629" y="5646484"/>
                  <a:ext cx="185967" cy="63726"/>
                </a:xfrm>
                <a:custGeom>
                  <a:avLst/>
                  <a:gdLst>
                    <a:gd name="connsiteX0" fmla="*/ 171 w 185967"/>
                    <a:gd name="connsiteY0" fmla="*/ 62925 h 63726"/>
                    <a:gd name="connsiteX1" fmla="*/ 44755 w 185967"/>
                    <a:gd name="connsiteY1" fmla="*/ 49453 h 63726"/>
                    <a:gd name="connsiteX2" fmla="*/ 90934 w 185967"/>
                    <a:gd name="connsiteY2" fmla="*/ 34296 h 63726"/>
                    <a:gd name="connsiteX3" fmla="*/ 180810 w 185967"/>
                    <a:gd name="connsiteY3" fmla="*/ 172 h 63726"/>
                    <a:gd name="connsiteX4" fmla="*/ 183115 w 185967"/>
                    <a:gd name="connsiteY4" fmla="*/ 8060 h 63726"/>
                    <a:gd name="connsiteX5" fmla="*/ 93150 w 185967"/>
                    <a:gd name="connsiteY5" fmla="*/ 41919 h 63726"/>
                    <a:gd name="connsiteX6" fmla="*/ 46705 w 185967"/>
                    <a:gd name="connsiteY6" fmla="*/ 56189 h 63726"/>
                    <a:gd name="connsiteX7" fmla="*/ 348 w 185967"/>
                    <a:gd name="connsiteY7" fmla="*/ 63634 h 63726"/>
                    <a:gd name="connsiteX8" fmla="*/ 171 w 185967"/>
                    <a:gd name="connsiteY8" fmla="*/ 62925 h 63726"/>
                    <a:gd name="connsiteX9" fmla="*/ 171 w 185967"/>
                    <a:gd name="connsiteY9" fmla="*/ 62925 h 63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5967" h="63726">
                      <a:moveTo>
                        <a:pt x="171" y="62925"/>
                      </a:moveTo>
                      <a:cubicBezTo>
                        <a:pt x="14175" y="56544"/>
                        <a:pt x="30041" y="53796"/>
                        <a:pt x="44755" y="49453"/>
                      </a:cubicBezTo>
                      <a:cubicBezTo>
                        <a:pt x="60354" y="44932"/>
                        <a:pt x="75777" y="39880"/>
                        <a:pt x="90934" y="34296"/>
                      </a:cubicBezTo>
                      <a:cubicBezTo>
                        <a:pt x="121070" y="23217"/>
                        <a:pt x="149876" y="9035"/>
                        <a:pt x="180810" y="172"/>
                      </a:cubicBezTo>
                      <a:cubicBezTo>
                        <a:pt x="185951" y="-1247"/>
                        <a:pt x="188167" y="6553"/>
                        <a:pt x="183115" y="8060"/>
                      </a:cubicBezTo>
                      <a:cubicBezTo>
                        <a:pt x="152181" y="16923"/>
                        <a:pt x="123286" y="31017"/>
                        <a:pt x="93150" y="41919"/>
                      </a:cubicBezTo>
                      <a:cubicBezTo>
                        <a:pt x="77904" y="47414"/>
                        <a:pt x="62393" y="52201"/>
                        <a:pt x="46705" y="56189"/>
                      </a:cubicBezTo>
                      <a:cubicBezTo>
                        <a:pt x="31902" y="59912"/>
                        <a:pt x="15771" y="64432"/>
                        <a:pt x="348" y="63634"/>
                      </a:cubicBezTo>
                      <a:cubicBezTo>
                        <a:pt x="82" y="63546"/>
                        <a:pt x="-184" y="63014"/>
                        <a:pt x="171" y="62925"/>
                      </a:cubicBezTo>
                      <a:lnTo>
                        <a:pt x="171" y="629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0" name="任意多边形: 形状 699"/>
                <p:cNvSpPr/>
                <p:nvPr>
                  <p:custDataLst>
                    <p:tags r:id="rId432"/>
                  </p:custDataLst>
                </p:nvPr>
              </p:nvSpPr>
              <p:spPr>
                <a:xfrm>
                  <a:off x="10421980" y="4509708"/>
                  <a:ext cx="370688" cy="1144731"/>
                </a:xfrm>
                <a:custGeom>
                  <a:avLst/>
                  <a:gdLst>
                    <a:gd name="connsiteX0" fmla="*/ 367714 w 370688"/>
                    <a:gd name="connsiteY0" fmla="*/ 1143685 h 1144731"/>
                    <a:gd name="connsiteX1" fmla="*/ 329955 w 370688"/>
                    <a:gd name="connsiteY1" fmla="*/ 1033511 h 1144731"/>
                    <a:gd name="connsiteX2" fmla="*/ 293881 w 370688"/>
                    <a:gd name="connsiteY2" fmla="*/ 921653 h 1144731"/>
                    <a:gd name="connsiteX3" fmla="*/ 222618 w 370688"/>
                    <a:gd name="connsiteY3" fmla="*/ 700152 h 1144731"/>
                    <a:gd name="connsiteX4" fmla="*/ 151266 w 370688"/>
                    <a:gd name="connsiteY4" fmla="*/ 477411 h 1144731"/>
                    <a:gd name="connsiteX5" fmla="*/ 80269 w 370688"/>
                    <a:gd name="connsiteY5" fmla="*/ 255823 h 1144731"/>
                    <a:gd name="connsiteX6" fmla="*/ 9006 w 370688"/>
                    <a:gd name="connsiteY6" fmla="*/ 33081 h 1144731"/>
                    <a:gd name="connsiteX7" fmla="*/ 231 w 370688"/>
                    <a:gd name="connsiteY7" fmla="*/ 5693 h 1144731"/>
                    <a:gd name="connsiteX8" fmla="*/ 9183 w 370688"/>
                    <a:gd name="connsiteY8" fmla="*/ 3211 h 1144731"/>
                    <a:gd name="connsiteX9" fmla="*/ 80446 w 370688"/>
                    <a:gd name="connsiteY9" fmla="*/ 225952 h 1144731"/>
                    <a:gd name="connsiteX10" fmla="*/ 151355 w 370688"/>
                    <a:gd name="connsiteY10" fmla="*/ 447630 h 1144731"/>
                    <a:gd name="connsiteX11" fmla="*/ 222529 w 370688"/>
                    <a:gd name="connsiteY11" fmla="*/ 670371 h 1144731"/>
                    <a:gd name="connsiteX12" fmla="*/ 293171 w 370688"/>
                    <a:gd name="connsiteY12" fmla="*/ 892048 h 1144731"/>
                    <a:gd name="connsiteX13" fmla="*/ 363282 w 370688"/>
                    <a:gd name="connsiteY13" fmla="*/ 1115055 h 1144731"/>
                    <a:gd name="connsiteX14" fmla="*/ 370639 w 370688"/>
                    <a:gd name="connsiteY14" fmla="*/ 1142887 h 1144731"/>
                    <a:gd name="connsiteX15" fmla="*/ 367714 w 370688"/>
                    <a:gd name="connsiteY15" fmla="*/ 1143685 h 1144731"/>
                    <a:gd name="connsiteX16" fmla="*/ 367714 w 370688"/>
                    <a:gd name="connsiteY16" fmla="*/ 1143685 h 1144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0688" h="1144731">
                      <a:moveTo>
                        <a:pt x="367714" y="1143685"/>
                      </a:moveTo>
                      <a:cubicBezTo>
                        <a:pt x="353798" y="1107344"/>
                        <a:pt x="341921" y="1070472"/>
                        <a:pt x="329955" y="1033511"/>
                      </a:cubicBezTo>
                      <a:cubicBezTo>
                        <a:pt x="317901" y="996195"/>
                        <a:pt x="305935" y="958968"/>
                        <a:pt x="293881" y="921653"/>
                      </a:cubicBezTo>
                      <a:cubicBezTo>
                        <a:pt x="270126" y="847819"/>
                        <a:pt x="246283" y="773986"/>
                        <a:pt x="222618" y="700152"/>
                      </a:cubicBezTo>
                      <a:cubicBezTo>
                        <a:pt x="198775" y="625964"/>
                        <a:pt x="175020" y="551688"/>
                        <a:pt x="151266" y="477411"/>
                      </a:cubicBezTo>
                      <a:cubicBezTo>
                        <a:pt x="127600" y="403578"/>
                        <a:pt x="103935" y="329656"/>
                        <a:pt x="80269" y="255823"/>
                      </a:cubicBezTo>
                      <a:cubicBezTo>
                        <a:pt x="56515" y="181546"/>
                        <a:pt x="32760" y="107358"/>
                        <a:pt x="9006" y="33081"/>
                      </a:cubicBezTo>
                      <a:cubicBezTo>
                        <a:pt x="6081" y="23952"/>
                        <a:pt x="3156" y="14822"/>
                        <a:pt x="231" y="5693"/>
                      </a:cubicBezTo>
                      <a:cubicBezTo>
                        <a:pt x="-1542" y="20"/>
                        <a:pt x="7411" y="-2462"/>
                        <a:pt x="9183" y="3211"/>
                      </a:cubicBezTo>
                      <a:cubicBezTo>
                        <a:pt x="32938" y="77488"/>
                        <a:pt x="56692" y="151676"/>
                        <a:pt x="80446" y="225952"/>
                      </a:cubicBezTo>
                      <a:cubicBezTo>
                        <a:pt x="104112" y="299786"/>
                        <a:pt x="127689" y="373708"/>
                        <a:pt x="151355" y="447630"/>
                      </a:cubicBezTo>
                      <a:cubicBezTo>
                        <a:pt x="175109" y="521906"/>
                        <a:pt x="198863" y="596094"/>
                        <a:pt x="222529" y="670371"/>
                      </a:cubicBezTo>
                      <a:cubicBezTo>
                        <a:pt x="246106" y="744293"/>
                        <a:pt x="269594" y="818215"/>
                        <a:pt x="293171" y="892048"/>
                      </a:cubicBezTo>
                      <a:cubicBezTo>
                        <a:pt x="316837" y="966325"/>
                        <a:pt x="341478" y="1040336"/>
                        <a:pt x="363282" y="1115055"/>
                      </a:cubicBezTo>
                      <a:cubicBezTo>
                        <a:pt x="365941" y="1124274"/>
                        <a:pt x="368246" y="1133580"/>
                        <a:pt x="370639" y="1142887"/>
                      </a:cubicBezTo>
                      <a:cubicBezTo>
                        <a:pt x="371082" y="1144837"/>
                        <a:pt x="368423" y="1145457"/>
                        <a:pt x="367714" y="1143685"/>
                      </a:cubicBezTo>
                      <a:lnTo>
                        <a:pt x="367714" y="11436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1" name="任意多边形: 形状 700"/>
                <p:cNvSpPr/>
                <p:nvPr>
                  <p:custDataLst>
                    <p:tags r:id="rId433"/>
                  </p:custDataLst>
                </p:nvPr>
              </p:nvSpPr>
              <p:spPr>
                <a:xfrm>
                  <a:off x="10234422" y="4507134"/>
                  <a:ext cx="191587" cy="74127"/>
                </a:xfrm>
                <a:custGeom>
                  <a:avLst/>
                  <a:gdLst>
                    <a:gd name="connsiteX0" fmla="*/ 236 w 191587"/>
                    <a:gd name="connsiteY0" fmla="*/ 72616 h 74127"/>
                    <a:gd name="connsiteX1" fmla="*/ 48011 w 191587"/>
                    <a:gd name="connsiteY1" fmla="*/ 40707 h 74127"/>
                    <a:gd name="connsiteX2" fmla="*/ 101369 w 191587"/>
                    <a:gd name="connsiteY2" fmla="*/ 16598 h 74127"/>
                    <a:gd name="connsiteX3" fmla="*/ 151094 w 191587"/>
                    <a:gd name="connsiteY3" fmla="*/ 1353 h 74127"/>
                    <a:gd name="connsiteX4" fmla="*/ 174051 w 191587"/>
                    <a:gd name="connsiteY4" fmla="*/ 378 h 74127"/>
                    <a:gd name="connsiteX5" fmla="*/ 191512 w 191587"/>
                    <a:gd name="connsiteY5" fmla="*/ 7557 h 74127"/>
                    <a:gd name="connsiteX6" fmla="*/ 190271 w 191587"/>
                    <a:gd name="connsiteY6" fmla="*/ 10660 h 74127"/>
                    <a:gd name="connsiteX7" fmla="*/ 181319 w 191587"/>
                    <a:gd name="connsiteY7" fmla="*/ 10748 h 74127"/>
                    <a:gd name="connsiteX8" fmla="*/ 170948 w 191587"/>
                    <a:gd name="connsiteY8" fmla="*/ 9241 h 74127"/>
                    <a:gd name="connsiteX9" fmla="*/ 148612 w 191587"/>
                    <a:gd name="connsiteY9" fmla="*/ 11014 h 74127"/>
                    <a:gd name="connsiteX10" fmla="*/ 100926 w 191587"/>
                    <a:gd name="connsiteY10" fmla="*/ 26348 h 74127"/>
                    <a:gd name="connsiteX11" fmla="*/ 49784 w 191587"/>
                    <a:gd name="connsiteY11" fmla="*/ 49482 h 74127"/>
                    <a:gd name="connsiteX12" fmla="*/ 1123 w 191587"/>
                    <a:gd name="connsiteY12" fmla="*/ 74034 h 74127"/>
                    <a:gd name="connsiteX13" fmla="*/ 236 w 191587"/>
                    <a:gd name="connsiteY13" fmla="*/ 72616 h 74127"/>
                    <a:gd name="connsiteX14" fmla="*/ 236 w 191587"/>
                    <a:gd name="connsiteY14" fmla="*/ 72616 h 74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1587" h="74127">
                      <a:moveTo>
                        <a:pt x="236" y="72616"/>
                      </a:moveTo>
                      <a:cubicBezTo>
                        <a:pt x="14152" y="58966"/>
                        <a:pt x="30816" y="49659"/>
                        <a:pt x="48011" y="40707"/>
                      </a:cubicBezTo>
                      <a:cubicBezTo>
                        <a:pt x="65295" y="31755"/>
                        <a:pt x="83111" y="23689"/>
                        <a:pt x="101369" y="16598"/>
                      </a:cubicBezTo>
                      <a:cubicBezTo>
                        <a:pt x="117412" y="10394"/>
                        <a:pt x="133987" y="4101"/>
                        <a:pt x="151094" y="1353"/>
                      </a:cubicBezTo>
                      <a:cubicBezTo>
                        <a:pt x="158717" y="112"/>
                        <a:pt x="166339" y="-420"/>
                        <a:pt x="174051" y="378"/>
                      </a:cubicBezTo>
                      <a:cubicBezTo>
                        <a:pt x="179191" y="910"/>
                        <a:pt x="190094" y="1353"/>
                        <a:pt x="191512" y="7557"/>
                      </a:cubicBezTo>
                      <a:cubicBezTo>
                        <a:pt x="191778" y="8887"/>
                        <a:pt x="191334" y="9862"/>
                        <a:pt x="190271" y="10660"/>
                      </a:cubicBezTo>
                      <a:cubicBezTo>
                        <a:pt x="187523" y="12787"/>
                        <a:pt x="184421" y="11546"/>
                        <a:pt x="181319" y="10748"/>
                      </a:cubicBezTo>
                      <a:cubicBezTo>
                        <a:pt x="177950" y="9951"/>
                        <a:pt x="174494" y="9418"/>
                        <a:pt x="170948" y="9241"/>
                      </a:cubicBezTo>
                      <a:cubicBezTo>
                        <a:pt x="163503" y="8798"/>
                        <a:pt x="155969" y="9596"/>
                        <a:pt x="148612" y="11014"/>
                      </a:cubicBezTo>
                      <a:cubicBezTo>
                        <a:pt x="132215" y="14294"/>
                        <a:pt x="116438" y="20321"/>
                        <a:pt x="100926" y="26348"/>
                      </a:cubicBezTo>
                      <a:cubicBezTo>
                        <a:pt x="83465" y="33173"/>
                        <a:pt x="66447" y="40973"/>
                        <a:pt x="49784" y="49482"/>
                      </a:cubicBezTo>
                      <a:cubicBezTo>
                        <a:pt x="33563" y="57814"/>
                        <a:pt x="18141" y="67120"/>
                        <a:pt x="1123" y="74034"/>
                      </a:cubicBezTo>
                      <a:cubicBezTo>
                        <a:pt x="325" y="74477"/>
                        <a:pt x="-384" y="73236"/>
                        <a:pt x="236" y="72616"/>
                      </a:cubicBezTo>
                      <a:lnTo>
                        <a:pt x="236" y="726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2" name="任意多边形: 形状 701"/>
                <p:cNvSpPr/>
                <p:nvPr>
                  <p:custDataLst>
                    <p:tags r:id="rId434"/>
                  </p:custDataLst>
                </p:nvPr>
              </p:nvSpPr>
              <p:spPr>
                <a:xfrm>
                  <a:off x="10288113" y="4670916"/>
                  <a:ext cx="191003" cy="61310"/>
                </a:xfrm>
                <a:custGeom>
                  <a:avLst/>
                  <a:gdLst>
                    <a:gd name="connsiteX0" fmla="*/ 169 w 191003"/>
                    <a:gd name="connsiteY0" fmla="*/ 58894 h 61310"/>
                    <a:gd name="connsiteX1" fmla="*/ 6463 w 191003"/>
                    <a:gd name="connsiteY1" fmla="*/ 51803 h 61310"/>
                    <a:gd name="connsiteX2" fmla="*/ 17010 w 191003"/>
                    <a:gd name="connsiteY2" fmla="*/ 47105 h 61310"/>
                    <a:gd name="connsiteX3" fmla="*/ 39789 w 191003"/>
                    <a:gd name="connsiteY3" fmla="*/ 39837 h 61310"/>
                    <a:gd name="connsiteX4" fmla="*/ 88185 w 191003"/>
                    <a:gd name="connsiteY4" fmla="*/ 28138 h 61310"/>
                    <a:gd name="connsiteX5" fmla="*/ 185240 w 191003"/>
                    <a:gd name="connsiteY5" fmla="*/ 217 h 61310"/>
                    <a:gd name="connsiteX6" fmla="*/ 187811 w 191003"/>
                    <a:gd name="connsiteY6" fmla="*/ 9169 h 61310"/>
                    <a:gd name="connsiteX7" fmla="*/ 92793 w 191003"/>
                    <a:gd name="connsiteY7" fmla="*/ 36647 h 61310"/>
                    <a:gd name="connsiteX8" fmla="*/ 45285 w 191003"/>
                    <a:gd name="connsiteY8" fmla="*/ 48081 h 61310"/>
                    <a:gd name="connsiteX9" fmla="*/ 23392 w 191003"/>
                    <a:gd name="connsiteY9" fmla="*/ 54640 h 61310"/>
                    <a:gd name="connsiteX10" fmla="*/ 11160 w 191003"/>
                    <a:gd name="connsiteY10" fmla="*/ 59692 h 61310"/>
                    <a:gd name="connsiteX11" fmla="*/ 1499 w 191003"/>
                    <a:gd name="connsiteY11" fmla="*/ 61287 h 61310"/>
                    <a:gd name="connsiteX12" fmla="*/ 169 w 191003"/>
                    <a:gd name="connsiteY12" fmla="*/ 58894 h 61310"/>
                    <a:gd name="connsiteX13" fmla="*/ 169 w 191003"/>
                    <a:gd name="connsiteY13" fmla="*/ 58894 h 61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003" h="61310">
                      <a:moveTo>
                        <a:pt x="169" y="58894"/>
                      </a:moveTo>
                      <a:cubicBezTo>
                        <a:pt x="2031" y="55526"/>
                        <a:pt x="2917" y="53930"/>
                        <a:pt x="6463" y="51803"/>
                      </a:cubicBezTo>
                      <a:cubicBezTo>
                        <a:pt x="9742" y="49853"/>
                        <a:pt x="13465" y="48524"/>
                        <a:pt x="17010" y="47105"/>
                      </a:cubicBezTo>
                      <a:cubicBezTo>
                        <a:pt x="24367" y="44092"/>
                        <a:pt x="32078" y="41787"/>
                        <a:pt x="39789" y="39837"/>
                      </a:cubicBezTo>
                      <a:cubicBezTo>
                        <a:pt x="55833" y="35583"/>
                        <a:pt x="72142" y="32215"/>
                        <a:pt x="88185" y="28138"/>
                      </a:cubicBezTo>
                      <a:cubicBezTo>
                        <a:pt x="120891" y="19894"/>
                        <a:pt x="152888" y="9613"/>
                        <a:pt x="185240" y="217"/>
                      </a:cubicBezTo>
                      <a:cubicBezTo>
                        <a:pt x="191090" y="-1467"/>
                        <a:pt x="193395" y="7131"/>
                        <a:pt x="187811" y="9169"/>
                      </a:cubicBezTo>
                      <a:cubicBezTo>
                        <a:pt x="156966" y="20338"/>
                        <a:pt x="124702" y="28581"/>
                        <a:pt x="92793" y="36647"/>
                      </a:cubicBezTo>
                      <a:cubicBezTo>
                        <a:pt x="77016" y="40635"/>
                        <a:pt x="61062" y="44003"/>
                        <a:pt x="45285" y="48081"/>
                      </a:cubicBezTo>
                      <a:cubicBezTo>
                        <a:pt x="37928" y="49942"/>
                        <a:pt x="30571" y="52069"/>
                        <a:pt x="23392" y="54640"/>
                      </a:cubicBezTo>
                      <a:cubicBezTo>
                        <a:pt x="19226" y="56146"/>
                        <a:pt x="15237" y="57919"/>
                        <a:pt x="11160" y="59692"/>
                      </a:cubicBezTo>
                      <a:cubicBezTo>
                        <a:pt x="7260" y="61287"/>
                        <a:pt x="5487" y="61376"/>
                        <a:pt x="1499" y="61287"/>
                      </a:cubicBezTo>
                      <a:cubicBezTo>
                        <a:pt x="435" y="61110"/>
                        <a:pt x="-363" y="59958"/>
                        <a:pt x="169" y="58894"/>
                      </a:cubicBezTo>
                      <a:lnTo>
                        <a:pt x="169" y="588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3" name="任意多边形: 形状 702"/>
                <p:cNvSpPr/>
                <p:nvPr>
                  <p:custDataLst>
                    <p:tags r:id="rId435"/>
                  </p:custDataLst>
                </p:nvPr>
              </p:nvSpPr>
              <p:spPr>
                <a:xfrm>
                  <a:off x="10320145" y="4759572"/>
                  <a:ext cx="191622" cy="62739"/>
                </a:xfrm>
                <a:custGeom>
                  <a:avLst/>
                  <a:gdLst>
                    <a:gd name="connsiteX0" fmla="*/ 578 w 191622"/>
                    <a:gd name="connsiteY0" fmla="*/ 58519 h 62739"/>
                    <a:gd name="connsiteX1" fmla="*/ 19635 w 191622"/>
                    <a:gd name="connsiteY1" fmla="*/ 50985 h 62739"/>
                    <a:gd name="connsiteX2" fmla="*/ 43212 w 191622"/>
                    <a:gd name="connsiteY2" fmla="*/ 41856 h 62739"/>
                    <a:gd name="connsiteX3" fmla="*/ 94620 w 191622"/>
                    <a:gd name="connsiteY3" fmla="*/ 27585 h 62739"/>
                    <a:gd name="connsiteX4" fmla="*/ 119438 w 191622"/>
                    <a:gd name="connsiteY4" fmla="*/ 22090 h 62739"/>
                    <a:gd name="connsiteX5" fmla="*/ 142129 w 191622"/>
                    <a:gd name="connsiteY5" fmla="*/ 13758 h 62739"/>
                    <a:gd name="connsiteX6" fmla="*/ 165440 w 191622"/>
                    <a:gd name="connsiteY6" fmla="*/ 7288 h 62739"/>
                    <a:gd name="connsiteX7" fmla="*/ 186447 w 191622"/>
                    <a:gd name="connsiteY7" fmla="*/ 20 h 62739"/>
                    <a:gd name="connsiteX8" fmla="*/ 186624 w 191622"/>
                    <a:gd name="connsiteY8" fmla="*/ 10479 h 62739"/>
                    <a:gd name="connsiteX9" fmla="*/ 164199 w 191622"/>
                    <a:gd name="connsiteY9" fmla="*/ 17924 h 62739"/>
                    <a:gd name="connsiteX10" fmla="*/ 141952 w 191622"/>
                    <a:gd name="connsiteY10" fmla="*/ 23331 h 62739"/>
                    <a:gd name="connsiteX11" fmla="*/ 118020 w 191622"/>
                    <a:gd name="connsiteY11" fmla="*/ 31929 h 62739"/>
                    <a:gd name="connsiteX12" fmla="*/ 93114 w 191622"/>
                    <a:gd name="connsiteY12" fmla="*/ 37069 h 62739"/>
                    <a:gd name="connsiteX13" fmla="*/ 42680 w 191622"/>
                    <a:gd name="connsiteY13" fmla="*/ 51517 h 62739"/>
                    <a:gd name="connsiteX14" fmla="*/ 18748 w 191622"/>
                    <a:gd name="connsiteY14" fmla="*/ 60469 h 62739"/>
                    <a:gd name="connsiteX15" fmla="*/ 490 w 191622"/>
                    <a:gd name="connsiteY15" fmla="*/ 60469 h 62739"/>
                    <a:gd name="connsiteX16" fmla="*/ 578 w 191622"/>
                    <a:gd name="connsiteY16" fmla="*/ 58519 h 62739"/>
                    <a:gd name="connsiteX17" fmla="*/ 578 w 191622"/>
                    <a:gd name="connsiteY17" fmla="*/ 58519 h 6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1622" h="62739">
                      <a:moveTo>
                        <a:pt x="578" y="58519"/>
                      </a:moveTo>
                      <a:cubicBezTo>
                        <a:pt x="6694" y="55506"/>
                        <a:pt x="13342" y="53644"/>
                        <a:pt x="19635" y="50985"/>
                      </a:cubicBezTo>
                      <a:cubicBezTo>
                        <a:pt x="27435" y="47706"/>
                        <a:pt x="35323" y="44692"/>
                        <a:pt x="43212" y="41856"/>
                      </a:cubicBezTo>
                      <a:cubicBezTo>
                        <a:pt x="60053" y="35829"/>
                        <a:pt x="77071" y="30953"/>
                        <a:pt x="94620" y="27585"/>
                      </a:cubicBezTo>
                      <a:cubicBezTo>
                        <a:pt x="102952" y="25990"/>
                        <a:pt x="111284" y="24483"/>
                        <a:pt x="119438" y="22090"/>
                      </a:cubicBezTo>
                      <a:cubicBezTo>
                        <a:pt x="127150" y="19786"/>
                        <a:pt x="134329" y="15797"/>
                        <a:pt x="142129" y="13758"/>
                      </a:cubicBezTo>
                      <a:cubicBezTo>
                        <a:pt x="150195" y="11631"/>
                        <a:pt x="157818" y="10922"/>
                        <a:pt x="165440" y="7288"/>
                      </a:cubicBezTo>
                      <a:cubicBezTo>
                        <a:pt x="172265" y="4097"/>
                        <a:pt x="178824" y="640"/>
                        <a:pt x="186447" y="20"/>
                      </a:cubicBezTo>
                      <a:cubicBezTo>
                        <a:pt x="193183" y="-512"/>
                        <a:pt x="193449" y="9858"/>
                        <a:pt x="186624" y="10479"/>
                      </a:cubicBezTo>
                      <a:cubicBezTo>
                        <a:pt x="178381" y="11188"/>
                        <a:pt x="171645" y="14910"/>
                        <a:pt x="164199" y="17924"/>
                      </a:cubicBezTo>
                      <a:cubicBezTo>
                        <a:pt x="157020" y="20849"/>
                        <a:pt x="149308" y="21026"/>
                        <a:pt x="141952" y="23331"/>
                      </a:cubicBezTo>
                      <a:cubicBezTo>
                        <a:pt x="133886" y="25990"/>
                        <a:pt x="126352" y="29713"/>
                        <a:pt x="118020" y="31929"/>
                      </a:cubicBezTo>
                      <a:cubicBezTo>
                        <a:pt x="109866" y="34056"/>
                        <a:pt x="101445" y="35474"/>
                        <a:pt x="93114" y="37069"/>
                      </a:cubicBezTo>
                      <a:cubicBezTo>
                        <a:pt x="75918" y="40438"/>
                        <a:pt x="59166" y="45490"/>
                        <a:pt x="42680" y="51517"/>
                      </a:cubicBezTo>
                      <a:cubicBezTo>
                        <a:pt x="34703" y="54442"/>
                        <a:pt x="26814" y="57633"/>
                        <a:pt x="18748" y="60469"/>
                      </a:cubicBezTo>
                      <a:cubicBezTo>
                        <a:pt x="12898" y="62596"/>
                        <a:pt x="5985" y="64281"/>
                        <a:pt x="490" y="60469"/>
                      </a:cubicBezTo>
                      <a:cubicBezTo>
                        <a:pt x="-42" y="60115"/>
                        <a:pt x="-308" y="58962"/>
                        <a:pt x="578" y="58519"/>
                      </a:cubicBezTo>
                      <a:lnTo>
                        <a:pt x="578" y="585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sp>
        <p:nvSpPr>
          <p:cNvPr id="2" name="文本框 1"/>
          <p:cNvSpPr txBox="1"/>
          <p:nvPr/>
        </p:nvSpPr>
        <p:spPr>
          <a:xfrm>
            <a:off x="469900" y="1670685"/>
            <a:ext cx="7083425" cy="4246245"/>
          </a:xfrm>
          <a:prstGeom prst="rect">
            <a:avLst/>
          </a:prstGeom>
          <a:noFill/>
        </p:spPr>
        <p:txBody>
          <a:bodyPr wrap="square" rtlCol="0" anchor="t">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zh-CN" sz="1800" dirty="0">
                <a:sym typeface="+mn-ea"/>
              </a:rPr>
              <a:t>（一）生活化原则：幼儿英语教学活动要尽量选择与幼儿的实际生活有直接联系的内容，把教材活化为幼儿的生活实际。</a:t>
            </a:r>
            <a:endParaRPr lang="zh-CN" altLang="zh-CN" sz="1800" dirty="0">
              <a:sym typeface="+mn-ea"/>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zh-CN" sz="1800" dirty="0">
                <a:sym typeface="+mn-ea"/>
              </a:rPr>
              <a:t>（二）渐进性原则：所涉及内容由近及远、由易到难，由简及繁，逐步涵盖幼儿的日常生活，并力求在幼儿已有生活经验的基础上有所拓展和提高。 </a:t>
            </a:r>
            <a:endParaRPr lang="zh-CN" altLang="zh-CN" sz="1800" dirty="0">
              <a:sym typeface="+mn-ea"/>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zh-CN" sz="1800" dirty="0">
                <a:sym typeface="+mn-ea"/>
              </a:rPr>
              <a:t>（三）交际性原则：注重让幼儿在现实生活中对英语的运用，按照生活当中语言表达和交流的实际需要去排列，体现语言的交际功能。</a:t>
            </a:r>
            <a:endParaRPr lang="zh-CN" altLang="zh-CN" sz="1800" dirty="0">
              <a:sym typeface="+mn-ea"/>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zh-CN" sz="1800" dirty="0">
                <a:sym typeface="+mn-ea"/>
              </a:rPr>
              <a:t>（四）递进性原则：在每一新的单元内容当中，覆盖前一单元的内容，将所学内容进行复现，使幼儿所学新旧知识相互联系和衔接的同时，又复习巩固了原有知识。</a:t>
            </a:r>
            <a:endParaRPr lang="zh-CN" altLang="zh-CN" sz="1800" dirty="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heel(1)">
                                      <p:cBhvr>
                                        <p:cTn id="7" dur="20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strips(downLeft)">
                                      <p:cBhvr>
                                        <p:cTn id="12" dur="500"/>
                                        <p:tgtEl>
                                          <p:spTgt spid="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animEffect transition="in" filter="strips(downLeft)">
                                      <p:cBhvr>
                                        <p:cTn id="17" dur="500"/>
                                        <p:tgtEl>
                                          <p:spTgt spid="2">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2">
                                            <p:txEl>
                                              <p:pRg st="2" end="2"/>
                                            </p:txEl>
                                          </p:spTgt>
                                        </p:tgtEl>
                                        <p:attrNameLst>
                                          <p:attrName>style.visibility</p:attrName>
                                        </p:attrNameLst>
                                      </p:cBhvr>
                                      <p:to>
                                        <p:strVal val="visible"/>
                                      </p:to>
                                    </p:set>
                                    <p:animEffect transition="in" filter="strips(downLeft)">
                                      <p:cBhvr>
                                        <p:cTn id="22" dur="500"/>
                                        <p:tgtEl>
                                          <p:spTgt spid="2">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2">
                                            <p:txEl>
                                              <p:pRg st="3" end="3"/>
                                            </p:txEl>
                                          </p:spTgt>
                                        </p:tgtEl>
                                        <p:attrNameLst>
                                          <p:attrName>style.visibility</p:attrName>
                                        </p:attrNameLst>
                                      </p:cBhvr>
                                      <p:to>
                                        <p:strVal val="visible"/>
                                      </p:to>
                                    </p:set>
                                    <p:animEffect transition="in" filter="strips(downLeft)">
                                      <p:cBhvr>
                                        <p:cTn id="2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 name="椭圆 43"/>
          <p:cNvSpPr/>
          <p:nvPr>
            <p:custDataLst>
              <p:tags r:id="rId1"/>
            </p:custDataLst>
          </p:nvPr>
        </p:nvSpPr>
        <p:spPr>
          <a:xfrm>
            <a:off x="9758747" y="4745224"/>
            <a:ext cx="746975" cy="746975"/>
          </a:xfrm>
          <a:prstGeom prst="ellipse">
            <a:avLst/>
          </a:prstGeom>
          <a:solidFill>
            <a:srgbClr val="F9659A">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方正细倩简体" panose="03000509000000000000" pitchFamily="65" charset="-122"/>
              <a:ea typeface="方正细倩简体" panose="03000509000000000000" pitchFamily="65" charset="-122"/>
            </a:endParaRPr>
          </a:p>
        </p:txBody>
      </p:sp>
      <p:sp>
        <p:nvSpPr>
          <p:cNvPr id="42" name="椭圆 41"/>
          <p:cNvSpPr/>
          <p:nvPr>
            <p:custDataLst>
              <p:tags r:id="rId2"/>
            </p:custDataLst>
          </p:nvPr>
        </p:nvSpPr>
        <p:spPr>
          <a:xfrm>
            <a:off x="7064076" y="2288580"/>
            <a:ext cx="746975" cy="746975"/>
          </a:xfrm>
          <a:prstGeom prst="ellipse">
            <a:avLst/>
          </a:prstGeom>
          <a:solidFill>
            <a:srgbClr val="F965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方正细倩简体" panose="03000509000000000000" pitchFamily="65" charset="-122"/>
              <a:ea typeface="方正细倩简体" panose="03000509000000000000" pitchFamily="65" charset="-122"/>
            </a:endParaRPr>
          </a:p>
        </p:txBody>
      </p:sp>
      <p:sp>
        <p:nvSpPr>
          <p:cNvPr id="43" name="椭圆 42"/>
          <p:cNvSpPr/>
          <p:nvPr>
            <p:custDataLst>
              <p:tags r:id="rId3"/>
            </p:custDataLst>
          </p:nvPr>
        </p:nvSpPr>
        <p:spPr>
          <a:xfrm>
            <a:off x="4370892" y="4745224"/>
            <a:ext cx="746975" cy="746975"/>
          </a:xfrm>
          <a:prstGeom prst="ellipse">
            <a:avLst/>
          </a:prstGeom>
          <a:solidFill>
            <a:srgbClr val="F9659A">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方正细倩简体" panose="03000509000000000000" pitchFamily="65" charset="-122"/>
              <a:ea typeface="方正细倩简体" panose="03000509000000000000" pitchFamily="65" charset="-122"/>
            </a:endParaRPr>
          </a:p>
        </p:txBody>
      </p:sp>
      <p:sp>
        <p:nvSpPr>
          <p:cNvPr id="41" name="椭圆 40"/>
          <p:cNvSpPr/>
          <p:nvPr>
            <p:custDataLst>
              <p:tags r:id="rId4"/>
            </p:custDataLst>
          </p:nvPr>
        </p:nvSpPr>
        <p:spPr>
          <a:xfrm>
            <a:off x="1666798" y="2298239"/>
            <a:ext cx="746975" cy="746975"/>
          </a:xfrm>
          <a:prstGeom prst="ellipse">
            <a:avLst/>
          </a:prstGeom>
          <a:solidFill>
            <a:srgbClr val="F965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方正细倩简体" panose="03000509000000000000" pitchFamily="65" charset="-122"/>
              <a:ea typeface="方正细倩简体" panose="03000509000000000000" pitchFamily="65" charset="-122"/>
            </a:endParaRPr>
          </a:p>
        </p:txBody>
      </p:sp>
      <p:sp>
        <p:nvSpPr>
          <p:cNvPr id="10242" name="Rectangle 2"/>
          <p:cNvSpPr>
            <a:spLocks noGrp="1"/>
          </p:cNvSpPr>
          <p:nvPr>
            <p:ph type="title"/>
          </p:nvPr>
        </p:nvSpPr>
        <p:spPr>
          <a:xfrm>
            <a:off x="469900" y="779145"/>
            <a:ext cx="9601200" cy="574675"/>
          </a:xfrm>
        </p:spPr>
        <p:txBody>
          <a:bodyPr vert="horz" wrap="square" lIns="91440" tIns="45720" rIns="91440" bIns="45720" anchor="ctr" anchorCtr="0"/>
          <a:p>
            <a:pPr eaLnBrk="1" hangingPunct="1"/>
            <a:r>
              <a:rPr lang="zh-CN" altLang="en-US" sz="3200">
                <a:solidFill>
                  <a:srgbClr val="8D38C2"/>
                </a:solidFill>
                <a:ea typeface="黑体" panose="02010609060101010101" charset="-122"/>
              </a:rPr>
              <a:t>二、选择与确定幼儿英语教育内容的基本原则</a:t>
            </a:r>
            <a:endParaRPr lang="zh-CN" altLang="en-US" sz="3200">
              <a:solidFill>
                <a:srgbClr val="8D38C2"/>
              </a:solidFill>
              <a:ea typeface="黑体" panose="02010609060101010101" charset="-122"/>
            </a:endParaRPr>
          </a:p>
        </p:txBody>
      </p:sp>
      <p:sp>
        <p:nvSpPr>
          <p:cNvPr id="25" name="矩形 19"/>
          <p:cNvSpPr>
            <a:spLocks noChangeArrowheads="1"/>
          </p:cNvSpPr>
          <p:nvPr>
            <p:custDataLst>
              <p:tags r:id="rId5"/>
            </p:custDataLst>
          </p:nvPr>
        </p:nvSpPr>
        <p:spPr bwMode="auto">
          <a:xfrm>
            <a:off x="3749985" y="1679699"/>
            <a:ext cx="2011680" cy="506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zh-CN" altLang="en-US" b="1" dirty="0">
                <a:solidFill>
                  <a:srgbClr val="F96694"/>
                </a:solidFill>
                <a:latin typeface="Microsoft YaHei Bold" panose="020B0503020204020204" charset="-122"/>
                <a:ea typeface="Microsoft YaHei Bold" panose="020B0503020204020204" charset="-122"/>
                <a:sym typeface="+mn-ea"/>
              </a:rPr>
              <a:t>（二）渐进性原则</a:t>
            </a:r>
            <a:endParaRPr lang="zh-CN" altLang="en-US" sz="1800" b="1" dirty="0">
              <a:solidFill>
                <a:srgbClr val="F96694"/>
              </a:solidFill>
              <a:latin typeface="Microsoft YaHei Bold" panose="020B0503020204020204" charset="-122"/>
              <a:ea typeface="Microsoft YaHei Bold" panose="020B0503020204020204" charset="-122"/>
            </a:endParaRPr>
          </a:p>
        </p:txBody>
      </p:sp>
      <p:sp>
        <p:nvSpPr>
          <p:cNvPr id="26" name="文本框 18"/>
          <p:cNvSpPr txBox="1">
            <a:spLocks noChangeArrowheads="1"/>
          </p:cNvSpPr>
          <p:nvPr>
            <p:custDataLst>
              <p:tags r:id="rId6"/>
            </p:custDataLst>
          </p:nvPr>
        </p:nvSpPr>
        <p:spPr bwMode="auto">
          <a:xfrm>
            <a:off x="3171825" y="2263775"/>
            <a:ext cx="3168000" cy="1419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nSpc>
                <a:spcPct val="135000"/>
              </a:lnSpc>
              <a:spcBef>
                <a:spcPts val="0"/>
              </a:spcBef>
              <a:spcAft>
                <a:spcPts val="0"/>
              </a:spcAft>
              <a:buNone/>
            </a:pPr>
            <a:r>
              <a:rPr lang="zh-CN" altLang="zh-CN" sz="1600" dirty="0">
                <a:solidFill>
                  <a:schemeClr val="tx1">
                    <a:lumMod val="75000"/>
                    <a:lumOff val="25000"/>
                  </a:schemeClr>
                </a:solidFill>
                <a:latin typeface="Microsoft YaHei Regular" panose="020B0503020204020204" charset="-122"/>
                <a:ea typeface="Microsoft YaHei Regular" panose="020B0503020204020204" charset="-122"/>
                <a:sym typeface="+mn-ea"/>
              </a:rPr>
              <a:t>所涉及内容由近及远、由易到难，由简及繁，逐步涵盖幼儿的日常生活，并力求在幼儿已有生活经验的基础上有所拓展和提高。</a:t>
            </a:r>
            <a:endParaRPr lang="zh-CN" altLang="zh-CN" sz="1600" dirty="0">
              <a:solidFill>
                <a:schemeClr val="tx1">
                  <a:lumMod val="75000"/>
                  <a:lumOff val="25000"/>
                </a:schemeClr>
              </a:solidFill>
              <a:latin typeface="Microsoft YaHei Regular" panose="020B0503020204020204" charset="-122"/>
              <a:ea typeface="Microsoft YaHei Regular" panose="020B0503020204020204" charset="-122"/>
            </a:endParaRPr>
          </a:p>
        </p:txBody>
      </p:sp>
      <p:sp>
        <p:nvSpPr>
          <p:cNvPr id="27" name="矩形 19"/>
          <p:cNvSpPr>
            <a:spLocks noChangeArrowheads="1"/>
          </p:cNvSpPr>
          <p:nvPr>
            <p:custDataLst>
              <p:tags r:id="rId7"/>
            </p:custDataLst>
          </p:nvPr>
        </p:nvSpPr>
        <p:spPr bwMode="auto">
          <a:xfrm>
            <a:off x="1332957" y="4246238"/>
            <a:ext cx="2011680" cy="506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zh-CN" altLang="en-US" b="1" dirty="0">
                <a:solidFill>
                  <a:srgbClr val="F96694"/>
                </a:solidFill>
                <a:latin typeface="Microsoft YaHei Bold" panose="020B0503020204020204" charset="-122"/>
                <a:ea typeface="Microsoft YaHei Bold" panose="020B0503020204020204" charset="-122"/>
                <a:sym typeface="+mn-ea"/>
              </a:rPr>
              <a:t>（一）生活化原则</a:t>
            </a:r>
            <a:endParaRPr lang="zh-CN" altLang="en-US" sz="2800" b="1" dirty="0">
              <a:solidFill>
                <a:srgbClr val="F96694"/>
              </a:solidFill>
              <a:latin typeface="Microsoft YaHei Bold" panose="020B0503020204020204" charset="-122"/>
              <a:ea typeface="Microsoft YaHei Bold" panose="020B0503020204020204" charset="-122"/>
              <a:sym typeface="+mn-ea"/>
            </a:endParaRPr>
          </a:p>
        </p:txBody>
      </p:sp>
      <p:sp>
        <p:nvSpPr>
          <p:cNvPr id="28" name="文本框 18"/>
          <p:cNvSpPr txBox="1">
            <a:spLocks noChangeArrowheads="1"/>
          </p:cNvSpPr>
          <p:nvPr>
            <p:custDataLst>
              <p:tags r:id="rId8"/>
            </p:custDataLst>
          </p:nvPr>
        </p:nvSpPr>
        <p:spPr bwMode="auto">
          <a:xfrm>
            <a:off x="826797" y="4838921"/>
            <a:ext cx="3024000" cy="1419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just">
              <a:lnSpc>
                <a:spcPct val="135000"/>
              </a:lnSpc>
              <a:spcBef>
                <a:spcPts val="0"/>
              </a:spcBef>
              <a:spcAft>
                <a:spcPts val="0"/>
              </a:spcAft>
              <a:buNone/>
            </a:pPr>
            <a:r>
              <a:rPr lang="zh-CN" altLang="zh-CN" sz="1600" dirty="0">
                <a:solidFill>
                  <a:schemeClr val="tx1">
                    <a:lumMod val="75000"/>
                    <a:lumOff val="25000"/>
                  </a:schemeClr>
                </a:solidFill>
                <a:latin typeface="Microsoft YaHei Regular" panose="020B0503020204020204" charset="-122"/>
                <a:ea typeface="Microsoft YaHei Regular" panose="020B0503020204020204" charset="-122"/>
                <a:sym typeface="+mn-ea"/>
              </a:rPr>
              <a:t>幼儿英语教学活动要尽量选择与幼儿的实际生活有直接联系的内容，把教材活化为幼儿的生活实际。</a:t>
            </a:r>
            <a:endParaRPr lang="zh-CN" altLang="zh-CN" sz="1600" dirty="0">
              <a:solidFill>
                <a:schemeClr val="tx1">
                  <a:lumMod val="75000"/>
                  <a:lumOff val="25000"/>
                </a:schemeClr>
              </a:solidFill>
              <a:latin typeface="Microsoft YaHei Regular" panose="020B0503020204020204" charset="-122"/>
              <a:ea typeface="Microsoft YaHei Regular" panose="020B0503020204020204" charset="-122"/>
              <a:sym typeface="+mn-ea"/>
            </a:endParaRPr>
          </a:p>
        </p:txBody>
      </p:sp>
      <p:sp>
        <p:nvSpPr>
          <p:cNvPr id="29" name="矩形 19"/>
          <p:cNvSpPr>
            <a:spLocks noChangeArrowheads="1"/>
          </p:cNvSpPr>
          <p:nvPr>
            <p:custDataLst>
              <p:tags r:id="rId9"/>
            </p:custDataLst>
          </p:nvPr>
        </p:nvSpPr>
        <p:spPr bwMode="auto">
          <a:xfrm>
            <a:off x="8769660" y="1353944"/>
            <a:ext cx="2011680" cy="506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zh-CN" altLang="en-US" b="1" dirty="0">
                <a:solidFill>
                  <a:srgbClr val="F96694"/>
                </a:solidFill>
                <a:latin typeface="Microsoft YaHei Bold" panose="020B0503020204020204" charset="-122"/>
                <a:ea typeface="Microsoft YaHei Bold" panose="020B0503020204020204" charset="-122"/>
                <a:sym typeface="+mn-ea"/>
              </a:rPr>
              <a:t>（四）递进性原则</a:t>
            </a:r>
            <a:endParaRPr lang="zh-CN" altLang="en-US" sz="1800" b="1" dirty="0">
              <a:solidFill>
                <a:srgbClr val="F96694"/>
              </a:solidFill>
              <a:latin typeface="Microsoft YaHei Bold" panose="020B0503020204020204" charset="-122"/>
              <a:ea typeface="Microsoft YaHei Bold" panose="020B0503020204020204" charset="-122"/>
            </a:endParaRPr>
          </a:p>
        </p:txBody>
      </p:sp>
      <p:sp>
        <p:nvSpPr>
          <p:cNvPr id="30" name="文本框 18"/>
          <p:cNvSpPr txBox="1">
            <a:spLocks noChangeArrowheads="1"/>
          </p:cNvSpPr>
          <p:nvPr>
            <p:custDataLst>
              <p:tags r:id="rId10"/>
            </p:custDataLst>
          </p:nvPr>
        </p:nvSpPr>
        <p:spPr bwMode="auto">
          <a:xfrm>
            <a:off x="8191500" y="1938020"/>
            <a:ext cx="3168000" cy="1751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just">
              <a:lnSpc>
                <a:spcPct val="135000"/>
              </a:lnSpc>
              <a:spcBef>
                <a:spcPts val="0"/>
              </a:spcBef>
              <a:spcAft>
                <a:spcPts val="0"/>
              </a:spcAft>
              <a:buNone/>
            </a:pPr>
            <a:r>
              <a:rPr lang="zh-CN" altLang="zh-CN" sz="1600" dirty="0">
                <a:solidFill>
                  <a:schemeClr val="tx1">
                    <a:lumMod val="75000"/>
                    <a:lumOff val="25000"/>
                  </a:schemeClr>
                </a:solidFill>
                <a:latin typeface="Microsoft YaHei Regular" panose="020B0503020204020204" charset="-122"/>
                <a:ea typeface="Microsoft YaHei Regular" panose="020B0503020204020204" charset="-122"/>
                <a:sym typeface="+mn-ea"/>
              </a:rPr>
              <a:t>在每一新的单元内容当中，覆盖前一单元的内容，将所学内容进行复现，使幼儿所学新旧知识相互联系和衔接的同时，又复习巩固了原有知识。</a:t>
            </a:r>
            <a:endParaRPr lang="zh-CN" altLang="zh-CN" sz="1600" dirty="0">
              <a:solidFill>
                <a:schemeClr val="tx1">
                  <a:lumMod val="75000"/>
                  <a:lumOff val="25000"/>
                </a:schemeClr>
              </a:solidFill>
              <a:latin typeface="Microsoft YaHei Regular" panose="020B0503020204020204" charset="-122"/>
              <a:ea typeface="Microsoft YaHei Regular" panose="020B0503020204020204" charset="-122"/>
            </a:endParaRPr>
          </a:p>
        </p:txBody>
      </p:sp>
      <p:sp>
        <p:nvSpPr>
          <p:cNvPr id="31" name="矩形 19"/>
          <p:cNvSpPr>
            <a:spLocks noChangeArrowheads="1"/>
          </p:cNvSpPr>
          <p:nvPr>
            <p:custDataLst>
              <p:tags r:id="rId11"/>
            </p:custDataLst>
          </p:nvPr>
        </p:nvSpPr>
        <p:spPr bwMode="auto">
          <a:xfrm>
            <a:off x="6455720" y="4265690"/>
            <a:ext cx="2011680" cy="506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zh-CN" altLang="en-US" b="1" dirty="0">
                <a:solidFill>
                  <a:srgbClr val="F96694"/>
                </a:solidFill>
                <a:latin typeface="Microsoft YaHei Bold" panose="020B0503020204020204" charset="-122"/>
                <a:ea typeface="Microsoft YaHei Bold" panose="020B0503020204020204" charset="-122"/>
                <a:sym typeface="+mn-ea"/>
              </a:rPr>
              <a:t>（三）交际性原则</a:t>
            </a:r>
            <a:endParaRPr lang="zh-CN" altLang="en-US" sz="1800" b="1" dirty="0">
              <a:solidFill>
                <a:srgbClr val="F96694"/>
              </a:solidFill>
              <a:latin typeface="Microsoft YaHei Bold" panose="020B0503020204020204" charset="-122"/>
              <a:ea typeface="Microsoft YaHei Bold" panose="020B0503020204020204" charset="-122"/>
            </a:endParaRPr>
          </a:p>
        </p:txBody>
      </p:sp>
      <p:sp>
        <p:nvSpPr>
          <p:cNvPr id="32" name="文本框 18"/>
          <p:cNvSpPr txBox="1">
            <a:spLocks noChangeArrowheads="1"/>
          </p:cNvSpPr>
          <p:nvPr>
            <p:custDataLst>
              <p:tags r:id="rId12"/>
            </p:custDataLst>
          </p:nvPr>
        </p:nvSpPr>
        <p:spPr bwMode="auto">
          <a:xfrm>
            <a:off x="5877560" y="4843145"/>
            <a:ext cx="3168000" cy="1419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just">
              <a:lnSpc>
                <a:spcPct val="135000"/>
              </a:lnSpc>
              <a:spcBef>
                <a:spcPts val="0"/>
              </a:spcBef>
              <a:spcAft>
                <a:spcPts val="0"/>
              </a:spcAft>
              <a:buNone/>
            </a:pPr>
            <a:r>
              <a:rPr lang="zh-CN" altLang="zh-CN" sz="1600" dirty="0">
                <a:solidFill>
                  <a:schemeClr val="tx1">
                    <a:lumMod val="75000"/>
                    <a:lumOff val="25000"/>
                  </a:schemeClr>
                </a:solidFill>
                <a:latin typeface="Microsoft YaHei Regular" panose="020B0503020204020204" charset="-122"/>
                <a:ea typeface="Microsoft YaHei Regular" panose="020B0503020204020204" charset="-122"/>
                <a:sym typeface="+mn-ea"/>
              </a:rPr>
              <a:t>注重让幼儿在现实生活中对英语的运用，按照生活当中语言表达和交流的实际需要去排列，体现语言的交际功能。</a:t>
            </a:r>
            <a:endParaRPr lang="zh-CN" altLang="zh-CN" sz="1600" dirty="0">
              <a:solidFill>
                <a:schemeClr val="tx1">
                  <a:lumMod val="75000"/>
                  <a:lumOff val="25000"/>
                </a:schemeClr>
              </a:solidFill>
              <a:latin typeface="Microsoft YaHei Regular" panose="020B0503020204020204" charset="-122"/>
              <a:ea typeface="Microsoft YaHei Regular" panose="020B0503020204020204" charset="-122"/>
            </a:endParaRPr>
          </a:p>
        </p:txBody>
      </p:sp>
      <p:cxnSp>
        <p:nvCxnSpPr>
          <p:cNvPr id="4" name="直接连接符 3"/>
          <p:cNvCxnSpPr/>
          <p:nvPr>
            <p:custDataLst>
              <p:tags r:id="rId13"/>
            </p:custDataLst>
          </p:nvPr>
        </p:nvCxnSpPr>
        <p:spPr>
          <a:xfrm>
            <a:off x="2045365" y="2987429"/>
            <a:ext cx="1" cy="740535"/>
          </a:xfrm>
          <a:prstGeom prst="line">
            <a:avLst/>
          </a:prstGeom>
          <a:ln w="28575">
            <a:solidFill>
              <a:srgbClr val="F9659A"/>
            </a:solidFill>
          </a:ln>
        </p:spPr>
        <p:style>
          <a:lnRef idx="1">
            <a:schemeClr val="accent1"/>
          </a:lnRef>
          <a:fillRef idx="0">
            <a:schemeClr val="accent1"/>
          </a:fillRef>
          <a:effectRef idx="0">
            <a:schemeClr val="accent1"/>
          </a:effectRef>
          <a:fontRef idx="minor">
            <a:schemeClr val="tx1"/>
          </a:fontRef>
        </p:style>
      </p:cxnSp>
      <p:pic>
        <p:nvPicPr>
          <p:cNvPr id="35" name="图片 34"/>
          <p:cNvPicPr>
            <a:picLocks noChangeAspect="1"/>
          </p:cNvPicPr>
          <p:nvPr>
            <p:custDataLst>
              <p:tags r:id="rId14"/>
            </p:custDataLst>
          </p:nvPr>
        </p:nvPicPr>
        <p:blipFill>
          <a:blip r:embed="rId15"/>
          <a:stretch>
            <a:fillRect/>
          </a:stretch>
        </p:blipFill>
        <p:spPr>
          <a:xfrm>
            <a:off x="1826626" y="2465595"/>
            <a:ext cx="438750" cy="393750"/>
          </a:xfrm>
          <a:prstGeom prst="rect">
            <a:avLst/>
          </a:prstGeom>
        </p:spPr>
      </p:pic>
      <p:sp>
        <p:nvSpPr>
          <p:cNvPr id="36" name="任意多边形 35"/>
          <p:cNvSpPr/>
          <p:nvPr>
            <p:custDataLst>
              <p:tags r:id="rId16"/>
            </p:custDataLst>
          </p:nvPr>
        </p:nvSpPr>
        <p:spPr>
          <a:xfrm>
            <a:off x="706796" y="3756995"/>
            <a:ext cx="2700000" cy="270456"/>
          </a:xfrm>
          <a:custGeom>
            <a:avLst/>
            <a:gdLst>
              <a:gd name="connsiteX0" fmla="*/ 63600 w 2099256"/>
              <a:gd name="connsiteY0" fmla="*/ 0 h 270456"/>
              <a:gd name="connsiteX1" fmla="*/ 2099256 w 2099256"/>
              <a:gd name="connsiteY1" fmla="*/ 0 h 270456"/>
              <a:gd name="connsiteX2" fmla="*/ 2099256 w 2099256"/>
              <a:gd name="connsiteY2" fmla="*/ 270456 h 270456"/>
              <a:gd name="connsiteX3" fmla="*/ 63600 w 2099256"/>
              <a:gd name="connsiteY3" fmla="*/ 270456 h 270456"/>
              <a:gd name="connsiteX4" fmla="*/ 0 w 2099256"/>
              <a:gd name="connsiteY4" fmla="*/ 206856 h 270456"/>
              <a:gd name="connsiteX5" fmla="*/ 0 w 2099256"/>
              <a:gd name="connsiteY5" fmla="*/ 63600 h 270456"/>
              <a:gd name="connsiteX6" fmla="*/ 63600 w 2099256"/>
              <a:gd name="connsiteY6" fmla="*/ 0 h 270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9256" h="270456">
                <a:moveTo>
                  <a:pt x="63600" y="0"/>
                </a:moveTo>
                <a:lnTo>
                  <a:pt x="2099256" y="0"/>
                </a:lnTo>
                <a:lnTo>
                  <a:pt x="2099256" y="270456"/>
                </a:lnTo>
                <a:lnTo>
                  <a:pt x="63600" y="270456"/>
                </a:lnTo>
                <a:cubicBezTo>
                  <a:pt x="28475" y="270456"/>
                  <a:pt x="0" y="241981"/>
                  <a:pt x="0" y="206856"/>
                </a:cubicBezTo>
                <a:lnTo>
                  <a:pt x="0" y="63600"/>
                </a:lnTo>
                <a:cubicBezTo>
                  <a:pt x="0" y="28475"/>
                  <a:pt x="28475" y="0"/>
                  <a:pt x="63600" y="0"/>
                </a:cubicBezTo>
                <a:close/>
              </a:path>
            </a:pathLst>
          </a:custGeom>
          <a:solidFill>
            <a:srgbClr val="F965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方正细倩简体" panose="03000509000000000000" pitchFamily="65" charset="-122"/>
              <a:ea typeface="方正细倩简体" panose="03000509000000000000" pitchFamily="65" charset="-122"/>
            </a:endParaRPr>
          </a:p>
        </p:txBody>
      </p:sp>
      <p:sp>
        <p:nvSpPr>
          <p:cNvPr id="6" name="矩形 5"/>
          <p:cNvSpPr/>
          <p:nvPr>
            <p:custDataLst>
              <p:tags r:id="rId17"/>
            </p:custDataLst>
          </p:nvPr>
        </p:nvSpPr>
        <p:spPr>
          <a:xfrm>
            <a:off x="3394687" y="3772871"/>
            <a:ext cx="2699385" cy="270455"/>
          </a:xfrm>
          <a:prstGeom prst="rect">
            <a:avLst/>
          </a:prstGeom>
          <a:solidFill>
            <a:srgbClr val="F9659A">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方正细倩简体" panose="03000509000000000000" pitchFamily="65" charset="-122"/>
              <a:ea typeface="方正细倩简体" panose="03000509000000000000" pitchFamily="65" charset="-122"/>
            </a:endParaRPr>
          </a:p>
        </p:txBody>
      </p:sp>
      <p:cxnSp>
        <p:nvCxnSpPr>
          <p:cNvPr id="11" name="直接连接符 10"/>
          <p:cNvCxnSpPr/>
          <p:nvPr>
            <p:custDataLst>
              <p:tags r:id="rId18"/>
            </p:custDataLst>
          </p:nvPr>
        </p:nvCxnSpPr>
        <p:spPr>
          <a:xfrm>
            <a:off x="4744379" y="4030447"/>
            <a:ext cx="1" cy="740535"/>
          </a:xfrm>
          <a:prstGeom prst="line">
            <a:avLst/>
          </a:prstGeom>
          <a:ln w="28575">
            <a:solidFill>
              <a:srgbClr val="F9659A"/>
            </a:solidFill>
          </a:ln>
        </p:spPr>
        <p:style>
          <a:lnRef idx="1">
            <a:schemeClr val="accent1"/>
          </a:lnRef>
          <a:fillRef idx="0">
            <a:schemeClr val="accent1"/>
          </a:fillRef>
          <a:effectRef idx="0">
            <a:schemeClr val="accent1"/>
          </a:effectRef>
          <a:fontRef idx="minor">
            <a:schemeClr val="tx1"/>
          </a:fontRef>
        </p:style>
      </p:cxnSp>
      <p:pic>
        <p:nvPicPr>
          <p:cNvPr id="18" name="图片 17"/>
          <p:cNvPicPr>
            <a:picLocks noChangeAspect="1"/>
          </p:cNvPicPr>
          <p:nvPr>
            <p:custDataLst>
              <p:tags r:id="rId19"/>
            </p:custDataLst>
          </p:nvPr>
        </p:nvPicPr>
        <p:blipFill>
          <a:blip r:embed="rId20"/>
          <a:stretch>
            <a:fillRect/>
          </a:stretch>
        </p:blipFill>
        <p:spPr>
          <a:xfrm>
            <a:off x="4553129" y="4985340"/>
            <a:ext cx="382500" cy="292500"/>
          </a:xfrm>
          <a:prstGeom prst="rect">
            <a:avLst/>
          </a:prstGeom>
        </p:spPr>
      </p:pic>
      <p:sp>
        <p:nvSpPr>
          <p:cNvPr id="7" name="矩形 6"/>
          <p:cNvSpPr/>
          <p:nvPr>
            <p:custDataLst>
              <p:tags r:id="rId21"/>
            </p:custDataLst>
          </p:nvPr>
        </p:nvSpPr>
        <p:spPr>
          <a:xfrm>
            <a:off x="6087871" y="3772870"/>
            <a:ext cx="2699385" cy="270456"/>
          </a:xfrm>
          <a:prstGeom prst="rect">
            <a:avLst/>
          </a:prstGeom>
          <a:solidFill>
            <a:srgbClr val="F965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方正细倩简体" panose="03000509000000000000" pitchFamily="65" charset="-122"/>
              <a:ea typeface="方正细倩简体" panose="03000509000000000000" pitchFamily="65" charset="-122"/>
            </a:endParaRPr>
          </a:p>
        </p:txBody>
      </p:sp>
      <p:cxnSp>
        <p:nvCxnSpPr>
          <p:cNvPr id="10" name="直接连接符 9"/>
          <p:cNvCxnSpPr/>
          <p:nvPr>
            <p:custDataLst>
              <p:tags r:id="rId22"/>
            </p:custDataLst>
          </p:nvPr>
        </p:nvCxnSpPr>
        <p:spPr>
          <a:xfrm>
            <a:off x="7437563" y="3045214"/>
            <a:ext cx="1" cy="740535"/>
          </a:xfrm>
          <a:prstGeom prst="line">
            <a:avLst/>
          </a:prstGeom>
          <a:ln w="28575">
            <a:solidFill>
              <a:srgbClr val="F9659A"/>
            </a:solidFill>
          </a:ln>
        </p:spPr>
        <p:style>
          <a:lnRef idx="1">
            <a:schemeClr val="accent1"/>
          </a:lnRef>
          <a:fillRef idx="0">
            <a:schemeClr val="accent1"/>
          </a:fillRef>
          <a:effectRef idx="0">
            <a:schemeClr val="accent1"/>
          </a:effectRef>
          <a:fontRef idx="minor">
            <a:schemeClr val="tx1"/>
          </a:fontRef>
        </p:style>
      </p:cxnSp>
      <p:pic>
        <p:nvPicPr>
          <p:cNvPr id="19" name="图片 18"/>
          <p:cNvPicPr>
            <a:picLocks noChangeAspect="1"/>
          </p:cNvPicPr>
          <p:nvPr>
            <p:custDataLst>
              <p:tags r:id="rId23"/>
            </p:custDataLst>
          </p:nvPr>
        </p:nvPicPr>
        <p:blipFill>
          <a:blip r:embed="rId24"/>
          <a:stretch>
            <a:fillRect/>
          </a:stretch>
        </p:blipFill>
        <p:spPr>
          <a:xfrm>
            <a:off x="7251938" y="2490932"/>
            <a:ext cx="371250" cy="371250"/>
          </a:xfrm>
          <a:prstGeom prst="rect">
            <a:avLst/>
          </a:prstGeom>
        </p:spPr>
      </p:pic>
      <p:sp>
        <p:nvSpPr>
          <p:cNvPr id="8" name="任意多边形 4"/>
          <p:cNvSpPr/>
          <p:nvPr>
            <p:custDataLst>
              <p:tags r:id="rId25"/>
            </p:custDataLst>
          </p:nvPr>
        </p:nvSpPr>
        <p:spPr>
          <a:xfrm flipH="1">
            <a:off x="8782542" y="3772870"/>
            <a:ext cx="2699385" cy="270456"/>
          </a:xfrm>
          <a:custGeom>
            <a:avLst/>
            <a:gdLst>
              <a:gd name="connsiteX0" fmla="*/ 63600 w 2099256"/>
              <a:gd name="connsiteY0" fmla="*/ 0 h 270456"/>
              <a:gd name="connsiteX1" fmla="*/ 2099256 w 2099256"/>
              <a:gd name="connsiteY1" fmla="*/ 0 h 270456"/>
              <a:gd name="connsiteX2" fmla="*/ 2099256 w 2099256"/>
              <a:gd name="connsiteY2" fmla="*/ 270456 h 270456"/>
              <a:gd name="connsiteX3" fmla="*/ 63600 w 2099256"/>
              <a:gd name="connsiteY3" fmla="*/ 270456 h 270456"/>
              <a:gd name="connsiteX4" fmla="*/ 0 w 2099256"/>
              <a:gd name="connsiteY4" fmla="*/ 206856 h 270456"/>
              <a:gd name="connsiteX5" fmla="*/ 0 w 2099256"/>
              <a:gd name="connsiteY5" fmla="*/ 63600 h 270456"/>
              <a:gd name="connsiteX6" fmla="*/ 63600 w 2099256"/>
              <a:gd name="connsiteY6" fmla="*/ 0 h 270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9256" h="270456">
                <a:moveTo>
                  <a:pt x="63600" y="0"/>
                </a:moveTo>
                <a:lnTo>
                  <a:pt x="2099256" y="0"/>
                </a:lnTo>
                <a:lnTo>
                  <a:pt x="2099256" y="270456"/>
                </a:lnTo>
                <a:lnTo>
                  <a:pt x="63600" y="270456"/>
                </a:lnTo>
                <a:cubicBezTo>
                  <a:pt x="28475" y="270456"/>
                  <a:pt x="0" y="241981"/>
                  <a:pt x="0" y="206856"/>
                </a:cubicBezTo>
                <a:lnTo>
                  <a:pt x="0" y="63600"/>
                </a:lnTo>
                <a:cubicBezTo>
                  <a:pt x="0" y="28475"/>
                  <a:pt x="28475" y="0"/>
                  <a:pt x="63600" y="0"/>
                </a:cubicBezTo>
                <a:close/>
              </a:path>
            </a:pathLst>
          </a:custGeom>
          <a:solidFill>
            <a:srgbClr val="F9659A">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方正细倩简体" panose="03000509000000000000" pitchFamily="65" charset="-122"/>
              <a:ea typeface="方正细倩简体" panose="03000509000000000000" pitchFamily="65" charset="-122"/>
            </a:endParaRPr>
          </a:p>
        </p:txBody>
      </p:sp>
      <p:cxnSp>
        <p:nvCxnSpPr>
          <p:cNvPr id="12" name="直接连接符 11"/>
          <p:cNvCxnSpPr/>
          <p:nvPr>
            <p:custDataLst>
              <p:tags r:id="rId26"/>
            </p:custDataLst>
          </p:nvPr>
        </p:nvCxnSpPr>
        <p:spPr>
          <a:xfrm>
            <a:off x="10132234" y="4030446"/>
            <a:ext cx="1" cy="740535"/>
          </a:xfrm>
          <a:prstGeom prst="line">
            <a:avLst/>
          </a:prstGeom>
          <a:ln w="28575">
            <a:solidFill>
              <a:srgbClr val="F9659A"/>
            </a:solidFill>
          </a:ln>
        </p:spPr>
        <p:style>
          <a:lnRef idx="1">
            <a:schemeClr val="accent1"/>
          </a:lnRef>
          <a:fillRef idx="0">
            <a:schemeClr val="accent1"/>
          </a:fillRef>
          <a:effectRef idx="0">
            <a:schemeClr val="accent1"/>
          </a:effectRef>
          <a:fontRef idx="minor">
            <a:schemeClr val="tx1"/>
          </a:fontRef>
        </p:style>
      </p:cxnSp>
      <p:pic>
        <p:nvPicPr>
          <p:cNvPr id="45" name="图片 44"/>
          <p:cNvPicPr>
            <a:picLocks noChangeAspect="1"/>
          </p:cNvPicPr>
          <p:nvPr>
            <p:custDataLst>
              <p:tags r:id="rId27"/>
            </p:custDataLst>
          </p:nvPr>
        </p:nvPicPr>
        <p:blipFill>
          <a:blip r:embed="rId28"/>
          <a:stretch>
            <a:fillRect/>
          </a:stretch>
        </p:blipFill>
        <p:spPr>
          <a:xfrm>
            <a:off x="9895984" y="4979715"/>
            <a:ext cx="472500" cy="3037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heel(1)">
                                      <p:cBhvr>
                                        <p:cTn id="7" dur="20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ppt_x"/>
                                          </p:val>
                                        </p:tav>
                                        <p:tav tm="100000">
                                          <p:val>
                                            <p:strVal val="#ppt_x"/>
                                          </p:val>
                                        </p:tav>
                                      </p:tavLst>
                                    </p:anim>
                                    <p:anim calcmode="lin" valueType="num">
                                      <p:cBhvr additive="base">
                                        <p:cTn id="13" dur="500" fill="hold"/>
                                        <p:tgtEl>
                                          <p:spTgt spid="27"/>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additive="base">
                                        <p:cTn id="16" dur="500" fill="hold"/>
                                        <p:tgtEl>
                                          <p:spTgt spid="28"/>
                                        </p:tgtEl>
                                        <p:attrNameLst>
                                          <p:attrName>ppt_x</p:attrName>
                                        </p:attrNameLst>
                                      </p:cBhvr>
                                      <p:tavLst>
                                        <p:tav tm="0">
                                          <p:val>
                                            <p:strVal val="#ppt_x"/>
                                          </p:val>
                                        </p:tav>
                                        <p:tav tm="100000">
                                          <p:val>
                                            <p:strVal val="#ppt_x"/>
                                          </p:val>
                                        </p:tav>
                                      </p:tavLst>
                                    </p:anim>
                                    <p:anim calcmode="lin" valueType="num">
                                      <p:cBhvr additive="base">
                                        <p:cTn id="17"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500" fill="hold"/>
                                        <p:tgtEl>
                                          <p:spTgt spid="25"/>
                                        </p:tgtEl>
                                        <p:attrNameLst>
                                          <p:attrName>ppt_x</p:attrName>
                                        </p:attrNameLst>
                                      </p:cBhvr>
                                      <p:tavLst>
                                        <p:tav tm="0">
                                          <p:val>
                                            <p:strVal val="#ppt_x"/>
                                          </p:val>
                                        </p:tav>
                                        <p:tav tm="100000">
                                          <p:val>
                                            <p:strVal val="#ppt_x"/>
                                          </p:val>
                                        </p:tav>
                                      </p:tavLst>
                                    </p:anim>
                                    <p:anim calcmode="lin" valueType="num">
                                      <p:cBhvr additive="base">
                                        <p:cTn id="23" dur="500" fill="hold"/>
                                        <p:tgtEl>
                                          <p:spTgt spid="25"/>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fill="hold"/>
                                        <p:tgtEl>
                                          <p:spTgt spid="26"/>
                                        </p:tgtEl>
                                        <p:attrNameLst>
                                          <p:attrName>ppt_x</p:attrName>
                                        </p:attrNameLst>
                                      </p:cBhvr>
                                      <p:tavLst>
                                        <p:tav tm="0">
                                          <p:val>
                                            <p:strVal val="#ppt_x"/>
                                          </p:val>
                                        </p:tav>
                                        <p:tav tm="100000">
                                          <p:val>
                                            <p:strVal val="#ppt_x"/>
                                          </p:val>
                                        </p:tav>
                                      </p:tavLst>
                                    </p:anim>
                                    <p:anim calcmode="lin" valueType="num">
                                      <p:cBhvr additive="base">
                                        <p:cTn id="27"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cBhvr additive="base">
                                        <p:cTn id="32" dur="500" fill="hold"/>
                                        <p:tgtEl>
                                          <p:spTgt spid="31"/>
                                        </p:tgtEl>
                                        <p:attrNameLst>
                                          <p:attrName>ppt_x</p:attrName>
                                        </p:attrNameLst>
                                      </p:cBhvr>
                                      <p:tavLst>
                                        <p:tav tm="0">
                                          <p:val>
                                            <p:strVal val="#ppt_x"/>
                                          </p:val>
                                        </p:tav>
                                        <p:tav tm="100000">
                                          <p:val>
                                            <p:strVal val="#ppt_x"/>
                                          </p:val>
                                        </p:tav>
                                      </p:tavLst>
                                    </p:anim>
                                    <p:anim calcmode="lin" valueType="num">
                                      <p:cBhvr additive="base">
                                        <p:cTn id="33" dur="500" fill="hold"/>
                                        <p:tgtEl>
                                          <p:spTgt spid="31"/>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additive="base">
                                        <p:cTn id="36" dur="500" fill="hold"/>
                                        <p:tgtEl>
                                          <p:spTgt spid="32"/>
                                        </p:tgtEl>
                                        <p:attrNameLst>
                                          <p:attrName>ppt_x</p:attrName>
                                        </p:attrNameLst>
                                      </p:cBhvr>
                                      <p:tavLst>
                                        <p:tav tm="0">
                                          <p:val>
                                            <p:strVal val="#ppt_x"/>
                                          </p:val>
                                        </p:tav>
                                        <p:tav tm="100000">
                                          <p:val>
                                            <p:strVal val="#ppt_x"/>
                                          </p:val>
                                        </p:tav>
                                      </p:tavLst>
                                    </p:anim>
                                    <p:anim calcmode="lin" valueType="num">
                                      <p:cBhvr additive="base">
                                        <p:cTn id="37"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29"/>
                                        </p:tgtEl>
                                        <p:attrNameLst>
                                          <p:attrName>style.visibility</p:attrName>
                                        </p:attrNameLst>
                                      </p:cBhvr>
                                      <p:to>
                                        <p:strVal val="visible"/>
                                      </p:to>
                                    </p:set>
                                    <p:anim calcmode="lin" valueType="num">
                                      <p:cBhvr additive="base">
                                        <p:cTn id="42" dur="500" fill="hold"/>
                                        <p:tgtEl>
                                          <p:spTgt spid="29"/>
                                        </p:tgtEl>
                                        <p:attrNameLst>
                                          <p:attrName>ppt_x</p:attrName>
                                        </p:attrNameLst>
                                      </p:cBhvr>
                                      <p:tavLst>
                                        <p:tav tm="0">
                                          <p:val>
                                            <p:strVal val="#ppt_x"/>
                                          </p:val>
                                        </p:tav>
                                        <p:tav tm="100000">
                                          <p:val>
                                            <p:strVal val="#ppt_x"/>
                                          </p:val>
                                        </p:tav>
                                      </p:tavLst>
                                    </p:anim>
                                    <p:anim calcmode="lin" valueType="num">
                                      <p:cBhvr additive="base">
                                        <p:cTn id="43" dur="500" fill="hold"/>
                                        <p:tgtEl>
                                          <p:spTgt spid="29"/>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30"/>
                                        </p:tgtEl>
                                        <p:attrNameLst>
                                          <p:attrName>style.visibility</p:attrName>
                                        </p:attrNameLst>
                                      </p:cBhvr>
                                      <p:to>
                                        <p:strVal val="visible"/>
                                      </p:to>
                                    </p:set>
                                    <p:anim calcmode="lin" valueType="num">
                                      <p:cBhvr additive="base">
                                        <p:cTn id="46" dur="500" fill="hold"/>
                                        <p:tgtEl>
                                          <p:spTgt spid="30"/>
                                        </p:tgtEl>
                                        <p:attrNameLst>
                                          <p:attrName>ppt_x</p:attrName>
                                        </p:attrNameLst>
                                      </p:cBhvr>
                                      <p:tavLst>
                                        <p:tav tm="0">
                                          <p:val>
                                            <p:strVal val="#ppt_x"/>
                                          </p:val>
                                        </p:tav>
                                        <p:tav tm="100000">
                                          <p:val>
                                            <p:strVal val="#ppt_x"/>
                                          </p:val>
                                        </p:tav>
                                      </p:tavLst>
                                    </p:anim>
                                    <p:anim calcmode="lin" valueType="num">
                                      <p:cBhvr additive="base">
                                        <p:cTn id="47"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25" grpId="0"/>
      <p:bldP spid="26" grpId="0"/>
      <p:bldP spid="27" grpId="0"/>
      <p:bldP spid="28" grpId="0"/>
      <p:bldP spid="29" grpId="0"/>
      <p:bldP spid="30" grpId="0"/>
      <p:bldP spid="31" grpId="0"/>
      <p:bldP spid="3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40" name="Text Box 8"/>
          <p:cNvSpPr txBox="1">
            <a:spLocks noChangeArrowheads="1"/>
          </p:cNvSpPr>
          <p:nvPr>
            <p:custDataLst>
              <p:tags r:id="rId1"/>
            </p:custDataLst>
          </p:nvPr>
        </p:nvSpPr>
        <p:spPr bwMode="auto">
          <a:xfrm>
            <a:off x="4787583" y="634365"/>
            <a:ext cx="4248150" cy="922020"/>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p>
            <a:pPr marR="0" defTabSz="914400" eaLnBrk="1" hangingPunct="1">
              <a:spcBef>
                <a:spcPct val="50000"/>
              </a:spcBef>
              <a:buClrTx/>
              <a:buSzTx/>
              <a:buFontTx/>
              <a:defRPr/>
            </a:pPr>
            <a:r>
              <a:rPr kumimoji="0" lang="zh-CN" altLang="en-US" sz="5400" b="1" kern="1200" cap="none" spc="0" normalizeH="0" baseline="0" noProof="0" smtClean="0">
                <a:solidFill>
                  <a:srgbClr val="3EB921"/>
                </a:solidFill>
                <a:latin typeface="Arial" panose="020B0604020202020204" pitchFamily="34" charset="0"/>
                <a:ea typeface="黑体" panose="02010609060101010101" charset="-122"/>
                <a:cs typeface="Arial" panose="020B0604020202020204" pitchFamily="34" charset="0"/>
              </a:rPr>
              <a:t>思考与练习</a:t>
            </a:r>
            <a:endParaRPr kumimoji="0" lang="zh-CN" altLang="en-US" sz="5400" b="1" kern="1200" cap="none" spc="0" normalizeH="0" baseline="0" noProof="0" smtClean="0">
              <a:solidFill>
                <a:srgbClr val="3EB921"/>
              </a:solidFill>
              <a:latin typeface="Arial" panose="020B0604020202020204" pitchFamily="34" charset="0"/>
              <a:ea typeface="黑体" panose="02010609060101010101" charset="-122"/>
              <a:cs typeface="Arial" panose="020B0604020202020204" pitchFamily="34" charset="0"/>
            </a:endParaRPr>
          </a:p>
        </p:txBody>
      </p:sp>
      <p:pic>
        <p:nvPicPr>
          <p:cNvPr id="28" name="图片 27" descr="C:/Users/ADMINI~1.USE/AppData/Local/Temp/picturescale_20200213140500/output_20200213140501.pngoutput_20200213140501"/>
          <p:cNvPicPr>
            <a:picLocks noChangeAspect="1"/>
          </p:cNvPicPr>
          <p:nvPr>
            <p:custDataLst>
              <p:tags r:id="rId2"/>
            </p:custDataLst>
          </p:nvPr>
        </p:nvPicPr>
        <p:blipFill>
          <a:blip r:embed="rId3">
            <a:lum bright="6000" contrast="6000"/>
          </a:blip>
          <a:srcRect l="3037" t="11997" r="3865" b="6638"/>
          <a:stretch>
            <a:fillRect/>
          </a:stretch>
        </p:blipFill>
        <p:spPr>
          <a:xfrm>
            <a:off x="3079750" y="371475"/>
            <a:ext cx="1708150" cy="1610995"/>
          </a:xfrm>
          <a:prstGeom prst="rect">
            <a:avLst/>
          </a:prstGeom>
        </p:spPr>
      </p:pic>
      <p:sp>
        <p:nvSpPr>
          <p:cNvPr id="3" name="文本框 99"/>
          <p:cNvSpPr txBox="1"/>
          <p:nvPr/>
        </p:nvSpPr>
        <p:spPr>
          <a:xfrm>
            <a:off x="465455" y="1294765"/>
            <a:ext cx="10800000" cy="4861560"/>
          </a:xfrm>
          <a:prstGeom prst="rect">
            <a:avLst/>
          </a:prstGeom>
          <a:noFill/>
          <a:ln w="9525">
            <a:noFill/>
          </a:ln>
        </p:spPr>
        <p:txBody>
          <a:bodyPr wrap="square" anchor="t" anchorCtr="0">
            <a:spAutoFit/>
          </a:bodyPr>
          <a:p>
            <a:pPr indent="0" algn="just"/>
            <a:r>
              <a:rPr lang="zh-CN" altLang="en-US" sz="2000" b="1" dirty="0">
                <a:solidFill>
                  <a:srgbClr val="C00000"/>
                </a:solidFill>
                <a:latin typeface="华文细黑" panose="02010600040101010101" pitchFamily="2" charset="-122"/>
                <a:ea typeface="华文细黑" panose="02010600040101010101" pitchFamily="2" charset="-122"/>
              </a:rPr>
              <a:t>一、 选择填空</a:t>
            </a:r>
            <a:endParaRPr lang="zh-CN" altLang="en-US" sz="2000" b="1" dirty="0">
              <a:solidFill>
                <a:srgbClr val="C00000"/>
              </a:solidFill>
              <a:latin typeface="华文细黑" panose="02010600040101010101" pitchFamily="2" charset="-122"/>
              <a:ea typeface="华文细黑" panose="02010600040101010101" pitchFamily="2" charset="-122"/>
            </a:endParaRPr>
          </a:p>
          <a:p>
            <a:pPr indent="0" algn="l">
              <a:lnSpc>
                <a:spcPct val="150000"/>
              </a:lnSpc>
              <a:spcBef>
                <a:spcPts val="1200"/>
              </a:spcBef>
              <a:spcAft>
                <a:spcPts val="1200"/>
              </a:spcAft>
            </a:pPr>
            <a:r>
              <a:rPr lang="zh-CN" altLang="en-US" sz="2000" b="1" dirty="0">
                <a:solidFill>
                  <a:srgbClr val="002060"/>
                </a:solidFill>
                <a:latin typeface="华文宋体" panose="02010600040101010101" charset="-122"/>
                <a:ea typeface="华文宋体" panose="02010600040101010101" charset="-122"/>
                <a:cs typeface="+mn-ea"/>
                <a:sym typeface="微软雅黑" panose="020B0503020204020204" pitchFamily="34" charset="-122"/>
              </a:rPr>
              <a:t>1. 幼儿英语教育的总目标以_______为先。</a:t>
            </a:r>
            <a:endParaRPr lang="zh-CN" altLang="en-US" sz="2000" b="1" dirty="0">
              <a:solidFill>
                <a:srgbClr val="002060"/>
              </a:solidFill>
              <a:latin typeface="华文宋体" panose="02010600040101010101" charset="-122"/>
              <a:ea typeface="华文宋体" panose="02010600040101010101" charset="-122"/>
              <a:cs typeface="+mn-ea"/>
              <a:sym typeface="微软雅黑" panose="020B0503020204020204" pitchFamily="34" charset="-122"/>
            </a:endParaRPr>
          </a:p>
          <a:p>
            <a:pPr indent="0" algn="l">
              <a:lnSpc>
                <a:spcPct val="150000"/>
              </a:lnSpc>
              <a:spcBef>
                <a:spcPts val="1200"/>
              </a:spcBef>
              <a:spcAft>
                <a:spcPts val="1200"/>
              </a:spcAft>
            </a:pPr>
            <a:r>
              <a:rPr lang="zh-CN" altLang="en-US" sz="2000" b="1" dirty="0">
                <a:solidFill>
                  <a:srgbClr val="002060"/>
                </a:solidFill>
                <a:latin typeface="华文宋体" panose="02010600040101010101" charset="-122"/>
                <a:ea typeface="华文宋体" panose="02010600040101010101" charset="-122"/>
                <a:cs typeface="+mn-ea"/>
                <a:sym typeface="微软雅黑" panose="020B0503020204020204" pitchFamily="34" charset="-122"/>
              </a:rPr>
              <a:t>A. 能力             B.知识          C.兴趣  </a:t>
            </a:r>
            <a:endParaRPr lang="zh-CN" altLang="en-US" sz="2000" b="1" dirty="0">
              <a:solidFill>
                <a:srgbClr val="002060"/>
              </a:solidFill>
              <a:latin typeface="华文宋体" panose="02010600040101010101" charset="-122"/>
              <a:ea typeface="华文宋体" panose="02010600040101010101" charset="-122"/>
              <a:cs typeface="+mn-ea"/>
              <a:sym typeface="微软雅黑" panose="020B0503020204020204" pitchFamily="34" charset="-122"/>
            </a:endParaRPr>
          </a:p>
          <a:p>
            <a:pPr indent="0" algn="l">
              <a:lnSpc>
                <a:spcPct val="150000"/>
              </a:lnSpc>
              <a:spcBef>
                <a:spcPts val="1200"/>
              </a:spcBef>
              <a:spcAft>
                <a:spcPts val="1200"/>
              </a:spcAft>
            </a:pPr>
            <a:r>
              <a:rPr lang="zh-CN" altLang="en-US" sz="2000" b="1" dirty="0">
                <a:solidFill>
                  <a:srgbClr val="002060"/>
                </a:solidFill>
                <a:latin typeface="华文宋体" panose="02010600040101010101" charset="-122"/>
                <a:ea typeface="华文宋体" panose="02010600040101010101" charset="-122"/>
                <a:cs typeface="+mn-ea"/>
                <a:sym typeface="微软雅黑" panose="020B0503020204020204" pitchFamily="34" charset="-122"/>
              </a:rPr>
              <a:t>2. 幼儿英语教育能力领域目标是初步培养幼儿的英语交际能力，_____为主。</a:t>
            </a:r>
            <a:endParaRPr lang="zh-CN" altLang="en-US" sz="2000" b="1" dirty="0">
              <a:solidFill>
                <a:srgbClr val="002060"/>
              </a:solidFill>
              <a:latin typeface="华文宋体" panose="02010600040101010101" charset="-122"/>
              <a:ea typeface="华文宋体" panose="02010600040101010101" charset="-122"/>
              <a:cs typeface="+mn-ea"/>
              <a:sym typeface="微软雅黑" panose="020B0503020204020204" pitchFamily="34" charset="-122"/>
            </a:endParaRPr>
          </a:p>
          <a:p>
            <a:pPr indent="0" algn="l">
              <a:lnSpc>
                <a:spcPct val="150000"/>
              </a:lnSpc>
              <a:spcBef>
                <a:spcPts val="1200"/>
              </a:spcBef>
              <a:spcAft>
                <a:spcPts val="1200"/>
              </a:spcAft>
            </a:pPr>
            <a:r>
              <a:rPr lang="zh-CN" altLang="en-US" sz="2000" b="1" dirty="0">
                <a:solidFill>
                  <a:srgbClr val="002060"/>
                </a:solidFill>
                <a:latin typeface="华文宋体" panose="02010600040101010101" charset="-122"/>
                <a:ea typeface="华文宋体" panose="02010600040101010101" charset="-122"/>
                <a:cs typeface="+mn-ea"/>
                <a:sym typeface="微软雅黑" panose="020B0503020204020204" pitchFamily="34" charset="-122"/>
              </a:rPr>
              <a:t>A. 听说               B.读写          C.背单词</a:t>
            </a:r>
            <a:endParaRPr lang="zh-CN" altLang="en-US" sz="2000" b="1" dirty="0">
              <a:solidFill>
                <a:srgbClr val="002060"/>
              </a:solidFill>
              <a:latin typeface="华文宋体" panose="02010600040101010101" charset="-122"/>
              <a:ea typeface="华文宋体" panose="02010600040101010101" charset="-122"/>
              <a:cs typeface="+mn-ea"/>
              <a:sym typeface="微软雅黑" panose="020B0503020204020204" pitchFamily="34" charset="-122"/>
            </a:endParaRPr>
          </a:p>
          <a:p>
            <a:pPr indent="0" algn="l">
              <a:lnSpc>
                <a:spcPct val="150000"/>
              </a:lnSpc>
              <a:spcBef>
                <a:spcPts val="1200"/>
              </a:spcBef>
              <a:spcAft>
                <a:spcPts val="1200"/>
              </a:spcAft>
            </a:pPr>
            <a:r>
              <a:rPr lang="zh-CN" altLang="en-US" sz="2000" b="1" dirty="0">
                <a:solidFill>
                  <a:srgbClr val="002060"/>
                </a:solidFill>
                <a:latin typeface="华文宋体" panose="02010600040101010101" charset="-122"/>
                <a:ea typeface="华文宋体" panose="02010600040101010101" charset="-122"/>
                <a:cs typeface="+mn-ea"/>
                <a:sym typeface="微软雅黑" panose="020B0503020204020204" pitchFamily="34" charset="-122"/>
              </a:rPr>
              <a:t>3. 幼儿英语教育应该以培养幼儿良好的______，建立初步的_____为幼儿英语教学的认知目标。</a:t>
            </a:r>
            <a:endParaRPr lang="zh-CN" altLang="en-US" sz="2000" b="1" dirty="0">
              <a:solidFill>
                <a:srgbClr val="002060"/>
              </a:solidFill>
              <a:latin typeface="华文宋体" panose="02010600040101010101" charset="-122"/>
              <a:ea typeface="华文宋体" panose="02010600040101010101" charset="-122"/>
              <a:cs typeface="+mn-ea"/>
              <a:sym typeface="微软雅黑" panose="020B0503020204020204" pitchFamily="34" charset="-122"/>
            </a:endParaRPr>
          </a:p>
          <a:p>
            <a:pPr indent="0" algn="l">
              <a:lnSpc>
                <a:spcPct val="150000"/>
              </a:lnSpc>
              <a:spcBef>
                <a:spcPts val="1200"/>
              </a:spcBef>
              <a:spcAft>
                <a:spcPts val="1200"/>
              </a:spcAft>
            </a:pPr>
            <a:r>
              <a:rPr lang="zh-CN" altLang="en-US" sz="2000" b="1" dirty="0">
                <a:solidFill>
                  <a:srgbClr val="002060"/>
                </a:solidFill>
                <a:latin typeface="华文宋体" panose="02010600040101010101" charset="-122"/>
                <a:ea typeface="华文宋体" panose="02010600040101010101" charset="-122"/>
                <a:cs typeface="+mn-ea"/>
                <a:sym typeface="微软雅黑" panose="020B0503020204020204" pitchFamily="34" charset="-122"/>
              </a:rPr>
              <a:t>A.词汇量；语法概念                       B.语音；语感</a:t>
            </a:r>
            <a:endParaRPr lang="zh-CN" altLang="en-US" sz="2000" b="1" dirty="0">
              <a:solidFill>
                <a:srgbClr val="002060"/>
              </a:solidFill>
              <a:latin typeface="华文宋体" panose="02010600040101010101" charset="-122"/>
              <a:ea typeface="华文宋体" panose="02010600040101010101" charset="-122"/>
              <a:cs typeface="+mn-ea"/>
              <a:sym typeface="微软雅黑" panose="020B0503020204020204" pitchFamily="34" charset="-122"/>
            </a:endParaRPr>
          </a:p>
        </p:txBody>
      </p:sp>
      <p:sp>
        <p:nvSpPr>
          <p:cNvPr id="4" name="椭圆 3"/>
          <p:cNvSpPr/>
          <p:nvPr>
            <p:custDataLst>
              <p:tags r:id="rId4"/>
            </p:custDataLst>
          </p:nvPr>
        </p:nvSpPr>
        <p:spPr>
          <a:xfrm>
            <a:off x="3079750" y="2568893"/>
            <a:ext cx="1682750" cy="525463"/>
          </a:xfrm>
          <a:prstGeom prst="ellipse">
            <a:avLst/>
          </a:prstGeom>
          <a:noFill/>
          <a:ln>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5" name="椭圆 4"/>
          <p:cNvSpPr/>
          <p:nvPr>
            <p:custDataLst>
              <p:tags r:id="rId5"/>
            </p:custDataLst>
          </p:nvPr>
        </p:nvSpPr>
        <p:spPr>
          <a:xfrm>
            <a:off x="212725" y="4163695"/>
            <a:ext cx="1653540" cy="527050"/>
          </a:xfrm>
          <a:prstGeom prst="ellipse">
            <a:avLst/>
          </a:prstGeom>
          <a:noFill/>
          <a:ln>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2" name="椭圆 1"/>
          <p:cNvSpPr/>
          <p:nvPr>
            <p:custDataLst>
              <p:tags r:id="rId6"/>
            </p:custDataLst>
          </p:nvPr>
        </p:nvSpPr>
        <p:spPr>
          <a:xfrm>
            <a:off x="4213225" y="5629275"/>
            <a:ext cx="1684338" cy="527050"/>
          </a:xfrm>
          <a:prstGeom prst="ellipse">
            <a:avLst/>
          </a:prstGeom>
          <a:noFill/>
          <a:ln>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44040"/>
                                        </p:tgtEl>
                                        <p:attrNameLst>
                                          <p:attrName>style.visibility</p:attrName>
                                        </p:attrNameLst>
                                      </p:cBhvr>
                                      <p:to>
                                        <p:strVal val="visible"/>
                                      </p:to>
                                    </p:set>
                                    <p:animEffect transition="in" filter="box(in)">
                                      <p:cBhvr>
                                        <p:cTn id="7" dur="2000"/>
                                        <p:tgtEl>
                                          <p:spTgt spid="44040"/>
                                        </p:tgtEl>
                                      </p:cBhvr>
                                    </p:animEffect>
                                  </p:childTnLst>
                                </p:cTn>
                              </p:par>
                              <p:par>
                                <p:cTn id="8" presetID="4" presetClass="entr" presetSubtype="16"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box(in)">
                                      <p:cBhvr>
                                        <p:cTn id="10" dur="2000"/>
                                        <p:tgtEl>
                                          <p:spTgt spid="28"/>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wheel(1)">
                                      <p:cBhvr>
                                        <p:cTn id="15" dur="2000"/>
                                        <p:tgtEl>
                                          <p:spTgt spid="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blinds(horizontal)">
                                      <p:cBhvr>
                                        <p:cTn id="20" dur="500"/>
                                        <p:tgtEl>
                                          <p:spTgt spid="3">
                                            <p:txEl>
                                              <p:pRg st="1" end="1"/>
                                            </p:txEl>
                                          </p:spTgt>
                                        </p:tgtEl>
                                      </p:cBhvr>
                                    </p:animEffect>
                                  </p:childTnLst>
                                </p:cTn>
                              </p:par>
                            </p:childTnLst>
                          </p:cTn>
                        </p:par>
                        <p:par>
                          <p:cTn id="21" fill="hold">
                            <p:stCondLst>
                              <p:cond delay="500"/>
                            </p:stCondLst>
                            <p:childTnLst>
                              <p:par>
                                <p:cTn id="22" presetID="3" presetClass="entr" presetSubtype="10" fill="hold" nodeType="after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blinds(horizontal)">
                                      <p:cBhvr>
                                        <p:cTn id="24" dur="500"/>
                                        <p:tgtEl>
                                          <p:spTgt spid="3">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left)">
                                      <p:cBhvr>
                                        <p:cTn id="29" dur="500"/>
                                        <p:tgtEl>
                                          <p:spTgt spid="4"/>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nodeType="click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Effect transition="in" filter="blinds(horizontal)">
                                      <p:cBhvr>
                                        <p:cTn id="34" dur="500"/>
                                        <p:tgtEl>
                                          <p:spTgt spid="3">
                                            <p:txEl>
                                              <p:pRg st="3" end="3"/>
                                            </p:txEl>
                                          </p:spTgt>
                                        </p:tgtEl>
                                      </p:cBhvr>
                                    </p:animEffect>
                                  </p:childTnLst>
                                </p:cTn>
                              </p:par>
                            </p:childTnLst>
                          </p:cTn>
                        </p:par>
                        <p:par>
                          <p:cTn id="35" fill="hold">
                            <p:stCondLst>
                              <p:cond delay="500"/>
                            </p:stCondLst>
                            <p:childTnLst>
                              <p:par>
                                <p:cTn id="36" presetID="3" presetClass="entr" presetSubtype="10" fill="hold" nodeType="afterEffect">
                                  <p:stCondLst>
                                    <p:cond delay="0"/>
                                  </p:stCondLst>
                                  <p:childTnLst>
                                    <p:set>
                                      <p:cBhvr>
                                        <p:cTn id="37" dur="1" fill="hold">
                                          <p:stCondLst>
                                            <p:cond delay="0"/>
                                          </p:stCondLst>
                                        </p:cTn>
                                        <p:tgtEl>
                                          <p:spTgt spid="3">
                                            <p:txEl>
                                              <p:pRg st="4" end="4"/>
                                            </p:txEl>
                                          </p:spTgt>
                                        </p:tgtEl>
                                        <p:attrNameLst>
                                          <p:attrName>style.visibility</p:attrName>
                                        </p:attrNameLst>
                                      </p:cBhvr>
                                      <p:to>
                                        <p:strVal val="visible"/>
                                      </p:to>
                                    </p:set>
                                    <p:animEffect transition="in" filter="blinds(horizontal)">
                                      <p:cBhvr>
                                        <p:cTn id="38" dur="500"/>
                                        <p:tgtEl>
                                          <p:spTgt spid="3">
                                            <p:txEl>
                                              <p:pRg st="4" end="4"/>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left)">
                                      <p:cBhvr>
                                        <p:cTn id="43" dur="500"/>
                                        <p:tgtEl>
                                          <p:spTgt spid="5"/>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nodeType="clickEffect">
                                  <p:stCondLst>
                                    <p:cond delay="0"/>
                                  </p:stCondLst>
                                  <p:childTnLst>
                                    <p:set>
                                      <p:cBhvr>
                                        <p:cTn id="47" dur="1" fill="hold">
                                          <p:stCondLst>
                                            <p:cond delay="0"/>
                                          </p:stCondLst>
                                        </p:cTn>
                                        <p:tgtEl>
                                          <p:spTgt spid="3">
                                            <p:txEl>
                                              <p:pRg st="5" end="5"/>
                                            </p:txEl>
                                          </p:spTgt>
                                        </p:tgtEl>
                                        <p:attrNameLst>
                                          <p:attrName>style.visibility</p:attrName>
                                        </p:attrNameLst>
                                      </p:cBhvr>
                                      <p:to>
                                        <p:strVal val="visible"/>
                                      </p:to>
                                    </p:set>
                                    <p:animEffect transition="in" filter="blinds(horizontal)">
                                      <p:cBhvr>
                                        <p:cTn id="48" dur="500"/>
                                        <p:tgtEl>
                                          <p:spTgt spid="3">
                                            <p:txEl>
                                              <p:pRg st="5" end="5"/>
                                            </p:txEl>
                                          </p:spTgt>
                                        </p:tgtEl>
                                      </p:cBhvr>
                                    </p:animEffect>
                                  </p:childTnLst>
                                </p:cTn>
                              </p:par>
                            </p:childTnLst>
                          </p:cTn>
                        </p:par>
                        <p:par>
                          <p:cTn id="49" fill="hold">
                            <p:stCondLst>
                              <p:cond delay="500"/>
                            </p:stCondLst>
                            <p:childTnLst>
                              <p:par>
                                <p:cTn id="50" presetID="3" presetClass="entr" presetSubtype="10" fill="hold" nodeType="afterEffect">
                                  <p:stCondLst>
                                    <p:cond delay="0"/>
                                  </p:stCondLst>
                                  <p:childTnLst>
                                    <p:set>
                                      <p:cBhvr>
                                        <p:cTn id="51" dur="1" fill="hold">
                                          <p:stCondLst>
                                            <p:cond delay="0"/>
                                          </p:stCondLst>
                                        </p:cTn>
                                        <p:tgtEl>
                                          <p:spTgt spid="3">
                                            <p:txEl>
                                              <p:pRg st="6" end="6"/>
                                            </p:txEl>
                                          </p:spTgt>
                                        </p:tgtEl>
                                        <p:attrNameLst>
                                          <p:attrName>style.visibility</p:attrName>
                                        </p:attrNameLst>
                                      </p:cBhvr>
                                      <p:to>
                                        <p:strVal val="visible"/>
                                      </p:to>
                                    </p:set>
                                    <p:animEffect transition="in" filter="blinds(horizontal)">
                                      <p:cBhvr>
                                        <p:cTn id="52" dur="500"/>
                                        <p:tgtEl>
                                          <p:spTgt spid="3">
                                            <p:txEl>
                                              <p:pRg st="6" end="6"/>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2"/>
                                        </p:tgtEl>
                                        <p:attrNameLst>
                                          <p:attrName>style.visibility</p:attrName>
                                        </p:attrNameLst>
                                      </p:cBhvr>
                                      <p:to>
                                        <p:strVal val="visible"/>
                                      </p:to>
                                    </p:set>
                                    <p:animEffect transition="in" filter="wipe(left)">
                                      <p:cBhvr>
                                        <p:cTn id="5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40" grpId="0" bldLvl="0" animBg="1"/>
      <p:bldP spid="4" grpId="0" bldLvl="0" animBg="1"/>
      <p:bldP spid="5" grpId="0" bldLvl="0" animBg="1"/>
      <p:bldP spid="2"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custDataLst>
              <p:tags r:id="rId1"/>
            </p:custDataLst>
          </p:nvPr>
        </p:nvPicPr>
        <p:blipFill rotWithShape="1">
          <a:blip r:embed="rId2" cstate="print">
            <a:extLst>
              <a:ext uri="{28A0092B-C50C-407E-A947-70E740481C1C}">
                <a14:useLocalDpi xmlns:a14="http://schemas.microsoft.com/office/drawing/2010/main" val="0"/>
              </a:ext>
            </a:extLst>
          </a:blip>
          <a:srcRect l="60486" t="73808"/>
          <a:stretch>
            <a:fillRect/>
          </a:stretch>
        </p:blipFill>
        <p:spPr>
          <a:xfrm>
            <a:off x="4099066" y="4804407"/>
            <a:ext cx="2309204" cy="1796216"/>
          </a:xfrm>
          <a:prstGeom prst="rect">
            <a:avLst/>
          </a:prstGeom>
        </p:spPr>
      </p:pic>
      <p:sp>
        <p:nvSpPr>
          <p:cNvPr id="44040" name="Text Box 8"/>
          <p:cNvSpPr txBox="1">
            <a:spLocks noChangeArrowheads="1"/>
          </p:cNvSpPr>
          <p:nvPr/>
        </p:nvSpPr>
        <p:spPr bwMode="auto">
          <a:xfrm>
            <a:off x="4787583" y="634365"/>
            <a:ext cx="4248150" cy="922020"/>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marR="0" defTabSz="914400" eaLnBrk="1" hangingPunct="1">
              <a:spcBef>
                <a:spcPct val="50000"/>
              </a:spcBef>
              <a:buClrTx/>
              <a:buSzTx/>
              <a:buFontTx/>
              <a:defRPr/>
            </a:pPr>
            <a:r>
              <a:rPr kumimoji="0" lang="zh-CN" altLang="en-US" sz="5400" b="1" kern="1200" cap="none" spc="0" normalizeH="0" baseline="0" noProof="0" smtClean="0">
                <a:solidFill>
                  <a:srgbClr val="3EB921"/>
                </a:solidFill>
                <a:latin typeface="Arial" panose="020B0604020202020204" pitchFamily="34" charset="0"/>
                <a:ea typeface="黑体" panose="02010609060101010101" charset="-122"/>
                <a:cs typeface="Arial" panose="020B0604020202020204" pitchFamily="34" charset="0"/>
              </a:rPr>
              <a:t>思考与练习</a:t>
            </a:r>
            <a:endParaRPr kumimoji="0" lang="zh-CN" altLang="en-US" sz="5400" b="1" kern="1200" cap="none" spc="0" normalizeH="0" baseline="0" noProof="0" smtClean="0">
              <a:solidFill>
                <a:srgbClr val="3EB921"/>
              </a:solidFill>
              <a:latin typeface="Arial" panose="020B0604020202020204" pitchFamily="34" charset="0"/>
              <a:ea typeface="黑体" panose="02010609060101010101" charset="-122"/>
              <a:cs typeface="Arial" panose="020B0604020202020204" pitchFamily="34" charset="0"/>
            </a:endParaRPr>
          </a:p>
        </p:txBody>
      </p:sp>
      <p:pic>
        <p:nvPicPr>
          <p:cNvPr id="28" name="图片 27" descr="C:/Users/ADMINI~1.USE/AppData/Local/Temp/picturescale_20200213140500/output_20200213140501.pngoutput_20200213140501"/>
          <p:cNvPicPr>
            <a:picLocks noChangeAspect="1"/>
          </p:cNvPicPr>
          <p:nvPr>
            <p:custDataLst>
              <p:tags r:id="rId3"/>
            </p:custDataLst>
          </p:nvPr>
        </p:nvPicPr>
        <p:blipFill>
          <a:blip r:embed="rId4">
            <a:lum bright="6000" contrast="6000"/>
          </a:blip>
          <a:srcRect l="3037" t="11997" r="3865" b="6638"/>
          <a:stretch>
            <a:fillRect/>
          </a:stretch>
        </p:blipFill>
        <p:spPr>
          <a:xfrm>
            <a:off x="3079750" y="371475"/>
            <a:ext cx="1708150" cy="1610995"/>
          </a:xfrm>
          <a:prstGeom prst="rect">
            <a:avLst/>
          </a:prstGeom>
        </p:spPr>
      </p:pic>
      <p:sp>
        <p:nvSpPr>
          <p:cNvPr id="48129" name="文本框 99"/>
          <p:cNvSpPr txBox="1"/>
          <p:nvPr/>
        </p:nvSpPr>
        <p:spPr>
          <a:xfrm>
            <a:off x="496570" y="796290"/>
            <a:ext cx="10800080" cy="4048760"/>
          </a:xfrm>
          <a:prstGeom prst="rect">
            <a:avLst/>
          </a:prstGeom>
          <a:noFill/>
          <a:ln w="9525">
            <a:noFill/>
          </a:ln>
        </p:spPr>
        <p:txBody>
          <a:bodyPr wrap="square" anchor="t" anchorCtr="0">
            <a:noAutofit/>
          </a:bodyPr>
          <a:p>
            <a:pPr indent="0" algn="just">
              <a:lnSpc>
                <a:spcPct val="100000"/>
              </a:lnSpc>
            </a:pPr>
            <a:endParaRPr lang="zh-CN" altLang="en-US" sz="2000" b="1" dirty="0">
              <a:solidFill>
                <a:srgbClr val="C00000"/>
              </a:solidFill>
              <a:latin typeface="华文细黑" panose="02010600040101010101" pitchFamily="2" charset="-122"/>
              <a:ea typeface="华文细黑" panose="02010600040101010101" pitchFamily="2" charset="-122"/>
            </a:endParaRPr>
          </a:p>
          <a:p>
            <a:pPr indent="0" algn="just">
              <a:lnSpc>
                <a:spcPct val="100000"/>
              </a:lnSpc>
            </a:pPr>
            <a:r>
              <a:rPr lang="zh-CN" altLang="en-US" sz="2000" b="1" dirty="0">
                <a:solidFill>
                  <a:srgbClr val="C00000"/>
                </a:solidFill>
                <a:latin typeface="华文细黑" panose="02010600040101010101" pitchFamily="2" charset="-122"/>
                <a:ea typeface="华文细黑" panose="02010600040101010101" pitchFamily="2" charset="-122"/>
              </a:rPr>
              <a:t>一、 选择填空</a:t>
            </a:r>
            <a:endParaRPr lang="zh-CN" altLang="en-US" sz="2000" b="1" dirty="0">
              <a:solidFill>
                <a:srgbClr val="C00000"/>
              </a:solidFill>
              <a:latin typeface="华文细黑" panose="02010600040101010101" pitchFamily="2" charset="-122"/>
              <a:ea typeface="华文细黑" panose="02010600040101010101" pitchFamily="2" charset="-122"/>
            </a:endParaRPr>
          </a:p>
          <a:p>
            <a:pPr indent="0" algn="just">
              <a:lnSpc>
                <a:spcPct val="150000"/>
              </a:lnSpc>
            </a:pPr>
            <a:endParaRPr lang="zh-CN" altLang="en-US" sz="2000" b="1" dirty="0">
              <a:solidFill>
                <a:srgbClr val="C00000"/>
              </a:solidFill>
              <a:latin typeface="华文细黑" panose="02010600040101010101" pitchFamily="2" charset="-122"/>
              <a:ea typeface="华文细黑" panose="02010600040101010101" pitchFamily="2" charset="-122"/>
              <a:cs typeface="+mn-ea"/>
              <a:sym typeface="微软雅黑" panose="020B0503020204020204" pitchFamily="34" charset="-122"/>
            </a:endParaRPr>
          </a:p>
          <a:p>
            <a:pPr indent="0" algn="just">
              <a:lnSpc>
                <a:spcPct val="150000"/>
              </a:lnSpc>
            </a:pPr>
            <a:r>
              <a:rPr lang="zh-CN" altLang="en-US" sz="2000" b="1" dirty="0">
                <a:solidFill>
                  <a:srgbClr val="002060"/>
                </a:solidFill>
                <a:latin typeface="华文细黑" panose="02010600040101010101" pitchFamily="2" charset="-122"/>
                <a:ea typeface="华文细黑" panose="02010600040101010101" pitchFamily="2" charset="-122"/>
                <a:cs typeface="+mn-ea"/>
                <a:sym typeface="微软雅黑" panose="020B0503020204020204" pitchFamily="34" charset="-122"/>
              </a:rPr>
              <a:t>4.  为保证幼儿真正习得已经学过的知识，教师就要不断重复已学过的内容，注重前后衔接、层次递进。这种做法遵循了_________。</a:t>
            </a:r>
            <a:endParaRPr lang="zh-CN" altLang="en-US" sz="2000" b="1" dirty="0">
              <a:solidFill>
                <a:srgbClr val="002060"/>
              </a:solidFill>
              <a:latin typeface="华文细黑" panose="02010600040101010101" pitchFamily="2" charset="-122"/>
              <a:ea typeface="华文细黑" panose="02010600040101010101" pitchFamily="2" charset="-122"/>
              <a:cs typeface="+mn-ea"/>
              <a:sym typeface="微软雅黑" panose="020B0503020204020204" pitchFamily="34" charset="-122"/>
            </a:endParaRPr>
          </a:p>
          <a:p>
            <a:pPr indent="0" algn="just">
              <a:lnSpc>
                <a:spcPct val="150000"/>
              </a:lnSpc>
            </a:pPr>
            <a:r>
              <a:rPr lang="zh-CN" altLang="en-US" sz="2000" b="1" dirty="0">
                <a:solidFill>
                  <a:srgbClr val="002060"/>
                </a:solidFill>
                <a:latin typeface="华文细黑" panose="02010600040101010101" pitchFamily="2" charset="-122"/>
                <a:ea typeface="华文细黑" panose="02010600040101010101" pitchFamily="2" charset="-122"/>
                <a:cs typeface="+mn-ea"/>
                <a:sym typeface="微软雅黑" panose="020B0503020204020204" pitchFamily="34" charset="-122"/>
              </a:rPr>
              <a:t>A. 维果茨基的最近发展区理论      B.艾宾浩斯的遗忘曲线</a:t>
            </a:r>
            <a:endParaRPr lang="zh-CN" altLang="en-US" sz="2000" b="1" dirty="0">
              <a:solidFill>
                <a:srgbClr val="002060"/>
              </a:solidFill>
              <a:latin typeface="华文细黑" panose="02010600040101010101" pitchFamily="2" charset="-122"/>
              <a:ea typeface="华文细黑" panose="02010600040101010101" pitchFamily="2" charset="-122"/>
              <a:cs typeface="+mn-ea"/>
              <a:sym typeface="微软雅黑" panose="020B0503020204020204" pitchFamily="34" charset="-122"/>
            </a:endParaRPr>
          </a:p>
          <a:p>
            <a:pPr indent="0" algn="just">
              <a:lnSpc>
                <a:spcPct val="150000"/>
              </a:lnSpc>
            </a:pPr>
            <a:r>
              <a:rPr lang="zh-CN" altLang="en-US" sz="2000" b="1" dirty="0">
                <a:solidFill>
                  <a:srgbClr val="002060"/>
                </a:solidFill>
                <a:latin typeface="华文细黑" panose="02010600040101010101" pitchFamily="2" charset="-122"/>
                <a:ea typeface="华文细黑" panose="02010600040101010101" pitchFamily="2" charset="-122"/>
                <a:cs typeface="+mn-ea"/>
                <a:sym typeface="微软雅黑" panose="020B0503020204020204" pitchFamily="34" charset="-122"/>
              </a:rPr>
              <a:t>5.  幼儿英语教育的目的不仅仅是停留在对语言知识的掌握上，因此，幼儿英语教育的内容还要重视语言的________功能。</a:t>
            </a:r>
            <a:endParaRPr lang="zh-CN" altLang="en-US" sz="2000" b="1" dirty="0">
              <a:solidFill>
                <a:srgbClr val="002060"/>
              </a:solidFill>
              <a:latin typeface="华文细黑" panose="02010600040101010101" pitchFamily="2" charset="-122"/>
              <a:ea typeface="华文细黑" panose="02010600040101010101" pitchFamily="2" charset="-122"/>
              <a:cs typeface="+mn-ea"/>
              <a:sym typeface="微软雅黑" panose="020B0503020204020204" pitchFamily="34" charset="-122"/>
            </a:endParaRPr>
          </a:p>
          <a:p>
            <a:pPr indent="0" algn="just">
              <a:lnSpc>
                <a:spcPct val="150000"/>
              </a:lnSpc>
            </a:pPr>
            <a:r>
              <a:rPr lang="zh-CN" altLang="en-US" sz="2000" b="1" dirty="0">
                <a:solidFill>
                  <a:srgbClr val="002060"/>
                </a:solidFill>
                <a:latin typeface="华文细黑" panose="02010600040101010101" pitchFamily="2" charset="-122"/>
                <a:ea typeface="华文细黑" panose="02010600040101010101" pitchFamily="2" charset="-122"/>
                <a:cs typeface="+mn-ea"/>
                <a:sym typeface="微软雅黑" panose="020B0503020204020204" pitchFamily="34" charset="-122"/>
              </a:rPr>
              <a:t>A.语法        B.词汇         C.读写          D.交际</a:t>
            </a:r>
            <a:endParaRPr lang="zh-CN" altLang="en-US" sz="2000" b="1" dirty="0">
              <a:solidFill>
                <a:srgbClr val="002060"/>
              </a:solidFill>
              <a:latin typeface="华文细黑" panose="02010600040101010101" pitchFamily="2" charset="-122"/>
              <a:ea typeface="华文细黑" panose="02010600040101010101" pitchFamily="2" charset="-122"/>
              <a:cs typeface="+mn-ea"/>
              <a:sym typeface="微软雅黑" panose="020B0503020204020204" pitchFamily="34" charset="-122"/>
            </a:endParaRPr>
          </a:p>
        </p:txBody>
      </p:sp>
      <p:sp>
        <p:nvSpPr>
          <p:cNvPr id="7" name="椭圆 6"/>
          <p:cNvSpPr/>
          <p:nvPr>
            <p:custDataLst>
              <p:tags r:id="rId5"/>
            </p:custDataLst>
          </p:nvPr>
        </p:nvSpPr>
        <p:spPr>
          <a:xfrm>
            <a:off x="4231005" y="2812415"/>
            <a:ext cx="2745740" cy="525780"/>
          </a:xfrm>
          <a:prstGeom prst="ellipse">
            <a:avLst/>
          </a:prstGeom>
          <a:noFill/>
          <a:ln>
            <a:solidFill>
              <a:srgbClr val="C00000"/>
            </a:solidFill>
          </a:ln>
          <a:extLst>
            <a:ext uri="{909E8E84-426E-40DD-AFC4-6F175D3DCCD1}">
              <a14:hiddenFill xmlns:a14="http://schemas.microsoft.com/office/drawing/2010/main">
                <a:solidFill>
                  <a:srgbClr val="477DEA"/>
                </a:solidFill>
              </a14:hiddenFill>
            </a:ext>
          </a:extLst>
        </p:spPr>
        <p:style>
          <a:lnRef idx="2">
            <a:srgbClr val="477DEA">
              <a:shade val="50000"/>
            </a:srgbClr>
          </a:lnRef>
          <a:fillRef idx="1">
            <a:srgbClr val="477DEA"/>
          </a:fillRef>
          <a:effectRef idx="0">
            <a:srgbClr val="477DEA"/>
          </a:effectRef>
          <a:fontRef idx="minor">
            <a:srgbClr val="FFFFFF"/>
          </a:fontRef>
        </p:style>
        <p:txBody>
          <a:bodyPr rtlCol="0" anchor="ctr"/>
          <a:p>
            <a:pPr algn="ctr" fontAlgn="base"/>
            <a:endParaRPr lang="zh-CN" altLang="en-US" strike="noStrike" noProof="1">
              <a:solidFill>
                <a:srgbClr val="FFFFFF"/>
              </a:solidFill>
              <a:latin typeface="Arial" panose="020B0604020202020204" pitchFamily="34" charset="0"/>
              <a:ea typeface="微软雅黑" panose="020B0503020204020204" pitchFamily="34" charset="-122"/>
            </a:endParaRPr>
          </a:p>
        </p:txBody>
      </p:sp>
      <p:sp>
        <p:nvSpPr>
          <p:cNvPr id="23" name="椭圆 22"/>
          <p:cNvSpPr/>
          <p:nvPr>
            <p:custDataLst>
              <p:tags r:id="rId6"/>
            </p:custDataLst>
          </p:nvPr>
        </p:nvSpPr>
        <p:spPr>
          <a:xfrm>
            <a:off x="4260850" y="4282440"/>
            <a:ext cx="1476375" cy="419735"/>
          </a:xfrm>
          <a:prstGeom prst="ellipse">
            <a:avLst/>
          </a:prstGeom>
          <a:noFill/>
          <a:ln>
            <a:solidFill>
              <a:srgbClr val="C00000"/>
            </a:solidFill>
          </a:ln>
          <a:extLst>
            <a:ext uri="{909E8E84-426E-40DD-AFC4-6F175D3DCCD1}">
              <a14:hiddenFill xmlns:a14="http://schemas.microsoft.com/office/drawing/2010/main">
                <a:solidFill>
                  <a:srgbClr val="477DEA"/>
                </a:solidFill>
              </a14:hiddenFill>
            </a:ext>
          </a:extLst>
        </p:spPr>
        <p:style>
          <a:lnRef idx="2">
            <a:srgbClr val="477DEA">
              <a:shade val="50000"/>
            </a:srgbClr>
          </a:lnRef>
          <a:fillRef idx="1">
            <a:srgbClr val="477DEA"/>
          </a:fillRef>
          <a:effectRef idx="0">
            <a:srgbClr val="477DEA"/>
          </a:effectRef>
          <a:fontRef idx="minor">
            <a:srgbClr val="FFFFFF"/>
          </a:fontRef>
        </p:style>
        <p:txBody>
          <a:bodyPr rtlCol="0" anchor="ctr"/>
          <a:p>
            <a:pPr algn="ctr" fontAlgn="base"/>
            <a:endParaRPr lang="zh-CN" altLang="en-US" strike="noStrike" noProof="1">
              <a:solidFill>
                <a:srgbClr val="FFFFFF"/>
              </a:solidFill>
              <a:latin typeface="Arial" panose="020B0604020202020204" pitchFamily="34" charset="0"/>
              <a:ea typeface="微软雅黑" panose="020B0503020204020204" pitchFamily="34" charset="-122"/>
            </a:endParaRPr>
          </a:p>
        </p:txBody>
      </p:sp>
      <p:pic>
        <p:nvPicPr>
          <p:cNvPr id="9" name="图片 8"/>
          <p:cNvPicPr>
            <a:picLocks noChangeAspect="1"/>
          </p:cNvPicPr>
          <p:nvPr>
            <p:custDataLst>
              <p:tags r:id="rId7"/>
            </p:custDataLst>
          </p:nvPr>
        </p:nvPicPr>
        <p:blipFill rotWithShape="1">
          <a:blip r:embed="rId2" cstate="print">
            <a:extLst>
              <a:ext uri="{28A0092B-C50C-407E-A947-70E740481C1C}">
                <a14:useLocalDpi xmlns:a14="http://schemas.microsoft.com/office/drawing/2010/main" val="0"/>
              </a:ext>
            </a:extLst>
          </a:blip>
          <a:srcRect l="36534" t="73808" r="39025"/>
          <a:stretch>
            <a:fillRect/>
          </a:stretch>
        </p:blipFill>
        <p:spPr>
          <a:xfrm>
            <a:off x="2553255" y="4826104"/>
            <a:ext cx="1428393" cy="1796216"/>
          </a:xfrm>
          <a:prstGeom prst="rect">
            <a:avLst/>
          </a:prstGeom>
        </p:spPr>
      </p:pic>
      <p:pic>
        <p:nvPicPr>
          <p:cNvPr id="11" name="图片 10"/>
          <p:cNvPicPr>
            <a:picLocks noChangeAspect="1"/>
          </p:cNvPicPr>
          <p:nvPr>
            <p:custDataLst>
              <p:tags r:id="rId8"/>
            </p:custDataLst>
          </p:nvPr>
        </p:nvPicPr>
        <p:blipFill rotWithShape="1">
          <a:blip r:embed="rId2" cstate="print">
            <a:extLst>
              <a:ext uri="{28A0092B-C50C-407E-A947-70E740481C1C}">
                <a14:useLocalDpi xmlns:a14="http://schemas.microsoft.com/office/drawing/2010/main" val="0"/>
              </a:ext>
            </a:extLst>
          </a:blip>
          <a:srcRect t="73808" r="61464"/>
          <a:stretch>
            <a:fillRect/>
          </a:stretch>
        </p:blipFill>
        <p:spPr>
          <a:xfrm>
            <a:off x="51630" y="4811119"/>
            <a:ext cx="2252058" cy="1796216"/>
          </a:xfrm>
          <a:prstGeom prst="rect">
            <a:avLst/>
          </a:prstGeom>
        </p:spPr>
      </p:pic>
      <p:pic>
        <p:nvPicPr>
          <p:cNvPr id="12" name="图片 11"/>
          <p:cNvPicPr>
            <a:picLocks noChangeAspect="1"/>
          </p:cNvPicPr>
          <p:nvPr>
            <p:custDataLst>
              <p:tags r:id="rId9"/>
            </p:custDataLst>
          </p:nvPr>
        </p:nvPicPr>
        <p:blipFill rotWithShape="1">
          <a:blip r:embed="rId2" cstate="print">
            <a:extLst>
              <a:ext uri="{28A0092B-C50C-407E-A947-70E740481C1C}">
                <a14:useLocalDpi xmlns:a14="http://schemas.microsoft.com/office/drawing/2010/main" val="0"/>
              </a:ext>
            </a:extLst>
          </a:blip>
          <a:srcRect l="36534" t="73808" r="39025"/>
          <a:stretch>
            <a:fillRect/>
          </a:stretch>
        </p:blipFill>
        <p:spPr>
          <a:xfrm>
            <a:off x="6525688" y="4841089"/>
            <a:ext cx="1428393" cy="1796216"/>
          </a:xfrm>
          <a:prstGeom prst="rect">
            <a:avLst/>
          </a:prstGeom>
        </p:spPr>
      </p:pic>
      <p:pic>
        <p:nvPicPr>
          <p:cNvPr id="13" name="图片 12"/>
          <p:cNvPicPr>
            <a:picLocks noChangeAspect="1"/>
          </p:cNvPicPr>
          <p:nvPr>
            <p:custDataLst>
              <p:tags r:id="rId10"/>
            </p:custDataLst>
          </p:nvPr>
        </p:nvPicPr>
        <p:blipFill rotWithShape="1">
          <a:blip r:embed="rId2" cstate="print">
            <a:extLst>
              <a:ext uri="{28A0092B-C50C-407E-A947-70E740481C1C}">
                <a14:useLocalDpi xmlns:a14="http://schemas.microsoft.com/office/drawing/2010/main" val="0"/>
              </a:ext>
            </a:extLst>
          </a:blip>
          <a:srcRect l="60486" t="73808"/>
          <a:stretch>
            <a:fillRect/>
          </a:stretch>
        </p:blipFill>
        <p:spPr>
          <a:xfrm>
            <a:off x="8143384" y="4813356"/>
            <a:ext cx="2309204" cy="1796216"/>
          </a:xfrm>
          <a:prstGeom prst="rect">
            <a:avLst/>
          </a:prstGeom>
        </p:spPr>
      </p:pic>
      <p:pic>
        <p:nvPicPr>
          <p:cNvPr id="14" name="图片 13"/>
          <p:cNvPicPr>
            <a:picLocks noChangeAspect="1"/>
          </p:cNvPicPr>
          <p:nvPr>
            <p:custDataLst>
              <p:tags r:id="rId11"/>
            </p:custDataLst>
          </p:nvPr>
        </p:nvPicPr>
        <p:blipFill rotWithShape="1">
          <a:blip r:embed="rId2" cstate="print">
            <a:extLst>
              <a:ext uri="{28A0092B-C50C-407E-A947-70E740481C1C}">
                <a14:useLocalDpi xmlns:a14="http://schemas.microsoft.com/office/drawing/2010/main" val="0"/>
              </a:ext>
            </a:extLst>
          </a:blip>
          <a:srcRect t="73808" r="61464"/>
          <a:stretch>
            <a:fillRect/>
          </a:stretch>
        </p:blipFill>
        <p:spPr>
          <a:xfrm>
            <a:off x="9210015" y="4806646"/>
            <a:ext cx="2252058" cy="179621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44040"/>
                                        </p:tgtEl>
                                        <p:attrNameLst>
                                          <p:attrName>style.visibility</p:attrName>
                                        </p:attrNameLst>
                                      </p:cBhvr>
                                      <p:to>
                                        <p:strVal val="visible"/>
                                      </p:to>
                                    </p:set>
                                    <p:animEffect transition="in" filter="box(in)">
                                      <p:cBhvr>
                                        <p:cTn id="7" dur="2000"/>
                                        <p:tgtEl>
                                          <p:spTgt spid="44040"/>
                                        </p:tgtEl>
                                      </p:cBhvr>
                                    </p:animEffect>
                                  </p:childTnLst>
                                </p:cTn>
                              </p:par>
                              <p:par>
                                <p:cTn id="8" presetID="4" presetClass="entr" presetSubtype="16"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box(in)">
                                      <p:cBhvr>
                                        <p:cTn id="10" dur="2000"/>
                                        <p:tgtEl>
                                          <p:spTgt spid="28"/>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nodeType="clickEffect">
                                  <p:stCondLst>
                                    <p:cond delay="0"/>
                                  </p:stCondLst>
                                  <p:childTnLst>
                                    <p:set>
                                      <p:cBhvr>
                                        <p:cTn id="14" dur="500" fill="hold">
                                          <p:stCondLst>
                                            <p:cond delay="0"/>
                                          </p:stCondLst>
                                        </p:cTn>
                                        <p:tgtEl>
                                          <p:spTgt spid="48129">
                                            <p:txEl>
                                              <p:pRg st="1" end="1"/>
                                            </p:txEl>
                                          </p:spTgt>
                                        </p:tgtEl>
                                        <p:attrNameLst>
                                          <p:attrName>style.visibility</p:attrName>
                                        </p:attrNameLst>
                                      </p:cBhvr>
                                      <p:to>
                                        <p:strVal val="visible"/>
                                      </p:to>
                                    </p:set>
                                    <p:animEffect transition="in" filter="wheel(1)">
                                      <p:cBhvr>
                                        <p:cTn id="15" dur="500"/>
                                        <p:tgtEl>
                                          <p:spTgt spid="48129">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48129">
                                            <p:txEl>
                                              <p:pRg st="3" end="3"/>
                                            </p:txEl>
                                          </p:spTgt>
                                        </p:tgtEl>
                                        <p:attrNameLst>
                                          <p:attrName>style.visibility</p:attrName>
                                        </p:attrNameLst>
                                      </p:cBhvr>
                                      <p:to>
                                        <p:strVal val="visible"/>
                                      </p:to>
                                    </p:set>
                                    <p:animEffect transition="in" filter="blinds(horizontal)">
                                      <p:cBhvr>
                                        <p:cTn id="20" dur="500"/>
                                        <p:tgtEl>
                                          <p:spTgt spid="48129">
                                            <p:txEl>
                                              <p:pRg st="3" end="3"/>
                                            </p:txEl>
                                          </p:spTgt>
                                        </p:tgtEl>
                                      </p:cBhvr>
                                    </p:animEffect>
                                  </p:childTnLst>
                                </p:cTn>
                              </p:par>
                            </p:childTnLst>
                          </p:cTn>
                        </p:par>
                        <p:par>
                          <p:cTn id="21" fill="hold">
                            <p:stCondLst>
                              <p:cond delay="500"/>
                            </p:stCondLst>
                            <p:childTnLst>
                              <p:par>
                                <p:cTn id="22" presetID="3" presetClass="entr" presetSubtype="10" fill="hold" nodeType="afterEffect">
                                  <p:stCondLst>
                                    <p:cond delay="0"/>
                                  </p:stCondLst>
                                  <p:childTnLst>
                                    <p:set>
                                      <p:cBhvr>
                                        <p:cTn id="23" dur="1" fill="hold">
                                          <p:stCondLst>
                                            <p:cond delay="0"/>
                                          </p:stCondLst>
                                        </p:cTn>
                                        <p:tgtEl>
                                          <p:spTgt spid="48129">
                                            <p:txEl>
                                              <p:pRg st="4" end="4"/>
                                            </p:txEl>
                                          </p:spTgt>
                                        </p:tgtEl>
                                        <p:attrNameLst>
                                          <p:attrName>style.visibility</p:attrName>
                                        </p:attrNameLst>
                                      </p:cBhvr>
                                      <p:to>
                                        <p:strVal val="visible"/>
                                      </p:to>
                                    </p:set>
                                    <p:animEffect transition="in" filter="blinds(horizontal)">
                                      <p:cBhvr>
                                        <p:cTn id="24" dur="500"/>
                                        <p:tgtEl>
                                          <p:spTgt spid="48129">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nodeType="clickEffect">
                                  <p:stCondLst>
                                    <p:cond delay="0"/>
                                  </p:stCondLst>
                                  <p:childTnLst>
                                    <p:set>
                                      <p:cBhvr>
                                        <p:cTn id="33" dur="1" fill="hold">
                                          <p:stCondLst>
                                            <p:cond delay="0"/>
                                          </p:stCondLst>
                                        </p:cTn>
                                        <p:tgtEl>
                                          <p:spTgt spid="48129">
                                            <p:txEl>
                                              <p:pRg st="5" end="5"/>
                                            </p:txEl>
                                          </p:spTgt>
                                        </p:tgtEl>
                                        <p:attrNameLst>
                                          <p:attrName>style.visibility</p:attrName>
                                        </p:attrNameLst>
                                      </p:cBhvr>
                                      <p:to>
                                        <p:strVal val="visible"/>
                                      </p:to>
                                    </p:set>
                                    <p:animEffect transition="in" filter="blinds(horizontal)">
                                      <p:cBhvr>
                                        <p:cTn id="34" dur="500"/>
                                        <p:tgtEl>
                                          <p:spTgt spid="48129">
                                            <p:txEl>
                                              <p:pRg st="5" end="5"/>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nodeType="clickEffect">
                                  <p:stCondLst>
                                    <p:cond delay="0"/>
                                  </p:stCondLst>
                                  <p:childTnLst>
                                    <p:set>
                                      <p:cBhvr>
                                        <p:cTn id="38" dur="1" fill="hold">
                                          <p:stCondLst>
                                            <p:cond delay="0"/>
                                          </p:stCondLst>
                                        </p:cTn>
                                        <p:tgtEl>
                                          <p:spTgt spid="48129">
                                            <p:txEl>
                                              <p:pRg st="6" end="6"/>
                                            </p:txEl>
                                          </p:spTgt>
                                        </p:tgtEl>
                                        <p:attrNameLst>
                                          <p:attrName>style.visibility</p:attrName>
                                        </p:attrNameLst>
                                      </p:cBhvr>
                                      <p:to>
                                        <p:strVal val="visible"/>
                                      </p:to>
                                    </p:set>
                                    <p:animEffect transition="in" filter="blinds(horizontal)">
                                      <p:cBhvr>
                                        <p:cTn id="39" dur="500"/>
                                        <p:tgtEl>
                                          <p:spTgt spid="48129">
                                            <p:txEl>
                                              <p:pRg st="6" end="6"/>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wipe(left)">
                                      <p:cBhvr>
                                        <p:cTn id="4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40" grpId="0" bldLvl="0" animBg="1"/>
      <p:bldP spid="7" grpId="0" bldLvl="0" animBg="1"/>
      <p:bldP spid="23"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99"/>
          <p:cNvSpPr txBox="1"/>
          <p:nvPr/>
        </p:nvSpPr>
        <p:spPr>
          <a:xfrm>
            <a:off x="662305" y="1198245"/>
            <a:ext cx="10800000" cy="3476625"/>
          </a:xfrm>
          <a:prstGeom prst="rect">
            <a:avLst/>
          </a:prstGeom>
          <a:noFill/>
          <a:ln w="9525">
            <a:noFill/>
          </a:ln>
        </p:spPr>
        <p:txBody>
          <a:bodyPr wrap="square" anchor="t" anchorCtr="0">
            <a:spAutoFit/>
          </a:bodyPr>
          <a:p>
            <a:pPr indent="0">
              <a:lnSpc>
                <a:spcPct val="150000"/>
              </a:lnSpc>
              <a:spcBef>
                <a:spcPts val="1200"/>
              </a:spcBef>
            </a:pPr>
            <a:r>
              <a:rPr lang="zh-CN" altLang="en-US" sz="2000" b="1" dirty="0">
                <a:solidFill>
                  <a:srgbClr val="C00000"/>
                </a:solidFill>
                <a:latin typeface="华文细黑" panose="02010600040101010101" pitchFamily="2" charset="-122"/>
                <a:ea typeface="华文细黑" panose="02010600040101010101" pitchFamily="2" charset="-122"/>
                <a:sym typeface="微软雅黑" panose="020B0503020204020204" pitchFamily="34" charset="-122"/>
              </a:rPr>
              <a:t>二、 简答</a:t>
            </a:r>
            <a:endParaRPr lang="zh-CN" altLang="en-US" sz="2000" b="1" dirty="0">
              <a:solidFill>
                <a:srgbClr val="002060"/>
              </a:solidFill>
              <a:latin typeface="华文细黑" panose="02010600040101010101" pitchFamily="2" charset="-122"/>
              <a:ea typeface="华文细黑" panose="02010600040101010101" pitchFamily="2" charset="-122"/>
            </a:endParaRPr>
          </a:p>
          <a:p>
            <a:pPr indent="508000" fontAlgn="auto">
              <a:lnSpc>
                <a:spcPct val="150000"/>
              </a:lnSpc>
              <a:spcBef>
                <a:spcPts val="1200"/>
              </a:spcBef>
              <a:extLst>
                <a:ext uri="{35155182-B16C-46BC-9424-99874614C6A1}">
                  <wpsdc:indentchars xmlns:wpsdc="http://www.wps.cn/officeDocument/2017/drawingmlCustomData" val="200" checksum="282533468"/>
                </a:ext>
              </a:extLst>
            </a:pPr>
            <a:r>
              <a:rPr sz="2000" b="1" dirty="0">
                <a:solidFill>
                  <a:srgbClr val="002060"/>
                </a:solidFill>
                <a:latin typeface="华文细黑" panose="02010600040101010101" pitchFamily="2" charset="-122"/>
                <a:ea typeface="华文细黑" panose="02010600040101010101" pitchFamily="2" charset="-122"/>
                <a:sym typeface="微软雅黑" panose="020B0503020204020204" pitchFamily="34" charset="-122"/>
              </a:rPr>
              <a:t>1.  简述幼儿英语教育能力目标——“发展初步语言技能”的内容</a:t>
            </a:r>
            <a:endParaRPr sz="2000" b="1" dirty="0">
              <a:solidFill>
                <a:srgbClr val="002060"/>
              </a:solidFill>
              <a:latin typeface="华文细黑" panose="02010600040101010101" pitchFamily="2" charset="-122"/>
              <a:ea typeface="华文细黑" panose="02010600040101010101" pitchFamily="2" charset="-122"/>
              <a:sym typeface="微软雅黑" panose="020B0503020204020204" pitchFamily="34" charset="-122"/>
            </a:endParaRPr>
          </a:p>
          <a:p>
            <a:pPr indent="508000" fontAlgn="auto">
              <a:lnSpc>
                <a:spcPct val="150000"/>
              </a:lnSpc>
              <a:spcBef>
                <a:spcPts val="1200"/>
              </a:spcBef>
              <a:extLst>
                <a:ext uri="{35155182-B16C-46BC-9424-99874614C6A1}">
                  <wpsdc:indentchars xmlns:wpsdc="http://www.wps.cn/officeDocument/2017/drawingmlCustomData" val="200" checksum="282533468"/>
                </a:ext>
              </a:extLst>
            </a:pPr>
            <a:r>
              <a:rPr sz="2000" b="1" dirty="0">
                <a:solidFill>
                  <a:srgbClr val="002060"/>
                </a:solidFill>
                <a:latin typeface="华文细黑" panose="02010600040101010101" pitchFamily="2" charset="-122"/>
                <a:ea typeface="华文细黑" panose="02010600040101010101" pitchFamily="2" charset="-122"/>
                <a:sym typeface="微软雅黑" panose="020B0503020204020204" pitchFamily="34" charset="-122"/>
              </a:rPr>
              <a:t>2.  简述选择与确定幼儿英语教育内容的基本原则</a:t>
            </a:r>
            <a:endParaRPr sz="2000" b="1" dirty="0">
              <a:solidFill>
                <a:srgbClr val="002060"/>
              </a:solidFill>
              <a:latin typeface="华文细黑" panose="02010600040101010101" pitchFamily="2" charset="-122"/>
              <a:ea typeface="华文细黑" panose="02010600040101010101" pitchFamily="2" charset="-122"/>
              <a:sym typeface="微软雅黑" panose="020B0503020204020204" pitchFamily="34" charset="-122"/>
            </a:endParaRPr>
          </a:p>
          <a:p>
            <a:pPr algn="l">
              <a:lnSpc>
                <a:spcPct val="150000"/>
              </a:lnSpc>
              <a:spcBef>
                <a:spcPts val="1200"/>
              </a:spcBef>
              <a:buClrTx/>
              <a:buSzTx/>
              <a:buFontTx/>
            </a:pPr>
            <a:r>
              <a:rPr lang="zh-CN" altLang="en-US" sz="2000" b="1" dirty="0">
                <a:solidFill>
                  <a:srgbClr val="C00000"/>
                </a:solidFill>
                <a:latin typeface="华文细黑" panose="02010600040101010101" pitchFamily="2" charset="-122"/>
                <a:ea typeface="华文细黑" panose="02010600040101010101" pitchFamily="2" charset="-122"/>
                <a:sym typeface="微软雅黑" panose="020B0503020204020204" pitchFamily="34" charset="-122"/>
              </a:rPr>
              <a:t>三、 案例分析</a:t>
            </a:r>
            <a:endParaRPr lang="zh-CN" altLang="en-US" sz="2000" b="1" dirty="0">
              <a:solidFill>
                <a:srgbClr val="C00000"/>
              </a:solidFill>
              <a:latin typeface="华文细黑" panose="02010600040101010101" pitchFamily="2" charset="-122"/>
              <a:ea typeface="华文细黑" panose="02010600040101010101" pitchFamily="2" charset="-122"/>
            </a:endParaRPr>
          </a:p>
          <a:p>
            <a:pPr indent="508000" algn="just" fontAlgn="auto">
              <a:lnSpc>
                <a:spcPct val="150000"/>
              </a:lnSpc>
              <a:spcBef>
                <a:spcPts val="1200"/>
              </a:spcBef>
              <a:extLst>
                <a:ext uri="{35155182-B16C-46BC-9424-99874614C6A1}">
                  <wpsdc:indentchars xmlns:wpsdc="http://www.wps.cn/officeDocument/2017/drawingmlCustomData" val="200" checksum="282533468"/>
                </a:ext>
              </a:extLst>
            </a:pPr>
            <a:r>
              <a:rPr lang="zh-CN" altLang="en-US" sz="2000" b="1" dirty="0">
                <a:solidFill>
                  <a:srgbClr val="002060"/>
                </a:solidFill>
                <a:latin typeface="华文细黑" panose="02010600040101010101" pitchFamily="2" charset="-122"/>
                <a:ea typeface="华文细黑" panose="02010600040101010101" pitchFamily="2" charset="-122"/>
                <a:sym typeface="微软雅黑" panose="020B0503020204020204" pitchFamily="34" charset="-122"/>
              </a:rPr>
              <a:t>观看一段幼儿英语教学活动录像，依据选择教学内容的原则逐项分析活动内容的确定是否科学适宜，并提出建议。</a:t>
            </a:r>
            <a:endParaRPr lang="zh-CN" altLang="en-US" sz="2000" b="1" dirty="0">
              <a:solidFill>
                <a:srgbClr val="002060"/>
              </a:solidFill>
              <a:latin typeface="华文细黑" panose="02010600040101010101" pitchFamily="2" charset="-122"/>
              <a:ea typeface="华文细黑" panose="02010600040101010101" pitchFamily="2" charset="-122"/>
              <a:sym typeface="微软雅黑" panose="020B0503020204020204" pitchFamily="34" charset="-122"/>
            </a:endParaRPr>
          </a:p>
        </p:txBody>
      </p:sp>
      <p:sp>
        <p:nvSpPr>
          <p:cNvPr id="44040" name="Text Box 8"/>
          <p:cNvSpPr txBox="1">
            <a:spLocks noChangeArrowheads="1"/>
          </p:cNvSpPr>
          <p:nvPr/>
        </p:nvSpPr>
        <p:spPr bwMode="auto">
          <a:xfrm>
            <a:off x="4787583" y="634365"/>
            <a:ext cx="4248150" cy="922020"/>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marR="0" defTabSz="914400" eaLnBrk="1" hangingPunct="1">
              <a:spcBef>
                <a:spcPct val="50000"/>
              </a:spcBef>
              <a:buClrTx/>
              <a:buSzTx/>
              <a:buFontTx/>
              <a:defRPr/>
            </a:pPr>
            <a:r>
              <a:rPr kumimoji="0" lang="zh-CN" altLang="en-US" sz="5400" b="1" kern="1200" cap="none" spc="0" normalizeH="0" baseline="0" noProof="0" smtClean="0">
                <a:solidFill>
                  <a:srgbClr val="3EB921"/>
                </a:solidFill>
                <a:latin typeface="Arial" panose="020B0604020202020204" pitchFamily="34" charset="0"/>
                <a:ea typeface="黑体" panose="02010609060101010101" charset="-122"/>
                <a:cs typeface="Arial" panose="020B0604020202020204" pitchFamily="34" charset="0"/>
              </a:rPr>
              <a:t>思考与练习</a:t>
            </a:r>
            <a:endParaRPr kumimoji="0" lang="zh-CN" altLang="en-US" sz="5400" b="1" kern="1200" cap="none" spc="0" normalizeH="0" baseline="0" noProof="0" smtClean="0">
              <a:solidFill>
                <a:srgbClr val="3EB921"/>
              </a:solidFill>
              <a:latin typeface="Arial" panose="020B0604020202020204" pitchFamily="34" charset="0"/>
              <a:ea typeface="黑体" panose="02010609060101010101" charset="-122"/>
              <a:cs typeface="Arial" panose="020B0604020202020204" pitchFamily="34" charset="0"/>
            </a:endParaRPr>
          </a:p>
        </p:txBody>
      </p:sp>
      <p:pic>
        <p:nvPicPr>
          <p:cNvPr id="28" name="图片 27" descr="C:/Users/ADMINI~1.USE/AppData/Local/Temp/picturescale_20200213140500/output_20200213140501.pngoutput_20200213140501"/>
          <p:cNvPicPr>
            <a:picLocks noChangeAspect="1"/>
          </p:cNvPicPr>
          <p:nvPr>
            <p:custDataLst>
              <p:tags r:id="rId1"/>
            </p:custDataLst>
          </p:nvPr>
        </p:nvPicPr>
        <p:blipFill>
          <a:blip r:embed="rId2">
            <a:lum bright="6000" contrast="6000"/>
          </a:blip>
          <a:srcRect l="3037" t="11997" r="3865" b="6638"/>
          <a:stretch>
            <a:fillRect/>
          </a:stretch>
        </p:blipFill>
        <p:spPr>
          <a:xfrm>
            <a:off x="3079750" y="371475"/>
            <a:ext cx="1708150" cy="1610995"/>
          </a:xfrm>
          <a:prstGeom prst="rect">
            <a:avLst/>
          </a:prstGeom>
        </p:spPr>
      </p:pic>
      <p:pic>
        <p:nvPicPr>
          <p:cNvPr id="41" name="图片 40"/>
          <p:cNvPicPr>
            <a:picLocks noChangeAspect="1"/>
          </p:cNvPicPr>
          <p:nvPr>
            <p:custDataLst>
              <p:tags r:id="rId3"/>
            </p:custDataLst>
          </p:nvPr>
        </p:nvPicPr>
        <p:blipFill rotWithShape="1">
          <a:blip r:embed="rId4" cstate="print">
            <a:extLst>
              <a:ext uri="{28A0092B-C50C-407E-A947-70E740481C1C}">
                <a14:useLocalDpi xmlns:a14="http://schemas.microsoft.com/office/drawing/2010/main" val="0"/>
              </a:ext>
            </a:extLst>
          </a:blip>
          <a:srcRect l="36534" t="73808" r="39025"/>
          <a:stretch>
            <a:fillRect/>
          </a:stretch>
        </p:blipFill>
        <p:spPr>
          <a:xfrm>
            <a:off x="2553255" y="4826104"/>
            <a:ext cx="1428393" cy="1796216"/>
          </a:xfrm>
          <a:prstGeom prst="rect">
            <a:avLst/>
          </a:prstGeom>
        </p:spPr>
      </p:pic>
      <p:pic>
        <p:nvPicPr>
          <p:cNvPr id="43" name="图片 42"/>
          <p:cNvPicPr>
            <a:picLocks noChangeAspect="1"/>
          </p:cNvPicPr>
          <p:nvPr>
            <p:custDataLst>
              <p:tags r:id="rId5"/>
            </p:custDataLst>
          </p:nvPr>
        </p:nvPicPr>
        <p:blipFill rotWithShape="1">
          <a:blip r:embed="rId4" cstate="print">
            <a:extLst>
              <a:ext uri="{28A0092B-C50C-407E-A947-70E740481C1C}">
                <a14:useLocalDpi xmlns:a14="http://schemas.microsoft.com/office/drawing/2010/main" val="0"/>
              </a:ext>
            </a:extLst>
          </a:blip>
          <a:srcRect l="60486" t="73808"/>
          <a:stretch>
            <a:fillRect/>
          </a:stretch>
        </p:blipFill>
        <p:spPr>
          <a:xfrm>
            <a:off x="4099066" y="4804407"/>
            <a:ext cx="2309204" cy="1796216"/>
          </a:xfrm>
          <a:prstGeom prst="rect">
            <a:avLst/>
          </a:prstGeom>
        </p:spPr>
      </p:pic>
      <p:pic>
        <p:nvPicPr>
          <p:cNvPr id="45" name="图片 44"/>
          <p:cNvPicPr>
            <a:picLocks noChangeAspect="1"/>
          </p:cNvPicPr>
          <p:nvPr>
            <p:custDataLst>
              <p:tags r:id="rId6"/>
            </p:custDataLst>
          </p:nvPr>
        </p:nvPicPr>
        <p:blipFill rotWithShape="1">
          <a:blip r:embed="rId4" cstate="print">
            <a:extLst>
              <a:ext uri="{28A0092B-C50C-407E-A947-70E740481C1C}">
                <a14:useLocalDpi xmlns:a14="http://schemas.microsoft.com/office/drawing/2010/main" val="0"/>
              </a:ext>
            </a:extLst>
          </a:blip>
          <a:srcRect t="73808" r="61464"/>
          <a:stretch>
            <a:fillRect/>
          </a:stretch>
        </p:blipFill>
        <p:spPr>
          <a:xfrm>
            <a:off x="51630" y="4811119"/>
            <a:ext cx="2252058" cy="1796216"/>
          </a:xfrm>
          <a:prstGeom prst="rect">
            <a:avLst/>
          </a:prstGeom>
        </p:spPr>
      </p:pic>
      <p:pic>
        <p:nvPicPr>
          <p:cNvPr id="47" name="图片 46"/>
          <p:cNvPicPr>
            <a:picLocks noChangeAspect="1"/>
          </p:cNvPicPr>
          <p:nvPr>
            <p:custDataLst>
              <p:tags r:id="rId7"/>
            </p:custDataLst>
          </p:nvPr>
        </p:nvPicPr>
        <p:blipFill rotWithShape="1">
          <a:blip r:embed="rId4" cstate="print">
            <a:extLst>
              <a:ext uri="{28A0092B-C50C-407E-A947-70E740481C1C}">
                <a14:useLocalDpi xmlns:a14="http://schemas.microsoft.com/office/drawing/2010/main" val="0"/>
              </a:ext>
            </a:extLst>
          </a:blip>
          <a:srcRect l="36534" t="73808" r="39025"/>
          <a:stretch>
            <a:fillRect/>
          </a:stretch>
        </p:blipFill>
        <p:spPr>
          <a:xfrm>
            <a:off x="6525688" y="4841089"/>
            <a:ext cx="1428393" cy="1796216"/>
          </a:xfrm>
          <a:prstGeom prst="rect">
            <a:avLst/>
          </a:prstGeom>
        </p:spPr>
      </p:pic>
      <p:pic>
        <p:nvPicPr>
          <p:cNvPr id="49" name="图片 48"/>
          <p:cNvPicPr>
            <a:picLocks noChangeAspect="1"/>
          </p:cNvPicPr>
          <p:nvPr>
            <p:custDataLst>
              <p:tags r:id="rId8"/>
            </p:custDataLst>
          </p:nvPr>
        </p:nvPicPr>
        <p:blipFill rotWithShape="1">
          <a:blip r:embed="rId4" cstate="print">
            <a:extLst>
              <a:ext uri="{28A0092B-C50C-407E-A947-70E740481C1C}">
                <a14:useLocalDpi xmlns:a14="http://schemas.microsoft.com/office/drawing/2010/main" val="0"/>
              </a:ext>
            </a:extLst>
          </a:blip>
          <a:srcRect l="60486" t="73808"/>
          <a:stretch>
            <a:fillRect/>
          </a:stretch>
        </p:blipFill>
        <p:spPr>
          <a:xfrm>
            <a:off x="8143384" y="4813356"/>
            <a:ext cx="2309204" cy="1796216"/>
          </a:xfrm>
          <a:prstGeom prst="rect">
            <a:avLst/>
          </a:prstGeom>
        </p:spPr>
      </p:pic>
      <p:pic>
        <p:nvPicPr>
          <p:cNvPr id="51" name="图片 50"/>
          <p:cNvPicPr>
            <a:picLocks noChangeAspect="1"/>
          </p:cNvPicPr>
          <p:nvPr>
            <p:custDataLst>
              <p:tags r:id="rId9"/>
            </p:custDataLst>
          </p:nvPr>
        </p:nvPicPr>
        <p:blipFill rotWithShape="1">
          <a:blip r:embed="rId4" cstate="print">
            <a:extLst>
              <a:ext uri="{28A0092B-C50C-407E-A947-70E740481C1C}">
                <a14:useLocalDpi xmlns:a14="http://schemas.microsoft.com/office/drawing/2010/main" val="0"/>
              </a:ext>
            </a:extLst>
          </a:blip>
          <a:srcRect t="73808" r="61464"/>
          <a:stretch>
            <a:fillRect/>
          </a:stretch>
        </p:blipFill>
        <p:spPr>
          <a:xfrm>
            <a:off x="9210015" y="4806646"/>
            <a:ext cx="2252058" cy="179621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44040"/>
                                        </p:tgtEl>
                                        <p:attrNameLst>
                                          <p:attrName>style.visibility</p:attrName>
                                        </p:attrNameLst>
                                      </p:cBhvr>
                                      <p:to>
                                        <p:strVal val="visible"/>
                                      </p:to>
                                    </p:set>
                                    <p:animEffect transition="in" filter="box(in)">
                                      <p:cBhvr>
                                        <p:cTn id="7" dur="2000"/>
                                        <p:tgtEl>
                                          <p:spTgt spid="44040"/>
                                        </p:tgtEl>
                                      </p:cBhvr>
                                    </p:animEffect>
                                  </p:childTnLst>
                                </p:cTn>
                              </p:par>
                              <p:par>
                                <p:cTn id="8" presetID="4" presetClass="entr" presetSubtype="16"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box(in)">
                                      <p:cBhvr>
                                        <p:cTn id="10" dur="2000"/>
                                        <p:tgtEl>
                                          <p:spTgt spid="28"/>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nodeType="clickEffect">
                                  <p:stCondLst>
                                    <p:cond delay="0"/>
                                  </p:stCondLst>
                                  <p:childTnLst>
                                    <p:set>
                                      <p:cBhvr>
                                        <p:cTn id="14" dur="1000" fill="hold">
                                          <p:stCondLst>
                                            <p:cond delay="0"/>
                                          </p:stCondLst>
                                        </p:cTn>
                                        <p:tgtEl>
                                          <p:spTgt spid="2">
                                            <p:txEl>
                                              <p:pRg st="0" end="0"/>
                                            </p:txEl>
                                          </p:spTgt>
                                        </p:tgtEl>
                                        <p:attrNameLst>
                                          <p:attrName>style.visibility</p:attrName>
                                        </p:attrNameLst>
                                      </p:cBhvr>
                                      <p:to>
                                        <p:strVal val="visible"/>
                                      </p:to>
                                    </p:set>
                                    <p:animEffect transition="in" filter="wheel(1)">
                                      <p:cBhvr>
                                        <p:cTn id="15" dur="1000"/>
                                        <p:tgtEl>
                                          <p:spTgt spid="2">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2">
                                            <p:txEl>
                                              <p:pRg st="1" end="1"/>
                                            </p:txEl>
                                          </p:spTgt>
                                        </p:tgtEl>
                                        <p:attrNameLst>
                                          <p:attrName>style.visibility</p:attrName>
                                        </p:attrNameLst>
                                      </p:cBhvr>
                                      <p:to>
                                        <p:strVal val="visible"/>
                                      </p:to>
                                    </p:set>
                                    <p:animEffect transition="in" filter="blinds(horizontal)">
                                      <p:cBhvr>
                                        <p:cTn id="20" dur="500"/>
                                        <p:tgtEl>
                                          <p:spTgt spid="2">
                                            <p:txEl>
                                              <p:pRg st="1" end="1"/>
                                            </p:txEl>
                                          </p:spTgt>
                                        </p:tgtEl>
                                      </p:cBhvr>
                                    </p:animEffect>
                                  </p:childTnLst>
                                </p:cTn>
                              </p:par>
                            </p:childTnLst>
                          </p:cTn>
                        </p:par>
                        <p:par>
                          <p:cTn id="21" fill="hold">
                            <p:stCondLst>
                              <p:cond delay="500"/>
                            </p:stCondLst>
                            <p:childTnLst>
                              <p:par>
                                <p:cTn id="22" presetID="3" presetClass="entr" presetSubtype="10" fill="hold" nodeType="afterEffect">
                                  <p:stCondLst>
                                    <p:cond delay="0"/>
                                  </p:stCondLst>
                                  <p:childTnLst>
                                    <p:set>
                                      <p:cBhvr>
                                        <p:cTn id="23" dur="1" fill="hold">
                                          <p:stCondLst>
                                            <p:cond delay="0"/>
                                          </p:stCondLst>
                                        </p:cTn>
                                        <p:tgtEl>
                                          <p:spTgt spid="2">
                                            <p:txEl>
                                              <p:pRg st="2" end="2"/>
                                            </p:txEl>
                                          </p:spTgt>
                                        </p:tgtEl>
                                        <p:attrNameLst>
                                          <p:attrName>style.visibility</p:attrName>
                                        </p:attrNameLst>
                                      </p:cBhvr>
                                      <p:to>
                                        <p:strVal val="visible"/>
                                      </p:to>
                                    </p:set>
                                    <p:animEffect transition="in" filter="blinds(horizontal)">
                                      <p:cBhvr>
                                        <p:cTn id="24" dur="500"/>
                                        <p:tgtEl>
                                          <p:spTgt spid="2">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0" presetClass="entr" presetSubtype="0" fill="hold" nodeType="clickEffect">
                                  <p:stCondLst>
                                    <p:cond delay="0"/>
                                  </p:stCondLst>
                                  <p:childTnLst>
                                    <p:set>
                                      <p:cBhvr>
                                        <p:cTn id="28" dur="500" fill="hold">
                                          <p:stCondLst>
                                            <p:cond delay="0"/>
                                          </p:stCondLst>
                                        </p:cTn>
                                        <p:tgtEl>
                                          <p:spTgt spid="2">
                                            <p:txEl>
                                              <p:pRg st="3" end="3"/>
                                            </p:txEl>
                                          </p:spTgt>
                                        </p:tgtEl>
                                        <p:attrNameLst>
                                          <p:attrName>style.visibility</p:attrName>
                                        </p:attrNameLst>
                                      </p:cBhvr>
                                      <p:to>
                                        <p:strVal val="visible"/>
                                      </p:to>
                                    </p:set>
                                    <p:animEffect transition="in" filter="wedge">
                                      <p:cBhvr>
                                        <p:cTn id="29" dur="500"/>
                                        <p:tgtEl>
                                          <p:spTgt spid="2">
                                            <p:txEl>
                                              <p:pRg st="3" end="3"/>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nodeType="clickEffect">
                                  <p:stCondLst>
                                    <p:cond delay="0"/>
                                  </p:stCondLst>
                                  <p:childTnLst>
                                    <p:set>
                                      <p:cBhvr>
                                        <p:cTn id="33" dur="1" fill="hold">
                                          <p:stCondLst>
                                            <p:cond delay="0"/>
                                          </p:stCondLst>
                                        </p:cTn>
                                        <p:tgtEl>
                                          <p:spTgt spid="2">
                                            <p:txEl>
                                              <p:pRg st="4" end="4"/>
                                            </p:txEl>
                                          </p:spTgt>
                                        </p:tgtEl>
                                        <p:attrNameLst>
                                          <p:attrName>style.visibility</p:attrName>
                                        </p:attrNameLst>
                                      </p:cBhvr>
                                      <p:to>
                                        <p:strVal val="visible"/>
                                      </p:to>
                                    </p:set>
                                    <p:animEffect transition="in" filter="blinds(horizontal)">
                                      <p:cBhvr>
                                        <p:cTn id="34"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40"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2" name="文本框 1"/>
          <p:cNvSpPr txBox="1"/>
          <p:nvPr/>
        </p:nvSpPr>
        <p:spPr>
          <a:xfrm>
            <a:off x="2035175" y="3268663"/>
            <a:ext cx="3933825" cy="1600200"/>
          </a:xfrm>
          <a:prstGeom prst="rect">
            <a:avLst/>
          </a:prstGeom>
          <a:noFill/>
          <a:ln w="9525">
            <a:noFill/>
          </a:ln>
        </p:spPr>
        <p:txBody>
          <a:bodyPr wrap="none" anchor="t">
            <a:spAutoFit/>
          </a:bodyPr>
          <a:p>
            <a:pPr algn="ctr"/>
            <a:r>
              <a:rPr lang="zh-CN" altLang="en-US" sz="5400">
                <a:solidFill>
                  <a:srgbClr val="F86B2A"/>
                </a:solidFill>
                <a:latin typeface="黑体" panose="02010609060101010101" charset="-122"/>
                <a:ea typeface="黑体" panose="02010609060101010101" charset="-122"/>
              </a:rPr>
              <a:t>谢谢观赏</a:t>
            </a:r>
            <a:endParaRPr lang="en-US" altLang="zh-CN" sz="5400">
              <a:solidFill>
                <a:srgbClr val="F86B2A"/>
              </a:solidFill>
              <a:latin typeface="黑体" panose="02010609060101010101" charset="-122"/>
              <a:ea typeface="黑体" panose="02010609060101010101" charset="-122"/>
            </a:endParaRPr>
          </a:p>
          <a:p>
            <a:pPr algn="ctr"/>
            <a:r>
              <a:rPr lang="en-US" altLang="zh-CN" sz="4400">
                <a:solidFill>
                  <a:srgbClr val="F86B2A"/>
                </a:solidFill>
                <a:latin typeface="Arial Black" panose="020B0A04020102020204" charset="0"/>
                <a:ea typeface="黑体" panose="02010609060101010101" charset="-122"/>
              </a:rPr>
              <a:t>THANK</a:t>
            </a:r>
            <a:r>
              <a:rPr lang="zh-CN" altLang="en-US" sz="4400">
                <a:solidFill>
                  <a:srgbClr val="F86B2A"/>
                </a:solidFill>
                <a:latin typeface="Arial Black" panose="020B0A04020102020204" charset="0"/>
                <a:ea typeface="黑体" panose="02010609060101010101" charset="-122"/>
              </a:rPr>
              <a:t> </a:t>
            </a:r>
            <a:r>
              <a:rPr lang="en-US" altLang="zh-CN" sz="4400">
                <a:solidFill>
                  <a:srgbClr val="F86B2A"/>
                </a:solidFill>
                <a:latin typeface="Arial Black" panose="020B0A04020102020204" charset="0"/>
                <a:ea typeface="黑体" panose="02010609060101010101" charset="-122"/>
              </a:rPr>
              <a:t>YOU</a:t>
            </a:r>
            <a:endParaRPr lang="en-US" altLang="zh-CN" sz="4400">
              <a:solidFill>
                <a:srgbClr val="F86B2A"/>
              </a:solidFill>
              <a:latin typeface="Arial Black" panose="020B0A04020102020204" charset="0"/>
              <a:ea typeface="黑体" panose="02010609060101010101" charset="-122"/>
            </a:endParaRPr>
          </a:p>
        </p:txBody>
      </p:sp>
      <p:pic>
        <p:nvPicPr>
          <p:cNvPr id="10" name="图片 9"/>
          <p:cNvPicPr>
            <a:picLocks noChangeAspect="1"/>
          </p:cNvPicPr>
          <p:nvPr/>
        </p:nvPicPr>
        <p:blipFill>
          <a:blip r:embed="rId2"/>
          <a:stretch>
            <a:fillRect/>
          </a:stretch>
        </p:blipFill>
        <p:spPr>
          <a:xfrm flipH="1">
            <a:off x="2068513" y="731838"/>
            <a:ext cx="2244725" cy="2947987"/>
          </a:xfrm>
          <a:prstGeom prst="rect">
            <a:avLst/>
          </a:prstGeom>
          <a:noFill/>
          <a:ln w="9525">
            <a:noFill/>
          </a:ln>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04890" y="1360170"/>
            <a:ext cx="5156200" cy="4721860"/>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par>
                                <p:cTn id="8" presetID="8" presetClass="entr" presetSubtype="16"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diamond(in)">
                                      <p:cBhvr>
                                        <p:cTn id="10" dur="2000"/>
                                        <p:tgtEl>
                                          <p:spTgt spid="10"/>
                                        </p:tgtEl>
                                      </p:cBhvr>
                                    </p:animEffect>
                                  </p:childTnLst>
                                </p:cTn>
                              </p:par>
                              <p:par>
                                <p:cTn id="11" presetID="8" presetClass="entr" presetSubtype="16"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amond(in)">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295275" y="2124075"/>
            <a:ext cx="4440238" cy="4440238"/>
          </a:xfrm>
          <a:prstGeom prst="rect">
            <a:avLst/>
          </a:prstGeom>
          <a:noFill/>
          <a:ln w="9525">
            <a:noFill/>
          </a:ln>
        </p:spPr>
      </p:pic>
      <p:grpSp>
        <p:nvGrpSpPr>
          <p:cNvPr id="687" name="组合"/>
          <p:cNvGrpSpPr/>
          <p:nvPr>
            <p:custDataLst>
              <p:tags r:id="rId2"/>
            </p:custDataLst>
          </p:nvPr>
        </p:nvGrpSpPr>
        <p:grpSpPr>
          <a:xfrm>
            <a:off x="4948238" y="960082"/>
            <a:ext cx="6553517" cy="636644"/>
            <a:chOff x="5612415" y="1308727"/>
            <a:chExt cx="6409103" cy="623036"/>
          </a:xfrm>
        </p:grpSpPr>
        <p:sp>
          <p:nvSpPr>
            <p:cNvPr id="13315" name="矩形"/>
            <p:cNvSpPr/>
            <p:nvPr>
              <p:custDataLst>
                <p:tags r:id="rId3"/>
              </p:custDataLst>
            </p:nvPr>
          </p:nvSpPr>
          <p:spPr>
            <a:xfrm>
              <a:off x="5612415" y="1308727"/>
              <a:ext cx="6409103" cy="541263"/>
            </a:xfrm>
            <a:prstGeom prst="rect">
              <a:avLst/>
            </a:prstGeom>
            <a:noFill/>
            <a:ln w="9525">
              <a:noFill/>
            </a:ln>
          </p:spPr>
          <p:txBody>
            <a:bodyPr wrap="square" lIns="91440" tIns="45720" rIns="91440" bIns="45720" anchor="ctr">
              <a:spAutoFit/>
            </a:bodyPr>
            <a:p>
              <a:pPr>
                <a:lnSpc>
                  <a:spcPct val="150000"/>
                </a:lnSpc>
              </a:pPr>
              <a:r>
                <a:rPr lang="zh-CN" altLang="en-US" sz="2000" b="1" baseline="0">
                  <a:solidFill>
                    <a:schemeClr val="accent2"/>
                  </a:solidFill>
                  <a:latin typeface="微软雅黑" panose="020B0503020204020204" pitchFamily="34" charset="-122"/>
                  <a:ea typeface="微软雅黑" panose="020B0503020204020204" pitchFamily="34" charset="-122"/>
                </a:rPr>
                <a:t>知识目标</a:t>
              </a:r>
              <a:endParaRPr lang="zh-CN" altLang="en-US" sz="2000" b="1" baseline="0">
                <a:solidFill>
                  <a:schemeClr val="accent2"/>
                </a:solidFill>
                <a:latin typeface="微软雅黑" panose="020B0503020204020204" pitchFamily="34" charset="-122"/>
                <a:ea typeface="微软雅黑" panose="020B0503020204020204" pitchFamily="34" charset="-122"/>
              </a:endParaRPr>
            </a:p>
          </p:txBody>
        </p:sp>
        <p:sp>
          <p:nvSpPr>
            <p:cNvPr id="13316" name="矩形"/>
            <p:cNvSpPr/>
            <p:nvPr>
              <p:custDataLst>
                <p:tags r:id="rId4"/>
              </p:custDataLst>
            </p:nvPr>
          </p:nvSpPr>
          <p:spPr>
            <a:xfrm>
              <a:off x="5645516" y="1895763"/>
              <a:ext cx="5768192" cy="36000"/>
            </a:xfrm>
            <a:prstGeom prst="rect">
              <a:avLst/>
            </a:prstGeom>
            <a:solidFill>
              <a:srgbClr val="FFC000"/>
            </a:solidFill>
            <a:ln w="12700">
              <a:noFill/>
            </a:ln>
          </p:spPr>
          <p:txBody>
            <a:bodyPr anchor="t"/>
            <a:p>
              <a:endParaRPr lang="zh-CN" altLang="en-US">
                <a:latin typeface="Arial" panose="020B0604020202020204" pitchFamily="34" charset="0"/>
                <a:ea typeface="黑体" panose="02010609060101010101" charset="-122"/>
              </a:endParaRPr>
            </a:p>
          </p:txBody>
        </p:sp>
      </p:grpSp>
      <p:sp>
        <p:nvSpPr>
          <p:cNvPr id="688" name="矩形"/>
          <p:cNvSpPr/>
          <p:nvPr>
            <p:custDataLst>
              <p:tags r:id="rId5"/>
            </p:custDataLst>
          </p:nvPr>
        </p:nvSpPr>
        <p:spPr>
          <a:xfrm>
            <a:off x="4948238" y="1640365"/>
            <a:ext cx="5907418" cy="902970"/>
          </a:xfrm>
          <a:prstGeom prst="rect">
            <a:avLst/>
          </a:prstGeom>
          <a:noFill/>
          <a:ln w="9525">
            <a:noFill/>
          </a:ln>
        </p:spPr>
        <p:txBody>
          <a:bodyPr wrap="square" lIns="91440" tIns="45720" rIns="91440" bIns="45720" anchor="ctr">
            <a:spAutoFit/>
          </a:bodyPr>
          <a:p>
            <a:pPr>
              <a:lnSpc>
                <a:spcPct val="110000"/>
              </a:lnSpc>
            </a:pPr>
            <a:r>
              <a:rPr lang="en-US" altLang="zh-CN" sz="1600" baseline="0">
                <a:solidFill>
                  <a:srgbClr val="7F7F7F"/>
                </a:solidFill>
                <a:latin typeface="微软雅黑" panose="020B0503020204020204" pitchFamily="34" charset="-122"/>
                <a:ea typeface="微软雅黑" panose="020B0503020204020204" pitchFamily="34" charset="-122"/>
              </a:rPr>
              <a:t>1. </a:t>
            </a:r>
            <a:r>
              <a:rPr sz="1600" baseline="0">
                <a:solidFill>
                  <a:srgbClr val="7F7F7F"/>
                </a:solidFill>
                <a:latin typeface="微软雅黑" panose="020B0503020204020204" pitchFamily="34" charset="-122"/>
                <a:ea typeface="微软雅黑" panose="020B0503020204020204" pitchFamily="34" charset="-122"/>
              </a:rPr>
              <a:t>理解幼儿英语教有的总体目标</a:t>
            </a:r>
            <a:endParaRPr sz="1600" baseline="0">
              <a:solidFill>
                <a:srgbClr val="7F7F7F"/>
              </a:solidFill>
              <a:latin typeface="微软雅黑" panose="020B0503020204020204" pitchFamily="34" charset="-122"/>
              <a:ea typeface="微软雅黑" panose="020B0503020204020204" pitchFamily="34" charset="-122"/>
            </a:endParaRPr>
          </a:p>
          <a:p>
            <a:pPr>
              <a:lnSpc>
                <a:spcPct val="110000"/>
              </a:lnSpc>
            </a:pPr>
            <a:r>
              <a:rPr lang="en-US" altLang="zh-CN" sz="1600" baseline="0">
                <a:solidFill>
                  <a:srgbClr val="7F7F7F"/>
                </a:solidFill>
                <a:latin typeface="微软雅黑" panose="020B0503020204020204" pitchFamily="34" charset="-122"/>
                <a:ea typeface="微软雅黑" panose="020B0503020204020204" pitchFamily="34" charset="-122"/>
              </a:rPr>
              <a:t>2. </a:t>
            </a:r>
            <a:r>
              <a:rPr lang="en-US" altLang="zh-CN" sz="1600">
                <a:solidFill>
                  <a:srgbClr val="7F7F7F"/>
                </a:solidFill>
                <a:latin typeface="微软雅黑" panose="020B0503020204020204" pitchFamily="34" charset="-122"/>
                <a:ea typeface="微软雅黑" panose="020B0503020204020204" pitchFamily="34" charset="-122"/>
              </a:rPr>
              <a:t>了解幼儿英语教育的具体目标和阶段目标</a:t>
            </a:r>
            <a:endParaRPr lang="en-US" altLang="zh-CN" sz="1600">
              <a:solidFill>
                <a:srgbClr val="7F7F7F"/>
              </a:solidFill>
              <a:latin typeface="微软雅黑" panose="020B0503020204020204" pitchFamily="34" charset="-122"/>
              <a:ea typeface="微软雅黑" panose="020B0503020204020204" pitchFamily="34" charset="-122"/>
            </a:endParaRPr>
          </a:p>
          <a:p>
            <a:pPr>
              <a:lnSpc>
                <a:spcPct val="110000"/>
              </a:lnSpc>
            </a:pPr>
            <a:r>
              <a:rPr lang="en-US" altLang="zh-CN" sz="1600" baseline="0">
                <a:solidFill>
                  <a:srgbClr val="7F7F7F"/>
                </a:solidFill>
                <a:latin typeface="微软雅黑" panose="020B0503020204020204" pitchFamily="34" charset="-122"/>
                <a:ea typeface="微软雅黑" panose="020B0503020204020204" pitchFamily="34" charset="-122"/>
              </a:rPr>
              <a:t>3. 掌握选择幼儿英语教育内容的基本原则</a:t>
            </a:r>
            <a:endParaRPr lang="en-US" altLang="zh-CN" sz="1600" baseline="0">
              <a:solidFill>
                <a:srgbClr val="7F7F7F"/>
              </a:solidFill>
              <a:latin typeface="微软雅黑" panose="020B0503020204020204" pitchFamily="34" charset="-122"/>
              <a:ea typeface="微软雅黑" panose="020B0503020204020204" pitchFamily="34" charset="-122"/>
            </a:endParaRPr>
          </a:p>
        </p:txBody>
      </p:sp>
      <p:grpSp>
        <p:nvGrpSpPr>
          <p:cNvPr id="719" name="组合"/>
          <p:cNvGrpSpPr/>
          <p:nvPr>
            <p:custDataLst>
              <p:tags r:id="rId6"/>
            </p:custDataLst>
          </p:nvPr>
        </p:nvGrpSpPr>
        <p:grpSpPr>
          <a:xfrm>
            <a:off x="4948238" y="2553625"/>
            <a:ext cx="6553517" cy="629125"/>
            <a:chOff x="5612415" y="2913655"/>
            <a:chExt cx="6409103" cy="615209"/>
          </a:xfrm>
        </p:grpSpPr>
        <p:sp>
          <p:nvSpPr>
            <p:cNvPr id="13319" name="矩形"/>
            <p:cNvSpPr/>
            <p:nvPr>
              <p:custDataLst>
                <p:tags r:id="rId7"/>
              </p:custDataLst>
            </p:nvPr>
          </p:nvSpPr>
          <p:spPr>
            <a:xfrm>
              <a:off x="5612415" y="2913655"/>
              <a:ext cx="6409103" cy="540851"/>
            </a:xfrm>
            <a:prstGeom prst="rect">
              <a:avLst/>
            </a:prstGeom>
            <a:noFill/>
            <a:ln w="9525">
              <a:noFill/>
            </a:ln>
          </p:spPr>
          <p:txBody>
            <a:bodyPr wrap="square" lIns="91440" tIns="45720" rIns="91440" bIns="45720" anchor="ctr">
              <a:spAutoFit/>
            </a:bodyPr>
            <a:p>
              <a:pPr>
                <a:lnSpc>
                  <a:spcPct val="150000"/>
                </a:lnSpc>
              </a:pPr>
              <a:r>
                <a:rPr lang="zh-CN" altLang="en-US" sz="2000" b="1" baseline="0">
                  <a:solidFill>
                    <a:srgbClr val="00B050"/>
                  </a:solidFill>
                  <a:latin typeface="微软雅黑" panose="020B0503020204020204" pitchFamily="34" charset="-122"/>
                  <a:ea typeface="微软雅黑" panose="020B0503020204020204" pitchFamily="34" charset="-122"/>
                </a:rPr>
                <a:t>技能目标</a:t>
              </a:r>
              <a:endParaRPr lang="zh-CN" altLang="en-US" sz="2000" b="1" baseline="0">
                <a:solidFill>
                  <a:srgbClr val="00B050"/>
                </a:solidFill>
                <a:latin typeface="微软雅黑" panose="020B0503020204020204" pitchFamily="34" charset="-122"/>
                <a:ea typeface="微软雅黑" panose="020B0503020204020204" pitchFamily="34" charset="-122"/>
              </a:endParaRPr>
            </a:p>
          </p:txBody>
        </p:sp>
        <p:sp>
          <p:nvSpPr>
            <p:cNvPr id="13320" name="矩形"/>
            <p:cNvSpPr/>
            <p:nvPr>
              <p:custDataLst>
                <p:tags r:id="rId8"/>
              </p:custDataLst>
            </p:nvPr>
          </p:nvSpPr>
          <p:spPr>
            <a:xfrm>
              <a:off x="5645516" y="3492865"/>
              <a:ext cx="5768192" cy="35999"/>
            </a:xfrm>
            <a:prstGeom prst="rect">
              <a:avLst/>
            </a:prstGeom>
            <a:solidFill>
              <a:srgbClr val="00B050"/>
            </a:solidFill>
            <a:ln w="12700">
              <a:noFill/>
            </a:ln>
          </p:spPr>
          <p:txBody>
            <a:bodyPr anchor="t"/>
            <a:p>
              <a:endParaRPr lang="zh-CN" altLang="en-US">
                <a:latin typeface="Arial" panose="020B0604020202020204" pitchFamily="34" charset="0"/>
                <a:ea typeface="黑体" panose="02010609060101010101" charset="-122"/>
              </a:endParaRPr>
            </a:p>
          </p:txBody>
        </p:sp>
      </p:grpSp>
      <p:sp>
        <p:nvSpPr>
          <p:cNvPr id="720" name="矩形"/>
          <p:cNvSpPr/>
          <p:nvPr>
            <p:custDataLst>
              <p:tags r:id="rId9"/>
            </p:custDataLst>
          </p:nvPr>
        </p:nvSpPr>
        <p:spPr>
          <a:xfrm>
            <a:off x="4982004" y="3360834"/>
            <a:ext cx="6098975" cy="632460"/>
          </a:xfrm>
          <a:prstGeom prst="rect">
            <a:avLst/>
          </a:prstGeom>
          <a:noFill/>
          <a:ln w="9525">
            <a:noFill/>
          </a:ln>
        </p:spPr>
        <p:txBody>
          <a:bodyPr wrap="square" lIns="91440" tIns="45720" rIns="91440" bIns="45720" anchor="ctr">
            <a:spAutoFit/>
          </a:bodyPr>
          <a:p>
            <a:pPr fontAlgn="t">
              <a:lnSpc>
                <a:spcPct val="110000"/>
              </a:lnSpc>
            </a:pPr>
            <a:r>
              <a:rPr lang="en-US" altLang="zh-CN" sz="1600" baseline="0">
                <a:solidFill>
                  <a:srgbClr val="7F7F7F"/>
                </a:solidFill>
                <a:latin typeface="微软雅黑" panose="020B0503020204020204" pitchFamily="34" charset="-122"/>
                <a:ea typeface="微软雅黑" panose="020B0503020204020204" pitchFamily="34" charset="-122"/>
              </a:rPr>
              <a:t>1. </a:t>
            </a:r>
            <a:r>
              <a:rPr lang="en-US" altLang="zh-CN" sz="1600">
                <a:solidFill>
                  <a:srgbClr val="7F7F7F"/>
                </a:solidFill>
                <a:latin typeface="微软雅黑" panose="020B0503020204020204" pitchFamily="34" charset="-122"/>
                <a:ea typeface="微软雅黑" panose="020B0503020204020204" pitchFamily="34" charset="-122"/>
              </a:rPr>
              <a:t>能在教学活动中</a:t>
            </a:r>
            <a:r>
              <a:rPr lang="zh-CN" altLang="en-US" sz="1600">
                <a:solidFill>
                  <a:srgbClr val="7F7F7F"/>
                </a:solidFill>
                <a:latin typeface="微软雅黑" panose="020B0503020204020204" pitchFamily="34" charset="-122"/>
                <a:ea typeface="微软雅黑" panose="020B0503020204020204" pitchFamily="34" charset="-122"/>
              </a:rPr>
              <a:t>确立</a:t>
            </a:r>
            <a:r>
              <a:rPr lang="en-US" altLang="zh-CN" sz="1600">
                <a:solidFill>
                  <a:srgbClr val="7F7F7F"/>
                </a:solidFill>
                <a:latin typeface="微软雅黑" panose="020B0503020204020204" pitchFamily="34" charset="-122"/>
                <a:ea typeface="微软雅黑" panose="020B0503020204020204" pitchFamily="34" charset="-122"/>
              </a:rPr>
              <a:t>科学合理的教学活动目标</a:t>
            </a:r>
            <a:endParaRPr lang="en-US" altLang="zh-CN" sz="1600">
              <a:solidFill>
                <a:srgbClr val="7F7F7F"/>
              </a:solidFill>
              <a:latin typeface="微软雅黑" panose="020B0503020204020204" pitchFamily="34" charset="-122"/>
              <a:ea typeface="微软雅黑" panose="020B0503020204020204" pitchFamily="34" charset="-122"/>
            </a:endParaRPr>
          </a:p>
          <a:p>
            <a:pPr fontAlgn="t">
              <a:lnSpc>
                <a:spcPct val="110000"/>
              </a:lnSpc>
            </a:pPr>
            <a:r>
              <a:rPr lang="en-US" altLang="zh-CN" sz="1600" baseline="0">
                <a:solidFill>
                  <a:srgbClr val="7F7F7F"/>
                </a:solidFill>
                <a:latin typeface="微软雅黑" panose="020B0503020204020204" pitchFamily="34" charset="-122"/>
                <a:ea typeface="微软雅黑" panose="020B0503020204020204" pitchFamily="34" charset="-122"/>
              </a:rPr>
              <a:t>2. </a:t>
            </a:r>
            <a:r>
              <a:rPr lang="en-US" altLang="zh-CN" sz="1600">
                <a:solidFill>
                  <a:srgbClr val="7F7F7F"/>
                </a:solidFill>
                <a:latin typeface="微软雅黑" panose="020B0503020204020204" pitchFamily="34" charset="-122"/>
                <a:ea typeface="微软雅黑" panose="020B0503020204020204" pitchFamily="34" charset="-122"/>
              </a:rPr>
              <a:t>能遵循幼儿英语教育内容选择原则确定适宜的教学活动内容</a:t>
            </a:r>
            <a:endParaRPr lang="en-US" altLang="zh-CN" sz="1600" baseline="0">
              <a:solidFill>
                <a:srgbClr val="7F7F7F"/>
              </a:solidFill>
              <a:latin typeface="微软雅黑" panose="020B0503020204020204" pitchFamily="34" charset="-122"/>
              <a:ea typeface="微软雅黑" panose="020B0503020204020204" pitchFamily="34" charset="-122"/>
            </a:endParaRPr>
          </a:p>
        </p:txBody>
      </p:sp>
      <p:grpSp>
        <p:nvGrpSpPr>
          <p:cNvPr id="723" name="组合"/>
          <p:cNvGrpSpPr/>
          <p:nvPr>
            <p:custDataLst>
              <p:tags r:id="rId10"/>
            </p:custDataLst>
          </p:nvPr>
        </p:nvGrpSpPr>
        <p:grpSpPr>
          <a:xfrm>
            <a:off x="4948238" y="4037978"/>
            <a:ext cx="6553517" cy="636643"/>
            <a:chOff x="5612415" y="4153584"/>
            <a:chExt cx="6409103" cy="623036"/>
          </a:xfrm>
        </p:grpSpPr>
        <p:sp>
          <p:nvSpPr>
            <p:cNvPr id="13323" name="矩形"/>
            <p:cNvSpPr/>
            <p:nvPr>
              <p:custDataLst>
                <p:tags r:id="rId11"/>
              </p:custDataLst>
            </p:nvPr>
          </p:nvSpPr>
          <p:spPr>
            <a:xfrm>
              <a:off x="5612415" y="4153584"/>
              <a:ext cx="6409103" cy="541264"/>
            </a:xfrm>
            <a:prstGeom prst="rect">
              <a:avLst/>
            </a:prstGeom>
            <a:noFill/>
            <a:ln w="9525">
              <a:noFill/>
            </a:ln>
          </p:spPr>
          <p:txBody>
            <a:bodyPr wrap="square" lIns="91440" tIns="45720" rIns="91440" bIns="45720" anchor="ctr">
              <a:spAutoFit/>
            </a:bodyPr>
            <a:p>
              <a:pPr>
                <a:lnSpc>
                  <a:spcPct val="150000"/>
                </a:lnSpc>
              </a:pPr>
              <a:r>
                <a:rPr lang="zh-CN" altLang="en-US" sz="2000" b="1" baseline="0">
                  <a:solidFill>
                    <a:srgbClr val="0070C3"/>
                  </a:solidFill>
                  <a:latin typeface="微软雅黑" panose="020B0503020204020204" pitchFamily="34" charset="-122"/>
                  <a:ea typeface="微软雅黑" panose="020B0503020204020204" pitchFamily="34" charset="-122"/>
                </a:rPr>
                <a:t>素质目标</a:t>
              </a:r>
              <a:endParaRPr lang="zh-CN" altLang="en-US" sz="2000" b="1" baseline="0">
                <a:solidFill>
                  <a:srgbClr val="0070C3"/>
                </a:solidFill>
                <a:latin typeface="微软雅黑" panose="020B0503020204020204" pitchFamily="34" charset="-122"/>
                <a:ea typeface="微软雅黑" panose="020B0503020204020204" pitchFamily="34" charset="-122"/>
              </a:endParaRPr>
            </a:p>
          </p:txBody>
        </p:sp>
        <p:sp>
          <p:nvSpPr>
            <p:cNvPr id="13324" name="矩形"/>
            <p:cNvSpPr/>
            <p:nvPr>
              <p:custDataLst>
                <p:tags r:id="rId12"/>
              </p:custDataLst>
            </p:nvPr>
          </p:nvSpPr>
          <p:spPr>
            <a:xfrm>
              <a:off x="5645516" y="4740621"/>
              <a:ext cx="5768192" cy="35999"/>
            </a:xfrm>
            <a:prstGeom prst="rect">
              <a:avLst/>
            </a:prstGeom>
            <a:solidFill>
              <a:srgbClr val="0070C3"/>
            </a:solidFill>
            <a:ln w="12700">
              <a:noFill/>
            </a:ln>
          </p:spPr>
          <p:txBody>
            <a:bodyPr anchor="t"/>
            <a:p>
              <a:endParaRPr lang="zh-CN" altLang="en-US">
                <a:latin typeface="Arial" panose="020B0604020202020204" pitchFamily="34" charset="0"/>
                <a:ea typeface="黑体" panose="02010609060101010101" charset="-122"/>
              </a:endParaRPr>
            </a:p>
          </p:txBody>
        </p:sp>
      </p:grpSp>
      <p:sp>
        <p:nvSpPr>
          <p:cNvPr id="724" name="矩形"/>
          <p:cNvSpPr/>
          <p:nvPr>
            <p:custDataLst>
              <p:tags r:id="rId13"/>
            </p:custDataLst>
          </p:nvPr>
        </p:nvSpPr>
        <p:spPr>
          <a:xfrm>
            <a:off x="4948562" y="4903516"/>
            <a:ext cx="6116833" cy="632460"/>
          </a:xfrm>
          <a:prstGeom prst="rect">
            <a:avLst/>
          </a:prstGeom>
          <a:noFill/>
          <a:ln w="9525">
            <a:noFill/>
          </a:ln>
        </p:spPr>
        <p:txBody>
          <a:bodyPr wrap="square" lIns="91440" tIns="45720" rIns="91440" bIns="45720" anchor="ctr">
            <a:spAutoFit/>
          </a:bodyPr>
          <a:p>
            <a:pPr algn="l" fontAlgn="t">
              <a:lnSpc>
                <a:spcPct val="110000"/>
              </a:lnSpc>
              <a:buClrTx/>
              <a:buSzTx/>
              <a:buNone/>
            </a:pPr>
            <a:r>
              <a:rPr lang="en-US" altLang="zh-CN" sz="1600">
                <a:solidFill>
                  <a:srgbClr val="7F7F7F"/>
                </a:solidFill>
                <a:latin typeface="微软雅黑" panose="020B0503020204020204" pitchFamily="34" charset="-122"/>
                <a:ea typeface="微软雅黑" panose="020B0503020204020204" pitchFamily="34" charset="-122"/>
              </a:rPr>
              <a:t>通过对幼儿英语教育总目标的学习和了解，增强对教育目标指导性的认识和重视，并在教育教学实践中不偏离总目标的指导。</a:t>
            </a:r>
            <a:endParaRPr lang="en-US" altLang="zh-CN" sz="1600">
              <a:solidFill>
                <a:srgbClr val="7F7F7F"/>
              </a:solidFill>
              <a:latin typeface="微软雅黑" panose="020B0503020204020204" pitchFamily="34" charset="-122"/>
              <a:ea typeface="微软雅黑" panose="020B0503020204020204" pitchFamily="34" charset="-122"/>
            </a:endParaRPr>
          </a:p>
        </p:txBody>
      </p:sp>
      <p:sp>
        <p:nvSpPr>
          <p:cNvPr id="3" name="TextBox 33"/>
          <p:cNvSpPr>
            <a:spLocks noChangeArrowheads="1"/>
          </p:cNvSpPr>
          <p:nvPr/>
        </p:nvSpPr>
        <p:spPr bwMode="auto">
          <a:xfrm>
            <a:off x="1389063" y="858838"/>
            <a:ext cx="2300288" cy="1304925"/>
          </a:xfrm>
          <a:prstGeom prst="round2DiagRect">
            <a:avLst/>
          </a:prstGeom>
          <a:solidFill>
            <a:srgbClr val="F86B2A"/>
          </a:solidFill>
          <a:ln w="9525">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fontAlgn="auto"/>
            <a:r>
              <a:rPr lang="zh-CN" altLang="en-US" sz="3200" strike="noStrike" noProof="1" dirty="0">
                <a:solidFill>
                  <a:schemeClr val="bg1"/>
                </a:solidFill>
                <a:latin typeface="+mn-ea"/>
              </a:rPr>
              <a:t>学习目标</a:t>
            </a:r>
            <a:endParaRPr lang="zh-CN" altLang="en-US" sz="3200" strike="noStrike" noProof="1" dirty="0">
              <a:solidFill>
                <a:schemeClr val="bg1"/>
              </a:solidFill>
              <a:latin typeface="+mn-ea"/>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ssolv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8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8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1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72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72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7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8" grpId="0" animBg="1"/>
      <p:bldP spid="720" grpId="0" animBg="1"/>
      <p:bldP spid="724" grpId="0" animBg="1"/>
      <p:bldP spid="3" grpId="0" animBg="1"/>
      <p:bldP spid="3"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33"/>
          <p:cNvSpPr>
            <a:spLocks noChangeArrowheads="1"/>
          </p:cNvSpPr>
          <p:nvPr/>
        </p:nvSpPr>
        <p:spPr bwMode="auto">
          <a:xfrm>
            <a:off x="4751705" y="603250"/>
            <a:ext cx="2300605" cy="1083945"/>
          </a:xfrm>
          <a:prstGeom prst="round2DiagRect">
            <a:avLst/>
          </a:prstGeom>
          <a:solidFill>
            <a:srgbClr val="F86B2A"/>
          </a:solidFill>
          <a:ln w="9525">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fontAlgn="auto"/>
            <a:r>
              <a:rPr lang="zh-CN" altLang="en-US" sz="3200" strike="noStrike" noProof="1" dirty="0">
                <a:solidFill>
                  <a:schemeClr val="bg1"/>
                </a:solidFill>
                <a:latin typeface="+mn-ea"/>
              </a:rPr>
              <a:t>知识点</a:t>
            </a:r>
            <a:endParaRPr lang="zh-CN" altLang="en-US" sz="3200" strike="noStrike" noProof="1" dirty="0">
              <a:solidFill>
                <a:schemeClr val="bg1"/>
              </a:solidFill>
              <a:latin typeface="+mn-ea"/>
            </a:endParaRPr>
          </a:p>
        </p:txBody>
      </p:sp>
      <p:sp>
        <p:nvSpPr>
          <p:cNvPr id="725" name="矩形"/>
          <p:cNvSpPr/>
          <p:nvPr/>
        </p:nvSpPr>
        <p:spPr>
          <a:xfrm>
            <a:off x="792480" y="1880235"/>
            <a:ext cx="10677525" cy="4113530"/>
          </a:xfrm>
          <a:prstGeom prst="rect">
            <a:avLst/>
          </a:prstGeom>
          <a:solidFill>
            <a:srgbClr val="FAC08F"/>
          </a:solidFill>
          <a:ln w="9525" cap="flat" cmpd="sng">
            <a:noFill/>
            <a:prstDash val="solid"/>
            <a:miter/>
          </a:ln>
        </p:spPr>
        <p:txBody>
          <a:bodyPr vert="horz" wrap="square" lIns="91440" tIns="45720" rIns="91440" bIns="45720" anchor="ctr" anchorCtr="0">
            <a:noAutofit/>
          </a:bodyPr>
          <a:p>
            <a:pPr marL="0" indent="0" algn="l" eaLnBrk="1" fontAlgn="auto" latinLnBrk="0" hangingPunct="1">
              <a:lnSpc>
                <a:spcPct val="150000"/>
              </a:lnSpc>
              <a:spcBef>
                <a:spcPts val="0"/>
              </a:spcBef>
              <a:spcAft>
                <a:spcPts val="0"/>
              </a:spcAft>
              <a:buNone/>
            </a:pPr>
            <a:r>
              <a:rPr lang="en-US" altLang="zh-CN" sz="20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rPr>
              <a:t> </a:t>
            </a:r>
            <a:r>
              <a:rPr lang="en-US" altLang="zh-CN" sz="24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rPr>
              <a:t>1.幼儿英语教育总目标</a:t>
            </a:r>
            <a:endParaRPr lang="en-US" altLang="zh-CN" sz="24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endParaRPr>
          </a:p>
          <a:p>
            <a:pPr marL="0" indent="0" algn="l" eaLnBrk="1" fontAlgn="auto" latinLnBrk="0" hangingPunct="1">
              <a:lnSpc>
                <a:spcPct val="150000"/>
              </a:lnSpc>
              <a:spcBef>
                <a:spcPts val="0"/>
              </a:spcBef>
              <a:spcAft>
                <a:spcPts val="0"/>
              </a:spcAft>
              <a:buNone/>
            </a:pPr>
            <a:r>
              <a:rPr lang="en-US" altLang="zh-CN" sz="24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rPr>
              <a:t> 2.幼儿英语教育的具体目标和阶段目标</a:t>
            </a:r>
            <a:endParaRPr lang="en-US" altLang="zh-CN" sz="24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endParaRPr>
          </a:p>
          <a:p>
            <a:pPr marL="0" indent="0" algn="l" eaLnBrk="1" fontAlgn="auto" latinLnBrk="0" hangingPunct="1">
              <a:lnSpc>
                <a:spcPct val="150000"/>
              </a:lnSpc>
              <a:spcBef>
                <a:spcPts val="0"/>
              </a:spcBef>
              <a:spcAft>
                <a:spcPts val="0"/>
              </a:spcAft>
              <a:buNone/>
            </a:pPr>
            <a:r>
              <a:rPr lang="en-US" altLang="zh-CN" sz="24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rPr>
              <a:t> 3.幼儿英语教育内容</a:t>
            </a:r>
            <a:endParaRPr lang="en-US" altLang="zh-CN" sz="24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endParaRPr>
          </a:p>
          <a:p>
            <a:pPr marL="0" indent="0" algn="l" eaLnBrk="1" fontAlgn="auto" latinLnBrk="0" hangingPunct="1">
              <a:lnSpc>
                <a:spcPct val="150000"/>
              </a:lnSpc>
              <a:spcBef>
                <a:spcPts val="0"/>
              </a:spcBef>
              <a:spcAft>
                <a:spcPts val="0"/>
              </a:spcAft>
              <a:buNone/>
            </a:pPr>
            <a:r>
              <a:rPr lang="en-US" altLang="zh-CN" sz="24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rPr>
              <a:t> 4.选择幼儿英语教育内容的基本原则</a:t>
            </a:r>
            <a:endParaRPr lang="en-US" altLang="zh-CN" sz="2400" b="1" i="0" u="none" strike="noStrike" kern="1200" cap="none" spc="0" baseline="0" noProof="1">
              <a:solidFill>
                <a:schemeClr val="tx1">
                  <a:lumMod val="50000"/>
                  <a:lumOff val="50000"/>
                </a:schemeClr>
              </a:solidFill>
              <a:latin typeface="黑体" panose="02010609060101010101" charset="-122"/>
              <a:ea typeface="黑体" panose="02010609060101010101" charset="-122"/>
              <a:cs typeface="Lato Regular" charset="0"/>
            </a:endParaRPr>
          </a:p>
        </p:txBody>
      </p:sp>
      <p:pic>
        <p:nvPicPr>
          <p:cNvPr id="20" name="图片 19"/>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7185904" y="1880455"/>
            <a:ext cx="3975706" cy="4259163"/>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25"/>
                                        </p:tgtEl>
                                        <p:attrNameLst>
                                          <p:attrName>style.visibility</p:attrName>
                                        </p:attrNameLst>
                                      </p:cBhvr>
                                      <p:to>
                                        <p:strVal val="visible"/>
                                      </p:to>
                                    </p:set>
                                    <p:animEffect transition="in" filter="fade">
                                      <p:cBhvr>
                                        <p:cTn id="12" dur="2000"/>
                                        <p:tgtEl>
                                          <p:spTgt spid="7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5" grpId="0" bldLvl="0" animBg="1"/>
      <p:bldP spid="3" grpId="0" bldLvl="0" animBg="1"/>
      <p:bldP spid="3"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Text Box 18"/>
          <p:cNvSpPr txBox="1"/>
          <p:nvPr/>
        </p:nvSpPr>
        <p:spPr>
          <a:xfrm>
            <a:off x="3421380" y="2574608"/>
            <a:ext cx="5492750" cy="583565"/>
          </a:xfrm>
          <a:prstGeom prst="rect">
            <a:avLst/>
          </a:prstGeom>
          <a:noFill/>
          <a:ln w="9525">
            <a:noFill/>
          </a:ln>
        </p:spPr>
        <p:txBody>
          <a:bodyPr wrap="none" anchor="t">
            <a:spAutoFit/>
          </a:bodyPr>
          <a:p>
            <a:pPr algn="l" eaLnBrk="0" hangingPunct="0"/>
            <a:r>
              <a:rPr lang="zh-CN" altLang="en-US" sz="3200" b="1" dirty="0">
                <a:solidFill>
                  <a:srgbClr val="C55A11"/>
                </a:solidFill>
                <a:latin typeface="黑体" panose="02010609060101010101" charset="-122"/>
                <a:ea typeface="黑体" panose="02010609060101010101" charset="-122"/>
              </a:rPr>
              <a:t>任务一  </a:t>
            </a:r>
            <a:r>
              <a:rPr lang="zh-CN" altLang="zh-CN" sz="3200" b="1">
                <a:solidFill>
                  <a:srgbClr val="C55A11"/>
                </a:solidFill>
                <a:latin typeface="Arial" panose="020B0604020202020204" pitchFamily="34" charset="0"/>
                <a:ea typeface="黑体" panose="02010609060101010101" charset="-122"/>
              </a:rPr>
              <a:t>幼儿英语教育的目标</a:t>
            </a:r>
            <a:endParaRPr lang="zh-CN" altLang="zh-CN" sz="3200" b="1">
              <a:solidFill>
                <a:srgbClr val="C55A11"/>
              </a:solidFill>
              <a:latin typeface="Arial" panose="020B0604020202020204" pitchFamily="34" charset="0"/>
              <a:ea typeface="黑体" panose="02010609060101010101"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457"/>
                                        </p:tgtEl>
                                        <p:attrNameLst>
                                          <p:attrName>style.visibility</p:attrName>
                                        </p:attrNameLst>
                                      </p:cBhvr>
                                      <p:to>
                                        <p:strVal val="visible"/>
                                      </p:to>
                                    </p:set>
                                    <p:animEffect transition="in" filter="blinds(horizontal)">
                                      <p:cBhvr>
                                        <p:cTn id="7" dur="500"/>
                                        <p:tgtEl>
                                          <p:spTgt spid="194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7" grpId="0"/>
      <p:bldP spid="19457"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p:cNvSpPr txBox="1"/>
          <p:nvPr/>
        </p:nvSpPr>
        <p:spPr>
          <a:xfrm>
            <a:off x="965835" y="1701800"/>
            <a:ext cx="9787890" cy="2091690"/>
          </a:xfrm>
          <a:prstGeom prst="rect">
            <a:avLst/>
          </a:prstGeom>
          <a:noFill/>
        </p:spPr>
        <p:txBody>
          <a:bodyPr wrap="square" lIns="91423" tIns="45712" rIns="91423" bIns="45712" rtlCol="0">
            <a:noAutofit/>
          </a:bodyPr>
          <a:p>
            <a:pPr indent="0" defTabSz="914400">
              <a:lnSpc>
                <a:spcPct val="150000"/>
              </a:lnSpc>
            </a:pPr>
            <a:r>
              <a:rPr lang="en-US" altLang="zh-CN" sz="2000" dirty="0">
                <a:sym typeface="微软雅黑" panose="020B0503020204020204" pitchFamily="34" charset="-122"/>
              </a:rPr>
              <a:t>       </a:t>
            </a:r>
            <a:r>
              <a:rPr lang="zh-CN" altLang="zh-CN" sz="2000" dirty="0">
                <a:sym typeface="微软雅黑" panose="020B0503020204020204" pitchFamily="34" charset="-122"/>
              </a:rPr>
              <a:t>当前我国幼儿英语教育出现了良莠不齐的局面，在轰轰烈烈的幼儿园英语教育实践活动背后，却存在着目标混乱甚至是盲目的现象：一是追求语言本体知识。二是注重认读，轻视听说。三是忽略语言的交际功能。教育目标是教学活动的出发点和归宿，任何教学活动都始于教育目标。</a:t>
            </a:r>
            <a:endParaRPr lang="zh-CN" altLang="zh-CN" sz="2000" dirty="0">
              <a:sym typeface="微软雅黑" panose="020B0503020204020204" pitchFamily="34" charset="-122"/>
            </a:endParaRPr>
          </a:p>
        </p:txBody>
      </p:sp>
      <p:sp>
        <p:nvSpPr>
          <p:cNvPr id="238" name="文本框 237"/>
          <p:cNvSpPr txBox="1"/>
          <p:nvPr/>
        </p:nvSpPr>
        <p:spPr>
          <a:xfrm>
            <a:off x="965835" y="739775"/>
            <a:ext cx="4779010" cy="583565"/>
          </a:xfrm>
          <a:prstGeom prst="rect">
            <a:avLst/>
          </a:prstGeom>
          <a:noFill/>
        </p:spPr>
        <p:txBody>
          <a:bodyPr wrap="square" rtlCol="0" anchor="t">
            <a:spAutoFit/>
          </a:bodyPr>
          <a:p>
            <a:r>
              <a:rPr lang="zh-CN" altLang="zh-CN" sz="3200" b="1">
                <a:solidFill>
                  <a:srgbClr val="C55A11"/>
                </a:solidFill>
                <a:ea typeface="黑体" panose="02010609060101010101" charset="-122"/>
                <a:sym typeface="+mn-ea"/>
              </a:rPr>
              <a:t>幼儿英语教育的目标概述</a:t>
            </a:r>
            <a:endParaRPr lang="zh-CN" altLang="zh-CN" sz="3200" b="1">
              <a:solidFill>
                <a:srgbClr val="C55A11"/>
              </a:solidFill>
              <a:ea typeface="黑体" panose="02010609060101010101" charset="-122"/>
              <a:sym typeface="+mn-ea"/>
            </a:endParaRPr>
          </a:p>
        </p:txBody>
      </p:sp>
      <p:sp>
        <p:nvSpPr>
          <p:cNvPr id="239" name="文本框 238"/>
          <p:cNvSpPr txBox="1"/>
          <p:nvPr/>
        </p:nvSpPr>
        <p:spPr>
          <a:xfrm>
            <a:off x="1220470" y="3924935"/>
            <a:ext cx="4660265" cy="1938020"/>
          </a:xfrm>
          <a:prstGeom prst="rect">
            <a:avLst/>
          </a:prstGeom>
          <a:noFill/>
        </p:spPr>
        <p:txBody>
          <a:bodyPr wrap="square" rtlCol="0">
            <a:spAutoFit/>
          </a:bodyPr>
          <a:p>
            <a:pPr indent="0">
              <a:lnSpc>
                <a:spcPct val="150000"/>
              </a:lnSpc>
            </a:pPr>
            <a:r>
              <a:rPr lang="zh-CN" altLang="zh-CN" sz="2000" dirty="0">
                <a:latin typeface="Arial" panose="020B0604020202020204" pitchFamily="34" charset="0"/>
                <a:sym typeface="微软雅黑" panose="020B0503020204020204" pitchFamily="34" charset="-122"/>
              </a:rPr>
              <a:t>一、确里幼儿英语教育目标的依据</a:t>
            </a:r>
            <a:endParaRPr lang="zh-CN" altLang="zh-CN" sz="2000" dirty="0">
              <a:latin typeface="Arial" panose="020B0604020202020204" pitchFamily="34" charset="0"/>
            </a:endParaRPr>
          </a:p>
          <a:p>
            <a:pPr indent="0">
              <a:lnSpc>
                <a:spcPct val="150000"/>
              </a:lnSpc>
            </a:pPr>
            <a:r>
              <a:rPr lang="zh-CN" altLang="zh-CN" sz="2000" dirty="0">
                <a:latin typeface="Arial" panose="020B0604020202020204" pitchFamily="34" charset="0"/>
                <a:sym typeface="微软雅黑" panose="020B0503020204020204" pitchFamily="34" charset="-122"/>
              </a:rPr>
              <a:t>二、幼儿英语教育的总目标  </a:t>
            </a:r>
            <a:br>
              <a:rPr lang="en-US" altLang="zh-CN" sz="2000" dirty="0">
                <a:latin typeface="Arial" panose="020B0604020202020204" pitchFamily="34" charset="0"/>
                <a:sym typeface="微软雅黑" panose="020B0503020204020204" pitchFamily="34" charset="-122"/>
              </a:rPr>
            </a:br>
            <a:r>
              <a:rPr lang="zh-CN" altLang="zh-CN" sz="2000" dirty="0">
                <a:latin typeface="Arial" panose="020B0604020202020204" pitchFamily="34" charset="0"/>
                <a:sym typeface="微软雅黑" panose="020B0503020204020204" pitchFamily="34" charset="-122"/>
              </a:rPr>
              <a:t>三、幼儿英语教育的具体目标</a:t>
            </a:r>
            <a:endParaRPr lang="zh-CN" altLang="zh-CN" sz="2000" dirty="0">
              <a:latin typeface="Arial" panose="020B0604020202020204" pitchFamily="34" charset="0"/>
            </a:endParaRPr>
          </a:p>
          <a:p>
            <a:pPr indent="0">
              <a:lnSpc>
                <a:spcPct val="150000"/>
              </a:lnSpc>
            </a:pPr>
            <a:r>
              <a:rPr lang="zh-CN" altLang="zh-CN" sz="2000" dirty="0">
                <a:latin typeface="Arial" panose="020B0604020202020204" pitchFamily="34" charset="0"/>
                <a:sym typeface="微软雅黑" panose="020B0503020204020204" pitchFamily="34" charset="-122"/>
              </a:rPr>
              <a:t>四、幼儿英语教育的阶段目标</a:t>
            </a:r>
            <a:endParaRPr lang="en-US" altLang="zh-CN" sz="2000" dirty="0">
              <a:solidFill>
                <a:srgbClr val="000000">
                  <a:lumMod val="85000"/>
                  <a:lumOff val="15000"/>
                </a:srgbClr>
              </a:solidFill>
              <a:cs typeface="微软雅黑" panose="020B0503020204020204" pitchFamily="34" charset="-122"/>
              <a:sym typeface="Arial" panose="020B0604020202020204" pitchFamily="34" charset="0"/>
            </a:endParaRPr>
          </a:p>
        </p:txBody>
      </p:sp>
      <p:pic>
        <p:nvPicPr>
          <p:cNvPr id="241" name="图片 240"/>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6354445" y="3233420"/>
            <a:ext cx="4105910" cy="26295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par>
                          <p:cTn id="8" fill="hold">
                            <p:stCondLst>
                              <p:cond delay="500"/>
                            </p:stCondLst>
                            <p:childTnLst>
                              <p:par>
                                <p:cTn id="9" presetID="18" presetClass="entr" presetSubtype="12" fill="hold" grpId="0" nodeType="afterEffect">
                                  <p:stCondLst>
                                    <p:cond delay="0"/>
                                  </p:stCondLst>
                                  <p:childTnLst>
                                    <p:set>
                                      <p:cBhvr>
                                        <p:cTn id="10" dur="1" fill="hold">
                                          <p:stCondLst>
                                            <p:cond delay="0"/>
                                          </p:stCondLst>
                                        </p:cTn>
                                        <p:tgtEl>
                                          <p:spTgt spid="239"/>
                                        </p:tgtEl>
                                        <p:attrNameLst>
                                          <p:attrName>style.visibility</p:attrName>
                                        </p:attrNameLst>
                                      </p:cBhvr>
                                      <p:to>
                                        <p:strVal val="visible"/>
                                      </p:to>
                                    </p:set>
                                    <p:animEffect transition="in" filter="strips(downLeft)">
                                      <p:cBhvr>
                                        <p:cTn id="11" dur="500"/>
                                        <p:tgtEl>
                                          <p:spTgt spid="239"/>
                                        </p:tgtEl>
                                      </p:cBhvr>
                                    </p:animEffect>
                                  </p:childTnLst>
                                </p:cTn>
                              </p:par>
                              <p:par>
                                <p:cTn id="12" presetID="2" presetClass="entr" presetSubtype="3" fill="hold" nodeType="withEffect">
                                  <p:stCondLst>
                                    <p:cond delay="0"/>
                                  </p:stCondLst>
                                  <p:childTnLst>
                                    <p:set>
                                      <p:cBhvr>
                                        <p:cTn id="13" dur="1" fill="hold">
                                          <p:stCondLst>
                                            <p:cond delay="0"/>
                                          </p:stCondLst>
                                        </p:cTn>
                                        <p:tgtEl>
                                          <p:spTgt spid="241"/>
                                        </p:tgtEl>
                                        <p:attrNameLst>
                                          <p:attrName>style.visibility</p:attrName>
                                        </p:attrNameLst>
                                      </p:cBhvr>
                                      <p:to>
                                        <p:strVal val="visible"/>
                                      </p:to>
                                    </p:set>
                                    <p:anim calcmode="lin" valueType="num">
                                      <p:cBhvr additive="base">
                                        <p:cTn id="14" dur="750" fill="hold"/>
                                        <p:tgtEl>
                                          <p:spTgt spid="241"/>
                                        </p:tgtEl>
                                        <p:attrNameLst>
                                          <p:attrName>ppt_x</p:attrName>
                                        </p:attrNameLst>
                                      </p:cBhvr>
                                      <p:tavLst>
                                        <p:tav tm="0">
                                          <p:val>
                                            <p:strVal val="1+#ppt_w/2"/>
                                          </p:val>
                                        </p:tav>
                                        <p:tav tm="100000">
                                          <p:val>
                                            <p:strVal val="#ppt_x"/>
                                          </p:val>
                                        </p:tav>
                                      </p:tavLst>
                                    </p:anim>
                                    <p:anim calcmode="lin" valueType="num">
                                      <p:cBhvr additive="base">
                                        <p:cTn id="15" dur="750" fill="hold"/>
                                        <p:tgtEl>
                                          <p:spTgt spid="24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2" grpId="1"/>
      <p:bldP spid="23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4" name="椭圆 703"/>
          <p:cNvSpPr/>
          <p:nvPr>
            <p:custDataLst>
              <p:tags r:id="rId1"/>
            </p:custDataLst>
          </p:nvPr>
        </p:nvSpPr>
        <p:spPr>
          <a:xfrm>
            <a:off x="7711848" y="1769939"/>
            <a:ext cx="4018115" cy="4018115"/>
          </a:xfrm>
          <a:prstGeom prst="ellipse">
            <a:avLst/>
          </a:prstGeom>
          <a:solidFill>
            <a:srgbClr val="D6EAD8"/>
          </a:solidFill>
          <a:ln>
            <a:noFill/>
          </a:ln>
        </p:spPr>
        <p:style>
          <a:lnRef idx="2">
            <a:srgbClr val="477DEA">
              <a:shade val="50000"/>
            </a:srgbClr>
          </a:lnRef>
          <a:fillRef idx="1">
            <a:srgbClr val="477DEA"/>
          </a:fillRef>
          <a:effectRef idx="0">
            <a:srgbClr val="477DEA"/>
          </a:effectRef>
          <a:fontRef idx="minor">
            <a:srgbClr val="FFFFFF"/>
          </a:fontRef>
        </p:style>
        <p:txBody>
          <a:bodyPr rtlCol="0" anchor="ctr"/>
          <a:p>
            <a:pPr algn="ctr"/>
            <a:endParaRPr lang="zh-CN" altLang="en-US" dirty="0">
              <a:solidFill>
                <a:srgbClr val="FFFFFF"/>
              </a:solidFill>
              <a:latin typeface="汉仪旗黑-50S" panose="00020600040101010101" pitchFamily="18" charset="-122"/>
              <a:ea typeface="汉仪旗黑-50S" panose="00020600040101010101" pitchFamily="18" charset="-122"/>
            </a:endParaRPr>
          </a:p>
        </p:txBody>
      </p:sp>
      <p:sp>
        <p:nvSpPr>
          <p:cNvPr id="10242" name="Rectangle 2"/>
          <p:cNvSpPr>
            <a:spLocks noGrp="1"/>
          </p:cNvSpPr>
          <p:nvPr>
            <p:ph type="title"/>
          </p:nvPr>
        </p:nvSpPr>
        <p:spPr>
          <a:xfrm>
            <a:off x="469900" y="779145"/>
            <a:ext cx="9601200" cy="574675"/>
          </a:xfrm>
        </p:spPr>
        <p:txBody>
          <a:bodyPr vert="horz" wrap="square" lIns="91440" tIns="45720" rIns="91440" bIns="45720" anchor="ctr" anchorCtr="0"/>
          <a:p>
            <a:pPr eaLnBrk="1" hangingPunct="1"/>
            <a:r>
              <a:rPr lang="zh-CN" altLang="en-US" sz="3200">
                <a:solidFill>
                  <a:srgbClr val="8D38C2"/>
                </a:solidFill>
                <a:ea typeface="黑体" panose="02010609060101010101" charset="-122"/>
              </a:rPr>
              <a:t>一、确定幼儿英语教育目标的依据</a:t>
            </a:r>
            <a:endParaRPr lang="zh-CN" altLang="en-US" sz="3200">
              <a:solidFill>
                <a:srgbClr val="8D38C2"/>
              </a:solidFill>
              <a:ea typeface="黑体" panose="02010609060101010101" charset="-122"/>
            </a:endParaRPr>
          </a:p>
        </p:txBody>
      </p:sp>
      <p:sp>
        <p:nvSpPr>
          <p:cNvPr id="3" name="文本框 2"/>
          <p:cNvSpPr txBox="1"/>
          <p:nvPr/>
        </p:nvSpPr>
        <p:spPr>
          <a:xfrm>
            <a:off x="392430" y="2679700"/>
            <a:ext cx="7319645" cy="1014730"/>
          </a:xfrm>
          <a:prstGeom prst="rect">
            <a:avLst/>
          </a:prstGeom>
          <a:noFill/>
        </p:spPr>
        <p:txBody>
          <a:bodyPr wrap="square" rtlCol="0" anchor="t">
            <a:spAutoFit/>
          </a:bodyPr>
          <a:p>
            <a:pPr>
              <a:lnSpc>
                <a:spcPct val="150000"/>
              </a:lnSpc>
            </a:pPr>
            <a:r>
              <a:rPr lang="en-US" altLang="zh-CN" sz="1800" dirty="0">
                <a:solidFill>
                  <a:srgbClr val="000000"/>
                </a:solidFill>
                <a:ea typeface="微软雅黑" panose="020B0503020204020204" pitchFamily="34" charset="-122"/>
                <a:cs typeface="+mn-ea"/>
                <a:sym typeface="微软雅黑" panose="020B0503020204020204" pitchFamily="34" charset="-122"/>
              </a:rPr>
              <a:t>        </a:t>
            </a:r>
            <a:r>
              <a:rPr lang="zh-CN" altLang="zh-CN" sz="2000" dirty="0">
                <a:solidFill>
                  <a:srgbClr val="000000"/>
                </a:solidFill>
                <a:ea typeface="微软雅黑" panose="020B0503020204020204" pitchFamily="34" charset="-122"/>
                <a:cs typeface="+mn-ea"/>
                <a:sym typeface="微软雅黑" panose="020B0503020204020204" pitchFamily="34" charset="-122"/>
              </a:rPr>
              <a:t>幼儿英语教学必须从幼儿的认知和语言发展特点出发，同时充分考虑幼儿已有的知识和能力，制定科学合理的教育目标。</a:t>
            </a:r>
            <a:endParaRPr lang="zh-CN" altLang="en-US" sz="2000"/>
          </a:p>
        </p:txBody>
      </p:sp>
      <p:grpSp>
        <p:nvGrpSpPr>
          <p:cNvPr id="238" name="图形 232"/>
          <p:cNvGrpSpPr/>
          <p:nvPr/>
        </p:nvGrpSpPr>
        <p:grpSpPr>
          <a:xfrm>
            <a:off x="7776210" y="1961515"/>
            <a:ext cx="3861435" cy="3856990"/>
            <a:chOff x="6745741" y="1838360"/>
            <a:chExt cx="4305718" cy="4007434"/>
          </a:xfrm>
        </p:grpSpPr>
        <p:grpSp>
          <p:nvGrpSpPr>
            <p:cNvPr id="239" name="图形 232"/>
            <p:cNvGrpSpPr/>
            <p:nvPr/>
          </p:nvGrpSpPr>
          <p:grpSpPr>
            <a:xfrm>
              <a:off x="10277305" y="4039216"/>
              <a:ext cx="656799" cy="778491"/>
              <a:chOff x="10277305" y="4039216"/>
              <a:chExt cx="656799" cy="778491"/>
            </a:xfrm>
          </p:grpSpPr>
          <p:grpSp>
            <p:nvGrpSpPr>
              <p:cNvPr id="240" name="图形 232"/>
              <p:cNvGrpSpPr/>
              <p:nvPr/>
            </p:nvGrpSpPr>
            <p:grpSpPr>
              <a:xfrm>
                <a:off x="10315817" y="4043948"/>
                <a:ext cx="613781" cy="502074"/>
                <a:chOff x="10315817" y="4043948"/>
                <a:chExt cx="613781" cy="502074"/>
              </a:xfrm>
            </p:grpSpPr>
            <p:sp>
              <p:nvSpPr>
                <p:cNvPr id="241" name="任意多边形: 形状 240"/>
                <p:cNvSpPr/>
                <p:nvPr>
                  <p:custDataLst>
                    <p:tags r:id="rId2"/>
                  </p:custDataLst>
                </p:nvPr>
              </p:nvSpPr>
              <p:spPr>
                <a:xfrm>
                  <a:off x="10636000" y="4149070"/>
                  <a:ext cx="293599" cy="217758"/>
                </a:xfrm>
                <a:custGeom>
                  <a:avLst/>
                  <a:gdLst>
                    <a:gd name="connsiteX0" fmla="*/ 0 w 293599"/>
                    <a:gd name="connsiteY0" fmla="*/ 193669 h 217758"/>
                    <a:gd name="connsiteX1" fmla="*/ 83672 w 293599"/>
                    <a:gd name="connsiteY1" fmla="*/ 60804 h 217758"/>
                    <a:gd name="connsiteX2" fmla="*/ 293384 w 293599"/>
                    <a:gd name="connsiteY2" fmla="*/ 0 h 217758"/>
                    <a:gd name="connsiteX3" fmla="*/ 194555 w 293599"/>
                    <a:gd name="connsiteY3" fmla="*/ 186844 h 217758"/>
                    <a:gd name="connsiteX4" fmla="*/ 0 w 293599"/>
                    <a:gd name="connsiteY4" fmla="*/ 193669 h 217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599" h="217758">
                      <a:moveTo>
                        <a:pt x="0" y="193669"/>
                      </a:moveTo>
                      <a:cubicBezTo>
                        <a:pt x="39975" y="135967"/>
                        <a:pt x="36429" y="83849"/>
                        <a:pt x="83672" y="60804"/>
                      </a:cubicBezTo>
                      <a:cubicBezTo>
                        <a:pt x="130915" y="37759"/>
                        <a:pt x="293384" y="0"/>
                        <a:pt x="293384" y="0"/>
                      </a:cubicBezTo>
                      <a:cubicBezTo>
                        <a:pt x="293384" y="0"/>
                        <a:pt x="302956" y="121519"/>
                        <a:pt x="194555" y="186844"/>
                      </a:cubicBezTo>
                      <a:cubicBezTo>
                        <a:pt x="86154" y="252168"/>
                        <a:pt x="0" y="193669"/>
                        <a:pt x="0" y="193669"/>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2" name="任意多边形: 形状 241"/>
                <p:cNvSpPr/>
                <p:nvPr>
                  <p:custDataLst>
                    <p:tags r:id="rId3"/>
                  </p:custDataLst>
                </p:nvPr>
              </p:nvSpPr>
              <p:spPr>
                <a:xfrm>
                  <a:off x="10544439" y="4381964"/>
                  <a:ext cx="323519" cy="164058"/>
                </a:xfrm>
                <a:custGeom>
                  <a:avLst/>
                  <a:gdLst>
                    <a:gd name="connsiteX0" fmla="*/ 323520 w 323519"/>
                    <a:gd name="connsiteY0" fmla="*/ 98425 h 164058"/>
                    <a:gd name="connsiteX1" fmla="*/ 118240 w 323519"/>
                    <a:gd name="connsiteY1" fmla="*/ 128 h 164058"/>
                    <a:gd name="connsiteX2" fmla="*/ 0 w 323519"/>
                    <a:gd name="connsiteY2" fmla="*/ 42762 h 164058"/>
                    <a:gd name="connsiteX3" fmla="*/ 142615 w 323519"/>
                    <a:gd name="connsiteY3" fmla="*/ 163838 h 164058"/>
                    <a:gd name="connsiteX4" fmla="*/ 323520 w 323519"/>
                    <a:gd name="connsiteY4" fmla="*/ 98425 h 164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19" h="164058">
                      <a:moveTo>
                        <a:pt x="323520" y="98425"/>
                      </a:moveTo>
                      <a:cubicBezTo>
                        <a:pt x="272731" y="78571"/>
                        <a:pt x="167876" y="-3683"/>
                        <a:pt x="118240" y="128"/>
                      </a:cubicBezTo>
                      <a:cubicBezTo>
                        <a:pt x="68604" y="3940"/>
                        <a:pt x="24197" y="5358"/>
                        <a:pt x="0" y="42762"/>
                      </a:cubicBezTo>
                      <a:cubicBezTo>
                        <a:pt x="7268" y="132195"/>
                        <a:pt x="86242" y="167206"/>
                        <a:pt x="142615" y="163838"/>
                      </a:cubicBezTo>
                      <a:cubicBezTo>
                        <a:pt x="198898" y="160559"/>
                        <a:pt x="297372" y="141768"/>
                        <a:pt x="323520" y="98425"/>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3" name="任意多边形: 形状 242"/>
                <p:cNvSpPr/>
                <p:nvPr>
                  <p:custDataLst>
                    <p:tags r:id="rId4"/>
                  </p:custDataLst>
                </p:nvPr>
              </p:nvSpPr>
              <p:spPr>
                <a:xfrm>
                  <a:off x="10315817" y="4043948"/>
                  <a:ext cx="151493" cy="309337"/>
                </a:xfrm>
                <a:custGeom>
                  <a:avLst/>
                  <a:gdLst>
                    <a:gd name="connsiteX0" fmla="*/ 102759 w 151493"/>
                    <a:gd name="connsiteY0" fmla="*/ 309338 h 309337"/>
                    <a:gd name="connsiteX1" fmla="*/ 151154 w 151493"/>
                    <a:gd name="connsiteY1" fmla="*/ 191364 h 309337"/>
                    <a:gd name="connsiteX2" fmla="*/ 27596 w 151493"/>
                    <a:gd name="connsiteY2" fmla="*/ 0 h 309337"/>
                    <a:gd name="connsiteX3" fmla="*/ 5172 w 151493"/>
                    <a:gd name="connsiteY3" fmla="*/ 202444 h 309337"/>
                    <a:gd name="connsiteX4" fmla="*/ 102759 w 151493"/>
                    <a:gd name="connsiteY4" fmla="*/ 309338 h 309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493" h="309337">
                      <a:moveTo>
                        <a:pt x="102759" y="309338"/>
                      </a:moveTo>
                      <a:cubicBezTo>
                        <a:pt x="108609" y="269452"/>
                        <a:pt x="155941" y="249598"/>
                        <a:pt x="151154" y="191364"/>
                      </a:cubicBezTo>
                      <a:cubicBezTo>
                        <a:pt x="146368" y="133130"/>
                        <a:pt x="26267" y="27920"/>
                        <a:pt x="27596" y="0"/>
                      </a:cubicBezTo>
                      <a:cubicBezTo>
                        <a:pt x="26090" y="52295"/>
                        <a:pt x="-13973" y="147755"/>
                        <a:pt x="5172" y="202444"/>
                      </a:cubicBezTo>
                      <a:cubicBezTo>
                        <a:pt x="24317" y="256954"/>
                        <a:pt x="102759" y="309338"/>
                        <a:pt x="102759" y="309338"/>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4" name="任意多边形: 形状 243"/>
                <p:cNvSpPr/>
                <p:nvPr>
                  <p:custDataLst>
                    <p:tags r:id="rId5"/>
                  </p:custDataLst>
                </p:nvPr>
              </p:nvSpPr>
              <p:spPr>
                <a:xfrm>
                  <a:off x="10704260" y="4156424"/>
                  <a:ext cx="222095" cy="198946"/>
                </a:xfrm>
                <a:custGeom>
                  <a:avLst/>
                  <a:gdLst>
                    <a:gd name="connsiteX0" fmla="*/ 213512 w 222095"/>
                    <a:gd name="connsiteY0" fmla="*/ 1244 h 198946"/>
                    <a:gd name="connsiteX1" fmla="*/ 201989 w 222095"/>
                    <a:gd name="connsiteY1" fmla="*/ 14450 h 198946"/>
                    <a:gd name="connsiteX2" fmla="*/ 193303 w 222095"/>
                    <a:gd name="connsiteY2" fmla="*/ 32355 h 198946"/>
                    <a:gd name="connsiteX3" fmla="*/ 179121 w 222095"/>
                    <a:gd name="connsiteY3" fmla="*/ 65948 h 198946"/>
                    <a:gd name="connsiteX4" fmla="*/ 139324 w 222095"/>
                    <a:gd name="connsiteY4" fmla="*/ 125245 h 198946"/>
                    <a:gd name="connsiteX5" fmla="*/ 86497 w 222095"/>
                    <a:gd name="connsiteY5" fmla="*/ 158483 h 198946"/>
                    <a:gd name="connsiteX6" fmla="*/ 48915 w 222095"/>
                    <a:gd name="connsiteY6" fmla="*/ 163535 h 198946"/>
                    <a:gd name="connsiteX7" fmla="*/ 8320 w 222095"/>
                    <a:gd name="connsiteY7" fmla="*/ 168854 h 198946"/>
                    <a:gd name="connsiteX8" fmla="*/ 8852 w 222095"/>
                    <a:gd name="connsiteY8" fmla="*/ 192076 h 198946"/>
                    <a:gd name="connsiteX9" fmla="*/ 96867 w 222095"/>
                    <a:gd name="connsiteY9" fmla="*/ 192697 h 198946"/>
                    <a:gd name="connsiteX10" fmla="*/ 160685 w 222095"/>
                    <a:gd name="connsiteY10" fmla="*/ 152101 h 198946"/>
                    <a:gd name="connsiteX11" fmla="*/ 201900 w 222095"/>
                    <a:gd name="connsiteY11" fmla="*/ 86866 h 198946"/>
                    <a:gd name="connsiteX12" fmla="*/ 217057 w 222095"/>
                    <a:gd name="connsiteY12" fmla="*/ 45650 h 198946"/>
                    <a:gd name="connsiteX13" fmla="*/ 221843 w 222095"/>
                    <a:gd name="connsiteY13" fmla="*/ 24644 h 198946"/>
                    <a:gd name="connsiteX14" fmla="*/ 220336 w 222095"/>
                    <a:gd name="connsiteY14" fmla="*/ 3903 h 198946"/>
                    <a:gd name="connsiteX15" fmla="*/ 213512 w 222095"/>
                    <a:gd name="connsiteY15" fmla="*/ 1244 h 198946"/>
                    <a:gd name="connsiteX16" fmla="*/ 213512 w 222095"/>
                    <a:gd name="connsiteY16" fmla="*/ 1244 h 198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2095" h="198946">
                      <a:moveTo>
                        <a:pt x="213512" y="1244"/>
                      </a:moveTo>
                      <a:cubicBezTo>
                        <a:pt x="209612" y="5764"/>
                        <a:pt x="205357" y="9398"/>
                        <a:pt x="201989" y="14450"/>
                      </a:cubicBezTo>
                      <a:cubicBezTo>
                        <a:pt x="198355" y="20034"/>
                        <a:pt x="195962" y="26150"/>
                        <a:pt x="193303" y="32355"/>
                      </a:cubicBezTo>
                      <a:cubicBezTo>
                        <a:pt x="188605" y="43523"/>
                        <a:pt x="184350" y="54957"/>
                        <a:pt x="179121" y="65948"/>
                      </a:cubicBezTo>
                      <a:cubicBezTo>
                        <a:pt x="168839" y="87663"/>
                        <a:pt x="156341" y="108138"/>
                        <a:pt x="139324" y="125245"/>
                      </a:cubicBezTo>
                      <a:cubicBezTo>
                        <a:pt x="124610" y="140047"/>
                        <a:pt x="106706" y="152545"/>
                        <a:pt x="86497" y="158483"/>
                      </a:cubicBezTo>
                      <a:cubicBezTo>
                        <a:pt x="74088" y="162117"/>
                        <a:pt x="61679" y="162915"/>
                        <a:pt x="48915" y="163535"/>
                      </a:cubicBezTo>
                      <a:cubicBezTo>
                        <a:pt x="35088" y="164156"/>
                        <a:pt x="21882" y="166461"/>
                        <a:pt x="8320" y="168854"/>
                      </a:cubicBezTo>
                      <a:cubicBezTo>
                        <a:pt x="-4177" y="171069"/>
                        <a:pt x="-1430" y="189062"/>
                        <a:pt x="8852" y="192076"/>
                      </a:cubicBezTo>
                      <a:cubicBezTo>
                        <a:pt x="38102" y="200674"/>
                        <a:pt x="67352" y="201560"/>
                        <a:pt x="96867" y="192697"/>
                      </a:cubicBezTo>
                      <a:cubicBezTo>
                        <a:pt x="121419" y="185340"/>
                        <a:pt x="143312" y="170804"/>
                        <a:pt x="160685" y="152101"/>
                      </a:cubicBezTo>
                      <a:cubicBezTo>
                        <a:pt x="178234" y="133133"/>
                        <a:pt x="191707" y="110532"/>
                        <a:pt x="201900" y="86866"/>
                      </a:cubicBezTo>
                      <a:cubicBezTo>
                        <a:pt x="207662" y="73482"/>
                        <a:pt x="212891" y="59655"/>
                        <a:pt x="217057" y="45650"/>
                      </a:cubicBezTo>
                      <a:cubicBezTo>
                        <a:pt x="219096" y="38825"/>
                        <a:pt x="220957" y="31734"/>
                        <a:pt x="221843" y="24644"/>
                      </a:cubicBezTo>
                      <a:cubicBezTo>
                        <a:pt x="222730" y="17198"/>
                        <a:pt x="221046" y="11171"/>
                        <a:pt x="220336" y="3903"/>
                      </a:cubicBezTo>
                      <a:cubicBezTo>
                        <a:pt x="219982" y="712"/>
                        <a:pt x="215905" y="-1504"/>
                        <a:pt x="213512" y="1244"/>
                      </a:cubicBezTo>
                      <a:lnTo>
                        <a:pt x="213512" y="124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5" name="任意多边形: 形状 244"/>
                <p:cNvSpPr/>
                <p:nvPr>
                  <p:custDataLst>
                    <p:tags r:id="rId6"/>
                  </p:custDataLst>
                </p:nvPr>
              </p:nvSpPr>
              <p:spPr>
                <a:xfrm>
                  <a:off x="10634112" y="4389435"/>
                  <a:ext cx="216636" cy="156050"/>
                </a:xfrm>
                <a:custGeom>
                  <a:avLst/>
                  <a:gdLst>
                    <a:gd name="connsiteX0" fmla="*/ 22894 w 216636"/>
                    <a:gd name="connsiteY0" fmla="*/ 12512 h 156050"/>
                    <a:gd name="connsiteX1" fmla="*/ 34682 w 216636"/>
                    <a:gd name="connsiteY1" fmla="*/ 22439 h 156050"/>
                    <a:gd name="connsiteX2" fmla="*/ 55689 w 216636"/>
                    <a:gd name="connsiteY2" fmla="*/ 30328 h 156050"/>
                    <a:gd name="connsiteX3" fmla="*/ 99032 w 216636"/>
                    <a:gd name="connsiteY3" fmla="*/ 58071 h 156050"/>
                    <a:gd name="connsiteX4" fmla="*/ 191479 w 216636"/>
                    <a:gd name="connsiteY4" fmla="*/ 114443 h 156050"/>
                    <a:gd name="connsiteX5" fmla="*/ 194758 w 216636"/>
                    <a:gd name="connsiteY5" fmla="*/ 83155 h 156050"/>
                    <a:gd name="connsiteX6" fmla="*/ 98145 w 216636"/>
                    <a:gd name="connsiteY6" fmla="*/ 114443 h 156050"/>
                    <a:gd name="connsiteX7" fmla="*/ 51612 w 216636"/>
                    <a:gd name="connsiteY7" fmla="*/ 120914 h 156050"/>
                    <a:gd name="connsiteX8" fmla="*/ 5167 w 216636"/>
                    <a:gd name="connsiteY8" fmla="*/ 124104 h 156050"/>
                    <a:gd name="connsiteX9" fmla="*/ 292 w 216636"/>
                    <a:gd name="connsiteY9" fmla="*/ 133145 h 156050"/>
                    <a:gd name="connsiteX10" fmla="*/ 42482 w 216636"/>
                    <a:gd name="connsiteY10" fmla="*/ 156013 h 156050"/>
                    <a:gd name="connsiteX11" fmla="*/ 99475 w 216636"/>
                    <a:gd name="connsiteY11" fmla="*/ 149366 h 156050"/>
                    <a:gd name="connsiteX12" fmla="*/ 208585 w 216636"/>
                    <a:gd name="connsiteY12" fmla="*/ 114177 h 156050"/>
                    <a:gd name="connsiteX13" fmla="*/ 207876 w 216636"/>
                    <a:gd name="connsiteY13" fmla="*/ 84662 h 156050"/>
                    <a:gd name="connsiteX14" fmla="*/ 156024 w 216636"/>
                    <a:gd name="connsiteY14" fmla="*/ 57096 h 156050"/>
                    <a:gd name="connsiteX15" fmla="*/ 107275 w 216636"/>
                    <a:gd name="connsiteY15" fmla="*/ 23503 h 156050"/>
                    <a:gd name="connsiteX16" fmla="*/ 56575 w 216636"/>
                    <a:gd name="connsiteY16" fmla="*/ 1256 h 156050"/>
                    <a:gd name="connsiteX17" fmla="*/ 31403 w 216636"/>
                    <a:gd name="connsiteY17" fmla="*/ 2674 h 156050"/>
                    <a:gd name="connsiteX18" fmla="*/ 22894 w 216636"/>
                    <a:gd name="connsiteY18" fmla="*/ 12512 h 156050"/>
                    <a:gd name="connsiteX19" fmla="*/ 22894 w 216636"/>
                    <a:gd name="connsiteY19" fmla="*/ 12512 h 15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6636" h="156050">
                      <a:moveTo>
                        <a:pt x="22894" y="12512"/>
                      </a:moveTo>
                      <a:cubicBezTo>
                        <a:pt x="24046" y="17121"/>
                        <a:pt x="30871" y="20578"/>
                        <a:pt x="34682" y="22439"/>
                      </a:cubicBezTo>
                      <a:cubicBezTo>
                        <a:pt x="41418" y="25630"/>
                        <a:pt x="48864" y="27314"/>
                        <a:pt x="55689" y="30328"/>
                      </a:cubicBezTo>
                      <a:cubicBezTo>
                        <a:pt x="71466" y="37330"/>
                        <a:pt x="85293" y="47878"/>
                        <a:pt x="99032" y="58071"/>
                      </a:cubicBezTo>
                      <a:cubicBezTo>
                        <a:pt x="128370" y="80052"/>
                        <a:pt x="158772" y="97957"/>
                        <a:pt x="191479" y="114443"/>
                      </a:cubicBezTo>
                      <a:cubicBezTo>
                        <a:pt x="192542" y="103984"/>
                        <a:pt x="193694" y="93614"/>
                        <a:pt x="194758" y="83155"/>
                      </a:cubicBezTo>
                      <a:cubicBezTo>
                        <a:pt x="163736" y="97071"/>
                        <a:pt x="131384" y="107618"/>
                        <a:pt x="98145" y="114443"/>
                      </a:cubicBezTo>
                      <a:cubicBezTo>
                        <a:pt x="82811" y="117545"/>
                        <a:pt x="67211" y="120116"/>
                        <a:pt x="51612" y="120914"/>
                      </a:cubicBezTo>
                      <a:cubicBezTo>
                        <a:pt x="36898" y="121623"/>
                        <a:pt x="18994" y="118077"/>
                        <a:pt x="5167" y="124104"/>
                      </a:cubicBezTo>
                      <a:cubicBezTo>
                        <a:pt x="1532" y="125700"/>
                        <a:pt x="-861" y="128979"/>
                        <a:pt x="292" y="133145"/>
                      </a:cubicBezTo>
                      <a:cubicBezTo>
                        <a:pt x="5255" y="150341"/>
                        <a:pt x="26794" y="155659"/>
                        <a:pt x="42482" y="156013"/>
                      </a:cubicBezTo>
                      <a:cubicBezTo>
                        <a:pt x="61450" y="156457"/>
                        <a:pt x="80950" y="152822"/>
                        <a:pt x="99475" y="149366"/>
                      </a:cubicBezTo>
                      <a:cubicBezTo>
                        <a:pt x="137322" y="142275"/>
                        <a:pt x="173574" y="130043"/>
                        <a:pt x="208585" y="114177"/>
                      </a:cubicBezTo>
                      <a:cubicBezTo>
                        <a:pt x="220374" y="108859"/>
                        <a:pt x="218424" y="89980"/>
                        <a:pt x="207876" y="84662"/>
                      </a:cubicBezTo>
                      <a:cubicBezTo>
                        <a:pt x="190326" y="75975"/>
                        <a:pt x="172776" y="67200"/>
                        <a:pt x="156024" y="57096"/>
                      </a:cubicBezTo>
                      <a:cubicBezTo>
                        <a:pt x="139095" y="46903"/>
                        <a:pt x="123850" y="34316"/>
                        <a:pt x="107275" y="23503"/>
                      </a:cubicBezTo>
                      <a:cubicBezTo>
                        <a:pt x="91764" y="13310"/>
                        <a:pt x="75011" y="4624"/>
                        <a:pt x="56575" y="1256"/>
                      </a:cubicBezTo>
                      <a:cubicBezTo>
                        <a:pt x="48864" y="-163"/>
                        <a:pt x="38671" y="-1138"/>
                        <a:pt x="31403" y="2674"/>
                      </a:cubicBezTo>
                      <a:cubicBezTo>
                        <a:pt x="28832" y="3915"/>
                        <a:pt x="21919" y="8524"/>
                        <a:pt x="22894" y="12512"/>
                      </a:cubicBezTo>
                      <a:lnTo>
                        <a:pt x="22894" y="125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6" name="任意多边形: 形状 245"/>
                <p:cNvSpPr/>
                <p:nvPr>
                  <p:custDataLst>
                    <p:tags r:id="rId7"/>
                  </p:custDataLst>
                </p:nvPr>
              </p:nvSpPr>
              <p:spPr>
                <a:xfrm>
                  <a:off x="10337678" y="4069831"/>
                  <a:ext cx="128974" cy="230025"/>
                </a:xfrm>
                <a:custGeom>
                  <a:avLst/>
                  <a:gdLst>
                    <a:gd name="connsiteX0" fmla="*/ 772 w 128974"/>
                    <a:gd name="connsiteY0" fmla="*/ 4430 h 230025"/>
                    <a:gd name="connsiteX1" fmla="*/ 5292 w 128974"/>
                    <a:gd name="connsiteY1" fmla="*/ 31818 h 230025"/>
                    <a:gd name="connsiteX2" fmla="*/ 24349 w 128974"/>
                    <a:gd name="connsiteY2" fmla="*/ 57168 h 230025"/>
                    <a:gd name="connsiteX3" fmla="*/ 66805 w 128974"/>
                    <a:gd name="connsiteY3" fmla="*/ 106095 h 230025"/>
                    <a:gd name="connsiteX4" fmla="*/ 91800 w 128974"/>
                    <a:gd name="connsiteY4" fmla="*/ 165392 h 230025"/>
                    <a:gd name="connsiteX5" fmla="*/ 95523 w 128974"/>
                    <a:gd name="connsiteY5" fmla="*/ 197744 h 230025"/>
                    <a:gd name="connsiteX6" fmla="*/ 105450 w 128974"/>
                    <a:gd name="connsiteY6" fmla="*/ 227880 h 230025"/>
                    <a:gd name="connsiteX7" fmla="*/ 115289 w 128974"/>
                    <a:gd name="connsiteY7" fmla="*/ 228944 h 230025"/>
                    <a:gd name="connsiteX8" fmla="*/ 124241 w 128974"/>
                    <a:gd name="connsiteY8" fmla="*/ 164772 h 230025"/>
                    <a:gd name="connsiteX9" fmla="*/ 98891 w 128974"/>
                    <a:gd name="connsiteY9" fmla="*/ 100688 h 230025"/>
                    <a:gd name="connsiteX10" fmla="*/ 55194 w 128974"/>
                    <a:gd name="connsiteY10" fmla="*/ 49280 h 230025"/>
                    <a:gd name="connsiteX11" fmla="*/ 31883 w 128974"/>
                    <a:gd name="connsiteY11" fmla="*/ 24994 h 230025"/>
                    <a:gd name="connsiteX12" fmla="*/ 10787 w 128974"/>
                    <a:gd name="connsiteY12" fmla="*/ 1505 h 230025"/>
                    <a:gd name="connsiteX13" fmla="*/ 772 w 128974"/>
                    <a:gd name="connsiteY13" fmla="*/ 4430 h 230025"/>
                    <a:gd name="connsiteX14" fmla="*/ 772 w 128974"/>
                    <a:gd name="connsiteY14" fmla="*/ 4430 h 23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974" h="230025">
                      <a:moveTo>
                        <a:pt x="772" y="4430"/>
                      </a:moveTo>
                      <a:cubicBezTo>
                        <a:pt x="-913" y="14712"/>
                        <a:pt x="-26" y="22423"/>
                        <a:pt x="5292" y="31818"/>
                      </a:cubicBezTo>
                      <a:cubicBezTo>
                        <a:pt x="10433" y="40948"/>
                        <a:pt x="17524" y="49280"/>
                        <a:pt x="24349" y="57168"/>
                      </a:cubicBezTo>
                      <a:cubicBezTo>
                        <a:pt x="38530" y="73477"/>
                        <a:pt x="54751" y="88013"/>
                        <a:pt x="66805" y="106095"/>
                      </a:cubicBezTo>
                      <a:cubicBezTo>
                        <a:pt x="78859" y="124177"/>
                        <a:pt x="87103" y="144208"/>
                        <a:pt x="91800" y="165392"/>
                      </a:cubicBezTo>
                      <a:cubicBezTo>
                        <a:pt x="94105" y="176029"/>
                        <a:pt x="95257" y="186931"/>
                        <a:pt x="95523" y="197744"/>
                      </a:cubicBezTo>
                      <a:cubicBezTo>
                        <a:pt x="95789" y="208115"/>
                        <a:pt x="96675" y="220701"/>
                        <a:pt x="105450" y="227880"/>
                      </a:cubicBezTo>
                      <a:cubicBezTo>
                        <a:pt x="108464" y="230273"/>
                        <a:pt x="111921" y="230717"/>
                        <a:pt x="115289" y="228944"/>
                      </a:cubicBezTo>
                      <a:cubicBezTo>
                        <a:pt x="136118" y="217865"/>
                        <a:pt x="127964" y="182942"/>
                        <a:pt x="124241" y="164772"/>
                      </a:cubicBezTo>
                      <a:cubicBezTo>
                        <a:pt x="119721" y="142258"/>
                        <a:pt x="110857" y="120277"/>
                        <a:pt x="98891" y="100688"/>
                      </a:cubicBezTo>
                      <a:cubicBezTo>
                        <a:pt x="87014" y="81277"/>
                        <a:pt x="71414" y="64968"/>
                        <a:pt x="55194" y="49280"/>
                      </a:cubicBezTo>
                      <a:cubicBezTo>
                        <a:pt x="47128" y="41480"/>
                        <a:pt x="38885" y="33768"/>
                        <a:pt x="31883" y="24994"/>
                      </a:cubicBezTo>
                      <a:cubicBezTo>
                        <a:pt x="24969" y="16307"/>
                        <a:pt x="19296" y="8596"/>
                        <a:pt x="10787" y="1505"/>
                      </a:cubicBezTo>
                      <a:cubicBezTo>
                        <a:pt x="7685" y="-1154"/>
                        <a:pt x="1569" y="-356"/>
                        <a:pt x="772" y="4430"/>
                      </a:cubicBezTo>
                      <a:lnTo>
                        <a:pt x="772" y="443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7" name="任意多边形: 形状 246"/>
                <p:cNvSpPr/>
                <p:nvPr>
                  <p:custDataLst>
                    <p:tags r:id="rId8"/>
                  </p:custDataLst>
                </p:nvPr>
              </p:nvSpPr>
              <p:spPr>
                <a:xfrm>
                  <a:off x="10628201" y="4214926"/>
                  <a:ext cx="209586" cy="133698"/>
                </a:xfrm>
                <a:custGeom>
                  <a:avLst/>
                  <a:gdLst>
                    <a:gd name="connsiteX0" fmla="*/ 185069 w 209586"/>
                    <a:gd name="connsiteY0" fmla="*/ 3812 h 133698"/>
                    <a:gd name="connsiteX1" fmla="*/ 145095 w 209586"/>
                    <a:gd name="connsiteY1" fmla="*/ 31023 h 133698"/>
                    <a:gd name="connsiteX2" fmla="*/ 100511 w 209586"/>
                    <a:gd name="connsiteY2" fmla="*/ 58145 h 133698"/>
                    <a:gd name="connsiteX3" fmla="*/ 56902 w 209586"/>
                    <a:gd name="connsiteY3" fmla="*/ 81545 h 133698"/>
                    <a:gd name="connsiteX4" fmla="*/ 8064 w 209586"/>
                    <a:gd name="connsiteY4" fmla="*/ 98386 h 133698"/>
                    <a:gd name="connsiteX5" fmla="*/ 8773 w 209586"/>
                    <a:gd name="connsiteY5" fmla="*/ 128256 h 133698"/>
                    <a:gd name="connsiteX6" fmla="*/ 69843 w 209586"/>
                    <a:gd name="connsiteY6" fmla="*/ 124356 h 133698"/>
                    <a:gd name="connsiteX7" fmla="*/ 125152 w 209586"/>
                    <a:gd name="connsiteY7" fmla="*/ 94929 h 133698"/>
                    <a:gd name="connsiteX8" fmla="*/ 175408 w 209586"/>
                    <a:gd name="connsiteY8" fmla="*/ 60716 h 133698"/>
                    <a:gd name="connsiteX9" fmla="*/ 209533 w 209586"/>
                    <a:gd name="connsiteY9" fmla="*/ 13207 h 133698"/>
                    <a:gd name="connsiteX10" fmla="*/ 185069 w 209586"/>
                    <a:gd name="connsiteY10" fmla="*/ 3812 h 133698"/>
                    <a:gd name="connsiteX11" fmla="*/ 185069 w 209586"/>
                    <a:gd name="connsiteY11" fmla="*/ 3812 h 133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586" h="133698">
                      <a:moveTo>
                        <a:pt x="185069" y="3812"/>
                      </a:moveTo>
                      <a:cubicBezTo>
                        <a:pt x="173369" y="14714"/>
                        <a:pt x="158567" y="22425"/>
                        <a:pt x="145095" y="31023"/>
                      </a:cubicBezTo>
                      <a:cubicBezTo>
                        <a:pt x="130470" y="40418"/>
                        <a:pt x="115490" y="49282"/>
                        <a:pt x="100511" y="58145"/>
                      </a:cubicBezTo>
                      <a:cubicBezTo>
                        <a:pt x="86418" y="66477"/>
                        <a:pt x="72148" y="75340"/>
                        <a:pt x="56902" y="81545"/>
                      </a:cubicBezTo>
                      <a:cubicBezTo>
                        <a:pt x="40948" y="88015"/>
                        <a:pt x="22955" y="89788"/>
                        <a:pt x="8064" y="98386"/>
                      </a:cubicBezTo>
                      <a:cubicBezTo>
                        <a:pt x="-3192" y="104945"/>
                        <a:pt x="-2395" y="122140"/>
                        <a:pt x="8773" y="128256"/>
                      </a:cubicBezTo>
                      <a:cubicBezTo>
                        <a:pt x="27918" y="138715"/>
                        <a:pt x="50875" y="132245"/>
                        <a:pt x="69843" y="124356"/>
                      </a:cubicBezTo>
                      <a:cubicBezTo>
                        <a:pt x="89254" y="116290"/>
                        <a:pt x="107247" y="105743"/>
                        <a:pt x="125152" y="94929"/>
                      </a:cubicBezTo>
                      <a:cubicBezTo>
                        <a:pt x="142436" y="84470"/>
                        <a:pt x="159897" y="73834"/>
                        <a:pt x="175408" y="60716"/>
                      </a:cubicBezTo>
                      <a:cubicBezTo>
                        <a:pt x="189767" y="48484"/>
                        <a:pt x="207672" y="32973"/>
                        <a:pt x="209533" y="13207"/>
                      </a:cubicBezTo>
                      <a:cubicBezTo>
                        <a:pt x="210685" y="0"/>
                        <a:pt x="193135" y="-3634"/>
                        <a:pt x="185069" y="3812"/>
                      </a:cubicBezTo>
                      <a:lnTo>
                        <a:pt x="185069" y="38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8" name="任意多边形: 形状 247"/>
                <p:cNvSpPr/>
                <p:nvPr>
                  <p:custDataLst>
                    <p:tags r:id="rId9"/>
                  </p:custDataLst>
                </p:nvPr>
              </p:nvSpPr>
              <p:spPr>
                <a:xfrm>
                  <a:off x="10546794" y="4416547"/>
                  <a:ext cx="171307" cy="77736"/>
                </a:xfrm>
                <a:custGeom>
                  <a:avLst/>
                  <a:gdLst>
                    <a:gd name="connsiteX0" fmla="*/ 157898 w 171307"/>
                    <a:gd name="connsiteY0" fmla="*/ 36277 h 77736"/>
                    <a:gd name="connsiteX1" fmla="*/ 139108 w 171307"/>
                    <a:gd name="connsiteY1" fmla="*/ 33972 h 77736"/>
                    <a:gd name="connsiteX2" fmla="*/ 124837 w 171307"/>
                    <a:gd name="connsiteY2" fmla="*/ 32997 h 77736"/>
                    <a:gd name="connsiteX3" fmla="*/ 92485 w 171307"/>
                    <a:gd name="connsiteY3" fmla="*/ 21475 h 77736"/>
                    <a:gd name="connsiteX4" fmla="*/ 72720 w 171307"/>
                    <a:gd name="connsiteY4" fmla="*/ 19082 h 77736"/>
                    <a:gd name="connsiteX5" fmla="*/ 68908 w 171307"/>
                    <a:gd name="connsiteY5" fmla="*/ 19170 h 77736"/>
                    <a:gd name="connsiteX6" fmla="*/ 68642 w 171307"/>
                    <a:gd name="connsiteY6" fmla="*/ 19170 h 77736"/>
                    <a:gd name="connsiteX7" fmla="*/ 65895 w 171307"/>
                    <a:gd name="connsiteY7" fmla="*/ 18373 h 77736"/>
                    <a:gd name="connsiteX8" fmla="*/ 65983 w 171307"/>
                    <a:gd name="connsiteY8" fmla="*/ 18373 h 77736"/>
                    <a:gd name="connsiteX9" fmla="*/ 43027 w 171307"/>
                    <a:gd name="connsiteY9" fmla="*/ 5077 h 77736"/>
                    <a:gd name="connsiteX10" fmla="*/ 1368 w 171307"/>
                    <a:gd name="connsiteY10" fmla="*/ 14207 h 77736"/>
                    <a:gd name="connsiteX11" fmla="*/ 7927 w 171307"/>
                    <a:gd name="connsiteY11" fmla="*/ 38138 h 77736"/>
                    <a:gd name="connsiteX12" fmla="*/ 20602 w 171307"/>
                    <a:gd name="connsiteY12" fmla="*/ 44431 h 77736"/>
                    <a:gd name="connsiteX13" fmla="*/ 19538 w 171307"/>
                    <a:gd name="connsiteY13" fmla="*/ 43900 h 77736"/>
                    <a:gd name="connsiteX14" fmla="*/ 22995 w 171307"/>
                    <a:gd name="connsiteY14" fmla="*/ 45584 h 77736"/>
                    <a:gd name="connsiteX15" fmla="*/ 45952 w 171307"/>
                    <a:gd name="connsiteY15" fmla="*/ 58968 h 77736"/>
                    <a:gd name="connsiteX16" fmla="*/ 61552 w 171307"/>
                    <a:gd name="connsiteY16" fmla="*/ 63931 h 77736"/>
                    <a:gd name="connsiteX17" fmla="*/ 73872 w 171307"/>
                    <a:gd name="connsiteY17" fmla="*/ 64640 h 77736"/>
                    <a:gd name="connsiteX18" fmla="*/ 77683 w 171307"/>
                    <a:gd name="connsiteY18" fmla="*/ 64552 h 77736"/>
                    <a:gd name="connsiteX19" fmla="*/ 79190 w 171307"/>
                    <a:gd name="connsiteY19" fmla="*/ 64729 h 77736"/>
                    <a:gd name="connsiteX20" fmla="*/ 116683 w 171307"/>
                    <a:gd name="connsiteY20" fmla="*/ 76429 h 77736"/>
                    <a:gd name="connsiteX21" fmla="*/ 163128 w 171307"/>
                    <a:gd name="connsiteY21" fmla="*/ 69604 h 77736"/>
                    <a:gd name="connsiteX22" fmla="*/ 157898 w 171307"/>
                    <a:gd name="connsiteY22" fmla="*/ 36277 h 77736"/>
                    <a:gd name="connsiteX23" fmla="*/ 157898 w 171307"/>
                    <a:gd name="connsiteY23" fmla="*/ 36277 h 77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1307" h="77736">
                      <a:moveTo>
                        <a:pt x="157898" y="36277"/>
                      </a:moveTo>
                      <a:cubicBezTo>
                        <a:pt x="151694" y="34859"/>
                        <a:pt x="145489" y="34238"/>
                        <a:pt x="139108" y="33972"/>
                      </a:cubicBezTo>
                      <a:cubicBezTo>
                        <a:pt x="133081" y="33707"/>
                        <a:pt x="129003" y="33795"/>
                        <a:pt x="124837" y="32997"/>
                      </a:cubicBezTo>
                      <a:cubicBezTo>
                        <a:pt x="112340" y="30604"/>
                        <a:pt x="105249" y="25552"/>
                        <a:pt x="92485" y="21475"/>
                      </a:cubicBezTo>
                      <a:cubicBezTo>
                        <a:pt x="86104" y="19436"/>
                        <a:pt x="79367" y="18993"/>
                        <a:pt x="72720" y="19082"/>
                      </a:cubicBezTo>
                      <a:cubicBezTo>
                        <a:pt x="71479" y="19082"/>
                        <a:pt x="70238" y="19170"/>
                        <a:pt x="68908" y="19170"/>
                      </a:cubicBezTo>
                      <a:cubicBezTo>
                        <a:pt x="72188" y="19170"/>
                        <a:pt x="69795" y="19436"/>
                        <a:pt x="68642" y="19170"/>
                      </a:cubicBezTo>
                      <a:cubicBezTo>
                        <a:pt x="67756" y="18904"/>
                        <a:pt x="66781" y="18550"/>
                        <a:pt x="65895" y="18373"/>
                      </a:cubicBezTo>
                      <a:cubicBezTo>
                        <a:pt x="63236" y="18018"/>
                        <a:pt x="68376" y="19879"/>
                        <a:pt x="65983" y="18373"/>
                      </a:cubicBezTo>
                      <a:cubicBezTo>
                        <a:pt x="58715" y="13764"/>
                        <a:pt x="50827" y="8800"/>
                        <a:pt x="43027" y="5077"/>
                      </a:cubicBezTo>
                      <a:cubicBezTo>
                        <a:pt x="28668" y="-1748"/>
                        <a:pt x="8370" y="-4229"/>
                        <a:pt x="1368" y="14207"/>
                      </a:cubicBezTo>
                      <a:cubicBezTo>
                        <a:pt x="-2000" y="23070"/>
                        <a:pt x="1102" y="31934"/>
                        <a:pt x="7927" y="38138"/>
                      </a:cubicBezTo>
                      <a:cubicBezTo>
                        <a:pt x="11029" y="40886"/>
                        <a:pt x="16347" y="44609"/>
                        <a:pt x="20602" y="44431"/>
                      </a:cubicBezTo>
                      <a:cubicBezTo>
                        <a:pt x="22552" y="44343"/>
                        <a:pt x="20425" y="44254"/>
                        <a:pt x="19538" y="43900"/>
                      </a:cubicBezTo>
                      <a:cubicBezTo>
                        <a:pt x="20690" y="44431"/>
                        <a:pt x="21843" y="44963"/>
                        <a:pt x="22995" y="45584"/>
                      </a:cubicBezTo>
                      <a:cubicBezTo>
                        <a:pt x="30884" y="49661"/>
                        <a:pt x="37797" y="55334"/>
                        <a:pt x="45952" y="58968"/>
                      </a:cubicBezTo>
                      <a:cubicBezTo>
                        <a:pt x="51004" y="61184"/>
                        <a:pt x="56056" y="63134"/>
                        <a:pt x="61552" y="63931"/>
                      </a:cubicBezTo>
                      <a:cubicBezTo>
                        <a:pt x="65717" y="64463"/>
                        <a:pt x="69706" y="64729"/>
                        <a:pt x="73872" y="64640"/>
                      </a:cubicBezTo>
                      <a:cubicBezTo>
                        <a:pt x="75113" y="64640"/>
                        <a:pt x="76354" y="64552"/>
                        <a:pt x="77683" y="64552"/>
                      </a:cubicBezTo>
                      <a:cubicBezTo>
                        <a:pt x="75467" y="64463"/>
                        <a:pt x="78304" y="64552"/>
                        <a:pt x="79190" y="64729"/>
                      </a:cubicBezTo>
                      <a:cubicBezTo>
                        <a:pt x="90092" y="67388"/>
                        <a:pt x="103299" y="74567"/>
                        <a:pt x="116683" y="76429"/>
                      </a:cubicBezTo>
                      <a:cubicBezTo>
                        <a:pt x="132549" y="78556"/>
                        <a:pt x="149389" y="79177"/>
                        <a:pt x="163128" y="69604"/>
                      </a:cubicBezTo>
                      <a:cubicBezTo>
                        <a:pt x="175537" y="60829"/>
                        <a:pt x="173853" y="40000"/>
                        <a:pt x="157898" y="36277"/>
                      </a:cubicBezTo>
                      <a:lnTo>
                        <a:pt x="157898" y="3627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9" name="任意多边形: 形状 248"/>
                <p:cNvSpPr/>
                <p:nvPr>
                  <p:custDataLst>
                    <p:tags r:id="rId10"/>
                  </p:custDataLst>
                </p:nvPr>
              </p:nvSpPr>
              <p:spPr>
                <a:xfrm>
                  <a:off x="10348780" y="4177201"/>
                  <a:ext cx="78242" cy="164836"/>
                </a:xfrm>
                <a:custGeom>
                  <a:avLst/>
                  <a:gdLst>
                    <a:gd name="connsiteX0" fmla="*/ 26809 w 78242"/>
                    <a:gd name="connsiteY0" fmla="*/ 18136 h 164836"/>
                    <a:gd name="connsiteX1" fmla="*/ 25391 w 78242"/>
                    <a:gd name="connsiteY1" fmla="*/ 12109 h 164836"/>
                    <a:gd name="connsiteX2" fmla="*/ 307 w 78242"/>
                    <a:gd name="connsiteY2" fmla="*/ 9362 h 164836"/>
                    <a:gd name="connsiteX3" fmla="*/ 10854 w 78242"/>
                    <a:gd name="connsiteY3" fmla="*/ 45171 h 164836"/>
                    <a:gd name="connsiteX4" fmla="*/ 23529 w 78242"/>
                    <a:gd name="connsiteY4" fmla="*/ 79207 h 164836"/>
                    <a:gd name="connsiteX5" fmla="*/ 32570 w 78242"/>
                    <a:gd name="connsiteY5" fmla="*/ 114572 h 164836"/>
                    <a:gd name="connsiteX6" fmla="*/ 38597 w 78242"/>
                    <a:gd name="connsiteY6" fmla="*/ 150469 h 164836"/>
                    <a:gd name="connsiteX7" fmla="*/ 58452 w 78242"/>
                    <a:gd name="connsiteY7" fmla="*/ 164828 h 164836"/>
                    <a:gd name="connsiteX8" fmla="*/ 77597 w 78242"/>
                    <a:gd name="connsiteY8" fmla="*/ 149494 h 164836"/>
                    <a:gd name="connsiteX9" fmla="*/ 72988 w 78242"/>
                    <a:gd name="connsiteY9" fmla="*/ 104911 h 164836"/>
                    <a:gd name="connsiteX10" fmla="*/ 61643 w 78242"/>
                    <a:gd name="connsiteY10" fmla="*/ 67772 h 164836"/>
                    <a:gd name="connsiteX11" fmla="*/ 43916 w 78242"/>
                    <a:gd name="connsiteY11" fmla="*/ 30368 h 164836"/>
                    <a:gd name="connsiteX12" fmla="*/ 15818 w 78242"/>
                    <a:gd name="connsiteY12" fmla="*/ 143 h 164836"/>
                    <a:gd name="connsiteX13" fmla="*/ 21934 w 78242"/>
                    <a:gd name="connsiteY13" fmla="*/ 21328 h 164836"/>
                    <a:gd name="connsiteX14" fmla="*/ 24150 w 78242"/>
                    <a:gd name="connsiteY14" fmla="*/ 18846 h 164836"/>
                    <a:gd name="connsiteX15" fmla="*/ 20339 w 78242"/>
                    <a:gd name="connsiteY15" fmla="*/ 19466 h 164836"/>
                    <a:gd name="connsiteX16" fmla="*/ 22997 w 78242"/>
                    <a:gd name="connsiteY16" fmla="*/ 21416 h 164836"/>
                    <a:gd name="connsiteX17" fmla="*/ 26809 w 78242"/>
                    <a:gd name="connsiteY17" fmla="*/ 18136 h 164836"/>
                    <a:gd name="connsiteX18" fmla="*/ 26809 w 78242"/>
                    <a:gd name="connsiteY18" fmla="*/ 18136 h 164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8242" h="164836">
                      <a:moveTo>
                        <a:pt x="26809" y="18136"/>
                      </a:moveTo>
                      <a:cubicBezTo>
                        <a:pt x="25391" y="16452"/>
                        <a:pt x="24947" y="14414"/>
                        <a:pt x="25391" y="12109"/>
                      </a:cubicBezTo>
                      <a:cubicBezTo>
                        <a:pt x="26632" y="-2072"/>
                        <a:pt x="2523" y="-4820"/>
                        <a:pt x="307" y="9362"/>
                      </a:cubicBezTo>
                      <a:cubicBezTo>
                        <a:pt x="-1643" y="22036"/>
                        <a:pt x="6157" y="33825"/>
                        <a:pt x="10854" y="45171"/>
                      </a:cubicBezTo>
                      <a:cubicBezTo>
                        <a:pt x="15463" y="56338"/>
                        <a:pt x="19895" y="67595"/>
                        <a:pt x="23529" y="79207"/>
                      </a:cubicBezTo>
                      <a:cubicBezTo>
                        <a:pt x="27075" y="90818"/>
                        <a:pt x="30088" y="102695"/>
                        <a:pt x="32570" y="114572"/>
                      </a:cubicBezTo>
                      <a:cubicBezTo>
                        <a:pt x="34963" y="126006"/>
                        <a:pt x="34343" y="137883"/>
                        <a:pt x="38597" y="150469"/>
                      </a:cubicBezTo>
                      <a:cubicBezTo>
                        <a:pt x="41522" y="158890"/>
                        <a:pt x="49322" y="165094"/>
                        <a:pt x="58452" y="164828"/>
                      </a:cubicBezTo>
                      <a:cubicBezTo>
                        <a:pt x="66695" y="164651"/>
                        <a:pt x="76356" y="158181"/>
                        <a:pt x="77597" y="149494"/>
                      </a:cubicBezTo>
                      <a:cubicBezTo>
                        <a:pt x="79724" y="134692"/>
                        <a:pt x="76179" y="119447"/>
                        <a:pt x="72988" y="104911"/>
                      </a:cubicBezTo>
                      <a:cubicBezTo>
                        <a:pt x="70152" y="92147"/>
                        <a:pt x="66429" y="79827"/>
                        <a:pt x="61643" y="67772"/>
                      </a:cubicBezTo>
                      <a:cubicBezTo>
                        <a:pt x="56590" y="55009"/>
                        <a:pt x="50918" y="42245"/>
                        <a:pt x="43916" y="30368"/>
                      </a:cubicBezTo>
                      <a:cubicBezTo>
                        <a:pt x="37268" y="19200"/>
                        <a:pt x="29113" y="3866"/>
                        <a:pt x="15818" y="143"/>
                      </a:cubicBezTo>
                      <a:cubicBezTo>
                        <a:pt x="17857" y="7234"/>
                        <a:pt x="19895" y="14237"/>
                        <a:pt x="21934" y="21328"/>
                      </a:cubicBezTo>
                      <a:cubicBezTo>
                        <a:pt x="22643" y="20530"/>
                        <a:pt x="23441" y="19732"/>
                        <a:pt x="24150" y="18846"/>
                      </a:cubicBezTo>
                      <a:cubicBezTo>
                        <a:pt x="22909" y="19023"/>
                        <a:pt x="21579" y="19200"/>
                        <a:pt x="20339" y="19466"/>
                      </a:cubicBezTo>
                      <a:cubicBezTo>
                        <a:pt x="21225" y="20086"/>
                        <a:pt x="22111" y="20796"/>
                        <a:pt x="22997" y="21416"/>
                      </a:cubicBezTo>
                      <a:cubicBezTo>
                        <a:pt x="25125" y="23012"/>
                        <a:pt x="28404" y="20707"/>
                        <a:pt x="26809" y="18136"/>
                      </a:cubicBezTo>
                      <a:lnTo>
                        <a:pt x="26809" y="1813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50" name="图形 232"/>
              <p:cNvGrpSpPr/>
              <p:nvPr/>
            </p:nvGrpSpPr>
            <p:grpSpPr>
              <a:xfrm>
                <a:off x="10277305" y="4039216"/>
                <a:ext cx="656799" cy="778491"/>
                <a:chOff x="10277305" y="4039216"/>
                <a:chExt cx="656799" cy="778491"/>
              </a:xfrm>
              <a:solidFill>
                <a:srgbClr val="2E382E"/>
              </a:solidFill>
            </p:grpSpPr>
            <p:sp>
              <p:nvSpPr>
                <p:cNvPr id="251" name="任意多边形: 形状 250"/>
                <p:cNvSpPr/>
                <p:nvPr>
                  <p:custDataLst>
                    <p:tags r:id="rId11"/>
                  </p:custDataLst>
                </p:nvPr>
              </p:nvSpPr>
              <p:spPr>
                <a:xfrm>
                  <a:off x="10277305" y="4235152"/>
                  <a:ext cx="567044" cy="582556"/>
                </a:xfrm>
                <a:custGeom>
                  <a:avLst/>
                  <a:gdLst>
                    <a:gd name="connsiteX0" fmla="*/ 566545 w 567044"/>
                    <a:gd name="connsiteY0" fmla="*/ 72 h 582556"/>
                    <a:gd name="connsiteX1" fmla="*/ 416574 w 567044"/>
                    <a:gd name="connsiteY1" fmla="*/ 77983 h 582556"/>
                    <a:gd name="connsiteX2" fmla="*/ 260664 w 567044"/>
                    <a:gd name="connsiteY2" fmla="*/ 141180 h 582556"/>
                    <a:gd name="connsiteX3" fmla="*/ 125583 w 567044"/>
                    <a:gd name="connsiteY3" fmla="*/ 238147 h 582556"/>
                    <a:gd name="connsiteX4" fmla="*/ 41823 w 567044"/>
                    <a:gd name="connsiteY4" fmla="*/ 385814 h 582556"/>
                    <a:gd name="connsiteX5" fmla="*/ 1316 w 567044"/>
                    <a:gd name="connsiteY5" fmla="*/ 557412 h 582556"/>
                    <a:gd name="connsiteX6" fmla="*/ 75 w 567044"/>
                    <a:gd name="connsiteY6" fmla="*/ 578773 h 582556"/>
                    <a:gd name="connsiteX7" fmla="*/ 7875 w 567044"/>
                    <a:gd name="connsiteY7" fmla="*/ 579660 h 582556"/>
                    <a:gd name="connsiteX8" fmla="*/ 16384 w 567044"/>
                    <a:gd name="connsiteY8" fmla="*/ 536937 h 582556"/>
                    <a:gd name="connsiteX9" fmla="*/ 24450 w 567044"/>
                    <a:gd name="connsiteY9" fmla="*/ 493683 h 582556"/>
                    <a:gd name="connsiteX10" fmla="*/ 45457 w 567044"/>
                    <a:gd name="connsiteY10" fmla="*/ 410100 h 582556"/>
                    <a:gd name="connsiteX11" fmla="*/ 121861 w 567044"/>
                    <a:gd name="connsiteY11" fmla="*/ 258179 h 582556"/>
                    <a:gd name="connsiteX12" fmla="*/ 251446 w 567044"/>
                    <a:gd name="connsiteY12" fmla="*/ 156159 h 582556"/>
                    <a:gd name="connsiteX13" fmla="*/ 405317 w 567044"/>
                    <a:gd name="connsiteY13" fmla="*/ 90126 h 582556"/>
                    <a:gd name="connsiteX14" fmla="*/ 566988 w 567044"/>
                    <a:gd name="connsiteY14" fmla="*/ 692 h 582556"/>
                    <a:gd name="connsiteX15" fmla="*/ 566545 w 567044"/>
                    <a:gd name="connsiteY15" fmla="*/ 72 h 582556"/>
                    <a:gd name="connsiteX16" fmla="*/ 566545 w 567044"/>
                    <a:gd name="connsiteY16" fmla="*/ 72 h 582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7044" h="582556">
                      <a:moveTo>
                        <a:pt x="566545" y="72"/>
                      </a:moveTo>
                      <a:cubicBezTo>
                        <a:pt x="521341" y="34462"/>
                        <a:pt x="469223" y="57508"/>
                        <a:pt x="416574" y="77983"/>
                      </a:cubicBezTo>
                      <a:cubicBezTo>
                        <a:pt x="364368" y="98280"/>
                        <a:pt x="311186" y="116805"/>
                        <a:pt x="260664" y="141180"/>
                      </a:cubicBezTo>
                      <a:cubicBezTo>
                        <a:pt x="210319" y="165377"/>
                        <a:pt x="162899" y="196134"/>
                        <a:pt x="125583" y="238147"/>
                      </a:cubicBezTo>
                      <a:cubicBezTo>
                        <a:pt x="87559" y="280869"/>
                        <a:pt x="60968" y="332189"/>
                        <a:pt x="41823" y="385814"/>
                      </a:cubicBezTo>
                      <a:cubicBezTo>
                        <a:pt x="22057" y="441300"/>
                        <a:pt x="10268" y="499267"/>
                        <a:pt x="1316" y="557412"/>
                      </a:cubicBezTo>
                      <a:cubicBezTo>
                        <a:pt x="253" y="564592"/>
                        <a:pt x="-191" y="571505"/>
                        <a:pt x="75" y="578773"/>
                      </a:cubicBezTo>
                      <a:cubicBezTo>
                        <a:pt x="253" y="583471"/>
                        <a:pt x="6546" y="583826"/>
                        <a:pt x="7875" y="579660"/>
                      </a:cubicBezTo>
                      <a:cubicBezTo>
                        <a:pt x="12484" y="565833"/>
                        <a:pt x="13903" y="551296"/>
                        <a:pt x="16384" y="536937"/>
                      </a:cubicBezTo>
                      <a:cubicBezTo>
                        <a:pt x="18866" y="522490"/>
                        <a:pt x="21525" y="508042"/>
                        <a:pt x="24450" y="493683"/>
                      </a:cubicBezTo>
                      <a:cubicBezTo>
                        <a:pt x="30211" y="465586"/>
                        <a:pt x="36948" y="437577"/>
                        <a:pt x="45457" y="410100"/>
                      </a:cubicBezTo>
                      <a:cubicBezTo>
                        <a:pt x="62297" y="355855"/>
                        <a:pt x="86229" y="302851"/>
                        <a:pt x="121861" y="258179"/>
                      </a:cubicBezTo>
                      <a:cubicBezTo>
                        <a:pt x="156783" y="214393"/>
                        <a:pt x="201898" y="181686"/>
                        <a:pt x="251446" y="156159"/>
                      </a:cubicBezTo>
                      <a:cubicBezTo>
                        <a:pt x="301082" y="130543"/>
                        <a:pt x="353731" y="111398"/>
                        <a:pt x="405317" y="90126"/>
                      </a:cubicBezTo>
                      <a:cubicBezTo>
                        <a:pt x="462221" y="66637"/>
                        <a:pt x="518682" y="39337"/>
                        <a:pt x="566988" y="692"/>
                      </a:cubicBezTo>
                      <a:cubicBezTo>
                        <a:pt x="567165" y="338"/>
                        <a:pt x="566900" y="-194"/>
                        <a:pt x="566545" y="72"/>
                      </a:cubicBezTo>
                      <a:lnTo>
                        <a:pt x="566545" y="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2" name="任意多边形: 形状 251"/>
                <p:cNvSpPr/>
                <p:nvPr>
                  <p:custDataLst>
                    <p:tags r:id="rId12"/>
                  </p:custDataLst>
                </p:nvPr>
              </p:nvSpPr>
              <p:spPr>
                <a:xfrm>
                  <a:off x="10372414" y="4197151"/>
                  <a:ext cx="45355" cy="324472"/>
                </a:xfrm>
                <a:custGeom>
                  <a:avLst/>
                  <a:gdLst>
                    <a:gd name="connsiteX0" fmla="*/ 18420 w 45355"/>
                    <a:gd name="connsiteY0" fmla="*/ 1112 h 324472"/>
                    <a:gd name="connsiteX1" fmla="*/ 29233 w 45355"/>
                    <a:gd name="connsiteY1" fmla="*/ 64752 h 324472"/>
                    <a:gd name="connsiteX2" fmla="*/ 35349 w 45355"/>
                    <a:gd name="connsiteY2" fmla="*/ 127949 h 324472"/>
                    <a:gd name="connsiteX3" fmla="*/ 23206 w 45355"/>
                    <a:gd name="connsiteY3" fmla="*/ 253280 h 324472"/>
                    <a:gd name="connsiteX4" fmla="*/ 13279 w 45355"/>
                    <a:gd name="connsiteY4" fmla="*/ 285898 h 324472"/>
                    <a:gd name="connsiteX5" fmla="*/ 6808 w 45355"/>
                    <a:gd name="connsiteY5" fmla="*/ 302384 h 324472"/>
                    <a:gd name="connsiteX6" fmla="*/ 72 w 45355"/>
                    <a:gd name="connsiteY6" fmla="*/ 319402 h 324472"/>
                    <a:gd name="connsiteX7" fmla="*/ 6897 w 45355"/>
                    <a:gd name="connsiteY7" fmla="*/ 323125 h 324472"/>
                    <a:gd name="connsiteX8" fmla="*/ 20104 w 45355"/>
                    <a:gd name="connsiteY8" fmla="*/ 295293 h 324472"/>
                    <a:gd name="connsiteX9" fmla="*/ 30297 w 45355"/>
                    <a:gd name="connsiteY9" fmla="*/ 264714 h 324472"/>
                    <a:gd name="connsiteX10" fmla="*/ 42440 w 45355"/>
                    <a:gd name="connsiteY10" fmla="*/ 201428 h 324472"/>
                    <a:gd name="connsiteX11" fmla="*/ 38717 w 45355"/>
                    <a:gd name="connsiteY11" fmla="*/ 71932 h 324472"/>
                    <a:gd name="connsiteX12" fmla="*/ 20104 w 45355"/>
                    <a:gd name="connsiteY12" fmla="*/ 580 h 324472"/>
                    <a:gd name="connsiteX13" fmla="*/ 18420 w 45355"/>
                    <a:gd name="connsiteY13" fmla="*/ 1112 h 324472"/>
                    <a:gd name="connsiteX14" fmla="*/ 18420 w 45355"/>
                    <a:gd name="connsiteY14" fmla="*/ 1112 h 324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355" h="324472">
                      <a:moveTo>
                        <a:pt x="18420" y="1112"/>
                      </a:moveTo>
                      <a:cubicBezTo>
                        <a:pt x="23295" y="22030"/>
                        <a:pt x="26397" y="43480"/>
                        <a:pt x="29233" y="64752"/>
                      </a:cubicBezTo>
                      <a:cubicBezTo>
                        <a:pt x="32069" y="85759"/>
                        <a:pt x="34463" y="106765"/>
                        <a:pt x="35349" y="127949"/>
                      </a:cubicBezTo>
                      <a:cubicBezTo>
                        <a:pt x="37122" y="170051"/>
                        <a:pt x="33665" y="212419"/>
                        <a:pt x="23206" y="253280"/>
                      </a:cubicBezTo>
                      <a:cubicBezTo>
                        <a:pt x="20370" y="264270"/>
                        <a:pt x="17090" y="275173"/>
                        <a:pt x="13279" y="285898"/>
                      </a:cubicBezTo>
                      <a:cubicBezTo>
                        <a:pt x="11329" y="291482"/>
                        <a:pt x="9113" y="296977"/>
                        <a:pt x="6808" y="302384"/>
                      </a:cubicBezTo>
                      <a:cubicBezTo>
                        <a:pt x="4415" y="307968"/>
                        <a:pt x="1224" y="313463"/>
                        <a:pt x="72" y="319402"/>
                      </a:cubicBezTo>
                      <a:cubicBezTo>
                        <a:pt x="-637" y="323125"/>
                        <a:pt x="4061" y="326404"/>
                        <a:pt x="6897" y="323125"/>
                      </a:cubicBezTo>
                      <a:cubicBezTo>
                        <a:pt x="13367" y="315679"/>
                        <a:pt x="16558" y="304511"/>
                        <a:pt x="20104" y="295293"/>
                      </a:cubicBezTo>
                      <a:cubicBezTo>
                        <a:pt x="23915" y="285277"/>
                        <a:pt x="27372" y="275084"/>
                        <a:pt x="30297" y="264714"/>
                      </a:cubicBezTo>
                      <a:cubicBezTo>
                        <a:pt x="36147" y="243973"/>
                        <a:pt x="40135" y="222789"/>
                        <a:pt x="42440" y="201428"/>
                      </a:cubicBezTo>
                      <a:cubicBezTo>
                        <a:pt x="47138" y="158706"/>
                        <a:pt x="46340" y="114299"/>
                        <a:pt x="38717" y="71932"/>
                      </a:cubicBezTo>
                      <a:cubicBezTo>
                        <a:pt x="34374" y="47557"/>
                        <a:pt x="27461" y="24157"/>
                        <a:pt x="20104" y="580"/>
                      </a:cubicBezTo>
                      <a:cubicBezTo>
                        <a:pt x="19749" y="-484"/>
                        <a:pt x="18154" y="48"/>
                        <a:pt x="18420" y="1112"/>
                      </a:cubicBezTo>
                      <a:lnTo>
                        <a:pt x="18420" y="111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3" name="任意多边形: 形状 252"/>
                <p:cNvSpPr/>
                <p:nvPr>
                  <p:custDataLst>
                    <p:tags r:id="rId13"/>
                  </p:custDataLst>
                </p:nvPr>
              </p:nvSpPr>
              <p:spPr>
                <a:xfrm>
                  <a:off x="10311958" y="4039216"/>
                  <a:ext cx="159623" cy="330188"/>
                </a:xfrm>
                <a:custGeom>
                  <a:avLst/>
                  <a:gdLst>
                    <a:gd name="connsiteX0" fmla="*/ 101212 w 159623"/>
                    <a:gd name="connsiteY0" fmla="*/ 329758 h 330188"/>
                    <a:gd name="connsiteX1" fmla="*/ 137198 w 159623"/>
                    <a:gd name="connsiteY1" fmla="*/ 267713 h 330188"/>
                    <a:gd name="connsiteX2" fmla="*/ 159623 w 159623"/>
                    <a:gd name="connsiteY2" fmla="*/ 201857 h 330188"/>
                    <a:gd name="connsiteX3" fmla="*/ 84815 w 159623"/>
                    <a:gd name="connsiteY3" fmla="*/ 73779 h 330188"/>
                    <a:gd name="connsiteX4" fmla="*/ 36065 w 159623"/>
                    <a:gd name="connsiteY4" fmla="*/ 3225 h 330188"/>
                    <a:gd name="connsiteX5" fmla="*/ 26936 w 159623"/>
                    <a:gd name="connsiteY5" fmla="*/ 3491 h 330188"/>
                    <a:gd name="connsiteX6" fmla="*/ 12133 w 159623"/>
                    <a:gd name="connsiteY6" fmla="*/ 79717 h 330188"/>
                    <a:gd name="connsiteX7" fmla="*/ 1054 w 159623"/>
                    <a:gd name="connsiteY7" fmla="*/ 147523 h 330188"/>
                    <a:gd name="connsiteX8" fmla="*/ 5574 w 159623"/>
                    <a:gd name="connsiteY8" fmla="*/ 212405 h 330188"/>
                    <a:gd name="connsiteX9" fmla="*/ 38813 w 159623"/>
                    <a:gd name="connsiteY9" fmla="*/ 266827 h 330188"/>
                    <a:gd name="connsiteX10" fmla="*/ 97578 w 159623"/>
                    <a:gd name="connsiteY10" fmla="*/ 319122 h 330188"/>
                    <a:gd name="connsiteX11" fmla="*/ 104403 w 159623"/>
                    <a:gd name="connsiteY11" fmla="*/ 311943 h 330188"/>
                    <a:gd name="connsiteX12" fmla="*/ 53526 w 159623"/>
                    <a:gd name="connsiteY12" fmla="*/ 267625 h 330188"/>
                    <a:gd name="connsiteX13" fmla="*/ 16743 w 159623"/>
                    <a:gd name="connsiteY13" fmla="*/ 215773 h 330188"/>
                    <a:gd name="connsiteX14" fmla="*/ 20111 w 159623"/>
                    <a:gd name="connsiteY14" fmla="*/ 88492 h 330188"/>
                    <a:gd name="connsiteX15" fmla="*/ 36154 w 159623"/>
                    <a:gd name="connsiteY15" fmla="*/ 5795 h 330188"/>
                    <a:gd name="connsiteX16" fmla="*/ 27024 w 159623"/>
                    <a:gd name="connsiteY16" fmla="*/ 6061 h 330188"/>
                    <a:gd name="connsiteX17" fmla="*/ 117078 w 159623"/>
                    <a:gd name="connsiteY17" fmla="*/ 122883 h 330188"/>
                    <a:gd name="connsiteX18" fmla="*/ 150139 w 159623"/>
                    <a:gd name="connsiteY18" fmla="*/ 190512 h 330188"/>
                    <a:gd name="connsiteX19" fmla="*/ 133741 w 159623"/>
                    <a:gd name="connsiteY19" fmla="*/ 259027 h 330188"/>
                    <a:gd name="connsiteX20" fmla="*/ 99705 w 159623"/>
                    <a:gd name="connsiteY20" fmla="*/ 329138 h 330188"/>
                    <a:gd name="connsiteX21" fmla="*/ 101212 w 159623"/>
                    <a:gd name="connsiteY21" fmla="*/ 329758 h 330188"/>
                    <a:gd name="connsiteX22" fmla="*/ 101212 w 159623"/>
                    <a:gd name="connsiteY22" fmla="*/ 329758 h 330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9623" h="330188">
                      <a:moveTo>
                        <a:pt x="101212" y="329758"/>
                      </a:moveTo>
                      <a:cubicBezTo>
                        <a:pt x="110608" y="307599"/>
                        <a:pt x="123991" y="287656"/>
                        <a:pt x="137198" y="267713"/>
                      </a:cubicBezTo>
                      <a:cubicBezTo>
                        <a:pt x="150050" y="248391"/>
                        <a:pt x="159534" y="225345"/>
                        <a:pt x="159623" y="201857"/>
                      </a:cubicBezTo>
                      <a:cubicBezTo>
                        <a:pt x="159800" y="149208"/>
                        <a:pt x="118319" y="109233"/>
                        <a:pt x="84815" y="73779"/>
                      </a:cubicBezTo>
                      <a:cubicBezTo>
                        <a:pt x="65138" y="52949"/>
                        <a:pt x="45904" y="30702"/>
                        <a:pt x="36065" y="3225"/>
                      </a:cubicBezTo>
                      <a:cubicBezTo>
                        <a:pt x="34558" y="-852"/>
                        <a:pt x="27911" y="-1384"/>
                        <a:pt x="26936" y="3491"/>
                      </a:cubicBezTo>
                      <a:cubicBezTo>
                        <a:pt x="21972" y="28929"/>
                        <a:pt x="17097" y="54367"/>
                        <a:pt x="12133" y="79717"/>
                      </a:cubicBezTo>
                      <a:cubicBezTo>
                        <a:pt x="7790" y="102231"/>
                        <a:pt x="3181" y="124656"/>
                        <a:pt x="1054" y="147523"/>
                      </a:cubicBezTo>
                      <a:cubicBezTo>
                        <a:pt x="-896" y="169151"/>
                        <a:pt x="-541" y="191398"/>
                        <a:pt x="5574" y="212405"/>
                      </a:cubicBezTo>
                      <a:cubicBezTo>
                        <a:pt x="11602" y="233411"/>
                        <a:pt x="23745" y="251227"/>
                        <a:pt x="38813" y="266827"/>
                      </a:cubicBezTo>
                      <a:cubicBezTo>
                        <a:pt x="56983" y="285618"/>
                        <a:pt x="77812" y="302015"/>
                        <a:pt x="97578" y="319122"/>
                      </a:cubicBezTo>
                      <a:cubicBezTo>
                        <a:pt x="102364" y="323288"/>
                        <a:pt x="109278" y="316108"/>
                        <a:pt x="104403" y="311943"/>
                      </a:cubicBezTo>
                      <a:cubicBezTo>
                        <a:pt x="87385" y="297317"/>
                        <a:pt x="69924" y="283047"/>
                        <a:pt x="53526" y="267625"/>
                      </a:cubicBezTo>
                      <a:cubicBezTo>
                        <a:pt x="37838" y="252911"/>
                        <a:pt x="24011" y="236248"/>
                        <a:pt x="16743" y="215773"/>
                      </a:cubicBezTo>
                      <a:cubicBezTo>
                        <a:pt x="2295" y="174823"/>
                        <a:pt x="12133" y="129796"/>
                        <a:pt x="20111" y="88492"/>
                      </a:cubicBezTo>
                      <a:cubicBezTo>
                        <a:pt x="25429" y="60927"/>
                        <a:pt x="30747" y="33361"/>
                        <a:pt x="36154" y="5795"/>
                      </a:cubicBezTo>
                      <a:cubicBezTo>
                        <a:pt x="33140" y="5884"/>
                        <a:pt x="30126" y="5972"/>
                        <a:pt x="27024" y="6061"/>
                      </a:cubicBezTo>
                      <a:cubicBezTo>
                        <a:pt x="44308" y="54013"/>
                        <a:pt x="86321" y="84415"/>
                        <a:pt x="117078" y="122883"/>
                      </a:cubicBezTo>
                      <a:cubicBezTo>
                        <a:pt x="132678" y="142471"/>
                        <a:pt x="146682" y="165251"/>
                        <a:pt x="150139" y="190512"/>
                      </a:cubicBezTo>
                      <a:cubicBezTo>
                        <a:pt x="153507" y="215418"/>
                        <a:pt x="144555" y="237223"/>
                        <a:pt x="133741" y="259027"/>
                      </a:cubicBezTo>
                      <a:cubicBezTo>
                        <a:pt x="122219" y="282338"/>
                        <a:pt x="106442" y="303699"/>
                        <a:pt x="99705" y="329138"/>
                      </a:cubicBezTo>
                      <a:cubicBezTo>
                        <a:pt x="99439" y="330024"/>
                        <a:pt x="100858" y="330645"/>
                        <a:pt x="101212" y="329758"/>
                      </a:cubicBezTo>
                      <a:lnTo>
                        <a:pt x="101212" y="32975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4" name="任意多边形: 形状 253"/>
                <p:cNvSpPr/>
                <p:nvPr>
                  <p:custDataLst>
                    <p:tags r:id="rId14"/>
                  </p:custDataLst>
                </p:nvPr>
              </p:nvSpPr>
              <p:spPr>
                <a:xfrm>
                  <a:off x="10626095" y="4144622"/>
                  <a:ext cx="308008" cy="223472"/>
                </a:xfrm>
                <a:custGeom>
                  <a:avLst/>
                  <a:gdLst>
                    <a:gd name="connsiteX0" fmla="*/ 952 w 308008"/>
                    <a:gd name="connsiteY0" fmla="*/ 194837 h 223472"/>
                    <a:gd name="connsiteX1" fmla="*/ 37736 w 308008"/>
                    <a:gd name="connsiteY1" fmla="*/ 154330 h 223472"/>
                    <a:gd name="connsiteX2" fmla="*/ 76913 w 308008"/>
                    <a:gd name="connsiteY2" fmla="*/ 91399 h 223472"/>
                    <a:gd name="connsiteX3" fmla="*/ 103060 w 308008"/>
                    <a:gd name="connsiteY3" fmla="*/ 65606 h 223472"/>
                    <a:gd name="connsiteX4" fmla="*/ 137717 w 308008"/>
                    <a:gd name="connsiteY4" fmla="*/ 48056 h 223472"/>
                    <a:gd name="connsiteX5" fmla="*/ 214830 w 308008"/>
                    <a:gd name="connsiteY5" fmla="*/ 26606 h 223472"/>
                    <a:gd name="connsiteX6" fmla="*/ 304617 w 308008"/>
                    <a:gd name="connsiteY6" fmla="*/ 8968 h 223472"/>
                    <a:gd name="connsiteX7" fmla="*/ 298590 w 308008"/>
                    <a:gd name="connsiteY7" fmla="*/ 4625 h 223472"/>
                    <a:gd name="connsiteX8" fmla="*/ 243814 w 308008"/>
                    <a:gd name="connsiteY8" fmla="*/ 148392 h 223472"/>
                    <a:gd name="connsiteX9" fmla="*/ 101376 w 308008"/>
                    <a:gd name="connsiteY9" fmla="*/ 212741 h 223472"/>
                    <a:gd name="connsiteX10" fmla="*/ 12564 w 308008"/>
                    <a:gd name="connsiteY10" fmla="*/ 193419 h 223472"/>
                    <a:gd name="connsiteX11" fmla="*/ 7334 w 308008"/>
                    <a:gd name="connsiteY11" fmla="*/ 202903 h 223472"/>
                    <a:gd name="connsiteX12" fmla="*/ 174944 w 308008"/>
                    <a:gd name="connsiteY12" fmla="*/ 208841 h 223472"/>
                    <a:gd name="connsiteX13" fmla="*/ 290259 w 308008"/>
                    <a:gd name="connsiteY13" fmla="*/ 94678 h 223472"/>
                    <a:gd name="connsiteX14" fmla="*/ 307986 w 308008"/>
                    <a:gd name="connsiteY14" fmla="*/ 4448 h 223472"/>
                    <a:gd name="connsiteX15" fmla="*/ 301958 w 308008"/>
                    <a:gd name="connsiteY15" fmla="*/ 104 h 223472"/>
                    <a:gd name="connsiteX16" fmla="*/ 142592 w 308008"/>
                    <a:gd name="connsiteY16" fmla="*/ 36977 h 223472"/>
                    <a:gd name="connsiteX17" fmla="*/ 81433 w 308008"/>
                    <a:gd name="connsiteY17" fmla="*/ 73495 h 223472"/>
                    <a:gd name="connsiteX18" fmla="*/ 40040 w 308008"/>
                    <a:gd name="connsiteY18" fmla="*/ 135894 h 223472"/>
                    <a:gd name="connsiteX19" fmla="*/ 332 w 308008"/>
                    <a:gd name="connsiteY19" fmla="*/ 193596 h 223472"/>
                    <a:gd name="connsiteX20" fmla="*/ 952 w 308008"/>
                    <a:gd name="connsiteY20" fmla="*/ 194837 h 223472"/>
                    <a:gd name="connsiteX21" fmla="*/ 952 w 308008"/>
                    <a:gd name="connsiteY21" fmla="*/ 194837 h 22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08008" h="223472">
                      <a:moveTo>
                        <a:pt x="952" y="194837"/>
                      </a:moveTo>
                      <a:cubicBezTo>
                        <a:pt x="19654" y="189784"/>
                        <a:pt x="29936" y="170550"/>
                        <a:pt x="37736" y="154330"/>
                      </a:cubicBezTo>
                      <a:cubicBezTo>
                        <a:pt x="48638" y="131817"/>
                        <a:pt x="60958" y="110810"/>
                        <a:pt x="76913" y="91399"/>
                      </a:cubicBezTo>
                      <a:cubicBezTo>
                        <a:pt x="84713" y="82004"/>
                        <a:pt x="93222" y="72963"/>
                        <a:pt x="103060" y="65606"/>
                      </a:cubicBezTo>
                      <a:cubicBezTo>
                        <a:pt x="113608" y="57806"/>
                        <a:pt x="125485" y="52488"/>
                        <a:pt x="137717" y="48056"/>
                      </a:cubicBezTo>
                      <a:cubicBezTo>
                        <a:pt x="162801" y="39104"/>
                        <a:pt x="188859" y="32456"/>
                        <a:pt x="214830" y="26606"/>
                      </a:cubicBezTo>
                      <a:cubicBezTo>
                        <a:pt x="244611" y="19870"/>
                        <a:pt x="274659" y="14463"/>
                        <a:pt x="304617" y="8968"/>
                      </a:cubicBezTo>
                      <a:cubicBezTo>
                        <a:pt x="302579" y="7550"/>
                        <a:pt x="300540" y="6043"/>
                        <a:pt x="298590" y="4625"/>
                      </a:cubicBezTo>
                      <a:cubicBezTo>
                        <a:pt x="299211" y="57008"/>
                        <a:pt x="278913" y="109569"/>
                        <a:pt x="243814" y="148392"/>
                      </a:cubicBezTo>
                      <a:cubicBezTo>
                        <a:pt x="207384" y="188632"/>
                        <a:pt x="155532" y="211589"/>
                        <a:pt x="101376" y="212741"/>
                      </a:cubicBezTo>
                      <a:cubicBezTo>
                        <a:pt x="70708" y="213362"/>
                        <a:pt x="40129" y="206980"/>
                        <a:pt x="12564" y="193419"/>
                      </a:cubicBezTo>
                      <a:cubicBezTo>
                        <a:pt x="6359" y="190316"/>
                        <a:pt x="1129" y="199800"/>
                        <a:pt x="7334" y="202903"/>
                      </a:cubicBezTo>
                      <a:cubicBezTo>
                        <a:pt x="59186" y="228341"/>
                        <a:pt x="121319" y="230025"/>
                        <a:pt x="174944" y="208841"/>
                      </a:cubicBezTo>
                      <a:cubicBezTo>
                        <a:pt x="227150" y="188189"/>
                        <a:pt x="268366" y="146176"/>
                        <a:pt x="290259" y="94678"/>
                      </a:cubicBezTo>
                      <a:cubicBezTo>
                        <a:pt x="302490" y="66049"/>
                        <a:pt x="308429" y="35559"/>
                        <a:pt x="307986" y="4448"/>
                      </a:cubicBezTo>
                      <a:cubicBezTo>
                        <a:pt x="307897" y="1079"/>
                        <a:pt x="304883" y="-427"/>
                        <a:pt x="301958" y="104"/>
                      </a:cubicBezTo>
                      <a:cubicBezTo>
                        <a:pt x="248334" y="9943"/>
                        <a:pt x="194444" y="19782"/>
                        <a:pt x="142592" y="36977"/>
                      </a:cubicBezTo>
                      <a:cubicBezTo>
                        <a:pt x="119192" y="44777"/>
                        <a:pt x="98451" y="55413"/>
                        <a:pt x="81433" y="73495"/>
                      </a:cubicBezTo>
                      <a:cubicBezTo>
                        <a:pt x="64327" y="91576"/>
                        <a:pt x="51031" y="113647"/>
                        <a:pt x="40040" y="135894"/>
                      </a:cubicBezTo>
                      <a:cubicBezTo>
                        <a:pt x="29581" y="157078"/>
                        <a:pt x="22225" y="181276"/>
                        <a:pt x="332" y="193596"/>
                      </a:cubicBezTo>
                      <a:cubicBezTo>
                        <a:pt x="-377" y="193950"/>
                        <a:pt x="154" y="195014"/>
                        <a:pt x="952" y="194837"/>
                      </a:cubicBezTo>
                      <a:lnTo>
                        <a:pt x="952" y="1948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5" name="任意多边形: 形状 254"/>
                <p:cNvSpPr/>
                <p:nvPr>
                  <p:custDataLst>
                    <p:tags r:id="rId15"/>
                  </p:custDataLst>
                </p:nvPr>
              </p:nvSpPr>
              <p:spPr>
                <a:xfrm>
                  <a:off x="10443805" y="4419731"/>
                  <a:ext cx="263731" cy="54268"/>
                </a:xfrm>
                <a:custGeom>
                  <a:avLst/>
                  <a:gdLst>
                    <a:gd name="connsiteX0" fmla="*/ 263280 w 263731"/>
                    <a:gd name="connsiteY0" fmla="*/ 52769 h 54268"/>
                    <a:gd name="connsiteX1" fmla="*/ 212492 w 263731"/>
                    <a:gd name="connsiteY1" fmla="*/ 31054 h 54268"/>
                    <a:gd name="connsiteX2" fmla="*/ 158336 w 263731"/>
                    <a:gd name="connsiteY2" fmla="*/ 14125 h 54268"/>
                    <a:gd name="connsiteX3" fmla="*/ 48428 w 263731"/>
                    <a:gd name="connsiteY3" fmla="*/ 209 h 54268"/>
                    <a:gd name="connsiteX4" fmla="*/ 19355 w 263731"/>
                    <a:gd name="connsiteY4" fmla="*/ 4197 h 54268"/>
                    <a:gd name="connsiteX5" fmla="*/ 122 w 263731"/>
                    <a:gd name="connsiteY5" fmla="*/ 17227 h 54268"/>
                    <a:gd name="connsiteX6" fmla="*/ 3312 w 263731"/>
                    <a:gd name="connsiteY6" fmla="*/ 21215 h 54268"/>
                    <a:gd name="connsiteX7" fmla="*/ 23167 w 263731"/>
                    <a:gd name="connsiteY7" fmla="*/ 13681 h 54268"/>
                    <a:gd name="connsiteX8" fmla="*/ 47630 w 263731"/>
                    <a:gd name="connsiteY8" fmla="*/ 10402 h 54268"/>
                    <a:gd name="connsiteX9" fmla="*/ 100989 w 263731"/>
                    <a:gd name="connsiteY9" fmla="*/ 12529 h 54268"/>
                    <a:gd name="connsiteX10" fmla="*/ 204426 w 263731"/>
                    <a:gd name="connsiteY10" fmla="*/ 37258 h 54268"/>
                    <a:gd name="connsiteX11" fmla="*/ 262660 w 263731"/>
                    <a:gd name="connsiteY11" fmla="*/ 54188 h 54268"/>
                    <a:gd name="connsiteX12" fmla="*/ 263280 w 263731"/>
                    <a:gd name="connsiteY12" fmla="*/ 52769 h 54268"/>
                    <a:gd name="connsiteX13" fmla="*/ 263280 w 263731"/>
                    <a:gd name="connsiteY13" fmla="*/ 52769 h 54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3731" h="54268">
                      <a:moveTo>
                        <a:pt x="263280" y="52769"/>
                      </a:moveTo>
                      <a:cubicBezTo>
                        <a:pt x="246351" y="45502"/>
                        <a:pt x="229776" y="37436"/>
                        <a:pt x="212492" y="31054"/>
                      </a:cubicBezTo>
                      <a:cubicBezTo>
                        <a:pt x="194765" y="24495"/>
                        <a:pt x="176595" y="18911"/>
                        <a:pt x="158336" y="14125"/>
                      </a:cubicBezTo>
                      <a:cubicBezTo>
                        <a:pt x="122527" y="4729"/>
                        <a:pt x="85477" y="-1210"/>
                        <a:pt x="48428" y="209"/>
                      </a:cubicBezTo>
                      <a:cubicBezTo>
                        <a:pt x="38678" y="563"/>
                        <a:pt x="28751" y="1184"/>
                        <a:pt x="19355" y="4197"/>
                      </a:cubicBezTo>
                      <a:cubicBezTo>
                        <a:pt x="12265" y="6502"/>
                        <a:pt x="2692" y="9516"/>
                        <a:pt x="122" y="17227"/>
                      </a:cubicBezTo>
                      <a:cubicBezTo>
                        <a:pt x="-499" y="19177"/>
                        <a:pt x="1362" y="21304"/>
                        <a:pt x="3312" y="21215"/>
                      </a:cubicBezTo>
                      <a:cubicBezTo>
                        <a:pt x="10315" y="20861"/>
                        <a:pt x="16519" y="15720"/>
                        <a:pt x="23167" y="13681"/>
                      </a:cubicBezTo>
                      <a:cubicBezTo>
                        <a:pt x="31055" y="11288"/>
                        <a:pt x="39387" y="10756"/>
                        <a:pt x="47630" y="10402"/>
                      </a:cubicBezTo>
                      <a:cubicBezTo>
                        <a:pt x="65446" y="9516"/>
                        <a:pt x="83261" y="10313"/>
                        <a:pt x="100989" y="12529"/>
                      </a:cubicBezTo>
                      <a:cubicBezTo>
                        <a:pt x="136266" y="16961"/>
                        <a:pt x="170567" y="26533"/>
                        <a:pt x="204426" y="37258"/>
                      </a:cubicBezTo>
                      <a:cubicBezTo>
                        <a:pt x="223660" y="43374"/>
                        <a:pt x="243337" y="48249"/>
                        <a:pt x="262660" y="54188"/>
                      </a:cubicBezTo>
                      <a:cubicBezTo>
                        <a:pt x="263635" y="54631"/>
                        <a:pt x="264167" y="53124"/>
                        <a:pt x="263280" y="52769"/>
                      </a:cubicBezTo>
                      <a:lnTo>
                        <a:pt x="263280" y="527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6" name="任意多边形: 形状 255"/>
                <p:cNvSpPr/>
                <p:nvPr>
                  <p:custDataLst>
                    <p:tags r:id="rId16"/>
                  </p:custDataLst>
                </p:nvPr>
              </p:nvSpPr>
              <p:spPr>
                <a:xfrm>
                  <a:off x="10539395" y="4377134"/>
                  <a:ext cx="338239" cy="174462"/>
                </a:xfrm>
                <a:custGeom>
                  <a:avLst/>
                  <a:gdLst>
                    <a:gd name="connsiteX0" fmla="*/ 6994 w 338239"/>
                    <a:gd name="connsiteY0" fmla="*/ 49453 h 174462"/>
                    <a:gd name="connsiteX1" fmla="*/ 62746 w 338239"/>
                    <a:gd name="connsiteY1" fmla="*/ 16481 h 174462"/>
                    <a:gd name="connsiteX2" fmla="*/ 124613 w 338239"/>
                    <a:gd name="connsiteY2" fmla="*/ 9390 h 174462"/>
                    <a:gd name="connsiteX3" fmla="*/ 252071 w 338239"/>
                    <a:gd name="connsiteY3" fmla="*/ 74360 h 174462"/>
                    <a:gd name="connsiteX4" fmla="*/ 332109 w 338239"/>
                    <a:gd name="connsiteY4" fmla="*/ 111853 h 174462"/>
                    <a:gd name="connsiteX5" fmla="*/ 330780 w 338239"/>
                    <a:gd name="connsiteY5" fmla="*/ 103078 h 174462"/>
                    <a:gd name="connsiteX6" fmla="*/ 188342 w 338239"/>
                    <a:gd name="connsiteY6" fmla="*/ 162552 h 174462"/>
                    <a:gd name="connsiteX7" fmla="*/ 111938 w 338239"/>
                    <a:gd name="connsiteY7" fmla="*/ 156703 h 174462"/>
                    <a:gd name="connsiteX8" fmla="*/ 50248 w 338239"/>
                    <a:gd name="connsiteY8" fmla="*/ 120805 h 174462"/>
                    <a:gd name="connsiteX9" fmla="*/ 24721 w 338239"/>
                    <a:gd name="connsiteY9" fmla="*/ 92176 h 174462"/>
                    <a:gd name="connsiteX10" fmla="*/ 12932 w 338239"/>
                    <a:gd name="connsiteY10" fmla="*/ 55569 h 174462"/>
                    <a:gd name="connsiteX11" fmla="*/ 3271 w 338239"/>
                    <a:gd name="connsiteY11" fmla="*/ 50251 h 174462"/>
                    <a:gd name="connsiteX12" fmla="*/ 6905 w 338239"/>
                    <a:gd name="connsiteY12" fmla="*/ 85528 h 174462"/>
                    <a:gd name="connsiteX13" fmla="*/ 28975 w 338239"/>
                    <a:gd name="connsiteY13" fmla="*/ 114955 h 174462"/>
                    <a:gd name="connsiteX14" fmla="*/ 89425 w 338239"/>
                    <a:gd name="connsiteY14" fmla="*/ 159450 h 174462"/>
                    <a:gd name="connsiteX15" fmla="*/ 251894 w 338239"/>
                    <a:gd name="connsiteY15" fmla="*/ 156880 h 174462"/>
                    <a:gd name="connsiteX16" fmla="*/ 336009 w 338239"/>
                    <a:gd name="connsiteY16" fmla="*/ 111321 h 174462"/>
                    <a:gd name="connsiteX17" fmla="*/ 334680 w 338239"/>
                    <a:gd name="connsiteY17" fmla="*/ 102546 h 174462"/>
                    <a:gd name="connsiteX18" fmla="*/ 260225 w 338239"/>
                    <a:gd name="connsiteY18" fmla="*/ 68422 h 174462"/>
                    <a:gd name="connsiteX19" fmla="*/ 193660 w 338239"/>
                    <a:gd name="connsiteY19" fmla="*/ 25167 h 174462"/>
                    <a:gd name="connsiteX20" fmla="*/ 128247 w 338239"/>
                    <a:gd name="connsiteY20" fmla="*/ 1059 h 174462"/>
                    <a:gd name="connsiteX21" fmla="*/ 63543 w 338239"/>
                    <a:gd name="connsiteY21" fmla="*/ 7263 h 174462"/>
                    <a:gd name="connsiteX22" fmla="*/ 3271 w 338239"/>
                    <a:gd name="connsiteY22" fmla="*/ 45819 h 174462"/>
                    <a:gd name="connsiteX23" fmla="*/ 6994 w 338239"/>
                    <a:gd name="connsiteY23" fmla="*/ 49453 h 174462"/>
                    <a:gd name="connsiteX24" fmla="*/ 6994 w 338239"/>
                    <a:gd name="connsiteY24" fmla="*/ 49453 h 174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38239" h="174462">
                      <a:moveTo>
                        <a:pt x="6994" y="49453"/>
                      </a:moveTo>
                      <a:cubicBezTo>
                        <a:pt x="23746" y="35449"/>
                        <a:pt x="41916" y="23483"/>
                        <a:pt x="62746" y="16481"/>
                      </a:cubicBezTo>
                      <a:cubicBezTo>
                        <a:pt x="82600" y="9745"/>
                        <a:pt x="103784" y="7174"/>
                        <a:pt x="124613" y="9390"/>
                      </a:cubicBezTo>
                      <a:cubicBezTo>
                        <a:pt x="174249" y="14531"/>
                        <a:pt x="210944" y="49897"/>
                        <a:pt x="252071" y="74360"/>
                      </a:cubicBezTo>
                      <a:cubicBezTo>
                        <a:pt x="277421" y="89517"/>
                        <a:pt x="304366" y="101926"/>
                        <a:pt x="332109" y="111853"/>
                      </a:cubicBezTo>
                      <a:cubicBezTo>
                        <a:pt x="331666" y="108928"/>
                        <a:pt x="331223" y="106003"/>
                        <a:pt x="330780" y="103078"/>
                      </a:cubicBezTo>
                      <a:cubicBezTo>
                        <a:pt x="287703" y="131353"/>
                        <a:pt x="240194" y="156348"/>
                        <a:pt x="188342" y="162552"/>
                      </a:cubicBezTo>
                      <a:cubicBezTo>
                        <a:pt x="162726" y="165566"/>
                        <a:pt x="136668" y="164237"/>
                        <a:pt x="111938" y="156703"/>
                      </a:cubicBezTo>
                      <a:cubicBezTo>
                        <a:pt x="88893" y="149700"/>
                        <a:pt x="67975" y="137025"/>
                        <a:pt x="50248" y="120805"/>
                      </a:cubicBezTo>
                      <a:cubicBezTo>
                        <a:pt x="40853" y="112119"/>
                        <a:pt x="32255" y="102546"/>
                        <a:pt x="24721" y="92176"/>
                      </a:cubicBezTo>
                      <a:cubicBezTo>
                        <a:pt x="17719" y="82603"/>
                        <a:pt x="6196" y="67890"/>
                        <a:pt x="12932" y="55569"/>
                      </a:cubicBezTo>
                      <a:cubicBezTo>
                        <a:pt x="16389" y="49276"/>
                        <a:pt x="6639" y="43958"/>
                        <a:pt x="3271" y="50251"/>
                      </a:cubicBezTo>
                      <a:cubicBezTo>
                        <a:pt x="-3111" y="61862"/>
                        <a:pt x="789" y="74715"/>
                        <a:pt x="6905" y="85528"/>
                      </a:cubicBezTo>
                      <a:cubicBezTo>
                        <a:pt x="12932" y="96165"/>
                        <a:pt x="20821" y="106003"/>
                        <a:pt x="28975" y="114955"/>
                      </a:cubicBezTo>
                      <a:cubicBezTo>
                        <a:pt x="45816" y="133569"/>
                        <a:pt x="66380" y="149168"/>
                        <a:pt x="89425" y="159450"/>
                      </a:cubicBezTo>
                      <a:cubicBezTo>
                        <a:pt x="141011" y="182495"/>
                        <a:pt x="200308" y="176911"/>
                        <a:pt x="251894" y="156880"/>
                      </a:cubicBezTo>
                      <a:cubicBezTo>
                        <a:pt x="281764" y="145268"/>
                        <a:pt x="309507" y="129225"/>
                        <a:pt x="336009" y="111321"/>
                      </a:cubicBezTo>
                      <a:cubicBezTo>
                        <a:pt x="339643" y="108839"/>
                        <a:pt x="338580" y="103876"/>
                        <a:pt x="334680" y="102546"/>
                      </a:cubicBezTo>
                      <a:cubicBezTo>
                        <a:pt x="308798" y="93594"/>
                        <a:pt x="283891" y="82071"/>
                        <a:pt x="260225" y="68422"/>
                      </a:cubicBezTo>
                      <a:cubicBezTo>
                        <a:pt x="237269" y="55126"/>
                        <a:pt x="216351" y="38906"/>
                        <a:pt x="193660" y="25167"/>
                      </a:cubicBezTo>
                      <a:cubicBezTo>
                        <a:pt x="173451" y="12936"/>
                        <a:pt x="151824" y="3806"/>
                        <a:pt x="128247" y="1059"/>
                      </a:cubicBezTo>
                      <a:cubicBezTo>
                        <a:pt x="106531" y="-1512"/>
                        <a:pt x="84373" y="615"/>
                        <a:pt x="63543" y="7263"/>
                      </a:cubicBezTo>
                      <a:cubicBezTo>
                        <a:pt x="40675" y="14531"/>
                        <a:pt x="18428" y="26940"/>
                        <a:pt x="3271" y="45819"/>
                      </a:cubicBezTo>
                      <a:cubicBezTo>
                        <a:pt x="878" y="48479"/>
                        <a:pt x="4335" y="51669"/>
                        <a:pt x="6994" y="49453"/>
                      </a:cubicBezTo>
                      <a:lnTo>
                        <a:pt x="6994" y="4945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57" name="图形 232"/>
            <p:cNvGrpSpPr/>
            <p:nvPr/>
          </p:nvGrpSpPr>
          <p:grpSpPr>
            <a:xfrm>
              <a:off x="10335237" y="4716469"/>
              <a:ext cx="689334" cy="910408"/>
              <a:chOff x="10335237" y="4716469"/>
              <a:chExt cx="689334" cy="910408"/>
            </a:xfrm>
          </p:grpSpPr>
          <p:grpSp>
            <p:nvGrpSpPr>
              <p:cNvPr id="258" name="图形 232"/>
              <p:cNvGrpSpPr/>
              <p:nvPr/>
            </p:nvGrpSpPr>
            <p:grpSpPr>
              <a:xfrm>
                <a:off x="10340134" y="4721124"/>
                <a:ext cx="673630" cy="488654"/>
                <a:chOff x="10340134" y="4721124"/>
                <a:chExt cx="673630" cy="488654"/>
              </a:xfrm>
            </p:grpSpPr>
            <p:sp>
              <p:nvSpPr>
                <p:cNvPr id="259" name="任意多边形: 形状 258"/>
                <p:cNvSpPr/>
                <p:nvPr>
                  <p:custDataLst>
                    <p:tags r:id="rId17"/>
                  </p:custDataLst>
                </p:nvPr>
              </p:nvSpPr>
              <p:spPr>
                <a:xfrm>
                  <a:off x="10735633" y="4721124"/>
                  <a:ext cx="196874" cy="315969"/>
                </a:xfrm>
                <a:custGeom>
                  <a:avLst/>
                  <a:gdLst>
                    <a:gd name="connsiteX0" fmla="*/ 8413 w 196874"/>
                    <a:gd name="connsiteY0" fmla="*/ 315897 h 315969"/>
                    <a:gd name="connsiteX1" fmla="*/ 12934 w 196874"/>
                    <a:gd name="connsiteY1" fmla="*/ 159012 h 315969"/>
                    <a:gd name="connsiteX2" fmla="*/ 162551 w 196874"/>
                    <a:gd name="connsiteY2" fmla="*/ 0 h 315969"/>
                    <a:gd name="connsiteX3" fmla="*/ 172478 w 196874"/>
                    <a:gd name="connsiteY3" fmla="*/ 211130 h 315969"/>
                    <a:gd name="connsiteX4" fmla="*/ 8413 w 196874"/>
                    <a:gd name="connsiteY4" fmla="*/ 315897 h 315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874" h="315969">
                      <a:moveTo>
                        <a:pt x="8413" y="315897"/>
                      </a:moveTo>
                      <a:cubicBezTo>
                        <a:pt x="13466" y="245875"/>
                        <a:pt x="-16050" y="202887"/>
                        <a:pt x="12934" y="159012"/>
                      </a:cubicBezTo>
                      <a:cubicBezTo>
                        <a:pt x="41918" y="115137"/>
                        <a:pt x="162551" y="0"/>
                        <a:pt x="162551" y="0"/>
                      </a:cubicBezTo>
                      <a:cubicBezTo>
                        <a:pt x="162551" y="0"/>
                        <a:pt x="232661" y="99804"/>
                        <a:pt x="172478" y="211130"/>
                      </a:cubicBezTo>
                      <a:cubicBezTo>
                        <a:pt x="112294" y="322456"/>
                        <a:pt x="8413" y="315897"/>
                        <a:pt x="8413" y="31589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0" name="任意多边形: 形状 259"/>
                <p:cNvSpPr/>
                <p:nvPr>
                  <p:custDataLst>
                    <p:tags r:id="rId18"/>
                  </p:custDataLst>
                </p:nvPr>
              </p:nvSpPr>
              <p:spPr>
                <a:xfrm>
                  <a:off x="10706908" y="5037552"/>
                  <a:ext cx="306856" cy="172225"/>
                </a:xfrm>
                <a:custGeom>
                  <a:avLst/>
                  <a:gdLst>
                    <a:gd name="connsiteX0" fmla="*/ 306856 w 306856"/>
                    <a:gd name="connsiteY0" fmla="*/ 0 h 172225"/>
                    <a:gd name="connsiteX1" fmla="*/ 80127 w 306856"/>
                    <a:gd name="connsiteY1" fmla="*/ 19766 h 172225"/>
                    <a:gd name="connsiteX2" fmla="*/ 0 w 306856"/>
                    <a:gd name="connsiteY2" fmla="*/ 116644 h 172225"/>
                    <a:gd name="connsiteX3" fmla="*/ 184362 w 306856"/>
                    <a:gd name="connsiteY3" fmla="*/ 148376 h 172225"/>
                    <a:gd name="connsiteX4" fmla="*/ 306856 w 306856"/>
                    <a:gd name="connsiteY4" fmla="*/ 0 h 172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856" h="172225">
                      <a:moveTo>
                        <a:pt x="306856" y="0"/>
                      </a:moveTo>
                      <a:cubicBezTo>
                        <a:pt x="252966" y="8686"/>
                        <a:pt x="120899" y="-8686"/>
                        <a:pt x="80127" y="19766"/>
                      </a:cubicBezTo>
                      <a:cubicBezTo>
                        <a:pt x="39354" y="48306"/>
                        <a:pt x="1861" y="72061"/>
                        <a:pt x="0" y="116644"/>
                      </a:cubicBezTo>
                      <a:cubicBezTo>
                        <a:pt x="51763" y="189946"/>
                        <a:pt x="137562" y="179842"/>
                        <a:pt x="184362" y="148376"/>
                      </a:cubicBezTo>
                      <a:cubicBezTo>
                        <a:pt x="231073" y="116910"/>
                        <a:pt x="306324" y="50700"/>
                        <a:pt x="306856"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1" name="任意多边形: 形状 260"/>
                <p:cNvSpPr/>
                <p:nvPr>
                  <p:custDataLst>
                    <p:tags r:id="rId19"/>
                  </p:custDataLst>
                </p:nvPr>
              </p:nvSpPr>
              <p:spPr>
                <a:xfrm>
                  <a:off x="10340134" y="4928531"/>
                  <a:ext cx="222032" cy="228147"/>
                </a:xfrm>
                <a:custGeom>
                  <a:avLst/>
                  <a:gdLst>
                    <a:gd name="connsiteX0" fmla="*/ 222032 w 222032"/>
                    <a:gd name="connsiteY0" fmla="*/ 228148 h 228147"/>
                    <a:gd name="connsiteX1" fmla="*/ 203685 w 222032"/>
                    <a:gd name="connsiteY1" fmla="*/ 101931 h 228147"/>
                    <a:gd name="connsiteX2" fmla="*/ 0 w 222032"/>
                    <a:gd name="connsiteY2" fmla="*/ 0 h 228147"/>
                    <a:gd name="connsiteX3" fmla="*/ 83672 w 222032"/>
                    <a:gd name="connsiteY3" fmla="*/ 185692 h 228147"/>
                    <a:gd name="connsiteX4" fmla="*/ 222032 w 222032"/>
                    <a:gd name="connsiteY4" fmla="*/ 228148 h 228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032" h="228147">
                      <a:moveTo>
                        <a:pt x="222032" y="228148"/>
                      </a:moveTo>
                      <a:cubicBezTo>
                        <a:pt x="206787" y="190832"/>
                        <a:pt x="237455" y="149706"/>
                        <a:pt x="203685" y="101931"/>
                      </a:cubicBezTo>
                      <a:cubicBezTo>
                        <a:pt x="169914" y="54156"/>
                        <a:pt x="13029" y="24729"/>
                        <a:pt x="0" y="0"/>
                      </a:cubicBezTo>
                      <a:cubicBezTo>
                        <a:pt x="25261" y="45825"/>
                        <a:pt x="39354" y="148376"/>
                        <a:pt x="83672" y="185692"/>
                      </a:cubicBezTo>
                      <a:cubicBezTo>
                        <a:pt x="127901" y="223007"/>
                        <a:pt x="222032" y="228148"/>
                        <a:pt x="222032" y="228148"/>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2" name="任意多边形: 形状 261"/>
                <p:cNvSpPr/>
                <p:nvPr>
                  <p:custDataLst>
                    <p:tags r:id="rId20"/>
                  </p:custDataLst>
                </p:nvPr>
              </p:nvSpPr>
              <p:spPr>
                <a:xfrm>
                  <a:off x="10797578" y="4731454"/>
                  <a:ext cx="130748" cy="271591"/>
                </a:xfrm>
                <a:custGeom>
                  <a:avLst/>
                  <a:gdLst>
                    <a:gd name="connsiteX0" fmla="*/ 94933 w 130748"/>
                    <a:gd name="connsiteY0" fmla="*/ 2876 h 271591"/>
                    <a:gd name="connsiteX1" fmla="*/ 93249 w 130748"/>
                    <a:gd name="connsiteY1" fmla="*/ 39216 h 271591"/>
                    <a:gd name="connsiteX2" fmla="*/ 98479 w 130748"/>
                    <a:gd name="connsiteY2" fmla="*/ 78836 h 271591"/>
                    <a:gd name="connsiteX3" fmla="*/ 92894 w 130748"/>
                    <a:gd name="connsiteY3" fmla="*/ 151961 h 271591"/>
                    <a:gd name="connsiteX4" fmla="*/ 60631 w 130748"/>
                    <a:gd name="connsiteY4" fmla="*/ 207890 h 271591"/>
                    <a:gd name="connsiteX5" fmla="*/ 32800 w 130748"/>
                    <a:gd name="connsiteY5" fmla="*/ 228365 h 271591"/>
                    <a:gd name="connsiteX6" fmla="*/ 3727 w 130748"/>
                    <a:gd name="connsiteY6" fmla="*/ 251410 h 271591"/>
                    <a:gd name="connsiteX7" fmla="*/ 15959 w 130748"/>
                    <a:gd name="connsiteY7" fmla="*/ 271264 h 271591"/>
                    <a:gd name="connsiteX8" fmla="*/ 124892 w 130748"/>
                    <a:gd name="connsiteY8" fmla="*/ 165433 h 271591"/>
                    <a:gd name="connsiteX9" fmla="*/ 128969 w 130748"/>
                    <a:gd name="connsiteY9" fmla="*/ 86459 h 271591"/>
                    <a:gd name="connsiteX10" fmla="*/ 121081 w 130748"/>
                    <a:gd name="connsiteY10" fmla="*/ 41166 h 271591"/>
                    <a:gd name="connsiteX11" fmla="*/ 115142 w 130748"/>
                    <a:gd name="connsiteY11" fmla="*/ 20957 h 271591"/>
                    <a:gd name="connsiteX12" fmla="*/ 102201 w 130748"/>
                    <a:gd name="connsiteY12" fmla="*/ 1812 h 271591"/>
                    <a:gd name="connsiteX13" fmla="*/ 94933 w 130748"/>
                    <a:gd name="connsiteY13" fmla="*/ 2876 h 271591"/>
                    <a:gd name="connsiteX14" fmla="*/ 94933 w 130748"/>
                    <a:gd name="connsiteY14" fmla="*/ 2876 h 27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0748" h="271591">
                      <a:moveTo>
                        <a:pt x="94933" y="2876"/>
                      </a:moveTo>
                      <a:cubicBezTo>
                        <a:pt x="92629" y="15905"/>
                        <a:pt x="91477" y="25832"/>
                        <a:pt x="93249" y="39216"/>
                      </a:cubicBezTo>
                      <a:cubicBezTo>
                        <a:pt x="95110" y="52423"/>
                        <a:pt x="97326" y="65541"/>
                        <a:pt x="98479" y="78836"/>
                      </a:cubicBezTo>
                      <a:cubicBezTo>
                        <a:pt x="100517" y="103477"/>
                        <a:pt x="99720" y="128118"/>
                        <a:pt x="92894" y="151961"/>
                      </a:cubicBezTo>
                      <a:cubicBezTo>
                        <a:pt x="86867" y="173056"/>
                        <a:pt x="76586" y="192733"/>
                        <a:pt x="60631" y="207890"/>
                      </a:cubicBezTo>
                      <a:cubicBezTo>
                        <a:pt x="52211" y="215867"/>
                        <a:pt x="42461" y="221894"/>
                        <a:pt x="32800" y="228365"/>
                      </a:cubicBezTo>
                      <a:cubicBezTo>
                        <a:pt x="22341" y="235278"/>
                        <a:pt x="13211" y="243255"/>
                        <a:pt x="3727" y="251410"/>
                      </a:cubicBezTo>
                      <a:cubicBezTo>
                        <a:pt x="-6023" y="259742"/>
                        <a:pt x="5234" y="273923"/>
                        <a:pt x="15959" y="271264"/>
                      </a:cubicBezTo>
                      <a:cubicBezTo>
                        <a:pt x="68697" y="257880"/>
                        <a:pt x="111242" y="219058"/>
                        <a:pt x="124892" y="165433"/>
                      </a:cubicBezTo>
                      <a:cubicBezTo>
                        <a:pt x="131363" y="139818"/>
                        <a:pt x="132071" y="112695"/>
                        <a:pt x="128969" y="86459"/>
                      </a:cubicBezTo>
                      <a:cubicBezTo>
                        <a:pt x="127197" y="71302"/>
                        <a:pt x="124626" y="56057"/>
                        <a:pt x="121081" y="41166"/>
                      </a:cubicBezTo>
                      <a:cubicBezTo>
                        <a:pt x="119485" y="34430"/>
                        <a:pt x="117801" y="27339"/>
                        <a:pt x="115142" y="20957"/>
                      </a:cubicBezTo>
                      <a:cubicBezTo>
                        <a:pt x="111951" y="13335"/>
                        <a:pt x="106988" y="8283"/>
                        <a:pt x="102201" y="1812"/>
                      </a:cubicBezTo>
                      <a:cubicBezTo>
                        <a:pt x="100251" y="-758"/>
                        <a:pt x="95554" y="-758"/>
                        <a:pt x="94933" y="2876"/>
                      </a:cubicBezTo>
                      <a:lnTo>
                        <a:pt x="94933" y="287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3" name="任意多边形: 形状 262"/>
                <p:cNvSpPr/>
                <p:nvPr>
                  <p:custDataLst>
                    <p:tags r:id="rId21"/>
                  </p:custDataLst>
                </p:nvPr>
              </p:nvSpPr>
              <p:spPr>
                <a:xfrm>
                  <a:off x="10791096" y="5043215"/>
                  <a:ext cx="215022" cy="156211"/>
                </a:xfrm>
                <a:custGeom>
                  <a:avLst/>
                  <a:gdLst>
                    <a:gd name="connsiteX0" fmla="*/ 1080 w 215022"/>
                    <a:gd name="connsiteY0" fmla="*/ 34046 h 156211"/>
                    <a:gd name="connsiteX1" fmla="*/ 15705 w 215022"/>
                    <a:gd name="connsiteY1" fmla="*/ 36705 h 156211"/>
                    <a:gd name="connsiteX2" fmla="*/ 36357 w 215022"/>
                    <a:gd name="connsiteY2" fmla="*/ 32893 h 156211"/>
                    <a:gd name="connsiteX3" fmla="*/ 85993 w 215022"/>
                    <a:gd name="connsiteY3" fmla="*/ 34134 h 156211"/>
                    <a:gd name="connsiteX4" fmla="*/ 198028 w 215022"/>
                    <a:gd name="connsiteY4" fmla="*/ 36084 h 156211"/>
                    <a:gd name="connsiteX5" fmla="*/ 182694 w 215022"/>
                    <a:gd name="connsiteY5" fmla="*/ 10735 h 156211"/>
                    <a:gd name="connsiteX6" fmla="*/ 116040 w 215022"/>
                    <a:gd name="connsiteY6" fmla="*/ 85011 h 156211"/>
                    <a:gd name="connsiteX7" fmla="*/ 78281 w 215022"/>
                    <a:gd name="connsiteY7" fmla="*/ 114438 h 156211"/>
                    <a:gd name="connsiteX8" fmla="*/ 41586 w 215022"/>
                    <a:gd name="connsiteY8" fmla="*/ 140408 h 156211"/>
                    <a:gd name="connsiteX9" fmla="*/ 42916 w 215022"/>
                    <a:gd name="connsiteY9" fmla="*/ 149183 h 156211"/>
                    <a:gd name="connsiteX10" fmla="*/ 92286 w 215022"/>
                    <a:gd name="connsiteY10" fmla="*/ 146701 h 156211"/>
                    <a:gd name="connsiteX11" fmla="*/ 137224 w 215022"/>
                    <a:gd name="connsiteY11" fmla="*/ 112222 h 156211"/>
                    <a:gd name="connsiteX12" fmla="*/ 212564 w 215022"/>
                    <a:gd name="connsiteY12" fmla="*/ 27132 h 156211"/>
                    <a:gd name="connsiteX13" fmla="*/ 197230 w 215022"/>
                    <a:gd name="connsiteY13" fmla="*/ 1783 h 156211"/>
                    <a:gd name="connsiteX14" fmla="*/ 135540 w 215022"/>
                    <a:gd name="connsiteY14" fmla="*/ 4353 h 156211"/>
                    <a:gd name="connsiteX15" fmla="*/ 75090 w 215022"/>
                    <a:gd name="connsiteY15" fmla="*/ 98 h 156211"/>
                    <a:gd name="connsiteX16" fmla="*/ 22973 w 215022"/>
                    <a:gd name="connsiteY16" fmla="*/ 7455 h 156211"/>
                    <a:gd name="connsiteX17" fmla="*/ 2675 w 215022"/>
                    <a:gd name="connsiteY17" fmla="*/ 22435 h 156211"/>
                    <a:gd name="connsiteX18" fmla="*/ 1080 w 215022"/>
                    <a:gd name="connsiteY18" fmla="*/ 34046 h 156211"/>
                    <a:gd name="connsiteX19" fmla="*/ 1080 w 215022"/>
                    <a:gd name="connsiteY19" fmla="*/ 34046 h 156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5022" h="156211">
                      <a:moveTo>
                        <a:pt x="1080" y="34046"/>
                      </a:moveTo>
                      <a:cubicBezTo>
                        <a:pt x="4182" y="37237"/>
                        <a:pt x="11716" y="37148"/>
                        <a:pt x="15705" y="36705"/>
                      </a:cubicBezTo>
                      <a:cubicBezTo>
                        <a:pt x="22618" y="35996"/>
                        <a:pt x="29443" y="33869"/>
                        <a:pt x="36357" y="32893"/>
                      </a:cubicBezTo>
                      <a:cubicBezTo>
                        <a:pt x="52666" y="30589"/>
                        <a:pt x="69772" y="32185"/>
                        <a:pt x="85993" y="34134"/>
                      </a:cubicBezTo>
                      <a:cubicBezTo>
                        <a:pt x="123663" y="38478"/>
                        <a:pt x="160181" y="38566"/>
                        <a:pt x="198028" y="36084"/>
                      </a:cubicBezTo>
                      <a:cubicBezTo>
                        <a:pt x="192887" y="27664"/>
                        <a:pt x="187746" y="19244"/>
                        <a:pt x="182694" y="10735"/>
                      </a:cubicBezTo>
                      <a:cubicBezTo>
                        <a:pt x="163460" y="37946"/>
                        <a:pt x="140858" y="62852"/>
                        <a:pt x="116040" y="85011"/>
                      </a:cubicBezTo>
                      <a:cubicBezTo>
                        <a:pt x="104163" y="95648"/>
                        <a:pt x="91754" y="105929"/>
                        <a:pt x="78281" y="114438"/>
                      </a:cubicBezTo>
                      <a:cubicBezTo>
                        <a:pt x="65784" y="122327"/>
                        <a:pt x="50450" y="128177"/>
                        <a:pt x="41586" y="140408"/>
                      </a:cubicBezTo>
                      <a:cubicBezTo>
                        <a:pt x="39725" y="142979"/>
                        <a:pt x="40789" y="147145"/>
                        <a:pt x="42916" y="149183"/>
                      </a:cubicBezTo>
                      <a:cubicBezTo>
                        <a:pt x="56388" y="162036"/>
                        <a:pt x="78281" y="154856"/>
                        <a:pt x="92286" y="146701"/>
                      </a:cubicBezTo>
                      <a:cubicBezTo>
                        <a:pt x="108506" y="137218"/>
                        <a:pt x="123219" y="124631"/>
                        <a:pt x="137224" y="112222"/>
                      </a:cubicBezTo>
                      <a:cubicBezTo>
                        <a:pt x="165765" y="87050"/>
                        <a:pt x="190671" y="58332"/>
                        <a:pt x="212564" y="27132"/>
                      </a:cubicBezTo>
                      <a:cubicBezTo>
                        <a:pt x="220010" y="16585"/>
                        <a:pt x="209285" y="985"/>
                        <a:pt x="197230" y="1783"/>
                      </a:cubicBezTo>
                      <a:cubicBezTo>
                        <a:pt x="176755" y="3289"/>
                        <a:pt x="156192" y="4707"/>
                        <a:pt x="135540" y="4353"/>
                      </a:cubicBezTo>
                      <a:cubicBezTo>
                        <a:pt x="115331" y="3998"/>
                        <a:pt x="95299" y="719"/>
                        <a:pt x="75090" y="98"/>
                      </a:cubicBezTo>
                      <a:cubicBezTo>
                        <a:pt x="57452" y="-433"/>
                        <a:pt x="39548" y="1073"/>
                        <a:pt x="22973" y="7455"/>
                      </a:cubicBezTo>
                      <a:cubicBezTo>
                        <a:pt x="15705" y="10203"/>
                        <a:pt x="6043" y="15078"/>
                        <a:pt x="2675" y="22435"/>
                      </a:cubicBezTo>
                      <a:cubicBezTo>
                        <a:pt x="1346" y="25182"/>
                        <a:pt x="-1579" y="31387"/>
                        <a:pt x="1080" y="34046"/>
                      </a:cubicBezTo>
                      <a:lnTo>
                        <a:pt x="1080" y="3404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4" name="任意多边形: 形状 263"/>
                <p:cNvSpPr/>
                <p:nvPr>
                  <p:custDataLst>
                    <p:tags r:id="rId22"/>
                  </p:custDataLst>
                </p:nvPr>
              </p:nvSpPr>
              <p:spPr>
                <a:xfrm>
                  <a:off x="10350894" y="4949449"/>
                  <a:ext cx="216555" cy="147023"/>
                </a:xfrm>
                <a:custGeom>
                  <a:avLst/>
                  <a:gdLst>
                    <a:gd name="connsiteX0" fmla="*/ 408 w 216555"/>
                    <a:gd name="connsiteY0" fmla="*/ 7623 h 147023"/>
                    <a:gd name="connsiteX1" fmla="*/ 50310 w 216555"/>
                    <a:gd name="connsiteY1" fmla="*/ 42013 h 147023"/>
                    <a:gd name="connsiteX2" fmla="*/ 112355 w 216555"/>
                    <a:gd name="connsiteY2" fmla="*/ 63286 h 147023"/>
                    <a:gd name="connsiteX3" fmla="*/ 161636 w 216555"/>
                    <a:gd name="connsiteY3" fmla="*/ 100956 h 147023"/>
                    <a:gd name="connsiteX4" fmla="*/ 180427 w 216555"/>
                    <a:gd name="connsiteY4" fmla="*/ 125951 h 147023"/>
                    <a:gd name="connsiteX5" fmla="*/ 204181 w 216555"/>
                    <a:gd name="connsiteY5" fmla="*/ 146869 h 147023"/>
                    <a:gd name="connsiteX6" fmla="*/ 213222 w 216555"/>
                    <a:gd name="connsiteY6" fmla="*/ 142881 h 147023"/>
                    <a:gd name="connsiteX7" fmla="*/ 188936 w 216555"/>
                    <a:gd name="connsiteY7" fmla="*/ 83406 h 147023"/>
                    <a:gd name="connsiteX8" fmla="*/ 136464 w 216555"/>
                    <a:gd name="connsiteY8" fmla="*/ 41925 h 147023"/>
                    <a:gd name="connsiteX9" fmla="*/ 72469 w 216555"/>
                    <a:gd name="connsiteY9" fmla="*/ 19145 h 147023"/>
                    <a:gd name="connsiteX10" fmla="*/ 38787 w 216555"/>
                    <a:gd name="connsiteY10" fmla="*/ 9927 h 147023"/>
                    <a:gd name="connsiteX11" fmla="*/ 7587 w 216555"/>
                    <a:gd name="connsiteY11" fmla="*/ 89 h 147023"/>
                    <a:gd name="connsiteX12" fmla="*/ 408 w 216555"/>
                    <a:gd name="connsiteY12" fmla="*/ 7623 h 147023"/>
                    <a:gd name="connsiteX13" fmla="*/ 408 w 216555"/>
                    <a:gd name="connsiteY13" fmla="*/ 7623 h 147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6555" h="147023">
                      <a:moveTo>
                        <a:pt x="408" y="7623"/>
                      </a:moveTo>
                      <a:cubicBezTo>
                        <a:pt x="8651" y="28807"/>
                        <a:pt x="30012" y="35454"/>
                        <a:pt x="50310" y="42013"/>
                      </a:cubicBezTo>
                      <a:cubicBezTo>
                        <a:pt x="71139" y="48750"/>
                        <a:pt x="92678" y="53270"/>
                        <a:pt x="112355" y="63286"/>
                      </a:cubicBezTo>
                      <a:cubicBezTo>
                        <a:pt x="130968" y="72770"/>
                        <a:pt x="147454" y="85534"/>
                        <a:pt x="161636" y="100956"/>
                      </a:cubicBezTo>
                      <a:cubicBezTo>
                        <a:pt x="168727" y="108667"/>
                        <a:pt x="174931" y="117088"/>
                        <a:pt x="180427" y="125951"/>
                      </a:cubicBezTo>
                      <a:cubicBezTo>
                        <a:pt x="185922" y="134815"/>
                        <a:pt x="193102" y="145097"/>
                        <a:pt x="204181" y="146869"/>
                      </a:cubicBezTo>
                      <a:cubicBezTo>
                        <a:pt x="207904" y="147490"/>
                        <a:pt x="211272" y="146249"/>
                        <a:pt x="213222" y="142881"/>
                      </a:cubicBezTo>
                      <a:cubicBezTo>
                        <a:pt x="225365" y="122760"/>
                        <a:pt x="201345" y="97322"/>
                        <a:pt x="188936" y="83406"/>
                      </a:cubicBezTo>
                      <a:cubicBezTo>
                        <a:pt x="174045" y="66831"/>
                        <a:pt x="155963" y="52650"/>
                        <a:pt x="136464" y="41925"/>
                      </a:cubicBezTo>
                      <a:cubicBezTo>
                        <a:pt x="116432" y="30934"/>
                        <a:pt x="94628" y="24463"/>
                        <a:pt x="72469" y="19145"/>
                      </a:cubicBezTo>
                      <a:cubicBezTo>
                        <a:pt x="61123" y="16398"/>
                        <a:pt x="49778" y="13916"/>
                        <a:pt x="38787" y="9927"/>
                      </a:cubicBezTo>
                      <a:cubicBezTo>
                        <a:pt x="28062" y="6027"/>
                        <a:pt x="18933" y="1950"/>
                        <a:pt x="7587" y="89"/>
                      </a:cubicBezTo>
                      <a:cubicBezTo>
                        <a:pt x="3422" y="-620"/>
                        <a:pt x="-1453" y="3014"/>
                        <a:pt x="408" y="7623"/>
                      </a:cubicBezTo>
                      <a:lnTo>
                        <a:pt x="408" y="762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5" name="任意多边形: 形状 264"/>
                <p:cNvSpPr/>
                <p:nvPr>
                  <p:custDataLst>
                    <p:tags r:id="rId23"/>
                  </p:custDataLst>
                </p:nvPr>
              </p:nvSpPr>
              <p:spPr>
                <a:xfrm>
                  <a:off x="10727815" y="4829116"/>
                  <a:ext cx="135491" cy="208098"/>
                </a:xfrm>
                <a:custGeom>
                  <a:avLst/>
                  <a:gdLst>
                    <a:gd name="connsiteX0" fmla="*/ 105842 w 135491"/>
                    <a:gd name="connsiteY0" fmla="*/ 10779 h 208098"/>
                    <a:gd name="connsiteX1" fmla="*/ 86253 w 135491"/>
                    <a:gd name="connsiteY1" fmla="*/ 52615 h 208098"/>
                    <a:gd name="connsiteX2" fmla="*/ 62587 w 135491"/>
                    <a:gd name="connsiteY2" fmla="*/ 97376 h 208098"/>
                    <a:gd name="connsiteX3" fmla="*/ 40694 w 135491"/>
                    <a:gd name="connsiteY3" fmla="*/ 134958 h 208098"/>
                    <a:gd name="connsiteX4" fmla="*/ 16674 w 135491"/>
                    <a:gd name="connsiteY4" fmla="*/ 163675 h 208098"/>
                    <a:gd name="connsiteX5" fmla="*/ 2315 w 135491"/>
                    <a:gd name="connsiteY5" fmla="*/ 180694 h 208098"/>
                    <a:gd name="connsiteX6" fmla="*/ 8963 w 135491"/>
                    <a:gd name="connsiteY6" fmla="*/ 205423 h 208098"/>
                    <a:gd name="connsiteX7" fmla="*/ 54965 w 135491"/>
                    <a:gd name="connsiteY7" fmla="*/ 188759 h 208098"/>
                    <a:gd name="connsiteX8" fmla="*/ 102917 w 135491"/>
                    <a:gd name="connsiteY8" fmla="*/ 115812 h 208098"/>
                    <a:gd name="connsiteX9" fmla="*/ 127646 w 135491"/>
                    <a:gd name="connsiteY9" fmla="*/ 61745 h 208098"/>
                    <a:gd name="connsiteX10" fmla="*/ 131723 w 135491"/>
                    <a:gd name="connsiteY10" fmla="*/ 6790 h 208098"/>
                    <a:gd name="connsiteX11" fmla="*/ 105842 w 135491"/>
                    <a:gd name="connsiteY11" fmla="*/ 10779 h 208098"/>
                    <a:gd name="connsiteX12" fmla="*/ 105842 w 135491"/>
                    <a:gd name="connsiteY12" fmla="*/ 10779 h 208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5491" h="208098">
                      <a:moveTo>
                        <a:pt x="105842" y="10779"/>
                      </a:moveTo>
                      <a:cubicBezTo>
                        <a:pt x="101498" y="25493"/>
                        <a:pt x="93255" y="38965"/>
                        <a:pt x="86253" y="52615"/>
                      </a:cubicBezTo>
                      <a:cubicBezTo>
                        <a:pt x="78542" y="67683"/>
                        <a:pt x="70653" y="82574"/>
                        <a:pt x="62587" y="97376"/>
                      </a:cubicBezTo>
                      <a:cubicBezTo>
                        <a:pt x="55585" y="110051"/>
                        <a:pt x="48672" y="122815"/>
                        <a:pt x="40694" y="134958"/>
                      </a:cubicBezTo>
                      <a:cubicBezTo>
                        <a:pt x="33781" y="145417"/>
                        <a:pt x="25449" y="154457"/>
                        <a:pt x="16674" y="163675"/>
                      </a:cubicBezTo>
                      <a:cubicBezTo>
                        <a:pt x="11710" y="168905"/>
                        <a:pt x="5772" y="174312"/>
                        <a:pt x="2315" y="180694"/>
                      </a:cubicBezTo>
                      <a:cubicBezTo>
                        <a:pt x="-2471" y="189291"/>
                        <a:pt x="365" y="200459"/>
                        <a:pt x="8963" y="205423"/>
                      </a:cubicBezTo>
                      <a:cubicBezTo>
                        <a:pt x="24386" y="214198"/>
                        <a:pt x="44506" y="199484"/>
                        <a:pt x="54965" y="188759"/>
                      </a:cubicBezTo>
                      <a:cubicBezTo>
                        <a:pt x="75351" y="167841"/>
                        <a:pt x="89178" y="141339"/>
                        <a:pt x="102917" y="115812"/>
                      </a:cubicBezTo>
                      <a:cubicBezTo>
                        <a:pt x="112223" y="98440"/>
                        <a:pt x="121441" y="80535"/>
                        <a:pt x="127646" y="61745"/>
                      </a:cubicBezTo>
                      <a:cubicBezTo>
                        <a:pt x="133230" y="44815"/>
                        <a:pt x="139789" y="23720"/>
                        <a:pt x="131723" y="6790"/>
                      </a:cubicBezTo>
                      <a:cubicBezTo>
                        <a:pt x="126051" y="-5087"/>
                        <a:pt x="108944" y="143"/>
                        <a:pt x="105842" y="10779"/>
                      </a:cubicBezTo>
                      <a:lnTo>
                        <a:pt x="105842" y="10779"/>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6" name="任意多边形: 形状 265"/>
                <p:cNvSpPr/>
                <p:nvPr>
                  <p:custDataLst>
                    <p:tags r:id="rId24"/>
                  </p:custDataLst>
                </p:nvPr>
              </p:nvSpPr>
              <p:spPr>
                <a:xfrm>
                  <a:off x="10712707" y="5096588"/>
                  <a:ext cx="169256" cy="78582"/>
                </a:xfrm>
                <a:custGeom>
                  <a:avLst/>
                  <a:gdLst>
                    <a:gd name="connsiteX0" fmla="*/ 151795 w 169256"/>
                    <a:gd name="connsiteY0" fmla="*/ 85 h 78582"/>
                    <a:gd name="connsiteX1" fmla="*/ 132295 w 169256"/>
                    <a:gd name="connsiteY1" fmla="*/ 6200 h 78582"/>
                    <a:gd name="connsiteX2" fmla="*/ 125382 w 169256"/>
                    <a:gd name="connsiteY2" fmla="*/ 9923 h 78582"/>
                    <a:gd name="connsiteX3" fmla="*/ 122457 w 169256"/>
                    <a:gd name="connsiteY3" fmla="*/ 11519 h 78582"/>
                    <a:gd name="connsiteX4" fmla="*/ 120507 w 169256"/>
                    <a:gd name="connsiteY4" fmla="*/ 12493 h 78582"/>
                    <a:gd name="connsiteX5" fmla="*/ 105527 w 169256"/>
                    <a:gd name="connsiteY5" fmla="*/ 17280 h 78582"/>
                    <a:gd name="connsiteX6" fmla="*/ 102248 w 169256"/>
                    <a:gd name="connsiteY6" fmla="*/ 17989 h 78582"/>
                    <a:gd name="connsiteX7" fmla="*/ 101450 w 169256"/>
                    <a:gd name="connsiteY7" fmla="*/ 18078 h 78582"/>
                    <a:gd name="connsiteX8" fmla="*/ 92232 w 169256"/>
                    <a:gd name="connsiteY8" fmla="*/ 19141 h 78582"/>
                    <a:gd name="connsiteX9" fmla="*/ 69896 w 169256"/>
                    <a:gd name="connsiteY9" fmla="*/ 25523 h 78582"/>
                    <a:gd name="connsiteX10" fmla="*/ 63337 w 169256"/>
                    <a:gd name="connsiteY10" fmla="*/ 29334 h 78582"/>
                    <a:gd name="connsiteX11" fmla="*/ 62539 w 169256"/>
                    <a:gd name="connsiteY11" fmla="*/ 30221 h 78582"/>
                    <a:gd name="connsiteX12" fmla="*/ 58816 w 169256"/>
                    <a:gd name="connsiteY12" fmla="*/ 31373 h 78582"/>
                    <a:gd name="connsiteX13" fmla="*/ 58905 w 169256"/>
                    <a:gd name="connsiteY13" fmla="*/ 31373 h 78582"/>
                    <a:gd name="connsiteX14" fmla="*/ 54828 w 169256"/>
                    <a:gd name="connsiteY14" fmla="*/ 31639 h 78582"/>
                    <a:gd name="connsiteX15" fmla="*/ 48712 w 169256"/>
                    <a:gd name="connsiteY15" fmla="*/ 31639 h 78582"/>
                    <a:gd name="connsiteX16" fmla="*/ 33378 w 169256"/>
                    <a:gd name="connsiteY16" fmla="*/ 31550 h 78582"/>
                    <a:gd name="connsiteX17" fmla="*/ 14321 w 169256"/>
                    <a:gd name="connsiteY17" fmla="*/ 35627 h 78582"/>
                    <a:gd name="connsiteX18" fmla="*/ 937 w 169256"/>
                    <a:gd name="connsiteY18" fmla="*/ 63282 h 78582"/>
                    <a:gd name="connsiteX19" fmla="*/ 24071 w 169256"/>
                    <a:gd name="connsiteY19" fmla="*/ 78527 h 78582"/>
                    <a:gd name="connsiteX20" fmla="*/ 30985 w 169256"/>
                    <a:gd name="connsiteY20" fmla="*/ 77286 h 78582"/>
                    <a:gd name="connsiteX21" fmla="*/ 32669 w 169256"/>
                    <a:gd name="connsiteY21" fmla="*/ 76754 h 78582"/>
                    <a:gd name="connsiteX22" fmla="*/ 33555 w 169256"/>
                    <a:gd name="connsiteY22" fmla="*/ 76754 h 78582"/>
                    <a:gd name="connsiteX23" fmla="*/ 38519 w 169256"/>
                    <a:gd name="connsiteY23" fmla="*/ 76577 h 78582"/>
                    <a:gd name="connsiteX24" fmla="*/ 71846 w 169256"/>
                    <a:gd name="connsiteY24" fmla="*/ 74804 h 78582"/>
                    <a:gd name="connsiteX25" fmla="*/ 89307 w 169256"/>
                    <a:gd name="connsiteY25" fmla="*/ 66650 h 78582"/>
                    <a:gd name="connsiteX26" fmla="*/ 90902 w 169256"/>
                    <a:gd name="connsiteY26" fmla="*/ 65498 h 78582"/>
                    <a:gd name="connsiteX27" fmla="*/ 92498 w 169256"/>
                    <a:gd name="connsiteY27" fmla="*/ 64877 h 78582"/>
                    <a:gd name="connsiteX28" fmla="*/ 96930 w 169256"/>
                    <a:gd name="connsiteY28" fmla="*/ 63725 h 78582"/>
                    <a:gd name="connsiteX29" fmla="*/ 97816 w 169256"/>
                    <a:gd name="connsiteY29" fmla="*/ 63548 h 78582"/>
                    <a:gd name="connsiteX30" fmla="*/ 140450 w 169256"/>
                    <a:gd name="connsiteY30" fmla="*/ 51582 h 78582"/>
                    <a:gd name="connsiteX31" fmla="*/ 169256 w 169256"/>
                    <a:gd name="connsiteY31" fmla="*/ 16748 h 78582"/>
                    <a:gd name="connsiteX32" fmla="*/ 151795 w 169256"/>
                    <a:gd name="connsiteY32" fmla="*/ 85 h 78582"/>
                    <a:gd name="connsiteX33" fmla="*/ 151795 w 169256"/>
                    <a:gd name="connsiteY33" fmla="*/ 85 h 7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69256" h="78582">
                      <a:moveTo>
                        <a:pt x="151795" y="85"/>
                      </a:moveTo>
                      <a:cubicBezTo>
                        <a:pt x="144970" y="-624"/>
                        <a:pt x="138145" y="3276"/>
                        <a:pt x="132295" y="6200"/>
                      </a:cubicBezTo>
                      <a:cubicBezTo>
                        <a:pt x="129902" y="7353"/>
                        <a:pt x="127686" y="8682"/>
                        <a:pt x="125382" y="9923"/>
                      </a:cubicBezTo>
                      <a:cubicBezTo>
                        <a:pt x="124407" y="10455"/>
                        <a:pt x="123432" y="10987"/>
                        <a:pt x="122457" y="11519"/>
                      </a:cubicBezTo>
                      <a:cubicBezTo>
                        <a:pt x="116341" y="14887"/>
                        <a:pt x="124141" y="10987"/>
                        <a:pt x="120507" y="12493"/>
                      </a:cubicBezTo>
                      <a:cubicBezTo>
                        <a:pt x="115720" y="14532"/>
                        <a:pt x="110668" y="16128"/>
                        <a:pt x="105527" y="17280"/>
                      </a:cubicBezTo>
                      <a:cubicBezTo>
                        <a:pt x="104464" y="17546"/>
                        <a:pt x="103311" y="17723"/>
                        <a:pt x="102248" y="17989"/>
                      </a:cubicBezTo>
                      <a:cubicBezTo>
                        <a:pt x="103311" y="17812"/>
                        <a:pt x="106059" y="17546"/>
                        <a:pt x="101450" y="18078"/>
                      </a:cubicBezTo>
                      <a:cubicBezTo>
                        <a:pt x="98348" y="18432"/>
                        <a:pt x="95334" y="18698"/>
                        <a:pt x="92232" y="19141"/>
                      </a:cubicBezTo>
                      <a:cubicBezTo>
                        <a:pt x="84166" y="20293"/>
                        <a:pt x="77164" y="21800"/>
                        <a:pt x="69896" y="25523"/>
                      </a:cubicBezTo>
                      <a:cubicBezTo>
                        <a:pt x="67680" y="26675"/>
                        <a:pt x="65464" y="27916"/>
                        <a:pt x="63337" y="29334"/>
                      </a:cubicBezTo>
                      <a:cubicBezTo>
                        <a:pt x="59880" y="31639"/>
                        <a:pt x="61121" y="30752"/>
                        <a:pt x="62539" y="30221"/>
                      </a:cubicBezTo>
                      <a:cubicBezTo>
                        <a:pt x="61298" y="30752"/>
                        <a:pt x="60057" y="31018"/>
                        <a:pt x="58816" y="31373"/>
                      </a:cubicBezTo>
                      <a:cubicBezTo>
                        <a:pt x="54651" y="32614"/>
                        <a:pt x="57930" y="31462"/>
                        <a:pt x="58905" y="31373"/>
                      </a:cubicBezTo>
                      <a:cubicBezTo>
                        <a:pt x="57575" y="31462"/>
                        <a:pt x="56246" y="31550"/>
                        <a:pt x="54828" y="31639"/>
                      </a:cubicBezTo>
                      <a:cubicBezTo>
                        <a:pt x="52789" y="31727"/>
                        <a:pt x="50751" y="31727"/>
                        <a:pt x="48712" y="31639"/>
                      </a:cubicBezTo>
                      <a:cubicBezTo>
                        <a:pt x="43660" y="31550"/>
                        <a:pt x="38519" y="31196"/>
                        <a:pt x="33378" y="31550"/>
                      </a:cubicBezTo>
                      <a:cubicBezTo>
                        <a:pt x="26908" y="31905"/>
                        <a:pt x="20260" y="32968"/>
                        <a:pt x="14321" y="35627"/>
                      </a:cubicBezTo>
                      <a:cubicBezTo>
                        <a:pt x="3951" y="40325"/>
                        <a:pt x="-2519" y="52025"/>
                        <a:pt x="937" y="63282"/>
                      </a:cubicBezTo>
                      <a:cubicBezTo>
                        <a:pt x="3862" y="73032"/>
                        <a:pt x="14144" y="79236"/>
                        <a:pt x="24071" y="78527"/>
                      </a:cubicBezTo>
                      <a:cubicBezTo>
                        <a:pt x="26376" y="78350"/>
                        <a:pt x="28769" y="77818"/>
                        <a:pt x="30985" y="77286"/>
                      </a:cubicBezTo>
                      <a:cubicBezTo>
                        <a:pt x="31694" y="77109"/>
                        <a:pt x="35594" y="76222"/>
                        <a:pt x="32669" y="76754"/>
                      </a:cubicBezTo>
                      <a:cubicBezTo>
                        <a:pt x="29921" y="77198"/>
                        <a:pt x="33112" y="76754"/>
                        <a:pt x="33555" y="76754"/>
                      </a:cubicBezTo>
                      <a:cubicBezTo>
                        <a:pt x="35239" y="76666"/>
                        <a:pt x="36923" y="76577"/>
                        <a:pt x="38519" y="76577"/>
                      </a:cubicBezTo>
                      <a:cubicBezTo>
                        <a:pt x="49775" y="76577"/>
                        <a:pt x="60766" y="77641"/>
                        <a:pt x="71846" y="74804"/>
                      </a:cubicBezTo>
                      <a:cubicBezTo>
                        <a:pt x="77962" y="73209"/>
                        <a:pt x="84078" y="70195"/>
                        <a:pt x="89307" y="66650"/>
                      </a:cubicBezTo>
                      <a:cubicBezTo>
                        <a:pt x="89218" y="66738"/>
                        <a:pt x="92675" y="64522"/>
                        <a:pt x="90902" y="65498"/>
                      </a:cubicBezTo>
                      <a:cubicBezTo>
                        <a:pt x="89396" y="66384"/>
                        <a:pt x="92498" y="64877"/>
                        <a:pt x="92498" y="64877"/>
                      </a:cubicBezTo>
                      <a:cubicBezTo>
                        <a:pt x="94005" y="64434"/>
                        <a:pt x="95423" y="64079"/>
                        <a:pt x="96930" y="63725"/>
                      </a:cubicBezTo>
                      <a:cubicBezTo>
                        <a:pt x="94537" y="64257"/>
                        <a:pt x="96487" y="63725"/>
                        <a:pt x="97816" y="63548"/>
                      </a:cubicBezTo>
                      <a:cubicBezTo>
                        <a:pt x="113061" y="61420"/>
                        <a:pt x="126534" y="58318"/>
                        <a:pt x="140450" y="51582"/>
                      </a:cubicBezTo>
                      <a:cubicBezTo>
                        <a:pt x="154011" y="44934"/>
                        <a:pt x="169345" y="33412"/>
                        <a:pt x="169256" y="16748"/>
                      </a:cubicBezTo>
                      <a:cubicBezTo>
                        <a:pt x="169345" y="6643"/>
                        <a:pt x="160925" y="971"/>
                        <a:pt x="151795" y="85"/>
                      </a:cubicBezTo>
                      <a:lnTo>
                        <a:pt x="151795" y="8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7" name="任意多边形: 形状 266"/>
                <p:cNvSpPr/>
                <p:nvPr>
                  <p:custDataLst>
                    <p:tags r:id="rId25"/>
                  </p:custDataLst>
                </p:nvPr>
              </p:nvSpPr>
              <p:spPr>
                <a:xfrm>
                  <a:off x="10417091" y="5031700"/>
                  <a:ext cx="139193" cy="124091"/>
                </a:xfrm>
                <a:custGeom>
                  <a:avLst/>
                  <a:gdLst>
                    <a:gd name="connsiteX0" fmla="*/ 27811 w 139193"/>
                    <a:gd name="connsiteY0" fmla="*/ 10905 h 124091"/>
                    <a:gd name="connsiteX1" fmla="*/ 23468 w 139193"/>
                    <a:gd name="connsiteY1" fmla="*/ 6473 h 124091"/>
                    <a:gd name="connsiteX2" fmla="*/ 7425 w 139193"/>
                    <a:gd name="connsiteY2" fmla="*/ 1687 h 124091"/>
                    <a:gd name="connsiteX3" fmla="*/ 422 w 139193"/>
                    <a:gd name="connsiteY3" fmla="*/ 16932 h 124091"/>
                    <a:gd name="connsiteX4" fmla="*/ 15756 w 139193"/>
                    <a:gd name="connsiteY4" fmla="*/ 33684 h 124091"/>
                    <a:gd name="connsiteX5" fmla="*/ 19479 w 139193"/>
                    <a:gd name="connsiteY5" fmla="*/ 36343 h 124091"/>
                    <a:gd name="connsiteX6" fmla="*/ 20986 w 139193"/>
                    <a:gd name="connsiteY6" fmla="*/ 37407 h 124091"/>
                    <a:gd name="connsiteX7" fmla="*/ 25683 w 139193"/>
                    <a:gd name="connsiteY7" fmla="*/ 40864 h 124091"/>
                    <a:gd name="connsiteX8" fmla="*/ 28165 w 139193"/>
                    <a:gd name="connsiteY8" fmla="*/ 42725 h 124091"/>
                    <a:gd name="connsiteX9" fmla="*/ 56085 w 139193"/>
                    <a:gd name="connsiteY9" fmla="*/ 65505 h 124091"/>
                    <a:gd name="connsiteX10" fmla="*/ 80992 w 139193"/>
                    <a:gd name="connsiteY10" fmla="*/ 90500 h 124091"/>
                    <a:gd name="connsiteX11" fmla="*/ 87019 w 139193"/>
                    <a:gd name="connsiteY11" fmla="*/ 97325 h 124091"/>
                    <a:gd name="connsiteX12" fmla="*/ 89944 w 139193"/>
                    <a:gd name="connsiteY12" fmla="*/ 100782 h 124091"/>
                    <a:gd name="connsiteX13" fmla="*/ 90564 w 139193"/>
                    <a:gd name="connsiteY13" fmla="*/ 101491 h 124091"/>
                    <a:gd name="connsiteX14" fmla="*/ 104924 w 139193"/>
                    <a:gd name="connsiteY14" fmla="*/ 118775 h 124091"/>
                    <a:gd name="connsiteX15" fmla="*/ 129476 w 139193"/>
                    <a:gd name="connsiteY15" fmla="*/ 121345 h 124091"/>
                    <a:gd name="connsiteX16" fmla="*/ 133464 w 139193"/>
                    <a:gd name="connsiteY16" fmla="*/ 118065 h 124091"/>
                    <a:gd name="connsiteX17" fmla="*/ 138162 w 139193"/>
                    <a:gd name="connsiteY17" fmla="*/ 98300 h 124091"/>
                    <a:gd name="connsiteX18" fmla="*/ 111571 w 139193"/>
                    <a:gd name="connsiteY18" fmla="*/ 62314 h 124091"/>
                    <a:gd name="connsiteX19" fmla="*/ 83562 w 139193"/>
                    <a:gd name="connsiteY19" fmla="*/ 36698 h 124091"/>
                    <a:gd name="connsiteX20" fmla="*/ 50501 w 139193"/>
                    <a:gd name="connsiteY20" fmla="*/ 13919 h 124091"/>
                    <a:gd name="connsiteX21" fmla="*/ 33572 w 139193"/>
                    <a:gd name="connsiteY21" fmla="*/ 5410 h 124091"/>
                    <a:gd name="connsiteX22" fmla="*/ 9020 w 139193"/>
                    <a:gd name="connsiteY22" fmla="*/ 1155 h 124091"/>
                    <a:gd name="connsiteX23" fmla="*/ 25063 w 139193"/>
                    <a:gd name="connsiteY23" fmla="*/ 16400 h 124091"/>
                    <a:gd name="connsiteX24" fmla="*/ 26215 w 139193"/>
                    <a:gd name="connsiteY24" fmla="*/ 13032 h 124091"/>
                    <a:gd name="connsiteX25" fmla="*/ 23290 w 139193"/>
                    <a:gd name="connsiteY25" fmla="*/ 15337 h 124091"/>
                    <a:gd name="connsiteX26" fmla="*/ 26038 w 139193"/>
                    <a:gd name="connsiteY26" fmla="*/ 15603 h 124091"/>
                    <a:gd name="connsiteX27" fmla="*/ 27811 w 139193"/>
                    <a:gd name="connsiteY27" fmla="*/ 10905 h 124091"/>
                    <a:gd name="connsiteX28" fmla="*/ 27811 w 139193"/>
                    <a:gd name="connsiteY28" fmla="*/ 10905 h 124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9193" h="124091">
                      <a:moveTo>
                        <a:pt x="27811" y="10905"/>
                      </a:moveTo>
                      <a:cubicBezTo>
                        <a:pt x="25772" y="10107"/>
                        <a:pt x="24354" y="8601"/>
                        <a:pt x="23468" y="6473"/>
                      </a:cubicBezTo>
                      <a:cubicBezTo>
                        <a:pt x="20365" y="978"/>
                        <a:pt x="12920" y="-972"/>
                        <a:pt x="7425" y="1687"/>
                      </a:cubicBezTo>
                      <a:cubicBezTo>
                        <a:pt x="1486" y="4435"/>
                        <a:pt x="-1085" y="10551"/>
                        <a:pt x="422" y="16932"/>
                      </a:cubicBezTo>
                      <a:cubicBezTo>
                        <a:pt x="2195" y="24555"/>
                        <a:pt x="9818" y="29430"/>
                        <a:pt x="15756" y="33684"/>
                      </a:cubicBezTo>
                      <a:cubicBezTo>
                        <a:pt x="16997" y="34571"/>
                        <a:pt x="18238" y="35457"/>
                        <a:pt x="19479" y="36343"/>
                      </a:cubicBezTo>
                      <a:cubicBezTo>
                        <a:pt x="20099" y="36787"/>
                        <a:pt x="22847" y="38737"/>
                        <a:pt x="20986" y="37407"/>
                      </a:cubicBezTo>
                      <a:cubicBezTo>
                        <a:pt x="21961" y="38116"/>
                        <a:pt x="27899" y="42459"/>
                        <a:pt x="25683" y="40864"/>
                      </a:cubicBezTo>
                      <a:cubicBezTo>
                        <a:pt x="24354" y="39889"/>
                        <a:pt x="27811" y="42459"/>
                        <a:pt x="28165" y="42725"/>
                      </a:cubicBezTo>
                      <a:cubicBezTo>
                        <a:pt x="37738" y="49993"/>
                        <a:pt x="47222" y="57350"/>
                        <a:pt x="56085" y="65505"/>
                      </a:cubicBezTo>
                      <a:cubicBezTo>
                        <a:pt x="64772" y="73393"/>
                        <a:pt x="73104" y="81813"/>
                        <a:pt x="80992" y="90500"/>
                      </a:cubicBezTo>
                      <a:cubicBezTo>
                        <a:pt x="83031" y="92716"/>
                        <a:pt x="84981" y="95020"/>
                        <a:pt x="87019" y="97325"/>
                      </a:cubicBezTo>
                      <a:cubicBezTo>
                        <a:pt x="87994" y="98477"/>
                        <a:pt x="88969" y="99629"/>
                        <a:pt x="89944" y="100782"/>
                      </a:cubicBezTo>
                      <a:cubicBezTo>
                        <a:pt x="93667" y="105213"/>
                        <a:pt x="88526" y="98832"/>
                        <a:pt x="90564" y="101491"/>
                      </a:cubicBezTo>
                      <a:cubicBezTo>
                        <a:pt x="95085" y="107429"/>
                        <a:pt x="99340" y="113899"/>
                        <a:pt x="104924" y="118775"/>
                      </a:cubicBezTo>
                      <a:cubicBezTo>
                        <a:pt x="112369" y="125156"/>
                        <a:pt x="120967" y="125511"/>
                        <a:pt x="129476" y="121345"/>
                      </a:cubicBezTo>
                      <a:cubicBezTo>
                        <a:pt x="130894" y="120636"/>
                        <a:pt x="132312" y="119218"/>
                        <a:pt x="133464" y="118065"/>
                      </a:cubicBezTo>
                      <a:cubicBezTo>
                        <a:pt x="138250" y="113545"/>
                        <a:pt x="140732" y="104504"/>
                        <a:pt x="138162" y="98300"/>
                      </a:cubicBezTo>
                      <a:cubicBezTo>
                        <a:pt x="132489" y="84473"/>
                        <a:pt x="121676" y="73216"/>
                        <a:pt x="111571" y="62314"/>
                      </a:cubicBezTo>
                      <a:cubicBezTo>
                        <a:pt x="102885" y="53007"/>
                        <a:pt x="93578" y="44498"/>
                        <a:pt x="83562" y="36698"/>
                      </a:cubicBezTo>
                      <a:cubicBezTo>
                        <a:pt x="73104" y="28455"/>
                        <a:pt x="62113" y="20478"/>
                        <a:pt x="50501" y="13919"/>
                      </a:cubicBezTo>
                      <a:cubicBezTo>
                        <a:pt x="45006" y="10817"/>
                        <a:pt x="39333" y="7891"/>
                        <a:pt x="33572" y="5410"/>
                      </a:cubicBezTo>
                      <a:cubicBezTo>
                        <a:pt x="26481" y="2307"/>
                        <a:pt x="16642" y="-2124"/>
                        <a:pt x="9020" y="1155"/>
                      </a:cubicBezTo>
                      <a:cubicBezTo>
                        <a:pt x="14338" y="6207"/>
                        <a:pt x="19745" y="11348"/>
                        <a:pt x="25063" y="16400"/>
                      </a:cubicBezTo>
                      <a:cubicBezTo>
                        <a:pt x="25418" y="15248"/>
                        <a:pt x="25861" y="14184"/>
                        <a:pt x="26215" y="13032"/>
                      </a:cubicBezTo>
                      <a:cubicBezTo>
                        <a:pt x="25240" y="13830"/>
                        <a:pt x="24265" y="14628"/>
                        <a:pt x="23290" y="15337"/>
                      </a:cubicBezTo>
                      <a:cubicBezTo>
                        <a:pt x="24177" y="15425"/>
                        <a:pt x="25152" y="15514"/>
                        <a:pt x="26038" y="15603"/>
                      </a:cubicBezTo>
                      <a:cubicBezTo>
                        <a:pt x="28697" y="15957"/>
                        <a:pt x="30470" y="12323"/>
                        <a:pt x="27811" y="10905"/>
                      </a:cubicBezTo>
                      <a:lnTo>
                        <a:pt x="27811" y="1090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68" name="图形 232"/>
              <p:cNvGrpSpPr/>
              <p:nvPr/>
            </p:nvGrpSpPr>
            <p:grpSpPr>
              <a:xfrm>
                <a:off x="10335237" y="4716469"/>
                <a:ext cx="689334" cy="910408"/>
                <a:chOff x="10335237" y="4716469"/>
                <a:chExt cx="689334" cy="910408"/>
              </a:xfrm>
              <a:solidFill>
                <a:srgbClr val="2E382E"/>
              </a:solidFill>
            </p:grpSpPr>
            <p:sp>
              <p:nvSpPr>
                <p:cNvPr id="269" name="任意多边形: 形状 268"/>
                <p:cNvSpPr/>
                <p:nvPr>
                  <p:custDataLst>
                    <p:tags r:id="rId26"/>
                  </p:custDataLst>
                </p:nvPr>
              </p:nvSpPr>
              <p:spPr>
                <a:xfrm>
                  <a:off x="10603033" y="4838572"/>
                  <a:ext cx="265789" cy="788305"/>
                </a:xfrm>
                <a:custGeom>
                  <a:avLst/>
                  <a:gdLst>
                    <a:gd name="connsiteX0" fmla="*/ 265280 w 265789"/>
                    <a:gd name="connsiteY0" fmla="*/ 171 h 788305"/>
                    <a:gd name="connsiteX1" fmla="*/ 182583 w 265789"/>
                    <a:gd name="connsiteY1" fmla="*/ 134808 h 788305"/>
                    <a:gd name="connsiteX2" fmla="*/ 85616 w 265789"/>
                    <a:gd name="connsiteY2" fmla="*/ 259873 h 788305"/>
                    <a:gd name="connsiteX3" fmla="*/ 15062 w 265789"/>
                    <a:gd name="connsiteY3" fmla="*/ 396017 h 788305"/>
                    <a:gd name="connsiteX4" fmla="*/ 6641 w 265789"/>
                    <a:gd name="connsiteY4" fmla="*/ 581620 h 788305"/>
                    <a:gd name="connsiteX5" fmla="*/ 32523 w 265789"/>
                    <a:gd name="connsiteY5" fmla="*/ 686476 h 788305"/>
                    <a:gd name="connsiteX6" fmla="*/ 50162 w 265789"/>
                    <a:gd name="connsiteY6" fmla="*/ 736821 h 788305"/>
                    <a:gd name="connsiteX7" fmla="*/ 71789 w 265789"/>
                    <a:gd name="connsiteY7" fmla="*/ 786457 h 788305"/>
                    <a:gd name="connsiteX8" fmla="*/ 78968 w 265789"/>
                    <a:gd name="connsiteY8" fmla="*/ 783177 h 788305"/>
                    <a:gd name="connsiteX9" fmla="*/ 62659 w 265789"/>
                    <a:gd name="connsiteY9" fmla="*/ 737264 h 788305"/>
                    <a:gd name="connsiteX10" fmla="*/ 46705 w 265789"/>
                    <a:gd name="connsiteY10" fmla="*/ 692857 h 788305"/>
                    <a:gd name="connsiteX11" fmla="*/ 21000 w 265789"/>
                    <a:gd name="connsiteY11" fmla="*/ 600322 h 788305"/>
                    <a:gd name="connsiteX12" fmla="*/ 19937 w 265789"/>
                    <a:gd name="connsiteY12" fmla="*/ 414808 h 788305"/>
                    <a:gd name="connsiteX13" fmla="*/ 180190 w 265789"/>
                    <a:gd name="connsiteY13" fmla="*/ 148635 h 788305"/>
                    <a:gd name="connsiteX14" fmla="*/ 265723 w 265789"/>
                    <a:gd name="connsiteY14" fmla="*/ 348 h 788305"/>
                    <a:gd name="connsiteX15" fmla="*/ 265280 w 265789"/>
                    <a:gd name="connsiteY15" fmla="*/ 171 h 788305"/>
                    <a:gd name="connsiteX16" fmla="*/ 265280 w 265789"/>
                    <a:gd name="connsiteY16" fmla="*/ 171 h 78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5789" h="788305">
                      <a:moveTo>
                        <a:pt x="265280" y="171"/>
                      </a:moveTo>
                      <a:cubicBezTo>
                        <a:pt x="245337" y="49364"/>
                        <a:pt x="214935" y="93061"/>
                        <a:pt x="182583" y="134808"/>
                      </a:cubicBezTo>
                      <a:cubicBezTo>
                        <a:pt x="150320" y="176555"/>
                        <a:pt x="116195" y="216885"/>
                        <a:pt x="85616" y="259873"/>
                      </a:cubicBezTo>
                      <a:cubicBezTo>
                        <a:pt x="55923" y="301620"/>
                        <a:pt x="29953" y="346736"/>
                        <a:pt x="15062" y="396017"/>
                      </a:cubicBezTo>
                      <a:cubicBezTo>
                        <a:pt x="-3197" y="456201"/>
                        <a:pt x="-3374" y="520018"/>
                        <a:pt x="6641" y="581620"/>
                      </a:cubicBezTo>
                      <a:cubicBezTo>
                        <a:pt x="12403" y="617163"/>
                        <a:pt x="21532" y="652174"/>
                        <a:pt x="32523" y="686476"/>
                      </a:cubicBezTo>
                      <a:cubicBezTo>
                        <a:pt x="37930" y="703405"/>
                        <a:pt x="43869" y="720157"/>
                        <a:pt x="50162" y="736821"/>
                      </a:cubicBezTo>
                      <a:cubicBezTo>
                        <a:pt x="56455" y="753573"/>
                        <a:pt x="62127" y="771300"/>
                        <a:pt x="71789" y="786457"/>
                      </a:cubicBezTo>
                      <a:cubicBezTo>
                        <a:pt x="74359" y="790357"/>
                        <a:pt x="79943" y="787520"/>
                        <a:pt x="78968" y="783177"/>
                      </a:cubicBezTo>
                      <a:cubicBezTo>
                        <a:pt x="75600" y="767312"/>
                        <a:pt x="68420" y="752421"/>
                        <a:pt x="62659" y="737264"/>
                      </a:cubicBezTo>
                      <a:cubicBezTo>
                        <a:pt x="57075" y="722550"/>
                        <a:pt x="51757" y="707748"/>
                        <a:pt x="46705" y="692857"/>
                      </a:cubicBezTo>
                      <a:cubicBezTo>
                        <a:pt x="36512" y="662544"/>
                        <a:pt x="27560" y="631699"/>
                        <a:pt x="21000" y="600322"/>
                      </a:cubicBezTo>
                      <a:cubicBezTo>
                        <a:pt x="8326" y="539341"/>
                        <a:pt x="5046" y="475700"/>
                        <a:pt x="19937" y="414808"/>
                      </a:cubicBezTo>
                      <a:cubicBezTo>
                        <a:pt x="45109" y="311636"/>
                        <a:pt x="119031" y="231953"/>
                        <a:pt x="180190" y="148635"/>
                      </a:cubicBezTo>
                      <a:cubicBezTo>
                        <a:pt x="214049" y="102545"/>
                        <a:pt x="245426" y="54061"/>
                        <a:pt x="265723" y="348"/>
                      </a:cubicBezTo>
                      <a:cubicBezTo>
                        <a:pt x="265989" y="82"/>
                        <a:pt x="265369" y="-184"/>
                        <a:pt x="265280" y="171"/>
                      </a:cubicBezTo>
                      <a:lnTo>
                        <a:pt x="265280" y="1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0" name="任意多边形: 形状 269"/>
                <p:cNvSpPr/>
                <p:nvPr>
                  <p:custDataLst>
                    <p:tags r:id="rId27"/>
                  </p:custDataLst>
                </p:nvPr>
              </p:nvSpPr>
              <p:spPr>
                <a:xfrm>
                  <a:off x="10459168" y="5035789"/>
                  <a:ext cx="154780" cy="287637"/>
                </a:xfrm>
                <a:custGeom>
                  <a:avLst/>
                  <a:gdLst>
                    <a:gd name="connsiteX0" fmla="*/ 269 w 154780"/>
                    <a:gd name="connsiteY0" fmla="*/ 1498 h 287637"/>
                    <a:gd name="connsiteX1" fmla="*/ 41751 w 154780"/>
                    <a:gd name="connsiteY1" fmla="*/ 50513 h 287637"/>
                    <a:gd name="connsiteX2" fmla="*/ 79066 w 154780"/>
                    <a:gd name="connsiteY2" fmla="*/ 101567 h 287637"/>
                    <a:gd name="connsiteX3" fmla="*/ 132425 w 154780"/>
                    <a:gd name="connsiteY3" fmla="*/ 215110 h 287637"/>
                    <a:gd name="connsiteX4" fmla="*/ 140845 w 154780"/>
                    <a:gd name="connsiteY4" fmla="*/ 249677 h 287637"/>
                    <a:gd name="connsiteX5" fmla="*/ 143770 w 154780"/>
                    <a:gd name="connsiteY5" fmla="*/ 267759 h 287637"/>
                    <a:gd name="connsiteX6" fmla="*/ 146518 w 154780"/>
                    <a:gd name="connsiteY6" fmla="*/ 284866 h 287637"/>
                    <a:gd name="connsiteX7" fmla="*/ 154229 w 154780"/>
                    <a:gd name="connsiteY7" fmla="*/ 284689 h 287637"/>
                    <a:gd name="connsiteX8" fmla="*/ 151393 w 154780"/>
                    <a:gd name="connsiteY8" fmla="*/ 253932 h 287637"/>
                    <a:gd name="connsiteX9" fmla="*/ 144391 w 154780"/>
                    <a:gd name="connsiteY9" fmla="*/ 221757 h 287637"/>
                    <a:gd name="connsiteX10" fmla="*/ 122764 w 154780"/>
                    <a:gd name="connsiteY10" fmla="*/ 161662 h 287637"/>
                    <a:gd name="connsiteX11" fmla="*/ 53805 w 154780"/>
                    <a:gd name="connsiteY11" fmla="*/ 52286 h 287637"/>
                    <a:gd name="connsiteX12" fmla="*/ 1421 w 154780"/>
                    <a:gd name="connsiteY12" fmla="*/ 257 h 287637"/>
                    <a:gd name="connsiteX13" fmla="*/ 269 w 154780"/>
                    <a:gd name="connsiteY13" fmla="*/ 1498 h 287637"/>
                    <a:gd name="connsiteX14" fmla="*/ 269 w 154780"/>
                    <a:gd name="connsiteY14" fmla="*/ 1498 h 287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4780" h="287637">
                      <a:moveTo>
                        <a:pt x="269" y="1498"/>
                      </a:moveTo>
                      <a:cubicBezTo>
                        <a:pt x="15071" y="16921"/>
                        <a:pt x="28544" y="33673"/>
                        <a:pt x="41751" y="50513"/>
                      </a:cubicBezTo>
                      <a:cubicBezTo>
                        <a:pt x="54780" y="67088"/>
                        <a:pt x="67544" y="83929"/>
                        <a:pt x="79066" y="101567"/>
                      </a:cubicBezTo>
                      <a:cubicBezTo>
                        <a:pt x="101934" y="136756"/>
                        <a:pt x="120459" y="174781"/>
                        <a:pt x="132425" y="215110"/>
                      </a:cubicBezTo>
                      <a:cubicBezTo>
                        <a:pt x="135793" y="226455"/>
                        <a:pt x="138629" y="238066"/>
                        <a:pt x="140845" y="249677"/>
                      </a:cubicBezTo>
                      <a:cubicBezTo>
                        <a:pt x="141998" y="255705"/>
                        <a:pt x="142972" y="261732"/>
                        <a:pt x="143770" y="267759"/>
                      </a:cubicBezTo>
                      <a:cubicBezTo>
                        <a:pt x="144479" y="273432"/>
                        <a:pt x="144568" y="279459"/>
                        <a:pt x="146518" y="284866"/>
                      </a:cubicBezTo>
                      <a:cubicBezTo>
                        <a:pt x="147759" y="288323"/>
                        <a:pt x="153520" y="288854"/>
                        <a:pt x="154229" y="284689"/>
                      </a:cubicBezTo>
                      <a:cubicBezTo>
                        <a:pt x="156002" y="274939"/>
                        <a:pt x="153077" y="263593"/>
                        <a:pt x="151393" y="253932"/>
                      </a:cubicBezTo>
                      <a:cubicBezTo>
                        <a:pt x="149532" y="243118"/>
                        <a:pt x="147227" y="232394"/>
                        <a:pt x="144391" y="221757"/>
                      </a:cubicBezTo>
                      <a:cubicBezTo>
                        <a:pt x="138895" y="201194"/>
                        <a:pt x="131539" y="181162"/>
                        <a:pt x="122764" y="161662"/>
                      </a:cubicBezTo>
                      <a:cubicBezTo>
                        <a:pt x="105125" y="122574"/>
                        <a:pt x="81814" y="84816"/>
                        <a:pt x="53805" y="52286"/>
                      </a:cubicBezTo>
                      <a:cubicBezTo>
                        <a:pt x="37674" y="33495"/>
                        <a:pt x="19769" y="16832"/>
                        <a:pt x="1421" y="257"/>
                      </a:cubicBezTo>
                      <a:cubicBezTo>
                        <a:pt x="624" y="-541"/>
                        <a:pt x="-529" y="700"/>
                        <a:pt x="269" y="1498"/>
                      </a:cubicBezTo>
                      <a:lnTo>
                        <a:pt x="269" y="14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1" name="任意多边形: 形状 270"/>
                <p:cNvSpPr/>
                <p:nvPr>
                  <p:custDataLst>
                    <p:tags r:id="rId28"/>
                  </p:custDataLst>
                </p:nvPr>
              </p:nvSpPr>
              <p:spPr>
                <a:xfrm>
                  <a:off x="10335237" y="4923944"/>
                  <a:ext cx="230222" cy="249796"/>
                </a:xfrm>
                <a:custGeom>
                  <a:avLst/>
                  <a:gdLst>
                    <a:gd name="connsiteX0" fmla="*/ 230208 w 230222"/>
                    <a:gd name="connsiteY0" fmla="*/ 248955 h 249796"/>
                    <a:gd name="connsiteX1" fmla="*/ 228258 w 230222"/>
                    <a:gd name="connsiteY1" fmla="*/ 206144 h 249796"/>
                    <a:gd name="connsiteX2" fmla="*/ 229765 w 230222"/>
                    <a:gd name="connsiteY2" fmla="*/ 164042 h 249796"/>
                    <a:gd name="connsiteX3" fmla="*/ 206454 w 230222"/>
                    <a:gd name="connsiteY3" fmla="*/ 96502 h 249796"/>
                    <a:gd name="connsiteX4" fmla="*/ 85112 w 230222"/>
                    <a:gd name="connsiteY4" fmla="*/ 36762 h 249796"/>
                    <a:gd name="connsiteX5" fmla="*/ 8088 w 230222"/>
                    <a:gd name="connsiteY5" fmla="*/ 1130 h 249796"/>
                    <a:gd name="connsiteX6" fmla="*/ 288 w 230222"/>
                    <a:gd name="connsiteY6" fmla="*/ 5917 h 249796"/>
                    <a:gd name="connsiteX7" fmla="*/ 27765 w 230222"/>
                    <a:gd name="connsiteY7" fmla="*/ 83207 h 249796"/>
                    <a:gd name="connsiteX8" fmla="*/ 51076 w 230222"/>
                    <a:gd name="connsiteY8" fmla="*/ 142681 h 249796"/>
                    <a:gd name="connsiteX9" fmla="*/ 84757 w 230222"/>
                    <a:gd name="connsiteY9" fmla="*/ 193381 h 249796"/>
                    <a:gd name="connsiteX10" fmla="*/ 139711 w 230222"/>
                    <a:gd name="connsiteY10" fmla="*/ 225290 h 249796"/>
                    <a:gd name="connsiteX11" fmla="*/ 221433 w 230222"/>
                    <a:gd name="connsiteY11" fmla="*/ 241687 h 249796"/>
                    <a:gd name="connsiteX12" fmla="*/ 223827 w 230222"/>
                    <a:gd name="connsiteY12" fmla="*/ 232115 h 249796"/>
                    <a:gd name="connsiteX13" fmla="*/ 153095 w 230222"/>
                    <a:gd name="connsiteY13" fmla="*/ 218819 h 249796"/>
                    <a:gd name="connsiteX14" fmla="*/ 95394 w 230222"/>
                    <a:gd name="connsiteY14" fmla="*/ 190367 h 249796"/>
                    <a:gd name="connsiteX15" fmla="*/ 38933 w 230222"/>
                    <a:gd name="connsiteY15" fmla="*/ 86664 h 249796"/>
                    <a:gd name="connsiteX16" fmla="*/ 9151 w 230222"/>
                    <a:gd name="connsiteY16" fmla="*/ 3169 h 249796"/>
                    <a:gd name="connsiteX17" fmla="*/ 1351 w 230222"/>
                    <a:gd name="connsiteY17" fmla="*/ 7955 h 249796"/>
                    <a:gd name="connsiteX18" fmla="*/ 132975 w 230222"/>
                    <a:gd name="connsiteY18" fmla="*/ 60871 h 249796"/>
                    <a:gd name="connsiteX19" fmla="*/ 191475 w 230222"/>
                    <a:gd name="connsiteY19" fmla="*/ 93754 h 249796"/>
                    <a:gd name="connsiteX20" fmla="*/ 221079 w 230222"/>
                    <a:gd name="connsiteY20" fmla="*/ 158281 h 249796"/>
                    <a:gd name="connsiteX21" fmla="*/ 223117 w 230222"/>
                    <a:gd name="connsiteY21" fmla="*/ 204194 h 249796"/>
                    <a:gd name="connsiteX22" fmla="*/ 228258 w 230222"/>
                    <a:gd name="connsiteY22" fmla="*/ 249221 h 249796"/>
                    <a:gd name="connsiteX23" fmla="*/ 230208 w 230222"/>
                    <a:gd name="connsiteY23" fmla="*/ 248955 h 249796"/>
                    <a:gd name="connsiteX24" fmla="*/ 230208 w 230222"/>
                    <a:gd name="connsiteY24" fmla="*/ 248955 h 249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30222" h="249796">
                      <a:moveTo>
                        <a:pt x="230208" y="248955"/>
                      </a:moveTo>
                      <a:cubicBezTo>
                        <a:pt x="228347" y="234774"/>
                        <a:pt x="228081" y="220415"/>
                        <a:pt x="228258" y="206144"/>
                      </a:cubicBezTo>
                      <a:cubicBezTo>
                        <a:pt x="228435" y="192140"/>
                        <a:pt x="230385" y="178047"/>
                        <a:pt x="229765" y="164042"/>
                      </a:cubicBezTo>
                      <a:cubicBezTo>
                        <a:pt x="228701" y="139490"/>
                        <a:pt x="222408" y="115647"/>
                        <a:pt x="206454" y="96502"/>
                      </a:cubicBezTo>
                      <a:cubicBezTo>
                        <a:pt x="176406" y="60339"/>
                        <a:pt x="128100" y="49171"/>
                        <a:pt x="85112" y="36762"/>
                      </a:cubicBezTo>
                      <a:cubicBezTo>
                        <a:pt x="57812" y="28873"/>
                        <a:pt x="30247" y="19567"/>
                        <a:pt x="8088" y="1130"/>
                      </a:cubicBezTo>
                      <a:cubicBezTo>
                        <a:pt x="4719" y="-1706"/>
                        <a:pt x="-1396" y="1130"/>
                        <a:pt x="288" y="5917"/>
                      </a:cubicBezTo>
                      <a:cubicBezTo>
                        <a:pt x="9417" y="31710"/>
                        <a:pt x="18635" y="57414"/>
                        <a:pt x="27765" y="83207"/>
                      </a:cubicBezTo>
                      <a:cubicBezTo>
                        <a:pt x="34944" y="103238"/>
                        <a:pt x="41947" y="123447"/>
                        <a:pt x="51076" y="142681"/>
                      </a:cubicBezTo>
                      <a:cubicBezTo>
                        <a:pt x="59762" y="161117"/>
                        <a:pt x="70487" y="178756"/>
                        <a:pt x="84757" y="193381"/>
                      </a:cubicBezTo>
                      <a:cubicBezTo>
                        <a:pt x="100003" y="208892"/>
                        <a:pt x="118971" y="219085"/>
                        <a:pt x="139711" y="225290"/>
                      </a:cubicBezTo>
                      <a:cubicBezTo>
                        <a:pt x="166213" y="233267"/>
                        <a:pt x="194222" y="236812"/>
                        <a:pt x="221433" y="241687"/>
                      </a:cubicBezTo>
                      <a:cubicBezTo>
                        <a:pt x="227638" y="242839"/>
                        <a:pt x="230120" y="233178"/>
                        <a:pt x="223827" y="232115"/>
                      </a:cubicBezTo>
                      <a:cubicBezTo>
                        <a:pt x="200249" y="227860"/>
                        <a:pt x="176406" y="224403"/>
                        <a:pt x="153095" y="218819"/>
                      </a:cubicBezTo>
                      <a:cubicBezTo>
                        <a:pt x="131823" y="213678"/>
                        <a:pt x="111703" y="205347"/>
                        <a:pt x="95394" y="190367"/>
                      </a:cubicBezTo>
                      <a:cubicBezTo>
                        <a:pt x="65967" y="163156"/>
                        <a:pt x="52051" y="123447"/>
                        <a:pt x="38933" y="86664"/>
                      </a:cubicBezTo>
                      <a:cubicBezTo>
                        <a:pt x="29006" y="58832"/>
                        <a:pt x="19078" y="31001"/>
                        <a:pt x="9151" y="3169"/>
                      </a:cubicBezTo>
                      <a:cubicBezTo>
                        <a:pt x="6581" y="4764"/>
                        <a:pt x="4010" y="6360"/>
                        <a:pt x="1351" y="7955"/>
                      </a:cubicBezTo>
                      <a:cubicBezTo>
                        <a:pt x="39021" y="39155"/>
                        <a:pt x="88303" y="45094"/>
                        <a:pt x="132975" y="60871"/>
                      </a:cubicBezTo>
                      <a:cubicBezTo>
                        <a:pt x="154070" y="68316"/>
                        <a:pt x="174988" y="78421"/>
                        <a:pt x="191475" y="93754"/>
                      </a:cubicBezTo>
                      <a:cubicBezTo>
                        <a:pt x="209822" y="110861"/>
                        <a:pt x="218686" y="133640"/>
                        <a:pt x="221079" y="158281"/>
                      </a:cubicBezTo>
                      <a:cubicBezTo>
                        <a:pt x="222497" y="173526"/>
                        <a:pt x="223029" y="188860"/>
                        <a:pt x="223117" y="204194"/>
                      </a:cubicBezTo>
                      <a:cubicBezTo>
                        <a:pt x="223206" y="219528"/>
                        <a:pt x="224092" y="234419"/>
                        <a:pt x="228258" y="249221"/>
                      </a:cubicBezTo>
                      <a:cubicBezTo>
                        <a:pt x="228879" y="250108"/>
                        <a:pt x="230385" y="249930"/>
                        <a:pt x="230208" y="248955"/>
                      </a:cubicBezTo>
                      <a:lnTo>
                        <a:pt x="230208" y="2489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2" name="任意多边形: 形状 271"/>
                <p:cNvSpPr/>
                <p:nvPr>
                  <p:custDataLst>
                    <p:tags r:id="rId29"/>
                  </p:custDataLst>
                </p:nvPr>
              </p:nvSpPr>
              <p:spPr>
                <a:xfrm>
                  <a:off x="10733304" y="4716469"/>
                  <a:ext cx="201286" cy="326066"/>
                </a:xfrm>
                <a:custGeom>
                  <a:avLst/>
                  <a:gdLst>
                    <a:gd name="connsiteX0" fmla="*/ 1258 w 201286"/>
                    <a:gd name="connsiteY0" fmla="*/ 322325 h 326066"/>
                    <a:gd name="connsiteX1" fmla="*/ 11983 w 201286"/>
                    <a:gd name="connsiteY1" fmla="*/ 264534 h 326066"/>
                    <a:gd name="connsiteX2" fmla="*/ 15528 w 201286"/>
                    <a:gd name="connsiteY2" fmla="*/ 186712 h 326066"/>
                    <a:gd name="connsiteX3" fmla="*/ 27051 w 201286"/>
                    <a:gd name="connsiteY3" fmla="*/ 151524 h 326066"/>
                    <a:gd name="connsiteX4" fmla="*/ 49564 w 201286"/>
                    <a:gd name="connsiteY4" fmla="*/ 120502 h 326066"/>
                    <a:gd name="connsiteX5" fmla="*/ 103100 w 201286"/>
                    <a:gd name="connsiteY5" fmla="*/ 65813 h 326066"/>
                    <a:gd name="connsiteX6" fmla="*/ 168247 w 201286"/>
                    <a:gd name="connsiteY6" fmla="*/ 8023 h 326066"/>
                    <a:gd name="connsiteX7" fmla="*/ 160890 w 201286"/>
                    <a:gd name="connsiteY7" fmla="*/ 7226 h 326066"/>
                    <a:gd name="connsiteX8" fmla="*/ 184556 w 201286"/>
                    <a:gd name="connsiteY8" fmla="*/ 168454 h 326066"/>
                    <a:gd name="connsiteX9" fmla="*/ 91755 w 201286"/>
                    <a:gd name="connsiteY9" fmla="*/ 289707 h 326066"/>
                    <a:gd name="connsiteX10" fmla="*/ 10565 w 201286"/>
                    <a:gd name="connsiteY10" fmla="*/ 315234 h 326066"/>
                    <a:gd name="connsiteX11" fmla="*/ 10831 w 201286"/>
                    <a:gd name="connsiteY11" fmla="*/ 326048 h 326066"/>
                    <a:gd name="connsiteX12" fmla="*/ 151406 w 201286"/>
                    <a:gd name="connsiteY12" fmla="*/ 254075 h 326066"/>
                    <a:gd name="connsiteX13" fmla="*/ 200156 w 201286"/>
                    <a:gd name="connsiteY13" fmla="*/ 95241 h 326066"/>
                    <a:gd name="connsiteX14" fmla="*/ 168779 w 201286"/>
                    <a:gd name="connsiteY14" fmla="*/ 2173 h 326066"/>
                    <a:gd name="connsiteX15" fmla="*/ 161422 w 201286"/>
                    <a:gd name="connsiteY15" fmla="*/ 1376 h 326066"/>
                    <a:gd name="connsiteX16" fmla="*/ 48412 w 201286"/>
                    <a:gd name="connsiteY16" fmla="*/ 108004 h 326066"/>
                    <a:gd name="connsiteX17" fmla="*/ 11008 w 201286"/>
                    <a:gd name="connsiteY17" fmla="*/ 168276 h 326066"/>
                    <a:gd name="connsiteX18" fmla="*/ 4537 w 201286"/>
                    <a:gd name="connsiteY18" fmla="*/ 245655 h 326066"/>
                    <a:gd name="connsiteX19" fmla="*/ 105 w 201286"/>
                    <a:gd name="connsiteY19" fmla="*/ 321438 h 326066"/>
                    <a:gd name="connsiteX20" fmla="*/ 1258 w 201286"/>
                    <a:gd name="connsiteY20" fmla="*/ 322325 h 326066"/>
                    <a:gd name="connsiteX21" fmla="*/ 1258 w 201286"/>
                    <a:gd name="connsiteY21" fmla="*/ 322325 h 326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1286" h="326066">
                      <a:moveTo>
                        <a:pt x="1258" y="322325"/>
                      </a:moveTo>
                      <a:cubicBezTo>
                        <a:pt x="15883" y="307345"/>
                        <a:pt x="13667" y="283680"/>
                        <a:pt x="11983" y="264534"/>
                      </a:cubicBezTo>
                      <a:cubicBezTo>
                        <a:pt x="9767" y="238476"/>
                        <a:pt x="10387" y="212417"/>
                        <a:pt x="15528" y="186712"/>
                      </a:cubicBezTo>
                      <a:cubicBezTo>
                        <a:pt x="17921" y="174569"/>
                        <a:pt x="21378" y="162604"/>
                        <a:pt x="27051" y="151524"/>
                      </a:cubicBezTo>
                      <a:cubicBezTo>
                        <a:pt x="32989" y="140090"/>
                        <a:pt x="41144" y="130074"/>
                        <a:pt x="49564" y="120502"/>
                      </a:cubicBezTo>
                      <a:cubicBezTo>
                        <a:pt x="66405" y="101268"/>
                        <a:pt x="84398" y="83186"/>
                        <a:pt x="103100" y="65813"/>
                      </a:cubicBezTo>
                      <a:cubicBezTo>
                        <a:pt x="124284" y="45959"/>
                        <a:pt x="146266" y="26991"/>
                        <a:pt x="168247" y="8023"/>
                      </a:cubicBezTo>
                      <a:cubicBezTo>
                        <a:pt x="165765" y="7757"/>
                        <a:pt x="163283" y="7491"/>
                        <a:pt x="160890" y="7226"/>
                      </a:cubicBezTo>
                      <a:cubicBezTo>
                        <a:pt x="189786" y="54823"/>
                        <a:pt x="198383" y="114563"/>
                        <a:pt x="184556" y="168454"/>
                      </a:cubicBezTo>
                      <a:cubicBezTo>
                        <a:pt x="171438" y="219596"/>
                        <a:pt x="137313" y="263293"/>
                        <a:pt x="91755" y="289707"/>
                      </a:cubicBezTo>
                      <a:cubicBezTo>
                        <a:pt x="66937" y="304066"/>
                        <a:pt x="39194" y="313018"/>
                        <a:pt x="10565" y="315234"/>
                      </a:cubicBezTo>
                      <a:cubicBezTo>
                        <a:pt x="3651" y="315766"/>
                        <a:pt x="3917" y="326579"/>
                        <a:pt x="10831" y="326048"/>
                      </a:cubicBezTo>
                      <a:cubicBezTo>
                        <a:pt x="64898" y="321882"/>
                        <a:pt x="116041" y="295025"/>
                        <a:pt x="151406" y="254075"/>
                      </a:cubicBezTo>
                      <a:cubicBezTo>
                        <a:pt x="189076" y="210467"/>
                        <a:pt x="206006" y="152410"/>
                        <a:pt x="200156" y="95241"/>
                      </a:cubicBezTo>
                      <a:cubicBezTo>
                        <a:pt x="196788" y="62179"/>
                        <a:pt x="186063" y="30536"/>
                        <a:pt x="168779" y="2173"/>
                      </a:cubicBezTo>
                      <a:cubicBezTo>
                        <a:pt x="167095" y="-574"/>
                        <a:pt x="163638" y="-574"/>
                        <a:pt x="161422" y="1376"/>
                      </a:cubicBezTo>
                      <a:cubicBezTo>
                        <a:pt x="122334" y="35323"/>
                        <a:pt x="83068" y="69359"/>
                        <a:pt x="48412" y="108004"/>
                      </a:cubicBezTo>
                      <a:cubicBezTo>
                        <a:pt x="32192" y="126086"/>
                        <a:pt x="17921" y="144699"/>
                        <a:pt x="11008" y="168276"/>
                      </a:cubicBezTo>
                      <a:cubicBezTo>
                        <a:pt x="3740" y="193094"/>
                        <a:pt x="3119" y="219951"/>
                        <a:pt x="4537" y="245655"/>
                      </a:cubicBezTo>
                      <a:cubicBezTo>
                        <a:pt x="5955" y="271005"/>
                        <a:pt x="13578" y="298039"/>
                        <a:pt x="105" y="321438"/>
                      </a:cubicBezTo>
                      <a:cubicBezTo>
                        <a:pt x="-338" y="322148"/>
                        <a:pt x="726" y="322857"/>
                        <a:pt x="1258" y="322325"/>
                      </a:cubicBezTo>
                      <a:lnTo>
                        <a:pt x="1258" y="322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3" name="任意多边形: 形状 272"/>
                <p:cNvSpPr/>
                <p:nvPr>
                  <p:custDataLst>
                    <p:tags r:id="rId30"/>
                  </p:custDataLst>
                </p:nvPr>
              </p:nvSpPr>
              <p:spPr>
                <a:xfrm>
                  <a:off x="10626443" y="5112613"/>
                  <a:ext cx="245620" cy="105607"/>
                </a:xfrm>
                <a:custGeom>
                  <a:avLst/>
                  <a:gdLst>
                    <a:gd name="connsiteX0" fmla="*/ 244795 w 245620"/>
                    <a:gd name="connsiteY0" fmla="*/ 14 h 105607"/>
                    <a:gd name="connsiteX1" fmla="*/ 190993 w 245620"/>
                    <a:gd name="connsiteY1" fmla="*/ 7016 h 105607"/>
                    <a:gd name="connsiteX2" fmla="*/ 136837 w 245620"/>
                    <a:gd name="connsiteY2" fmla="*/ 19602 h 105607"/>
                    <a:gd name="connsiteX3" fmla="*/ 35881 w 245620"/>
                    <a:gd name="connsiteY3" fmla="*/ 62413 h 105607"/>
                    <a:gd name="connsiteX4" fmla="*/ 12127 w 245620"/>
                    <a:gd name="connsiteY4" fmla="*/ 80229 h 105607"/>
                    <a:gd name="connsiteX5" fmla="*/ 249 w 245620"/>
                    <a:gd name="connsiteY5" fmla="*/ 103363 h 105607"/>
                    <a:gd name="connsiteX6" fmla="*/ 4947 w 245620"/>
                    <a:gd name="connsiteY6" fmla="*/ 105136 h 105607"/>
                    <a:gd name="connsiteX7" fmla="*/ 11417 w 245620"/>
                    <a:gd name="connsiteY7" fmla="*/ 97602 h 105607"/>
                    <a:gd name="connsiteX8" fmla="*/ 19483 w 245620"/>
                    <a:gd name="connsiteY8" fmla="*/ 87320 h 105607"/>
                    <a:gd name="connsiteX9" fmla="*/ 40401 w 245620"/>
                    <a:gd name="connsiteY9" fmla="*/ 71543 h 105607"/>
                    <a:gd name="connsiteX10" fmla="*/ 86758 w 245620"/>
                    <a:gd name="connsiteY10" fmla="*/ 47168 h 105607"/>
                    <a:gd name="connsiteX11" fmla="*/ 186916 w 245620"/>
                    <a:gd name="connsiteY11" fmla="*/ 16589 h 105607"/>
                    <a:gd name="connsiteX12" fmla="*/ 244972 w 245620"/>
                    <a:gd name="connsiteY12" fmla="*/ 1698 h 105607"/>
                    <a:gd name="connsiteX13" fmla="*/ 244795 w 245620"/>
                    <a:gd name="connsiteY13" fmla="*/ 14 h 105607"/>
                    <a:gd name="connsiteX14" fmla="*/ 244795 w 245620"/>
                    <a:gd name="connsiteY14" fmla="*/ 14 h 105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5620" h="105607">
                      <a:moveTo>
                        <a:pt x="244795" y="14"/>
                      </a:moveTo>
                      <a:cubicBezTo>
                        <a:pt x="226890" y="2318"/>
                        <a:pt x="208809" y="3825"/>
                        <a:pt x="190993" y="7016"/>
                      </a:cubicBezTo>
                      <a:cubicBezTo>
                        <a:pt x="172823" y="10295"/>
                        <a:pt x="154652" y="14550"/>
                        <a:pt x="136837" y="19602"/>
                      </a:cubicBezTo>
                      <a:cubicBezTo>
                        <a:pt x="101560" y="29529"/>
                        <a:pt x="66992" y="42825"/>
                        <a:pt x="35881" y="62413"/>
                      </a:cubicBezTo>
                      <a:cubicBezTo>
                        <a:pt x="27549" y="67643"/>
                        <a:pt x="18951" y="73050"/>
                        <a:pt x="12127" y="80229"/>
                      </a:cubicBezTo>
                      <a:cubicBezTo>
                        <a:pt x="6543" y="86079"/>
                        <a:pt x="-1523" y="94677"/>
                        <a:pt x="249" y="103363"/>
                      </a:cubicBezTo>
                      <a:cubicBezTo>
                        <a:pt x="693" y="105401"/>
                        <a:pt x="3352" y="106199"/>
                        <a:pt x="4947" y="105136"/>
                      </a:cubicBezTo>
                      <a:cubicBezTo>
                        <a:pt x="8049" y="103097"/>
                        <a:pt x="9467" y="100615"/>
                        <a:pt x="11417" y="97602"/>
                      </a:cubicBezTo>
                      <a:cubicBezTo>
                        <a:pt x="13722" y="93879"/>
                        <a:pt x="16470" y="90422"/>
                        <a:pt x="19483" y="87320"/>
                      </a:cubicBezTo>
                      <a:cubicBezTo>
                        <a:pt x="25511" y="81027"/>
                        <a:pt x="33044" y="76240"/>
                        <a:pt x="40401" y="71543"/>
                      </a:cubicBezTo>
                      <a:cubicBezTo>
                        <a:pt x="55115" y="62059"/>
                        <a:pt x="70715" y="53993"/>
                        <a:pt x="86758" y="47168"/>
                      </a:cubicBezTo>
                      <a:cubicBezTo>
                        <a:pt x="119021" y="33429"/>
                        <a:pt x="152880" y="24477"/>
                        <a:pt x="186916" y="16589"/>
                      </a:cubicBezTo>
                      <a:cubicBezTo>
                        <a:pt x="206416" y="12068"/>
                        <a:pt x="225561" y="6307"/>
                        <a:pt x="244972" y="1698"/>
                      </a:cubicBezTo>
                      <a:cubicBezTo>
                        <a:pt x="245947" y="1432"/>
                        <a:pt x="245770" y="-163"/>
                        <a:pt x="244795" y="14"/>
                      </a:cubicBezTo>
                      <a:lnTo>
                        <a:pt x="244795" y="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4" name="任意多边形: 形状 273"/>
                <p:cNvSpPr/>
                <p:nvPr>
                  <p:custDataLst>
                    <p:tags r:id="rId31"/>
                  </p:custDataLst>
                </p:nvPr>
              </p:nvSpPr>
              <p:spPr>
                <a:xfrm>
                  <a:off x="10704280" y="5033812"/>
                  <a:ext cx="320291" cy="174750"/>
                </a:xfrm>
                <a:custGeom>
                  <a:avLst/>
                  <a:gdLst>
                    <a:gd name="connsiteX0" fmla="*/ 5198 w 320291"/>
                    <a:gd name="connsiteY0" fmla="*/ 121094 h 174750"/>
                    <a:gd name="connsiteX1" fmla="*/ 34093 w 320291"/>
                    <a:gd name="connsiteY1" fmla="*/ 67026 h 174750"/>
                    <a:gd name="connsiteX2" fmla="*/ 79829 w 320291"/>
                    <a:gd name="connsiteY2" fmla="*/ 29711 h 174750"/>
                    <a:gd name="connsiteX3" fmla="*/ 145863 w 320291"/>
                    <a:gd name="connsiteY3" fmla="*/ 14111 h 174750"/>
                    <a:gd name="connsiteX4" fmla="*/ 226698 w 320291"/>
                    <a:gd name="connsiteY4" fmla="*/ 17745 h 174750"/>
                    <a:gd name="connsiteX5" fmla="*/ 316929 w 320291"/>
                    <a:gd name="connsiteY5" fmla="*/ 9325 h 174750"/>
                    <a:gd name="connsiteX6" fmla="*/ 311345 w 320291"/>
                    <a:gd name="connsiteY6" fmla="*/ 2323 h 174750"/>
                    <a:gd name="connsiteX7" fmla="*/ 220405 w 320291"/>
                    <a:gd name="connsiteY7" fmla="*/ 124905 h 174750"/>
                    <a:gd name="connsiteX8" fmla="*/ 156676 w 320291"/>
                    <a:gd name="connsiteY8" fmla="*/ 158232 h 174750"/>
                    <a:gd name="connsiteX9" fmla="*/ 80184 w 320291"/>
                    <a:gd name="connsiteY9" fmla="*/ 160714 h 174750"/>
                    <a:gd name="connsiteX10" fmla="*/ 38702 w 320291"/>
                    <a:gd name="connsiteY10" fmla="*/ 147241 h 174750"/>
                    <a:gd name="connsiteX11" fmla="*/ 13352 w 320291"/>
                    <a:gd name="connsiteY11" fmla="*/ 123221 h 174750"/>
                    <a:gd name="connsiteX12" fmla="*/ 2273 w 320291"/>
                    <a:gd name="connsiteY12" fmla="*/ 123487 h 174750"/>
                    <a:gd name="connsiteX13" fmla="*/ 19734 w 320291"/>
                    <a:gd name="connsiteY13" fmla="*/ 149812 h 174750"/>
                    <a:gd name="connsiteX14" fmla="*/ 56607 w 320291"/>
                    <a:gd name="connsiteY14" fmla="*/ 165944 h 174750"/>
                    <a:gd name="connsiteX15" fmla="*/ 140367 w 320291"/>
                    <a:gd name="connsiteY15" fmla="*/ 172591 h 174750"/>
                    <a:gd name="connsiteX16" fmla="*/ 270750 w 320291"/>
                    <a:gd name="connsiteY16" fmla="*/ 88653 h 174750"/>
                    <a:gd name="connsiteX17" fmla="*/ 319766 w 320291"/>
                    <a:gd name="connsiteY17" fmla="*/ 7109 h 174750"/>
                    <a:gd name="connsiteX18" fmla="*/ 314182 w 320291"/>
                    <a:gd name="connsiteY18" fmla="*/ 107 h 174750"/>
                    <a:gd name="connsiteX19" fmla="*/ 229801 w 320291"/>
                    <a:gd name="connsiteY19" fmla="*/ 8616 h 174750"/>
                    <a:gd name="connsiteX20" fmla="*/ 144710 w 320291"/>
                    <a:gd name="connsiteY20" fmla="*/ 5247 h 174750"/>
                    <a:gd name="connsiteX21" fmla="*/ 30016 w 320291"/>
                    <a:gd name="connsiteY21" fmla="*/ 58606 h 174750"/>
                    <a:gd name="connsiteX22" fmla="*/ 57 w 320291"/>
                    <a:gd name="connsiteY22" fmla="*/ 119765 h 174750"/>
                    <a:gd name="connsiteX23" fmla="*/ 5198 w 320291"/>
                    <a:gd name="connsiteY23" fmla="*/ 121094 h 174750"/>
                    <a:gd name="connsiteX24" fmla="*/ 5198 w 320291"/>
                    <a:gd name="connsiteY24" fmla="*/ 121094 h 17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20291" h="174750">
                      <a:moveTo>
                        <a:pt x="5198" y="121094"/>
                      </a:moveTo>
                      <a:cubicBezTo>
                        <a:pt x="12112" y="101683"/>
                        <a:pt x="20975" y="83069"/>
                        <a:pt x="34093" y="67026"/>
                      </a:cubicBezTo>
                      <a:cubicBezTo>
                        <a:pt x="46680" y="51692"/>
                        <a:pt x="62279" y="38929"/>
                        <a:pt x="79829" y="29711"/>
                      </a:cubicBezTo>
                      <a:cubicBezTo>
                        <a:pt x="100393" y="18986"/>
                        <a:pt x="122817" y="14466"/>
                        <a:pt x="145863" y="14111"/>
                      </a:cubicBezTo>
                      <a:cubicBezTo>
                        <a:pt x="172896" y="13668"/>
                        <a:pt x="199665" y="17479"/>
                        <a:pt x="226698" y="17745"/>
                      </a:cubicBezTo>
                      <a:cubicBezTo>
                        <a:pt x="257012" y="18011"/>
                        <a:pt x="287148" y="14997"/>
                        <a:pt x="316929" y="9325"/>
                      </a:cubicBezTo>
                      <a:cubicBezTo>
                        <a:pt x="315068" y="7020"/>
                        <a:pt x="313207" y="4716"/>
                        <a:pt x="311345" y="2323"/>
                      </a:cubicBezTo>
                      <a:cubicBezTo>
                        <a:pt x="288921" y="48058"/>
                        <a:pt x="261089" y="93262"/>
                        <a:pt x="220405" y="124905"/>
                      </a:cubicBezTo>
                      <a:cubicBezTo>
                        <a:pt x="201349" y="139708"/>
                        <a:pt x="179899" y="151496"/>
                        <a:pt x="156676" y="158232"/>
                      </a:cubicBezTo>
                      <a:cubicBezTo>
                        <a:pt x="131770" y="165412"/>
                        <a:pt x="105534" y="165944"/>
                        <a:pt x="80184" y="160714"/>
                      </a:cubicBezTo>
                      <a:cubicBezTo>
                        <a:pt x="65914" y="157789"/>
                        <a:pt x="51998" y="153269"/>
                        <a:pt x="38702" y="147241"/>
                      </a:cubicBezTo>
                      <a:cubicBezTo>
                        <a:pt x="28687" y="142721"/>
                        <a:pt x="13707" y="136074"/>
                        <a:pt x="13352" y="123221"/>
                      </a:cubicBezTo>
                      <a:cubicBezTo>
                        <a:pt x="13175" y="116131"/>
                        <a:pt x="2096" y="116396"/>
                        <a:pt x="2273" y="123487"/>
                      </a:cubicBezTo>
                      <a:cubicBezTo>
                        <a:pt x="2539" y="135187"/>
                        <a:pt x="10428" y="143696"/>
                        <a:pt x="19734" y="149812"/>
                      </a:cubicBezTo>
                      <a:cubicBezTo>
                        <a:pt x="30814" y="157080"/>
                        <a:pt x="44021" y="161955"/>
                        <a:pt x="56607" y="165944"/>
                      </a:cubicBezTo>
                      <a:cubicBezTo>
                        <a:pt x="83552" y="174364"/>
                        <a:pt x="112447" y="177112"/>
                        <a:pt x="140367" y="172591"/>
                      </a:cubicBezTo>
                      <a:cubicBezTo>
                        <a:pt x="193194" y="163905"/>
                        <a:pt x="238310" y="129958"/>
                        <a:pt x="270750" y="88653"/>
                      </a:cubicBezTo>
                      <a:cubicBezTo>
                        <a:pt x="290427" y="63569"/>
                        <a:pt x="306027" y="35827"/>
                        <a:pt x="319766" y="7109"/>
                      </a:cubicBezTo>
                      <a:cubicBezTo>
                        <a:pt x="321627" y="3120"/>
                        <a:pt x="318259" y="-691"/>
                        <a:pt x="314182" y="107"/>
                      </a:cubicBezTo>
                      <a:cubicBezTo>
                        <a:pt x="286439" y="5779"/>
                        <a:pt x="258075" y="8527"/>
                        <a:pt x="229801" y="8616"/>
                      </a:cubicBezTo>
                      <a:cubicBezTo>
                        <a:pt x="201349" y="8704"/>
                        <a:pt x="173074" y="4627"/>
                        <a:pt x="144710" y="5247"/>
                      </a:cubicBezTo>
                      <a:cubicBezTo>
                        <a:pt x="100304" y="6223"/>
                        <a:pt x="59000" y="24570"/>
                        <a:pt x="30016" y="58606"/>
                      </a:cubicBezTo>
                      <a:cubicBezTo>
                        <a:pt x="15214" y="75979"/>
                        <a:pt x="3337" y="96897"/>
                        <a:pt x="57" y="119765"/>
                      </a:cubicBezTo>
                      <a:cubicBezTo>
                        <a:pt x="-563" y="123221"/>
                        <a:pt x="4046" y="124374"/>
                        <a:pt x="5198" y="121094"/>
                      </a:cubicBezTo>
                      <a:lnTo>
                        <a:pt x="5198" y="1210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75" name="图形 232"/>
            <p:cNvGrpSpPr/>
            <p:nvPr/>
          </p:nvGrpSpPr>
          <p:grpSpPr>
            <a:xfrm>
              <a:off x="6820899" y="4771472"/>
              <a:ext cx="635934" cy="820176"/>
              <a:chOff x="6820899" y="4771472"/>
              <a:chExt cx="635934" cy="820176"/>
            </a:xfrm>
          </p:grpSpPr>
          <p:grpSp>
            <p:nvGrpSpPr>
              <p:cNvPr id="276" name="图形 232"/>
              <p:cNvGrpSpPr/>
              <p:nvPr/>
            </p:nvGrpSpPr>
            <p:grpSpPr>
              <a:xfrm>
                <a:off x="6831319" y="4776077"/>
                <a:ext cx="620891" cy="453519"/>
                <a:chOff x="6831319" y="4776077"/>
                <a:chExt cx="620891" cy="453519"/>
              </a:xfrm>
            </p:grpSpPr>
            <p:sp>
              <p:nvSpPr>
                <p:cNvPr id="277" name="任意多边形: 形状 276"/>
                <p:cNvSpPr/>
                <p:nvPr>
                  <p:custDataLst>
                    <p:tags r:id="rId32"/>
                  </p:custDataLst>
                </p:nvPr>
              </p:nvSpPr>
              <p:spPr>
                <a:xfrm>
                  <a:off x="6849352" y="4776077"/>
                  <a:ext cx="241935" cy="270049"/>
                </a:xfrm>
                <a:custGeom>
                  <a:avLst/>
                  <a:gdLst>
                    <a:gd name="connsiteX0" fmla="*/ 241935 w 241935"/>
                    <a:gd name="connsiteY0" fmla="*/ 263957 h 270049"/>
                    <a:gd name="connsiteX1" fmla="*/ 196111 w 241935"/>
                    <a:gd name="connsiteY1" fmla="*/ 113808 h 270049"/>
                    <a:gd name="connsiteX2" fmla="*/ 9710 w 241935"/>
                    <a:gd name="connsiteY2" fmla="*/ 0 h 270049"/>
                    <a:gd name="connsiteX3" fmla="*/ 55889 w 241935"/>
                    <a:gd name="connsiteY3" fmla="*/ 206255 h 270049"/>
                    <a:gd name="connsiteX4" fmla="*/ 241935 w 241935"/>
                    <a:gd name="connsiteY4" fmla="*/ 263957 h 270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935" h="270049">
                      <a:moveTo>
                        <a:pt x="241935" y="263957"/>
                      </a:moveTo>
                      <a:cubicBezTo>
                        <a:pt x="218536" y="197746"/>
                        <a:pt x="235642" y="148465"/>
                        <a:pt x="196111" y="113808"/>
                      </a:cubicBezTo>
                      <a:cubicBezTo>
                        <a:pt x="156579" y="79152"/>
                        <a:pt x="9710" y="0"/>
                        <a:pt x="9710" y="0"/>
                      </a:cubicBezTo>
                      <a:cubicBezTo>
                        <a:pt x="9710" y="0"/>
                        <a:pt x="-31505" y="114783"/>
                        <a:pt x="55889" y="206255"/>
                      </a:cubicBezTo>
                      <a:cubicBezTo>
                        <a:pt x="143284" y="297727"/>
                        <a:pt x="241935" y="263957"/>
                        <a:pt x="241935" y="26395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8" name="任意多边形: 形状 277"/>
                <p:cNvSpPr/>
                <p:nvPr>
                  <p:custDataLst>
                    <p:tags r:id="rId33"/>
                  </p:custDataLst>
                </p:nvPr>
              </p:nvSpPr>
              <p:spPr>
                <a:xfrm>
                  <a:off x="6831319" y="5067674"/>
                  <a:ext cx="326887" cy="161923"/>
                </a:xfrm>
                <a:custGeom>
                  <a:avLst/>
                  <a:gdLst>
                    <a:gd name="connsiteX0" fmla="*/ 0 w 326887"/>
                    <a:gd name="connsiteY0" fmla="*/ 44155 h 161923"/>
                    <a:gd name="connsiteX1" fmla="*/ 223982 w 326887"/>
                    <a:gd name="connsiteY1" fmla="*/ 3294 h 161923"/>
                    <a:gd name="connsiteX2" fmla="*/ 326888 w 326887"/>
                    <a:gd name="connsiteY2" fmla="*/ 75532 h 161923"/>
                    <a:gd name="connsiteX3" fmla="*/ 157505 w 326887"/>
                    <a:gd name="connsiteY3" fmla="*/ 154861 h 161923"/>
                    <a:gd name="connsiteX4" fmla="*/ 0 w 326887"/>
                    <a:gd name="connsiteY4" fmla="*/ 44155 h 1619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887" h="161923">
                      <a:moveTo>
                        <a:pt x="0" y="44155"/>
                      </a:moveTo>
                      <a:cubicBezTo>
                        <a:pt x="54245" y="38305"/>
                        <a:pt x="177005" y="-13369"/>
                        <a:pt x="223982" y="3294"/>
                      </a:cubicBezTo>
                      <a:cubicBezTo>
                        <a:pt x="270870" y="20046"/>
                        <a:pt x="313327" y="33076"/>
                        <a:pt x="326888" y="75532"/>
                      </a:cubicBezTo>
                      <a:cubicBezTo>
                        <a:pt x="296309" y="159913"/>
                        <a:pt x="210953" y="172854"/>
                        <a:pt x="157505" y="154861"/>
                      </a:cubicBezTo>
                      <a:cubicBezTo>
                        <a:pt x="103969" y="136868"/>
                        <a:pt x="13827" y="92905"/>
                        <a:pt x="0" y="44155"/>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9" name="任意多边形: 形状 278"/>
                <p:cNvSpPr/>
                <p:nvPr>
                  <p:custDataLst>
                    <p:tags r:id="rId34"/>
                  </p:custDataLst>
                </p:nvPr>
              </p:nvSpPr>
              <p:spPr>
                <a:xfrm>
                  <a:off x="7277093" y="4828550"/>
                  <a:ext cx="175118" cy="278758"/>
                </a:xfrm>
                <a:custGeom>
                  <a:avLst/>
                  <a:gdLst>
                    <a:gd name="connsiteX0" fmla="*/ 21247 w 175118"/>
                    <a:gd name="connsiteY0" fmla="*/ 278759 h 278758"/>
                    <a:gd name="connsiteX1" fmla="*/ 5559 w 175118"/>
                    <a:gd name="connsiteY1" fmla="*/ 152187 h 278758"/>
                    <a:gd name="connsiteX2" fmla="*/ 175118 w 175118"/>
                    <a:gd name="connsiteY2" fmla="*/ 0 h 278758"/>
                    <a:gd name="connsiteX3" fmla="*/ 143564 w 175118"/>
                    <a:gd name="connsiteY3" fmla="*/ 201203 h 278758"/>
                    <a:gd name="connsiteX4" fmla="*/ 21247 w 175118"/>
                    <a:gd name="connsiteY4" fmla="*/ 278759 h 278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118" h="278758">
                      <a:moveTo>
                        <a:pt x="21247" y="278759"/>
                      </a:moveTo>
                      <a:cubicBezTo>
                        <a:pt x="26122" y="238695"/>
                        <a:pt x="-14384" y="207141"/>
                        <a:pt x="5559" y="152187"/>
                      </a:cubicBezTo>
                      <a:cubicBezTo>
                        <a:pt x="25502" y="97233"/>
                        <a:pt x="169091" y="27300"/>
                        <a:pt x="175118" y="0"/>
                      </a:cubicBezTo>
                      <a:cubicBezTo>
                        <a:pt x="162887" y="50877"/>
                        <a:pt x="176359" y="153517"/>
                        <a:pt x="143564" y="201203"/>
                      </a:cubicBezTo>
                      <a:cubicBezTo>
                        <a:pt x="110769" y="248888"/>
                        <a:pt x="21247" y="278759"/>
                        <a:pt x="21247" y="278759"/>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0" name="任意多边形: 形状 279"/>
                <p:cNvSpPr/>
                <p:nvPr>
                  <p:custDataLst>
                    <p:tags r:id="rId35"/>
                  </p:custDataLst>
                </p:nvPr>
              </p:nvSpPr>
              <p:spPr>
                <a:xfrm>
                  <a:off x="6852914" y="4785296"/>
                  <a:ext cx="174614" cy="240058"/>
                </a:xfrm>
                <a:custGeom>
                  <a:avLst/>
                  <a:gdLst>
                    <a:gd name="connsiteX0" fmla="*/ 7921 w 174614"/>
                    <a:gd name="connsiteY0" fmla="*/ 3013 h 240058"/>
                    <a:gd name="connsiteX1" fmla="*/ 741 w 174614"/>
                    <a:gd name="connsiteY1" fmla="*/ 23753 h 240058"/>
                    <a:gd name="connsiteX2" fmla="*/ 209 w 174614"/>
                    <a:gd name="connsiteY2" fmla="*/ 46533 h 240058"/>
                    <a:gd name="connsiteX3" fmla="*/ 4730 w 174614"/>
                    <a:gd name="connsiteY3" fmla="*/ 92358 h 240058"/>
                    <a:gd name="connsiteX4" fmla="*/ 29814 w 174614"/>
                    <a:gd name="connsiteY4" fmla="*/ 167432 h 240058"/>
                    <a:gd name="connsiteX5" fmla="*/ 82995 w 174614"/>
                    <a:gd name="connsiteY5" fmla="*/ 220790 h 240058"/>
                    <a:gd name="connsiteX6" fmla="*/ 162944 w 174614"/>
                    <a:gd name="connsiteY6" fmla="*/ 240024 h 240058"/>
                    <a:gd name="connsiteX7" fmla="*/ 168440 w 174614"/>
                    <a:gd name="connsiteY7" fmla="*/ 217422 h 240058"/>
                    <a:gd name="connsiteX8" fmla="*/ 134049 w 174614"/>
                    <a:gd name="connsiteY8" fmla="*/ 202886 h 240058"/>
                    <a:gd name="connsiteX9" fmla="*/ 101963 w 174614"/>
                    <a:gd name="connsiteY9" fmla="*/ 190388 h 240058"/>
                    <a:gd name="connsiteX10" fmla="*/ 56404 w 174614"/>
                    <a:gd name="connsiteY10" fmla="*/ 145007 h 240058"/>
                    <a:gd name="connsiteX11" fmla="*/ 32473 w 174614"/>
                    <a:gd name="connsiteY11" fmla="*/ 79683 h 240058"/>
                    <a:gd name="connsiteX12" fmla="*/ 26534 w 174614"/>
                    <a:gd name="connsiteY12" fmla="*/ 37492 h 240058"/>
                    <a:gd name="connsiteX13" fmla="*/ 23521 w 174614"/>
                    <a:gd name="connsiteY13" fmla="*/ 19676 h 240058"/>
                    <a:gd name="connsiteX14" fmla="*/ 15189 w 174614"/>
                    <a:gd name="connsiteY14" fmla="*/ 1949 h 240058"/>
                    <a:gd name="connsiteX15" fmla="*/ 7921 w 174614"/>
                    <a:gd name="connsiteY15" fmla="*/ 3013 h 240058"/>
                    <a:gd name="connsiteX16" fmla="*/ 7921 w 174614"/>
                    <a:gd name="connsiteY16" fmla="*/ 3013 h 240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4614" h="240058">
                      <a:moveTo>
                        <a:pt x="7921" y="3013"/>
                      </a:moveTo>
                      <a:cubicBezTo>
                        <a:pt x="5173" y="10192"/>
                        <a:pt x="1805" y="15954"/>
                        <a:pt x="741" y="23753"/>
                      </a:cubicBezTo>
                      <a:cubicBezTo>
                        <a:pt x="-234" y="31199"/>
                        <a:pt x="-57" y="39088"/>
                        <a:pt x="209" y="46533"/>
                      </a:cubicBezTo>
                      <a:cubicBezTo>
                        <a:pt x="653" y="61867"/>
                        <a:pt x="2337" y="77201"/>
                        <a:pt x="4730" y="92358"/>
                      </a:cubicBezTo>
                      <a:cubicBezTo>
                        <a:pt x="8984" y="118682"/>
                        <a:pt x="16607" y="144209"/>
                        <a:pt x="29814" y="167432"/>
                      </a:cubicBezTo>
                      <a:cubicBezTo>
                        <a:pt x="42311" y="189502"/>
                        <a:pt x="60836" y="208293"/>
                        <a:pt x="82995" y="220790"/>
                      </a:cubicBezTo>
                      <a:cubicBezTo>
                        <a:pt x="108167" y="234972"/>
                        <a:pt x="134404" y="240556"/>
                        <a:pt x="162944" y="240024"/>
                      </a:cubicBezTo>
                      <a:cubicBezTo>
                        <a:pt x="174467" y="239759"/>
                        <a:pt x="179519" y="222652"/>
                        <a:pt x="168440" y="217422"/>
                      </a:cubicBezTo>
                      <a:cubicBezTo>
                        <a:pt x="157094" y="212016"/>
                        <a:pt x="146015" y="206875"/>
                        <a:pt x="134049" y="202886"/>
                      </a:cubicBezTo>
                      <a:cubicBezTo>
                        <a:pt x="123058" y="199252"/>
                        <a:pt x="112245" y="195884"/>
                        <a:pt x="101963" y="190388"/>
                      </a:cubicBezTo>
                      <a:cubicBezTo>
                        <a:pt x="82640" y="180018"/>
                        <a:pt x="67838" y="163532"/>
                        <a:pt x="56404" y="145007"/>
                      </a:cubicBezTo>
                      <a:cubicBezTo>
                        <a:pt x="44173" y="124975"/>
                        <a:pt x="36993" y="102639"/>
                        <a:pt x="32473" y="79683"/>
                      </a:cubicBezTo>
                      <a:cubicBezTo>
                        <a:pt x="29725" y="65678"/>
                        <a:pt x="28395" y="51585"/>
                        <a:pt x="26534" y="37492"/>
                      </a:cubicBezTo>
                      <a:cubicBezTo>
                        <a:pt x="25736" y="31553"/>
                        <a:pt x="25116" y="25526"/>
                        <a:pt x="23521" y="19676"/>
                      </a:cubicBezTo>
                      <a:cubicBezTo>
                        <a:pt x="21659" y="13029"/>
                        <a:pt x="18025" y="8065"/>
                        <a:pt x="15189" y="1949"/>
                      </a:cubicBezTo>
                      <a:cubicBezTo>
                        <a:pt x="13505" y="-1596"/>
                        <a:pt x="8984" y="265"/>
                        <a:pt x="7921" y="3013"/>
                      </a:cubicBezTo>
                      <a:lnTo>
                        <a:pt x="7921" y="301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1" name="任意多边形: 形状 280"/>
                <p:cNvSpPr/>
                <p:nvPr>
                  <p:custDataLst>
                    <p:tags r:id="rId36"/>
                  </p:custDataLst>
                </p:nvPr>
              </p:nvSpPr>
              <p:spPr>
                <a:xfrm>
                  <a:off x="6845068" y="5071402"/>
                  <a:ext cx="210791" cy="155653"/>
                </a:xfrm>
                <a:custGeom>
                  <a:avLst/>
                  <a:gdLst>
                    <a:gd name="connsiteX0" fmla="*/ 210676 w 210791"/>
                    <a:gd name="connsiteY0" fmla="*/ 19774 h 155653"/>
                    <a:gd name="connsiteX1" fmla="*/ 204294 w 210791"/>
                    <a:gd name="connsiteY1" fmla="*/ 7809 h 155653"/>
                    <a:gd name="connsiteX2" fmla="*/ 178590 w 210791"/>
                    <a:gd name="connsiteY2" fmla="*/ 186 h 155653"/>
                    <a:gd name="connsiteX3" fmla="*/ 123547 w 210791"/>
                    <a:gd name="connsiteY3" fmla="*/ 9227 h 155653"/>
                    <a:gd name="connsiteX4" fmla="*/ 71075 w 210791"/>
                    <a:gd name="connsiteY4" fmla="*/ 27840 h 155653"/>
                    <a:gd name="connsiteX5" fmla="*/ 12044 w 210791"/>
                    <a:gd name="connsiteY5" fmla="*/ 41313 h 155653"/>
                    <a:gd name="connsiteX6" fmla="*/ 5219 w 210791"/>
                    <a:gd name="connsiteY6" fmla="*/ 70031 h 155653"/>
                    <a:gd name="connsiteX7" fmla="*/ 98020 w 210791"/>
                    <a:gd name="connsiteY7" fmla="*/ 130835 h 155653"/>
                    <a:gd name="connsiteX8" fmla="*/ 149251 w 210791"/>
                    <a:gd name="connsiteY8" fmla="*/ 152107 h 155653"/>
                    <a:gd name="connsiteX9" fmla="*/ 200749 w 210791"/>
                    <a:gd name="connsiteY9" fmla="*/ 142091 h 155653"/>
                    <a:gd name="connsiteX10" fmla="*/ 199419 w 210791"/>
                    <a:gd name="connsiteY10" fmla="*/ 133317 h 155653"/>
                    <a:gd name="connsiteX11" fmla="*/ 154392 w 210791"/>
                    <a:gd name="connsiteY11" fmla="*/ 117185 h 155653"/>
                    <a:gd name="connsiteX12" fmla="*/ 110340 w 210791"/>
                    <a:gd name="connsiteY12" fmla="*/ 98217 h 155653"/>
                    <a:gd name="connsiteX13" fmla="*/ 28796 w 210791"/>
                    <a:gd name="connsiteY13" fmla="*/ 45213 h 155653"/>
                    <a:gd name="connsiteX14" fmla="*/ 21971 w 210791"/>
                    <a:gd name="connsiteY14" fmla="*/ 73931 h 155653"/>
                    <a:gd name="connsiteX15" fmla="*/ 126827 w 210791"/>
                    <a:gd name="connsiteY15" fmla="*/ 43529 h 155653"/>
                    <a:gd name="connsiteX16" fmla="*/ 174424 w 210791"/>
                    <a:gd name="connsiteY16" fmla="*/ 28638 h 155653"/>
                    <a:gd name="connsiteX17" fmla="*/ 199951 w 210791"/>
                    <a:gd name="connsiteY17" fmla="*/ 26156 h 155653"/>
                    <a:gd name="connsiteX18" fmla="*/ 210676 w 210791"/>
                    <a:gd name="connsiteY18" fmla="*/ 19774 h 155653"/>
                    <a:gd name="connsiteX19" fmla="*/ 210676 w 210791"/>
                    <a:gd name="connsiteY19" fmla="*/ 19774 h 15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0791" h="155653">
                      <a:moveTo>
                        <a:pt x="210676" y="19774"/>
                      </a:moveTo>
                      <a:cubicBezTo>
                        <a:pt x="211562" y="15697"/>
                        <a:pt x="207130" y="10379"/>
                        <a:pt x="204294" y="7809"/>
                      </a:cubicBezTo>
                      <a:cubicBezTo>
                        <a:pt x="197735" y="1959"/>
                        <a:pt x="186922" y="718"/>
                        <a:pt x="178590" y="186"/>
                      </a:cubicBezTo>
                      <a:cubicBezTo>
                        <a:pt x="159710" y="-966"/>
                        <a:pt x="141363" y="3377"/>
                        <a:pt x="123547" y="9227"/>
                      </a:cubicBezTo>
                      <a:cubicBezTo>
                        <a:pt x="105909" y="15077"/>
                        <a:pt x="88891" y="22611"/>
                        <a:pt x="71075" y="27840"/>
                      </a:cubicBezTo>
                      <a:cubicBezTo>
                        <a:pt x="51664" y="33513"/>
                        <a:pt x="31809" y="37413"/>
                        <a:pt x="12044" y="41313"/>
                      </a:cubicBezTo>
                      <a:cubicBezTo>
                        <a:pt x="-277" y="43795"/>
                        <a:pt x="-4177" y="62231"/>
                        <a:pt x="5219" y="70031"/>
                      </a:cubicBezTo>
                      <a:cubicBezTo>
                        <a:pt x="33759" y="93696"/>
                        <a:pt x="64782" y="114348"/>
                        <a:pt x="98020" y="130835"/>
                      </a:cubicBezTo>
                      <a:cubicBezTo>
                        <a:pt x="114506" y="138989"/>
                        <a:pt x="131613" y="146878"/>
                        <a:pt x="149251" y="152107"/>
                      </a:cubicBezTo>
                      <a:cubicBezTo>
                        <a:pt x="165738" y="157071"/>
                        <a:pt x="190290" y="159198"/>
                        <a:pt x="200749" y="142091"/>
                      </a:cubicBezTo>
                      <a:cubicBezTo>
                        <a:pt x="202344" y="139521"/>
                        <a:pt x="201812" y="135267"/>
                        <a:pt x="199419" y="133317"/>
                      </a:cubicBezTo>
                      <a:cubicBezTo>
                        <a:pt x="187099" y="123301"/>
                        <a:pt x="169106" y="121971"/>
                        <a:pt x="154392" y="117185"/>
                      </a:cubicBezTo>
                      <a:cubicBezTo>
                        <a:pt x="139147" y="112310"/>
                        <a:pt x="124522" y="105396"/>
                        <a:pt x="110340" y="98217"/>
                      </a:cubicBezTo>
                      <a:cubicBezTo>
                        <a:pt x="81268" y="83592"/>
                        <a:pt x="53968" y="65865"/>
                        <a:pt x="28796" y="45213"/>
                      </a:cubicBezTo>
                      <a:cubicBezTo>
                        <a:pt x="26491" y="54785"/>
                        <a:pt x="24275" y="64358"/>
                        <a:pt x="21971" y="73931"/>
                      </a:cubicBezTo>
                      <a:cubicBezTo>
                        <a:pt x="58134" y="66574"/>
                        <a:pt x="92525" y="57267"/>
                        <a:pt x="126827" y="43529"/>
                      </a:cubicBezTo>
                      <a:cubicBezTo>
                        <a:pt x="142072" y="37413"/>
                        <a:pt x="158026" y="31120"/>
                        <a:pt x="174424" y="28638"/>
                      </a:cubicBezTo>
                      <a:cubicBezTo>
                        <a:pt x="182667" y="27397"/>
                        <a:pt x="191974" y="28549"/>
                        <a:pt x="199951" y="26156"/>
                      </a:cubicBezTo>
                      <a:cubicBezTo>
                        <a:pt x="202610" y="25359"/>
                        <a:pt x="209967" y="23143"/>
                        <a:pt x="210676" y="19774"/>
                      </a:cubicBezTo>
                      <a:lnTo>
                        <a:pt x="210676" y="1977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2" name="任意多边形: 形状 281"/>
                <p:cNvSpPr/>
                <p:nvPr>
                  <p:custDataLst>
                    <p:tags r:id="rId37"/>
                  </p:custDataLst>
                </p:nvPr>
              </p:nvSpPr>
              <p:spPr>
                <a:xfrm>
                  <a:off x="7272206" y="4852987"/>
                  <a:ext cx="176759" cy="195219"/>
                </a:xfrm>
                <a:custGeom>
                  <a:avLst/>
                  <a:gdLst>
                    <a:gd name="connsiteX0" fmla="*/ 167951 w 176759"/>
                    <a:gd name="connsiteY0" fmla="*/ 647 h 195219"/>
                    <a:gd name="connsiteX1" fmla="*/ 154301 w 176759"/>
                    <a:gd name="connsiteY1" fmla="*/ 7561 h 195219"/>
                    <a:gd name="connsiteX2" fmla="*/ 141714 w 176759"/>
                    <a:gd name="connsiteY2" fmla="*/ 17488 h 195219"/>
                    <a:gd name="connsiteX3" fmla="*/ 113528 w 176759"/>
                    <a:gd name="connsiteY3" fmla="*/ 34595 h 195219"/>
                    <a:gd name="connsiteX4" fmla="*/ 57156 w 176759"/>
                    <a:gd name="connsiteY4" fmla="*/ 72885 h 195219"/>
                    <a:gd name="connsiteX5" fmla="*/ 15497 w 176759"/>
                    <a:gd name="connsiteY5" fmla="*/ 128105 h 195219"/>
                    <a:gd name="connsiteX6" fmla="*/ 7520 w 176759"/>
                    <a:gd name="connsiteY6" fmla="*/ 193075 h 195219"/>
                    <a:gd name="connsiteX7" fmla="*/ 17359 w 176759"/>
                    <a:gd name="connsiteY7" fmla="*/ 194139 h 195219"/>
                    <a:gd name="connsiteX8" fmla="*/ 34909 w 176759"/>
                    <a:gd name="connsiteY8" fmla="*/ 166307 h 195219"/>
                    <a:gd name="connsiteX9" fmla="*/ 46165 w 176759"/>
                    <a:gd name="connsiteY9" fmla="*/ 138564 h 195219"/>
                    <a:gd name="connsiteX10" fmla="*/ 86229 w 176759"/>
                    <a:gd name="connsiteY10" fmla="*/ 86978 h 195219"/>
                    <a:gd name="connsiteX11" fmla="*/ 138789 w 176759"/>
                    <a:gd name="connsiteY11" fmla="*/ 51879 h 195219"/>
                    <a:gd name="connsiteX12" fmla="*/ 164139 w 176759"/>
                    <a:gd name="connsiteY12" fmla="*/ 32467 h 195219"/>
                    <a:gd name="connsiteX13" fmla="*/ 176725 w 176759"/>
                    <a:gd name="connsiteY13" fmla="*/ 5522 h 195219"/>
                    <a:gd name="connsiteX14" fmla="*/ 167951 w 176759"/>
                    <a:gd name="connsiteY14" fmla="*/ 647 h 195219"/>
                    <a:gd name="connsiteX15" fmla="*/ 167951 w 176759"/>
                    <a:gd name="connsiteY15" fmla="*/ 647 h 195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6759" h="195219">
                      <a:moveTo>
                        <a:pt x="167951" y="647"/>
                      </a:moveTo>
                      <a:cubicBezTo>
                        <a:pt x="163164" y="2952"/>
                        <a:pt x="158732" y="4370"/>
                        <a:pt x="154301" y="7561"/>
                      </a:cubicBezTo>
                      <a:cubicBezTo>
                        <a:pt x="149958" y="10663"/>
                        <a:pt x="146058" y="14297"/>
                        <a:pt x="141714" y="17488"/>
                      </a:cubicBezTo>
                      <a:cubicBezTo>
                        <a:pt x="132762" y="23958"/>
                        <a:pt x="123101" y="29276"/>
                        <a:pt x="113528" y="34595"/>
                      </a:cubicBezTo>
                      <a:cubicBezTo>
                        <a:pt x="93408" y="45585"/>
                        <a:pt x="74086" y="57196"/>
                        <a:pt x="57156" y="72885"/>
                      </a:cubicBezTo>
                      <a:cubicBezTo>
                        <a:pt x="40227" y="88574"/>
                        <a:pt x="26045" y="107630"/>
                        <a:pt x="15497" y="128105"/>
                      </a:cubicBezTo>
                      <a:cubicBezTo>
                        <a:pt x="6811" y="145123"/>
                        <a:pt x="-9675" y="176589"/>
                        <a:pt x="7520" y="193075"/>
                      </a:cubicBezTo>
                      <a:cubicBezTo>
                        <a:pt x="10357" y="195823"/>
                        <a:pt x="14079" y="195645"/>
                        <a:pt x="17359" y="194139"/>
                      </a:cubicBezTo>
                      <a:cubicBezTo>
                        <a:pt x="28084" y="189175"/>
                        <a:pt x="31806" y="176766"/>
                        <a:pt x="34909" y="166307"/>
                      </a:cubicBezTo>
                      <a:cubicBezTo>
                        <a:pt x="37834" y="156734"/>
                        <a:pt x="41556" y="147516"/>
                        <a:pt x="46165" y="138564"/>
                      </a:cubicBezTo>
                      <a:cubicBezTo>
                        <a:pt x="56181" y="118975"/>
                        <a:pt x="69742" y="101514"/>
                        <a:pt x="86229" y="86978"/>
                      </a:cubicBezTo>
                      <a:cubicBezTo>
                        <a:pt x="102094" y="72974"/>
                        <a:pt x="121151" y="63401"/>
                        <a:pt x="138789" y="51879"/>
                      </a:cubicBezTo>
                      <a:cubicBezTo>
                        <a:pt x="147653" y="46029"/>
                        <a:pt x="156428" y="39735"/>
                        <a:pt x="164139" y="32467"/>
                      </a:cubicBezTo>
                      <a:cubicBezTo>
                        <a:pt x="172560" y="24667"/>
                        <a:pt x="175662" y="16602"/>
                        <a:pt x="176725" y="5522"/>
                      </a:cubicBezTo>
                      <a:cubicBezTo>
                        <a:pt x="177257" y="559"/>
                        <a:pt x="171407" y="-1037"/>
                        <a:pt x="167951" y="647"/>
                      </a:cubicBezTo>
                      <a:lnTo>
                        <a:pt x="167951" y="64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3" name="任意多边形: 形状 282"/>
                <p:cNvSpPr/>
                <p:nvPr>
                  <p:custDataLst>
                    <p:tags r:id="rId38"/>
                  </p:custDataLst>
                </p:nvPr>
              </p:nvSpPr>
              <p:spPr>
                <a:xfrm>
                  <a:off x="6925797" y="4866534"/>
                  <a:ext cx="177710" cy="174799"/>
                </a:xfrm>
                <a:custGeom>
                  <a:avLst/>
                  <a:gdLst>
                    <a:gd name="connsiteX0" fmla="*/ 1160 w 177710"/>
                    <a:gd name="connsiteY0" fmla="*/ 10233 h 174799"/>
                    <a:gd name="connsiteX1" fmla="*/ 7630 w 177710"/>
                    <a:gd name="connsiteY1" fmla="*/ 41078 h 174799"/>
                    <a:gd name="connsiteX2" fmla="*/ 22521 w 177710"/>
                    <a:gd name="connsiteY2" fmla="*/ 66605 h 174799"/>
                    <a:gd name="connsiteX3" fmla="*/ 64268 w 177710"/>
                    <a:gd name="connsiteY3" fmla="*/ 114469 h 174799"/>
                    <a:gd name="connsiteX4" fmla="*/ 103356 w 177710"/>
                    <a:gd name="connsiteY4" fmla="*/ 151341 h 174799"/>
                    <a:gd name="connsiteX5" fmla="*/ 160083 w 177710"/>
                    <a:gd name="connsiteY5" fmla="*/ 174741 h 174799"/>
                    <a:gd name="connsiteX6" fmla="*/ 177190 w 177710"/>
                    <a:gd name="connsiteY6" fmla="*/ 161002 h 174799"/>
                    <a:gd name="connsiteX7" fmla="*/ 168415 w 177710"/>
                    <a:gd name="connsiteY7" fmla="*/ 140793 h 174799"/>
                    <a:gd name="connsiteX8" fmla="*/ 131365 w 177710"/>
                    <a:gd name="connsiteY8" fmla="*/ 116685 h 174799"/>
                    <a:gd name="connsiteX9" fmla="*/ 95822 w 177710"/>
                    <a:gd name="connsiteY9" fmla="*/ 83269 h 174799"/>
                    <a:gd name="connsiteX10" fmla="*/ 26509 w 177710"/>
                    <a:gd name="connsiteY10" fmla="*/ 6244 h 174799"/>
                    <a:gd name="connsiteX11" fmla="*/ 1160 w 177710"/>
                    <a:gd name="connsiteY11" fmla="*/ 10233 h 174799"/>
                    <a:gd name="connsiteX12" fmla="*/ 1160 w 177710"/>
                    <a:gd name="connsiteY12" fmla="*/ 10233 h 17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7710" h="174799">
                      <a:moveTo>
                        <a:pt x="1160" y="10233"/>
                      </a:moveTo>
                      <a:cubicBezTo>
                        <a:pt x="-2474" y="20781"/>
                        <a:pt x="3198" y="31683"/>
                        <a:pt x="7630" y="41078"/>
                      </a:cubicBezTo>
                      <a:cubicBezTo>
                        <a:pt x="11885" y="50030"/>
                        <a:pt x="16760" y="58451"/>
                        <a:pt x="22521" y="66605"/>
                      </a:cubicBezTo>
                      <a:cubicBezTo>
                        <a:pt x="34841" y="83801"/>
                        <a:pt x="49643" y="99223"/>
                        <a:pt x="64268" y="114469"/>
                      </a:cubicBezTo>
                      <a:cubicBezTo>
                        <a:pt x="76677" y="127409"/>
                        <a:pt x="89175" y="140350"/>
                        <a:pt x="103356" y="151341"/>
                      </a:cubicBezTo>
                      <a:cubicBezTo>
                        <a:pt x="120286" y="164459"/>
                        <a:pt x="137836" y="175716"/>
                        <a:pt x="160083" y="174741"/>
                      </a:cubicBezTo>
                      <a:cubicBezTo>
                        <a:pt x="168060" y="174386"/>
                        <a:pt x="175240" y="168802"/>
                        <a:pt x="177190" y="161002"/>
                      </a:cubicBezTo>
                      <a:cubicBezTo>
                        <a:pt x="179229" y="152671"/>
                        <a:pt x="175063" y="145402"/>
                        <a:pt x="168415" y="140793"/>
                      </a:cubicBezTo>
                      <a:cubicBezTo>
                        <a:pt x="157956" y="133525"/>
                        <a:pt x="140495" y="123952"/>
                        <a:pt x="131365" y="116685"/>
                      </a:cubicBezTo>
                      <a:cubicBezTo>
                        <a:pt x="118602" y="106580"/>
                        <a:pt x="107168" y="94969"/>
                        <a:pt x="95822" y="83269"/>
                      </a:cubicBezTo>
                      <a:cubicBezTo>
                        <a:pt x="71714" y="58540"/>
                        <a:pt x="47250" y="33722"/>
                        <a:pt x="26509" y="6244"/>
                      </a:cubicBezTo>
                      <a:cubicBezTo>
                        <a:pt x="18887" y="-3594"/>
                        <a:pt x="5148" y="-1467"/>
                        <a:pt x="1160" y="10233"/>
                      </a:cubicBezTo>
                      <a:lnTo>
                        <a:pt x="1160" y="1023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4" name="任意多边形: 形状 283"/>
                <p:cNvSpPr/>
                <p:nvPr>
                  <p:custDataLst>
                    <p:tags r:id="rId39"/>
                  </p:custDataLst>
                </p:nvPr>
              </p:nvSpPr>
              <p:spPr>
                <a:xfrm>
                  <a:off x="6977597" y="5126858"/>
                  <a:ext cx="175432" cy="53283"/>
                </a:xfrm>
                <a:custGeom>
                  <a:avLst/>
                  <a:gdLst>
                    <a:gd name="connsiteX0" fmla="*/ 5555 w 175432"/>
                    <a:gd name="connsiteY0" fmla="*/ 32834 h 53283"/>
                    <a:gd name="connsiteX1" fmla="*/ 52620 w 175432"/>
                    <a:gd name="connsiteY1" fmla="*/ 51270 h 53283"/>
                    <a:gd name="connsiteX2" fmla="*/ 74159 w 175432"/>
                    <a:gd name="connsiteY2" fmla="*/ 50650 h 53283"/>
                    <a:gd name="connsiteX3" fmla="*/ 85593 w 175432"/>
                    <a:gd name="connsiteY3" fmla="*/ 49409 h 53283"/>
                    <a:gd name="connsiteX4" fmla="*/ 93215 w 175432"/>
                    <a:gd name="connsiteY4" fmla="*/ 51004 h 53283"/>
                    <a:gd name="connsiteX5" fmla="*/ 137888 w 175432"/>
                    <a:gd name="connsiteY5" fmla="*/ 47991 h 53283"/>
                    <a:gd name="connsiteX6" fmla="*/ 146308 w 175432"/>
                    <a:gd name="connsiteY6" fmla="*/ 45597 h 53283"/>
                    <a:gd name="connsiteX7" fmla="*/ 147638 w 175432"/>
                    <a:gd name="connsiteY7" fmla="*/ 45243 h 53283"/>
                    <a:gd name="connsiteX8" fmla="*/ 151715 w 175432"/>
                    <a:gd name="connsiteY8" fmla="*/ 45154 h 53283"/>
                    <a:gd name="connsiteX9" fmla="*/ 175292 w 175432"/>
                    <a:gd name="connsiteY9" fmla="*/ 22287 h 53283"/>
                    <a:gd name="connsiteX10" fmla="*/ 158540 w 175432"/>
                    <a:gd name="connsiteY10" fmla="*/ 1368 h 53283"/>
                    <a:gd name="connsiteX11" fmla="*/ 119452 w 175432"/>
                    <a:gd name="connsiteY11" fmla="*/ 6332 h 53283"/>
                    <a:gd name="connsiteX12" fmla="*/ 110943 w 175432"/>
                    <a:gd name="connsiteY12" fmla="*/ 8459 h 53283"/>
                    <a:gd name="connsiteX13" fmla="*/ 108461 w 175432"/>
                    <a:gd name="connsiteY13" fmla="*/ 8282 h 53283"/>
                    <a:gd name="connsiteX14" fmla="*/ 102965 w 175432"/>
                    <a:gd name="connsiteY14" fmla="*/ 6509 h 53283"/>
                    <a:gd name="connsiteX15" fmla="*/ 92506 w 175432"/>
                    <a:gd name="connsiteY15" fmla="*/ 4648 h 53283"/>
                    <a:gd name="connsiteX16" fmla="*/ 53950 w 175432"/>
                    <a:gd name="connsiteY16" fmla="*/ 7130 h 53283"/>
                    <a:gd name="connsiteX17" fmla="*/ 17609 w 175432"/>
                    <a:gd name="connsiteY17" fmla="*/ 1368 h 53283"/>
                    <a:gd name="connsiteX18" fmla="*/ 1212 w 175432"/>
                    <a:gd name="connsiteY18" fmla="*/ 12980 h 53283"/>
                    <a:gd name="connsiteX19" fmla="*/ 5555 w 175432"/>
                    <a:gd name="connsiteY19" fmla="*/ 32834 h 53283"/>
                    <a:gd name="connsiteX20" fmla="*/ 5555 w 175432"/>
                    <a:gd name="connsiteY20" fmla="*/ 32834 h 53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75432" h="53283">
                      <a:moveTo>
                        <a:pt x="5555" y="32834"/>
                      </a:moveTo>
                      <a:cubicBezTo>
                        <a:pt x="16900" y="46395"/>
                        <a:pt x="35780" y="49852"/>
                        <a:pt x="52620" y="51270"/>
                      </a:cubicBezTo>
                      <a:cubicBezTo>
                        <a:pt x="59888" y="51891"/>
                        <a:pt x="66979" y="51625"/>
                        <a:pt x="74159" y="50650"/>
                      </a:cubicBezTo>
                      <a:cubicBezTo>
                        <a:pt x="77970" y="50118"/>
                        <a:pt x="81781" y="49586"/>
                        <a:pt x="85593" y="49409"/>
                      </a:cubicBezTo>
                      <a:cubicBezTo>
                        <a:pt x="88429" y="49232"/>
                        <a:pt x="88518" y="49586"/>
                        <a:pt x="93215" y="51004"/>
                      </a:cubicBezTo>
                      <a:cubicBezTo>
                        <a:pt x="108549" y="55525"/>
                        <a:pt x="122997" y="52688"/>
                        <a:pt x="137888" y="47991"/>
                      </a:cubicBezTo>
                      <a:cubicBezTo>
                        <a:pt x="140635" y="47104"/>
                        <a:pt x="143472" y="46218"/>
                        <a:pt x="146308" y="45597"/>
                      </a:cubicBezTo>
                      <a:cubicBezTo>
                        <a:pt x="148169" y="45154"/>
                        <a:pt x="150829" y="45243"/>
                        <a:pt x="147638" y="45243"/>
                      </a:cubicBezTo>
                      <a:cubicBezTo>
                        <a:pt x="148967" y="45243"/>
                        <a:pt x="150385" y="45243"/>
                        <a:pt x="151715" y="45154"/>
                      </a:cubicBezTo>
                      <a:cubicBezTo>
                        <a:pt x="163238" y="44357"/>
                        <a:pt x="176976" y="35670"/>
                        <a:pt x="175292" y="22287"/>
                      </a:cubicBezTo>
                      <a:cubicBezTo>
                        <a:pt x="173962" y="12093"/>
                        <a:pt x="168644" y="4382"/>
                        <a:pt x="158540" y="1368"/>
                      </a:cubicBezTo>
                      <a:cubicBezTo>
                        <a:pt x="145688" y="-2532"/>
                        <a:pt x="131861" y="2787"/>
                        <a:pt x="119452" y="6332"/>
                      </a:cubicBezTo>
                      <a:cubicBezTo>
                        <a:pt x="116704" y="7130"/>
                        <a:pt x="113779" y="8016"/>
                        <a:pt x="110943" y="8459"/>
                      </a:cubicBezTo>
                      <a:cubicBezTo>
                        <a:pt x="114931" y="7839"/>
                        <a:pt x="109613" y="8282"/>
                        <a:pt x="108461" y="8282"/>
                      </a:cubicBezTo>
                      <a:cubicBezTo>
                        <a:pt x="113158" y="8459"/>
                        <a:pt x="104206" y="6864"/>
                        <a:pt x="102965" y="6509"/>
                      </a:cubicBezTo>
                      <a:cubicBezTo>
                        <a:pt x="99509" y="5534"/>
                        <a:pt x="96140" y="5091"/>
                        <a:pt x="92506" y="4648"/>
                      </a:cubicBezTo>
                      <a:cubicBezTo>
                        <a:pt x="77882" y="3052"/>
                        <a:pt x="68132" y="7661"/>
                        <a:pt x="53950" y="7130"/>
                      </a:cubicBezTo>
                      <a:cubicBezTo>
                        <a:pt x="44111" y="6775"/>
                        <a:pt x="30196" y="1812"/>
                        <a:pt x="17609" y="1368"/>
                      </a:cubicBezTo>
                      <a:cubicBezTo>
                        <a:pt x="10518" y="1102"/>
                        <a:pt x="3605" y="6687"/>
                        <a:pt x="1212" y="12980"/>
                      </a:cubicBezTo>
                      <a:cubicBezTo>
                        <a:pt x="-1536" y="20337"/>
                        <a:pt x="591" y="26895"/>
                        <a:pt x="5555" y="32834"/>
                      </a:cubicBezTo>
                      <a:lnTo>
                        <a:pt x="5555" y="3283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5" name="任意多边形: 形状 284"/>
                <p:cNvSpPr/>
                <p:nvPr>
                  <p:custDataLst>
                    <p:tags r:id="rId40"/>
                  </p:custDataLst>
                </p:nvPr>
              </p:nvSpPr>
              <p:spPr>
                <a:xfrm>
                  <a:off x="7297984" y="4951717"/>
                  <a:ext cx="111153" cy="148418"/>
                </a:xfrm>
                <a:custGeom>
                  <a:avLst/>
                  <a:gdLst>
                    <a:gd name="connsiteX0" fmla="*/ 85712 w 111153"/>
                    <a:gd name="connsiteY0" fmla="*/ 18738 h 148418"/>
                    <a:gd name="connsiteX1" fmla="*/ 89434 w 111153"/>
                    <a:gd name="connsiteY1" fmla="*/ 17320 h 148418"/>
                    <a:gd name="connsiteX2" fmla="*/ 85800 w 111153"/>
                    <a:gd name="connsiteY2" fmla="*/ 15990 h 148418"/>
                    <a:gd name="connsiteX3" fmla="*/ 87573 w 111153"/>
                    <a:gd name="connsiteY3" fmla="*/ 19447 h 148418"/>
                    <a:gd name="connsiteX4" fmla="*/ 98120 w 111153"/>
                    <a:gd name="connsiteY4" fmla="*/ 36 h 148418"/>
                    <a:gd name="connsiteX5" fmla="*/ 77646 w 111153"/>
                    <a:gd name="connsiteY5" fmla="*/ 9609 h 148418"/>
                    <a:gd name="connsiteX6" fmla="*/ 62312 w 111153"/>
                    <a:gd name="connsiteY6" fmla="*/ 23170 h 148418"/>
                    <a:gd name="connsiteX7" fmla="*/ 35898 w 111153"/>
                    <a:gd name="connsiteY7" fmla="*/ 54547 h 148418"/>
                    <a:gd name="connsiteX8" fmla="*/ 14626 w 111153"/>
                    <a:gd name="connsiteY8" fmla="*/ 88583 h 148418"/>
                    <a:gd name="connsiteX9" fmla="*/ 6383 w 111153"/>
                    <a:gd name="connsiteY9" fmla="*/ 106044 h 148418"/>
                    <a:gd name="connsiteX10" fmla="*/ 1419 w 111153"/>
                    <a:gd name="connsiteY10" fmla="*/ 135028 h 148418"/>
                    <a:gd name="connsiteX11" fmla="*/ 29694 w 111153"/>
                    <a:gd name="connsiteY11" fmla="*/ 145753 h 148418"/>
                    <a:gd name="connsiteX12" fmla="*/ 39887 w 111153"/>
                    <a:gd name="connsiteY12" fmla="*/ 134939 h 148418"/>
                    <a:gd name="connsiteX13" fmla="*/ 43078 w 111153"/>
                    <a:gd name="connsiteY13" fmla="*/ 127051 h 148418"/>
                    <a:gd name="connsiteX14" fmla="*/ 43344 w 111153"/>
                    <a:gd name="connsiteY14" fmla="*/ 126519 h 148418"/>
                    <a:gd name="connsiteX15" fmla="*/ 51232 w 111153"/>
                    <a:gd name="connsiteY15" fmla="*/ 108880 h 148418"/>
                    <a:gd name="connsiteX16" fmla="*/ 69403 w 111153"/>
                    <a:gd name="connsiteY16" fmla="*/ 75997 h 148418"/>
                    <a:gd name="connsiteX17" fmla="*/ 88814 w 111153"/>
                    <a:gd name="connsiteY17" fmla="*/ 48431 h 148418"/>
                    <a:gd name="connsiteX18" fmla="*/ 100868 w 111153"/>
                    <a:gd name="connsiteY18" fmla="*/ 33274 h 148418"/>
                    <a:gd name="connsiteX19" fmla="*/ 111150 w 111153"/>
                    <a:gd name="connsiteY19" fmla="*/ 12445 h 148418"/>
                    <a:gd name="connsiteX20" fmla="*/ 86066 w 111153"/>
                    <a:gd name="connsiteY20" fmla="*/ 9697 h 148418"/>
                    <a:gd name="connsiteX21" fmla="*/ 83141 w 111153"/>
                    <a:gd name="connsiteY21" fmla="*/ 14661 h 148418"/>
                    <a:gd name="connsiteX22" fmla="*/ 85712 w 111153"/>
                    <a:gd name="connsiteY22" fmla="*/ 18738 h 148418"/>
                    <a:gd name="connsiteX23" fmla="*/ 85712 w 111153"/>
                    <a:gd name="connsiteY23" fmla="*/ 18738 h 148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1153" h="148418">
                      <a:moveTo>
                        <a:pt x="85712" y="18738"/>
                      </a:moveTo>
                      <a:cubicBezTo>
                        <a:pt x="86864" y="18118"/>
                        <a:pt x="88105" y="17674"/>
                        <a:pt x="89434" y="17320"/>
                      </a:cubicBezTo>
                      <a:cubicBezTo>
                        <a:pt x="88193" y="16877"/>
                        <a:pt x="87041" y="16433"/>
                        <a:pt x="85800" y="15990"/>
                      </a:cubicBezTo>
                      <a:cubicBezTo>
                        <a:pt x="86421" y="17142"/>
                        <a:pt x="87041" y="18295"/>
                        <a:pt x="87573" y="19447"/>
                      </a:cubicBezTo>
                      <a:cubicBezTo>
                        <a:pt x="91118" y="12977"/>
                        <a:pt x="94575" y="6506"/>
                        <a:pt x="98120" y="36"/>
                      </a:cubicBezTo>
                      <a:cubicBezTo>
                        <a:pt x="90409" y="-496"/>
                        <a:pt x="83318" y="4999"/>
                        <a:pt x="77646" y="9609"/>
                      </a:cubicBezTo>
                      <a:cubicBezTo>
                        <a:pt x="72328" y="13863"/>
                        <a:pt x="67187" y="18472"/>
                        <a:pt x="62312" y="23170"/>
                      </a:cubicBezTo>
                      <a:cubicBezTo>
                        <a:pt x="52562" y="32742"/>
                        <a:pt x="44053" y="43556"/>
                        <a:pt x="35898" y="54547"/>
                      </a:cubicBezTo>
                      <a:cubicBezTo>
                        <a:pt x="27921" y="65449"/>
                        <a:pt x="20830" y="76617"/>
                        <a:pt x="14626" y="88583"/>
                      </a:cubicBezTo>
                      <a:cubicBezTo>
                        <a:pt x="11701" y="94255"/>
                        <a:pt x="8953" y="100105"/>
                        <a:pt x="6383" y="106044"/>
                      </a:cubicBezTo>
                      <a:cubicBezTo>
                        <a:pt x="2483" y="115085"/>
                        <a:pt x="-2481" y="125012"/>
                        <a:pt x="1419" y="135028"/>
                      </a:cubicBezTo>
                      <a:cubicBezTo>
                        <a:pt x="6028" y="146905"/>
                        <a:pt x="18260" y="151957"/>
                        <a:pt x="29694" y="145753"/>
                      </a:cubicBezTo>
                      <a:cubicBezTo>
                        <a:pt x="34214" y="143271"/>
                        <a:pt x="37405" y="139371"/>
                        <a:pt x="39887" y="134939"/>
                      </a:cubicBezTo>
                      <a:cubicBezTo>
                        <a:pt x="41305" y="132457"/>
                        <a:pt x="42014" y="129710"/>
                        <a:pt x="43078" y="127051"/>
                      </a:cubicBezTo>
                      <a:cubicBezTo>
                        <a:pt x="42280" y="129178"/>
                        <a:pt x="42812" y="127760"/>
                        <a:pt x="43344" y="126519"/>
                      </a:cubicBezTo>
                      <a:cubicBezTo>
                        <a:pt x="45826" y="120580"/>
                        <a:pt x="48396" y="114730"/>
                        <a:pt x="51232" y="108880"/>
                      </a:cubicBezTo>
                      <a:cubicBezTo>
                        <a:pt x="56728" y="97624"/>
                        <a:pt x="62844" y="86633"/>
                        <a:pt x="69403" y="75997"/>
                      </a:cubicBezTo>
                      <a:cubicBezTo>
                        <a:pt x="76316" y="64917"/>
                        <a:pt x="81280" y="58269"/>
                        <a:pt x="88814" y="48431"/>
                      </a:cubicBezTo>
                      <a:cubicBezTo>
                        <a:pt x="92714" y="43290"/>
                        <a:pt x="96968" y="38415"/>
                        <a:pt x="100868" y="33274"/>
                      </a:cubicBezTo>
                      <a:cubicBezTo>
                        <a:pt x="105832" y="26892"/>
                        <a:pt x="110884" y="20865"/>
                        <a:pt x="111150" y="12445"/>
                      </a:cubicBezTo>
                      <a:cubicBezTo>
                        <a:pt x="111504" y="-1737"/>
                        <a:pt x="88548" y="-4573"/>
                        <a:pt x="86066" y="9697"/>
                      </a:cubicBezTo>
                      <a:cubicBezTo>
                        <a:pt x="85446" y="13065"/>
                        <a:pt x="85268" y="12711"/>
                        <a:pt x="83141" y="14661"/>
                      </a:cubicBezTo>
                      <a:cubicBezTo>
                        <a:pt x="81457" y="16256"/>
                        <a:pt x="83407" y="19802"/>
                        <a:pt x="85712" y="18738"/>
                      </a:cubicBezTo>
                      <a:lnTo>
                        <a:pt x="85712" y="1873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86" name="图形 232"/>
              <p:cNvGrpSpPr/>
              <p:nvPr/>
            </p:nvGrpSpPr>
            <p:grpSpPr>
              <a:xfrm>
                <a:off x="6820899" y="4771472"/>
                <a:ext cx="635934" cy="820176"/>
                <a:chOff x="6820899" y="4771472"/>
                <a:chExt cx="635934" cy="820176"/>
              </a:xfrm>
              <a:solidFill>
                <a:srgbClr val="2E382E"/>
              </a:solidFill>
            </p:grpSpPr>
            <p:sp>
              <p:nvSpPr>
                <p:cNvPr id="287" name="任意多边形: 形状 286"/>
                <p:cNvSpPr/>
                <p:nvPr>
                  <p:custDataLst>
                    <p:tags r:id="rId41"/>
                  </p:custDataLst>
                </p:nvPr>
              </p:nvSpPr>
              <p:spPr>
                <a:xfrm>
                  <a:off x="6918463" y="4881564"/>
                  <a:ext cx="407167" cy="710084"/>
                </a:xfrm>
                <a:custGeom>
                  <a:avLst/>
                  <a:gdLst>
                    <a:gd name="connsiteX0" fmla="*/ 74 w 407167"/>
                    <a:gd name="connsiteY0" fmla="*/ 433 h 710084"/>
                    <a:gd name="connsiteX1" fmla="*/ 237794 w 407167"/>
                    <a:gd name="connsiteY1" fmla="*/ 210943 h 710084"/>
                    <a:gd name="connsiteX2" fmla="*/ 342650 w 407167"/>
                    <a:gd name="connsiteY2" fmla="*/ 328119 h 710084"/>
                    <a:gd name="connsiteX3" fmla="*/ 393527 w 407167"/>
                    <a:gd name="connsiteY3" fmla="*/ 499363 h 710084"/>
                    <a:gd name="connsiteX4" fmla="*/ 394856 w 407167"/>
                    <a:gd name="connsiteY4" fmla="*/ 602003 h 710084"/>
                    <a:gd name="connsiteX5" fmla="*/ 391045 w 407167"/>
                    <a:gd name="connsiteY5" fmla="*/ 654475 h 710084"/>
                    <a:gd name="connsiteX6" fmla="*/ 387145 w 407167"/>
                    <a:gd name="connsiteY6" fmla="*/ 706327 h 710084"/>
                    <a:gd name="connsiteX7" fmla="*/ 394945 w 407167"/>
                    <a:gd name="connsiteY7" fmla="*/ 707213 h 710084"/>
                    <a:gd name="connsiteX8" fmla="*/ 401859 w 407167"/>
                    <a:gd name="connsiteY8" fmla="*/ 661655 h 710084"/>
                    <a:gd name="connsiteX9" fmla="*/ 405581 w 407167"/>
                    <a:gd name="connsiteY9" fmla="*/ 614855 h 710084"/>
                    <a:gd name="connsiteX10" fmla="*/ 405936 w 407167"/>
                    <a:gd name="connsiteY10" fmla="*/ 521256 h 710084"/>
                    <a:gd name="connsiteX11" fmla="*/ 363923 w 407167"/>
                    <a:gd name="connsiteY11" fmla="*/ 347176 h 710084"/>
                    <a:gd name="connsiteX12" fmla="*/ 135598 w 407167"/>
                    <a:gd name="connsiteY12" fmla="*/ 122839 h 710084"/>
                    <a:gd name="connsiteX13" fmla="*/ 428 w 407167"/>
                    <a:gd name="connsiteY13" fmla="*/ 167 h 710084"/>
                    <a:gd name="connsiteX14" fmla="*/ 74 w 407167"/>
                    <a:gd name="connsiteY14" fmla="*/ 433 h 710084"/>
                    <a:gd name="connsiteX15" fmla="*/ 74 w 407167"/>
                    <a:gd name="connsiteY15" fmla="*/ 433 h 710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07167" h="710084">
                      <a:moveTo>
                        <a:pt x="74" y="433"/>
                      </a:moveTo>
                      <a:cubicBezTo>
                        <a:pt x="63448" y="87385"/>
                        <a:pt x="156693" y="142782"/>
                        <a:pt x="237794" y="210943"/>
                      </a:cubicBezTo>
                      <a:cubicBezTo>
                        <a:pt x="278123" y="244802"/>
                        <a:pt x="315705" y="282383"/>
                        <a:pt x="342650" y="328119"/>
                      </a:cubicBezTo>
                      <a:cubicBezTo>
                        <a:pt x="373229" y="380148"/>
                        <a:pt x="388297" y="439622"/>
                        <a:pt x="393527" y="499363"/>
                      </a:cubicBezTo>
                      <a:cubicBezTo>
                        <a:pt x="396541" y="533488"/>
                        <a:pt x="396541" y="567790"/>
                        <a:pt x="394856" y="602003"/>
                      </a:cubicBezTo>
                      <a:cubicBezTo>
                        <a:pt x="393970" y="619553"/>
                        <a:pt x="392729" y="637014"/>
                        <a:pt x="391045" y="654475"/>
                      </a:cubicBezTo>
                      <a:cubicBezTo>
                        <a:pt x="389450" y="671670"/>
                        <a:pt x="386170" y="689043"/>
                        <a:pt x="387145" y="706327"/>
                      </a:cubicBezTo>
                      <a:cubicBezTo>
                        <a:pt x="387411" y="710847"/>
                        <a:pt x="393616" y="711468"/>
                        <a:pt x="394945" y="707213"/>
                      </a:cubicBezTo>
                      <a:cubicBezTo>
                        <a:pt x="399554" y="692500"/>
                        <a:pt x="400352" y="676989"/>
                        <a:pt x="401859" y="661655"/>
                      </a:cubicBezTo>
                      <a:cubicBezTo>
                        <a:pt x="403365" y="646055"/>
                        <a:pt x="404695" y="630455"/>
                        <a:pt x="405581" y="614855"/>
                      </a:cubicBezTo>
                      <a:cubicBezTo>
                        <a:pt x="407443" y="583744"/>
                        <a:pt x="407797" y="552456"/>
                        <a:pt x="405936" y="521256"/>
                      </a:cubicBezTo>
                      <a:cubicBezTo>
                        <a:pt x="402479" y="461249"/>
                        <a:pt x="390425" y="401420"/>
                        <a:pt x="363923" y="347176"/>
                      </a:cubicBezTo>
                      <a:cubicBezTo>
                        <a:pt x="315439" y="247992"/>
                        <a:pt x="221485" y="186568"/>
                        <a:pt x="135598" y="122839"/>
                      </a:cubicBezTo>
                      <a:cubicBezTo>
                        <a:pt x="86582" y="86410"/>
                        <a:pt x="37921" y="49006"/>
                        <a:pt x="428" y="167"/>
                      </a:cubicBezTo>
                      <a:cubicBezTo>
                        <a:pt x="340" y="-187"/>
                        <a:pt x="-192" y="79"/>
                        <a:pt x="74" y="433"/>
                      </a:cubicBezTo>
                      <a:lnTo>
                        <a:pt x="74" y="4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8" name="任意多边形: 形状 287"/>
                <p:cNvSpPr/>
                <p:nvPr>
                  <p:custDataLst>
                    <p:tags r:id="rId42"/>
                  </p:custDataLst>
                </p:nvPr>
              </p:nvSpPr>
              <p:spPr>
                <a:xfrm>
                  <a:off x="7285095" y="4963758"/>
                  <a:ext cx="80958" cy="317120"/>
                </a:xfrm>
                <a:custGeom>
                  <a:avLst/>
                  <a:gdLst>
                    <a:gd name="connsiteX0" fmla="*/ 79278 w 80958"/>
                    <a:gd name="connsiteY0" fmla="*/ 404 h 317120"/>
                    <a:gd name="connsiteX1" fmla="*/ 45863 w 80958"/>
                    <a:gd name="connsiteY1" fmla="*/ 57397 h 317120"/>
                    <a:gd name="connsiteX2" fmla="*/ 22108 w 80958"/>
                    <a:gd name="connsiteY2" fmla="*/ 117226 h 317120"/>
                    <a:gd name="connsiteX3" fmla="*/ 38 w 80958"/>
                    <a:gd name="connsiteY3" fmla="*/ 244329 h 317120"/>
                    <a:gd name="connsiteX4" fmla="*/ 1279 w 80958"/>
                    <a:gd name="connsiteY4" fmla="*/ 279784 h 317120"/>
                    <a:gd name="connsiteX5" fmla="*/ 3318 w 80958"/>
                    <a:gd name="connsiteY5" fmla="*/ 297954 h 317120"/>
                    <a:gd name="connsiteX6" fmla="*/ 7306 w 80958"/>
                    <a:gd name="connsiteY6" fmla="*/ 315149 h 317120"/>
                    <a:gd name="connsiteX7" fmla="*/ 14752 w 80958"/>
                    <a:gd name="connsiteY7" fmla="*/ 312933 h 317120"/>
                    <a:gd name="connsiteX8" fmla="*/ 13156 w 80958"/>
                    <a:gd name="connsiteY8" fmla="*/ 297688 h 317120"/>
                    <a:gd name="connsiteX9" fmla="*/ 11295 w 80958"/>
                    <a:gd name="connsiteY9" fmla="*/ 281468 h 317120"/>
                    <a:gd name="connsiteX10" fmla="*/ 9877 w 80958"/>
                    <a:gd name="connsiteY10" fmla="*/ 250800 h 317120"/>
                    <a:gd name="connsiteX11" fmla="*/ 14752 w 80958"/>
                    <a:gd name="connsiteY11" fmla="*/ 188046 h 317120"/>
                    <a:gd name="connsiteX12" fmla="*/ 50826 w 80958"/>
                    <a:gd name="connsiteY12" fmla="*/ 66704 h 317120"/>
                    <a:gd name="connsiteX13" fmla="*/ 80874 w 80958"/>
                    <a:gd name="connsiteY13" fmla="*/ 1202 h 317120"/>
                    <a:gd name="connsiteX14" fmla="*/ 79278 w 80958"/>
                    <a:gd name="connsiteY14" fmla="*/ 404 h 317120"/>
                    <a:gd name="connsiteX15" fmla="*/ 79278 w 80958"/>
                    <a:gd name="connsiteY15" fmla="*/ 404 h 317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0958" h="317120">
                      <a:moveTo>
                        <a:pt x="79278" y="404"/>
                      </a:moveTo>
                      <a:cubicBezTo>
                        <a:pt x="67401" y="19018"/>
                        <a:pt x="55613" y="37543"/>
                        <a:pt x="45863" y="57397"/>
                      </a:cubicBezTo>
                      <a:cubicBezTo>
                        <a:pt x="36379" y="76631"/>
                        <a:pt x="28668" y="96840"/>
                        <a:pt x="22108" y="117226"/>
                      </a:cubicBezTo>
                      <a:cubicBezTo>
                        <a:pt x="8813" y="158264"/>
                        <a:pt x="659" y="201164"/>
                        <a:pt x="38" y="244329"/>
                      </a:cubicBezTo>
                      <a:cubicBezTo>
                        <a:pt x="-139" y="256118"/>
                        <a:pt x="304" y="267995"/>
                        <a:pt x="1279" y="279784"/>
                      </a:cubicBezTo>
                      <a:cubicBezTo>
                        <a:pt x="1811" y="285811"/>
                        <a:pt x="2520" y="291927"/>
                        <a:pt x="3318" y="297954"/>
                      </a:cubicBezTo>
                      <a:cubicBezTo>
                        <a:pt x="4115" y="303893"/>
                        <a:pt x="4647" y="309742"/>
                        <a:pt x="7306" y="315149"/>
                      </a:cubicBezTo>
                      <a:cubicBezTo>
                        <a:pt x="9256" y="319138"/>
                        <a:pt x="14397" y="316390"/>
                        <a:pt x="14752" y="312933"/>
                      </a:cubicBezTo>
                      <a:cubicBezTo>
                        <a:pt x="15195" y="307792"/>
                        <a:pt x="13865" y="302740"/>
                        <a:pt x="13156" y="297688"/>
                      </a:cubicBezTo>
                      <a:cubicBezTo>
                        <a:pt x="12447" y="292281"/>
                        <a:pt x="11827" y="286874"/>
                        <a:pt x="11295" y="281468"/>
                      </a:cubicBezTo>
                      <a:cubicBezTo>
                        <a:pt x="10409" y="271275"/>
                        <a:pt x="9877" y="261081"/>
                        <a:pt x="9877" y="250800"/>
                      </a:cubicBezTo>
                      <a:cubicBezTo>
                        <a:pt x="9788" y="229793"/>
                        <a:pt x="11472" y="208786"/>
                        <a:pt x="14752" y="188046"/>
                      </a:cubicBezTo>
                      <a:cubicBezTo>
                        <a:pt x="21399" y="145944"/>
                        <a:pt x="34783" y="106058"/>
                        <a:pt x="50826" y="66704"/>
                      </a:cubicBezTo>
                      <a:cubicBezTo>
                        <a:pt x="59867" y="44545"/>
                        <a:pt x="69440" y="22297"/>
                        <a:pt x="80874" y="1202"/>
                      </a:cubicBezTo>
                      <a:cubicBezTo>
                        <a:pt x="81317" y="227"/>
                        <a:pt x="79899" y="-482"/>
                        <a:pt x="79278" y="404"/>
                      </a:cubicBezTo>
                      <a:lnTo>
                        <a:pt x="79278" y="4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9" name="任意多边形: 形状 288"/>
                <p:cNvSpPr/>
                <p:nvPr>
                  <p:custDataLst>
                    <p:tags r:id="rId43"/>
                  </p:custDataLst>
                </p:nvPr>
              </p:nvSpPr>
              <p:spPr>
                <a:xfrm>
                  <a:off x="7273611" y="4824110"/>
                  <a:ext cx="183222" cy="300394"/>
                </a:xfrm>
                <a:custGeom>
                  <a:avLst/>
                  <a:gdLst>
                    <a:gd name="connsiteX0" fmla="*/ 27476 w 183222"/>
                    <a:gd name="connsiteY0" fmla="*/ 299507 h 300394"/>
                    <a:gd name="connsiteX1" fmla="*/ 15776 w 183222"/>
                    <a:gd name="connsiteY1" fmla="*/ 151308 h 300394"/>
                    <a:gd name="connsiteX2" fmla="*/ 122582 w 183222"/>
                    <a:gd name="connsiteY2" fmla="*/ 59659 h 300394"/>
                    <a:gd name="connsiteX3" fmla="*/ 182677 w 183222"/>
                    <a:gd name="connsiteY3" fmla="*/ 6655 h 300394"/>
                    <a:gd name="connsiteX4" fmla="*/ 173814 w 183222"/>
                    <a:gd name="connsiteY4" fmla="*/ 4528 h 300394"/>
                    <a:gd name="connsiteX5" fmla="*/ 167964 w 183222"/>
                    <a:gd name="connsiteY5" fmla="*/ 81995 h 300394"/>
                    <a:gd name="connsiteX6" fmla="*/ 161405 w 183222"/>
                    <a:gd name="connsiteY6" fmla="*/ 145902 h 300394"/>
                    <a:gd name="connsiteX7" fmla="*/ 142525 w 183222"/>
                    <a:gd name="connsiteY7" fmla="*/ 203515 h 300394"/>
                    <a:gd name="connsiteX8" fmla="*/ 97587 w 183222"/>
                    <a:gd name="connsiteY8" fmla="*/ 247123 h 300394"/>
                    <a:gd name="connsiteX9" fmla="*/ 27122 w 183222"/>
                    <a:gd name="connsiteY9" fmla="*/ 281957 h 300394"/>
                    <a:gd name="connsiteX10" fmla="*/ 32351 w 183222"/>
                    <a:gd name="connsiteY10" fmla="*/ 290378 h 300394"/>
                    <a:gd name="connsiteX11" fmla="*/ 97942 w 183222"/>
                    <a:gd name="connsiteY11" fmla="*/ 258203 h 300394"/>
                    <a:gd name="connsiteX12" fmla="*/ 146602 w 183222"/>
                    <a:gd name="connsiteY12" fmla="*/ 215303 h 300394"/>
                    <a:gd name="connsiteX13" fmla="*/ 176384 w 183222"/>
                    <a:gd name="connsiteY13" fmla="*/ 96000 h 300394"/>
                    <a:gd name="connsiteX14" fmla="*/ 183209 w 183222"/>
                    <a:gd name="connsiteY14" fmla="*/ 4351 h 300394"/>
                    <a:gd name="connsiteX15" fmla="*/ 174345 w 183222"/>
                    <a:gd name="connsiteY15" fmla="*/ 2223 h 300394"/>
                    <a:gd name="connsiteX16" fmla="*/ 55928 w 183222"/>
                    <a:gd name="connsiteY16" fmla="*/ 91214 h 300394"/>
                    <a:gd name="connsiteX17" fmla="*/ 10104 w 183222"/>
                    <a:gd name="connsiteY17" fmla="*/ 142800 h 300394"/>
                    <a:gd name="connsiteX18" fmla="*/ 2570 w 183222"/>
                    <a:gd name="connsiteY18" fmla="*/ 212644 h 300394"/>
                    <a:gd name="connsiteX19" fmla="*/ 15245 w 183222"/>
                    <a:gd name="connsiteY19" fmla="*/ 254569 h 300394"/>
                    <a:gd name="connsiteX20" fmla="*/ 25704 w 183222"/>
                    <a:gd name="connsiteY20" fmla="*/ 299684 h 300394"/>
                    <a:gd name="connsiteX21" fmla="*/ 27476 w 183222"/>
                    <a:gd name="connsiteY21" fmla="*/ 299507 h 300394"/>
                    <a:gd name="connsiteX22" fmla="*/ 27476 w 183222"/>
                    <a:gd name="connsiteY22" fmla="*/ 299507 h 300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3222" h="300394">
                      <a:moveTo>
                        <a:pt x="27476" y="299507"/>
                      </a:moveTo>
                      <a:cubicBezTo>
                        <a:pt x="27831" y="249871"/>
                        <a:pt x="-6205" y="200413"/>
                        <a:pt x="15776" y="151308"/>
                      </a:cubicBezTo>
                      <a:cubicBezTo>
                        <a:pt x="35808" y="106636"/>
                        <a:pt x="83405" y="84300"/>
                        <a:pt x="122582" y="59659"/>
                      </a:cubicBezTo>
                      <a:cubicBezTo>
                        <a:pt x="145450" y="45300"/>
                        <a:pt x="167077" y="28903"/>
                        <a:pt x="182677" y="6655"/>
                      </a:cubicBezTo>
                      <a:cubicBezTo>
                        <a:pt x="179752" y="5946"/>
                        <a:pt x="176739" y="5237"/>
                        <a:pt x="173814" y="4528"/>
                      </a:cubicBezTo>
                      <a:cubicBezTo>
                        <a:pt x="171864" y="30321"/>
                        <a:pt x="169914" y="56202"/>
                        <a:pt x="167964" y="81995"/>
                      </a:cubicBezTo>
                      <a:cubicBezTo>
                        <a:pt x="166368" y="103357"/>
                        <a:pt x="165039" y="124718"/>
                        <a:pt x="161405" y="145902"/>
                      </a:cubicBezTo>
                      <a:cubicBezTo>
                        <a:pt x="158036" y="165845"/>
                        <a:pt x="152630" y="185788"/>
                        <a:pt x="142525" y="203515"/>
                      </a:cubicBezTo>
                      <a:cubicBezTo>
                        <a:pt x="131889" y="222305"/>
                        <a:pt x="116023" y="236221"/>
                        <a:pt x="97587" y="247123"/>
                      </a:cubicBezTo>
                      <a:cubicBezTo>
                        <a:pt x="75074" y="260419"/>
                        <a:pt x="50699" y="270701"/>
                        <a:pt x="27122" y="281957"/>
                      </a:cubicBezTo>
                      <a:cubicBezTo>
                        <a:pt x="21361" y="284705"/>
                        <a:pt x="26590" y="293125"/>
                        <a:pt x="32351" y="290378"/>
                      </a:cubicBezTo>
                      <a:cubicBezTo>
                        <a:pt x="54244" y="279918"/>
                        <a:pt x="76758" y="270080"/>
                        <a:pt x="97942" y="258203"/>
                      </a:cubicBezTo>
                      <a:cubicBezTo>
                        <a:pt x="117175" y="247389"/>
                        <a:pt x="134371" y="233828"/>
                        <a:pt x="146602" y="215303"/>
                      </a:cubicBezTo>
                      <a:cubicBezTo>
                        <a:pt x="169736" y="180470"/>
                        <a:pt x="173282" y="136506"/>
                        <a:pt x="176384" y="96000"/>
                      </a:cubicBezTo>
                      <a:cubicBezTo>
                        <a:pt x="178689" y="65421"/>
                        <a:pt x="180904" y="34930"/>
                        <a:pt x="183209" y="4351"/>
                      </a:cubicBezTo>
                      <a:cubicBezTo>
                        <a:pt x="183563" y="-879"/>
                        <a:pt x="176739" y="-1145"/>
                        <a:pt x="174345" y="2223"/>
                      </a:cubicBezTo>
                      <a:cubicBezTo>
                        <a:pt x="145184" y="43794"/>
                        <a:pt x="95017" y="61255"/>
                        <a:pt x="55928" y="91214"/>
                      </a:cubicBezTo>
                      <a:cubicBezTo>
                        <a:pt x="37669" y="105218"/>
                        <a:pt x="20563" y="121970"/>
                        <a:pt x="10104" y="142800"/>
                      </a:cubicBezTo>
                      <a:cubicBezTo>
                        <a:pt x="-976" y="164781"/>
                        <a:pt x="-2039" y="188801"/>
                        <a:pt x="2570" y="212644"/>
                      </a:cubicBezTo>
                      <a:cubicBezTo>
                        <a:pt x="5406" y="227092"/>
                        <a:pt x="11079" y="240565"/>
                        <a:pt x="15245" y="254569"/>
                      </a:cubicBezTo>
                      <a:cubicBezTo>
                        <a:pt x="19676" y="269282"/>
                        <a:pt x="23665" y="284439"/>
                        <a:pt x="25704" y="299684"/>
                      </a:cubicBezTo>
                      <a:cubicBezTo>
                        <a:pt x="25970" y="300659"/>
                        <a:pt x="27476" y="300659"/>
                        <a:pt x="27476" y="299507"/>
                      </a:cubicBezTo>
                      <a:lnTo>
                        <a:pt x="27476" y="2995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0" name="任意多边形: 形状 289"/>
                <p:cNvSpPr/>
                <p:nvPr>
                  <p:custDataLst>
                    <p:tags r:id="rId44"/>
                  </p:custDataLst>
                </p:nvPr>
              </p:nvSpPr>
              <p:spPr>
                <a:xfrm>
                  <a:off x="6846172" y="4771472"/>
                  <a:ext cx="255816" cy="277361"/>
                </a:xfrm>
                <a:custGeom>
                  <a:avLst/>
                  <a:gdLst>
                    <a:gd name="connsiteX0" fmla="*/ 255574 w 255816"/>
                    <a:gd name="connsiteY0" fmla="*/ 266524 h 277361"/>
                    <a:gd name="connsiteX1" fmla="*/ 233859 w 255816"/>
                    <a:gd name="connsiteY1" fmla="*/ 208025 h 277361"/>
                    <a:gd name="connsiteX2" fmla="*/ 211434 w 255816"/>
                    <a:gd name="connsiteY2" fmla="*/ 134280 h 277361"/>
                    <a:gd name="connsiteX3" fmla="*/ 164280 w 255816"/>
                    <a:gd name="connsiteY3" fmla="*/ 81276 h 277361"/>
                    <a:gd name="connsiteX4" fmla="*/ 96119 w 255816"/>
                    <a:gd name="connsiteY4" fmla="*/ 40681 h 277361"/>
                    <a:gd name="connsiteX5" fmla="*/ 15372 w 255816"/>
                    <a:gd name="connsiteY5" fmla="*/ 529 h 277361"/>
                    <a:gd name="connsiteX6" fmla="*/ 8547 w 255816"/>
                    <a:gd name="connsiteY6" fmla="*/ 3542 h 277361"/>
                    <a:gd name="connsiteX7" fmla="*/ 26363 w 255816"/>
                    <a:gd name="connsiteY7" fmla="*/ 169734 h 277361"/>
                    <a:gd name="connsiteX8" fmla="*/ 153998 w 255816"/>
                    <a:gd name="connsiteY8" fmla="*/ 269981 h 277361"/>
                    <a:gd name="connsiteX9" fmla="*/ 246800 w 255816"/>
                    <a:gd name="connsiteY9" fmla="*/ 273704 h 277361"/>
                    <a:gd name="connsiteX10" fmla="*/ 243697 w 255816"/>
                    <a:gd name="connsiteY10" fmla="*/ 263333 h 277361"/>
                    <a:gd name="connsiteX11" fmla="*/ 94169 w 255816"/>
                    <a:gd name="connsiteY11" fmla="*/ 230095 h 277361"/>
                    <a:gd name="connsiteX12" fmla="*/ 12624 w 255816"/>
                    <a:gd name="connsiteY12" fmla="*/ 97053 h 277361"/>
                    <a:gd name="connsiteX13" fmla="*/ 17677 w 255816"/>
                    <a:gd name="connsiteY13" fmla="*/ 5670 h 277361"/>
                    <a:gd name="connsiteX14" fmla="*/ 10852 w 255816"/>
                    <a:gd name="connsiteY14" fmla="*/ 8683 h 277361"/>
                    <a:gd name="connsiteX15" fmla="*/ 150807 w 255816"/>
                    <a:gd name="connsiteY15" fmla="*/ 83048 h 277361"/>
                    <a:gd name="connsiteX16" fmla="*/ 181475 w 255816"/>
                    <a:gd name="connsiteY16" fmla="*/ 106360 h 277361"/>
                    <a:gd name="connsiteX17" fmla="*/ 203457 w 255816"/>
                    <a:gd name="connsiteY17" fmla="*/ 137027 h 277361"/>
                    <a:gd name="connsiteX18" fmla="*/ 228541 w 255816"/>
                    <a:gd name="connsiteY18" fmla="*/ 210506 h 277361"/>
                    <a:gd name="connsiteX19" fmla="*/ 254954 w 255816"/>
                    <a:gd name="connsiteY19" fmla="*/ 267676 h 277361"/>
                    <a:gd name="connsiteX20" fmla="*/ 255574 w 255816"/>
                    <a:gd name="connsiteY20" fmla="*/ 266524 h 277361"/>
                    <a:gd name="connsiteX21" fmla="*/ 255574 w 255816"/>
                    <a:gd name="connsiteY21" fmla="*/ 266524 h 277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5816" h="277361">
                      <a:moveTo>
                        <a:pt x="255574" y="266524"/>
                      </a:moveTo>
                      <a:cubicBezTo>
                        <a:pt x="239709" y="250836"/>
                        <a:pt x="237316" y="228943"/>
                        <a:pt x="233859" y="208025"/>
                      </a:cubicBezTo>
                      <a:cubicBezTo>
                        <a:pt x="229604" y="182675"/>
                        <a:pt x="222602" y="157414"/>
                        <a:pt x="211434" y="134280"/>
                      </a:cubicBezTo>
                      <a:cubicBezTo>
                        <a:pt x="200709" y="112032"/>
                        <a:pt x="184489" y="95191"/>
                        <a:pt x="164280" y="81276"/>
                      </a:cubicBezTo>
                      <a:cubicBezTo>
                        <a:pt x="142476" y="66296"/>
                        <a:pt x="119430" y="53090"/>
                        <a:pt x="96119" y="40681"/>
                      </a:cubicBezTo>
                      <a:cubicBezTo>
                        <a:pt x="69528" y="26588"/>
                        <a:pt x="42406" y="13558"/>
                        <a:pt x="15372" y="529"/>
                      </a:cubicBezTo>
                      <a:cubicBezTo>
                        <a:pt x="12536" y="-801"/>
                        <a:pt x="9434" y="440"/>
                        <a:pt x="8547" y="3542"/>
                      </a:cubicBezTo>
                      <a:cubicBezTo>
                        <a:pt x="-7319" y="58851"/>
                        <a:pt x="-937" y="119123"/>
                        <a:pt x="26363" y="169734"/>
                      </a:cubicBezTo>
                      <a:cubicBezTo>
                        <a:pt x="53042" y="219104"/>
                        <a:pt x="100019" y="255090"/>
                        <a:pt x="153998" y="269981"/>
                      </a:cubicBezTo>
                      <a:cubicBezTo>
                        <a:pt x="184223" y="278312"/>
                        <a:pt x="215954" y="279642"/>
                        <a:pt x="246800" y="273704"/>
                      </a:cubicBezTo>
                      <a:cubicBezTo>
                        <a:pt x="253625" y="272374"/>
                        <a:pt x="250434" y="262004"/>
                        <a:pt x="243697" y="263333"/>
                      </a:cubicBezTo>
                      <a:cubicBezTo>
                        <a:pt x="191934" y="273349"/>
                        <a:pt x="137157" y="260142"/>
                        <a:pt x="94169" y="230095"/>
                      </a:cubicBezTo>
                      <a:cubicBezTo>
                        <a:pt x="49851" y="199250"/>
                        <a:pt x="21222" y="150057"/>
                        <a:pt x="12624" y="97053"/>
                      </a:cubicBezTo>
                      <a:cubicBezTo>
                        <a:pt x="7750" y="66739"/>
                        <a:pt x="9256" y="35185"/>
                        <a:pt x="17677" y="5670"/>
                      </a:cubicBezTo>
                      <a:cubicBezTo>
                        <a:pt x="15372" y="6645"/>
                        <a:pt x="13156" y="7620"/>
                        <a:pt x="10852" y="8683"/>
                      </a:cubicBezTo>
                      <a:cubicBezTo>
                        <a:pt x="58538" y="31463"/>
                        <a:pt x="106401" y="54242"/>
                        <a:pt x="150807" y="83048"/>
                      </a:cubicBezTo>
                      <a:cubicBezTo>
                        <a:pt x="161621" y="90051"/>
                        <a:pt x="172257" y="97319"/>
                        <a:pt x="181475" y="106360"/>
                      </a:cubicBezTo>
                      <a:cubicBezTo>
                        <a:pt x="190605" y="115223"/>
                        <a:pt x="197518" y="125859"/>
                        <a:pt x="203457" y="137027"/>
                      </a:cubicBezTo>
                      <a:cubicBezTo>
                        <a:pt x="215511" y="159984"/>
                        <a:pt x="223754" y="185068"/>
                        <a:pt x="228541" y="210506"/>
                      </a:cubicBezTo>
                      <a:cubicBezTo>
                        <a:pt x="232263" y="230626"/>
                        <a:pt x="235543" y="256331"/>
                        <a:pt x="254954" y="267676"/>
                      </a:cubicBezTo>
                      <a:cubicBezTo>
                        <a:pt x="255486" y="268119"/>
                        <a:pt x="256195" y="267145"/>
                        <a:pt x="255574" y="266524"/>
                      </a:cubicBezTo>
                      <a:lnTo>
                        <a:pt x="255574" y="2665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1" name="任意多边形: 形状 290"/>
                <p:cNvSpPr/>
                <p:nvPr>
                  <p:custDataLst>
                    <p:tags r:id="rId45"/>
                  </p:custDataLst>
                </p:nvPr>
              </p:nvSpPr>
              <p:spPr>
                <a:xfrm>
                  <a:off x="6988003" y="5136870"/>
                  <a:ext cx="263805" cy="47761"/>
                </a:xfrm>
                <a:custGeom>
                  <a:avLst/>
                  <a:gdLst>
                    <a:gd name="connsiteX0" fmla="*/ 821 w 263805"/>
                    <a:gd name="connsiteY0" fmla="*/ 11299 h 47761"/>
                    <a:gd name="connsiteX1" fmla="*/ 53382 w 263805"/>
                    <a:gd name="connsiteY1" fmla="*/ 10502 h 47761"/>
                    <a:gd name="connsiteX2" fmla="*/ 106120 w 263805"/>
                    <a:gd name="connsiteY2" fmla="*/ 9349 h 47761"/>
                    <a:gd name="connsiteX3" fmla="*/ 210799 w 263805"/>
                    <a:gd name="connsiteY3" fmla="*/ 22822 h 47761"/>
                    <a:gd name="connsiteX4" fmla="*/ 238276 w 263805"/>
                    <a:gd name="connsiteY4" fmla="*/ 32749 h 47761"/>
                    <a:gd name="connsiteX5" fmla="*/ 249887 w 263805"/>
                    <a:gd name="connsiteY5" fmla="*/ 40638 h 47761"/>
                    <a:gd name="connsiteX6" fmla="*/ 259814 w 263805"/>
                    <a:gd name="connsiteY6" fmla="*/ 47640 h 47761"/>
                    <a:gd name="connsiteX7" fmla="*/ 263803 w 263805"/>
                    <a:gd name="connsiteY7" fmla="*/ 44449 h 47761"/>
                    <a:gd name="connsiteX8" fmla="*/ 249887 w 263805"/>
                    <a:gd name="connsiteY8" fmla="*/ 27786 h 47761"/>
                    <a:gd name="connsiteX9" fmla="*/ 226753 w 263805"/>
                    <a:gd name="connsiteY9" fmla="*/ 17149 h 47761"/>
                    <a:gd name="connsiteX10" fmla="*/ 173395 w 263805"/>
                    <a:gd name="connsiteY10" fmla="*/ 4563 h 47761"/>
                    <a:gd name="connsiteX11" fmla="*/ 63486 w 263805"/>
                    <a:gd name="connsiteY11" fmla="*/ 1461 h 47761"/>
                    <a:gd name="connsiteX12" fmla="*/ 910 w 263805"/>
                    <a:gd name="connsiteY12" fmla="*/ 9615 h 47761"/>
                    <a:gd name="connsiteX13" fmla="*/ 821 w 263805"/>
                    <a:gd name="connsiteY13" fmla="*/ 11299 h 47761"/>
                    <a:gd name="connsiteX14" fmla="*/ 821 w 263805"/>
                    <a:gd name="connsiteY14" fmla="*/ 11299 h 47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3805" h="47761">
                      <a:moveTo>
                        <a:pt x="821" y="11299"/>
                      </a:moveTo>
                      <a:cubicBezTo>
                        <a:pt x="18371" y="10679"/>
                        <a:pt x="35921" y="11122"/>
                        <a:pt x="53382" y="10502"/>
                      </a:cubicBezTo>
                      <a:cubicBezTo>
                        <a:pt x="70932" y="9881"/>
                        <a:pt x="88482" y="9172"/>
                        <a:pt x="106120" y="9349"/>
                      </a:cubicBezTo>
                      <a:cubicBezTo>
                        <a:pt x="141397" y="9615"/>
                        <a:pt x="176763" y="12984"/>
                        <a:pt x="210799" y="22822"/>
                      </a:cubicBezTo>
                      <a:cubicBezTo>
                        <a:pt x="220017" y="25481"/>
                        <a:pt x="229767" y="28229"/>
                        <a:pt x="238276" y="32749"/>
                      </a:cubicBezTo>
                      <a:cubicBezTo>
                        <a:pt x="242442" y="34965"/>
                        <a:pt x="246342" y="37536"/>
                        <a:pt x="249887" y="40638"/>
                      </a:cubicBezTo>
                      <a:cubicBezTo>
                        <a:pt x="253167" y="43474"/>
                        <a:pt x="255560" y="46311"/>
                        <a:pt x="259814" y="47640"/>
                      </a:cubicBezTo>
                      <a:cubicBezTo>
                        <a:pt x="261764" y="48261"/>
                        <a:pt x="263891" y="46399"/>
                        <a:pt x="263803" y="44449"/>
                      </a:cubicBezTo>
                      <a:cubicBezTo>
                        <a:pt x="263360" y="36738"/>
                        <a:pt x="255737" y="31774"/>
                        <a:pt x="249887" y="27786"/>
                      </a:cubicBezTo>
                      <a:cubicBezTo>
                        <a:pt x="242796" y="22911"/>
                        <a:pt x="234819" y="19897"/>
                        <a:pt x="226753" y="17149"/>
                      </a:cubicBezTo>
                      <a:cubicBezTo>
                        <a:pt x="209381" y="11299"/>
                        <a:pt x="191476" y="7222"/>
                        <a:pt x="173395" y="4563"/>
                      </a:cubicBezTo>
                      <a:cubicBezTo>
                        <a:pt x="136965" y="-844"/>
                        <a:pt x="100093" y="-844"/>
                        <a:pt x="63486" y="1461"/>
                      </a:cubicBezTo>
                      <a:cubicBezTo>
                        <a:pt x="42480" y="2791"/>
                        <a:pt x="21739" y="6779"/>
                        <a:pt x="910" y="9615"/>
                      </a:cubicBezTo>
                      <a:cubicBezTo>
                        <a:pt x="-242" y="9793"/>
                        <a:pt x="-331" y="11299"/>
                        <a:pt x="821" y="11299"/>
                      </a:cubicBezTo>
                      <a:lnTo>
                        <a:pt x="821" y="1129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2" name="任意多边形: 形状 291"/>
                <p:cNvSpPr/>
                <p:nvPr>
                  <p:custDataLst>
                    <p:tags r:id="rId46"/>
                  </p:custDataLst>
                </p:nvPr>
              </p:nvSpPr>
              <p:spPr>
                <a:xfrm>
                  <a:off x="6820899" y="5064493"/>
                  <a:ext cx="340031" cy="166472"/>
                </a:xfrm>
                <a:custGeom>
                  <a:avLst/>
                  <a:gdLst>
                    <a:gd name="connsiteX0" fmla="*/ 339790 w 340031"/>
                    <a:gd name="connsiteY0" fmla="*/ 77916 h 166472"/>
                    <a:gd name="connsiteX1" fmla="*/ 241759 w 340031"/>
                    <a:gd name="connsiteY1" fmla="*/ 3462 h 166472"/>
                    <a:gd name="connsiteX2" fmla="*/ 176080 w 340031"/>
                    <a:gd name="connsiteY2" fmla="*/ 3728 h 166472"/>
                    <a:gd name="connsiteX3" fmla="*/ 98790 w 340031"/>
                    <a:gd name="connsiteY3" fmla="*/ 28014 h 166472"/>
                    <a:gd name="connsiteX4" fmla="*/ 4570 w 340031"/>
                    <a:gd name="connsiteY4" fmla="*/ 45120 h 166472"/>
                    <a:gd name="connsiteX5" fmla="*/ 1379 w 340031"/>
                    <a:gd name="connsiteY5" fmla="*/ 53452 h 166472"/>
                    <a:gd name="connsiteX6" fmla="*/ 129546 w 340031"/>
                    <a:gd name="connsiteY6" fmla="*/ 152369 h 166472"/>
                    <a:gd name="connsiteX7" fmla="*/ 210382 w 340031"/>
                    <a:gd name="connsiteY7" fmla="*/ 166196 h 166472"/>
                    <a:gd name="connsiteX8" fmla="*/ 285722 w 340031"/>
                    <a:gd name="connsiteY8" fmla="*/ 143772 h 166472"/>
                    <a:gd name="connsiteX9" fmla="*/ 321708 w 340031"/>
                    <a:gd name="connsiteY9" fmla="*/ 118245 h 166472"/>
                    <a:gd name="connsiteX10" fmla="*/ 338106 w 340031"/>
                    <a:gd name="connsiteY10" fmla="*/ 81461 h 166472"/>
                    <a:gd name="connsiteX11" fmla="*/ 327470 w 340031"/>
                    <a:gd name="connsiteY11" fmla="*/ 84652 h 166472"/>
                    <a:gd name="connsiteX12" fmla="*/ 309388 w 340031"/>
                    <a:gd name="connsiteY12" fmla="*/ 114167 h 166472"/>
                    <a:gd name="connsiteX13" fmla="*/ 279872 w 340031"/>
                    <a:gd name="connsiteY13" fmla="*/ 134376 h 166472"/>
                    <a:gd name="connsiteX14" fmla="*/ 209053 w 340031"/>
                    <a:gd name="connsiteY14" fmla="*/ 155738 h 166472"/>
                    <a:gd name="connsiteX15" fmla="*/ 68211 w 340031"/>
                    <a:gd name="connsiteY15" fmla="*/ 104772 h 166472"/>
                    <a:gd name="connsiteX16" fmla="*/ 7938 w 340031"/>
                    <a:gd name="connsiteY16" fmla="*/ 46450 h 166472"/>
                    <a:gd name="connsiteX17" fmla="*/ 4748 w 340031"/>
                    <a:gd name="connsiteY17" fmla="*/ 54782 h 166472"/>
                    <a:gd name="connsiteX18" fmla="*/ 83013 w 340031"/>
                    <a:gd name="connsiteY18" fmla="*/ 41930 h 166472"/>
                    <a:gd name="connsiteX19" fmla="*/ 157201 w 340031"/>
                    <a:gd name="connsiteY19" fmla="*/ 17998 h 166472"/>
                    <a:gd name="connsiteX20" fmla="*/ 226780 w 340031"/>
                    <a:gd name="connsiteY20" fmla="*/ 9666 h 166472"/>
                    <a:gd name="connsiteX21" fmla="*/ 284925 w 340031"/>
                    <a:gd name="connsiteY21" fmla="*/ 30495 h 166472"/>
                    <a:gd name="connsiteX22" fmla="*/ 334826 w 340031"/>
                    <a:gd name="connsiteY22" fmla="*/ 80131 h 166472"/>
                    <a:gd name="connsiteX23" fmla="*/ 339790 w 340031"/>
                    <a:gd name="connsiteY23" fmla="*/ 77916 h 166472"/>
                    <a:gd name="connsiteX24" fmla="*/ 339790 w 340031"/>
                    <a:gd name="connsiteY24" fmla="*/ 77916 h 166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0031" h="166472">
                      <a:moveTo>
                        <a:pt x="339790" y="77916"/>
                      </a:moveTo>
                      <a:cubicBezTo>
                        <a:pt x="322949" y="39182"/>
                        <a:pt x="282000" y="12502"/>
                        <a:pt x="241759" y="3462"/>
                      </a:cubicBezTo>
                      <a:cubicBezTo>
                        <a:pt x="219955" y="-1413"/>
                        <a:pt x="197884" y="-970"/>
                        <a:pt x="176080" y="3728"/>
                      </a:cubicBezTo>
                      <a:cubicBezTo>
                        <a:pt x="149667" y="9489"/>
                        <a:pt x="124671" y="20302"/>
                        <a:pt x="98790" y="28014"/>
                      </a:cubicBezTo>
                      <a:cubicBezTo>
                        <a:pt x="68122" y="37143"/>
                        <a:pt x="36568" y="42904"/>
                        <a:pt x="4570" y="45120"/>
                      </a:cubicBezTo>
                      <a:cubicBezTo>
                        <a:pt x="139" y="45386"/>
                        <a:pt x="-1368" y="50261"/>
                        <a:pt x="1379" y="53452"/>
                      </a:cubicBezTo>
                      <a:cubicBezTo>
                        <a:pt x="36922" y="94579"/>
                        <a:pt x="78226" y="132338"/>
                        <a:pt x="129546" y="152369"/>
                      </a:cubicBezTo>
                      <a:cubicBezTo>
                        <a:pt x="155162" y="162385"/>
                        <a:pt x="182816" y="167792"/>
                        <a:pt x="210382" y="166196"/>
                      </a:cubicBezTo>
                      <a:cubicBezTo>
                        <a:pt x="236795" y="164690"/>
                        <a:pt x="262588" y="156535"/>
                        <a:pt x="285722" y="143772"/>
                      </a:cubicBezTo>
                      <a:cubicBezTo>
                        <a:pt x="298663" y="136681"/>
                        <a:pt x="310718" y="128083"/>
                        <a:pt x="321708" y="118245"/>
                      </a:cubicBezTo>
                      <a:cubicBezTo>
                        <a:pt x="332256" y="108849"/>
                        <a:pt x="341651" y="96263"/>
                        <a:pt x="338106" y="81461"/>
                      </a:cubicBezTo>
                      <a:cubicBezTo>
                        <a:pt x="336422" y="74547"/>
                        <a:pt x="325874" y="77738"/>
                        <a:pt x="327470" y="84652"/>
                      </a:cubicBezTo>
                      <a:cubicBezTo>
                        <a:pt x="330395" y="96883"/>
                        <a:pt x="317720" y="107343"/>
                        <a:pt x="309388" y="114167"/>
                      </a:cubicBezTo>
                      <a:cubicBezTo>
                        <a:pt x="300170" y="121790"/>
                        <a:pt x="290243" y="128526"/>
                        <a:pt x="279872" y="134376"/>
                      </a:cubicBezTo>
                      <a:cubicBezTo>
                        <a:pt x="258157" y="146608"/>
                        <a:pt x="234048" y="154408"/>
                        <a:pt x="209053" y="155738"/>
                      </a:cubicBezTo>
                      <a:cubicBezTo>
                        <a:pt x="157467" y="158574"/>
                        <a:pt x="108008" y="136149"/>
                        <a:pt x="68211" y="104772"/>
                      </a:cubicBezTo>
                      <a:cubicBezTo>
                        <a:pt x="46229" y="87400"/>
                        <a:pt x="26463" y="67368"/>
                        <a:pt x="7938" y="46450"/>
                      </a:cubicBezTo>
                      <a:cubicBezTo>
                        <a:pt x="6875" y="49198"/>
                        <a:pt x="5811" y="52034"/>
                        <a:pt x="4748" y="54782"/>
                      </a:cubicBezTo>
                      <a:cubicBezTo>
                        <a:pt x="31161" y="52654"/>
                        <a:pt x="57397" y="48489"/>
                        <a:pt x="83013" y="41930"/>
                      </a:cubicBezTo>
                      <a:cubicBezTo>
                        <a:pt x="108274" y="35459"/>
                        <a:pt x="132383" y="25709"/>
                        <a:pt x="157201" y="17998"/>
                      </a:cubicBezTo>
                      <a:cubicBezTo>
                        <a:pt x="179803" y="10996"/>
                        <a:pt x="203114" y="6653"/>
                        <a:pt x="226780" y="9666"/>
                      </a:cubicBezTo>
                      <a:cubicBezTo>
                        <a:pt x="247343" y="12325"/>
                        <a:pt x="267286" y="19505"/>
                        <a:pt x="284925" y="30495"/>
                      </a:cubicBezTo>
                      <a:cubicBezTo>
                        <a:pt x="305311" y="43082"/>
                        <a:pt x="321177" y="60632"/>
                        <a:pt x="334826" y="80131"/>
                      </a:cubicBezTo>
                      <a:cubicBezTo>
                        <a:pt x="336599" y="82525"/>
                        <a:pt x="341119" y="80929"/>
                        <a:pt x="339790" y="77916"/>
                      </a:cubicBezTo>
                      <a:lnTo>
                        <a:pt x="339790" y="779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93" name="图形 232"/>
            <p:cNvGrpSpPr/>
            <p:nvPr/>
          </p:nvGrpSpPr>
          <p:grpSpPr>
            <a:xfrm>
              <a:off x="7113739" y="3641424"/>
              <a:ext cx="1069945" cy="1459643"/>
              <a:chOff x="7113739" y="3641424"/>
              <a:chExt cx="1069945" cy="1459643"/>
            </a:xfrm>
          </p:grpSpPr>
          <p:grpSp>
            <p:nvGrpSpPr>
              <p:cNvPr id="294" name="图形 232"/>
              <p:cNvGrpSpPr/>
              <p:nvPr/>
            </p:nvGrpSpPr>
            <p:grpSpPr>
              <a:xfrm>
                <a:off x="7118144" y="3646418"/>
                <a:ext cx="1050596" cy="1006726"/>
                <a:chOff x="7118144" y="3646418"/>
                <a:chExt cx="1050596" cy="1006726"/>
              </a:xfrm>
            </p:grpSpPr>
            <p:sp>
              <p:nvSpPr>
                <p:cNvPr id="295" name="任意多边形: 形状 294"/>
                <p:cNvSpPr/>
                <p:nvPr>
                  <p:custDataLst>
                    <p:tags r:id="rId47"/>
                  </p:custDataLst>
                </p:nvPr>
              </p:nvSpPr>
              <p:spPr>
                <a:xfrm>
                  <a:off x="7468991" y="3646418"/>
                  <a:ext cx="200799" cy="468616"/>
                </a:xfrm>
                <a:custGeom>
                  <a:avLst/>
                  <a:gdLst>
                    <a:gd name="connsiteX0" fmla="*/ 121580 w 200799"/>
                    <a:gd name="connsiteY0" fmla="*/ 459309 h 468616"/>
                    <a:gd name="connsiteX1" fmla="*/ 3517 w 200799"/>
                    <a:gd name="connsiteY1" fmla="*/ 239582 h 468616"/>
                    <a:gd name="connsiteX2" fmla="*/ 2897 w 200799"/>
                    <a:gd name="connsiteY2" fmla="*/ 0 h 468616"/>
                    <a:gd name="connsiteX3" fmla="*/ 198693 w 200799"/>
                    <a:gd name="connsiteY3" fmla="*/ 245698 h 468616"/>
                    <a:gd name="connsiteX4" fmla="*/ 133014 w 200799"/>
                    <a:gd name="connsiteY4" fmla="*/ 468616 h 468616"/>
                    <a:gd name="connsiteX5" fmla="*/ 121580 w 200799"/>
                    <a:gd name="connsiteY5" fmla="*/ 459309 h 468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0799" h="468616">
                      <a:moveTo>
                        <a:pt x="121580" y="459309"/>
                      </a:moveTo>
                      <a:cubicBezTo>
                        <a:pt x="66626" y="377322"/>
                        <a:pt x="11051" y="336106"/>
                        <a:pt x="3517" y="239582"/>
                      </a:cubicBezTo>
                      <a:cubicBezTo>
                        <a:pt x="-4017" y="143058"/>
                        <a:pt x="2897" y="0"/>
                        <a:pt x="2897" y="0"/>
                      </a:cubicBezTo>
                      <a:cubicBezTo>
                        <a:pt x="2897" y="0"/>
                        <a:pt x="182561" y="150503"/>
                        <a:pt x="198693" y="245698"/>
                      </a:cubicBezTo>
                      <a:cubicBezTo>
                        <a:pt x="214824" y="340892"/>
                        <a:pt x="133014" y="468616"/>
                        <a:pt x="133014" y="468616"/>
                      </a:cubicBezTo>
                      <a:lnTo>
                        <a:pt x="121580" y="459309"/>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6" name="任意多边形: 形状 295"/>
                <p:cNvSpPr/>
                <p:nvPr>
                  <p:custDataLst>
                    <p:tags r:id="rId48"/>
                  </p:custDataLst>
                </p:nvPr>
              </p:nvSpPr>
              <p:spPr>
                <a:xfrm>
                  <a:off x="7302969" y="3930051"/>
                  <a:ext cx="227443" cy="381872"/>
                </a:xfrm>
                <a:custGeom>
                  <a:avLst/>
                  <a:gdLst>
                    <a:gd name="connsiteX0" fmla="*/ 246 w 227443"/>
                    <a:gd name="connsiteY0" fmla="*/ 0 h 381872"/>
                    <a:gd name="connsiteX1" fmla="*/ 210933 w 227443"/>
                    <a:gd name="connsiteY1" fmla="*/ 185248 h 381872"/>
                    <a:gd name="connsiteX2" fmla="*/ 221215 w 227443"/>
                    <a:gd name="connsiteY2" fmla="*/ 381842 h 381872"/>
                    <a:gd name="connsiteX3" fmla="*/ 84007 w 227443"/>
                    <a:gd name="connsiteY3" fmla="*/ 285406 h 381872"/>
                    <a:gd name="connsiteX4" fmla="*/ 246 w 227443"/>
                    <a:gd name="connsiteY4" fmla="*/ 0 h 381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443" h="381872">
                      <a:moveTo>
                        <a:pt x="246" y="0"/>
                      </a:moveTo>
                      <a:cubicBezTo>
                        <a:pt x="120613" y="70465"/>
                        <a:pt x="185051" y="102463"/>
                        <a:pt x="210933" y="185248"/>
                      </a:cubicBezTo>
                      <a:cubicBezTo>
                        <a:pt x="236814" y="268034"/>
                        <a:pt x="225646" y="380158"/>
                        <a:pt x="221215" y="381842"/>
                      </a:cubicBezTo>
                      <a:cubicBezTo>
                        <a:pt x="216871" y="383526"/>
                        <a:pt x="101202" y="314745"/>
                        <a:pt x="84007" y="285406"/>
                      </a:cubicBezTo>
                      <a:cubicBezTo>
                        <a:pt x="66811" y="256068"/>
                        <a:pt x="-4717" y="52029"/>
                        <a:pt x="246"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7" name="任意多边形: 形状 296"/>
                <p:cNvSpPr/>
                <p:nvPr>
                  <p:custDataLst>
                    <p:tags r:id="rId49"/>
                  </p:custDataLst>
                </p:nvPr>
              </p:nvSpPr>
              <p:spPr>
                <a:xfrm>
                  <a:off x="7118144" y="4292029"/>
                  <a:ext cx="341778" cy="241093"/>
                </a:xfrm>
                <a:custGeom>
                  <a:avLst/>
                  <a:gdLst>
                    <a:gd name="connsiteX0" fmla="*/ 0 w 341778"/>
                    <a:gd name="connsiteY0" fmla="*/ 276 h 241093"/>
                    <a:gd name="connsiteX1" fmla="*/ 238341 w 341778"/>
                    <a:gd name="connsiteY1" fmla="*/ 77477 h 241093"/>
                    <a:gd name="connsiteX2" fmla="*/ 341779 w 341778"/>
                    <a:gd name="connsiteY2" fmla="*/ 224701 h 241093"/>
                    <a:gd name="connsiteX3" fmla="*/ 97676 w 341778"/>
                    <a:gd name="connsiteY3" fmla="*/ 183840 h 241093"/>
                    <a:gd name="connsiteX4" fmla="*/ 0 w 341778"/>
                    <a:gd name="connsiteY4" fmla="*/ 276 h 2410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778" h="241093">
                      <a:moveTo>
                        <a:pt x="0" y="276"/>
                      </a:moveTo>
                      <a:cubicBezTo>
                        <a:pt x="72947" y="-3447"/>
                        <a:pt x="185337" y="30944"/>
                        <a:pt x="238341" y="77477"/>
                      </a:cubicBezTo>
                      <a:cubicBezTo>
                        <a:pt x="291345" y="124011"/>
                        <a:pt x="319531" y="214774"/>
                        <a:pt x="341779" y="224701"/>
                      </a:cubicBezTo>
                      <a:cubicBezTo>
                        <a:pt x="265109" y="269462"/>
                        <a:pt x="126217" y="211317"/>
                        <a:pt x="97676" y="183840"/>
                      </a:cubicBezTo>
                      <a:cubicBezTo>
                        <a:pt x="69136" y="156274"/>
                        <a:pt x="15600" y="92723"/>
                        <a:pt x="0" y="276"/>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8" name="任意多边形: 形状 297"/>
                <p:cNvSpPr/>
                <p:nvPr>
                  <p:custDataLst>
                    <p:tags r:id="rId50"/>
                  </p:custDataLst>
                </p:nvPr>
              </p:nvSpPr>
              <p:spPr>
                <a:xfrm>
                  <a:off x="7723205" y="4035971"/>
                  <a:ext cx="139257" cy="351794"/>
                </a:xfrm>
                <a:custGeom>
                  <a:avLst/>
                  <a:gdLst>
                    <a:gd name="connsiteX0" fmla="*/ 111025 w 139257"/>
                    <a:gd name="connsiteY0" fmla="*/ 0 h 351794"/>
                    <a:gd name="connsiteX1" fmla="*/ 3688 w 139257"/>
                    <a:gd name="connsiteY1" fmla="*/ 171421 h 351794"/>
                    <a:gd name="connsiteX2" fmla="*/ 19022 w 139257"/>
                    <a:gd name="connsiteY2" fmla="*/ 351794 h 351794"/>
                    <a:gd name="connsiteX3" fmla="*/ 133361 w 139257"/>
                    <a:gd name="connsiteY3" fmla="*/ 215739 h 351794"/>
                    <a:gd name="connsiteX4" fmla="*/ 111025 w 139257"/>
                    <a:gd name="connsiteY4" fmla="*/ 0 h 3517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257" h="351794">
                      <a:moveTo>
                        <a:pt x="111025" y="0"/>
                      </a:moveTo>
                      <a:cubicBezTo>
                        <a:pt x="94805" y="66565"/>
                        <a:pt x="17426" y="88724"/>
                        <a:pt x="3688" y="171421"/>
                      </a:cubicBezTo>
                      <a:cubicBezTo>
                        <a:pt x="-10051" y="254118"/>
                        <a:pt x="19022" y="351794"/>
                        <a:pt x="19022" y="351794"/>
                      </a:cubicBezTo>
                      <a:cubicBezTo>
                        <a:pt x="19022" y="351794"/>
                        <a:pt x="116432" y="295068"/>
                        <a:pt x="133361" y="215739"/>
                      </a:cubicBezTo>
                      <a:cubicBezTo>
                        <a:pt x="150202" y="136410"/>
                        <a:pt x="127246" y="18702"/>
                        <a:pt x="111025"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9" name="任意多边形: 形状 298"/>
                <p:cNvSpPr/>
                <p:nvPr>
                  <p:custDataLst>
                    <p:tags r:id="rId51"/>
                  </p:custDataLst>
                </p:nvPr>
              </p:nvSpPr>
              <p:spPr>
                <a:xfrm>
                  <a:off x="7802853" y="4464880"/>
                  <a:ext cx="365887" cy="188263"/>
                </a:xfrm>
                <a:custGeom>
                  <a:avLst/>
                  <a:gdLst>
                    <a:gd name="connsiteX0" fmla="*/ 0 w 365887"/>
                    <a:gd name="connsiteY0" fmla="*/ 59207 h 188263"/>
                    <a:gd name="connsiteX1" fmla="*/ 189237 w 365887"/>
                    <a:gd name="connsiteY1" fmla="*/ 185956 h 188263"/>
                    <a:gd name="connsiteX2" fmla="*/ 365887 w 365887"/>
                    <a:gd name="connsiteY2" fmla="*/ 140929 h 188263"/>
                    <a:gd name="connsiteX3" fmla="*/ 240025 w 365887"/>
                    <a:gd name="connsiteY3" fmla="*/ 40327 h 188263"/>
                    <a:gd name="connsiteX4" fmla="*/ 112390 w 365887"/>
                    <a:gd name="connsiteY4" fmla="*/ 3189 h 188263"/>
                    <a:gd name="connsiteX5" fmla="*/ 0 w 365887"/>
                    <a:gd name="connsiteY5" fmla="*/ 59207 h 18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5887" h="188263">
                      <a:moveTo>
                        <a:pt x="0" y="59207"/>
                      </a:moveTo>
                      <a:cubicBezTo>
                        <a:pt x="33061" y="123911"/>
                        <a:pt x="101842" y="171242"/>
                        <a:pt x="189237" y="185956"/>
                      </a:cubicBezTo>
                      <a:cubicBezTo>
                        <a:pt x="276632" y="200580"/>
                        <a:pt x="365887" y="140929"/>
                        <a:pt x="365887" y="140929"/>
                      </a:cubicBezTo>
                      <a:cubicBezTo>
                        <a:pt x="365887" y="140929"/>
                        <a:pt x="270693" y="59384"/>
                        <a:pt x="240025" y="40327"/>
                      </a:cubicBezTo>
                      <a:cubicBezTo>
                        <a:pt x="209269" y="21271"/>
                        <a:pt x="167964" y="-10107"/>
                        <a:pt x="112390" y="3189"/>
                      </a:cubicBezTo>
                      <a:cubicBezTo>
                        <a:pt x="56815" y="16484"/>
                        <a:pt x="0" y="59207"/>
                        <a:pt x="0" y="59207"/>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0" name="任意多边形: 形状 299"/>
                <p:cNvSpPr/>
                <p:nvPr>
                  <p:custDataLst>
                    <p:tags r:id="rId52"/>
                  </p:custDataLst>
                </p:nvPr>
              </p:nvSpPr>
              <p:spPr>
                <a:xfrm>
                  <a:off x="7862981" y="4472810"/>
                  <a:ext cx="295551" cy="138104"/>
                </a:xfrm>
                <a:custGeom>
                  <a:avLst/>
                  <a:gdLst>
                    <a:gd name="connsiteX0" fmla="*/ 294591 w 295551"/>
                    <a:gd name="connsiteY0" fmla="*/ 128124 h 138104"/>
                    <a:gd name="connsiteX1" fmla="*/ 265164 w 295551"/>
                    <a:gd name="connsiteY1" fmla="*/ 105255 h 138104"/>
                    <a:gd name="connsiteX2" fmla="*/ 236181 w 295551"/>
                    <a:gd name="connsiteY2" fmla="*/ 81147 h 138104"/>
                    <a:gd name="connsiteX3" fmla="*/ 172452 w 295551"/>
                    <a:gd name="connsiteY3" fmla="*/ 30004 h 138104"/>
                    <a:gd name="connsiteX4" fmla="*/ 93477 w 295551"/>
                    <a:gd name="connsiteY4" fmla="*/ 2350 h 138104"/>
                    <a:gd name="connsiteX5" fmla="*/ 7146 w 295551"/>
                    <a:gd name="connsiteY5" fmla="*/ 12897 h 138104"/>
                    <a:gd name="connsiteX6" fmla="*/ 15833 w 295551"/>
                    <a:gd name="connsiteY6" fmla="*/ 42147 h 138104"/>
                    <a:gd name="connsiteX7" fmla="*/ 55187 w 295551"/>
                    <a:gd name="connsiteY7" fmla="*/ 36563 h 138104"/>
                    <a:gd name="connsiteX8" fmla="*/ 94364 w 295551"/>
                    <a:gd name="connsiteY8" fmla="*/ 36386 h 138104"/>
                    <a:gd name="connsiteX9" fmla="*/ 168374 w 295551"/>
                    <a:gd name="connsiteY9" fmla="*/ 62976 h 138104"/>
                    <a:gd name="connsiteX10" fmla="*/ 227849 w 295551"/>
                    <a:gd name="connsiteY10" fmla="*/ 109953 h 138104"/>
                    <a:gd name="connsiteX11" fmla="*/ 291223 w 295551"/>
                    <a:gd name="connsiteY11" fmla="*/ 137342 h 138104"/>
                    <a:gd name="connsiteX12" fmla="*/ 294591 w 295551"/>
                    <a:gd name="connsiteY12" fmla="*/ 128124 h 138104"/>
                    <a:gd name="connsiteX13" fmla="*/ 294591 w 295551"/>
                    <a:gd name="connsiteY13" fmla="*/ 128124 h 138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5551" h="138104">
                      <a:moveTo>
                        <a:pt x="294591" y="128124"/>
                      </a:moveTo>
                      <a:cubicBezTo>
                        <a:pt x="287146" y="118462"/>
                        <a:pt x="275003" y="112258"/>
                        <a:pt x="265164" y="105255"/>
                      </a:cubicBezTo>
                      <a:cubicBezTo>
                        <a:pt x="254883" y="97987"/>
                        <a:pt x="245399" y="89567"/>
                        <a:pt x="236181" y="81147"/>
                      </a:cubicBezTo>
                      <a:cubicBezTo>
                        <a:pt x="216149" y="62799"/>
                        <a:pt x="195763" y="44097"/>
                        <a:pt x="172452" y="30004"/>
                      </a:cubicBezTo>
                      <a:cubicBezTo>
                        <a:pt x="148431" y="15468"/>
                        <a:pt x="121309" y="5806"/>
                        <a:pt x="93477" y="2350"/>
                      </a:cubicBezTo>
                      <a:cubicBezTo>
                        <a:pt x="66798" y="-1019"/>
                        <a:pt x="30192" y="-3057"/>
                        <a:pt x="7146" y="12897"/>
                      </a:cubicBezTo>
                      <a:cubicBezTo>
                        <a:pt x="-5794" y="21849"/>
                        <a:pt x="-122" y="41881"/>
                        <a:pt x="15833" y="42147"/>
                      </a:cubicBezTo>
                      <a:cubicBezTo>
                        <a:pt x="29128" y="42413"/>
                        <a:pt x="41892" y="37981"/>
                        <a:pt x="55187" y="36563"/>
                      </a:cubicBezTo>
                      <a:cubicBezTo>
                        <a:pt x="68128" y="35145"/>
                        <a:pt x="81334" y="34967"/>
                        <a:pt x="94364" y="36386"/>
                      </a:cubicBezTo>
                      <a:cubicBezTo>
                        <a:pt x="120777" y="39311"/>
                        <a:pt x="146215" y="48440"/>
                        <a:pt x="168374" y="62976"/>
                      </a:cubicBezTo>
                      <a:cubicBezTo>
                        <a:pt x="189470" y="76892"/>
                        <a:pt x="207640" y="94796"/>
                        <a:pt x="227849" y="109953"/>
                      </a:cubicBezTo>
                      <a:cubicBezTo>
                        <a:pt x="244690" y="122628"/>
                        <a:pt x="268621" y="142217"/>
                        <a:pt x="291223" y="137342"/>
                      </a:cubicBezTo>
                      <a:cubicBezTo>
                        <a:pt x="294769" y="136455"/>
                        <a:pt x="296896" y="131137"/>
                        <a:pt x="294591" y="128124"/>
                      </a:cubicBezTo>
                      <a:lnTo>
                        <a:pt x="294591" y="12812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1" name="任意多边形: 形状 300"/>
                <p:cNvSpPr/>
                <p:nvPr>
                  <p:custDataLst>
                    <p:tags r:id="rId53"/>
                  </p:custDataLst>
                </p:nvPr>
              </p:nvSpPr>
              <p:spPr>
                <a:xfrm>
                  <a:off x="7705446" y="4051276"/>
                  <a:ext cx="135299" cy="231016"/>
                </a:xfrm>
                <a:custGeom>
                  <a:avLst/>
                  <a:gdLst>
                    <a:gd name="connsiteX0" fmla="*/ 119655 w 135299"/>
                    <a:gd name="connsiteY0" fmla="*/ 1624 h 231016"/>
                    <a:gd name="connsiteX1" fmla="*/ 101573 w 135299"/>
                    <a:gd name="connsiteY1" fmla="*/ 23783 h 231016"/>
                    <a:gd name="connsiteX2" fmla="*/ 83049 w 135299"/>
                    <a:gd name="connsiteY2" fmla="*/ 46917 h 231016"/>
                    <a:gd name="connsiteX3" fmla="*/ 45379 w 135299"/>
                    <a:gd name="connsiteY3" fmla="*/ 94515 h 231016"/>
                    <a:gd name="connsiteX4" fmla="*/ 22511 w 135299"/>
                    <a:gd name="connsiteY4" fmla="*/ 151862 h 231016"/>
                    <a:gd name="connsiteX5" fmla="*/ 12495 w 135299"/>
                    <a:gd name="connsiteY5" fmla="*/ 179516 h 231016"/>
                    <a:gd name="connsiteX6" fmla="*/ 352 w 135299"/>
                    <a:gd name="connsiteY6" fmla="*/ 210716 h 231016"/>
                    <a:gd name="connsiteX7" fmla="*/ 24549 w 135299"/>
                    <a:gd name="connsiteY7" fmla="*/ 228443 h 231016"/>
                    <a:gd name="connsiteX8" fmla="*/ 56369 w 135299"/>
                    <a:gd name="connsiteY8" fmla="*/ 172780 h 231016"/>
                    <a:gd name="connsiteX9" fmla="*/ 76401 w 135299"/>
                    <a:gd name="connsiteY9" fmla="*/ 113571 h 231016"/>
                    <a:gd name="connsiteX10" fmla="*/ 107601 w 135299"/>
                    <a:gd name="connsiteY10" fmla="*/ 62872 h 231016"/>
                    <a:gd name="connsiteX11" fmla="*/ 135255 w 135299"/>
                    <a:gd name="connsiteY11" fmla="*/ 10134 h 231016"/>
                    <a:gd name="connsiteX12" fmla="*/ 119655 w 135299"/>
                    <a:gd name="connsiteY12" fmla="*/ 1624 h 231016"/>
                    <a:gd name="connsiteX13" fmla="*/ 119655 w 135299"/>
                    <a:gd name="connsiteY13" fmla="*/ 1624 h 231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5299" h="231016">
                      <a:moveTo>
                        <a:pt x="119655" y="1624"/>
                      </a:moveTo>
                      <a:cubicBezTo>
                        <a:pt x="111501" y="7120"/>
                        <a:pt x="107246" y="15984"/>
                        <a:pt x="101573" y="23783"/>
                      </a:cubicBezTo>
                      <a:cubicBezTo>
                        <a:pt x="95812" y="31761"/>
                        <a:pt x="89519" y="39472"/>
                        <a:pt x="83049" y="46917"/>
                      </a:cubicBezTo>
                      <a:cubicBezTo>
                        <a:pt x="69665" y="62340"/>
                        <a:pt x="55572" y="76699"/>
                        <a:pt x="45379" y="94515"/>
                      </a:cubicBezTo>
                      <a:cubicBezTo>
                        <a:pt x="35097" y="112419"/>
                        <a:pt x="28892" y="132273"/>
                        <a:pt x="22511" y="151862"/>
                      </a:cubicBezTo>
                      <a:cubicBezTo>
                        <a:pt x="19497" y="161168"/>
                        <a:pt x="16483" y="170564"/>
                        <a:pt x="12495" y="179516"/>
                      </a:cubicBezTo>
                      <a:cubicBezTo>
                        <a:pt x="7974" y="189709"/>
                        <a:pt x="2745" y="199725"/>
                        <a:pt x="352" y="210716"/>
                      </a:cubicBezTo>
                      <a:cubicBezTo>
                        <a:pt x="-2485" y="223923"/>
                        <a:pt x="12406" y="236597"/>
                        <a:pt x="24549" y="228443"/>
                      </a:cubicBezTo>
                      <a:cubicBezTo>
                        <a:pt x="43251" y="215857"/>
                        <a:pt x="49988" y="193343"/>
                        <a:pt x="56369" y="172780"/>
                      </a:cubicBezTo>
                      <a:cubicBezTo>
                        <a:pt x="62485" y="152925"/>
                        <a:pt x="67272" y="132273"/>
                        <a:pt x="76401" y="113571"/>
                      </a:cubicBezTo>
                      <a:cubicBezTo>
                        <a:pt x="85087" y="95933"/>
                        <a:pt x="96078" y="78826"/>
                        <a:pt x="107601" y="62872"/>
                      </a:cubicBezTo>
                      <a:cubicBezTo>
                        <a:pt x="117882" y="48601"/>
                        <a:pt x="136319" y="28836"/>
                        <a:pt x="135255" y="10134"/>
                      </a:cubicBezTo>
                      <a:cubicBezTo>
                        <a:pt x="134900" y="2688"/>
                        <a:pt x="126391" y="-2896"/>
                        <a:pt x="119655" y="1624"/>
                      </a:cubicBezTo>
                      <a:lnTo>
                        <a:pt x="119655" y="162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2" name="任意多边形: 形状 301"/>
                <p:cNvSpPr/>
                <p:nvPr>
                  <p:custDataLst>
                    <p:tags r:id="rId54"/>
                  </p:custDataLst>
                </p:nvPr>
              </p:nvSpPr>
              <p:spPr>
                <a:xfrm>
                  <a:off x="7481728" y="3664763"/>
                  <a:ext cx="185164" cy="256660"/>
                </a:xfrm>
                <a:custGeom>
                  <a:avLst/>
                  <a:gdLst>
                    <a:gd name="connsiteX0" fmla="*/ 1240 w 185164"/>
                    <a:gd name="connsiteY0" fmla="*/ 800 h 256660"/>
                    <a:gd name="connsiteX1" fmla="*/ 3278 w 185164"/>
                    <a:gd name="connsiteY1" fmla="*/ 33949 h 256660"/>
                    <a:gd name="connsiteX2" fmla="*/ 18524 w 185164"/>
                    <a:gd name="connsiteY2" fmla="*/ 67188 h 256660"/>
                    <a:gd name="connsiteX3" fmla="*/ 71439 w 185164"/>
                    <a:gd name="connsiteY3" fmla="*/ 127814 h 256660"/>
                    <a:gd name="connsiteX4" fmla="*/ 128875 w 185164"/>
                    <a:gd name="connsiteY4" fmla="*/ 185516 h 256660"/>
                    <a:gd name="connsiteX5" fmla="*/ 148375 w 185164"/>
                    <a:gd name="connsiteY5" fmla="*/ 219464 h 256660"/>
                    <a:gd name="connsiteX6" fmla="*/ 152806 w 185164"/>
                    <a:gd name="connsiteY6" fmla="*/ 236305 h 256660"/>
                    <a:gd name="connsiteX7" fmla="*/ 159543 w 185164"/>
                    <a:gd name="connsiteY7" fmla="*/ 251284 h 256660"/>
                    <a:gd name="connsiteX8" fmla="*/ 172484 w 185164"/>
                    <a:gd name="connsiteY8" fmla="*/ 254386 h 256660"/>
                    <a:gd name="connsiteX9" fmla="*/ 184715 w 185164"/>
                    <a:gd name="connsiteY9" fmla="*/ 220705 h 256660"/>
                    <a:gd name="connsiteX10" fmla="*/ 169736 w 185164"/>
                    <a:gd name="connsiteY10" fmla="*/ 181971 h 256660"/>
                    <a:gd name="connsiteX11" fmla="*/ 110616 w 185164"/>
                    <a:gd name="connsiteY11" fmla="*/ 118153 h 256660"/>
                    <a:gd name="connsiteX12" fmla="*/ 48571 w 185164"/>
                    <a:gd name="connsiteY12" fmla="*/ 61072 h 256660"/>
                    <a:gd name="connsiteX13" fmla="*/ 24462 w 185164"/>
                    <a:gd name="connsiteY13" fmla="*/ 29961 h 256660"/>
                    <a:gd name="connsiteX14" fmla="*/ 11965 w 185164"/>
                    <a:gd name="connsiteY14" fmla="*/ 14982 h 256660"/>
                    <a:gd name="connsiteX15" fmla="*/ 3012 w 185164"/>
                    <a:gd name="connsiteY15" fmla="*/ 179 h 256660"/>
                    <a:gd name="connsiteX16" fmla="*/ 1240 w 185164"/>
                    <a:gd name="connsiteY16" fmla="*/ 800 h 256660"/>
                    <a:gd name="connsiteX17" fmla="*/ 1240 w 185164"/>
                    <a:gd name="connsiteY17" fmla="*/ 800 h 256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5164" h="256660">
                      <a:moveTo>
                        <a:pt x="1240" y="800"/>
                      </a:moveTo>
                      <a:cubicBezTo>
                        <a:pt x="-1951" y="10284"/>
                        <a:pt x="1860" y="24199"/>
                        <a:pt x="3278" y="33949"/>
                      </a:cubicBezTo>
                      <a:cubicBezTo>
                        <a:pt x="4962" y="45738"/>
                        <a:pt x="11965" y="57438"/>
                        <a:pt x="18524" y="67188"/>
                      </a:cubicBezTo>
                      <a:cubicBezTo>
                        <a:pt x="33503" y="89524"/>
                        <a:pt x="52205" y="109112"/>
                        <a:pt x="71439" y="127814"/>
                      </a:cubicBezTo>
                      <a:cubicBezTo>
                        <a:pt x="90850" y="146605"/>
                        <a:pt x="111768" y="164510"/>
                        <a:pt x="128875" y="185516"/>
                      </a:cubicBezTo>
                      <a:cubicBezTo>
                        <a:pt x="137029" y="195621"/>
                        <a:pt x="144475" y="207055"/>
                        <a:pt x="148375" y="219464"/>
                      </a:cubicBezTo>
                      <a:cubicBezTo>
                        <a:pt x="150147" y="224959"/>
                        <a:pt x="151300" y="230720"/>
                        <a:pt x="152806" y="236305"/>
                      </a:cubicBezTo>
                      <a:cubicBezTo>
                        <a:pt x="154313" y="241888"/>
                        <a:pt x="157416" y="246232"/>
                        <a:pt x="159543" y="251284"/>
                      </a:cubicBezTo>
                      <a:cubicBezTo>
                        <a:pt x="161847" y="256691"/>
                        <a:pt x="167963" y="258552"/>
                        <a:pt x="172484" y="254386"/>
                      </a:cubicBezTo>
                      <a:cubicBezTo>
                        <a:pt x="182677" y="244902"/>
                        <a:pt x="186577" y="234975"/>
                        <a:pt x="184715" y="220705"/>
                      </a:cubicBezTo>
                      <a:cubicBezTo>
                        <a:pt x="182943" y="207055"/>
                        <a:pt x="176738" y="193671"/>
                        <a:pt x="169736" y="181971"/>
                      </a:cubicBezTo>
                      <a:cubicBezTo>
                        <a:pt x="154579" y="156887"/>
                        <a:pt x="132509" y="137210"/>
                        <a:pt x="110616" y="118153"/>
                      </a:cubicBezTo>
                      <a:cubicBezTo>
                        <a:pt x="89432" y="99717"/>
                        <a:pt x="67273" y="82167"/>
                        <a:pt x="48571" y="61072"/>
                      </a:cubicBezTo>
                      <a:cubicBezTo>
                        <a:pt x="39796" y="51233"/>
                        <a:pt x="32439" y="40331"/>
                        <a:pt x="24462" y="29961"/>
                      </a:cubicBezTo>
                      <a:cubicBezTo>
                        <a:pt x="20474" y="24820"/>
                        <a:pt x="15510" y="20565"/>
                        <a:pt x="11965" y="14982"/>
                      </a:cubicBezTo>
                      <a:cubicBezTo>
                        <a:pt x="8774" y="10018"/>
                        <a:pt x="7090" y="4345"/>
                        <a:pt x="3012" y="179"/>
                      </a:cubicBezTo>
                      <a:cubicBezTo>
                        <a:pt x="2392" y="-264"/>
                        <a:pt x="1506" y="179"/>
                        <a:pt x="1240" y="800"/>
                      </a:cubicBezTo>
                      <a:lnTo>
                        <a:pt x="1240" y="80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3" name="任意多边形: 形状 302"/>
                <p:cNvSpPr/>
                <p:nvPr>
                  <p:custDataLst>
                    <p:tags r:id="rId55"/>
                  </p:custDataLst>
                </p:nvPr>
              </p:nvSpPr>
              <p:spPr>
                <a:xfrm>
                  <a:off x="7305918" y="3943003"/>
                  <a:ext cx="97103" cy="251292"/>
                </a:xfrm>
                <a:custGeom>
                  <a:avLst/>
                  <a:gdLst>
                    <a:gd name="connsiteX0" fmla="*/ 133 w 97103"/>
                    <a:gd name="connsiteY0" fmla="*/ 10093 h 251292"/>
                    <a:gd name="connsiteX1" fmla="*/ 6603 w 97103"/>
                    <a:gd name="connsiteY1" fmla="*/ 36507 h 251292"/>
                    <a:gd name="connsiteX2" fmla="*/ 15644 w 97103"/>
                    <a:gd name="connsiteY2" fmla="*/ 65845 h 251292"/>
                    <a:gd name="connsiteX3" fmla="*/ 29826 w 97103"/>
                    <a:gd name="connsiteY3" fmla="*/ 123636 h 251292"/>
                    <a:gd name="connsiteX4" fmla="*/ 55530 w 97103"/>
                    <a:gd name="connsiteY4" fmla="*/ 224237 h 251292"/>
                    <a:gd name="connsiteX5" fmla="*/ 70421 w 97103"/>
                    <a:gd name="connsiteY5" fmla="*/ 242850 h 251292"/>
                    <a:gd name="connsiteX6" fmla="*/ 90009 w 97103"/>
                    <a:gd name="connsiteY6" fmla="*/ 251182 h 251292"/>
                    <a:gd name="connsiteX7" fmla="*/ 92669 w 97103"/>
                    <a:gd name="connsiteY7" fmla="*/ 221844 h 251292"/>
                    <a:gd name="connsiteX8" fmla="*/ 77246 w 97103"/>
                    <a:gd name="connsiteY8" fmla="*/ 175487 h 251292"/>
                    <a:gd name="connsiteX9" fmla="*/ 66078 w 97103"/>
                    <a:gd name="connsiteY9" fmla="*/ 125497 h 251292"/>
                    <a:gd name="connsiteX10" fmla="*/ 46755 w 97103"/>
                    <a:gd name="connsiteY10" fmla="*/ 62831 h 251292"/>
                    <a:gd name="connsiteX11" fmla="*/ 33460 w 97103"/>
                    <a:gd name="connsiteY11" fmla="*/ 30480 h 251292"/>
                    <a:gd name="connsiteX12" fmla="*/ 17240 w 97103"/>
                    <a:gd name="connsiteY12" fmla="*/ 2471 h 251292"/>
                    <a:gd name="connsiteX13" fmla="*/ 133 w 97103"/>
                    <a:gd name="connsiteY13" fmla="*/ 10093 h 251292"/>
                    <a:gd name="connsiteX14" fmla="*/ 133 w 97103"/>
                    <a:gd name="connsiteY14" fmla="*/ 10093 h 251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103" h="251292">
                      <a:moveTo>
                        <a:pt x="133" y="10093"/>
                      </a:moveTo>
                      <a:cubicBezTo>
                        <a:pt x="-842" y="19134"/>
                        <a:pt x="3767" y="28086"/>
                        <a:pt x="6603" y="36507"/>
                      </a:cubicBezTo>
                      <a:cubicBezTo>
                        <a:pt x="9794" y="46257"/>
                        <a:pt x="12808" y="56007"/>
                        <a:pt x="15644" y="65845"/>
                      </a:cubicBezTo>
                      <a:cubicBezTo>
                        <a:pt x="21051" y="84902"/>
                        <a:pt x="25571" y="104313"/>
                        <a:pt x="29826" y="123636"/>
                      </a:cubicBezTo>
                      <a:cubicBezTo>
                        <a:pt x="37183" y="156962"/>
                        <a:pt x="39576" y="193480"/>
                        <a:pt x="55530" y="224237"/>
                      </a:cubicBezTo>
                      <a:cubicBezTo>
                        <a:pt x="59164" y="231150"/>
                        <a:pt x="64394" y="237975"/>
                        <a:pt x="70421" y="242850"/>
                      </a:cubicBezTo>
                      <a:cubicBezTo>
                        <a:pt x="74853" y="246484"/>
                        <a:pt x="83894" y="252157"/>
                        <a:pt x="90009" y="251182"/>
                      </a:cubicBezTo>
                      <a:cubicBezTo>
                        <a:pt x="102684" y="249144"/>
                        <a:pt x="94973" y="229112"/>
                        <a:pt x="92669" y="221844"/>
                      </a:cubicBezTo>
                      <a:cubicBezTo>
                        <a:pt x="87794" y="206244"/>
                        <a:pt x="81235" y="191442"/>
                        <a:pt x="77246" y="175487"/>
                      </a:cubicBezTo>
                      <a:cubicBezTo>
                        <a:pt x="73169" y="158912"/>
                        <a:pt x="69978" y="142072"/>
                        <a:pt x="66078" y="125497"/>
                      </a:cubicBezTo>
                      <a:cubicBezTo>
                        <a:pt x="61026" y="104136"/>
                        <a:pt x="54467" y="83395"/>
                        <a:pt x="46755" y="62831"/>
                      </a:cubicBezTo>
                      <a:cubicBezTo>
                        <a:pt x="42589" y="51929"/>
                        <a:pt x="38158" y="41116"/>
                        <a:pt x="33460" y="30480"/>
                      </a:cubicBezTo>
                      <a:cubicBezTo>
                        <a:pt x="29205" y="20995"/>
                        <a:pt x="25660" y="8941"/>
                        <a:pt x="17240" y="2471"/>
                      </a:cubicBezTo>
                      <a:cubicBezTo>
                        <a:pt x="9794" y="-3025"/>
                        <a:pt x="1108" y="1141"/>
                        <a:pt x="133" y="10093"/>
                      </a:cubicBezTo>
                      <a:lnTo>
                        <a:pt x="133" y="1009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4" name="任意多边形: 形状 303"/>
                <p:cNvSpPr/>
                <p:nvPr>
                  <p:custDataLst>
                    <p:tags r:id="rId56"/>
                  </p:custDataLst>
                </p:nvPr>
              </p:nvSpPr>
              <p:spPr>
                <a:xfrm>
                  <a:off x="7129674" y="4290871"/>
                  <a:ext cx="199074" cy="227322"/>
                </a:xfrm>
                <a:custGeom>
                  <a:avLst/>
                  <a:gdLst>
                    <a:gd name="connsiteX0" fmla="*/ 1233 w 199074"/>
                    <a:gd name="connsiteY0" fmla="*/ 7816 h 227322"/>
                    <a:gd name="connsiteX1" fmla="*/ 7969 w 199074"/>
                    <a:gd name="connsiteY1" fmla="*/ 47259 h 227322"/>
                    <a:gd name="connsiteX2" fmla="*/ 21442 w 199074"/>
                    <a:gd name="connsiteY2" fmla="*/ 87677 h 227322"/>
                    <a:gd name="connsiteX3" fmla="*/ 50426 w 199074"/>
                    <a:gd name="connsiteY3" fmla="*/ 156015 h 227322"/>
                    <a:gd name="connsiteX4" fmla="*/ 106177 w 199074"/>
                    <a:gd name="connsiteY4" fmla="*/ 200953 h 227322"/>
                    <a:gd name="connsiteX5" fmla="*/ 143582 w 199074"/>
                    <a:gd name="connsiteY5" fmla="*/ 216818 h 227322"/>
                    <a:gd name="connsiteX6" fmla="*/ 184708 w 199074"/>
                    <a:gd name="connsiteY6" fmla="*/ 227012 h 227322"/>
                    <a:gd name="connsiteX7" fmla="*/ 193395 w 199074"/>
                    <a:gd name="connsiteY7" fmla="*/ 204941 h 227322"/>
                    <a:gd name="connsiteX8" fmla="*/ 160865 w 199074"/>
                    <a:gd name="connsiteY8" fmla="*/ 183403 h 227322"/>
                    <a:gd name="connsiteX9" fmla="*/ 127982 w 199074"/>
                    <a:gd name="connsiteY9" fmla="*/ 168601 h 227322"/>
                    <a:gd name="connsiteX10" fmla="*/ 78966 w 199074"/>
                    <a:gd name="connsiteY10" fmla="*/ 130665 h 227322"/>
                    <a:gd name="connsiteX11" fmla="*/ 52464 w 199074"/>
                    <a:gd name="connsiteY11" fmla="*/ 69684 h 227322"/>
                    <a:gd name="connsiteX12" fmla="*/ 36244 w 199074"/>
                    <a:gd name="connsiteY12" fmla="*/ 32191 h 227322"/>
                    <a:gd name="connsiteX13" fmla="*/ 16124 w 199074"/>
                    <a:gd name="connsiteY13" fmla="*/ 1257 h 227322"/>
                    <a:gd name="connsiteX14" fmla="*/ 1233 w 199074"/>
                    <a:gd name="connsiteY14" fmla="*/ 7816 h 227322"/>
                    <a:gd name="connsiteX15" fmla="*/ 1233 w 199074"/>
                    <a:gd name="connsiteY15" fmla="*/ 7816 h 22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9074" h="227322">
                      <a:moveTo>
                        <a:pt x="1233" y="7816"/>
                      </a:moveTo>
                      <a:cubicBezTo>
                        <a:pt x="-2933" y="19516"/>
                        <a:pt x="4512" y="35825"/>
                        <a:pt x="7969" y="47259"/>
                      </a:cubicBezTo>
                      <a:cubicBezTo>
                        <a:pt x="12046" y="60820"/>
                        <a:pt x="16655" y="74293"/>
                        <a:pt x="21442" y="87677"/>
                      </a:cubicBezTo>
                      <a:cubicBezTo>
                        <a:pt x="29774" y="110722"/>
                        <a:pt x="37042" y="135274"/>
                        <a:pt x="50426" y="156015"/>
                      </a:cubicBezTo>
                      <a:cubicBezTo>
                        <a:pt x="63987" y="177110"/>
                        <a:pt x="83575" y="190760"/>
                        <a:pt x="106177" y="200953"/>
                      </a:cubicBezTo>
                      <a:cubicBezTo>
                        <a:pt x="118498" y="206537"/>
                        <a:pt x="130907" y="212121"/>
                        <a:pt x="143582" y="216818"/>
                      </a:cubicBezTo>
                      <a:cubicBezTo>
                        <a:pt x="157143" y="221871"/>
                        <a:pt x="170704" y="224175"/>
                        <a:pt x="184708" y="227012"/>
                      </a:cubicBezTo>
                      <a:cubicBezTo>
                        <a:pt x="198624" y="229848"/>
                        <a:pt x="204208" y="212564"/>
                        <a:pt x="193395" y="204941"/>
                      </a:cubicBezTo>
                      <a:cubicBezTo>
                        <a:pt x="182670" y="197408"/>
                        <a:pt x="172565" y="189519"/>
                        <a:pt x="160865" y="183403"/>
                      </a:cubicBezTo>
                      <a:cubicBezTo>
                        <a:pt x="150229" y="177819"/>
                        <a:pt x="138972" y="173476"/>
                        <a:pt x="127982" y="168601"/>
                      </a:cubicBezTo>
                      <a:cubicBezTo>
                        <a:pt x="108216" y="159737"/>
                        <a:pt x="90489" y="149633"/>
                        <a:pt x="78966" y="130665"/>
                      </a:cubicBezTo>
                      <a:cubicBezTo>
                        <a:pt x="67444" y="111786"/>
                        <a:pt x="60707" y="90158"/>
                        <a:pt x="52464" y="69684"/>
                      </a:cubicBezTo>
                      <a:cubicBezTo>
                        <a:pt x="47323" y="57097"/>
                        <a:pt x="42005" y="44511"/>
                        <a:pt x="36244" y="32191"/>
                      </a:cubicBezTo>
                      <a:cubicBezTo>
                        <a:pt x="31192" y="21466"/>
                        <a:pt x="27026" y="7195"/>
                        <a:pt x="16124" y="1257"/>
                      </a:cubicBezTo>
                      <a:cubicBezTo>
                        <a:pt x="9742" y="-2111"/>
                        <a:pt x="3449" y="1700"/>
                        <a:pt x="1233" y="7816"/>
                      </a:cubicBezTo>
                      <a:lnTo>
                        <a:pt x="1233" y="781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5" name="任意多边形: 形状 304"/>
                <p:cNvSpPr/>
                <p:nvPr>
                  <p:custDataLst>
                    <p:tags r:id="rId57"/>
                  </p:custDataLst>
                </p:nvPr>
              </p:nvSpPr>
              <p:spPr>
                <a:xfrm>
                  <a:off x="7535506" y="3835049"/>
                  <a:ext cx="70684" cy="239896"/>
                </a:xfrm>
                <a:custGeom>
                  <a:avLst/>
                  <a:gdLst>
                    <a:gd name="connsiteX0" fmla="*/ 4809 w 70684"/>
                    <a:gd name="connsiteY0" fmla="*/ 2112 h 239896"/>
                    <a:gd name="connsiteX1" fmla="*/ 1175 w 70684"/>
                    <a:gd name="connsiteY1" fmla="*/ 27551 h 239896"/>
                    <a:gd name="connsiteX2" fmla="*/ 6405 w 70684"/>
                    <a:gd name="connsiteY2" fmla="*/ 57509 h 239896"/>
                    <a:gd name="connsiteX3" fmla="*/ 17750 w 70684"/>
                    <a:gd name="connsiteY3" fmla="*/ 119288 h 239896"/>
                    <a:gd name="connsiteX4" fmla="*/ 30070 w 70684"/>
                    <a:gd name="connsiteY4" fmla="*/ 180004 h 239896"/>
                    <a:gd name="connsiteX5" fmla="*/ 47354 w 70684"/>
                    <a:gd name="connsiteY5" fmla="*/ 236996 h 239896"/>
                    <a:gd name="connsiteX6" fmla="*/ 63397 w 70684"/>
                    <a:gd name="connsiteY6" fmla="*/ 234515 h 239896"/>
                    <a:gd name="connsiteX7" fmla="*/ 65968 w 70684"/>
                    <a:gd name="connsiteY7" fmla="*/ 173533 h 239896"/>
                    <a:gd name="connsiteX8" fmla="*/ 52407 w 70684"/>
                    <a:gd name="connsiteY8" fmla="*/ 113261 h 239896"/>
                    <a:gd name="connsiteX9" fmla="*/ 35832 w 70684"/>
                    <a:gd name="connsiteY9" fmla="*/ 53078 h 239896"/>
                    <a:gd name="connsiteX10" fmla="*/ 27500 w 70684"/>
                    <a:gd name="connsiteY10" fmla="*/ 24094 h 239896"/>
                    <a:gd name="connsiteX11" fmla="*/ 13230 w 70684"/>
                    <a:gd name="connsiteY11" fmla="*/ 783 h 239896"/>
                    <a:gd name="connsiteX12" fmla="*/ 4809 w 70684"/>
                    <a:gd name="connsiteY12" fmla="*/ 2112 h 239896"/>
                    <a:gd name="connsiteX13" fmla="*/ 4809 w 70684"/>
                    <a:gd name="connsiteY13" fmla="*/ 2112 h 239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684" h="239896">
                      <a:moveTo>
                        <a:pt x="4809" y="2112"/>
                      </a:moveTo>
                      <a:cubicBezTo>
                        <a:pt x="-1572" y="9646"/>
                        <a:pt x="-243" y="18333"/>
                        <a:pt x="1175" y="27551"/>
                      </a:cubicBezTo>
                      <a:cubicBezTo>
                        <a:pt x="2682" y="37567"/>
                        <a:pt x="4632" y="47494"/>
                        <a:pt x="6405" y="57509"/>
                      </a:cubicBezTo>
                      <a:cubicBezTo>
                        <a:pt x="10039" y="78162"/>
                        <a:pt x="13496" y="98814"/>
                        <a:pt x="17750" y="119288"/>
                      </a:cubicBezTo>
                      <a:cubicBezTo>
                        <a:pt x="22005" y="139497"/>
                        <a:pt x="26348" y="159706"/>
                        <a:pt x="30070" y="180004"/>
                      </a:cubicBezTo>
                      <a:cubicBezTo>
                        <a:pt x="33616" y="199326"/>
                        <a:pt x="33350" y="221663"/>
                        <a:pt x="47354" y="236996"/>
                      </a:cubicBezTo>
                      <a:cubicBezTo>
                        <a:pt x="52229" y="242403"/>
                        <a:pt x="59852" y="239478"/>
                        <a:pt x="63397" y="234515"/>
                      </a:cubicBezTo>
                      <a:cubicBezTo>
                        <a:pt x="75806" y="217319"/>
                        <a:pt x="69336" y="192679"/>
                        <a:pt x="65968" y="173533"/>
                      </a:cubicBezTo>
                      <a:cubicBezTo>
                        <a:pt x="62422" y="153236"/>
                        <a:pt x="57459" y="133293"/>
                        <a:pt x="52407" y="113261"/>
                      </a:cubicBezTo>
                      <a:cubicBezTo>
                        <a:pt x="47354" y="93052"/>
                        <a:pt x="41504" y="73109"/>
                        <a:pt x="35832" y="53078"/>
                      </a:cubicBezTo>
                      <a:cubicBezTo>
                        <a:pt x="33084" y="43416"/>
                        <a:pt x="30425" y="33755"/>
                        <a:pt x="27500" y="24094"/>
                      </a:cubicBezTo>
                      <a:cubicBezTo>
                        <a:pt x="24752" y="15230"/>
                        <a:pt x="22448" y="4860"/>
                        <a:pt x="13230" y="783"/>
                      </a:cubicBezTo>
                      <a:cubicBezTo>
                        <a:pt x="10571" y="-458"/>
                        <a:pt x="6937" y="-369"/>
                        <a:pt x="4809" y="2112"/>
                      </a:cubicBezTo>
                      <a:lnTo>
                        <a:pt x="4809" y="21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6" name="任意多边形: 形状 305"/>
                <p:cNvSpPr/>
                <p:nvPr>
                  <p:custDataLst>
                    <p:tags r:id="rId58"/>
                  </p:custDataLst>
                </p:nvPr>
              </p:nvSpPr>
              <p:spPr>
                <a:xfrm>
                  <a:off x="7410416" y="4096229"/>
                  <a:ext cx="109825" cy="186747"/>
                </a:xfrm>
                <a:custGeom>
                  <a:avLst/>
                  <a:gdLst>
                    <a:gd name="connsiteX0" fmla="*/ 4213 w 109825"/>
                    <a:gd name="connsiteY0" fmla="*/ 1166 h 186747"/>
                    <a:gd name="connsiteX1" fmla="*/ 6695 w 109825"/>
                    <a:gd name="connsiteY1" fmla="*/ 44775 h 186747"/>
                    <a:gd name="connsiteX2" fmla="*/ 31690 w 109825"/>
                    <a:gd name="connsiteY2" fmla="*/ 99552 h 186747"/>
                    <a:gd name="connsiteX3" fmla="*/ 56331 w 109825"/>
                    <a:gd name="connsiteY3" fmla="*/ 150340 h 186747"/>
                    <a:gd name="connsiteX4" fmla="*/ 100737 w 109825"/>
                    <a:gd name="connsiteY4" fmla="*/ 184110 h 186747"/>
                    <a:gd name="connsiteX5" fmla="*/ 109778 w 109825"/>
                    <a:gd name="connsiteY5" fmla="*/ 167358 h 186747"/>
                    <a:gd name="connsiteX6" fmla="*/ 90810 w 109825"/>
                    <a:gd name="connsiteY6" fmla="*/ 113467 h 186747"/>
                    <a:gd name="connsiteX7" fmla="*/ 65638 w 109825"/>
                    <a:gd name="connsiteY7" fmla="*/ 64984 h 186747"/>
                    <a:gd name="connsiteX8" fmla="*/ 35590 w 109825"/>
                    <a:gd name="connsiteY8" fmla="*/ 19602 h 186747"/>
                    <a:gd name="connsiteX9" fmla="*/ 16711 w 109825"/>
                    <a:gd name="connsiteY9" fmla="*/ 3028 h 186747"/>
                    <a:gd name="connsiteX10" fmla="*/ 4213 w 109825"/>
                    <a:gd name="connsiteY10" fmla="*/ 1166 h 186747"/>
                    <a:gd name="connsiteX11" fmla="*/ 4213 w 109825"/>
                    <a:gd name="connsiteY11" fmla="*/ 1166 h 186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825" h="186747">
                      <a:moveTo>
                        <a:pt x="4213" y="1166"/>
                      </a:moveTo>
                      <a:cubicBezTo>
                        <a:pt x="-4473" y="11625"/>
                        <a:pt x="2263" y="32277"/>
                        <a:pt x="6695" y="44775"/>
                      </a:cubicBezTo>
                      <a:cubicBezTo>
                        <a:pt x="13520" y="63743"/>
                        <a:pt x="22649" y="81559"/>
                        <a:pt x="31690" y="99552"/>
                      </a:cubicBezTo>
                      <a:cubicBezTo>
                        <a:pt x="40022" y="116393"/>
                        <a:pt x="48176" y="133322"/>
                        <a:pt x="56331" y="150340"/>
                      </a:cubicBezTo>
                      <a:cubicBezTo>
                        <a:pt x="64219" y="166649"/>
                        <a:pt x="77958" y="195633"/>
                        <a:pt x="100737" y="184110"/>
                      </a:cubicBezTo>
                      <a:cubicBezTo>
                        <a:pt x="106942" y="181008"/>
                        <a:pt x="109512" y="173828"/>
                        <a:pt x="109778" y="167358"/>
                      </a:cubicBezTo>
                      <a:cubicBezTo>
                        <a:pt x="110664" y="148213"/>
                        <a:pt x="98965" y="130042"/>
                        <a:pt x="90810" y="113467"/>
                      </a:cubicBezTo>
                      <a:cubicBezTo>
                        <a:pt x="82744" y="97159"/>
                        <a:pt x="74235" y="81027"/>
                        <a:pt x="65638" y="64984"/>
                      </a:cubicBezTo>
                      <a:cubicBezTo>
                        <a:pt x="57040" y="48852"/>
                        <a:pt x="47822" y="33252"/>
                        <a:pt x="35590" y="19602"/>
                      </a:cubicBezTo>
                      <a:cubicBezTo>
                        <a:pt x="30095" y="13487"/>
                        <a:pt x="24245" y="6662"/>
                        <a:pt x="16711" y="3028"/>
                      </a:cubicBezTo>
                      <a:cubicBezTo>
                        <a:pt x="14318" y="1787"/>
                        <a:pt x="6695" y="-1847"/>
                        <a:pt x="4213" y="1166"/>
                      </a:cubicBezTo>
                      <a:lnTo>
                        <a:pt x="4213" y="116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7" name="任意多边形: 形状 306"/>
                <p:cNvSpPr/>
                <p:nvPr>
                  <p:custDataLst>
                    <p:tags r:id="rId59"/>
                  </p:custDataLst>
                </p:nvPr>
              </p:nvSpPr>
              <p:spPr>
                <a:xfrm>
                  <a:off x="7237976" y="4371867"/>
                  <a:ext cx="198468" cy="143065"/>
                </a:xfrm>
                <a:custGeom>
                  <a:avLst/>
                  <a:gdLst>
                    <a:gd name="connsiteX0" fmla="*/ 4257 w 198468"/>
                    <a:gd name="connsiteY0" fmla="*/ 18646 h 143065"/>
                    <a:gd name="connsiteX1" fmla="*/ 6916 w 198468"/>
                    <a:gd name="connsiteY1" fmla="*/ 20153 h 143065"/>
                    <a:gd name="connsiteX2" fmla="*/ 2485 w 198468"/>
                    <a:gd name="connsiteY2" fmla="*/ 14658 h 143065"/>
                    <a:gd name="connsiteX3" fmla="*/ 43168 w 198468"/>
                    <a:gd name="connsiteY3" fmla="*/ 54721 h 143065"/>
                    <a:gd name="connsiteX4" fmla="*/ 88816 w 198468"/>
                    <a:gd name="connsiteY4" fmla="*/ 87959 h 143065"/>
                    <a:gd name="connsiteX5" fmla="*/ 130740 w 198468"/>
                    <a:gd name="connsiteY5" fmla="*/ 123236 h 143065"/>
                    <a:gd name="connsiteX6" fmla="*/ 186581 w 198468"/>
                    <a:gd name="connsiteY6" fmla="*/ 140077 h 143065"/>
                    <a:gd name="connsiteX7" fmla="*/ 193228 w 198468"/>
                    <a:gd name="connsiteY7" fmla="*/ 111891 h 143065"/>
                    <a:gd name="connsiteX8" fmla="*/ 156799 w 198468"/>
                    <a:gd name="connsiteY8" fmla="*/ 83527 h 143065"/>
                    <a:gd name="connsiteX9" fmla="*/ 112215 w 198468"/>
                    <a:gd name="connsiteY9" fmla="*/ 46655 h 143065"/>
                    <a:gd name="connsiteX10" fmla="*/ 62314 w 198468"/>
                    <a:gd name="connsiteY10" fmla="*/ 13062 h 143065"/>
                    <a:gd name="connsiteX11" fmla="*/ 34925 w 198468"/>
                    <a:gd name="connsiteY11" fmla="*/ 1894 h 143065"/>
                    <a:gd name="connsiteX12" fmla="*/ 19946 w 198468"/>
                    <a:gd name="connsiteY12" fmla="*/ 33 h 143065"/>
                    <a:gd name="connsiteX13" fmla="*/ 7980 w 198468"/>
                    <a:gd name="connsiteY13" fmla="*/ 3046 h 143065"/>
                    <a:gd name="connsiteX14" fmla="*/ 4257 w 198468"/>
                    <a:gd name="connsiteY14" fmla="*/ 18646 h 143065"/>
                    <a:gd name="connsiteX15" fmla="*/ 4257 w 198468"/>
                    <a:gd name="connsiteY15" fmla="*/ 18646 h 143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8468" h="143065">
                      <a:moveTo>
                        <a:pt x="4257" y="18646"/>
                      </a:moveTo>
                      <a:cubicBezTo>
                        <a:pt x="5144" y="19178"/>
                        <a:pt x="6030" y="19621"/>
                        <a:pt x="6916" y="20153"/>
                      </a:cubicBezTo>
                      <a:cubicBezTo>
                        <a:pt x="5410" y="18292"/>
                        <a:pt x="3991" y="16519"/>
                        <a:pt x="2485" y="14658"/>
                      </a:cubicBezTo>
                      <a:cubicBezTo>
                        <a:pt x="9221" y="31144"/>
                        <a:pt x="28987" y="44882"/>
                        <a:pt x="43168" y="54721"/>
                      </a:cubicBezTo>
                      <a:cubicBezTo>
                        <a:pt x="58679" y="65446"/>
                        <a:pt x="73925" y="76348"/>
                        <a:pt x="88816" y="87959"/>
                      </a:cubicBezTo>
                      <a:cubicBezTo>
                        <a:pt x="103263" y="99216"/>
                        <a:pt x="116647" y="111625"/>
                        <a:pt x="130740" y="123236"/>
                      </a:cubicBezTo>
                      <a:cubicBezTo>
                        <a:pt x="145897" y="135645"/>
                        <a:pt x="166283" y="149206"/>
                        <a:pt x="186581" y="140077"/>
                      </a:cubicBezTo>
                      <a:cubicBezTo>
                        <a:pt x="197571" y="135113"/>
                        <a:pt x="203333" y="121463"/>
                        <a:pt x="193228" y="111891"/>
                      </a:cubicBezTo>
                      <a:cubicBezTo>
                        <a:pt x="181617" y="100989"/>
                        <a:pt x="168499" y="93720"/>
                        <a:pt x="156799" y="83527"/>
                      </a:cubicBezTo>
                      <a:cubicBezTo>
                        <a:pt x="142263" y="70853"/>
                        <a:pt x="127638" y="58266"/>
                        <a:pt x="112215" y="46655"/>
                      </a:cubicBezTo>
                      <a:cubicBezTo>
                        <a:pt x="96616" y="34866"/>
                        <a:pt x="79952" y="21837"/>
                        <a:pt x="62314" y="13062"/>
                      </a:cubicBezTo>
                      <a:cubicBezTo>
                        <a:pt x="53627" y="8719"/>
                        <a:pt x="44232" y="4730"/>
                        <a:pt x="34925" y="1894"/>
                      </a:cubicBezTo>
                      <a:cubicBezTo>
                        <a:pt x="30139" y="387"/>
                        <a:pt x="24998" y="-145"/>
                        <a:pt x="19946" y="33"/>
                      </a:cubicBezTo>
                      <a:cubicBezTo>
                        <a:pt x="15603" y="210"/>
                        <a:pt x="11703" y="2603"/>
                        <a:pt x="7980" y="3046"/>
                      </a:cubicBezTo>
                      <a:cubicBezTo>
                        <a:pt x="91" y="4021"/>
                        <a:pt x="-3365" y="14303"/>
                        <a:pt x="4257" y="18646"/>
                      </a:cubicBezTo>
                      <a:lnTo>
                        <a:pt x="4257" y="1864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8" name="任意多边形: 形状 307"/>
                <p:cNvSpPr/>
                <p:nvPr>
                  <p:custDataLst>
                    <p:tags r:id="rId60"/>
                  </p:custDataLst>
                </p:nvPr>
              </p:nvSpPr>
              <p:spPr>
                <a:xfrm>
                  <a:off x="7814791" y="4501830"/>
                  <a:ext cx="218263" cy="94482"/>
                </a:xfrm>
                <a:custGeom>
                  <a:avLst/>
                  <a:gdLst>
                    <a:gd name="connsiteX0" fmla="*/ 217894 w 218263"/>
                    <a:gd name="connsiteY0" fmla="*/ 66752 h 94482"/>
                    <a:gd name="connsiteX1" fmla="*/ 200787 w 218263"/>
                    <a:gd name="connsiteY1" fmla="*/ 56647 h 94482"/>
                    <a:gd name="connsiteX2" fmla="*/ 179426 w 218263"/>
                    <a:gd name="connsiteY2" fmla="*/ 56825 h 94482"/>
                    <a:gd name="connsiteX3" fmla="*/ 123143 w 218263"/>
                    <a:gd name="connsiteY3" fmla="*/ 34046 h 94482"/>
                    <a:gd name="connsiteX4" fmla="*/ 69961 w 218263"/>
                    <a:gd name="connsiteY4" fmla="*/ 7543 h 94482"/>
                    <a:gd name="connsiteX5" fmla="*/ 43016 w 218263"/>
                    <a:gd name="connsiteY5" fmla="*/ 1516 h 94482"/>
                    <a:gd name="connsiteX6" fmla="*/ 24048 w 218263"/>
                    <a:gd name="connsiteY6" fmla="*/ 718 h 94482"/>
                    <a:gd name="connsiteX7" fmla="*/ 3219 w 218263"/>
                    <a:gd name="connsiteY7" fmla="*/ 29348 h 94482"/>
                    <a:gd name="connsiteX8" fmla="*/ 30962 w 218263"/>
                    <a:gd name="connsiteY8" fmla="*/ 44150 h 94482"/>
                    <a:gd name="connsiteX9" fmla="*/ 50816 w 218263"/>
                    <a:gd name="connsiteY9" fmla="*/ 45479 h 94482"/>
                    <a:gd name="connsiteX10" fmla="*/ 112063 w 218263"/>
                    <a:gd name="connsiteY10" fmla="*/ 73222 h 94482"/>
                    <a:gd name="connsiteX11" fmla="*/ 175349 w 218263"/>
                    <a:gd name="connsiteY11" fmla="*/ 94140 h 94482"/>
                    <a:gd name="connsiteX12" fmla="*/ 206637 w 218263"/>
                    <a:gd name="connsiteY12" fmla="*/ 83504 h 94482"/>
                    <a:gd name="connsiteX13" fmla="*/ 217894 w 218263"/>
                    <a:gd name="connsiteY13" fmla="*/ 66752 h 94482"/>
                    <a:gd name="connsiteX14" fmla="*/ 217894 w 218263"/>
                    <a:gd name="connsiteY14" fmla="*/ 66752 h 94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8263" h="94482">
                      <a:moveTo>
                        <a:pt x="217894" y="66752"/>
                      </a:moveTo>
                      <a:cubicBezTo>
                        <a:pt x="215589" y="59395"/>
                        <a:pt x="208055" y="56293"/>
                        <a:pt x="200787" y="56647"/>
                      </a:cubicBezTo>
                      <a:cubicBezTo>
                        <a:pt x="192810" y="57091"/>
                        <a:pt x="187226" y="59306"/>
                        <a:pt x="179426" y="56825"/>
                      </a:cubicBezTo>
                      <a:cubicBezTo>
                        <a:pt x="160281" y="50797"/>
                        <a:pt x="141401" y="42289"/>
                        <a:pt x="123143" y="34046"/>
                      </a:cubicBezTo>
                      <a:cubicBezTo>
                        <a:pt x="105061" y="25891"/>
                        <a:pt x="87866" y="15964"/>
                        <a:pt x="69961" y="7543"/>
                      </a:cubicBezTo>
                      <a:cubicBezTo>
                        <a:pt x="61275" y="3466"/>
                        <a:pt x="52589" y="1516"/>
                        <a:pt x="43016" y="1516"/>
                      </a:cubicBezTo>
                      <a:cubicBezTo>
                        <a:pt x="36368" y="1516"/>
                        <a:pt x="27505" y="1871"/>
                        <a:pt x="24048" y="718"/>
                      </a:cubicBezTo>
                      <a:cubicBezTo>
                        <a:pt x="8980" y="-4068"/>
                        <a:pt x="-6974" y="16141"/>
                        <a:pt x="3219" y="29348"/>
                      </a:cubicBezTo>
                      <a:cubicBezTo>
                        <a:pt x="10575" y="38920"/>
                        <a:pt x="18907" y="43441"/>
                        <a:pt x="30962" y="44150"/>
                      </a:cubicBezTo>
                      <a:cubicBezTo>
                        <a:pt x="38496" y="44593"/>
                        <a:pt x="44877" y="42998"/>
                        <a:pt x="50816" y="45479"/>
                      </a:cubicBezTo>
                      <a:cubicBezTo>
                        <a:pt x="71468" y="54077"/>
                        <a:pt x="91234" y="64890"/>
                        <a:pt x="112063" y="73222"/>
                      </a:cubicBezTo>
                      <a:cubicBezTo>
                        <a:pt x="132095" y="81199"/>
                        <a:pt x="153899" y="91304"/>
                        <a:pt x="175349" y="94140"/>
                      </a:cubicBezTo>
                      <a:cubicBezTo>
                        <a:pt x="187581" y="95824"/>
                        <a:pt x="197508" y="91127"/>
                        <a:pt x="206637" y="83504"/>
                      </a:cubicBezTo>
                      <a:cubicBezTo>
                        <a:pt x="211158" y="79693"/>
                        <a:pt x="220198" y="74197"/>
                        <a:pt x="217894" y="66752"/>
                      </a:cubicBezTo>
                      <a:lnTo>
                        <a:pt x="217894" y="6675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9" name="任意多边形: 形状 308"/>
                <p:cNvSpPr/>
                <p:nvPr>
                  <p:custDataLst>
                    <p:tags r:id="rId61"/>
                  </p:custDataLst>
                </p:nvPr>
              </p:nvSpPr>
              <p:spPr>
                <a:xfrm>
                  <a:off x="7738348" y="4146838"/>
                  <a:ext cx="90181" cy="214663"/>
                </a:xfrm>
                <a:custGeom>
                  <a:avLst/>
                  <a:gdLst>
                    <a:gd name="connsiteX0" fmla="*/ 80725 w 90181"/>
                    <a:gd name="connsiteY0" fmla="*/ 2763 h 214663"/>
                    <a:gd name="connsiteX1" fmla="*/ 63707 w 90181"/>
                    <a:gd name="connsiteY1" fmla="*/ 28113 h 214663"/>
                    <a:gd name="connsiteX2" fmla="*/ 51032 w 90181"/>
                    <a:gd name="connsiteY2" fmla="*/ 55856 h 214663"/>
                    <a:gd name="connsiteX3" fmla="*/ 30558 w 90181"/>
                    <a:gd name="connsiteY3" fmla="*/ 109924 h 214663"/>
                    <a:gd name="connsiteX4" fmla="*/ 7956 w 90181"/>
                    <a:gd name="connsiteY4" fmla="*/ 154153 h 214663"/>
                    <a:gd name="connsiteX5" fmla="*/ 12299 w 90181"/>
                    <a:gd name="connsiteY5" fmla="*/ 211589 h 214663"/>
                    <a:gd name="connsiteX6" fmla="*/ 6449 w 90181"/>
                    <a:gd name="connsiteY6" fmla="*/ 206093 h 214663"/>
                    <a:gd name="connsiteX7" fmla="*/ 7690 w 90181"/>
                    <a:gd name="connsiteY7" fmla="*/ 208309 h 214663"/>
                    <a:gd name="connsiteX8" fmla="*/ 29228 w 90181"/>
                    <a:gd name="connsiteY8" fmla="*/ 210525 h 214663"/>
                    <a:gd name="connsiteX9" fmla="*/ 31267 w 90181"/>
                    <a:gd name="connsiteY9" fmla="*/ 208664 h 214663"/>
                    <a:gd name="connsiteX10" fmla="*/ 20187 w 90181"/>
                    <a:gd name="connsiteY10" fmla="*/ 213539 h 214663"/>
                    <a:gd name="connsiteX11" fmla="*/ 49260 w 90181"/>
                    <a:gd name="connsiteY11" fmla="*/ 170373 h 214663"/>
                    <a:gd name="connsiteX12" fmla="*/ 71241 w 90181"/>
                    <a:gd name="connsiteY12" fmla="*/ 121713 h 214663"/>
                    <a:gd name="connsiteX13" fmla="*/ 84714 w 90181"/>
                    <a:gd name="connsiteY13" fmla="*/ 67024 h 214663"/>
                    <a:gd name="connsiteX14" fmla="*/ 89589 w 90181"/>
                    <a:gd name="connsiteY14" fmla="*/ 38218 h 214663"/>
                    <a:gd name="connsiteX15" fmla="*/ 90121 w 90181"/>
                    <a:gd name="connsiteY15" fmla="*/ 6398 h 214663"/>
                    <a:gd name="connsiteX16" fmla="*/ 80725 w 90181"/>
                    <a:gd name="connsiteY16" fmla="*/ 2763 h 214663"/>
                    <a:gd name="connsiteX17" fmla="*/ 80725 w 90181"/>
                    <a:gd name="connsiteY17" fmla="*/ 2763 h 214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0181" h="214663">
                      <a:moveTo>
                        <a:pt x="80725" y="2763"/>
                      </a:moveTo>
                      <a:cubicBezTo>
                        <a:pt x="75939" y="11804"/>
                        <a:pt x="68405" y="18895"/>
                        <a:pt x="63707" y="28113"/>
                      </a:cubicBezTo>
                      <a:cubicBezTo>
                        <a:pt x="59098" y="37243"/>
                        <a:pt x="54844" y="46461"/>
                        <a:pt x="51032" y="55856"/>
                      </a:cubicBezTo>
                      <a:cubicBezTo>
                        <a:pt x="43676" y="73761"/>
                        <a:pt x="37028" y="91754"/>
                        <a:pt x="30558" y="109924"/>
                      </a:cubicBezTo>
                      <a:cubicBezTo>
                        <a:pt x="24974" y="125701"/>
                        <a:pt x="14426" y="138819"/>
                        <a:pt x="7956" y="154153"/>
                      </a:cubicBezTo>
                      <a:cubicBezTo>
                        <a:pt x="1485" y="169576"/>
                        <a:pt x="-7999" y="202105"/>
                        <a:pt x="12299" y="211589"/>
                      </a:cubicBezTo>
                      <a:cubicBezTo>
                        <a:pt x="10349" y="209728"/>
                        <a:pt x="8399" y="207866"/>
                        <a:pt x="6449" y="206093"/>
                      </a:cubicBezTo>
                      <a:cubicBezTo>
                        <a:pt x="6892" y="206803"/>
                        <a:pt x="7335" y="207600"/>
                        <a:pt x="7690" y="208309"/>
                      </a:cubicBezTo>
                      <a:cubicBezTo>
                        <a:pt x="12299" y="216464"/>
                        <a:pt x="23024" y="216286"/>
                        <a:pt x="29228" y="210525"/>
                      </a:cubicBezTo>
                      <a:cubicBezTo>
                        <a:pt x="29937" y="209905"/>
                        <a:pt x="30558" y="209284"/>
                        <a:pt x="31267" y="208664"/>
                      </a:cubicBezTo>
                      <a:cubicBezTo>
                        <a:pt x="27544" y="210259"/>
                        <a:pt x="23910" y="211943"/>
                        <a:pt x="20187" y="213539"/>
                      </a:cubicBezTo>
                      <a:cubicBezTo>
                        <a:pt x="41992" y="210614"/>
                        <a:pt x="42612" y="186948"/>
                        <a:pt x="49260" y="170373"/>
                      </a:cubicBezTo>
                      <a:cubicBezTo>
                        <a:pt x="55907" y="153710"/>
                        <a:pt x="65746" y="139085"/>
                        <a:pt x="71241" y="121713"/>
                      </a:cubicBezTo>
                      <a:cubicBezTo>
                        <a:pt x="76914" y="103808"/>
                        <a:pt x="80814" y="85372"/>
                        <a:pt x="84714" y="67024"/>
                      </a:cubicBezTo>
                      <a:cubicBezTo>
                        <a:pt x="86753" y="57540"/>
                        <a:pt x="88259" y="47879"/>
                        <a:pt x="89589" y="38218"/>
                      </a:cubicBezTo>
                      <a:cubicBezTo>
                        <a:pt x="91007" y="27493"/>
                        <a:pt x="88880" y="16945"/>
                        <a:pt x="90121" y="6398"/>
                      </a:cubicBezTo>
                      <a:cubicBezTo>
                        <a:pt x="90918" y="1079"/>
                        <a:pt x="83650" y="-2909"/>
                        <a:pt x="80725" y="2763"/>
                      </a:cubicBezTo>
                      <a:lnTo>
                        <a:pt x="80725" y="276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10" name="图形 232"/>
              <p:cNvGrpSpPr/>
              <p:nvPr/>
            </p:nvGrpSpPr>
            <p:grpSpPr>
              <a:xfrm>
                <a:off x="7113739" y="3641424"/>
                <a:ext cx="1069945" cy="1459643"/>
                <a:chOff x="7113739" y="3641424"/>
                <a:chExt cx="1069945" cy="1459643"/>
              </a:xfrm>
              <a:solidFill>
                <a:srgbClr val="2E382E"/>
              </a:solidFill>
            </p:grpSpPr>
            <p:sp>
              <p:nvSpPr>
                <p:cNvPr id="311" name="任意多边形: 形状 310"/>
                <p:cNvSpPr/>
                <p:nvPr>
                  <p:custDataLst>
                    <p:tags r:id="rId62"/>
                  </p:custDataLst>
                </p:nvPr>
              </p:nvSpPr>
              <p:spPr>
                <a:xfrm>
                  <a:off x="7536550" y="3832611"/>
                  <a:ext cx="351085" cy="1268456"/>
                </a:xfrm>
                <a:custGeom>
                  <a:avLst/>
                  <a:gdLst>
                    <a:gd name="connsiteX0" fmla="*/ 42 w 351085"/>
                    <a:gd name="connsiteY0" fmla="*/ 827 h 1268456"/>
                    <a:gd name="connsiteX1" fmla="*/ 52780 w 351085"/>
                    <a:gd name="connsiteY1" fmla="*/ 245373 h 1268456"/>
                    <a:gd name="connsiteX2" fmla="*/ 69089 w 351085"/>
                    <a:gd name="connsiteY2" fmla="*/ 498250 h 1268456"/>
                    <a:gd name="connsiteX3" fmla="*/ 125727 w 351085"/>
                    <a:gd name="connsiteY3" fmla="*/ 765220 h 1268456"/>
                    <a:gd name="connsiteX4" fmla="*/ 208602 w 351085"/>
                    <a:gd name="connsiteY4" fmla="*/ 1010031 h 1268456"/>
                    <a:gd name="connsiteX5" fmla="*/ 324626 w 351085"/>
                    <a:gd name="connsiteY5" fmla="*/ 1240395 h 1268456"/>
                    <a:gd name="connsiteX6" fmla="*/ 342973 w 351085"/>
                    <a:gd name="connsiteY6" fmla="*/ 1266543 h 1268456"/>
                    <a:gd name="connsiteX7" fmla="*/ 350418 w 351085"/>
                    <a:gd name="connsiteY7" fmla="*/ 1261934 h 1268456"/>
                    <a:gd name="connsiteX8" fmla="*/ 286158 w 351085"/>
                    <a:gd name="connsiteY8" fmla="*/ 1149455 h 1268456"/>
                    <a:gd name="connsiteX9" fmla="*/ 230672 w 351085"/>
                    <a:gd name="connsiteY9" fmla="*/ 1032900 h 1268456"/>
                    <a:gd name="connsiteX10" fmla="*/ 144252 w 351085"/>
                    <a:gd name="connsiteY10" fmla="*/ 789329 h 1268456"/>
                    <a:gd name="connsiteX11" fmla="*/ 82828 w 351085"/>
                    <a:gd name="connsiteY11" fmla="*/ 522004 h 1268456"/>
                    <a:gd name="connsiteX12" fmla="*/ 64214 w 351085"/>
                    <a:gd name="connsiteY12" fmla="*/ 268418 h 1268456"/>
                    <a:gd name="connsiteX13" fmla="*/ 13426 w 351085"/>
                    <a:gd name="connsiteY13" fmla="*/ 26443 h 1268456"/>
                    <a:gd name="connsiteX14" fmla="*/ 1194 w 351085"/>
                    <a:gd name="connsiteY14" fmla="*/ 296 h 1268456"/>
                    <a:gd name="connsiteX15" fmla="*/ 42 w 351085"/>
                    <a:gd name="connsiteY15" fmla="*/ 827 h 1268456"/>
                    <a:gd name="connsiteX16" fmla="*/ 42 w 351085"/>
                    <a:gd name="connsiteY16" fmla="*/ 827 h 1268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1085" h="1268456">
                      <a:moveTo>
                        <a:pt x="42" y="827"/>
                      </a:moveTo>
                      <a:cubicBezTo>
                        <a:pt x="33458" y="77586"/>
                        <a:pt x="46310" y="162498"/>
                        <a:pt x="52780" y="245373"/>
                      </a:cubicBezTo>
                      <a:cubicBezTo>
                        <a:pt x="59339" y="329577"/>
                        <a:pt x="59694" y="414223"/>
                        <a:pt x="69089" y="498250"/>
                      </a:cubicBezTo>
                      <a:cubicBezTo>
                        <a:pt x="79194" y="588835"/>
                        <a:pt x="101087" y="677648"/>
                        <a:pt x="125727" y="765220"/>
                      </a:cubicBezTo>
                      <a:cubicBezTo>
                        <a:pt x="149039" y="848183"/>
                        <a:pt x="175984" y="930259"/>
                        <a:pt x="208602" y="1010031"/>
                      </a:cubicBezTo>
                      <a:cubicBezTo>
                        <a:pt x="241131" y="1089715"/>
                        <a:pt x="279244" y="1167182"/>
                        <a:pt x="324626" y="1240395"/>
                      </a:cubicBezTo>
                      <a:cubicBezTo>
                        <a:pt x="330210" y="1249436"/>
                        <a:pt x="336503" y="1258034"/>
                        <a:pt x="342973" y="1266543"/>
                      </a:cubicBezTo>
                      <a:cubicBezTo>
                        <a:pt x="346341" y="1270975"/>
                        <a:pt x="353255" y="1266986"/>
                        <a:pt x="350418" y="1261934"/>
                      </a:cubicBezTo>
                      <a:cubicBezTo>
                        <a:pt x="329412" y="1224175"/>
                        <a:pt x="306278" y="1187746"/>
                        <a:pt x="286158" y="1149455"/>
                      </a:cubicBezTo>
                      <a:cubicBezTo>
                        <a:pt x="266126" y="1111342"/>
                        <a:pt x="247690" y="1072431"/>
                        <a:pt x="230672" y="1032900"/>
                      </a:cubicBezTo>
                      <a:cubicBezTo>
                        <a:pt x="196724" y="953659"/>
                        <a:pt x="168538" y="872026"/>
                        <a:pt x="144252" y="789329"/>
                      </a:cubicBezTo>
                      <a:cubicBezTo>
                        <a:pt x="118548" y="701668"/>
                        <a:pt x="95148" y="612590"/>
                        <a:pt x="82828" y="522004"/>
                      </a:cubicBezTo>
                      <a:cubicBezTo>
                        <a:pt x="71394" y="437978"/>
                        <a:pt x="70419" y="352976"/>
                        <a:pt x="64214" y="268418"/>
                      </a:cubicBezTo>
                      <a:cubicBezTo>
                        <a:pt x="58187" y="185721"/>
                        <a:pt x="46664" y="103024"/>
                        <a:pt x="13426" y="26443"/>
                      </a:cubicBezTo>
                      <a:cubicBezTo>
                        <a:pt x="9615" y="17579"/>
                        <a:pt x="5538" y="8893"/>
                        <a:pt x="1194" y="296"/>
                      </a:cubicBezTo>
                      <a:cubicBezTo>
                        <a:pt x="840" y="-325"/>
                        <a:pt x="-224" y="118"/>
                        <a:pt x="42" y="827"/>
                      </a:cubicBezTo>
                      <a:lnTo>
                        <a:pt x="42" y="8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2" name="任意多边形: 形状 311"/>
                <p:cNvSpPr/>
                <p:nvPr>
                  <p:custDataLst>
                    <p:tags r:id="rId63"/>
                  </p:custDataLst>
                </p:nvPr>
              </p:nvSpPr>
              <p:spPr>
                <a:xfrm>
                  <a:off x="7694406" y="4183757"/>
                  <a:ext cx="100561" cy="592470"/>
                </a:xfrm>
                <a:custGeom>
                  <a:avLst/>
                  <a:gdLst>
                    <a:gd name="connsiteX0" fmla="*/ 98077 w 100561"/>
                    <a:gd name="connsiteY0" fmla="*/ 1210 h 592470"/>
                    <a:gd name="connsiteX1" fmla="*/ 73525 w 100561"/>
                    <a:gd name="connsiteY1" fmla="*/ 118475 h 592470"/>
                    <a:gd name="connsiteX2" fmla="*/ 30891 w 100561"/>
                    <a:gd name="connsiteY2" fmla="*/ 231751 h 592470"/>
                    <a:gd name="connsiteX3" fmla="*/ 2351 w 100561"/>
                    <a:gd name="connsiteY3" fmla="*/ 344141 h 592470"/>
                    <a:gd name="connsiteX4" fmla="*/ 4123 w 100561"/>
                    <a:gd name="connsiteY4" fmla="*/ 460962 h 592470"/>
                    <a:gd name="connsiteX5" fmla="*/ 13784 w 100561"/>
                    <a:gd name="connsiteY5" fmla="*/ 526110 h 592470"/>
                    <a:gd name="connsiteX6" fmla="*/ 30271 w 100561"/>
                    <a:gd name="connsiteY6" fmla="*/ 591168 h 592470"/>
                    <a:gd name="connsiteX7" fmla="*/ 34171 w 100561"/>
                    <a:gd name="connsiteY7" fmla="*/ 590547 h 592470"/>
                    <a:gd name="connsiteX8" fmla="*/ 16621 w 100561"/>
                    <a:gd name="connsiteY8" fmla="*/ 474080 h 592470"/>
                    <a:gd name="connsiteX9" fmla="*/ 12012 w 100561"/>
                    <a:gd name="connsiteY9" fmla="*/ 357082 h 592470"/>
                    <a:gd name="connsiteX10" fmla="*/ 37805 w 100561"/>
                    <a:gd name="connsiteY10" fmla="*/ 242387 h 592470"/>
                    <a:gd name="connsiteX11" fmla="*/ 79463 w 100561"/>
                    <a:gd name="connsiteY11" fmla="*/ 130618 h 592470"/>
                    <a:gd name="connsiteX12" fmla="*/ 93911 w 100561"/>
                    <a:gd name="connsiteY12" fmla="*/ 66800 h 592470"/>
                    <a:gd name="connsiteX13" fmla="*/ 100559 w 100561"/>
                    <a:gd name="connsiteY13" fmla="*/ 1121 h 592470"/>
                    <a:gd name="connsiteX14" fmla="*/ 98077 w 100561"/>
                    <a:gd name="connsiteY14" fmla="*/ 1210 h 592470"/>
                    <a:gd name="connsiteX15" fmla="*/ 98077 w 100561"/>
                    <a:gd name="connsiteY15" fmla="*/ 1210 h 592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0561" h="592470">
                      <a:moveTo>
                        <a:pt x="98077" y="1210"/>
                      </a:moveTo>
                      <a:cubicBezTo>
                        <a:pt x="94088" y="40741"/>
                        <a:pt x="84427" y="80273"/>
                        <a:pt x="73525" y="118475"/>
                      </a:cubicBezTo>
                      <a:cubicBezTo>
                        <a:pt x="62357" y="157474"/>
                        <a:pt x="46048" y="194258"/>
                        <a:pt x="30891" y="231751"/>
                      </a:cubicBezTo>
                      <a:cubicBezTo>
                        <a:pt x="16266" y="268091"/>
                        <a:pt x="6339" y="305141"/>
                        <a:pt x="2351" y="344141"/>
                      </a:cubicBezTo>
                      <a:cubicBezTo>
                        <a:pt x="-1638" y="382963"/>
                        <a:pt x="-220" y="422229"/>
                        <a:pt x="4123" y="460962"/>
                      </a:cubicBezTo>
                      <a:cubicBezTo>
                        <a:pt x="6605" y="482767"/>
                        <a:pt x="9973" y="504482"/>
                        <a:pt x="13784" y="526110"/>
                      </a:cubicBezTo>
                      <a:cubicBezTo>
                        <a:pt x="17773" y="548357"/>
                        <a:pt x="22471" y="569895"/>
                        <a:pt x="30271" y="591168"/>
                      </a:cubicBezTo>
                      <a:cubicBezTo>
                        <a:pt x="30980" y="593118"/>
                        <a:pt x="34348" y="592852"/>
                        <a:pt x="34171" y="590547"/>
                      </a:cubicBezTo>
                      <a:cubicBezTo>
                        <a:pt x="31246" y="551370"/>
                        <a:pt x="21584" y="513080"/>
                        <a:pt x="16621" y="474080"/>
                      </a:cubicBezTo>
                      <a:cubicBezTo>
                        <a:pt x="11657" y="435347"/>
                        <a:pt x="9353" y="396081"/>
                        <a:pt x="12012" y="357082"/>
                      </a:cubicBezTo>
                      <a:cubicBezTo>
                        <a:pt x="14759" y="317550"/>
                        <a:pt x="23800" y="279437"/>
                        <a:pt x="37805" y="242387"/>
                      </a:cubicBezTo>
                      <a:cubicBezTo>
                        <a:pt x="51986" y="205160"/>
                        <a:pt x="68295" y="168908"/>
                        <a:pt x="79463" y="130618"/>
                      </a:cubicBezTo>
                      <a:cubicBezTo>
                        <a:pt x="85579" y="109700"/>
                        <a:pt x="90720" y="88427"/>
                        <a:pt x="93911" y="66800"/>
                      </a:cubicBezTo>
                      <a:cubicBezTo>
                        <a:pt x="97190" y="44996"/>
                        <a:pt x="99052" y="23103"/>
                        <a:pt x="100559" y="1121"/>
                      </a:cubicBezTo>
                      <a:cubicBezTo>
                        <a:pt x="100647" y="-474"/>
                        <a:pt x="98254" y="-297"/>
                        <a:pt x="98077" y="1210"/>
                      </a:cubicBezTo>
                      <a:lnTo>
                        <a:pt x="98077" y="121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3" name="任意多边形: 形状 312"/>
                <p:cNvSpPr/>
                <p:nvPr>
                  <p:custDataLst>
                    <p:tags r:id="rId64"/>
                  </p:custDataLst>
                </p:nvPr>
              </p:nvSpPr>
              <p:spPr>
                <a:xfrm>
                  <a:off x="7378153" y="4066419"/>
                  <a:ext cx="253654" cy="395737"/>
                </a:xfrm>
                <a:custGeom>
                  <a:avLst/>
                  <a:gdLst>
                    <a:gd name="connsiteX0" fmla="*/ 48 w 253654"/>
                    <a:gd name="connsiteY0" fmla="*/ 309 h 395737"/>
                    <a:gd name="connsiteX1" fmla="*/ 49506 w 253654"/>
                    <a:gd name="connsiteY1" fmla="*/ 75117 h 395737"/>
                    <a:gd name="connsiteX2" fmla="*/ 91874 w 253654"/>
                    <a:gd name="connsiteY2" fmla="*/ 155332 h 395737"/>
                    <a:gd name="connsiteX3" fmla="*/ 133001 w 253654"/>
                    <a:gd name="connsiteY3" fmla="*/ 234484 h 395737"/>
                    <a:gd name="connsiteX4" fmla="*/ 185119 w 253654"/>
                    <a:gd name="connsiteY4" fmla="*/ 310179 h 395737"/>
                    <a:gd name="connsiteX5" fmla="*/ 218357 w 253654"/>
                    <a:gd name="connsiteY5" fmla="*/ 351926 h 395737"/>
                    <a:gd name="connsiteX6" fmla="*/ 233425 w 253654"/>
                    <a:gd name="connsiteY6" fmla="*/ 373730 h 395737"/>
                    <a:gd name="connsiteX7" fmla="*/ 247695 w 253654"/>
                    <a:gd name="connsiteY7" fmla="*/ 394826 h 395737"/>
                    <a:gd name="connsiteX8" fmla="*/ 253634 w 253654"/>
                    <a:gd name="connsiteY8" fmla="*/ 392167 h 395737"/>
                    <a:gd name="connsiteX9" fmla="*/ 232539 w 253654"/>
                    <a:gd name="connsiteY9" fmla="*/ 352015 h 395737"/>
                    <a:gd name="connsiteX10" fmla="*/ 203644 w 253654"/>
                    <a:gd name="connsiteY10" fmla="*/ 314876 h 395737"/>
                    <a:gd name="connsiteX11" fmla="*/ 149044 w 253654"/>
                    <a:gd name="connsiteY11" fmla="*/ 239536 h 395737"/>
                    <a:gd name="connsiteX12" fmla="*/ 61561 w 253654"/>
                    <a:gd name="connsiteY12" fmla="*/ 79460 h 395737"/>
                    <a:gd name="connsiteX13" fmla="*/ 491 w 253654"/>
                    <a:gd name="connsiteY13" fmla="*/ 132 h 395737"/>
                    <a:gd name="connsiteX14" fmla="*/ 48 w 253654"/>
                    <a:gd name="connsiteY14" fmla="*/ 309 h 395737"/>
                    <a:gd name="connsiteX15" fmla="*/ 48 w 253654"/>
                    <a:gd name="connsiteY15" fmla="*/ 309 h 395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654" h="395737">
                      <a:moveTo>
                        <a:pt x="48" y="309"/>
                      </a:moveTo>
                      <a:cubicBezTo>
                        <a:pt x="16711" y="25127"/>
                        <a:pt x="34261" y="49413"/>
                        <a:pt x="49506" y="75117"/>
                      </a:cubicBezTo>
                      <a:cubicBezTo>
                        <a:pt x="64929" y="101176"/>
                        <a:pt x="78490" y="128210"/>
                        <a:pt x="91874" y="155332"/>
                      </a:cubicBezTo>
                      <a:cubicBezTo>
                        <a:pt x="105081" y="181923"/>
                        <a:pt x="118288" y="208602"/>
                        <a:pt x="133001" y="234484"/>
                      </a:cubicBezTo>
                      <a:cubicBezTo>
                        <a:pt x="148246" y="261252"/>
                        <a:pt x="165708" y="286247"/>
                        <a:pt x="185119" y="310179"/>
                      </a:cubicBezTo>
                      <a:cubicBezTo>
                        <a:pt x="196287" y="324006"/>
                        <a:pt x="207721" y="337567"/>
                        <a:pt x="218357" y="351926"/>
                      </a:cubicBezTo>
                      <a:cubicBezTo>
                        <a:pt x="223587" y="359017"/>
                        <a:pt x="228639" y="366285"/>
                        <a:pt x="233425" y="373730"/>
                      </a:cubicBezTo>
                      <a:cubicBezTo>
                        <a:pt x="238034" y="380910"/>
                        <a:pt x="241668" y="388710"/>
                        <a:pt x="247695" y="394826"/>
                      </a:cubicBezTo>
                      <a:cubicBezTo>
                        <a:pt x="249645" y="396864"/>
                        <a:pt x="253989" y="395269"/>
                        <a:pt x="253634" y="392167"/>
                      </a:cubicBezTo>
                      <a:cubicBezTo>
                        <a:pt x="251684" y="377630"/>
                        <a:pt x="240870" y="363714"/>
                        <a:pt x="232539" y="352015"/>
                      </a:cubicBezTo>
                      <a:cubicBezTo>
                        <a:pt x="223409" y="339251"/>
                        <a:pt x="213482" y="327019"/>
                        <a:pt x="203644" y="314876"/>
                      </a:cubicBezTo>
                      <a:cubicBezTo>
                        <a:pt x="183966" y="290679"/>
                        <a:pt x="165442" y="266127"/>
                        <a:pt x="149044" y="239536"/>
                      </a:cubicBezTo>
                      <a:cubicBezTo>
                        <a:pt x="117135" y="187773"/>
                        <a:pt x="92229" y="131933"/>
                        <a:pt x="61561" y="79460"/>
                      </a:cubicBezTo>
                      <a:cubicBezTo>
                        <a:pt x="44631" y="50476"/>
                        <a:pt x="26372" y="21759"/>
                        <a:pt x="491" y="132"/>
                      </a:cubicBezTo>
                      <a:cubicBezTo>
                        <a:pt x="225" y="-134"/>
                        <a:pt x="-130" y="43"/>
                        <a:pt x="48" y="309"/>
                      </a:cubicBezTo>
                      <a:lnTo>
                        <a:pt x="48" y="3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4" name="任意多边形: 形状 313"/>
                <p:cNvSpPr/>
                <p:nvPr>
                  <p:custDataLst>
                    <p:tags r:id="rId65"/>
                  </p:custDataLst>
                </p:nvPr>
              </p:nvSpPr>
              <p:spPr>
                <a:xfrm>
                  <a:off x="7459793" y="3641424"/>
                  <a:ext cx="215266" cy="484590"/>
                </a:xfrm>
                <a:custGeom>
                  <a:avLst/>
                  <a:gdLst>
                    <a:gd name="connsiteX0" fmla="*/ 143808 w 215266"/>
                    <a:gd name="connsiteY0" fmla="*/ 474407 h 484590"/>
                    <a:gd name="connsiteX1" fmla="*/ 195128 w 215266"/>
                    <a:gd name="connsiteY1" fmla="*/ 373186 h 484590"/>
                    <a:gd name="connsiteX2" fmla="*/ 214185 w 215266"/>
                    <a:gd name="connsiteY2" fmla="*/ 261327 h 484590"/>
                    <a:gd name="connsiteX3" fmla="*/ 112608 w 215266"/>
                    <a:gd name="connsiteY3" fmla="*/ 98149 h 484590"/>
                    <a:gd name="connsiteX4" fmla="*/ 15375 w 215266"/>
                    <a:gd name="connsiteY4" fmla="*/ 1359 h 484590"/>
                    <a:gd name="connsiteX5" fmla="*/ 7221 w 215266"/>
                    <a:gd name="connsiteY5" fmla="*/ 4993 h 484590"/>
                    <a:gd name="connsiteX6" fmla="*/ 4207 w 215266"/>
                    <a:gd name="connsiteY6" fmla="*/ 207171 h 484590"/>
                    <a:gd name="connsiteX7" fmla="*/ 27873 w 215266"/>
                    <a:gd name="connsiteY7" fmla="*/ 303429 h 484590"/>
                    <a:gd name="connsiteX8" fmla="*/ 75470 w 215266"/>
                    <a:gd name="connsiteY8" fmla="*/ 390735 h 484590"/>
                    <a:gd name="connsiteX9" fmla="*/ 134235 w 215266"/>
                    <a:gd name="connsiteY9" fmla="*/ 482384 h 484590"/>
                    <a:gd name="connsiteX10" fmla="*/ 142567 w 215266"/>
                    <a:gd name="connsiteY10" fmla="*/ 478662 h 484590"/>
                    <a:gd name="connsiteX11" fmla="*/ 91956 w 215266"/>
                    <a:gd name="connsiteY11" fmla="*/ 397028 h 484590"/>
                    <a:gd name="connsiteX12" fmla="*/ 42054 w 215266"/>
                    <a:gd name="connsiteY12" fmla="*/ 311672 h 484590"/>
                    <a:gd name="connsiteX13" fmla="*/ 9880 w 215266"/>
                    <a:gd name="connsiteY13" fmla="*/ 118358 h 484590"/>
                    <a:gd name="connsiteX14" fmla="*/ 16882 w 215266"/>
                    <a:gd name="connsiteY14" fmla="*/ 4816 h 484590"/>
                    <a:gd name="connsiteX15" fmla="*/ 8728 w 215266"/>
                    <a:gd name="connsiteY15" fmla="*/ 8450 h 484590"/>
                    <a:gd name="connsiteX16" fmla="*/ 92843 w 215266"/>
                    <a:gd name="connsiteY16" fmla="*/ 92122 h 484590"/>
                    <a:gd name="connsiteX17" fmla="*/ 160294 w 215266"/>
                    <a:gd name="connsiteY17" fmla="*/ 164803 h 484590"/>
                    <a:gd name="connsiteX18" fmla="*/ 202751 w 215266"/>
                    <a:gd name="connsiteY18" fmla="*/ 249007 h 484590"/>
                    <a:gd name="connsiteX19" fmla="*/ 191405 w 215266"/>
                    <a:gd name="connsiteY19" fmla="*/ 357320 h 484590"/>
                    <a:gd name="connsiteX20" fmla="*/ 140617 w 215266"/>
                    <a:gd name="connsiteY20" fmla="*/ 472723 h 484590"/>
                    <a:gd name="connsiteX21" fmla="*/ 143808 w 215266"/>
                    <a:gd name="connsiteY21" fmla="*/ 474407 h 484590"/>
                    <a:gd name="connsiteX22" fmla="*/ 143808 w 215266"/>
                    <a:gd name="connsiteY22" fmla="*/ 474407 h 484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5266" h="484590">
                      <a:moveTo>
                        <a:pt x="143808" y="474407"/>
                      </a:moveTo>
                      <a:cubicBezTo>
                        <a:pt x="165878" y="443473"/>
                        <a:pt x="181833" y="408640"/>
                        <a:pt x="195128" y="373186"/>
                      </a:cubicBezTo>
                      <a:cubicBezTo>
                        <a:pt x="208423" y="337731"/>
                        <a:pt x="218705" y="299529"/>
                        <a:pt x="214185" y="261327"/>
                      </a:cubicBezTo>
                      <a:cubicBezTo>
                        <a:pt x="206296" y="194851"/>
                        <a:pt x="157901" y="143353"/>
                        <a:pt x="112608" y="98149"/>
                      </a:cubicBezTo>
                      <a:cubicBezTo>
                        <a:pt x="80256" y="65797"/>
                        <a:pt x="47816" y="33623"/>
                        <a:pt x="15375" y="1359"/>
                      </a:cubicBezTo>
                      <a:cubicBezTo>
                        <a:pt x="12096" y="-1831"/>
                        <a:pt x="7575" y="1093"/>
                        <a:pt x="7221" y="4993"/>
                      </a:cubicBezTo>
                      <a:cubicBezTo>
                        <a:pt x="1548" y="72091"/>
                        <a:pt x="-4125" y="139985"/>
                        <a:pt x="4207" y="207171"/>
                      </a:cubicBezTo>
                      <a:cubicBezTo>
                        <a:pt x="8284" y="240055"/>
                        <a:pt x="15641" y="272584"/>
                        <a:pt x="27873" y="303429"/>
                      </a:cubicBezTo>
                      <a:cubicBezTo>
                        <a:pt x="40104" y="334363"/>
                        <a:pt x="56768" y="363347"/>
                        <a:pt x="75470" y="390735"/>
                      </a:cubicBezTo>
                      <a:cubicBezTo>
                        <a:pt x="96034" y="420871"/>
                        <a:pt x="118902" y="449058"/>
                        <a:pt x="134235" y="482384"/>
                      </a:cubicBezTo>
                      <a:cubicBezTo>
                        <a:pt x="136363" y="487082"/>
                        <a:pt x="144429" y="483537"/>
                        <a:pt x="142567" y="478662"/>
                      </a:cubicBezTo>
                      <a:cubicBezTo>
                        <a:pt x="131222" y="448526"/>
                        <a:pt x="110481" y="422999"/>
                        <a:pt x="91956" y="397028"/>
                      </a:cubicBezTo>
                      <a:cubicBezTo>
                        <a:pt x="72900" y="370172"/>
                        <a:pt x="55261" y="341897"/>
                        <a:pt x="42054" y="311672"/>
                      </a:cubicBezTo>
                      <a:cubicBezTo>
                        <a:pt x="15375" y="250868"/>
                        <a:pt x="8728" y="184126"/>
                        <a:pt x="9880" y="118358"/>
                      </a:cubicBezTo>
                      <a:cubicBezTo>
                        <a:pt x="10500" y="80422"/>
                        <a:pt x="13602" y="42575"/>
                        <a:pt x="16882" y="4816"/>
                      </a:cubicBezTo>
                      <a:cubicBezTo>
                        <a:pt x="14134" y="6057"/>
                        <a:pt x="11475" y="7209"/>
                        <a:pt x="8728" y="8450"/>
                      </a:cubicBezTo>
                      <a:cubicBezTo>
                        <a:pt x="36736" y="36370"/>
                        <a:pt x="64834" y="64202"/>
                        <a:pt x="92843" y="92122"/>
                      </a:cubicBezTo>
                      <a:cubicBezTo>
                        <a:pt x="116242" y="115433"/>
                        <a:pt x="139997" y="138567"/>
                        <a:pt x="160294" y="164803"/>
                      </a:cubicBezTo>
                      <a:cubicBezTo>
                        <a:pt x="179617" y="189887"/>
                        <a:pt x="196014" y="217807"/>
                        <a:pt x="202751" y="249007"/>
                      </a:cubicBezTo>
                      <a:cubicBezTo>
                        <a:pt x="210639" y="285436"/>
                        <a:pt x="203105" y="322663"/>
                        <a:pt x="191405" y="357320"/>
                      </a:cubicBezTo>
                      <a:cubicBezTo>
                        <a:pt x="177933" y="397294"/>
                        <a:pt x="158876" y="434787"/>
                        <a:pt x="140617" y="472723"/>
                      </a:cubicBezTo>
                      <a:cubicBezTo>
                        <a:pt x="139465" y="474850"/>
                        <a:pt x="142479" y="476357"/>
                        <a:pt x="143808" y="474407"/>
                      </a:cubicBezTo>
                      <a:lnTo>
                        <a:pt x="143808" y="474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5" name="任意多边形: 形状 314"/>
                <p:cNvSpPr/>
                <p:nvPr>
                  <p:custDataLst>
                    <p:tags r:id="rId66"/>
                  </p:custDataLst>
                </p:nvPr>
              </p:nvSpPr>
              <p:spPr>
                <a:xfrm>
                  <a:off x="7293799" y="3927039"/>
                  <a:ext cx="241977" cy="389764"/>
                </a:xfrm>
                <a:custGeom>
                  <a:avLst/>
                  <a:gdLst>
                    <a:gd name="connsiteX0" fmla="*/ 236322 w 241977"/>
                    <a:gd name="connsiteY0" fmla="*/ 385475 h 389764"/>
                    <a:gd name="connsiteX1" fmla="*/ 241109 w 241977"/>
                    <a:gd name="connsiteY1" fmla="*/ 281771 h 389764"/>
                    <a:gd name="connsiteX2" fmla="*/ 224800 w 241977"/>
                    <a:gd name="connsiteY2" fmla="*/ 187817 h 389764"/>
                    <a:gd name="connsiteX3" fmla="*/ 184559 w 241977"/>
                    <a:gd name="connsiteY3" fmla="*/ 113718 h 389764"/>
                    <a:gd name="connsiteX4" fmla="*/ 111435 w 241977"/>
                    <a:gd name="connsiteY4" fmla="*/ 57257 h 389764"/>
                    <a:gd name="connsiteX5" fmla="*/ 6934 w 241977"/>
                    <a:gd name="connsiteY5" fmla="*/ 619 h 389764"/>
                    <a:gd name="connsiteX6" fmla="*/ 109 w 241977"/>
                    <a:gd name="connsiteY6" fmla="*/ 6203 h 389764"/>
                    <a:gd name="connsiteX7" fmla="*/ 53822 w 241977"/>
                    <a:gd name="connsiteY7" fmla="*/ 198631 h 389764"/>
                    <a:gd name="connsiteX8" fmla="*/ 91403 w 241977"/>
                    <a:gd name="connsiteY8" fmla="*/ 285316 h 389764"/>
                    <a:gd name="connsiteX9" fmla="*/ 148928 w 241977"/>
                    <a:gd name="connsiteY9" fmla="*/ 343284 h 389764"/>
                    <a:gd name="connsiteX10" fmla="*/ 228079 w 241977"/>
                    <a:gd name="connsiteY10" fmla="*/ 389109 h 389764"/>
                    <a:gd name="connsiteX11" fmla="*/ 232866 w 241977"/>
                    <a:gd name="connsiteY11" fmla="*/ 380511 h 389764"/>
                    <a:gd name="connsiteX12" fmla="*/ 104699 w 241977"/>
                    <a:gd name="connsiteY12" fmla="*/ 286469 h 389764"/>
                    <a:gd name="connsiteX13" fmla="*/ 65699 w 241977"/>
                    <a:gd name="connsiteY13" fmla="*/ 201644 h 389764"/>
                    <a:gd name="connsiteX14" fmla="*/ 35386 w 241977"/>
                    <a:gd name="connsiteY14" fmla="*/ 109729 h 389764"/>
                    <a:gd name="connsiteX15" fmla="*/ 9238 w 241977"/>
                    <a:gd name="connsiteY15" fmla="*/ 3455 h 389764"/>
                    <a:gd name="connsiteX16" fmla="*/ 2413 w 241977"/>
                    <a:gd name="connsiteY16" fmla="*/ 9039 h 389764"/>
                    <a:gd name="connsiteX17" fmla="*/ 93176 w 241977"/>
                    <a:gd name="connsiteY17" fmla="*/ 57966 h 389764"/>
                    <a:gd name="connsiteX18" fmla="*/ 168694 w 241977"/>
                    <a:gd name="connsiteY18" fmla="*/ 109907 h 389764"/>
                    <a:gd name="connsiteX19" fmla="*/ 231802 w 241977"/>
                    <a:gd name="connsiteY19" fmla="*/ 271401 h 389764"/>
                    <a:gd name="connsiteX20" fmla="*/ 233309 w 241977"/>
                    <a:gd name="connsiteY20" fmla="*/ 327241 h 389764"/>
                    <a:gd name="connsiteX21" fmla="*/ 233309 w 241977"/>
                    <a:gd name="connsiteY21" fmla="*/ 385297 h 389764"/>
                    <a:gd name="connsiteX22" fmla="*/ 236322 w 241977"/>
                    <a:gd name="connsiteY22" fmla="*/ 385475 h 389764"/>
                    <a:gd name="connsiteX23" fmla="*/ 236322 w 241977"/>
                    <a:gd name="connsiteY23" fmla="*/ 385475 h 38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1977" h="389764">
                      <a:moveTo>
                        <a:pt x="236322" y="385475"/>
                      </a:moveTo>
                      <a:cubicBezTo>
                        <a:pt x="242438" y="351704"/>
                        <a:pt x="242793" y="316073"/>
                        <a:pt x="241109" y="281771"/>
                      </a:cubicBezTo>
                      <a:cubicBezTo>
                        <a:pt x="239602" y="249951"/>
                        <a:pt x="234993" y="218131"/>
                        <a:pt x="224800" y="187817"/>
                      </a:cubicBezTo>
                      <a:cubicBezTo>
                        <a:pt x="215759" y="161049"/>
                        <a:pt x="202641" y="135522"/>
                        <a:pt x="184559" y="113718"/>
                      </a:cubicBezTo>
                      <a:cubicBezTo>
                        <a:pt x="164616" y="89609"/>
                        <a:pt x="138558" y="72414"/>
                        <a:pt x="111435" y="57257"/>
                      </a:cubicBezTo>
                      <a:cubicBezTo>
                        <a:pt x="76867" y="37935"/>
                        <a:pt x="41679" y="19587"/>
                        <a:pt x="6934" y="619"/>
                      </a:cubicBezTo>
                      <a:cubicBezTo>
                        <a:pt x="3034" y="-1508"/>
                        <a:pt x="-689" y="2215"/>
                        <a:pt x="109" y="6203"/>
                      </a:cubicBezTo>
                      <a:cubicBezTo>
                        <a:pt x="13050" y="71616"/>
                        <a:pt x="31043" y="135966"/>
                        <a:pt x="53822" y="198631"/>
                      </a:cubicBezTo>
                      <a:cubicBezTo>
                        <a:pt x="64547" y="228058"/>
                        <a:pt x="75183" y="258460"/>
                        <a:pt x="91403" y="285316"/>
                      </a:cubicBezTo>
                      <a:cubicBezTo>
                        <a:pt x="105851" y="309248"/>
                        <a:pt x="125971" y="327684"/>
                        <a:pt x="148928" y="343284"/>
                      </a:cubicBezTo>
                      <a:cubicBezTo>
                        <a:pt x="174100" y="360391"/>
                        <a:pt x="201311" y="374750"/>
                        <a:pt x="228079" y="389109"/>
                      </a:cubicBezTo>
                      <a:cubicBezTo>
                        <a:pt x="233752" y="392122"/>
                        <a:pt x="238095" y="383968"/>
                        <a:pt x="232866" y="380511"/>
                      </a:cubicBezTo>
                      <a:cubicBezTo>
                        <a:pt x="188459" y="351438"/>
                        <a:pt x="135278" y="332559"/>
                        <a:pt x="104699" y="286469"/>
                      </a:cubicBezTo>
                      <a:cubicBezTo>
                        <a:pt x="87415" y="260498"/>
                        <a:pt x="76513" y="230717"/>
                        <a:pt x="65699" y="201644"/>
                      </a:cubicBezTo>
                      <a:cubicBezTo>
                        <a:pt x="54442" y="171420"/>
                        <a:pt x="44338" y="140663"/>
                        <a:pt x="35386" y="109729"/>
                      </a:cubicBezTo>
                      <a:cubicBezTo>
                        <a:pt x="25281" y="74718"/>
                        <a:pt x="16595" y="39175"/>
                        <a:pt x="9238" y="3455"/>
                      </a:cubicBezTo>
                      <a:cubicBezTo>
                        <a:pt x="6934" y="5317"/>
                        <a:pt x="4718" y="7178"/>
                        <a:pt x="2413" y="9039"/>
                      </a:cubicBezTo>
                      <a:cubicBezTo>
                        <a:pt x="32727" y="25260"/>
                        <a:pt x="62951" y="41657"/>
                        <a:pt x="93176" y="57966"/>
                      </a:cubicBezTo>
                      <a:cubicBezTo>
                        <a:pt x="120121" y="72502"/>
                        <a:pt x="147244" y="87659"/>
                        <a:pt x="168694" y="109907"/>
                      </a:cubicBezTo>
                      <a:cubicBezTo>
                        <a:pt x="210175" y="152717"/>
                        <a:pt x="227282" y="213256"/>
                        <a:pt x="231802" y="271401"/>
                      </a:cubicBezTo>
                      <a:cubicBezTo>
                        <a:pt x="233220" y="290014"/>
                        <a:pt x="233397" y="308628"/>
                        <a:pt x="233309" y="327241"/>
                      </a:cubicBezTo>
                      <a:cubicBezTo>
                        <a:pt x="233132" y="346564"/>
                        <a:pt x="232157" y="366063"/>
                        <a:pt x="233309" y="385297"/>
                      </a:cubicBezTo>
                      <a:cubicBezTo>
                        <a:pt x="233309" y="386893"/>
                        <a:pt x="235968" y="387336"/>
                        <a:pt x="236322" y="385475"/>
                      </a:cubicBezTo>
                      <a:lnTo>
                        <a:pt x="236322" y="3854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6" name="任意多边形: 形状 315"/>
                <p:cNvSpPr/>
                <p:nvPr>
                  <p:custDataLst>
                    <p:tags r:id="rId67"/>
                  </p:custDataLst>
                </p:nvPr>
              </p:nvSpPr>
              <p:spPr>
                <a:xfrm>
                  <a:off x="7714155" y="4017467"/>
                  <a:ext cx="152557" cy="387650"/>
                </a:xfrm>
                <a:custGeom>
                  <a:avLst/>
                  <a:gdLst>
                    <a:gd name="connsiteX0" fmla="*/ 25413 w 152557"/>
                    <a:gd name="connsiteY0" fmla="*/ 386962 h 387650"/>
                    <a:gd name="connsiteX1" fmla="*/ 24526 w 152557"/>
                    <a:gd name="connsiteY1" fmla="*/ 343885 h 387650"/>
                    <a:gd name="connsiteX2" fmla="*/ 13358 w 152557"/>
                    <a:gd name="connsiteY2" fmla="*/ 299213 h 387650"/>
                    <a:gd name="connsiteX3" fmla="*/ 11319 w 152557"/>
                    <a:gd name="connsiteY3" fmla="*/ 217579 h 387650"/>
                    <a:gd name="connsiteX4" fmla="*/ 37644 w 152557"/>
                    <a:gd name="connsiteY4" fmla="*/ 140998 h 387650"/>
                    <a:gd name="connsiteX5" fmla="*/ 87014 w 152557"/>
                    <a:gd name="connsiteY5" fmla="*/ 78687 h 387650"/>
                    <a:gd name="connsiteX6" fmla="*/ 127609 w 152557"/>
                    <a:gd name="connsiteY6" fmla="*/ 6183 h 387650"/>
                    <a:gd name="connsiteX7" fmla="*/ 117771 w 152557"/>
                    <a:gd name="connsiteY7" fmla="*/ 6449 h 387650"/>
                    <a:gd name="connsiteX8" fmla="*/ 142323 w 152557"/>
                    <a:gd name="connsiteY8" fmla="*/ 165993 h 387650"/>
                    <a:gd name="connsiteX9" fmla="*/ 135675 w 152557"/>
                    <a:gd name="connsiteY9" fmla="*/ 241334 h 387650"/>
                    <a:gd name="connsiteX10" fmla="*/ 121848 w 152557"/>
                    <a:gd name="connsiteY10" fmla="*/ 275724 h 387650"/>
                    <a:gd name="connsiteX11" fmla="*/ 97828 w 152557"/>
                    <a:gd name="connsiteY11" fmla="*/ 303999 h 387650"/>
                    <a:gd name="connsiteX12" fmla="*/ 29667 w 152557"/>
                    <a:gd name="connsiteY12" fmla="*/ 365246 h 387650"/>
                    <a:gd name="connsiteX13" fmla="*/ 36758 w 152557"/>
                    <a:gd name="connsiteY13" fmla="*/ 372071 h 387650"/>
                    <a:gd name="connsiteX14" fmla="*/ 100221 w 152557"/>
                    <a:gd name="connsiteY14" fmla="*/ 315699 h 387650"/>
                    <a:gd name="connsiteX15" fmla="*/ 142500 w 152557"/>
                    <a:gd name="connsiteY15" fmla="*/ 254718 h 387650"/>
                    <a:gd name="connsiteX16" fmla="*/ 152427 w 152557"/>
                    <a:gd name="connsiteY16" fmla="*/ 178314 h 387650"/>
                    <a:gd name="connsiteX17" fmla="*/ 147730 w 152557"/>
                    <a:gd name="connsiteY17" fmla="*/ 94730 h 387650"/>
                    <a:gd name="connsiteX18" fmla="*/ 127609 w 152557"/>
                    <a:gd name="connsiteY18" fmla="*/ 3524 h 387650"/>
                    <a:gd name="connsiteX19" fmla="*/ 117771 w 152557"/>
                    <a:gd name="connsiteY19" fmla="*/ 3790 h 387650"/>
                    <a:gd name="connsiteX20" fmla="*/ 81430 w 152557"/>
                    <a:gd name="connsiteY20" fmla="*/ 69912 h 387650"/>
                    <a:gd name="connsiteX21" fmla="*/ 31972 w 152557"/>
                    <a:gd name="connsiteY21" fmla="*/ 131957 h 387650"/>
                    <a:gd name="connsiteX22" fmla="*/ 2810 w 152557"/>
                    <a:gd name="connsiteY22" fmla="*/ 286804 h 387650"/>
                    <a:gd name="connsiteX23" fmla="*/ 15308 w 152557"/>
                    <a:gd name="connsiteY23" fmla="*/ 333869 h 387650"/>
                    <a:gd name="connsiteX24" fmla="*/ 23463 w 152557"/>
                    <a:gd name="connsiteY24" fmla="*/ 386873 h 387650"/>
                    <a:gd name="connsiteX25" fmla="*/ 25413 w 152557"/>
                    <a:gd name="connsiteY25" fmla="*/ 386962 h 387650"/>
                    <a:gd name="connsiteX26" fmla="*/ 25413 w 152557"/>
                    <a:gd name="connsiteY26" fmla="*/ 386962 h 38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557" h="387650">
                      <a:moveTo>
                        <a:pt x="25413" y="386962"/>
                      </a:moveTo>
                      <a:cubicBezTo>
                        <a:pt x="29844" y="372691"/>
                        <a:pt x="27451" y="358244"/>
                        <a:pt x="24526" y="343885"/>
                      </a:cubicBezTo>
                      <a:cubicBezTo>
                        <a:pt x="21513" y="328817"/>
                        <a:pt x="16638" y="314281"/>
                        <a:pt x="13358" y="299213"/>
                      </a:cubicBezTo>
                      <a:cubicBezTo>
                        <a:pt x="7597" y="272533"/>
                        <a:pt x="7065" y="244524"/>
                        <a:pt x="11319" y="217579"/>
                      </a:cubicBezTo>
                      <a:cubicBezTo>
                        <a:pt x="15574" y="190723"/>
                        <a:pt x="24438" y="164664"/>
                        <a:pt x="37644" y="140998"/>
                      </a:cubicBezTo>
                      <a:cubicBezTo>
                        <a:pt x="50851" y="117421"/>
                        <a:pt x="68933" y="98453"/>
                        <a:pt x="87014" y="78687"/>
                      </a:cubicBezTo>
                      <a:cubicBezTo>
                        <a:pt x="105894" y="58124"/>
                        <a:pt x="124418" y="34901"/>
                        <a:pt x="127609" y="6183"/>
                      </a:cubicBezTo>
                      <a:cubicBezTo>
                        <a:pt x="124330" y="6272"/>
                        <a:pt x="121050" y="6361"/>
                        <a:pt x="117771" y="6449"/>
                      </a:cubicBezTo>
                      <a:cubicBezTo>
                        <a:pt x="133902" y="58124"/>
                        <a:pt x="142234" y="111926"/>
                        <a:pt x="142323" y="165993"/>
                      </a:cubicBezTo>
                      <a:cubicBezTo>
                        <a:pt x="142323" y="191077"/>
                        <a:pt x="141525" y="216870"/>
                        <a:pt x="135675" y="241334"/>
                      </a:cubicBezTo>
                      <a:cubicBezTo>
                        <a:pt x="132750" y="253388"/>
                        <a:pt x="128407" y="265088"/>
                        <a:pt x="121848" y="275724"/>
                      </a:cubicBezTo>
                      <a:cubicBezTo>
                        <a:pt x="115289" y="286272"/>
                        <a:pt x="106780" y="295490"/>
                        <a:pt x="97828" y="303999"/>
                      </a:cubicBezTo>
                      <a:cubicBezTo>
                        <a:pt x="75758" y="325094"/>
                        <a:pt x="52092" y="344417"/>
                        <a:pt x="29667" y="365246"/>
                      </a:cubicBezTo>
                      <a:cubicBezTo>
                        <a:pt x="24969" y="369589"/>
                        <a:pt x="32060" y="376060"/>
                        <a:pt x="36758" y="372071"/>
                      </a:cubicBezTo>
                      <a:cubicBezTo>
                        <a:pt x="58208" y="353723"/>
                        <a:pt x="79392" y="334844"/>
                        <a:pt x="100221" y="315699"/>
                      </a:cubicBezTo>
                      <a:cubicBezTo>
                        <a:pt x="119012" y="298415"/>
                        <a:pt x="134434" y="279358"/>
                        <a:pt x="142500" y="254718"/>
                      </a:cubicBezTo>
                      <a:cubicBezTo>
                        <a:pt x="150477" y="230254"/>
                        <a:pt x="151807" y="203841"/>
                        <a:pt x="152427" y="178314"/>
                      </a:cubicBezTo>
                      <a:cubicBezTo>
                        <a:pt x="153048" y="150393"/>
                        <a:pt x="151452" y="122385"/>
                        <a:pt x="147730" y="94730"/>
                      </a:cubicBezTo>
                      <a:cubicBezTo>
                        <a:pt x="143564" y="63797"/>
                        <a:pt x="136827" y="33306"/>
                        <a:pt x="127609" y="3524"/>
                      </a:cubicBezTo>
                      <a:cubicBezTo>
                        <a:pt x="126280" y="-907"/>
                        <a:pt x="118391" y="-1528"/>
                        <a:pt x="117771" y="3790"/>
                      </a:cubicBezTo>
                      <a:cubicBezTo>
                        <a:pt x="114846" y="30115"/>
                        <a:pt x="98537" y="50856"/>
                        <a:pt x="81430" y="69912"/>
                      </a:cubicBezTo>
                      <a:cubicBezTo>
                        <a:pt x="63614" y="89767"/>
                        <a:pt x="45444" y="108735"/>
                        <a:pt x="31972" y="131957"/>
                      </a:cubicBezTo>
                      <a:cubicBezTo>
                        <a:pt x="5115" y="178225"/>
                        <a:pt x="-5610" y="233888"/>
                        <a:pt x="2810" y="286804"/>
                      </a:cubicBezTo>
                      <a:cubicBezTo>
                        <a:pt x="5381" y="303024"/>
                        <a:pt x="10167" y="318269"/>
                        <a:pt x="15308" y="333869"/>
                      </a:cubicBezTo>
                      <a:cubicBezTo>
                        <a:pt x="21069" y="351419"/>
                        <a:pt x="24792" y="368171"/>
                        <a:pt x="23463" y="386873"/>
                      </a:cubicBezTo>
                      <a:cubicBezTo>
                        <a:pt x="23463" y="387848"/>
                        <a:pt x="25147" y="387937"/>
                        <a:pt x="25413" y="386962"/>
                      </a:cubicBezTo>
                      <a:lnTo>
                        <a:pt x="25413" y="38696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7" name="任意多边形: 形状 316"/>
                <p:cNvSpPr/>
                <p:nvPr>
                  <p:custDataLst>
                    <p:tags r:id="rId68"/>
                  </p:custDataLst>
                </p:nvPr>
              </p:nvSpPr>
              <p:spPr>
                <a:xfrm>
                  <a:off x="7222423" y="4377124"/>
                  <a:ext cx="455866" cy="263187"/>
                </a:xfrm>
                <a:custGeom>
                  <a:avLst/>
                  <a:gdLst>
                    <a:gd name="connsiteX0" fmla="*/ 310 w 455866"/>
                    <a:gd name="connsiteY0" fmla="*/ 1424 h 263187"/>
                    <a:gd name="connsiteX1" fmla="*/ 87173 w 455866"/>
                    <a:gd name="connsiteY1" fmla="*/ 62405 h 263187"/>
                    <a:gd name="connsiteX2" fmla="*/ 179443 w 455866"/>
                    <a:gd name="connsiteY2" fmla="*/ 115675 h 263187"/>
                    <a:gd name="connsiteX3" fmla="*/ 276056 w 455866"/>
                    <a:gd name="connsiteY3" fmla="*/ 156004 h 263187"/>
                    <a:gd name="connsiteX4" fmla="*/ 375948 w 455866"/>
                    <a:gd name="connsiteY4" fmla="*/ 192078 h 263187"/>
                    <a:gd name="connsiteX5" fmla="*/ 417784 w 455866"/>
                    <a:gd name="connsiteY5" fmla="*/ 220797 h 263187"/>
                    <a:gd name="connsiteX6" fmla="*/ 434979 w 455866"/>
                    <a:gd name="connsiteY6" fmla="*/ 239942 h 263187"/>
                    <a:gd name="connsiteX7" fmla="*/ 448363 w 455866"/>
                    <a:gd name="connsiteY7" fmla="*/ 261303 h 263187"/>
                    <a:gd name="connsiteX8" fmla="*/ 455720 w 455866"/>
                    <a:gd name="connsiteY8" fmla="*/ 257935 h 263187"/>
                    <a:gd name="connsiteX9" fmla="*/ 431877 w 455866"/>
                    <a:gd name="connsiteY9" fmla="*/ 220708 h 263187"/>
                    <a:gd name="connsiteX10" fmla="*/ 397132 w 455866"/>
                    <a:gd name="connsiteY10" fmla="*/ 192610 h 263187"/>
                    <a:gd name="connsiteX11" fmla="*/ 301849 w 455866"/>
                    <a:gd name="connsiteY11" fmla="*/ 153611 h 263187"/>
                    <a:gd name="connsiteX12" fmla="*/ 199386 w 455866"/>
                    <a:gd name="connsiteY12" fmla="*/ 114788 h 263187"/>
                    <a:gd name="connsiteX13" fmla="*/ 104900 w 455866"/>
                    <a:gd name="connsiteY13" fmla="*/ 63557 h 263187"/>
                    <a:gd name="connsiteX14" fmla="*/ 1020 w 455866"/>
                    <a:gd name="connsiteY14" fmla="*/ 94 h 263187"/>
                    <a:gd name="connsiteX15" fmla="*/ 310 w 455866"/>
                    <a:gd name="connsiteY15" fmla="*/ 1424 h 263187"/>
                    <a:gd name="connsiteX16" fmla="*/ 310 w 455866"/>
                    <a:gd name="connsiteY16" fmla="*/ 1424 h 263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5866" h="263187">
                      <a:moveTo>
                        <a:pt x="310" y="1424"/>
                      </a:moveTo>
                      <a:cubicBezTo>
                        <a:pt x="29206" y="21898"/>
                        <a:pt x="57303" y="43348"/>
                        <a:pt x="87173" y="62405"/>
                      </a:cubicBezTo>
                      <a:cubicBezTo>
                        <a:pt x="117132" y="81550"/>
                        <a:pt x="147800" y="99632"/>
                        <a:pt x="179443" y="115675"/>
                      </a:cubicBezTo>
                      <a:cubicBezTo>
                        <a:pt x="210643" y="131540"/>
                        <a:pt x="242817" y="145190"/>
                        <a:pt x="276056" y="156004"/>
                      </a:cubicBezTo>
                      <a:cubicBezTo>
                        <a:pt x="309649" y="166906"/>
                        <a:pt x="344305" y="175858"/>
                        <a:pt x="375948" y="192078"/>
                      </a:cubicBezTo>
                      <a:cubicBezTo>
                        <a:pt x="391016" y="199790"/>
                        <a:pt x="405375" y="209185"/>
                        <a:pt x="417784" y="220797"/>
                      </a:cubicBezTo>
                      <a:cubicBezTo>
                        <a:pt x="424077" y="226647"/>
                        <a:pt x="429927" y="232940"/>
                        <a:pt x="434979" y="239942"/>
                      </a:cubicBezTo>
                      <a:cubicBezTo>
                        <a:pt x="439943" y="246767"/>
                        <a:pt x="443665" y="254301"/>
                        <a:pt x="448363" y="261303"/>
                      </a:cubicBezTo>
                      <a:cubicBezTo>
                        <a:pt x="450934" y="265203"/>
                        <a:pt x="456872" y="262544"/>
                        <a:pt x="455720" y="257935"/>
                      </a:cubicBezTo>
                      <a:cubicBezTo>
                        <a:pt x="452175" y="243842"/>
                        <a:pt x="441627" y="231078"/>
                        <a:pt x="431877" y="220708"/>
                      </a:cubicBezTo>
                      <a:cubicBezTo>
                        <a:pt x="421684" y="209806"/>
                        <a:pt x="409718" y="200588"/>
                        <a:pt x="397132" y="192610"/>
                      </a:cubicBezTo>
                      <a:cubicBezTo>
                        <a:pt x="367882" y="174263"/>
                        <a:pt x="334555" y="163804"/>
                        <a:pt x="301849" y="153611"/>
                      </a:cubicBezTo>
                      <a:cubicBezTo>
                        <a:pt x="266838" y="142709"/>
                        <a:pt x="232624" y="130388"/>
                        <a:pt x="199386" y="114788"/>
                      </a:cubicBezTo>
                      <a:cubicBezTo>
                        <a:pt x="166945" y="99543"/>
                        <a:pt x="135657" y="81993"/>
                        <a:pt x="104900" y="63557"/>
                      </a:cubicBezTo>
                      <a:cubicBezTo>
                        <a:pt x="70067" y="42728"/>
                        <a:pt x="35233" y="21810"/>
                        <a:pt x="1020" y="94"/>
                      </a:cubicBezTo>
                      <a:cubicBezTo>
                        <a:pt x="222" y="-349"/>
                        <a:pt x="-399" y="892"/>
                        <a:pt x="310" y="1424"/>
                      </a:cubicBezTo>
                      <a:lnTo>
                        <a:pt x="310" y="14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8" name="任意多边形: 形状 317"/>
                <p:cNvSpPr/>
                <p:nvPr>
                  <p:custDataLst>
                    <p:tags r:id="rId69"/>
                  </p:custDataLst>
                </p:nvPr>
              </p:nvSpPr>
              <p:spPr>
                <a:xfrm>
                  <a:off x="7113739" y="4287859"/>
                  <a:ext cx="350001" cy="244503"/>
                </a:xfrm>
                <a:custGeom>
                  <a:avLst/>
                  <a:gdLst>
                    <a:gd name="connsiteX0" fmla="*/ 349286 w 350001"/>
                    <a:gd name="connsiteY0" fmla="*/ 222755 h 244503"/>
                    <a:gd name="connsiteX1" fmla="*/ 324025 w 350001"/>
                    <a:gd name="connsiteY1" fmla="*/ 195987 h 244503"/>
                    <a:gd name="connsiteX2" fmla="*/ 307007 w 350001"/>
                    <a:gd name="connsiteY2" fmla="*/ 161951 h 244503"/>
                    <a:gd name="connsiteX3" fmla="*/ 264551 w 350001"/>
                    <a:gd name="connsiteY3" fmla="*/ 95918 h 244503"/>
                    <a:gd name="connsiteX4" fmla="*/ 113072 w 350001"/>
                    <a:gd name="connsiteY4" fmla="*/ 16323 h 244503"/>
                    <a:gd name="connsiteX5" fmla="*/ 4317 w 350001"/>
                    <a:gd name="connsiteY5" fmla="*/ 14 h 244503"/>
                    <a:gd name="connsiteX6" fmla="*/ 151 w 350001"/>
                    <a:gd name="connsiteY6" fmla="*/ 5775 h 244503"/>
                    <a:gd name="connsiteX7" fmla="*/ 79657 w 350001"/>
                    <a:gd name="connsiteY7" fmla="*/ 174094 h 244503"/>
                    <a:gd name="connsiteX8" fmla="*/ 244607 w 350001"/>
                    <a:gd name="connsiteY8" fmla="*/ 242610 h 244503"/>
                    <a:gd name="connsiteX9" fmla="*/ 296193 w 350001"/>
                    <a:gd name="connsiteY9" fmla="*/ 244471 h 244503"/>
                    <a:gd name="connsiteX10" fmla="*/ 346272 w 350001"/>
                    <a:gd name="connsiteY10" fmla="*/ 232151 h 244503"/>
                    <a:gd name="connsiteX11" fmla="*/ 340777 w 350001"/>
                    <a:gd name="connsiteY11" fmla="*/ 223198 h 244503"/>
                    <a:gd name="connsiteX12" fmla="*/ 298587 w 350001"/>
                    <a:gd name="connsiteY12" fmla="*/ 233923 h 244503"/>
                    <a:gd name="connsiteX13" fmla="*/ 254003 w 350001"/>
                    <a:gd name="connsiteY13" fmla="*/ 232948 h 244503"/>
                    <a:gd name="connsiteX14" fmla="*/ 167317 w 350001"/>
                    <a:gd name="connsiteY14" fmla="*/ 216817 h 244503"/>
                    <a:gd name="connsiteX15" fmla="*/ 92332 w 350001"/>
                    <a:gd name="connsiteY15" fmla="*/ 173651 h 244503"/>
                    <a:gd name="connsiteX16" fmla="*/ 41809 w 350001"/>
                    <a:gd name="connsiteY16" fmla="*/ 100438 h 244503"/>
                    <a:gd name="connsiteX17" fmla="*/ 8660 w 350001"/>
                    <a:gd name="connsiteY17" fmla="*/ 3205 h 244503"/>
                    <a:gd name="connsiteX18" fmla="*/ 4494 w 350001"/>
                    <a:gd name="connsiteY18" fmla="*/ 8966 h 244503"/>
                    <a:gd name="connsiteX19" fmla="*/ 190097 w 350001"/>
                    <a:gd name="connsiteY19" fmla="*/ 52752 h 244503"/>
                    <a:gd name="connsiteX20" fmla="*/ 256130 w 350001"/>
                    <a:gd name="connsiteY20" fmla="*/ 99906 h 244503"/>
                    <a:gd name="connsiteX21" fmla="*/ 299916 w 350001"/>
                    <a:gd name="connsiteY21" fmla="*/ 167447 h 244503"/>
                    <a:gd name="connsiteX22" fmla="*/ 348222 w 350001"/>
                    <a:gd name="connsiteY22" fmla="*/ 225592 h 244503"/>
                    <a:gd name="connsiteX23" fmla="*/ 349286 w 350001"/>
                    <a:gd name="connsiteY23" fmla="*/ 222755 h 244503"/>
                    <a:gd name="connsiteX24" fmla="*/ 349286 w 350001"/>
                    <a:gd name="connsiteY24" fmla="*/ 222755 h 24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50001" h="244503">
                      <a:moveTo>
                        <a:pt x="349286" y="222755"/>
                      </a:moveTo>
                      <a:cubicBezTo>
                        <a:pt x="339182" y="215398"/>
                        <a:pt x="330761" y="206446"/>
                        <a:pt x="324025" y="195987"/>
                      </a:cubicBezTo>
                      <a:cubicBezTo>
                        <a:pt x="317200" y="185262"/>
                        <a:pt x="312148" y="173562"/>
                        <a:pt x="307007" y="161951"/>
                      </a:cubicBezTo>
                      <a:cubicBezTo>
                        <a:pt x="296105" y="137576"/>
                        <a:pt x="283075" y="115329"/>
                        <a:pt x="264551" y="95918"/>
                      </a:cubicBezTo>
                      <a:cubicBezTo>
                        <a:pt x="224221" y="53727"/>
                        <a:pt x="169090" y="29530"/>
                        <a:pt x="113072" y="16323"/>
                      </a:cubicBezTo>
                      <a:cubicBezTo>
                        <a:pt x="77352" y="7903"/>
                        <a:pt x="40746" y="3648"/>
                        <a:pt x="4317" y="14"/>
                      </a:cubicBezTo>
                      <a:cubicBezTo>
                        <a:pt x="1303" y="-252"/>
                        <a:pt x="-558" y="3294"/>
                        <a:pt x="151" y="5775"/>
                      </a:cubicBezTo>
                      <a:cubicBezTo>
                        <a:pt x="17080" y="65427"/>
                        <a:pt x="35605" y="128270"/>
                        <a:pt x="79657" y="174094"/>
                      </a:cubicBezTo>
                      <a:cubicBezTo>
                        <a:pt x="122645" y="218855"/>
                        <a:pt x="184247" y="237291"/>
                        <a:pt x="244607" y="242610"/>
                      </a:cubicBezTo>
                      <a:cubicBezTo>
                        <a:pt x="261714" y="244116"/>
                        <a:pt x="278998" y="244648"/>
                        <a:pt x="296193" y="244471"/>
                      </a:cubicBezTo>
                      <a:cubicBezTo>
                        <a:pt x="313477" y="244205"/>
                        <a:pt x="332091" y="243230"/>
                        <a:pt x="346272" y="232151"/>
                      </a:cubicBezTo>
                      <a:cubicBezTo>
                        <a:pt x="351591" y="228073"/>
                        <a:pt x="346095" y="219032"/>
                        <a:pt x="340777" y="223198"/>
                      </a:cubicBezTo>
                      <a:cubicBezTo>
                        <a:pt x="328723" y="232594"/>
                        <a:pt x="313300" y="233569"/>
                        <a:pt x="298587" y="233923"/>
                      </a:cubicBezTo>
                      <a:cubicBezTo>
                        <a:pt x="283696" y="234189"/>
                        <a:pt x="268894" y="233923"/>
                        <a:pt x="254003" y="232948"/>
                      </a:cubicBezTo>
                      <a:cubicBezTo>
                        <a:pt x="224665" y="230998"/>
                        <a:pt x="195238" y="226123"/>
                        <a:pt x="167317" y="216817"/>
                      </a:cubicBezTo>
                      <a:cubicBezTo>
                        <a:pt x="139752" y="207599"/>
                        <a:pt x="113693" y="193505"/>
                        <a:pt x="92332" y="173651"/>
                      </a:cubicBezTo>
                      <a:cubicBezTo>
                        <a:pt x="70350" y="153265"/>
                        <a:pt x="54218" y="127561"/>
                        <a:pt x="41809" y="100438"/>
                      </a:cubicBezTo>
                      <a:cubicBezTo>
                        <a:pt x="27539" y="69238"/>
                        <a:pt x="18055" y="36089"/>
                        <a:pt x="8660" y="3205"/>
                      </a:cubicBezTo>
                      <a:cubicBezTo>
                        <a:pt x="7242" y="5155"/>
                        <a:pt x="5912" y="7016"/>
                        <a:pt x="4494" y="8966"/>
                      </a:cubicBezTo>
                      <a:cubicBezTo>
                        <a:pt x="67691" y="15171"/>
                        <a:pt x="132661" y="23857"/>
                        <a:pt x="190097" y="52752"/>
                      </a:cubicBezTo>
                      <a:cubicBezTo>
                        <a:pt x="214383" y="64984"/>
                        <a:pt x="236985" y="80584"/>
                        <a:pt x="256130" y="99906"/>
                      </a:cubicBezTo>
                      <a:cubicBezTo>
                        <a:pt x="275541" y="119583"/>
                        <a:pt x="288748" y="142363"/>
                        <a:pt x="299916" y="167447"/>
                      </a:cubicBezTo>
                      <a:cubicBezTo>
                        <a:pt x="309932" y="189783"/>
                        <a:pt x="322164" y="218767"/>
                        <a:pt x="348222" y="225592"/>
                      </a:cubicBezTo>
                      <a:cubicBezTo>
                        <a:pt x="349995" y="226035"/>
                        <a:pt x="350616" y="223730"/>
                        <a:pt x="349286" y="222755"/>
                      </a:cubicBezTo>
                      <a:lnTo>
                        <a:pt x="349286" y="222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9" name="任意多边形: 形状 318"/>
                <p:cNvSpPr/>
                <p:nvPr>
                  <p:custDataLst>
                    <p:tags r:id="rId70"/>
                  </p:custDataLst>
                </p:nvPr>
              </p:nvSpPr>
              <p:spPr>
                <a:xfrm>
                  <a:off x="7696109" y="4517089"/>
                  <a:ext cx="315968" cy="55679"/>
                </a:xfrm>
                <a:custGeom>
                  <a:avLst/>
                  <a:gdLst>
                    <a:gd name="connsiteX0" fmla="*/ 315304 w 315968"/>
                    <a:gd name="connsiteY0" fmla="*/ 53620 h 55679"/>
                    <a:gd name="connsiteX1" fmla="*/ 247586 w 315968"/>
                    <a:gd name="connsiteY1" fmla="*/ 36336 h 55679"/>
                    <a:gd name="connsiteX2" fmla="*/ 184034 w 315968"/>
                    <a:gd name="connsiteY2" fmla="*/ 10898 h 55679"/>
                    <a:gd name="connsiteX3" fmla="*/ 57286 w 315968"/>
                    <a:gd name="connsiteY3" fmla="*/ 8150 h 55679"/>
                    <a:gd name="connsiteX4" fmla="*/ 26795 w 315968"/>
                    <a:gd name="connsiteY4" fmla="*/ 21179 h 55679"/>
                    <a:gd name="connsiteX5" fmla="*/ 647 w 315968"/>
                    <a:gd name="connsiteY5" fmla="*/ 41388 h 55679"/>
                    <a:gd name="connsiteX6" fmla="*/ 6143 w 315968"/>
                    <a:gd name="connsiteY6" fmla="*/ 46618 h 55679"/>
                    <a:gd name="connsiteX7" fmla="*/ 17488 w 315968"/>
                    <a:gd name="connsiteY7" fmla="*/ 38198 h 55679"/>
                    <a:gd name="connsiteX8" fmla="*/ 30074 w 315968"/>
                    <a:gd name="connsiteY8" fmla="*/ 29866 h 55679"/>
                    <a:gd name="connsiteX9" fmla="*/ 57286 w 315968"/>
                    <a:gd name="connsiteY9" fmla="*/ 17545 h 55679"/>
                    <a:gd name="connsiteX10" fmla="*/ 115253 w 315968"/>
                    <a:gd name="connsiteY10" fmla="*/ 8416 h 55679"/>
                    <a:gd name="connsiteX11" fmla="*/ 245636 w 315968"/>
                    <a:gd name="connsiteY11" fmla="*/ 41211 h 55679"/>
                    <a:gd name="connsiteX12" fmla="*/ 315304 w 315968"/>
                    <a:gd name="connsiteY12" fmla="*/ 54950 h 55679"/>
                    <a:gd name="connsiteX13" fmla="*/ 315304 w 315968"/>
                    <a:gd name="connsiteY13" fmla="*/ 53620 h 55679"/>
                    <a:gd name="connsiteX14" fmla="*/ 315304 w 315968"/>
                    <a:gd name="connsiteY14" fmla="*/ 53620 h 55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5968" h="55679">
                      <a:moveTo>
                        <a:pt x="315304" y="53620"/>
                      </a:moveTo>
                      <a:cubicBezTo>
                        <a:pt x="291549" y="55127"/>
                        <a:pt x="268681" y="46352"/>
                        <a:pt x="247586" y="36336"/>
                      </a:cubicBezTo>
                      <a:cubicBezTo>
                        <a:pt x="226845" y="26498"/>
                        <a:pt x="206016" y="17368"/>
                        <a:pt x="184034" y="10898"/>
                      </a:cubicBezTo>
                      <a:cubicBezTo>
                        <a:pt x="142907" y="-1157"/>
                        <a:pt x="98678" y="-4791"/>
                        <a:pt x="57286" y="8150"/>
                      </a:cubicBezTo>
                      <a:cubicBezTo>
                        <a:pt x="46738" y="11429"/>
                        <a:pt x="36456" y="15773"/>
                        <a:pt x="26795" y="21179"/>
                      </a:cubicBezTo>
                      <a:cubicBezTo>
                        <a:pt x="17665" y="26232"/>
                        <a:pt x="6586" y="32525"/>
                        <a:pt x="647" y="41388"/>
                      </a:cubicBezTo>
                      <a:cubicBezTo>
                        <a:pt x="-1746" y="44934"/>
                        <a:pt x="3041" y="48391"/>
                        <a:pt x="6143" y="46618"/>
                      </a:cubicBezTo>
                      <a:cubicBezTo>
                        <a:pt x="10309" y="44402"/>
                        <a:pt x="13677" y="41034"/>
                        <a:pt x="17488" y="38198"/>
                      </a:cubicBezTo>
                      <a:cubicBezTo>
                        <a:pt x="21565" y="35184"/>
                        <a:pt x="25731" y="32436"/>
                        <a:pt x="30074" y="29866"/>
                      </a:cubicBezTo>
                      <a:cubicBezTo>
                        <a:pt x="38672" y="24814"/>
                        <a:pt x="47802" y="20736"/>
                        <a:pt x="57286" y="17545"/>
                      </a:cubicBezTo>
                      <a:cubicBezTo>
                        <a:pt x="75899" y="11252"/>
                        <a:pt x="95576" y="8327"/>
                        <a:pt x="115253" y="8416"/>
                      </a:cubicBezTo>
                      <a:cubicBezTo>
                        <a:pt x="161255" y="8593"/>
                        <a:pt x="203357" y="24902"/>
                        <a:pt x="245636" y="41211"/>
                      </a:cubicBezTo>
                      <a:cubicBezTo>
                        <a:pt x="268061" y="49897"/>
                        <a:pt x="290840" y="58229"/>
                        <a:pt x="315304" y="54950"/>
                      </a:cubicBezTo>
                      <a:cubicBezTo>
                        <a:pt x="316190" y="54950"/>
                        <a:pt x="316190" y="53620"/>
                        <a:pt x="315304" y="53620"/>
                      </a:cubicBezTo>
                      <a:lnTo>
                        <a:pt x="315304" y="536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0" name="任意多边形: 形状 319"/>
                <p:cNvSpPr/>
                <p:nvPr>
                  <p:custDataLst>
                    <p:tags r:id="rId71"/>
                  </p:custDataLst>
                </p:nvPr>
              </p:nvSpPr>
              <p:spPr>
                <a:xfrm>
                  <a:off x="7796463" y="4462923"/>
                  <a:ext cx="387221" cy="195161"/>
                </a:xfrm>
                <a:custGeom>
                  <a:avLst/>
                  <a:gdLst>
                    <a:gd name="connsiteX0" fmla="*/ 2313 w 387221"/>
                    <a:gd name="connsiteY0" fmla="*/ 59125 h 195161"/>
                    <a:gd name="connsiteX1" fmla="*/ 41933 w 387221"/>
                    <a:gd name="connsiteY1" fmla="*/ 40512 h 195161"/>
                    <a:gd name="connsiteX2" fmla="*/ 82262 w 387221"/>
                    <a:gd name="connsiteY2" fmla="*/ 22253 h 195161"/>
                    <a:gd name="connsiteX3" fmla="*/ 165402 w 387221"/>
                    <a:gd name="connsiteY3" fmla="*/ 11085 h 195161"/>
                    <a:gd name="connsiteX4" fmla="*/ 303585 w 387221"/>
                    <a:gd name="connsiteY4" fmla="*/ 96175 h 195161"/>
                    <a:gd name="connsiteX5" fmla="*/ 379457 w 387221"/>
                    <a:gd name="connsiteY5" fmla="*/ 148913 h 195161"/>
                    <a:gd name="connsiteX6" fmla="*/ 380521 w 387221"/>
                    <a:gd name="connsiteY6" fmla="*/ 139252 h 195161"/>
                    <a:gd name="connsiteX7" fmla="*/ 298267 w 387221"/>
                    <a:gd name="connsiteY7" fmla="*/ 166729 h 195161"/>
                    <a:gd name="connsiteX8" fmla="*/ 216988 w 387221"/>
                    <a:gd name="connsiteY8" fmla="*/ 184811 h 195161"/>
                    <a:gd name="connsiteX9" fmla="*/ 136241 w 387221"/>
                    <a:gd name="connsiteY9" fmla="*/ 166197 h 195161"/>
                    <a:gd name="connsiteX10" fmla="*/ 69853 w 387221"/>
                    <a:gd name="connsiteY10" fmla="*/ 129679 h 195161"/>
                    <a:gd name="connsiteX11" fmla="*/ 41224 w 387221"/>
                    <a:gd name="connsiteY11" fmla="*/ 96264 h 195161"/>
                    <a:gd name="connsiteX12" fmla="*/ 10024 w 387221"/>
                    <a:gd name="connsiteY12" fmla="*/ 56112 h 195161"/>
                    <a:gd name="connsiteX13" fmla="*/ 1072 w 387221"/>
                    <a:gd name="connsiteY13" fmla="*/ 61607 h 195161"/>
                    <a:gd name="connsiteX14" fmla="*/ 55760 w 387221"/>
                    <a:gd name="connsiteY14" fmla="*/ 130300 h 195161"/>
                    <a:gd name="connsiteX15" fmla="*/ 121262 w 387221"/>
                    <a:gd name="connsiteY15" fmla="*/ 171870 h 195161"/>
                    <a:gd name="connsiteX16" fmla="*/ 203250 w 387221"/>
                    <a:gd name="connsiteY16" fmla="*/ 194295 h 195161"/>
                    <a:gd name="connsiteX17" fmla="*/ 287187 w 387221"/>
                    <a:gd name="connsiteY17" fmla="*/ 181620 h 195161"/>
                    <a:gd name="connsiteX18" fmla="*/ 383534 w 387221"/>
                    <a:gd name="connsiteY18" fmla="*/ 149356 h 195161"/>
                    <a:gd name="connsiteX19" fmla="*/ 384598 w 387221"/>
                    <a:gd name="connsiteY19" fmla="*/ 139695 h 195161"/>
                    <a:gd name="connsiteX20" fmla="*/ 246770 w 387221"/>
                    <a:gd name="connsiteY20" fmla="*/ 36523 h 195161"/>
                    <a:gd name="connsiteX21" fmla="*/ 172316 w 387221"/>
                    <a:gd name="connsiteY21" fmla="*/ 2487 h 195161"/>
                    <a:gd name="connsiteX22" fmla="*/ 88821 w 387221"/>
                    <a:gd name="connsiteY22" fmla="*/ 10021 h 195161"/>
                    <a:gd name="connsiteX23" fmla="*/ 44503 w 387221"/>
                    <a:gd name="connsiteY23" fmla="*/ 29521 h 195161"/>
                    <a:gd name="connsiteX24" fmla="*/ 22344 w 387221"/>
                    <a:gd name="connsiteY24" fmla="*/ 42728 h 195161"/>
                    <a:gd name="connsiteX25" fmla="*/ 1604 w 387221"/>
                    <a:gd name="connsiteY25" fmla="*/ 57884 h 195161"/>
                    <a:gd name="connsiteX26" fmla="*/ 2313 w 387221"/>
                    <a:gd name="connsiteY26" fmla="*/ 59125 h 195161"/>
                    <a:gd name="connsiteX27" fmla="*/ 2313 w 387221"/>
                    <a:gd name="connsiteY27" fmla="*/ 59125 h 195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87221" h="195161">
                      <a:moveTo>
                        <a:pt x="2313" y="59125"/>
                      </a:moveTo>
                      <a:cubicBezTo>
                        <a:pt x="15165" y="52212"/>
                        <a:pt x="28903" y="47160"/>
                        <a:pt x="41933" y="40512"/>
                      </a:cubicBezTo>
                      <a:cubicBezTo>
                        <a:pt x="55051" y="33776"/>
                        <a:pt x="68435" y="27394"/>
                        <a:pt x="82262" y="22253"/>
                      </a:cubicBezTo>
                      <a:cubicBezTo>
                        <a:pt x="108675" y="12414"/>
                        <a:pt x="137216" y="6653"/>
                        <a:pt x="165402" y="11085"/>
                      </a:cubicBezTo>
                      <a:cubicBezTo>
                        <a:pt x="220888" y="19860"/>
                        <a:pt x="262813" y="60987"/>
                        <a:pt x="303585" y="96175"/>
                      </a:cubicBezTo>
                      <a:cubicBezTo>
                        <a:pt x="326896" y="116384"/>
                        <a:pt x="351359" y="135795"/>
                        <a:pt x="379457" y="148913"/>
                      </a:cubicBezTo>
                      <a:cubicBezTo>
                        <a:pt x="379811" y="145722"/>
                        <a:pt x="380166" y="142443"/>
                        <a:pt x="380521" y="139252"/>
                      </a:cubicBezTo>
                      <a:cubicBezTo>
                        <a:pt x="353132" y="148381"/>
                        <a:pt x="325744" y="157511"/>
                        <a:pt x="298267" y="166729"/>
                      </a:cubicBezTo>
                      <a:cubicBezTo>
                        <a:pt x="271853" y="175592"/>
                        <a:pt x="245174" y="185520"/>
                        <a:pt x="216988" y="184811"/>
                      </a:cubicBezTo>
                      <a:cubicBezTo>
                        <a:pt x="189422" y="184101"/>
                        <a:pt x="162123" y="175149"/>
                        <a:pt x="136241" y="166197"/>
                      </a:cubicBezTo>
                      <a:cubicBezTo>
                        <a:pt x="112309" y="157954"/>
                        <a:pt x="88467" y="147229"/>
                        <a:pt x="69853" y="129679"/>
                      </a:cubicBezTo>
                      <a:cubicBezTo>
                        <a:pt x="59128" y="119575"/>
                        <a:pt x="50264" y="107875"/>
                        <a:pt x="41224" y="96264"/>
                      </a:cubicBezTo>
                      <a:cubicBezTo>
                        <a:pt x="30853" y="82880"/>
                        <a:pt x="20394" y="69496"/>
                        <a:pt x="10024" y="56112"/>
                      </a:cubicBezTo>
                      <a:cubicBezTo>
                        <a:pt x="5947" y="50794"/>
                        <a:pt x="-3094" y="56289"/>
                        <a:pt x="1072" y="61607"/>
                      </a:cubicBezTo>
                      <a:cubicBezTo>
                        <a:pt x="18976" y="84564"/>
                        <a:pt x="35906" y="109027"/>
                        <a:pt x="55760" y="130300"/>
                      </a:cubicBezTo>
                      <a:cubicBezTo>
                        <a:pt x="73842" y="149711"/>
                        <a:pt x="96710" y="162386"/>
                        <a:pt x="121262" y="171870"/>
                      </a:cubicBezTo>
                      <a:cubicBezTo>
                        <a:pt x="147409" y="181974"/>
                        <a:pt x="175329" y="191015"/>
                        <a:pt x="203250" y="194295"/>
                      </a:cubicBezTo>
                      <a:cubicBezTo>
                        <a:pt x="232499" y="197663"/>
                        <a:pt x="259622" y="190749"/>
                        <a:pt x="287187" y="181620"/>
                      </a:cubicBezTo>
                      <a:cubicBezTo>
                        <a:pt x="319362" y="170895"/>
                        <a:pt x="351448" y="160170"/>
                        <a:pt x="383534" y="149356"/>
                      </a:cubicBezTo>
                      <a:cubicBezTo>
                        <a:pt x="387523" y="148027"/>
                        <a:pt x="388852" y="141734"/>
                        <a:pt x="384598" y="139695"/>
                      </a:cubicBezTo>
                      <a:cubicBezTo>
                        <a:pt x="331860" y="115143"/>
                        <a:pt x="293924" y="69319"/>
                        <a:pt x="246770" y="36523"/>
                      </a:cubicBezTo>
                      <a:cubicBezTo>
                        <a:pt x="224345" y="20835"/>
                        <a:pt x="199350" y="7717"/>
                        <a:pt x="172316" y="2487"/>
                      </a:cubicBezTo>
                      <a:cubicBezTo>
                        <a:pt x="144307" y="-2919"/>
                        <a:pt x="115589" y="892"/>
                        <a:pt x="88821" y="10021"/>
                      </a:cubicBezTo>
                      <a:cubicBezTo>
                        <a:pt x="73576" y="15251"/>
                        <a:pt x="58774" y="21898"/>
                        <a:pt x="44503" y="29521"/>
                      </a:cubicBezTo>
                      <a:cubicBezTo>
                        <a:pt x="36881" y="33598"/>
                        <a:pt x="29524" y="37853"/>
                        <a:pt x="22344" y="42728"/>
                      </a:cubicBezTo>
                      <a:cubicBezTo>
                        <a:pt x="15253" y="47603"/>
                        <a:pt x="8783" y="53098"/>
                        <a:pt x="1604" y="57884"/>
                      </a:cubicBezTo>
                      <a:cubicBezTo>
                        <a:pt x="629" y="58328"/>
                        <a:pt x="1426" y="59569"/>
                        <a:pt x="2313" y="59125"/>
                      </a:cubicBezTo>
                      <a:lnTo>
                        <a:pt x="2313" y="591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21" name="图形 232"/>
            <p:cNvGrpSpPr/>
            <p:nvPr/>
          </p:nvGrpSpPr>
          <p:grpSpPr>
            <a:xfrm>
              <a:off x="9710810" y="3049482"/>
              <a:ext cx="816260" cy="1282676"/>
              <a:chOff x="9710810" y="3049482"/>
              <a:chExt cx="816260" cy="1282676"/>
            </a:xfrm>
          </p:grpSpPr>
          <p:grpSp>
            <p:nvGrpSpPr>
              <p:cNvPr id="322" name="图形 232"/>
              <p:cNvGrpSpPr/>
              <p:nvPr/>
            </p:nvGrpSpPr>
            <p:grpSpPr>
              <a:xfrm>
                <a:off x="9727374" y="3054332"/>
                <a:ext cx="795119" cy="1159086"/>
                <a:chOff x="9727374" y="3054332"/>
                <a:chExt cx="795119" cy="1159086"/>
              </a:xfrm>
            </p:grpSpPr>
            <p:sp>
              <p:nvSpPr>
                <p:cNvPr id="323" name="任意多边形: 形状 322"/>
                <p:cNvSpPr/>
                <p:nvPr>
                  <p:custDataLst>
                    <p:tags r:id="rId72"/>
                  </p:custDataLst>
                </p:nvPr>
              </p:nvSpPr>
              <p:spPr>
                <a:xfrm>
                  <a:off x="10258944" y="3054332"/>
                  <a:ext cx="263549" cy="409407"/>
                </a:xfrm>
                <a:custGeom>
                  <a:avLst/>
                  <a:gdLst>
                    <a:gd name="connsiteX0" fmla="*/ 0 w 263549"/>
                    <a:gd name="connsiteY0" fmla="*/ 394694 h 409407"/>
                    <a:gd name="connsiteX1" fmla="*/ 85090 w 263549"/>
                    <a:gd name="connsiteY1" fmla="*/ 160164 h 409407"/>
                    <a:gd name="connsiteX2" fmla="*/ 263248 w 263549"/>
                    <a:gd name="connsiteY2" fmla="*/ 0 h 409407"/>
                    <a:gd name="connsiteX3" fmla="*/ 210598 w 263549"/>
                    <a:gd name="connsiteY3" fmla="*/ 309781 h 409407"/>
                    <a:gd name="connsiteX4" fmla="*/ 709 w 263549"/>
                    <a:gd name="connsiteY4" fmla="*/ 409407 h 409407"/>
                    <a:gd name="connsiteX5" fmla="*/ 0 w 263549"/>
                    <a:gd name="connsiteY5" fmla="*/ 394694 h 409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549" h="409407">
                      <a:moveTo>
                        <a:pt x="0" y="394694"/>
                      </a:moveTo>
                      <a:cubicBezTo>
                        <a:pt x="24463" y="299056"/>
                        <a:pt x="18170" y="230187"/>
                        <a:pt x="85090" y="160164"/>
                      </a:cubicBezTo>
                      <a:cubicBezTo>
                        <a:pt x="152010" y="90142"/>
                        <a:pt x="263248" y="0"/>
                        <a:pt x="263248" y="0"/>
                      </a:cubicBezTo>
                      <a:cubicBezTo>
                        <a:pt x="263248" y="0"/>
                        <a:pt x="270782" y="234264"/>
                        <a:pt x="210598" y="309781"/>
                      </a:cubicBezTo>
                      <a:cubicBezTo>
                        <a:pt x="150415" y="385299"/>
                        <a:pt x="709" y="409407"/>
                        <a:pt x="709" y="409407"/>
                      </a:cubicBezTo>
                      <a:lnTo>
                        <a:pt x="0" y="394694"/>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4" name="任意多边形: 形状 323"/>
                <p:cNvSpPr/>
                <p:nvPr>
                  <p:custDataLst>
                    <p:tags r:id="rId73"/>
                  </p:custDataLst>
                </p:nvPr>
              </p:nvSpPr>
              <p:spPr>
                <a:xfrm>
                  <a:off x="10039082" y="3117707"/>
                  <a:ext cx="188065" cy="419295"/>
                </a:xfrm>
                <a:custGeom>
                  <a:avLst/>
                  <a:gdLst>
                    <a:gd name="connsiteX0" fmla="*/ 159236 w 188065"/>
                    <a:gd name="connsiteY0" fmla="*/ 0 h 419295"/>
                    <a:gd name="connsiteX1" fmla="*/ 161629 w 188065"/>
                    <a:gd name="connsiteY1" fmla="*/ 280532 h 419295"/>
                    <a:gd name="connsiteX2" fmla="*/ 22028 w 188065"/>
                    <a:gd name="connsiteY2" fmla="*/ 419246 h 419295"/>
                    <a:gd name="connsiteX3" fmla="*/ 2439 w 188065"/>
                    <a:gd name="connsiteY3" fmla="*/ 252700 h 419295"/>
                    <a:gd name="connsiteX4" fmla="*/ 159236 w 188065"/>
                    <a:gd name="connsiteY4" fmla="*/ 0 h 419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065" h="419295">
                      <a:moveTo>
                        <a:pt x="159236" y="0"/>
                      </a:moveTo>
                      <a:cubicBezTo>
                        <a:pt x="186978" y="136765"/>
                        <a:pt x="206035" y="206078"/>
                        <a:pt x="161629" y="280532"/>
                      </a:cubicBezTo>
                      <a:cubicBezTo>
                        <a:pt x="117222" y="354985"/>
                        <a:pt x="26194" y="421373"/>
                        <a:pt x="22028" y="419246"/>
                      </a:cubicBezTo>
                      <a:cubicBezTo>
                        <a:pt x="17862" y="417119"/>
                        <a:pt x="-7931" y="285052"/>
                        <a:pt x="2439" y="252700"/>
                      </a:cubicBezTo>
                      <a:cubicBezTo>
                        <a:pt x="12810" y="220437"/>
                        <a:pt x="117222" y="31022"/>
                        <a:pt x="159236"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5" name="任意多边形: 形状 324"/>
                <p:cNvSpPr/>
                <p:nvPr>
                  <p:custDataLst>
                    <p:tags r:id="rId74"/>
                  </p:custDataLst>
                </p:nvPr>
              </p:nvSpPr>
              <p:spPr>
                <a:xfrm>
                  <a:off x="9733213" y="3221322"/>
                  <a:ext cx="173144" cy="404355"/>
                </a:xfrm>
                <a:custGeom>
                  <a:avLst/>
                  <a:gdLst>
                    <a:gd name="connsiteX0" fmla="*/ 71740 w 173144"/>
                    <a:gd name="connsiteY0" fmla="*/ 0 h 404355"/>
                    <a:gd name="connsiteX1" fmla="*/ 173139 w 173144"/>
                    <a:gd name="connsiteY1" fmla="*/ 229123 h 404355"/>
                    <a:gd name="connsiteX2" fmla="*/ 132278 w 173144"/>
                    <a:gd name="connsiteY2" fmla="*/ 404355 h 404355"/>
                    <a:gd name="connsiteX3" fmla="*/ 34 w 173144"/>
                    <a:gd name="connsiteY3" fmla="*/ 195176 h 404355"/>
                    <a:gd name="connsiteX4" fmla="*/ 71740 w 173144"/>
                    <a:gd name="connsiteY4" fmla="*/ 0 h 404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44" h="404355">
                      <a:moveTo>
                        <a:pt x="71740" y="0"/>
                      </a:moveTo>
                      <a:cubicBezTo>
                        <a:pt x="123148" y="51852"/>
                        <a:pt x="172430" y="158569"/>
                        <a:pt x="173139" y="229123"/>
                      </a:cubicBezTo>
                      <a:cubicBezTo>
                        <a:pt x="173759" y="299588"/>
                        <a:pt x="124921" y="381133"/>
                        <a:pt x="132278" y="404355"/>
                      </a:cubicBezTo>
                      <a:cubicBezTo>
                        <a:pt x="47808" y="377056"/>
                        <a:pt x="-1473" y="234796"/>
                        <a:pt x="34" y="195176"/>
                      </a:cubicBezTo>
                      <a:cubicBezTo>
                        <a:pt x="1540" y="155467"/>
                        <a:pt x="13240" y="73302"/>
                        <a:pt x="7174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6" name="任意多边形: 形状 325"/>
                <p:cNvSpPr/>
                <p:nvPr>
                  <p:custDataLst>
                    <p:tags r:id="rId75"/>
                  </p:custDataLst>
                </p:nvPr>
              </p:nvSpPr>
              <p:spPr>
                <a:xfrm>
                  <a:off x="10149834" y="3584196"/>
                  <a:ext cx="323519" cy="179898"/>
                </a:xfrm>
                <a:custGeom>
                  <a:avLst/>
                  <a:gdLst>
                    <a:gd name="connsiteX0" fmla="*/ 323520 w 323519"/>
                    <a:gd name="connsiteY0" fmla="*/ 0 h 179898"/>
                    <a:gd name="connsiteX1" fmla="*/ 124178 w 323519"/>
                    <a:gd name="connsiteY1" fmla="*/ 34213 h 179898"/>
                    <a:gd name="connsiteX2" fmla="*/ 0 w 323519"/>
                    <a:gd name="connsiteY2" fmla="*/ 165925 h 179898"/>
                    <a:gd name="connsiteX3" fmla="*/ 177626 w 323519"/>
                    <a:gd name="connsiteY3" fmla="*/ 160430 h 179898"/>
                    <a:gd name="connsiteX4" fmla="*/ 323520 w 323519"/>
                    <a:gd name="connsiteY4" fmla="*/ 0 h 179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19" h="179898">
                      <a:moveTo>
                        <a:pt x="323520" y="0"/>
                      </a:moveTo>
                      <a:cubicBezTo>
                        <a:pt x="263070" y="32352"/>
                        <a:pt x="194910" y="-10636"/>
                        <a:pt x="124178" y="34213"/>
                      </a:cubicBezTo>
                      <a:cubicBezTo>
                        <a:pt x="53447" y="79063"/>
                        <a:pt x="0" y="165925"/>
                        <a:pt x="0" y="165925"/>
                      </a:cubicBezTo>
                      <a:cubicBezTo>
                        <a:pt x="0" y="165925"/>
                        <a:pt x="107249" y="200759"/>
                        <a:pt x="177626" y="160430"/>
                      </a:cubicBezTo>
                      <a:cubicBezTo>
                        <a:pt x="247914" y="120101"/>
                        <a:pt x="320418" y="24552"/>
                        <a:pt x="32352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7" name="任意多边形: 形状 326"/>
                <p:cNvSpPr/>
                <p:nvPr>
                  <p:custDataLst>
                    <p:tags r:id="rId76"/>
                  </p:custDataLst>
                </p:nvPr>
              </p:nvSpPr>
              <p:spPr>
                <a:xfrm>
                  <a:off x="10074705" y="3886177"/>
                  <a:ext cx="197002" cy="327242"/>
                </a:xfrm>
                <a:custGeom>
                  <a:avLst/>
                  <a:gdLst>
                    <a:gd name="connsiteX0" fmla="*/ 13970 w 197002"/>
                    <a:gd name="connsiteY0" fmla="*/ 0 h 327242"/>
                    <a:gd name="connsiteX1" fmla="*/ 45701 w 197002"/>
                    <a:gd name="connsiteY1" fmla="*/ 225578 h 327242"/>
                    <a:gd name="connsiteX2" fmla="*/ 197002 w 197002"/>
                    <a:gd name="connsiteY2" fmla="*/ 327243 h 327242"/>
                    <a:gd name="connsiteX3" fmla="*/ 188050 w 197002"/>
                    <a:gd name="connsiteY3" fmla="*/ 166369 h 327242"/>
                    <a:gd name="connsiteX4" fmla="*/ 130614 w 197002"/>
                    <a:gd name="connsiteY4" fmla="*/ 46445 h 327242"/>
                    <a:gd name="connsiteX5" fmla="*/ 13970 w 197002"/>
                    <a:gd name="connsiteY5" fmla="*/ 0 h 327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7002" h="327242">
                      <a:moveTo>
                        <a:pt x="13970" y="0"/>
                      </a:moveTo>
                      <a:cubicBezTo>
                        <a:pt x="-12178" y="67806"/>
                        <a:pt x="-1630" y="150592"/>
                        <a:pt x="45701" y="225578"/>
                      </a:cubicBezTo>
                      <a:cubicBezTo>
                        <a:pt x="93033" y="300474"/>
                        <a:pt x="197002" y="327243"/>
                        <a:pt x="197002" y="327243"/>
                      </a:cubicBezTo>
                      <a:cubicBezTo>
                        <a:pt x="197002" y="327243"/>
                        <a:pt x="194343" y="202000"/>
                        <a:pt x="188050" y="166369"/>
                      </a:cubicBezTo>
                      <a:cubicBezTo>
                        <a:pt x="181757" y="130737"/>
                        <a:pt x="177591" y="78974"/>
                        <a:pt x="130614" y="46445"/>
                      </a:cubicBezTo>
                      <a:cubicBezTo>
                        <a:pt x="83637" y="13916"/>
                        <a:pt x="13970" y="0"/>
                        <a:pt x="1397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8" name="任意多边形: 形状 327"/>
                <p:cNvSpPr/>
                <p:nvPr>
                  <p:custDataLst>
                    <p:tags r:id="rId77"/>
                  </p:custDataLst>
                </p:nvPr>
              </p:nvSpPr>
              <p:spPr>
                <a:xfrm>
                  <a:off x="10142106" y="3909926"/>
                  <a:ext cx="126336" cy="296164"/>
                </a:xfrm>
                <a:custGeom>
                  <a:avLst/>
                  <a:gdLst>
                    <a:gd name="connsiteX0" fmla="*/ 125790 w 126336"/>
                    <a:gd name="connsiteY0" fmla="*/ 291704 h 296164"/>
                    <a:gd name="connsiteX1" fmla="*/ 122776 w 126336"/>
                    <a:gd name="connsiteY1" fmla="*/ 250932 h 296164"/>
                    <a:gd name="connsiteX2" fmla="*/ 121890 w 126336"/>
                    <a:gd name="connsiteY2" fmla="*/ 206260 h 296164"/>
                    <a:gd name="connsiteX3" fmla="*/ 114002 w 126336"/>
                    <a:gd name="connsiteY3" fmla="*/ 120195 h 296164"/>
                    <a:gd name="connsiteX4" fmla="*/ 80054 w 126336"/>
                    <a:gd name="connsiteY4" fmla="*/ 50616 h 296164"/>
                    <a:gd name="connsiteX5" fmla="*/ 18984 w 126336"/>
                    <a:gd name="connsiteY5" fmla="*/ 625 h 296164"/>
                    <a:gd name="connsiteX6" fmla="*/ 4359 w 126336"/>
                    <a:gd name="connsiteY6" fmla="*/ 27216 h 296164"/>
                    <a:gd name="connsiteX7" fmla="*/ 55945 w 126336"/>
                    <a:gd name="connsiteY7" fmla="*/ 75345 h 296164"/>
                    <a:gd name="connsiteX8" fmla="*/ 87145 w 126336"/>
                    <a:gd name="connsiteY8" fmla="*/ 138808 h 296164"/>
                    <a:gd name="connsiteX9" fmla="*/ 93881 w 126336"/>
                    <a:gd name="connsiteY9" fmla="*/ 218757 h 296164"/>
                    <a:gd name="connsiteX10" fmla="*/ 115597 w 126336"/>
                    <a:gd name="connsiteY10" fmla="*/ 294718 h 296164"/>
                    <a:gd name="connsiteX11" fmla="*/ 125790 w 126336"/>
                    <a:gd name="connsiteY11" fmla="*/ 291704 h 296164"/>
                    <a:gd name="connsiteX12" fmla="*/ 125790 w 126336"/>
                    <a:gd name="connsiteY12" fmla="*/ 291704 h 296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6336" h="296164">
                      <a:moveTo>
                        <a:pt x="125790" y="291704"/>
                      </a:moveTo>
                      <a:cubicBezTo>
                        <a:pt x="127740" y="278232"/>
                        <a:pt x="123929" y="264316"/>
                        <a:pt x="122776" y="250932"/>
                      </a:cubicBezTo>
                      <a:cubicBezTo>
                        <a:pt x="121447" y="236041"/>
                        <a:pt x="121890" y="221150"/>
                        <a:pt x="121890" y="206260"/>
                      </a:cubicBezTo>
                      <a:cubicBezTo>
                        <a:pt x="121890" y="177276"/>
                        <a:pt x="121447" y="148381"/>
                        <a:pt x="114002" y="120195"/>
                      </a:cubicBezTo>
                      <a:cubicBezTo>
                        <a:pt x="107442" y="95199"/>
                        <a:pt x="95654" y="71179"/>
                        <a:pt x="80054" y="50616"/>
                      </a:cubicBezTo>
                      <a:cubicBezTo>
                        <a:pt x="64454" y="30052"/>
                        <a:pt x="44157" y="7716"/>
                        <a:pt x="18984" y="625"/>
                      </a:cubicBezTo>
                      <a:cubicBezTo>
                        <a:pt x="3207" y="-3807"/>
                        <a:pt x="-5922" y="16402"/>
                        <a:pt x="4359" y="27216"/>
                      </a:cubicBezTo>
                      <a:cubicBezTo>
                        <a:pt x="20491" y="44234"/>
                        <a:pt x="41143" y="56288"/>
                        <a:pt x="55945" y="75345"/>
                      </a:cubicBezTo>
                      <a:cubicBezTo>
                        <a:pt x="70482" y="94136"/>
                        <a:pt x="81295" y="115763"/>
                        <a:pt x="87145" y="138808"/>
                      </a:cubicBezTo>
                      <a:cubicBezTo>
                        <a:pt x="93704" y="164867"/>
                        <a:pt x="92197" y="192078"/>
                        <a:pt x="93881" y="218757"/>
                      </a:cubicBezTo>
                      <a:cubicBezTo>
                        <a:pt x="95388" y="242157"/>
                        <a:pt x="95388" y="278675"/>
                        <a:pt x="115597" y="294718"/>
                      </a:cubicBezTo>
                      <a:cubicBezTo>
                        <a:pt x="118788" y="297200"/>
                        <a:pt x="124992" y="296668"/>
                        <a:pt x="125790" y="291704"/>
                      </a:cubicBezTo>
                      <a:lnTo>
                        <a:pt x="125790" y="29170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9" name="任意多边形: 形状 328"/>
                <p:cNvSpPr/>
                <p:nvPr>
                  <p:custDataLst>
                    <p:tags r:id="rId78"/>
                  </p:custDataLst>
                </p:nvPr>
              </p:nvSpPr>
              <p:spPr>
                <a:xfrm>
                  <a:off x="10210768" y="3587538"/>
                  <a:ext cx="251089" cy="83052"/>
                </a:xfrm>
                <a:custGeom>
                  <a:avLst/>
                  <a:gdLst>
                    <a:gd name="connsiteX0" fmla="*/ 248758 w 251089"/>
                    <a:gd name="connsiteY0" fmla="*/ 4723 h 83052"/>
                    <a:gd name="connsiteX1" fmla="*/ 222079 w 251089"/>
                    <a:gd name="connsiteY1" fmla="*/ 1532 h 83052"/>
                    <a:gd name="connsiteX2" fmla="*/ 190525 w 251089"/>
                    <a:gd name="connsiteY2" fmla="*/ 3748 h 83052"/>
                    <a:gd name="connsiteX3" fmla="*/ 122541 w 251089"/>
                    <a:gd name="connsiteY3" fmla="*/ 8180 h 83052"/>
                    <a:gd name="connsiteX4" fmla="*/ 65726 w 251089"/>
                    <a:gd name="connsiteY4" fmla="*/ 29452 h 83052"/>
                    <a:gd name="connsiteX5" fmla="*/ 7492 w 251089"/>
                    <a:gd name="connsiteY5" fmla="*/ 52055 h 83052"/>
                    <a:gd name="connsiteX6" fmla="*/ 12102 w 251089"/>
                    <a:gd name="connsiteY6" fmla="*/ 81570 h 83052"/>
                    <a:gd name="connsiteX7" fmla="*/ 74855 w 251089"/>
                    <a:gd name="connsiteY7" fmla="*/ 67566 h 83052"/>
                    <a:gd name="connsiteX8" fmla="*/ 131228 w 251089"/>
                    <a:gd name="connsiteY8" fmla="*/ 43634 h 83052"/>
                    <a:gd name="connsiteX9" fmla="*/ 195223 w 251089"/>
                    <a:gd name="connsiteY9" fmla="*/ 32555 h 83052"/>
                    <a:gd name="connsiteX10" fmla="*/ 250797 w 251089"/>
                    <a:gd name="connsiteY10" fmla="*/ 11991 h 83052"/>
                    <a:gd name="connsiteX11" fmla="*/ 248758 w 251089"/>
                    <a:gd name="connsiteY11" fmla="*/ 4723 h 83052"/>
                    <a:gd name="connsiteX12" fmla="*/ 248758 w 251089"/>
                    <a:gd name="connsiteY12" fmla="*/ 4723 h 8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1089" h="83052">
                      <a:moveTo>
                        <a:pt x="248758" y="4723"/>
                      </a:moveTo>
                      <a:cubicBezTo>
                        <a:pt x="240958" y="-2368"/>
                        <a:pt x="231652" y="291"/>
                        <a:pt x="222079" y="1532"/>
                      </a:cubicBezTo>
                      <a:cubicBezTo>
                        <a:pt x="211620" y="2862"/>
                        <a:pt x="201072" y="3394"/>
                        <a:pt x="190525" y="3748"/>
                      </a:cubicBezTo>
                      <a:cubicBezTo>
                        <a:pt x="167568" y="4546"/>
                        <a:pt x="145232" y="3216"/>
                        <a:pt x="122541" y="8180"/>
                      </a:cubicBezTo>
                      <a:cubicBezTo>
                        <a:pt x="102598" y="12523"/>
                        <a:pt x="84339" y="21387"/>
                        <a:pt x="65726" y="29452"/>
                      </a:cubicBezTo>
                      <a:cubicBezTo>
                        <a:pt x="46669" y="37695"/>
                        <a:pt x="25574" y="41950"/>
                        <a:pt x="7492" y="52055"/>
                      </a:cubicBezTo>
                      <a:cubicBezTo>
                        <a:pt x="-4828" y="58968"/>
                        <a:pt x="-1017" y="78379"/>
                        <a:pt x="12102" y="81570"/>
                      </a:cubicBezTo>
                      <a:cubicBezTo>
                        <a:pt x="34083" y="86977"/>
                        <a:pt x="55355" y="76518"/>
                        <a:pt x="74855" y="67566"/>
                      </a:cubicBezTo>
                      <a:cubicBezTo>
                        <a:pt x="93380" y="59057"/>
                        <a:pt x="111551" y="49395"/>
                        <a:pt x="131228" y="43634"/>
                      </a:cubicBezTo>
                      <a:cubicBezTo>
                        <a:pt x="151968" y="37518"/>
                        <a:pt x="173773" y="34859"/>
                        <a:pt x="195223" y="32555"/>
                      </a:cubicBezTo>
                      <a:cubicBezTo>
                        <a:pt x="211000" y="30871"/>
                        <a:pt x="245745" y="31137"/>
                        <a:pt x="250797" y="11991"/>
                      </a:cubicBezTo>
                      <a:cubicBezTo>
                        <a:pt x="251595" y="9509"/>
                        <a:pt x="250708" y="6496"/>
                        <a:pt x="248758" y="4723"/>
                      </a:cubicBezTo>
                      <a:lnTo>
                        <a:pt x="248758" y="472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0" name="任意多边形: 形状 329"/>
                <p:cNvSpPr/>
                <p:nvPr>
                  <p:custDataLst>
                    <p:tags r:id="rId79"/>
                  </p:custDataLst>
                </p:nvPr>
              </p:nvSpPr>
              <p:spPr>
                <a:xfrm>
                  <a:off x="10432700" y="3075275"/>
                  <a:ext cx="83960" cy="298009"/>
                </a:xfrm>
                <a:custGeom>
                  <a:avLst/>
                  <a:gdLst>
                    <a:gd name="connsiteX0" fmla="*/ 82755 w 83960"/>
                    <a:gd name="connsiteY0" fmla="*/ 64 h 298009"/>
                    <a:gd name="connsiteX1" fmla="*/ 58735 w 83960"/>
                    <a:gd name="connsiteY1" fmla="*/ 24172 h 298009"/>
                    <a:gd name="connsiteX2" fmla="*/ 43844 w 83960"/>
                    <a:gd name="connsiteY2" fmla="*/ 59981 h 298009"/>
                    <a:gd name="connsiteX3" fmla="*/ 34272 w 83960"/>
                    <a:gd name="connsiteY3" fmla="*/ 149326 h 298009"/>
                    <a:gd name="connsiteX4" fmla="*/ 26649 w 83960"/>
                    <a:gd name="connsiteY4" fmla="*/ 232821 h 298009"/>
                    <a:gd name="connsiteX5" fmla="*/ 12822 w 83960"/>
                    <a:gd name="connsiteY5" fmla="*/ 262602 h 298009"/>
                    <a:gd name="connsiteX6" fmla="*/ 2806 w 83960"/>
                    <a:gd name="connsiteY6" fmla="*/ 278379 h 298009"/>
                    <a:gd name="connsiteX7" fmla="*/ 2363 w 83960"/>
                    <a:gd name="connsiteY7" fmla="*/ 282545 h 298009"/>
                    <a:gd name="connsiteX8" fmla="*/ 1122 w 83960"/>
                    <a:gd name="connsiteY8" fmla="*/ 282900 h 298009"/>
                    <a:gd name="connsiteX9" fmla="*/ 1565 w 83960"/>
                    <a:gd name="connsiteY9" fmla="*/ 290168 h 298009"/>
                    <a:gd name="connsiteX10" fmla="*/ 2363 w 83960"/>
                    <a:gd name="connsiteY10" fmla="*/ 282988 h 298009"/>
                    <a:gd name="connsiteX11" fmla="*/ 1033 w 83960"/>
                    <a:gd name="connsiteY11" fmla="*/ 285293 h 298009"/>
                    <a:gd name="connsiteX12" fmla="*/ 7947 w 83960"/>
                    <a:gd name="connsiteY12" fmla="*/ 296727 h 298009"/>
                    <a:gd name="connsiteX13" fmla="*/ 10695 w 83960"/>
                    <a:gd name="connsiteY13" fmla="*/ 296727 h 298009"/>
                    <a:gd name="connsiteX14" fmla="*/ 4136 w 83960"/>
                    <a:gd name="connsiteY14" fmla="*/ 294156 h 298009"/>
                    <a:gd name="connsiteX15" fmla="*/ 4667 w 83960"/>
                    <a:gd name="connsiteY15" fmla="*/ 294688 h 298009"/>
                    <a:gd name="connsiteX16" fmla="*/ 16633 w 83960"/>
                    <a:gd name="connsiteY16" fmla="*/ 297525 h 298009"/>
                    <a:gd name="connsiteX17" fmla="*/ 16279 w 83960"/>
                    <a:gd name="connsiteY17" fmla="*/ 297436 h 298009"/>
                    <a:gd name="connsiteX18" fmla="*/ 22483 w 83960"/>
                    <a:gd name="connsiteY18" fmla="*/ 296993 h 298009"/>
                    <a:gd name="connsiteX19" fmla="*/ 29840 w 83960"/>
                    <a:gd name="connsiteY19" fmla="*/ 292827 h 298009"/>
                    <a:gd name="connsiteX20" fmla="*/ 43756 w 83960"/>
                    <a:gd name="connsiteY20" fmla="*/ 279532 h 298009"/>
                    <a:gd name="connsiteX21" fmla="*/ 59267 w 83960"/>
                    <a:gd name="connsiteY21" fmla="*/ 247445 h 298009"/>
                    <a:gd name="connsiteX22" fmla="*/ 67865 w 83960"/>
                    <a:gd name="connsiteY22" fmla="*/ 165546 h 298009"/>
                    <a:gd name="connsiteX23" fmla="*/ 68840 w 83960"/>
                    <a:gd name="connsiteY23" fmla="*/ 75670 h 298009"/>
                    <a:gd name="connsiteX24" fmla="*/ 76019 w 83960"/>
                    <a:gd name="connsiteY24" fmla="*/ 37557 h 298009"/>
                    <a:gd name="connsiteX25" fmla="*/ 78767 w 83960"/>
                    <a:gd name="connsiteY25" fmla="*/ 17879 h 298009"/>
                    <a:gd name="connsiteX26" fmla="*/ 83908 w 83960"/>
                    <a:gd name="connsiteY26" fmla="*/ 950 h 298009"/>
                    <a:gd name="connsiteX27" fmla="*/ 82755 w 83960"/>
                    <a:gd name="connsiteY27" fmla="*/ 64 h 298009"/>
                    <a:gd name="connsiteX28" fmla="*/ 82755 w 83960"/>
                    <a:gd name="connsiteY28" fmla="*/ 64 h 298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3960" h="298009">
                      <a:moveTo>
                        <a:pt x="82755" y="64"/>
                      </a:moveTo>
                      <a:cubicBezTo>
                        <a:pt x="73271" y="4229"/>
                        <a:pt x="65294" y="16373"/>
                        <a:pt x="58735" y="24172"/>
                      </a:cubicBezTo>
                      <a:cubicBezTo>
                        <a:pt x="50669" y="33745"/>
                        <a:pt x="46769" y="48104"/>
                        <a:pt x="43844" y="59981"/>
                      </a:cubicBezTo>
                      <a:cubicBezTo>
                        <a:pt x="36753" y="89142"/>
                        <a:pt x="35069" y="119544"/>
                        <a:pt x="34272" y="149326"/>
                      </a:cubicBezTo>
                      <a:cubicBezTo>
                        <a:pt x="33563" y="176980"/>
                        <a:pt x="33829" y="205875"/>
                        <a:pt x="26649" y="232821"/>
                      </a:cubicBezTo>
                      <a:cubicBezTo>
                        <a:pt x="23724" y="243811"/>
                        <a:pt x="19115" y="253207"/>
                        <a:pt x="12822" y="262602"/>
                      </a:cubicBezTo>
                      <a:cubicBezTo>
                        <a:pt x="9365" y="267832"/>
                        <a:pt x="5377" y="272707"/>
                        <a:pt x="2806" y="278379"/>
                      </a:cubicBezTo>
                      <a:cubicBezTo>
                        <a:pt x="2629" y="279797"/>
                        <a:pt x="2540" y="281127"/>
                        <a:pt x="2363" y="282545"/>
                      </a:cubicBezTo>
                      <a:cubicBezTo>
                        <a:pt x="2629" y="278911"/>
                        <a:pt x="2274" y="279000"/>
                        <a:pt x="1122" y="282900"/>
                      </a:cubicBezTo>
                      <a:cubicBezTo>
                        <a:pt x="679" y="285382"/>
                        <a:pt x="679" y="287775"/>
                        <a:pt x="1565" y="290168"/>
                      </a:cubicBezTo>
                      <a:cubicBezTo>
                        <a:pt x="1831" y="287775"/>
                        <a:pt x="2097" y="285382"/>
                        <a:pt x="2363" y="282988"/>
                      </a:cubicBezTo>
                      <a:cubicBezTo>
                        <a:pt x="1920" y="283786"/>
                        <a:pt x="1477" y="284495"/>
                        <a:pt x="1033" y="285293"/>
                      </a:cubicBezTo>
                      <a:cubicBezTo>
                        <a:pt x="-2069" y="290522"/>
                        <a:pt x="2274" y="296638"/>
                        <a:pt x="7947" y="296727"/>
                      </a:cubicBezTo>
                      <a:cubicBezTo>
                        <a:pt x="8833" y="296727"/>
                        <a:pt x="9808" y="296727"/>
                        <a:pt x="10695" y="296727"/>
                      </a:cubicBezTo>
                      <a:cubicBezTo>
                        <a:pt x="8479" y="295841"/>
                        <a:pt x="6263" y="295043"/>
                        <a:pt x="4136" y="294156"/>
                      </a:cubicBezTo>
                      <a:cubicBezTo>
                        <a:pt x="4313" y="294334"/>
                        <a:pt x="4490" y="294511"/>
                        <a:pt x="4667" y="294688"/>
                      </a:cubicBezTo>
                      <a:cubicBezTo>
                        <a:pt x="7770" y="297790"/>
                        <a:pt x="12467" y="298677"/>
                        <a:pt x="16633" y="297525"/>
                      </a:cubicBezTo>
                      <a:cubicBezTo>
                        <a:pt x="13531" y="297170"/>
                        <a:pt x="13354" y="297170"/>
                        <a:pt x="16279" y="297436"/>
                      </a:cubicBezTo>
                      <a:cubicBezTo>
                        <a:pt x="18317" y="297879"/>
                        <a:pt x="20444" y="297702"/>
                        <a:pt x="22483" y="296993"/>
                      </a:cubicBezTo>
                      <a:cubicBezTo>
                        <a:pt x="25142" y="296284"/>
                        <a:pt x="27624" y="294422"/>
                        <a:pt x="29840" y="292827"/>
                      </a:cubicBezTo>
                      <a:cubicBezTo>
                        <a:pt x="35335" y="288927"/>
                        <a:pt x="39856" y="285027"/>
                        <a:pt x="43756" y="279532"/>
                      </a:cubicBezTo>
                      <a:cubicBezTo>
                        <a:pt x="50758" y="269782"/>
                        <a:pt x="55633" y="258791"/>
                        <a:pt x="59267" y="247445"/>
                      </a:cubicBezTo>
                      <a:cubicBezTo>
                        <a:pt x="67776" y="221121"/>
                        <a:pt x="68130" y="192846"/>
                        <a:pt x="67865" y="165546"/>
                      </a:cubicBezTo>
                      <a:cubicBezTo>
                        <a:pt x="67599" y="135676"/>
                        <a:pt x="65206" y="105451"/>
                        <a:pt x="68840" y="75670"/>
                      </a:cubicBezTo>
                      <a:cubicBezTo>
                        <a:pt x="70435" y="62818"/>
                        <a:pt x="73537" y="50231"/>
                        <a:pt x="76019" y="37557"/>
                      </a:cubicBezTo>
                      <a:cubicBezTo>
                        <a:pt x="77260" y="30997"/>
                        <a:pt x="76994" y="24350"/>
                        <a:pt x="78767" y="17879"/>
                      </a:cubicBezTo>
                      <a:cubicBezTo>
                        <a:pt x="80362" y="12118"/>
                        <a:pt x="83464" y="6889"/>
                        <a:pt x="83908" y="950"/>
                      </a:cubicBezTo>
                      <a:cubicBezTo>
                        <a:pt x="84173" y="418"/>
                        <a:pt x="83376" y="-202"/>
                        <a:pt x="82755" y="64"/>
                      </a:cubicBezTo>
                      <a:lnTo>
                        <a:pt x="82755" y="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1" name="任意多边形: 形状 330"/>
                <p:cNvSpPr/>
                <p:nvPr>
                  <p:custDataLst>
                    <p:tags r:id="rId80"/>
                  </p:custDataLst>
                </p:nvPr>
              </p:nvSpPr>
              <p:spPr>
                <a:xfrm>
                  <a:off x="10056082" y="3132361"/>
                  <a:ext cx="144037" cy="232633"/>
                </a:xfrm>
                <a:custGeom>
                  <a:avLst/>
                  <a:gdLst>
                    <a:gd name="connsiteX0" fmla="*/ 128674 w 144037"/>
                    <a:gd name="connsiteY0" fmla="*/ 1655 h 232633"/>
                    <a:gd name="connsiteX1" fmla="*/ 113695 w 144037"/>
                    <a:gd name="connsiteY1" fmla="*/ 21687 h 232633"/>
                    <a:gd name="connsiteX2" fmla="*/ 98449 w 144037"/>
                    <a:gd name="connsiteY2" fmla="*/ 47391 h 232633"/>
                    <a:gd name="connsiteX3" fmla="*/ 66097 w 144037"/>
                    <a:gd name="connsiteY3" fmla="*/ 95343 h 232633"/>
                    <a:gd name="connsiteX4" fmla="*/ 5825 w 144037"/>
                    <a:gd name="connsiteY4" fmla="*/ 183358 h 232633"/>
                    <a:gd name="connsiteX5" fmla="*/ 6623 w 144037"/>
                    <a:gd name="connsiteY5" fmla="*/ 230069 h 232633"/>
                    <a:gd name="connsiteX6" fmla="*/ 30998 w 144037"/>
                    <a:gd name="connsiteY6" fmla="*/ 212696 h 232633"/>
                    <a:gd name="connsiteX7" fmla="*/ 57145 w 144037"/>
                    <a:gd name="connsiteY7" fmla="*/ 167669 h 232633"/>
                    <a:gd name="connsiteX8" fmla="*/ 87459 w 144037"/>
                    <a:gd name="connsiteY8" fmla="*/ 125213 h 232633"/>
                    <a:gd name="connsiteX9" fmla="*/ 120786 w 144037"/>
                    <a:gd name="connsiteY9" fmla="*/ 68752 h 232633"/>
                    <a:gd name="connsiteX10" fmla="*/ 134524 w 144037"/>
                    <a:gd name="connsiteY10" fmla="*/ 39946 h 232633"/>
                    <a:gd name="connsiteX11" fmla="*/ 143919 w 144037"/>
                    <a:gd name="connsiteY11" fmla="*/ 9809 h 232633"/>
                    <a:gd name="connsiteX12" fmla="*/ 128674 w 144037"/>
                    <a:gd name="connsiteY12" fmla="*/ 1655 h 232633"/>
                    <a:gd name="connsiteX13" fmla="*/ 128674 w 144037"/>
                    <a:gd name="connsiteY13" fmla="*/ 1655 h 232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4037" h="232633">
                      <a:moveTo>
                        <a:pt x="128674" y="1655"/>
                      </a:moveTo>
                      <a:cubicBezTo>
                        <a:pt x="121317" y="6619"/>
                        <a:pt x="117949" y="14064"/>
                        <a:pt x="113695" y="21687"/>
                      </a:cubicBezTo>
                      <a:cubicBezTo>
                        <a:pt x="108820" y="30373"/>
                        <a:pt x="103679" y="38882"/>
                        <a:pt x="98449" y="47391"/>
                      </a:cubicBezTo>
                      <a:cubicBezTo>
                        <a:pt x="88256" y="63788"/>
                        <a:pt x="77177" y="79566"/>
                        <a:pt x="66097" y="95343"/>
                      </a:cubicBezTo>
                      <a:cubicBezTo>
                        <a:pt x="45888" y="124061"/>
                        <a:pt x="19475" y="150563"/>
                        <a:pt x="5825" y="183358"/>
                      </a:cubicBezTo>
                      <a:cubicBezTo>
                        <a:pt x="684" y="195678"/>
                        <a:pt x="-4545" y="219078"/>
                        <a:pt x="6623" y="230069"/>
                      </a:cubicBezTo>
                      <a:cubicBezTo>
                        <a:pt x="16550" y="239819"/>
                        <a:pt x="27275" y="219078"/>
                        <a:pt x="30998" y="212696"/>
                      </a:cubicBezTo>
                      <a:cubicBezTo>
                        <a:pt x="39950" y="197717"/>
                        <a:pt x="47129" y="182117"/>
                        <a:pt x="57145" y="167669"/>
                      </a:cubicBezTo>
                      <a:cubicBezTo>
                        <a:pt x="67072" y="153399"/>
                        <a:pt x="77620" y="139572"/>
                        <a:pt x="87459" y="125213"/>
                      </a:cubicBezTo>
                      <a:cubicBezTo>
                        <a:pt x="99867" y="107131"/>
                        <a:pt x="110858" y="88252"/>
                        <a:pt x="120786" y="68752"/>
                      </a:cubicBezTo>
                      <a:cubicBezTo>
                        <a:pt x="125660" y="59268"/>
                        <a:pt x="130269" y="49695"/>
                        <a:pt x="134524" y="39946"/>
                      </a:cubicBezTo>
                      <a:cubicBezTo>
                        <a:pt x="138601" y="30816"/>
                        <a:pt x="144983" y="20003"/>
                        <a:pt x="143919" y="9809"/>
                      </a:cubicBezTo>
                      <a:cubicBezTo>
                        <a:pt x="143122" y="2807"/>
                        <a:pt x="135410" y="-2954"/>
                        <a:pt x="128674" y="1655"/>
                      </a:cubicBezTo>
                      <a:lnTo>
                        <a:pt x="128674" y="165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2" name="任意多边形: 形状 331"/>
                <p:cNvSpPr/>
                <p:nvPr>
                  <p:custDataLst>
                    <p:tags r:id="rId81"/>
                  </p:custDataLst>
                </p:nvPr>
              </p:nvSpPr>
              <p:spPr>
                <a:xfrm>
                  <a:off x="9727374" y="3233711"/>
                  <a:ext cx="96245" cy="290371"/>
                </a:xfrm>
                <a:custGeom>
                  <a:avLst/>
                  <a:gdLst>
                    <a:gd name="connsiteX0" fmla="*/ 83163 w 96245"/>
                    <a:gd name="connsiteY0" fmla="*/ 551 h 290371"/>
                    <a:gd name="connsiteX1" fmla="*/ 59852 w 96245"/>
                    <a:gd name="connsiteY1" fmla="*/ 27319 h 290371"/>
                    <a:gd name="connsiteX2" fmla="*/ 39377 w 96245"/>
                    <a:gd name="connsiteY2" fmla="*/ 62065 h 290371"/>
                    <a:gd name="connsiteX3" fmla="*/ 4987 w 96245"/>
                    <a:gd name="connsiteY3" fmla="*/ 132707 h 290371"/>
                    <a:gd name="connsiteX4" fmla="*/ 7114 w 96245"/>
                    <a:gd name="connsiteY4" fmla="*/ 207959 h 290371"/>
                    <a:gd name="connsiteX5" fmla="*/ 40618 w 96245"/>
                    <a:gd name="connsiteY5" fmla="*/ 284983 h 290371"/>
                    <a:gd name="connsiteX6" fmla="*/ 62688 w 96245"/>
                    <a:gd name="connsiteY6" fmla="*/ 278424 h 290371"/>
                    <a:gd name="connsiteX7" fmla="*/ 57282 w 96245"/>
                    <a:gd name="connsiteY7" fmla="*/ 239690 h 290371"/>
                    <a:gd name="connsiteX8" fmla="*/ 46291 w 96245"/>
                    <a:gd name="connsiteY8" fmla="*/ 204413 h 290371"/>
                    <a:gd name="connsiteX9" fmla="*/ 42302 w 96245"/>
                    <a:gd name="connsiteY9" fmla="*/ 138114 h 290371"/>
                    <a:gd name="connsiteX10" fmla="*/ 71818 w 96245"/>
                    <a:gd name="connsiteY10" fmla="*/ 75271 h 290371"/>
                    <a:gd name="connsiteX11" fmla="*/ 86708 w 96245"/>
                    <a:gd name="connsiteY11" fmla="*/ 42387 h 290371"/>
                    <a:gd name="connsiteX12" fmla="*/ 95661 w 96245"/>
                    <a:gd name="connsiteY12" fmla="*/ 7554 h 290371"/>
                    <a:gd name="connsiteX13" fmla="*/ 83163 w 96245"/>
                    <a:gd name="connsiteY13" fmla="*/ 551 h 290371"/>
                    <a:gd name="connsiteX14" fmla="*/ 83163 w 96245"/>
                    <a:gd name="connsiteY14" fmla="*/ 551 h 290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245" h="290371">
                      <a:moveTo>
                        <a:pt x="83163" y="551"/>
                      </a:moveTo>
                      <a:cubicBezTo>
                        <a:pt x="71463" y="5515"/>
                        <a:pt x="66411" y="16949"/>
                        <a:pt x="59852" y="27319"/>
                      </a:cubicBezTo>
                      <a:cubicBezTo>
                        <a:pt x="52584" y="38576"/>
                        <a:pt x="45936" y="50365"/>
                        <a:pt x="39377" y="62065"/>
                      </a:cubicBezTo>
                      <a:cubicBezTo>
                        <a:pt x="26791" y="84755"/>
                        <a:pt x="12964" y="107889"/>
                        <a:pt x="4987" y="132707"/>
                      </a:cubicBezTo>
                      <a:cubicBezTo>
                        <a:pt x="-3168" y="157880"/>
                        <a:pt x="-509" y="183052"/>
                        <a:pt x="7114" y="207959"/>
                      </a:cubicBezTo>
                      <a:cubicBezTo>
                        <a:pt x="15534" y="235524"/>
                        <a:pt x="25993" y="260254"/>
                        <a:pt x="40618" y="284983"/>
                      </a:cubicBezTo>
                      <a:cubicBezTo>
                        <a:pt x="46379" y="294733"/>
                        <a:pt x="64018" y="290478"/>
                        <a:pt x="62688" y="278424"/>
                      </a:cubicBezTo>
                      <a:cubicBezTo>
                        <a:pt x="61270" y="265395"/>
                        <a:pt x="60295" y="252542"/>
                        <a:pt x="57282" y="239690"/>
                      </a:cubicBezTo>
                      <a:cubicBezTo>
                        <a:pt x="54534" y="227636"/>
                        <a:pt x="50102" y="216113"/>
                        <a:pt x="46291" y="204413"/>
                      </a:cubicBezTo>
                      <a:cubicBezTo>
                        <a:pt x="39023" y="181900"/>
                        <a:pt x="34857" y="161159"/>
                        <a:pt x="42302" y="138114"/>
                      </a:cubicBezTo>
                      <a:cubicBezTo>
                        <a:pt x="49393" y="116132"/>
                        <a:pt x="61979" y="96012"/>
                        <a:pt x="71818" y="75271"/>
                      </a:cubicBezTo>
                      <a:cubicBezTo>
                        <a:pt x="76959" y="64369"/>
                        <a:pt x="82188" y="53467"/>
                        <a:pt x="86708" y="42387"/>
                      </a:cubicBezTo>
                      <a:cubicBezTo>
                        <a:pt x="91318" y="31131"/>
                        <a:pt x="98320" y="19874"/>
                        <a:pt x="95661" y="7554"/>
                      </a:cubicBezTo>
                      <a:cubicBezTo>
                        <a:pt x="94774" y="2413"/>
                        <a:pt x="87949" y="-1487"/>
                        <a:pt x="83163" y="551"/>
                      </a:cubicBezTo>
                      <a:lnTo>
                        <a:pt x="83163" y="55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3" name="任意多边形: 形状 332"/>
                <p:cNvSpPr/>
                <p:nvPr>
                  <p:custDataLst>
                    <p:tags r:id="rId82"/>
                  </p:custDataLst>
                </p:nvPr>
              </p:nvSpPr>
              <p:spPr>
                <a:xfrm>
                  <a:off x="10279113" y="3232240"/>
                  <a:ext cx="154393" cy="198838"/>
                </a:xfrm>
                <a:custGeom>
                  <a:avLst/>
                  <a:gdLst>
                    <a:gd name="connsiteX0" fmla="*/ 149745 w 154393"/>
                    <a:gd name="connsiteY0" fmla="*/ 1313 h 198838"/>
                    <a:gd name="connsiteX1" fmla="*/ 129093 w 154393"/>
                    <a:gd name="connsiteY1" fmla="*/ 9911 h 198838"/>
                    <a:gd name="connsiteX2" fmla="*/ 108618 w 154393"/>
                    <a:gd name="connsiteY2" fmla="*/ 35438 h 198838"/>
                    <a:gd name="connsiteX3" fmla="*/ 68555 w 154393"/>
                    <a:gd name="connsiteY3" fmla="*/ 87290 h 198838"/>
                    <a:gd name="connsiteX4" fmla="*/ 33278 w 154393"/>
                    <a:gd name="connsiteY4" fmla="*/ 134532 h 198838"/>
                    <a:gd name="connsiteX5" fmla="*/ 217 w 154393"/>
                    <a:gd name="connsiteY5" fmla="*/ 186296 h 198838"/>
                    <a:gd name="connsiteX6" fmla="*/ 13158 w 154393"/>
                    <a:gd name="connsiteY6" fmla="*/ 198616 h 198838"/>
                    <a:gd name="connsiteX7" fmla="*/ 59869 w 154393"/>
                    <a:gd name="connsiteY7" fmla="*/ 159882 h 198838"/>
                    <a:gd name="connsiteX8" fmla="*/ 96741 w 154393"/>
                    <a:gd name="connsiteY8" fmla="*/ 107942 h 198838"/>
                    <a:gd name="connsiteX9" fmla="*/ 132195 w 154393"/>
                    <a:gd name="connsiteY9" fmla="*/ 52722 h 198838"/>
                    <a:gd name="connsiteX10" fmla="*/ 150277 w 154393"/>
                    <a:gd name="connsiteY10" fmla="*/ 23206 h 198838"/>
                    <a:gd name="connsiteX11" fmla="*/ 149745 w 154393"/>
                    <a:gd name="connsiteY11" fmla="*/ 1313 h 198838"/>
                    <a:gd name="connsiteX12" fmla="*/ 149745 w 154393"/>
                    <a:gd name="connsiteY12" fmla="*/ 1313 h 198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4393" h="198838">
                      <a:moveTo>
                        <a:pt x="149745" y="1313"/>
                      </a:moveTo>
                      <a:cubicBezTo>
                        <a:pt x="141679" y="-3030"/>
                        <a:pt x="134145" y="4327"/>
                        <a:pt x="129093" y="9911"/>
                      </a:cubicBezTo>
                      <a:cubicBezTo>
                        <a:pt x="121825" y="17977"/>
                        <a:pt x="115354" y="26929"/>
                        <a:pt x="108618" y="35438"/>
                      </a:cubicBezTo>
                      <a:cubicBezTo>
                        <a:pt x="95057" y="52633"/>
                        <a:pt x="81496" y="69740"/>
                        <a:pt x="68555" y="87290"/>
                      </a:cubicBezTo>
                      <a:cubicBezTo>
                        <a:pt x="56944" y="103155"/>
                        <a:pt x="45332" y="119021"/>
                        <a:pt x="33278" y="134532"/>
                      </a:cubicBezTo>
                      <a:cubicBezTo>
                        <a:pt x="20869" y="150575"/>
                        <a:pt x="3940" y="165555"/>
                        <a:pt x="217" y="186296"/>
                      </a:cubicBezTo>
                      <a:cubicBezTo>
                        <a:pt x="-1290" y="194539"/>
                        <a:pt x="5269" y="200034"/>
                        <a:pt x="13158" y="198616"/>
                      </a:cubicBezTo>
                      <a:cubicBezTo>
                        <a:pt x="34253" y="194893"/>
                        <a:pt x="47548" y="175748"/>
                        <a:pt x="59869" y="159882"/>
                      </a:cubicBezTo>
                      <a:cubicBezTo>
                        <a:pt x="72898" y="143041"/>
                        <a:pt x="84864" y="125580"/>
                        <a:pt x="96741" y="107942"/>
                      </a:cubicBezTo>
                      <a:cubicBezTo>
                        <a:pt x="108973" y="89860"/>
                        <a:pt x="120584" y="71247"/>
                        <a:pt x="132195" y="52722"/>
                      </a:cubicBezTo>
                      <a:cubicBezTo>
                        <a:pt x="138311" y="43060"/>
                        <a:pt x="145047" y="33399"/>
                        <a:pt x="150277" y="23206"/>
                      </a:cubicBezTo>
                      <a:cubicBezTo>
                        <a:pt x="153379" y="17090"/>
                        <a:pt x="157988" y="5833"/>
                        <a:pt x="149745" y="1313"/>
                      </a:cubicBezTo>
                      <a:lnTo>
                        <a:pt x="149745" y="131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4" name="任意多边形: 形状 333"/>
                <p:cNvSpPr/>
                <p:nvPr>
                  <p:custDataLst>
                    <p:tags r:id="rId83"/>
                  </p:custDataLst>
                </p:nvPr>
              </p:nvSpPr>
              <p:spPr>
                <a:xfrm>
                  <a:off x="10062083" y="3312349"/>
                  <a:ext cx="94065" cy="194730"/>
                </a:xfrm>
                <a:custGeom>
                  <a:avLst/>
                  <a:gdLst>
                    <a:gd name="connsiteX0" fmla="*/ 85712 w 94065"/>
                    <a:gd name="connsiteY0" fmla="*/ 1 h 194730"/>
                    <a:gd name="connsiteX1" fmla="*/ 56019 w 94065"/>
                    <a:gd name="connsiteY1" fmla="*/ 28985 h 194730"/>
                    <a:gd name="connsiteX2" fmla="*/ 35367 w 94065"/>
                    <a:gd name="connsiteY2" fmla="*/ 74809 h 194730"/>
                    <a:gd name="connsiteX3" fmla="*/ 16310 w 94065"/>
                    <a:gd name="connsiteY3" fmla="*/ 121698 h 194730"/>
                    <a:gd name="connsiteX4" fmla="*/ 1 w 94065"/>
                    <a:gd name="connsiteY4" fmla="*/ 175588 h 194730"/>
                    <a:gd name="connsiteX5" fmla="*/ 10106 w 94065"/>
                    <a:gd name="connsiteY5" fmla="*/ 192163 h 194730"/>
                    <a:gd name="connsiteX6" fmla="*/ 14804 w 94065"/>
                    <a:gd name="connsiteY6" fmla="*/ 194024 h 194730"/>
                    <a:gd name="connsiteX7" fmla="*/ 33683 w 94065"/>
                    <a:gd name="connsiteY7" fmla="*/ 188529 h 194730"/>
                    <a:gd name="connsiteX8" fmla="*/ 61337 w 94065"/>
                    <a:gd name="connsiteY8" fmla="*/ 135613 h 194730"/>
                    <a:gd name="connsiteX9" fmla="*/ 79862 w 94065"/>
                    <a:gd name="connsiteY9" fmla="*/ 86686 h 194730"/>
                    <a:gd name="connsiteX10" fmla="*/ 93157 w 94065"/>
                    <a:gd name="connsiteY10" fmla="*/ 34746 h 194730"/>
                    <a:gd name="connsiteX11" fmla="*/ 92182 w 94065"/>
                    <a:gd name="connsiteY11" fmla="*/ 9219 h 194730"/>
                    <a:gd name="connsiteX12" fmla="*/ 85712 w 94065"/>
                    <a:gd name="connsiteY12" fmla="*/ 1 h 194730"/>
                    <a:gd name="connsiteX13" fmla="*/ 85712 w 94065"/>
                    <a:gd name="connsiteY13" fmla="*/ 1 h 194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4065" h="194730">
                      <a:moveTo>
                        <a:pt x="85712" y="1"/>
                      </a:moveTo>
                      <a:cubicBezTo>
                        <a:pt x="72151" y="355"/>
                        <a:pt x="61957" y="18880"/>
                        <a:pt x="56019" y="28985"/>
                      </a:cubicBezTo>
                      <a:cubicBezTo>
                        <a:pt x="47510" y="43521"/>
                        <a:pt x="41571" y="59121"/>
                        <a:pt x="35367" y="74809"/>
                      </a:cubicBezTo>
                      <a:cubicBezTo>
                        <a:pt x="29163" y="90498"/>
                        <a:pt x="22692" y="106098"/>
                        <a:pt x="16310" y="121698"/>
                      </a:cubicBezTo>
                      <a:cubicBezTo>
                        <a:pt x="9131" y="139247"/>
                        <a:pt x="356" y="156177"/>
                        <a:pt x="1" y="175588"/>
                      </a:cubicBezTo>
                      <a:cubicBezTo>
                        <a:pt x="-87" y="182324"/>
                        <a:pt x="4256" y="189060"/>
                        <a:pt x="10106" y="192163"/>
                      </a:cubicBezTo>
                      <a:cubicBezTo>
                        <a:pt x="11613" y="192960"/>
                        <a:pt x="13208" y="193492"/>
                        <a:pt x="14804" y="194024"/>
                      </a:cubicBezTo>
                      <a:cubicBezTo>
                        <a:pt x="21451" y="196151"/>
                        <a:pt x="28897" y="193226"/>
                        <a:pt x="33683" y="188529"/>
                      </a:cubicBezTo>
                      <a:cubicBezTo>
                        <a:pt x="48130" y="174347"/>
                        <a:pt x="54158" y="154049"/>
                        <a:pt x="61337" y="135613"/>
                      </a:cubicBezTo>
                      <a:cubicBezTo>
                        <a:pt x="67719" y="119393"/>
                        <a:pt x="73835" y="102995"/>
                        <a:pt x="79862" y="86686"/>
                      </a:cubicBezTo>
                      <a:cubicBezTo>
                        <a:pt x="86066" y="69580"/>
                        <a:pt x="91296" y="52828"/>
                        <a:pt x="93157" y="34746"/>
                      </a:cubicBezTo>
                      <a:cubicBezTo>
                        <a:pt x="94044" y="25882"/>
                        <a:pt x="95019" y="17728"/>
                        <a:pt x="92182" y="9219"/>
                      </a:cubicBezTo>
                      <a:cubicBezTo>
                        <a:pt x="91207" y="6649"/>
                        <a:pt x="89523" y="-88"/>
                        <a:pt x="85712" y="1"/>
                      </a:cubicBezTo>
                      <a:lnTo>
                        <a:pt x="85712" y="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5" name="任意多边形: 形状 334"/>
                <p:cNvSpPr/>
                <p:nvPr>
                  <p:custDataLst>
                    <p:tags r:id="rId84"/>
                  </p:custDataLst>
                </p:nvPr>
              </p:nvSpPr>
              <p:spPr>
                <a:xfrm>
                  <a:off x="9811223" y="3369058"/>
                  <a:ext cx="59675" cy="229221"/>
                </a:xfrm>
                <a:custGeom>
                  <a:avLst/>
                  <a:gdLst>
                    <a:gd name="connsiteX0" fmla="*/ 3391 w 59675"/>
                    <a:gd name="connsiteY0" fmla="*/ 10743 h 229221"/>
                    <a:gd name="connsiteX1" fmla="*/ 4100 w 59675"/>
                    <a:gd name="connsiteY1" fmla="*/ 14200 h 229221"/>
                    <a:gd name="connsiteX2" fmla="*/ 4897 w 59675"/>
                    <a:gd name="connsiteY2" fmla="*/ 6932 h 229221"/>
                    <a:gd name="connsiteX3" fmla="*/ 1884 w 59675"/>
                    <a:gd name="connsiteY3" fmla="*/ 59848 h 229221"/>
                    <a:gd name="connsiteX4" fmla="*/ 8000 w 59675"/>
                    <a:gd name="connsiteY4" fmla="*/ 121892 h 229221"/>
                    <a:gd name="connsiteX5" fmla="*/ 9684 w 59675"/>
                    <a:gd name="connsiteY5" fmla="*/ 177910 h 229221"/>
                    <a:gd name="connsiteX6" fmla="*/ 34147 w 59675"/>
                    <a:gd name="connsiteY6" fmla="*/ 227103 h 229221"/>
                    <a:gd name="connsiteX7" fmla="*/ 59674 w 59675"/>
                    <a:gd name="connsiteY7" fmla="*/ 211592 h 229221"/>
                    <a:gd name="connsiteX8" fmla="*/ 56483 w 59675"/>
                    <a:gd name="connsiteY8" fmla="*/ 165324 h 229221"/>
                    <a:gd name="connsiteX9" fmla="*/ 54179 w 59675"/>
                    <a:gd name="connsiteY9" fmla="*/ 106647 h 229221"/>
                    <a:gd name="connsiteX10" fmla="*/ 44517 w 59675"/>
                    <a:gd name="connsiteY10" fmla="*/ 44868 h 229221"/>
                    <a:gd name="connsiteX11" fmla="*/ 34502 w 59675"/>
                    <a:gd name="connsiteY11" fmla="*/ 18721 h 229221"/>
                    <a:gd name="connsiteX12" fmla="*/ 25727 w 59675"/>
                    <a:gd name="connsiteY12" fmla="*/ 7641 h 229221"/>
                    <a:gd name="connsiteX13" fmla="*/ 16952 w 59675"/>
                    <a:gd name="connsiteY13" fmla="*/ 2234 h 229221"/>
                    <a:gd name="connsiteX14" fmla="*/ 3391 w 59675"/>
                    <a:gd name="connsiteY14" fmla="*/ 10743 h 229221"/>
                    <a:gd name="connsiteX15" fmla="*/ 3391 w 59675"/>
                    <a:gd name="connsiteY15" fmla="*/ 10743 h 229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9675" h="229221">
                      <a:moveTo>
                        <a:pt x="3391" y="10743"/>
                      </a:moveTo>
                      <a:cubicBezTo>
                        <a:pt x="3657" y="11896"/>
                        <a:pt x="3834" y="13048"/>
                        <a:pt x="4100" y="14200"/>
                      </a:cubicBezTo>
                      <a:cubicBezTo>
                        <a:pt x="4366" y="11807"/>
                        <a:pt x="4631" y="9325"/>
                        <a:pt x="4897" y="6932"/>
                      </a:cubicBezTo>
                      <a:cubicBezTo>
                        <a:pt x="-2548" y="21823"/>
                        <a:pt x="288" y="43893"/>
                        <a:pt x="1884" y="59848"/>
                      </a:cubicBezTo>
                      <a:cubicBezTo>
                        <a:pt x="4011" y="80500"/>
                        <a:pt x="6670" y="101063"/>
                        <a:pt x="8000" y="121892"/>
                      </a:cubicBezTo>
                      <a:cubicBezTo>
                        <a:pt x="9240" y="140595"/>
                        <a:pt x="8620" y="159297"/>
                        <a:pt x="9684" y="177910"/>
                      </a:cubicBezTo>
                      <a:cubicBezTo>
                        <a:pt x="10836" y="197499"/>
                        <a:pt x="15711" y="216910"/>
                        <a:pt x="34147" y="227103"/>
                      </a:cubicBezTo>
                      <a:cubicBezTo>
                        <a:pt x="45670" y="233485"/>
                        <a:pt x="59852" y="224621"/>
                        <a:pt x="59674" y="211592"/>
                      </a:cubicBezTo>
                      <a:cubicBezTo>
                        <a:pt x="59408" y="196080"/>
                        <a:pt x="56661" y="180924"/>
                        <a:pt x="56483" y="165324"/>
                      </a:cubicBezTo>
                      <a:cubicBezTo>
                        <a:pt x="56306" y="145735"/>
                        <a:pt x="55863" y="126147"/>
                        <a:pt x="54179" y="106647"/>
                      </a:cubicBezTo>
                      <a:cubicBezTo>
                        <a:pt x="52406" y="86261"/>
                        <a:pt x="50279" y="64545"/>
                        <a:pt x="44517" y="44868"/>
                      </a:cubicBezTo>
                      <a:cubicBezTo>
                        <a:pt x="41947" y="36182"/>
                        <a:pt x="39111" y="26609"/>
                        <a:pt x="34502" y="18721"/>
                      </a:cubicBezTo>
                      <a:cubicBezTo>
                        <a:pt x="32197" y="14821"/>
                        <a:pt x="29183" y="10743"/>
                        <a:pt x="25727" y="7641"/>
                      </a:cubicBezTo>
                      <a:cubicBezTo>
                        <a:pt x="23156" y="5248"/>
                        <a:pt x="19434" y="4450"/>
                        <a:pt x="16952" y="2234"/>
                      </a:cubicBezTo>
                      <a:cubicBezTo>
                        <a:pt x="10570" y="-3527"/>
                        <a:pt x="1707" y="2766"/>
                        <a:pt x="3391" y="10743"/>
                      </a:cubicBezTo>
                      <a:lnTo>
                        <a:pt x="3391" y="1074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6" name="任意多边形: 形状 335"/>
                <p:cNvSpPr/>
                <p:nvPr>
                  <p:custDataLst>
                    <p:tags r:id="rId85"/>
                  </p:custDataLst>
                </p:nvPr>
              </p:nvSpPr>
              <p:spPr>
                <a:xfrm>
                  <a:off x="10092483" y="3888471"/>
                  <a:ext cx="118689" cy="202975"/>
                </a:xfrm>
                <a:custGeom>
                  <a:avLst/>
                  <a:gdLst>
                    <a:gd name="connsiteX0" fmla="*/ 116205 w 118689"/>
                    <a:gd name="connsiteY0" fmla="*/ 198642 h 202975"/>
                    <a:gd name="connsiteX1" fmla="*/ 99364 w 118689"/>
                    <a:gd name="connsiteY1" fmla="*/ 166556 h 202975"/>
                    <a:gd name="connsiteX2" fmla="*/ 78712 w 118689"/>
                    <a:gd name="connsiteY2" fmla="*/ 110007 h 202975"/>
                    <a:gd name="connsiteX3" fmla="*/ 62137 w 118689"/>
                    <a:gd name="connsiteY3" fmla="*/ 50443 h 202975"/>
                    <a:gd name="connsiteX4" fmla="*/ 47779 w 118689"/>
                    <a:gd name="connsiteY4" fmla="*/ 24385 h 202975"/>
                    <a:gd name="connsiteX5" fmla="*/ 35458 w 118689"/>
                    <a:gd name="connsiteY5" fmla="*/ 8962 h 202975"/>
                    <a:gd name="connsiteX6" fmla="*/ 890 w 118689"/>
                    <a:gd name="connsiteY6" fmla="*/ 14369 h 202975"/>
                    <a:gd name="connsiteX7" fmla="*/ 10197 w 118689"/>
                    <a:gd name="connsiteY7" fmla="*/ 46189 h 202975"/>
                    <a:gd name="connsiteX8" fmla="*/ 21897 w 118689"/>
                    <a:gd name="connsiteY8" fmla="*/ 64271 h 202975"/>
                    <a:gd name="connsiteX9" fmla="*/ 42815 w 118689"/>
                    <a:gd name="connsiteY9" fmla="*/ 129772 h 202975"/>
                    <a:gd name="connsiteX10" fmla="*/ 55490 w 118689"/>
                    <a:gd name="connsiteY10" fmla="*/ 160972 h 202975"/>
                    <a:gd name="connsiteX11" fmla="*/ 71799 w 118689"/>
                    <a:gd name="connsiteY11" fmla="*/ 190842 h 202975"/>
                    <a:gd name="connsiteX12" fmla="*/ 97769 w 118689"/>
                    <a:gd name="connsiteY12" fmla="*/ 201656 h 202975"/>
                    <a:gd name="connsiteX13" fmla="*/ 116205 w 118689"/>
                    <a:gd name="connsiteY13" fmla="*/ 198642 h 202975"/>
                    <a:gd name="connsiteX14" fmla="*/ 116205 w 118689"/>
                    <a:gd name="connsiteY14" fmla="*/ 198642 h 20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8689" h="202975">
                      <a:moveTo>
                        <a:pt x="116205" y="198642"/>
                      </a:moveTo>
                      <a:cubicBezTo>
                        <a:pt x="125866" y="184017"/>
                        <a:pt x="104594" y="176660"/>
                        <a:pt x="99364" y="166556"/>
                      </a:cubicBezTo>
                      <a:cubicBezTo>
                        <a:pt x="90412" y="149095"/>
                        <a:pt x="84739" y="128709"/>
                        <a:pt x="78712" y="110007"/>
                      </a:cubicBezTo>
                      <a:cubicBezTo>
                        <a:pt x="72330" y="90329"/>
                        <a:pt x="67544" y="70386"/>
                        <a:pt x="62137" y="50443"/>
                      </a:cubicBezTo>
                      <a:cubicBezTo>
                        <a:pt x="59390" y="40339"/>
                        <a:pt x="54692" y="32096"/>
                        <a:pt x="47779" y="24385"/>
                      </a:cubicBezTo>
                      <a:cubicBezTo>
                        <a:pt x="42549" y="18535"/>
                        <a:pt x="38826" y="16319"/>
                        <a:pt x="35458" y="8962"/>
                      </a:cubicBezTo>
                      <a:cubicBezTo>
                        <a:pt x="28456" y="-6372"/>
                        <a:pt x="4258" y="-345"/>
                        <a:pt x="890" y="14369"/>
                      </a:cubicBezTo>
                      <a:cubicBezTo>
                        <a:pt x="-1946" y="26600"/>
                        <a:pt x="2220" y="36882"/>
                        <a:pt x="10197" y="46189"/>
                      </a:cubicBezTo>
                      <a:cubicBezTo>
                        <a:pt x="16401" y="53457"/>
                        <a:pt x="19327" y="55052"/>
                        <a:pt x="21897" y="64271"/>
                      </a:cubicBezTo>
                      <a:cubicBezTo>
                        <a:pt x="28013" y="86341"/>
                        <a:pt x="34749" y="108234"/>
                        <a:pt x="42815" y="129772"/>
                      </a:cubicBezTo>
                      <a:cubicBezTo>
                        <a:pt x="46715" y="140320"/>
                        <a:pt x="50881" y="150690"/>
                        <a:pt x="55490" y="160972"/>
                      </a:cubicBezTo>
                      <a:cubicBezTo>
                        <a:pt x="59922" y="170899"/>
                        <a:pt x="63822" y="183131"/>
                        <a:pt x="71799" y="190842"/>
                      </a:cubicBezTo>
                      <a:cubicBezTo>
                        <a:pt x="79156" y="197933"/>
                        <a:pt x="88019" y="200415"/>
                        <a:pt x="97769" y="201656"/>
                      </a:cubicBezTo>
                      <a:cubicBezTo>
                        <a:pt x="104860" y="202542"/>
                        <a:pt x="111773" y="205290"/>
                        <a:pt x="116205" y="198642"/>
                      </a:cubicBezTo>
                      <a:lnTo>
                        <a:pt x="116205" y="19864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7" name="任意多边形: 形状 336"/>
                <p:cNvSpPr/>
                <p:nvPr>
                  <p:custDataLst>
                    <p:tags r:id="rId86"/>
                  </p:custDataLst>
                </p:nvPr>
              </p:nvSpPr>
              <p:spPr>
                <a:xfrm>
                  <a:off x="10175958" y="3648456"/>
                  <a:ext cx="208921" cy="101854"/>
                </a:xfrm>
                <a:custGeom>
                  <a:avLst/>
                  <a:gdLst>
                    <a:gd name="connsiteX0" fmla="*/ 202290 w 208921"/>
                    <a:gd name="connsiteY0" fmla="*/ 177 h 101854"/>
                    <a:gd name="connsiteX1" fmla="*/ 176142 w 208921"/>
                    <a:gd name="connsiteY1" fmla="*/ 3368 h 101854"/>
                    <a:gd name="connsiteX2" fmla="*/ 147602 w 208921"/>
                    <a:gd name="connsiteY2" fmla="*/ 11700 h 101854"/>
                    <a:gd name="connsiteX3" fmla="*/ 93091 w 208921"/>
                    <a:gd name="connsiteY3" fmla="*/ 32618 h 101854"/>
                    <a:gd name="connsiteX4" fmla="*/ 39821 w 208921"/>
                    <a:gd name="connsiteY4" fmla="*/ 47243 h 101854"/>
                    <a:gd name="connsiteX5" fmla="*/ 1619 w 208921"/>
                    <a:gd name="connsiteY5" fmla="*/ 89434 h 101854"/>
                    <a:gd name="connsiteX6" fmla="*/ 1442 w 208921"/>
                    <a:gd name="connsiteY6" fmla="*/ 81013 h 101854"/>
                    <a:gd name="connsiteX7" fmla="*/ 644 w 208921"/>
                    <a:gd name="connsiteY7" fmla="*/ 83318 h 101854"/>
                    <a:gd name="connsiteX8" fmla="*/ 14294 w 208921"/>
                    <a:gd name="connsiteY8" fmla="*/ 100336 h 101854"/>
                    <a:gd name="connsiteX9" fmla="*/ 17219 w 208921"/>
                    <a:gd name="connsiteY9" fmla="*/ 100601 h 101854"/>
                    <a:gd name="connsiteX10" fmla="*/ 5962 w 208921"/>
                    <a:gd name="connsiteY10" fmla="*/ 96258 h 101854"/>
                    <a:gd name="connsiteX11" fmla="*/ 59409 w 208921"/>
                    <a:gd name="connsiteY11" fmla="*/ 87838 h 101854"/>
                    <a:gd name="connsiteX12" fmla="*/ 110641 w 208921"/>
                    <a:gd name="connsiteY12" fmla="*/ 71175 h 101854"/>
                    <a:gd name="connsiteX13" fmla="*/ 158947 w 208921"/>
                    <a:gd name="connsiteY13" fmla="*/ 45382 h 101854"/>
                    <a:gd name="connsiteX14" fmla="*/ 184031 w 208921"/>
                    <a:gd name="connsiteY14" fmla="*/ 29427 h 101854"/>
                    <a:gd name="connsiteX15" fmla="*/ 206722 w 208921"/>
                    <a:gd name="connsiteY15" fmla="*/ 9573 h 101854"/>
                    <a:gd name="connsiteX16" fmla="*/ 202290 w 208921"/>
                    <a:gd name="connsiteY16" fmla="*/ 177 h 101854"/>
                    <a:gd name="connsiteX17" fmla="*/ 202290 w 208921"/>
                    <a:gd name="connsiteY17" fmla="*/ 177 h 10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8921" h="101854">
                      <a:moveTo>
                        <a:pt x="202290" y="177"/>
                      </a:moveTo>
                      <a:cubicBezTo>
                        <a:pt x="193692" y="2305"/>
                        <a:pt x="184740" y="1330"/>
                        <a:pt x="176142" y="3368"/>
                      </a:cubicBezTo>
                      <a:cubicBezTo>
                        <a:pt x="166570" y="5673"/>
                        <a:pt x="156997" y="8509"/>
                        <a:pt x="147602" y="11700"/>
                      </a:cubicBezTo>
                      <a:cubicBezTo>
                        <a:pt x="129077" y="17905"/>
                        <a:pt x="111084" y="25173"/>
                        <a:pt x="93091" y="32618"/>
                      </a:cubicBezTo>
                      <a:cubicBezTo>
                        <a:pt x="75807" y="39709"/>
                        <a:pt x="57194" y="40861"/>
                        <a:pt x="39821" y="47243"/>
                      </a:cubicBezTo>
                      <a:cubicBezTo>
                        <a:pt x="23601" y="53182"/>
                        <a:pt x="-5029" y="67718"/>
                        <a:pt x="1619" y="89434"/>
                      </a:cubicBezTo>
                      <a:cubicBezTo>
                        <a:pt x="1530" y="86597"/>
                        <a:pt x="1442" y="83849"/>
                        <a:pt x="1442" y="81013"/>
                      </a:cubicBezTo>
                      <a:cubicBezTo>
                        <a:pt x="1176" y="81811"/>
                        <a:pt x="910" y="82608"/>
                        <a:pt x="644" y="83318"/>
                      </a:cubicBezTo>
                      <a:cubicBezTo>
                        <a:pt x="-2458" y="92713"/>
                        <a:pt x="6228" y="99538"/>
                        <a:pt x="14294" y="100336"/>
                      </a:cubicBezTo>
                      <a:cubicBezTo>
                        <a:pt x="15269" y="100424"/>
                        <a:pt x="16244" y="100513"/>
                        <a:pt x="17219" y="100601"/>
                      </a:cubicBezTo>
                      <a:cubicBezTo>
                        <a:pt x="13496" y="99183"/>
                        <a:pt x="9685" y="97677"/>
                        <a:pt x="5962" y="96258"/>
                      </a:cubicBezTo>
                      <a:cubicBezTo>
                        <a:pt x="22271" y="110706"/>
                        <a:pt x="42923" y="93245"/>
                        <a:pt x="59409" y="87838"/>
                      </a:cubicBezTo>
                      <a:cubicBezTo>
                        <a:pt x="76782" y="82165"/>
                        <a:pt x="93888" y="78886"/>
                        <a:pt x="110641" y="71175"/>
                      </a:cubicBezTo>
                      <a:cubicBezTo>
                        <a:pt x="127216" y="63552"/>
                        <a:pt x="143081" y="54511"/>
                        <a:pt x="158947" y="45382"/>
                      </a:cubicBezTo>
                      <a:cubicBezTo>
                        <a:pt x="167545" y="40418"/>
                        <a:pt x="175876" y="35011"/>
                        <a:pt x="184031" y="29427"/>
                      </a:cubicBezTo>
                      <a:cubicBezTo>
                        <a:pt x="192540" y="23666"/>
                        <a:pt x="198390" y="15334"/>
                        <a:pt x="206722" y="9573"/>
                      </a:cubicBezTo>
                      <a:cubicBezTo>
                        <a:pt x="211331" y="6205"/>
                        <a:pt x="208140" y="-1241"/>
                        <a:pt x="202290" y="177"/>
                      </a:cubicBezTo>
                      <a:lnTo>
                        <a:pt x="202290" y="17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38" name="图形 232"/>
              <p:cNvGrpSpPr/>
              <p:nvPr/>
            </p:nvGrpSpPr>
            <p:grpSpPr>
              <a:xfrm>
                <a:off x="9710810" y="3049482"/>
                <a:ext cx="816260" cy="1282676"/>
                <a:chOff x="9710810" y="3049482"/>
                <a:chExt cx="816260" cy="1282676"/>
              </a:xfrm>
              <a:solidFill>
                <a:srgbClr val="2E382E"/>
              </a:solidFill>
            </p:grpSpPr>
            <p:sp>
              <p:nvSpPr>
                <p:cNvPr id="339" name="任意多边形: 形状 338"/>
                <p:cNvSpPr/>
                <p:nvPr>
                  <p:custDataLst>
                    <p:tags r:id="rId87"/>
                  </p:custDataLst>
                </p:nvPr>
              </p:nvSpPr>
              <p:spPr>
                <a:xfrm>
                  <a:off x="9710810" y="3226978"/>
                  <a:ext cx="716258" cy="1105181"/>
                </a:xfrm>
                <a:custGeom>
                  <a:avLst/>
                  <a:gdLst>
                    <a:gd name="connsiteX0" fmla="*/ 715123 w 716258"/>
                    <a:gd name="connsiteY0" fmla="*/ 371 h 1105181"/>
                    <a:gd name="connsiteX1" fmla="*/ 577915 w 716258"/>
                    <a:gd name="connsiteY1" fmla="*/ 192267 h 1105181"/>
                    <a:gd name="connsiteX2" fmla="*/ 408887 w 716258"/>
                    <a:gd name="connsiteY2" fmla="*/ 363156 h 1105181"/>
                    <a:gd name="connsiteX3" fmla="*/ 243493 w 716258"/>
                    <a:gd name="connsiteY3" fmla="*/ 581289 h 1105181"/>
                    <a:gd name="connsiteX4" fmla="*/ 107881 w 716258"/>
                    <a:gd name="connsiteY4" fmla="*/ 816261 h 1105181"/>
                    <a:gd name="connsiteX5" fmla="*/ 7900 w 716258"/>
                    <a:gd name="connsiteY5" fmla="*/ 1066922 h 1105181"/>
                    <a:gd name="connsiteX6" fmla="*/ 100 w 716258"/>
                    <a:gd name="connsiteY6" fmla="*/ 1099895 h 1105181"/>
                    <a:gd name="connsiteX7" fmla="*/ 8609 w 716258"/>
                    <a:gd name="connsiteY7" fmla="*/ 1102022 h 1105181"/>
                    <a:gd name="connsiteX8" fmla="*/ 51686 w 716258"/>
                    <a:gd name="connsiteY8" fmla="*/ 973678 h 1105181"/>
                    <a:gd name="connsiteX9" fmla="*/ 104956 w 716258"/>
                    <a:gd name="connsiteY9" fmla="*/ 848791 h 1105181"/>
                    <a:gd name="connsiteX10" fmla="*/ 236491 w 716258"/>
                    <a:gd name="connsiteY10" fmla="*/ 612754 h 1105181"/>
                    <a:gd name="connsiteX11" fmla="*/ 400024 w 716258"/>
                    <a:gd name="connsiteY11" fmla="*/ 388683 h 1105181"/>
                    <a:gd name="connsiteX12" fmla="*/ 567279 w 716258"/>
                    <a:gd name="connsiteY12" fmla="*/ 217351 h 1105181"/>
                    <a:gd name="connsiteX13" fmla="*/ 644747 w 716258"/>
                    <a:gd name="connsiteY13" fmla="*/ 127386 h 1105181"/>
                    <a:gd name="connsiteX14" fmla="*/ 704487 w 716258"/>
                    <a:gd name="connsiteY14" fmla="*/ 28291 h 1105181"/>
                    <a:gd name="connsiteX15" fmla="*/ 716187 w 716258"/>
                    <a:gd name="connsiteY15" fmla="*/ 991 h 1105181"/>
                    <a:gd name="connsiteX16" fmla="*/ 715123 w 716258"/>
                    <a:gd name="connsiteY16" fmla="*/ 371 h 1105181"/>
                    <a:gd name="connsiteX17" fmla="*/ 715123 w 716258"/>
                    <a:gd name="connsiteY17" fmla="*/ 371 h 1105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16258" h="1105181">
                      <a:moveTo>
                        <a:pt x="715123" y="371"/>
                      </a:moveTo>
                      <a:cubicBezTo>
                        <a:pt x="682239" y="72077"/>
                        <a:pt x="631540" y="135097"/>
                        <a:pt x="577915" y="192267"/>
                      </a:cubicBezTo>
                      <a:cubicBezTo>
                        <a:pt x="523050" y="250678"/>
                        <a:pt x="463576" y="304568"/>
                        <a:pt x="408887" y="363156"/>
                      </a:cubicBezTo>
                      <a:cubicBezTo>
                        <a:pt x="346399" y="430076"/>
                        <a:pt x="293306" y="504619"/>
                        <a:pt x="243493" y="581289"/>
                      </a:cubicBezTo>
                      <a:cubicBezTo>
                        <a:pt x="194212" y="657161"/>
                        <a:pt x="148122" y="735248"/>
                        <a:pt x="107881" y="816261"/>
                      </a:cubicBezTo>
                      <a:cubicBezTo>
                        <a:pt x="67818" y="896920"/>
                        <a:pt x="33516" y="980503"/>
                        <a:pt x="7900" y="1066922"/>
                      </a:cubicBezTo>
                      <a:cubicBezTo>
                        <a:pt x="4709" y="1077736"/>
                        <a:pt x="2227" y="1088727"/>
                        <a:pt x="100" y="1099895"/>
                      </a:cubicBezTo>
                      <a:cubicBezTo>
                        <a:pt x="-963" y="1105479"/>
                        <a:pt x="6748" y="1107340"/>
                        <a:pt x="8609" y="1102022"/>
                      </a:cubicBezTo>
                      <a:cubicBezTo>
                        <a:pt x="23411" y="1059388"/>
                        <a:pt x="35732" y="1015957"/>
                        <a:pt x="51686" y="973678"/>
                      </a:cubicBezTo>
                      <a:cubicBezTo>
                        <a:pt x="67640" y="931310"/>
                        <a:pt x="85545" y="889651"/>
                        <a:pt x="104956" y="848791"/>
                      </a:cubicBezTo>
                      <a:cubicBezTo>
                        <a:pt x="143601" y="767334"/>
                        <a:pt x="188274" y="688892"/>
                        <a:pt x="236491" y="612754"/>
                      </a:cubicBezTo>
                      <a:cubicBezTo>
                        <a:pt x="285950" y="534666"/>
                        <a:pt x="338156" y="457731"/>
                        <a:pt x="400024" y="388683"/>
                      </a:cubicBezTo>
                      <a:cubicBezTo>
                        <a:pt x="453294" y="329209"/>
                        <a:pt x="512325" y="275230"/>
                        <a:pt x="567279" y="217351"/>
                      </a:cubicBezTo>
                      <a:cubicBezTo>
                        <a:pt x="594579" y="188633"/>
                        <a:pt x="620992" y="159029"/>
                        <a:pt x="644747" y="127386"/>
                      </a:cubicBezTo>
                      <a:cubicBezTo>
                        <a:pt x="668058" y="96275"/>
                        <a:pt x="688178" y="63568"/>
                        <a:pt x="704487" y="28291"/>
                      </a:cubicBezTo>
                      <a:cubicBezTo>
                        <a:pt x="708653" y="19339"/>
                        <a:pt x="712553" y="10210"/>
                        <a:pt x="716187" y="991"/>
                      </a:cubicBezTo>
                      <a:cubicBezTo>
                        <a:pt x="716541" y="194"/>
                        <a:pt x="715478" y="-427"/>
                        <a:pt x="715123" y="371"/>
                      </a:cubicBezTo>
                      <a:lnTo>
                        <a:pt x="715123" y="3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0" name="任意多边形: 形状 339"/>
                <p:cNvSpPr/>
                <p:nvPr>
                  <p:custDataLst>
                    <p:tags r:id="rId88"/>
                  </p:custDataLst>
                </p:nvPr>
              </p:nvSpPr>
              <p:spPr>
                <a:xfrm>
                  <a:off x="9849204" y="3652017"/>
                  <a:ext cx="487245" cy="346023"/>
                </a:xfrm>
                <a:custGeom>
                  <a:avLst/>
                  <a:gdLst>
                    <a:gd name="connsiteX0" fmla="*/ 485435 w 487245"/>
                    <a:gd name="connsiteY0" fmla="*/ 251 h 346023"/>
                    <a:gd name="connsiteX1" fmla="*/ 432520 w 487245"/>
                    <a:gd name="connsiteY1" fmla="*/ 33400 h 346023"/>
                    <a:gd name="connsiteX2" fmla="*/ 377034 w 487245"/>
                    <a:gd name="connsiteY2" fmla="*/ 62296 h 346023"/>
                    <a:gd name="connsiteX3" fmla="*/ 258706 w 487245"/>
                    <a:gd name="connsiteY3" fmla="*/ 107500 h 346023"/>
                    <a:gd name="connsiteX4" fmla="*/ 157306 w 487245"/>
                    <a:gd name="connsiteY4" fmla="*/ 163783 h 346023"/>
                    <a:gd name="connsiteX5" fmla="*/ 76116 w 487245"/>
                    <a:gd name="connsiteY5" fmla="*/ 240896 h 346023"/>
                    <a:gd name="connsiteX6" fmla="*/ 244 w 487245"/>
                    <a:gd name="connsiteY6" fmla="*/ 343093 h 346023"/>
                    <a:gd name="connsiteX7" fmla="*/ 3435 w 487245"/>
                    <a:gd name="connsiteY7" fmla="*/ 345398 h 346023"/>
                    <a:gd name="connsiteX8" fmla="*/ 75053 w 487245"/>
                    <a:gd name="connsiteY8" fmla="*/ 258712 h 346023"/>
                    <a:gd name="connsiteX9" fmla="*/ 154647 w 487245"/>
                    <a:gd name="connsiteY9" fmla="*/ 179649 h 346023"/>
                    <a:gd name="connsiteX10" fmla="*/ 252235 w 487245"/>
                    <a:gd name="connsiteY10" fmla="*/ 121327 h 346023"/>
                    <a:gd name="connsiteX11" fmla="*/ 369322 w 487245"/>
                    <a:gd name="connsiteY11" fmla="*/ 75945 h 346023"/>
                    <a:gd name="connsiteX12" fmla="*/ 430392 w 487245"/>
                    <a:gd name="connsiteY12" fmla="*/ 43062 h 346023"/>
                    <a:gd name="connsiteX13" fmla="*/ 486676 w 487245"/>
                    <a:gd name="connsiteY13" fmla="*/ 2201 h 346023"/>
                    <a:gd name="connsiteX14" fmla="*/ 485435 w 487245"/>
                    <a:gd name="connsiteY14" fmla="*/ 251 h 346023"/>
                    <a:gd name="connsiteX15" fmla="*/ 485435 w 487245"/>
                    <a:gd name="connsiteY15" fmla="*/ 251 h 346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87245" h="346023">
                      <a:moveTo>
                        <a:pt x="485435" y="251"/>
                      </a:moveTo>
                      <a:cubicBezTo>
                        <a:pt x="468506" y="12571"/>
                        <a:pt x="450690" y="23030"/>
                        <a:pt x="432520" y="33400"/>
                      </a:cubicBezTo>
                      <a:cubicBezTo>
                        <a:pt x="414438" y="43771"/>
                        <a:pt x="395825" y="53432"/>
                        <a:pt x="377034" y="62296"/>
                      </a:cubicBezTo>
                      <a:cubicBezTo>
                        <a:pt x="338743" y="80466"/>
                        <a:pt x="298326" y="92609"/>
                        <a:pt x="258706" y="107500"/>
                      </a:cubicBezTo>
                      <a:cubicBezTo>
                        <a:pt x="222188" y="121238"/>
                        <a:pt x="188240" y="140029"/>
                        <a:pt x="157306" y="163783"/>
                      </a:cubicBezTo>
                      <a:cubicBezTo>
                        <a:pt x="127613" y="186563"/>
                        <a:pt x="100757" y="212799"/>
                        <a:pt x="76116" y="240896"/>
                      </a:cubicBezTo>
                      <a:cubicBezTo>
                        <a:pt x="48196" y="272539"/>
                        <a:pt x="20187" y="305778"/>
                        <a:pt x="244" y="343093"/>
                      </a:cubicBezTo>
                      <a:cubicBezTo>
                        <a:pt x="-819" y="345043"/>
                        <a:pt x="1840" y="347082"/>
                        <a:pt x="3435" y="345398"/>
                      </a:cubicBezTo>
                      <a:cubicBezTo>
                        <a:pt x="29494" y="318364"/>
                        <a:pt x="50678" y="287164"/>
                        <a:pt x="75053" y="258712"/>
                      </a:cubicBezTo>
                      <a:cubicBezTo>
                        <a:pt x="99339" y="230349"/>
                        <a:pt x="125486" y="203226"/>
                        <a:pt x="154647" y="179649"/>
                      </a:cubicBezTo>
                      <a:cubicBezTo>
                        <a:pt x="184340" y="155629"/>
                        <a:pt x="216958" y="135863"/>
                        <a:pt x="252235" y="121327"/>
                      </a:cubicBezTo>
                      <a:cubicBezTo>
                        <a:pt x="291057" y="105372"/>
                        <a:pt x="331209" y="93584"/>
                        <a:pt x="369322" y="75945"/>
                      </a:cubicBezTo>
                      <a:cubicBezTo>
                        <a:pt x="390152" y="66373"/>
                        <a:pt x="411424" y="56002"/>
                        <a:pt x="430392" y="43062"/>
                      </a:cubicBezTo>
                      <a:cubicBezTo>
                        <a:pt x="449626" y="30032"/>
                        <a:pt x="468328" y="16471"/>
                        <a:pt x="486676" y="2201"/>
                      </a:cubicBezTo>
                      <a:cubicBezTo>
                        <a:pt x="488006" y="1403"/>
                        <a:pt x="486765" y="-724"/>
                        <a:pt x="485435" y="251"/>
                      </a:cubicBezTo>
                      <a:lnTo>
                        <a:pt x="485435" y="2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1" name="任意多边形: 形状 340"/>
                <p:cNvSpPr/>
                <p:nvPr>
                  <p:custDataLst>
                    <p:tags r:id="rId89"/>
                  </p:custDataLst>
                </p:nvPr>
              </p:nvSpPr>
              <p:spPr>
                <a:xfrm>
                  <a:off x="10017584" y="3264585"/>
                  <a:ext cx="129334" cy="451227"/>
                </a:xfrm>
                <a:custGeom>
                  <a:avLst/>
                  <a:gdLst>
                    <a:gd name="connsiteX0" fmla="*/ 128881 w 129334"/>
                    <a:gd name="connsiteY0" fmla="*/ 168 h 451227"/>
                    <a:gd name="connsiteX1" fmla="*/ 106102 w 129334"/>
                    <a:gd name="connsiteY1" fmla="*/ 87119 h 451227"/>
                    <a:gd name="connsiteX2" fmla="*/ 74282 w 129334"/>
                    <a:gd name="connsiteY2" fmla="*/ 172830 h 451227"/>
                    <a:gd name="connsiteX3" fmla="*/ 42728 w 129334"/>
                    <a:gd name="connsiteY3" fmla="*/ 256413 h 451227"/>
                    <a:gd name="connsiteX4" fmla="*/ 21366 w 129334"/>
                    <a:gd name="connsiteY4" fmla="*/ 344694 h 451227"/>
                    <a:gd name="connsiteX5" fmla="*/ 12591 w 129334"/>
                    <a:gd name="connsiteY5" fmla="*/ 396457 h 451227"/>
                    <a:gd name="connsiteX6" fmla="*/ 6564 w 129334"/>
                    <a:gd name="connsiteY6" fmla="*/ 421807 h 451227"/>
                    <a:gd name="connsiteX7" fmla="*/ 5 w 129334"/>
                    <a:gd name="connsiteY7" fmla="*/ 447866 h 451227"/>
                    <a:gd name="connsiteX8" fmla="*/ 6032 w 129334"/>
                    <a:gd name="connsiteY8" fmla="*/ 450170 h 451227"/>
                    <a:gd name="connsiteX9" fmla="*/ 15605 w 129334"/>
                    <a:gd name="connsiteY9" fmla="*/ 430227 h 451227"/>
                    <a:gd name="connsiteX10" fmla="*/ 21898 w 129334"/>
                    <a:gd name="connsiteY10" fmla="*/ 407005 h 451227"/>
                    <a:gd name="connsiteX11" fmla="*/ 30318 w 129334"/>
                    <a:gd name="connsiteY11" fmla="*/ 360383 h 451227"/>
                    <a:gd name="connsiteX12" fmla="*/ 50261 w 129334"/>
                    <a:gd name="connsiteY12" fmla="*/ 269177 h 451227"/>
                    <a:gd name="connsiteX13" fmla="*/ 110977 w 129334"/>
                    <a:gd name="connsiteY13" fmla="*/ 98199 h 451227"/>
                    <a:gd name="connsiteX14" fmla="*/ 129236 w 129334"/>
                    <a:gd name="connsiteY14" fmla="*/ 168 h 451227"/>
                    <a:gd name="connsiteX15" fmla="*/ 128881 w 129334"/>
                    <a:gd name="connsiteY15" fmla="*/ 168 h 451227"/>
                    <a:gd name="connsiteX16" fmla="*/ 128881 w 129334"/>
                    <a:gd name="connsiteY16" fmla="*/ 168 h 451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9334" h="451227">
                      <a:moveTo>
                        <a:pt x="128881" y="168"/>
                      </a:moveTo>
                      <a:cubicBezTo>
                        <a:pt x="121525" y="29152"/>
                        <a:pt x="115143" y="58490"/>
                        <a:pt x="106102" y="87119"/>
                      </a:cubicBezTo>
                      <a:cubicBezTo>
                        <a:pt x="96884" y="116192"/>
                        <a:pt x="85627" y="144555"/>
                        <a:pt x="74282" y="172830"/>
                      </a:cubicBezTo>
                      <a:cubicBezTo>
                        <a:pt x="63202" y="200484"/>
                        <a:pt x="52123" y="228138"/>
                        <a:pt x="42728" y="256413"/>
                      </a:cubicBezTo>
                      <a:cubicBezTo>
                        <a:pt x="33066" y="285308"/>
                        <a:pt x="26241" y="314647"/>
                        <a:pt x="21366" y="344694"/>
                      </a:cubicBezTo>
                      <a:cubicBezTo>
                        <a:pt x="18619" y="361978"/>
                        <a:pt x="16048" y="379262"/>
                        <a:pt x="12591" y="396457"/>
                      </a:cubicBezTo>
                      <a:cubicBezTo>
                        <a:pt x="10819" y="404966"/>
                        <a:pt x="8869" y="413475"/>
                        <a:pt x="6564" y="421807"/>
                      </a:cubicBezTo>
                      <a:cubicBezTo>
                        <a:pt x="4260" y="430493"/>
                        <a:pt x="626" y="438825"/>
                        <a:pt x="5" y="447866"/>
                      </a:cubicBezTo>
                      <a:cubicBezTo>
                        <a:pt x="-172" y="450880"/>
                        <a:pt x="4171" y="452386"/>
                        <a:pt x="6032" y="450170"/>
                      </a:cubicBezTo>
                      <a:cubicBezTo>
                        <a:pt x="11085" y="444320"/>
                        <a:pt x="13301" y="437407"/>
                        <a:pt x="15605" y="430227"/>
                      </a:cubicBezTo>
                      <a:cubicBezTo>
                        <a:pt x="18087" y="422605"/>
                        <a:pt x="20125" y="414894"/>
                        <a:pt x="21898" y="407005"/>
                      </a:cubicBezTo>
                      <a:cubicBezTo>
                        <a:pt x="25355" y="391582"/>
                        <a:pt x="27837" y="375982"/>
                        <a:pt x="30318" y="360383"/>
                      </a:cubicBezTo>
                      <a:cubicBezTo>
                        <a:pt x="35194" y="329449"/>
                        <a:pt x="41309" y="299135"/>
                        <a:pt x="50261" y="269177"/>
                      </a:cubicBezTo>
                      <a:cubicBezTo>
                        <a:pt x="67634" y="211209"/>
                        <a:pt x="92452" y="155812"/>
                        <a:pt x="110977" y="98199"/>
                      </a:cubicBezTo>
                      <a:cubicBezTo>
                        <a:pt x="121259" y="66379"/>
                        <a:pt x="130388" y="33849"/>
                        <a:pt x="129236" y="168"/>
                      </a:cubicBezTo>
                      <a:cubicBezTo>
                        <a:pt x="129324" y="-9"/>
                        <a:pt x="128970" y="-98"/>
                        <a:pt x="128881" y="168"/>
                      </a:cubicBezTo>
                      <a:lnTo>
                        <a:pt x="128881" y="1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2" name="任意多边形: 形状 341"/>
                <p:cNvSpPr/>
                <p:nvPr>
                  <p:custDataLst>
                    <p:tags r:id="rId90"/>
                  </p:custDataLst>
                </p:nvPr>
              </p:nvSpPr>
              <p:spPr>
                <a:xfrm>
                  <a:off x="10247698" y="3049482"/>
                  <a:ext cx="279372" cy="420115"/>
                </a:xfrm>
                <a:custGeom>
                  <a:avLst/>
                  <a:gdLst>
                    <a:gd name="connsiteX0" fmla="*/ 12043 w 279372"/>
                    <a:gd name="connsiteY0" fmla="*/ 416119 h 420115"/>
                    <a:gd name="connsiteX1" fmla="*/ 125585 w 279372"/>
                    <a:gd name="connsiteY1" fmla="*/ 385451 h 420115"/>
                    <a:gd name="connsiteX2" fmla="*/ 214044 w 279372"/>
                    <a:gd name="connsiteY2" fmla="*/ 331029 h 420115"/>
                    <a:gd name="connsiteX3" fmla="*/ 271923 w 279372"/>
                    <a:gd name="connsiteY3" fmla="*/ 145160 h 420115"/>
                    <a:gd name="connsiteX4" fmla="*/ 279368 w 279372"/>
                    <a:gd name="connsiteY4" fmla="*/ 4761 h 420115"/>
                    <a:gd name="connsiteX5" fmla="*/ 272011 w 279372"/>
                    <a:gd name="connsiteY5" fmla="*/ 773 h 420115"/>
                    <a:gd name="connsiteX6" fmla="*/ 126649 w 279372"/>
                    <a:gd name="connsiteY6" fmla="*/ 124774 h 420115"/>
                    <a:gd name="connsiteX7" fmla="*/ 70720 w 279372"/>
                    <a:gd name="connsiteY7" fmla="*/ 200291 h 420115"/>
                    <a:gd name="connsiteX8" fmla="*/ 32252 w 279372"/>
                    <a:gd name="connsiteY8" fmla="*/ 297436 h 420115"/>
                    <a:gd name="connsiteX9" fmla="*/ 432 w 279372"/>
                    <a:gd name="connsiteY9" fmla="*/ 413283 h 420115"/>
                    <a:gd name="connsiteX10" fmla="*/ 8498 w 279372"/>
                    <a:gd name="connsiteY10" fmla="*/ 417714 h 420115"/>
                    <a:gd name="connsiteX11" fmla="*/ 37216 w 279372"/>
                    <a:gd name="connsiteY11" fmla="*/ 318620 h 420115"/>
                    <a:gd name="connsiteX12" fmla="*/ 72493 w 279372"/>
                    <a:gd name="connsiteY12" fmla="*/ 217841 h 420115"/>
                    <a:gd name="connsiteX13" fmla="*/ 192328 w 279372"/>
                    <a:gd name="connsiteY13" fmla="*/ 75404 h 420115"/>
                    <a:gd name="connsiteX14" fmla="*/ 277064 w 279372"/>
                    <a:gd name="connsiteY14" fmla="*/ 8750 h 420115"/>
                    <a:gd name="connsiteX15" fmla="*/ 269707 w 279372"/>
                    <a:gd name="connsiteY15" fmla="*/ 4761 h 420115"/>
                    <a:gd name="connsiteX16" fmla="*/ 263236 w 279372"/>
                    <a:gd name="connsiteY16" fmla="*/ 126547 h 420115"/>
                    <a:gd name="connsiteX17" fmla="*/ 253309 w 279372"/>
                    <a:gd name="connsiteY17" fmla="*/ 226439 h 420115"/>
                    <a:gd name="connsiteX18" fmla="*/ 216614 w 279372"/>
                    <a:gd name="connsiteY18" fmla="*/ 313656 h 420115"/>
                    <a:gd name="connsiteX19" fmla="*/ 133297 w 279372"/>
                    <a:gd name="connsiteY19" fmla="*/ 372422 h 420115"/>
                    <a:gd name="connsiteX20" fmla="*/ 11511 w 279372"/>
                    <a:gd name="connsiteY20" fmla="*/ 412219 h 420115"/>
                    <a:gd name="connsiteX21" fmla="*/ 12043 w 279372"/>
                    <a:gd name="connsiteY21" fmla="*/ 416119 h 420115"/>
                    <a:gd name="connsiteX22" fmla="*/ 12043 w 279372"/>
                    <a:gd name="connsiteY22" fmla="*/ 416119 h 420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79372" h="420115">
                      <a:moveTo>
                        <a:pt x="12043" y="416119"/>
                      </a:moveTo>
                      <a:cubicBezTo>
                        <a:pt x="51131" y="411776"/>
                        <a:pt x="89156" y="399987"/>
                        <a:pt x="125585" y="385451"/>
                      </a:cubicBezTo>
                      <a:cubicBezTo>
                        <a:pt x="157849" y="372599"/>
                        <a:pt x="189669" y="356290"/>
                        <a:pt x="214044" y="331029"/>
                      </a:cubicBezTo>
                      <a:cubicBezTo>
                        <a:pt x="261286" y="281836"/>
                        <a:pt x="268288" y="209864"/>
                        <a:pt x="271923" y="145160"/>
                      </a:cubicBezTo>
                      <a:cubicBezTo>
                        <a:pt x="274582" y="98361"/>
                        <a:pt x="276886" y="51561"/>
                        <a:pt x="279368" y="4761"/>
                      </a:cubicBezTo>
                      <a:cubicBezTo>
                        <a:pt x="279545" y="1216"/>
                        <a:pt x="274848" y="-1354"/>
                        <a:pt x="272011" y="773"/>
                      </a:cubicBezTo>
                      <a:cubicBezTo>
                        <a:pt x="221135" y="39063"/>
                        <a:pt x="169903" y="77797"/>
                        <a:pt x="126649" y="124774"/>
                      </a:cubicBezTo>
                      <a:cubicBezTo>
                        <a:pt x="105465" y="147908"/>
                        <a:pt x="86231" y="172992"/>
                        <a:pt x="70720" y="200291"/>
                      </a:cubicBezTo>
                      <a:cubicBezTo>
                        <a:pt x="53436" y="230693"/>
                        <a:pt x="41293" y="263755"/>
                        <a:pt x="32252" y="297436"/>
                      </a:cubicBezTo>
                      <a:cubicBezTo>
                        <a:pt x="21793" y="336170"/>
                        <a:pt x="16564" y="376233"/>
                        <a:pt x="432" y="413283"/>
                      </a:cubicBezTo>
                      <a:cubicBezTo>
                        <a:pt x="-1873" y="418601"/>
                        <a:pt x="5662" y="423033"/>
                        <a:pt x="8498" y="417714"/>
                      </a:cubicBezTo>
                      <a:cubicBezTo>
                        <a:pt x="24541" y="387047"/>
                        <a:pt x="29327" y="351947"/>
                        <a:pt x="37216" y="318620"/>
                      </a:cubicBezTo>
                      <a:cubicBezTo>
                        <a:pt x="45459" y="283963"/>
                        <a:pt x="56272" y="249750"/>
                        <a:pt x="72493" y="217841"/>
                      </a:cubicBezTo>
                      <a:cubicBezTo>
                        <a:pt x="101033" y="161912"/>
                        <a:pt x="144997" y="115910"/>
                        <a:pt x="192328" y="75404"/>
                      </a:cubicBezTo>
                      <a:cubicBezTo>
                        <a:pt x="219628" y="52093"/>
                        <a:pt x="248345" y="30377"/>
                        <a:pt x="277064" y="8750"/>
                      </a:cubicBezTo>
                      <a:cubicBezTo>
                        <a:pt x="274582" y="7420"/>
                        <a:pt x="272188" y="6091"/>
                        <a:pt x="269707" y="4761"/>
                      </a:cubicBezTo>
                      <a:cubicBezTo>
                        <a:pt x="267579" y="45356"/>
                        <a:pt x="265364" y="85952"/>
                        <a:pt x="263236" y="126547"/>
                      </a:cubicBezTo>
                      <a:cubicBezTo>
                        <a:pt x="261464" y="159962"/>
                        <a:pt x="259779" y="193555"/>
                        <a:pt x="253309" y="226439"/>
                      </a:cubicBezTo>
                      <a:cubicBezTo>
                        <a:pt x="247105" y="257550"/>
                        <a:pt x="236468" y="288484"/>
                        <a:pt x="216614" y="313656"/>
                      </a:cubicBezTo>
                      <a:cubicBezTo>
                        <a:pt x="195164" y="340867"/>
                        <a:pt x="164673" y="358860"/>
                        <a:pt x="133297" y="372422"/>
                      </a:cubicBezTo>
                      <a:cubicBezTo>
                        <a:pt x="93942" y="389351"/>
                        <a:pt x="52638" y="400430"/>
                        <a:pt x="11511" y="412219"/>
                      </a:cubicBezTo>
                      <a:cubicBezTo>
                        <a:pt x="9473" y="413017"/>
                        <a:pt x="9916" y="416385"/>
                        <a:pt x="12043" y="416119"/>
                      </a:cubicBezTo>
                      <a:lnTo>
                        <a:pt x="12043" y="4161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3" name="任意多边形: 形状 342"/>
                <p:cNvSpPr/>
                <p:nvPr>
                  <p:custDataLst>
                    <p:tags r:id="rId91"/>
                  </p:custDataLst>
                </p:nvPr>
              </p:nvSpPr>
              <p:spPr>
                <a:xfrm>
                  <a:off x="10035395" y="3110689"/>
                  <a:ext cx="198961" cy="431356"/>
                </a:xfrm>
                <a:custGeom>
                  <a:avLst/>
                  <a:gdLst>
                    <a:gd name="connsiteX0" fmla="*/ 29171 w 198961"/>
                    <a:gd name="connsiteY0" fmla="*/ 431139 h 431356"/>
                    <a:gd name="connsiteX1" fmla="*/ 103980 w 198961"/>
                    <a:gd name="connsiteY1" fmla="*/ 371132 h 431356"/>
                    <a:gd name="connsiteX2" fmla="*/ 163986 w 198961"/>
                    <a:gd name="connsiteY2" fmla="*/ 299072 h 431356"/>
                    <a:gd name="connsiteX3" fmla="*/ 196249 w 198961"/>
                    <a:gd name="connsiteY3" fmla="*/ 217084 h 431356"/>
                    <a:gd name="connsiteX4" fmla="*/ 190754 w 198961"/>
                    <a:gd name="connsiteY4" fmla="*/ 120471 h 431356"/>
                    <a:gd name="connsiteX5" fmla="*/ 162922 w 198961"/>
                    <a:gd name="connsiteY5" fmla="*/ 3384 h 431356"/>
                    <a:gd name="connsiteX6" fmla="*/ 154945 w 198961"/>
                    <a:gd name="connsiteY6" fmla="*/ 1522 h 431356"/>
                    <a:gd name="connsiteX7" fmla="*/ 53989 w 198961"/>
                    <a:gd name="connsiteY7" fmla="*/ 157255 h 431356"/>
                    <a:gd name="connsiteX8" fmla="*/ 13040 w 198961"/>
                    <a:gd name="connsiteY8" fmla="*/ 239686 h 431356"/>
                    <a:gd name="connsiteX9" fmla="*/ 1074 w 198961"/>
                    <a:gd name="connsiteY9" fmla="*/ 327967 h 431356"/>
                    <a:gd name="connsiteX10" fmla="*/ 20928 w 198961"/>
                    <a:gd name="connsiteY10" fmla="*/ 427859 h 431356"/>
                    <a:gd name="connsiteX11" fmla="*/ 30501 w 198961"/>
                    <a:gd name="connsiteY11" fmla="*/ 426352 h 431356"/>
                    <a:gd name="connsiteX12" fmla="*/ 13128 w 198961"/>
                    <a:gd name="connsiteY12" fmla="*/ 339755 h 431356"/>
                    <a:gd name="connsiteX13" fmla="*/ 19244 w 198961"/>
                    <a:gd name="connsiteY13" fmla="*/ 253159 h 431356"/>
                    <a:gd name="connsiteX14" fmla="*/ 57889 w 198961"/>
                    <a:gd name="connsiteY14" fmla="*/ 171171 h 431356"/>
                    <a:gd name="connsiteX15" fmla="*/ 103359 w 198961"/>
                    <a:gd name="connsiteY15" fmla="*/ 93349 h 431356"/>
                    <a:gd name="connsiteX16" fmla="*/ 161770 w 198961"/>
                    <a:gd name="connsiteY16" fmla="*/ 8170 h 431356"/>
                    <a:gd name="connsiteX17" fmla="*/ 153793 w 198961"/>
                    <a:gd name="connsiteY17" fmla="*/ 6309 h 431356"/>
                    <a:gd name="connsiteX18" fmla="*/ 177902 w 198961"/>
                    <a:gd name="connsiteY18" fmla="*/ 106910 h 431356"/>
                    <a:gd name="connsiteX19" fmla="*/ 188804 w 198961"/>
                    <a:gd name="connsiteY19" fmla="*/ 203966 h 431356"/>
                    <a:gd name="connsiteX20" fmla="*/ 104777 w 198961"/>
                    <a:gd name="connsiteY20" fmla="*/ 358369 h 431356"/>
                    <a:gd name="connsiteX21" fmla="*/ 27221 w 198961"/>
                    <a:gd name="connsiteY21" fmla="*/ 428923 h 431356"/>
                    <a:gd name="connsiteX22" fmla="*/ 29171 w 198961"/>
                    <a:gd name="connsiteY22" fmla="*/ 431139 h 431356"/>
                    <a:gd name="connsiteX23" fmla="*/ 29171 w 198961"/>
                    <a:gd name="connsiteY23" fmla="*/ 431139 h 43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98961" h="431356">
                      <a:moveTo>
                        <a:pt x="29171" y="431139"/>
                      </a:moveTo>
                      <a:cubicBezTo>
                        <a:pt x="56205" y="414475"/>
                        <a:pt x="81023" y="392937"/>
                        <a:pt x="103980" y="371132"/>
                      </a:cubicBezTo>
                      <a:cubicBezTo>
                        <a:pt x="126670" y="349505"/>
                        <a:pt x="147500" y="325751"/>
                        <a:pt x="163986" y="299072"/>
                      </a:cubicBezTo>
                      <a:cubicBezTo>
                        <a:pt x="179409" y="273988"/>
                        <a:pt x="191109" y="246156"/>
                        <a:pt x="196249" y="217084"/>
                      </a:cubicBezTo>
                      <a:cubicBezTo>
                        <a:pt x="202011" y="184643"/>
                        <a:pt x="197845" y="152380"/>
                        <a:pt x="190754" y="120471"/>
                      </a:cubicBezTo>
                      <a:cubicBezTo>
                        <a:pt x="182068" y="81294"/>
                        <a:pt x="172140" y="42472"/>
                        <a:pt x="162922" y="3384"/>
                      </a:cubicBezTo>
                      <a:cubicBezTo>
                        <a:pt x="162125" y="104"/>
                        <a:pt x="157072" y="-1314"/>
                        <a:pt x="154945" y="1522"/>
                      </a:cubicBezTo>
                      <a:cubicBezTo>
                        <a:pt x="117630" y="50981"/>
                        <a:pt x="83948" y="103010"/>
                        <a:pt x="53989" y="157255"/>
                      </a:cubicBezTo>
                      <a:cubicBezTo>
                        <a:pt x="39187" y="184023"/>
                        <a:pt x="24296" y="211234"/>
                        <a:pt x="13040" y="239686"/>
                      </a:cubicBezTo>
                      <a:cubicBezTo>
                        <a:pt x="1783" y="268315"/>
                        <a:pt x="-2117" y="297388"/>
                        <a:pt x="1074" y="327967"/>
                      </a:cubicBezTo>
                      <a:cubicBezTo>
                        <a:pt x="4531" y="361648"/>
                        <a:pt x="12951" y="394975"/>
                        <a:pt x="20928" y="427859"/>
                      </a:cubicBezTo>
                      <a:cubicBezTo>
                        <a:pt x="22169" y="433177"/>
                        <a:pt x="31387" y="431848"/>
                        <a:pt x="30501" y="426352"/>
                      </a:cubicBezTo>
                      <a:cubicBezTo>
                        <a:pt x="26069" y="397191"/>
                        <a:pt x="17294" y="368917"/>
                        <a:pt x="13128" y="339755"/>
                      </a:cubicBezTo>
                      <a:cubicBezTo>
                        <a:pt x="8874" y="310151"/>
                        <a:pt x="9672" y="281610"/>
                        <a:pt x="19244" y="253159"/>
                      </a:cubicBezTo>
                      <a:cubicBezTo>
                        <a:pt x="28817" y="224618"/>
                        <a:pt x="43619" y="197584"/>
                        <a:pt x="57889" y="171171"/>
                      </a:cubicBezTo>
                      <a:cubicBezTo>
                        <a:pt x="72160" y="144757"/>
                        <a:pt x="87316" y="118787"/>
                        <a:pt x="103359" y="93349"/>
                      </a:cubicBezTo>
                      <a:cubicBezTo>
                        <a:pt x="121707" y="64276"/>
                        <a:pt x="141295" y="35824"/>
                        <a:pt x="161770" y="8170"/>
                      </a:cubicBezTo>
                      <a:cubicBezTo>
                        <a:pt x="159111" y="7550"/>
                        <a:pt x="156452" y="6929"/>
                        <a:pt x="153793" y="6309"/>
                      </a:cubicBezTo>
                      <a:cubicBezTo>
                        <a:pt x="161947" y="39813"/>
                        <a:pt x="169925" y="73317"/>
                        <a:pt x="177902" y="106910"/>
                      </a:cubicBezTo>
                      <a:cubicBezTo>
                        <a:pt x="185525" y="138730"/>
                        <a:pt x="192527" y="171171"/>
                        <a:pt x="188804" y="203966"/>
                      </a:cubicBezTo>
                      <a:cubicBezTo>
                        <a:pt x="182068" y="264061"/>
                        <a:pt x="146436" y="316444"/>
                        <a:pt x="104777" y="358369"/>
                      </a:cubicBezTo>
                      <a:cubicBezTo>
                        <a:pt x="80137" y="383187"/>
                        <a:pt x="51774" y="404105"/>
                        <a:pt x="27221" y="428923"/>
                      </a:cubicBezTo>
                      <a:cubicBezTo>
                        <a:pt x="25981" y="429987"/>
                        <a:pt x="27665" y="432025"/>
                        <a:pt x="29171" y="431139"/>
                      </a:cubicBezTo>
                      <a:lnTo>
                        <a:pt x="29171" y="4311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4" name="任意多边形: 形状 343"/>
                <p:cNvSpPr/>
                <p:nvPr>
                  <p:custDataLst>
                    <p:tags r:id="rId92"/>
                  </p:custDataLst>
                </p:nvPr>
              </p:nvSpPr>
              <p:spPr>
                <a:xfrm>
                  <a:off x="10134288" y="3571673"/>
                  <a:ext cx="356121" cy="196830"/>
                </a:xfrm>
                <a:custGeom>
                  <a:avLst/>
                  <a:gdLst>
                    <a:gd name="connsiteX0" fmla="*/ 1452 w 356121"/>
                    <a:gd name="connsiteY0" fmla="*/ 187489 h 196830"/>
                    <a:gd name="connsiteX1" fmla="*/ 30170 w 356121"/>
                    <a:gd name="connsiteY1" fmla="*/ 161784 h 196830"/>
                    <a:gd name="connsiteX2" fmla="*/ 52861 w 356121"/>
                    <a:gd name="connsiteY2" fmla="*/ 128546 h 196830"/>
                    <a:gd name="connsiteX3" fmla="*/ 109854 w 356121"/>
                    <a:gd name="connsiteY3" fmla="*/ 69781 h 196830"/>
                    <a:gd name="connsiteX4" fmla="*/ 181648 w 356121"/>
                    <a:gd name="connsiteY4" fmla="*/ 35479 h 196830"/>
                    <a:gd name="connsiteX5" fmla="*/ 264079 w 356121"/>
                    <a:gd name="connsiteY5" fmla="*/ 27767 h 196830"/>
                    <a:gd name="connsiteX6" fmla="*/ 353690 w 356121"/>
                    <a:gd name="connsiteY6" fmla="*/ 9686 h 196830"/>
                    <a:gd name="connsiteX7" fmla="*/ 346599 w 356121"/>
                    <a:gd name="connsiteY7" fmla="*/ 2861 h 196830"/>
                    <a:gd name="connsiteX8" fmla="*/ 251316 w 356121"/>
                    <a:gd name="connsiteY8" fmla="*/ 120746 h 196830"/>
                    <a:gd name="connsiteX9" fmla="*/ 192994 w 356121"/>
                    <a:gd name="connsiteY9" fmla="*/ 167014 h 196830"/>
                    <a:gd name="connsiteX10" fmla="*/ 158426 w 356121"/>
                    <a:gd name="connsiteY10" fmla="*/ 182879 h 196830"/>
                    <a:gd name="connsiteX11" fmla="*/ 116678 w 356121"/>
                    <a:gd name="connsiteY11" fmla="*/ 186425 h 196830"/>
                    <a:gd name="connsiteX12" fmla="*/ 20243 w 356121"/>
                    <a:gd name="connsiteY12" fmla="*/ 176055 h 196830"/>
                    <a:gd name="connsiteX13" fmla="*/ 19179 w 356121"/>
                    <a:gd name="connsiteY13" fmla="*/ 185716 h 196830"/>
                    <a:gd name="connsiteX14" fmla="*/ 108347 w 356121"/>
                    <a:gd name="connsiteY14" fmla="*/ 195909 h 196830"/>
                    <a:gd name="connsiteX15" fmla="*/ 151158 w 356121"/>
                    <a:gd name="connsiteY15" fmla="*/ 194934 h 196830"/>
                    <a:gd name="connsiteX16" fmla="*/ 186878 w 356121"/>
                    <a:gd name="connsiteY16" fmla="*/ 182171 h 196830"/>
                    <a:gd name="connsiteX17" fmla="*/ 250252 w 356121"/>
                    <a:gd name="connsiteY17" fmla="*/ 135282 h 196830"/>
                    <a:gd name="connsiteX18" fmla="*/ 304231 w 356121"/>
                    <a:gd name="connsiteY18" fmla="*/ 79619 h 196830"/>
                    <a:gd name="connsiteX19" fmla="*/ 355463 w 356121"/>
                    <a:gd name="connsiteY19" fmla="*/ 7647 h 196830"/>
                    <a:gd name="connsiteX20" fmla="*/ 348372 w 356121"/>
                    <a:gd name="connsiteY20" fmla="*/ 822 h 196830"/>
                    <a:gd name="connsiteX21" fmla="*/ 267448 w 356121"/>
                    <a:gd name="connsiteY21" fmla="*/ 17574 h 196830"/>
                    <a:gd name="connsiteX22" fmla="*/ 185460 w 356121"/>
                    <a:gd name="connsiteY22" fmla="*/ 24488 h 196830"/>
                    <a:gd name="connsiteX23" fmla="*/ 55165 w 356121"/>
                    <a:gd name="connsiteY23" fmla="*/ 111085 h 196830"/>
                    <a:gd name="connsiteX24" fmla="*/ 31234 w 356121"/>
                    <a:gd name="connsiteY24" fmla="*/ 149641 h 196830"/>
                    <a:gd name="connsiteX25" fmla="*/ 477 w 356121"/>
                    <a:gd name="connsiteY25" fmla="*/ 185539 h 196830"/>
                    <a:gd name="connsiteX26" fmla="*/ 1452 w 356121"/>
                    <a:gd name="connsiteY26" fmla="*/ 187489 h 196830"/>
                    <a:gd name="connsiteX27" fmla="*/ 1452 w 356121"/>
                    <a:gd name="connsiteY27" fmla="*/ 187489 h 196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56121" h="196830">
                      <a:moveTo>
                        <a:pt x="1452" y="187489"/>
                      </a:moveTo>
                      <a:cubicBezTo>
                        <a:pt x="13507" y="182082"/>
                        <a:pt x="22370" y="172243"/>
                        <a:pt x="30170" y="161784"/>
                      </a:cubicBezTo>
                      <a:cubicBezTo>
                        <a:pt x="38236" y="151059"/>
                        <a:pt x="45415" y="139803"/>
                        <a:pt x="52861" y="128546"/>
                      </a:cubicBezTo>
                      <a:cubicBezTo>
                        <a:pt x="67929" y="105678"/>
                        <a:pt x="87517" y="85647"/>
                        <a:pt x="109854" y="69781"/>
                      </a:cubicBezTo>
                      <a:cubicBezTo>
                        <a:pt x="131569" y="54358"/>
                        <a:pt x="155944" y="42658"/>
                        <a:pt x="181648" y="35479"/>
                      </a:cubicBezTo>
                      <a:cubicBezTo>
                        <a:pt x="208859" y="27856"/>
                        <a:pt x="236070" y="27235"/>
                        <a:pt x="264079" y="27767"/>
                      </a:cubicBezTo>
                      <a:cubicBezTo>
                        <a:pt x="294747" y="28388"/>
                        <a:pt x="327631" y="28211"/>
                        <a:pt x="353690" y="9686"/>
                      </a:cubicBezTo>
                      <a:cubicBezTo>
                        <a:pt x="351297" y="7381"/>
                        <a:pt x="348904" y="5165"/>
                        <a:pt x="346599" y="2861"/>
                      </a:cubicBezTo>
                      <a:cubicBezTo>
                        <a:pt x="320540" y="46381"/>
                        <a:pt x="288454" y="86178"/>
                        <a:pt x="251316" y="120746"/>
                      </a:cubicBezTo>
                      <a:cubicBezTo>
                        <a:pt x="233234" y="137587"/>
                        <a:pt x="214089" y="153984"/>
                        <a:pt x="192994" y="167014"/>
                      </a:cubicBezTo>
                      <a:cubicBezTo>
                        <a:pt x="182180" y="173750"/>
                        <a:pt x="170657" y="179423"/>
                        <a:pt x="158426" y="182879"/>
                      </a:cubicBezTo>
                      <a:cubicBezTo>
                        <a:pt x="144776" y="186779"/>
                        <a:pt x="130683" y="187223"/>
                        <a:pt x="116678" y="186425"/>
                      </a:cubicBezTo>
                      <a:cubicBezTo>
                        <a:pt x="84415" y="184564"/>
                        <a:pt x="52418" y="179068"/>
                        <a:pt x="20243" y="176055"/>
                      </a:cubicBezTo>
                      <a:cubicBezTo>
                        <a:pt x="14748" y="175523"/>
                        <a:pt x="13684" y="185007"/>
                        <a:pt x="19179" y="185716"/>
                      </a:cubicBezTo>
                      <a:cubicBezTo>
                        <a:pt x="48784" y="189705"/>
                        <a:pt x="78654" y="193250"/>
                        <a:pt x="108347" y="195909"/>
                      </a:cubicBezTo>
                      <a:cubicBezTo>
                        <a:pt x="122617" y="197150"/>
                        <a:pt x="136976" y="197416"/>
                        <a:pt x="151158" y="194934"/>
                      </a:cubicBezTo>
                      <a:cubicBezTo>
                        <a:pt x="163655" y="192718"/>
                        <a:pt x="175621" y="188020"/>
                        <a:pt x="186878" y="182171"/>
                      </a:cubicBezTo>
                      <a:cubicBezTo>
                        <a:pt x="210100" y="170027"/>
                        <a:pt x="230841" y="152655"/>
                        <a:pt x="250252" y="135282"/>
                      </a:cubicBezTo>
                      <a:cubicBezTo>
                        <a:pt x="269575" y="118087"/>
                        <a:pt x="287656" y="99385"/>
                        <a:pt x="304231" y="79619"/>
                      </a:cubicBezTo>
                      <a:cubicBezTo>
                        <a:pt x="323199" y="57017"/>
                        <a:pt x="340306" y="32908"/>
                        <a:pt x="355463" y="7647"/>
                      </a:cubicBezTo>
                      <a:cubicBezTo>
                        <a:pt x="358033" y="3393"/>
                        <a:pt x="352538" y="-2103"/>
                        <a:pt x="348372" y="822"/>
                      </a:cubicBezTo>
                      <a:cubicBezTo>
                        <a:pt x="324795" y="17663"/>
                        <a:pt x="295368" y="17929"/>
                        <a:pt x="267448" y="17574"/>
                      </a:cubicBezTo>
                      <a:cubicBezTo>
                        <a:pt x="239705" y="17308"/>
                        <a:pt x="212582" y="17574"/>
                        <a:pt x="185460" y="24488"/>
                      </a:cubicBezTo>
                      <a:cubicBezTo>
                        <a:pt x="134051" y="37606"/>
                        <a:pt x="86897" y="68451"/>
                        <a:pt x="55165" y="111085"/>
                      </a:cubicBezTo>
                      <a:cubicBezTo>
                        <a:pt x="46125" y="123228"/>
                        <a:pt x="38768" y="136435"/>
                        <a:pt x="31234" y="149641"/>
                      </a:cubicBezTo>
                      <a:cubicBezTo>
                        <a:pt x="23168" y="163646"/>
                        <a:pt x="13241" y="175700"/>
                        <a:pt x="477" y="185539"/>
                      </a:cubicBezTo>
                      <a:cubicBezTo>
                        <a:pt x="-586" y="186691"/>
                        <a:pt x="300" y="188020"/>
                        <a:pt x="1452" y="187489"/>
                      </a:cubicBezTo>
                      <a:lnTo>
                        <a:pt x="1452" y="18748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5" name="任意多边形: 形状 344"/>
                <p:cNvSpPr/>
                <p:nvPr>
                  <p:custDataLst>
                    <p:tags r:id="rId93"/>
                  </p:custDataLst>
                </p:nvPr>
              </p:nvSpPr>
              <p:spPr>
                <a:xfrm>
                  <a:off x="9810356" y="3355908"/>
                  <a:ext cx="124892" cy="513252"/>
                </a:xfrm>
                <a:custGeom>
                  <a:avLst/>
                  <a:gdLst>
                    <a:gd name="connsiteX0" fmla="*/ 4 w 124892"/>
                    <a:gd name="connsiteY0" fmla="*/ 760 h 513252"/>
                    <a:gd name="connsiteX1" fmla="*/ 11881 w 124892"/>
                    <a:gd name="connsiteY1" fmla="*/ 102602 h 513252"/>
                    <a:gd name="connsiteX2" fmla="*/ 32799 w 124892"/>
                    <a:gd name="connsiteY2" fmla="*/ 205242 h 513252"/>
                    <a:gd name="connsiteX3" fmla="*/ 65771 w 124892"/>
                    <a:gd name="connsiteY3" fmla="*/ 303096 h 513252"/>
                    <a:gd name="connsiteX4" fmla="*/ 105480 w 124892"/>
                    <a:gd name="connsiteY4" fmla="*/ 398113 h 513252"/>
                    <a:gd name="connsiteX5" fmla="*/ 114876 w 124892"/>
                    <a:gd name="connsiteY5" fmla="*/ 453333 h 513252"/>
                    <a:gd name="connsiteX6" fmla="*/ 112571 w 124892"/>
                    <a:gd name="connsiteY6" fmla="*/ 481697 h 513252"/>
                    <a:gd name="connsiteX7" fmla="*/ 105037 w 124892"/>
                    <a:gd name="connsiteY7" fmla="*/ 508376 h 513252"/>
                    <a:gd name="connsiteX8" fmla="*/ 112571 w 124892"/>
                    <a:gd name="connsiteY8" fmla="*/ 511301 h 513252"/>
                    <a:gd name="connsiteX9" fmla="*/ 124626 w 124892"/>
                    <a:gd name="connsiteY9" fmla="*/ 464678 h 513252"/>
                    <a:gd name="connsiteX10" fmla="*/ 120548 w 124892"/>
                    <a:gd name="connsiteY10" fmla="*/ 416018 h 513252"/>
                    <a:gd name="connsiteX11" fmla="*/ 84119 w 124892"/>
                    <a:gd name="connsiteY11" fmla="*/ 319493 h 513252"/>
                    <a:gd name="connsiteX12" fmla="*/ 22872 w 124892"/>
                    <a:gd name="connsiteY12" fmla="*/ 117493 h 513252"/>
                    <a:gd name="connsiteX13" fmla="*/ 1511 w 124892"/>
                    <a:gd name="connsiteY13" fmla="*/ 583 h 513252"/>
                    <a:gd name="connsiteX14" fmla="*/ 4 w 124892"/>
                    <a:gd name="connsiteY14" fmla="*/ 760 h 513252"/>
                    <a:gd name="connsiteX15" fmla="*/ 4 w 124892"/>
                    <a:gd name="connsiteY15" fmla="*/ 760 h 513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4892" h="513252">
                      <a:moveTo>
                        <a:pt x="4" y="760"/>
                      </a:moveTo>
                      <a:cubicBezTo>
                        <a:pt x="3815" y="34707"/>
                        <a:pt x="6474" y="68832"/>
                        <a:pt x="11881" y="102602"/>
                      </a:cubicBezTo>
                      <a:cubicBezTo>
                        <a:pt x="17376" y="137082"/>
                        <a:pt x="24113" y="171383"/>
                        <a:pt x="32799" y="205242"/>
                      </a:cubicBezTo>
                      <a:cubicBezTo>
                        <a:pt x="41397" y="238658"/>
                        <a:pt x="52122" y="271364"/>
                        <a:pt x="65771" y="303096"/>
                      </a:cubicBezTo>
                      <a:cubicBezTo>
                        <a:pt x="79333" y="334561"/>
                        <a:pt x="95376" y="365229"/>
                        <a:pt x="105480" y="398113"/>
                      </a:cubicBezTo>
                      <a:cubicBezTo>
                        <a:pt x="110976" y="416018"/>
                        <a:pt x="114521" y="434542"/>
                        <a:pt x="114876" y="453333"/>
                      </a:cubicBezTo>
                      <a:cubicBezTo>
                        <a:pt x="115053" y="462817"/>
                        <a:pt x="114344" y="472301"/>
                        <a:pt x="112571" y="481697"/>
                      </a:cubicBezTo>
                      <a:cubicBezTo>
                        <a:pt x="110798" y="490826"/>
                        <a:pt x="107341" y="499424"/>
                        <a:pt x="105037" y="508376"/>
                      </a:cubicBezTo>
                      <a:cubicBezTo>
                        <a:pt x="103885" y="513073"/>
                        <a:pt x="110089" y="515023"/>
                        <a:pt x="112571" y="511301"/>
                      </a:cubicBezTo>
                      <a:cubicBezTo>
                        <a:pt x="121346" y="498183"/>
                        <a:pt x="123739" y="480101"/>
                        <a:pt x="124626" y="464678"/>
                      </a:cubicBezTo>
                      <a:cubicBezTo>
                        <a:pt x="125600" y="448369"/>
                        <a:pt x="123828" y="431972"/>
                        <a:pt x="120548" y="416018"/>
                      </a:cubicBezTo>
                      <a:cubicBezTo>
                        <a:pt x="113457" y="382159"/>
                        <a:pt x="98301" y="350782"/>
                        <a:pt x="84119" y="319493"/>
                      </a:cubicBezTo>
                      <a:cubicBezTo>
                        <a:pt x="54692" y="254789"/>
                        <a:pt x="36079" y="187161"/>
                        <a:pt x="22872" y="117493"/>
                      </a:cubicBezTo>
                      <a:cubicBezTo>
                        <a:pt x="15515" y="78582"/>
                        <a:pt x="7981" y="39671"/>
                        <a:pt x="1511" y="583"/>
                      </a:cubicBezTo>
                      <a:cubicBezTo>
                        <a:pt x="1333" y="-304"/>
                        <a:pt x="-85" y="-126"/>
                        <a:pt x="4" y="760"/>
                      </a:cubicBezTo>
                      <a:lnTo>
                        <a:pt x="4" y="76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6" name="任意多边形: 形状 345"/>
                <p:cNvSpPr/>
                <p:nvPr>
                  <p:custDataLst>
                    <p:tags r:id="rId94"/>
                  </p:custDataLst>
                </p:nvPr>
              </p:nvSpPr>
              <p:spPr>
                <a:xfrm>
                  <a:off x="9728025" y="3217067"/>
                  <a:ext cx="182786" cy="411018"/>
                </a:xfrm>
                <a:custGeom>
                  <a:avLst/>
                  <a:gdLst>
                    <a:gd name="connsiteX0" fmla="*/ 144114 w 182786"/>
                    <a:gd name="connsiteY0" fmla="*/ 407192 h 411018"/>
                    <a:gd name="connsiteX1" fmla="*/ 148280 w 182786"/>
                    <a:gd name="connsiteY1" fmla="*/ 366686 h 411018"/>
                    <a:gd name="connsiteX2" fmla="*/ 164943 w 182786"/>
                    <a:gd name="connsiteY2" fmla="*/ 326623 h 411018"/>
                    <a:gd name="connsiteX3" fmla="*/ 182759 w 182786"/>
                    <a:gd name="connsiteY3" fmla="*/ 245344 h 411018"/>
                    <a:gd name="connsiteX4" fmla="*/ 135073 w 182786"/>
                    <a:gd name="connsiteY4" fmla="*/ 83673 h 411018"/>
                    <a:gd name="connsiteX5" fmla="*/ 80651 w 182786"/>
                    <a:gd name="connsiteY5" fmla="*/ 2039 h 411018"/>
                    <a:gd name="connsiteX6" fmla="*/ 72940 w 182786"/>
                    <a:gd name="connsiteY6" fmla="*/ 2216 h 411018"/>
                    <a:gd name="connsiteX7" fmla="*/ 258 w 182786"/>
                    <a:gd name="connsiteY7" fmla="*/ 177803 h 411018"/>
                    <a:gd name="connsiteX8" fmla="*/ 61860 w 182786"/>
                    <a:gd name="connsiteY8" fmla="*/ 345413 h 411018"/>
                    <a:gd name="connsiteX9" fmla="*/ 94921 w 182786"/>
                    <a:gd name="connsiteY9" fmla="*/ 384502 h 411018"/>
                    <a:gd name="connsiteX10" fmla="*/ 135162 w 182786"/>
                    <a:gd name="connsiteY10" fmla="*/ 410915 h 411018"/>
                    <a:gd name="connsiteX11" fmla="*/ 137732 w 182786"/>
                    <a:gd name="connsiteY11" fmla="*/ 400722 h 411018"/>
                    <a:gd name="connsiteX12" fmla="*/ 102810 w 182786"/>
                    <a:gd name="connsiteY12" fmla="*/ 377499 h 411018"/>
                    <a:gd name="connsiteX13" fmla="*/ 73648 w 182786"/>
                    <a:gd name="connsiteY13" fmla="*/ 343552 h 411018"/>
                    <a:gd name="connsiteX14" fmla="*/ 28090 w 182786"/>
                    <a:gd name="connsiteY14" fmla="*/ 269453 h 411018"/>
                    <a:gd name="connsiteX15" fmla="*/ 9299 w 182786"/>
                    <a:gd name="connsiteY15" fmla="*/ 186844 h 411018"/>
                    <a:gd name="connsiteX16" fmla="*/ 30040 w 182786"/>
                    <a:gd name="connsiteY16" fmla="*/ 96613 h 411018"/>
                    <a:gd name="connsiteX17" fmla="*/ 80740 w 182786"/>
                    <a:gd name="connsiteY17" fmla="*/ 6471 h 411018"/>
                    <a:gd name="connsiteX18" fmla="*/ 73028 w 182786"/>
                    <a:gd name="connsiteY18" fmla="*/ 6648 h 411018"/>
                    <a:gd name="connsiteX19" fmla="*/ 158916 w 182786"/>
                    <a:gd name="connsiteY19" fmla="*/ 156088 h 411018"/>
                    <a:gd name="connsiteX20" fmla="*/ 173984 w 182786"/>
                    <a:gd name="connsiteY20" fmla="*/ 240646 h 411018"/>
                    <a:gd name="connsiteX21" fmla="*/ 156434 w 182786"/>
                    <a:gd name="connsiteY21" fmla="*/ 324141 h 411018"/>
                    <a:gd name="connsiteX22" fmla="*/ 141277 w 182786"/>
                    <a:gd name="connsiteY22" fmla="*/ 408079 h 411018"/>
                    <a:gd name="connsiteX23" fmla="*/ 144114 w 182786"/>
                    <a:gd name="connsiteY23" fmla="*/ 407192 h 411018"/>
                    <a:gd name="connsiteX24" fmla="*/ 144114 w 182786"/>
                    <a:gd name="connsiteY24" fmla="*/ 407192 h 41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2786" h="411018">
                      <a:moveTo>
                        <a:pt x="144114" y="407192"/>
                      </a:moveTo>
                      <a:cubicBezTo>
                        <a:pt x="142784" y="393276"/>
                        <a:pt x="144114" y="379981"/>
                        <a:pt x="148280" y="366686"/>
                      </a:cubicBezTo>
                      <a:cubicBezTo>
                        <a:pt x="152623" y="352859"/>
                        <a:pt x="159182" y="339829"/>
                        <a:pt x="164943" y="326623"/>
                      </a:cubicBezTo>
                      <a:cubicBezTo>
                        <a:pt x="176200" y="300741"/>
                        <a:pt x="182316" y="273618"/>
                        <a:pt x="182759" y="245344"/>
                      </a:cubicBezTo>
                      <a:cubicBezTo>
                        <a:pt x="183645" y="187908"/>
                        <a:pt x="163259" y="132865"/>
                        <a:pt x="135073" y="83673"/>
                      </a:cubicBezTo>
                      <a:cubicBezTo>
                        <a:pt x="118764" y="55309"/>
                        <a:pt x="99973" y="28452"/>
                        <a:pt x="80651" y="2039"/>
                      </a:cubicBezTo>
                      <a:cubicBezTo>
                        <a:pt x="78612" y="-709"/>
                        <a:pt x="74801" y="-709"/>
                        <a:pt x="72940" y="2216"/>
                      </a:cubicBezTo>
                      <a:cubicBezTo>
                        <a:pt x="38992" y="55752"/>
                        <a:pt x="3804" y="112834"/>
                        <a:pt x="258" y="177803"/>
                      </a:cubicBezTo>
                      <a:cubicBezTo>
                        <a:pt x="-3021" y="239494"/>
                        <a:pt x="25342" y="297550"/>
                        <a:pt x="61860" y="345413"/>
                      </a:cubicBezTo>
                      <a:cubicBezTo>
                        <a:pt x="72230" y="358974"/>
                        <a:pt x="83310" y="372004"/>
                        <a:pt x="94921" y="384502"/>
                      </a:cubicBezTo>
                      <a:cubicBezTo>
                        <a:pt x="106000" y="396379"/>
                        <a:pt x="118587" y="407990"/>
                        <a:pt x="135162" y="410915"/>
                      </a:cubicBezTo>
                      <a:cubicBezTo>
                        <a:pt x="141809" y="412156"/>
                        <a:pt x="144380" y="401874"/>
                        <a:pt x="137732" y="400722"/>
                      </a:cubicBezTo>
                      <a:cubicBezTo>
                        <a:pt x="123284" y="398063"/>
                        <a:pt x="112560" y="387870"/>
                        <a:pt x="102810" y="377499"/>
                      </a:cubicBezTo>
                      <a:cubicBezTo>
                        <a:pt x="92617" y="366597"/>
                        <a:pt x="82778" y="355340"/>
                        <a:pt x="73648" y="343552"/>
                      </a:cubicBezTo>
                      <a:cubicBezTo>
                        <a:pt x="55744" y="320684"/>
                        <a:pt x="39790" y="296043"/>
                        <a:pt x="28090" y="269453"/>
                      </a:cubicBezTo>
                      <a:cubicBezTo>
                        <a:pt x="16656" y="243394"/>
                        <a:pt x="9476" y="215385"/>
                        <a:pt x="9299" y="186844"/>
                      </a:cubicBezTo>
                      <a:cubicBezTo>
                        <a:pt x="9122" y="155556"/>
                        <a:pt x="17542" y="125065"/>
                        <a:pt x="30040" y="96613"/>
                      </a:cubicBezTo>
                      <a:cubicBezTo>
                        <a:pt x="43867" y="64970"/>
                        <a:pt x="62303" y="35543"/>
                        <a:pt x="80740" y="6471"/>
                      </a:cubicBezTo>
                      <a:cubicBezTo>
                        <a:pt x="78169" y="6560"/>
                        <a:pt x="75598" y="6560"/>
                        <a:pt x="73028" y="6648"/>
                      </a:cubicBezTo>
                      <a:cubicBezTo>
                        <a:pt x="106887" y="53005"/>
                        <a:pt x="140125" y="101311"/>
                        <a:pt x="158916" y="156088"/>
                      </a:cubicBezTo>
                      <a:cubicBezTo>
                        <a:pt x="168223" y="183299"/>
                        <a:pt x="173807" y="211839"/>
                        <a:pt x="173984" y="240646"/>
                      </a:cubicBezTo>
                      <a:cubicBezTo>
                        <a:pt x="174161" y="269718"/>
                        <a:pt x="168134" y="297550"/>
                        <a:pt x="156434" y="324141"/>
                      </a:cubicBezTo>
                      <a:cubicBezTo>
                        <a:pt x="145443" y="349047"/>
                        <a:pt x="127628" y="380956"/>
                        <a:pt x="141277" y="408079"/>
                      </a:cubicBezTo>
                      <a:cubicBezTo>
                        <a:pt x="142075" y="409319"/>
                        <a:pt x="144291" y="408610"/>
                        <a:pt x="144114" y="407192"/>
                      </a:cubicBezTo>
                      <a:lnTo>
                        <a:pt x="144114" y="4071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7" name="任意多边形: 形状 346"/>
                <p:cNvSpPr/>
                <p:nvPr>
                  <p:custDataLst>
                    <p:tags r:id="rId95"/>
                  </p:custDataLst>
                </p:nvPr>
              </p:nvSpPr>
              <p:spPr>
                <a:xfrm>
                  <a:off x="9989309" y="3829532"/>
                  <a:ext cx="203723" cy="244350"/>
                </a:xfrm>
                <a:custGeom>
                  <a:avLst/>
                  <a:gdLst>
                    <a:gd name="connsiteX0" fmla="*/ 203512 w 203723"/>
                    <a:gd name="connsiteY0" fmla="*/ 243134 h 244350"/>
                    <a:gd name="connsiteX1" fmla="*/ 172845 w 203723"/>
                    <a:gd name="connsiteY1" fmla="*/ 186141 h 244350"/>
                    <a:gd name="connsiteX2" fmla="*/ 151040 w 203723"/>
                    <a:gd name="connsiteY2" fmla="*/ 123653 h 244350"/>
                    <a:gd name="connsiteX3" fmla="*/ 69761 w 203723"/>
                    <a:gd name="connsiteY3" fmla="*/ 23141 h 244350"/>
                    <a:gd name="connsiteX4" fmla="*/ 38916 w 203723"/>
                    <a:gd name="connsiteY4" fmla="*/ 7718 h 244350"/>
                    <a:gd name="connsiteX5" fmla="*/ 3728 w 203723"/>
                    <a:gd name="connsiteY5" fmla="*/ 273 h 244350"/>
                    <a:gd name="connsiteX6" fmla="*/ 2842 w 203723"/>
                    <a:gd name="connsiteY6" fmla="*/ 8073 h 244350"/>
                    <a:gd name="connsiteX7" fmla="*/ 18175 w 203723"/>
                    <a:gd name="connsiteY7" fmla="*/ 11263 h 244350"/>
                    <a:gd name="connsiteX8" fmla="*/ 33332 w 203723"/>
                    <a:gd name="connsiteY8" fmla="*/ 15518 h 244350"/>
                    <a:gd name="connsiteX9" fmla="*/ 61607 w 203723"/>
                    <a:gd name="connsiteY9" fmla="*/ 28725 h 244350"/>
                    <a:gd name="connsiteX10" fmla="*/ 108938 w 203723"/>
                    <a:gd name="connsiteY10" fmla="*/ 69852 h 244350"/>
                    <a:gd name="connsiteX11" fmla="*/ 168413 w 203723"/>
                    <a:gd name="connsiteY11" fmla="*/ 188535 h 244350"/>
                    <a:gd name="connsiteX12" fmla="*/ 202626 w 203723"/>
                    <a:gd name="connsiteY12" fmla="*/ 244198 h 244350"/>
                    <a:gd name="connsiteX13" fmla="*/ 203512 w 203723"/>
                    <a:gd name="connsiteY13" fmla="*/ 243134 h 244350"/>
                    <a:gd name="connsiteX14" fmla="*/ 203512 w 203723"/>
                    <a:gd name="connsiteY14" fmla="*/ 243134 h 24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3723" h="244350">
                      <a:moveTo>
                        <a:pt x="203512" y="243134"/>
                      </a:moveTo>
                      <a:cubicBezTo>
                        <a:pt x="187824" y="227800"/>
                        <a:pt x="179226" y="206793"/>
                        <a:pt x="172845" y="186141"/>
                      </a:cubicBezTo>
                      <a:cubicBezTo>
                        <a:pt x="166286" y="164957"/>
                        <a:pt x="160170" y="143951"/>
                        <a:pt x="151040" y="123653"/>
                      </a:cubicBezTo>
                      <a:cubicBezTo>
                        <a:pt x="133136" y="83767"/>
                        <a:pt x="107077" y="47072"/>
                        <a:pt x="69761" y="23141"/>
                      </a:cubicBezTo>
                      <a:cubicBezTo>
                        <a:pt x="60100" y="16936"/>
                        <a:pt x="49730" y="11795"/>
                        <a:pt x="38916" y="7718"/>
                      </a:cubicBezTo>
                      <a:cubicBezTo>
                        <a:pt x="28546" y="3818"/>
                        <a:pt x="14985" y="-1234"/>
                        <a:pt x="3728" y="273"/>
                      </a:cubicBezTo>
                      <a:cubicBezTo>
                        <a:pt x="-704" y="893"/>
                        <a:pt x="-1413" y="6477"/>
                        <a:pt x="2842" y="8073"/>
                      </a:cubicBezTo>
                      <a:cubicBezTo>
                        <a:pt x="7805" y="9845"/>
                        <a:pt x="13123" y="10200"/>
                        <a:pt x="18175" y="11263"/>
                      </a:cubicBezTo>
                      <a:cubicBezTo>
                        <a:pt x="23316" y="12416"/>
                        <a:pt x="28368" y="13834"/>
                        <a:pt x="33332" y="15518"/>
                      </a:cubicBezTo>
                      <a:cubicBezTo>
                        <a:pt x="43171" y="18886"/>
                        <a:pt x="52655" y="23406"/>
                        <a:pt x="61607" y="28725"/>
                      </a:cubicBezTo>
                      <a:cubicBezTo>
                        <a:pt x="79689" y="39449"/>
                        <a:pt x="95554" y="53631"/>
                        <a:pt x="108938" y="69852"/>
                      </a:cubicBezTo>
                      <a:cubicBezTo>
                        <a:pt x="137745" y="104774"/>
                        <a:pt x="152636" y="146787"/>
                        <a:pt x="168413" y="188535"/>
                      </a:cubicBezTo>
                      <a:cubicBezTo>
                        <a:pt x="176213" y="209275"/>
                        <a:pt x="185431" y="229573"/>
                        <a:pt x="202626" y="244198"/>
                      </a:cubicBezTo>
                      <a:cubicBezTo>
                        <a:pt x="203246" y="244729"/>
                        <a:pt x="204133" y="243755"/>
                        <a:pt x="203512" y="243134"/>
                      </a:cubicBezTo>
                      <a:lnTo>
                        <a:pt x="203512" y="24313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8" name="任意多边形: 形状 347"/>
                <p:cNvSpPr/>
                <p:nvPr>
                  <p:custDataLst>
                    <p:tags r:id="rId96"/>
                  </p:custDataLst>
                </p:nvPr>
              </p:nvSpPr>
              <p:spPr>
                <a:xfrm>
                  <a:off x="10069376" y="3878660"/>
                  <a:ext cx="212836" cy="347922"/>
                </a:xfrm>
                <a:custGeom>
                  <a:avLst/>
                  <a:gdLst>
                    <a:gd name="connsiteX0" fmla="*/ 18058 w 212836"/>
                    <a:gd name="connsiteY0" fmla="*/ 3085 h 347922"/>
                    <a:gd name="connsiteX1" fmla="*/ 54487 w 212836"/>
                    <a:gd name="connsiteY1" fmla="*/ 18685 h 347922"/>
                    <a:gd name="connsiteX2" fmla="*/ 91182 w 212836"/>
                    <a:gd name="connsiteY2" fmla="*/ 34196 h 347922"/>
                    <a:gd name="connsiteX3" fmla="*/ 151720 w 212836"/>
                    <a:gd name="connsiteY3" fmla="*/ 78071 h 347922"/>
                    <a:gd name="connsiteX4" fmla="*/ 191075 w 212836"/>
                    <a:gd name="connsiteY4" fmla="*/ 241160 h 347922"/>
                    <a:gd name="connsiteX5" fmla="*/ 202597 w 212836"/>
                    <a:gd name="connsiteY5" fmla="*/ 344243 h 347922"/>
                    <a:gd name="connsiteX6" fmla="*/ 210131 w 212836"/>
                    <a:gd name="connsiteY6" fmla="*/ 338127 h 347922"/>
                    <a:gd name="connsiteX7" fmla="*/ 134880 w 212836"/>
                    <a:gd name="connsiteY7" fmla="*/ 295139 h 347922"/>
                    <a:gd name="connsiteX8" fmla="*/ 69821 w 212836"/>
                    <a:gd name="connsiteY8" fmla="*/ 249403 h 347922"/>
                    <a:gd name="connsiteX9" fmla="*/ 30999 w 212836"/>
                    <a:gd name="connsiteY9" fmla="*/ 182217 h 347922"/>
                    <a:gd name="connsiteX10" fmla="*/ 10435 w 212836"/>
                    <a:gd name="connsiteY10" fmla="*/ 103863 h 347922"/>
                    <a:gd name="connsiteX11" fmla="*/ 16374 w 212836"/>
                    <a:gd name="connsiteY11" fmla="*/ 56444 h 347922"/>
                    <a:gd name="connsiteX12" fmla="*/ 25503 w 212836"/>
                    <a:gd name="connsiteY12" fmla="*/ 6453 h 347922"/>
                    <a:gd name="connsiteX13" fmla="*/ 15310 w 212836"/>
                    <a:gd name="connsiteY13" fmla="*/ 3882 h 347922"/>
                    <a:gd name="connsiteX14" fmla="*/ 6979 w 212836"/>
                    <a:gd name="connsiteY14" fmla="*/ 49530 h 347922"/>
                    <a:gd name="connsiteX15" fmla="*/ 331 w 212836"/>
                    <a:gd name="connsiteY15" fmla="*/ 93404 h 347922"/>
                    <a:gd name="connsiteX16" fmla="*/ 16551 w 212836"/>
                    <a:gd name="connsiteY16" fmla="*/ 175038 h 347922"/>
                    <a:gd name="connsiteX17" fmla="*/ 53867 w 212836"/>
                    <a:gd name="connsiteY17" fmla="*/ 246389 h 347922"/>
                    <a:gd name="connsiteX18" fmla="*/ 116177 w 212836"/>
                    <a:gd name="connsiteY18" fmla="*/ 296557 h 347922"/>
                    <a:gd name="connsiteX19" fmla="*/ 205079 w 212836"/>
                    <a:gd name="connsiteY19" fmla="*/ 347257 h 347922"/>
                    <a:gd name="connsiteX20" fmla="*/ 212613 w 212836"/>
                    <a:gd name="connsiteY20" fmla="*/ 341141 h 347922"/>
                    <a:gd name="connsiteX21" fmla="*/ 195506 w 212836"/>
                    <a:gd name="connsiteY21" fmla="*/ 154918 h 347922"/>
                    <a:gd name="connsiteX22" fmla="*/ 163332 w 212836"/>
                    <a:gd name="connsiteY22" fmla="*/ 77096 h 347922"/>
                    <a:gd name="connsiteX23" fmla="*/ 103148 w 212836"/>
                    <a:gd name="connsiteY23" fmla="*/ 29764 h 347922"/>
                    <a:gd name="connsiteX24" fmla="*/ 62908 w 212836"/>
                    <a:gd name="connsiteY24" fmla="*/ 12658 h 347922"/>
                    <a:gd name="connsiteX25" fmla="*/ 41635 w 212836"/>
                    <a:gd name="connsiteY25" fmla="*/ 6364 h 347922"/>
                    <a:gd name="connsiteX26" fmla="*/ 18412 w 212836"/>
                    <a:gd name="connsiteY26" fmla="*/ 1401 h 347922"/>
                    <a:gd name="connsiteX27" fmla="*/ 18058 w 212836"/>
                    <a:gd name="connsiteY27" fmla="*/ 3085 h 347922"/>
                    <a:gd name="connsiteX28" fmla="*/ 18058 w 212836"/>
                    <a:gd name="connsiteY28" fmla="*/ 3085 h 34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12836" h="347922">
                      <a:moveTo>
                        <a:pt x="18058" y="3085"/>
                      </a:moveTo>
                      <a:cubicBezTo>
                        <a:pt x="30467" y="7605"/>
                        <a:pt x="42078" y="14076"/>
                        <a:pt x="54487" y="18685"/>
                      </a:cubicBezTo>
                      <a:cubicBezTo>
                        <a:pt x="66896" y="23382"/>
                        <a:pt x="79217" y="28435"/>
                        <a:pt x="91182" y="34196"/>
                      </a:cubicBezTo>
                      <a:cubicBezTo>
                        <a:pt x="113696" y="45098"/>
                        <a:pt x="135146" y="59103"/>
                        <a:pt x="151720" y="78071"/>
                      </a:cubicBezTo>
                      <a:cubicBezTo>
                        <a:pt x="190631" y="122654"/>
                        <a:pt x="190543" y="185408"/>
                        <a:pt x="191075" y="241160"/>
                      </a:cubicBezTo>
                      <a:cubicBezTo>
                        <a:pt x="191429" y="275817"/>
                        <a:pt x="192581" y="310827"/>
                        <a:pt x="202597" y="344243"/>
                      </a:cubicBezTo>
                      <a:cubicBezTo>
                        <a:pt x="205079" y="342204"/>
                        <a:pt x="207649" y="340166"/>
                        <a:pt x="210131" y="338127"/>
                      </a:cubicBezTo>
                      <a:cubicBezTo>
                        <a:pt x="185047" y="323768"/>
                        <a:pt x="159963" y="309498"/>
                        <a:pt x="134880" y="295139"/>
                      </a:cubicBezTo>
                      <a:cubicBezTo>
                        <a:pt x="111834" y="282021"/>
                        <a:pt x="87725" y="269435"/>
                        <a:pt x="69821" y="249403"/>
                      </a:cubicBezTo>
                      <a:cubicBezTo>
                        <a:pt x="52537" y="230081"/>
                        <a:pt x="41369" y="205706"/>
                        <a:pt x="30999" y="182217"/>
                      </a:cubicBezTo>
                      <a:cubicBezTo>
                        <a:pt x="20096" y="157488"/>
                        <a:pt x="10612" y="131252"/>
                        <a:pt x="10435" y="103863"/>
                      </a:cubicBezTo>
                      <a:cubicBezTo>
                        <a:pt x="10347" y="87909"/>
                        <a:pt x="13538" y="72132"/>
                        <a:pt x="16374" y="56444"/>
                      </a:cubicBezTo>
                      <a:cubicBezTo>
                        <a:pt x="19388" y="39780"/>
                        <a:pt x="22401" y="23116"/>
                        <a:pt x="25503" y="6453"/>
                      </a:cubicBezTo>
                      <a:cubicBezTo>
                        <a:pt x="26744" y="-195"/>
                        <a:pt x="16551" y="-2765"/>
                        <a:pt x="15310" y="3882"/>
                      </a:cubicBezTo>
                      <a:cubicBezTo>
                        <a:pt x="12562" y="19128"/>
                        <a:pt x="9815" y="34285"/>
                        <a:pt x="6979" y="49530"/>
                      </a:cubicBezTo>
                      <a:cubicBezTo>
                        <a:pt x="4319" y="64066"/>
                        <a:pt x="1395" y="78691"/>
                        <a:pt x="331" y="93404"/>
                      </a:cubicBezTo>
                      <a:cubicBezTo>
                        <a:pt x="-1708" y="121679"/>
                        <a:pt x="5915" y="149156"/>
                        <a:pt x="16551" y="175038"/>
                      </a:cubicBezTo>
                      <a:cubicBezTo>
                        <a:pt x="26656" y="199679"/>
                        <a:pt x="37824" y="225028"/>
                        <a:pt x="53867" y="246389"/>
                      </a:cubicBezTo>
                      <a:cubicBezTo>
                        <a:pt x="70353" y="268371"/>
                        <a:pt x="92600" y="282996"/>
                        <a:pt x="116177" y="296557"/>
                      </a:cubicBezTo>
                      <a:cubicBezTo>
                        <a:pt x="145782" y="313487"/>
                        <a:pt x="175475" y="330327"/>
                        <a:pt x="205079" y="347257"/>
                      </a:cubicBezTo>
                      <a:cubicBezTo>
                        <a:pt x="209068" y="349561"/>
                        <a:pt x="213942" y="345484"/>
                        <a:pt x="212613" y="341141"/>
                      </a:cubicBezTo>
                      <a:cubicBezTo>
                        <a:pt x="194265" y="280691"/>
                        <a:pt x="206231" y="216519"/>
                        <a:pt x="195506" y="154918"/>
                      </a:cubicBezTo>
                      <a:cubicBezTo>
                        <a:pt x="190631" y="126997"/>
                        <a:pt x="181059" y="99520"/>
                        <a:pt x="163332" y="77096"/>
                      </a:cubicBezTo>
                      <a:cubicBezTo>
                        <a:pt x="147289" y="56798"/>
                        <a:pt x="126105" y="41464"/>
                        <a:pt x="103148" y="29764"/>
                      </a:cubicBezTo>
                      <a:cubicBezTo>
                        <a:pt x="90118" y="23116"/>
                        <a:pt x="76646" y="17621"/>
                        <a:pt x="62908" y="12658"/>
                      </a:cubicBezTo>
                      <a:cubicBezTo>
                        <a:pt x="55905" y="10176"/>
                        <a:pt x="48815" y="8137"/>
                        <a:pt x="41635" y="6364"/>
                      </a:cubicBezTo>
                      <a:cubicBezTo>
                        <a:pt x="33924" y="4503"/>
                        <a:pt x="26124" y="3439"/>
                        <a:pt x="18412" y="1401"/>
                      </a:cubicBezTo>
                      <a:cubicBezTo>
                        <a:pt x="17438" y="1401"/>
                        <a:pt x="17172" y="2730"/>
                        <a:pt x="18058" y="3085"/>
                      </a:cubicBezTo>
                      <a:lnTo>
                        <a:pt x="18058" y="30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49" name="图形 232"/>
            <p:cNvGrpSpPr/>
            <p:nvPr/>
          </p:nvGrpSpPr>
          <p:grpSpPr>
            <a:xfrm>
              <a:off x="7591624" y="2930101"/>
              <a:ext cx="865158" cy="1250295"/>
              <a:chOff x="7591624" y="2930101"/>
              <a:chExt cx="865158" cy="1250295"/>
            </a:xfrm>
          </p:grpSpPr>
          <p:grpSp>
            <p:nvGrpSpPr>
              <p:cNvPr id="350" name="图形 232"/>
              <p:cNvGrpSpPr/>
              <p:nvPr/>
            </p:nvGrpSpPr>
            <p:grpSpPr>
              <a:xfrm>
                <a:off x="7596421" y="2934940"/>
                <a:ext cx="807784" cy="1148450"/>
                <a:chOff x="7596421" y="2934940"/>
                <a:chExt cx="807784" cy="1148450"/>
              </a:xfrm>
            </p:grpSpPr>
            <p:sp>
              <p:nvSpPr>
                <p:cNvPr id="351" name="任意多边形: 形状 350"/>
                <p:cNvSpPr/>
                <p:nvPr>
                  <p:custDataLst>
                    <p:tags r:id="rId97"/>
                  </p:custDataLst>
                </p:nvPr>
              </p:nvSpPr>
              <p:spPr>
                <a:xfrm>
                  <a:off x="7596421" y="2934940"/>
                  <a:ext cx="278404" cy="398859"/>
                </a:xfrm>
                <a:custGeom>
                  <a:avLst/>
                  <a:gdLst>
                    <a:gd name="connsiteX0" fmla="*/ 278404 w 278404"/>
                    <a:gd name="connsiteY0" fmla="*/ 384146 h 398859"/>
                    <a:gd name="connsiteX1" fmla="*/ 184273 w 278404"/>
                    <a:gd name="connsiteY1" fmla="*/ 153162 h 398859"/>
                    <a:gd name="connsiteX2" fmla="*/ 0 w 278404"/>
                    <a:gd name="connsiteY2" fmla="*/ 0 h 398859"/>
                    <a:gd name="connsiteX3" fmla="*/ 64615 w 278404"/>
                    <a:gd name="connsiteY3" fmla="*/ 307477 h 398859"/>
                    <a:gd name="connsiteX4" fmla="*/ 278227 w 278404"/>
                    <a:gd name="connsiteY4" fmla="*/ 398860 h 398859"/>
                    <a:gd name="connsiteX5" fmla="*/ 278404 w 278404"/>
                    <a:gd name="connsiteY5" fmla="*/ 384146 h 398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8404" h="398859">
                      <a:moveTo>
                        <a:pt x="278404" y="384146"/>
                      </a:moveTo>
                      <a:cubicBezTo>
                        <a:pt x="250218" y="289572"/>
                        <a:pt x="253852" y="220437"/>
                        <a:pt x="184273" y="153162"/>
                      </a:cubicBezTo>
                      <a:cubicBezTo>
                        <a:pt x="114694" y="85799"/>
                        <a:pt x="0" y="0"/>
                        <a:pt x="0" y="0"/>
                      </a:cubicBezTo>
                      <a:cubicBezTo>
                        <a:pt x="0" y="0"/>
                        <a:pt x="1507" y="234352"/>
                        <a:pt x="64615" y="307477"/>
                      </a:cubicBezTo>
                      <a:cubicBezTo>
                        <a:pt x="127724" y="380601"/>
                        <a:pt x="278227" y="398860"/>
                        <a:pt x="278227" y="398860"/>
                      </a:cubicBezTo>
                      <a:lnTo>
                        <a:pt x="278404" y="384146"/>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2" name="任意多边形: 形状 351"/>
                <p:cNvSpPr/>
                <p:nvPr>
                  <p:custDataLst>
                    <p:tags r:id="rId98"/>
                  </p:custDataLst>
                </p:nvPr>
              </p:nvSpPr>
              <p:spPr>
                <a:xfrm>
                  <a:off x="7900661" y="2985728"/>
                  <a:ext cx="192073" cy="413723"/>
                </a:xfrm>
                <a:custGeom>
                  <a:avLst/>
                  <a:gdLst>
                    <a:gd name="connsiteX0" fmla="*/ 21939 w 192073"/>
                    <a:gd name="connsiteY0" fmla="*/ 0 h 413723"/>
                    <a:gd name="connsiteX1" fmla="*/ 30536 w 192073"/>
                    <a:gd name="connsiteY1" fmla="*/ 280443 h 413723"/>
                    <a:gd name="connsiteX2" fmla="*/ 175455 w 192073"/>
                    <a:gd name="connsiteY2" fmla="*/ 413662 h 413723"/>
                    <a:gd name="connsiteX3" fmla="*/ 188573 w 192073"/>
                    <a:gd name="connsiteY3" fmla="*/ 246495 h 413723"/>
                    <a:gd name="connsiteX4" fmla="*/ 21939 w 192073"/>
                    <a:gd name="connsiteY4" fmla="*/ 0 h 4137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073" h="413723">
                      <a:moveTo>
                        <a:pt x="21939" y="0"/>
                      </a:moveTo>
                      <a:cubicBezTo>
                        <a:pt x="-486" y="137740"/>
                        <a:pt x="-16795" y="207762"/>
                        <a:pt x="30536" y="280443"/>
                      </a:cubicBezTo>
                      <a:cubicBezTo>
                        <a:pt x="77868" y="353124"/>
                        <a:pt x="171378" y="415967"/>
                        <a:pt x="175455" y="413662"/>
                      </a:cubicBezTo>
                      <a:cubicBezTo>
                        <a:pt x="179533" y="411358"/>
                        <a:pt x="200185" y="278404"/>
                        <a:pt x="188573" y="246495"/>
                      </a:cubicBezTo>
                      <a:cubicBezTo>
                        <a:pt x="176873" y="214498"/>
                        <a:pt x="65104" y="29250"/>
                        <a:pt x="21939"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3" name="任意多边形: 形状 352"/>
                <p:cNvSpPr/>
                <p:nvPr>
                  <p:custDataLst>
                    <p:tags r:id="rId99"/>
                  </p:custDataLst>
                </p:nvPr>
              </p:nvSpPr>
              <p:spPr>
                <a:xfrm>
                  <a:off x="8227256" y="3073921"/>
                  <a:ext cx="171816" cy="406305"/>
                </a:xfrm>
                <a:custGeom>
                  <a:avLst/>
                  <a:gdLst>
                    <a:gd name="connsiteX0" fmla="*/ 92431 w 171816"/>
                    <a:gd name="connsiteY0" fmla="*/ 0 h 406305"/>
                    <a:gd name="connsiteX1" fmla="*/ 72 w 171816"/>
                    <a:gd name="connsiteY1" fmla="*/ 232845 h 406305"/>
                    <a:gd name="connsiteX2" fmla="*/ 47670 w 171816"/>
                    <a:gd name="connsiteY2" fmla="*/ 406305 h 406305"/>
                    <a:gd name="connsiteX3" fmla="*/ 171671 w 171816"/>
                    <a:gd name="connsiteY3" fmla="*/ 192162 h 406305"/>
                    <a:gd name="connsiteX4" fmla="*/ 92431 w 171816"/>
                    <a:gd name="connsiteY4" fmla="*/ 0 h 406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816" h="406305">
                      <a:moveTo>
                        <a:pt x="92431" y="0"/>
                      </a:moveTo>
                      <a:cubicBezTo>
                        <a:pt x="43061" y="53802"/>
                        <a:pt x="-2055" y="162380"/>
                        <a:pt x="72" y="232845"/>
                      </a:cubicBezTo>
                      <a:cubicBezTo>
                        <a:pt x="2200" y="303311"/>
                        <a:pt x="54140" y="382817"/>
                        <a:pt x="47670" y="406305"/>
                      </a:cubicBezTo>
                      <a:cubicBezTo>
                        <a:pt x="130987" y="375726"/>
                        <a:pt x="174684" y="231693"/>
                        <a:pt x="171671" y="192162"/>
                      </a:cubicBezTo>
                      <a:cubicBezTo>
                        <a:pt x="168569" y="152630"/>
                        <a:pt x="153766" y="70908"/>
                        <a:pt x="92431"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4" name="任意多边形: 形状 353"/>
                <p:cNvSpPr/>
                <p:nvPr>
                  <p:custDataLst>
                    <p:tags r:id="rId100"/>
                  </p:custDataLst>
                </p:nvPr>
              </p:nvSpPr>
              <p:spPr>
                <a:xfrm>
                  <a:off x="7665911" y="3462499"/>
                  <a:ext cx="329724" cy="171011"/>
                </a:xfrm>
                <a:custGeom>
                  <a:avLst/>
                  <a:gdLst>
                    <a:gd name="connsiteX0" fmla="*/ 0 w 329724"/>
                    <a:gd name="connsiteY0" fmla="*/ 0 h 171011"/>
                    <a:gd name="connsiteX1" fmla="*/ 200494 w 329724"/>
                    <a:gd name="connsiteY1" fmla="*/ 26502 h 171011"/>
                    <a:gd name="connsiteX2" fmla="*/ 329724 w 329724"/>
                    <a:gd name="connsiteY2" fmla="*/ 153251 h 171011"/>
                    <a:gd name="connsiteX3" fmla="*/ 152010 w 329724"/>
                    <a:gd name="connsiteY3" fmla="*/ 154669 h 171011"/>
                    <a:gd name="connsiteX4" fmla="*/ 0 w 329724"/>
                    <a:gd name="connsiteY4" fmla="*/ 0 h 1710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724" h="171011">
                      <a:moveTo>
                        <a:pt x="0" y="0"/>
                      </a:moveTo>
                      <a:cubicBezTo>
                        <a:pt x="61690" y="29959"/>
                        <a:pt x="128078" y="-15600"/>
                        <a:pt x="200494" y="26502"/>
                      </a:cubicBezTo>
                      <a:cubicBezTo>
                        <a:pt x="272997" y="68604"/>
                        <a:pt x="329724" y="153251"/>
                        <a:pt x="329724" y="153251"/>
                      </a:cubicBezTo>
                      <a:cubicBezTo>
                        <a:pt x="329724" y="153251"/>
                        <a:pt x="223893" y="192251"/>
                        <a:pt x="152010" y="154669"/>
                      </a:cubicBezTo>
                      <a:cubicBezTo>
                        <a:pt x="80215" y="117087"/>
                        <a:pt x="4077" y="24463"/>
                        <a:pt x="0"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5" name="任意多边形: 形状 354"/>
                <p:cNvSpPr/>
                <p:nvPr>
                  <p:custDataLst>
                    <p:tags r:id="rId101"/>
                  </p:custDataLst>
                </p:nvPr>
              </p:nvSpPr>
              <p:spPr>
                <a:xfrm>
                  <a:off x="7891518" y="3749235"/>
                  <a:ext cx="187753" cy="334155"/>
                </a:xfrm>
                <a:custGeom>
                  <a:avLst/>
                  <a:gdLst>
                    <a:gd name="connsiteX0" fmla="*/ 170594 w 187753"/>
                    <a:gd name="connsiteY0" fmla="*/ 0 h 334155"/>
                    <a:gd name="connsiteX1" fmla="*/ 147726 w 187753"/>
                    <a:gd name="connsiteY1" fmla="*/ 226641 h 334155"/>
                    <a:gd name="connsiteX2" fmla="*/ 502 w 187753"/>
                    <a:gd name="connsiteY2" fmla="*/ 334156 h 334155"/>
                    <a:gd name="connsiteX3" fmla="*/ 3162 w 187753"/>
                    <a:gd name="connsiteY3" fmla="*/ 173016 h 334155"/>
                    <a:gd name="connsiteX4" fmla="*/ 55811 w 187753"/>
                    <a:gd name="connsiteY4" fmla="*/ 50965 h 334155"/>
                    <a:gd name="connsiteX5" fmla="*/ 170594 w 187753"/>
                    <a:gd name="connsiteY5" fmla="*/ 0 h 334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753" h="334155">
                      <a:moveTo>
                        <a:pt x="170594" y="0"/>
                      </a:moveTo>
                      <a:cubicBezTo>
                        <a:pt x="199401" y="66743"/>
                        <a:pt x="192044" y="149883"/>
                        <a:pt x="147726" y="226641"/>
                      </a:cubicBezTo>
                      <a:cubicBezTo>
                        <a:pt x="103320" y="303311"/>
                        <a:pt x="502" y="334156"/>
                        <a:pt x="502" y="334156"/>
                      </a:cubicBezTo>
                      <a:cubicBezTo>
                        <a:pt x="502" y="334156"/>
                        <a:pt x="-1713" y="208825"/>
                        <a:pt x="3162" y="173016"/>
                      </a:cubicBezTo>
                      <a:cubicBezTo>
                        <a:pt x="8037" y="137208"/>
                        <a:pt x="10164" y="85267"/>
                        <a:pt x="55811" y="50965"/>
                      </a:cubicBezTo>
                      <a:cubicBezTo>
                        <a:pt x="101458" y="16664"/>
                        <a:pt x="170594" y="0"/>
                        <a:pt x="170594"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6" name="任意多边形: 形状 355"/>
                <p:cNvSpPr/>
                <p:nvPr>
                  <p:custDataLst>
                    <p:tags r:id="rId102"/>
                  </p:custDataLst>
                </p:nvPr>
              </p:nvSpPr>
              <p:spPr>
                <a:xfrm>
                  <a:off x="7894250" y="3775626"/>
                  <a:ext cx="115923" cy="300063"/>
                </a:xfrm>
                <a:custGeom>
                  <a:avLst/>
                  <a:gdLst>
                    <a:gd name="connsiteX0" fmla="*/ 11332 w 115923"/>
                    <a:gd name="connsiteY0" fmla="*/ 298281 h 300063"/>
                    <a:gd name="connsiteX1" fmla="*/ 29945 w 115923"/>
                    <a:gd name="connsiteY1" fmla="*/ 223472 h 300063"/>
                    <a:gd name="connsiteX2" fmla="*/ 34022 w 115923"/>
                    <a:gd name="connsiteY2" fmla="*/ 139712 h 300063"/>
                    <a:gd name="connsiteX3" fmla="*/ 62386 w 115923"/>
                    <a:gd name="connsiteY3" fmla="*/ 76692 h 300063"/>
                    <a:gd name="connsiteX4" fmla="*/ 112022 w 115923"/>
                    <a:gd name="connsiteY4" fmla="*/ 26613 h 300063"/>
                    <a:gd name="connsiteX5" fmla="*/ 96156 w 115923"/>
                    <a:gd name="connsiteY5" fmla="*/ 820 h 300063"/>
                    <a:gd name="connsiteX6" fmla="*/ 37125 w 115923"/>
                    <a:gd name="connsiteY6" fmla="*/ 53292 h 300063"/>
                    <a:gd name="connsiteX7" fmla="*/ 6368 w 115923"/>
                    <a:gd name="connsiteY7" fmla="*/ 122516 h 300063"/>
                    <a:gd name="connsiteX8" fmla="*/ 1405 w 115923"/>
                    <a:gd name="connsiteY8" fmla="*/ 208138 h 300063"/>
                    <a:gd name="connsiteX9" fmla="*/ 2468 w 115923"/>
                    <a:gd name="connsiteY9" fmla="*/ 252101 h 300063"/>
                    <a:gd name="connsiteX10" fmla="*/ 873 w 115923"/>
                    <a:gd name="connsiteY10" fmla="*/ 295976 h 300063"/>
                    <a:gd name="connsiteX11" fmla="*/ 11332 w 115923"/>
                    <a:gd name="connsiteY11" fmla="*/ 298281 h 300063"/>
                    <a:gd name="connsiteX12" fmla="*/ 11332 w 115923"/>
                    <a:gd name="connsiteY12" fmla="*/ 298281 h 30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5923" h="300063">
                      <a:moveTo>
                        <a:pt x="11332" y="298281"/>
                      </a:moveTo>
                      <a:cubicBezTo>
                        <a:pt x="30388" y="281617"/>
                        <a:pt x="29325" y="246606"/>
                        <a:pt x="29945" y="223472"/>
                      </a:cubicBezTo>
                      <a:cubicBezTo>
                        <a:pt x="30743" y="195552"/>
                        <a:pt x="27907" y="167189"/>
                        <a:pt x="34022" y="139712"/>
                      </a:cubicBezTo>
                      <a:cubicBezTo>
                        <a:pt x="39075" y="117021"/>
                        <a:pt x="48825" y="95571"/>
                        <a:pt x="62386" y="76692"/>
                      </a:cubicBezTo>
                      <a:cubicBezTo>
                        <a:pt x="76479" y="57103"/>
                        <a:pt x="96599" y="44251"/>
                        <a:pt x="112022" y="26613"/>
                      </a:cubicBezTo>
                      <a:cubicBezTo>
                        <a:pt x="121949" y="15267"/>
                        <a:pt x="111579" y="-4232"/>
                        <a:pt x="96156" y="820"/>
                      </a:cubicBezTo>
                      <a:cubicBezTo>
                        <a:pt x="71249" y="8885"/>
                        <a:pt x="51927" y="32197"/>
                        <a:pt x="37125" y="53292"/>
                      </a:cubicBezTo>
                      <a:cubicBezTo>
                        <a:pt x="22677" y="74033"/>
                        <a:pt x="12041" y="97876"/>
                        <a:pt x="6368" y="122516"/>
                      </a:cubicBezTo>
                      <a:cubicBezTo>
                        <a:pt x="-191" y="150702"/>
                        <a:pt x="341" y="179420"/>
                        <a:pt x="1405" y="208138"/>
                      </a:cubicBezTo>
                      <a:cubicBezTo>
                        <a:pt x="1936" y="222763"/>
                        <a:pt x="3000" y="237388"/>
                        <a:pt x="2468" y="252101"/>
                      </a:cubicBezTo>
                      <a:cubicBezTo>
                        <a:pt x="1936" y="266549"/>
                        <a:pt x="-1609" y="281617"/>
                        <a:pt x="873" y="295976"/>
                      </a:cubicBezTo>
                      <a:cubicBezTo>
                        <a:pt x="1936" y="300851"/>
                        <a:pt x="8229" y="301028"/>
                        <a:pt x="11332" y="298281"/>
                      </a:cubicBezTo>
                      <a:lnTo>
                        <a:pt x="11332" y="29828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7" name="任意多边形: 形状 356"/>
                <p:cNvSpPr/>
                <p:nvPr>
                  <p:custDataLst>
                    <p:tags r:id="rId103"/>
                  </p:custDataLst>
                </p:nvPr>
              </p:nvSpPr>
              <p:spPr>
                <a:xfrm>
                  <a:off x="7677893" y="3464764"/>
                  <a:ext cx="253052" cy="74796"/>
                </a:xfrm>
                <a:custGeom>
                  <a:avLst/>
                  <a:gdLst>
                    <a:gd name="connsiteX0" fmla="*/ 339 w 253052"/>
                    <a:gd name="connsiteY0" fmla="*/ 12714 h 74796"/>
                    <a:gd name="connsiteX1" fmla="*/ 52899 w 253052"/>
                    <a:gd name="connsiteY1" fmla="*/ 30707 h 74796"/>
                    <a:gd name="connsiteX2" fmla="*/ 119376 w 253052"/>
                    <a:gd name="connsiteY2" fmla="*/ 39127 h 74796"/>
                    <a:gd name="connsiteX3" fmla="*/ 176989 w 253052"/>
                    <a:gd name="connsiteY3" fmla="*/ 60754 h 74796"/>
                    <a:gd name="connsiteX4" fmla="*/ 241782 w 253052"/>
                    <a:gd name="connsiteY4" fmla="*/ 72809 h 74796"/>
                    <a:gd name="connsiteX5" fmla="*/ 244884 w 253052"/>
                    <a:gd name="connsiteY5" fmla="*/ 43116 h 74796"/>
                    <a:gd name="connsiteX6" fmla="*/ 186296 w 253052"/>
                    <a:gd name="connsiteY6" fmla="*/ 23084 h 74796"/>
                    <a:gd name="connsiteX7" fmla="*/ 126201 w 253052"/>
                    <a:gd name="connsiteY7" fmla="*/ 3496 h 74796"/>
                    <a:gd name="connsiteX8" fmla="*/ 62117 w 253052"/>
                    <a:gd name="connsiteY8" fmla="*/ 2078 h 74796"/>
                    <a:gd name="connsiteX9" fmla="*/ 28347 w 253052"/>
                    <a:gd name="connsiteY9" fmla="*/ 1014 h 74796"/>
                    <a:gd name="connsiteX10" fmla="*/ 2111 w 253052"/>
                    <a:gd name="connsiteY10" fmla="*/ 5269 h 74796"/>
                    <a:gd name="connsiteX11" fmla="*/ 339 w 253052"/>
                    <a:gd name="connsiteY11" fmla="*/ 12714 h 74796"/>
                    <a:gd name="connsiteX12" fmla="*/ 339 w 253052"/>
                    <a:gd name="connsiteY12" fmla="*/ 12714 h 74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3052" h="74796">
                      <a:moveTo>
                        <a:pt x="339" y="12714"/>
                      </a:moveTo>
                      <a:cubicBezTo>
                        <a:pt x="5923" y="30884"/>
                        <a:pt x="37477" y="29555"/>
                        <a:pt x="52899" y="30707"/>
                      </a:cubicBezTo>
                      <a:cubicBezTo>
                        <a:pt x="75147" y="32391"/>
                        <a:pt x="97572" y="33987"/>
                        <a:pt x="119376" y="39127"/>
                      </a:cubicBezTo>
                      <a:cubicBezTo>
                        <a:pt x="139408" y="43914"/>
                        <a:pt x="158021" y="52866"/>
                        <a:pt x="176989" y="60754"/>
                      </a:cubicBezTo>
                      <a:cubicBezTo>
                        <a:pt x="197375" y="69175"/>
                        <a:pt x="219446" y="79102"/>
                        <a:pt x="241782" y="72809"/>
                      </a:cubicBezTo>
                      <a:cubicBezTo>
                        <a:pt x="254900" y="69086"/>
                        <a:pt x="257382" y="49409"/>
                        <a:pt x="244884" y="43116"/>
                      </a:cubicBezTo>
                      <a:cubicBezTo>
                        <a:pt x="226536" y="33898"/>
                        <a:pt x="205441" y="30530"/>
                        <a:pt x="186296" y="23084"/>
                      </a:cubicBezTo>
                      <a:cubicBezTo>
                        <a:pt x="166619" y="15462"/>
                        <a:pt x="147208" y="6953"/>
                        <a:pt x="126201" y="3496"/>
                      </a:cubicBezTo>
                      <a:cubicBezTo>
                        <a:pt x="104751" y="-49"/>
                        <a:pt x="83745" y="1901"/>
                        <a:pt x="62117" y="2078"/>
                      </a:cubicBezTo>
                      <a:cubicBezTo>
                        <a:pt x="50861" y="2166"/>
                        <a:pt x="39604" y="2078"/>
                        <a:pt x="28347" y="1014"/>
                      </a:cubicBezTo>
                      <a:cubicBezTo>
                        <a:pt x="18775" y="128"/>
                        <a:pt x="9557" y="-2088"/>
                        <a:pt x="2111" y="5269"/>
                      </a:cubicBezTo>
                      <a:cubicBezTo>
                        <a:pt x="161" y="7219"/>
                        <a:pt x="-459" y="10232"/>
                        <a:pt x="339" y="12714"/>
                      </a:cubicBezTo>
                      <a:lnTo>
                        <a:pt x="339" y="1271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8" name="任意多边形: 形状 357"/>
                <p:cNvSpPr/>
                <p:nvPr>
                  <p:custDataLst>
                    <p:tags r:id="rId104"/>
                  </p:custDataLst>
                </p:nvPr>
              </p:nvSpPr>
              <p:spPr>
                <a:xfrm>
                  <a:off x="7602709" y="2955722"/>
                  <a:ext cx="95194" cy="295262"/>
                </a:xfrm>
                <a:custGeom>
                  <a:avLst/>
                  <a:gdLst>
                    <a:gd name="connsiteX0" fmla="*/ 6 w 95194"/>
                    <a:gd name="connsiteY0" fmla="*/ 1022 h 295262"/>
                    <a:gd name="connsiteX1" fmla="*/ 5235 w 95194"/>
                    <a:gd name="connsiteY1" fmla="*/ 16179 h 295262"/>
                    <a:gd name="connsiteX2" fmla="*/ 8869 w 95194"/>
                    <a:gd name="connsiteY2" fmla="*/ 35767 h 295262"/>
                    <a:gd name="connsiteX3" fmla="*/ 17999 w 95194"/>
                    <a:gd name="connsiteY3" fmla="*/ 75299 h 295262"/>
                    <a:gd name="connsiteX4" fmla="*/ 22519 w 95194"/>
                    <a:gd name="connsiteY4" fmla="*/ 165175 h 295262"/>
                    <a:gd name="connsiteX5" fmla="*/ 34396 w 95194"/>
                    <a:gd name="connsiteY5" fmla="*/ 246720 h 295262"/>
                    <a:gd name="connsiteX6" fmla="*/ 50262 w 95194"/>
                    <a:gd name="connsiteY6" fmla="*/ 277033 h 295262"/>
                    <a:gd name="connsiteX7" fmla="*/ 64444 w 95194"/>
                    <a:gd name="connsiteY7" fmla="*/ 290063 h 295262"/>
                    <a:gd name="connsiteX8" fmla="*/ 73219 w 95194"/>
                    <a:gd name="connsiteY8" fmla="*/ 294672 h 295262"/>
                    <a:gd name="connsiteX9" fmla="*/ 77384 w 95194"/>
                    <a:gd name="connsiteY9" fmla="*/ 295115 h 295262"/>
                    <a:gd name="connsiteX10" fmla="*/ 79069 w 95194"/>
                    <a:gd name="connsiteY10" fmla="*/ 294938 h 295262"/>
                    <a:gd name="connsiteX11" fmla="*/ 90946 w 95194"/>
                    <a:gd name="connsiteY11" fmla="*/ 291481 h 295262"/>
                    <a:gd name="connsiteX12" fmla="*/ 91389 w 95194"/>
                    <a:gd name="connsiteY12" fmla="*/ 290949 h 295262"/>
                    <a:gd name="connsiteX13" fmla="*/ 84918 w 95194"/>
                    <a:gd name="connsiteY13" fmla="*/ 293785 h 295262"/>
                    <a:gd name="connsiteX14" fmla="*/ 87666 w 95194"/>
                    <a:gd name="connsiteY14" fmla="*/ 293697 h 295262"/>
                    <a:gd name="connsiteX15" fmla="*/ 94048 w 95194"/>
                    <a:gd name="connsiteY15" fmla="*/ 281997 h 295262"/>
                    <a:gd name="connsiteX16" fmla="*/ 92630 w 95194"/>
                    <a:gd name="connsiteY16" fmla="*/ 279781 h 295262"/>
                    <a:gd name="connsiteX17" fmla="*/ 93693 w 95194"/>
                    <a:gd name="connsiteY17" fmla="*/ 286872 h 295262"/>
                    <a:gd name="connsiteX18" fmla="*/ 93782 w 95194"/>
                    <a:gd name="connsiteY18" fmla="*/ 279515 h 295262"/>
                    <a:gd name="connsiteX19" fmla="*/ 92453 w 95194"/>
                    <a:gd name="connsiteY19" fmla="*/ 276590 h 295262"/>
                    <a:gd name="connsiteX20" fmla="*/ 91921 w 95194"/>
                    <a:gd name="connsiteY20" fmla="*/ 275083 h 295262"/>
                    <a:gd name="connsiteX21" fmla="*/ 83146 w 95194"/>
                    <a:gd name="connsiteY21" fmla="*/ 262054 h 295262"/>
                    <a:gd name="connsiteX22" fmla="*/ 67369 w 95194"/>
                    <a:gd name="connsiteY22" fmla="*/ 233425 h 295262"/>
                    <a:gd name="connsiteX23" fmla="*/ 55757 w 95194"/>
                    <a:gd name="connsiteY23" fmla="*/ 149398 h 295262"/>
                    <a:gd name="connsiteX24" fmla="*/ 43526 w 95194"/>
                    <a:gd name="connsiteY24" fmla="*/ 61915 h 295262"/>
                    <a:gd name="connsiteX25" fmla="*/ 28280 w 95194"/>
                    <a:gd name="connsiteY25" fmla="*/ 25574 h 295262"/>
                    <a:gd name="connsiteX26" fmla="*/ 15428 w 95194"/>
                    <a:gd name="connsiteY26" fmla="*/ 12013 h 295262"/>
                    <a:gd name="connsiteX27" fmla="*/ 1601 w 95194"/>
                    <a:gd name="connsiteY27" fmla="*/ 136 h 295262"/>
                    <a:gd name="connsiteX28" fmla="*/ 6 w 95194"/>
                    <a:gd name="connsiteY28" fmla="*/ 1022 h 295262"/>
                    <a:gd name="connsiteX29" fmla="*/ 6 w 95194"/>
                    <a:gd name="connsiteY29" fmla="*/ 1022 h 29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5194" h="295262">
                      <a:moveTo>
                        <a:pt x="6" y="1022"/>
                      </a:moveTo>
                      <a:cubicBezTo>
                        <a:pt x="626" y="6518"/>
                        <a:pt x="3462" y="10861"/>
                        <a:pt x="5235" y="16179"/>
                      </a:cubicBezTo>
                      <a:cubicBezTo>
                        <a:pt x="7451" y="22738"/>
                        <a:pt x="7451" y="29120"/>
                        <a:pt x="8869" y="35767"/>
                      </a:cubicBezTo>
                      <a:cubicBezTo>
                        <a:pt x="11617" y="48974"/>
                        <a:pt x="15871" y="61915"/>
                        <a:pt x="17999" y="75299"/>
                      </a:cubicBezTo>
                      <a:cubicBezTo>
                        <a:pt x="22696" y="104903"/>
                        <a:pt x="21633" y="135216"/>
                        <a:pt x="22519" y="165175"/>
                      </a:cubicBezTo>
                      <a:cubicBezTo>
                        <a:pt x="23317" y="192564"/>
                        <a:pt x="24824" y="220750"/>
                        <a:pt x="34396" y="246720"/>
                      </a:cubicBezTo>
                      <a:cubicBezTo>
                        <a:pt x="38296" y="257445"/>
                        <a:pt x="43348" y="267904"/>
                        <a:pt x="50262" y="277033"/>
                      </a:cubicBezTo>
                      <a:cubicBezTo>
                        <a:pt x="54428" y="282440"/>
                        <a:pt x="58682" y="286340"/>
                        <a:pt x="64444" y="290063"/>
                      </a:cubicBezTo>
                      <a:cubicBezTo>
                        <a:pt x="67103" y="291835"/>
                        <a:pt x="70116" y="293874"/>
                        <a:pt x="73219" y="294672"/>
                      </a:cubicBezTo>
                      <a:cubicBezTo>
                        <a:pt x="74637" y="294849"/>
                        <a:pt x="75966" y="294938"/>
                        <a:pt x="77384" y="295115"/>
                      </a:cubicBezTo>
                      <a:cubicBezTo>
                        <a:pt x="82348" y="294317"/>
                        <a:pt x="82880" y="294229"/>
                        <a:pt x="79069" y="294938"/>
                      </a:cubicBezTo>
                      <a:cubicBezTo>
                        <a:pt x="83323" y="295913"/>
                        <a:pt x="87932" y="294672"/>
                        <a:pt x="90946" y="291481"/>
                      </a:cubicBezTo>
                      <a:cubicBezTo>
                        <a:pt x="91123" y="291304"/>
                        <a:pt x="91300" y="291126"/>
                        <a:pt x="91389" y="290949"/>
                      </a:cubicBezTo>
                      <a:cubicBezTo>
                        <a:pt x="89262" y="291924"/>
                        <a:pt x="87046" y="292899"/>
                        <a:pt x="84918" y="293785"/>
                      </a:cubicBezTo>
                      <a:cubicBezTo>
                        <a:pt x="85805" y="293785"/>
                        <a:pt x="86780" y="293697"/>
                        <a:pt x="87666" y="293697"/>
                      </a:cubicBezTo>
                      <a:cubicBezTo>
                        <a:pt x="93339" y="293431"/>
                        <a:pt x="97239" y="286960"/>
                        <a:pt x="94048" y="281997"/>
                      </a:cubicBezTo>
                      <a:cubicBezTo>
                        <a:pt x="93605" y="281288"/>
                        <a:pt x="93073" y="280490"/>
                        <a:pt x="92630" y="279781"/>
                      </a:cubicBezTo>
                      <a:cubicBezTo>
                        <a:pt x="92984" y="282174"/>
                        <a:pt x="93339" y="284479"/>
                        <a:pt x="93693" y="286872"/>
                      </a:cubicBezTo>
                      <a:cubicBezTo>
                        <a:pt x="94402" y="284479"/>
                        <a:pt x="94402" y="281997"/>
                        <a:pt x="93782" y="279515"/>
                      </a:cubicBezTo>
                      <a:cubicBezTo>
                        <a:pt x="93339" y="278540"/>
                        <a:pt x="92896" y="277565"/>
                        <a:pt x="92453" y="276590"/>
                      </a:cubicBezTo>
                      <a:cubicBezTo>
                        <a:pt x="92718" y="280579"/>
                        <a:pt x="92541" y="280047"/>
                        <a:pt x="91921" y="275083"/>
                      </a:cubicBezTo>
                      <a:cubicBezTo>
                        <a:pt x="89350" y="270474"/>
                        <a:pt x="86248" y="266397"/>
                        <a:pt x="83146" y="262054"/>
                      </a:cubicBezTo>
                      <a:cubicBezTo>
                        <a:pt x="76498" y="252924"/>
                        <a:pt x="70914" y="244238"/>
                        <a:pt x="67369" y="233425"/>
                      </a:cubicBezTo>
                      <a:cubicBezTo>
                        <a:pt x="58505" y="206657"/>
                        <a:pt x="57619" y="177318"/>
                        <a:pt x="55757" y="149398"/>
                      </a:cubicBezTo>
                      <a:cubicBezTo>
                        <a:pt x="53807" y="120060"/>
                        <a:pt x="51237" y="90367"/>
                        <a:pt x="43526" y="61915"/>
                      </a:cubicBezTo>
                      <a:cubicBezTo>
                        <a:pt x="40246" y="49594"/>
                        <a:pt x="35992" y="35856"/>
                        <a:pt x="28280" y="25574"/>
                      </a:cubicBezTo>
                      <a:cubicBezTo>
                        <a:pt x="24646" y="20699"/>
                        <a:pt x="19594" y="16533"/>
                        <a:pt x="15428" y="12013"/>
                      </a:cubicBezTo>
                      <a:cubicBezTo>
                        <a:pt x="11174" y="7493"/>
                        <a:pt x="7451" y="2440"/>
                        <a:pt x="1601" y="136"/>
                      </a:cubicBezTo>
                      <a:cubicBezTo>
                        <a:pt x="892" y="-219"/>
                        <a:pt x="-83" y="136"/>
                        <a:pt x="6" y="1022"/>
                      </a:cubicBezTo>
                      <a:lnTo>
                        <a:pt x="6" y="102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9" name="任意多边形: 形状 358"/>
                <p:cNvSpPr/>
                <p:nvPr>
                  <p:custDataLst>
                    <p:tags r:id="rId105"/>
                  </p:custDataLst>
                </p:nvPr>
              </p:nvSpPr>
              <p:spPr>
                <a:xfrm>
                  <a:off x="7921804" y="2999996"/>
                  <a:ext cx="151140" cy="227816"/>
                </a:xfrm>
                <a:custGeom>
                  <a:avLst/>
                  <a:gdLst>
                    <a:gd name="connsiteX0" fmla="*/ 87 w 151140"/>
                    <a:gd name="connsiteY0" fmla="*/ 10284 h 227816"/>
                    <a:gd name="connsiteX1" fmla="*/ 7709 w 151140"/>
                    <a:gd name="connsiteY1" fmla="*/ 34127 h 227816"/>
                    <a:gd name="connsiteX2" fmla="*/ 21891 w 151140"/>
                    <a:gd name="connsiteY2" fmla="*/ 61781 h 227816"/>
                    <a:gd name="connsiteX3" fmla="*/ 51052 w 151140"/>
                    <a:gd name="connsiteY3" fmla="*/ 109733 h 227816"/>
                    <a:gd name="connsiteX4" fmla="*/ 113274 w 151140"/>
                    <a:gd name="connsiteY4" fmla="*/ 196241 h 227816"/>
                    <a:gd name="connsiteX5" fmla="*/ 127102 w 151140"/>
                    <a:gd name="connsiteY5" fmla="*/ 217514 h 227816"/>
                    <a:gd name="connsiteX6" fmla="*/ 140308 w 151140"/>
                    <a:gd name="connsiteY6" fmla="*/ 227796 h 227816"/>
                    <a:gd name="connsiteX7" fmla="*/ 149438 w 151140"/>
                    <a:gd name="connsiteY7" fmla="*/ 191101 h 227816"/>
                    <a:gd name="connsiteX8" fmla="*/ 124442 w 151140"/>
                    <a:gd name="connsiteY8" fmla="*/ 146074 h 227816"/>
                    <a:gd name="connsiteX9" fmla="*/ 89963 w 151140"/>
                    <a:gd name="connsiteY9" fmla="*/ 103883 h 227816"/>
                    <a:gd name="connsiteX10" fmla="*/ 51495 w 151140"/>
                    <a:gd name="connsiteY10" fmla="*/ 52652 h 227816"/>
                    <a:gd name="connsiteX11" fmla="*/ 34389 w 151140"/>
                    <a:gd name="connsiteY11" fmla="*/ 26770 h 227816"/>
                    <a:gd name="connsiteX12" fmla="*/ 14712 w 151140"/>
                    <a:gd name="connsiteY12" fmla="*/ 1332 h 227816"/>
                    <a:gd name="connsiteX13" fmla="*/ 87 w 151140"/>
                    <a:gd name="connsiteY13" fmla="*/ 10284 h 227816"/>
                    <a:gd name="connsiteX14" fmla="*/ 87 w 151140"/>
                    <a:gd name="connsiteY14" fmla="*/ 10284 h 22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1140" h="227816">
                      <a:moveTo>
                        <a:pt x="87" y="10284"/>
                      </a:moveTo>
                      <a:cubicBezTo>
                        <a:pt x="-711" y="18793"/>
                        <a:pt x="4164" y="26682"/>
                        <a:pt x="7709" y="34127"/>
                      </a:cubicBezTo>
                      <a:cubicBezTo>
                        <a:pt x="12230" y="43434"/>
                        <a:pt x="16927" y="52652"/>
                        <a:pt x="21891" y="61781"/>
                      </a:cubicBezTo>
                      <a:cubicBezTo>
                        <a:pt x="30843" y="78179"/>
                        <a:pt x="40239" y="94399"/>
                        <a:pt x="51052" y="109733"/>
                      </a:cubicBezTo>
                      <a:cubicBezTo>
                        <a:pt x="71616" y="138806"/>
                        <a:pt x="95813" y="165042"/>
                        <a:pt x="113274" y="196241"/>
                      </a:cubicBezTo>
                      <a:cubicBezTo>
                        <a:pt x="117352" y="203510"/>
                        <a:pt x="121695" y="211044"/>
                        <a:pt x="127102" y="217514"/>
                      </a:cubicBezTo>
                      <a:cubicBezTo>
                        <a:pt x="130381" y="221414"/>
                        <a:pt x="134458" y="228239"/>
                        <a:pt x="140308" y="227796"/>
                      </a:cubicBezTo>
                      <a:cubicBezTo>
                        <a:pt x="154313" y="226732"/>
                        <a:pt x="151476" y="199521"/>
                        <a:pt x="149438" y="191101"/>
                      </a:cubicBezTo>
                      <a:cubicBezTo>
                        <a:pt x="145538" y="174526"/>
                        <a:pt x="134458" y="159458"/>
                        <a:pt x="124442" y="146074"/>
                      </a:cubicBezTo>
                      <a:cubicBezTo>
                        <a:pt x="113540" y="131538"/>
                        <a:pt x="101309" y="118065"/>
                        <a:pt x="89963" y="103883"/>
                      </a:cubicBezTo>
                      <a:cubicBezTo>
                        <a:pt x="76668" y="87220"/>
                        <a:pt x="63727" y="70202"/>
                        <a:pt x="51495" y="52652"/>
                      </a:cubicBezTo>
                      <a:cubicBezTo>
                        <a:pt x="45645" y="44143"/>
                        <a:pt x="39884" y="35545"/>
                        <a:pt x="34389" y="26770"/>
                      </a:cubicBezTo>
                      <a:cubicBezTo>
                        <a:pt x="28716" y="17818"/>
                        <a:pt x="24196" y="6739"/>
                        <a:pt x="14712" y="1332"/>
                      </a:cubicBezTo>
                      <a:cubicBezTo>
                        <a:pt x="7621" y="-2745"/>
                        <a:pt x="796" y="3193"/>
                        <a:pt x="87" y="10284"/>
                      </a:cubicBezTo>
                      <a:lnTo>
                        <a:pt x="87" y="1028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0" name="任意多边形: 形状 359"/>
                <p:cNvSpPr/>
                <p:nvPr>
                  <p:custDataLst>
                    <p:tags r:id="rId106"/>
                  </p:custDataLst>
                </p:nvPr>
              </p:nvSpPr>
              <p:spPr>
                <a:xfrm>
                  <a:off x="8301826" y="3086651"/>
                  <a:ext cx="102380" cy="288594"/>
                </a:xfrm>
                <a:custGeom>
                  <a:avLst/>
                  <a:gdLst>
                    <a:gd name="connsiteX0" fmla="*/ 400 w 102380"/>
                    <a:gd name="connsiteY0" fmla="*/ 7834 h 288594"/>
                    <a:gd name="connsiteX1" fmla="*/ 9884 w 102380"/>
                    <a:gd name="connsiteY1" fmla="*/ 40452 h 288594"/>
                    <a:gd name="connsiteX2" fmla="*/ 26016 w 102380"/>
                    <a:gd name="connsiteY2" fmla="*/ 72803 h 288594"/>
                    <a:gd name="connsiteX3" fmla="*/ 58899 w 102380"/>
                    <a:gd name="connsiteY3" fmla="*/ 136444 h 288594"/>
                    <a:gd name="connsiteX4" fmla="*/ 57924 w 102380"/>
                    <a:gd name="connsiteY4" fmla="*/ 200882 h 288594"/>
                    <a:gd name="connsiteX5" fmla="*/ 48263 w 102380"/>
                    <a:gd name="connsiteY5" fmla="*/ 236336 h 288594"/>
                    <a:gd name="connsiteX6" fmla="*/ 44009 w 102380"/>
                    <a:gd name="connsiteY6" fmla="*/ 277286 h 288594"/>
                    <a:gd name="connsiteX7" fmla="*/ 66433 w 102380"/>
                    <a:gd name="connsiteY7" fmla="*/ 282781 h 288594"/>
                    <a:gd name="connsiteX8" fmla="*/ 96392 w 102380"/>
                    <a:gd name="connsiteY8" fmla="*/ 206377 h 288594"/>
                    <a:gd name="connsiteX9" fmla="*/ 96038 w 102380"/>
                    <a:gd name="connsiteY9" fmla="*/ 129176 h 288594"/>
                    <a:gd name="connsiteX10" fmla="*/ 59963 w 102380"/>
                    <a:gd name="connsiteY10" fmla="*/ 61813 h 288594"/>
                    <a:gd name="connsiteX11" fmla="*/ 38336 w 102380"/>
                    <a:gd name="connsiteY11" fmla="*/ 27865 h 288594"/>
                    <a:gd name="connsiteX12" fmla="*/ 12809 w 102380"/>
                    <a:gd name="connsiteY12" fmla="*/ 477 h 288594"/>
                    <a:gd name="connsiteX13" fmla="*/ 400 w 102380"/>
                    <a:gd name="connsiteY13" fmla="*/ 7834 h 288594"/>
                    <a:gd name="connsiteX14" fmla="*/ 400 w 102380"/>
                    <a:gd name="connsiteY14" fmla="*/ 7834 h 288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2380" h="288594">
                      <a:moveTo>
                        <a:pt x="400" y="7834"/>
                      </a:moveTo>
                      <a:cubicBezTo>
                        <a:pt x="-1727" y="19711"/>
                        <a:pt x="5098" y="29904"/>
                        <a:pt x="9884" y="40452"/>
                      </a:cubicBezTo>
                      <a:cubicBezTo>
                        <a:pt x="14936" y="51442"/>
                        <a:pt x="20520" y="62079"/>
                        <a:pt x="26016" y="72803"/>
                      </a:cubicBezTo>
                      <a:cubicBezTo>
                        <a:pt x="36918" y="93899"/>
                        <a:pt x="50745" y="114019"/>
                        <a:pt x="58899" y="136444"/>
                      </a:cubicBezTo>
                      <a:cubicBezTo>
                        <a:pt x="66965" y="158514"/>
                        <a:pt x="64040" y="178812"/>
                        <a:pt x="57924" y="200882"/>
                      </a:cubicBezTo>
                      <a:cubicBezTo>
                        <a:pt x="54645" y="212670"/>
                        <a:pt x="50745" y="224370"/>
                        <a:pt x="48263" y="236336"/>
                      </a:cubicBezTo>
                      <a:cubicBezTo>
                        <a:pt x="45515" y="249986"/>
                        <a:pt x="44984" y="263458"/>
                        <a:pt x="44009" y="277286"/>
                      </a:cubicBezTo>
                      <a:cubicBezTo>
                        <a:pt x="43122" y="289429"/>
                        <a:pt x="61027" y="292620"/>
                        <a:pt x="66433" y="282781"/>
                      </a:cubicBezTo>
                      <a:cubicBezTo>
                        <a:pt x="79817" y="258052"/>
                        <a:pt x="89035" y="233500"/>
                        <a:pt x="96392" y="206377"/>
                      </a:cubicBezTo>
                      <a:cubicBezTo>
                        <a:pt x="103394" y="180584"/>
                        <a:pt x="105433" y="154703"/>
                        <a:pt x="96038" y="129176"/>
                      </a:cubicBezTo>
                      <a:cubicBezTo>
                        <a:pt x="87263" y="105333"/>
                        <a:pt x="72992" y="83528"/>
                        <a:pt x="59963" y="61813"/>
                      </a:cubicBezTo>
                      <a:cubicBezTo>
                        <a:pt x="53049" y="50290"/>
                        <a:pt x="45870" y="38945"/>
                        <a:pt x="38336" y="27865"/>
                      </a:cubicBezTo>
                      <a:cubicBezTo>
                        <a:pt x="31156" y="17406"/>
                        <a:pt x="25041" y="5086"/>
                        <a:pt x="12809" y="477"/>
                      </a:cubicBezTo>
                      <a:cubicBezTo>
                        <a:pt x="7757" y="-1473"/>
                        <a:pt x="1198" y="2870"/>
                        <a:pt x="400" y="7834"/>
                      </a:cubicBezTo>
                      <a:lnTo>
                        <a:pt x="400" y="783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1" name="任意多边形: 形状 360"/>
                <p:cNvSpPr/>
                <p:nvPr>
                  <p:custDataLst>
                    <p:tags r:id="rId107"/>
                  </p:custDataLst>
                </p:nvPr>
              </p:nvSpPr>
              <p:spPr>
                <a:xfrm>
                  <a:off x="7692588" y="3108894"/>
                  <a:ext cx="161120" cy="193670"/>
                </a:xfrm>
                <a:custGeom>
                  <a:avLst/>
                  <a:gdLst>
                    <a:gd name="connsiteX0" fmla="*/ 180 w 161120"/>
                    <a:gd name="connsiteY0" fmla="*/ 12358 h 193670"/>
                    <a:gd name="connsiteX1" fmla="*/ 13918 w 161120"/>
                    <a:gd name="connsiteY1" fmla="*/ 37974 h 193670"/>
                    <a:gd name="connsiteX2" fmla="*/ 31911 w 161120"/>
                    <a:gd name="connsiteY2" fmla="*/ 64298 h 193670"/>
                    <a:gd name="connsiteX3" fmla="*/ 67366 w 161120"/>
                    <a:gd name="connsiteY3" fmla="*/ 114466 h 193670"/>
                    <a:gd name="connsiteX4" fmla="*/ 102377 w 161120"/>
                    <a:gd name="connsiteY4" fmla="*/ 159227 h 193670"/>
                    <a:gd name="connsiteX5" fmla="*/ 148467 w 161120"/>
                    <a:gd name="connsiteY5" fmla="*/ 193529 h 193670"/>
                    <a:gd name="connsiteX6" fmla="*/ 160787 w 161120"/>
                    <a:gd name="connsiteY6" fmla="*/ 180588 h 193670"/>
                    <a:gd name="connsiteX7" fmla="*/ 129854 w 161120"/>
                    <a:gd name="connsiteY7" fmla="*/ 135030 h 193670"/>
                    <a:gd name="connsiteX8" fmla="*/ 94754 w 161120"/>
                    <a:gd name="connsiteY8" fmla="*/ 91864 h 193670"/>
                    <a:gd name="connsiteX9" fmla="*/ 55843 w 161120"/>
                    <a:gd name="connsiteY9" fmla="*/ 44976 h 193670"/>
                    <a:gd name="connsiteX10" fmla="*/ 36343 w 161120"/>
                    <a:gd name="connsiteY10" fmla="*/ 22108 h 193670"/>
                    <a:gd name="connsiteX11" fmla="*/ 14184 w 161120"/>
                    <a:gd name="connsiteY11" fmla="*/ 1101 h 193670"/>
                    <a:gd name="connsiteX12" fmla="*/ 180 w 161120"/>
                    <a:gd name="connsiteY12" fmla="*/ 12358 h 193670"/>
                    <a:gd name="connsiteX13" fmla="*/ 180 w 161120"/>
                    <a:gd name="connsiteY13" fmla="*/ 12358 h 193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1120" h="193670">
                      <a:moveTo>
                        <a:pt x="180" y="12358"/>
                      </a:moveTo>
                      <a:cubicBezTo>
                        <a:pt x="1775" y="21931"/>
                        <a:pt x="8600" y="30174"/>
                        <a:pt x="13918" y="37974"/>
                      </a:cubicBezTo>
                      <a:cubicBezTo>
                        <a:pt x="19857" y="46748"/>
                        <a:pt x="25884" y="55523"/>
                        <a:pt x="31911" y="64298"/>
                      </a:cubicBezTo>
                      <a:cubicBezTo>
                        <a:pt x="43523" y="81139"/>
                        <a:pt x="55223" y="97980"/>
                        <a:pt x="67366" y="114466"/>
                      </a:cubicBezTo>
                      <a:cubicBezTo>
                        <a:pt x="78622" y="129711"/>
                        <a:pt x="90056" y="144780"/>
                        <a:pt x="102377" y="159227"/>
                      </a:cubicBezTo>
                      <a:cubicBezTo>
                        <a:pt x="114963" y="174029"/>
                        <a:pt x="128081" y="190515"/>
                        <a:pt x="148467" y="193529"/>
                      </a:cubicBezTo>
                      <a:cubicBezTo>
                        <a:pt x="156444" y="194681"/>
                        <a:pt x="162649" y="188654"/>
                        <a:pt x="160787" y="180588"/>
                      </a:cubicBezTo>
                      <a:cubicBezTo>
                        <a:pt x="156444" y="161798"/>
                        <a:pt x="141997" y="149211"/>
                        <a:pt x="129854" y="135030"/>
                      </a:cubicBezTo>
                      <a:cubicBezTo>
                        <a:pt x="117799" y="120937"/>
                        <a:pt x="106277" y="106400"/>
                        <a:pt x="94754" y="91864"/>
                      </a:cubicBezTo>
                      <a:cubicBezTo>
                        <a:pt x="82079" y="75998"/>
                        <a:pt x="69050" y="60398"/>
                        <a:pt x="55843" y="44976"/>
                      </a:cubicBezTo>
                      <a:cubicBezTo>
                        <a:pt x="49373" y="37353"/>
                        <a:pt x="42902" y="29730"/>
                        <a:pt x="36343" y="22108"/>
                      </a:cubicBezTo>
                      <a:cubicBezTo>
                        <a:pt x="29784" y="14485"/>
                        <a:pt x="23491" y="5356"/>
                        <a:pt x="14184" y="1101"/>
                      </a:cubicBezTo>
                      <a:cubicBezTo>
                        <a:pt x="5941" y="-2710"/>
                        <a:pt x="-1238" y="3938"/>
                        <a:pt x="180" y="12358"/>
                      </a:cubicBezTo>
                      <a:lnTo>
                        <a:pt x="180" y="1235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2" name="任意多边形: 形状 361"/>
                <p:cNvSpPr/>
                <p:nvPr>
                  <p:custDataLst>
                    <p:tags r:id="rId108"/>
                  </p:custDataLst>
                </p:nvPr>
              </p:nvSpPr>
              <p:spPr>
                <a:xfrm>
                  <a:off x="7972745" y="3178000"/>
                  <a:ext cx="100452" cy="192359"/>
                </a:xfrm>
                <a:custGeom>
                  <a:avLst/>
                  <a:gdLst>
                    <a:gd name="connsiteX0" fmla="*/ 6404 w 100452"/>
                    <a:gd name="connsiteY0" fmla="*/ 865 h 192359"/>
                    <a:gd name="connsiteX1" fmla="*/ 3213 w 100452"/>
                    <a:gd name="connsiteY1" fmla="*/ 43144 h 192359"/>
                    <a:gd name="connsiteX2" fmla="*/ 19434 w 100452"/>
                    <a:gd name="connsiteY2" fmla="*/ 91805 h 192359"/>
                    <a:gd name="connsiteX3" fmla="*/ 40706 w 100452"/>
                    <a:gd name="connsiteY3" fmla="*/ 141618 h 192359"/>
                    <a:gd name="connsiteX4" fmla="*/ 67651 w 100452"/>
                    <a:gd name="connsiteY4" fmla="*/ 186823 h 192359"/>
                    <a:gd name="connsiteX5" fmla="*/ 86619 w 100452"/>
                    <a:gd name="connsiteY5" fmla="*/ 191343 h 192359"/>
                    <a:gd name="connsiteX6" fmla="*/ 91228 w 100452"/>
                    <a:gd name="connsiteY6" fmla="*/ 189304 h 192359"/>
                    <a:gd name="connsiteX7" fmla="*/ 100446 w 100452"/>
                    <a:gd name="connsiteY7" fmla="*/ 172286 h 192359"/>
                    <a:gd name="connsiteX8" fmla="*/ 80947 w 100452"/>
                    <a:gd name="connsiteY8" fmla="*/ 116712 h 192359"/>
                    <a:gd name="connsiteX9" fmla="*/ 60117 w 100452"/>
                    <a:gd name="connsiteY9" fmla="*/ 70621 h 192359"/>
                    <a:gd name="connsiteX10" fmla="*/ 34324 w 100452"/>
                    <a:gd name="connsiteY10" fmla="*/ 21872 h 192359"/>
                    <a:gd name="connsiteX11" fmla="*/ 16065 w 100452"/>
                    <a:gd name="connsiteY11" fmla="*/ 2992 h 192359"/>
                    <a:gd name="connsiteX12" fmla="*/ 6404 w 100452"/>
                    <a:gd name="connsiteY12" fmla="*/ 865 h 192359"/>
                    <a:gd name="connsiteX13" fmla="*/ 6404 w 100452"/>
                    <a:gd name="connsiteY13" fmla="*/ 865 h 192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0452" h="192359">
                      <a:moveTo>
                        <a:pt x="6404" y="865"/>
                      </a:moveTo>
                      <a:cubicBezTo>
                        <a:pt x="-4055" y="10260"/>
                        <a:pt x="909" y="31178"/>
                        <a:pt x="3213" y="43144"/>
                      </a:cubicBezTo>
                      <a:cubicBezTo>
                        <a:pt x="6493" y="60074"/>
                        <a:pt x="12875" y="75851"/>
                        <a:pt x="19434" y="91805"/>
                      </a:cubicBezTo>
                      <a:cubicBezTo>
                        <a:pt x="26347" y="108469"/>
                        <a:pt x="33261" y="125132"/>
                        <a:pt x="40706" y="141618"/>
                      </a:cubicBezTo>
                      <a:cubicBezTo>
                        <a:pt x="47974" y="157750"/>
                        <a:pt x="54001" y="174857"/>
                        <a:pt x="67651" y="186823"/>
                      </a:cubicBezTo>
                      <a:cubicBezTo>
                        <a:pt x="72526" y="191077"/>
                        <a:pt x="80238" y="194002"/>
                        <a:pt x="86619" y="191343"/>
                      </a:cubicBezTo>
                      <a:cubicBezTo>
                        <a:pt x="88126" y="190722"/>
                        <a:pt x="89722" y="190013"/>
                        <a:pt x="91228" y="189304"/>
                      </a:cubicBezTo>
                      <a:cubicBezTo>
                        <a:pt x="97167" y="186291"/>
                        <a:pt x="100624" y="178668"/>
                        <a:pt x="100446" y="172286"/>
                      </a:cubicBezTo>
                      <a:cubicBezTo>
                        <a:pt x="99826" y="152255"/>
                        <a:pt x="89190" y="134528"/>
                        <a:pt x="80947" y="116712"/>
                      </a:cubicBezTo>
                      <a:cubicBezTo>
                        <a:pt x="73944" y="101378"/>
                        <a:pt x="66854" y="86044"/>
                        <a:pt x="60117" y="70621"/>
                      </a:cubicBezTo>
                      <a:cubicBezTo>
                        <a:pt x="52672" y="53692"/>
                        <a:pt x="45227" y="36851"/>
                        <a:pt x="34324" y="21872"/>
                      </a:cubicBezTo>
                      <a:cubicBezTo>
                        <a:pt x="29006" y="14515"/>
                        <a:pt x="24043" y="7424"/>
                        <a:pt x="16065" y="2992"/>
                      </a:cubicBezTo>
                      <a:cubicBezTo>
                        <a:pt x="13672" y="1663"/>
                        <a:pt x="9063" y="-1528"/>
                        <a:pt x="6404" y="865"/>
                      </a:cubicBezTo>
                      <a:lnTo>
                        <a:pt x="6404" y="86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3" name="任意多边形: 形状 362"/>
                <p:cNvSpPr/>
                <p:nvPr>
                  <p:custDataLst>
                    <p:tags r:id="rId109"/>
                  </p:custDataLst>
                </p:nvPr>
              </p:nvSpPr>
              <p:spPr>
                <a:xfrm>
                  <a:off x="8267707" y="3222298"/>
                  <a:ext cx="52999" cy="229996"/>
                </a:xfrm>
                <a:custGeom>
                  <a:avLst/>
                  <a:gdLst>
                    <a:gd name="connsiteX0" fmla="*/ 34431 w 52999"/>
                    <a:gd name="connsiteY0" fmla="*/ 2480 h 229996"/>
                    <a:gd name="connsiteX1" fmla="*/ 25833 w 52999"/>
                    <a:gd name="connsiteY1" fmla="*/ 8241 h 229996"/>
                    <a:gd name="connsiteX2" fmla="*/ 17501 w 52999"/>
                    <a:gd name="connsiteY2" fmla="*/ 19675 h 229996"/>
                    <a:gd name="connsiteX3" fmla="*/ 8549 w 52999"/>
                    <a:gd name="connsiteY3" fmla="*/ 46266 h 229996"/>
                    <a:gd name="connsiteX4" fmla="*/ 1370 w 52999"/>
                    <a:gd name="connsiteY4" fmla="*/ 108311 h 229996"/>
                    <a:gd name="connsiteX5" fmla="*/ 1370 w 52999"/>
                    <a:gd name="connsiteY5" fmla="*/ 167076 h 229996"/>
                    <a:gd name="connsiteX6" fmla="*/ 40 w 52999"/>
                    <a:gd name="connsiteY6" fmla="*/ 213344 h 229996"/>
                    <a:gd name="connsiteX7" fmla="*/ 26276 w 52999"/>
                    <a:gd name="connsiteY7" fmla="*/ 227526 h 229996"/>
                    <a:gd name="connsiteX8" fmla="*/ 48612 w 52999"/>
                    <a:gd name="connsiteY8" fmla="*/ 178865 h 229996"/>
                    <a:gd name="connsiteX9" fmla="*/ 48169 w 52999"/>
                    <a:gd name="connsiteY9" fmla="*/ 121163 h 229996"/>
                    <a:gd name="connsiteX10" fmla="*/ 51715 w 52999"/>
                    <a:gd name="connsiteY10" fmla="*/ 60979 h 229996"/>
                    <a:gd name="connsiteX11" fmla="*/ 46840 w 52999"/>
                    <a:gd name="connsiteY11" fmla="*/ 6380 h 229996"/>
                    <a:gd name="connsiteX12" fmla="*/ 47992 w 52999"/>
                    <a:gd name="connsiteY12" fmla="*/ 13648 h 229996"/>
                    <a:gd name="connsiteX13" fmla="*/ 48524 w 52999"/>
                    <a:gd name="connsiteY13" fmla="*/ 10191 h 229996"/>
                    <a:gd name="connsiteX14" fmla="*/ 34431 w 52999"/>
                    <a:gd name="connsiteY14" fmla="*/ 2480 h 229996"/>
                    <a:gd name="connsiteX15" fmla="*/ 34431 w 52999"/>
                    <a:gd name="connsiteY15" fmla="*/ 2480 h 229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999" h="229996">
                      <a:moveTo>
                        <a:pt x="34431" y="2480"/>
                      </a:moveTo>
                      <a:cubicBezTo>
                        <a:pt x="32037" y="4785"/>
                        <a:pt x="28315" y="5760"/>
                        <a:pt x="25833" y="8241"/>
                      </a:cubicBezTo>
                      <a:cubicBezTo>
                        <a:pt x="22554" y="11521"/>
                        <a:pt x="19717" y="15687"/>
                        <a:pt x="17501" y="19675"/>
                      </a:cubicBezTo>
                      <a:cubicBezTo>
                        <a:pt x="13247" y="27741"/>
                        <a:pt x="10676" y="37491"/>
                        <a:pt x="8549" y="46266"/>
                      </a:cubicBezTo>
                      <a:cubicBezTo>
                        <a:pt x="3586" y="66120"/>
                        <a:pt x="2345" y="87925"/>
                        <a:pt x="1370" y="108311"/>
                      </a:cubicBezTo>
                      <a:cubicBezTo>
                        <a:pt x="483" y="127899"/>
                        <a:pt x="838" y="147488"/>
                        <a:pt x="1370" y="167076"/>
                      </a:cubicBezTo>
                      <a:cubicBezTo>
                        <a:pt x="1813" y="182587"/>
                        <a:pt x="-314" y="197921"/>
                        <a:pt x="40" y="213344"/>
                      </a:cubicBezTo>
                      <a:cubicBezTo>
                        <a:pt x="306" y="226462"/>
                        <a:pt x="15108" y="234262"/>
                        <a:pt x="26276" y="227526"/>
                      </a:cubicBezTo>
                      <a:cubicBezTo>
                        <a:pt x="43826" y="216889"/>
                        <a:pt x="48081" y="198010"/>
                        <a:pt x="48612" y="178865"/>
                      </a:cubicBezTo>
                      <a:cubicBezTo>
                        <a:pt x="49144" y="159631"/>
                        <a:pt x="47726" y="140397"/>
                        <a:pt x="48169" y="121163"/>
                      </a:cubicBezTo>
                      <a:cubicBezTo>
                        <a:pt x="48701" y="101043"/>
                        <a:pt x="49765" y="80922"/>
                        <a:pt x="51715" y="60979"/>
                      </a:cubicBezTo>
                      <a:cubicBezTo>
                        <a:pt x="53221" y="44671"/>
                        <a:pt x="54994" y="21182"/>
                        <a:pt x="46840" y="6380"/>
                      </a:cubicBezTo>
                      <a:cubicBezTo>
                        <a:pt x="47194" y="8773"/>
                        <a:pt x="47549" y="11255"/>
                        <a:pt x="47992" y="13648"/>
                      </a:cubicBezTo>
                      <a:cubicBezTo>
                        <a:pt x="48169" y="12496"/>
                        <a:pt x="48347" y="11343"/>
                        <a:pt x="48524" y="10191"/>
                      </a:cubicBezTo>
                      <a:cubicBezTo>
                        <a:pt x="49853" y="2125"/>
                        <a:pt x="40635" y="-3459"/>
                        <a:pt x="34431" y="2480"/>
                      </a:cubicBezTo>
                      <a:lnTo>
                        <a:pt x="34431" y="248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4" name="任意多边形: 形状 363"/>
                <p:cNvSpPr/>
                <p:nvPr>
                  <p:custDataLst>
                    <p:tags r:id="rId110"/>
                  </p:custDataLst>
                </p:nvPr>
              </p:nvSpPr>
              <p:spPr>
                <a:xfrm>
                  <a:off x="7947751" y="3752472"/>
                  <a:ext cx="111595" cy="206040"/>
                </a:xfrm>
                <a:custGeom>
                  <a:avLst/>
                  <a:gdLst>
                    <a:gd name="connsiteX0" fmla="*/ 8885 w 111595"/>
                    <a:gd name="connsiteY0" fmla="*/ 205943 h 206040"/>
                    <a:gd name="connsiteX1" fmla="*/ 50987 w 111595"/>
                    <a:gd name="connsiteY1" fmla="*/ 186532 h 206040"/>
                    <a:gd name="connsiteX2" fmla="*/ 64282 w 111595"/>
                    <a:gd name="connsiteY2" fmla="*/ 155066 h 206040"/>
                    <a:gd name="connsiteX3" fmla="*/ 75096 w 111595"/>
                    <a:gd name="connsiteY3" fmla="*/ 123955 h 206040"/>
                    <a:gd name="connsiteX4" fmla="*/ 92114 w 111595"/>
                    <a:gd name="connsiteY4" fmla="*/ 61113 h 206040"/>
                    <a:gd name="connsiteX5" fmla="*/ 102484 w 111595"/>
                    <a:gd name="connsiteY5" fmla="*/ 45513 h 206040"/>
                    <a:gd name="connsiteX6" fmla="*/ 110373 w 111595"/>
                    <a:gd name="connsiteY6" fmla="*/ 13338 h 206040"/>
                    <a:gd name="connsiteX7" fmla="*/ 75539 w 111595"/>
                    <a:gd name="connsiteY7" fmla="*/ 9615 h 206040"/>
                    <a:gd name="connsiteX8" fmla="*/ 63750 w 111595"/>
                    <a:gd name="connsiteY8" fmla="*/ 25481 h 206040"/>
                    <a:gd name="connsiteX9" fmla="*/ 50189 w 111595"/>
                    <a:gd name="connsiteY9" fmla="*/ 53579 h 206040"/>
                    <a:gd name="connsiteX10" fmla="*/ 34323 w 111595"/>
                    <a:gd name="connsiteY10" fmla="*/ 118992 h 206040"/>
                    <a:gd name="connsiteX11" fmla="*/ 24574 w 111595"/>
                    <a:gd name="connsiteY11" fmla="*/ 150369 h 206040"/>
                    <a:gd name="connsiteX12" fmla="*/ 15621 w 111595"/>
                    <a:gd name="connsiteY12" fmla="*/ 173325 h 206040"/>
                    <a:gd name="connsiteX13" fmla="*/ 642 w 111595"/>
                    <a:gd name="connsiteY13" fmla="*/ 190609 h 206040"/>
                    <a:gd name="connsiteX14" fmla="*/ 8885 w 111595"/>
                    <a:gd name="connsiteY14" fmla="*/ 205943 h 206040"/>
                    <a:gd name="connsiteX15" fmla="*/ 8885 w 111595"/>
                    <a:gd name="connsiteY15" fmla="*/ 205943 h 206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1595" h="206040">
                      <a:moveTo>
                        <a:pt x="8885" y="205943"/>
                      </a:moveTo>
                      <a:cubicBezTo>
                        <a:pt x="22269" y="206918"/>
                        <a:pt x="42389" y="200625"/>
                        <a:pt x="50987" y="186532"/>
                      </a:cubicBezTo>
                      <a:cubicBezTo>
                        <a:pt x="56837" y="177048"/>
                        <a:pt x="60294" y="165437"/>
                        <a:pt x="64282" y="155066"/>
                      </a:cubicBezTo>
                      <a:cubicBezTo>
                        <a:pt x="68271" y="144784"/>
                        <a:pt x="71728" y="134414"/>
                        <a:pt x="75096" y="123955"/>
                      </a:cubicBezTo>
                      <a:cubicBezTo>
                        <a:pt x="81743" y="103214"/>
                        <a:pt x="86796" y="82208"/>
                        <a:pt x="92114" y="61113"/>
                      </a:cubicBezTo>
                      <a:cubicBezTo>
                        <a:pt x="93886" y="53933"/>
                        <a:pt x="97609" y="51717"/>
                        <a:pt x="102484" y="45513"/>
                      </a:cubicBezTo>
                      <a:cubicBezTo>
                        <a:pt x="110107" y="35852"/>
                        <a:pt x="113652" y="25481"/>
                        <a:pt x="110373" y="13338"/>
                      </a:cubicBezTo>
                      <a:cubicBezTo>
                        <a:pt x="106384" y="-1287"/>
                        <a:pt x="81921" y="-5807"/>
                        <a:pt x="75539" y="9615"/>
                      </a:cubicBezTo>
                      <a:cubicBezTo>
                        <a:pt x="72614" y="16618"/>
                        <a:pt x="68980" y="19188"/>
                        <a:pt x="63750" y="25481"/>
                      </a:cubicBezTo>
                      <a:cubicBezTo>
                        <a:pt x="56837" y="33902"/>
                        <a:pt x="52405" y="42854"/>
                        <a:pt x="50189" y="53579"/>
                      </a:cubicBezTo>
                      <a:cubicBezTo>
                        <a:pt x="45580" y="75560"/>
                        <a:pt x="40617" y="97364"/>
                        <a:pt x="34323" y="118992"/>
                      </a:cubicBezTo>
                      <a:cubicBezTo>
                        <a:pt x="31221" y="129539"/>
                        <a:pt x="27853" y="139910"/>
                        <a:pt x="24574" y="150369"/>
                      </a:cubicBezTo>
                      <a:cubicBezTo>
                        <a:pt x="22269" y="157548"/>
                        <a:pt x="20585" y="167475"/>
                        <a:pt x="15621" y="173325"/>
                      </a:cubicBezTo>
                      <a:cubicBezTo>
                        <a:pt x="10569" y="179264"/>
                        <a:pt x="3124" y="182455"/>
                        <a:pt x="642" y="190609"/>
                      </a:cubicBezTo>
                      <a:cubicBezTo>
                        <a:pt x="-1397" y="197257"/>
                        <a:pt x="1440" y="205411"/>
                        <a:pt x="8885" y="205943"/>
                      </a:cubicBezTo>
                      <a:lnTo>
                        <a:pt x="8885" y="20594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5" name="任意多边形: 形状 364"/>
                <p:cNvSpPr/>
                <p:nvPr>
                  <p:custDataLst>
                    <p:tags r:id="rId111"/>
                  </p:custDataLst>
                </p:nvPr>
              </p:nvSpPr>
              <p:spPr>
                <a:xfrm>
                  <a:off x="7757083" y="3523079"/>
                  <a:ext cx="211897" cy="94625"/>
                </a:xfrm>
                <a:custGeom>
                  <a:avLst/>
                  <a:gdLst>
                    <a:gd name="connsiteX0" fmla="*/ 2516 w 211897"/>
                    <a:gd name="connsiteY0" fmla="*/ 9708 h 94625"/>
                    <a:gd name="connsiteX1" fmla="*/ 26005 w 211897"/>
                    <a:gd name="connsiteY1" fmla="*/ 28764 h 94625"/>
                    <a:gd name="connsiteX2" fmla="*/ 51798 w 211897"/>
                    <a:gd name="connsiteY2" fmla="*/ 43744 h 94625"/>
                    <a:gd name="connsiteX3" fmla="*/ 101079 w 211897"/>
                    <a:gd name="connsiteY3" fmla="*/ 67587 h 94625"/>
                    <a:gd name="connsiteX4" fmla="*/ 152931 w 211897"/>
                    <a:gd name="connsiteY4" fmla="*/ 82212 h 94625"/>
                    <a:gd name="connsiteX5" fmla="*/ 206555 w 211897"/>
                    <a:gd name="connsiteY5" fmla="*/ 88416 h 94625"/>
                    <a:gd name="connsiteX6" fmla="*/ 195476 w 211897"/>
                    <a:gd name="connsiteY6" fmla="*/ 93291 h 94625"/>
                    <a:gd name="connsiteX7" fmla="*/ 198312 w 211897"/>
                    <a:gd name="connsiteY7" fmla="*/ 92937 h 94625"/>
                    <a:gd name="connsiteX8" fmla="*/ 211076 w 211897"/>
                    <a:gd name="connsiteY8" fmla="*/ 75298 h 94625"/>
                    <a:gd name="connsiteX9" fmla="*/ 210189 w 211897"/>
                    <a:gd name="connsiteY9" fmla="*/ 72994 h 94625"/>
                    <a:gd name="connsiteX10" fmla="*/ 210367 w 211897"/>
                    <a:gd name="connsiteY10" fmla="*/ 81414 h 94625"/>
                    <a:gd name="connsiteX11" fmla="*/ 170303 w 211897"/>
                    <a:gd name="connsiteY11" fmla="*/ 40819 h 94625"/>
                    <a:gd name="connsiteX12" fmla="*/ 116502 w 211897"/>
                    <a:gd name="connsiteY12" fmla="*/ 28233 h 94625"/>
                    <a:gd name="connsiteX13" fmla="*/ 61193 w 211897"/>
                    <a:gd name="connsiteY13" fmla="*/ 9531 h 94625"/>
                    <a:gd name="connsiteX14" fmla="*/ 32387 w 211897"/>
                    <a:gd name="connsiteY14" fmla="*/ 2351 h 94625"/>
                    <a:gd name="connsiteX15" fmla="*/ 6150 w 211897"/>
                    <a:gd name="connsiteY15" fmla="*/ 135 h 94625"/>
                    <a:gd name="connsiteX16" fmla="*/ 2516 w 211897"/>
                    <a:gd name="connsiteY16" fmla="*/ 9708 h 94625"/>
                    <a:gd name="connsiteX17" fmla="*/ 2516 w 211897"/>
                    <a:gd name="connsiteY17" fmla="*/ 9708 h 9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1897" h="94625">
                      <a:moveTo>
                        <a:pt x="2516" y="9708"/>
                      </a:moveTo>
                      <a:cubicBezTo>
                        <a:pt x="11025" y="15292"/>
                        <a:pt x="17319" y="23269"/>
                        <a:pt x="26005" y="28764"/>
                      </a:cubicBezTo>
                      <a:cubicBezTo>
                        <a:pt x="34425" y="33994"/>
                        <a:pt x="42934" y="39135"/>
                        <a:pt x="51798" y="43744"/>
                      </a:cubicBezTo>
                      <a:cubicBezTo>
                        <a:pt x="68018" y="52253"/>
                        <a:pt x="84150" y="60673"/>
                        <a:pt x="101079" y="67587"/>
                      </a:cubicBezTo>
                      <a:cubicBezTo>
                        <a:pt x="118186" y="74678"/>
                        <a:pt x="135381" y="77248"/>
                        <a:pt x="152931" y="82212"/>
                      </a:cubicBezTo>
                      <a:cubicBezTo>
                        <a:pt x="169683" y="86998"/>
                        <a:pt x="190690" y="103484"/>
                        <a:pt x="206555" y="88416"/>
                      </a:cubicBezTo>
                      <a:cubicBezTo>
                        <a:pt x="202833" y="90012"/>
                        <a:pt x="199199" y="91696"/>
                        <a:pt x="195476" y="93291"/>
                      </a:cubicBezTo>
                      <a:cubicBezTo>
                        <a:pt x="196451" y="93203"/>
                        <a:pt x="197337" y="93025"/>
                        <a:pt x="198312" y="92937"/>
                      </a:cubicBezTo>
                      <a:cubicBezTo>
                        <a:pt x="206467" y="91784"/>
                        <a:pt x="214533" y="84427"/>
                        <a:pt x="211076" y="75298"/>
                      </a:cubicBezTo>
                      <a:cubicBezTo>
                        <a:pt x="210810" y="74500"/>
                        <a:pt x="210455" y="73703"/>
                        <a:pt x="210189" y="72994"/>
                      </a:cubicBezTo>
                      <a:cubicBezTo>
                        <a:pt x="210278" y="75830"/>
                        <a:pt x="210367" y="78578"/>
                        <a:pt x="210367" y="81414"/>
                      </a:cubicBezTo>
                      <a:cubicBezTo>
                        <a:pt x="216128" y="59610"/>
                        <a:pt x="186701" y="46048"/>
                        <a:pt x="170303" y="40819"/>
                      </a:cubicBezTo>
                      <a:cubicBezTo>
                        <a:pt x="152665" y="35235"/>
                        <a:pt x="134052" y="34703"/>
                        <a:pt x="116502" y="28233"/>
                      </a:cubicBezTo>
                      <a:cubicBezTo>
                        <a:pt x="98154" y="21585"/>
                        <a:pt x="79895" y="15026"/>
                        <a:pt x="61193" y="9531"/>
                      </a:cubicBezTo>
                      <a:cubicBezTo>
                        <a:pt x="51709" y="6783"/>
                        <a:pt x="42136" y="4212"/>
                        <a:pt x="32387" y="2351"/>
                      </a:cubicBezTo>
                      <a:cubicBezTo>
                        <a:pt x="23700" y="667"/>
                        <a:pt x="14837" y="1997"/>
                        <a:pt x="6150" y="135"/>
                      </a:cubicBezTo>
                      <a:cubicBezTo>
                        <a:pt x="389" y="-1106"/>
                        <a:pt x="-2359" y="6517"/>
                        <a:pt x="2516" y="9708"/>
                      </a:cubicBezTo>
                      <a:lnTo>
                        <a:pt x="2516" y="970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66" name="图形 232"/>
              <p:cNvGrpSpPr/>
              <p:nvPr/>
            </p:nvGrpSpPr>
            <p:grpSpPr>
              <a:xfrm>
                <a:off x="7591624" y="2930101"/>
                <a:ext cx="865158" cy="1250295"/>
                <a:chOff x="7591624" y="2930101"/>
                <a:chExt cx="865158" cy="1250295"/>
              </a:xfrm>
              <a:solidFill>
                <a:srgbClr val="2E382E"/>
              </a:solidFill>
            </p:grpSpPr>
            <p:sp>
              <p:nvSpPr>
                <p:cNvPr id="367" name="任意多边形: 形状 366"/>
                <p:cNvSpPr/>
                <p:nvPr>
                  <p:custDataLst>
                    <p:tags r:id="rId112"/>
                  </p:custDataLst>
                </p:nvPr>
              </p:nvSpPr>
              <p:spPr>
                <a:xfrm>
                  <a:off x="7698221" y="3103761"/>
                  <a:ext cx="758561" cy="1076635"/>
                </a:xfrm>
                <a:custGeom>
                  <a:avLst/>
                  <a:gdLst>
                    <a:gd name="connsiteX0" fmla="*/ 42 w 758561"/>
                    <a:gd name="connsiteY0" fmla="*/ 827 h 1076635"/>
                    <a:gd name="connsiteX1" fmla="*/ 58542 w 758561"/>
                    <a:gd name="connsiteY1" fmla="*/ 101695 h 1076635"/>
                    <a:gd name="connsiteX2" fmla="*/ 136275 w 758561"/>
                    <a:gd name="connsiteY2" fmla="*/ 190507 h 1076635"/>
                    <a:gd name="connsiteX3" fmla="*/ 310887 w 758561"/>
                    <a:gd name="connsiteY3" fmla="*/ 355635 h 1076635"/>
                    <a:gd name="connsiteX4" fmla="*/ 484347 w 758561"/>
                    <a:gd name="connsiteY4" fmla="*/ 566588 h 1076635"/>
                    <a:gd name="connsiteX5" fmla="*/ 628468 w 758561"/>
                    <a:gd name="connsiteY5" fmla="*/ 795445 h 1076635"/>
                    <a:gd name="connsiteX6" fmla="*/ 738199 w 758561"/>
                    <a:gd name="connsiteY6" fmla="*/ 1042118 h 1076635"/>
                    <a:gd name="connsiteX7" fmla="*/ 749988 w 758561"/>
                    <a:gd name="connsiteY7" fmla="*/ 1073672 h 1076635"/>
                    <a:gd name="connsiteX8" fmla="*/ 758408 w 758561"/>
                    <a:gd name="connsiteY8" fmla="*/ 1071101 h 1076635"/>
                    <a:gd name="connsiteX9" fmla="*/ 713204 w 758561"/>
                    <a:gd name="connsiteY9" fmla="*/ 943643 h 1076635"/>
                    <a:gd name="connsiteX10" fmla="*/ 655591 w 758561"/>
                    <a:gd name="connsiteY10" fmla="*/ 821681 h 1076635"/>
                    <a:gd name="connsiteX11" fmla="*/ 514306 w 758561"/>
                    <a:gd name="connsiteY11" fmla="*/ 589988 h 1076635"/>
                    <a:gd name="connsiteX12" fmla="*/ 342885 w 758561"/>
                    <a:gd name="connsiteY12" fmla="*/ 372831 h 1076635"/>
                    <a:gd name="connsiteX13" fmla="*/ 167829 w 758561"/>
                    <a:gd name="connsiteY13" fmla="*/ 208057 h 1076635"/>
                    <a:gd name="connsiteX14" fmla="*/ 15199 w 758561"/>
                    <a:gd name="connsiteY14" fmla="*/ 26177 h 1076635"/>
                    <a:gd name="connsiteX15" fmla="*/ 1106 w 758561"/>
                    <a:gd name="connsiteY15" fmla="*/ 295 h 1076635"/>
                    <a:gd name="connsiteX16" fmla="*/ 42 w 758561"/>
                    <a:gd name="connsiteY16" fmla="*/ 827 h 1076635"/>
                    <a:gd name="connsiteX17" fmla="*/ 42 w 758561"/>
                    <a:gd name="connsiteY17" fmla="*/ 827 h 1076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8561" h="1076635">
                      <a:moveTo>
                        <a:pt x="42" y="827"/>
                      </a:moveTo>
                      <a:cubicBezTo>
                        <a:pt x="15731" y="36459"/>
                        <a:pt x="35231" y="70495"/>
                        <a:pt x="58542" y="101695"/>
                      </a:cubicBezTo>
                      <a:cubicBezTo>
                        <a:pt x="82119" y="133249"/>
                        <a:pt x="108621" y="162499"/>
                        <a:pt x="136275" y="190507"/>
                      </a:cubicBezTo>
                      <a:cubicBezTo>
                        <a:pt x="192559" y="247500"/>
                        <a:pt x="253894" y="299352"/>
                        <a:pt x="310887" y="355635"/>
                      </a:cubicBezTo>
                      <a:cubicBezTo>
                        <a:pt x="375946" y="419896"/>
                        <a:pt x="431786" y="491957"/>
                        <a:pt x="484347" y="566588"/>
                      </a:cubicBezTo>
                      <a:cubicBezTo>
                        <a:pt x="536376" y="640244"/>
                        <a:pt x="585214" y="716293"/>
                        <a:pt x="628468" y="795445"/>
                      </a:cubicBezTo>
                      <a:cubicBezTo>
                        <a:pt x="671634" y="874508"/>
                        <a:pt x="709215" y="956762"/>
                        <a:pt x="738199" y="1042118"/>
                      </a:cubicBezTo>
                      <a:cubicBezTo>
                        <a:pt x="741833" y="1052754"/>
                        <a:pt x="745910" y="1063213"/>
                        <a:pt x="749988" y="1073672"/>
                      </a:cubicBezTo>
                      <a:cubicBezTo>
                        <a:pt x="752026" y="1078901"/>
                        <a:pt x="759738" y="1076686"/>
                        <a:pt x="758408" y="1071101"/>
                      </a:cubicBezTo>
                      <a:cubicBezTo>
                        <a:pt x="748038" y="1027315"/>
                        <a:pt x="730665" y="984948"/>
                        <a:pt x="713204" y="943643"/>
                      </a:cubicBezTo>
                      <a:cubicBezTo>
                        <a:pt x="695743" y="902162"/>
                        <a:pt x="676420" y="861567"/>
                        <a:pt x="655591" y="821681"/>
                      </a:cubicBezTo>
                      <a:cubicBezTo>
                        <a:pt x="613666" y="741466"/>
                        <a:pt x="565714" y="664442"/>
                        <a:pt x="514306" y="589988"/>
                      </a:cubicBezTo>
                      <a:cubicBezTo>
                        <a:pt x="461922" y="514116"/>
                        <a:pt x="406879" y="439396"/>
                        <a:pt x="342885" y="372831"/>
                      </a:cubicBezTo>
                      <a:cubicBezTo>
                        <a:pt x="287310" y="315040"/>
                        <a:pt x="225797" y="263366"/>
                        <a:pt x="167829" y="208057"/>
                      </a:cubicBezTo>
                      <a:cubicBezTo>
                        <a:pt x="110748" y="153635"/>
                        <a:pt x="55174" y="94781"/>
                        <a:pt x="15199" y="26177"/>
                      </a:cubicBezTo>
                      <a:cubicBezTo>
                        <a:pt x="10235" y="17668"/>
                        <a:pt x="5538" y="9070"/>
                        <a:pt x="1106" y="295"/>
                      </a:cubicBezTo>
                      <a:cubicBezTo>
                        <a:pt x="840" y="-325"/>
                        <a:pt x="-224" y="118"/>
                        <a:pt x="42" y="827"/>
                      </a:cubicBezTo>
                      <a:lnTo>
                        <a:pt x="42" y="8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8" name="任意多边形: 形状 367"/>
                <p:cNvSpPr/>
                <p:nvPr>
                  <p:custDataLst>
                    <p:tags r:id="rId113"/>
                  </p:custDataLst>
                </p:nvPr>
              </p:nvSpPr>
              <p:spPr>
                <a:xfrm>
                  <a:off x="7805334" y="3524698"/>
                  <a:ext cx="500105" cy="327027"/>
                </a:xfrm>
                <a:custGeom>
                  <a:avLst/>
                  <a:gdLst>
                    <a:gd name="connsiteX0" fmla="*/ 533 w 500105"/>
                    <a:gd name="connsiteY0" fmla="*/ 2593 h 327027"/>
                    <a:gd name="connsiteX1" fmla="*/ 51676 w 500105"/>
                    <a:gd name="connsiteY1" fmla="*/ 37072 h 327027"/>
                    <a:gd name="connsiteX2" fmla="*/ 106187 w 500105"/>
                    <a:gd name="connsiteY2" fmla="*/ 65347 h 327027"/>
                    <a:gd name="connsiteX3" fmla="*/ 224249 w 500105"/>
                    <a:gd name="connsiteY3" fmla="*/ 107006 h 327027"/>
                    <a:gd name="connsiteX4" fmla="*/ 328130 w 500105"/>
                    <a:gd name="connsiteY4" fmla="*/ 158680 h 327027"/>
                    <a:gd name="connsiteX5" fmla="*/ 412068 w 500105"/>
                    <a:gd name="connsiteY5" fmla="*/ 232248 h 327027"/>
                    <a:gd name="connsiteX6" fmla="*/ 496803 w 500105"/>
                    <a:gd name="connsiteY6" fmla="*/ 326468 h 327027"/>
                    <a:gd name="connsiteX7" fmla="*/ 499817 w 500105"/>
                    <a:gd name="connsiteY7" fmla="*/ 323986 h 327027"/>
                    <a:gd name="connsiteX8" fmla="*/ 430149 w 500105"/>
                    <a:gd name="connsiteY8" fmla="*/ 235616 h 327027"/>
                    <a:gd name="connsiteX9" fmla="*/ 346743 w 500105"/>
                    <a:gd name="connsiteY9" fmla="*/ 158858 h 327027"/>
                    <a:gd name="connsiteX10" fmla="*/ 248535 w 500105"/>
                    <a:gd name="connsiteY10" fmla="*/ 104347 h 327027"/>
                    <a:gd name="connsiteX11" fmla="*/ 125155 w 500105"/>
                    <a:gd name="connsiteY11" fmla="*/ 63309 h 327027"/>
                    <a:gd name="connsiteX12" fmla="*/ 62932 w 500105"/>
                    <a:gd name="connsiteY12" fmla="*/ 34679 h 327027"/>
                    <a:gd name="connsiteX13" fmla="*/ 1685 w 500105"/>
                    <a:gd name="connsiteY13" fmla="*/ 112 h 327027"/>
                    <a:gd name="connsiteX14" fmla="*/ 533 w 500105"/>
                    <a:gd name="connsiteY14" fmla="*/ 2593 h 327027"/>
                    <a:gd name="connsiteX15" fmla="*/ 533 w 500105"/>
                    <a:gd name="connsiteY15" fmla="*/ 2593 h 327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0105" h="327027">
                      <a:moveTo>
                        <a:pt x="533" y="2593"/>
                      </a:moveTo>
                      <a:cubicBezTo>
                        <a:pt x="17196" y="14559"/>
                        <a:pt x="33949" y="26613"/>
                        <a:pt x="51676" y="37072"/>
                      </a:cubicBezTo>
                      <a:cubicBezTo>
                        <a:pt x="69314" y="47532"/>
                        <a:pt x="87485" y="57015"/>
                        <a:pt x="106187" y="65347"/>
                      </a:cubicBezTo>
                      <a:cubicBezTo>
                        <a:pt x="144566" y="82365"/>
                        <a:pt x="184540" y="93711"/>
                        <a:pt x="224249" y="107006"/>
                      </a:cubicBezTo>
                      <a:cubicBezTo>
                        <a:pt x="261299" y="119415"/>
                        <a:pt x="296044" y="136256"/>
                        <a:pt x="328130" y="158680"/>
                      </a:cubicBezTo>
                      <a:cubicBezTo>
                        <a:pt x="358709" y="180042"/>
                        <a:pt x="386364" y="205391"/>
                        <a:pt x="412068" y="232248"/>
                      </a:cubicBezTo>
                      <a:cubicBezTo>
                        <a:pt x="441318" y="262739"/>
                        <a:pt x="466313" y="297218"/>
                        <a:pt x="496803" y="326468"/>
                      </a:cubicBezTo>
                      <a:cubicBezTo>
                        <a:pt x="498399" y="328063"/>
                        <a:pt x="500969" y="325936"/>
                        <a:pt x="499817" y="323986"/>
                      </a:cubicBezTo>
                      <a:cubicBezTo>
                        <a:pt x="480849" y="291545"/>
                        <a:pt x="455499" y="263182"/>
                        <a:pt x="430149" y="235616"/>
                      </a:cubicBezTo>
                      <a:cubicBezTo>
                        <a:pt x="404534" y="207785"/>
                        <a:pt x="377057" y="181548"/>
                        <a:pt x="346743" y="158858"/>
                      </a:cubicBezTo>
                      <a:cubicBezTo>
                        <a:pt x="316519" y="136256"/>
                        <a:pt x="283901" y="117642"/>
                        <a:pt x="248535" y="104347"/>
                      </a:cubicBezTo>
                      <a:cubicBezTo>
                        <a:pt x="207940" y="89013"/>
                        <a:pt x="165484" y="79529"/>
                        <a:pt x="125155" y="63309"/>
                      </a:cubicBezTo>
                      <a:cubicBezTo>
                        <a:pt x="103882" y="54799"/>
                        <a:pt x="83673" y="44341"/>
                        <a:pt x="62932" y="34679"/>
                      </a:cubicBezTo>
                      <a:cubicBezTo>
                        <a:pt x="41749" y="24841"/>
                        <a:pt x="21096" y="13141"/>
                        <a:pt x="1685" y="112"/>
                      </a:cubicBezTo>
                      <a:cubicBezTo>
                        <a:pt x="444" y="-509"/>
                        <a:pt x="-708" y="1618"/>
                        <a:pt x="533" y="2593"/>
                      </a:cubicBezTo>
                      <a:lnTo>
                        <a:pt x="533" y="259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9" name="任意多边形: 形状 368"/>
                <p:cNvSpPr/>
                <p:nvPr>
                  <p:custDataLst>
                    <p:tags r:id="rId114"/>
                  </p:custDataLst>
                </p:nvPr>
              </p:nvSpPr>
              <p:spPr>
                <a:xfrm>
                  <a:off x="7979681" y="3130417"/>
                  <a:ext cx="146703" cy="445936"/>
                </a:xfrm>
                <a:custGeom>
                  <a:avLst/>
                  <a:gdLst>
                    <a:gd name="connsiteX0" fmla="*/ 0 w 146703"/>
                    <a:gd name="connsiteY0" fmla="*/ 230 h 445936"/>
                    <a:gd name="connsiteX1" fmla="*/ 18525 w 146703"/>
                    <a:gd name="connsiteY1" fmla="*/ 87448 h 445936"/>
                    <a:gd name="connsiteX2" fmla="*/ 51586 w 146703"/>
                    <a:gd name="connsiteY2" fmla="*/ 170676 h 445936"/>
                    <a:gd name="connsiteX3" fmla="*/ 110440 w 146703"/>
                    <a:gd name="connsiteY3" fmla="*/ 343427 h 445936"/>
                    <a:gd name="connsiteX4" fmla="*/ 121697 w 146703"/>
                    <a:gd name="connsiteY4" fmla="*/ 396697 h 445936"/>
                    <a:gd name="connsiteX5" fmla="*/ 129053 w 146703"/>
                    <a:gd name="connsiteY5" fmla="*/ 421692 h 445936"/>
                    <a:gd name="connsiteX6" fmla="*/ 140753 w 146703"/>
                    <a:gd name="connsiteY6" fmla="*/ 445003 h 445936"/>
                    <a:gd name="connsiteX7" fmla="*/ 146692 w 146703"/>
                    <a:gd name="connsiteY7" fmla="*/ 442344 h 445936"/>
                    <a:gd name="connsiteX8" fmla="*/ 140399 w 146703"/>
                    <a:gd name="connsiteY8" fmla="*/ 420363 h 445936"/>
                    <a:gd name="connsiteX9" fmla="*/ 133662 w 146703"/>
                    <a:gd name="connsiteY9" fmla="*/ 397229 h 445936"/>
                    <a:gd name="connsiteX10" fmla="*/ 123558 w 146703"/>
                    <a:gd name="connsiteY10" fmla="*/ 350961 h 445936"/>
                    <a:gd name="connsiteX11" fmla="*/ 99804 w 146703"/>
                    <a:gd name="connsiteY11" fmla="*/ 261351 h 445936"/>
                    <a:gd name="connsiteX12" fmla="*/ 30225 w 146703"/>
                    <a:gd name="connsiteY12" fmla="*/ 95691 h 445936"/>
                    <a:gd name="connsiteX13" fmla="*/ 532 w 146703"/>
                    <a:gd name="connsiteY13" fmla="*/ 53 h 445936"/>
                    <a:gd name="connsiteX14" fmla="*/ 0 w 146703"/>
                    <a:gd name="connsiteY14" fmla="*/ 230 h 445936"/>
                    <a:gd name="connsiteX15" fmla="*/ 0 w 146703"/>
                    <a:gd name="connsiteY15" fmla="*/ 230 h 445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6703" h="445936">
                      <a:moveTo>
                        <a:pt x="0" y="230"/>
                      </a:moveTo>
                      <a:cubicBezTo>
                        <a:pt x="177" y="30455"/>
                        <a:pt x="8598" y="59173"/>
                        <a:pt x="18525" y="87448"/>
                      </a:cubicBezTo>
                      <a:cubicBezTo>
                        <a:pt x="28363" y="115634"/>
                        <a:pt x="39975" y="143199"/>
                        <a:pt x="51586" y="170676"/>
                      </a:cubicBezTo>
                      <a:cubicBezTo>
                        <a:pt x="75429" y="227137"/>
                        <a:pt x="98208" y="283244"/>
                        <a:pt x="110440" y="343427"/>
                      </a:cubicBezTo>
                      <a:cubicBezTo>
                        <a:pt x="114074" y="361243"/>
                        <a:pt x="117354" y="379059"/>
                        <a:pt x="121697" y="396697"/>
                      </a:cubicBezTo>
                      <a:cubicBezTo>
                        <a:pt x="123824" y="405117"/>
                        <a:pt x="126128" y="413538"/>
                        <a:pt x="129053" y="421692"/>
                      </a:cubicBezTo>
                      <a:cubicBezTo>
                        <a:pt x="131978" y="430024"/>
                        <a:pt x="134726" y="438444"/>
                        <a:pt x="140753" y="445003"/>
                      </a:cubicBezTo>
                      <a:cubicBezTo>
                        <a:pt x="142792" y="447131"/>
                        <a:pt x="146958" y="445358"/>
                        <a:pt x="146692" y="442344"/>
                      </a:cubicBezTo>
                      <a:cubicBezTo>
                        <a:pt x="145894" y="434544"/>
                        <a:pt x="142792" y="427720"/>
                        <a:pt x="140399" y="420363"/>
                      </a:cubicBezTo>
                      <a:cubicBezTo>
                        <a:pt x="137917" y="412740"/>
                        <a:pt x="135701" y="405029"/>
                        <a:pt x="133662" y="397229"/>
                      </a:cubicBezTo>
                      <a:cubicBezTo>
                        <a:pt x="129674" y="381895"/>
                        <a:pt x="126660" y="366384"/>
                        <a:pt x="123558" y="350961"/>
                      </a:cubicBezTo>
                      <a:cubicBezTo>
                        <a:pt x="117531" y="320559"/>
                        <a:pt x="110440" y="290600"/>
                        <a:pt x="99804" y="261351"/>
                      </a:cubicBezTo>
                      <a:cubicBezTo>
                        <a:pt x="79329" y="204978"/>
                        <a:pt x="51320" y="151797"/>
                        <a:pt x="30225" y="95691"/>
                      </a:cubicBezTo>
                      <a:cubicBezTo>
                        <a:pt x="18436" y="64402"/>
                        <a:pt x="9927" y="32050"/>
                        <a:pt x="532" y="53"/>
                      </a:cubicBezTo>
                      <a:cubicBezTo>
                        <a:pt x="355" y="-36"/>
                        <a:pt x="0" y="-36"/>
                        <a:pt x="0" y="230"/>
                      </a:cubicBezTo>
                      <a:lnTo>
                        <a:pt x="0" y="23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0" name="任意多边形: 形状 369"/>
                <p:cNvSpPr/>
                <p:nvPr>
                  <p:custDataLst>
                    <p:tags r:id="rId115"/>
                  </p:custDataLst>
                </p:nvPr>
              </p:nvSpPr>
              <p:spPr>
                <a:xfrm>
                  <a:off x="7591624" y="2930101"/>
                  <a:ext cx="295082" cy="409397"/>
                </a:xfrm>
                <a:custGeom>
                  <a:avLst/>
                  <a:gdLst>
                    <a:gd name="connsiteX0" fmla="*/ 283556 w 295082"/>
                    <a:gd name="connsiteY0" fmla="*/ 401926 h 409397"/>
                    <a:gd name="connsiteX1" fmla="*/ 170723 w 295082"/>
                    <a:gd name="connsiteY1" fmla="*/ 370726 h 409397"/>
                    <a:gd name="connsiteX2" fmla="*/ 81822 w 295082"/>
                    <a:gd name="connsiteY2" fmla="*/ 319140 h 409397"/>
                    <a:gd name="connsiteX3" fmla="*/ 22170 w 295082"/>
                    <a:gd name="connsiteY3" fmla="*/ 140362 h 409397"/>
                    <a:gd name="connsiteX4" fmla="*/ 9672 w 295082"/>
                    <a:gd name="connsiteY4" fmla="*/ 4750 h 409397"/>
                    <a:gd name="connsiteX5" fmla="*/ 2493 w 295082"/>
                    <a:gd name="connsiteY5" fmla="*/ 9093 h 409397"/>
                    <a:gd name="connsiteX6" fmla="*/ 151135 w 295082"/>
                    <a:gd name="connsiteY6" fmla="*/ 126624 h 409397"/>
                    <a:gd name="connsiteX7" fmla="*/ 209546 w 295082"/>
                    <a:gd name="connsiteY7" fmla="*/ 200457 h 409397"/>
                    <a:gd name="connsiteX8" fmla="*/ 250850 w 295082"/>
                    <a:gd name="connsiteY8" fmla="*/ 297513 h 409397"/>
                    <a:gd name="connsiteX9" fmla="*/ 286747 w 295082"/>
                    <a:gd name="connsiteY9" fmla="*/ 407155 h 409397"/>
                    <a:gd name="connsiteX10" fmla="*/ 294547 w 295082"/>
                    <a:gd name="connsiteY10" fmla="*/ 402280 h 409397"/>
                    <a:gd name="connsiteX11" fmla="*/ 262638 w 295082"/>
                    <a:gd name="connsiteY11" fmla="*/ 302477 h 409397"/>
                    <a:gd name="connsiteX12" fmla="*/ 222575 w 295082"/>
                    <a:gd name="connsiteY12" fmla="*/ 203116 h 409397"/>
                    <a:gd name="connsiteX13" fmla="*/ 95028 w 295082"/>
                    <a:gd name="connsiteY13" fmla="*/ 64225 h 409397"/>
                    <a:gd name="connsiteX14" fmla="*/ 7191 w 295082"/>
                    <a:gd name="connsiteY14" fmla="*/ 673 h 409397"/>
                    <a:gd name="connsiteX15" fmla="*/ 11 w 295082"/>
                    <a:gd name="connsiteY15" fmla="*/ 5016 h 409397"/>
                    <a:gd name="connsiteX16" fmla="*/ 11622 w 295082"/>
                    <a:gd name="connsiteY16" fmla="*/ 130878 h 409397"/>
                    <a:gd name="connsiteX17" fmla="*/ 26070 w 295082"/>
                    <a:gd name="connsiteY17" fmla="*/ 231037 h 409397"/>
                    <a:gd name="connsiteX18" fmla="*/ 67817 w 295082"/>
                    <a:gd name="connsiteY18" fmla="*/ 317545 h 409397"/>
                    <a:gd name="connsiteX19" fmla="*/ 153794 w 295082"/>
                    <a:gd name="connsiteY19" fmla="*/ 373917 h 409397"/>
                    <a:gd name="connsiteX20" fmla="*/ 283113 w 295082"/>
                    <a:gd name="connsiteY20" fmla="*/ 405649 h 409397"/>
                    <a:gd name="connsiteX21" fmla="*/ 283556 w 295082"/>
                    <a:gd name="connsiteY21" fmla="*/ 401926 h 409397"/>
                    <a:gd name="connsiteX22" fmla="*/ 283556 w 295082"/>
                    <a:gd name="connsiteY22" fmla="*/ 401926 h 409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95082" h="409397">
                      <a:moveTo>
                        <a:pt x="283556" y="401926"/>
                      </a:moveTo>
                      <a:cubicBezTo>
                        <a:pt x="245620" y="392619"/>
                        <a:pt x="207507" y="383933"/>
                        <a:pt x="170723" y="370726"/>
                      </a:cubicBezTo>
                      <a:cubicBezTo>
                        <a:pt x="138371" y="359115"/>
                        <a:pt x="106197" y="343958"/>
                        <a:pt x="81822" y="319140"/>
                      </a:cubicBezTo>
                      <a:cubicBezTo>
                        <a:pt x="35997" y="272429"/>
                        <a:pt x="27931" y="202407"/>
                        <a:pt x="22170" y="140362"/>
                      </a:cubicBezTo>
                      <a:cubicBezTo>
                        <a:pt x="17916" y="95158"/>
                        <a:pt x="13838" y="49954"/>
                        <a:pt x="9672" y="4750"/>
                      </a:cubicBezTo>
                      <a:cubicBezTo>
                        <a:pt x="7279" y="6168"/>
                        <a:pt x="4886" y="7675"/>
                        <a:pt x="2493" y="9093"/>
                      </a:cubicBezTo>
                      <a:cubicBezTo>
                        <a:pt x="54433" y="45079"/>
                        <a:pt x="106551" y="81508"/>
                        <a:pt x="151135" y="126624"/>
                      </a:cubicBezTo>
                      <a:cubicBezTo>
                        <a:pt x="173205" y="149049"/>
                        <a:pt x="193237" y="173512"/>
                        <a:pt x="209546" y="200457"/>
                      </a:cubicBezTo>
                      <a:cubicBezTo>
                        <a:pt x="227805" y="230682"/>
                        <a:pt x="240834" y="263743"/>
                        <a:pt x="250850" y="297513"/>
                      </a:cubicBezTo>
                      <a:cubicBezTo>
                        <a:pt x="261752" y="334120"/>
                        <a:pt x="267602" y="373651"/>
                        <a:pt x="286747" y="407155"/>
                      </a:cubicBezTo>
                      <a:cubicBezTo>
                        <a:pt x="289761" y="412385"/>
                        <a:pt x="297118" y="407510"/>
                        <a:pt x="294547" y="402280"/>
                      </a:cubicBezTo>
                      <a:cubicBezTo>
                        <a:pt x="279213" y="370460"/>
                        <a:pt x="272211" y="336158"/>
                        <a:pt x="262638" y="302477"/>
                      </a:cubicBezTo>
                      <a:cubicBezTo>
                        <a:pt x="252800" y="268086"/>
                        <a:pt x="240302" y="234228"/>
                        <a:pt x="222575" y="203116"/>
                      </a:cubicBezTo>
                      <a:cubicBezTo>
                        <a:pt x="191109" y="147896"/>
                        <a:pt x="144664" y="103136"/>
                        <a:pt x="95028" y="64225"/>
                      </a:cubicBezTo>
                      <a:cubicBezTo>
                        <a:pt x="66576" y="41888"/>
                        <a:pt x="36884" y="21236"/>
                        <a:pt x="7191" y="673"/>
                      </a:cubicBezTo>
                      <a:cubicBezTo>
                        <a:pt x="4266" y="-1366"/>
                        <a:pt x="-255" y="1559"/>
                        <a:pt x="11" y="5016"/>
                      </a:cubicBezTo>
                      <a:cubicBezTo>
                        <a:pt x="3911" y="46941"/>
                        <a:pt x="7722" y="88865"/>
                        <a:pt x="11622" y="130878"/>
                      </a:cubicBezTo>
                      <a:cubicBezTo>
                        <a:pt x="14725" y="164471"/>
                        <a:pt x="17916" y="198242"/>
                        <a:pt x="26070" y="231037"/>
                      </a:cubicBezTo>
                      <a:cubicBezTo>
                        <a:pt x="33870" y="262414"/>
                        <a:pt x="46722" y="292816"/>
                        <a:pt x="67817" y="317545"/>
                      </a:cubicBezTo>
                      <a:cubicBezTo>
                        <a:pt x="90508" y="344136"/>
                        <a:pt x="121708" y="361242"/>
                        <a:pt x="153794" y="373917"/>
                      </a:cubicBezTo>
                      <a:cubicBezTo>
                        <a:pt x="195009" y="390137"/>
                        <a:pt x="238884" y="402458"/>
                        <a:pt x="283113" y="405649"/>
                      </a:cubicBezTo>
                      <a:cubicBezTo>
                        <a:pt x="285240" y="405737"/>
                        <a:pt x="285595" y="402369"/>
                        <a:pt x="283556" y="401926"/>
                      </a:cubicBezTo>
                      <a:lnTo>
                        <a:pt x="283556" y="4019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1" name="任意多边形: 形状 370"/>
                <p:cNvSpPr/>
                <p:nvPr>
                  <p:custDataLst>
                    <p:tags r:id="rId116"/>
                  </p:custDataLst>
                </p:nvPr>
              </p:nvSpPr>
              <p:spPr>
                <a:xfrm>
                  <a:off x="7893249" y="2978348"/>
                  <a:ext cx="203809" cy="426121"/>
                </a:xfrm>
                <a:custGeom>
                  <a:avLst/>
                  <a:gdLst>
                    <a:gd name="connsiteX0" fmla="*/ 181360 w 203809"/>
                    <a:gd name="connsiteY0" fmla="*/ 423436 h 426121"/>
                    <a:gd name="connsiteX1" fmla="*/ 109832 w 203809"/>
                    <a:gd name="connsiteY1" fmla="*/ 363962 h 426121"/>
                    <a:gd name="connsiteX2" fmla="*/ 48762 w 203809"/>
                    <a:gd name="connsiteY2" fmla="*/ 296244 h 426121"/>
                    <a:gd name="connsiteX3" fmla="*/ 13396 w 203809"/>
                    <a:gd name="connsiteY3" fmla="*/ 217270 h 426121"/>
                    <a:gd name="connsiteX4" fmla="*/ 15701 w 203809"/>
                    <a:gd name="connsiteY4" fmla="*/ 120302 h 426121"/>
                    <a:gd name="connsiteX5" fmla="*/ 38303 w 203809"/>
                    <a:gd name="connsiteY5" fmla="*/ 6051 h 426121"/>
                    <a:gd name="connsiteX6" fmla="*/ 29616 w 203809"/>
                    <a:gd name="connsiteY6" fmla="*/ 7381 h 426121"/>
                    <a:gd name="connsiteX7" fmla="*/ 133231 w 203809"/>
                    <a:gd name="connsiteY7" fmla="*/ 154870 h 426121"/>
                    <a:gd name="connsiteX8" fmla="*/ 176929 w 203809"/>
                    <a:gd name="connsiteY8" fmla="*/ 234376 h 426121"/>
                    <a:gd name="connsiteX9" fmla="*/ 190844 w 203809"/>
                    <a:gd name="connsiteY9" fmla="*/ 276390 h 426121"/>
                    <a:gd name="connsiteX10" fmla="*/ 192972 w 203809"/>
                    <a:gd name="connsiteY10" fmla="*/ 319910 h 426121"/>
                    <a:gd name="connsiteX11" fmla="*/ 177904 w 203809"/>
                    <a:gd name="connsiteY11" fmla="*/ 419802 h 426121"/>
                    <a:gd name="connsiteX12" fmla="*/ 187476 w 203809"/>
                    <a:gd name="connsiteY12" fmla="*/ 422195 h 426121"/>
                    <a:gd name="connsiteX13" fmla="*/ 202633 w 203809"/>
                    <a:gd name="connsiteY13" fmla="*/ 331610 h 426121"/>
                    <a:gd name="connsiteX14" fmla="*/ 192440 w 203809"/>
                    <a:gd name="connsiteY14" fmla="*/ 244481 h 426121"/>
                    <a:gd name="connsiteX15" fmla="*/ 150249 w 203809"/>
                    <a:gd name="connsiteY15" fmla="*/ 163557 h 426121"/>
                    <a:gd name="connsiteX16" fmla="*/ 99461 w 203809"/>
                    <a:gd name="connsiteY16" fmla="*/ 84139 h 426121"/>
                    <a:gd name="connsiteX17" fmla="*/ 37062 w 203809"/>
                    <a:gd name="connsiteY17" fmla="*/ 1354 h 426121"/>
                    <a:gd name="connsiteX18" fmla="*/ 29173 w 203809"/>
                    <a:gd name="connsiteY18" fmla="*/ 3658 h 426121"/>
                    <a:gd name="connsiteX19" fmla="*/ 8255 w 203809"/>
                    <a:gd name="connsiteY19" fmla="*/ 109489 h 426121"/>
                    <a:gd name="connsiteX20" fmla="*/ 2405 w 203809"/>
                    <a:gd name="connsiteY20" fmla="*/ 209115 h 426121"/>
                    <a:gd name="connsiteX21" fmla="*/ 93611 w 203809"/>
                    <a:gd name="connsiteY21" fmla="*/ 360859 h 426121"/>
                    <a:gd name="connsiteX22" fmla="*/ 179499 w 203809"/>
                    <a:gd name="connsiteY22" fmla="*/ 425918 h 426121"/>
                    <a:gd name="connsiteX23" fmla="*/ 181360 w 203809"/>
                    <a:gd name="connsiteY23" fmla="*/ 423436 h 426121"/>
                    <a:gd name="connsiteX24" fmla="*/ 181360 w 203809"/>
                    <a:gd name="connsiteY24" fmla="*/ 423436 h 426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03809" h="426121">
                      <a:moveTo>
                        <a:pt x="181360" y="423436"/>
                      </a:moveTo>
                      <a:cubicBezTo>
                        <a:pt x="158758" y="402252"/>
                        <a:pt x="133054" y="384525"/>
                        <a:pt x="109832" y="363962"/>
                      </a:cubicBezTo>
                      <a:cubicBezTo>
                        <a:pt x="87052" y="343664"/>
                        <a:pt x="65957" y="321505"/>
                        <a:pt x="48762" y="296244"/>
                      </a:cubicBezTo>
                      <a:cubicBezTo>
                        <a:pt x="32453" y="272224"/>
                        <a:pt x="19778" y="245633"/>
                        <a:pt x="13396" y="217270"/>
                      </a:cubicBezTo>
                      <a:cubicBezTo>
                        <a:pt x="6128" y="185006"/>
                        <a:pt x="9673" y="152477"/>
                        <a:pt x="15701" y="120302"/>
                      </a:cubicBezTo>
                      <a:cubicBezTo>
                        <a:pt x="22880" y="82101"/>
                        <a:pt x="30680" y="44076"/>
                        <a:pt x="38303" y="6051"/>
                      </a:cubicBezTo>
                      <a:cubicBezTo>
                        <a:pt x="35378" y="6494"/>
                        <a:pt x="32541" y="6938"/>
                        <a:pt x="29616" y="7381"/>
                      </a:cubicBezTo>
                      <a:cubicBezTo>
                        <a:pt x="67287" y="54180"/>
                        <a:pt x="102032" y="103462"/>
                        <a:pt x="133231" y="154870"/>
                      </a:cubicBezTo>
                      <a:cubicBezTo>
                        <a:pt x="148831" y="180663"/>
                        <a:pt x="164608" y="206899"/>
                        <a:pt x="176929" y="234376"/>
                      </a:cubicBezTo>
                      <a:cubicBezTo>
                        <a:pt x="182956" y="247849"/>
                        <a:pt x="188097" y="261853"/>
                        <a:pt x="190844" y="276390"/>
                      </a:cubicBezTo>
                      <a:cubicBezTo>
                        <a:pt x="193592" y="290660"/>
                        <a:pt x="193858" y="305462"/>
                        <a:pt x="192972" y="319910"/>
                      </a:cubicBezTo>
                      <a:cubicBezTo>
                        <a:pt x="191022" y="353680"/>
                        <a:pt x="181715" y="386298"/>
                        <a:pt x="177904" y="419802"/>
                      </a:cubicBezTo>
                      <a:cubicBezTo>
                        <a:pt x="177195" y="425918"/>
                        <a:pt x="186147" y="428577"/>
                        <a:pt x="187476" y="422195"/>
                      </a:cubicBezTo>
                      <a:cubicBezTo>
                        <a:pt x="193503" y="392325"/>
                        <a:pt x="199619" y="362012"/>
                        <a:pt x="202633" y="331610"/>
                      </a:cubicBezTo>
                      <a:cubicBezTo>
                        <a:pt x="205558" y="301739"/>
                        <a:pt x="203342" y="272667"/>
                        <a:pt x="192440" y="244481"/>
                      </a:cubicBezTo>
                      <a:cubicBezTo>
                        <a:pt x="181449" y="216117"/>
                        <a:pt x="165672" y="189615"/>
                        <a:pt x="150249" y="163557"/>
                      </a:cubicBezTo>
                      <a:cubicBezTo>
                        <a:pt x="134295" y="136523"/>
                        <a:pt x="117277" y="110021"/>
                        <a:pt x="99461" y="84139"/>
                      </a:cubicBezTo>
                      <a:cubicBezTo>
                        <a:pt x="79784" y="55687"/>
                        <a:pt x="58955" y="28121"/>
                        <a:pt x="37062" y="1354"/>
                      </a:cubicBezTo>
                      <a:cubicBezTo>
                        <a:pt x="34757" y="-1394"/>
                        <a:pt x="29794" y="379"/>
                        <a:pt x="29173" y="3658"/>
                      </a:cubicBezTo>
                      <a:cubicBezTo>
                        <a:pt x="22348" y="38935"/>
                        <a:pt x="15169" y="74212"/>
                        <a:pt x="8255" y="109489"/>
                      </a:cubicBezTo>
                      <a:cubicBezTo>
                        <a:pt x="1874" y="142373"/>
                        <a:pt x="-3179" y="175700"/>
                        <a:pt x="2405" y="209115"/>
                      </a:cubicBezTo>
                      <a:cubicBezTo>
                        <a:pt x="12421" y="269121"/>
                        <a:pt x="49825" y="320353"/>
                        <a:pt x="93611" y="360859"/>
                      </a:cubicBezTo>
                      <a:cubicBezTo>
                        <a:pt x="119670" y="384968"/>
                        <a:pt x="148477" y="408457"/>
                        <a:pt x="179499" y="425918"/>
                      </a:cubicBezTo>
                      <a:cubicBezTo>
                        <a:pt x="181006" y="426804"/>
                        <a:pt x="182601" y="424588"/>
                        <a:pt x="181360" y="423436"/>
                      </a:cubicBezTo>
                      <a:lnTo>
                        <a:pt x="181360" y="4234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2" name="任意多边形: 形状 371"/>
                <p:cNvSpPr/>
                <p:nvPr>
                  <p:custDataLst>
                    <p:tags r:id="rId117"/>
                  </p:custDataLst>
                </p:nvPr>
              </p:nvSpPr>
              <p:spPr>
                <a:xfrm>
                  <a:off x="7648695" y="3450671"/>
                  <a:ext cx="362803" cy="188054"/>
                </a:xfrm>
                <a:custGeom>
                  <a:avLst/>
                  <a:gdLst>
                    <a:gd name="connsiteX0" fmla="*/ 362363 w 362803"/>
                    <a:gd name="connsiteY0" fmla="*/ 171904 h 188054"/>
                    <a:gd name="connsiteX1" fmla="*/ 332936 w 362803"/>
                    <a:gd name="connsiteY1" fmla="*/ 141502 h 188054"/>
                    <a:gd name="connsiteX2" fmla="*/ 311043 w 362803"/>
                    <a:gd name="connsiteY2" fmla="*/ 107732 h 188054"/>
                    <a:gd name="connsiteX3" fmla="*/ 253164 w 362803"/>
                    <a:gd name="connsiteY3" fmla="*/ 52778 h 188054"/>
                    <a:gd name="connsiteX4" fmla="*/ 180305 w 362803"/>
                    <a:gd name="connsiteY4" fmla="*/ 20248 h 188054"/>
                    <a:gd name="connsiteX5" fmla="*/ 99470 w 362803"/>
                    <a:gd name="connsiteY5" fmla="*/ 13867 h 188054"/>
                    <a:gd name="connsiteX6" fmla="*/ 7555 w 362803"/>
                    <a:gd name="connsiteY6" fmla="*/ 749 h 188054"/>
                    <a:gd name="connsiteX7" fmla="*/ 730 w 362803"/>
                    <a:gd name="connsiteY7" fmla="*/ 7839 h 188054"/>
                    <a:gd name="connsiteX8" fmla="*/ 103547 w 362803"/>
                    <a:gd name="connsiteY8" fmla="*/ 125193 h 188054"/>
                    <a:gd name="connsiteX9" fmla="*/ 167542 w 362803"/>
                    <a:gd name="connsiteY9" fmla="*/ 171372 h 188054"/>
                    <a:gd name="connsiteX10" fmla="*/ 244300 w 362803"/>
                    <a:gd name="connsiteY10" fmla="*/ 187504 h 188054"/>
                    <a:gd name="connsiteX11" fmla="*/ 293227 w 362803"/>
                    <a:gd name="connsiteY11" fmla="*/ 180590 h 188054"/>
                    <a:gd name="connsiteX12" fmla="*/ 343661 w 362803"/>
                    <a:gd name="connsiteY12" fmla="*/ 172701 h 188054"/>
                    <a:gd name="connsiteX13" fmla="*/ 342154 w 362803"/>
                    <a:gd name="connsiteY13" fmla="*/ 163040 h 188054"/>
                    <a:gd name="connsiteX14" fmla="*/ 256887 w 362803"/>
                    <a:gd name="connsiteY14" fmla="*/ 175893 h 188054"/>
                    <a:gd name="connsiteX15" fmla="*/ 213633 w 362803"/>
                    <a:gd name="connsiteY15" fmla="*/ 176956 h 188054"/>
                    <a:gd name="connsiteX16" fmla="*/ 177558 w 362803"/>
                    <a:gd name="connsiteY16" fmla="*/ 165079 h 188054"/>
                    <a:gd name="connsiteX17" fmla="*/ 116399 w 362803"/>
                    <a:gd name="connsiteY17" fmla="*/ 122711 h 188054"/>
                    <a:gd name="connsiteX18" fmla="*/ 61711 w 362803"/>
                    <a:gd name="connsiteY18" fmla="*/ 70416 h 188054"/>
                    <a:gd name="connsiteX19" fmla="*/ 9416 w 362803"/>
                    <a:gd name="connsiteY19" fmla="*/ 2521 h 188054"/>
                    <a:gd name="connsiteX20" fmla="*/ 2591 w 362803"/>
                    <a:gd name="connsiteY20" fmla="*/ 9612 h 188054"/>
                    <a:gd name="connsiteX21" fmla="*/ 82363 w 362803"/>
                    <a:gd name="connsiteY21" fmla="*/ 24769 h 188054"/>
                    <a:gd name="connsiteX22" fmla="*/ 166301 w 362803"/>
                    <a:gd name="connsiteY22" fmla="*/ 26719 h 188054"/>
                    <a:gd name="connsiteX23" fmla="*/ 302711 w 362803"/>
                    <a:gd name="connsiteY23" fmla="*/ 109770 h 188054"/>
                    <a:gd name="connsiteX24" fmla="*/ 328593 w 362803"/>
                    <a:gd name="connsiteY24" fmla="*/ 144959 h 188054"/>
                    <a:gd name="connsiteX25" fmla="*/ 361477 w 362803"/>
                    <a:gd name="connsiteY25" fmla="*/ 173411 h 188054"/>
                    <a:gd name="connsiteX26" fmla="*/ 362363 w 362803"/>
                    <a:gd name="connsiteY26" fmla="*/ 171904 h 188054"/>
                    <a:gd name="connsiteX27" fmla="*/ 362363 w 362803"/>
                    <a:gd name="connsiteY27" fmla="*/ 171904 h 188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62803" h="188054">
                      <a:moveTo>
                        <a:pt x="362363" y="171904"/>
                      </a:moveTo>
                      <a:cubicBezTo>
                        <a:pt x="350752" y="163661"/>
                        <a:pt x="340736" y="153468"/>
                        <a:pt x="332936" y="141502"/>
                      </a:cubicBezTo>
                      <a:cubicBezTo>
                        <a:pt x="325579" y="130245"/>
                        <a:pt x="319020" y="118545"/>
                        <a:pt x="311043" y="107732"/>
                      </a:cubicBezTo>
                      <a:cubicBezTo>
                        <a:pt x="295177" y="86105"/>
                        <a:pt x="275412" y="67668"/>
                        <a:pt x="253164" y="52778"/>
                      </a:cubicBezTo>
                      <a:cubicBezTo>
                        <a:pt x="230916" y="37975"/>
                        <a:pt x="206187" y="26896"/>
                        <a:pt x="180305" y="20248"/>
                      </a:cubicBezTo>
                      <a:cubicBezTo>
                        <a:pt x="153626" y="13423"/>
                        <a:pt x="126858" y="12449"/>
                        <a:pt x="99470" y="13867"/>
                      </a:cubicBezTo>
                      <a:cubicBezTo>
                        <a:pt x="68536" y="15462"/>
                        <a:pt x="34855" y="18564"/>
                        <a:pt x="7555" y="749"/>
                      </a:cubicBezTo>
                      <a:cubicBezTo>
                        <a:pt x="3212" y="-2088"/>
                        <a:pt x="-1929" y="3762"/>
                        <a:pt x="730" y="7839"/>
                      </a:cubicBezTo>
                      <a:cubicBezTo>
                        <a:pt x="29271" y="51537"/>
                        <a:pt x="63927" y="91245"/>
                        <a:pt x="103547" y="125193"/>
                      </a:cubicBezTo>
                      <a:cubicBezTo>
                        <a:pt x="123401" y="142211"/>
                        <a:pt x="144497" y="158874"/>
                        <a:pt x="167542" y="171372"/>
                      </a:cubicBezTo>
                      <a:cubicBezTo>
                        <a:pt x="191651" y="184490"/>
                        <a:pt x="217001" y="189897"/>
                        <a:pt x="244300" y="187504"/>
                      </a:cubicBezTo>
                      <a:cubicBezTo>
                        <a:pt x="260698" y="186086"/>
                        <a:pt x="277007" y="183072"/>
                        <a:pt x="293227" y="180590"/>
                      </a:cubicBezTo>
                      <a:cubicBezTo>
                        <a:pt x="310068" y="178020"/>
                        <a:pt x="326909" y="175627"/>
                        <a:pt x="343661" y="172701"/>
                      </a:cubicBezTo>
                      <a:cubicBezTo>
                        <a:pt x="349068" y="171727"/>
                        <a:pt x="347649" y="162331"/>
                        <a:pt x="342154" y="163040"/>
                      </a:cubicBezTo>
                      <a:cubicBezTo>
                        <a:pt x="313613" y="166852"/>
                        <a:pt x="285339" y="172081"/>
                        <a:pt x="256887" y="175893"/>
                      </a:cubicBezTo>
                      <a:cubicBezTo>
                        <a:pt x="242616" y="177754"/>
                        <a:pt x="227903" y="179083"/>
                        <a:pt x="213633" y="176956"/>
                      </a:cubicBezTo>
                      <a:cubicBezTo>
                        <a:pt x="201046" y="175095"/>
                        <a:pt x="188903" y="170752"/>
                        <a:pt x="177558" y="165079"/>
                      </a:cubicBezTo>
                      <a:cubicBezTo>
                        <a:pt x="155399" y="154000"/>
                        <a:pt x="135367" y="138488"/>
                        <a:pt x="116399" y="122711"/>
                      </a:cubicBezTo>
                      <a:cubicBezTo>
                        <a:pt x="96988" y="106579"/>
                        <a:pt x="78729" y="89030"/>
                        <a:pt x="61711" y="70416"/>
                      </a:cubicBezTo>
                      <a:cubicBezTo>
                        <a:pt x="42477" y="49232"/>
                        <a:pt x="25016" y="26453"/>
                        <a:pt x="9416" y="2521"/>
                      </a:cubicBezTo>
                      <a:cubicBezTo>
                        <a:pt x="7112" y="4914"/>
                        <a:pt x="4896" y="7308"/>
                        <a:pt x="2591" y="9612"/>
                      </a:cubicBezTo>
                      <a:cubicBezTo>
                        <a:pt x="26257" y="25123"/>
                        <a:pt x="54975" y="26098"/>
                        <a:pt x="82363" y="24769"/>
                      </a:cubicBezTo>
                      <a:cubicBezTo>
                        <a:pt x="110638" y="23439"/>
                        <a:pt x="138292" y="21312"/>
                        <a:pt x="166301" y="26719"/>
                      </a:cubicBezTo>
                      <a:cubicBezTo>
                        <a:pt x="219571" y="37089"/>
                        <a:pt x="269384" y="66782"/>
                        <a:pt x="302711" y="109770"/>
                      </a:cubicBezTo>
                      <a:cubicBezTo>
                        <a:pt x="311663" y="121293"/>
                        <a:pt x="319375" y="133702"/>
                        <a:pt x="328593" y="144959"/>
                      </a:cubicBezTo>
                      <a:cubicBezTo>
                        <a:pt x="337899" y="156393"/>
                        <a:pt x="347472" y="167827"/>
                        <a:pt x="361477" y="173411"/>
                      </a:cubicBezTo>
                      <a:cubicBezTo>
                        <a:pt x="362540" y="174031"/>
                        <a:pt x="363338" y="172613"/>
                        <a:pt x="362363" y="171904"/>
                      </a:cubicBezTo>
                      <a:lnTo>
                        <a:pt x="362363" y="1719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3" name="任意多边形: 形状 372"/>
                <p:cNvSpPr/>
                <p:nvPr>
                  <p:custDataLst>
                    <p:tags r:id="rId118"/>
                  </p:custDataLst>
                </p:nvPr>
              </p:nvSpPr>
              <p:spPr>
                <a:xfrm>
                  <a:off x="8212287" y="3208662"/>
                  <a:ext cx="107149" cy="517098"/>
                </a:xfrm>
                <a:custGeom>
                  <a:avLst/>
                  <a:gdLst>
                    <a:gd name="connsiteX0" fmla="*/ 105805 w 107149"/>
                    <a:gd name="connsiteY0" fmla="*/ 517 h 517098"/>
                    <a:gd name="connsiteX1" fmla="*/ 90826 w 107149"/>
                    <a:gd name="connsiteY1" fmla="*/ 105727 h 517098"/>
                    <a:gd name="connsiteX2" fmla="*/ 72035 w 107149"/>
                    <a:gd name="connsiteY2" fmla="*/ 209342 h 517098"/>
                    <a:gd name="connsiteX3" fmla="*/ 40126 w 107149"/>
                    <a:gd name="connsiteY3" fmla="*/ 311450 h 517098"/>
                    <a:gd name="connsiteX4" fmla="*/ 5027 w 107149"/>
                    <a:gd name="connsiteY4" fmla="*/ 409747 h 517098"/>
                    <a:gd name="connsiteX5" fmla="*/ 329 w 107149"/>
                    <a:gd name="connsiteY5" fmla="*/ 464258 h 517098"/>
                    <a:gd name="connsiteX6" fmla="*/ 14599 w 107149"/>
                    <a:gd name="connsiteY6" fmla="*/ 515312 h 517098"/>
                    <a:gd name="connsiteX7" fmla="*/ 21956 w 107149"/>
                    <a:gd name="connsiteY7" fmla="*/ 511944 h 517098"/>
                    <a:gd name="connsiteX8" fmla="*/ 14422 w 107149"/>
                    <a:gd name="connsiteY8" fmla="*/ 489696 h 517098"/>
                    <a:gd name="connsiteX9" fmla="*/ 10345 w 107149"/>
                    <a:gd name="connsiteY9" fmla="*/ 465942 h 517098"/>
                    <a:gd name="connsiteX10" fmla="*/ 13624 w 107149"/>
                    <a:gd name="connsiteY10" fmla="*/ 416838 h 517098"/>
                    <a:gd name="connsiteX11" fmla="*/ 48015 w 107149"/>
                    <a:gd name="connsiteY11" fmla="*/ 318187 h 517098"/>
                    <a:gd name="connsiteX12" fmla="*/ 97473 w 107149"/>
                    <a:gd name="connsiteY12" fmla="*/ 116984 h 517098"/>
                    <a:gd name="connsiteX13" fmla="*/ 107135 w 107149"/>
                    <a:gd name="connsiteY13" fmla="*/ 694 h 517098"/>
                    <a:gd name="connsiteX14" fmla="*/ 105805 w 107149"/>
                    <a:gd name="connsiteY14" fmla="*/ 517 h 517098"/>
                    <a:gd name="connsiteX15" fmla="*/ 105805 w 107149"/>
                    <a:gd name="connsiteY15" fmla="*/ 517 h 517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7149" h="517098">
                      <a:moveTo>
                        <a:pt x="105805" y="517"/>
                      </a:moveTo>
                      <a:cubicBezTo>
                        <a:pt x="101373" y="35705"/>
                        <a:pt x="95789" y="70628"/>
                        <a:pt x="90826" y="105727"/>
                      </a:cubicBezTo>
                      <a:cubicBezTo>
                        <a:pt x="85862" y="140472"/>
                        <a:pt x="80101" y="175129"/>
                        <a:pt x="72035" y="209342"/>
                      </a:cubicBezTo>
                      <a:cubicBezTo>
                        <a:pt x="63881" y="244087"/>
                        <a:pt x="53421" y="278301"/>
                        <a:pt x="40126" y="311450"/>
                      </a:cubicBezTo>
                      <a:cubicBezTo>
                        <a:pt x="27185" y="343714"/>
                        <a:pt x="12560" y="375711"/>
                        <a:pt x="5027" y="409747"/>
                      </a:cubicBezTo>
                      <a:cubicBezTo>
                        <a:pt x="1127" y="427563"/>
                        <a:pt x="-823" y="446088"/>
                        <a:pt x="329" y="464258"/>
                      </a:cubicBezTo>
                      <a:cubicBezTo>
                        <a:pt x="1481" y="481099"/>
                        <a:pt x="4495" y="501308"/>
                        <a:pt x="14599" y="515312"/>
                      </a:cubicBezTo>
                      <a:cubicBezTo>
                        <a:pt x="17258" y="518946"/>
                        <a:pt x="23374" y="516642"/>
                        <a:pt x="21956" y="511944"/>
                      </a:cubicBezTo>
                      <a:cubicBezTo>
                        <a:pt x="19740" y="504410"/>
                        <a:pt x="16460" y="497231"/>
                        <a:pt x="14422" y="489696"/>
                      </a:cubicBezTo>
                      <a:cubicBezTo>
                        <a:pt x="12295" y="481897"/>
                        <a:pt x="11054" y="474008"/>
                        <a:pt x="10345" y="465942"/>
                      </a:cubicBezTo>
                      <a:cubicBezTo>
                        <a:pt x="9104" y="449545"/>
                        <a:pt x="10433" y="432970"/>
                        <a:pt x="13624" y="416838"/>
                      </a:cubicBezTo>
                      <a:cubicBezTo>
                        <a:pt x="20449" y="382536"/>
                        <a:pt x="34985" y="350450"/>
                        <a:pt x="48015" y="318187"/>
                      </a:cubicBezTo>
                      <a:cubicBezTo>
                        <a:pt x="73985" y="253660"/>
                        <a:pt x="88610" y="185765"/>
                        <a:pt x="97473" y="116984"/>
                      </a:cubicBezTo>
                      <a:cubicBezTo>
                        <a:pt x="102437" y="78339"/>
                        <a:pt x="104298" y="39517"/>
                        <a:pt x="107135" y="694"/>
                      </a:cubicBezTo>
                      <a:cubicBezTo>
                        <a:pt x="107312" y="-104"/>
                        <a:pt x="105894" y="-281"/>
                        <a:pt x="105805" y="517"/>
                      </a:cubicBezTo>
                      <a:lnTo>
                        <a:pt x="105805" y="5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4" name="任意多边形: 形状 373"/>
                <p:cNvSpPr/>
                <p:nvPr>
                  <p:custDataLst>
                    <p:tags r:id="rId119"/>
                  </p:custDataLst>
                </p:nvPr>
              </p:nvSpPr>
              <p:spPr>
                <a:xfrm>
                  <a:off x="8222867" y="3069364"/>
                  <a:ext cx="180822" cy="413214"/>
                </a:xfrm>
                <a:custGeom>
                  <a:avLst/>
                  <a:gdLst>
                    <a:gd name="connsiteX0" fmla="*/ 48071 w 180822"/>
                    <a:gd name="connsiteY0" fmla="*/ 410419 h 413214"/>
                    <a:gd name="connsiteX1" fmla="*/ 34598 w 180822"/>
                    <a:gd name="connsiteY1" fmla="*/ 337206 h 413214"/>
                    <a:gd name="connsiteX2" fmla="*/ 17757 w 180822"/>
                    <a:gd name="connsiteY2" fmla="*/ 297941 h 413214"/>
                    <a:gd name="connsiteX3" fmla="*/ 9691 w 180822"/>
                    <a:gd name="connsiteY3" fmla="*/ 256814 h 413214"/>
                    <a:gd name="connsiteX4" fmla="*/ 49400 w 180822"/>
                    <a:gd name="connsiteY4" fmla="*/ 90533 h 413214"/>
                    <a:gd name="connsiteX5" fmla="*/ 100720 w 180822"/>
                    <a:gd name="connsiteY5" fmla="*/ 6684 h 413214"/>
                    <a:gd name="connsiteX6" fmla="*/ 93009 w 180822"/>
                    <a:gd name="connsiteY6" fmla="*/ 6861 h 413214"/>
                    <a:gd name="connsiteX7" fmla="*/ 170299 w 180822"/>
                    <a:gd name="connsiteY7" fmla="*/ 169507 h 413214"/>
                    <a:gd name="connsiteX8" fmla="*/ 119865 w 180822"/>
                    <a:gd name="connsiteY8" fmla="*/ 334015 h 413214"/>
                    <a:gd name="connsiteX9" fmla="*/ 88843 w 180822"/>
                    <a:gd name="connsiteY9" fmla="*/ 374344 h 413214"/>
                    <a:gd name="connsiteX10" fmla="*/ 51350 w 180822"/>
                    <a:gd name="connsiteY10" fmla="*/ 402973 h 413214"/>
                    <a:gd name="connsiteX11" fmla="*/ 54364 w 180822"/>
                    <a:gd name="connsiteY11" fmla="*/ 413078 h 413214"/>
                    <a:gd name="connsiteX12" fmla="*/ 89375 w 180822"/>
                    <a:gd name="connsiteY12" fmla="*/ 389678 h 413214"/>
                    <a:gd name="connsiteX13" fmla="*/ 118802 w 180822"/>
                    <a:gd name="connsiteY13" fmla="*/ 353249 h 413214"/>
                    <a:gd name="connsiteX14" fmla="*/ 164449 w 180822"/>
                    <a:gd name="connsiteY14" fmla="*/ 273122 h 413214"/>
                    <a:gd name="connsiteX15" fmla="*/ 180669 w 180822"/>
                    <a:gd name="connsiteY15" fmla="*/ 184132 h 413214"/>
                    <a:gd name="connsiteX16" fmla="*/ 157181 w 180822"/>
                    <a:gd name="connsiteY16" fmla="*/ 95231 h 413214"/>
                    <a:gd name="connsiteX17" fmla="*/ 100543 w 180822"/>
                    <a:gd name="connsiteY17" fmla="*/ 2075 h 413214"/>
                    <a:gd name="connsiteX18" fmla="*/ 92831 w 180822"/>
                    <a:gd name="connsiteY18" fmla="*/ 2252 h 413214"/>
                    <a:gd name="connsiteX19" fmla="*/ 12085 w 180822"/>
                    <a:gd name="connsiteY19" fmla="*/ 157010 h 413214"/>
                    <a:gd name="connsiteX20" fmla="*/ 17491 w 180822"/>
                    <a:gd name="connsiteY20" fmla="*/ 321872 h 413214"/>
                    <a:gd name="connsiteX21" fmla="*/ 37789 w 180822"/>
                    <a:gd name="connsiteY21" fmla="*/ 364949 h 413214"/>
                    <a:gd name="connsiteX22" fmla="*/ 45234 w 180822"/>
                    <a:gd name="connsiteY22" fmla="*/ 409710 h 413214"/>
                    <a:gd name="connsiteX23" fmla="*/ 48071 w 180822"/>
                    <a:gd name="connsiteY23" fmla="*/ 410419 h 413214"/>
                    <a:gd name="connsiteX24" fmla="*/ 48071 w 180822"/>
                    <a:gd name="connsiteY24" fmla="*/ 410419 h 413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0822" h="413214">
                      <a:moveTo>
                        <a:pt x="48071" y="410419"/>
                      </a:moveTo>
                      <a:cubicBezTo>
                        <a:pt x="59150" y="386222"/>
                        <a:pt x="45323" y="359010"/>
                        <a:pt x="34598" y="337206"/>
                      </a:cubicBezTo>
                      <a:cubicBezTo>
                        <a:pt x="28305" y="324354"/>
                        <a:pt x="22012" y="311590"/>
                        <a:pt x="17757" y="297941"/>
                      </a:cubicBezTo>
                      <a:cubicBezTo>
                        <a:pt x="13591" y="284557"/>
                        <a:pt x="10932" y="270729"/>
                        <a:pt x="9691" y="256814"/>
                      </a:cubicBezTo>
                      <a:cubicBezTo>
                        <a:pt x="4551" y="198580"/>
                        <a:pt x="22721" y="141587"/>
                        <a:pt x="49400" y="90533"/>
                      </a:cubicBezTo>
                      <a:cubicBezTo>
                        <a:pt x="64557" y="61461"/>
                        <a:pt x="82373" y="33895"/>
                        <a:pt x="100720" y="6684"/>
                      </a:cubicBezTo>
                      <a:cubicBezTo>
                        <a:pt x="98150" y="6773"/>
                        <a:pt x="95579" y="6773"/>
                        <a:pt x="93009" y="6861"/>
                      </a:cubicBezTo>
                      <a:cubicBezTo>
                        <a:pt x="126779" y="55877"/>
                        <a:pt x="163385" y="108704"/>
                        <a:pt x="170299" y="169507"/>
                      </a:cubicBezTo>
                      <a:cubicBezTo>
                        <a:pt x="177035" y="228893"/>
                        <a:pt x="152749" y="285886"/>
                        <a:pt x="119865" y="334015"/>
                      </a:cubicBezTo>
                      <a:cubicBezTo>
                        <a:pt x="110293" y="348020"/>
                        <a:pt x="99834" y="361403"/>
                        <a:pt x="88843" y="374344"/>
                      </a:cubicBezTo>
                      <a:cubicBezTo>
                        <a:pt x="78561" y="386487"/>
                        <a:pt x="67482" y="399428"/>
                        <a:pt x="51350" y="402973"/>
                      </a:cubicBezTo>
                      <a:cubicBezTo>
                        <a:pt x="44791" y="404392"/>
                        <a:pt x="47805" y="414496"/>
                        <a:pt x="54364" y="413078"/>
                      </a:cubicBezTo>
                      <a:cubicBezTo>
                        <a:pt x="68634" y="409887"/>
                        <a:pt x="79802" y="400226"/>
                        <a:pt x="89375" y="389678"/>
                      </a:cubicBezTo>
                      <a:cubicBezTo>
                        <a:pt x="99834" y="378156"/>
                        <a:pt x="109584" y="365835"/>
                        <a:pt x="118802" y="353249"/>
                      </a:cubicBezTo>
                      <a:cubicBezTo>
                        <a:pt x="137061" y="328431"/>
                        <a:pt x="153192" y="301840"/>
                        <a:pt x="164449" y="273122"/>
                      </a:cubicBezTo>
                      <a:cubicBezTo>
                        <a:pt x="175528" y="244848"/>
                        <a:pt x="181910" y="214623"/>
                        <a:pt x="180669" y="184132"/>
                      </a:cubicBezTo>
                      <a:cubicBezTo>
                        <a:pt x="179340" y="153199"/>
                        <a:pt x="170210" y="123240"/>
                        <a:pt x="157181" y="95231"/>
                      </a:cubicBezTo>
                      <a:cubicBezTo>
                        <a:pt x="141758" y="62259"/>
                        <a:pt x="121195" y="31945"/>
                        <a:pt x="100543" y="2075"/>
                      </a:cubicBezTo>
                      <a:cubicBezTo>
                        <a:pt x="98504" y="-850"/>
                        <a:pt x="94781" y="-584"/>
                        <a:pt x="92831" y="2252"/>
                      </a:cubicBezTo>
                      <a:cubicBezTo>
                        <a:pt x="60391" y="50559"/>
                        <a:pt x="28925" y="100815"/>
                        <a:pt x="12085" y="157010"/>
                      </a:cubicBezTo>
                      <a:cubicBezTo>
                        <a:pt x="-3959" y="210546"/>
                        <a:pt x="-5820" y="270109"/>
                        <a:pt x="17491" y="321872"/>
                      </a:cubicBezTo>
                      <a:cubicBezTo>
                        <a:pt x="24050" y="336320"/>
                        <a:pt x="32028" y="350147"/>
                        <a:pt x="37789" y="364949"/>
                      </a:cubicBezTo>
                      <a:cubicBezTo>
                        <a:pt x="43462" y="379485"/>
                        <a:pt x="46121" y="394110"/>
                        <a:pt x="45234" y="409710"/>
                      </a:cubicBezTo>
                      <a:cubicBezTo>
                        <a:pt x="45234" y="411217"/>
                        <a:pt x="47539" y="411749"/>
                        <a:pt x="48071" y="410419"/>
                      </a:cubicBezTo>
                      <a:lnTo>
                        <a:pt x="48071" y="4104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5" name="任意多边形: 形状 374"/>
                <p:cNvSpPr/>
                <p:nvPr>
                  <p:custDataLst>
                    <p:tags r:id="rId120"/>
                  </p:custDataLst>
                </p:nvPr>
              </p:nvSpPr>
              <p:spPr>
                <a:xfrm>
                  <a:off x="7965035" y="3689092"/>
                  <a:ext cx="194256" cy="251792"/>
                </a:xfrm>
                <a:custGeom>
                  <a:avLst/>
                  <a:gdLst>
                    <a:gd name="connsiteX0" fmla="*/ 1174 w 194256"/>
                    <a:gd name="connsiteY0" fmla="*/ 251596 h 251792"/>
                    <a:gd name="connsiteX1" fmla="*/ 30601 w 194256"/>
                    <a:gd name="connsiteY1" fmla="*/ 202049 h 251792"/>
                    <a:gd name="connsiteX2" fmla="*/ 51164 w 194256"/>
                    <a:gd name="connsiteY2" fmla="*/ 141688 h 251792"/>
                    <a:gd name="connsiteX3" fmla="*/ 127125 w 194256"/>
                    <a:gd name="connsiteY3" fmla="*/ 35237 h 251792"/>
                    <a:gd name="connsiteX4" fmla="*/ 158147 w 194256"/>
                    <a:gd name="connsiteY4" fmla="*/ 17776 h 251792"/>
                    <a:gd name="connsiteX5" fmla="*/ 173836 w 194256"/>
                    <a:gd name="connsiteY5" fmla="*/ 12369 h 251792"/>
                    <a:gd name="connsiteX6" fmla="*/ 191563 w 194256"/>
                    <a:gd name="connsiteY6" fmla="*/ 7848 h 251792"/>
                    <a:gd name="connsiteX7" fmla="*/ 190322 w 194256"/>
                    <a:gd name="connsiteY7" fmla="*/ 137 h 251792"/>
                    <a:gd name="connsiteX8" fmla="*/ 160363 w 194256"/>
                    <a:gd name="connsiteY8" fmla="*/ 6962 h 251792"/>
                    <a:gd name="connsiteX9" fmla="*/ 131911 w 194256"/>
                    <a:gd name="connsiteY9" fmla="*/ 21144 h 251792"/>
                    <a:gd name="connsiteX10" fmla="*/ 85378 w 194256"/>
                    <a:gd name="connsiteY10" fmla="*/ 63245 h 251792"/>
                    <a:gd name="connsiteX11" fmla="*/ 30601 w 194256"/>
                    <a:gd name="connsiteY11" fmla="*/ 184765 h 251792"/>
                    <a:gd name="connsiteX12" fmla="*/ 199 w 194256"/>
                    <a:gd name="connsiteY12" fmla="*/ 250444 h 251792"/>
                    <a:gd name="connsiteX13" fmla="*/ 1174 w 194256"/>
                    <a:gd name="connsiteY13" fmla="*/ 251596 h 251792"/>
                    <a:gd name="connsiteX14" fmla="*/ 1174 w 194256"/>
                    <a:gd name="connsiteY14" fmla="*/ 251596 h 251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4256" h="251792">
                      <a:moveTo>
                        <a:pt x="1174" y="251596"/>
                      </a:moveTo>
                      <a:cubicBezTo>
                        <a:pt x="15710" y="238123"/>
                        <a:pt x="24130" y="220485"/>
                        <a:pt x="30601" y="202049"/>
                      </a:cubicBezTo>
                      <a:cubicBezTo>
                        <a:pt x="37603" y="182017"/>
                        <a:pt x="43542" y="161543"/>
                        <a:pt x="51164" y="141688"/>
                      </a:cubicBezTo>
                      <a:cubicBezTo>
                        <a:pt x="66941" y="100650"/>
                        <a:pt x="90873" y="61207"/>
                        <a:pt x="127125" y="35237"/>
                      </a:cubicBezTo>
                      <a:cubicBezTo>
                        <a:pt x="136786" y="28323"/>
                        <a:pt x="147156" y="22296"/>
                        <a:pt x="158147" y="17776"/>
                      </a:cubicBezTo>
                      <a:cubicBezTo>
                        <a:pt x="163288" y="15648"/>
                        <a:pt x="168518" y="13876"/>
                        <a:pt x="173836" y="12369"/>
                      </a:cubicBezTo>
                      <a:cubicBezTo>
                        <a:pt x="179686" y="10773"/>
                        <a:pt x="185979" y="10153"/>
                        <a:pt x="191563" y="7848"/>
                      </a:cubicBezTo>
                      <a:cubicBezTo>
                        <a:pt x="195817" y="6076"/>
                        <a:pt x="194754" y="580"/>
                        <a:pt x="190322" y="137"/>
                      </a:cubicBezTo>
                      <a:cubicBezTo>
                        <a:pt x="180572" y="-838"/>
                        <a:pt x="169315" y="3594"/>
                        <a:pt x="160363" y="6962"/>
                      </a:cubicBezTo>
                      <a:cubicBezTo>
                        <a:pt x="150436" y="10685"/>
                        <a:pt x="140863" y="15471"/>
                        <a:pt x="131911" y="21144"/>
                      </a:cubicBezTo>
                      <a:cubicBezTo>
                        <a:pt x="114095" y="32312"/>
                        <a:pt x="98407" y="46848"/>
                        <a:pt x="85378" y="63245"/>
                      </a:cubicBezTo>
                      <a:cubicBezTo>
                        <a:pt x="57280" y="98700"/>
                        <a:pt x="41503" y="141334"/>
                        <a:pt x="30601" y="184765"/>
                      </a:cubicBezTo>
                      <a:cubicBezTo>
                        <a:pt x="24751" y="208165"/>
                        <a:pt x="17128" y="232539"/>
                        <a:pt x="199" y="250444"/>
                      </a:cubicBezTo>
                      <a:cubicBezTo>
                        <a:pt x="-422" y="251242"/>
                        <a:pt x="553" y="252217"/>
                        <a:pt x="1174" y="251596"/>
                      </a:cubicBezTo>
                      <a:lnTo>
                        <a:pt x="1174" y="25159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6" name="任意多边形: 形状 375"/>
                <p:cNvSpPr/>
                <p:nvPr>
                  <p:custDataLst>
                    <p:tags r:id="rId121"/>
                  </p:custDataLst>
                </p:nvPr>
              </p:nvSpPr>
              <p:spPr>
                <a:xfrm>
                  <a:off x="7881663" y="3741899"/>
                  <a:ext cx="203659" cy="355004"/>
                </a:xfrm>
                <a:custGeom>
                  <a:avLst/>
                  <a:gdLst>
                    <a:gd name="connsiteX0" fmla="*/ 180981 w 203659"/>
                    <a:gd name="connsiteY0" fmla="*/ 1486 h 355004"/>
                    <a:gd name="connsiteX1" fmla="*/ 141627 w 203659"/>
                    <a:gd name="connsiteY1" fmla="*/ 12566 h 355004"/>
                    <a:gd name="connsiteX2" fmla="*/ 106261 w 203659"/>
                    <a:gd name="connsiteY2" fmla="*/ 28254 h 355004"/>
                    <a:gd name="connsiteX3" fmla="*/ 44926 w 203659"/>
                    <a:gd name="connsiteY3" fmla="*/ 75142 h 355004"/>
                    <a:gd name="connsiteX4" fmla="*/ 7344 w 203659"/>
                    <a:gd name="connsiteY4" fmla="*/ 237789 h 355004"/>
                    <a:gd name="connsiteX5" fmla="*/ 165 w 203659"/>
                    <a:gd name="connsiteY5" fmla="*/ 348494 h 355004"/>
                    <a:gd name="connsiteX6" fmla="*/ 8053 w 203659"/>
                    <a:gd name="connsiteY6" fmla="*/ 354256 h 355004"/>
                    <a:gd name="connsiteX7" fmla="*/ 85343 w 203659"/>
                    <a:gd name="connsiteY7" fmla="*/ 306127 h 355004"/>
                    <a:gd name="connsiteX8" fmla="*/ 148806 w 203659"/>
                    <a:gd name="connsiteY8" fmla="*/ 256313 h 355004"/>
                    <a:gd name="connsiteX9" fmla="*/ 185767 w 203659"/>
                    <a:gd name="connsiteY9" fmla="*/ 185228 h 355004"/>
                    <a:gd name="connsiteX10" fmla="*/ 203583 w 203659"/>
                    <a:gd name="connsiteY10" fmla="*/ 103240 h 355004"/>
                    <a:gd name="connsiteX11" fmla="*/ 195872 w 203659"/>
                    <a:gd name="connsiteY11" fmla="*/ 55465 h 355004"/>
                    <a:gd name="connsiteX12" fmla="*/ 184349 w 203659"/>
                    <a:gd name="connsiteY12" fmla="*/ 3702 h 355004"/>
                    <a:gd name="connsiteX13" fmla="*/ 174245 w 203659"/>
                    <a:gd name="connsiteY13" fmla="*/ 6716 h 355004"/>
                    <a:gd name="connsiteX14" fmla="*/ 183817 w 203659"/>
                    <a:gd name="connsiteY14" fmla="*/ 49881 h 355004"/>
                    <a:gd name="connsiteX15" fmla="*/ 192238 w 203659"/>
                    <a:gd name="connsiteY15" fmla="*/ 92870 h 355004"/>
                    <a:gd name="connsiteX16" fmla="*/ 178942 w 203659"/>
                    <a:gd name="connsiteY16" fmla="*/ 173705 h 355004"/>
                    <a:gd name="connsiteX17" fmla="*/ 144906 w 203659"/>
                    <a:gd name="connsiteY17" fmla="*/ 243993 h 355004"/>
                    <a:gd name="connsiteX18" fmla="*/ 85255 w 203659"/>
                    <a:gd name="connsiteY18" fmla="*/ 293629 h 355004"/>
                    <a:gd name="connsiteX19" fmla="*/ 2558 w 203659"/>
                    <a:gd name="connsiteY19" fmla="*/ 345215 h 355004"/>
                    <a:gd name="connsiteX20" fmla="*/ 10446 w 203659"/>
                    <a:gd name="connsiteY20" fmla="*/ 350976 h 355004"/>
                    <a:gd name="connsiteX21" fmla="*/ 19133 w 203659"/>
                    <a:gd name="connsiteY21" fmla="*/ 167678 h 355004"/>
                    <a:gd name="connsiteX22" fmla="*/ 45723 w 203659"/>
                    <a:gd name="connsiteY22" fmla="*/ 89944 h 355004"/>
                    <a:gd name="connsiteX23" fmla="*/ 102361 w 203659"/>
                    <a:gd name="connsiteY23" fmla="*/ 40840 h 355004"/>
                    <a:gd name="connsiteX24" fmla="*/ 141095 w 203659"/>
                    <a:gd name="connsiteY24" fmla="*/ 21872 h 355004"/>
                    <a:gd name="connsiteX25" fmla="*/ 160684 w 203659"/>
                    <a:gd name="connsiteY25" fmla="*/ 12920 h 355004"/>
                    <a:gd name="connsiteX26" fmla="*/ 181602 w 203659"/>
                    <a:gd name="connsiteY26" fmla="*/ 2816 h 355004"/>
                    <a:gd name="connsiteX27" fmla="*/ 180981 w 203659"/>
                    <a:gd name="connsiteY27" fmla="*/ 1486 h 355004"/>
                    <a:gd name="connsiteX28" fmla="*/ 180981 w 203659"/>
                    <a:gd name="connsiteY28" fmla="*/ 1486 h 355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3659" h="355004">
                      <a:moveTo>
                        <a:pt x="180981" y="1486"/>
                      </a:moveTo>
                      <a:cubicBezTo>
                        <a:pt x="167952" y="5475"/>
                        <a:pt x="154479" y="7602"/>
                        <a:pt x="141627" y="12566"/>
                      </a:cubicBezTo>
                      <a:cubicBezTo>
                        <a:pt x="129573" y="17263"/>
                        <a:pt x="117695" y="22404"/>
                        <a:pt x="106261" y="28254"/>
                      </a:cubicBezTo>
                      <a:cubicBezTo>
                        <a:pt x="83305" y="40043"/>
                        <a:pt x="61500" y="55111"/>
                        <a:pt x="44926" y="75142"/>
                      </a:cubicBezTo>
                      <a:cubicBezTo>
                        <a:pt x="7255" y="120612"/>
                        <a:pt x="6015" y="181682"/>
                        <a:pt x="7344" y="237789"/>
                      </a:cubicBezTo>
                      <a:cubicBezTo>
                        <a:pt x="8230" y="274838"/>
                        <a:pt x="9560" y="312331"/>
                        <a:pt x="165" y="348494"/>
                      </a:cubicBezTo>
                      <a:cubicBezTo>
                        <a:pt x="-988" y="352926"/>
                        <a:pt x="4153" y="356649"/>
                        <a:pt x="8053" y="354256"/>
                      </a:cubicBezTo>
                      <a:cubicBezTo>
                        <a:pt x="33846" y="338213"/>
                        <a:pt x="59550" y="322170"/>
                        <a:pt x="85343" y="306127"/>
                      </a:cubicBezTo>
                      <a:cubicBezTo>
                        <a:pt x="108211" y="291856"/>
                        <a:pt x="131877" y="277675"/>
                        <a:pt x="148806" y="256313"/>
                      </a:cubicBezTo>
                      <a:cubicBezTo>
                        <a:pt x="165470" y="235218"/>
                        <a:pt x="176017" y="210046"/>
                        <a:pt x="185767" y="185228"/>
                      </a:cubicBezTo>
                      <a:cubicBezTo>
                        <a:pt x="196049" y="159080"/>
                        <a:pt x="204558" y="131603"/>
                        <a:pt x="203583" y="103240"/>
                      </a:cubicBezTo>
                      <a:cubicBezTo>
                        <a:pt x="203051" y="87108"/>
                        <a:pt x="199329" y="71154"/>
                        <a:pt x="195872" y="55465"/>
                      </a:cubicBezTo>
                      <a:cubicBezTo>
                        <a:pt x="192060" y="38181"/>
                        <a:pt x="188161" y="20986"/>
                        <a:pt x="184349" y="3702"/>
                      </a:cubicBezTo>
                      <a:cubicBezTo>
                        <a:pt x="182842" y="-2945"/>
                        <a:pt x="172827" y="157"/>
                        <a:pt x="174245" y="6716"/>
                      </a:cubicBezTo>
                      <a:cubicBezTo>
                        <a:pt x="177436" y="21075"/>
                        <a:pt x="180627" y="35522"/>
                        <a:pt x="183817" y="49881"/>
                      </a:cubicBezTo>
                      <a:cubicBezTo>
                        <a:pt x="187008" y="64152"/>
                        <a:pt x="190554" y="78333"/>
                        <a:pt x="192238" y="92870"/>
                      </a:cubicBezTo>
                      <a:cubicBezTo>
                        <a:pt x="195340" y="120701"/>
                        <a:pt x="188604" y="147823"/>
                        <a:pt x="178942" y="173705"/>
                      </a:cubicBezTo>
                      <a:cubicBezTo>
                        <a:pt x="169990" y="197903"/>
                        <a:pt x="159886" y="222898"/>
                        <a:pt x="144906" y="243993"/>
                      </a:cubicBezTo>
                      <a:cubicBezTo>
                        <a:pt x="129573" y="265620"/>
                        <a:pt x="107414" y="279802"/>
                        <a:pt x="85255" y="293629"/>
                      </a:cubicBezTo>
                      <a:cubicBezTo>
                        <a:pt x="57689" y="310824"/>
                        <a:pt x="30123" y="328020"/>
                        <a:pt x="2558" y="345215"/>
                      </a:cubicBezTo>
                      <a:cubicBezTo>
                        <a:pt x="5217" y="347165"/>
                        <a:pt x="7787" y="349026"/>
                        <a:pt x="10446" y="350976"/>
                      </a:cubicBezTo>
                      <a:cubicBezTo>
                        <a:pt x="26046" y="290793"/>
                        <a:pt x="12219" y="228659"/>
                        <a:pt x="19133" y="167678"/>
                      </a:cubicBezTo>
                      <a:cubicBezTo>
                        <a:pt x="22235" y="140201"/>
                        <a:pt x="29858" y="112901"/>
                        <a:pt x="45723" y="89944"/>
                      </a:cubicBezTo>
                      <a:cubicBezTo>
                        <a:pt x="60171" y="69204"/>
                        <a:pt x="80557" y="53338"/>
                        <a:pt x="102361" y="40840"/>
                      </a:cubicBezTo>
                      <a:cubicBezTo>
                        <a:pt x="114859" y="33661"/>
                        <a:pt x="127888" y="27545"/>
                        <a:pt x="141095" y="21872"/>
                      </a:cubicBezTo>
                      <a:cubicBezTo>
                        <a:pt x="147743" y="19036"/>
                        <a:pt x="154124" y="16022"/>
                        <a:pt x="160684" y="12920"/>
                      </a:cubicBezTo>
                      <a:cubicBezTo>
                        <a:pt x="167686" y="9641"/>
                        <a:pt x="174333" y="5741"/>
                        <a:pt x="181602" y="2816"/>
                      </a:cubicBezTo>
                      <a:cubicBezTo>
                        <a:pt x="182311" y="2550"/>
                        <a:pt x="181956" y="1220"/>
                        <a:pt x="180981" y="1486"/>
                      </a:cubicBezTo>
                      <a:lnTo>
                        <a:pt x="180981" y="14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77" name="图形 232"/>
            <p:cNvGrpSpPr/>
            <p:nvPr/>
          </p:nvGrpSpPr>
          <p:grpSpPr>
            <a:xfrm>
              <a:off x="6745741" y="2865823"/>
              <a:ext cx="4305718" cy="2979971"/>
              <a:chOff x="6745741" y="2865823"/>
              <a:chExt cx="4305718" cy="2979971"/>
            </a:xfrm>
          </p:grpSpPr>
          <p:grpSp>
            <p:nvGrpSpPr>
              <p:cNvPr id="378" name="图形 232"/>
              <p:cNvGrpSpPr/>
              <p:nvPr/>
            </p:nvGrpSpPr>
            <p:grpSpPr>
              <a:xfrm>
                <a:off x="7230622" y="2870148"/>
                <a:ext cx="2724567" cy="2839528"/>
                <a:chOff x="7230622" y="2870148"/>
                <a:chExt cx="2724567" cy="2839528"/>
              </a:xfrm>
            </p:grpSpPr>
            <p:sp>
              <p:nvSpPr>
                <p:cNvPr id="379" name="任意多边形: 形状 378"/>
                <p:cNvSpPr/>
                <p:nvPr>
                  <p:custDataLst>
                    <p:tags r:id="rId122"/>
                  </p:custDataLst>
                </p:nvPr>
              </p:nvSpPr>
              <p:spPr>
                <a:xfrm>
                  <a:off x="7384759" y="4506451"/>
                  <a:ext cx="452927" cy="1199502"/>
                </a:xfrm>
                <a:custGeom>
                  <a:avLst/>
                  <a:gdLst>
                    <a:gd name="connsiteX0" fmla="*/ 452928 w 452927"/>
                    <a:gd name="connsiteY0" fmla="*/ 50077 h 1199502"/>
                    <a:gd name="connsiteX1" fmla="*/ 186666 w 452927"/>
                    <a:gd name="connsiteY1" fmla="*/ 1199502 h 1199502"/>
                    <a:gd name="connsiteX2" fmla="*/ 0 w 452927"/>
                    <a:gd name="connsiteY2" fmla="*/ 1153058 h 1199502"/>
                    <a:gd name="connsiteX3" fmla="*/ 261475 w 452927"/>
                    <a:gd name="connsiteY3" fmla="*/ 9304 h 1199502"/>
                    <a:gd name="connsiteX4" fmla="*/ 452928 w 452927"/>
                    <a:gd name="connsiteY4" fmla="*/ 50077 h 11995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927" h="1199502">
                      <a:moveTo>
                        <a:pt x="452928" y="50077"/>
                      </a:moveTo>
                      <a:lnTo>
                        <a:pt x="186666" y="1199502"/>
                      </a:lnTo>
                      <a:lnTo>
                        <a:pt x="0" y="1153058"/>
                      </a:lnTo>
                      <a:lnTo>
                        <a:pt x="261475" y="9304"/>
                      </a:lnTo>
                      <a:cubicBezTo>
                        <a:pt x="327242" y="-25884"/>
                        <a:pt x="452928" y="50077"/>
                        <a:pt x="452928" y="5007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0" name="任意多边形: 形状 379"/>
                <p:cNvSpPr/>
                <p:nvPr>
                  <p:custDataLst>
                    <p:tags r:id="rId123"/>
                  </p:custDataLst>
                </p:nvPr>
              </p:nvSpPr>
              <p:spPr>
                <a:xfrm>
                  <a:off x="8825796" y="3398770"/>
                  <a:ext cx="1066594" cy="96790"/>
                </a:xfrm>
                <a:custGeom>
                  <a:avLst/>
                  <a:gdLst>
                    <a:gd name="connsiteX0" fmla="*/ 1057954 w 1066594"/>
                    <a:gd name="connsiteY0" fmla="*/ 0 h 96790"/>
                    <a:gd name="connsiteX1" fmla="*/ 1061588 w 1066594"/>
                    <a:gd name="connsiteY1" fmla="*/ 81101 h 96790"/>
                    <a:gd name="connsiteX2" fmla="*/ 1056713 w 1066594"/>
                    <a:gd name="connsiteY2" fmla="*/ 96790 h 96790"/>
                    <a:gd name="connsiteX3" fmla="*/ 10902 w 1066594"/>
                    <a:gd name="connsiteY3" fmla="*/ 96524 h 96790"/>
                    <a:gd name="connsiteX4" fmla="*/ 21538 w 1066594"/>
                    <a:gd name="connsiteY4" fmla="*/ 47065 h 96790"/>
                    <a:gd name="connsiteX5" fmla="*/ 0 w 1066594"/>
                    <a:gd name="connsiteY5" fmla="*/ 443 h 96790"/>
                    <a:gd name="connsiteX6" fmla="*/ 1057954 w 1066594"/>
                    <a:gd name="connsiteY6" fmla="*/ 0 h 9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6594" h="96790">
                      <a:moveTo>
                        <a:pt x="1057954" y="0"/>
                      </a:moveTo>
                      <a:cubicBezTo>
                        <a:pt x="1075149" y="41393"/>
                        <a:pt x="1061322" y="74188"/>
                        <a:pt x="1061588" y="81101"/>
                      </a:cubicBezTo>
                      <a:cubicBezTo>
                        <a:pt x="1061943" y="88015"/>
                        <a:pt x="1056713" y="96790"/>
                        <a:pt x="1056713" y="96790"/>
                      </a:cubicBezTo>
                      <a:lnTo>
                        <a:pt x="10902" y="96524"/>
                      </a:lnTo>
                      <a:cubicBezTo>
                        <a:pt x="10902" y="96524"/>
                        <a:pt x="28629" y="84913"/>
                        <a:pt x="21538" y="47065"/>
                      </a:cubicBezTo>
                      <a:cubicBezTo>
                        <a:pt x="14448" y="9218"/>
                        <a:pt x="0" y="443"/>
                        <a:pt x="0" y="443"/>
                      </a:cubicBezTo>
                      <a:lnTo>
                        <a:pt x="1057954"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1" name="任意多边形: 形状 380"/>
                <p:cNvSpPr/>
                <p:nvPr>
                  <p:custDataLst>
                    <p:tags r:id="rId124"/>
                  </p:custDataLst>
                </p:nvPr>
              </p:nvSpPr>
              <p:spPr>
                <a:xfrm>
                  <a:off x="8363369" y="4249937"/>
                  <a:ext cx="1448871" cy="235944"/>
                </a:xfrm>
                <a:custGeom>
                  <a:avLst/>
                  <a:gdLst>
                    <a:gd name="connsiteX0" fmla="*/ 1428643 w 1448871"/>
                    <a:gd name="connsiteY0" fmla="*/ 2836 h 235944"/>
                    <a:gd name="connsiteX1" fmla="*/ 1445661 w 1448871"/>
                    <a:gd name="connsiteY1" fmla="*/ 152985 h 235944"/>
                    <a:gd name="connsiteX2" fmla="*/ 1428466 w 1448871"/>
                    <a:gd name="connsiteY2" fmla="*/ 231693 h 235944"/>
                    <a:gd name="connsiteX3" fmla="*/ 622857 w 1448871"/>
                    <a:gd name="connsiteY3" fmla="*/ 230630 h 235944"/>
                    <a:gd name="connsiteX4" fmla="*/ 13931 w 1448871"/>
                    <a:gd name="connsiteY4" fmla="*/ 234086 h 235944"/>
                    <a:gd name="connsiteX5" fmla="*/ 1700 w 1448871"/>
                    <a:gd name="connsiteY5" fmla="*/ 91649 h 235944"/>
                    <a:gd name="connsiteX6" fmla="*/ 17388 w 1448871"/>
                    <a:gd name="connsiteY6" fmla="*/ 0 h 235944"/>
                    <a:gd name="connsiteX7" fmla="*/ 931486 w 1448871"/>
                    <a:gd name="connsiteY7" fmla="*/ 0 h 235944"/>
                    <a:gd name="connsiteX8" fmla="*/ 1428643 w 1448871"/>
                    <a:gd name="connsiteY8" fmla="*/ 2836 h 23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8871" h="235944">
                      <a:moveTo>
                        <a:pt x="1428643" y="2836"/>
                      </a:moveTo>
                      <a:cubicBezTo>
                        <a:pt x="1452929" y="47420"/>
                        <a:pt x="1450625" y="119392"/>
                        <a:pt x="1445661" y="152985"/>
                      </a:cubicBezTo>
                      <a:cubicBezTo>
                        <a:pt x="1440609" y="186578"/>
                        <a:pt x="1428466" y="231693"/>
                        <a:pt x="1428466" y="231693"/>
                      </a:cubicBezTo>
                      <a:lnTo>
                        <a:pt x="622857" y="230630"/>
                      </a:lnTo>
                      <a:cubicBezTo>
                        <a:pt x="622857" y="230630"/>
                        <a:pt x="14109" y="239759"/>
                        <a:pt x="13931" y="234086"/>
                      </a:cubicBezTo>
                      <a:cubicBezTo>
                        <a:pt x="13665" y="228325"/>
                        <a:pt x="-5746" y="136676"/>
                        <a:pt x="1700" y="91649"/>
                      </a:cubicBezTo>
                      <a:cubicBezTo>
                        <a:pt x="9145" y="46622"/>
                        <a:pt x="17388" y="0"/>
                        <a:pt x="17388" y="0"/>
                      </a:cubicBezTo>
                      <a:lnTo>
                        <a:pt x="931486" y="0"/>
                      </a:lnTo>
                      <a:lnTo>
                        <a:pt x="1428643" y="2836"/>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2" name="任意多边形: 形状 381"/>
                <p:cNvSpPr/>
                <p:nvPr>
                  <p:custDataLst>
                    <p:tags r:id="rId125"/>
                  </p:custDataLst>
                </p:nvPr>
              </p:nvSpPr>
              <p:spPr>
                <a:xfrm>
                  <a:off x="8344458" y="3104766"/>
                  <a:ext cx="1426934" cy="136321"/>
                </a:xfrm>
                <a:custGeom>
                  <a:avLst/>
                  <a:gdLst>
                    <a:gd name="connsiteX0" fmla="*/ 1415734 w 1426934"/>
                    <a:gd name="connsiteY0" fmla="*/ 0 h 136321"/>
                    <a:gd name="connsiteX1" fmla="*/ 1421850 w 1426934"/>
                    <a:gd name="connsiteY1" fmla="*/ 135878 h 136321"/>
                    <a:gd name="connsiteX2" fmla="*/ 13786 w 1426934"/>
                    <a:gd name="connsiteY2" fmla="*/ 136321 h 136321"/>
                    <a:gd name="connsiteX3" fmla="*/ 490 w 1426934"/>
                    <a:gd name="connsiteY3" fmla="*/ 69402 h 136321"/>
                    <a:gd name="connsiteX4" fmla="*/ 14140 w 1426934"/>
                    <a:gd name="connsiteY4" fmla="*/ 0 h 136321"/>
                    <a:gd name="connsiteX5" fmla="*/ 1415734 w 1426934"/>
                    <a:gd name="connsiteY5" fmla="*/ 0 h 136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934" h="136321">
                      <a:moveTo>
                        <a:pt x="1415734" y="0"/>
                      </a:moveTo>
                      <a:cubicBezTo>
                        <a:pt x="1426548" y="39620"/>
                        <a:pt x="1431334" y="105388"/>
                        <a:pt x="1421850" y="135878"/>
                      </a:cubicBezTo>
                      <a:lnTo>
                        <a:pt x="13786" y="136321"/>
                      </a:lnTo>
                      <a:cubicBezTo>
                        <a:pt x="13786" y="136321"/>
                        <a:pt x="-3055" y="103083"/>
                        <a:pt x="490" y="69402"/>
                      </a:cubicBezTo>
                      <a:cubicBezTo>
                        <a:pt x="3947" y="35720"/>
                        <a:pt x="14140" y="0"/>
                        <a:pt x="14140" y="0"/>
                      </a:cubicBezTo>
                      <a:lnTo>
                        <a:pt x="1415734"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3" name="任意多边形: 形状 382"/>
                <p:cNvSpPr/>
                <p:nvPr>
                  <p:custDataLst>
                    <p:tags r:id="rId126"/>
                  </p:custDataLst>
                </p:nvPr>
              </p:nvSpPr>
              <p:spPr>
                <a:xfrm>
                  <a:off x="8346202" y="3196061"/>
                  <a:ext cx="1426793" cy="45026"/>
                </a:xfrm>
                <a:custGeom>
                  <a:avLst/>
                  <a:gdLst>
                    <a:gd name="connsiteX0" fmla="*/ 1418156 w 1426793"/>
                    <a:gd name="connsiteY0" fmla="*/ 0 h 45026"/>
                    <a:gd name="connsiteX1" fmla="*/ 1420195 w 1426793"/>
                    <a:gd name="connsiteY1" fmla="*/ 44850 h 45026"/>
                    <a:gd name="connsiteX2" fmla="*/ 12130 w 1426793"/>
                    <a:gd name="connsiteY2" fmla="*/ 45027 h 45026"/>
                    <a:gd name="connsiteX3" fmla="*/ 785 w 1426793"/>
                    <a:gd name="connsiteY3" fmla="*/ 22957 h 45026"/>
                    <a:gd name="connsiteX4" fmla="*/ 16474 w 1426793"/>
                    <a:gd name="connsiteY4" fmla="*/ 89 h 45026"/>
                    <a:gd name="connsiteX5" fmla="*/ 1418156 w 1426793"/>
                    <a:gd name="connsiteY5" fmla="*/ 0 h 4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793" h="45026">
                      <a:moveTo>
                        <a:pt x="1418156" y="0"/>
                      </a:moveTo>
                      <a:cubicBezTo>
                        <a:pt x="1427817" y="13118"/>
                        <a:pt x="1430565" y="34745"/>
                        <a:pt x="1420195" y="44850"/>
                      </a:cubicBezTo>
                      <a:lnTo>
                        <a:pt x="12130" y="45027"/>
                      </a:lnTo>
                      <a:cubicBezTo>
                        <a:pt x="12130" y="45027"/>
                        <a:pt x="-3647" y="34036"/>
                        <a:pt x="785" y="22957"/>
                      </a:cubicBezTo>
                      <a:cubicBezTo>
                        <a:pt x="5306" y="11877"/>
                        <a:pt x="16474" y="89"/>
                        <a:pt x="16474" y="89"/>
                      </a:cubicBezTo>
                      <a:lnTo>
                        <a:pt x="1418156" y="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4" name="任意多边形: 形状 383"/>
                <p:cNvSpPr/>
                <p:nvPr>
                  <p:custDataLst>
                    <p:tags r:id="rId127"/>
                  </p:custDataLst>
                </p:nvPr>
              </p:nvSpPr>
              <p:spPr>
                <a:xfrm>
                  <a:off x="8342213" y="3109198"/>
                  <a:ext cx="1426793" cy="45026"/>
                </a:xfrm>
                <a:custGeom>
                  <a:avLst/>
                  <a:gdLst>
                    <a:gd name="connsiteX0" fmla="*/ 1418156 w 1426793"/>
                    <a:gd name="connsiteY0" fmla="*/ 0 h 45026"/>
                    <a:gd name="connsiteX1" fmla="*/ 1420195 w 1426793"/>
                    <a:gd name="connsiteY1" fmla="*/ 44850 h 45026"/>
                    <a:gd name="connsiteX2" fmla="*/ 12130 w 1426793"/>
                    <a:gd name="connsiteY2" fmla="*/ 45027 h 45026"/>
                    <a:gd name="connsiteX3" fmla="*/ 785 w 1426793"/>
                    <a:gd name="connsiteY3" fmla="*/ 22957 h 45026"/>
                    <a:gd name="connsiteX4" fmla="*/ 16474 w 1426793"/>
                    <a:gd name="connsiteY4" fmla="*/ 0 h 45026"/>
                    <a:gd name="connsiteX5" fmla="*/ 1418156 w 1426793"/>
                    <a:gd name="connsiteY5" fmla="*/ 0 h 4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793" h="45026">
                      <a:moveTo>
                        <a:pt x="1418156" y="0"/>
                      </a:moveTo>
                      <a:cubicBezTo>
                        <a:pt x="1427817" y="13118"/>
                        <a:pt x="1430565" y="34745"/>
                        <a:pt x="1420195" y="44850"/>
                      </a:cubicBezTo>
                      <a:lnTo>
                        <a:pt x="12130" y="45027"/>
                      </a:lnTo>
                      <a:cubicBezTo>
                        <a:pt x="12130" y="45027"/>
                        <a:pt x="-3647" y="34036"/>
                        <a:pt x="785" y="22957"/>
                      </a:cubicBezTo>
                      <a:cubicBezTo>
                        <a:pt x="5305" y="11877"/>
                        <a:pt x="16474" y="0"/>
                        <a:pt x="16474" y="0"/>
                      </a:cubicBezTo>
                      <a:lnTo>
                        <a:pt x="1418156"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5" name="任意多边形: 形状 384"/>
                <p:cNvSpPr/>
                <p:nvPr>
                  <p:custDataLst>
                    <p:tags r:id="rId128"/>
                  </p:custDataLst>
                </p:nvPr>
              </p:nvSpPr>
              <p:spPr>
                <a:xfrm>
                  <a:off x="8346001" y="3495205"/>
                  <a:ext cx="1447573" cy="207141"/>
                </a:xfrm>
                <a:custGeom>
                  <a:avLst/>
                  <a:gdLst>
                    <a:gd name="connsiteX0" fmla="*/ 1441668 w 1447573"/>
                    <a:gd name="connsiteY0" fmla="*/ 3811 h 207141"/>
                    <a:gd name="connsiteX1" fmla="*/ 1440782 w 1447573"/>
                    <a:gd name="connsiteY1" fmla="*/ 171953 h 207141"/>
                    <a:gd name="connsiteX2" fmla="*/ 1430145 w 1447573"/>
                    <a:gd name="connsiteY2" fmla="*/ 207141 h 207141"/>
                    <a:gd name="connsiteX3" fmla="*/ 625423 w 1447573"/>
                    <a:gd name="connsiteY3" fmla="*/ 192871 h 207141"/>
                    <a:gd name="connsiteX4" fmla="*/ 362176 w 1447573"/>
                    <a:gd name="connsiteY4" fmla="*/ 204039 h 207141"/>
                    <a:gd name="connsiteX5" fmla="*/ 61081 w 1447573"/>
                    <a:gd name="connsiteY5" fmla="*/ 201025 h 207141"/>
                    <a:gd name="connsiteX6" fmla="*/ 17561 w 1447573"/>
                    <a:gd name="connsiteY6" fmla="*/ 201025 h 207141"/>
                    <a:gd name="connsiteX7" fmla="*/ 1075 w 1447573"/>
                    <a:gd name="connsiteY7" fmla="*/ 79063 h 207141"/>
                    <a:gd name="connsiteX8" fmla="*/ 18270 w 1447573"/>
                    <a:gd name="connsiteY8" fmla="*/ 0 h 207141"/>
                    <a:gd name="connsiteX9" fmla="*/ 1441668 w 1447573"/>
                    <a:gd name="connsiteY9" fmla="*/ 3811 h 207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7573" h="207141">
                      <a:moveTo>
                        <a:pt x="1441668" y="3811"/>
                      </a:moveTo>
                      <a:cubicBezTo>
                        <a:pt x="1453456" y="46179"/>
                        <a:pt x="1444593" y="152276"/>
                        <a:pt x="1440782" y="171953"/>
                      </a:cubicBezTo>
                      <a:cubicBezTo>
                        <a:pt x="1436970" y="191630"/>
                        <a:pt x="1430145" y="207141"/>
                        <a:pt x="1430145" y="207141"/>
                      </a:cubicBezTo>
                      <a:lnTo>
                        <a:pt x="625423" y="192871"/>
                      </a:lnTo>
                      <a:lnTo>
                        <a:pt x="362176" y="204039"/>
                      </a:lnTo>
                      <a:lnTo>
                        <a:pt x="61081" y="201025"/>
                      </a:lnTo>
                      <a:lnTo>
                        <a:pt x="17561" y="201025"/>
                      </a:lnTo>
                      <a:cubicBezTo>
                        <a:pt x="17561" y="201025"/>
                        <a:pt x="-5130" y="114429"/>
                        <a:pt x="1075" y="79063"/>
                      </a:cubicBezTo>
                      <a:cubicBezTo>
                        <a:pt x="7279" y="43697"/>
                        <a:pt x="18270" y="0"/>
                        <a:pt x="18270" y="0"/>
                      </a:cubicBezTo>
                      <a:lnTo>
                        <a:pt x="1441668" y="3811"/>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6" name="任意多边形: 形状 385"/>
                <p:cNvSpPr/>
                <p:nvPr>
                  <p:custDataLst>
                    <p:tags r:id="rId129"/>
                  </p:custDataLst>
                </p:nvPr>
              </p:nvSpPr>
              <p:spPr>
                <a:xfrm>
                  <a:off x="8359124" y="5356463"/>
                  <a:ext cx="1551849" cy="353212"/>
                </a:xfrm>
                <a:custGeom>
                  <a:avLst/>
                  <a:gdLst>
                    <a:gd name="connsiteX0" fmla="*/ 361 w 1551849"/>
                    <a:gd name="connsiteY0" fmla="*/ 219107 h 353212"/>
                    <a:gd name="connsiteX1" fmla="*/ 5235 w 1551849"/>
                    <a:gd name="connsiteY1" fmla="*/ 255536 h 353212"/>
                    <a:gd name="connsiteX2" fmla="*/ 28281 w 1551849"/>
                    <a:gd name="connsiteY2" fmla="*/ 342931 h 353212"/>
                    <a:gd name="connsiteX3" fmla="*/ 1540935 w 1551849"/>
                    <a:gd name="connsiteY3" fmla="*/ 353213 h 353212"/>
                    <a:gd name="connsiteX4" fmla="*/ 1549532 w 1551849"/>
                    <a:gd name="connsiteY4" fmla="*/ 245698 h 353212"/>
                    <a:gd name="connsiteX5" fmla="*/ 1539782 w 1551849"/>
                    <a:gd name="connsiteY5" fmla="*/ 50079 h 353212"/>
                    <a:gd name="connsiteX6" fmla="*/ 1317041 w 1551849"/>
                    <a:gd name="connsiteY6" fmla="*/ 26857 h 353212"/>
                    <a:gd name="connsiteX7" fmla="*/ 991838 w 1551849"/>
                    <a:gd name="connsiteY7" fmla="*/ 19943 h 353212"/>
                    <a:gd name="connsiteX8" fmla="*/ 9667 w 1551849"/>
                    <a:gd name="connsiteY8" fmla="*/ 0 h 353212"/>
                    <a:gd name="connsiteX9" fmla="*/ 5679 w 1551849"/>
                    <a:gd name="connsiteY9" fmla="*/ 53358 h 353212"/>
                    <a:gd name="connsiteX10" fmla="*/ 361 w 1551849"/>
                    <a:gd name="connsiteY10" fmla="*/ 219107 h 353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51849" h="353212">
                      <a:moveTo>
                        <a:pt x="361" y="219107"/>
                      </a:moveTo>
                      <a:cubicBezTo>
                        <a:pt x="892" y="229921"/>
                        <a:pt x="2665" y="242595"/>
                        <a:pt x="5235" y="255536"/>
                      </a:cubicBezTo>
                      <a:cubicBezTo>
                        <a:pt x="13213" y="297461"/>
                        <a:pt x="28281" y="342931"/>
                        <a:pt x="28281" y="342931"/>
                      </a:cubicBezTo>
                      <a:lnTo>
                        <a:pt x="1540935" y="353213"/>
                      </a:lnTo>
                      <a:cubicBezTo>
                        <a:pt x="1540935" y="353213"/>
                        <a:pt x="1546253" y="304995"/>
                        <a:pt x="1549532" y="245698"/>
                      </a:cubicBezTo>
                      <a:cubicBezTo>
                        <a:pt x="1553255" y="176030"/>
                        <a:pt x="1554053" y="91029"/>
                        <a:pt x="1539782" y="50079"/>
                      </a:cubicBezTo>
                      <a:lnTo>
                        <a:pt x="1317041" y="26857"/>
                      </a:lnTo>
                      <a:lnTo>
                        <a:pt x="991838" y="19943"/>
                      </a:lnTo>
                      <a:lnTo>
                        <a:pt x="9667" y="0"/>
                      </a:lnTo>
                      <a:lnTo>
                        <a:pt x="5679" y="53358"/>
                      </a:lnTo>
                      <a:cubicBezTo>
                        <a:pt x="5590" y="53358"/>
                        <a:pt x="-1678" y="173105"/>
                        <a:pt x="361" y="219107"/>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7" name="任意多边形: 形状 386"/>
                <p:cNvSpPr/>
                <p:nvPr>
                  <p:custDataLst>
                    <p:tags r:id="rId130"/>
                  </p:custDataLst>
                </p:nvPr>
              </p:nvSpPr>
              <p:spPr>
                <a:xfrm>
                  <a:off x="8267283" y="2870236"/>
                  <a:ext cx="1592091" cy="234529"/>
                </a:xfrm>
                <a:custGeom>
                  <a:avLst/>
                  <a:gdLst>
                    <a:gd name="connsiteX0" fmla="*/ 1586508 w 1592091"/>
                    <a:gd name="connsiteY0" fmla="*/ 3723 h 234529"/>
                    <a:gd name="connsiteX1" fmla="*/ 1585001 w 1592091"/>
                    <a:gd name="connsiteY1" fmla="*/ 39088 h 234529"/>
                    <a:gd name="connsiteX2" fmla="*/ 553904 w 1592091"/>
                    <a:gd name="connsiteY2" fmla="*/ 39088 h 234529"/>
                    <a:gd name="connsiteX3" fmla="*/ 535290 w 1592091"/>
                    <a:gd name="connsiteY3" fmla="*/ 115492 h 234529"/>
                    <a:gd name="connsiteX4" fmla="*/ 562501 w 1592091"/>
                    <a:gd name="connsiteY4" fmla="*/ 196150 h 234529"/>
                    <a:gd name="connsiteX5" fmla="*/ 1592092 w 1592091"/>
                    <a:gd name="connsiteY5" fmla="*/ 197303 h 234529"/>
                    <a:gd name="connsiteX6" fmla="*/ 1590053 w 1592091"/>
                    <a:gd name="connsiteY6" fmla="*/ 234530 h 234529"/>
                    <a:gd name="connsiteX7" fmla="*/ 27409 w 1592091"/>
                    <a:gd name="connsiteY7" fmla="*/ 233466 h 234529"/>
                    <a:gd name="connsiteX8" fmla="*/ 20 w 1592091"/>
                    <a:gd name="connsiteY8" fmla="*/ 115492 h 234529"/>
                    <a:gd name="connsiteX9" fmla="*/ 19520 w 1592091"/>
                    <a:gd name="connsiteY9" fmla="*/ 0 h 234529"/>
                    <a:gd name="connsiteX10" fmla="*/ 1586508 w 1592091"/>
                    <a:gd name="connsiteY10" fmla="*/ 3723 h 234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2091" h="234529">
                      <a:moveTo>
                        <a:pt x="1586508" y="3723"/>
                      </a:moveTo>
                      <a:lnTo>
                        <a:pt x="1585001" y="39088"/>
                      </a:lnTo>
                      <a:lnTo>
                        <a:pt x="553904" y="39088"/>
                      </a:lnTo>
                      <a:cubicBezTo>
                        <a:pt x="553904" y="39088"/>
                        <a:pt x="529706" y="76936"/>
                        <a:pt x="535290" y="115492"/>
                      </a:cubicBezTo>
                      <a:cubicBezTo>
                        <a:pt x="540963" y="154049"/>
                        <a:pt x="562501" y="196150"/>
                        <a:pt x="562501" y="196150"/>
                      </a:cubicBezTo>
                      <a:lnTo>
                        <a:pt x="1592092" y="197303"/>
                      </a:lnTo>
                      <a:lnTo>
                        <a:pt x="1590053" y="234530"/>
                      </a:lnTo>
                      <a:lnTo>
                        <a:pt x="27409" y="233466"/>
                      </a:lnTo>
                      <a:cubicBezTo>
                        <a:pt x="27409" y="233466"/>
                        <a:pt x="-866" y="160519"/>
                        <a:pt x="20" y="115492"/>
                      </a:cubicBezTo>
                      <a:cubicBezTo>
                        <a:pt x="907" y="70465"/>
                        <a:pt x="19520" y="0"/>
                        <a:pt x="19520" y="0"/>
                      </a:cubicBezTo>
                      <a:lnTo>
                        <a:pt x="1586508" y="372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8" name="任意多边形: 形状 387"/>
                <p:cNvSpPr/>
                <p:nvPr>
                  <p:custDataLst>
                    <p:tags r:id="rId131"/>
                  </p:custDataLst>
                </p:nvPr>
              </p:nvSpPr>
              <p:spPr>
                <a:xfrm>
                  <a:off x="8342926" y="3240555"/>
                  <a:ext cx="1437112" cy="158214"/>
                </a:xfrm>
                <a:custGeom>
                  <a:avLst/>
                  <a:gdLst>
                    <a:gd name="connsiteX0" fmla="*/ 1416025 w 1437112"/>
                    <a:gd name="connsiteY0" fmla="*/ 0 h 158214"/>
                    <a:gd name="connsiteX1" fmla="*/ 1430738 w 1437112"/>
                    <a:gd name="connsiteY1" fmla="*/ 152719 h 158214"/>
                    <a:gd name="connsiteX2" fmla="*/ 12215 w 1437112"/>
                    <a:gd name="connsiteY2" fmla="*/ 158214 h 158214"/>
                    <a:gd name="connsiteX3" fmla="*/ 781 w 1437112"/>
                    <a:gd name="connsiteY3" fmla="*/ 74454 h 158214"/>
                    <a:gd name="connsiteX4" fmla="*/ 15406 w 1437112"/>
                    <a:gd name="connsiteY4" fmla="*/ 443 h 158214"/>
                    <a:gd name="connsiteX5" fmla="*/ 1416025 w 1437112"/>
                    <a:gd name="connsiteY5" fmla="*/ 0 h 15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7112" h="158214">
                      <a:moveTo>
                        <a:pt x="1416025" y="0"/>
                      </a:moveTo>
                      <a:cubicBezTo>
                        <a:pt x="1438627" y="39886"/>
                        <a:pt x="1442261" y="121519"/>
                        <a:pt x="1430738" y="152719"/>
                      </a:cubicBezTo>
                      <a:lnTo>
                        <a:pt x="12215" y="158214"/>
                      </a:lnTo>
                      <a:cubicBezTo>
                        <a:pt x="12215" y="158214"/>
                        <a:pt x="-3650" y="116024"/>
                        <a:pt x="781" y="74454"/>
                      </a:cubicBezTo>
                      <a:cubicBezTo>
                        <a:pt x="5213" y="32884"/>
                        <a:pt x="15406" y="443"/>
                        <a:pt x="15406" y="443"/>
                      </a:cubicBezTo>
                      <a:lnTo>
                        <a:pt x="1416025" y="0"/>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9" name="任意多边形: 形状 388"/>
                <p:cNvSpPr/>
                <p:nvPr>
                  <p:custDataLst>
                    <p:tags r:id="rId132"/>
                  </p:custDataLst>
                </p:nvPr>
              </p:nvSpPr>
              <p:spPr>
                <a:xfrm>
                  <a:off x="8345022" y="3347716"/>
                  <a:ext cx="1436857" cy="51054"/>
                </a:xfrm>
                <a:custGeom>
                  <a:avLst/>
                  <a:gdLst>
                    <a:gd name="connsiteX0" fmla="*/ 1418804 w 1436857"/>
                    <a:gd name="connsiteY0" fmla="*/ 0 h 51054"/>
                    <a:gd name="connsiteX1" fmla="*/ 1428820 w 1436857"/>
                    <a:gd name="connsiteY1" fmla="*/ 49281 h 51054"/>
                    <a:gd name="connsiteX2" fmla="*/ 10208 w 1436857"/>
                    <a:gd name="connsiteY2" fmla="*/ 51054 h 51054"/>
                    <a:gd name="connsiteX3" fmla="*/ 1344 w 1436857"/>
                    <a:gd name="connsiteY3" fmla="*/ 24020 h 51054"/>
                    <a:gd name="connsiteX4" fmla="*/ 18273 w 1436857"/>
                    <a:gd name="connsiteY4" fmla="*/ 177 h 51054"/>
                    <a:gd name="connsiteX5" fmla="*/ 1418804 w 1436857"/>
                    <a:gd name="connsiteY5" fmla="*/ 0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6857" h="51054">
                      <a:moveTo>
                        <a:pt x="1418804" y="0"/>
                      </a:moveTo>
                      <a:cubicBezTo>
                        <a:pt x="1440165" y="12852"/>
                        <a:pt x="1441317" y="39266"/>
                        <a:pt x="1428820" y="49281"/>
                      </a:cubicBezTo>
                      <a:lnTo>
                        <a:pt x="10208" y="51054"/>
                      </a:lnTo>
                      <a:cubicBezTo>
                        <a:pt x="10208" y="51054"/>
                        <a:pt x="-4417" y="37404"/>
                        <a:pt x="1344" y="24020"/>
                      </a:cubicBezTo>
                      <a:cubicBezTo>
                        <a:pt x="7017" y="10636"/>
                        <a:pt x="18273" y="177"/>
                        <a:pt x="18273" y="177"/>
                      </a:cubicBezTo>
                      <a:lnTo>
                        <a:pt x="1418804" y="0"/>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0" name="任意多边形: 形状 389"/>
                <p:cNvSpPr/>
                <p:nvPr>
                  <p:custDataLst>
                    <p:tags r:id="rId133"/>
                  </p:custDataLst>
                </p:nvPr>
              </p:nvSpPr>
              <p:spPr>
                <a:xfrm>
                  <a:off x="8340147" y="3241087"/>
                  <a:ext cx="1436857" cy="51054"/>
                </a:xfrm>
                <a:custGeom>
                  <a:avLst/>
                  <a:gdLst>
                    <a:gd name="connsiteX0" fmla="*/ 1418804 w 1436857"/>
                    <a:gd name="connsiteY0" fmla="*/ 0 h 51054"/>
                    <a:gd name="connsiteX1" fmla="*/ 1428819 w 1436857"/>
                    <a:gd name="connsiteY1" fmla="*/ 49281 h 51054"/>
                    <a:gd name="connsiteX2" fmla="*/ 10208 w 1436857"/>
                    <a:gd name="connsiteY2" fmla="*/ 51054 h 51054"/>
                    <a:gd name="connsiteX3" fmla="*/ 1344 w 1436857"/>
                    <a:gd name="connsiteY3" fmla="*/ 24020 h 51054"/>
                    <a:gd name="connsiteX4" fmla="*/ 18273 w 1436857"/>
                    <a:gd name="connsiteY4" fmla="*/ 177 h 51054"/>
                    <a:gd name="connsiteX5" fmla="*/ 1418804 w 1436857"/>
                    <a:gd name="connsiteY5" fmla="*/ 0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6857" h="51054">
                      <a:moveTo>
                        <a:pt x="1418804" y="0"/>
                      </a:moveTo>
                      <a:cubicBezTo>
                        <a:pt x="1440165" y="12852"/>
                        <a:pt x="1441317" y="39266"/>
                        <a:pt x="1428819" y="49281"/>
                      </a:cubicBezTo>
                      <a:lnTo>
                        <a:pt x="10208" y="51054"/>
                      </a:lnTo>
                      <a:cubicBezTo>
                        <a:pt x="10208" y="51054"/>
                        <a:pt x="-4417" y="37404"/>
                        <a:pt x="1344" y="24020"/>
                      </a:cubicBezTo>
                      <a:cubicBezTo>
                        <a:pt x="7017" y="10636"/>
                        <a:pt x="18273" y="177"/>
                        <a:pt x="18273" y="177"/>
                      </a:cubicBezTo>
                      <a:lnTo>
                        <a:pt x="1418804"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1" name="任意多边形: 形状 390"/>
                <p:cNvSpPr/>
                <p:nvPr>
                  <p:custDataLst>
                    <p:tags r:id="rId134"/>
                  </p:custDataLst>
                </p:nvPr>
              </p:nvSpPr>
              <p:spPr>
                <a:xfrm>
                  <a:off x="8345946" y="3961517"/>
                  <a:ext cx="1514758" cy="298366"/>
                </a:xfrm>
                <a:custGeom>
                  <a:avLst/>
                  <a:gdLst>
                    <a:gd name="connsiteX0" fmla="*/ 1501640 w 1514758"/>
                    <a:gd name="connsiteY0" fmla="*/ 0 h 298366"/>
                    <a:gd name="connsiteX1" fmla="*/ 1500399 w 1514758"/>
                    <a:gd name="connsiteY1" fmla="*/ 27300 h 298366"/>
                    <a:gd name="connsiteX2" fmla="*/ 65567 w 1514758"/>
                    <a:gd name="connsiteY2" fmla="*/ 27300 h 298366"/>
                    <a:gd name="connsiteX3" fmla="*/ 34811 w 1514758"/>
                    <a:gd name="connsiteY3" fmla="*/ 170003 h 298366"/>
                    <a:gd name="connsiteX4" fmla="*/ 71240 w 1514758"/>
                    <a:gd name="connsiteY4" fmla="*/ 263071 h 298366"/>
                    <a:gd name="connsiteX5" fmla="*/ 1508820 w 1514758"/>
                    <a:gd name="connsiteY5" fmla="*/ 265375 h 298366"/>
                    <a:gd name="connsiteX6" fmla="*/ 1514758 w 1514758"/>
                    <a:gd name="connsiteY6" fmla="*/ 292852 h 298366"/>
                    <a:gd name="connsiteX7" fmla="*/ 41902 w 1514758"/>
                    <a:gd name="connsiteY7" fmla="*/ 292852 h 298366"/>
                    <a:gd name="connsiteX8" fmla="*/ 331 w 1514758"/>
                    <a:gd name="connsiteY8" fmla="*/ 144565 h 298366"/>
                    <a:gd name="connsiteX9" fmla="*/ 26834 w 1514758"/>
                    <a:gd name="connsiteY9" fmla="*/ 0 h 298366"/>
                    <a:gd name="connsiteX10" fmla="*/ 1501640 w 1514758"/>
                    <a:gd name="connsiteY10" fmla="*/ 0 h 29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4758" h="298366">
                      <a:moveTo>
                        <a:pt x="1501640" y="0"/>
                      </a:moveTo>
                      <a:cubicBezTo>
                        <a:pt x="1504654" y="12320"/>
                        <a:pt x="1500399" y="27300"/>
                        <a:pt x="1500399" y="27300"/>
                      </a:cubicBezTo>
                      <a:lnTo>
                        <a:pt x="65567" y="27300"/>
                      </a:lnTo>
                      <a:cubicBezTo>
                        <a:pt x="65567" y="27300"/>
                        <a:pt x="25504" y="100158"/>
                        <a:pt x="34811" y="170003"/>
                      </a:cubicBezTo>
                      <a:cubicBezTo>
                        <a:pt x="44117" y="239848"/>
                        <a:pt x="71240" y="263071"/>
                        <a:pt x="71240" y="263071"/>
                      </a:cubicBezTo>
                      <a:lnTo>
                        <a:pt x="1508820" y="265375"/>
                      </a:lnTo>
                      <a:lnTo>
                        <a:pt x="1514758" y="292852"/>
                      </a:lnTo>
                      <a:cubicBezTo>
                        <a:pt x="1514758" y="292852"/>
                        <a:pt x="44029" y="305261"/>
                        <a:pt x="41902" y="292852"/>
                      </a:cubicBezTo>
                      <a:cubicBezTo>
                        <a:pt x="39774" y="280443"/>
                        <a:pt x="4143" y="234264"/>
                        <a:pt x="331" y="144565"/>
                      </a:cubicBezTo>
                      <a:cubicBezTo>
                        <a:pt x="-3480" y="54865"/>
                        <a:pt x="26834" y="0"/>
                        <a:pt x="26834" y="0"/>
                      </a:cubicBezTo>
                      <a:lnTo>
                        <a:pt x="1501640" y="0"/>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2" name="任意多边形: 形状 391"/>
                <p:cNvSpPr/>
                <p:nvPr>
                  <p:custDataLst>
                    <p:tags r:id="rId135"/>
                  </p:custDataLst>
                </p:nvPr>
              </p:nvSpPr>
              <p:spPr>
                <a:xfrm>
                  <a:off x="8370475" y="4481630"/>
                  <a:ext cx="1456502" cy="240645"/>
                </a:xfrm>
                <a:custGeom>
                  <a:avLst/>
                  <a:gdLst>
                    <a:gd name="connsiteX0" fmla="*/ 2305 w 1456502"/>
                    <a:gd name="connsiteY0" fmla="*/ 149085 h 240645"/>
                    <a:gd name="connsiteX1" fmla="*/ 14359 w 1456502"/>
                    <a:gd name="connsiteY1" fmla="*/ 196062 h 240645"/>
                    <a:gd name="connsiteX2" fmla="*/ 766520 w 1456502"/>
                    <a:gd name="connsiteY2" fmla="*/ 206964 h 240645"/>
                    <a:gd name="connsiteX3" fmla="*/ 784247 w 1456502"/>
                    <a:gd name="connsiteY3" fmla="*/ 213789 h 240645"/>
                    <a:gd name="connsiteX4" fmla="*/ 1436162 w 1456502"/>
                    <a:gd name="connsiteY4" fmla="*/ 240645 h 240645"/>
                    <a:gd name="connsiteX5" fmla="*/ 1454155 w 1456502"/>
                    <a:gd name="connsiteY5" fmla="*/ 169028 h 240645"/>
                    <a:gd name="connsiteX6" fmla="*/ 1454952 w 1456502"/>
                    <a:gd name="connsiteY6" fmla="*/ 163621 h 240645"/>
                    <a:gd name="connsiteX7" fmla="*/ 1427741 w 1456502"/>
                    <a:gd name="connsiteY7" fmla="*/ 0 h 240645"/>
                    <a:gd name="connsiteX8" fmla="*/ 16486 w 1456502"/>
                    <a:gd name="connsiteY8" fmla="*/ 0 h 240645"/>
                    <a:gd name="connsiteX9" fmla="*/ 3280 w 1456502"/>
                    <a:gd name="connsiteY9" fmla="*/ 79240 h 240645"/>
                    <a:gd name="connsiteX10" fmla="*/ 2305 w 1456502"/>
                    <a:gd name="connsiteY10" fmla="*/ 149085 h 240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6502" h="240645">
                      <a:moveTo>
                        <a:pt x="2305" y="149085"/>
                      </a:moveTo>
                      <a:cubicBezTo>
                        <a:pt x="6382" y="177625"/>
                        <a:pt x="14359" y="196062"/>
                        <a:pt x="14359" y="196062"/>
                      </a:cubicBezTo>
                      <a:lnTo>
                        <a:pt x="766520" y="206964"/>
                      </a:lnTo>
                      <a:lnTo>
                        <a:pt x="784247" y="213789"/>
                      </a:lnTo>
                      <a:lnTo>
                        <a:pt x="1436162" y="240645"/>
                      </a:lnTo>
                      <a:cubicBezTo>
                        <a:pt x="1436162" y="240645"/>
                        <a:pt x="1443607" y="224159"/>
                        <a:pt x="1454155" y="169028"/>
                      </a:cubicBezTo>
                      <a:cubicBezTo>
                        <a:pt x="1454509" y="167255"/>
                        <a:pt x="1454775" y="165482"/>
                        <a:pt x="1454952" y="163621"/>
                      </a:cubicBezTo>
                      <a:cubicBezTo>
                        <a:pt x="1462930" y="108756"/>
                        <a:pt x="1438023" y="33150"/>
                        <a:pt x="1427741" y="0"/>
                      </a:cubicBezTo>
                      <a:lnTo>
                        <a:pt x="16486" y="0"/>
                      </a:lnTo>
                      <a:cubicBezTo>
                        <a:pt x="16486" y="0"/>
                        <a:pt x="14713" y="14713"/>
                        <a:pt x="3280" y="79240"/>
                      </a:cubicBezTo>
                      <a:cubicBezTo>
                        <a:pt x="-1418" y="105388"/>
                        <a:pt x="-443" y="129674"/>
                        <a:pt x="2305" y="149085"/>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3" name="任意多边形: 形状 392"/>
                <p:cNvSpPr/>
                <p:nvPr>
                  <p:custDataLst>
                    <p:tags r:id="rId136"/>
                  </p:custDataLst>
                </p:nvPr>
              </p:nvSpPr>
              <p:spPr>
                <a:xfrm>
                  <a:off x="8363296" y="4945017"/>
                  <a:ext cx="1591893" cy="155913"/>
                </a:xfrm>
                <a:custGeom>
                  <a:avLst/>
                  <a:gdLst>
                    <a:gd name="connsiteX0" fmla="*/ 1583297 w 1591893"/>
                    <a:gd name="connsiteY0" fmla="*/ 51763 h 155913"/>
                    <a:gd name="connsiteX1" fmla="*/ 1591008 w 1591893"/>
                    <a:gd name="connsiteY1" fmla="*/ 155910 h 155913"/>
                    <a:gd name="connsiteX2" fmla="*/ 12320 w 1591893"/>
                    <a:gd name="connsiteY2" fmla="*/ 93510 h 155913"/>
                    <a:gd name="connsiteX3" fmla="*/ 0 w 1591893"/>
                    <a:gd name="connsiteY3" fmla="*/ 0 h 155913"/>
                    <a:gd name="connsiteX4" fmla="*/ 820056 w 1591893"/>
                    <a:gd name="connsiteY4" fmla="*/ 10104 h 155913"/>
                    <a:gd name="connsiteX5" fmla="*/ 1583297 w 1591893"/>
                    <a:gd name="connsiteY5" fmla="*/ 51763 h 15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1893" h="155913">
                      <a:moveTo>
                        <a:pt x="1583297" y="51763"/>
                      </a:moveTo>
                      <a:cubicBezTo>
                        <a:pt x="1583297" y="51763"/>
                        <a:pt x="1595174" y="156619"/>
                        <a:pt x="1591008" y="155910"/>
                      </a:cubicBezTo>
                      <a:cubicBezTo>
                        <a:pt x="1586842" y="155201"/>
                        <a:pt x="12320" y="93510"/>
                        <a:pt x="12320" y="93510"/>
                      </a:cubicBezTo>
                      <a:lnTo>
                        <a:pt x="0" y="0"/>
                      </a:lnTo>
                      <a:lnTo>
                        <a:pt x="820056" y="10104"/>
                      </a:lnTo>
                      <a:lnTo>
                        <a:pt x="1583297" y="5176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4" name="任意多边形: 形状 393"/>
                <p:cNvSpPr/>
                <p:nvPr>
                  <p:custDataLst>
                    <p:tags r:id="rId137"/>
                  </p:custDataLst>
                </p:nvPr>
              </p:nvSpPr>
              <p:spPr>
                <a:xfrm>
                  <a:off x="9598521" y="5382857"/>
                  <a:ext cx="143333" cy="317511"/>
                </a:xfrm>
                <a:custGeom>
                  <a:avLst/>
                  <a:gdLst>
                    <a:gd name="connsiteX0" fmla="*/ 142792 w 143333"/>
                    <a:gd name="connsiteY0" fmla="*/ 4008 h 317511"/>
                    <a:gd name="connsiteX1" fmla="*/ 130737 w 143333"/>
                    <a:gd name="connsiteY1" fmla="*/ 317512 h 317511"/>
                    <a:gd name="connsiteX2" fmla="*/ 14359 w 143333"/>
                    <a:gd name="connsiteY2" fmla="*/ 317423 h 317511"/>
                    <a:gd name="connsiteX3" fmla="*/ 29427 w 143333"/>
                    <a:gd name="connsiteY3" fmla="*/ 171972 h 317511"/>
                    <a:gd name="connsiteX4" fmla="*/ 0 w 143333"/>
                    <a:gd name="connsiteY4" fmla="*/ 19 h 317511"/>
                    <a:gd name="connsiteX5" fmla="*/ 142792 w 143333"/>
                    <a:gd name="connsiteY5" fmla="*/ 4008 h 317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333" h="317511">
                      <a:moveTo>
                        <a:pt x="142792" y="4008"/>
                      </a:moveTo>
                      <a:cubicBezTo>
                        <a:pt x="145362" y="60469"/>
                        <a:pt x="138360" y="309534"/>
                        <a:pt x="130737" y="317512"/>
                      </a:cubicBezTo>
                      <a:lnTo>
                        <a:pt x="14359" y="317423"/>
                      </a:lnTo>
                      <a:cubicBezTo>
                        <a:pt x="14359" y="317423"/>
                        <a:pt x="34479" y="231624"/>
                        <a:pt x="29427" y="171972"/>
                      </a:cubicBezTo>
                      <a:cubicBezTo>
                        <a:pt x="24375" y="112232"/>
                        <a:pt x="0" y="19"/>
                        <a:pt x="0" y="19"/>
                      </a:cubicBezTo>
                      <a:cubicBezTo>
                        <a:pt x="0" y="19"/>
                        <a:pt x="142615" y="-512"/>
                        <a:pt x="142792" y="4008"/>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5" name="任意多边形: 形状 394"/>
                <p:cNvSpPr/>
                <p:nvPr>
                  <p:custDataLst>
                    <p:tags r:id="rId138"/>
                  </p:custDataLst>
                </p:nvPr>
              </p:nvSpPr>
              <p:spPr>
                <a:xfrm>
                  <a:off x="9408397" y="5377647"/>
                  <a:ext cx="106779" cy="321924"/>
                </a:xfrm>
                <a:custGeom>
                  <a:avLst/>
                  <a:gdLst>
                    <a:gd name="connsiteX0" fmla="*/ 86508 w 106779"/>
                    <a:gd name="connsiteY0" fmla="*/ 3279 h 321924"/>
                    <a:gd name="connsiteX1" fmla="*/ 106629 w 106779"/>
                    <a:gd name="connsiteY1" fmla="*/ 256334 h 321924"/>
                    <a:gd name="connsiteX2" fmla="*/ 100956 w 106779"/>
                    <a:gd name="connsiteY2" fmla="*/ 321924 h 321924"/>
                    <a:gd name="connsiteX3" fmla="*/ 10193 w 106779"/>
                    <a:gd name="connsiteY3" fmla="*/ 315631 h 321924"/>
                    <a:gd name="connsiteX4" fmla="*/ 23754 w 106779"/>
                    <a:gd name="connsiteY4" fmla="*/ 159012 h 321924"/>
                    <a:gd name="connsiteX5" fmla="*/ 0 w 106779"/>
                    <a:gd name="connsiteY5" fmla="*/ 0 h 321924"/>
                    <a:gd name="connsiteX6" fmla="*/ 86508 w 106779"/>
                    <a:gd name="connsiteY6" fmla="*/ 3279 h 321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779" h="321924">
                      <a:moveTo>
                        <a:pt x="86508" y="3279"/>
                      </a:moveTo>
                      <a:cubicBezTo>
                        <a:pt x="101488" y="79506"/>
                        <a:pt x="107870" y="227793"/>
                        <a:pt x="106629" y="256334"/>
                      </a:cubicBezTo>
                      <a:cubicBezTo>
                        <a:pt x="105388" y="284786"/>
                        <a:pt x="100956" y="321924"/>
                        <a:pt x="100956" y="321924"/>
                      </a:cubicBezTo>
                      <a:lnTo>
                        <a:pt x="10193" y="315631"/>
                      </a:lnTo>
                      <a:cubicBezTo>
                        <a:pt x="10193" y="315631"/>
                        <a:pt x="30048" y="215473"/>
                        <a:pt x="23754" y="159012"/>
                      </a:cubicBezTo>
                      <a:cubicBezTo>
                        <a:pt x="17461" y="102551"/>
                        <a:pt x="0" y="0"/>
                        <a:pt x="0" y="0"/>
                      </a:cubicBezTo>
                      <a:lnTo>
                        <a:pt x="86508" y="3279"/>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6" name="任意多边形: 形状 395"/>
                <p:cNvSpPr/>
                <p:nvPr>
                  <p:custDataLst>
                    <p:tags r:id="rId139"/>
                  </p:custDataLst>
                </p:nvPr>
              </p:nvSpPr>
              <p:spPr>
                <a:xfrm>
                  <a:off x="8110153" y="4492216"/>
                  <a:ext cx="238340" cy="1211135"/>
                </a:xfrm>
                <a:custGeom>
                  <a:avLst/>
                  <a:gdLst>
                    <a:gd name="connsiteX0" fmla="*/ 238341 w 238340"/>
                    <a:gd name="connsiteY0" fmla="*/ 15030 h 1211135"/>
                    <a:gd name="connsiteX1" fmla="*/ 217512 w 238340"/>
                    <a:gd name="connsiteY1" fmla="*/ 1210635 h 1211135"/>
                    <a:gd name="connsiteX2" fmla="*/ 92713 w 238340"/>
                    <a:gd name="connsiteY2" fmla="*/ 1210724 h 1211135"/>
                    <a:gd name="connsiteX3" fmla="*/ 0 w 238340"/>
                    <a:gd name="connsiteY3" fmla="*/ 1194060 h 1211135"/>
                    <a:gd name="connsiteX4" fmla="*/ 38113 w 238340"/>
                    <a:gd name="connsiteY4" fmla="*/ 51 h 1211135"/>
                    <a:gd name="connsiteX5" fmla="*/ 238341 w 238340"/>
                    <a:gd name="connsiteY5" fmla="*/ 15030 h 1211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340" h="1211135">
                      <a:moveTo>
                        <a:pt x="238341" y="15030"/>
                      </a:moveTo>
                      <a:cubicBezTo>
                        <a:pt x="237632" y="18044"/>
                        <a:pt x="217512" y="1210635"/>
                        <a:pt x="217512" y="1210635"/>
                      </a:cubicBezTo>
                      <a:cubicBezTo>
                        <a:pt x="217512" y="1210635"/>
                        <a:pt x="155644" y="1211699"/>
                        <a:pt x="92713" y="1210724"/>
                      </a:cubicBezTo>
                      <a:cubicBezTo>
                        <a:pt x="29782" y="1209838"/>
                        <a:pt x="0" y="1194060"/>
                        <a:pt x="0" y="1194060"/>
                      </a:cubicBezTo>
                      <a:lnTo>
                        <a:pt x="38113" y="51"/>
                      </a:lnTo>
                      <a:cubicBezTo>
                        <a:pt x="38025" y="228"/>
                        <a:pt x="180285" y="-2431"/>
                        <a:pt x="238341" y="1503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7" name="任意多边形: 形状 396"/>
                <p:cNvSpPr/>
                <p:nvPr>
                  <p:custDataLst>
                    <p:tags r:id="rId140"/>
                  </p:custDataLst>
                </p:nvPr>
              </p:nvSpPr>
              <p:spPr>
                <a:xfrm>
                  <a:off x="7584810" y="4606606"/>
                  <a:ext cx="332028" cy="1085130"/>
                </a:xfrm>
                <a:custGeom>
                  <a:avLst/>
                  <a:gdLst>
                    <a:gd name="connsiteX0" fmla="*/ 0 w 332028"/>
                    <a:gd name="connsiteY0" fmla="*/ 1056536 h 1085130"/>
                    <a:gd name="connsiteX1" fmla="*/ 2039 w 332028"/>
                    <a:gd name="connsiteY1" fmla="*/ 1057866 h 1085130"/>
                    <a:gd name="connsiteX2" fmla="*/ 94131 w 332028"/>
                    <a:gd name="connsiteY2" fmla="*/ 1084899 h 1085130"/>
                    <a:gd name="connsiteX3" fmla="*/ 331851 w 332028"/>
                    <a:gd name="connsiteY3" fmla="*/ 21450 h 1085130"/>
                    <a:gd name="connsiteX4" fmla="*/ 332029 w 332028"/>
                    <a:gd name="connsiteY4" fmla="*/ 20209 h 1085130"/>
                    <a:gd name="connsiteX5" fmla="*/ 316074 w 332028"/>
                    <a:gd name="connsiteY5" fmla="*/ 16309 h 1085130"/>
                    <a:gd name="connsiteX6" fmla="*/ 311908 w 332028"/>
                    <a:gd name="connsiteY6" fmla="*/ 15334 h 1085130"/>
                    <a:gd name="connsiteX7" fmla="*/ 243482 w 332028"/>
                    <a:gd name="connsiteY7" fmla="*/ 0 h 1085130"/>
                    <a:gd name="connsiteX8" fmla="*/ 15334 w 332028"/>
                    <a:gd name="connsiteY8" fmla="*/ 989704 h 1085130"/>
                    <a:gd name="connsiteX9" fmla="*/ 5850 w 332028"/>
                    <a:gd name="connsiteY9" fmla="*/ 1030920 h 1085130"/>
                    <a:gd name="connsiteX10" fmla="*/ 0 w 332028"/>
                    <a:gd name="connsiteY10" fmla="*/ 1056536 h 1085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2028" h="1085130">
                      <a:moveTo>
                        <a:pt x="0" y="1056536"/>
                      </a:moveTo>
                      <a:cubicBezTo>
                        <a:pt x="0" y="1056536"/>
                        <a:pt x="709" y="1056979"/>
                        <a:pt x="2039" y="1057866"/>
                      </a:cubicBezTo>
                      <a:cubicBezTo>
                        <a:pt x="11345" y="1063715"/>
                        <a:pt x="52118" y="1087736"/>
                        <a:pt x="94131" y="1084899"/>
                      </a:cubicBezTo>
                      <a:cubicBezTo>
                        <a:pt x="98563" y="1064601"/>
                        <a:pt x="322722" y="61513"/>
                        <a:pt x="331851" y="21450"/>
                      </a:cubicBezTo>
                      <a:cubicBezTo>
                        <a:pt x="332029" y="20652"/>
                        <a:pt x="332029" y="20209"/>
                        <a:pt x="332029" y="20209"/>
                      </a:cubicBezTo>
                      <a:cubicBezTo>
                        <a:pt x="328661" y="19323"/>
                        <a:pt x="322988" y="17993"/>
                        <a:pt x="316074" y="16309"/>
                      </a:cubicBezTo>
                      <a:cubicBezTo>
                        <a:pt x="314745" y="16043"/>
                        <a:pt x="313327" y="15689"/>
                        <a:pt x="311908" y="15334"/>
                      </a:cubicBezTo>
                      <a:cubicBezTo>
                        <a:pt x="284609" y="9041"/>
                        <a:pt x="243482" y="0"/>
                        <a:pt x="243482" y="0"/>
                      </a:cubicBezTo>
                      <a:lnTo>
                        <a:pt x="15334" y="989704"/>
                      </a:lnTo>
                      <a:lnTo>
                        <a:pt x="5850" y="1030920"/>
                      </a:lnTo>
                      <a:lnTo>
                        <a:pt x="0" y="1056536"/>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8" name="任意多边形: 形状 397"/>
                <p:cNvSpPr/>
                <p:nvPr>
                  <p:custDataLst>
                    <p:tags r:id="rId141"/>
                  </p:custDataLst>
                </p:nvPr>
              </p:nvSpPr>
              <p:spPr>
                <a:xfrm>
                  <a:off x="7588798" y="4663865"/>
                  <a:ext cx="205457" cy="146974"/>
                </a:xfrm>
                <a:custGeom>
                  <a:avLst/>
                  <a:gdLst>
                    <a:gd name="connsiteX0" fmla="*/ 205457 w 205457"/>
                    <a:gd name="connsiteY0" fmla="*/ 54333 h 146974"/>
                    <a:gd name="connsiteX1" fmla="*/ 21450 w 205457"/>
                    <a:gd name="connsiteY1" fmla="*/ 88 h 146974"/>
                    <a:gd name="connsiteX2" fmla="*/ 0 w 205457"/>
                    <a:gd name="connsiteY2" fmla="*/ 94042 h 146974"/>
                    <a:gd name="connsiteX3" fmla="*/ 187198 w 205457"/>
                    <a:gd name="connsiteY3" fmla="*/ 146691 h 146974"/>
                    <a:gd name="connsiteX4" fmla="*/ 205457 w 205457"/>
                    <a:gd name="connsiteY4" fmla="*/ 54333 h 146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457" h="146974">
                      <a:moveTo>
                        <a:pt x="205457" y="54333"/>
                      </a:moveTo>
                      <a:cubicBezTo>
                        <a:pt x="198809" y="51940"/>
                        <a:pt x="23932" y="-2482"/>
                        <a:pt x="21450" y="88"/>
                      </a:cubicBezTo>
                      <a:cubicBezTo>
                        <a:pt x="18968" y="2659"/>
                        <a:pt x="0" y="94042"/>
                        <a:pt x="0" y="94042"/>
                      </a:cubicBezTo>
                      <a:cubicBezTo>
                        <a:pt x="0" y="94042"/>
                        <a:pt x="187376" y="151478"/>
                        <a:pt x="187198" y="146691"/>
                      </a:cubicBezTo>
                      <a:cubicBezTo>
                        <a:pt x="186932" y="141817"/>
                        <a:pt x="205457" y="54333"/>
                        <a:pt x="205457" y="54333"/>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9" name="任意多边形: 形状 398"/>
                <p:cNvSpPr/>
                <p:nvPr>
                  <p:custDataLst>
                    <p:tags r:id="rId142"/>
                  </p:custDataLst>
                </p:nvPr>
              </p:nvSpPr>
              <p:spPr>
                <a:xfrm>
                  <a:off x="9613589" y="3398770"/>
                  <a:ext cx="99932" cy="95194"/>
                </a:xfrm>
                <a:custGeom>
                  <a:avLst/>
                  <a:gdLst>
                    <a:gd name="connsiteX0" fmla="*/ 79772 w 99932"/>
                    <a:gd name="connsiteY0" fmla="*/ 3723 h 95194"/>
                    <a:gd name="connsiteX1" fmla="*/ 95815 w 99932"/>
                    <a:gd name="connsiteY1" fmla="*/ 95194 h 95194"/>
                    <a:gd name="connsiteX2" fmla="*/ 12675 w 99932"/>
                    <a:gd name="connsiteY2" fmla="*/ 92979 h 95194"/>
                    <a:gd name="connsiteX3" fmla="*/ 14802 w 99932"/>
                    <a:gd name="connsiteY3" fmla="*/ 44229 h 95194"/>
                    <a:gd name="connsiteX4" fmla="*/ 0 w 99932"/>
                    <a:gd name="connsiteY4" fmla="*/ 0 h 95194"/>
                    <a:gd name="connsiteX5" fmla="*/ 79772 w 99932"/>
                    <a:gd name="connsiteY5" fmla="*/ 3723 h 95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932" h="95194">
                      <a:moveTo>
                        <a:pt x="79772" y="3723"/>
                      </a:moveTo>
                      <a:cubicBezTo>
                        <a:pt x="106983" y="44318"/>
                        <a:pt x="100247" y="90586"/>
                        <a:pt x="95815" y="95194"/>
                      </a:cubicBezTo>
                      <a:cubicBezTo>
                        <a:pt x="89699" y="95194"/>
                        <a:pt x="12675" y="92979"/>
                        <a:pt x="12675" y="92979"/>
                      </a:cubicBezTo>
                      <a:cubicBezTo>
                        <a:pt x="12675" y="92979"/>
                        <a:pt x="18614" y="64881"/>
                        <a:pt x="14802" y="44229"/>
                      </a:cubicBezTo>
                      <a:cubicBezTo>
                        <a:pt x="10991" y="23577"/>
                        <a:pt x="0" y="0"/>
                        <a:pt x="0" y="0"/>
                      </a:cubicBezTo>
                      <a:lnTo>
                        <a:pt x="79772" y="3723"/>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0" name="任意多边形: 形状 399"/>
                <p:cNvSpPr/>
                <p:nvPr>
                  <p:custDataLst>
                    <p:tags r:id="rId143"/>
                  </p:custDataLst>
                </p:nvPr>
              </p:nvSpPr>
              <p:spPr>
                <a:xfrm>
                  <a:off x="8994558" y="3398770"/>
                  <a:ext cx="103112" cy="96790"/>
                </a:xfrm>
                <a:custGeom>
                  <a:avLst/>
                  <a:gdLst>
                    <a:gd name="connsiteX0" fmla="*/ 78886 w 103112"/>
                    <a:gd name="connsiteY0" fmla="*/ 0 h 96790"/>
                    <a:gd name="connsiteX1" fmla="*/ 102729 w 103112"/>
                    <a:gd name="connsiteY1" fmla="*/ 95460 h 96790"/>
                    <a:gd name="connsiteX2" fmla="*/ 4343 w 103112"/>
                    <a:gd name="connsiteY2" fmla="*/ 96790 h 96790"/>
                    <a:gd name="connsiteX3" fmla="*/ 13650 w 103112"/>
                    <a:gd name="connsiteY3" fmla="*/ 48838 h 96790"/>
                    <a:gd name="connsiteX4" fmla="*/ 0 w 103112"/>
                    <a:gd name="connsiteY4" fmla="*/ 0 h 96790"/>
                    <a:gd name="connsiteX5" fmla="*/ 78886 w 103112"/>
                    <a:gd name="connsiteY5" fmla="*/ 0 h 9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112" h="96790">
                      <a:moveTo>
                        <a:pt x="78886" y="0"/>
                      </a:moveTo>
                      <a:cubicBezTo>
                        <a:pt x="100158" y="25350"/>
                        <a:pt x="104590" y="83938"/>
                        <a:pt x="102729" y="95460"/>
                      </a:cubicBezTo>
                      <a:lnTo>
                        <a:pt x="4343" y="96790"/>
                      </a:lnTo>
                      <a:cubicBezTo>
                        <a:pt x="4343" y="96790"/>
                        <a:pt x="18259" y="70022"/>
                        <a:pt x="13650" y="48838"/>
                      </a:cubicBezTo>
                      <a:cubicBezTo>
                        <a:pt x="9041" y="27654"/>
                        <a:pt x="0" y="0"/>
                        <a:pt x="0" y="0"/>
                      </a:cubicBezTo>
                      <a:lnTo>
                        <a:pt x="78886"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1" name="任意多边形: 形状 400"/>
                <p:cNvSpPr/>
                <p:nvPr>
                  <p:custDataLst>
                    <p:tags r:id="rId144"/>
                  </p:custDataLst>
                </p:nvPr>
              </p:nvSpPr>
              <p:spPr>
                <a:xfrm>
                  <a:off x="8227716" y="3685949"/>
                  <a:ext cx="1567575" cy="274707"/>
                </a:xfrm>
                <a:custGeom>
                  <a:avLst/>
                  <a:gdLst>
                    <a:gd name="connsiteX0" fmla="*/ 1565183 w 1567575"/>
                    <a:gd name="connsiteY0" fmla="*/ 16752 h 274707"/>
                    <a:gd name="connsiteX1" fmla="*/ 1562346 w 1567575"/>
                    <a:gd name="connsiteY1" fmla="*/ 43431 h 274707"/>
                    <a:gd name="connsiteX2" fmla="*/ 1459440 w 1567575"/>
                    <a:gd name="connsiteY2" fmla="*/ 50700 h 274707"/>
                    <a:gd name="connsiteX3" fmla="*/ 1210375 w 1567575"/>
                    <a:gd name="connsiteY3" fmla="*/ 41836 h 274707"/>
                    <a:gd name="connsiteX4" fmla="*/ 871609 w 1567575"/>
                    <a:gd name="connsiteY4" fmla="*/ 34213 h 274707"/>
                    <a:gd name="connsiteX5" fmla="*/ 800081 w 1567575"/>
                    <a:gd name="connsiteY5" fmla="*/ 40418 h 274707"/>
                    <a:gd name="connsiteX6" fmla="*/ 781910 w 1567575"/>
                    <a:gd name="connsiteY6" fmla="*/ 125419 h 274707"/>
                    <a:gd name="connsiteX7" fmla="*/ 809033 w 1567575"/>
                    <a:gd name="connsiteY7" fmla="*/ 234086 h 274707"/>
                    <a:gd name="connsiteX8" fmla="*/ 1567576 w 1567575"/>
                    <a:gd name="connsiteY8" fmla="*/ 237366 h 274707"/>
                    <a:gd name="connsiteX9" fmla="*/ 1562967 w 1567575"/>
                    <a:gd name="connsiteY9" fmla="*/ 274681 h 274707"/>
                    <a:gd name="connsiteX10" fmla="*/ 778188 w 1567575"/>
                    <a:gd name="connsiteY10" fmla="*/ 274681 h 274707"/>
                    <a:gd name="connsiteX11" fmla="*/ 28951 w 1567575"/>
                    <a:gd name="connsiteY11" fmla="*/ 270516 h 274707"/>
                    <a:gd name="connsiteX12" fmla="*/ 943 w 1567575"/>
                    <a:gd name="connsiteY12" fmla="*/ 145806 h 274707"/>
                    <a:gd name="connsiteX13" fmla="*/ 2095 w 1567575"/>
                    <a:gd name="connsiteY13" fmla="*/ 50788 h 274707"/>
                    <a:gd name="connsiteX14" fmla="*/ 36751 w 1567575"/>
                    <a:gd name="connsiteY14" fmla="*/ 16841 h 274707"/>
                    <a:gd name="connsiteX15" fmla="*/ 444741 w 1567575"/>
                    <a:gd name="connsiteY15" fmla="*/ 9927 h 274707"/>
                    <a:gd name="connsiteX16" fmla="*/ 768438 w 1567575"/>
                    <a:gd name="connsiteY16" fmla="*/ 0 h 274707"/>
                    <a:gd name="connsiteX17" fmla="*/ 1164550 w 1567575"/>
                    <a:gd name="connsiteY17" fmla="*/ 7445 h 274707"/>
                    <a:gd name="connsiteX18" fmla="*/ 1565183 w 1567575"/>
                    <a:gd name="connsiteY18" fmla="*/ 16752 h 27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67575" h="274707">
                      <a:moveTo>
                        <a:pt x="1565183" y="16752"/>
                      </a:moveTo>
                      <a:cubicBezTo>
                        <a:pt x="1565271" y="18968"/>
                        <a:pt x="1562346" y="43431"/>
                        <a:pt x="1562346" y="43431"/>
                      </a:cubicBezTo>
                      <a:lnTo>
                        <a:pt x="1459440" y="50700"/>
                      </a:lnTo>
                      <a:cubicBezTo>
                        <a:pt x="1459440" y="50700"/>
                        <a:pt x="1219593" y="42457"/>
                        <a:pt x="1210375" y="41836"/>
                      </a:cubicBezTo>
                      <a:cubicBezTo>
                        <a:pt x="1201156" y="41215"/>
                        <a:pt x="889071" y="34213"/>
                        <a:pt x="871609" y="34213"/>
                      </a:cubicBezTo>
                      <a:cubicBezTo>
                        <a:pt x="854148" y="34213"/>
                        <a:pt x="800081" y="40418"/>
                        <a:pt x="800081" y="40418"/>
                      </a:cubicBezTo>
                      <a:cubicBezTo>
                        <a:pt x="800081" y="40418"/>
                        <a:pt x="778188" y="44406"/>
                        <a:pt x="781910" y="125419"/>
                      </a:cubicBezTo>
                      <a:cubicBezTo>
                        <a:pt x="785633" y="206432"/>
                        <a:pt x="809033" y="234086"/>
                        <a:pt x="809033" y="234086"/>
                      </a:cubicBezTo>
                      <a:lnTo>
                        <a:pt x="1567576" y="237366"/>
                      </a:lnTo>
                      <a:lnTo>
                        <a:pt x="1562967" y="274681"/>
                      </a:lnTo>
                      <a:lnTo>
                        <a:pt x="778188" y="274681"/>
                      </a:lnTo>
                      <a:cubicBezTo>
                        <a:pt x="778188" y="274681"/>
                        <a:pt x="30547" y="275302"/>
                        <a:pt x="28951" y="270516"/>
                      </a:cubicBezTo>
                      <a:cubicBezTo>
                        <a:pt x="27356" y="265641"/>
                        <a:pt x="3602" y="204039"/>
                        <a:pt x="943" y="145806"/>
                      </a:cubicBezTo>
                      <a:cubicBezTo>
                        <a:pt x="-1716" y="87572"/>
                        <a:pt x="2095" y="50788"/>
                        <a:pt x="2095" y="50788"/>
                      </a:cubicBezTo>
                      <a:lnTo>
                        <a:pt x="36751" y="16841"/>
                      </a:lnTo>
                      <a:lnTo>
                        <a:pt x="444741" y="9927"/>
                      </a:lnTo>
                      <a:lnTo>
                        <a:pt x="768438" y="0"/>
                      </a:lnTo>
                      <a:lnTo>
                        <a:pt x="1164550" y="7445"/>
                      </a:lnTo>
                      <a:lnTo>
                        <a:pt x="1565183" y="16752"/>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2" name="任意多边形: 形状 401"/>
                <p:cNvSpPr/>
                <p:nvPr>
                  <p:custDataLst>
                    <p:tags r:id="rId145"/>
                  </p:custDataLst>
                </p:nvPr>
              </p:nvSpPr>
              <p:spPr>
                <a:xfrm>
                  <a:off x="8346721" y="4671045"/>
                  <a:ext cx="1495652" cy="318556"/>
                </a:xfrm>
                <a:custGeom>
                  <a:avLst/>
                  <a:gdLst>
                    <a:gd name="connsiteX0" fmla="*/ 1473034 w 1495652"/>
                    <a:gd name="connsiteY0" fmla="*/ 54865 h 318556"/>
                    <a:gd name="connsiteX1" fmla="*/ 1486152 w 1495652"/>
                    <a:gd name="connsiteY1" fmla="*/ 269009 h 318556"/>
                    <a:gd name="connsiteX2" fmla="*/ 1468159 w 1495652"/>
                    <a:gd name="connsiteY2" fmla="*/ 318556 h 318556"/>
                    <a:gd name="connsiteX3" fmla="*/ 801974 w 1495652"/>
                    <a:gd name="connsiteY3" fmla="*/ 283634 h 318556"/>
                    <a:gd name="connsiteX4" fmla="*/ 16575 w 1495652"/>
                    <a:gd name="connsiteY4" fmla="*/ 273972 h 318556"/>
                    <a:gd name="connsiteX5" fmla="*/ 7445 w 1495652"/>
                    <a:gd name="connsiteY5" fmla="*/ 227793 h 318556"/>
                    <a:gd name="connsiteX6" fmla="*/ 356935 w 1495652"/>
                    <a:gd name="connsiteY6" fmla="*/ 227084 h 318556"/>
                    <a:gd name="connsiteX7" fmla="*/ 761557 w 1495652"/>
                    <a:gd name="connsiteY7" fmla="*/ 245875 h 318556"/>
                    <a:gd name="connsiteX8" fmla="*/ 771838 w 1495652"/>
                    <a:gd name="connsiteY8" fmla="*/ 89876 h 318556"/>
                    <a:gd name="connsiteX9" fmla="*/ 757213 w 1495652"/>
                    <a:gd name="connsiteY9" fmla="*/ 57790 h 318556"/>
                    <a:gd name="connsiteX10" fmla="*/ 0 w 1495652"/>
                    <a:gd name="connsiteY10" fmla="*/ 45470 h 318556"/>
                    <a:gd name="connsiteX11" fmla="*/ 2836 w 1495652"/>
                    <a:gd name="connsiteY11" fmla="*/ 17638 h 318556"/>
                    <a:gd name="connsiteX12" fmla="*/ 29427 w 1495652"/>
                    <a:gd name="connsiteY12" fmla="*/ 0 h 318556"/>
                    <a:gd name="connsiteX13" fmla="*/ 68515 w 1495652"/>
                    <a:gd name="connsiteY13" fmla="*/ 7268 h 318556"/>
                    <a:gd name="connsiteX14" fmla="*/ 790363 w 1495652"/>
                    <a:gd name="connsiteY14" fmla="*/ 17638 h 318556"/>
                    <a:gd name="connsiteX15" fmla="*/ 847179 w 1495652"/>
                    <a:gd name="connsiteY15" fmla="*/ 32263 h 318556"/>
                    <a:gd name="connsiteX16" fmla="*/ 1117960 w 1495652"/>
                    <a:gd name="connsiteY16" fmla="*/ 33150 h 318556"/>
                    <a:gd name="connsiteX17" fmla="*/ 1338928 w 1495652"/>
                    <a:gd name="connsiteY17" fmla="*/ 43520 h 318556"/>
                    <a:gd name="connsiteX18" fmla="*/ 1473034 w 1495652"/>
                    <a:gd name="connsiteY18" fmla="*/ 54865 h 31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95652" h="318556">
                      <a:moveTo>
                        <a:pt x="1473034" y="54865"/>
                      </a:moveTo>
                      <a:cubicBezTo>
                        <a:pt x="1508311" y="88458"/>
                        <a:pt x="1493686" y="247825"/>
                        <a:pt x="1486152" y="269009"/>
                      </a:cubicBezTo>
                      <a:cubicBezTo>
                        <a:pt x="1478529" y="290104"/>
                        <a:pt x="1468159" y="318556"/>
                        <a:pt x="1468159" y="318556"/>
                      </a:cubicBezTo>
                      <a:lnTo>
                        <a:pt x="801974" y="283634"/>
                      </a:lnTo>
                      <a:lnTo>
                        <a:pt x="16575" y="273972"/>
                      </a:lnTo>
                      <a:lnTo>
                        <a:pt x="7445" y="227793"/>
                      </a:lnTo>
                      <a:lnTo>
                        <a:pt x="356935" y="227084"/>
                      </a:lnTo>
                      <a:cubicBezTo>
                        <a:pt x="356935" y="227084"/>
                        <a:pt x="754643" y="266527"/>
                        <a:pt x="761557" y="245875"/>
                      </a:cubicBezTo>
                      <a:cubicBezTo>
                        <a:pt x="768470" y="225223"/>
                        <a:pt x="774054" y="91915"/>
                        <a:pt x="771838" y="89876"/>
                      </a:cubicBezTo>
                      <a:cubicBezTo>
                        <a:pt x="769711" y="87838"/>
                        <a:pt x="757213" y="57790"/>
                        <a:pt x="757213" y="57790"/>
                      </a:cubicBezTo>
                      <a:lnTo>
                        <a:pt x="0" y="45470"/>
                      </a:lnTo>
                      <a:lnTo>
                        <a:pt x="2836" y="17638"/>
                      </a:lnTo>
                      <a:lnTo>
                        <a:pt x="29427" y="0"/>
                      </a:lnTo>
                      <a:lnTo>
                        <a:pt x="68515" y="7268"/>
                      </a:lnTo>
                      <a:lnTo>
                        <a:pt x="790363" y="17638"/>
                      </a:lnTo>
                      <a:lnTo>
                        <a:pt x="847179" y="32263"/>
                      </a:lnTo>
                      <a:cubicBezTo>
                        <a:pt x="847179" y="32263"/>
                        <a:pt x="1113440" y="28807"/>
                        <a:pt x="1117960" y="33150"/>
                      </a:cubicBezTo>
                      <a:cubicBezTo>
                        <a:pt x="1122481" y="37404"/>
                        <a:pt x="1338928" y="43520"/>
                        <a:pt x="1338928" y="43520"/>
                      </a:cubicBezTo>
                      <a:lnTo>
                        <a:pt x="1473034" y="54865"/>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3" name="任意多边形: 形状 402"/>
                <p:cNvSpPr/>
                <p:nvPr>
                  <p:custDataLst>
                    <p:tags r:id="rId146"/>
                  </p:custDataLst>
                </p:nvPr>
              </p:nvSpPr>
              <p:spPr>
                <a:xfrm>
                  <a:off x="8385776" y="5045441"/>
                  <a:ext cx="1487436" cy="357112"/>
                </a:xfrm>
                <a:custGeom>
                  <a:avLst/>
                  <a:gdLst>
                    <a:gd name="connsiteX0" fmla="*/ 1460392 w 1487436"/>
                    <a:gd name="connsiteY0" fmla="*/ 306945 h 357112"/>
                    <a:gd name="connsiteX1" fmla="*/ 1486628 w 1487436"/>
                    <a:gd name="connsiteY1" fmla="*/ 347806 h 357112"/>
                    <a:gd name="connsiteX2" fmla="*/ 1481221 w 1487436"/>
                    <a:gd name="connsiteY2" fmla="*/ 357113 h 357112"/>
                    <a:gd name="connsiteX3" fmla="*/ 1284185 w 1487436"/>
                    <a:gd name="connsiteY3" fmla="*/ 340804 h 357112"/>
                    <a:gd name="connsiteX4" fmla="*/ 47098 w 1487436"/>
                    <a:gd name="connsiteY4" fmla="*/ 311022 h 357112"/>
                    <a:gd name="connsiteX5" fmla="*/ 299 w 1487436"/>
                    <a:gd name="connsiteY5" fmla="*/ 196328 h 357112"/>
                    <a:gd name="connsiteX6" fmla="*/ 8365 w 1487436"/>
                    <a:gd name="connsiteY6" fmla="*/ 85711 h 357112"/>
                    <a:gd name="connsiteX7" fmla="*/ 56582 w 1487436"/>
                    <a:gd name="connsiteY7" fmla="*/ 0 h 357112"/>
                    <a:gd name="connsiteX8" fmla="*/ 660013 w 1487436"/>
                    <a:gd name="connsiteY8" fmla="*/ 11877 h 357112"/>
                    <a:gd name="connsiteX9" fmla="*/ 1358727 w 1487436"/>
                    <a:gd name="connsiteY9" fmla="*/ 47775 h 357112"/>
                    <a:gd name="connsiteX10" fmla="*/ 1435574 w 1487436"/>
                    <a:gd name="connsiteY10" fmla="*/ 55486 h 357112"/>
                    <a:gd name="connsiteX11" fmla="*/ 1455340 w 1487436"/>
                    <a:gd name="connsiteY11" fmla="*/ 77024 h 357112"/>
                    <a:gd name="connsiteX12" fmla="*/ 1385052 w 1487436"/>
                    <a:gd name="connsiteY12" fmla="*/ 80570 h 357112"/>
                    <a:gd name="connsiteX13" fmla="*/ 1365463 w 1487436"/>
                    <a:gd name="connsiteY13" fmla="*/ 196416 h 357112"/>
                    <a:gd name="connsiteX14" fmla="*/ 1382481 w 1487436"/>
                    <a:gd name="connsiteY14" fmla="*/ 302956 h 357112"/>
                    <a:gd name="connsiteX15" fmla="*/ 1460392 w 1487436"/>
                    <a:gd name="connsiteY15" fmla="*/ 306945 h 357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87436" h="357112">
                      <a:moveTo>
                        <a:pt x="1460392" y="306945"/>
                      </a:moveTo>
                      <a:cubicBezTo>
                        <a:pt x="1484501" y="318024"/>
                        <a:pt x="1489730" y="338410"/>
                        <a:pt x="1486628" y="347806"/>
                      </a:cubicBezTo>
                      <a:cubicBezTo>
                        <a:pt x="1483437" y="357113"/>
                        <a:pt x="1481221" y="357113"/>
                        <a:pt x="1481221" y="357113"/>
                      </a:cubicBezTo>
                      <a:lnTo>
                        <a:pt x="1284185" y="340804"/>
                      </a:lnTo>
                      <a:lnTo>
                        <a:pt x="47098" y="311022"/>
                      </a:lnTo>
                      <a:cubicBezTo>
                        <a:pt x="47098" y="311022"/>
                        <a:pt x="2071" y="235948"/>
                        <a:pt x="299" y="196328"/>
                      </a:cubicBezTo>
                      <a:cubicBezTo>
                        <a:pt x="-1474" y="156708"/>
                        <a:pt x="5085" y="97765"/>
                        <a:pt x="8365" y="85711"/>
                      </a:cubicBezTo>
                      <a:cubicBezTo>
                        <a:pt x="11644" y="73656"/>
                        <a:pt x="56582" y="0"/>
                        <a:pt x="56582" y="0"/>
                      </a:cubicBezTo>
                      <a:cubicBezTo>
                        <a:pt x="56582" y="0"/>
                        <a:pt x="647161" y="11877"/>
                        <a:pt x="660013" y="11877"/>
                      </a:cubicBezTo>
                      <a:cubicBezTo>
                        <a:pt x="672865" y="11877"/>
                        <a:pt x="1358727" y="47775"/>
                        <a:pt x="1358727" y="47775"/>
                      </a:cubicBezTo>
                      <a:cubicBezTo>
                        <a:pt x="1358727" y="47775"/>
                        <a:pt x="1420151" y="50700"/>
                        <a:pt x="1435574" y="55486"/>
                      </a:cubicBezTo>
                      <a:cubicBezTo>
                        <a:pt x="1450997" y="60184"/>
                        <a:pt x="1463494" y="74720"/>
                        <a:pt x="1455340" y="77024"/>
                      </a:cubicBezTo>
                      <a:cubicBezTo>
                        <a:pt x="1447185" y="79329"/>
                        <a:pt x="1385052" y="80570"/>
                        <a:pt x="1385052" y="80570"/>
                      </a:cubicBezTo>
                      <a:cubicBezTo>
                        <a:pt x="1385052" y="80570"/>
                        <a:pt x="1355713" y="146603"/>
                        <a:pt x="1365463" y="196416"/>
                      </a:cubicBezTo>
                      <a:cubicBezTo>
                        <a:pt x="1375213" y="246230"/>
                        <a:pt x="1382481" y="302956"/>
                        <a:pt x="1382481" y="302956"/>
                      </a:cubicBezTo>
                      <a:lnTo>
                        <a:pt x="1460392" y="306945"/>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4" name="任意多边形: 形状 403"/>
                <p:cNvSpPr/>
                <p:nvPr>
                  <p:custDataLst>
                    <p:tags r:id="rId147"/>
                  </p:custDataLst>
                </p:nvPr>
              </p:nvSpPr>
              <p:spPr>
                <a:xfrm>
                  <a:off x="8801547" y="2909236"/>
                  <a:ext cx="1020246" cy="157948"/>
                </a:xfrm>
                <a:custGeom>
                  <a:avLst/>
                  <a:gdLst>
                    <a:gd name="connsiteX0" fmla="*/ 1013245 w 1020246"/>
                    <a:gd name="connsiteY0" fmla="*/ 620 h 157948"/>
                    <a:gd name="connsiteX1" fmla="*/ 1002165 w 1020246"/>
                    <a:gd name="connsiteY1" fmla="*/ 103349 h 157948"/>
                    <a:gd name="connsiteX2" fmla="*/ 1020247 w 1020246"/>
                    <a:gd name="connsiteY2" fmla="*/ 154669 h 157948"/>
                    <a:gd name="connsiteX3" fmla="*/ 826490 w 1020246"/>
                    <a:gd name="connsiteY3" fmla="*/ 157948 h 157948"/>
                    <a:gd name="connsiteX4" fmla="*/ 256918 w 1020246"/>
                    <a:gd name="connsiteY4" fmla="*/ 157328 h 157948"/>
                    <a:gd name="connsiteX5" fmla="*/ 28238 w 1020246"/>
                    <a:gd name="connsiteY5" fmla="*/ 157062 h 157948"/>
                    <a:gd name="connsiteX6" fmla="*/ 318 w 1020246"/>
                    <a:gd name="connsiteY6" fmla="*/ 68781 h 157948"/>
                    <a:gd name="connsiteX7" fmla="*/ 15297 w 1020246"/>
                    <a:gd name="connsiteY7" fmla="*/ 0 h 157948"/>
                    <a:gd name="connsiteX8" fmla="*/ 1013245 w 1020246"/>
                    <a:gd name="connsiteY8" fmla="*/ 620 h 157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0246" h="157948">
                      <a:moveTo>
                        <a:pt x="1013245" y="620"/>
                      </a:moveTo>
                      <a:cubicBezTo>
                        <a:pt x="1000570" y="42722"/>
                        <a:pt x="1000836" y="89699"/>
                        <a:pt x="1002165" y="103349"/>
                      </a:cubicBezTo>
                      <a:cubicBezTo>
                        <a:pt x="1003495" y="116999"/>
                        <a:pt x="1020247" y="154669"/>
                        <a:pt x="1020247" y="154669"/>
                      </a:cubicBezTo>
                      <a:lnTo>
                        <a:pt x="826490" y="157948"/>
                      </a:lnTo>
                      <a:cubicBezTo>
                        <a:pt x="826490" y="157948"/>
                        <a:pt x="294145" y="157328"/>
                        <a:pt x="256918" y="157328"/>
                      </a:cubicBezTo>
                      <a:cubicBezTo>
                        <a:pt x="219691" y="157328"/>
                        <a:pt x="28238" y="157062"/>
                        <a:pt x="28238" y="157062"/>
                      </a:cubicBezTo>
                      <a:cubicBezTo>
                        <a:pt x="28238" y="157062"/>
                        <a:pt x="-3494" y="100956"/>
                        <a:pt x="318" y="68781"/>
                      </a:cubicBezTo>
                      <a:cubicBezTo>
                        <a:pt x="4129" y="36695"/>
                        <a:pt x="15297" y="0"/>
                        <a:pt x="15297" y="0"/>
                      </a:cubicBezTo>
                      <a:lnTo>
                        <a:pt x="1013245" y="62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5" name="任意多边形: 形状 404"/>
                <p:cNvSpPr/>
                <p:nvPr>
                  <p:custDataLst>
                    <p:tags r:id="rId148"/>
                  </p:custDataLst>
                </p:nvPr>
              </p:nvSpPr>
              <p:spPr>
                <a:xfrm>
                  <a:off x="8235395" y="3399302"/>
                  <a:ext cx="611877" cy="97814"/>
                </a:xfrm>
                <a:custGeom>
                  <a:avLst/>
                  <a:gdLst>
                    <a:gd name="connsiteX0" fmla="*/ 590401 w 611877"/>
                    <a:gd name="connsiteY0" fmla="*/ 0 h 97814"/>
                    <a:gd name="connsiteX1" fmla="*/ 611763 w 611877"/>
                    <a:gd name="connsiteY1" fmla="*/ 72415 h 97814"/>
                    <a:gd name="connsiteX2" fmla="*/ 601303 w 611877"/>
                    <a:gd name="connsiteY2" fmla="*/ 96081 h 97814"/>
                    <a:gd name="connsiteX3" fmla="*/ 4254 w 611877"/>
                    <a:gd name="connsiteY3" fmla="*/ 96081 h 97814"/>
                    <a:gd name="connsiteX4" fmla="*/ 17461 w 611877"/>
                    <a:gd name="connsiteY4" fmla="*/ 51231 h 97814"/>
                    <a:gd name="connsiteX5" fmla="*/ 0 w 611877"/>
                    <a:gd name="connsiteY5" fmla="*/ 975 h 97814"/>
                    <a:gd name="connsiteX6" fmla="*/ 590401 w 611877"/>
                    <a:gd name="connsiteY6" fmla="*/ 0 h 9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877" h="97814">
                      <a:moveTo>
                        <a:pt x="590401" y="0"/>
                      </a:moveTo>
                      <a:cubicBezTo>
                        <a:pt x="563633" y="0"/>
                        <a:pt x="614599" y="59031"/>
                        <a:pt x="611763" y="72415"/>
                      </a:cubicBezTo>
                      <a:cubicBezTo>
                        <a:pt x="608926" y="85799"/>
                        <a:pt x="601303" y="96081"/>
                        <a:pt x="601303" y="96081"/>
                      </a:cubicBezTo>
                      <a:cubicBezTo>
                        <a:pt x="601303" y="96081"/>
                        <a:pt x="532" y="99981"/>
                        <a:pt x="4254" y="96081"/>
                      </a:cubicBezTo>
                      <a:cubicBezTo>
                        <a:pt x="7977" y="92181"/>
                        <a:pt x="23843" y="76049"/>
                        <a:pt x="17461" y="51231"/>
                      </a:cubicBezTo>
                      <a:cubicBezTo>
                        <a:pt x="11079" y="26413"/>
                        <a:pt x="0" y="975"/>
                        <a:pt x="0" y="975"/>
                      </a:cubicBezTo>
                      <a:cubicBezTo>
                        <a:pt x="0" y="975"/>
                        <a:pt x="602278" y="0"/>
                        <a:pt x="590401" y="0"/>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6" name="任意多边形: 形状 405"/>
                <p:cNvSpPr/>
                <p:nvPr>
                  <p:custDataLst>
                    <p:tags r:id="rId149"/>
                  </p:custDataLst>
                </p:nvPr>
              </p:nvSpPr>
              <p:spPr>
                <a:xfrm>
                  <a:off x="9013798" y="3722556"/>
                  <a:ext cx="750293" cy="201318"/>
                </a:xfrm>
                <a:custGeom>
                  <a:avLst/>
                  <a:gdLst>
                    <a:gd name="connsiteX0" fmla="*/ 726894 w 750293"/>
                    <a:gd name="connsiteY0" fmla="*/ 10636 h 201318"/>
                    <a:gd name="connsiteX1" fmla="*/ 715903 w 750293"/>
                    <a:gd name="connsiteY1" fmla="*/ 123115 h 201318"/>
                    <a:gd name="connsiteX2" fmla="*/ 750293 w 750293"/>
                    <a:gd name="connsiteY2" fmla="*/ 197569 h 201318"/>
                    <a:gd name="connsiteX3" fmla="*/ 221405 w 750293"/>
                    <a:gd name="connsiteY3" fmla="*/ 192605 h 201318"/>
                    <a:gd name="connsiteX4" fmla="*/ 19405 w 750293"/>
                    <a:gd name="connsiteY4" fmla="*/ 200316 h 201318"/>
                    <a:gd name="connsiteX5" fmla="*/ 82 w 750293"/>
                    <a:gd name="connsiteY5" fmla="*/ 103526 h 201318"/>
                    <a:gd name="connsiteX6" fmla="*/ 13998 w 750293"/>
                    <a:gd name="connsiteY6" fmla="*/ 3811 h 201318"/>
                    <a:gd name="connsiteX7" fmla="*/ 354447 w 750293"/>
                    <a:gd name="connsiteY7" fmla="*/ 0 h 201318"/>
                    <a:gd name="connsiteX8" fmla="*/ 561766 w 750293"/>
                    <a:gd name="connsiteY8" fmla="*/ 12941 h 201318"/>
                    <a:gd name="connsiteX9" fmla="*/ 726894 w 750293"/>
                    <a:gd name="connsiteY9" fmla="*/ 10636 h 20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0293" h="201318">
                      <a:moveTo>
                        <a:pt x="726894" y="10636"/>
                      </a:moveTo>
                      <a:cubicBezTo>
                        <a:pt x="706685" y="62134"/>
                        <a:pt x="708014" y="95106"/>
                        <a:pt x="715903" y="123115"/>
                      </a:cubicBezTo>
                      <a:cubicBezTo>
                        <a:pt x="723703" y="151123"/>
                        <a:pt x="750293" y="197569"/>
                        <a:pt x="750293" y="197569"/>
                      </a:cubicBezTo>
                      <a:lnTo>
                        <a:pt x="221405" y="192605"/>
                      </a:lnTo>
                      <a:cubicBezTo>
                        <a:pt x="221405" y="192605"/>
                        <a:pt x="19582" y="204837"/>
                        <a:pt x="19405" y="200316"/>
                      </a:cubicBezTo>
                      <a:cubicBezTo>
                        <a:pt x="19227" y="195796"/>
                        <a:pt x="1412" y="133751"/>
                        <a:pt x="82" y="103526"/>
                      </a:cubicBezTo>
                      <a:cubicBezTo>
                        <a:pt x="-1247" y="73301"/>
                        <a:pt x="13998" y="3811"/>
                        <a:pt x="13998" y="3811"/>
                      </a:cubicBezTo>
                      <a:lnTo>
                        <a:pt x="354447" y="0"/>
                      </a:lnTo>
                      <a:cubicBezTo>
                        <a:pt x="354447" y="0"/>
                        <a:pt x="555650" y="12941"/>
                        <a:pt x="561766" y="12941"/>
                      </a:cubicBezTo>
                      <a:cubicBezTo>
                        <a:pt x="567793" y="12941"/>
                        <a:pt x="726894" y="10636"/>
                        <a:pt x="726894" y="10636"/>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7" name="任意多边形: 形状 406"/>
                <p:cNvSpPr/>
                <p:nvPr>
                  <p:custDataLst>
                    <p:tags r:id="rId150"/>
                  </p:custDataLst>
                </p:nvPr>
              </p:nvSpPr>
              <p:spPr>
                <a:xfrm>
                  <a:off x="8378778" y="3987804"/>
                  <a:ext cx="1413499" cy="236871"/>
                </a:xfrm>
                <a:custGeom>
                  <a:avLst/>
                  <a:gdLst>
                    <a:gd name="connsiteX0" fmla="*/ 2510 w 1413499"/>
                    <a:gd name="connsiteY0" fmla="*/ 140259 h 236871"/>
                    <a:gd name="connsiteX1" fmla="*/ 2510 w 1413499"/>
                    <a:gd name="connsiteY1" fmla="*/ 140436 h 236871"/>
                    <a:gd name="connsiteX2" fmla="*/ 9513 w 1413499"/>
                    <a:gd name="connsiteY2" fmla="*/ 185463 h 236871"/>
                    <a:gd name="connsiteX3" fmla="*/ 28924 w 1413499"/>
                    <a:gd name="connsiteY3" fmla="*/ 230135 h 236871"/>
                    <a:gd name="connsiteX4" fmla="*/ 38408 w 1413499"/>
                    <a:gd name="connsiteY4" fmla="*/ 236871 h 236871"/>
                    <a:gd name="connsiteX5" fmla="*/ 1409068 w 1413499"/>
                    <a:gd name="connsiteY5" fmla="*/ 236871 h 236871"/>
                    <a:gd name="connsiteX6" fmla="*/ 1390543 w 1413499"/>
                    <a:gd name="connsiteY6" fmla="*/ 61107 h 236871"/>
                    <a:gd name="connsiteX7" fmla="*/ 1390632 w 1413499"/>
                    <a:gd name="connsiteY7" fmla="*/ 60930 h 236871"/>
                    <a:gd name="connsiteX8" fmla="*/ 1407384 w 1413499"/>
                    <a:gd name="connsiteY8" fmla="*/ 18562 h 236871"/>
                    <a:gd name="connsiteX9" fmla="*/ 1413499 w 1413499"/>
                    <a:gd name="connsiteY9" fmla="*/ 7571 h 236871"/>
                    <a:gd name="connsiteX10" fmla="*/ 1413234 w 1413499"/>
                    <a:gd name="connsiteY10" fmla="*/ 1101 h 236871"/>
                    <a:gd name="connsiteX11" fmla="*/ 1347377 w 1413499"/>
                    <a:gd name="connsiteY11" fmla="*/ 215 h 236871"/>
                    <a:gd name="connsiteX12" fmla="*/ 539730 w 1413499"/>
                    <a:gd name="connsiteY12" fmla="*/ 1101 h 236871"/>
                    <a:gd name="connsiteX13" fmla="*/ 32824 w 1413499"/>
                    <a:gd name="connsiteY13" fmla="*/ 1101 h 236871"/>
                    <a:gd name="connsiteX14" fmla="*/ 6676 w 1413499"/>
                    <a:gd name="connsiteY14" fmla="*/ 59068 h 236871"/>
                    <a:gd name="connsiteX15" fmla="*/ 2510 w 1413499"/>
                    <a:gd name="connsiteY15" fmla="*/ 140259 h 2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3499" h="236871">
                      <a:moveTo>
                        <a:pt x="2510" y="140259"/>
                      </a:moveTo>
                      <a:lnTo>
                        <a:pt x="2510" y="140436"/>
                      </a:lnTo>
                      <a:cubicBezTo>
                        <a:pt x="4372" y="155415"/>
                        <a:pt x="6853" y="170661"/>
                        <a:pt x="9513" y="185463"/>
                      </a:cubicBezTo>
                      <a:cubicBezTo>
                        <a:pt x="13944" y="210369"/>
                        <a:pt x="22365" y="223399"/>
                        <a:pt x="28924" y="230135"/>
                      </a:cubicBezTo>
                      <a:cubicBezTo>
                        <a:pt x="34242" y="235542"/>
                        <a:pt x="38408" y="236871"/>
                        <a:pt x="38408" y="236871"/>
                      </a:cubicBezTo>
                      <a:lnTo>
                        <a:pt x="1409068" y="236871"/>
                      </a:lnTo>
                      <a:cubicBezTo>
                        <a:pt x="1374589" y="193174"/>
                        <a:pt x="1373082" y="120847"/>
                        <a:pt x="1390543" y="61107"/>
                      </a:cubicBezTo>
                      <a:lnTo>
                        <a:pt x="1390632" y="60930"/>
                      </a:lnTo>
                      <a:cubicBezTo>
                        <a:pt x="1395063" y="45773"/>
                        <a:pt x="1400736" y="31414"/>
                        <a:pt x="1407384" y="18562"/>
                      </a:cubicBezTo>
                      <a:cubicBezTo>
                        <a:pt x="1409334" y="14751"/>
                        <a:pt x="1411372" y="11117"/>
                        <a:pt x="1413499" y="7571"/>
                      </a:cubicBezTo>
                      <a:lnTo>
                        <a:pt x="1413234" y="1101"/>
                      </a:lnTo>
                      <a:cubicBezTo>
                        <a:pt x="1413234" y="1101"/>
                        <a:pt x="1348352" y="1101"/>
                        <a:pt x="1347377" y="215"/>
                      </a:cubicBezTo>
                      <a:cubicBezTo>
                        <a:pt x="1346580" y="-583"/>
                        <a:pt x="539730" y="1101"/>
                        <a:pt x="539730" y="1101"/>
                      </a:cubicBezTo>
                      <a:lnTo>
                        <a:pt x="32824" y="1101"/>
                      </a:lnTo>
                      <a:cubicBezTo>
                        <a:pt x="32824" y="1101"/>
                        <a:pt x="18997" y="26362"/>
                        <a:pt x="6676" y="59068"/>
                      </a:cubicBezTo>
                      <a:cubicBezTo>
                        <a:pt x="-1655" y="80961"/>
                        <a:pt x="-1124" y="110034"/>
                        <a:pt x="2510" y="140259"/>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8" name="任意多边形: 形状 407"/>
                <p:cNvSpPr/>
                <p:nvPr>
                  <p:custDataLst>
                    <p:tags r:id="rId151"/>
                  </p:custDataLst>
                </p:nvPr>
              </p:nvSpPr>
              <p:spPr>
                <a:xfrm>
                  <a:off x="8381909" y="4713235"/>
                  <a:ext cx="736307" cy="203684"/>
                </a:xfrm>
                <a:custGeom>
                  <a:avLst/>
                  <a:gdLst>
                    <a:gd name="connsiteX0" fmla="*/ 722025 w 736307"/>
                    <a:gd name="connsiteY0" fmla="*/ 15600 h 203684"/>
                    <a:gd name="connsiteX1" fmla="*/ 733725 w 736307"/>
                    <a:gd name="connsiteY1" fmla="*/ 138272 h 203684"/>
                    <a:gd name="connsiteX2" fmla="*/ 726368 w 736307"/>
                    <a:gd name="connsiteY2" fmla="*/ 203685 h 203684"/>
                    <a:gd name="connsiteX3" fmla="*/ 270959 w 736307"/>
                    <a:gd name="connsiteY3" fmla="*/ 184983 h 203684"/>
                    <a:gd name="connsiteX4" fmla="*/ 12941 w 736307"/>
                    <a:gd name="connsiteY4" fmla="*/ 185514 h 203684"/>
                    <a:gd name="connsiteX5" fmla="*/ 26147 w 736307"/>
                    <a:gd name="connsiteY5" fmla="*/ 100513 h 203684"/>
                    <a:gd name="connsiteX6" fmla="*/ 0 w 736307"/>
                    <a:gd name="connsiteY6" fmla="*/ 0 h 203684"/>
                    <a:gd name="connsiteX7" fmla="*/ 539879 w 736307"/>
                    <a:gd name="connsiteY7" fmla="*/ 11523 h 203684"/>
                    <a:gd name="connsiteX8" fmla="*/ 722025 w 736307"/>
                    <a:gd name="connsiteY8" fmla="*/ 15600 h 203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6307" h="203684">
                      <a:moveTo>
                        <a:pt x="722025" y="15600"/>
                      </a:moveTo>
                      <a:cubicBezTo>
                        <a:pt x="734080" y="43254"/>
                        <a:pt x="740107" y="96790"/>
                        <a:pt x="733725" y="138272"/>
                      </a:cubicBezTo>
                      <a:cubicBezTo>
                        <a:pt x="727343" y="179842"/>
                        <a:pt x="726368" y="203685"/>
                        <a:pt x="726368" y="203685"/>
                      </a:cubicBezTo>
                      <a:lnTo>
                        <a:pt x="270959" y="184983"/>
                      </a:lnTo>
                      <a:lnTo>
                        <a:pt x="12941" y="185514"/>
                      </a:lnTo>
                      <a:cubicBezTo>
                        <a:pt x="12941" y="185514"/>
                        <a:pt x="28275" y="128078"/>
                        <a:pt x="26147" y="100513"/>
                      </a:cubicBezTo>
                      <a:cubicBezTo>
                        <a:pt x="24109" y="72947"/>
                        <a:pt x="0" y="0"/>
                        <a:pt x="0" y="0"/>
                      </a:cubicBezTo>
                      <a:lnTo>
                        <a:pt x="539879" y="11523"/>
                      </a:lnTo>
                      <a:lnTo>
                        <a:pt x="722025" y="1560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9" name="任意多边形: 形状 408"/>
                <p:cNvSpPr/>
                <p:nvPr>
                  <p:custDataLst>
                    <p:tags r:id="rId152"/>
                  </p:custDataLst>
                </p:nvPr>
              </p:nvSpPr>
              <p:spPr>
                <a:xfrm>
                  <a:off x="8428856" y="5093482"/>
                  <a:ext cx="1347113" cy="258904"/>
                </a:xfrm>
                <a:custGeom>
                  <a:avLst/>
                  <a:gdLst>
                    <a:gd name="connsiteX0" fmla="*/ 1347113 w 1347113"/>
                    <a:gd name="connsiteY0" fmla="*/ 31377 h 258904"/>
                    <a:gd name="connsiteX1" fmla="*/ 1323093 w 1347113"/>
                    <a:gd name="connsiteY1" fmla="*/ 159898 h 258904"/>
                    <a:gd name="connsiteX2" fmla="*/ 1340731 w 1347113"/>
                    <a:gd name="connsiteY2" fmla="*/ 258904 h 258904"/>
                    <a:gd name="connsiteX3" fmla="*/ 650970 w 1347113"/>
                    <a:gd name="connsiteY3" fmla="*/ 242152 h 258904"/>
                    <a:gd name="connsiteX4" fmla="*/ 38853 w 1347113"/>
                    <a:gd name="connsiteY4" fmla="*/ 233466 h 258904"/>
                    <a:gd name="connsiteX5" fmla="*/ 1271 w 1347113"/>
                    <a:gd name="connsiteY5" fmla="*/ 166635 h 258904"/>
                    <a:gd name="connsiteX6" fmla="*/ 6323 w 1347113"/>
                    <a:gd name="connsiteY6" fmla="*/ 74720 h 258904"/>
                    <a:gd name="connsiteX7" fmla="*/ 39296 w 1347113"/>
                    <a:gd name="connsiteY7" fmla="*/ 0 h 258904"/>
                    <a:gd name="connsiteX8" fmla="*/ 593800 w 1347113"/>
                    <a:gd name="connsiteY8" fmla="*/ 9395 h 258904"/>
                    <a:gd name="connsiteX9" fmla="*/ 1018896 w 1347113"/>
                    <a:gd name="connsiteY9" fmla="*/ 19854 h 258904"/>
                    <a:gd name="connsiteX10" fmla="*/ 1284714 w 1347113"/>
                    <a:gd name="connsiteY10" fmla="*/ 26502 h 258904"/>
                    <a:gd name="connsiteX11" fmla="*/ 1347113 w 1347113"/>
                    <a:gd name="connsiteY11" fmla="*/ 31377 h 258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47113" h="258904">
                      <a:moveTo>
                        <a:pt x="1347113" y="31377"/>
                      </a:moveTo>
                      <a:cubicBezTo>
                        <a:pt x="1328854" y="70465"/>
                        <a:pt x="1316268" y="129408"/>
                        <a:pt x="1323093" y="159898"/>
                      </a:cubicBezTo>
                      <a:cubicBezTo>
                        <a:pt x="1329918" y="190389"/>
                        <a:pt x="1340731" y="258904"/>
                        <a:pt x="1340731" y="258904"/>
                      </a:cubicBezTo>
                      <a:lnTo>
                        <a:pt x="650970" y="242152"/>
                      </a:lnTo>
                      <a:lnTo>
                        <a:pt x="38853" y="233466"/>
                      </a:lnTo>
                      <a:cubicBezTo>
                        <a:pt x="38853" y="233466"/>
                        <a:pt x="4196" y="193668"/>
                        <a:pt x="1271" y="166635"/>
                      </a:cubicBezTo>
                      <a:cubicBezTo>
                        <a:pt x="-1654" y="139601"/>
                        <a:pt x="651" y="89079"/>
                        <a:pt x="6323" y="74720"/>
                      </a:cubicBezTo>
                      <a:cubicBezTo>
                        <a:pt x="11996" y="60361"/>
                        <a:pt x="39296" y="0"/>
                        <a:pt x="39296" y="0"/>
                      </a:cubicBezTo>
                      <a:cubicBezTo>
                        <a:pt x="39296" y="0"/>
                        <a:pt x="594952" y="10459"/>
                        <a:pt x="593800" y="9395"/>
                      </a:cubicBezTo>
                      <a:cubicBezTo>
                        <a:pt x="592736" y="8331"/>
                        <a:pt x="1018896" y="19854"/>
                        <a:pt x="1018896" y="19854"/>
                      </a:cubicBezTo>
                      <a:lnTo>
                        <a:pt x="1284714" y="26502"/>
                      </a:lnTo>
                      <a:lnTo>
                        <a:pt x="1347113" y="31377"/>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0" name="任意多边形: 形状 409"/>
                <p:cNvSpPr/>
                <p:nvPr>
                  <p:custDataLst>
                    <p:tags r:id="rId153"/>
                  </p:custDataLst>
                </p:nvPr>
              </p:nvSpPr>
              <p:spPr>
                <a:xfrm>
                  <a:off x="9533720" y="4303384"/>
                  <a:ext cx="111804" cy="125400"/>
                </a:xfrm>
                <a:custGeom>
                  <a:avLst/>
                  <a:gdLst>
                    <a:gd name="connsiteX0" fmla="*/ 46364 w 111804"/>
                    <a:gd name="connsiteY0" fmla="*/ 0 h 125400"/>
                    <a:gd name="connsiteX1" fmla="*/ 109916 w 111804"/>
                    <a:gd name="connsiteY1" fmla="*/ 75783 h 125400"/>
                    <a:gd name="connsiteX2" fmla="*/ 58153 w 111804"/>
                    <a:gd name="connsiteY2" fmla="*/ 124887 h 125400"/>
                    <a:gd name="connsiteX3" fmla="*/ 1869 w 111804"/>
                    <a:gd name="connsiteY3" fmla="*/ 86774 h 125400"/>
                    <a:gd name="connsiteX4" fmla="*/ 6567 w 111804"/>
                    <a:gd name="connsiteY4" fmla="*/ 28452 h 125400"/>
                    <a:gd name="connsiteX5" fmla="*/ 46364 w 111804"/>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4" h="125400">
                      <a:moveTo>
                        <a:pt x="46364" y="0"/>
                      </a:moveTo>
                      <a:cubicBezTo>
                        <a:pt x="80489" y="0"/>
                        <a:pt x="121084" y="36163"/>
                        <a:pt x="109916" y="75783"/>
                      </a:cubicBezTo>
                      <a:cubicBezTo>
                        <a:pt x="98748" y="115403"/>
                        <a:pt x="83503" y="128256"/>
                        <a:pt x="58153" y="124887"/>
                      </a:cubicBezTo>
                      <a:cubicBezTo>
                        <a:pt x="32803" y="121431"/>
                        <a:pt x="4706" y="110263"/>
                        <a:pt x="1869" y="86774"/>
                      </a:cubicBezTo>
                      <a:cubicBezTo>
                        <a:pt x="-967" y="63286"/>
                        <a:pt x="-1410" y="43875"/>
                        <a:pt x="6567" y="28452"/>
                      </a:cubicBezTo>
                      <a:cubicBezTo>
                        <a:pt x="14456" y="12941"/>
                        <a:pt x="30765" y="0"/>
                        <a:pt x="46364"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1" name="任意多边形: 形状 410"/>
                <p:cNvSpPr/>
                <p:nvPr>
                  <p:custDataLst>
                    <p:tags r:id="rId154"/>
                  </p:custDataLst>
                </p:nvPr>
              </p:nvSpPr>
              <p:spPr>
                <a:xfrm>
                  <a:off x="9540634" y="4516641"/>
                  <a:ext cx="111804" cy="125400"/>
                </a:xfrm>
                <a:custGeom>
                  <a:avLst/>
                  <a:gdLst>
                    <a:gd name="connsiteX0" fmla="*/ 46364 w 111804"/>
                    <a:gd name="connsiteY0" fmla="*/ 0 h 125400"/>
                    <a:gd name="connsiteX1" fmla="*/ 109916 w 111804"/>
                    <a:gd name="connsiteY1" fmla="*/ 75784 h 125400"/>
                    <a:gd name="connsiteX2" fmla="*/ 58153 w 111804"/>
                    <a:gd name="connsiteY2" fmla="*/ 124887 h 125400"/>
                    <a:gd name="connsiteX3" fmla="*/ 1869 w 111804"/>
                    <a:gd name="connsiteY3" fmla="*/ 86774 h 125400"/>
                    <a:gd name="connsiteX4" fmla="*/ 6567 w 111804"/>
                    <a:gd name="connsiteY4" fmla="*/ 28363 h 125400"/>
                    <a:gd name="connsiteX5" fmla="*/ 46364 w 111804"/>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4" h="125400">
                      <a:moveTo>
                        <a:pt x="46364" y="0"/>
                      </a:moveTo>
                      <a:cubicBezTo>
                        <a:pt x="80489" y="0"/>
                        <a:pt x="121084" y="36163"/>
                        <a:pt x="109916" y="75784"/>
                      </a:cubicBezTo>
                      <a:cubicBezTo>
                        <a:pt x="98748" y="115403"/>
                        <a:pt x="83503" y="128256"/>
                        <a:pt x="58153" y="124887"/>
                      </a:cubicBezTo>
                      <a:cubicBezTo>
                        <a:pt x="32803" y="121431"/>
                        <a:pt x="4706" y="110263"/>
                        <a:pt x="1869" y="86774"/>
                      </a:cubicBezTo>
                      <a:cubicBezTo>
                        <a:pt x="-967" y="63286"/>
                        <a:pt x="-1410" y="43875"/>
                        <a:pt x="6567" y="28363"/>
                      </a:cubicBezTo>
                      <a:cubicBezTo>
                        <a:pt x="14544" y="12852"/>
                        <a:pt x="30853" y="0"/>
                        <a:pt x="46364" y="0"/>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2" name="任意多边形: 形状 411"/>
                <p:cNvSpPr/>
                <p:nvPr>
                  <p:custDataLst>
                    <p:tags r:id="rId155"/>
                  </p:custDataLst>
                </p:nvPr>
              </p:nvSpPr>
              <p:spPr>
                <a:xfrm>
                  <a:off x="7684348" y="4509724"/>
                  <a:ext cx="455675" cy="1195615"/>
                </a:xfrm>
                <a:custGeom>
                  <a:avLst/>
                  <a:gdLst>
                    <a:gd name="connsiteX0" fmla="*/ 455675 w 455675"/>
                    <a:gd name="connsiteY0" fmla="*/ 51058 h 1195615"/>
                    <a:gd name="connsiteX1" fmla="*/ 266438 w 455675"/>
                    <a:gd name="connsiteY1" fmla="*/ 269 h 1195615"/>
                    <a:gd name="connsiteX2" fmla="*/ 0 w 455675"/>
                    <a:gd name="connsiteY2" fmla="*/ 1154924 h 1195615"/>
                    <a:gd name="connsiteX3" fmla="*/ 91561 w 455675"/>
                    <a:gd name="connsiteY3" fmla="*/ 1190822 h 1195615"/>
                    <a:gd name="connsiteX4" fmla="*/ 194200 w 455675"/>
                    <a:gd name="connsiteY4" fmla="*/ 1194988 h 1195615"/>
                    <a:gd name="connsiteX5" fmla="*/ 455675 w 455675"/>
                    <a:gd name="connsiteY5" fmla="*/ 51058 h 1195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5675" h="1195615">
                      <a:moveTo>
                        <a:pt x="455675" y="51058"/>
                      </a:moveTo>
                      <a:cubicBezTo>
                        <a:pt x="446191" y="47512"/>
                        <a:pt x="263957" y="-4162"/>
                        <a:pt x="266438" y="269"/>
                      </a:cubicBezTo>
                      <a:cubicBezTo>
                        <a:pt x="269009" y="4701"/>
                        <a:pt x="0" y="1154924"/>
                        <a:pt x="0" y="1154924"/>
                      </a:cubicBezTo>
                      <a:cubicBezTo>
                        <a:pt x="0" y="1154924"/>
                        <a:pt x="38025" y="1183642"/>
                        <a:pt x="91561" y="1190822"/>
                      </a:cubicBezTo>
                      <a:cubicBezTo>
                        <a:pt x="145096" y="1198001"/>
                        <a:pt x="194200" y="1194988"/>
                        <a:pt x="194200" y="1194988"/>
                      </a:cubicBezTo>
                      <a:lnTo>
                        <a:pt x="455675" y="5105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3" name="任意多边形: 形状 412"/>
                <p:cNvSpPr/>
                <p:nvPr>
                  <p:custDataLst>
                    <p:tags r:id="rId156"/>
                  </p:custDataLst>
                </p:nvPr>
              </p:nvSpPr>
              <p:spPr>
                <a:xfrm>
                  <a:off x="7231151" y="4605454"/>
                  <a:ext cx="387162" cy="1097574"/>
                </a:xfrm>
                <a:custGeom>
                  <a:avLst/>
                  <a:gdLst>
                    <a:gd name="connsiteX0" fmla="*/ 387163 w 387162"/>
                    <a:gd name="connsiteY0" fmla="*/ 32263 h 1097574"/>
                    <a:gd name="connsiteX1" fmla="*/ 241623 w 387162"/>
                    <a:gd name="connsiteY1" fmla="*/ 0 h 1097574"/>
                    <a:gd name="connsiteX2" fmla="*/ 3 w 387162"/>
                    <a:gd name="connsiteY2" fmla="*/ 1057334 h 1097574"/>
                    <a:gd name="connsiteX3" fmla="*/ 142618 w 387162"/>
                    <a:gd name="connsiteY3" fmla="*/ 1097574 h 1097574"/>
                    <a:gd name="connsiteX4" fmla="*/ 387163 w 387162"/>
                    <a:gd name="connsiteY4" fmla="*/ 32263 h 1097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162" h="1097574">
                      <a:moveTo>
                        <a:pt x="387163" y="32263"/>
                      </a:moveTo>
                      <a:cubicBezTo>
                        <a:pt x="377856" y="32263"/>
                        <a:pt x="241623" y="0"/>
                        <a:pt x="241623" y="0"/>
                      </a:cubicBezTo>
                      <a:cubicBezTo>
                        <a:pt x="241623" y="0"/>
                        <a:pt x="-972" y="1058220"/>
                        <a:pt x="3" y="1057334"/>
                      </a:cubicBezTo>
                      <a:cubicBezTo>
                        <a:pt x="978" y="1056447"/>
                        <a:pt x="85802" y="1097574"/>
                        <a:pt x="142618" y="1097574"/>
                      </a:cubicBezTo>
                      <a:cubicBezTo>
                        <a:pt x="143681" y="1087824"/>
                        <a:pt x="387163" y="32263"/>
                        <a:pt x="387163" y="32263"/>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4" name="任意多边形: 形状 413"/>
                <p:cNvSpPr/>
                <p:nvPr>
                  <p:custDataLst>
                    <p:tags r:id="rId157"/>
                  </p:custDataLst>
                </p:nvPr>
              </p:nvSpPr>
              <p:spPr>
                <a:xfrm>
                  <a:off x="9304162" y="3770507"/>
                  <a:ext cx="76649" cy="89345"/>
                </a:xfrm>
                <a:custGeom>
                  <a:avLst/>
                  <a:gdLst>
                    <a:gd name="connsiteX0" fmla="*/ 75784 w 76649"/>
                    <a:gd name="connsiteY0" fmla="*/ 2748 h 89345"/>
                    <a:gd name="connsiteX1" fmla="*/ 76581 w 76649"/>
                    <a:gd name="connsiteY1" fmla="*/ 89345 h 89345"/>
                    <a:gd name="connsiteX2" fmla="*/ 40329 w 76649"/>
                    <a:gd name="connsiteY2" fmla="*/ 67540 h 89345"/>
                    <a:gd name="connsiteX3" fmla="*/ 10636 w 76649"/>
                    <a:gd name="connsiteY3" fmla="*/ 89345 h 89345"/>
                    <a:gd name="connsiteX4" fmla="*/ 0 w 76649"/>
                    <a:gd name="connsiteY4" fmla="*/ 0 h 89345"/>
                    <a:gd name="connsiteX5" fmla="*/ 75784 w 76649"/>
                    <a:gd name="connsiteY5" fmla="*/ 2748 h 8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49" h="89345">
                      <a:moveTo>
                        <a:pt x="75784" y="2748"/>
                      </a:moveTo>
                      <a:cubicBezTo>
                        <a:pt x="75784" y="2748"/>
                        <a:pt x="76936" y="89699"/>
                        <a:pt x="76581" y="89345"/>
                      </a:cubicBezTo>
                      <a:cubicBezTo>
                        <a:pt x="76227" y="88990"/>
                        <a:pt x="40329" y="67540"/>
                        <a:pt x="40329" y="67540"/>
                      </a:cubicBezTo>
                      <a:lnTo>
                        <a:pt x="10636" y="89345"/>
                      </a:lnTo>
                      <a:lnTo>
                        <a:pt x="0" y="0"/>
                      </a:lnTo>
                      <a:lnTo>
                        <a:pt x="75784" y="274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5" name="任意多边形: 形状 414"/>
                <p:cNvSpPr/>
                <p:nvPr>
                  <p:custDataLst>
                    <p:tags r:id="rId158"/>
                  </p:custDataLst>
                </p:nvPr>
              </p:nvSpPr>
              <p:spPr>
                <a:xfrm>
                  <a:off x="8693109" y="5188321"/>
                  <a:ext cx="191984" cy="99626"/>
                </a:xfrm>
                <a:custGeom>
                  <a:avLst/>
                  <a:gdLst>
                    <a:gd name="connsiteX0" fmla="*/ 191985 w 191984"/>
                    <a:gd name="connsiteY0" fmla="*/ 0 h 99626"/>
                    <a:gd name="connsiteX1" fmla="*/ 144033 w 191984"/>
                    <a:gd name="connsiteY1" fmla="*/ 99626 h 99626"/>
                    <a:gd name="connsiteX2" fmla="*/ 54422 w 191984"/>
                    <a:gd name="connsiteY2" fmla="*/ 95106 h 99626"/>
                    <a:gd name="connsiteX3" fmla="*/ 32263 w 191984"/>
                    <a:gd name="connsiteY3" fmla="*/ 12409 h 99626"/>
                    <a:gd name="connsiteX4" fmla="*/ 0 w 191984"/>
                    <a:gd name="connsiteY4" fmla="*/ 89 h 99626"/>
                    <a:gd name="connsiteX5" fmla="*/ 191985 w 191984"/>
                    <a:gd name="connsiteY5" fmla="*/ 89 h 9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1984" h="99626">
                      <a:moveTo>
                        <a:pt x="191985" y="0"/>
                      </a:moveTo>
                      <a:cubicBezTo>
                        <a:pt x="157771" y="8598"/>
                        <a:pt x="144033" y="99626"/>
                        <a:pt x="144033" y="99626"/>
                      </a:cubicBezTo>
                      <a:lnTo>
                        <a:pt x="54422" y="95106"/>
                      </a:lnTo>
                      <a:cubicBezTo>
                        <a:pt x="54422" y="95106"/>
                        <a:pt x="59297" y="18968"/>
                        <a:pt x="32263" y="12409"/>
                      </a:cubicBezTo>
                      <a:cubicBezTo>
                        <a:pt x="5141" y="5761"/>
                        <a:pt x="0" y="89"/>
                        <a:pt x="0" y="89"/>
                      </a:cubicBezTo>
                      <a:lnTo>
                        <a:pt x="191985" y="89"/>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6" name="任意多边形: 形状 415"/>
                <p:cNvSpPr/>
                <p:nvPr>
                  <p:custDataLst>
                    <p:tags r:id="rId159"/>
                  </p:custDataLst>
                </p:nvPr>
              </p:nvSpPr>
              <p:spPr>
                <a:xfrm>
                  <a:off x="8759408" y="5188765"/>
                  <a:ext cx="75163" cy="98473"/>
                </a:xfrm>
                <a:custGeom>
                  <a:avLst/>
                  <a:gdLst>
                    <a:gd name="connsiteX0" fmla="*/ 75163 w 75163"/>
                    <a:gd name="connsiteY0" fmla="*/ 3900 h 98473"/>
                    <a:gd name="connsiteX1" fmla="*/ 71883 w 75163"/>
                    <a:gd name="connsiteY1" fmla="*/ 98474 h 98473"/>
                    <a:gd name="connsiteX2" fmla="*/ 0 w 75163"/>
                    <a:gd name="connsiteY2" fmla="*/ 72326 h 98473"/>
                    <a:gd name="connsiteX3" fmla="*/ 621 w 75163"/>
                    <a:gd name="connsiteY3" fmla="*/ 0 h 98473"/>
                    <a:gd name="connsiteX4" fmla="*/ 75163 w 75163"/>
                    <a:gd name="connsiteY4" fmla="*/ 3900 h 98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63" h="98473">
                      <a:moveTo>
                        <a:pt x="75163" y="3900"/>
                      </a:moveTo>
                      <a:cubicBezTo>
                        <a:pt x="74808" y="5938"/>
                        <a:pt x="71883" y="98474"/>
                        <a:pt x="71883" y="98474"/>
                      </a:cubicBezTo>
                      <a:lnTo>
                        <a:pt x="0" y="72326"/>
                      </a:lnTo>
                      <a:lnTo>
                        <a:pt x="621" y="0"/>
                      </a:lnTo>
                      <a:lnTo>
                        <a:pt x="75163" y="390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7" name="任意多边形: 形状 416"/>
                <p:cNvSpPr/>
                <p:nvPr>
                  <p:custDataLst>
                    <p:tags r:id="rId160"/>
                  </p:custDataLst>
                </p:nvPr>
              </p:nvSpPr>
              <p:spPr>
                <a:xfrm>
                  <a:off x="8802930" y="2903209"/>
                  <a:ext cx="1018420" cy="163089"/>
                </a:xfrm>
                <a:custGeom>
                  <a:avLst/>
                  <a:gdLst>
                    <a:gd name="connsiteX0" fmla="*/ 997680 w 1018420"/>
                    <a:gd name="connsiteY0" fmla="*/ 42102 h 163089"/>
                    <a:gd name="connsiteX1" fmla="*/ 42100 w 1018420"/>
                    <a:gd name="connsiteY1" fmla="*/ 56284 h 163089"/>
                    <a:gd name="connsiteX2" fmla="*/ 26855 w 1018420"/>
                    <a:gd name="connsiteY2" fmla="*/ 163089 h 163089"/>
                    <a:gd name="connsiteX3" fmla="*/ 264 w 1018420"/>
                    <a:gd name="connsiteY3" fmla="*/ 65058 h 163089"/>
                    <a:gd name="connsiteX4" fmla="*/ 13648 w 1018420"/>
                    <a:gd name="connsiteY4" fmla="*/ 0 h 163089"/>
                    <a:gd name="connsiteX5" fmla="*/ 971266 w 1018420"/>
                    <a:gd name="connsiteY5" fmla="*/ 3279 h 163089"/>
                    <a:gd name="connsiteX6" fmla="*/ 1018421 w 1018420"/>
                    <a:gd name="connsiteY6" fmla="*/ 6027 h 163089"/>
                    <a:gd name="connsiteX7" fmla="*/ 997680 w 1018420"/>
                    <a:gd name="connsiteY7" fmla="*/ 42102 h 16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8420" h="163089">
                      <a:moveTo>
                        <a:pt x="997680" y="42102"/>
                      </a:moveTo>
                      <a:cubicBezTo>
                        <a:pt x="836275" y="42102"/>
                        <a:pt x="67184" y="19677"/>
                        <a:pt x="42100" y="56284"/>
                      </a:cubicBezTo>
                      <a:cubicBezTo>
                        <a:pt x="16928" y="92890"/>
                        <a:pt x="26855" y="163089"/>
                        <a:pt x="26855" y="163089"/>
                      </a:cubicBezTo>
                      <a:cubicBezTo>
                        <a:pt x="26855" y="163089"/>
                        <a:pt x="-3104" y="102640"/>
                        <a:pt x="264" y="65058"/>
                      </a:cubicBezTo>
                      <a:cubicBezTo>
                        <a:pt x="3632" y="27477"/>
                        <a:pt x="13648" y="0"/>
                        <a:pt x="13648" y="0"/>
                      </a:cubicBezTo>
                      <a:lnTo>
                        <a:pt x="971266" y="3279"/>
                      </a:lnTo>
                      <a:lnTo>
                        <a:pt x="1018421" y="6027"/>
                      </a:lnTo>
                      <a:lnTo>
                        <a:pt x="997680" y="42102"/>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8" name="任意多边形: 形状 417"/>
                <p:cNvSpPr/>
                <p:nvPr>
                  <p:custDataLst>
                    <p:tags r:id="rId161"/>
                  </p:custDataLst>
                </p:nvPr>
              </p:nvSpPr>
              <p:spPr>
                <a:xfrm>
                  <a:off x="8265653" y="2925988"/>
                  <a:ext cx="1591683" cy="178777"/>
                </a:xfrm>
                <a:custGeom>
                  <a:avLst/>
                  <a:gdLst>
                    <a:gd name="connsiteX0" fmla="*/ 4575 w 1591683"/>
                    <a:gd name="connsiteY0" fmla="*/ 0 h 178777"/>
                    <a:gd name="connsiteX1" fmla="*/ 103138 w 1591683"/>
                    <a:gd name="connsiteY1" fmla="*/ 120190 h 178777"/>
                    <a:gd name="connsiteX2" fmla="*/ 518218 w 1591683"/>
                    <a:gd name="connsiteY2" fmla="*/ 153694 h 178777"/>
                    <a:gd name="connsiteX3" fmla="*/ 833583 w 1591683"/>
                    <a:gd name="connsiteY3" fmla="*/ 153694 h 178777"/>
                    <a:gd name="connsiteX4" fmla="*/ 1590797 w 1591683"/>
                    <a:gd name="connsiteY4" fmla="*/ 159101 h 178777"/>
                    <a:gd name="connsiteX5" fmla="*/ 1591683 w 1591683"/>
                    <a:gd name="connsiteY5" fmla="*/ 178778 h 178777"/>
                    <a:gd name="connsiteX6" fmla="*/ 197003 w 1591683"/>
                    <a:gd name="connsiteY6" fmla="*/ 177803 h 178777"/>
                    <a:gd name="connsiteX7" fmla="*/ 29039 w 1591683"/>
                    <a:gd name="connsiteY7" fmla="*/ 177714 h 178777"/>
                    <a:gd name="connsiteX8" fmla="*/ 3423 w 1591683"/>
                    <a:gd name="connsiteY8" fmla="*/ 98474 h 178777"/>
                    <a:gd name="connsiteX9" fmla="*/ 4575 w 1591683"/>
                    <a:gd name="connsiteY9" fmla="*/ 0 h 17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1683" h="178777">
                      <a:moveTo>
                        <a:pt x="4575" y="0"/>
                      </a:moveTo>
                      <a:cubicBezTo>
                        <a:pt x="2359" y="75517"/>
                        <a:pt x="19555" y="108135"/>
                        <a:pt x="103138" y="120190"/>
                      </a:cubicBezTo>
                      <a:cubicBezTo>
                        <a:pt x="186810" y="132244"/>
                        <a:pt x="509621" y="153694"/>
                        <a:pt x="518218" y="153694"/>
                      </a:cubicBezTo>
                      <a:cubicBezTo>
                        <a:pt x="526816" y="153694"/>
                        <a:pt x="817363" y="153694"/>
                        <a:pt x="833583" y="153694"/>
                      </a:cubicBezTo>
                      <a:cubicBezTo>
                        <a:pt x="849715" y="153694"/>
                        <a:pt x="1590797" y="159101"/>
                        <a:pt x="1590797" y="159101"/>
                      </a:cubicBezTo>
                      <a:lnTo>
                        <a:pt x="1591683" y="178778"/>
                      </a:lnTo>
                      <a:cubicBezTo>
                        <a:pt x="1591683" y="178778"/>
                        <a:pt x="197889" y="176916"/>
                        <a:pt x="197003" y="177803"/>
                      </a:cubicBezTo>
                      <a:cubicBezTo>
                        <a:pt x="196117" y="178778"/>
                        <a:pt x="29039" y="177714"/>
                        <a:pt x="29039" y="177714"/>
                      </a:cubicBezTo>
                      <a:lnTo>
                        <a:pt x="3423" y="98474"/>
                      </a:lnTo>
                      <a:cubicBezTo>
                        <a:pt x="3423" y="98474"/>
                        <a:pt x="-4997" y="26679"/>
                        <a:pt x="4575" y="0"/>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9" name="任意多边形: 形状 418"/>
                <p:cNvSpPr/>
                <p:nvPr>
                  <p:custDataLst>
                    <p:tags r:id="rId162"/>
                  </p:custDataLst>
                </p:nvPr>
              </p:nvSpPr>
              <p:spPr>
                <a:xfrm>
                  <a:off x="8265773" y="2870148"/>
                  <a:ext cx="1588638" cy="88015"/>
                </a:xfrm>
                <a:custGeom>
                  <a:avLst/>
                  <a:gdLst>
                    <a:gd name="connsiteX0" fmla="*/ 24 w 1588638"/>
                    <a:gd name="connsiteY0" fmla="*/ 88015 h 88015"/>
                    <a:gd name="connsiteX1" fmla="*/ 498510 w 1588638"/>
                    <a:gd name="connsiteY1" fmla="*/ 86420 h 88015"/>
                    <a:gd name="connsiteX2" fmla="*/ 584043 w 1588638"/>
                    <a:gd name="connsiteY2" fmla="*/ 23222 h 88015"/>
                    <a:gd name="connsiteX3" fmla="*/ 1588638 w 1588638"/>
                    <a:gd name="connsiteY3" fmla="*/ 18170 h 88015"/>
                    <a:gd name="connsiteX4" fmla="*/ 1588018 w 1588638"/>
                    <a:gd name="connsiteY4" fmla="*/ 3723 h 88015"/>
                    <a:gd name="connsiteX5" fmla="*/ 28564 w 1588638"/>
                    <a:gd name="connsiteY5" fmla="*/ 0 h 88015"/>
                    <a:gd name="connsiteX6" fmla="*/ 24 w 1588638"/>
                    <a:gd name="connsiteY6" fmla="*/ 88015 h 8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8638" h="88015">
                      <a:moveTo>
                        <a:pt x="24" y="88015"/>
                      </a:moveTo>
                      <a:cubicBezTo>
                        <a:pt x="64196" y="61779"/>
                        <a:pt x="438858" y="50788"/>
                        <a:pt x="498510" y="86420"/>
                      </a:cubicBezTo>
                      <a:cubicBezTo>
                        <a:pt x="509589" y="23222"/>
                        <a:pt x="584043" y="23222"/>
                        <a:pt x="584043" y="23222"/>
                      </a:cubicBezTo>
                      <a:lnTo>
                        <a:pt x="1588638" y="18170"/>
                      </a:lnTo>
                      <a:lnTo>
                        <a:pt x="1588018" y="3723"/>
                      </a:lnTo>
                      <a:lnTo>
                        <a:pt x="28564" y="0"/>
                      </a:lnTo>
                      <a:cubicBezTo>
                        <a:pt x="28564" y="89"/>
                        <a:pt x="-951" y="47420"/>
                        <a:pt x="24" y="88015"/>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0" name="任意多边形: 形状 419"/>
                <p:cNvSpPr/>
                <p:nvPr>
                  <p:custDataLst>
                    <p:tags r:id="rId163"/>
                  </p:custDataLst>
                </p:nvPr>
              </p:nvSpPr>
              <p:spPr>
                <a:xfrm>
                  <a:off x="9330841" y="3557250"/>
                  <a:ext cx="334170" cy="65413"/>
                </a:xfrm>
                <a:custGeom>
                  <a:avLst/>
                  <a:gdLst>
                    <a:gd name="connsiteX0" fmla="*/ 329015 w 334170"/>
                    <a:gd name="connsiteY0" fmla="*/ 9927 h 65413"/>
                    <a:gd name="connsiteX1" fmla="*/ 329370 w 334170"/>
                    <a:gd name="connsiteY1" fmla="*/ 50168 h 65413"/>
                    <a:gd name="connsiteX2" fmla="*/ 284254 w 334170"/>
                    <a:gd name="connsiteY2" fmla="*/ 65413 h 65413"/>
                    <a:gd name="connsiteX3" fmla="*/ 103704 w 334170"/>
                    <a:gd name="connsiteY3" fmla="*/ 63108 h 65413"/>
                    <a:gd name="connsiteX4" fmla="*/ 8066 w 334170"/>
                    <a:gd name="connsiteY4" fmla="*/ 59120 h 65413"/>
                    <a:gd name="connsiteX5" fmla="*/ 0 w 334170"/>
                    <a:gd name="connsiteY5" fmla="*/ 7711 h 65413"/>
                    <a:gd name="connsiteX6" fmla="*/ 24198 w 334170"/>
                    <a:gd name="connsiteY6" fmla="*/ 0 h 65413"/>
                    <a:gd name="connsiteX7" fmla="*/ 167610 w 334170"/>
                    <a:gd name="connsiteY7" fmla="*/ 2571 h 65413"/>
                    <a:gd name="connsiteX8" fmla="*/ 323431 w 334170"/>
                    <a:gd name="connsiteY8" fmla="*/ 6559 h 65413"/>
                    <a:gd name="connsiteX9" fmla="*/ 329015 w 334170"/>
                    <a:gd name="connsiteY9" fmla="*/ 9927 h 65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170" h="65413">
                      <a:moveTo>
                        <a:pt x="329015" y="9927"/>
                      </a:moveTo>
                      <a:cubicBezTo>
                        <a:pt x="334067" y="25970"/>
                        <a:pt x="337347" y="41836"/>
                        <a:pt x="329370" y="50168"/>
                      </a:cubicBezTo>
                      <a:cubicBezTo>
                        <a:pt x="321393" y="58500"/>
                        <a:pt x="298347" y="65413"/>
                        <a:pt x="284254" y="65413"/>
                      </a:cubicBezTo>
                      <a:cubicBezTo>
                        <a:pt x="270161" y="65413"/>
                        <a:pt x="103704" y="63108"/>
                        <a:pt x="103704" y="63108"/>
                      </a:cubicBezTo>
                      <a:lnTo>
                        <a:pt x="8066" y="59120"/>
                      </a:lnTo>
                      <a:lnTo>
                        <a:pt x="0" y="7711"/>
                      </a:lnTo>
                      <a:lnTo>
                        <a:pt x="24198" y="0"/>
                      </a:lnTo>
                      <a:lnTo>
                        <a:pt x="167610" y="2571"/>
                      </a:lnTo>
                      <a:lnTo>
                        <a:pt x="323431" y="6559"/>
                      </a:lnTo>
                      <a:lnTo>
                        <a:pt x="329015" y="9927"/>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1" name="任意多边形: 形状 420"/>
                <p:cNvSpPr/>
                <p:nvPr>
                  <p:custDataLst>
                    <p:tags r:id="rId164"/>
                  </p:custDataLst>
                </p:nvPr>
              </p:nvSpPr>
              <p:spPr>
                <a:xfrm>
                  <a:off x="8475952" y="3556275"/>
                  <a:ext cx="92535" cy="57701"/>
                </a:xfrm>
                <a:custGeom>
                  <a:avLst/>
                  <a:gdLst>
                    <a:gd name="connsiteX0" fmla="*/ 2570 w 92535"/>
                    <a:gd name="connsiteY0" fmla="*/ 57702 h 57701"/>
                    <a:gd name="connsiteX1" fmla="*/ 92536 w 92535"/>
                    <a:gd name="connsiteY1" fmla="*/ 57702 h 57701"/>
                    <a:gd name="connsiteX2" fmla="*/ 89876 w 92535"/>
                    <a:gd name="connsiteY2" fmla="*/ 0 h 57701"/>
                    <a:gd name="connsiteX3" fmla="*/ 0 w 92535"/>
                    <a:gd name="connsiteY3" fmla="*/ 0 h 57701"/>
                  </a:gdLst>
                  <a:ahLst/>
                  <a:cxnLst>
                    <a:cxn ang="0">
                      <a:pos x="connsiteX0" y="connsiteY0"/>
                    </a:cxn>
                    <a:cxn ang="0">
                      <a:pos x="connsiteX1" y="connsiteY1"/>
                    </a:cxn>
                    <a:cxn ang="0">
                      <a:pos x="connsiteX2" y="connsiteY2"/>
                    </a:cxn>
                    <a:cxn ang="0">
                      <a:pos x="connsiteX3" y="connsiteY3"/>
                    </a:cxn>
                  </a:cxnLst>
                  <a:rect l="l" t="t" r="r" b="b"/>
                  <a:pathLst>
                    <a:path w="92535" h="57701">
                      <a:moveTo>
                        <a:pt x="2570" y="57702"/>
                      </a:moveTo>
                      <a:lnTo>
                        <a:pt x="92536" y="57702"/>
                      </a:lnTo>
                      <a:lnTo>
                        <a:pt x="89876" y="0"/>
                      </a:lnTo>
                      <a:lnTo>
                        <a:pt x="0"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2" name="任意多边形: 形状 421"/>
                <p:cNvSpPr/>
                <p:nvPr>
                  <p:custDataLst>
                    <p:tags r:id="rId165"/>
                  </p:custDataLst>
                </p:nvPr>
              </p:nvSpPr>
              <p:spPr>
                <a:xfrm>
                  <a:off x="8378772" y="3987804"/>
                  <a:ext cx="1413240" cy="230135"/>
                </a:xfrm>
                <a:custGeom>
                  <a:avLst/>
                  <a:gdLst>
                    <a:gd name="connsiteX0" fmla="*/ 2517 w 1413240"/>
                    <a:gd name="connsiteY0" fmla="*/ 140259 h 230135"/>
                    <a:gd name="connsiteX1" fmla="*/ 2517 w 1413240"/>
                    <a:gd name="connsiteY1" fmla="*/ 140436 h 230135"/>
                    <a:gd name="connsiteX2" fmla="*/ 28930 w 1413240"/>
                    <a:gd name="connsiteY2" fmla="*/ 230135 h 230135"/>
                    <a:gd name="connsiteX3" fmla="*/ 67664 w 1413240"/>
                    <a:gd name="connsiteY3" fmla="*/ 83798 h 230135"/>
                    <a:gd name="connsiteX4" fmla="*/ 1390461 w 1413240"/>
                    <a:gd name="connsiteY4" fmla="*/ 61107 h 230135"/>
                    <a:gd name="connsiteX5" fmla="*/ 1390550 w 1413240"/>
                    <a:gd name="connsiteY5" fmla="*/ 60930 h 230135"/>
                    <a:gd name="connsiteX6" fmla="*/ 1407302 w 1413240"/>
                    <a:gd name="connsiteY6" fmla="*/ 18562 h 230135"/>
                    <a:gd name="connsiteX7" fmla="*/ 1413240 w 1413240"/>
                    <a:gd name="connsiteY7" fmla="*/ 3583 h 230135"/>
                    <a:gd name="connsiteX8" fmla="*/ 1413151 w 1413240"/>
                    <a:gd name="connsiteY8" fmla="*/ 1101 h 230135"/>
                    <a:gd name="connsiteX9" fmla="*/ 1347295 w 1413240"/>
                    <a:gd name="connsiteY9" fmla="*/ 215 h 230135"/>
                    <a:gd name="connsiteX10" fmla="*/ 539648 w 1413240"/>
                    <a:gd name="connsiteY10" fmla="*/ 1101 h 230135"/>
                    <a:gd name="connsiteX11" fmla="*/ 32742 w 1413240"/>
                    <a:gd name="connsiteY11" fmla="*/ 1101 h 230135"/>
                    <a:gd name="connsiteX12" fmla="*/ 6594 w 1413240"/>
                    <a:gd name="connsiteY12" fmla="*/ 59068 h 230135"/>
                    <a:gd name="connsiteX13" fmla="*/ 2517 w 1413240"/>
                    <a:gd name="connsiteY13" fmla="*/ 140259 h 23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3240" h="230135">
                      <a:moveTo>
                        <a:pt x="2517" y="140259"/>
                      </a:moveTo>
                      <a:lnTo>
                        <a:pt x="2517" y="140436"/>
                      </a:lnTo>
                      <a:lnTo>
                        <a:pt x="28930" y="230135"/>
                      </a:lnTo>
                      <a:cubicBezTo>
                        <a:pt x="28930" y="230135"/>
                        <a:pt x="20510" y="132902"/>
                        <a:pt x="67664" y="83798"/>
                      </a:cubicBezTo>
                      <a:cubicBezTo>
                        <a:pt x="114730" y="34605"/>
                        <a:pt x="1095836" y="61107"/>
                        <a:pt x="1390461" y="61107"/>
                      </a:cubicBezTo>
                      <a:lnTo>
                        <a:pt x="1390550" y="60930"/>
                      </a:lnTo>
                      <a:lnTo>
                        <a:pt x="1407302" y="18562"/>
                      </a:lnTo>
                      <a:lnTo>
                        <a:pt x="1413240" y="3583"/>
                      </a:lnTo>
                      <a:lnTo>
                        <a:pt x="1413151" y="1101"/>
                      </a:lnTo>
                      <a:cubicBezTo>
                        <a:pt x="1413151" y="1101"/>
                        <a:pt x="1348270" y="1101"/>
                        <a:pt x="1347295" y="215"/>
                      </a:cubicBezTo>
                      <a:cubicBezTo>
                        <a:pt x="1346498" y="-583"/>
                        <a:pt x="539648" y="1101"/>
                        <a:pt x="539648" y="1101"/>
                      </a:cubicBezTo>
                      <a:lnTo>
                        <a:pt x="32742" y="1101"/>
                      </a:lnTo>
                      <a:cubicBezTo>
                        <a:pt x="32742" y="1101"/>
                        <a:pt x="18915" y="26362"/>
                        <a:pt x="6594" y="59068"/>
                      </a:cubicBezTo>
                      <a:cubicBezTo>
                        <a:pt x="-1649" y="80961"/>
                        <a:pt x="-1117" y="110034"/>
                        <a:pt x="2517" y="140259"/>
                      </a:cubicBez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3" name="任意多边形: 形状 422"/>
                <p:cNvSpPr/>
                <p:nvPr>
                  <p:custDataLst>
                    <p:tags r:id="rId166"/>
                  </p:custDataLst>
                </p:nvPr>
              </p:nvSpPr>
              <p:spPr>
                <a:xfrm>
                  <a:off x="8366569" y="4395565"/>
                  <a:ext cx="1449441" cy="90339"/>
                </a:xfrm>
                <a:custGeom>
                  <a:avLst/>
                  <a:gdLst>
                    <a:gd name="connsiteX0" fmla="*/ 1431913 w 1449441"/>
                    <a:gd name="connsiteY0" fmla="*/ 1064 h 90339"/>
                    <a:gd name="connsiteX1" fmla="*/ 1444677 w 1449441"/>
                    <a:gd name="connsiteY1" fmla="*/ 58588 h 90339"/>
                    <a:gd name="connsiteX2" fmla="*/ 1425354 w 1449441"/>
                    <a:gd name="connsiteY2" fmla="*/ 88724 h 90339"/>
                    <a:gd name="connsiteX3" fmla="*/ 619835 w 1449441"/>
                    <a:gd name="connsiteY3" fmla="*/ 88281 h 90339"/>
                    <a:gd name="connsiteX4" fmla="*/ 10731 w 1449441"/>
                    <a:gd name="connsiteY4" fmla="*/ 89611 h 90339"/>
                    <a:gd name="connsiteX5" fmla="*/ 2488 w 1449441"/>
                    <a:gd name="connsiteY5" fmla="*/ 35100 h 90339"/>
                    <a:gd name="connsiteX6" fmla="*/ 20747 w 1449441"/>
                    <a:gd name="connsiteY6" fmla="*/ 0 h 90339"/>
                    <a:gd name="connsiteX7" fmla="*/ 934845 w 1449441"/>
                    <a:gd name="connsiteY7" fmla="*/ 0 h 90339"/>
                    <a:gd name="connsiteX8" fmla="*/ 1431913 w 1449441"/>
                    <a:gd name="connsiteY8" fmla="*/ 1064 h 9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9441" h="90339">
                      <a:moveTo>
                        <a:pt x="1431913" y="1064"/>
                      </a:moveTo>
                      <a:cubicBezTo>
                        <a:pt x="1454959" y="18170"/>
                        <a:pt x="1450704" y="45647"/>
                        <a:pt x="1444677" y="58588"/>
                      </a:cubicBezTo>
                      <a:cubicBezTo>
                        <a:pt x="1438738" y="71440"/>
                        <a:pt x="1425354" y="88724"/>
                        <a:pt x="1425354" y="88724"/>
                      </a:cubicBezTo>
                      <a:lnTo>
                        <a:pt x="619835" y="88281"/>
                      </a:lnTo>
                      <a:cubicBezTo>
                        <a:pt x="619835" y="88281"/>
                        <a:pt x="10908" y="91827"/>
                        <a:pt x="10731" y="89611"/>
                      </a:cubicBezTo>
                      <a:cubicBezTo>
                        <a:pt x="10642" y="87395"/>
                        <a:pt x="-6198" y="52295"/>
                        <a:pt x="2488" y="35100"/>
                      </a:cubicBezTo>
                      <a:cubicBezTo>
                        <a:pt x="11174" y="17905"/>
                        <a:pt x="20747" y="0"/>
                        <a:pt x="20747" y="0"/>
                      </a:cubicBezTo>
                      <a:lnTo>
                        <a:pt x="934845" y="0"/>
                      </a:lnTo>
                      <a:lnTo>
                        <a:pt x="1431913" y="10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4" name="任意多边形: 形状 423"/>
                <p:cNvSpPr/>
                <p:nvPr>
                  <p:custDataLst>
                    <p:tags r:id="rId167"/>
                  </p:custDataLst>
                </p:nvPr>
              </p:nvSpPr>
              <p:spPr>
                <a:xfrm>
                  <a:off x="8372780" y="4624156"/>
                  <a:ext cx="1452647" cy="98119"/>
                </a:xfrm>
                <a:custGeom>
                  <a:avLst/>
                  <a:gdLst>
                    <a:gd name="connsiteX0" fmla="*/ 0 w 1452647"/>
                    <a:gd name="connsiteY0" fmla="*/ 6559 h 98119"/>
                    <a:gd name="connsiteX1" fmla="*/ 12054 w 1452647"/>
                    <a:gd name="connsiteY1" fmla="*/ 53536 h 98119"/>
                    <a:gd name="connsiteX2" fmla="*/ 764216 w 1452647"/>
                    <a:gd name="connsiteY2" fmla="*/ 64438 h 98119"/>
                    <a:gd name="connsiteX3" fmla="*/ 781943 w 1452647"/>
                    <a:gd name="connsiteY3" fmla="*/ 71263 h 98119"/>
                    <a:gd name="connsiteX4" fmla="*/ 1433857 w 1452647"/>
                    <a:gd name="connsiteY4" fmla="*/ 98120 h 98119"/>
                    <a:gd name="connsiteX5" fmla="*/ 1451850 w 1452647"/>
                    <a:gd name="connsiteY5" fmla="*/ 26502 h 98119"/>
                    <a:gd name="connsiteX6" fmla="*/ 1452648 w 1452647"/>
                    <a:gd name="connsiteY6" fmla="*/ 21095 h 98119"/>
                    <a:gd name="connsiteX7" fmla="*/ 1451407 w 1452647"/>
                    <a:gd name="connsiteY7" fmla="*/ 17550 h 98119"/>
                    <a:gd name="connsiteX8" fmla="*/ 643937 w 1452647"/>
                    <a:gd name="connsiteY8" fmla="*/ 17550 h 98119"/>
                    <a:gd name="connsiteX9" fmla="*/ 1950 w 1452647"/>
                    <a:gd name="connsiteY9" fmla="*/ 0 h 98119"/>
                    <a:gd name="connsiteX10" fmla="*/ 0 w 1452647"/>
                    <a:gd name="connsiteY10" fmla="*/ 6559 h 98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2647" h="98119">
                      <a:moveTo>
                        <a:pt x="0" y="6559"/>
                      </a:moveTo>
                      <a:cubicBezTo>
                        <a:pt x="4077" y="35100"/>
                        <a:pt x="12054" y="53536"/>
                        <a:pt x="12054" y="53536"/>
                      </a:cubicBezTo>
                      <a:lnTo>
                        <a:pt x="764216" y="64438"/>
                      </a:lnTo>
                      <a:lnTo>
                        <a:pt x="781943" y="71263"/>
                      </a:lnTo>
                      <a:lnTo>
                        <a:pt x="1433857" y="98120"/>
                      </a:lnTo>
                      <a:cubicBezTo>
                        <a:pt x="1433857" y="98120"/>
                        <a:pt x="1441302" y="81633"/>
                        <a:pt x="1451850" y="26502"/>
                      </a:cubicBezTo>
                      <a:cubicBezTo>
                        <a:pt x="1452205" y="24729"/>
                        <a:pt x="1452471" y="22957"/>
                        <a:pt x="1452648" y="21095"/>
                      </a:cubicBezTo>
                      <a:cubicBezTo>
                        <a:pt x="1451850" y="18791"/>
                        <a:pt x="1451407" y="17550"/>
                        <a:pt x="1451407" y="17550"/>
                      </a:cubicBezTo>
                      <a:cubicBezTo>
                        <a:pt x="1388299" y="32175"/>
                        <a:pt x="643937" y="17550"/>
                        <a:pt x="643937" y="17550"/>
                      </a:cubicBezTo>
                      <a:cubicBezTo>
                        <a:pt x="643937" y="17550"/>
                        <a:pt x="4698" y="0"/>
                        <a:pt x="1950" y="0"/>
                      </a:cubicBezTo>
                      <a:cubicBezTo>
                        <a:pt x="1595" y="89"/>
                        <a:pt x="798" y="2571"/>
                        <a:pt x="0" y="6559"/>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5" name="任意多边形: 形状 424"/>
                <p:cNvSpPr/>
                <p:nvPr>
                  <p:custDataLst>
                    <p:tags r:id="rId168"/>
                  </p:custDataLst>
                </p:nvPr>
              </p:nvSpPr>
              <p:spPr>
                <a:xfrm>
                  <a:off x="9227223" y="4702067"/>
                  <a:ext cx="114431" cy="255195"/>
                </a:xfrm>
                <a:custGeom>
                  <a:avLst/>
                  <a:gdLst>
                    <a:gd name="connsiteX0" fmla="*/ 89259 w 114431"/>
                    <a:gd name="connsiteY0" fmla="*/ 0 h 255195"/>
                    <a:gd name="connsiteX1" fmla="*/ 107696 w 114431"/>
                    <a:gd name="connsiteY1" fmla="*/ 175144 h 255195"/>
                    <a:gd name="connsiteX2" fmla="*/ 80130 w 114431"/>
                    <a:gd name="connsiteY2" fmla="*/ 254384 h 255195"/>
                    <a:gd name="connsiteX3" fmla="*/ 3 w 114431"/>
                    <a:gd name="connsiteY3" fmla="*/ 250484 h 255195"/>
                    <a:gd name="connsiteX4" fmla="*/ 24112 w 114431"/>
                    <a:gd name="connsiteY4" fmla="*/ 131712 h 255195"/>
                    <a:gd name="connsiteX5" fmla="*/ 3726 w 114431"/>
                    <a:gd name="connsiteY5" fmla="*/ 4254 h 255195"/>
                    <a:gd name="connsiteX6" fmla="*/ 89259 w 114431"/>
                    <a:gd name="connsiteY6" fmla="*/ 0 h 25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431" h="255195">
                      <a:moveTo>
                        <a:pt x="89259" y="0"/>
                      </a:moveTo>
                      <a:cubicBezTo>
                        <a:pt x="120016" y="64881"/>
                        <a:pt x="117800" y="150149"/>
                        <a:pt x="107696" y="175144"/>
                      </a:cubicBezTo>
                      <a:cubicBezTo>
                        <a:pt x="97591" y="200139"/>
                        <a:pt x="80130" y="254384"/>
                        <a:pt x="80130" y="254384"/>
                      </a:cubicBezTo>
                      <a:cubicBezTo>
                        <a:pt x="80130" y="254384"/>
                        <a:pt x="269" y="257841"/>
                        <a:pt x="3" y="250484"/>
                      </a:cubicBezTo>
                      <a:cubicBezTo>
                        <a:pt x="-351" y="243127"/>
                        <a:pt x="26860" y="192694"/>
                        <a:pt x="24112" y="131712"/>
                      </a:cubicBezTo>
                      <a:cubicBezTo>
                        <a:pt x="21365" y="70820"/>
                        <a:pt x="3726" y="4254"/>
                        <a:pt x="3726" y="4254"/>
                      </a:cubicBezTo>
                      <a:lnTo>
                        <a:pt x="89259"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6" name="任意多边形: 形状 425"/>
                <p:cNvSpPr/>
                <p:nvPr>
                  <p:custDataLst>
                    <p:tags r:id="rId169"/>
                  </p:custDataLst>
                </p:nvPr>
              </p:nvSpPr>
              <p:spPr>
                <a:xfrm>
                  <a:off x="8364359" y="5598704"/>
                  <a:ext cx="1544296" cy="110971"/>
                </a:xfrm>
                <a:custGeom>
                  <a:avLst/>
                  <a:gdLst>
                    <a:gd name="connsiteX0" fmla="*/ 0 w 1544296"/>
                    <a:gd name="connsiteY0" fmla="*/ 13295 h 110971"/>
                    <a:gd name="connsiteX1" fmla="*/ 23045 w 1544296"/>
                    <a:gd name="connsiteY1" fmla="*/ 100690 h 110971"/>
                    <a:gd name="connsiteX2" fmla="*/ 1535699 w 1544296"/>
                    <a:gd name="connsiteY2" fmla="*/ 110972 h 110971"/>
                    <a:gd name="connsiteX3" fmla="*/ 1544297 w 1544296"/>
                    <a:gd name="connsiteY3" fmla="*/ 3457 h 110971"/>
                    <a:gd name="connsiteX4" fmla="*/ 80215 w 1544296"/>
                    <a:gd name="connsiteY4" fmla="*/ 20475 h 110971"/>
                    <a:gd name="connsiteX5" fmla="*/ 3634 w 1544296"/>
                    <a:gd name="connsiteY5" fmla="*/ 0 h 110971"/>
                    <a:gd name="connsiteX6" fmla="*/ 0 w 1544296"/>
                    <a:gd name="connsiteY6" fmla="*/ 13295 h 11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4296" h="110971">
                      <a:moveTo>
                        <a:pt x="0" y="13295"/>
                      </a:moveTo>
                      <a:cubicBezTo>
                        <a:pt x="7977" y="55220"/>
                        <a:pt x="23045" y="100690"/>
                        <a:pt x="23045" y="100690"/>
                      </a:cubicBezTo>
                      <a:lnTo>
                        <a:pt x="1535699" y="110972"/>
                      </a:lnTo>
                      <a:cubicBezTo>
                        <a:pt x="1535699" y="110972"/>
                        <a:pt x="1541017" y="62754"/>
                        <a:pt x="1544297" y="3457"/>
                      </a:cubicBezTo>
                      <a:cubicBezTo>
                        <a:pt x="1438111" y="58765"/>
                        <a:pt x="136765" y="20475"/>
                        <a:pt x="80215" y="20475"/>
                      </a:cubicBezTo>
                      <a:cubicBezTo>
                        <a:pt x="22602" y="20475"/>
                        <a:pt x="3634" y="0"/>
                        <a:pt x="3634" y="0"/>
                      </a:cubicBezTo>
                      <a:lnTo>
                        <a:pt x="0" y="13295"/>
                      </a:lnTo>
                      <a:close/>
                    </a:path>
                  </a:pathLst>
                </a:custGeom>
                <a:solidFill>
                  <a:srgbClr val="E2E6E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7" name="任意多边形: 形状 426"/>
                <p:cNvSpPr/>
                <p:nvPr>
                  <p:custDataLst>
                    <p:tags r:id="rId170"/>
                  </p:custDataLst>
                </p:nvPr>
              </p:nvSpPr>
              <p:spPr>
                <a:xfrm>
                  <a:off x="8169300" y="5435615"/>
                  <a:ext cx="101349" cy="194821"/>
                </a:xfrm>
                <a:custGeom>
                  <a:avLst/>
                  <a:gdLst>
                    <a:gd name="connsiteX0" fmla="*/ 47393 w 101349"/>
                    <a:gd name="connsiteY0" fmla="*/ 0 h 194821"/>
                    <a:gd name="connsiteX1" fmla="*/ 98802 w 101349"/>
                    <a:gd name="connsiteY1" fmla="*/ 118417 h 194821"/>
                    <a:gd name="connsiteX2" fmla="*/ 45354 w 101349"/>
                    <a:gd name="connsiteY2" fmla="*/ 194821 h 194821"/>
                    <a:gd name="connsiteX3" fmla="*/ 948 w 101349"/>
                    <a:gd name="connsiteY3" fmla="*/ 79329 h 194821"/>
                    <a:gd name="connsiteX4" fmla="*/ 47393 w 101349"/>
                    <a:gd name="connsiteY4" fmla="*/ 0 h 1948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349" h="194821">
                      <a:moveTo>
                        <a:pt x="47393" y="0"/>
                      </a:moveTo>
                      <a:cubicBezTo>
                        <a:pt x="94458" y="0"/>
                        <a:pt x="107576" y="80747"/>
                        <a:pt x="98802" y="118417"/>
                      </a:cubicBezTo>
                      <a:cubicBezTo>
                        <a:pt x="90027" y="155999"/>
                        <a:pt x="95877" y="194821"/>
                        <a:pt x="45354" y="194821"/>
                      </a:cubicBezTo>
                      <a:cubicBezTo>
                        <a:pt x="-5966" y="194821"/>
                        <a:pt x="948" y="79329"/>
                        <a:pt x="948" y="79329"/>
                      </a:cubicBezTo>
                      <a:cubicBezTo>
                        <a:pt x="948" y="79329"/>
                        <a:pt x="-10663" y="0"/>
                        <a:pt x="47393" y="0"/>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8" name="任意多边形: 形状 427"/>
                <p:cNvSpPr/>
                <p:nvPr>
                  <p:custDataLst>
                    <p:tags r:id="rId171"/>
                  </p:custDataLst>
                </p:nvPr>
              </p:nvSpPr>
              <p:spPr>
                <a:xfrm>
                  <a:off x="7723965" y="5409644"/>
                  <a:ext cx="208564" cy="144298"/>
                </a:xfrm>
                <a:custGeom>
                  <a:avLst/>
                  <a:gdLst>
                    <a:gd name="connsiteX0" fmla="*/ 208562 w 208564"/>
                    <a:gd name="connsiteY0" fmla="*/ 52827 h 144298"/>
                    <a:gd name="connsiteX1" fmla="*/ 185960 w 208564"/>
                    <a:gd name="connsiteY1" fmla="*/ 144299 h 144298"/>
                    <a:gd name="connsiteX2" fmla="*/ 3 w 208564"/>
                    <a:gd name="connsiteY2" fmla="*/ 92536 h 144298"/>
                    <a:gd name="connsiteX3" fmla="*/ 21187 w 208564"/>
                    <a:gd name="connsiteY3" fmla="*/ 0 h 144298"/>
                    <a:gd name="connsiteX4" fmla="*/ 208562 w 208564"/>
                    <a:gd name="connsiteY4" fmla="*/ 52827 h 144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564" h="144298">
                      <a:moveTo>
                        <a:pt x="208562" y="52827"/>
                      </a:moveTo>
                      <a:cubicBezTo>
                        <a:pt x="208828" y="57790"/>
                        <a:pt x="185960" y="144299"/>
                        <a:pt x="185960" y="144299"/>
                      </a:cubicBezTo>
                      <a:cubicBezTo>
                        <a:pt x="185960" y="144299"/>
                        <a:pt x="269" y="98740"/>
                        <a:pt x="3" y="92536"/>
                      </a:cubicBezTo>
                      <a:cubicBezTo>
                        <a:pt x="-263" y="86331"/>
                        <a:pt x="17996" y="0"/>
                        <a:pt x="21187" y="0"/>
                      </a:cubicBezTo>
                      <a:cubicBezTo>
                        <a:pt x="24378" y="0"/>
                        <a:pt x="208562" y="52827"/>
                        <a:pt x="208562" y="5282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9" name="任意多边形: 形状 428"/>
                <p:cNvSpPr/>
                <p:nvPr>
                  <p:custDataLst>
                    <p:tags r:id="rId172"/>
                  </p:custDataLst>
                </p:nvPr>
              </p:nvSpPr>
              <p:spPr>
                <a:xfrm>
                  <a:off x="7586760" y="4621586"/>
                  <a:ext cx="329812" cy="1070151"/>
                </a:xfrm>
                <a:custGeom>
                  <a:avLst/>
                  <a:gdLst>
                    <a:gd name="connsiteX0" fmla="*/ 0 w 329812"/>
                    <a:gd name="connsiteY0" fmla="*/ 1042886 h 1070151"/>
                    <a:gd name="connsiteX1" fmla="*/ 92092 w 329812"/>
                    <a:gd name="connsiteY1" fmla="*/ 1069920 h 1070151"/>
                    <a:gd name="connsiteX2" fmla="*/ 329813 w 329812"/>
                    <a:gd name="connsiteY2" fmla="*/ 6470 h 1070151"/>
                    <a:gd name="connsiteX3" fmla="*/ 314124 w 329812"/>
                    <a:gd name="connsiteY3" fmla="*/ 1329 h 1070151"/>
                    <a:gd name="connsiteX4" fmla="*/ 309958 w 329812"/>
                    <a:gd name="connsiteY4" fmla="*/ 0 h 1070151"/>
                    <a:gd name="connsiteX5" fmla="*/ 309870 w 329812"/>
                    <a:gd name="connsiteY5" fmla="*/ 355 h 1070151"/>
                    <a:gd name="connsiteX6" fmla="*/ 85533 w 329812"/>
                    <a:gd name="connsiteY6" fmla="*/ 925178 h 1070151"/>
                    <a:gd name="connsiteX7" fmla="*/ 13295 w 329812"/>
                    <a:gd name="connsiteY7" fmla="*/ 974725 h 1070151"/>
                    <a:gd name="connsiteX8" fmla="*/ 9395 w 329812"/>
                    <a:gd name="connsiteY8" fmla="*/ 977118 h 1070151"/>
                    <a:gd name="connsiteX9" fmla="*/ 3811 w 329812"/>
                    <a:gd name="connsiteY9" fmla="*/ 1015941 h 1070151"/>
                    <a:gd name="connsiteX10" fmla="*/ 0 w 329812"/>
                    <a:gd name="connsiteY10" fmla="*/ 1042886 h 1070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9812" h="1070151">
                      <a:moveTo>
                        <a:pt x="0" y="1042886"/>
                      </a:moveTo>
                      <a:cubicBezTo>
                        <a:pt x="9307" y="1048736"/>
                        <a:pt x="50079" y="1072756"/>
                        <a:pt x="92092" y="1069920"/>
                      </a:cubicBezTo>
                      <a:cubicBezTo>
                        <a:pt x="96524" y="1049622"/>
                        <a:pt x="320683" y="46534"/>
                        <a:pt x="329813" y="6470"/>
                      </a:cubicBezTo>
                      <a:lnTo>
                        <a:pt x="314124" y="1329"/>
                      </a:lnTo>
                      <a:lnTo>
                        <a:pt x="309958" y="0"/>
                      </a:lnTo>
                      <a:cubicBezTo>
                        <a:pt x="309958" y="89"/>
                        <a:pt x="309870" y="266"/>
                        <a:pt x="309870" y="355"/>
                      </a:cubicBezTo>
                      <a:cubicBezTo>
                        <a:pt x="228059" y="283988"/>
                        <a:pt x="117885" y="891408"/>
                        <a:pt x="85533" y="925178"/>
                      </a:cubicBezTo>
                      <a:cubicBezTo>
                        <a:pt x="48838" y="963468"/>
                        <a:pt x="21273" y="969761"/>
                        <a:pt x="13295" y="974725"/>
                      </a:cubicBezTo>
                      <a:cubicBezTo>
                        <a:pt x="10636" y="976409"/>
                        <a:pt x="9395" y="977118"/>
                        <a:pt x="9395" y="977118"/>
                      </a:cubicBezTo>
                      <a:lnTo>
                        <a:pt x="3811" y="1015941"/>
                      </a:lnTo>
                      <a:lnTo>
                        <a:pt x="0" y="1042886"/>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0" name="任意多边形: 形状 429"/>
                <p:cNvSpPr/>
                <p:nvPr>
                  <p:custDataLst>
                    <p:tags r:id="rId173"/>
                  </p:custDataLst>
                </p:nvPr>
              </p:nvSpPr>
              <p:spPr>
                <a:xfrm>
                  <a:off x="7230622" y="4556616"/>
                  <a:ext cx="607153" cy="1147535"/>
                </a:xfrm>
                <a:custGeom>
                  <a:avLst/>
                  <a:gdLst>
                    <a:gd name="connsiteX0" fmla="*/ 354099 w 607153"/>
                    <a:gd name="connsiteY0" fmla="*/ 81101 h 1147535"/>
                    <a:gd name="connsiteX1" fmla="*/ 123203 w 607153"/>
                    <a:gd name="connsiteY1" fmla="*/ 1055649 h 1147535"/>
                    <a:gd name="connsiteX2" fmla="*/ 0 w 607153"/>
                    <a:gd name="connsiteY2" fmla="*/ 1073731 h 1147535"/>
                    <a:gd name="connsiteX3" fmla="*/ 532 w 607153"/>
                    <a:gd name="connsiteY3" fmla="*/ 1106172 h 1147535"/>
                    <a:gd name="connsiteX4" fmla="*/ 89167 w 607153"/>
                    <a:gd name="connsiteY4" fmla="*/ 1142069 h 1147535"/>
                    <a:gd name="connsiteX5" fmla="*/ 143235 w 607153"/>
                    <a:gd name="connsiteY5" fmla="*/ 1146412 h 1147535"/>
                    <a:gd name="connsiteX6" fmla="*/ 153871 w 607153"/>
                    <a:gd name="connsiteY6" fmla="*/ 1095180 h 1147535"/>
                    <a:gd name="connsiteX7" fmla="*/ 227705 w 607153"/>
                    <a:gd name="connsiteY7" fmla="*/ 1126115 h 1147535"/>
                    <a:gd name="connsiteX8" fmla="*/ 342842 w 607153"/>
                    <a:gd name="connsiteY8" fmla="*/ 1142158 h 1147535"/>
                    <a:gd name="connsiteX9" fmla="*/ 607153 w 607153"/>
                    <a:gd name="connsiteY9" fmla="*/ 0 h 1147535"/>
                    <a:gd name="connsiteX10" fmla="*/ 454789 w 607153"/>
                    <a:gd name="connsiteY10" fmla="*/ 488736 h 1147535"/>
                    <a:gd name="connsiteX11" fmla="*/ 320417 w 607153"/>
                    <a:gd name="connsiteY11" fmla="*/ 1055738 h 1147535"/>
                    <a:gd name="connsiteX12" fmla="*/ 194289 w 607153"/>
                    <a:gd name="connsiteY12" fmla="*/ 1058308 h 1147535"/>
                    <a:gd name="connsiteX13" fmla="*/ 372003 w 607153"/>
                    <a:gd name="connsiteY13" fmla="*/ 245698 h 1147535"/>
                    <a:gd name="connsiteX14" fmla="*/ 387780 w 607153"/>
                    <a:gd name="connsiteY14" fmla="*/ 81101 h 1147535"/>
                    <a:gd name="connsiteX15" fmla="*/ 354099 w 607153"/>
                    <a:gd name="connsiteY15" fmla="*/ 81101 h 1147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07153" h="1147535">
                      <a:moveTo>
                        <a:pt x="354099" y="81101"/>
                      </a:moveTo>
                      <a:cubicBezTo>
                        <a:pt x="315543" y="260588"/>
                        <a:pt x="160608" y="1016650"/>
                        <a:pt x="123203" y="1055649"/>
                      </a:cubicBezTo>
                      <a:cubicBezTo>
                        <a:pt x="85799" y="1094737"/>
                        <a:pt x="0" y="1073731"/>
                        <a:pt x="0" y="1073731"/>
                      </a:cubicBezTo>
                      <a:lnTo>
                        <a:pt x="532" y="1106172"/>
                      </a:lnTo>
                      <a:cubicBezTo>
                        <a:pt x="532" y="1106172"/>
                        <a:pt x="67540" y="1141271"/>
                        <a:pt x="89167" y="1142069"/>
                      </a:cubicBezTo>
                      <a:cubicBezTo>
                        <a:pt x="110794" y="1142866"/>
                        <a:pt x="139424" y="1150312"/>
                        <a:pt x="143235" y="1146412"/>
                      </a:cubicBezTo>
                      <a:cubicBezTo>
                        <a:pt x="147046" y="1142512"/>
                        <a:pt x="153871" y="1095180"/>
                        <a:pt x="153871" y="1095180"/>
                      </a:cubicBezTo>
                      <a:cubicBezTo>
                        <a:pt x="153871" y="1095180"/>
                        <a:pt x="176207" y="1115567"/>
                        <a:pt x="227705" y="1126115"/>
                      </a:cubicBezTo>
                      <a:cubicBezTo>
                        <a:pt x="279202" y="1136662"/>
                        <a:pt x="342842" y="1142158"/>
                        <a:pt x="342842" y="1142158"/>
                      </a:cubicBezTo>
                      <a:lnTo>
                        <a:pt x="607153" y="0"/>
                      </a:lnTo>
                      <a:cubicBezTo>
                        <a:pt x="607153" y="0"/>
                        <a:pt x="476948" y="424121"/>
                        <a:pt x="454789" y="488736"/>
                      </a:cubicBezTo>
                      <a:cubicBezTo>
                        <a:pt x="432630" y="553352"/>
                        <a:pt x="342310" y="1032870"/>
                        <a:pt x="320417" y="1055738"/>
                      </a:cubicBezTo>
                      <a:cubicBezTo>
                        <a:pt x="298525" y="1078606"/>
                        <a:pt x="205369" y="1112642"/>
                        <a:pt x="194289" y="1058308"/>
                      </a:cubicBezTo>
                      <a:cubicBezTo>
                        <a:pt x="183210" y="1004063"/>
                        <a:pt x="372003" y="245698"/>
                        <a:pt x="372003" y="245698"/>
                      </a:cubicBezTo>
                      <a:lnTo>
                        <a:pt x="387780" y="81101"/>
                      </a:lnTo>
                      <a:lnTo>
                        <a:pt x="354099" y="81101"/>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1" name="任意多边形: 形状 430"/>
                <p:cNvSpPr/>
                <p:nvPr>
                  <p:custDataLst>
                    <p:tags r:id="rId174"/>
                  </p:custDataLst>
                </p:nvPr>
              </p:nvSpPr>
              <p:spPr>
                <a:xfrm>
                  <a:off x="7832546" y="4509994"/>
                  <a:ext cx="303354" cy="518517"/>
                </a:xfrm>
                <a:custGeom>
                  <a:avLst/>
                  <a:gdLst>
                    <a:gd name="connsiteX0" fmla="*/ 302070 w 303354"/>
                    <a:gd name="connsiteY0" fmla="*/ 59031 h 518517"/>
                    <a:gd name="connsiteX1" fmla="*/ 103969 w 303354"/>
                    <a:gd name="connsiteY1" fmla="*/ 242861 h 518517"/>
                    <a:gd name="connsiteX2" fmla="*/ 0 w 303354"/>
                    <a:gd name="connsiteY2" fmla="*/ 518518 h 518517"/>
                    <a:gd name="connsiteX3" fmla="*/ 118240 w 303354"/>
                    <a:gd name="connsiteY3" fmla="*/ 0 h 518517"/>
                    <a:gd name="connsiteX4" fmla="*/ 302070 w 303354"/>
                    <a:gd name="connsiteY4" fmla="*/ 59031 h 518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354" h="518517">
                      <a:moveTo>
                        <a:pt x="302070" y="59031"/>
                      </a:moveTo>
                      <a:cubicBezTo>
                        <a:pt x="231693" y="59031"/>
                        <a:pt x="142792" y="131447"/>
                        <a:pt x="103969" y="242861"/>
                      </a:cubicBezTo>
                      <a:cubicBezTo>
                        <a:pt x="65236" y="354276"/>
                        <a:pt x="0" y="518518"/>
                        <a:pt x="0" y="518518"/>
                      </a:cubicBezTo>
                      <a:lnTo>
                        <a:pt x="118240" y="0"/>
                      </a:lnTo>
                      <a:cubicBezTo>
                        <a:pt x="118240" y="0"/>
                        <a:pt x="321304" y="38911"/>
                        <a:pt x="302070" y="59031"/>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2" name="任意多边形: 形状 431"/>
                <p:cNvSpPr/>
                <p:nvPr>
                  <p:custDataLst>
                    <p:tags r:id="rId175"/>
                  </p:custDataLst>
                </p:nvPr>
              </p:nvSpPr>
              <p:spPr>
                <a:xfrm>
                  <a:off x="8139846" y="4655976"/>
                  <a:ext cx="201025" cy="126702"/>
                </a:xfrm>
                <a:custGeom>
                  <a:avLst/>
                  <a:gdLst>
                    <a:gd name="connsiteX0" fmla="*/ 196239 w 201025"/>
                    <a:gd name="connsiteY0" fmla="*/ 20564 h 126702"/>
                    <a:gd name="connsiteX1" fmla="*/ 38645 w 201025"/>
                    <a:gd name="connsiteY1" fmla="*/ 0 h 126702"/>
                    <a:gd name="connsiteX2" fmla="*/ 6027 w 201025"/>
                    <a:gd name="connsiteY2" fmla="*/ 4520 h 126702"/>
                    <a:gd name="connsiteX3" fmla="*/ 0 w 201025"/>
                    <a:gd name="connsiteY3" fmla="*/ 97854 h 126702"/>
                    <a:gd name="connsiteX4" fmla="*/ 100335 w 201025"/>
                    <a:gd name="connsiteY4" fmla="*/ 108756 h 126702"/>
                    <a:gd name="connsiteX5" fmla="*/ 201025 w 201025"/>
                    <a:gd name="connsiteY5" fmla="*/ 126572 h 126702"/>
                    <a:gd name="connsiteX6" fmla="*/ 196239 w 201025"/>
                    <a:gd name="connsiteY6" fmla="*/ 20564 h 126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025" h="126702">
                      <a:moveTo>
                        <a:pt x="196239" y="20564"/>
                      </a:moveTo>
                      <a:cubicBezTo>
                        <a:pt x="163798" y="4520"/>
                        <a:pt x="58056" y="0"/>
                        <a:pt x="38645" y="0"/>
                      </a:cubicBezTo>
                      <a:cubicBezTo>
                        <a:pt x="19145" y="0"/>
                        <a:pt x="6027" y="4520"/>
                        <a:pt x="6027" y="4520"/>
                      </a:cubicBezTo>
                      <a:lnTo>
                        <a:pt x="0" y="97854"/>
                      </a:lnTo>
                      <a:cubicBezTo>
                        <a:pt x="0" y="97854"/>
                        <a:pt x="63552" y="104324"/>
                        <a:pt x="100335" y="108756"/>
                      </a:cubicBezTo>
                      <a:cubicBezTo>
                        <a:pt x="137119" y="113187"/>
                        <a:pt x="201114" y="128256"/>
                        <a:pt x="201025" y="126572"/>
                      </a:cubicBezTo>
                      <a:cubicBezTo>
                        <a:pt x="200937" y="124799"/>
                        <a:pt x="196239" y="20564"/>
                        <a:pt x="196239" y="20564"/>
                      </a:cubicBezTo>
                      <a:close/>
                    </a:path>
                  </a:pathLst>
                </a:custGeom>
                <a:solidFill>
                  <a:srgbClr val="A5CAC2"/>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3" name="任意多边形: 形状 432"/>
                <p:cNvSpPr/>
                <p:nvPr>
                  <p:custDataLst>
                    <p:tags r:id="rId176"/>
                  </p:custDataLst>
                </p:nvPr>
              </p:nvSpPr>
              <p:spPr>
                <a:xfrm>
                  <a:off x="8381998" y="4717046"/>
                  <a:ext cx="736033" cy="201697"/>
                </a:xfrm>
                <a:custGeom>
                  <a:avLst/>
                  <a:gdLst>
                    <a:gd name="connsiteX0" fmla="*/ 19500 w 736033"/>
                    <a:gd name="connsiteY0" fmla="*/ 52206 h 201697"/>
                    <a:gd name="connsiteX1" fmla="*/ 677087 w 736033"/>
                    <a:gd name="connsiteY1" fmla="*/ 78354 h 201697"/>
                    <a:gd name="connsiteX2" fmla="*/ 695966 w 736033"/>
                    <a:gd name="connsiteY2" fmla="*/ 197657 h 201697"/>
                    <a:gd name="connsiteX3" fmla="*/ 726191 w 736033"/>
                    <a:gd name="connsiteY3" fmla="*/ 199873 h 201697"/>
                    <a:gd name="connsiteX4" fmla="*/ 721848 w 736033"/>
                    <a:gd name="connsiteY4" fmla="*/ 11788 h 201697"/>
                    <a:gd name="connsiteX5" fmla="*/ 0 w 736033"/>
                    <a:gd name="connsiteY5" fmla="*/ 0 h 201697"/>
                    <a:gd name="connsiteX6" fmla="*/ 19500 w 736033"/>
                    <a:gd name="connsiteY6" fmla="*/ 52206 h 20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6033" h="201697">
                      <a:moveTo>
                        <a:pt x="19500" y="52206"/>
                      </a:moveTo>
                      <a:cubicBezTo>
                        <a:pt x="204216" y="52206"/>
                        <a:pt x="656523" y="58677"/>
                        <a:pt x="677087" y="78354"/>
                      </a:cubicBezTo>
                      <a:cubicBezTo>
                        <a:pt x="697650" y="97942"/>
                        <a:pt x="695966" y="197657"/>
                        <a:pt x="695966" y="197657"/>
                      </a:cubicBezTo>
                      <a:cubicBezTo>
                        <a:pt x="695966" y="197657"/>
                        <a:pt x="724596" y="205014"/>
                        <a:pt x="726191" y="199873"/>
                      </a:cubicBezTo>
                      <a:cubicBezTo>
                        <a:pt x="727786" y="194732"/>
                        <a:pt x="750034" y="65856"/>
                        <a:pt x="721848" y="11788"/>
                      </a:cubicBezTo>
                      <a:cubicBezTo>
                        <a:pt x="698537" y="7711"/>
                        <a:pt x="0" y="0"/>
                        <a:pt x="0" y="0"/>
                      </a:cubicBezTo>
                      <a:lnTo>
                        <a:pt x="19500" y="52206"/>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4" name="任意多边形: 形状 433"/>
                <p:cNvSpPr/>
                <p:nvPr>
                  <p:custDataLst>
                    <p:tags r:id="rId177"/>
                  </p:custDataLst>
                </p:nvPr>
              </p:nvSpPr>
              <p:spPr>
                <a:xfrm>
                  <a:off x="8424172" y="5093482"/>
                  <a:ext cx="1351796" cy="233465"/>
                </a:xfrm>
                <a:custGeom>
                  <a:avLst/>
                  <a:gdLst>
                    <a:gd name="connsiteX0" fmla="*/ 1331765 w 1351796"/>
                    <a:gd name="connsiteY0" fmla="*/ 77290 h 233465"/>
                    <a:gd name="connsiteX1" fmla="*/ 407917 w 1351796"/>
                    <a:gd name="connsiteY1" fmla="*/ 43963 h 233465"/>
                    <a:gd name="connsiteX2" fmla="*/ 84574 w 1351796"/>
                    <a:gd name="connsiteY2" fmla="*/ 60627 h 233465"/>
                    <a:gd name="connsiteX3" fmla="*/ 43359 w 1351796"/>
                    <a:gd name="connsiteY3" fmla="*/ 233466 h 233465"/>
                    <a:gd name="connsiteX4" fmla="*/ 2587 w 1351796"/>
                    <a:gd name="connsiteY4" fmla="*/ 105299 h 233465"/>
                    <a:gd name="connsiteX5" fmla="*/ 43713 w 1351796"/>
                    <a:gd name="connsiteY5" fmla="*/ 0 h 233465"/>
                    <a:gd name="connsiteX6" fmla="*/ 535286 w 1351796"/>
                    <a:gd name="connsiteY6" fmla="*/ 6914 h 233465"/>
                    <a:gd name="connsiteX7" fmla="*/ 953823 w 1351796"/>
                    <a:gd name="connsiteY7" fmla="*/ 17284 h 233465"/>
                    <a:gd name="connsiteX8" fmla="*/ 1193139 w 1351796"/>
                    <a:gd name="connsiteY8" fmla="*/ 24109 h 233465"/>
                    <a:gd name="connsiteX9" fmla="*/ 1351797 w 1351796"/>
                    <a:gd name="connsiteY9" fmla="*/ 31377 h 233465"/>
                    <a:gd name="connsiteX10" fmla="*/ 1331765 w 1351796"/>
                    <a:gd name="connsiteY10" fmla="*/ 77290 h 233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1796" h="233465">
                      <a:moveTo>
                        <a:pt x="1331765" y="77290"/>
                      </a:moveTo>
                      <a:cubicBezTo>
                        <a:pt x="1173462" y="67186"/>
                        <a:pt x="521282" y="43963"/>
                        <a:pt x="407917" y="43963"/>
                      </a:cubicBezTo>
                      <a:cubicBezTo>
                        <a:pt x="294552" y="43963"/>
                        <a:pt x="123663" y="45381"/>
                        <a:pt x="84574" y="60627"/>
                      </a:cubicBezTo>
                      <a:cubicBezTo>
                        <a:pt x="45486" y="75872"/>
                        <a:pt x="36357" y="199784"/>
                        <a:pt x="43359" y="233466"/>
                      </a:cubicBezTo>
                      <a:cubicBezTo>
                        <a:pt x="1700" y="193757"/>
                        <a:pt x="-4681" y="150237"/>
                        <a:pt x="2587" y="105299"/>
                      </a:cubicBezTo>
                      <a:cubicBezTo>
                        <a:pt x="9855" y="60361"/>
                        <a:pt x="43713" y="0"/>
                        <a:pt x="43713" y="0"/>
                      </a:cubicBezTo>
                      <a:lnTo>
                        <a:pt x="535286" y="6914"/>
                      </a:lnTo>
                      <a:lnTo>
                        <a:pt x="953823" y="17284"/>
                      </a:lnTo>
                      <a:cubicBezTo>
                        <a:pt x="953823" y="17284"/>
                        <a:pt x="1192164" y="23222"/>
                        <a:pt x="1193139" y="24109"/>
                      </a:cubicBezTo>
                      <a:cubicBezTo>
                        <a:pt x="1194026" y="24995"/>
                        <a:pt x="1351797" y="31377"/>
                        <a:pt x="1351797" y="31377"/>
                      </a:cubicBezTo>
                      <a:lnTo>
                        <a:pt x="1331765" y="77290"/>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5" name="任意多边形: 形状 434"/>
                <p:cNvSpPr/>
                <p:nvPr>
                  <p:custDataLst>
                    <p:tags r:id="rId178"/>
                  </p:custDataLst>
                </p:nvPr>
              </p:nvSpPr>
              <p:spPr>
                <a:xfrm>
                  <a:off x="8395701" y="4473167"/>
                  <a:ext cx="1393311" cy="58676"/>
                </a:xfrm>
                <a:custGeom>
                  <a:avLst/>
                  <a:gdLst>
                    <a:gd name="connsiteX0" fmla="*/ 1391702 w 1393311"/>
                    <a:gd name="connsiteY0" fmla="*/ 41081 h 58676"/>
                    <a:gd name="connsiteX1" fmla="*/ 1365288 w 1393311"/>
                    <a:gd name="connsiteY1" fmla="*/ 49767 h 58676"/>
                    <a:gd name="connsiteX2" fmla="*/ 1330720 w 1393311"/>
                    <a:gd name="connsiteY2" fmla="*/ 51186 h 58676"/>
                    <a:gd name="connsiteX3" fmla="*/ 1262471 w 1393311"/>
                    <a:gd name="connsiteY3" fmla="*/ 52515 h 58676"/>
                    <a:gd name="connsiteX4" fmla="*/ 1125972 w 1393311"/>
                    <a:gd name="connsiteY4" fmla="*/ 53667 h 58676"/>
                    <a:gd name="connsiteX5" fmla="*/ 852975 w 1393311"/>
                    <a:gd name="connsiteY5" fmla="*/ 55795 h 58676"/>
                    <a:gd name="connsiteX6" fmla="*/ 583257 w 1393311"/>
                    <a:gd name="connsiteY6" fmla="*/ 57390 h 58676"/>
                    <a:gd name="connsiteX7" fmla="*/ 314691 w 1393311"/>
                    <a:gd name="connsiteY7" fmla="*/ 57390 h 58676"/>
                    <a:gd name="connsiteX8" fmla="*/ 164099 w 1393311"/>
                    <a:gd name="connsiteY8" fmla="*/ 43740 h 58676"/>
                    <a:gd name="connsiteX9" fmla="*/ 22460 w 1393311"/>
                    <a:gd name="connsiteY9" fmla="*/ 42854 h 58676"/>
                    <a:gd name="connsiteX10" fmla="*/ 12178 w 1393311"/>
                    <a:gd name="connsiteY10" fmla="*/ 8197 h 58676"/>
                    <a:gd name="connsiteX11" fmla="*/ 138572 w 1393311"/>
                    <a:gd name="connsiteY11" fmla="*/ 4652 h 58676"/>
                    <a:gd name="connsiteX12" fmla="*/ 270373 w 1393311"/>
                    <a:gd name="connsiteY12" fmla="*/ 19897 h 58676"/>
                    <a:gd name="connsiteX13" fmla="*/ 541066 w 1393311"/>
                    <a:gd name="connsiteY13" fmla="*/ 23354 h 58676"/>
                    <a:gd name="connsiteX14" fmla="*/ 1085732 w 1393311"/>
                    <a:gd name="connsiteY14" fmla="*/ 24063 h 58676"/>
                    <a:gd name="connsiteX15" fmla="*/ 1239869 w 1393311"/>
                    <a:gd name="connsiteY15" fmla="*/ 24329 h 58676"/>
                    <a:gd name="connsiteX16" fmla="*/ 1314766 w 1393311"/>
                    <a:gd name="connsiteY16" fmla="*/ 25127 h 58676"/>
                    <a:gd name="connsiteX17" fmla="*/ 1390726 w 1393311"/>
                    <a:gd name="connsiteY17" fmla="*/ 34788 h 58676"/>
                    <a:gd name="connsiteX18" fmla="*/ 1391702 w 1393311"/>
                    <a:gd name="connsiteY18" fmla="*/ 41081 h 58676"/>
                    <a:gd name="connsiteX19" fmla="*/ 1391702 w 1393311"/>
                    <a:gd name="connsiteY19" fmla="*/ 41081 h 58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93311" h="58676">
                      <a:moveTo>
                        <a:pt x="1391702" y="41081"/>
                      </a:moveTo>
                      <a:cubicBezTo>
                        <a:pt x="1383015" y="44893"/>
                        <a:pt x="1374949" y="48438"/>
                        <a:pt x="1365288" y="49767"/>
                      </a:cubicBezTo>
                      <a:cubicBezTo>
                        <a:pt x="1354120" y="51363"/>
                        <a:pt x="1342066" y="50831"/>
                        <a:pt x="1330720" y="51186"/>
                      </a:cubicBezTo>
                      <a:cubicBezTo>
                        <a:pt x="1308030" y="51717"/>
                        <a:pt x="1285250" y="52249"/>
                        <a:pt x="1262471" y="52515"/>
                      </a:cubicBezTo>
                      <a:cubicBezTo>
                        <a:pt x="1217001" y="53047"/>
                        <a:pt x="1171442" y="53401"/>
                        <a:pt x="1125972" y="53667"/>
                      </a:cubicBezTo>
                      <a:cubicBezTo>
                        <a:pt x="1034944" y="54199"/>
                        <a:pt x="944003" y="54997"/>
                        <a:pt x="852975" y="55795"/>
                      </a:cubicBezTo>
                      <a:cubicBezTo>
                        <a:pt x="763098" y="56593"/>
                        <a:pt x="673133" y="56947"/>
                        <a:pt x="583257" y="57390"/>
                      </a:cubicBezTo>
                      <a:cubicBezTo>
                        <a:pt x="493824" y="57833"/>
                        <a:pt x="404213" y="60049"/>
                        <a:pt x="314691" y="57390"/>
                      </a:cubicBezTo>
                      <a:cubicBezTo>
                        <a:pt x="264257" y="55883"/>
                        <a:pt x="214267" y="51097"/>
                        <a:pt x="164099" y="43740"/>
                      </a:cubicBezTo>
                      <a:cubicBezTo>
                        <a:pt x="116857" y="36827"/>
                        <a:pt x="68373" y="29913"/>
                        <a:pt x="22460" y="42854"/>
                      </a:cubicBezTo>
                      <a:cubicBezTo>
                        <a:pt x="478" y="49058"/>
                        <a:pt x="-9715" y="14313"/>
                        <a:pt x="12178" y="8197"/>
                      </a:cubicBezTo>
                      <a:cubicBezTo>
                        <a:pt x="53039" y="-3236"/>
                        <a:pt x="96116" y="-1021"/>
                        <a:pt x="138572" y="4652"/>
                      </a:cubicBezTo>
                      <a:cubicBezTo>
                        <a:pt x="182535" y="10502"/>
                        <a:pt x="226144" y="17150"/>
                        <a:pt x="270373" y="19897"/>
                      </a:cubicBezTo>
                      <a:cubicBezTo>
                        <a:pt x="360604" y="25481"/>
                        <a:pt x="451013" y="23354"/>
                        <a:pt x="541066" y="23354"/>
                      </a:cubicBezTo>
                      <a:cubicBezTo>
                        <a:pt x="722592" y="23265"/>
                        <a:pt x="904206" y="24063"/>
                        <a:pt x="1085732" y="24063"/>
                      </a:cubicBezTo>
                      <a:cubicBezTo>
                        <a:pt x="1137140" y="24063"/>
                        <a:pt x="1188460" y="24063"/>
                        <a:pt x="1239869" y="24329"/>
                      </a:cubicBezTo>
                      <a:cubicBezTo>
                        <a:pt x="1264864" y="24506"/>
                        <a:pt x="1289771" y="24772"/>
                        <a:pt x="1314766" y="25127"/>
                      </a:cubicBezTo>
                      <a:cubicBezTo>
                        <a:pt x="1341002" y="25570"/>
                        <a:pt x="1365909" y="24418"/>
                        <a:pt x="1390726" y="34788"/>
                      </a:cubicBezTo>
                      <a:cubicBezTo>
                        <a:pt x="1393120" y="35852"/>
                        <a:pt x="1394626" y="39840"/>
                        <a:pt x="1391702" y="41081"/>
                      </a:cubicBezTo>
                      <a:lnTo>
                        <a:pt x="1391702" y="4108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6" name="任意多边形: 形状 435"/>
                <p:cNvSpPr/>
                <p:nvPr>
                  <p:custDataLst>
                    <p:tags r:id="rId179"/>
                  </p:custDataLst>
                </p:nvPr>
              </p:nvSpPr>
              <p:spPr>
                <a:xfrm>
                  <a:off x="8131600" y="4495102"/>
                  <a:ext cx="199748" cy="510242"/>
                </a:xfrm>
                <a:custGeom>
                  <a:avLst/>
                  <a:gdLst>
                    <a:gd name="connsiteX0" fmla="*/ 196951 w 199748"/>
                    <a:gd name="connsiteY0" fmla="*/ 28808 h 510242"/>
                    <a:gd name="connsiteX1" fmla="*/ 162294 w 199748"/>
                    <a:gd name="connsiteY1" fmla="*/ 30492 h 510242"/>
                    <a:gd name="connsiteX2" fmla="*/ 122054 w 199748"/>
                    <a:gd name="connsiteY2" fmla="*/ 28364 h 510242"/>
                    <a:gd name="connsiteX3" fmla="*/ 43788 w 199748"/>
                    <a:gd name="connsiteY3" fmla="*/ 43255 h 510242"/>
                    <a:gd name="connsiteX4" fmla="*/ 54513 w 199748"/>
                    <a:gd name="connsiteY4" fmla="*/ 29074 h 510242"/>
                    <a:gd name="connsiteX5" fmla="*/ 43079 w 199748"/>
                    <a:gd name="connsiteY5" fmla="*/ 272556 h 510242"/>
                    <a:gd name="connsiteX6" fmla="*/ 33329 w 199748"/>
                    <a:gd name="connsiteY6" fmla="*/ 393898 h 510242"/>
                    <a:gd name="connsiteX7" fmla="*/ 26327 w 199748"/>
                    <a:gd name="connsiteY7" fmla="*/ 453638 h 510242"/>
                    <a:gd name="connsiteX8" fmla="*/ 19414 w 199748"/>
                    <a:gd name="connsiteY8" fmla="*/ 480494 h 510242"/>
                    <a:gd name="connsiteX9" fmla="*/ 11702 w 199748"/>
                    <a:gd name="connsiteY9" fmla="*/ 508237 h 510242"/>
                    <a:gd name="connsiteX10" fmla="*/ 3725 w 199748"/>
                    <a:gd name="connsiteY10" fmla="*/ 506996 h 510242"/>
                    <a:gd name="connsiteX11" fmla="*/ 1952 w 199748"/>
                    <a:gd name="connsiteY11" fmla="*/ 479785 h 510242"/>
                    <a:gd name="connsiteX12" fmla="*/ 2 w 199748"/>
                    <a:gd name="connsiteY12" fmla="*/ 449383 h 510242"/>
                    <a:gd name="connsiteX13" fmla="*/ 3725 w 199748"/>
                    <a:gd name="connsiteY13" fmla="*/ 388757 h 510242"/>
                    <a:gd name="connsiteX14" fmla="*/ 12146 w 199748"/>
                    <a:gd name="connsiteY14" fmla="*/ 269542 h 510242"/>
                    <a:gd name="connsiteX15" fmla="*/ 24643 w 199748"/>
                    <a:gd name="connsiteY15" fmla="*/ 28276 h 510242"/>
                    <a:gd name="connsiteX16" fmla="*/ 35368 w 199748"/>
                    <a:gd name="connsiteY16" fmla="*/ 14094 h 510242"/>
                    <a:gd name="connsiteX17" fmla="*/ 121610 w 199748"/>
                    <a:gd name="connsiteY17" fmla="*/ 1 h 510242"/>
                    <a:gd name="connsiteX18" fmla="*/ 165485 w 199748"/>
                    <a:gd name="connsiteY18" fmla="*/ 3812 h 510242"/>
                    <a:gd name="connsiteX19" fmla="*/ 199078 w 199748"/>
                    <a:gd name="connsiteY19" fmla="*/ 20476 h 510242"/>
                    <a:gd name="connsiteX20" fmla="*/ 196951 w 199748"/>
                    <a:gd name="connsiteY20" fmla="*/ 28808 h 510242"/>
                    <a:gd name="connsiteX21" fmla="*/ 196951 w 199748"/>
                    <a:gd name="connsiteY21" fmla="*/ 28808 h 51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9748" h="510242">
                      <a:moveTo>
                        <a:pt x="196951" y="28808"/>
                      </a:moveTo>
                      <a:cubicBezTo>
                        <a:pt x="187112" y="35721"/>
                        <a:pt x="173640" y="31999"/>
                        <a:pt x="162294" y="30492"/>
                      </a:cubicBezTo>
                      <a:cubicBezTo>
                        <a:pt x="148910" y="28719"/>
                        <a:pt x="135438" y="28099"/>
                        <a:pt x="122054" y="28364"/>
                      </a:cubicBezTo>
                      <a:cubicBezTo>
                        <a:pt x="95108" y="29074"/>
                        <a:pt x="68872" y="34480"/>
                        <a:pt x="43788" y="43255"/>
                      </a:cubicBezTo>
                      <a:cubicBezTo>
                        <a:pt x="47334" y="38558"/>
                        <a:pt x="50968" y="33860"/>
                        <a:pt x="54513" y="29074"/>
                      </a:cubicBezTo>
                      <a:cubicBezTo>
                        <a:pt x="52120" y="110352"/>
                        <a:pt x="48752" y="191543"/>
                        <a:pt x="43079" y="272556"/>
                      </a:cubicBezTo>
                      <a:cubicBezTo>
                        <a:pt x="40243" y="313062"/>
                        <a:pt x="37229" y="353568"/>
                        <a:pt x="33329" y="393898"/>
                      </a:cubicBezTo>
                      <a:cubicBezTo>
                        <a:pt x="31379" y="413841"/>
                        <a:pt x="30139" y="434049"/>
                        <a:pt x="26327" y="453638"/>
                      </a:cubicBezTo>
                      <a:cubicBezTo>
                        <a:pt x="24554" y="462767"/>
                        <a:pt x="21895" y="471631"/>
                        <a:pt x="19414" y="480494"/>
                      </a:cubicBezTo>
                      <a:cubicBezTo>
                        <a:pt x="16755" y="489801"/>
                        <a:pt x="15514" y="499374"/>
                        <a:pt x="11702" y="508237"/>
                      </a:cubicBezTo>
                      <a:cubicBezTo>
                        <a:pt x="10284" y="511517"/>
                        <a:pt x="4434" y="510542"/>
                        <a:pt x="3725" y="506996"/>
                      </a:cubicBezTo>
                      <a:cubicBezTo>
                        <a:pt x="1952" y="497867"/>
                        <a:pt x="2484" y="488915"/>
                        <a:pt x="1952" y="479785"/>
                      </a:cubicBezTo>
                      <a:cubicBezTo>
                        <a:pt x="1332" y="469681"/>
                        <a:pt x="2" y="459577"/>
                        <a:pt x="2" y="449383"/>
                      </a:cubicBezTo>
                      <a:cubicBezTo>
                        <a:pt x="-86" y="429086"/>
                        <a:pt x="2307" y="408877"/>
                        <a:pt x="3725" y="388757"/>
                      </a:cubicBezTo>
                      <a:cubicBezTo>
                        <a:pt x="6561" y="349048"/>
                        <a:pt x="9575" y="309251"/>
                        <a:pt x="12146" y="269542"/>
                      </a:cubicBezTo>
                      <a:cubicBezTo>
                        <a:pt x="17286" y="189238"/>
                        <a:pt x="21807" y="108846"/>
                        <a:pt x="24643" y="28276"/>
                      </a:cubicBezTo>
                      <a:cubicBezTo>
                        <a:pt x="24909" y="21185"/>
                        <a:pt x="28898" y="16399"/>
                        <a:pt x="35368" y="14094"/>
                      </a:cubicBezTo>
                      <a:cubicBezTo>
                        <a:pt x="62934" y="4610"/>
                        <a:pt x="92006" y="-87"/>
                        <a:pt x="121610" y="1"/>
                      </a:cubicBezTo>
                      <a:cubicBezTo>
                        <a:pt x="136235" y="1"/>
                        <a:pt x="150949" y="1419"/>
                        <a:pt x="165485" y="3812"/>
                      </a:cubicBezTo>
                      <a:cubicBezTo>
                        <a:pt x="177540" y="5762"/>
                        <a:pt x="192785" y="8421"/>
                        <a:pt x="199078" y="20476"/>
                      </a:cubicBezTo>
                      <a:cubicBezTo>
                        <a:pt x="200496" y="23844"/>
                        <a:pt x="199610" y="26947"/>
                        <a:pt x="196951" y="28808"/>
                      </a:cubicBezTo>
                      <a:lnTo>
                        <a:pt x="196951" y="28808"/>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7" name="任意多边形: 形状 436"/>
                <p:cNvSpPr/>
                <p:nvPr>
                  <p:custDataLst>
                    <p:tags r:id="rId180"/>
                  </p:custDataLst>
                </p:nvPr>
              </p:nvSpPr>
              <p:spPr>
                <a:xfrm>
                  <a:off x="7665861" y="4519832"/>
                  <a:ext cx="147569" cy="48707"/>
                </a:xfrm>
                <a:custGeom>
                  <a:avLst/>
                  <a:gdLst>
                    <a:gd name="connsiteX0" fmla="*/ 144083 w 147569"/>
                    <a:gd name="connsiteY0" fmla="*/ 47331 h 48707"/>
                    <a:gd name="connsiteX1" fmla="*/ 113149 w 147569"/>
                    <a:gd name="connsiteY1" fmla="*/ 42545 h 48707"/>
                    <a:gd name="connsiteX2" fmla="*/ 79645 w 147569"/>
                    <a:gd name="connsiteY2" fmla="*/ 32529 h 48707"/>
                    <a:gd name="connsiteX3" fmla="*/ 47648 w 147569"/>
                    <a:gd name="connsiteY3" fmla="*/ 28009 h 48707"/>
                    <a:gd name="connsiteX4" fmla="*/ 13080 w 147569"/>
                    <a:gd name="connsiteY4" fmla="*/ 27743 h 48707"/>
                    <a:gd name="connsiteX5" fmla="*/ 9091 w 147569"/>
                    <a:gd name="connsiteY5" fmla="*/ 2127 h 48707"/>
                    <a:gd name="connsiteX6" fmla="*/ 48268 w 147569"/>
                    <a:gd name="connsiteY6" fmla="*/ 1064 h 48707"/>
                    <a:gd name="connsiteX7" fmla="*/ 85052 w 147569"/>
                    <a:gd name="connsiteY7" fmla="*/ 6825 h 48707"/>
                    <a:gd name="connsiteX8" fmla="*/ 119531 w 147569"/>
                    <a:gd name="connsiteY8" fmla="*/ 17816 h 48707"/>
                    <a:gd name="connsiteX9" fmla="*/ 147363 w 147569"/>
                    <a:gd name="connsiteY9" fmla="*/ 41393 h 48707"/>
                    <a:gd name="connsiteX10" fmla="*/ 144083 w 147569"/>
                    <a:gd name="connsiteY10" fmla="*/ 47331 h 48707"/>
                    <a:gd name="connsiteX11" fmla="*/ 144083 w 147569"/>
                    <a:gd name="connsiteY11" fmla="*/ 47331 h 48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7569" h="48707">
                      <a:moveTo>
                        <a:pt x="144083" y="47331"/>
                      </a:moveTo>
                      <a:cubicBezTo>
                        <a:pt x="132915" y="50966"/>
                        <a:pt x="123963" y="46711"/>
                        <a:pt x="113149" y="42545"/>
                      </a:cubicBezTo>
                      <a:cubicBezTo>
                        <a:pt x="102247" y="38379"/>
                        <a:pt x="90991" y="35011"/>
                        <a:pt x="79645" y="32529"/>
                      </a:cubicBezTo>
                      <a:cubicBezTo>
                        <a:pt x="69098" y="30225"/>
                        <a:pt x="58373" y="28718"/>
                        <a:pt x="47648" y="28009"/>
                      </a:cubicBezTo>
                      <a:cubicBezTo>
                        <a:pt x="36125" y="27300"/>
                        <a:pt x="24514" y="28718"/>
                        <a:pt x="13080" y="27743"/>
                      </a:cubicBezTo>
                      <a:cubicBezTo>
                        <a:pt x="-1279" y="26502"/>
                        <a:pt x="-5533" y="5939"/>
                        <a:pt x="9091" y="2127"/>
                      </a:cubicBezTo>
                      <a:cubicBezTo>
                        <a:pt x="21412" y="-1064"/>
                        <a:pt x="35505" y="0"/>
                        <a:pt x="48268" y="1064"/>
                      </a:cubicBezTo>
                      <a:cubicBezTo>
                        <a:pt x="60589" y="2039"/>
                        <a:pt x="72909" y="3989"/>
                        <a:pt x="85052" y="6825"/>
                      </a:cubicBezTo>
                      <a:cubicBezTo>
                        <a:pt x="96752" y="9573"/>
                        <a:pt x="108275" y="13295"/>
                        <a:pt x="119531" y="17816"/>
                      </a:cubicBezTo>
                      <a:cubicBezTo>
                        <a:pt x="131763" y="22779"/>
                        <a:pt x="143463" y="27832"/>
                        <a:pt x="147363" y="41393"/>
                      </a:cubicBezTo>
                      <a:cubicBezTo>
                        <a:pt x="148161" y="44140"/>
                        <a:pt x="146565" y="46534"/>
                        <a:pt x="144083" y="47331"/>
                      </a:cubicBezTo>
                      <a:lnTo>
                        <a:pt x="144083" y="473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8" name="任意多边形: 形状 437"/>
                <p:cNvSpPr/>
                <p:nvPr>
                  <p:custDataLst>
                    <p:tags r:id="rId181"/>
                  </p:custDataLst>
                </p:nvPr>
              </p:nvSpPr>
              <p:spPr>
                <a:xfrm>
                  <a:off x="7420290" y="4628318"/>
                  <a:ext cx="123985" cy="299526"/>
                </a:xfrm>
                <a:custGeom>
                  <a:avLst/>
                  <a:gdLst>
                    <a:gd name="connsiteX0" fmla="*/ 121797 w 123985"/>
                    <a:gd name="connsiteY0" fmla="*/ 20922 h 299526"/>
                    <a:gd name="connsiteX1" fmla="*/ 85811 w 123985"/>
                    <a:gd name="connsiteY1" fmla="*/ 25620 h 299526"/>
                    <a:gd name="connsiteX2" fmla="*/ 72072 w 123985"/>
                    <a:gd name="connsiteY2" fmla="*/ 30052 h 299526"/>
                    <a:gd name="connsiteX3" fmla="*/ 68261 w 123985"/>
                    <a:gd name="connsiteY3" fmla="*/ 45474 h 299526"/>
                    <a:gd name="connsiteX4" fmla="*/ 50534 w 123985"/>
                    <a:gd name="connsiteY4" fmla="*/ 130831 h 299526"/>
                    <a:gd name="connsiteX5" fmla="*/ 34580 w 123985"/>
                    <a:gd name="connsiteY5" fmla="*/ 214414 h 299526"/>
                    <a:gd name="connsiteX6" fmla="*/ 11357 w 123985"/>
                    <a:gd name="connsiteY6" fmla="*/ 297022 h 299526"/>
                    <a:gd name="connsiteX7" fmla="*/ 1607 w 123985"/>
                    <a:gd name="connsiteY7" fmla="*/ 294186 h 299526"/>
                    <a:gd name="connsiteX8" fmla="*/ 8875 w 123985"/>
                    <a:gd name="connsiteY8" fmla="*/ 198016 h 299526"/>
                    <a:gd name="connsiteX9" fmla="*/ 27577 w 123985"/>
                    <a:gd name="connsiteY9" fmla="*/ 102024 h 299526"/>
                    <a:gd name="connsiteX10" fmla="*/ 37416 w 123985"/>
                    <a:gd name="connsiteY10" fmla="*/ 56376 h 299526"/>
                    <a:gd name="connsiteX11" fmla="*/ 49293 w 123985"/>
                    <a:gd name="connsiteY11" fmla="*/ 15427 h 299526"/>
                    <a:gd name="connsiteX12" fmla="*/ 77036 w 123985"/>
                    <a:gd name="connsiteY12" fmla="*/ 4 h 299526"/>
                    <a:gd name="connsiteX13" fmla="*/ 121354 w 123985"/>
                    <a:gd name="connsiteY13" fmla="*/ 9666 h 299526"/>
                    <a:gd name="connsiteX14" fmla="*/ 121797 w 123985"/>
                    <a:gd name="connsiteY14" fmla="*/ 20922 h 299526"/>
                    <a:gd name="connsiteX15" fmla="*/ 121797 w 123985"/>
                    <a:gd name="connsiteY15" fmla="*/ 20922 h 299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3985" h="299526">
                      <a:moveTo>
                        <a:pt x="121797" y="20922"/>
                      </a:moveTo>
                      <a:cubicBezTo>
                        <a:pt x="112933" y="29786"/>
                        <a:pt x="97600" y="26152"/>
                        <a:pt x="85811" y="25620"/>
                      </a:cubicBezTo>
                      <a:cubicBezTo>
                        <a:pt x="79518" y="25354"/>
                        <a:pt x="74909" y="23847"/>
                        <a:pt x="72072" y="30052"/>
                      </a:cubicBezTo>
                      <a:cubicBezTo>
                        <a:pt x="69945" y="34749"/>
                        <a:pt x="69325" y="40422"/>
                        <a:pt x="68261" y="45474"/>
                      </a:cubicBezTo>
                      <a:cubicBezTo>
                        <a:pt x="62411" y="73926"/>
                        <a:pt x="56295" y="102290"/>
                        <a:pt x="50534" y="130831"/>
                      </a:cubicBezTo>
                      <a:cubicBezTo>
                        <a:pt x="44950" y="158573"/>
                        <a:pt x="39632" y="186494"/>
                        <a:pt x="34580" y="214414"/>
                      </a:cubicBezTo>
                      <a:cubicBezTo>
                        <a:pt x="29527" y="242689"/>
                        <a:pt x="24209" y="271406"/>
                        <a:pt x="11357" y="297022"/>
                      </a:cubicBezTo>
                      <a:cubicBezTo>
                        <a:pt x="8875" y="301986"/>
                        <a:pt x="2316" y="298795"/>
                        <a:pt x="1607" y="294186"/>
                      </a:cubicBezTo>
                      <a:cubicBezTo>
                        <a:pt x="-3002" y="261834"/>
                        <a:pt x="3203" y="229393"/>
                        <a:pt x="8875" y="198016"/>
                      </a:cubicBezTo>
                      <a:cubicBezTo>
                        <a:pt x="14725" y="165930"/>
                        <a:pt x="20930" y="133933"/>
                        <a:pt x="27577" y="102024"/>
                      </a:cubicBezTo>
                      <a:cubicBezTo>
                        <a:pt x="30768" y="86779"/>
                        <a:pt x="33871" y="71533"/>
                        <a:pt x="37416" y="56376"/>
                      </a:cubicBezTo>
                      <a:cubicBezTo>
                        <a:pt x="40607" y="42993"/>
                        <a:pt x="42468" y="27481"/>
                        <a:pt x="49293" y="15427"/>
                      </a:cubicBezTo>
                      <a:cubicBezTo>
                        <a:pt x="55143" y="5057"/>
                        <a:pt x="64893" y="-173"/>
                        <a:pt x="77036" y="4"/>
                      </a:cubicBezTo>
                      <a:cubicBezTo>
                        <a:pt x="89445" y="182"/>
                        <a:pt x="112490" y="-705"/>
                        <a:pt x="121354" y="9666"/>
                      </a:cubicBezTo>
                      <a:cubicBezTo>
                        <a:pt x="124456" y="12945"/>
                        <a:pt x="125077" y="17731"/>
                        <a:pt x="121797" y="20922"/>
                      </a:cubicBezTo>
                      <a:lnTo>
                        <a:pt x="121797" y="20922"/>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9" name="任意多边形: 形状 438"/>
                <p:cNvSpPr/>
                <p:nvPr>
                  <p:custDataLst>
                    <p:tags r:id="rId182"/>
                  </p:custDataLst>
                </p:nvPr>
              </p:nvSpPr>
              <p:spPr>
                <a:xfrm>
                  <a:off x="9153179" y="3489926"/>
                  <a:ext cx="632785" cy="37387"/>
                </a:xfrm>
                <a:custGeom>
                  <a:avLst/>
                  <a:gdLst>
                    <a:gd name="connsiteX0" fmla="*/ 630944 w 632785"/>
                    <a:gd name="connsiteY0" fmla="*/ 25488 h 37387"/>
                    <a:gd name="connsiteX1" fmla="*/ 600542 w 632785"/>
                    <a:gd name="connsiteY1" fmla="*/ 32224 h 37387"/>
                    <a:gd name="connsiteX2" fmla="*/ 569963 w 632785"/>
                    <a:gd name="connsiteY2" fmla="*/ 31338 h 37387"/>
                    <a:gd name="connsiteX3" fmla="*/ 508805 w 632785"/>
                    <a:gd name="connsiteY3" fmla="*/ 28679 h 37387"/>
                    <a:gd name="connsiteX4" fmla="*/ 384183 w 632785"/>
                    <a:gd name="connsiteY4" fmla="*/ 26906 h 37387"/>
                    <a:gd name="connsiteX5" fmla="*/ 137421 w 632785"/>
                    <a:gd name="connsiteY5" fmla="*/ 33288 h 37387"/>
                    <a:gd name="connsiteX6" fmla="*/ 70856 w 632785"/>
                    <a:gd name="connsiteY6" fmla="*/ 35681 h 37387"/>
                    <a:gd name="connsiteX7" fmla="*/ 4291 w 632785"/>
                    <a:gd name="connsiteY7" fmla="*/ 31515 h 37387"/>
                    <a:gd name="connsiteX8" fmla="*/ 4025 w 632785"/>
                    <a:gd name="connsiteY8" fmla="*/ 16890 h 37387"/>
                    <a:gd name="connsiteX9" fmla="*/ 59599 w 632785"/>
                    <a:gd name="connsiteY9" fmla="*/ 8824 h 37387"/>
                    <a:gd name="connsiteX10" fmla="*/ 121733 w 632785"/>
                    <a:gd name="connsiteY10" fmla="*/ 6520 h 37387"/>
                    <a:gd name="connsiteX11" fmla="*/ 246000 w 632785"/>
                    <a:gd name="connsiteY11" fmla="*/ 2177 h 37387"/>
                    <a:gd name="connsiteX12" fmla="*/ 492939 w 632785"/>
                    <a:gd name="connsiteY12" fmla="*/ 1911 h 37387"/>
                    <a:gd name="connsiteX13" fmla="*/ 562872 w 632785"/>
                    <a:gd name="connsiteY13" fmla="*/ 5545 h 37387"/>
                    <a:gd name="connsiteX14" fmla="*/ 597263 w 632785"/>
                    <a:gd name="connsiteY14" fmla="*/ 9179 h 37387"/>
                    <a:gd name="connsiteX15" fmla="*/ 612685 w 632785"/>
                    <a:gd name="connsiteY15" fmla="*/ 12813 h 37387"/>
                    <a:gd name="connsiteX16" fmla="*/ 631387 w 632785"/>
                    <a:gd name="connsiteY16" fmla="*/ 21854 h 37387"/>
                    <a:gd name="connsiteX17" fmla="*/ 630944 w 632785"/>
                    <a:gd name="connsiteY17" fmla="*/ 25488 h 37387"/>
                    <a:gd name="connsiteX18" fmla="*/ 630944 w 632785"/>
                    <a:gd name="connsiteY18" fmla="*/ 25488 h 37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2785" h="37387">
                      <a:moveTo>
                        <a:pt x="630944" y="25488"/>
                      </a:moveTo>
                      <a:cubicBezTo>
                        <a:pt x="620219" y="26286"/>
                        <a:pt x="611622" y="31958"/>
                        <a:pt x="600542" y="32224"/>
                      </a:cubicBezTo>
                      <a:cubicBezTo>
                        <a:pt x="590349" y="32490"/>
                        <a:pt x="580156" y="31692"/>
                        <a:pt x="569963" y="31338"/>
                      </a:cubicBezTo>
                      <a:cubicBezTo>
                        <a:pt x="549577" y="30540"/>
                        <a:pt x="529191" y="29388"/>
                        <a:pt x="508805" y="28679"/>
                      </a:cubicBezTo>
                      <a:cubicBezTo>
                        <a:pt x="467235" y="27172"/>
                        <a:pt x="425753" y="26640"/>
                        <a:pt x="384183" y="26906"/>
                      </a:cubicBezTo>
                      <a:cubicBezTo>
                        <a:pt x="301841" y="27260"/>
                        <a:pt x="219587" y="30274"/>
                        <a:pt x="137421" y="33288"/>
                      </a:cubicBezTo>
                      <a:cubicBezTo>
                        <a:pt x="115263" y="34086"/>
                        <a:pt x="93015" y="34883"/>
                        <a:pt x="70856" y="35681"/>
                      </a:cubicBezTo>
                      <a:cubicBezTo>
                        <a:pt x="49850" y="36479"/>
                        <a:pt x="24323" y="40822"/>
                        <a:pt x="4291" y="31515"/>
                      </a:cubicBezTo>
                      <a:cubicBezTo>
                        <a:pt x="-1825" y="28679"/>
                        <a:pt x="-938" y="19815"/>
                        <a:pt x="4025" y="16890"/>
                      </a:cubicBezTo>
                      <a:cubicBezTo>
                        <a:pt x="19448" y="7850"/>
                        <a:pt x="41961" y="9445"/>
                        <a:pt x="59599" y="8824"/>
                      </a:cubicBezTo>
                      <a:cubicBezTo>
                        <a:pt x="80340" y="8027"/>
                        <a:pt x="100992" y="7317"/>
                        <a:pt x="121733" y="6520"/>
                      </a:cubicBezTo>
                      <a:cubicBezTo>
                        <a:pt x="163126" y="5013"/>
                        <a:pt x="204519" y="3418"/>
                        <a:pt x="246000" y="2177"/>
                      </a:cubicBezTo>
                      <a:cubicBezTo>
                        <a:pt x="328165" y="-305"/>
                        <a:pt x="410508" y="-1014"/>
                        <a:pt x="492939" y="1911"/>
                      </a:cubicBezTo>
                      <a:cubicBezTo>
                        <a:pt x="516250" y="2709"/>
                        <a:pt x="539650" y="3418"/>
                        <a:pt x="562872" y="5545"/>
                      </a:cubicBezTo>
                      <a:cubicBezTo>
                        <a:pt x="574306" y="6609"/>
                        <a:pt x="585829" y="7317"/>
                        <a:pt x="597263" y="9179"/>
                      </a:cubicBezTo>
                      <a:cubicBezTo>
                        <a:pt x="602492" y="9977"/>
                        <a:pt x="607722" y="10774"/>
                        <a:pt x="612685" y="12813"/>
                      </a:cubicBezTo>
                      <a:cubicBezTo>
                        <a:pt x="619244" y="15561"/>
                        <a:pt x="624297" y="19993"/>
                        <a:pt x="631387" y="21854"/>
                      </a:cubicBezTo>
                      <a:cubicBezTo>
                        <a:pt x="633603" y="22474"/>
                        <a:pt x="632983" y="25399"/>
                        <a:pt x="630944" y="25488"/>
                      </a:cubicBezTo>
                      <a:lnTo>
                        <a:pt x="630944" y="25488"/>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0" name="任意多边形: 形状 439"/>
                <p:cNvSpPr/>
                <p:nvPr>
                  <p:custDataLst>
                    <p:tags r:id="rId183"/>
                  </p:custDataLst>
                </p:nvPr>
              </p:nvSpPr>
              <p:spPr>
                <a:xfrm>
                  <a:off x="8835987" y="3400874"/>
                  <a:ext cx="1062742" cy="25623"/>
                </a:xfrm>
                <a:custGeom>
                  <a:avLst/>
                  <a:gdLst>
                    <a:gd name="connsiteX0" fmla="*/ 1059374 w 1062742"/>
                    <a:gd name="connsiteY0" fmla="*/ 17927 h 25623"/>
                    <a:gd name="connsiteX1" fmla="*/ 957089 w 1062742"/>
                    <a:gd name="connsiteY1" fmla="*/ 24841 h 25623"/>
                    <a:gd name="connsiteX2" fmla="*/ 855956 w 1062742"/>
                    <a:gd name="connsiteY2" fmla="*/ 25107 h 25623"/>
                    <a:gd name="connsiteX3" fmla="*/ 649346 w 1062742"/>
                    <a:gd name="connsiteY3" fmla="*/ 25550 h 25623"/>
                    <a:gd name="connsiteX4" fmla="*/ 243927 w 1062742"/>
                    <a:gd name="connsiteY4" fmla="*/ 25195 h 25623"/>
                    <a:gd name="connsiteX5" fmla="*/ 11525 w 1062742"/>
                    <a:gd name="connsiteY5" fmla="*/ 24575 h 25623"/>
                    <a:gd name="connsiteX6" fmla="*/ 11082 w 1062742"/>
                    <a:gd name="connsiteY6" fmla="*/ 1264 h 25623"/>
                    <a:gd name="connsiteX7" fmla="*/ 829099 w 1062742"/>
                    <a:gd name="connsiteY7" fmla="*/ 732 h 25623"/>
                    <a:gd name="connsiteX8" fmla="*/ 943439 w 1062742"/>
                    <a:gd name="connsiteY8" fmla="*/ 1264 h 25623"/>
                    <a:gd name="connsiteX9" fmla="*/ 1059197 w 1062742"/>
                    <a:gd name="connsiteY9" fmla="*/ 8532 h 25623"/>
                    <a:gd name="connsiteX10" fmla="*/ 1059374 w 1062742"/>
                    <a:gd name="connsiteY10" fmla="*/ 17927 h 25623"/>
                    <a:gd name="connsiteX11" fmla="*/ 1059374 w 1062742"/>
                    <a:gd name="connsiteY11" fmla="*/ 17927 h 25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2742" h="25623">
                      <a:moveTo>
                        <a:pt x="1059374" y="17927"/>
                      </a:moveTo>
                      <a:cubicBezTo>
                        <a:pt x="1025870" y="24664"/>
                        <a:pt x="991480" y="24752"/>
                        <a:pt x="957089" y="24841"/>
                      </a:cubicBezTo>
                      <a:cubicBezTo>
                        <a:pt x="923408" y="24929"/>
                        <a:pt x="889726" y="25018"/>
                        <a:pt x="855956" y="25107"/>
                      </a:cubicBezTo>
                      <a:cubicBezTo>
                        <a:pt x="787086" y="25284"/>
                        <a:pt x="718216" y="25373"/>
                        <a:pt x="649346" y="25550"/>
                      </a:cubicBezTo>
                      <a:cubicBezTo>
                        <a:pt x="514266" y="25816"/>
                        <a:pt x="379097" y="25284"/>
                        <a:pt x="243927" y="25195"/>
                      </a:cubicBezTo>
                      <a:cubicBezTo>
                        <a:pt x="166460" y="25195"/>
                        <a:pt x="88992" y="24220"/>
                        <a:pt x="11525" y="24575"/>
                      </a:cubicBezTo>
                      <a:cubicBezTo>
                        <a:pt x="-3543" y="24664"/>
                        <a:pt x="-3986" y="1352"/>
                        <a:pt x="11082" y="1264"/>
                      </a:cubicBezTo>
                      <a:cubicBezTo>
                        <a:pt x="283725" y="-66"/>
                        <a:pt x="556368" y="-509"/>
                        <a:pt x="829099" y="732"/>
                      </a:cubicBezTo>
                      <a:cubicBezTo>
                        <a:pt x="867213" y="909"/>
                        <a:pt x="905326" y="1086"/>
                        <a:pt x="943439" y="1264"/>
                      </a:cubicBezTo>
                      <a:cubicBezTo>
                        <a:pt x="982084" y="1441"/>
                        <a:pt x="1020907" y="909"/>
                        <a:pt x="1059197" y="8532"/>
                      </a:cubicBezTo>
                      <a:cubicBezTo>
                        <a:pt x="1063983" y="9507"/>
                        <a:pt x="1063806" y="16952"/>
                        <a:pt x="1059374" y="17927"/>
                      </a:cubicBezTo>
                      <a:lnTo>
                        <a:pt x="1059374" y="17927"/>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1" name="任意多边形: 形状 440"/>
                <p:cNvSpPr/>
                <p:nvPr>
                  <p:custDataLst>
                    <p:tags r:id="rId184"/>
                  </p:custDataLst>
                </p:nvPr>
              </p:nvSpPr>
              <p:spPr>
                <a:xfrm>
                  <a:off x="8601736" y="4245479"/>
                  <a:ext cx="1193611" cy="53042"/>
                </a:xfrm>
                <a:custGeom>
                  <a:avLst/>
                  <a:gdLst>
                    <a:gd name="connsiteX0" fmla="*/ 1191428 w 1193611"/>
                    <a:gd name="connsiteY0" fmla="*/ 24844 h 53042"/>
                    <a:gd name="connsiteX1" fmla="*/ 1140729 w 1193611"/>
                    <a:gd name="connsiteY1" fmla="*/ 33353 h 53042"/>
                    <a:gd name="connsiteX2" fmla="*/ 1083470 w 1193611"/>
                    <a:gd name="connsiteY2" fmla="*/ 33619 h 53042"/>
                    <a:gd name="connsiteX3" fmla="*/ 966737 w 1193611"/>
                    <a:gd name="connsiteY3" fmla="*/ 34151 h 53042"/>
                    <a:gd name="connsiteX4" fmla="*/ 737880 w 1193611"/>
                    <a:gd name="connsiteY4" fmla="*/ 38494 h 53042"/>
                    <a:gd name="connsiteX5" fmla="*/ 278128 w 1193611"/>
                    <a:gd name="connsiteY5" fmla="*/ 47446 h 53042"/>
                    <a:gd name="connsiteX6" fmla="*/ 150581 w 1193611"/>
                    <a:gd name="connsiteY6" fmla="*/ 50549 h 53042"/>
                    <a:gd name="connsiteX7" fmla="*/ 84637 w 1193611"/>
                    <a:gd name="connsiteY7" fmla="*/ 52233 h 53042"/>
                    <a:gd name="connsiteX8" fmla="*/ 53880 w 1193611"/>
                    <a:gd name="connsiteY8" fmla="*/ 53030 h 53042"/>
                    <a:gd name="connsiteX9" fmla="*/ 18603 w 1193611"/>
                    <a:gd name="connsiteY9" fmla="*/ 49928 h 53042"/>
                    <a:gd name="connsiteX10" fmla="*/ 167 w 1193611"/>
                    <a:gd name="connsiteY10" fmla="*/ 33531 h 53042"/>
                    <a:gd name="connsiteX11" fmla="*/ 12930 w 1193611"/>
                    <a:gd name="connsiteY11" fmla="*/ 13676 h 53042"/>
                    <a:gd name="connsiteX12" fmla="*/ 70543 w 1193611"/>
                    <a:gd name="connsiteY12" fmla="*/ 8092 h 53042"/>
                    <a:gd name="connsiteX13" fmla="*/ 127713 w 1193611"/>
                    <a:gd name="connsiteY13" fmla="*/ 7029 h 53042"/>
                    <a:gd name="connsiteX14" fmla="*/ 244269 w 1193611"/>
                    <a:gd name="connsiteY14" fmla="*/ 4901 h 53042"/>
                    <a:gd name="connsiteX15" fmla="*/ 475253 w 1193611"/>
                    <a:gd name="connsiteY15" fmla="*/ 1179 h 53042"/>
                    <a:gd name="connsiteX16" fmla="*/ 937576 w 1193611"/>
                    <a:gd name="connsiteY16" fmla="*/ 2331 h 53042"/>
                    <a:gd name="connsiteX17" fmla="*/ 1065300 w 1193611"/>
                    <a:gd name="connsiteY17" fmla="*/ 4547 h 53042"/>
                    <a:gd name="connsiteX18" fmla="*/ 1131422 w 1193611"/>
                    <a:gd name="connsiteY18" fmla="*/ 6053 h 53042"/>
                    <a:gd name="connsiteX19" fmla="*/ 1191340 w 1193611"/>
                    <a:gd name="connsiteY19" fmla="*/ 16690 h 53042"/>
                    <a:gd name="connsiteX20" fmla="*/ 1191428 w 1193611"/>
                    <a:gd name="connsiteY20" fmla="*/ 24844 h 53042"/>
                    <a:gd name="connsiteX21" fmla="*/ 1191428 w 1193611"/>
                    <a:gd name="connsiteY21" fmla="*/ 24844 h 5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93611" h="53042">
                      <a:moveTo>
                        <a:pt x="1191428" y="24844"/>
                      </a:moveTo>
                      <a:cubicBezTo>
                        <a:pt x="1176360" y="34772"/>
                        <a:pt x="1158633" y="32910"/>
                        <a:pt x="1140729" y="33353"/>
                      </a:cubicBezTo>
                      <a:cubicBezTo>
                        <a:pt x="1121672" y="33796"/>
                        <a:pt x="1102527" y="33531"/>
                        <a:pt x="1083470" y="33619"/>
                      </a:cubicBezTo>
                      <a:cubicBezTo>
                        <a:pt x="1044559" y="33619"/>
                        <a:pt x="1005648" y="33796"/>
                        <a:pt x="966737" y="34151"/>
                      </a:cubicBezTo>
                      <a:cubicBezTo>
                        <a:pt x="890422" y="34860"/>
                        <a:pt x="814196" y="37253"/>
                        <a:pt x="737880" y="38494"/>
                      </a:cubicBezTo>
                      <a:cubicBezTo>
                        <a:pt x="584541" y="40976"/>
                        <a:pt x="431290" y="43901"/>
                        <a:pt x="278128" y="47446"/>
                      </a:cubicBezTo>
                      <a:cubicBezTo>
                        <a:pt x="235583" y="48421"/>
                        <a:pt x="193126" y="49485"/>
                        <a:pt x="150581" y="50549"/>
                      </a:cubicBezTo>
                      <a:cubicBezTo>
                        <a:pt x="128600" y="51080"/>
                        <a:pt x="106618" y="51701"/>
                        <a:pt x="84637" y="52233"/>
                      </a:cubicBezTo>
                      <a:cubicBezTo>
                        <a:pt x="74355" y="52499"/>
                        <a:pt x="64162" y="52853"/>
                        <a:pt x="53880" y="53030"/>
                      </a:cubicBezTo>
                      <a:cubicBezTo>
                        <a:pt x="42003" y="53208"/>
                        <a:pt x="30480" y="51346"/>
                        <a:pt x="18603" y="49928"/>
                      </a:cubicBezTo>
                      <a:cubicBezTo>
                        <a:pt x="9474" y="48865"/>
                        <a:pt x="1496" y="43192"/>
                        <a:pt x="167" y="33531"/>
                      </a:cubicBezTo>
                      <a:cubicBezTo>
                        <a:pt x="-985" y="25110"/>
                        <a:pt x="3890" y="15183"/>
                        <a:pt x="12930" y="13676"/>
                      </a:cubicBezTo>
                      <a:cubicBezTo>
                        <a:pt x="32253" y="10485"/>
                        <a:pt x="50778" y="8447"/>
                        <a:pt x="70543" y="8092"/>
                      </a:cubicBezTo>
                      <a:cubicBezTo>
                        <a:pt x="89600" y="7738"/>
                        <a:pt x="108657" y="7383"/>
                        <a:pt x="127713" y="7029"/>
                      </a:cubicBezTo>
                      <a:cubicBezTo>
                        <a:pt x="166536" y="6319"/>
                        <a:pt x="205447" y="5610"/>
                        <a:pt x="244269" y="4901"/>
                      </a:cubicBezTo>
                      <a:cubicBezTo>
                        <a:pt x="321293" y="3483"/>
                        <a:pt x="398229" y="2242"/>
                        <a:pt x="475253" y="1179"/>
                      </a:cubicBezTo>
                      <a:cubicBezTo>
                        <a:pt x="629302" y="-949"/>
                        <a:pt x="783350" y="26"/>
                        <a:pt x="937576" y="2331"/>
                      </a:cubicBezTo>
                      <a:cubicBezTo>
                        <a:pt x="980121" y="2951"/>
                        <a:pt x="1022755" y="3660"/>
                        <a:pt x="1065300" y="4547"/>
                      </a:cubicBezTo>
                      <a:cubicBezTo>
                        <a:pt x="1087282" y="4990"/>
                        <a:pt x="1109352" y="5167"/>
                        <a:pt x="1131422" y="6053"/>
                      </a:cubicBezTo>
                      <a:cubicBezTo>
                        <a:pt x="1151454" y="6851"/>
                        <a:pt x="1173790" y="4901"/>
                        <a:pt x="1191340" y="16690"/>
                      </a:cubicBezTo>
                      <a:cubicBezTo>
                        <a:pt x="1194353" y="18728"/>
                        <a:pt x="1194353" y="22894"/>
                        <a:pt x="1191428" y="24844"/>
                      </a:cubicBezTo>
                      <a:lnTo>
                        <a:pt x="1191428" y="24844"/>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2" name="任意多边形: 形状 441"/>
                <p:cNvSpPr/>
                <p:nvPr>
                  <p:custDataLst>
                    <p:tags r:id="rId185"/>
                  </p:custDataLst>
                </p:nvPr>
              </p:nvSpPr>
              <p:spPr>
                <a:xfrm>
                  <a:off x="8368816" y="4250510"/>
                  <a:ext cx="208845" cy="39647"/>
                </a:xfrm>
                <a:custGeom>
                  <a:avLst/>
                  <a:gdLst>
                    <a:gd name="connsiteX0" fmla="*/ 205875 w 208845"/>
                    <a:gd name="connsiteY0" fmla="*/ 29031 h 39647"/>
                    <a:gd name="connsiteX1" fmla="*/ 184248 w 208845"/>
                    <a:gd name="connsiteY1" fmla="*/ 37008 h 39647"/>
                    <a:gd name="connsiteX2" fmla="*/ 158987 w 208845"/>
                    <a:gd name="connsiteY2" fmla="*/ 39136 h 39647"/>
                    <a:gd name="connsiteX3" fmla="*/ 108997 w 208845"/>
                    <a:gd name="connsiteY3" fmla="*/ 39224 h 39647"/>
                    <a:gd name="connsiteX4" fmla="*/ 58918 w 208845"/>
                    <a:gd name="connsiteY4" fmla="*/ 37274 h 39647"/>
                    <a:gd name="connsiteX5" fmla="*/ 33834 w 208845"/>
                    <a:gd name="connsiteY5" fmla="*/ 36122 h 39647"/>
                    <a:gd name="connsiteX6" fmla="*/ 7952 w 208845"/>
                    <a:gd name="connsiteY6" fmla="*/ 30272 h 39647"/>
                    <a:gd name="connsiteX7" fmla="*/ 7420 w 208845"/>
                    <a:gd name="connsiteY7" fmla="*/ 3327 h 39647"/>
                    <a:gd name="connsiteX8" fmla="*/ 58208 w 208845"/>
                    <a:gd name="connsiteY8" fmla="*/ 4036 h 39647"/>
                    <a:gd name="connsiteX9" fmla="*/ 106603 w 208845"/>
                    <a:gd name="connsiteY9" fmla="*/ 7936 h 39647"/>
                    <a:gd name="connsiteX10" fmla="*/ 154821 w 208845"/>
                    <a:gd name="connsiteY10" fmla="*/ 8468 h 39647"/>
                    <a:gd name="connsiteX11" fmla="*/ 179728 w 208845"/>
                    <a:gd name="connsiteY11" fmla="*/ 7582 h 39647"/>
                    <a:gd name="connsiteX12" fmla="*/ 203305 w 208845"/>
                    <a:gd name="connsiteY12" fmla="*/ 11127 h 39647"/>
                    <a:gd name="connsiteX13" fmla="*/ 205875 w 208845"/>
                    <a:gd name="connsiteY13" fmla="*/ 29031 h 39647"/>
                    <a:gd name="connsiteX14" fmla="*/ 205875 w 208845"/>
                    <a:gd name="connsiteY14" fmla="*/ 29031 h 3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845" h="39647">
                      <a:moveTo>
                        <a:pt x="205875" y="29031"/>
                      </a:moveTo>
                      <a:cubicBezTo>
                        <a:pt x="200734" y="35502"/>
                        <a:pt x="192137" y="36122"/>
                        <a:pt x="184248" y="37008"/>
                      </a:cubicBezTo>
                      <a:cubicBezTo>
                        <a:pt x="175916" y="37984"/>
                        <a:pt x="167407" y="38693"/>
                        <a:pt x="158987" y="39136"/>
                      </a:cubicBezTo>
                      <a:cubicBezTo>
                        <a:pt x="142412" y="39934"/>
                        <a:pt x="125660" y="39668"/>
                        <a:pt x="108997" y="39224"/>
                      </a:cubicBezTo>
                      <a:cubicBezTo>
                        <a:pt x="92245" y="38781"/>
                        <a:pt x="75581" y="38161"/>
                        <a:pt x="58918" y="37274"/>
                      </a:cubicBezTo>
                      <a:cubicBezTo>
                        <a:pt x="50586" y="36831"/>
                        <a:pt x="42254" y="36299"/>
                        <a:pt x="33834" y="36122"/>
                      </a:cubicBezTo>
                      <a:cubicBezTo>
                        <a:pt x="24793" y="35945"/>
                        <a:pt x="15841" y="35590"/>
                        <a:pt x="7952" y="30272"/>
                      </a:cubicBezTo>
                      <a:cubicBezTo>
                        <a:pt x="-1266" y="24068"/>
                        <a:pt x="-3748" y="8556"/>
                        <a:pt x="7420" y="3327"/>
                      </a:cubicBezTo>
                      <a:cubicBezTo>
                        <a:pt x="22577" y="-3764"/>
                        <a:pt x="41722" y="2441"/>
                        <a:pt x="58208" y="4036"/>
                      </a:cubicBezTo>
                      <a:cubicBezTo>
                        <a:pt x="74340" y="5632"/>
                        <a:pt x="90472" y="7138"/>
                        <a:pt x="106603" y="7936"/>
                      </a:cubicBezTo>
                      <a:cubicBezTo>
                        <a:pt x="122647" y="8734"/>
                        <a:pt x="138778" y="8822"/>
                        <a:pt x="154821" y="8468"/>
                      </a:cubicBezTo>
                      <a:cubicBezTo>
                        <a:pt x="163153" y="8291"/>
                        <a:pt x="171396" y="7936"/>
                        <a:pt x="179728" y="7582"/>
                      </a:cubicBezTo>
                      <a:cubicBezTo>
                        <a:pt x="187794" y="7227"/>
                        <a:pt x="196303" y="5986"/>
                        <a:pt x="203305" y="11127"/>
                      </a:cubicBezTo>
                      <a:cubicBezTo>
                        <a:pt x="209687" y="15913"/>
                        <a:pt x="210573" y="23004"/>
                        <a:pt x="205875" y="29031"/>
                      </a:cubicBezTo>
                      <a:lnTo>
                        <a:pt x="205875" y="290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3" name="任意多边形: 形状 442"/>
                <p:cNvSpPr/>
                <p:nvPr>
                  <p:custDataLst>
                    <p:tags r:id="rId186"/>
                  </p:custDataLst>
                </p:nvPr>
              </p:nvSpPr>
              <p:spPr>
                <a:xfrm>
                  <a:off x="9136025" y="4693071"/>
                  <a:ext cx="690374" cy="62853"/>
                </a:xfrm>
                <a:custGeom>
                  <a:avLst/>
                  <a:gdLst>
                    <a:gd name="connsiteX0" fmla="*/ 682844 w 690374"/>
                    <a:gd name="connsiteY0" fmla="*/ 59075 h 62853"/>
                    <a:gd name="connsiteX1" fmla="*/ 618849 w 690374"/>
                    <a:gd name="connsiteY1" fmla="*/ 61645 h 62853"/>
                    <a:gd name="connsiteX2" fmla="*/ 553525 w 690374"/>
                    <a:gd name="connsiteY2" fmla="*/ 58897 h 62853"/>
                    <a:gd name="connsiteX3" fmla="*/ 425092 w 690374"/>
                    <a:gd name="connsiteY3" fmla="*/ 53491 h 62853"/>
                    <a:gd name="connsiteX4" fmla="*/ 164946 w 690374"/>
                    <a:gd name="connsiteY4" fmla="*/ 41791 h 62853"/>
                    <a:gd name="connsiteX5" fmla="*/ 14975 w 690374"/>
                    <a:gd name="connsiteY5" fmla="*/ 30357 h 62853"/>
                    <a:gd name="connsiteX6" fmla="*/ 14355 w 690374"/>
                    <a:gd name="connsiteY6" fmla="*/ 43 h 62853"/>
                    <a:gd name="connsiteX7" fmla="*/ 535443 w 690374"/>
                    <a:gd name="connsiteY7" fmla="*/ 26634 h 62853"/>
                    <a:gd name="connsiteX8" fmla="*/ 609454 w 690374"/>
                    <a:gd name="connsiteY8" fmla="*/ 29913 h 62853"/>
                    <a:gd name="connsiteX9" fmla="*/ 682401 w 690374"/>
                    <a:gd name="connsiteY9" fmla="*/ 38245 h 62853"/>
                    <a:gd name="connsiteX10" fmla="*/ 682844 w 690374"/>
                    <a:gd name="connsiteY10" fmla="*/ 59075 h 62853"/>
                    <a:gd name="connsiteX11" fmla="*/ 682844 w 690374"/>
                    <a:gd name="connsiteY11" fmla="*/ 59075 h 62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90374" h="62853">
                      <a:moveTo>
                        <a:pt x="682844" y="59075"/>
                      </a:moveTo>
                      <a:cubicBezTo>
                        <a:pt x="662369" y="64836"/>
                        <a:pt x="640210" y="62531"/>
                        <a:pt x="618849" y="61645"/>
                      </a:cubicBezTo>
                      <a:cubicBezTo>
                        <a:pt x="597045" y="60759"/>
                        <a:pt x="575329" y="59784"/>
                        <a:pt x="553525" y="58897"/>
                      </a:cubicBezTo>
                      <a:cubicBezTo>
                        <a:pt x="510714" y="57125"/>
                        <a:pt x="467903" y="55263"/>
                        <a:pt x="425092" y="53491"/>
                      </a:cubicBezTo>
                      <a:cubicBezTo>
                        <a:pt x="338406" y="49856"/>
                        <a:pt x="251632" y="47109"/>
                        <a:pt x="164946" y="41791"/>
                      </a:cubicBezTo>
                      <a:cubicBezTo>
                        <a:pt x="114956" y="38777"/>
                        <a:pt x="64966" y="35320"/>
                        <a:pt x="14975" y="30357"/>
                      </a:cubicBezTo>
                      <a:cubicBezTo>
                        <a:pt x="-4347" y="28407"/>
                        <a:pt x="-5411" y="-1286"/>
                        <a:pt x="14355" y="43"/>
                      </a:cubicBezTo>
                      <a:cubicBezTo>
                        <a:pt x="188080" y="11211"/>
                        <a:pt x="361717" y="19011"/>
                        <a:pt x="535443" y="26634"/>
                      </a:cubicBezTo>
                      <a:cubicBezTo>
                        <a:pt x="560084" y="27698"/>
                        <a:pt x="584813" y="28850"/>
                        <a:pt x="609454" y="29913"/>
                      </a:cubicBezTo>
                      <a:cubicBezTo>
                        <a:pt x="633474" y="30977"/>
                        <a:pt x="659356" y="29736"/>
                        <a:pt x="682401" y="38245"/>
                      </a:cubicBezTo>
                      <a:cubicBezTo>
                        <a:pt x="692505" y="41879"/>
                        <a:pt x="693392" y="56061"/>
                        <a:pt x="682844" y="59075"/>
                      </a:cubicBezTo>
                      <a:lnTo>
                        <a:pt x="682844" y="59075"/>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4" name="任意多边形: 形状 443"/>
                <p:cNvSpPr/>
                <p:nvPr>
                  <p:custDataLst>
                    <p:tags r:id="rId187"/>
                  </p:custDataLst>
                </p:nvPr>
              </p:nvSpPr>
              <p:spPr>
                <a:xfrm>
                  <a:off x="8400041" y="5392359"/>
                  <a:ext cx="1455460" cy="79322"/>
                </a:xfrm>
                <a:custGeom>
                  <a:avLst/>
                  <a:gdLst>
                    <a:gd name="connsiteX0" fmla="*/ 1442848 w 1455460"/>
                    <a:gd name="connsiteY0" fmla="*/ 78001 h 79322"/>
                    <a:gd name="connsiteX1" fmla="*/ 1372206 w 1455460"/>
                    <a:gd name="connsiteY1" fmla="*/ 78976 h 79322"/>
                    <a:gd name="connsiteX2" fmla="*/ 1303690 w 1455460"/>
                    <a:gd name="connsiteY2" fmla="*/ 76672 h 79322"/>
                    <a:gd name="connsiteX3" fmla="*/ 1164532 w 1455460"/>
                    <a:gd name="connsiteY3" fmla="*/ 71265 h 79322"/>
                    <a:gd name="connsiteX4" fmla="*/ 888522 w 1455460"/>
                    <a:gd name="connsiteY4" fmla="*/ 61426 h 79322"/>
                    <a:gd name="connsiteX5" fmla="*/ 335258 w 1455460"/>
                    <a:gd name="connsiteY5" fmla="*/ 49195 h 79322"/>
                    <a:gd name="connsiteX6" fmla="*/ 22286 w 1455460"/>
                    <a:gd name="connsiteY6" fmla="*/ 45029 h 79322"/>
                    <a:gd name="connsiteX7" fmla="*/ 21400 w 1455460"/>
                    <a:gd name="connsiteY7" fmla="*/ 2 h 79322"/>
                    <a:gd name="connsiteX8" fmla="*/ 576790 w 1455460"/>
                    <a:gd name="connsiteY8" fmla="*/ 9132 h 79322"/>
                    <a:gd name="connsiteX9" fmla="*/ 1132712 w 1455460"/>
                    <a:gd name="connsiteY9" fmla="*/ 27656 h 79322"/>
                    <a:gd name="connsiteX10" fmla="*/ 1287470 w 1455460"/>
                    <a:gd name="connsiteY10" fmla="*/ 36697 h 79322"/>
                    <a:gd name="connsiteX11" fmla="*/ 1367065 w 1455460"/>
                    <a:gd name="connsiteY11" fmla="*/ 42547 h 79322"/>
                    <a:gd name="connsiteX12" fmla="*/ 1445773 w 1455460"/>
                    <a:gd name="connsiteY12" fmla="*/ 52651 h 79322"/>
                    <a:gd name="connsiteX13" fmla="*/ 1442848 w 1455460"/>
                    <a:gd name="connsiteY13" fmla="*/ 78001 h 79322"/>
                    <a:gd name="connsiteX14" fmla="*/ 1442848 w 1455460"/>
                    <a:gd name="connsiteY14" fmla="*/ 78001 h 79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55460" h="79322">
                      <a:moveTo>
                        <a:pt x="1442848" y="78001"/>
                      </a:moveTo>
                      <a:cubicBezTo>
                        <a:pt x="1419448" y="80217"/>
                        <a:pt x="1395871" y="78976"/>
                        <a:pt x="1372206" y="78976"/>
                      </a:cubicBezTo>
                      <a:cubicBezTo>
                        <a:pt x="1349426" y="78888"/>
                        <a:pt x="1326558" y="77469"/>
                        <a:pt x="1303690" y="76672"/>
                      </a:cubicBezTo>
                      <a:cubicBezTo>
                        <a:pt x="1257334" y="74899"/>
                        <a:pt x="1210889" y="72949"/>
                        <a:pt x="1164532" y="71265"/>
                      </a:cubicBezTo>
                      <a:cubicBezTo>
                        <a:pt x="1072529" y="67897"/>
                        <a:pt x="980525" y="64351"/>
                        <a:pt x="888522" y="61426"/>
                      </a:cubicBezTo>
                      <a:cubicBezTo>
                        <a:pt x="704071" y="55576"/>
                        <a:pt x="519620" y="51942"/>
                        <a:pt x="335258" y="49195"/>
                      </a:cubicBezTo>
                      <a:cubicBezTo>
                        <a:pt x="230934" y="47599"/>
                        <a:pt x="126610" y="46358"/>
                        <a:pt x="22286" y="45029"/>
                      </a:cubicBezTo>
                      <a:cubicBezTo>
                        <a:pt x="-6786" y="44674"/>
                        <a:pt x="-7761" y="-353"/>
                        <a:pt x="21400" y="2"/>
                      </a:cubicBezTo>
                      <a:cubicBezTo>
                        <a:pt x="206471" y="2572"/>
                        <a:pt x="391631" y="5054"/>
                        <a:pt x="576790" y="9132"/>
                      </a:cubicBezTo>
                      <a:cubicBezTo>
                        <a:pt x="762038" y="13120"/>
                        <a:pt x="947375" y="17640"/>
                        <a:pt x="1132712" y="27656"/>
                      </a:cubicBezTo>
                      <a:cubicBezTo>
                        <a:pt x="1184298" y="30404"/>
                        <a:pt x="1235884" y="33240"/>
                        <a:pt x="1287470" y="36697"/>
                      </a:cubicBezTo>
                      <a:cubicBezTo>
                        <a:pt x="1313972" y="38470"/>
                        <a:pt x="1340563" y="40242"/>
                        <a:pt x="1367065" y="42547"/>
                      </a:cubicBezTo>
                      <a:cubicBezTo>
                        <a:pt x="1393301" y="44763"/>
                        <a:pt x="1419891" y="47068"/>
                        <a:pt x="1445773" y="52651"/>
                      </a:cubicBezTo>
                      <a:cubicBezTo>
                        <a:pt x="1461550" y="55931"/>
                        <a:pt x="1456232" y="76760"/>
                        <a:pt x="1442848" y="78001"/>
                      </a:cubicBezTo>
                      <a:lnTo>
                        <a:pt x="1442848" y="7800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5" name="任意多边形: 形状 444"/>
                <p:cNvSpPr/>
                <p:nvPr>
                  <p:custDataLst>
                    <p:tags r:id="rId188"/>
                  </p:custDataLst>
                </p:nvPr>
              </p:nvSpPr>
              <p:spPr>
                <a:xfrm>
                  <a:off x="8256493" y="5042681"/>
                  <a:ext cx="43257" cy="574229"/>
                </a:xfrm>
                <a:custGeom>
                  <a:avLst/>
                  <a:gdLst>
                    <a:gd name="connsiteX0" fmla="*/ 27297 w 43257"/>
                    <a:gd name="connsiteY0" fmla="*/ 3203 h 574229"/>
                    <a:gd name="connsiteX1" fmla="*/ 41212 w 43257"/>
                    <a:gd name="connsiteY1" fmla="*/ 111338 h 574229"/>
                    <a:gd name="connsiteX2" fmla="*/ 43251 w 43257"/>
                    <a:gd name="connsiteY2" fmla="*/ 224526 h 574229"/>
                    <a:gd name="connsiteX3" fmla="*/ 39174 w 43257"/>
                    <a:gd name="connsiteY3" fmla="*/ 446203 h 574229"/>
                    <a:gd name="connsiteX4" fmla="*/ 36869 w 43257"/>
                    <a:gd name="connsiteY4" fmla="*/ 509135 h 574229"/>
                    <a:gd name="connsiteX5" fmla="*/ 24106 w 43257"/>
                    <a:gd name="connsiteY5" fmla="*/ 569938 h 574229"/>
                    <a:gd name="connsiteX6" fmla="*/ 7176 w 43257"/>
                    <a:gd name="connsiteY6" fmla="*/ 567368 h 574229"/>
                    <a:gd name="connsiteX7" fmla="*/ 174 w 43257"/>
                    <a:gd name="connsiteY7" fmla="*/ 512680 h 574229"/>
                    <a:gd name="connsiteX8" fmla="*/ 2301 w 43257"/>
                    <a:gd name="connsiteY8" fmla="*/ 458435 h 574229"/>
                    <a:gd name="connsiteX9" fmla="*/ 5492 w 43257"/>
                    <a:gd name="connsiteY9" fmla="*/ 347641 h 574229"/>
                    <a:gd name="connsiteX10" fmla="*/ 8329 w 43257"/>
                    <a:gd name="connsiteY10" fmla="*/ 125875 h 574229"/>
                    <a:gd name="connsiteX11" fmla="*/ 18699 w 43257"/>
                    <a:gd name="connsiteY11" fmla="*/ 3114 h 574229"/>
                    <a:gd name="connsiteX12" fmla="*/ 27297 w 43257"/>
                    <a:gd name="connsiteY12" fmla="*/ 3203 h 574229"/>
                    <a:gd name="connsiteX13" fmla="*/ 27297 w 43257"/>
                    <a:gd name="connsiteY13" fmla="*/ 3203 h 574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257" h="574229">
                      <a:moveTo>
                        <a:pt x="27297" y="3203"/>
                      </a:moveTo>
                      <a:cubicBezTo>
                        <a:pt x="41301" y="37859"/>
                        <a:pt x="39972" y="75086"/>
                        <a:pt x="41212" y="111338"/>
                      </a:cubicBezTo>
                      <a:cubicBezTo>
                        <a:pt x="42453" y="149097"/>
                        <a:pt x="43340" y="186856"/>
                        <a:pt x="43251" y="224526"/>
                      </a:cubicBezTo>
                      <a:cubicBezTo>
                        <a:pt x="42985" y="298448"/>
                        <a:pt x="41567" y="372370"/>
                        <a:pt x="39174" y="446203"/>
                      </a:cubicBezTo>
                      <a:cubicBezTo>
                        <a:pt x="38465" y="467210"/>
                        <a:pt x="37756" y="488216"/>
                        <a:pt x="36869" y="509135"/>
                      </a:cubicBezTo>
                      <a:cubicBezTo>
                        <a:pt x="35894" y="529964"/>
                        <a:pt x="34476" y="551768"/>
                        <a:pt x="24106" y="569938"/>
                      </a:cubicBezTo>
                      <a:cubicBezTo>
                        <a:pt x="19940" y="577295"/>
                        <a:pt x="10190" y="574370"/>
                        <a:pt x="7176" y="567368"/>
                      </a:cubicBezTo>
                      <a:cubicBezTo>
                        <a:pt x="-92" y="550084"/>
                        <a:pt x="-358" y="530850"/>
                        <a:pt x="174" y="512680"/>
                      </a:cubicBezTo>
                      <a:cubicBezTo>
                        <a:pt x="706" y="494598"/>
                        <a:pt x="1681" y="476517"/>
                        <a:pt x="2301" y="458435"/>
                      </a:cubicBezTo>
                      <a:cubicBezTo>
                        <a:pt x="3631" y="421563"/>
                        <a:pt x="4695" y="384601"/>
                        <a:pt x="5492" y="347641"/>
                      </a:cubicBezTo>
                      <a:cubicBezTo>
                        <a:pt x="7088" y="273719"/>
                        <a:pt x="7354" y="199797"/>
                        <a:pt x="8329" y="125875"/>
                      </a:cubicBezTo>
                      <a:cubicBezTo>
                        <a:pt x="8861" y="85013"/>
                        <a:pt x="4783" y="41582"/>
                        <a:pt x="18699" y="3114"/>
                      </a:cubicBezTo>
                      <a:cubicBezTo>
                        <a:pt x="20206" y="-1140"/>
                        <a:pt x="25613" y="-963"/>
                        <a:pt x="27297" y="3203"/>
                      </a:cubicBezTo>
                      <a:lnTo>
                        <a:pt x="27297" y="3203"/>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446" name="图形 232"/>
              <p:cNvGrpSpPr/>
              <p:nvPr/>
            </p:nvGrpSpPr>
            <p:grpSpPr>
              <a:xfrm>
                <a:off x="7225311" y="2865823"/>
                <a:ext cx="2729213" cy="2847525"/>
                <a:chOff x="7225311" y="2865823"/>
                <a:chExt cx="2729213" cy="2847525"/>
              </a:xfrm>
              <a:solidFill>
                <a:srgbClr val="2E382E"/>
              </a:solidFill>
            </p:grpSpPr>
            <p:sp>
              <p:nvSpPr>
                <p:cNvPr id="447" name="任意多边形: 形状 446"/>
                <p:cNvSpPr/>
                <p:nvPr>
                  <p:custDataLst>
                    <p:tags r:id="rId189"/>
                  </p:custDataLst>
                </p:nvPr>
              </p:nvSpPr>
              <p:spPr>
                <a:xfrm>
                  <a:off x="9896767" y="5403500"/>
                  <a:ext cx="24042" cy="306687"/>
                </a:xfrm>
                <a:custGeom>
                  <a:avLst/>
                  <a:gdLst>
                    <a:gd name="connsiteX0" fmla="*/ 3380 w 24042"/>
                    <a:gd name="connsiteY0" fmla="*/ 649 h 306687"/>
                    <a:gd name="connsiteX1" fmla="*/ 13396 w 24042"/>
                    <a:gd name="connsiteY1" fmla="*/ 28658 h 306687"/>
                    <a:gd name="connsiteX2" fmla="*/ 18803 w 24042"/>
                    <a:gd name="connsiteY2" fmla="*/ 57730 h 306687"/>
                    <a:gd name="connsiteX3" fmla="*/ 23766 w 24042"/>
                    <a:gd name="connsiteY3" fmla="*/ 117293 h 306687"/>
                    <a:gd name="connsiteX4" fmla="*/ 18271 w 24042"/>
                    <a:gd name="connsiteY4" fmla="*/ 236065 h 306687"/>
                    <a:gd name="connsiteX5" fmla="*/ 10471 w 24042"/>
                    <a:gd name="connsiteY5" fmla="*/ 303162 h 306687"/>
                    <a:gd name="connsiteX6" fmla="*/ 633 w 24042"/>
                    <a:gd name="connsiteY6" fmla="*/ 302896 h 306687"/>
                    <a:gd name="connsiteX7" fmla="*/ 12 w 24042"/>
                    <a:gd name="connsiteY7" fmla="*/ 289158 h 306687"/>
                    <a:gd name="connsiteX8" fmla="*/ 4887 w 24042"/>
                    <a:gd name="connsiteY8" fmla="*/ 288626 h 306687"/>
                    <a:gd name="connsiteX9" fmla="*/ 10382 w 24042"/>
                    <a:gd name="connsiteY9" fmla="*/ 300414 h 306687"/>
                    <a:gd name="connsiteX10" fmla="*/ 544 w 24042"/>
                    <a:gd name="connsiteY10" fmla="*/ 300148 h 306687"/>
                    <a:gd name="connsiteX11" fmla="*/ 10826 w 24042"/>
                    <a:gd name="connsiteY11" fmla="*/ 67834 h 306687"/>
                    <a:gd name="connsiteX12" fmla="*/ 6128 w 24042"/>
                    <a:gd name="connsiteY12" fmla="*/ 34685 h 306687"/>
                    <a:gd name="connsiteX13" fmla="*/ 1608 w 24042"/>
                    <a:gd name="connsiteY13" fmla="*/ 915 h 306687"/>
                    <a:gd name="connsiteX14" fmla="*/ 3380 w 24042"/>
                    <a:gd name="connsiteY14" fmla="*/ 649 h 306687"/>
                    <a:gd name="connsiteX15" fmla="*/ 3380 w 24042"/>
                    <a:gd name="connsiteY15" fmla="*/ 649 h 30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042" h="306687">
                      <a:moveTo>
                        <a:pt x="3380" y="649"/>
                      </a:moveTo>
                      <a:cubicBezTo>
                        <a:pt x="6394" y="10133"/>
                        <a:pt x="11003" y="19174"/>
                        <a:pt x="13396" y="28658"/>
                      </a:cubicBezTo>
                      <a:cubicBezTo>
                        <a:pt x="15878" y="38230"/>
                        <a:pt x="17296" y="48069"/>
                        <a:pt x="18803" y="57730"/>
                      </a:cubicBezTo>
                      <a:cubicBezTo>
                        <a:pt x="21728" y="77496"/>
                        <a:pt x="23146" y="97439"/>
                        <a:pt x="23766" y="117293"/>
                      </a:cubicBezTo>
                      <a:cubicBezTo>
                        <a:pt x="24919" y="157091"/>
                        <a:pt x="22348" y="196711"/>
                        <a:pt x="18271" y="236065"/>
                      </a:cubicBezTo>
                      <a:cubicBezTo>
                        <a:pt x="15966" y="258490"/>
                        <a:pt x="13219" y="280826"/>
                        <a:pt x="10471" y="303162"/>
                      </a:cubicBezTo>
                      <a:cubicBezTo>
                        <a:pt x="9851" y="308037"/>
                        <a:pt x="1519" y="307771"/>
                        <a:pt x="633" y="302896"/>
                      </a:cubicBezTo>
                      <a:cubicBezTo>
                        <a:pt x="-254" y="298198"/>
                        <a:pt x="455" y="293855"/>
                        <a:pt x="12" y="289158"/>
                      </a:cubicBezTo>
                      <a:cubicBezTo>
                        <a:pt x="-254" y="286144"/>
                        <a:pt x="3912" y="286144"/>
                        <a:pt x="4887" y="288626"/>
                      </a:cubicBezTo>
                      <a:cubicBezTo>
                        <a:pt x="6483" y="292703"/>
                        <a:pt x="9142" y="296160"/>
                        <a:pt x="10382" y="300414"/>
                      </a:cubicBezTo>
                      <a:cubicBezTo>
                        <a:pt x="7103" y="300326"/>
                        <a:pt x="3823" y="300237"/>
                        <a:pt x="544" y="300148"/>
                      </a:cubicBezTo>
                      <a:cubicBezTo>
                        <a:pt x="10028" y="223567"/>
                        <a:pt x="19601" y="145745"/>
                        <a:pt x="10826" y="67834"/>
                      </a:cubicBezTo>
                      <a:cubicBezTo>
                        <a:pt x="9585" y="56755"/>
                        <a:pt x="8078" y="45764"/>
                        <a:pt x="6128" y="34685"/>
                      </a:cubicBezTo>
                      <a:cubicBezTo>
                        <a:pt x="4089" y="23340"/>
                        <a:pt x="4355" y="12171"/>
                        <a:pt x="1608" y="915"/>
                      </a:cubicBezTo>
                      <a:cubicBezTo>
                        <a:pt x="1342" y="-60"/>
                        <a:pt x="3026" y="-415"/>
                        <a:pt x="3380" y="649"/>
                      </a:cubicBezTo>
                      <a:lnTo>
                        <a:pt x="3380" y="64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8" name="任意多边形: 形状 447"/>
                <p:cNvSpPr/>
                <p:nvPr>
                  <p:custDataLst>
                    <p:tags r:id="rId190"/>
                  </p:custDataLst>
                </p:nvPr>
              </p:nvSpPr>
              <p:spPr>
                <a:xfrm>
                  <a:off x="8356293" y="5356516"/>
                  <a:ext cx="31732" cy="351894"/>
                </a:xfrm>
                <a:custGeom>
                  <a:avLst/>
                  <a:gdLst>
                    <a:gd name="connsiteX0" fmla="*/ 21184 w 31732"/>
                    <a:gd name="connsiteY0" fmla="*/ 4467 h 351894"/>
                    <a:gd name="connsiteX1" fmla="*/ 17639 w 31732"/>
                    <a:gd name="connsiteY1" fmla="*/ 5797 h 351894"/>
                    <a:gd name="connsiteX2" fmla="*/ 16664 w 31732"/>
                    <a:gd name="connsiteY2" fmla="*/ 12710 h 351894"/>
                    <a:gd name="connsiteX3" fmla="*/ 15334 w 31732"/>
                    <a:gd name="connsiteY3" fmla="*/ 30615 h 351894"/>
                    <a:gd name="connsiteX4" fmla="*/ 13030 w 31732"/>
                    <a:gd name="connsiteY4" fmla="*/ 65449 h 351894"/>
                    <a:gd name="connsiteX5" fmla="*/ 11257 w 31732"/>
                    <a:gd name="connsiteY5" fmla="*/ 135559 h 351894"/>
                    <a:gd name="connsiteX6" fmla="*/ 21007 w 31732"/>
                    <a:gd name="connsiteY6" fmla="*/ 276135 h 351894"/>
                    <a:gd name="connsiteX7" fmla="*/ 26857 w 31732"/>
                    <a:gd name="connsiteY7" fmla="*/ 314869 h 351894"/>
                    <a:gd name="connsiteX8" fmla="*/ 30491 w 31732"/>
                    <a:gd name="connsiteY8" fmla="*/ 335078 h 351894"/>
                    <a:gd name="connsiteX9" fmla="*/ 28984 w 31732"/>
                    <a:gd name="connsiteY9" fmla="*/ 350855 h 351894"/>
                    <a:gd name="connsiteX10" fmla="*/ 24464 w 31732"/>
                    <a:gd name="connsiteY10" fmla="*/ 351387 h 351894"/>
                    <a:gd name="connsiteX11" fmla="*/ 17550 w 31732"/>
                    <a:gd name="connsiteY11" fmla="*/ 337382 h 351894"/>
                    <a:gd name="connsiteX12" fmla="*/ 13916 w 31732"/>
                    <a:gd name="connsiteY12" fmla="*/ 316021 h 351894"/>
                    <a:gd name="connsiteX13" fmla="*/ 8509 w 31732"/>
                    <a:gd name="connsiteY13" fmla="*/ 278085 h 351894"/>
                    <a:gd name="connsiteX14" fmla="*/ 1419 w 31732"/>
                    <a:gd name="connsiteY14" fmla="*/ 198845 h 351894"/>
                    <a:gd name="connsiteX15" fmla="*/ 5230 w 31732"/>
                    <a:gd name="connsiteY15" fmla="*/ 40542 h 351894"/>
                    <a:gd name="connsiteX16" fmla="*/ 7712 w 31732"/>
                    <a:gd name="connsiteY16" fmla="*/ 19181 h 351894"/>
                    <a:gd name="connsiteX17" fmla="*/ 12587 w 31732"/>
                    <a:gd name="connsiteY17" fmla="*/ 3935 h 351894"/>
                    <a:gd name="connsiteX18" fmla="*/ 19943 w 31732"/>
                    <a:gd name="connsiteY18" fmla="*/ 213 h 351894"/>
                    <a:gd name="connsiteX19" fmla="*/ 21716 w 31732"/>
                    <a:gd name="connsiteY19" fmla="*/ 4379 h 351894"/>
                    <a:gd name="connsiteX20" fmla="*/ 21184 w 31732"/>
                    <a:gd name="connsiteY20" fmla="*/ 4467 h 351894"/>
                    <a:gd name="connsiteX21" fmla="*/ 21184 w 31732"/>
                    <a:gd name="connsiteY21" fmla="*/ 4467 h 351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1732" h="351894">
                      <a:moveTo>
                        <a:pt x="21184" y="4467"/>
                      </a:moveTo>
                      <a:cubicBezTo>
                        <a:pt x="20121" y="3226"/>
                        <a:pt x="18348" y="4999"/>
                        <a:pt x="17639" y="5797"/>
                      </a:cubicBezTo>
                      <a:cubicBezTo>
                        <a:pt x="16043" y="7747"/>
                        <a:pt x="16664" y="10317"/>
                        <a:pt x="16664" y="12710"/>
                      </a:cubicBezTo>
                      <a:cubicBezTo>
                        <a:pt x="16487" y="18737"/>
                        <a:pt x="15866" y="24676"/>
                        <a:pt x="15334" y="30615"/>
                      </a:cubicBezTo>
                      <a:cubicBezTo>
                        <a:pt x="14359" y="42226"/>
                        <a:pt x="13562" y="53837"/>
                        <a:pt x="13030" y="65449"/>
                      </a:cubicBezTo>
                      <a:cubicBezTo>
                        <a:pt x="11877" y="88759"/>
                        <a:pt x="11080" y="112159"/>
                        <a:pt x="11257" y="135559"/>
                      </a:cubicBezTo>
                      <a:cubicBezTo>
                        <a:pt x="11523" y="182447"/>
                        <a:pt x="14802" y="229424"/>
                        <a:pt x="21007" y="276135"/>
                      </a:cubicBezTo>
                      <a:cubicBezTo>
                        <a:pt x="22691" y="289076"/>
                        <a:pt x="24641" y="302017"/>
                        <a:pt x="26857" y="314869"/>
                      </a:cubicBezTo>
                      <a:cubicBezTo>
                        <a:pt x="28009" y="321605"/>
                        <a:pt x="29250" y="328342"/>
                        <a:pt x="30491" y="335078"/>
                      </a:cubicBezTo>
                      <a:cubicBezTo>
                        <a:pt x="31555" y="340750"/>
                        <a:pt x="33239" y="346512"/>
                        <a:pt x="28984" y="350855"/>
                      </a:cubicBezTo>
                      <a:cubicBezTo>
                        <a:pt x="27743" y="352185"/>
                        <a:pt x="26059" y="352096"/>
                        <a:pt x="24464" y="351387"/>
                      </a:cubicBezTo>
                      <a:cubicBezTo>
                        <a:pt x="19057" y="348816"/>
                        <a:pt x="18525" y="342789"/>
                        <a:pt x="17550" y="337382"/>
                      </a:cubicBezTo>
                      <a:cubicBezTo>
                        <a:pt x="16221" y="330291"/>
                        <a:pt x="15068" y="323112"/>
                        <a:pt x="13916" y="316021"/>
                      </a:cubicBezTo>
                      <a:cubicBezTo>
                        <a:pt x="11877" y="303435"/>
                        <a:pt x="10105" y="290760"/>
                        <a:pt x="8509" y="278085"/>
                      </a:cubicBezTo>
                      <a:cubicBezTo>
                        <a:pt x="5230" y="251760"/>
                        <a:pt x="2748" y="225258"/>
                        <a:pt x="1419" y="198845"/>
                      </a:cubicBezTo>
                      <a:cubicBezTo>
                        <a:pt x="-1241" y="145929"/>
                        <a:pt x="-266" y="92837"/>
                        <a:pt x="5230" y="40542"/>
                      </a:cubicBezTo>
                      <a:cubicBezTo>
                        <a:pt x="5939" y="33362"/>
                        <a:pt x="6737" y="26272"/>
                        <a:pt x="7712" y="19181"/>
                      </a:cubicBezTo>
                      <a:cubicBezTo>
                        <a:pt x="8509" y="13597"/>
                        <a:pt x="8775" y="8013"/>
                        <a:pt x="12587" y="3935"/>
                      </a:cubicBezTo>
                      <a:cubicBezTo>
                        <a:pt x="14093" y="2340"/>
                        <a:pt x="17373" y="-851"/>
                        <a:pt x="19943" y="213"/>
                      </a:cubicBezTo>
                      <a:cubicBezTo>
                        <a:pt x="21716" y="922"/>
                        <a:pt x="22159" y="2694"/>
                        <a:pt x="21716" y="4379"/>
                      </a:cubicBezTo>
                      <a:cubicBezTo>
                        <a:pt x="21627" y="4467"/>
                        <a:pt x="21362" y="4644"/>
                        <a:pt x="21184" y="4467"/>
                      </a:cubicBezTo>
                      <a:lnTo>
                        <a:pt x="21184" y="44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9" name="任意多边形: 形状 448"/>
                <p:cNvSpPr/>
                <p:nvPr>
                  <p:custDataLst>
                    <p:tags r:id="rId191"/>
                  </p:custDataLst>
                </p:nvPr>
              </p:nvSpPr>
              <p:spPr>
                <a:xfrm>
                  <a:off x="8364115" y="5351763"/>
                  <a:ext cx="1535252" cy="55222"/>
                </a:xfrm>
                <a:custGeom>
                  <a:avLst/>
                  <a:gdLst>
                    <a:gd name="connsiteX0" fmla="*/ 1534792 w 1535252"/>
                    <a:gd name="connsiteY0" fmla="*/ 55222 h 55222"/>
                    <a:gd name="connsiteX1" fmla="*/ 1385530 w 1535252"/>
                    <a:gd name="connsiteY1" fmla="*/ 43700 h 55222"/>
                    <a:gd name="connsiteX2" fmla="*/ 1235913 w 1535252"/>
                    <a:gd name="connsiteY2" fmla="*/ 35634 h 55222"/>
                    <a:gd name="connsiteX3" fmla="*/ 938895 w 1535252"/>
                    <a:gd name="connsiteY3" fmla="*/ 28277 h 55222"/>
                    <a:gd name="connsiteX4" fmla="*/ 340517 w 1535252"/>
                    <a:gd name="connsiteY4" fmla="*/ 16134 h 55222"/>
                    <a:gd name="connsiteX5" fmla="*/ 4677 w 1535252"/>
                    <a:gd name="connsiteY5" fmla="*/ 9398 h 55222"/>
                    <a:gd name="connsiteX6" fmla="*/ 4499 w 1535252"/>
                    <a:gd name="connsiteY6" fmla="*/ 2 h 55222"/>
                    <a:gd name="connsiteX7" fmla="*/ 605980 w 1535252"/>
                    <a:gd name="connsiteY7" fmla="*/ 12234 h 55222"/>
                    <a:gd name="connsiteX8" fmla="*/ 905214 w 1535252"/>
                    <a:gd name="connsiteY8" fmla="*/ 18350 h 55222"/>
                    <a:gd name="connsiteX9" fmla="*/ 1202586 w 1535252"/>
                    <a:gd name="connsiteY9" fmla="*/ 25352 h 55222"/>
                    <a:gd name="connsiteX10" fmla="*/ 1368866 w 1535252"/>
                    <a:gd name="connsiteY10" fmla="*/ 34216 h 55222"/>
                    <a:gd name="connsiteX11" fmla="*/ 1534969 w 1535252"/>
                    <a:gd name="connsiteY11" fmla="*/ 54247 h 55222"/>
                    <a:gd name="connsiteX12" fmla="*/ 1534792 w 1535252"/>
                    <a:gd name="connsiteY12" fmla="*/ 55222 h 55222"/>
                    <a:gd name="connsiteX13" fmla="*/ 1534792 w 1535252"/>
                    <a:gd name="connsiteY13" fmla="*/ 55222 h 55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35252" h="55222">
                      <a:moveTo>
                        <a:pt x="1534792" y="55222"/>
                      </a:moveTo>
                      <a:cubicBezTo>
                        <a:pt x="1485156" y="53538"/>
                        <a:pt x="1435254" y="47245"/>
                        <a:pt x="1385530" y="43700"/>
                      </a:cubicBezTo>
                      <a:cubicBezTo>
                        <a:pt x="1335716" y="40154"/>
                        <a:pt x="1285815" y="37584"/>
                        <a:pt x="1235913" y="35634"/>
                      </a:cubicBezTo>
                      <a:cubicBezTo>
                        <a:pt x="1136907" y="31823"/>
                        <a:pt x="1037901" y="30227"/>
                        <a:pt x="938895" y="28277"/>
                      </a:cubicBezTo>
                      <a:cubicBezTo>
                        <a:pt x="739465" y="24289"/>
                        <a:pt x="539947" y="20211"/>
                        <a:pt x="340517" y="16134"/>
                      </a:cubicBezTo>
                      <a:cubicBezTo>
                        <a:pt x="228570" y="13830"/>
                        <a:pt x="116623" y="11614"/>
                        <a:pt x="4677" y="9398"/>
                      </a:cubicBezTo>
                      <a:cubicBezTo>
                        <a:pt x="-1439" y="9309"/>
                        <a:pt x="-1617" y="-175"/>
                        <a:pt x="4499" y="2"/>
                      </a:cubicBezTo>
                      <a:cubicBezTo>
                        <a:pt x="204993" y="4168"/>
                        <a:pt x="405486" y="8245"/>
                        <a:pt x="605980" y="12234"/>
                      </a:cubicBezTo>
                      <a:cubicBezTo>
                        <a:pt x="705695" y="14273"/>
                        <a:pt x="805410" y="16311"/>
                        <a:pt x="905214" y="18350"/>
                      </a:cubicBezTo>
                      <a:cubicBezTo>
                        <a:pt x="1004308" y="20389"/>
                        <a:pt x="1103403" y="21807"/>
                        <a:pt x="1202586" y="25352"/>
                      </a:cubicBezTo>
                      <a:cubicBezTo>
                        <a:pt x="1257983" y="27391"/>
                        <a:pt x="1313469" y="29961"/>
                        <a:pt x="1368866" y="34216"/>
                      </a:cubicBezTo>
                      <a:cubicBezTo>
                        <a:pt x="1423997" y="38470"/>
                        <a:pt x="1480547" y="42016"/>
                        <a:pt x="1534969" y="54247"/>
                      </a:cubicBezTo>
                      <a:cubicBezTo>
                        <a:pt x="1535412" y="54425"/>
                        <a:pt x="1535324" y="55222"/>
                        <a:pt x="1534792" y="55222"/>
                      </a:cubicBezTo>
                      <a:lnTo>
                        <a:pt x="1534792" y="5522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0" name="任意多边形: 形状 449"/>
                <p:cNvSpPr/>
                <p:nvPr>
                  <p:custDataLst>
                    <p:tags r:id="rId192"/>
                  </p:custDataLst>
                </p:nvPr>
              </p:nvSpPr>
              <p:spPr>
                <a:xfrm>
                  <a:off x="9723534" y="5385822"/>
                  <a:ext cx="25317" cy="320062"/>
                </a:xfrm>
                <a:custGeom>
                  <a:avLst/>
                  <a:gdLst>
                    <a:gd name="connsiteX0" fmla="*/ 18842 w 25317"/>
                    <a:gd name="connsiteY0" fmla="*/ 1043 h 320062"/>
                    <a:gd name="connsiteX1" fmla="*/ 23097 w 25317"/>
                    <a:gd name="connsiteY1" fmla="*/ 32774 h 320062"/>
                    <a:gd name="connsiteX2" fmla="*/ 24338 w 25317"/>
                    <a:gd name="connsiteY2" fmla="*/ 64417 h 320062"/>
                    <a:gd name="connsiteX3" fmla="*/ 25313 w 25317"/>
                    <a:gd name="connsiteY3" fmla="*/ 126639 h 320062"/>
                    <a:gd name="connsiteX4" fmla="*/ 21945 w 25317"/>
                    <a:gd name="connsiteY4" fmla="*/ 251793 h 320062"/>
                    <a:gd name="connsiteX5" fmla="*/ 11131 w 25317"/>
                    <a:gd name="connsiteY5" fmla="*/ 316142 h 320062"/>
                    <a:gd name="connsiteX6" fmla="*/ 849 w 25317"/>
                    <a:gd name="connsiteY6" fmla="*/ 311622 h 320062"/>
                    <a:gd name="connsiteX7" fmla="*/ 6434 w 25317"/>
                    <a:gd name="connsiteY7" fmla="*/ 304265 h 320062"/>
                    <a:gd name="connsiteX8" fmla="*/ 12904 w 25317"/>
                    <a:gd name="connsiteY8" fmla="*/ 308165 h 320062"/>
                    <a:gd name="connsiteX9" fmla="*/ 10599 w 25317"/>
                    <a:gd name="connsiteY9" fmla="*/ 317471 h 320062"/>
                    <a:gd name="connsiteX10" fmla="*/ 318 w 25317"/>
                    <a:gd name="connsiteY10" fmla="*/ 312951 h 320062"/>
                    <a:gd name="connsiteX11" fmla="*/ 10599 w 25317"/>
                    <a:gd name="connsiteY11" fmla="*/ 256579 h 320062"/>
                    <a:gd name="connsiteX12" fmla="*/ 13613 w 25317"/>
                    <a:gd name="connsiteY12" fmla="*/ 194977 h 320062"/>
                    <a:gd name="connsiteX13" fmla="*/ 15386 w 25317"/>
                    <a:gd name="connsiteY13" fmla="*/ 71863 h 320062"/>
                    <a:gd name="connsiteX14" fmla="*/ 14942 w 25317"/>
                    <a:gd name="connsiteY14" fmla="*/ 36940 h 320062"/>
                    <a:gd name="connsiteX15" fmla="*/ 16715 w 25317"/>
                    <a:gd name="connsiteY15" fmla="*/ 954 h 320062"/>
                    <a:gd name="connsiteX16" fmla="*/ 18842 w 25317"/>
                    <a:gd name="connsiteY16" fmla="*/ 1043 h 320062"/>
                    <a:gd name="connsiteX17" fmla="*/ 18842 w 25317"/>
                    <a:gd name="connsiteY17" fmla="*/ 1043 h 320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317" h="320062">
                      <a:moveTo>
                        <a:pt x="18842" y="1043"/>
                      </a:moveTo>
                      <a:cubicBezTo>
                        <a:pt x="20261" y="11679"/>
                        <a:pt x="22477" y="22049"/>
                        <a:pt x="23097" y="32774"/>
                      </a:cubicBezTo>
                      <a:cubicBezTo>
                        <a:pt x="23718" y="43322"/>
                        <a:pt x="24072" y="53870"/>
                        <a:pt x="24338" y="64417"/>
                      </a:cubicBezTo>
                      <a:cubicBezTo>
                        <a:pt x="24958" y="85158"/>
                        <a:pt x="25224" y="105899"/>
                        <a:pt x="25313" y="126639"/>
                      </a:cubicBezTo>
                      <a:cubicBezTo>
                        <a:pt x="25402" y="168475"/>
                        <a:pt x="24161" y="210222"/>
                        <a:pt x="21945" y="251793"/>
                      </a:cubicBezTo>
                      <a:cubicBezTo>
                        <a:pt x="20792" y="273686"/>
                        <a:pt x="19108" y="295756"/>
                        <a:pt x="11131" y="316142"/>
                      </a:cubicBezTo>
                      <a:cubicBezTo>
                        <a:pt x="7675" y="314635"/>
                        <a:pt x="4306" y="313128"/>
                        <a:pt x="849" y="311622"/>
                      </a:cubicBezTo>
                      <a:cubicBezTo>
                        <a:pt x="2179" y="308785"/>
                        <a:pt x="4306" y="306569"/>
                        <a:pt x="6434" y="304265"/>
                      </a:cubicBezTo>
                      <a:cubicBezTo>
                        <a:pt x="9270" y="301251"/>
                        <a:pt x="13347" y="304708"/>
                        <a:pt x="12904" y="308165"/>
                      </a:cubicBezTo>
                      <a:cubicBezTo>
                        <a:pt x="12461" y="311533"/>
                        <a:pt x="11929" y="314458"/>
                        <a:pt x="10599" y="317471"/>
                      </a:cubicBezTo>
                      <a:cubicBezTo>
                        <a:pt x="8118" y="323055"/>
                        <a:pt x="-1898" y="318712"/>
                        <a:pt x="318" y="312951"/>
                      </a:cubicBezTo>
                      <a:cubicBezTo>
                        <a:pt x="7320" y="295047"/>
                        <a:pt x="9359" y="275813"/>
                        <a:pt x="10599" y="256579"/>
                      </a:cubicBezTo>
                      <a:cubicBezTo>
                        <a:pt x="11929" y="236104"/>
                        <a:pt x="12904" y="215541"/>
                        <a:pt x="13613" y="194977"/>
                      </a:cubicBezTo>
                      <a:cubicBezTo>
                        <a:pt x="15120" y="154028"/>
                        <a:pt x="15740" y="112901"/>
                        <a:pt x="15386" y="71863"/>
                      </a:cubicBezTo>
                      <a:cubicBezTo>
                        <a:pt x="15297" y="60251"/>
                        <a:pt x="14942" y="48551"/>
                        <a:pt x="14942" y="36940"/>
                      </a:cubicBezTo>
                      <a:cubicBezTo>
                        <a:pt x="14942" y="24797"/>
                        <a:pt x="16272" y="13097"/>
                        <a:pt x="16715" y="954"/>
                      </a:cubicBezTo>
                      <a:cubicBezTo>
                        <a:pt x="16804" y="-376"/>
                        <a:pt x="18665" y="-287"/>
                        <a:pt x="18842" y="1043"/>
                      </a:cubicBezTo>
                      <a:lnTo>
                        <a:pt x="18842" y="104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1" name="任意多边形: 形状 450"/>
                <p:cNvSpPr/>
                <p:nvPr>
                  <p:custDataLst>
                    <p:tags r:id="rId193"/>
                  </p:custDataLst>
                </p:nvPr>
              </p:nvSpPr>
              <p:spPr>
                <a:xfrm>
                  <a:off x="9603130" y="5386000"/>
                  <a:ext cx="31624" cy="318202"/>
                </a:xfrm>
                <a:custGeom>
                  <a:avLst/>
                  <a:gdLst>
                    <a:gd name="connsiteX0" fmla="*/ 2127 w 31624"/>
                    <a:gd name="connsiteY0" fmla="*/ 777 h 318202"/>
                    <a:gd name="connsiteX1" fmla="*/ 7800 w 31624"/>
                    <a:gd name="connsiteY1" fmla="*/ 15047 h 318202"/>
                    <a:gd name="connsiteX2" fmla="*/ 11966 w 31624"/>
                    <a:gd name="connsiteY2" fmla="*/ 31888 h 318202"/>
                    <a:gd name="connsiteX3" fmla="*/ 17993 w 31624"/>
                    <a:gd name="connsiteY3" fmla="*/ 63885 h 318202"/>
                    <a:gd name="connsiteX4" fmla="*/ 26502 w 31624"/>
                    <a:gd name="connsiteY4" fmla="*/ 126373 h 318202"/>
                    <a:gd name="connsiteX5" fmla="*/ 30136 w 31624"/>
                    <a:gd name="connsiteY5" fmla="*/ 253742 h 318202"/>
                    <a:gd name="connsiteX6" fmla="*/ 24729 w 31624"/>
                    <a:gd name="connsiteY6" fmla="*/ 287513 h 318202"/>
                    <a:gd name="connsiteX7" fmla="*/ 20032 w 31624"/>
                    <a:gd name="connsiteY7" fmla="*/ 302847 h 318202"/>
                    <a:gd name="connsiteX8" fmla="*/ 12675 w 31624"/>
                    <a:gd name="connsiteY8" fmla="*/ 317206 h 318202"/>
                    <a:gd name="connsiteX9" fmla="*/ 5761 w 31624"/>
                    <a:gd name="connsiteY9" fmla="*/ 314192 h 318202"/>
                    <a:gd name="connsiteX10" fmla="*/ 9395 w 31624"/>
                    <a:gd name="connsiteY10" fmla="*/ 301695 h 318202"/>
                    <a:gd name="connsiteX11" fmla="*/ 14005 w 31624"/>
                    <a:gd name="connsiteY11" fmla="*/ 287336 h 318202"/>
                    <a:gd name="connsiteX12" fmla="*/ 19588 w 31624"/>
                    <a:gd name="connsiteY12" fmla="*/ 257554 h 318202"/>
                    <a:gd name="connsiteX13" fmla="*/ 20829 w 31624"/>
                    <a:gd name="connsiteY13" fmla="*/ 196129 h 318202"/>
                    <a:gd name="connsiteX14" fmla="*/ 10105 w 31624"/>
                    <a:gd name="connsiteY14" fmla="*/ 71242 h 318202"/>
                    <a:gd name="connsiteX15" fmla="*/ 4255 w 31624"/>
                    <a:gd name="connsiteY15" fmla="*/ 35965 h 318202"/>
                    <a:gd name="connsiteX16" fmla="*/ 1241 w 31624"/>
                    <a:gd name="connsiteY16" fmla="*/ 18326 h 318202"/>
                    <a:gd name="connsiteX17" fmla="*/ 0 w 31624"/>
                    <a:gd name="connsiteY17" fmla="*/ 954 h 318202"/>
                    <a:gd name="connsiteX18" fmla="*/ 2127 w 31624"/>
                    <a:gd name="connsiteY18" fmla="*/ 777 h 318202"/>
                    <a:gd name="connsiteX19" fmla="*/ 2127 w 31624"/>
                    <a:gd name="connsiteY19" fmla="*/ 777 h 31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1624" h="318202">
                      <a:moveTo>
                        <a:pt x="2127" y="777"/>
                      </a:moveTo>
                      <a:cubicBezTo>
                        <a:pt x="3900" y="5563"/>
                        <a:pt x="6293" y="10172"/>
                        <a:pt x="7800" y="15047"/>
                      </a:cubicBezTo>
                      <a:cubicBezTo>
                        <a:pt x="9484" y="20542"/>
                        <a:pt x="10636" y="26304"/>
                        <a:pt x="11966" y="31888"/>
                      </a:cubicBezTo>
                      <a:cubicBezTo>
                        <a:pt x="14359" y="42524"/>
                        <a:pt x="16220" y="53160"/>
                        <a:pt x="17993" y="63885"/>
                      </a:cubicBezTo>
                      <a:cubicBezTo>
                        <a:pt x="21450" y="84626"/>
                        <a:pt x="24463" y="105455"/>
                        <a:pt x="26502" y="126373"/>
                      </a:cubicBezTo>
                      <a:cubicBezTo>
                        <a:pt x="30668" y="168475"/>
                        <a:pt x="33504" y="211818"/>
                        <a:pt x="30136" y="253742"/>
                      </a:cubicBezTo>
                      <a:cubicBezTo>
                        <a:pt x="29250" y="265177"/>
                        <a:pt x="27566" y="276522"/>
                        <a:pt x="24729" y="287513"/>
                      </a:cubicBezTo>
                      <a:cubicBezTo>
                        <a:pt x="23400" y="292742"/>
                        <a:pt x="21804" y="297883"/>
                        <a:pt x="20032" y="302847"/>
                      </a:cubicBezTo>
                      <a:cubicBezTo>
                        <a:pt x="18170" y="307987"/>
                        <a:pt x="16575" y="313395"/>
                        <a:pt x="12675" y="317206"/>
                      </a:cubicBezTo>
                      <a:cubicBezTo>
                        <a:pt x="10370" y="319422"/>
                        <a:pt x="5584" y="317738"/>
                        <a:pt x="5761" y="314192"/>
                      </a:cubicBezTo>
                      <a:cubicBezTo>
                        <a:pt x="5939" y="309583"/>
                        <a:pt x="7800" y="305949"/>
                        <a:pt x="9395" y="301695"/>
                      </a:cubicBezTo>
                      <a:cubicBezTo>
                        <a:pt x="11168" y="296997"/>
                        <a:pt x="12675" y="292211"/>
                        <a:pt x="14005" y="287336"/>
                      </a:cubicBezTo>
                      <a:cubicBezTo>
                        <a:pt x="16664" y="277585"/>
                        <a:pt x="18525" y="267658"/>
                        <a:pt x="19588" y="257554"/>
                      </a:cubicBezTo>
                      <a:cubicBezTo>
                        <a:pt x="21627" y="237256"/>
                        <a:pt x="21272" y="216604"/>
                        <a:pt x="20829" y="196129"/>
                      </a:cubicBezTo>
                      <a:cubicBezTo>
                        <a:pt x="19854" y="154471"/>
                        <a:pt x="16220" y="112724"/>
                        <a:pt x="10105" y="71242"/>
                      </a:cubicBezTo>
                      <a:cubicBezTo>
                        <a:pt x="8332" y="59454"/>
                        <a:pt x="6205" y="47754"/>
                        <a:pt x="4255" y="35965"/>
                      </a:cubicBezTo>
                      <a:cubicBezTo>
                        <a:pt x="3279" y="30115"/>
                        <a:pt x="2216" y="24176"/>
                        <a:pt x="1241" y="18326"/>
                      </a:cubicBezTo>
                      <a:cubicBezTo>
                        <a:pt x="355" y="12477"/>
                        <a:pt x="532" y="6715"/>
                        <a:pt x="0" y="954"/>
                      </a:cubicBezTo>
                      <a:cubicBezTo>
                        <a:pt x="0" y="-287"/>
                        <a:pt x="1773" y="-287"/>
                        <a:pt x="2127" y="777"/>
                      </a:cubicBezTo>
                      <a:lnTo>
                        <a:pt x="2127" y="77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2" name="任意多边形: 形状 451"/>
                <p:cNvSpPr/>
                <p:nvPr>
                  <p:custDataLst>
                    <p:tags r:id="rId194"/>
                  </p:custDataLst>
                </p:nvPr>
              </p:nvSpPr>
              <p:spPr>
                <a:xfrm>
                  <a:off x="9492060" y="5386444"/>
                  <a:ext cx="28603" cy="317859"/>
                </a:xfrm>
                <a:custGeom>
                  <a:avLst/>
                  <a:gdLst>
                    <a:gd name="connsiteX0" fmla="*/ 6746 w 28603"/>
                    <a:gd name="connsiteY0" fmla="*/ 67 h 317859"/>
                    <a:gd name="connsiteX1" fmla="*/ 8785 w 28603"/>
                    <a:gd name="connsiteY1" fmla="*/ 27987 h 317859"/>
                    <a:gd name="connsiteX2" fmla="*/ 13926 w 28603"/>
                    <a:gd name="connsiteY2" fmla="*/ 58123 h 317859"/>
                    <a:gd name="connsiteX3" fmla="*/ 22612 w 28603"/>
                    <a:gd name="connsiteY3" fmla="*/ 119990 h 317859"/>
                    <a:gd name="connsiteX4" fmla="*/ 28462 w 28603"/>
                    <a:gd name="connsiteY4" fmla="*/ 244966 h 317859"/>
                    <a:gd name="connsiteX5" fmla="*/ 27309 w 28603"/>
                    <a:gd name="connsiteY5" fmla="*/ 279180 h 317859"/>
                    <a:gd name="connsiteX6" fmla="*/ 24473 w 28603"/>
                    <a:gd name="connsiteY6" fmla="*/ 314546 h 317859"/>
                    <a:gd name="connsiteX7" fmla="*/ 15255 w 28603"/>
                    <a:gd name="connsiteY7" fmla="*/ 313038 h 317859"/>
                    <a:gd name="connsiteX8" fmla="*/ 17028 w 28603"/>
                    <a:gd name="connsiteY8" fmla="*/ 282282 h 317859"/>
                    <a:gd name="connsiteX9" fmla="*/ 18269 w 28603"/>
                    <a:gd name="connsiteY9" fmla="*/ 250285 h 317859"/>
                    <a:gd name="connsiteX10" fmla="*/ 17737 w 28603"/>
                    <a:gd name="connsiteY10" fmla="*/ 187265 h 317859"/>
                    <a:gd name="connsiteX11" fmla="*/ 5239 w 28603"/>
                    <a:gd name="connsiteY11" fmla="*/ 61580 h 317859"/>
                    <a:gd name="connsiteX12" fmla="*/ 276 w 28603"/>
                    <a:gd name="connsiteY12" fmla="*/ 28873 h 317859"/>
                    <a:gd name="connsiteX13" fmla="*/ 6480 w 28603"/>
                    <a:gd name="connsiteY13" fmla="*/ 67 h 317859"/>
                    <a:gd name="connsiteX14" fmla="*/ 6746 w 28603"/>
                    <a:gd name="connsiteY14" fmla="*/ 67 h 317859"/>
                    <a:gd name="connsiteX15" fmla="*/ 6746 w 28603"/>
                    <a:gd name="connsiteY15" fmla="*/ 67 h 31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603" h="317859">
                      <a:moveTo>
                        <a:pt x="6746" y="67"/>
                      </a:moveTo>
                      <a:cubicBezTo>
                        <a:pt x="6391" y="9196"/>
                        <a:pt x="7721" y="18857"/>
                        <a:pt x="8785" y="27987"/>
                      </a:cubicBezTo>
                      <a:cubicBezTo>
                        <a:pt x="10026" y="38091"/>
                        <a:pt x="12241" y="48107"/>
                        <a:pt x="13926" y="58123"/>
                      </a:cubicBezTo>
                      <a:cubicBezTo>
                        <a:pt x="17560" y="78686"/>
                        <a:pt x="20396" y="99338"/>
                        <a:pt x="22612" y="119990"/>
                      </a:cubicBezTo>
                      <a:cubicBezTo>
                        <a:pt x="27221" y="161561"/>
                        <a:pt x="29171" y="203308"/>
                        <a:pt x="28462" y="244966"/>
                      </a:cubicBezTo>
                      <a:cubicBezTo>
                        <a:pt x="28284" y="256401"/>
                        <a:pt x="27930" y="267746"/>
                        <a:pt x="27309" y="279180"/>
                      </a:cubicBezTo>
                      <a:cubicBezTo>
                        <a:pt x="26689" y="290791"/>
                        <a:pt x="26955" y="303289"/>
                        <a:pt x="24473" y="314546"/>
                      </a:cubicBezTo>
                      <a:cubicBezTo>
                        <a:pt x="23321" y="319863"/>
                        <a:pt x="15521" y="318357"/>
                        <a:pt x="15255" y="313038"/>
                      </a:cubicBezTo>
                      <a:cubicBezTo>
                        <a:pt x="14723" y="302846"/>
                        <a:pt x="16407" y="292387"/>
                        <a:pt x="17028" y="282282"/>
                      </a:cubicBezTo>
                      <a:cubicBezTo>
                        <a:pt x="17648" y="271646"/>
                        <a:pt x="18003" y="261009"/>
                        <a:pt x="18269" y="250285"/>
                      </a:cubicBezTo>
                      <a:cubicBezTo>
                        <a:pt x="18712" y="229278"/>
                        <a:pt x="18534" y="208271"/>
                        <a:pt x="17737" y="187265"/>
                      </a:cubicBezTo>
                      <a:cubicBezTo>
                        <a:pt x="16053" y="145251"/>
                        <a:pt x="11887" y="103327"/>
                        <a:pt x="5239" y="61580"/>
                      </a:cubicBezTo>
                      <a:cubicBezTo>
                        <a:pt x="3555" y="50677"/>
                        <a:pt x="1162" y="39864"/>
                        <a:pt x="276" y="28873"/>
                      </a:cubicBezTo>
                      <a:cubicBezTo>
                        <a:pt x="-699" y="17971"/>
                        <a:pt x="807" y="9019"/>
                        <a:pt x="6480" y="67"/>
                      </a:cubicBezTo>
                      <a:cubicBezTo>
                        <a:pt x="6657" y="-22"/>
                        <a:pt x="6746" y="-22"/>
                        <a:pt x="6746" y="67"/>
                      </a:cubicBezTo>
                      <a:lnTo>
                        <a:pt x="6746" y="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3" name="任意多边形: 形状 452"/>
                <p:cNvSpPr/>
                <p:nvPr>
                  <p:custDataLst>
                    <p:tags r:id="rId195"/>
                  </p:custDataLst>
                </p:nvPr>
              </p:nvSpPr>
              <p:spPr>
                <a:xfrm>
                  <a:off x="9408571" y="5380020"/>
                  <a:ext cx="31114" cy="326693"/>
                </a:xfrm>
                <a:custGeom>
                  <a:avLst/>
                  <a:gdLst>
                    <a:gd name="connsiteX0" fmla="*/ 1688 w 31114"/>
                    <a:gd name="connsiteY0" fmla="*/ 641 h 326693"/>
                    <a:gd name="connsiteX1" fmla="*/ 16047 w 31114"/>
                    <a:gd name="connsiteY1" fmla="*/ 63749 h 326693"/>
                    <a:gd name="connsiteX2" fmla="*/ 25177 w 31114"/>
                    <a:gd name="connsiteY2" fmla="*/ 126060 h 326693"/>
                    <a:gd name="connsiteX3" fmla="*/ 29963 w 31114"/>
                    <a:gd name="connsiteY3" fmla="*/ 252898 h 326693"/>
                    <a:gd name="connsiteX4" fmla="*/ 20036 w 31114"/>
                    <a:gd name="connsiteY4" fmla="*/ 323097 h 326693"/>
                    <a:gd name="connsiteX5" fmla="*/ 10020 w 31114"/>
                    <a:gd name="connsiteY5" fmla="*/ 321501 h 326693"/>
                    <a:gd name="connsiteX6" fmla="*/ 11083 w 31114"/>
                    <a:gd name="connsiteY6" fmla="*/ 309446 h 326693"/>
                    <a:gd name="connsiteX7" fmla="*/ 16845 w 31114"/>
                    <a:gd name="connsiteY7" fmla="*/ 309624 h 326693"/>
                    <a:gd name="connsiteX8" fmla="*/ 19947 w 31114"/>
                    <a:gd name="connsiteY8" fmla="*/ 320438 h 326693"/>
                    <a:gd name="connsiteX9" fmla="*/ 10197 w 31114"/>
                    <a:gd name="connsiteY9" fmla="*/ 320172 h 326693"/>
                    <a:gd name="connsiteX10" fmla="*/ 8336 w 31114"/>
                    <a:gd name="connsiteY10" fmla="*/ 71194 h 326693"/>
                    <a:gd name="connsiteX11" fmla="*/ 4 w 31114"/>
                    <a:gd name="connsiteY11" fmla="*/ 906 h 326693"/>
                    <a:gd name="connsiteX12" fmla="*/ 1688 w 31114"/>
                    <a:gd name="connsiteY12" fmla="*/ 641 h 326693"/>
                    <a:gd name="connsiteX13" fmla="*/ 1688 w 31114"/>
                    <a:gd name="connsiteY13" fmla="*/ 641 h 326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114" h="326693">
                      <a:moveTo>
                        <a:pt x="1688" y="641"/>
                      </a:moveTo>
                      <a:cubicBezTo>
                        <a:pt x="9134" y="21115"/>
                        <a:pt x="12502" y="42477"/>
                        <a:pt x="16047" y="63749"/>
                      </a:cubicBezTo>
                      <a:cubicBezTo>
                        <a:pt x="19504" y="84490"/>
                        <a:pt x="22606" y="105230"/>
                        <a:pt x="25177" y="126060"/>
                      </a:cubicBezTo>
                      <a:cubicBezTo>
                        <a:pt x="30317" y="168250"/>
                        <a:pt x="32710" y="210795"/>
                        <a:pt x="29963" y="252898"/>
                      </a:cubicBezTo>
                      <a:cubicBezTo>
                        <a:pt x="28456" y="276652"/>
                        <a:pt x="25177" y="300140"/>
                        <a:pt x="20036" y="323097"/>
                      </a:cubicBezTo>
                      <a:cubicBezTo>
                        <a:pt x="18795" y="328770"/>
                        <a:pt x="10197" y="327351"/>
                        <a:pt x="10020" y="321501"/>
                      </a:cubicBezTo>
                      <a:cubicBezTo>
                        <a:pt x="9931" y="317424"/>
                        <a:pt x="10374" y="313435"/>
                        <a:pt x="11083" y="309446"/>
                      </a:cubicBezTo>
                      <a:cubicBezTo>
                        <a:pt x="11615" y="306256"/>
                        <a:pt x="15870" y="306965"/>
                        <a:pt x="16845" y="309624"/>
                      </a:cubicBezTo>
                      <a:cubicBezTo>
                        <a:pt x="18174" y="313170"/>
                        <a:pt x="19327" y="316715"/>
                        <a:pt x="19947" y="320438"/>
                      </a:cubicBezTo>
                      <a:cubicBezTo>
                        <a:pt x="16667" y="320349"/>
                        <a:pt x="13388" y="320260"/>
                        <a:pt x="10197" y="320172"/>
                      </a:cubicBezTo>
                      <a:cubicBezTo>
                        <a:pt x="28367" y="239159"/>
                        <a:pt x="20833" y="153891"/>
                        <a:pt x="8336" y="71194"/>
                      </a:cubicBezTo>
                      <a:cubicBezTo>
                        <a:pt x="4790" y="47795"/>
                        <a:pt x="4" y="24484"/>
                        <a:pt x="4" y="906"/>
                      </a:cubicBezTo>
                      <a:cubicBezTo>
                        <a:pt x="-84" y="-157"/>
                        <a:pt x="1334" y="-335"/>
                        <a:pt x="1688" y="641"/>
                      </a:cubicBezTo>
                      <a:lnTo>
                        <a:pt x="1688" y="6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4" name="任意多边形: 形状 453"/>
                <p:cNvSpPr/>
                <p:nvPr>
                  <p:custDataLst>
                    <p:tags r:id="rId196"/>
                  </p:custDataLst>
                </p:nvPr>
              </p:nvSpPr>
              <p:spPr>
                <a:xfrm>
                  <a:off x="8462124" y="5323587"/>
                  <a:ext cx="1414606" cy="76663"/>
                </a:xfrm>
                <a:custGeom>
                  <a:avLst/>
                  <a:gdLst>
                    <a:gd name="connsiteX0" fmla="*/ 1405494 w 1414606"/>
                    <a:gd name="connsiteY0" fmla="*/ 72939 h 76663"/>
                    <a:gd name="connsiteX1" fmla="*/ 1402658 w 1414606"/>
                    <a:gd name="connsiteY1" fmla="*/ 48653 h 76663"/>
                    <a:gd name="connsiteX2" fmla="*/ 1374649 w 1414606"/>
                    <a:gd name="connsiteY2" fmla="*/ 35269 h 76663"/>
                    <a:gd name="connsiteX3" fmla="*/ 1308350 w 1414606"/>
                    <a:gd name="connsiteY3" fmla="*/ 33053 h 76663"/>
                    <a:gd name="connsiteX4" fmla="*/ 1165823 w 1414606"/>
                    <a:gd name="connsiteY4" fmla="*/ 29064 h 76663"/>
                    <a:gd name="connsiteX5" fmla="*/ 884406 w 1414606"/>
                    <a:gd name="connsiteY5" fmla="*/ 21264 h 76663"/>
                    <a:gd name="connsiteX6" fmla="*/ 602190 w 1414606"/>
                    <a:gd name="connsiteY6" fmla="*/ 14262 h 76663"/>
                    <a:gd name="connsiteX7" fmla="*/ 321216 w 1414606"/>
                    <a:gd name="connsiteY7" fmla="*/ 9210 h 76663"/>
                    <a:gd name="connsiteX8" fmla="*/ 38025 w 1414606"/>
                    <a:gd name="connsiteY8" fmla="*/ 6640 h 76663"/>
                    <a:gd name="connsiteX9" fmla="*/ 3103 w 1414606"/>
                    <a:gd name="connsiteY9" fmla="*/ 6462 h 76663"/>
                    <a:gd name="connsiteX10" fmla="*/ 3014 w 1414606"/>
                    <a:gd name="connsiteY10" fmla="*/ 169 h 76663"/>
                    <a:gd name="connsiteX11" fmla="*/ 294714 w 1414606"/>
                    <a:gd name="connsiteY11" fmla="*/ 1321 h 76663"/>
                    <a:gd name="connsiteX12" fmla="*/ 585438 w 1414606"/>
                    <a:gd name="connsiteY12" fmla="*/ 6374 h 76663"/>
                    <a:gd name="connsiteX13" fmla="*/ 874656 w 1414606"/>
                    <a:gd name="connsiteY13" fmla="*/ 13464 h 76663"/>
                    <a:gd name="connsiteX14" fmla="*/ 1165823 w 1414606"/>
                    <a:gd name="connsiteY14" fmla="*/ 21530 h 76663"/>
                    <a:gd name="connsiteX15" fmla="*/ 1312515 w 1414606"/>
                    <a:gd name="connsiteY15" fmla="*/ 25519 h 76663"/>
                    <a:gd name="connsiteX16" fmla="*/ 1378992 w 1414606"/>
                    <a:gd name="connsiteY16" fmla="*/ 28621 h 76663"/>
                    <a:gd name="connsiteX17" fmla="*/ 1414003 w 1414606"/>
                    <a:gd name="connsiteY17" fmla="*/ 57162 h 76663"/>
                    <a:gd name="connsiteX18" fmla="*/ 1410192 w 1414606"/>
                    <a:gd name="connsiteY18" fmla="*/ 75509 h 76663"/>
                    <a:gd name="connsiteX19" fmla="*/ 1405494 w 1414606"/>
                    <a:gd name="connsiteY19" fmla="*/ 72939 h 76663"/>
                    <a:gd name="connsiteX20" fmla="*/ 1405494 w 1414606"/>
                    <a:gd name="connsiteY20" fmla="*/ 72939 h 76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14606" h="76663">
                      <a:moveTo>
                        <a:pt x="1405494" y="72939"/>
                      </a:moveTo>
                      <a:cubicBezTo>
                        <a:pt x="1410280" y="65405"/>
                        <a:pt x="1408065" y="55832"/>
                        <a:pt x="1402658" y="48653"/>
                      </a:cubicBezTo>
                      <a:cubicBezTo>
                        <a:pt x="1396010" y="39878"/>
                        <a:pt x="1385019" y="36598"/>
                        <a:pt x="1374649" y="35269"/>
                      </a:cubicBezTo>
                      <a:cubicBezTo>
                        <a:pt x="1352845" y="32521"/>
                        <a:pt x="1330243" y="33673"/>
                        <a:pt x="1308350" y="33053"/>
                      </a:cubicBezTo>
                      <a:cubicBezTo>
                        <a:pt x="1260841" y="31812"/>
                        <a:pt x="1213332" y="30482"/>
                        <a:pt x="1165823" y="29064"/>
                      </a:cubicBezTo>
                      <a:cubicBezTo>
                        <a:pt x="1072047" y="26405"/>
                        <a:pt x="978271" y="23835"/>
                        <a:pt x="884406" y="21264"/>
                      </a:cubicBezTo>
                      <a:cubicBezTo>
                        <a:pt x="790363" y="18694"/>
                        <a:pt x="696233" y="16301"/>
                        <a:pt x="602190" y="14262"/>
                      </a:cubicBezTo>
                      <a:cubicBezTo>
                        <a:pt x="508503" y="12224"/>
                        <a:pt x="414815" y="10451"/>
                        <a:pt x="321216" y="9210"/>
                      </a:cubicBezTo>
                      <a:cubicBezTo>
                        <a:pt x="226819" y="7969"/>
                        <a:pt x="132422" y="7171"/>
                        <a:pt x="38025" y="6640"/>
                      </a:cubicBezTo>
                      <a:cubicBezTo>
                        <a:pt x="26414" y="6551"/>
                        <a:pt x="14714" y="6551"/>
                        <a:pt x="3103" y="6462"/>
                      </a:cubicBezTo>
                      <a:cubicBezTo>
                        <a:pt x="-975" y="6462"/>
                        <a:pt x="-1063" y="258"/>
                        <a:pt x="3014" y="169"/>
                      </a:cubicBezTo>
                      <a:cubicBezTo>
                        <a:pt x="100247" y="-274"/>
                        <a:pt x="197392" y="169"/>
                        <a:pt x="294714" y="1321"/>
                      </a:cubicBezTo>
                      <a:cubicBezTo>
                        <a:pt x="391592" y="2562"/>
                        <a:pt x="488560" y="4246"/>
                        <a:pt x="585438" y="6374"/>
                      </a:cubicBezTo>
                      <a:cubicBezTo>
                        <a:pt x="681785" y="8501"/>
                        <a:pt x="778220" y="10894"/>
                        <a:pt x="874656" y="13464"/>
                      </a:cubicBezTo>
                      <a:cubicBezTo>
                        <a:pt x="971712" y="16035"/>
                        <a:pt x="1068768" y="18960"/>
                        <a:pt x="1165823" y="21530"/>
                      </a:cubicBezTo>
                      <a:cubicBezTo>
                        <a:pt x="1214750" y="22860"/>
                        <a:pt x="1263589" y="24189"/>
                        <a:pt x="1312515" y="25519"/>
                      </a:cubicBezTo>
                      <a:cubicBezTo>
                        <a:pt x="1334320" y="26139"/>
                        <a:pt x="1357276" y="24721"/>
                        <a:pt x="1378992" y="28621"/>
                      </a:cubicBezTo>
                      <a:cubicBezTo>
                        <a:pt x="1394769" y="31457"/>
                        <a:pt x="1410192" y="40498"/>
                        <a:pt x="1414003" y="57162"/>
                      </a:cubicBezTo>
                      <a:cubicBezTo>
                        <a:pt x="1415510" y="63721"/>
                        <a:pt x="1414180" y="70280"/>
                        <a:pt x="1410192" y="75509"/>
                      </a:cubicBezTo>
                      <a:cubicBezTo>
                        <a:pt x="1408153" y="78168"/>
                        <a:pt x="1403721" y="75775"/>
                        <a:pt x="1405494" y="72939"/>
                      </a:cubicBezTo>
                      <a:lnTo>
                        <a:pt x="1405494" y="729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5" name="任意多边形: 形状 454"/>
                <p:cNvSpPr/>
                <p:nvPr>
                  <p:custDataLst>
                    <p:tags r:id="rId197"/>
                  </p:custDataLst>
                </p:nvPr>
              </p:nvSpPr>
              <p:spPr>
                <a:xfrm>
                  <a:off x="8422302" y="5093856"/>
                  <a:ext cx="45195" cy="234179"/>
                </a:xfrm>
                <a:custGeom>
                  <a:avLst/>
                  <a:gdLst>
                    <a:gd name="connsiteX0" fmla="*/ 43456 w 45195"/>
                    <a:gd name="connsiteY0" fmla="*/ 234155 h 234179"/>
                    <a:gd name="connsiteX1" fmla="*/ 27856 w 45195"/>
                    <a:gd name="connsiteY1" fmla="*/ 218555 h 234179"/>
                    <a:gd name="connsiteX2" fmla="*/ 15004 w 45195"/>
                    <a:gd name="connsiteY2" fmla="*/ 197549 h 234179"/>
                    <a:gd name="connsiteX3" fmla="*/ 1975 w 45195"/>
                    <a:gd name="connsiteY3" fmla="*/ 154206 h 234179"/>
                    <a:gd name="connsiteX4" fmla="*/ 13054 w 45195"/>
                    <a:gd name="connsiteY4" fmla="*/ 53605 h 234179"/>
                    <a:gd name="connsiteX5" fmla="*/ 23513 w 45195"/>
                    <a:gd name="connsiteY5" fmla="*/ 27457 h 234179"/>
                    <a:gd name="connsiteX6" fmla="*/ 37695 w 45195"/>
                    <a:gd name="connsiteY6" fmla="*/ 1221 h 234179"/>
                    <a:gd name="connsiteX7" fmla="*/ 44963 w 45195"/>
                    <a:gd name="connsiteY7" fmla="*/ 5564 h 234179"/>
                    <a:gd name="connsiteX8" fmla="*/ 34238 w 45195"/>
                    <a:gd name="connsiteY8" fmla="*/ 27191 h 234179"/>
                    <a:gd name="connsiteX9" fmla="*/ 24577 w 45195"/>
                    <a:gd name="connsiteY9" fmla="*/ 49971 h 234179"/>
                    <a:gd name="connsiteX10" fmla="*/ 12079 w 45195"/>
                    <a:gd name="connsiteY10" fmla="*/ 97391 h 234179"/>
                    <a:gd name="connsiteX11" fmla="*/ 20854 w 45195"/>
                    <a:gd name="connsiteY11" fmla="*/ 188685 h 234179"/>
                    <a:gd name="connsiteX12" fmla="*/ 31668 w 45195"/>
                    <a:gd name="connsiteY12" fmla="*/ 210490 h 234179"/>
                    <a:gd name="connsiteX13" fmla="*/ 43899 w 45195"/>
                    <a:gd name="connsiteY13" fmla="*/ 233890 h 234179"/>
                    <a:gd name="connsiteX14" fmla="*/ 43456 w 45195"/>
                    <a:gd name="connsiteY14" fmla="*/ 234155 h 234179"/>
                    <a:gd name="connsiteX15" fmla="*/ 43456 w 45195"/>
                    <a:gd name="connsiteY15" fmla="*/ 234155 h 234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5195" h="234179">
                      <a:moveTo>
                        <a:pt x="43456" y="234155"/>
                      </a:moveTo>
                      <a:cubicBezTo>
                        <a:pt x="36897" y="230698"/>
                        <a:pt x="32377" y="224228"/>
                        <a:pt x="27856" y="218555"/>
                      </a:cubicBezTo>
                      <a:cubicBezTo>
                        <a:pt x="22627" y="211997"/>
                        <a:pt x="18549" y="205083"/>
                        <a:pt x="15004" y="197549"/>
                      </a:cubicBezTo>
                      <a:cubicBezTo>
                        <a:pt x="8445" y="183722"/>
                        <a:pt x="4190" y="169185"/>
                        <a:pt x="1975" y="154206"/>
                      </a:cubicBezTo>
                      <a:cubicBezTo>
                        <a:pt x="-3166" y="120170"/>
                        <a:pt x="2152" y="85336"/>
                        <a:pt x="13054" y="53605"/>
                      </a:cubicBezTo>
                      <a:cubicBezTo>
                        <a:pt x="16156" y="44741"/>
                        <a:pt x="19613" y="35966"/>
                        <a:pt x="23513" y="27457"/>
                      </a:cubicBezTo>
                      <a:cubicBezTo>
                        <a:pt x="27590" y="18594"/>
                        <a:pt x="31579" y="8755"/>
                        <a:pt x="37695" y="1221"/>
                      </a:cubicBezTo>
                      <a:cubicBezTo>
                        <a:pt x="40265" y="-1970"/>
                        <a:pt x="46470" y="1664"/>
                        <a:pt x="44963" y="5564"/>
                      </a:cubicBezTo>
                      <a:cubicBezTo>
                        <a:pt x="42215" y="13098"/>
                        <a:pt x="37695" y="19923"/>
                        <a:pt x="34238" y="27191"/>
                      </a:cubicBezTo>
                      <a:cubicBezTo>
                        <a:pt x="30693" y="34637"/>
                        <a:pt x="27413" y="42260"/>
                        <a:pt x="24577" y="49971"/>
                      </a:cubicBezTo>
                      <a:cubicBezTo>
                        <a:pt x="18904" y="65305"/>
                        <a:pt x="14561" y="81170"/>
                        <a:pt x="12079" y="97391"/>
                      </a:cubicBezTo>
                      <a:cubicBezTo>
                        <a:pt x="7381" y="127615"/>
                        <a:pt x="8888" y="159436"/>
                        <a:pt x="20854" y="188685"/>
                      </a:cubicBezTo>
                      <a:cubicBezTo>
                        <a:pt x="23956" y="196219"/>
                        <a:pt x="28211" y="203133"/>
                        <a:pt x="31668" y="210490"/>
                      </a:cubicBezTo>
                      <a:cubicBezTo>
                        <a:pt x="35302" y="218378"/>
                        <a:pt x="41417" y="225558"/>
                        <a:pt x="43899" y="233890"/>
                      </a:cubicBezTo>
                      <a:cubicBezTo>
                        <a:pt x="43811" y="234067"/>
                        <a:pt x="43633" y="234244"/>
                        <a:pt x="43456" y="234155"/>
                      </a:cubicBezTo>
                      <a:lnTo>
                        <a:pt x="43456" y="2341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6" name="任意多边形: 形状 455"/>
                <p:cNvSpPr/>
                <p:nvPr>
                  <p:custDataLst>
                    <p:tags r:id="rId198"/>
                  </p:custDataLst>
                </p:nvPr>
              </p:nvSpPr>
              <p:spPr>
                <a:xfrm>
                  <a:off x="8464716" y="5090113"/>
                  <a:ext cx="1360346" cy="37088"/>
                </a:xfrm>
                <a:custGeom>
                  <a:avLst/>
                  <a:gdLst>
                    <a:gd name="connsiteX0" fmla="*/ 1359648 w 1360346"/>
                    <a:gd name="connsiteY0" fmla="*/ 36607 h 37088"/>
                    <a:gd name="connsiteX1" fmla="*/ 1227050 w 1360346"/>
                    <a:gd name="connsiteY1" fmla="*/ 34745 h 37088"/>
                    <a:gd name="connsiteX2" fmla="*/ 1094362 w 1360346"/>
                    <a:gd name="connsiteY2" fmla="*/ 30313 h 37088"/>
                    <a:gd name="connsiteX3" fmla="*/ 828987 w 1360346"/>
                    <a:gd name="connsiteY3" fmla="*/ 22336 h 37088"/>
                    <a:gd name="connsiteX4" fmla="*/ 301074 w 1360346"/>
                    <a:gd name="connsiteY4" fmla="*/ 10991 h 37088"/>
                    <a:gd name="connsiteX5" fmla="*/ 3347 w 1360346"/>
                    <a:gd name="connsiteY5" fmla="*/ 6736 h 37088"/>
                    <a:gd name="connsiteX6" fmla="*/ 3170 w 1360346"/>
                    <a:gd name="connsiteY6" fmla="*/ 0 h 37088"/>
                    <a:gd name="connsiteX7" fmla="*/ 533742 w 1360346"/>
                    <a:gd name="connsiteY7" fmla="*/ 7179 h 37088"/>
                    <a:gd name="connsiteX8" fmla="*/ 1061744 w 1360346"/>
                    <a:gd name="connsiteY8" fmla="*/ 21184 h 37088"/>
                    <a:gd name="connsiteX9" fmla="*/ 1210652 w 1360346"/>
                    <a:gd name="connsiteY9" fmla="*/ 26413 h 37088"/>
                    <a:gd name="connsiteX10" fmla="*/ 1359648 w 1360346"/>
                    <a:gd name="connsiteY10" fmla="*/ 35100 h 37088"/>
                    <a:gd name="connsiteX11" fmla="*/ 1359648 w 1360346"/>
                    <a:gd name="connsiteY11" fmla="*/ 36607 h 37088"/>
                    <a:gd name="connsiteX12" fmla="*/ 1359648 w 1360346"/>
                    <a:gd name="connsiteY12" fmla="*/ 36607 h 37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0346" h="37088">
                      <a:moveTo>
                        <a:pt x="1359648" y="36607"/>
                      </a:moveTo>
                      <a:cubicBezTo>
                        <a:pt x="1315596" y="37936"/>
                        <a:pt x="1271190" y="36252"/>
                        <a:pt x="1227050" y="34745"/>
                      </a:cubicBezTo>
                      <a:cubicBezTo>
                        <a:pt x="1182821" y="33238"/>
                        <a:pt x="1138591" y="31820"/>
                        <a:pt x="1094362" y="30313"/>
                      </a:cubicBezTo>
                      <a:cubicBezTo>
                        <a:pt x="1005904" y="27388"/>
                        <a:pt x="917446" y="24729"/>
                        <a:pt x="828987" y="22336"/>
                      </a:cubicBezTo>
                      <a:cubicBezTo>
                        <a:pt x="652957" y="17550"/>
                        <a:pt x="477016" y="13916"/>
                        <a:pt x="301074" y="10991"/>
                      </a:cubicBezTo>
                      <a:cubicBezTo>
                        <a:pt x="201802" y="9395"/>
                        <a:pt x="102531" y="7977"/>
                        <a:pt x="3347" y="6736"/>
                      </a:cubicBezTo>
                      <a:cubicBezTo>
                        <a:pt x="-996" y="6648"/>
                        <a:pt x="-1173" y="0"/>
                        <a:pt x="3170" y="0"/>
                      </a:cubicBezTo>
                      <a:cubicBezTo>
                        <a:pt x="179998" y="886"/>
                        <a:pt x="356826" y="3545"/>
                        <a:pt x="533742" y="7179"/>
                      </a:cubicBezTo>
                      <a:cubicBezTo>
                        <a:pt x="709684" y="10814"/>
                        <a:pt x="885714" y="15511"/>
                        <a:pt x="1061744" y="21184"/>
                      </a:cubicBezTo>
                      <a:cubicBezTo>
                        <a:pt x="1111380" y="22779"/>
                        <a:pt x="1161016" y="24552"/>
                        <a:pt x="1210652" y="26413"/>
                      </a:cubicBezTo>
                      <a:cubicBezTo>
                        <a:pt x="1260288" y="28275"/>
                        <a:pt x="1310101" y="29781"/>
                        <a:pt x="1359648" y="35100"/>
                      </a:cubicBezTo>
                      <a:cubicBezTo>
                        <a:pt x="1360535" y="35277"/>
                        <a:pt x="1360623" y="36607"/>
                        <a:pt x="1359648" y="36607"/>
                      </a:cubicBezTo>
                      <a:lnTo>
                        <a:pt x="1359648" y="366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7" name="任意多边形: 形状 456"/>
                <p:cNvSpPr/>
                <p:nvPr>
                  <p:custDataLst>
                    <p:tags r:id="rId199"/>
                  </p:custDataLst>
                </p:nvPr>
              </p:nvSpPr>
              <p:spPr>
                <a:xfrm>
                  <a:off x="8438424" y="5041442"/>
                  <a:ext cx="1413735" cy="84886"/>
                </a:xfrm>
                <a:custGeom>
                  <a:avLst/>
                  <a:gdLst>
                    <a:gd name="connsiteX0" fmla="*/ 1386295 w 1413735"/>
                    <a:gd name="connsiteY0" fmla="*/ 81201 h 84886"/>
                    <a:gd name="connsiteX1" fmla="*/ 1409872 w 1413735"/>
                    <a:gd name="connsiteY1" fmla="*/ 70476 h 84886"/>
                    <a:gd name="connsiteX2" fmla="*/ 1410847 w 1413735"/>
                    <a:gd name="connsiteY2" fmla="*/ 72692 h 84886"/>
                    <a:gd name="connsiteX3" fmla="*/ 1350929 w 1413735"/>
                    <a:gd name="connsiteY3" fmla="*/ 57269 h 84886"/>
                    <a:gd name="connsiteX4" fmla="*/ 1282237 w 1413735"/>
                    <a:gd name="connsiteY4" fmla="*/ 52483 h 84886"/>
                    <a:gd name="connsiteX5" fmla="*/ 1144852 w 1413735"/>
                    <a:gd name="connsiteY5" fmla="*/ 43708 h 84886"/>
                    <a:gd name="connsiteX6" fmla="*/ 867334 w 1413735"/>
                    <a:gd name="connsiteY6" fmla="*/ 28994 h 84886"/>
                    <a:gd name="connsiteX7" fmla="*/ 315134 w 1413735"/>
                    <a:gd name="connsiteY7" fmla="*/ 10558 h 84886"/>
                    <a:gd name="connsiteX8" fmla="*/ 160997 w 1413735"/>
                    <a:gd name="connsiteY8" fmla="*/ 8342 h 84886"/>
                    <a:gd name="connsiteX9" fmla="*/ 82555 w 1413735"/>
                    <a:gd name="connsiteY9" fmla="*/ 7810 h 84886"/>
                    <a:gd name="connsiteX10" fmla="*/ 4112 w 1413735"/>
                    <a:gd name="connsiteY10" fmla="*/ 8254 h 84886"/>
                    <a:gd name="connsiteX11" fmla="*/ 3935 w 1413735"/>
                    <a:gd name="connsiteY11" fmla="*/ 10 h 84886"/>
                    <a:gd name="connsiteX12" fmla="*/ 144068 w 1413735"/>
                    <a:gd name="connsiteY12" fmla="*/ 2138 h 84886"/>
                    <a:gd name="connsiteX13" fmla="*/ 284200 w 1413735"/>
                    <a:gd name="connsiteY13" fmla="*/ 4354 h 84886"/>
                    <a:gd name="connsiteX14" fmla="*/ 561718 w 1413735"/>
                    <a:gd name="connsiteY14" fmla="*/ 11356 h 84886"/>
                    <a:gd name="connsiteX15" fmla="*/ 1119590 w 1413735"/>
                    <a:gd name="connsiteY15" fmla="*/ 37237 h 84886"/>
                    <a:gd name="connsiteX16" fmla="*/ 1276564 w 1413735"/>
                    <a:gd name="connsiteY16" fmla="*/ 47608 h 84886"/>
                    <a:gd name="connsiteX17" fmla="*/ 1353234 w 1413735"/>
                    <a:gd name="connsiteY17" fmla="*/ 53103 h 84886"/>
                    <a:gd name="connsiteX18" fmla="*/ 1412797 w 1413735"/>
                    <a:gd name="connsiteY18" fmla="*/ 69501 h 84886"/>
                    <a:gd name="connsiteX19" fmla="*/ 1413506 w 1413735"/>
                    <a:gd name="connsiteY19" fmla="*/ 72160 h 84886"/>
                    <a:gd name="connsiteX20" fmla="*/ 1385852 w 1413735"/>
                    <a:gd name="connsiteY20" fmla="*/ 83151 h 84886"/>
                    <a:gd name="connsiteX21" fmla="*/ 1386295 w 1413735"/>
                    <a:gd name="connsiteY21" fmla="*/ 81201 h 84886"/>
                    <a:gd name="connsiteX22" fmla="*/ 1386295 w 1413735"/>
                    <a:gd name="connsiteY22" fmla="*/ 81201 h 84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13735" h="84886">
                      <a:moveTo>
                        <a:pt x="1386295" y="81201"/>
                      </a:moveTo>
                      <a:cubicBezTo>
                        <a:pt x="1395690" y="83860"/>
                        <a:pt x="1406238" y="79428"/>
                        <a:pt x="1409872" y="70476"/>
                      </a:cubicBezTo>
                      <a:cubicBezTo>
                        <a:pt x="1410226" y="71185"/>
                        <a:pt x="1410492" y="71983"/>
                        <a:pt x="1410847" y="72692"/>
                      </a:cubicBezTo>
                      <a:cubicBezTo>
                        <a:pt x="1392499" y="61523"/>
                        <a:pt x="1371581" y="58776"/>
                        <a:pt x="1350929" y="57269"/>
                      </a:cubicBezTo>
                      <a:cubicBezTo>
                        <a:pt x="1328061" y="55585"/>
                        <a:pt x="1305105" y="53990"/>
                        <a:pt x="1282237" y="52483"/>
                      </a:cubicBezTo>
                      <a:cubicBezTo>
                        <a:pt x="1236501" y="49380"/>
                        <a:pt x="1190676" y="46278"/>
                        <a:pt x="1144852" y="43708"/>
                      </a:cubicBezTo>
                      <a:cubicBezTo>
                        <a:pt x="1052316" y="38567"/>
                        <a:pt x="959869" y="33249"/>
                        <a:pt x="867334" y="28994"/>
                      </a:cubicBezTo>
                      <a:cubicBezTo>
                        <a:pt x="683238" y="20485"/>
                        <a:pt x="499142" y="13837"/>
                        <a:pt x="315134" y="10558"/>
                      </a:cubicBezTo>
                      <a:cubicBezTo>
                        <a:pt x="263726" y="9672"/>
                        <a:pt x="212406" y="8785"/>
                        <a:pt x="160997" y="8342"/>
                      </a:cubicBezTo>
                      <a:cubicBezTo>
                        <a:pt x="134850" y="8076"/>
                        <a:pt x="108702" y="7899"/>
                        <a:pt x="82555" y="7810"/>
                      </a:cubicBezTo>
                      <a:cubicBezTo>
                        <a:pt x="56407" y="7722"/>
                        <a:pt x="30171" y="6924"/>
                        <a:pt x="4112" y="8254"/>
                      </a:cubicBezTo>
                      <a:cubicBezTo>
                        <a:pt x="-1206" y="8520"/>
                        <a:pt x="-1472" y="-344"/>
                        <a:pt x="3935" y="10"/>
                      </a:cubicBezTo>
                      <a:cubicBezTo>
                        <a:pt x="50557" y="2758"/>
                        <a:pt x="97445" y="1517"/>
                        <a:pt x="144068" y="2138"/>
                      </a:cubicBezTo>
                      <a:cubicBezTo>
                        <a:pt x="190779" y="2758"/>
                        <a:pt x="237490" y="3379"/>
                        <a:pt x="284200" y="4354"/>
                      </a:cubicBezTo>
                      <a:cubicBezTo>
                        <a:pt x="376647" y="6126"/>
                        <a:pt x="469183" y="8342"/>
                        <a:pt x="561718" y="11356"/>
                      </a:cubicBezTo>
                      <a:cubicBezTo>
                        <a:pt x="747676" y="17472"/>
                        <a:pt x="933722" y="25006"/>
                        <a:pt x="1119590" y="37237"/>
                      </a:cubicBezTo>
                      <a:cubicBezTo>
                        <a:pt x="1171885" y="40694"/>
                        <a:pt x="1224269" y="44062"/>
                        <a:pt x="1276564" y="47608"/>
                      </a:cubicBezTo>
                      <a:cubicBezTo>
                        <a:pt x="1302091" y="49380"/>
                        <a:pt x="1327707" y="50799"/>
                        <a:pt x="1353234" y="53103"/>
                      </a:cubicBezTo>
                      <a:cubicBezTo>
                        <a:pt x="1373797" y="54964"/>
                        <a:pt x="1394627" y="58244"/>
                        <a:pt x="1412797" y="69501"/>
                      </a:cubicBezTo>
                      <a:cubicBezTo>
                        <a:pt x="1413772" y="70121"/>
                        <a:pt x="1413949" y="71185"/>
                        <a:pt x="1413506" y="72160"/>
                      </a:cubicBezTo>
                      <a:cubicBezTo>
                        <a:pt x="1409074" y="82885"/>
                        <a:pt x="1397020" y="87760"/>
                        <a:pt x="1385852" y="83151"/>
                      </a:cubicBezTo>
                      <a:cubicBezTo>
                        <a:pt x="1384699" y="82530"/>
                        <a:pt x="1385054" y="80846"/>
                        <a:pt x="1386295" y="81201"/>
                      </a:cubicBezTo>
                      <a:lnTo>
                        <a:pt x="1386295" y="812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8" name="任意多边形: 形状 457"/>
                <p:cNvSpPr/>
                <p:nvPr>
                  <p:custDataLst>
                    <p:tags r:id="rId200"/>
                  </p:custDataLst>
                </p:nvPr>
              </p:nvSpPr>
              <p:spPr>
                <a:xfrm>
                  <a:off x="8380016" y="5048712"/>
                  <a:ext cx="66115" cy="302757"/>
                </a:xfrm>
                <a:custGeom>
                  <a:avLst/>
                  <a:gdLst>
                    <a:gd name="connsiteX0" fmla="*/ 65888 w 66115"/>
                    <a:gd name="connsiteY0" fmla="*/ 806 h 302757"/>
                    <a:gd name="connsiteX1" fmla="*/ 29813 w 66115"/>
                    <a:gd name="connsiteY1" fmla="*/ 47429 h 302757"/>
                    <a:gd name="connsiteX2" fmla="*/ 13593 w 66115"/>
                    <a:gd name="connsiteY2" fmla="*/ 107878 h 302757"/>
                    <a:gd name="connsiteX3" fmla="*/ 21748 w 66115"/>
                    <a:gd name="connsiteY3" fmla="*/ 236222 h 302757"/>
                    <a:gd name="connsiteX4" fmla="*/ 36284 w 66115"/>
                    <a:gd name="connsiteY4" fmla="*/ 269727 h 302757"/>
                    <a:gd name="connsiteX5" fmla="*/ 45236 w 66115"/>
                    <a:gd name="connsiteY5" fmla="*/ 284529 h 302757"/>
                    <a:gd name="connsiteX6" fmla="*/ 53302 w 66115"/>
                    <a:gd name="connsiteY6" fmla="*/ 299774 h 302757"/>
                    <a:gd name="connsiteX7" fmla="*/ 49491 w 66115"/>
                    <a:gd name="connsiteY7" fmla="*/ 302610 h 302757"/>
                    <a:gd name="connsiteX8" fmla="*/ 38677 w 66115"/>
                    <a:gd name="connsiteY8" fmla="*/ 292240 h 302757"/>
                    <a:gd name="connsiteX9" fmla="*/ 29459 w 66115"/>
                    <a:gd name="connsiteY9" fmla="*/ 277526 h 302757"/>
                    <a:gd name="connsiteX10" fmla="*/ 15189 w 66115"/>
                    <a:gd name="connsiteY10" fmla="*/ 246681 h 302757"/>
                    <a:gd name="connsiteX11" fmla="*/ 918 w 66115"/>
                    <a:gd name="connsiteY11" fmla="*/ 179939 h 302757"/>
                    <a:gd name="connsiteX12" fmla="*/ 20861 w 66115"/>
                    <a:gd name="connsiteY12" fmla="*/ 45833 h 302757"/>
                    <a:gd name="connsiteX13" fmla="*/ 65622 w 66115"/>
                    <a:gd name="connsiteY13" fmla="*/ 9 h 302757"/>
                    <a:gd name="connsiteX14" fmla="*/ 65888 w 66115"/>
                    <a:gd name="connsiteY14" fmla="*/ 806 h 302757"/>
                    <a:gd name="connsiteX15" fmla="*/ 65888 w 66115"/>
                    <a:gd name="connsiteY15" fmla="*/ 806 h 302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115" h="302757">
                      <a:moveTo>
                        <a:pt x="65888" y="806"/>
                      </a:moveTo>
                      <a:cubicBezTo>
                        <a:pt x="49047" y="11443"/>
                        <a:pt x="37170" y="29258"/>
                        <a:pt x="29813" y="47429"/>
                      </a:cubicBezTo>
                      <a:cubicBezTo>
                        <a:pt x="22014" y="66574"/>
                        <a:pt x="17050" y="87315"/>
                        <a:pt x="13593" y="107878"/>
                      </a:cubicBezTo>
                      <a:cubicBezTo>
                        <a:pt x="6591" y="149980"/>
                        <a:pt x="7921" y="194652"/>
                        <a:pt x="21748" y="236222"/>
                      </a:cubicBezTo>
                      <a:cubicBezTo>
                        <a:pt x="25559" y="247745"/>
                        <a:pt x="30434" y="259002"/>
                        <a:pt x="36284" y="269727"/>
                      </a:cubicBezTo>
                      <a:cubicBezTo>
                        <a:pt x="39032" y="274779"/>
                        <a:pt x="42045" y="279742"/>
                        <a:pt x="45236" y="284529"/>
                      </a:cubicBezTo>
                      <a:cubicBezTo>
                        <a:pt x="48604" y="289581"/>
                        <a:pt x="53125" y="293658"/>
                        <a:pt x="53302" y="299774"/>
                      </a:cubicBezTo>
                      <a:cubicBezTo>
                        <a:pt x="53390" y="301813"/>
                        <a:pt x="51440" y="303231"/>
                        <a:pt x="49491" y="302610"/>
                      </a:cubicBezTo>
                      <a:cubicBezTo>
                        <a:pt x="43995" y="301015"/>
                        <a:pt x="41779" y="296761"/>
                        <a:pt x="38677" y="292240"/>
                      </a:cubicBezTo>
                      <a:cubicBezTo>
                        <a:pt x="35397" y="287454"/>
                        <a:pt x="32295" y="282579"/>
                        <a:pt x="29459" y="277526"/>
                      </a:cubicBezTo>
                      <a:cubicBezTo>
                        <a:pt x="23875" y="267599"/>
                        <a:pt x="19177" y="257318"/>
                        <a:pt x="15189" y="246681"/>
                      </a:cubicBezTo>
                      <a:cubicBezTo>
                        <a:pt x="7123" y="225143"/>
                        <a:pt x="2691" y="202541"/>
                        <a:pt x="918" y="179939"/>
                      </a:cubicBezTo>
                      <a:cubicBezTo>
                        <a:pt x="-2627" y="134735"/>
                        <a:pt x="4109" y="87137"/>
                        <a:pt x="20861" y="45833"/>
                      </a:cubicBezTo>
                      <a:cubicBezTo>
                        <a:pt x="29282" y="25181"/>
                        <a:pt x="41779" y="4174"/>
                        <a:pt x="65622" y="9"/>
                      </a:cubicBezTo>
                      <a:cubicBezTo>
                        <a:pt x="66065" y="-80"/>
                        <a:pt x="66331" y="540"/>
                        <a:pt x="65888" y="806"/>
                      </a:cubicBezTo>
                      <a:lnTo>
                        <a:pt x="65888" y="80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9" name="任意多边形: 形状 458"/>
                <p:cNvSpPr/>
                <p:nvPr>
                  <p:custDataLst>
                    <p:tags r:id="rId201"/>
                  </p:custDataLst>
                </p:nvPr>
              </p:nvSpPr>
              <p:spPr>
                <a:xfrm>
                  <a:off x="9746984" y="5128100"/>
                  <a:ext cx="32537" cy="227558"/>
                </a:xfrm>
                <a:custGeom>
                  <a:avLst/>
                  <a:gdLst>
                    <a:gd name="connsiteX0" fmla="*/ 30935 w 32537"/>
                    <a:gd name="connsiteY0" fmla="*/ 6065 h 227558"/>
                    <a:gd name="connsiteX1" fmla="*/ 24908 w 32537"/>
                    <a:gd name="connsiteY1" fmla="*/ 17322 h 227558"/>
                    <a:gd name="connsiteX2" fmla="*/ 21097 w 32537"/>
                    <a:gd name="connsiteY2" fmla="*/ 30352 h 227558"/>
                    <a:gd name="connsiteX3" fmla="*/ 14981 w 32537"/>
                    <a:gd name="connsiteY3" fmla="*/ 56853 h 227558"/>
                    <a:gd name="connsiteX4" fmla="*/ 9485 w 32537"/>
                    <a:gd name="connsiteY4" fmla="*/ 114821 h 227558"/>
                    <a:gd name="connsiteX5" fmla="*/ 14183 w 32537"/>
                    <a:gd name="connsiteY5" fmla="*/ 172346 h 227558"/>
                    <a:gd name="connsiteX6" fmla="*/ 20299 w 32537"/>
                    <a:gd name="connsiteY6" fmla="*/ 200354 h 227558"/>
                    <a:gd name="connsiteX7" fmla="*/ 24110 w 32537"/>
                    <a:gd name="connsiteY7" fmla="*/ 213738 h 227558"/>
                    <a:gd name="connsiteX8" fmla="*/ 25440 w 32537"/>
                    <a:gd name="connsiteY8" fmla="*/ 226059 h 227558"/>
                    <a:gd name="connsiteX9" fmla="*/ 21008 w 32537"/>
                    <a:gd name="connsiteY9" fmla="*/ 227123 h 227558"/>
                    <a:gd name="connsiteX10" fmla="*/ 12410 w 32537"/>
                    <a:gd name="connsiteY10" fmla="*/ 207534 h 227558"/>
                    <a:gd name="connsiteX11" fmla="*/ 6649 w 32537"/>
                    <a:gd name="connsiteY11" fmla="*/ 183425 h 227558"/>
                    <a:gd name="connsiteX12" fmla="*/ 533 w 32537"/>
                    <a:gd name="connsiteY12" fmla="*/ 135207 h 227558"/>
                    <a:gd name="connsiteX13" fmla="*/ 9574 w 32537"/>
                    <a:gd name="connsiteY13" fmla="*/ 38063 h 227558"/>
                    <a:gd name="connsiteX14" fmla="*/ 17462 w 32537"/>
                    <a:gd name="connsiteY14" fmla="*/ 12093 h 227558"/>
                    <a:gd name="connsiteX15" fmla="*/ 29251 w 32537"/>
                    <a:gd name="connsiteY15" fmla="*/ 38 h 227558"/>
                    <a:gd name="connsiteX16" fmla="*/ 30935 w 32537"/>
                    <a:gd name="connsiteY16" fmla="*/ 6065 h 227558"/>
                    <a:gd name="connsiteX17" fmla="*/ 30935 w 32537"/>
                    <a:gd name="connsiteY17" fmla="*/ 6065 h 22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2537" h="227558">
                      <a:moveTo>
                        <a:pt x="30935" y="6065"/>
                      </a:moveTo>
                      <a:cubicBezTo>
                        <a:pt x="26858" y="7927"/>
                        <a:pt x="26060" y="13422"/>
                        <a:pt x="24908" y="17322"/>
                      </a:cubicBezTo>
                      <a:cubicBezTo>
                        <a:pt x="23578" y="21665"/>
                        <a:pt x="22249" y="26008"/>
                        <a:pt x="21097" y="30352"/>
                      </a:cubicBezTo>
                      <a:cubicBezTo>
                        <a:pt x="18703" y="39038"/>
                        <a:pt x="16665" y="47901"/>
                        <a:pt x="14981" y="56853"/>
                      </a:cubicBezTo>
                      <a:cubicBezTo>
                        <a:pt x="11435" y="75910"/>
                        <a:pt x="9574" y="95321"/>
                        <a:pt x="9485" y="114821"/>
                      </a:cubicBezTo>
                      <a:cubicBezTo>
                        <a:pt x="9397" y="133966"/>
                        <a:pt x="10903" y="153289"/>
                        <a:pt x="14183" y="172346"/>
                      </a:cubicBezTo>
                      <a:cubicBezTo>
                        <a:pt x="15778" y="181741"/>
                        <a:pt x="17817" y="191137"/>
                        <a:pt x="20299" y="200354"/>
                      </a:cubicBezTo>
                      <a:cubicBezTo>
                        <a:pt x="21451" y="204786"/>
                        <a:pt x="22780" y="209307"/>
                        <a:pt x="24110" y="213738"/>
                      </a:cubicBezTo>
                      <a:cubicBezTo>
                        <a:pt x="25440" y="218170"/>
                        <a:pt x="27301" y="221804"/>
                        <a:pt x="25440" y="226059"/>
                      </a:cubicBezTo>
                      <a:cubicBezTo>
                        <a:pt x="24730" y="227654"/>
                        <a:pt x="22426" y="227920"/>
                        <a:pt x="21008" y="227123"/>
                      </a:cubicBezTo>
                      <a:cubicBezTo>
                        <a:pt x="15158" y="223666"/>
                        <a:pt x="14094" y="213473"/>
                        <a:pt x="12410" y="207534"/>
                      </a:cubicBezTo>
                      <a:cubicBezTo>
                        <a:pt x="10194" y="199557"/>
                        <a:pt x="8244" y="191491"/>
                        <a:pt x="6649" y="183425"/>
                      </a:cubicBezTo>
                      <a:cubicBezTo>
                        <a:pt x="3458" y="167471"/>
                        <a:pt x="1419" y="151339"/>
                        <a:pt x="533" y="135207"/>
                      </a:cubicBezTo>
                      <a:cubicBezTo>
                        <a:pt x="-1328" y="102412"/>
                        <a:pt x="1685" y="69529"/>
                        <a:pt x="9574" y="38063"/>
                      </a:cubicBezTo>
                      <a:cubicBezTo>
                        <a:pt x="11790" y="29288"/>
                        <a:pt x="14360" y="20602"/>
                        <a:pt x="17462" y="12093"/>
                      </a:cubicBezTo>
                      <a:cubicBezTo>
                        <a:pt x="19501" y="6509"/>
                        <a:pt x="21983" y="-582"/>
                        <a:pt x="29251" y="38"/>
                      </a:cubicBezTo>
                      <a:cubicBezTo>
                        <a:pt x="32176" y="304"/>
                        <a:pt x="34037" y="4647"/>
                        <a:pt x="30935" y="6065"/>
                      </a:cubicBezTo>
                      <a:lnTo>
                        <a:pt x="30935" y="60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0" name="任意多边形: 形状 459"/>
                <p:cNvSpPr/>
                <p:nvPr>
                  <p:custDataLst>
                    <p:tags r:id="rId202"/>
                  </p:custDataLst>
                </p:nvPr>
              </p:nvSpPr>
              <p:spPr>
                <a:xfrm>
                  <a:off x="9780081" y="5086298"/>
                  <a:ext cx="174443" cy="15436"/>
                </a:xfrm>
                <a:custGeom>
                  <a:avLst/>
                  <a:gdLst>
                    <a:gd name="connsiteX0" fmla="*/ 174311 w 174443"/>
                    <a:gd name="connsiteY0" fmla="*/ 14807 h 15436"/>
                    <a:gd name="connsiteX1" fmla="*/ 153482 w 174443"/>
                    <a:gd name="connsiteY1" fmla="*/ 14629 h 15436"/>
                    <a:gd name="connsiteX2" fmla="*/ 132564 w 174443"/>
                    <a:gd name="connsiteY2" fmla="*/ 13300 h 15436"/>
                    <a:gd name="connsiteX3" fmla="*/ 87271 w 174443"/>
                    <a:gd name="connsiteY3" fmla="*/ 12679 h 15436"/>
                    <a:gd name="connsiteX4" fmla="*/ 43042 w 174443"/>
                    <a:gd name="connsiteY4" fmla="*/ 11616 h 15436"/>
                    <a:gd name="connsiteX5" fmla="*/ 1117 w 174443"/>
                    <a:gd name="connsiteY5" fmla="*/ 3993 h 15436"/>
                    <a:gd name="connsiteX6" fmla="*/ 2092 w 174443"/>
                    <a:gd name="connsiteY6" fmla="*/ 93 h 15436"/>
                    <a:gd name="connsiteX7" fmla="*/ 45967 w 174443"/>
                    <a:gd name="connsiteY7" fmla="*/ 2929 h 15436"/>
                    <a:gd name="connsiteX8" fmla="*/ 90196 w 174443"/>
                    <a:gd name="connsiteY8" fmla="*/ 4170 h 15436"/>
                    <a:gd name="connsiteX9" fmla="*/ 133361 w 174443"/>
                    <a:gd name="connsiteY9" fmla="*/ 5854 h 15436"/>
                    <a:gd name="connsiteX10" fmla="*/ 174311 w 174443"/>
                    <a:gd name="connsiteY10" fmla="*/ 14275 h 15436"/>
                    <a:gd name="connsiteX11" fmla="*/ 174311 w 174443"/>
                    <a:gd name="connsiteY11" fmla="*/ 14807 h 15436"/>
                    <a:gd name="connsiteX12" fmla="*/ 174311 w 174443"/>
                    <a:gd name="connsiteY12" fmla="*/ 14807 h 15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4443" h="15436">
                      <a:moveTo>
                        <a:pt x="174311" y="14807"/>
                      </a:moveTo>
                      <a:cubicBezTo>
                        <a:pt x="167575" y="16048"/>
                        <a:pt x="160395" y="15161"/>
                        <a:pt x="153482" y="14629"/>
                      </a:cubicBezTo>
                      <a:cubicBezTo>
                        <a:pt x="146479" y="14098"/>
                        <a:pt x="139477" y="13654"/>
                        <a:pt x="132564" y="13300"/>
                      </a:cubicBezTo>
                      <a:cubicBezTo>
                        <a:pt x="117496" y="12591"/>
                        <a:pt x="102339" y="12679"/>
                        <a:pt x="87271" y="12679"/>
                      </a:cubicBezTo>
                      <a:cubicBezTo>
                        <a:pt x="72557" y="12679"/>
                        <a:pt x="57755" y="12502"/>
                        <a:pt x="43042" y="11616"/>
                      </a:cubicBezTo>
                      <a:cubicBezTo>
                        <a:pt x="28771" y="10729"/>
                        <a:pt x="14590" y="10020"/>
                        <a:pt x="1117" y="3993"/>
                      </a:cubicBezTo>
                      <a:cubicBezTo>
                        <a:pt x="-1010" y="3018"/>
                        <a:pt x="231" y="182"/>
                        <a:pt x="2092" y="93"/>
                      </a:cubicBezTo>
                      <a:cubicBezTo>
                        <a:pt x="16717" y="-528"/>
                        <a:pt x="31342" y="2132"/>
                        <a:pt x="45967" y="2929"/>
                      </a:cubicBezTo>
                      <a:cubicBezTo>
                        <a:pt x="60680" y="3727"/>
                        <a:pt x="75482" y="3904"/>
                        <a:pt x="90196" y="4170"/>
                      </a:cubicBezTo>
                      <a:cubicBezTo>
                        <a:pt x="104555" y="4436"/>
                        <a:pt x="119003" y="4791"/>
                        <a:pt x="133361" y="5854"/>
                      </a:cubicBezTo>
                      <a:cubicBezTo>
                        <a:pt x="146479" y="6829"/>
                        <a:pt x="162611" y="7184"/>
                        <a:pt x="174311" y="14275"/>
                      </a:cubicBezTo>
                      <a:cubicBezTo>
                        <a:pt x="174488" y="14541"/>
                        <a:pt x="174488" y="14807"/>
                        <a:pt x="174311" y="14807"/>
                      </a:cubicBezTo>
                      <a:lnTo>
                        <a:pt x="174311" y="148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1" name="任意多边形: 形状 460"/>
                <p:cNvSpPr/>
                <p:nvPr>
                  <p:custDataLst>
                    <p:tags r:id="rId203"/>
                  </p:custDataLst>
                </p:nvPr>
              </p:nvSpPr>
              <p:spPr>
                <a:xfrm>
                  <a:off x="8363782" y="4934773"/>
                  <a:ext cx="1590450" cy="169047"/>
                </a:xfrm>
                <a:custGeom>
                  <a:avLst/>
                  <a:gdLst>
                    <a:gd name="connsiteX0" fmla="*/ 1588305 w 1590450"/>
                    <a:gd name="connsiteY0" fmla="*/ 168370 h 169047"/>
                    <a:gd name="connsiteX1" fmla="*/ 1582367 w 1590450"/>
                    <a:gd name="connsiteY1" fmla="*/ 143818 h 169047"/>
                    <a:gd name="connsiteX2" fmla="*/ 1579442 w 1590450"/>
                    <a:gd name="connsiteY2" fmla="*/ 116518 h 169047"/>
                    <a:gd name="connsiteX3" fmla="*/ 1578201 w 1590450"/>
                    <a:gd name="connsiteY3" fmla="*/ 61919 h 169047"/>
                    <a:gd name="connsiteX4" fmla="*/ 1582987 w 1590450"/>
                    <a:gd name="connsiteY4" fmla="*/ 66705 h 169047"/>
                    <a:gd name="connsiteX5" fmla="*/ 965198 w 1590450"/>
                    <a:gd name="connsiteY5" fmla="*/ 31783 h 169047"/>
                    <a:gd name="connsiteX6" fmla="*/ 350776 w 1590450"/>
                    <a:gd name="connsiteY6" fmla="*/ 10776 h 169047"/>
                    <a:gd name="connsiteX7" fmla="*/ 4477 w 1590450"/>
                    <a:gd name="connsiteY7" fmla="*/ 10067 h 169047"/>
                    <a:gd name="connsiteX8" fmla="*/ 4300 w 1590450"/>
                    <a:gd name="connsiteY8" fmla="*/ 1026 h 169047"/>
                    <a:gd name="connsiteX9" fmla="*/ 621469 w 1590450"/>
                    <a:gd name="connsiteY9" fmla="*/ 7940 h 169047"/>
                    <a:gd name="connsiteX10" fmla="*/ 1236068 w 1590450"/>
                    <a:gd name="connsiteY10" fmla="*/ 36658 h 169047"/>
                    <a:gd name="connsiteX11" fmla="*/ 1582810 w 1590450"/>
                    <a:gd name="connsiteY11" fmla="*/ 57310 h 169047"/>
                    <a:gd name="connsiteX12" fmla="*/ 1587597 w 1590450"/>
                    <a:gd name="connsiteY12" fmla="*/ 62096 h 169047"/>
                    <a:gd name="connsiteX13" fmla="*/ 1590255 w 1590450"/>
                    <a:gd name="connsiteY13" fmla="*/ 168104 h 169047"/>
                    <a:gd name="connsiteX14" fmla="*/ 1588305 w 1590450"/>
                    <a:gd name="connsiteY14" fmla="*/ 168370 h 169047"/>
                    <a:gd name="connsiteX15" fmla="*/ 1588305 w 1590450"/>
                    <a:gd name="connsiteY15" fmla="*/ 168370 h 169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90450" h="169047">
                      <a:moveTo>
                        <a:pt x="1588305" y="168370"/>
                      </a:moveTo>
                      <a:cubicBezTo>
                        <a:pt x="1585735" y="160039"/>
                        <a:pt x="1583519" y="152416"/>
                        <a:pt x="1582367" y="143818"/>
                      </a:cubicBezTo>
                      <a:cubicBezTo>
                        <a:pt x="1581126" y="134777"/>
                        <a:pt x="1580151" y="125648"/>
                        <a:pt x="1579442" y="116518"/>
                      </a:cubicBezTo>
                      <a:cubicBezTo>
                        <a:pt x="1578201" y="98348"/>
                        <a:pt x="1577935" y="80089"/>
                        <a:pt x="1578201" y="61919"/>
                      </a:cubicBezTo>
                      <a:cubicBezTo>
                        <a:pt x="1579797" y="63514"/>
                        <a:pt x="1581392" y="65110"/>
                        <a:pt x="1582987" y="66705"/>
                      </a:cubicBezTo>
                      <a:cubicBezTo>
                        <a:pt x="1377087" y="54385"/>
                        <a:pt x="1171098" y="41887"/>
                        <a:pt x="965198" y="31783"/>
                      </a:cubicBezTo>
                      <a:cubicBezTo>
                        <a:pt x="760361" y="21678"/>
                        <a:pt x="555524" y="13967"/>
                        <a:pt x="350776" y="10776"/>
                      </a:cubicBezTo>
                      <a:cubicBezTo>
                        <a:pt x="235284" y="9003"/>
                        <a:pt x="119792" y="8560"/>
                        <a:pt x="4477" y="10067"/>
                      </a:cubicBezTo>
                      <a:cubicBezTo>
                        <a:pt x="-1373" y="10156"/>
                        <a:pt x="-1550" y="1115"/>
                        <a:pt x="4300" y="1026"/>
                      </a:cubicBezTo>
                      <a:cubicBezTo>
                        <a:pt x="209846" y="-1721"/>
                        <a:pt x="415657" y="1204"/>
                        <a:pt x="621469" y="7940"/>
                      </a:cubicBezTo>
                      <a:cubicBezTo>
                        <a:pt x="826306" y="14676"/>
                        <a:pt x="1031231" y="25047"/>
                        <a:pt x="1236068" y="36658"/>
                      </a:cubicBezTo>
                      <a:cubicBezTo>
                        <a:pt x="1351649" y="43217"/>
                        <a:pt x="1467229" y="50308"/>
                        <a:pt x="1582810" y="57310"/>
                      </a:cubicBezTo>
                      <a:cubicBezTo>
                        <a:pt x="1585292" y="57487"/>
                        <a:pt x="1587597" y="59437"/>
                        <a:pt x="1587597" y="62096"/>
                      </a:cubicBezTo>
                      <a:cubicBezTo>
                        <a:pt x="1587065" y="97462"/>
                        <a:pt x="1591408" y="132916"/>
                        <a:pt x="1590255" y="168104"/>
                      </a:cubicBezTo>
                      <a:cubicBezTo>
                        <a:pt x="1590078" y="169168"/>
                        <a:pt x="1588571" y="169434"/>
                        <a:pt x="1588305" y="168370"/>
                      </a:cubicBezTo>
                      <a:lnTo>
                        <a:pt x="1588305" y="16837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2" name="任意多边形: 形状 461"/>
                <p:cNvSpPr/>
                <p:nvPr>
                  <p:custDataLst>
                    <p:tags r:id="rId204"/>
                  </p:custDataLst>
                </p:nvPr>
              </p:nvSpPr>
              <p:spPr>
                <a:xfrm>
                  <a:off x="8352525" y="4939906"/>
                  <a:ext cx="92830" cy="109701"/>
                </a:xfrm>
                <a:custGeom>
                  <a:avLst/>
                  <a:gdLst>
                    <a:gd name="connsiteX0" fmla="*/ 92670 w 92830"/>
                    <a:gd name="connsiteY0" fmla="*/ 104294 h 109701"/>
                    <a:gd name="connsiteX1" fmla="*/ 85845 w 92830"/>
                    <a:gd name="connsiteY1" fmla="*/ 107308 h 109701"/>
                    <a:gd name="connsiteX2" fmla="*/ 78666 w 92830"/>
                    <a:gd name="connsiteY2" fmla="*/ 108992 h 109701"/>
                    <a:gd name="connsiteX3" fmla="*/ 66346 w 92830"/>
                    <a:gd name="connsiteY3" fmla="*/ 109701 h 109701"/>
                    <a:gd name="connsiteX4" fmla="*/ 38780 w 92830"/>
                    <a:gd name="connsiteY4" fmla="*/ 107308 h 109701"/>
                    <a:gd name="connsiteX5" fmla="*/ 17862 w 92830"/>
                    <a:gd name="connsiteY5" fmla="*/ 98710 h 109701"/>
                    <a:gd name="connsiteX6" fmla="*/ 16887 w 92830"/>
                    <a:gd name="connsiteY6" fmla="*/ 87985 h 109701"/>
                    <a:gd name="connsiteX7" fmla="*/ 15203 w 92830"/>
                    <a:gd name="connsiteY7" fmla="*/ 75045 h 109701"/>
                    <a:gd name="connsiteX8" fmla="*/ 1730 w 92830"/>
                    <a:gd name="connsiteY8" fmla="*/ 25497 h 109701"/>
                    <a:gd name="connsiteX9" fmla="*/ 1996 w 92830"/>
                    <a:gd name="connsiteY9" fmla="*/ 3516 h 109701"/>
                    <a:gd name="connsiteX10" fmla="*/ 13873 w 92830"/>
                    <a:gd name="connsiteY10" fmla="*/ 4402 h 109701"/>
                    <a:gd name="connsiteX11" fmla="*/ 8378 w 92830"/>
                    <a:gd name="connsiteY11" fmla="*/ 7504 h 109701"/>
                    <a:gd name="connsiteX12" fmla="*/ 7669 w 92830"/>
                    <a:gd name="connsiteY12" fmla="*/ 6973 h 109701"/>
                    <a:gd name="connsiteX13" fmla="*/ 10239 w 92830"/>
                    <a:gd name="connsiteY13" fmla="*/ 8036 h 109701"/>
                    <a:gd name="connsiteX14" fmla="*/ 9530 w 92830"/>
                    <a:gd name="connsiteY14" fmla="*/ 7947 h 109701"/>
                    <a:gd name="connsiteX15" fmla="*/ 12189 w 92830"/>
                    <a:gd name="connsiteY15" fmla="*/ 6884 h 109701"/>
                    <a:gd name="connsiteX16" fmla="*/ 11392 w 92830"/>
                    <a:gd name="connsiteY16" fmla="*/ 8125 h 109701"/>
                    <a:gd name="connsiteX17" fmla="*/ 9973 w 92830"/>
                    <a:gd name="connsiteY17" fmla="*/ 11138 h 109701"/>
                    <a:gd name="connsiteX18" fmla="*/ 10505 w 92830"/>
                    <a:gd name="connsiteY18" fmla="*/ 21154 h 109701"/>
                    <a:gd name="connsiteX19" fmla="*/ 14671 w 92830"/>
                    <a:gd name="connsiteY19" fmla="*/ 39767 h 109701"/>
                    <a:gd name="connsiteX20" fmla="*/ 25130 w 92830"/>
                    <a:gd name="connsiteY20" fmla="*/ 78413 h 109701"/>
                    <a:gd name="connsiteX21" fmla="*/ 26105 w 92830"/>
                    <a:gd name="connsiteY21" fmla="*/ 87365 h 109701"/>
                    <a:gd name="connsiteX22" fmla="*/ 26637 w 92830"/>
                    <a:gd name="connsiteY22" fmla="*/ 95519 h 109701"/>
                    <a:gd name="connsiteX23" fmla="*/ 37273 w 92830"/>
                    <a:gd name="connsiteY23" fmla="*/ 97824 h 109701"/>
                    <a:gd name="connsiteX24" fmla="*/ 48264 w 92830"/>
                    <a:gd name="connsiteY24" fmla="*/ 99508 h 109701"/>
                    <a:gd name="connsiteX25" fmla="*/ 69980 w 92830"/>
                    <a:gd name="connsiteY25" fmla="*/ 101103 h 109701"/>
                    <a:gd name="connsiteX26" fmla="*/ 80350 w 92830"/>
                    <a:gd name="connsiteY26" fmla="*/ 101635 h 109701"/>
                    <a:gd name="connsiteX27" fmla="*/ 92582 w 92830"/>
                    <a:gd name="connsiteY27" fmla="*/ 103674 h 109701"/>
                    <a:gd name="connsiteX28" fmla="*/ 92670 w 92830"/>
                    <a:gd name="connsiteY28" fmla="*/ 104294 h 109701"/>
                    <a:gd name="connsiteX29" fmla="*/ 92670 w 92830"/>
                    <a:gd name="connsiteY29" fmla="*/ 104294 h 10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2830" h="109701">
                      <a:moveTo>
                        <a:pt x="92670" y="104294"/>
                      </a:moveTo>
                      <a:cubicBezTo>
                        <a:pt x="90011" y="104826"/>
                        <a:pt x="88239" y="106333"/>
                        <a:pt x="85845" y="107308"/>
                      </a:cubicBezTo>
                      <a:cubicBezTo>
                        <a:pt x="83630" y="108194"/>
                        <a:pt x="81059" y="108637"/>
                        <a:pt x="78666" y="108992"/>
                      </a:cubicBezTo>
                      <a:cubicBezTo>
                        <a:pt x="74677" y="109612"/>
                        <a:pt x="70423" y="109701"/>
                        <a:pt x="66346" y="109701"/>
                      </a:cubicBezTo>
                      <a:cubicBezTo>
                        <a:pt x="57128" y="109701"/>
                        <a:pt x="47909" y="108815"/>
                        <a:pt x="38780" y="107308"/>
                      </a:cubicBezTo>
                      <a:cubicBezTo>
                        <a:pt x="32221" y="106244"/>
                        <a:pt x="20964" y="106067"/>
                        <a:pt x="17862" y="98710"/>
                      </a:cubicBezTo>
                      <a:cubicBezTo>
                        <a:pt x="16444" y="95342"/>
                        <a:pt x="17064" y="91531"/>
                        <a:pt x="16887" y="87985"/>
                      </a:cubicBezTo>
                      <a:cubicBezTo>
                        <a:pt x="16710" y="83642"/>
                        <a:pt x="16089" y="79299"/>
                        <a:pt x="15203" y="75045"/>
                      </a:cubicBezTo>
                      <a:cubicBezTo>
                        <a:pt x="11746" y="58293"/>
                        <a:pt x="4567" y="42338"/>
                        <a:pt x="1730" y="25497"/>
                      </a:cubicBezTo>
                      <a:cubicBezTo>
                        <a:pt x="578" y="18938"/>
                        <a:pt x="-1638" y="9366"/>
                        <a:pt x="1996" y="3516"/>
                      </a:cubicBezTo>
                      <a:cubicBezTo>
                        <a:pt x="4921" y="-1182"/>
                        <a:pt x="11746" y="-1448"/>
                        <a:pt x="13873" y="4402"/>
                      </a:cubicBezTo>
                      <a:cubicBezTo>
                        <a:pt x="15203" y="7859"/>
                        <a:pt x="10771" y="9366"/>
                        <a:pt x="8378" y="7504"/>
                      </a:cubicBezTo>
                      <a:cubicBezTo>
                        <a:pt x="8112" y="7327"/>
                        <a:pt x="7935" y="7150"/>
                        <a:pt x="7669" y="6973"/>
                      </a:cubicBezTo>
                      <a:cubicBezTo>
                        <a:pt x="8555" y="7327"/>
                        <a:pt x="9353" y="7681"/>
                        <a:pt x="10239" y="8036"/>
                      </a:cubicBezTo>
                      <a:cubicBezTo>
                        <a:pt x="9973" y="8036"/>
                        <a:pt x="9796" y="7947"/>
                        <a:pt x="9530" y="7947"/>
                      </a:cubicBezTo>
                      <a:cubicBezTo>
                        <a:pt x="10417" y="7593"/>
                        <a:pt x="11303" y="7238"/>
                        <a:pt x="12189" y="6884"/>
                      </a:cubicBezTo>
                      <a:cubicBezTo>
                        <a:pt x="13785" y="5200"/>
                        <a:pt x="11746" y="7593"/>
                        <a:pt x="11392" y="8125"/>
                      </a:cubicBezTo>
                      <a:cubicBezTo>
                        <a:pt x="10505" y="9454"/>
                        <a:pt x="10239" y="9454"/>
                        <a:pt x="9973" y="11138"/>
                      </a:cubicBezTo>
                      <a:cubicBezTo>
                        <a:pt x="9530" y="14241"/>
                        <a:pt x="10151" y="18052"/>
                        <a:pt x="10505" y="21154"/>
                      </a:cubicBezTo>
                      <a:cubicBezTo>
                        <a:pt x="11303" y="27447"/>
                        <a:pt x="12898" y="33652"/>
                        <a:pt x="14671" y="39767"/>
                      </a:cubicBezTo>
                      <a:cubicBezTo>
                        <a:pt x="18394" y="52620"/>
                        <a:pt x="23003" y="65206"/>
                        <a:pt x="25130" y="78413"/>
                      </a:cubicBezTo>
                      <a:cubicBezTo>
                        <a:pt x="25573" y="81426"/>
                        <a:pt x="25928" y="84351"/>
                        <a:pt x="26105" y="87365"/>
                      </a:cubicBezTo>
                      <a:cubicBezTo>
                        <a:pt x="26194" y="89403"/>
                        <a:pt x="25219" y="94101"/>
                        <a:pt x="26637" y="95519"/>
                      </a:cubicBezTo>
                      <a:cubicBezTo>
                        <a:pt x="28144" y="97026"/>
                        <a:pt x="35235" y="97469"/>
                        <a:pt x="37273" y="97824"/>
                      </a:cubicBezTo>
                      <a:cubicBezTo>
                        <a:pt x="40907" y="98533"/>
                        <a:pt x="44541" y="99065"/>
                        <a:pt x="48264" y="99508"/>
                      </a:cubicBezTo>
                      <a:cubicBezTo>
                        <a:pt x="55532" y="100483"/>
                        <a:pt x="62712" y="100838"/>
                        <a:pt x="69980" y="101103"/>
                      </a:cubicBezTo>
                      <a:cubicBezTo>
                        <a:pt x="73436" y="101192"/>
                        <a:pt x="76893" y="101281"/>
                        <a:pt x="80350" y="101635"/>
                      </a:cubicBezTo>
                      <a:cubicBezTo>
                        <a:pt x="84339" y="101990"/>
                        <a:pt x="88682" y="103851"/>
                        <a:pt x="92582" y="103674"/>
                      </a:cubicBezTo>
                      <a:cubicBezTo>
                        <a:pt x="92848" y="103762"/>
                        <a:pt x="92936" y="104206"/>
                        <a:pt x="92670" y="104294"/>
                      </a:cubicBezTo>
                      <a:lnTo>
                        <a:pt x="92670" y="1042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3" name="任意多边形: 形状 462"/>
                <p:cNvSpPr/>
                <p:nvPr>
                  <p:custDataLst>
                    <p:tags r:id="rId205"/>
                  </p:custDataLst>
                </p:nvPr>
              </p:nvSpPr>
              <p:spPr>
                <a:xfrm>
                  <a:off x="9812575" y="4725839"/>
                  <a:ext cx="38352" cy="256965"/>
                </a:xfrm>
                <a:custGeom>
                  <a:avLst/>
                  <a:gdLst>
                    <a:gd name="connsiteX0" fmla="*/ 5230 w 38352"/>
                    <a:gd name="connsiteY0" fmla="*/ 71 h 256965"/>
                    <a:gd name="connsiteX1" fmla="*/ 11612 w 38352"/>
                    <a:gd name="connsiteY1" fmla="*/ 7428 h 256965"/>
                    <a:gd name="connsiteX2" fmla="*/ 17551 w 38352"/>
                    <a:gd name="connsiteY2" fmla="*/ 19216 h 256965"/>
                    <a:gd name="connsiteX3" fmla="*/ 26148 w 38352"/>
                    <a:gd name="connsiteY3" fmla="*/ 43946 h 256965"/>
                    <a:gd name="connsiteX4" fmla="*/ 36430 w 38352"/>
                    <a:gd name="connsiteY4" fmla="*/ 95266 h 256965"/>
                    <a:gd name="connsiteX5" fmla="*/ 29782 w 38352"/>
                    <a:gd name="connsiteY5" fmla="*/ 199679 h 256965"/>
                    <a:gd name="connsiteX6" fmla="*/ 9751 w 38352"/>
                    <a:gd name="connsiteY6" fmla="*/ 254544 h 256965"/>
                    <a:gd name="connsiteX7" fmla="*/ 1 w 38352"/>
                    <a:gd name="connsiteY7" fmla="*/ 251708 h 256965"/>
                    <a:gd name="connsiteX8" fmla="*/ 1330 w 38352"/>
                    <a:gd name="connsiteY8" fmla="*/ 243110 h 256965"/>
                    <a:gd name="connsiteX9" fmla="*/ 7003 w 38352"/>
                    <a:gd name="connsiteY9" fmla="*/ 242489 h 256965"/>
                    <a:gd name="connsiteX10" fmla="*/ 10283 w 38352"/>
                    <a:gd name="connsiteY10" fmla="*/ 250555 h 256965"/>
                    <a:gd name="connsiteX11" fmla="*/ 710 w 38352"/>
                    <a:gd name="connsiteY11" fmla="*/ 249049 h 256965"/>
                    <a:gd name="connsiteX12" fmla="*/ 18880 w 38352"/>
                    <a:gd name="connsiteY12" fmla="*/ 52455 h 256965"/>
                    <a:gd name="connsiteX13" fmla="*/ 10726 w 38352"/>
                    <a:gd name="connsiteY13" fmla="*/ 25687 h 256965"/>
                    <a:gd name="connsiteX14" fmla="*/ 6028 w 38352"/>
                    <a:gd name="connsiteY14" fmla="*/ 11594 h 256965"/>
                    <a:gd name="connsiteX15" fmla="*/ 4344 w 38352"/>
                    <a:gd name="connsiteY15" fmla="*/ 337 h 256965"/>
                    <a:gd name="connsiteX16" fmla="*/ 5230 w 38352"/>
                    <a:gd name="connsiteY16" fmla="*/ 71 h 256965"/>
                    <a:gd name="connsiteX17" fmla="*/ 5230 w 38352"/>
                    <a:gd name="connsiteY17" fmla="*/ 71 h 256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352" h="256965">
                      <a:moveTo>
                        <a:pt x="5230" y="71"/>
                      </a:moveTo>
                      <a:cubicBezTo>
                        <a:pt x="8421" y="1578"/>
                        <a:pt x="9839" y="4592"/>
                        <a:pt x="11612" y="7428"/>
                      </a:cubicBezTo>
                      <a:cubicBezTo>
                        <a:pt x="14005" y="11239"/>
                        <a:pt x="15867" y="15139"/>
                        <a:pt x="17551" y="19216"/>
                      </a:cubicBezTo>
                      <a:cubicBezTo>
                        <a:pt x="20919" y="27282"/>
                        <a:pt x="23666" y="35526"/>
                        <a:pt x="26148" y="43946"/>
                      </a:cubicBezTo>
                      <a:cubicBezTo>
                        <a:pt x="31112" y="60787"/>
                        <a:pt x="34480" y="77982"/>
                        <a:pt x="36430" y="95266"/>
                      </a:cubicBezTo>
                      <a:cubicBezTo>
                        <a:pt x="40419" y="130277"/>
                        <a:pt x="38203" y="165997"/>
                        <a:pt x="29782" y="199679"/>
                      </a:cubicBezTo>
                      <a:cubicBezTo>
                        <a:pt x="25085" y="218646"/>
                        <a:pt x="18526" y="237260"/>
                        <a:pt x="9751" y="254544"/>
                      </a:cubicBezTo>
                      <a:cubicBezTo>
                        <a:pt x="7446" y="259064"/>
                        <a:pt x="-88" y="256760"/>
                        <a:pt x="1" y="251708"/>
                      </a:cubicBezTo>
                      <a:cubicBezTo>
                        <a:pt x="1" y="248694"/>
                        <a:pt x="710" y="246035"/>
                        <a:pt x="1330" y="243110"/>
                      </a:cubicBezTo>
                      <a:cubicBezTo>
                        <a:pt x="1862" y="240717"/>
                        <a:pt x="5851" y="240008"/>
                        <a:pt x="7003" y="242489"/>
                      </a:cubicBezTo>
                      <a:cubicBezTo>
                        <a:pt x="8244" y="245149"/>
                        <a:pt x="9573" y="247719"/>
                        <a:pt x="10283" y="250555"/>
                      </a:cubicBezTo>
                      <a:cubicBezTo>
                        <a:pt x="7092" y="250023"/>
                        <a:pt x="3901" y="249580"/>
                        <a:pt x="710" y="249049"/>
                      </a:cubicBezTo>
                      <a:cubicBezTo>
                        <a:pt x="28896" y="188510"/>
                        <a:pt x="35898" y="119109"/>
                        <a:pt x="18880" y="52455"/>
                      </a:cubicBezTo>
                      <a:cubicBezTo>
                        <a:pt x="16576" y="43414"/>
                        <a:pt x="13739" y="34551"/>
                        <a:pt x="10726" y="25687"/>
                      </a:cubicBezTo>
                      <a:cubicBezTo>
                        <a:pt x="9130" y="20989"/>
                        <a:pt x="7269" y="16380"/>
                        <a:pt x="6028" y="11594"/>
                      </a:cubicBezTo>
                      <a:cubicBezTo>
                        <a:pt x="5053" y="7960"/>
                        <a:pt x="3280" y="3883"/>
                        <a:pt x="4344" y="337"/>
                      </a:cubicBezTo>
                      <a:cubicBezTo>
                        <a:pt x="4610" y="71"/>
                        <a:pt x="4964" y="-106"/>
                        <a:pt x="5230" y="71"/>
                      </a:cubicBezTo>
                      <a:lnTo>
                        <a:pt x="5230" y="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4" name="任意多边形: 形状 463"/>
                <p:cNvSpPr/>
                <p:nvPr>
                  <p:custDataLst>
                    <p:tags r:id="rId206"/>
                  </p:custDataLst>
                </p:nvPr>
              </p:nvSpPr>
              <p:spPr>
                <a:xfrm>
                  <a:off x="9137004" y="4682085"/>
                  <a:ext cx="30394" cy="274412"/>
                </a:xfrm>
                <a:custGeom>
                  <a:avLst/>
                  <a:gdLst>
                    <a:gd name="connsiteX0" fmla="*/ 2562 w 30394"/>
                    <a:gd name="connsiteY0" fmla="*/ 216 h 274412"/>
                    <a:gd name="connsiteX1" fmla="*/ 14084 w 30394"/>
                    <a:gd name="connsiteY1" fmla="*/ 21045 h 274412"/>
                    <a:gd name="connsiteX2" fmla="*/ 21530 w 30394"/>
                    <a:gd name="connsiteY2" fmla="*/ 46927 h 274412"/>
                    <a:gd name="connsiteX3" fmla="*/ 29330 w 30394"/>
                    <a:gd name="connsiteY3" fmla="*/ 100286 h 274412"/>
                    <a:gd name="connsiteX4" fmla="*/ 25075 w 30394"/>
                    <a:gd name="connsiteY4" fmla="*/ 209662 h 274412"/>
                    <a:gd name="connsiteX5" fmla="*/ 16300 w 30394"/>
                    <a:gd name="connsiteY5" fmla="*/ 271086 h 274412"/>
                    <a:gd name="connsiteX6" fmla="*/ 7171 w 30394"/>
                    <a:gd name="connsiteY6" fmla="*/ 267098 h 274412"/>
                    <a:gd name="connsiteX7" fmla="*/ 12932 w 30394"/>
                    <a:gd name="connsiteY7" fmla="*/ 259741 h 274412"/>
                    <a:gd name="connsiteX8" fmla="*/ 17187 w 30394"/>
                    <a:gd name="connsiteY8" fmla="*/ 261602 h 274412"/>
                    <a:gd name="connsiteX9" fmla="*/ 16211 w 30394"/>
                    <a:gd name="connsiteY9" fmla="*/ 271086 h 274412"/>
                    <a:gd name="connsiteX10" fmla="*/ 6462 w 30394"/>
                    <a:gd name="connsiteY10" fmla="*/ 269580 h 274412"/>
                    <a:gd name="connsiteX11" fmla="*/ 13730 w 30394"/>
                    <a:gd name="connsiteY11" fmla="*/ 217728 h 274412"/>
                    <a:gd name="connsiteX12" fmla="*/ 19048 w 30394"/>
                    <a:gd name="connsiteY12" fmla="*/ 162951 h 274412"/>
                    <a:gd name="connsiteX13" fmla="*/ 13641 w 30394"/>
                    <a:gd name="connsiteY13" fmla="*/ 57031 h 274412"/>
                    <a:gd name="connsiteX14" fmla="*/ 6550 w 30394"/>
                    <a:gd name="connsiteY14" fmla="*/ 28048 h 274412"/>
                    <a:gd name="connsiteX15" fmla="*/ 346 w 30394"/>
                    <a:gd name="connsiteY15" fmla="*/ 925 h 274412"/>
                    <a:gd name="connsiteX16" fmla="*/ 2562 w 30394"/>
                    <a:gd name="connsiteY16" fmla="*/ 216 h 274412"/>
                    <a:gd name="connsiteX17" fmla="*/ 2562 w 30394"/>
                    <a:gd name="connsiteY17" fmla="*/ 216 h 274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0394" h="274412">
                      <a:moveTo>
                        <a:pt x="2562" y="216"/>
                      </a:moveTo>
                      <a:cubicBezTo>
                        <a:pt x="9298" y="4825"/>
                        <a:pt x="11603" y="13777"/>
                        <a:pt x="14084" y="21045"/>
                      </a:cubicBezTo>
                      <a:cubicBezTo>
                        <a:pt x="17009" y="29554"/>
                        <a:pt x="19402" y="38241"/>
                        <a:pt x="21530" y="46927"/>
                      </a:cubicBezTo>
                      <a:cubicBezTo>
                        <a:pt x="25696" y="64477"/>
                        <a:pt x="28089" y="82381"/>
                        <a:pt x="29330" y="100286"/>
                      </a:cubicBezTo>
                      <a:cubicBezTo>
                        <a:pt x="31989" y="136981"/>
                        <a:pt x="29330" y="173587"/>
                        <a:pt x="25075" y="209662"/>
                      </a:cubicBezTo>
                      <a:cubicBezTo>
                        <a:pt x="22682" y="230048"/>
                        <a:pt x="20643" y="251143"/>
                        <a:pt x="16300" y="271086"/>
                      </a:cubicBezTo>
                      <a:cubicBezTo>
                        <a:pt x="13287" y="269757"/>
                        <a:pt x="10273" y="268427"/>
                        <a:pt x="7171" y="267098"/>
                      </a:cubicBezTo>
                      <a:cubicBezTo>
                        <a:pt x="8766" y="264261"/>
                        <a:pt x="10894" y="262223"/>
                        <a:pt x="12932" y="259741"/>
                      </a:cubicBezTo>
                      <a:cubicBezTo>
                        <a:pt x="14261" y="258146"/>
                        <a:pt x="17364" y="259475"/>
                        <a:pt x="17187" y="261602"/>
                      </a:cubicBezTo>
                      <a:cubicBezTo>
                        <a:pt x="17009" y="264882"/>
                        <a:pt x="17009" y="267895"/>
                        <a:pt x="16211" y="271086"/>
                      </a:cubicBezTo>
                      <a:cubicBezTo>
                        <a:pt x="14971" y="276227"/>
                        <a:pt x="6018" y="275163"/>
                        <a:pt x="6462" y="269580"/>
                      </a:cubicBezTo>
                      <a:cubicBezTo>
                        <a:pt x="8057" y="252207"/>
                        <a:pt x="11514" y="235012"/>
                        <a:pt x="13730" y="217728"/>
                      </a:cubicBezTo>
                      <a:cubicBezTo>
                        <a:pt x="16034" y="199557"/>
                        <a:pt x="17984" y="181298"/>
                        <a:pt x="19048" y="162951"/>
                      </a:cubicBezTo>
                      <a:cubicBezTo>
                        <a:pt x="21175" y="127851"/>
                        <a:pt x="20555" y="92043"/>
                        <a:pt x="13641" y="57031"/>
                      </a:cubicBezTo>
                      <a:cubicBezTo>
                        <a:pt x="11691" y="47281"/>
                        <a:pt x="9387" y="37620"/>
                        <a:pt x="6550" y="28048"/>
                      </a:cubicBezTo>
                      <a:cubicBezTo>
                        <a:pt x="4068" y="19627"/>
                        <a:pt x="-1427" y="9700"/>
                        <a:pt x="346" y="925"/>
                      </a:cubicBezTo>
                      <a:cubicBezTo>
                        <a:pt x="700" y="216"/>
                        <a:pt x="1853" y="-316"/>
                        <a:pt x="2562" y="216"/>
                      </a:cubicBezTo>
                      <a:lnTo>
                        <a:pt x="2562" y="2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5" name="任意多边形: 形状 464"/>
                <p:cNvSpPr/>
                <p:nvPr>
                  <p:custDataLst>
                    <p:tags r:id="rId207"/>
                  </p:custDataLst>
                </p:nvPr>
              </p:nvSpPr>
              <p:spPr>
                <a:xfrm>
                  <a:off x="8381354" y="4673406"/>
                  <a:ext cx="762478" cy="18667"/>
                </a:xfrm>
                <a:custGeom>
                  <a:avLst/>
                  <a:gdLst>
                    <a:gd name="connsiteX0" fmla="*/ 761935 w 762478"/>
                    <a:gd name="connsiteY0" fmla="*/ 13327 h 18667"/>
                    <a:gd name="connsiteX1" fmla="*/ 689165 w 762478"/>
                    <a:gd name="connsiteY1" fmla="*/ 17670 h 18667"/>
                    <a:gd name="connsiteX2" fmla="*/ 615420 w 762478"/>
                    <a:gd name="connsiteY2" fmla="*/ 18468 h 18667"/>
                    <a:gd name="connsiteX3" fmla="*/ 466690 w 762478"/>
                    <a:gd name="connsiteY3" fmla="*/ 18468 h 18667"/>
                    <a:gd name="connsiteX4" fmla="*/ 169052 w 762478"/>
                    <a:gd name="connsiteY4" fmla="*/ 14036 h 18667"/>
                    <a:gd name="connsiteX5" fmla="*/ 85291 w 762478"/>
                    <a:gd name="connsiteY5" fmla="*/ 11732 h 18667"/>
                    <a:gd name="connsiteX6" fmla="*/ 44519 w 762478"/>
                    <a:gd name="connsiteY6" fmla="*/ 10402 h 18667"/>
                    <a:gd name="connsiteX7" fmla="*/ 2683 w 762478"/>
                    <a:gd name="connsiteY7" fmla="*/ 7743 h 18667"/>
                    <a:gd name="connsiteX8" fmla="*/ 2506 w 762478"/>
                    <a:gd name="connsiteY8" fmla="*/ 741 h 18667"/>
                    <a:gd name="connsiteX9" fmla="*/ 38758 w 762478"/>
                    <a:gd name="connsiteY9" fmla="*/ 741 h 18667"/>
                    <a:gd name="connsiteX10" fmla="*/ 76250 w 762478"/>
                    <a:gd name="connsiteY10" fmla="*/ 1982 h 18667"/>
                    <a:gd name="connsiteX11" fmla="*/ 150172 w 762478"/>
                    <a:gd name="connsiteY11" fmla="*/ 4109 h 18667"/>
                    <a:gd name="connsiteX12" fmla="*/ 298991 w 762478"/>
                    <a:gd name="connsiteY12" fmla="*/ 7300 h 18667"/>
                    <a:gd name="connsiteX13" fmla="*/ 596541 w 762478"/>
                    <a:gd name="connsiteY13" fmla="*/ 9338 h 18667"/>
                    <a:gd name="connsiteX14" fmla="*/ 680213 w 762478"/>
                    <a:gd name="connsiteY14" fmla="*/ 9161 h 18667"/>
                    <a:gd name="connsiteX15" fmla="*/ 720985 w 762478"/>
                    <a:gd name="connsiteY15" fmla="*/ 9072 h 18667"/>
                    <a:gd name="connsiteX16" fmla="*/ 762024 w 762478"/>
                    <a:gd name="connsiteY16" fmla="*/ 11820 h 18667"/>
                    <a:gd name="connsiteX17" fmla="*/ 761935 w 762478"/>
                    <a:gd name="connsiteY17" fmla="*/ 13327 h 18667"/>
                    <a:gd name="connsiteX18" fmla="*/ 761935 w 762478"/>
                    <a:gd name="connsiteY18" fmla="*/ 13327 h 1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2478" h="18667">
                      <a:moveTo>
                        <a:pt x="761935" y="13327"/>
                      </a:moveTo>
                      <a:cubicBezTo>
                        <a:pt x="738535" y="18734"/>
                        <a:pt x="713185" y="17316"/>
                        <a:pt x="689165" y="17670"/>
                      </a:cubicBezTo>
                      <a:cubicBezTo>
                        <a:pt x="664613" y="18113"/>
                        <a:pt x="639973" y="18379"/>
                        <a:pt x="615420" y="18468"/>
                      </a:cubicBezTo>
                      <a:cubicBezTo>
                        <a:pt x="565873" y="18734"/>
                        <a:pt x="516237" y="18734"/>
                        <a:pt x="466690" y="18468"/>
                      </a:cubicBezTo>
                      <a:cubicBezTo>
                        <a:pt x="367507" y="17936"/>
                        <a:pt x="268324" y="16429"/>
                        <a:pt x="169052" y="14036"/>
                      </a:cubicBezTo>
                      <a:cubicBezTo>
                        <a:pt x="141132" y="13327"/>
                        <a:pt x="113211" y="12618"/>
                        <a:pt x="85291" y="11732"/>
                      </a:cubicBezTo>
                      <a:cubicBezTo>
                        <a:pt x="71730" y="11288"/>
                        <a:pt x="58080" y="10934"/>
                        <a:pt x="44519" y="10402"/>
                      </a:cubicBezTo>
                      <a:cubicBezTo>
                        <a:pt x="30603" y="9959"/>
                        <a:pt x="16510" y="10313"/>
                        <a:pt x="2683" y="7743"/>
                      </a:cubicBezTo>
                      <a:cubicBezTo>
                        <a:pt x="-774" y="7122"/>
                        <a:pt x="-951" y="1095"/>
                        <a:pt x="2506" y="741"/>
                      </a:cubicBezTo>
                      <a:cubicBezTo>
                        <a:pt x="14471" y="-677"/>
                        <a:pt x="26615" y="298"/>
                        <a:pt x="38758" y="741"/>
                      </a:cubicBezTo>
                      <a:cubicBezTo>
                        <a:pt x="51255" y="1184"/>
                        <a:pt x="63753" y="1539"/>
                        <a:pt x="76250" y="1982"/>
                      </a:cubicBezTo>
                      <a:cubicBezTo>
                        <a:pt x="100891" y="2779"/>
                        <a:pt x="125532" y="3489"/>
                        <a:pt x="150172" y="4109"/>
                      </a:cubicBezTo>
                      <a:cubicBezTo>
                        <a:pt x="199808" y="5439"/>
                        <a:pt x="249444" y="6502"/>
                        <a:pt x="298991" y="7300"/>
                      </a:cubicBezTo>
                      <a:cubicBezTo>
                        <a:pt x="398175" y="8895"/>
                        <a:pt x="497358" y="9516"/>
                        <a:pt x="596541" y="9338"/>
                      </a:cubicBezTo>
                      <a:cubicBezTo>
                        <a:pt x="624461" y="9250"/>
                        <a:pt x="652381" y="9161"/>
                        <a:pt x="680213" y="9161"/>
                      </a:cubicBezTo>
                      <a:cubicBezTo>
                        <a:pt x="693774" y="9161"/>
                        <a:pt x="707424" y="9161"/>
                        <a:pt x="720985" y="9072"/>
                      </a:cubicBezTo>
                      <a:cubicBezTo>
                        <a:pt x="734635" y="8984"/>
                        <a:pt x="748462" y="9161"/>
                        <a:pt x="762024" y="11820"/>
                      </a:cubicBezTo>
                      <a:cubicBezTo>
                        <a:pt x="762644" y="11909"/>
                        <a:pt x="762644" y="13150"/>
                        <a:pt x="761935" y="13327"/>
                      </a:cubicBezTo>
                      <a:lnTo>
                        <a:pt x="761935" y="133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6" name="任意多边形: 形状 465"/>
                <p:cNvSpPr/>
                <p:nvPr>
                  <p:custDataLst>
                    <p:tags r:id="rId208"/>
                  </p:custDataLst>
                </p:nvPr>
              </p:nvSpPr>
              <p:spPr>
                <a:xfrm>
                  <a:off x="8348982" y="4893073"/>
                  <a:ext cx="764570" cy="41655"/>
                </a:xfrm>
                <a:custGeom>
                  <a:avLst/>
                  <a:gdLst>
                    <a:gd name="connsiteX0" fmla="*/ 763639 w 764570"/>
                    <a:gd name="connsiteY0" fmla="*/ 28190 h 41655"/>
                    <a:gd name="connsiteX1" fmla="*/ 746089 w 764570"/>
                    <a:gd name="connsiteY1" fmla="*/ 29785 h 41655"/>
                    <a:gd name="connsiteX2" fmla="*/ 726235 w 764570"/>
                    <a:gd name="connsiteY2" fmla="*/ 29165 h 41655"/>
                    <a:gd name="connsiteX3" fmla="*/ 688742 w 764570"/>
                    <a:gd name="connsiteY3" fmla="*/ 27037 h 41655"/>
                    <a:gd name="connsiteX4" fmla="*/ 615972 w 764570"/>
                    <a:gd name="connsiteY4" fmla="*/ 22960 h 41655"/>
                    <a:gd name="connsiteX5" fmla="*/ 468217 w 764570"/>
                    <a:gd name="connsiteY5" fmla="*/ 16313 h 41655"/>
                    <a:gd name="connsiteX6" fmla="*/ 171642 w 764570"/>
                    <a:gd name="connsiteY6" fmla="*/ 10108 h 41655"/>
                    <a:gd name="connsiteX7" fmla="*/ 5273 w 764570"/>
                    <a:gd name="connsiteY7" fmla="*/ 10817 h 41655"/>
                    <a:gd name="connsiteX8" fmla="*/ 10325 w 764570"/>
                    <a:gd name="connsiteY8" fmla="*/ 5854 h 41655"/>
                    <a:gd name="connsiteX9" fmla="*/ 13694 w 764570"/>
                    <a:gd name="connsiteY9" fmla="*/ 38206 h 41655"/>
                    <a:gd name="connsiteX10" fmla="*/ 6514 w 764570"/>
                    <a:gd name="connsiteY10" fmla="*/ 39003 h 41655"/>
                    <a:gd name="connsiteX11" fmla="*/ 44 w 764570"/>
                    <a:gd name="connsiteY11" fmla="*/ 5588 h 41655"/>
                    <a:gd name="connsiteX12" fmla="*/ 5096 w 764570"/>
                    <a:gd name="connsiteY12" fmla="*/ 624 h 41655"/>
                    <a:gd name="connsiteX13" fmla="*/ 302645 w 764570"/>
                    <a:gd name="connsiteY13" fmla="*/ 1954 h 41655"/>
                    <a:gd name="connsiteX14" fmla="*/ 598245 w 764570"/>
                    <a:gd name="connsiteY14" fmla="*/ 12590 h 41655"/>
                    <a:gd name="connsiteX15" fmla="*/ 682094 w 764570"/>
                    <a:gd name="connsiteY15" fmla="*/ 17376 h 41655"/>
                    <a:gd name="connsiteX16" fmla="*/ 724019 w 764570"/>
                    <a:gd name="connsiteY16" fmla="*/ 20213 h 41655"/>
                    <a:gd name="connsiteX17" fmla="*/ 743873 w 764570"/>
                    <a:gd name="connsiteY17" fmla="*/ 22163 h 41655"/>
                    <a:gd name="connsiteX18" fmla="*/ 763993 w 764570"/>
                    <a:gd name="connsiteY18" fmla="*/ 26506 h 41655"/>
                    <a:gd name="connsiteX19" fmla="*/ 763639 w 764570"/>
                    <a:gd name="connsiteY19" fmla="*/ 28190 h 41655"/>
                    <a:gd name="connsiteX20" fmla="*/ 763639 w 764570"/>
                    <a:gd name="connsiteY20" fmla="*/ 28190 h 41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4570" h="41655">
                      <a:moveTo>
                        <a:pt x="763639" y="28190"/>
                      </a:moveTo>
                      <a:cubicBezTo>
                        <a:pt x="757789" y="28544"/>
                        <a:pt x="751939" y="29697"/>
                        <a:pt x="746089" y="29785"/>
                      </a:cubicBezTo>
                      <a:cubicBezTo>
                        <a:pt x="739530" y="29874"/>
                        <a:pt x="732882" y="29519"/>
                        <a:pt x="726235" y="29165"/>
                      </a:cubicBezTo>
                      <a:cubicBezTo>
                        <a:pt x="713737" y="28544"/>
                        <a:pt x="701239" y="27747"/>
                        <a:pt x="688742" y="27037"/>
                      </a:cubicBezTo>
                      <a:cubicBezTo>
                        <a:pt x="664456" y="25708"/>
                        <a:pt x="640258" y="24290"/>
                        <a:pt x="615972" y="22960"/>
                      </a:cubicBezTo>
                      <a:cubicBezTo>
                        <a:pt x="566691" y="20390"/>
                        <a:pt x="517409" y="18174"/>
                        <a:pt x="468217" y="16313"/>
                      </a:cubicBezTo>
                      <a:cubicBezTo>
                        <a:pt x="369299" y="12679"/>
                        <a:pt x="270471" y="10640"/>
                        <a:pt x="171642" y="10108"/>
                      </a:cubicBezTo>
                      <a:cubicBezTo>
                        <a:pt x="116156" y="9842"/>
                        <a:pt x="60759" y="10108"/>
                        <a:pt x="5273" y="10817"/>
                      </a:cubicBezTo>
                      <a:cubicBezTo>
                        <a:pt x="6957" y="9133"/>
                        <a:pt x="8641" y="7538"/>
                        <a:pt x="10325" y="5854"/>
                      </a:cubicBezTo>
                      <a:cubicBezTo>
                        <a:pt x="11921" y="16667"/>
                        <a:pt x="14137" y="27392"/>
                        <a:pt x="13694" y="38206"/>
                      </a:cubicBezTo>
                      <a:cubicBezTo>
                        <a:pt x="13516" y="42283"/>
                        <a:pt x="7932" y="42992"/>
                        <a:pt x="6514" y="39003"/>
                      </a:cubicBezTo>
                      <a:cubicBezTo>
                        <a:pt x="2703" y="28101"/>
                        <a:pt x="1728" y="16844"/>
                        <a:pt x="44" y="5588"/>
                      </a:cubicBezTo>
                      <a:cubicBezTo>
                        <a:pt x="-399" y="2751"/>
                        <a:pt x="2614" y="624"/>
                        <a:pt x="5096" y="624"/>
                      </a:cubicBezTo>
                      <a:cubicBezTo>
                        <a:pt x="104190" y="-528"/>
                        <a:pt x="203374" y="-85"/>
                        <a:pt x="302645" y="1954"/>
                      </a:cubicBezTo>
                      <a:cubicBezTo>
                        <a:pt x="401120" y="3992"/>
                        <a:pt x="499682" y="7538"/>
                        <a:pt x="598245" y="12590"/>
                      </a:cubicBezTo>
                      <a:cubicBezTo>
                        <a:pt x="626165" y="14008"/>
                        <a:pt x="654174" y="15515"/>
                        <a:pt x="682094" y="17376"/>
                      </a:cubicBezTo>
                      <a:cubicBezTo>
                        <a:pt x="696099" y="18263"/>
                        <a:pt x="710014" y="19149"/>
                        <a:pt x="724019" y="20213"/>
                      </a:cubicBezTo>
                      <a:cubicBezTo>
                        <a:pt x="730666" y="20744"/>
                        <a:pt x="737314" y="21276"/>
                        <a:pt x="743873" y="22163"/>
                      </a:cubicBezTo>
                      <a:cubicBezTo>
                        <a:pt x="750698" y="23049"/>
                        <a:pt x="757257" y="25176"/>
                        <a:pt x="763993" y="26506"/>
                      </a:cubicBezTo>
                      <a:cubicBezTo>
                        <a:pt x="764968" y="26683"/>
                        <a:pt x="764614" y="28190"/>
                        <a:pt x="763639" y="28190"/>
                      </a:cubicBezTo>
                      <a:lnTo>
                        <a:pt x="763639" y="2819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7" name="任意多边形: 形状 466"/>
                <p:cNvSpPr/>
                <p:nvPr>
                  <p:custDataLst>
                    <p:tags r:id="rId209"/>
                  </p:custDataLst>
                </p:nvPr>
              </p:nvSpPr>
              <p:spPr>
                <a:xfrm>
                  <a:off x="9103993" y="4726144"/>
                  <a:ext cx="21947" cy="193363"/>
                </a:xfrm>
                <a:custGeom>
                  <a:avLst/>
                  <a:gdLst>
                    <a:gd name="connsiteX0" fmla="*/ 119 w 21947"/>
                    <a:gd name="connsiteY0" fmla="*/ 187407 h 193363"/>
                    <a:gd name="connsiteX1" fmla="*/ 11553 w 21947"/>
                    <a:gd name="connsiteY1" fmla="*/ 97353 h 193363"/>
                    <a:gd name="connsiteX2" fmla="*/ 2423 w 21947"/>
                    <a:gd name="connsiteY2" fmla="*/ 6148 h 193363"/>
                    <a:gd name="connsiteX3" fmla="*/ 12084 w 21947"/>
                    <a:gd name="connsiteY3" fmla="*/ 3754 h 193363"/>
                    <a:gd name="connsiteX4" fmla="*/ 9248 w 21947"/>
                    <a:gd name="connsiteY4" fmla="*/ 190155 h 193363"/>
                    <a:gd name="connsiteX5" fmla="*/ 119 w 21947"/>
                    <a:gd name="connsiteY5" fmla="*/ 187407 h 193363"/>
                    <a:gd name="connsiteX6" fmla="*/ 119 w 21947"/>
                    <a:gd name="connsiteY6" fmla="*/ 187407 h 193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47" h="193363">
                      <a:moveTo>
                        <a:pt x="119" y="187407"/>
                      </a:moveTo>
                      <a:cubicBezTo>
                        <a:pt x="6589" y="157803"/>
                        <a:pt x="11109" y="128021"/>
                        <a:pt x="11553" y="97353"/>
                      </a:cubicBezTo>
                      <a:cubicBezTo>
                        <a:pt x="11996" y="66863"/>
                        <a:pt x="8982" y="36284"/>
                        <a:pt x="2423" y="6148"/>
                      </a:cubicBezTo>
                      <a:cubicBezTo>
                        <a:pt x="1094" y="-234"/>
                        <a:pt x="10755" y="-2628"/>
                        <a:pt x="12084" y="3754"/>
                      </a:cubicBezTo>
                      <a:cubicBezTo>
                        <a:pt x="25291" y="65001"/>
                        <a:pt x="26089" y="130769"/>
                        <a:pt x="9248" y="190155"/>
                      </a:cubicBezTo>
                      <a:cubicBezTo>
                        <a:pt x="7741" y="195916"/>
                        <a:pt x="-1122" y="193257"/>
                        <a:pt x="119" y="187407"/>
                      </a:cubicBezTo>
                      <a:lnTo>
                        <a:pt x="119" y="187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8" name="任意多边形: 形状 467"/>
                <p:cNvSpPr/>
                <p:nvPr>
                  <p:custDataLst>
                    <p:tags r:id="rId210"/>
                  </p:custDataLst>
                </p:nvPr>
              </p:nvSpPr>
              <p:spPr>
                <a:xfrm>
                  <a:off x="8340764" y="4666446"/>
                  <a:ext cx="766706" cy="66115"/>
                </a:xfrm>
                <a:custGeom>
                  <a:avLst/>
                  <a:gdLst>
                    <a:gd name="connsiteX0" fmla="*/ 763259 w 766706"/>
                    <a:gd name="connsiteY0" fmla="*/ 66023 h 66115"/>
                    <a:gd name="connsiteX1" fmla="*/ 615326 w 766706"/>
                    <a:gd name="connsiteY1" fmla="*/ 64427 h 66115"/>
                    <a:gd name="connsiteX2" fmla="*/ 467393 w 766706"/>
                    <a:gd name="connsiteY2" fmla="*/ 62034 h 66115"/>
                    <a:gd name="connsiteX3" fmla="*/ 172680 w 766706"/>
                    <a:gd name="connsiteY3" fmla="*/ 57159 h 66115"/>
                    <a:gd name="connsiteX4" fmla="*/ 6045 w 766706"/>
                    <a:gd name="connsiteY4" fmla="*/ 54412 h 66115"/>
                    <a:gd name="connsiteX5" fmla="*/ 1702 w 766706"/>
                    <a:gd name="connsiteY5" fmla="*/ 51132 h 66115"/>
                    <a:gd name="connsiteX6" fmla="*/ 14023 w 766706"/>
                    <a:gd name="connsiteY6" fmla="*/ 8676 h 66115"/>
                    <a:gd name="connsiteX7" fmla="*/ 58429 w 766706"/>
                    <a:gd name="connsiteY7" fmla="*/ 4421 h 66115"/>
                    <a:gd name="connsiteX8" fmla="*/ 53643 w 766706"/>
                    <a:gd name="connsiteY8" fmla="*/ 12664 h 66115"/>
                    <a:gd name="connsiteX9" fmla="*/ 19075 w 766706"/>
                    <a:gd name="connsiteY9" fmla="*/ 16032 h 66115"/>
                    <a:gd name="connsiteX10" fmla="*/ 10034 w 766706"/>
                    <a:gd name="connsiteY10" fmla="*/ 49005 h 66115"/>
                    <a:gd name="connsiteX11" fmla="*/ 5691 w 766706"/>
                    <a:gd name="connsiteY11" fmla="*/ 45725 h 66115"/>
                    <a:gd name="connsiteX12" fmla="*/ 301468 w 766706"/>
                    <a:gd name="connsiteY12" fmla="*/ 50512 h 66115"/>
                    <a:gd name="connsiteX13" fmla="*/ 596181 w 766706"/>
                    <a:gd name="connsiteY13" fmla="*/ 55298 h 66115"/>
                    <a:gd name="connsiteX14" fmla="*/ 762904 w 766706"/>
                    <a:gd name="connsiteY14" fmla="*/ 58755 h 66115"/>
                    <a:gd name="connsiteX15" fmla="*/ 763259 w 766706"/>
                    <a:gd name="connsiteY15" fmla="*/ 66023 h 66115"/>
                    <a:gd name="connsiteX16" fmla="*/ 763259 w 766706"/>
                    <a:gd name="connsiteY16" fmla="*/ 66023 h 66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66706" h="66115">
                      <a:moveTo>
                        <a:pt x="763259" y="66023"/>
                      </a:moveTo>
                      <a:cubicBezTo>
                        <a:pt x="713977" y="66466"/>
                        <a:pt x="664696" y="65225"/>
                        <a:pt x="615326" y="64427"/>
                      </a:cubicBezTo>
                      <a:cubicBezTo>
                        <a:pt x="566045" y="63630"/>
                        <a:pt x="516763" y="62832"/>
                        <a:pt x="467393" y="62034"/>
                      </a:cubicBezTo>
                      <a:cubicBezTo>
                        <a:pt x="369185" y="60439"/>
                        <a:pt x="270888" y="58755"/>
                        <a:pt x="172680" y="57159"/>
                      </a:cubicBezTo>
                      <a:cubicBezTo>
                        <a:pt x="117106" y="56273"/>
                        <a:pt x="61531" y="55298"/>
                        <a:pt x="6045" y="54412"/>
                      </a:cubicBezTo>
                      <a:cubicBezTo>
                        <a:pt x="4095" y="54412"/>
                        <a:pt x="2323" y="52993"/>
                        <a:pt x="1702" y="51132"/>
                      </a:cubicBezTo>
                      <a:cubicBezTo>
                        <a:pt x="-2818" y="35621"/>
                        <a:pt x="1791" y="18603"/>
                        <a:pt x="14023" y="8676"/>
                      </a:cubicBezTo>
                      <a:cubicBezTo>
                        <a:pt x="26432" y="-1340"/>
                        <a:pt x="43627" y="-2581"/>
                        <a:pt x="58429" y="4421"/>
                      </a:cubicBezTo>
                      <a:cubicBezTo>
                        <a:pt x="64190" y="7080"/>
                        <a:pt x="59404" y="15500"/>
                        <a:pt x="53643" y="12664"/>
                      </a:cubicBezTo>
                      <a:cubicBezTo>
                        <a:pt x="42475" y="7169"/>
                        <a:pt x="28293" y="8233"/>
                        <a:pt x="19075" y="16032"/>
                      </a:cubicBezTo>
                      <a:cubicBezTo>
                        <a:pt x="9768" y="23921"/>
                        <a:pt x="6577" y="37128"/>
                        <a:pt x="10034" y="49005"/>
                      </a:cubicBezTo>
                      <a:cubicBezTo>
                        <a:pt x="8616" y="47941"/>
                        <a:pt x="7198" y="46789"/>
                        <a:pt x="5691" y="45725"/>
                      </a:cubicBezTo>
                      <a:cubicBezTo>
                        <a:pt x="104254" y="47321"/>
                        <a:pt x="202905" y="48916"/>
                        <a:pt x="301468" y="50512"/>
                      </a:cubicBezTo>
                      <a:cubicBezTo>
                        <a:pt x="399676" y="52107"/>
                        <a:pt x="497973" y="53702"/>
                        <a:pt x="596181" y="55298"/>
                      </a:cubicBezTo>
                      <a:cubicBezTo>
                        <a:pt x="651755" y="56184"/>
                        <a:pt x="707330" y="56539"/>
                        <a:pt x="762904" y="58755"/>
                      </a:cubicBezTo>
                      <a:cubicBezTo>
                        <a:pt x="767868" y="58843"/>
                        <a:pt x="767956" y="66023"/>
                        <a:pt x="763259" y="66023"/>
                      </a:cubicBezTo>
                      <a:lnTo>
                        <a:pt x="763259" y="660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9" name="任意多边形: 形状 468"/>
                <p:cNvSpPr/>
                <p:nvPr>
                  <p:custDataLst>
                    <p:tags r:id="rId211"/>
                  </p:custDataLst>
                </p:nvPr>
              </p:nvSpPr>
              <p:spPr>
                <a:xfrm>
                  <a:off x="8379256" y="4715035"/>
                  <a:ext cx="34356" cy="182909"/>
                </a:xfrm>
                <a:custGeom>
                  <a:avLst/>
                  <a:gdLst>
                    <a:gd name="connsiteX0" fmla="*/ 6554 w 34356"/>
                    <a:gd name="connsiteY0" fmla="*/ 1834 h 182909"/>
                    <a:gd name="connsiteX1" fmla="*/ 23128 w 34356"/>
                    <a:gd name="connsiteY1" fmla="*/ 45709 h 182909"/>
                    <a:gd name="connsiteX2" fmla="*/ 32790 w 34356"/>
                    <a:gd name="connsiteY2" fmla="*/ 92420 h 182909"/>
                    <a:gd name="connsiteX3" fmla="*/ 33410 w 34356"/>
                    <a:gd name="connsiteY3" fmla="*/ 137624 h 182909"/>
                    <a:gd name="connsiteX4" fmla="*/ 23217 w 34356"/>
                    <a:gd name="connsiteY4" fmla="*/ 180612 h 182909"/>
                    <a:gd name="connsiteX5" fmla="*/ 14265 w 34356"/>
                    <a:gd name="connsiteY5" fmla="*/ 176712 h 182909"/>
                    <a:gd name="connsiteX6" fmla="*/ 23572 w 34356"/>
                    <a:gd name="connsiteY6" fmla="*/ 134521 h 182909"/>
                    <a:gd name="connsiteX7" fmla="*/ 22863 w 34356"/>
                    <a:gd name="connsiteY7" fmla="*/ 92242 h 182909"/>
                    <a:gd name="connsiteX8" fmla="*/ 13910 w 34356"/>
                    <a:gd name="connsiteY8" fmla="*/ 48102 h 182909"/>
                    <a:gd name="connsiteX9" fmla="*/ 83 w 34356"/>
                    <a:gd name="connsiteY9" fmla="*/ 4493 h 182909"/>
                    <a:gd name="connsiteX10" fmla="*/ 6554 w 34356"/>
                    <a:gd name="connsiteY10" fmla="*/ 1834 h 182909"/>
                    <a:gd name="connsiteX11" fmla="*/ 6554 w 34356"/>
                    <a:gd name="connsiteY11" fmla="*/ 1834 h 182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356" h="182909">
                      <a:moveTo>
                        <a:pt x="6554" y="1834"/>
                      </a:moveTo>
                      <a:cubicBezTo>
                        <a:pt x="14354" y="15218"/>
                        <a:pt x="18874" y="31084"/>
                        <a:pt x="23128" y="45709"/>
                      </a:cubicBezTo>
                      <a:cubicBezTo>
                        <a:pt x="27649" y="61042"/>
                        <a:pt x="30928" y="76642"/>
                        <a:pt x="32790" y="92420"/>
                      </a:cubicBezTo>
                      <a:cubicBezTo>
                        <a:pt x="34563" y="107488"/>
                        <a:pt x="34917" y="122644"/>
                        <a:pt x="33410" y="137624"/>
                      </a:cubicBezTo>
                      <a:cubicBezTo>
                        <a:pt x="31992" y="151983"/>
                        <a:pt x="29688" y="167760"/>
                        <a:pt x="23217" y="180612"/>
                      </a:cubicBezTo>
                      <a:cubicBezTo>
                        <a:pt x="20735" y="185487"/>
                        <a:pt x="13024" y="181853"/>
                        <a:pt x="14265" y="176712"/>
                      </a:cubicBezTo>
                      <a:cubicBezTo>
                        <a:pt x="17899" y="162530"/>
                        <a:pt x="22242" y="149235"/>
                        <a:pt x="23572" y="134521"/>
                      </a:cubicBezTo>
                      <a:cubicBezTo>
                        <a:pt x="24813" y="120517"/>
                        <a:pt x="24458" y="106335"/>
                        <a:pt x="22863" y="92242"/>
                      </a:cubicBezTo>
                      <a:cubicBezTo>
                        <a:pt x="21178" y="77352"/>
                        <a:pt x="17899" y="62638"/>
                        <a:pt x="13910" y="48102"/>
                      </a:cubicBezTo>
                      <a:cubicBezTo>
                        <a:pt x="9833" y="33477"/>
                        <a:pt x="3451" y="19207"/>
                        <a:pt x="83" y="4493"/>
                      </a:cubicBezTo>
                      <a:cubicBezTo>
                        <a:pt x="-714" y="593"/>
                        <a:pt x="4426" y="-1889"/>
                        <a:pt x="6554" y="1834"/>
                      </a:cubicBezTo>
                      <a:lnTo>
                        <a:pt x="6554" y="183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0" name="任意多边形: 形状 469"/>
                <p:cNvSpPr/>
                <p:nvPr>
                  <p:custDataLst>
                    <p:tags r:id="rId212"/>
                  </p:custDataLst>
                </p:nvPr>
              </p:nvSpPr>
              <p:spPr>
                <a:xfrm>
                  <a:off x="9132789" y="4684364"/>
                  <a:ext cx="688357" cy="43834"/>
                </a:xfrm>
                <a:custGeom>
                  <a:avLst/>
                  <a:gdLst>
                    <a:gd name="connsiteX0" fmla="*/ 687409 w 688357"/>
                    <a:gd name="connsiteY0" fmla="*/ 42876 h 43834"/>
                    <a:gd name="connsiteX1" fmla="*/ 654259 w 688357"/>
                    <a:gd name="connsiteY1" fmla="*/ 42698 h 43834"/>
                    <a:gd name="connsiteX2" fmla="*/ 620312 w 688357"/>
                    <a:gd name="connsiteY2" fmla="*/ 39950 h 43834"/>
                    <a:gd name="connsiteX3" fmla="*/ 551353 w 688357"/>
                    <a:gd name="connsiteY3" fmla="*/ 34810 h 43834"/>
                    <a:gd name="connsiteX4" fmla="*/ 413348 w 688357"/>
                    <a:gd name="connsiteY4" fmla="*/ 27630 h 43834"/>
                    <a:gd name="connsiteX5" fmla="*/ 137780 w 688357"/>
                    <a:gd name="connsiteY5" fmla="*/ 25680 h 43834"/>
                    <a:gd name="connsiteX6" fmla="*/ 68733 w 688357"/>
                    <a:gd name="connsiteY6" fmla="*/ 24705 h 43834"/>
                    <a:gd name="connsiteX7" fmla="*/ 2079 w 688357"/>
                    <a:gd name="connsiteY7" fmla="*/ 7687 h 43834"/>
                    <a:gd name="connsiteX8" fmla="*/ 5092 w 688357"/>
                    <a:gd name="connsiteY8" fmla="*/ 242 h 43834"/>
                    <a:gd name="connsiteX9" fmla="*/ 65630 w 688357"/>
                    <a:gd name="connsiteY9" fmla="*/ 15044 h 43834"/>
                    <a:gd name="connsiteX10" fmla="*/ 126789 w 688357"/>
                    <a:gd name="connsiteY10" fmla="*/ 16551 h 43834"/>
                    <a:gd name="connsiteX11" fmla="*/ 262047 w 688357"/>
                    <a:gd name="connsiteY11" fmla="*/ 15044 h 43834"/>
                    <a:gd name="connsiteX12" fmla="*/ 534690 w 688357"/>
                    <a:gd name="connsiteY12" fmla="*/ 24528 h 43834"/>
                    <a:gd name="connsiteX13" fmla="*/ 611359 w 688357"/>
                    <a:gd name="connsiteY13" fmla="*/ 30289 h 43834"/>
                    <a:gd name="connsiteX14" fmla="*/ 649650 w 688357"/>
                    <a:gd name="connsiteY14" fmla="*/ 33835 h 43834"/>
                    <a:gd name="connsiteX15" fmla="*/ 687231 w 688357"/>
                    <a:gd name="connsiteY15" fmla="*/ 40394 h 43834"/>
                    <a:gd name="connsiteX16" fmla="*/ 687409 w 688357"/>
                    <a:gd name="connsiteY16" fmla="*/ 42876 h 43834"/>
                    <a:gd name="connsiteX17" fmla="*/ 687409 w 688357"/>
                    <a:gd name="connsiteY17" fmla="*/ 42876 h 43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8357" h="43834">
                      <a:moveTo>
                        <a:pt x="687409" y="42876"/>
                      </a:moveTo>
                      <a:cubicBezTo>
                        <a:pt x="676418" y="44648"/>
                        <a:pt x="665516" y="43584"/>
                        <a:pt x="654259" y="42698"/>
                      </a:cubicBezTo>
                      <a:cubicBezTo>
                        <a:pt x="642914" y="41812"/>
                        <a:pt x="631657" y="40926"/>
                        <a:pt x="620312" y="39950"/>
                      </a:cubicBezTo>
                      <a:cubicBezTo>
                        <a:pt x="597355" y="38089"/>
                        <a:pt x="574310" y="36316"/>
                        <a:pt x="551353" y="34810"/>
                      </a:cubicBezTo>
                      <a:cubicBezTo>
                        <a:pt x="505351" y="31707"/>
                        <a:pt x="459350" y="29314"/>
                        <a:pt x="413348" y="27630"/>
                      </a:cubicBezTo>
                      <a:cubicBezTo>
                        <a:pt x="321433" y="24173"/>
                        <a:pt x="229518" y="23553"/>
                        <a:pt x="137780" y="25680"/>
                      </a:cubicBezTo>
                      <a:cubicBezTo>
                        <a:pt x="114823" y="26212"/>
                        <a:pt x="91778" y="26744"/>
                        <a:pt x="68733" y="24705"/>
                      </a:cubicBezTo>
                      <a:cubicBezTo>
                        <a:pt x="46397" y="22667"/>
                        <a:pt x="22288" y="18767"/>
                        <a:pt x="2079" y="7687"/>
                      </a:cubicBezTo>
                      <a:cubicBezTo>
                        <a:pt x="-2087" y="5383"/>
                        <a:pt x="572" y="-1354"/>
                        <a:pt x="5092" y="242"/>
                      </a:cubicBezTo>
                      <a:cubicBezTo>
                        <a:pt x="25124" y="7244"/>
                        <a:pt x="44535" y="12917"/>
                        <a:pt x="65630" y="15044"/>
                      </a:cubicBezTo>
                      <a:cubicBezTo>
                        <a:pt x="86017" y="17083"/>
                        <a:pt x="106403" y="16994"/>
                        <a:pt x="126789" y="16551"/>
                      </a:cubicBezTo>
                      <a:cubicBezTo>
                        <a:pt x="171816" y="15576"/>
                        <a:pt x="216931" y="14867"/>
                        <a:pt x="262047" y="15044"/>
                      </a:cubicBezTo>
                      <a:cubicBezTo>
                        <a:pt x="352898" y="15398"/>
                        <a:pt x="443838" y="18501"/>
                        <a:pt x="534690" y="24528"/>
                      </a:cubicBezTo>
                      <a:cubicBezTo>
                        <a:pt x="560217" y="26212"/>
                        <a:pt x="585832" y="28162"/>
                        <a:pt x="611359" y="30289"/>
                      </a:cubicBezTo>
                      <a:cubicBezTo>
                        <a:pt x="624123" y="31353"/>
                        <a:pt x="636887" y="32505"/>
                        <a:pt x="649650" y="33835"/>
                      </a:cubicBezTo>
                      <a:cubicBezTo>
                        <a:pt x="662325" y="35076"/>
                        <a:pt x="675088" y="35873"/>
                        <a:pt x="687231" y="40394"/>
                      </a:cubicBezTo>
                      <a:cubicBezTo>
                        <a:pt x="688561" y="40660"/>
                        <a:pt x="688827" y="42610"/>
                        <a:pt x="687409" y="42876"/>
                      </a:cubicBezTo>
                      <a:lnTo>
                        <a:pt x="687409" y="428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1" name="任意多边形: 形状 470"/>
                <p:cNvSpPr/>
                <p:nvPr>
                  <p:custDataLst>
                    <p:tags r:id="rId213"/>
                  </p:custDataLst>
                </p:nvPr>
              </p:nvSpPr>
              <p:spPr>
                <a:xfrm>
                  <a:off x="9790750" y="4472096"/>
                  <a:ext cx="39256" cy="250882"/>
                </a:xfrm>
                <a:custGeom>
                  <a:avLst/>
                  <a:gdLst>
                    <a:gd name="connsiteX0" fmla="*/ 1173 w 39256"/>
                    <a:gd name="connsiteY0" fmla="*/ 316 h 250882"/>
                    <a:gd name="connsiteX1" fmla="*/ 34678 w 39256"/>
                    <a:gd name="connsiteY1" fmla="*/ 93826 h 250882"/>
                    <a:gd name="connsiteX2" fmla="*/ 36362 w 39256"/>
                    <a:gd name="connsiteY2" fmla="*/ 193010 h 250882"/>
                    <a:gd name="connsiteX3" fmla="*/ 24130 w 39256"/>
                    <a:gd name="connsiteY3" fmla="*/ 247698 h 250882"/>
                    <a:gd name="connsiteX4" fmla="*/ 14823 w 39256"/>
                    <a:gd name="connsiteY4" fmla="*/ 244950 h 250882"/>
                    <a:gd name="connsiteX5" fmla="*/ 16419 w 39256"/>
                    <a:gd name="connsiteY5" fmla="*/ 53497 h 250882"/>
                    <a:gd name="connsiteX6" fmla="*/ 21 w 39256"/>
                    <a:gd name="connsiteY6" fmla="*/ 848 h 250882"/>
                    <a:gd name="connsiteX7" fmla="*/ 1173 w 39256"/>
                    <a:gd name="connsiteY7" fmla="*/ 316 h 250882"/>
                    <a:gd name="connsiteX8" fmla="*/ 1173 w 39256"/>
                    <a:gd name="connsiteY8" fmla="*/ 316 h 250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256" h="250882">
                      <a:moveTo>
                        <a:pt x="1173" y="316"/>
                      </a:moveTo>
                      <a:cubicBezTo>
                        <a:pt x="20762" y="27350"/>
                        <a:pt x="29360" y="61740"/>
                        <a:pt x="34678" y="93826"/>
                      </a:cubicBezTo>
                      <a:cubicBezTo>
                        <a:pt x="40173" y="126888"/>
                        <a:pt x="40705" y="160215"/>
                        <a:pt x="36362" y="193010"/>
                      </a:cubicBezTo>
                      <a:cubicBezTo>
                        <a:pt x="33880" y="211623"/>
                        <a:pt x="29803" y="229882"/>
                        <a:pt x="24130" y="247698"/>
                      </a:cubicBezTo>
                      <a:cubicBezTo>
                        <a:pt x="22269" y="253459"/>
                        <a:pt x="12962" y="250711"/>
                        <a:pt x="14823" y="244950"/>
                      </a:cubicBezTo>
                      <a:cubicBezTo>
                        <a:pt x="34235" y="183880"/>
                        <a:pt x="34678" y="116606"/>
                        <a:pt x="16419" y="53497"/>
                      </a:cubicBezTo>
                      <a:cubicBezTo>
                        <a:pt x="11278" y="35770"/>
                        <a:pt x="4896" y="18575"/>
                        <a:pt x="21" y="848"/>
                      </a:cubicBezTo>
                      <a:cubicBezTo>
                        <a:pt x="-156" y="50"/>
                        <a:pt x="819" y="-305"/>
                        <a:pt x="1173" y="316"/>
                      </a:cubicBezTo>
                      <a:lnTo>
                        <a:pt x="1173" y="3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2" name="任意多边形: 形状 471"/>
                <p:cNvSpPr/>
                <p:nvPr>
                  <p:custDataLst>
                    <p:tags r:id="rId214"/>
                  </p:custDataLst>
                </p:nvPr>
              </p:nvSpPr>
              <p:spPr>
                <a:xfrm>
                  <a:off x="8382883" y="4476732"/>
                  <a:ext cx="1413428" cy="9646"/>
                </a:xfrm>
                <a:custGeom>
                  <a:avLst/>
                  <a:gdLst>
                    <a:gd name="connsiteX0" fmla="*/ 1410724 w 1413428"/>
                    <a:gd name="connsiteY0" fmla="*/ 7735 h 9646"/>
                    <a:gd name="connsiteX1" fmla="*/ 1340525 w 1413428"/>
                    <a:gd name="connsiteY1" fmla="*/ 9596 h 9646"/>
                    <a:gd name="connsiteX2" fmla="*/ 1273162 w 1413428"/>
                    <a:gd name="connsiteY2" fmla="*/ 9596 h 9646"/>
                    <a:gd name="connsiteX3" fmla="*/ 1135600 w 1413428"/>
                    <a:gd name="connsiteY3" fmla="*/ 9596 h 9646"/>
                    <a:gd name="connsiteX4" fmla="*/ 860475 w 1413428"/>
                    <a:gd name="connsiteY4" fmla="*/ 9596 h 9646"/>
                    <a:gd name="connsiteX5" fmla="*/ 312973 w 1413428"/>
                    <a:gd name="connsiteY5" fmla="*/ 9242 h 9646"/>
                    <a:gd name="connsiteX6" fmla="*/ 4078 w 1413428"/>
                    <a:gd name="connsiteY6" fmla="*/ 8976 h 9646"/>
                    <a:gd name="connsiteX7" fmla="*/ 3901 w 1413428"/>
                    <a:gd name="connsiteY7" fmla="*/ 733 h 9646"/>
                    <a:gd name="connsiteX8" fmla="*/ 554239 w 1413428"/>
                    <a:gd name="connsiteY8" fmla="*/ 201 h 9646"/>
                    <a:gd name="connsiteX9" fmla="*/ 1101741 w 1413428"/>
                    <a:gd name="connsiteY9" fmla="*/ 112 h 9646"/>
                    <a:gd name="connsiteX10" fmla="*/ 1256144 w 1413428"/>
                    <a:gd name="connsiteY10" fmla="*/ 112 h 9646"/>
                    <a:gd name="connsiteX11" fmla="*/ 1331927 w 1413428"/>
                    <a:gd name="connsiteY11" fmla="*/ 112 h 9646"/>
                    <a:gd name="connsiteX12" fmla="*/ 1410547 w 1413428"/>
                    <a:gd name="connsiteY12" fmla="*/ 1973 h 9646"/>
                    <a:gd name="connsiteX13" fmla="*/ 1410724 w 1413428"/>
                    <a:gd name="connsiteY13" fmla="*/ 7735 h 9646"/>
                    <a:gd name="connsiteX14" fmla="*/ 1410724 w 1413428"/>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13428" h="9646">
                      <a:moveTo>
                        <a:pt x="1410724" y="7735"/>
                      </a:moveTo>
                      <a:cubicBezTo>
                        <a:pt x="1387502" y="10128"/>
                        <a:pt x="1364013" y="9596"/>
                        <a:pt x="1340525" y="9596"/>
                      </a:cubicBezTo>
                      <a:cubicBezTo>
                        <a:pt x="1318100" y="9596"/>
                        <a:pt x="1295587" y="9596"/>
                        <a:pt x="1273162" y="9596"/>
                      </a:cubicBezTo>
                      <a:cubicBezTo>
                        <a:pt x="1227337" y="9596"/>
                        <a:pt x="1181424" y="9596"/>
                        <a:pt x="1135600" y="9596"/>
                      </a:cubicBezTo>
                      <a:cubicBezTo>
                        <a:pt x="1043862" y="9596"/>
                        <a:pt x="952124" y="9596"/>
                        <a:pt x="860475" y="9596"/>
                      </a:cubicBezTo>
                      <a:cubicBezTo>
                        <a:pt x="677974" y="9596"/>
                        <a:pt x="495474" y="9419"/>
                        <a:pt x="312973" y="9242"/>
                      </a:cubicBezTo>
                      <a:cubicBezTo>
                        <a:pt x="209979" y="9153"/>
                        <a:pt x="107073" y="8976"/>
                        <a:pt x="4078" y="8976"/>
                      </a:cubicBezTo>
                      <a:cubicBezTo>
                        <a:pt x="-1240" y="8976"/>
                        <a:pt x="-1417" y="733"/>
                        <a:pt x="3901" y="733"/>
                      </a:cubicBezTo>
                      <a:cubicBezTo>
                        <a:pt x="187377" y="733"/>
                        <a:pt x="370764" y="378"/>
                        <a:pt x="554239" y="201"/>
                      </a:cubicBezTo>
                      <a:cubicBezTo>
                        <a:pt x="736740" y="23"/>
                        <a:pt x="919240" y="112"/>
                        <a:pt x="1101741" y="112"/>
                      </a:cubicBezTo>
                      <a:cubicBezTo>
                        <a:pt x="1153238" y="112"/>
                        <a:pt x="1204735" y="112"/>
                        <a:pt x="1256144" y="112"/>
                      </a:cubicBezTo>
                      <a:cubicBezTo>
                        <a:pt x="1281405" y="112"/>
                        <a:pt x="1306666" y="112"/>
                        <a:pt x="1331927" y="112"/>
                      </a:cubicBezTo>
                      <a:cubicBezTo>
                        <a:pt x="1358075" y="112"/>
                        <a:pt x="1384399" y="-686"/>
                        <a:pt x="1410547" y="1973"/>
                      </a:cubicBezTo>
                      <a:cubicBezTo>
                        <a:pt x="1414358" y="2417"/>
                        <a:pt x="1414358" y="7380"/>
                        <a:pt x="1410724" y="7735"/>
                      </a:cubicBezTo>
                      <a:lnTo>
                        <a:pt x="141072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3" name="任意多边形: 形状 472"/>
                <p:cNvSpPr/>
                <p:nvPr>
                  <p:custDataLst>
                    <p:tags r:id="rId215"/>
                  </p:custDataLst>
                </p:nvPr>
              </p:nvSpPr>
              <p:spPr>
                <a:xfrm>
                  <a:off x="8379094" y="5701054"/>
                  <a:ext cx="1522659" cy="9646"/>
                </a:xfrm>
                <a:custGeom>
                  <a:avLst/>
                  <a:gdLst>
                    <a:gd name="connsiteX0" fmla="*/ 1519724 w 1522659"/>
                    <a:gd name="connsiteY0" fmla="*/ 7735 h 9646"/>
                    <a:gd name="connsiteX1" fmla="*/ 1444118 w 1522659"/>
                    <a:gd name="connsiteY1" fmla="*/ 9596 h 9646"/>
                    <a:gd name="connsiteX2" fmla="*/ 1371525 w 1522659"/>
                    <a:gd name="connsiteY2" fmla="*/ 9596 h 9646"/>
                    <a:gd name="connsiteX3" fmla="*/ 1223327 w 1522659"/>
                    <a:gd name="connsiteY3" fmla="*/ 9596 h 9646"/>
                    <a:gd name="connsiteX4" fmla="*/ 926929 w 1522659"/>
                    <a:gd name="connsiteY4" fmla="*/ 9596 h 9646"/>
                    <a:gd name="connsiteX5" fmla="*/ 337148 w 1522659"/>
                    <a:gd name="connsiteY5" fmla="*/ 9242 h 9646"/>
                    <a:gd name="connsiteX6" fmla="*/ 4411 w 1522659"/>
                    <a:gd name="connsiteY6" fmla="*/ 8976 h 9646"/>
                    <a:gd name="connsiteX7" fmla="*/ 4233 w 1522659"/>
                    <a:gd name="connsiteY7" fmla="*/ 733 h 9646"/>
                    <a:gd name="connsiteX8" fmla="*/ 597028 w 1522659"/>
                    <a:gd name="connsiteY8" fmla="*/ 201 h 9646"/>
                    <a:gd name="connsiteX9" fmla="*/ 1186809 w 1522659"/>
                    <a:gd name="connsiteY9" fmla="*/ 112 h 9646"/>
                    <a:gd name="connsiteX10" fmla="*/ 1353178 w 1522659"/>
                    <a:gd name="connsiteY10" fmla="*/ 112 h 9646"/>
                    <a:gd name="connsiteX11" fmla="*/ 1434811 w 1522659"/>
                    <a:gd name="connsiteY11" fmla="*/ 112 h 9646"/>
                    <a:gd name="connsiteX12" fmla="*/ 1519547 w 1522659"/>
                    <a:gd name="connsiteY12" fmla="*/ 1974 h 9646"/>
                    <a:gd name="connsiteX13" fmla="*/ 1519724 w 1522659"/>
                    <a:gd name="connsiteY13" fmla="*/ 7735 h 9646"/>
                    <a:gd name="connsiteX14" fmla="*/ 1519724 w 1522659"/>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22659" h="9646">
                      <a:moveTo>
                        <a:pt x="1519724" y="7735"/>
                      </a:moveTo>
                      <a:cubicBezTo>
                        <a:pt x="1494729" y="10128"/>
                        <a:pt x="1469379" y="9596"/>
                        <a:pt x="1444118" y="9596"/>
                      </a:cubicBezTo>
                      <a:cubicBezTo>
                        <a:pt x="1419920" y="9596"/>
                        <a:pt x="1395723" y="9596"/>
                        <a:pt x="1371525" y="9596"/>
                      </a:cubicBezTo>
                      <a:cubicBezTo>
                        <a:pt x="1322155" y="9596"/>
                        <a:pt x="1272696" y="9596"/>
                        <a:pt x="1223327" y="9596"/>
                      </a:cubicBezTo>
                      <a:cubicBezTo>
                        <a:pt x="1124498" y="9596"/>
                        <a:pt x="1025758" y="9596"/>
                        <a:pt x="926929" y="9596"/>
                      </a:cubicBezTo>
                      <a:cubicBezTo>
                        <a:pt x="730336" y="9596"/>
                        <a:pt x="533742" y="9419"/>
                        <a:pt x="337148" y="9242"/>
                      </a:cubicBezTo>
                      <a:cubicBezTo>
                        <a:pt x="226265" y="9153"/>
                        <a:pt x="115382" y="8976"/>
                        <a:pt x="4411" y="8976"/>
                      </a:cubicBezTo>
                      <a:cubicBezTo>
                        <a:pt x="-1351" y="8976"/>
                        <a:pt x="-1528" y="733"/>
                        <a:pt x="4233" y="733"/>
                      </a:cubicBezTo>
                      <a:cubicBezTo>
                        <a:pt x="201802" y="733"/>
                        <a:pt x="399459" y="378"/>
                        <a:pt x="597028" y="201"/>
                      </a:cubicBezTo>
                      <a:cubicBezTo>
                        <a:pt x="793622" y="23"/>
                        <a:pt x="990215" y="112"/>
                        <a:pt x="1186809" y="112"/>
                      </a:cubicBezTo>
                      <a:cubicBezTo>
                        <a:pt x="1242295" y="112"/>
                        <a:pt x="1297692" y="112"/>
                        <a:pt x="1353178" y="112"/>
                      </a:cubicBezTo>
                      <a:cubicBezTo>
                        <a:pt x="1380389" y="112"/>
                        <a:pt x="1407600" y="112"/>
                        <a:pt x="1434811" y="112"/>
                      </a:cubicBezTo>
                      <a:cubicBezTo>
                        <a:pt x="1462997" y="112"/>
                        <a:pt x="1491360" y="-685"/>
                        <a:pt x="1519547" y="1974"/>
                      </a:cubicBezTo>
                      <a:cubicBezTo>
                        <a:pt x="1523712" y="2417"/>
                        <a:pt x="1523624" y="7380"/>
                        <a:pt x="1519724" y="7735"/>
                      </a:cubicBezTo>
                      <a:lnTo>
                        <a:pt x="151972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4" name="任意多边形: 形状 473"/>
                <p:cNvSpPr/>
                <p:nvPr>
                  <p:custDataLst>
                    <p:tags r:id="rId216"/>
                  </p:custDataLst>
                </p:nvPr>
              </p:nvSpPr>
              <p:spPr>
                <a:xfrm>
                  <a:off x="8367428" y="4485087"/>
                  <a:ext cx="23368" cy="195247"/>
                </a:xfrm>
                <a:custGeom>
                  <a:avLst/>
                  <a:gdLst>
                    <a:gd name="connsiteX0" fmla="*/ 21750 w 23368"/>
                    <a:gd name="connsiteY0" fmla="*/ 443 h 195247"/>
                    <a:gd name="connsiteX1" fmla="*/ 19356 w 23368"/>
                    <a:gd name="connsiteY1" fmla="*/ 21627 h 195247"/>
                    <a:gd name="connsiteX2" fmla="*/ 14393 w 23368"/>
                    <a:gd name="connsiteY2" fmla="*/ 45647 h 195247"/>
                    <a:gd name="connsiteX3" fmla="*/ 10670 w 23368"/>
                    <a:gd name="connsiteY3" fmla="*/ 94663 h 195247"/>
                    <a:gd name="connsiteX4" fmla="*/ 12443 w 23368"/>
                    <a:gd name="connsiteY4" fmla="*/ 143678 h 195247"/>
                    <a:gd name="connsiteX5" fmla="*/ 14570 w 23368"/>
                    <a:gd name="connsiteY5" fmla="*/ 166546 h 195247"/>
                    <a:gd name="connsiteX6" fmla="*/ 22547 w 23368"/>
                    <a:gd name="connsiteY6" fmla="*/ 187642 h 195247"/>
                    <a:gd name="connsiteX7" fmla="*/ 14393 w 23368"/>
                    <a:gd name="connsiteY7" fmla="*/ 193757 h 195247"/>
                    <a:gd name="connsiteX8" fmla="*/ 1895 w 23368"/>
                    <a:gd name="connsiteY8" fmla="*/ 149440 h 195247"/>
                    <a:gd name="connsiteX9" fmla="*/ 123 w 23368"/>
                    <a:gd name="connsiteY9" fmla="*/ 96436 h 195247"/>
                    <a:gd name="connsiteX10" fmla="*/ 4909 w 23368"/>
                    <a:gd name="connsiteY10" fmla="*/ 44850 h 195247"/>
                    <a:gd name="connsiteX11" fmla="*/ 10404 w 23368"/>
                    <a:gd name="connsiteY11" fmla="*/ 19943 h 195247"/>
                    <a:gd name="connsiteX12" fmla="*/ 14481 w 23368"/>
                    <a:gd name="connsiteY12" fmla="*/ 6825 h 195247"/>
                    <a:gd name="connsiteX13" fmla="*/ 20952 w 23368"/>
                    <a:gd name="connsiteY13" fmla="*/ 0 h 195247"/>
                    <a:gd name="connsiteX14" fmla="*/ 21750 w 23368"/>
                    <a:gd name="connsiteY14" fmla="*/ 443 h 195247"/>
                    <a:gd name="connsiteX15" fmla="*/ 21750 w 23368"/>
                    <a:gd name="connsiteY15" fmla="*/ 443 h 195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368" h="195247">
                      <a:moveTo>
                        <a:pt x="21750" y="443"/>
                      </a:moveTo>
                      <a:cubicBezTo>
                        <a:pt x="25472" y="7091"/>
                        <a:pt x="21041" y="14979"/>
                        <a:pt x="19356" y="21627"/>
                      </a:cubicBezTo>
                      <a:cubicBezTo>
                        <a:pt x="17318" y="29516"/>
                        <a:pt x="15722" y="37581"/>
                        <a:pt x="14393" y="45647"/>
                      </a:cubicBezTo>
                      <a:cubicBezTo>
                        <a:pt x="11822" y="61779"/>
                        <a:pt x="10759" y="78265"/>
                        <a:pt x="10670" y="94663"/>
                      </a:cubicBezTo>
                      <a:cubicBezTo>
                        <a:pt x="10581" y="110972"/>
                        <a:pt x="11202" y="127369"/>
                        <a:pt x="12443" y="143678"/>
                      </a:cubicBezTo>
                      <a:cubicBezTo>
                        <a:pt x="12975" y="151301"/>
                        <a:pt x="13418" y="158923"/>
                        <a:pt x="14570" y="166546"/>
                      </a:cubicBezTo>
                      <a:cubicBezTo>
                        <a:pt x="15722" y="174612"/>
                        <a:pt x="18470" y="180639"/>
                        <a:pt x="22547" y="187642"/>
                      </a:cubicBezTo>
                      <a:cubicBezTo>
                        <a:pt x="25738" y="193048"/>
                        <a:pt x="18913" y="197746"/>
                        <a:pt x="14393" y="193757"/>
                      </a:cubicBezTo>
                      <a:cubicBezTo>
                        <a:pt x="2782" y="183476"/>
                        <a:pt x="3048" y="163178"/>
                        <a:pt x="1895" y="149440"/>
                      </a:cubicBezTo>
                      <a:cubicBezTo>
                        <a:pt x="477" y="131713"/>
                        <a:pt x="-321" y="114074"/>
                        <a:pt x="123" y="96436"/>
                      </a:cubicBezTo>
                      <a:cubicBezTo>
                        <a:pt x="566" y="79151"/>
                        <a:pt x="1984" y="61868"/>
                        <a:pt x="4909" y="44850"/>
                      </a:cubicBezTo>
                      <a:cubicBezTo>
                        <a:pt x="6327" y="36429"/>
                        <a:pt x="8188" y="28186"/>
                        <a:pt x="10404" y="19943"/>
                      </a:cubicBezTo>
                      <a:cubicBezTo>
                        <a:pt x="11645" y="15511"/>
                        <a:pt x="12886" y="11079"/>
                        <a:pt x="14481" y="6825"/>
                      </a:cubicBezTo>
                      <a:cubicBezTo>
                        <a:pt x="15988" y="3014"/>
                        <a:pt x="17141" y="1418"/>
                        <a:pt x="20952" y="0"/>
                      </a:cubicBezTo>
                      <a:cubicBezTo>
                        <a:pt x="21306" y="0"/>
                        <a:pt x="21661" y="177"/>
                        <a:pt x="21750" y="443"/>
                      </a:cubicBezTo>
                      <a:lnTo>
                        <a:pt x="21750" y="44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5" name="任意多边形: 形状 474"/>
                <p:cNvSpPr/>
                <p:nvPr>
                  <p:custDataLst>
                    <p:tags r:id="rId217"/>
                  </p:custDataLst>
                </p:nvPr>
              </p:nvSpPr>
              <p:spPr>
                <a:xfrm>
                  <a:off x="9539245" y="4511977"/>
                  <a:ext cx="114387" cy="134799"/>
                </a:xfrm>
                <a:custGeom>
                  <a:avLst/>
                  <a:gdLst>
                    <a:gd name="connsiteX0" fmla="*/ 88259 w 114387"/>
                    <a:gd name="connsiteY0" fmla="*/ 25937 h 134799"/>
                    <a:gd name="connsiteX1" fmla="*/ 112811 w 114387"/>
                    <a:gd name="connsiteY1" fmla="*/ 53857 h 134799"/>
                    <a:gd name="connsiteX2" fmla="*/ 109000 w 114387"/>
                    <a:gd name="connsiteY2" fmla="*/ 93832 h 134799"/>
                    <a:gd name="connsiteX3" fmla="*/ 52007 w 114387"/>
                    <a:gd name="connsiteY3" fmla="*/ 134515 h 134799"/>
                    <a:gd name="connsiteX4" fmla="*/ 19832 w 114387"/>
                    <a:gd name="connsiteY4" fmla="*/ 115991 h 134799"/>
                    <a:gd name="connsiteX5" fmla="*/ 1130 w 114387"/>
                    <a:gd name="connsiteY5" fmla="*/ 78852 h 134799"/>
                    <a:gd name="connsiteX6" fmla="*/ 6182 w 114387"/>
                    <a:gd name="connsiteY6" fmla="*/ 37194 h 134799"/>
                    <a:gd name="connsiteX7" fmla="*/ 24353 w 114387"/>
                    <a:gd name="connsiteY7" fmla="*/ 8121 h 134799"/>
                    <a:gd name="connsiteX8" fmla="*/ 65037 w 114387"/>
                    <a:gd name="connsiteY8" fmla="*/ 2980 h 134799"/>
                    <a:gd name="connsiteX9" fmla="*/ 100580 w 114387"/>
                    <a:gd name="connsiteY9" fmla="*/ 33294 h 134799"/>
                    <a:gd name="connsiteX10" fmla="*/ 94730 w 114387"/>
                    <a:gd name="connsiteY10" fmla="*/ 37726 h 134799"/>
                    <a:gd name="connsiteX11" fmla="*/ 35698 w 114387"/>
                    <a:gd name="connsiteY11" fmla="*/ 12907 h 134799"/>
                    <a:gd name="connsiteX12" fmla="*/ 17528 w 114387"/>
                    <a:gd name="connsiteY12" fmla="*/ 35598 h 134799"/>
                    <a:gd name="connsiteX13" fmla="*/ 9994 w 114387"/>
                    <a:gd name="connsiteY13" fmla="*/ 66886 h 134799"/>
                    <a:gd name="connsiteX14" fmla="*/ 21605 w 114387"/>
                    <a:gd name="connsiteY14" fmla="*/ 101189 h 134799"/>
                    <a:gd name="connsiteX15" fmla="*/ 44916 w 114387"/>
                    <a:gd name="connsiteY15" fmla="*/ 123082 h 134799"/>
                    <a:gd name="connsiteX16" fmla="*/ 96680 w 114387"/>
                    <a:gd name="connsiteY16" fmla="*/ 97377 h 134799"/>
                    <a:gd name="connsiteX17" fmla="*/ 104568 w 114387"/>
                    <a:gd name="connsiteY17" fmla="*/ 59707 h 134799"/>
                    <a:gd name="connsiteX18" fmla="*/ 87107 w 114387"/>
                    <a:gd name="connsiteY18" fmla="*/ 27355 h 134799"/>
                    <a:gd name="connsiteX19" fmla="*/ 88259 w 114387"/>
                    <a:gd name="connsiteY19" fmla="*/ 25937 h 134799"/>
                    <a:gd name="connsiteX20" fmla="*/ 88259 w 114387"/>
                    <a:gd name="connsiteY20" fmla="*/ 25937 h 13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4387" h="134799">
                      <a:moveTo>
                        <a:pt x="88259" y="25937"/>
                      </a:moveTo>
                      <a:cubicBezTo>
                        <a:pt x="100580" y="31610"/>
                        <a:pt x="109354" y="40473"/>
                        <a:pt x="112811" y="53857"/>
                      </a:cubicBezTo>
                      <a:cubicBezTo>
                        <a:pt x="116268" y="67153"/>
                        <a:pt x="113609" y="81512"/>
                        <a:pt x="109000" y="93832"/>
                      </a:cubicBezTo>
                      <a:cubicBezTo>
                        <a:pt x="100136" y="117320"/>
                        <a:pt x="79395" y="137441"/>
                        <a:pt x="52007" y="134515"/>
                      </a:cubicBezTo>
                      <a:cubicBezTo>
                        <a:pt x="38978" y="133186"/>
                        <a:pt x="27987" y="126361"/>
                        <a:pt x="19832" y="115991"/>
                      </a:cubicBezTo>
                      <a:cubicBezTo>
                        <a:pt x="11767" y="105620"/>
                        <a:pt x="3878" y="91527"/>
                        <a:pt x="1130" y="78852"/>
                      </a:cubicBezTo>
                      <a:cubicBezTo>
                        <a:pt x="-1972" y="64937"/>
                        <a:pt x="1839" y="50135"/>
                        <a:pt x="6182" y="37194"/>
                      </a:cubicBezTo>
                      <a:cubicBezTo>
                        <a:pt x="9905" y="26292"/>
                        <a:pt x="15223" y="15389"/>
                        <a:pt x="24353" y="8121"/>
                      </a:cubicBezTo>
                      <a:cubicBezTo>
                        <a:pt x="35698" y="-920"/>
                        <a:pt x="51032" y="-2072"/>
                        <a:pt x="65037" y="2980"/>
                      </a:cubicBezTo>
                      <a:cubicBezTo>
                        <a:pt x="80193" y="8476"/>
                        <a:pt x="92159" y="19821"/>
                        <a:pt x="100580" y="33294"/>
                      </a:cubicBezTo>
                      <a:cubicBezTo>
                        <a:pt x="102884" y="37016"/>
                        <a:pt x="97832" y="40828"/>
                        <a:pt x="94730" y="37726"/>
                      </a:cubicBezTo>
                      <a:cubicBezTo>
                        <a:pt x="79750" y="22569"/>
                        <a:pt x="58212" y="1562"/>
                        <a:pt x="35698" y="12907"/>
                      </a:cubicBezTo>
                      <a:cubicBezTo>
                        <a:pt x="26746" y="17428"/>
                        <a:pt x="21251" y="26557"/>
                        <a:pt x="17528" y="35598"/>
                      </a:cubicBezTo>
                      <a:cubicBezTo>
                        <a:pt x="13628" y="45260"/>
                        <a:pt x="10437" y="56428"/>
                        <a:pt x="9994" y="66886"/>
                      </a:cubicBezTo>
                      <a:cubicBezTo>
                        <a:pt x="9462" y="79207"/>
                        <a:pt x="15489" y="90552"/>
                        <a:pt x="21605" y="101189"/>
                      </a:cubicBezTo>
                      <a:cubicBezTo>
                        <a:pt x="27012" y="110584"/>
                        <a:pt x="34191" y="119625"/>
                        <a:pt x="44916" y="123082"/>
                      </a:cubicBezTo>
                      <a:cubicBezTo>
                        <a:pt x="67075" y="130261"/>
                        <a:pt x="87195" y="115725"/>
                        <a:pt x="96680" y="97377"/>
                      </a:cubicBezTo>
                      <a:cubicBezTo>
                        <a:pt x="102352" y="86386"/>
                        <a:pt x="106341" y="72471"/>
                        <a:pt x="104568" y="59707"/>
                      </a:cubicBezTo>
                      <a:cubicBezTo>
                        <a:pt x="102973" y="48273"/>
                        <a:pt x="95970" y="35066"/>
                        <a:pt x="87107" y="27355"/>
                      </a:cubicBezTo>
                      <a:cubicBezTo>
                        <a:pt x="86220" y="26557"/>
                        <a:pt x="87373" y="25494"/>
                        <a:pt x="88259" y="25937"/>
                      </a:cubicBezTo>
                      <a:lnTo>
                        <a:pt x="88259" y="259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6" name="任意多边形: 形状 475"/>
                <p:cNvSpPr/>
                <p:nvPr>
                  <p:custDataLst>
                    <p:tags r:id="rId218"/>
                  </p:custDataLst>
                </p:nvPr>
              </p:nvSpPr>
              <p:spPr>
                <a:xfrm>
                  <a:off x="9303234" y="4706130"/>
                  <a:ext cx="43421" cy="256894"/>
                </a:xfrm>
                <a:custGeom>
                  <a:avLst/>
                  <a:gdLst>
                    <a:gd name="connsiteX0" fmla="*/ 9348 w 43421"/>
                    <a:gd name="connsiteY0" fmla="*/ 14 h 256894"/>
                    <a:gd name="connsiteX1" fmla="*/ 33280 w 43421"/>
                    <a:gd name="connsiteY1" fmla="*/ 31745 h 256894"/>
                    <a:gd name="connsiteX2" fmla="*/ 40991 w 43421"/>
                    <a:gd name="connsiteY2" fmla="*/ 81204 h 256894"/>
                    <a:gd name="connsiteX3" fmla="*/ 42409 w 43421"/>
                    <a:gd name="connsiteY3" fmla="*/ 140324 h 256894"/>
                    <a:gd name="connsiteX4" fmla="*/ 28848 w 43421"/>
                    <a:gd name="connsiteY4" fmla="*/ 195189 h 256894"/>
                    <a:gd name="connsiteX5" fmla="*/ 17502 w 43421"/>
                    <a:gd name="connsiteY5" fmla="*/ 227187 h 256894"/>
                    <a:gd name="connsiteX6" fmla="*/ 12096 w 43421"/>
                    <a:gd name="connsiteY6" fmla="*/ 242432 h 256894"/>
                    <a:gd name="connsiteX7" fmla="*/ 4561 w 43421"/>
                    <a:gd name="connsiteY7" fmla="*/ 256170 h 256894"/>
                    <a:gd name="connsiteX8" fmla="*/ 41 w 43421"/>
                    <a:gd name="connsiteY8" fmla="*/ 254220 h 256894"/>
                    <a:gd name="connsiteX9" fmla="*/ 1903 w 43421"/>
                    <a:gd name="connsiteY9" fmla="*/ 241634 h 256894"/>
                    <a:gd name="connsiteX10" fmla="*/ 6600 w 43421"/>
                    <a:gd name="connsiteY10" fmla="*/ 228427 h 256894"/>
                    <a:gd name="connsiteX11" fmla="*/ 15996 w 43421"/>
                    <a:gd name="connsiteY11" fmla="*/ 201926 h 256894"/>
                    <a:gd name="connsiteX12" fmla="*/ 30975 w 43421"/>
                    <a:gd name="connsiteY12" fmla="*/ 151137 h 256894"/>
                    <a:gd name="connsiteX13" fmla="*/ 32570 w 43421"/>
                    <a:gd name="connsiteY13" fmla="*/ 95829 h 256894"/>
                    <a:gd name="connsiteX14" fmla="*/ 26543 w 43421"/>
                    <a:gd name="connsiteY14" fmla="*/ 44509 h 256894"/>
                    <a:gd name="connsiteX15" fmla="*/ 19896 w 43421"/>
                    <a:gd name="connsiteY15" fmla="*/ 21375 h 256894"/>
                    <a:gd name="connsiteX16" fmla="*/ 8905 w 43421"/>
                    <a:gd name="connsiteY16" fmla="*/ 634 h 256894"/>
                    <a:gd name="connsiteX17" fmla="*/ 9348 w 43421"/>
                    <a:gd name="connsiteY17" fmla="*/ 14 h 256894"/>
                    <a:gd name="connsiteX18" fmla="*/ 9348 w 43421"/>
                    <a:gd name="connsiteY18" fmla="*/ 14 h 25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421" h="256894">
                      <a:moveTo>
                        <a:pt x="9348" y="14"/>
                      </a:moveTo>
                      <a:cubicBezTo>
                        <a:pt x="23264" y="3648"/>
                        <a:pt x="29645" y="19248"/>
                        <a:pt x="33280" y="31745"/>
                      </a:cubicBezTo>
                      <a:cubicBezTo>
                        <a:pt x="37889" y="47788"/>
                        <a:pt x="39218" y="64806"/>
                        <a:pt x="40991" y="81204"/>
                      </a:cubicBezTo>
                      <a:cubicBezTo>
                        <a:pt x="43118" y="100881"/>
                        <a:pt x="44447" y="120735"/>
                        <a:pt x="42409" y="140324"/>
                      </a:cubicBezTo>
                      <a:cubicBezTo>
                        <a:pt x="40459" y="159292"/>
                        <a:pt x="35052" y="177374"/>
                        <a:pt x="28848" y="195189"/>
                      </a:cubicBezTo>
                      <a:cubicBezTo>
                        <a:pt x="25125" y="205914"/>
                        <a:pt x="21314" y="216550"/>
                        <a:pt x="17502" y="227187"/>
                      </a:cubicBezTo>
                      <a:cubicBezTo>
                        <a:pt x="15730" y="232239"/>
                        <a:pt x="13868" y="237380"/>
                        <a:pt x="12096" y="242432"/>
                      </a:cubicBezTo>
                      <a:cubicBezTo>
                        <a:pt x="10057" y="248105"/>
                        <a:pt x="8461" y="251739"/>
                        <a:pt x="4561" y="256170"/>
                      </a:cubicBezTo>
                      <a:cubicBezTo>
                        <a:pt x="3055" y="257855"/>
                        <a:pt x="130" y="256348"/>
                        <a:pt x="41" y="254220"/>
                      </a:cubicBezTo>
                      <a:cubicBezTo>
                        <a:pt x="-136" y="249346"/>
                        <a:pt x="218" y="246332"/>
                        <a:pt x="1903" y="241634"/>
                      </a:cubicBezTo>
                      <a:cubicBezTo>
                        <a:pt x="3498" y="237203"/>
                        <a:pt x="5005" y="232771"/>
                        <a:pt x="6600" y="228427"/>
                      </a:cubicBezTo>
                      <a:cubicBezTo>
                        <a:pt x="9702" y="219564"/>
                        <a:pt x="12893" y="210789"/>
                        <a:pt x="15996" y="201926"/>
                      </a:cubicBezTo>
                      <a:cubicBezTo>
                        <a:pt x="21934" y="185351"/>
                        <a:pt x="27873" y="168599"/>
                        <a:pt x="30975" y="151137"/>
                      </a:cubicBezTo>
                      <a:cubicBezTo>
                        <a:pt x="34254" y="132967"/>
                        <a:pt x="33989" y="114354"/>
                        <a:pt x="32570" y="95829"/>
                      </a:cubicBezTo>
                      <a:cubicBezTo>
                        <a:pt x="31330" y="78811"/>
                        <a:pt x="29734" y="61438"/>
                        <a:pt x="26543" y="44509"/>
                      </a:cubicBezTo>
                      <a:cubicBezTo>
                        <a:pt x="25036" y="36709"/>
                        <a:pt x="23175" y="28732"/>
                        <a:pt x="19896" y="21375"/>
                      </a:cubicBezTo>
                      <a:cubicBezTo>
                        <a:pt x="16704" y="14196"/>
                        <a:pt x="12273" y="7636"/>
                        <a:pt x="8905" y="634"/>
                      </a:cubicBezTo>
                      <a:cubicBezTo>
                        <a:pt x="8816" y="280"/>
                        <a:pt x="8993" y="-75"/>
                        <a:pt x="9348" y="14"/>
                      </a:cubicBezTo>
                      <a:lnTo>
                        <a:pt x="9348" y="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7" name="任意多边形: 形状 476"/>
                <p:cNvSpPr/>
                <p:nvPr>
                  <p:custDataLst>
                    <p:tags r:id="rId219"/>
                  </p:custDataLst>
                </p:nvPr>
              </p:nvSpPr>
              <p:spPr>
                <a:xfrm>
                  <a:off x="9221942" y="4711966"/>
                  <a:ext cx="35002" cy="246187"/>
                </a:xfrm>
                <a:custGeom>
                  <a:avLst/>
                  <a:gdLst>
                    <a:gd name="connsiteX0" fmla="*/ 17959 w 35002"/>
                    <a:gd name="connsiteY0" fmla="*/ 1623 h 246187"/>
                    <a:gd name="connsiteX1" fmla="*/ 22303 w 35002"/>
                    <a:gd name="connsiteY1" fmla="*/ 17135 h 246187"/>
                    <a:gd name="connsiteX2" fmla="*/ 25493 w 35002"/>
                    <a:gd name="connsiteY2" fmla="*/ 34330 h 246187"/>
                    <a:gd name="connsiteX3" fmla="*/ 30546 w 35002"/>
                    <a:gd name="connsiteY3" fmla="*/ 65884 h 246187"/>
                    <a:gd name="connsiteX4" fmla="*/ 34978 w 35002"/>
                    <a:gd name="connsiteY4" fmla="*/ 130145 h 246187"/>
                    <a:gd name="connsiteX5" fmla="*/ 29216 w 35002"/>
                    <a:gd name="connsiteY5" fmla="*/ 187847 h 246187"/>
                    <a:gd name="connsiteX6" fmla="*/ 9982 w 35002"/>
                    <a:gd name="connsiteY6" fmla="*/ 243598 h 246187"/>
                    <a:gd name="connsiteX7" fmla="*/ 498 w 35002"/>
                    <a:gd name="connsiteY7" fmla="*/ 237926 h 246187"/>
                    <a:gd name="connsiteX8" fmla="*/ 18403 w 35002"/>
                    <a:gd name="connsiteY8" fmla="*/ 184656 h 246187"/>
                    <a:gd name="connsiteX9" fmla="*/ 23809 w 35002"/>
                    <a:gd name="connsiteY9" fmla="*/ 126954 h 246187"/>
                    <a:gd name="connsiteX10" fmla="*/ 19644 w 35002"/>
                    <a:gd name="connsiteY10" fmla="*/ 64555 h 246187"/>
                    <a:gd name="connsiteX11" fmla="*/ 15478 w 35002"/>
                    <a:gd name="connsiteY11" fmla="*/ 33266 h 246187"/>
                    <a:gd name="connsiteX12" fmla="*/ 12021 w 35002"/>
                    <a:gd name="connsiteY12" fmla="*/ 2333 h 246187"/>
                    <a:gd name="connsiteX13" fmla="*/ 17959 w 35002"/>
                    <a:gd name="connsiteY13" fmla="*/ 1623 h 246187"/>
                    <a:gd name="connsiteX14" fmla="*/ 17959 w 35002"/>
                    <a:gd name="connsiteY14" fmla="*/ 1623 h 246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02" h="246187">
                      <a:moveTo>
                        <a:pt x="17959" y="1623"/>
                      </a:moveTo>
                      <a:cubicBezTo>
                        <a:pt x="20619" y="6498"/>
                        <a:pt x="21328" y="11817"/>
                        <a:pt x="22303" y="17135"/>
                      </a:cubicBezTo>
                      <a:cubicBezTo>
                        <a:pt x="23366" y="22807"/>
                        <a:pt x="24430" y="28569"/>
                        <a:pt x="25493" y="34330"/>
                      </a:cubicBezTo>
                      <a:cubicBezTo>
                        <a:pt x="27355" y="44789"/>
                        <a:pt x="29128" y="55337"/>
                        <a:pt x="30546" y="65884"/>
                      </a:cubicBezTo>
                      <a:cubicBezTo>
                        <a:pt x="33382" y="87245"/>
                        <a:pt x="35243" y="108784"/>
                        <a:pt x="34978" y="130145"/>
                      </a:cubicBezTo>
                      <a:cubicBezTo>
                        <a:pt x="34800" y="149556"/>
                        <a:pt x="33028" y="168967"/>
                        <a:pt x="29216" y="187847"/>
                      </a:cubicBezTo>
                      <a:cubicBezTo>
                        <a:pt x="25405" y="206903"/>
                        <a:pt x="19644" y="226846"/>
                        <a:pt x="9982" y="243598"/>
                      </a:cubicBezTo>
                      <a:cubicBezTo>
                        <a:pt x="6526" y="249626"/>
                        <a:pt x="-2161" y="244042"/>
                        <a:pt x="498" y="237926"/>
                      </a:cubicBezTo>
                      <a:cubicBezTo>
                        <a:pt x="7944" y="220465"/>
                        <a:pt x="14591" y="203447"/>
                        <a:pt x="18403" y="184656"/>
                      </a:cubicBezTo>
                      <a:cubicBezTo>
                        <a:pt x="22214" y="165776"/>
                        <a:pt x="23809" y="146365"/>
                        <a:pt x="23809" y="126954"/>
                      </a:cubicBezTo>
                      <a:cubicBezTo>
                        <a:pt x="23809" y="106125"/>
                        <a:pt x="22214" y="85295"/>
                        <a:pt x="19644" y="64555"/>
                      </a:cubicBezTo>
                      <a:cubicBezTo>
                        <a:pt x="18403" y="54096"/>
                        <a:pt x="17073" y="43725"/>
                        <a:pt x="15478" y="33266"/>
                      </a:cubicBezTo>
                      <a:cubicBezTo>
                        <a:pt x="14060" y="23428"/>
                        <a:pt x="10426" y="12082"/>
                        <a:pt x="12021" y="2333"/>
                      </a:cubicBezTo>
                      <a:cubicBezTo>
                        <a:pt x="12376" y="-504"/>
                        <a:pt x="16630" y="-770"/>
                        <a:pt x="17959" y="1623"/>
                      </a:cubicBezTo>
                      <a:lnTo>
                        <a:pt x="17959" y="16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8" name="任意多边形: 形状 477"/>
                <p:cNvSpPr/>
                <p:nvPr>
                  <p:custDataLst>
                    <p:tags r:id="rId220"/>
                  </p:custDataLst>
                </p:nvPr>
              </p:nvSpPr>
              <p:spPr>
                <a:xfrm>
                  <a:off x="9788110" y="4248427"/>
                  <a:ext cx="29842" cy="227814"/>
                </a:xfrm>
                <a:custGeom>
                  <a:avLst/>
                  <a:gdLst>
                    <a:gd name="connsiteX0" fmla="*/ 3281 w 29842"/>
                    <a:gd name="connsiteY0" fmla="*/ 227265 h 227814"/>
                    <a:gd name="connsiteX1" fmla="*/ 5586 w 29842"/>
                    <a:gd name="connsiteY1" fmla="*/ 216186 h 227814"/>
                    <a:gd name="connsiteX2" fmla="*/ 8511 w 29842"/>
                    <a:gd name="connsiteY2" fmla="*/ 203334 h 227814"/>
                    <a:gd name="connsiteX3" fmla="*/ 13297 w 29842"/>
                    <a:gd name="connsiteY3" fmla="*/ 177097 h 227814"/>
                    <a:gd name="connsiteX4" fmla="*/ 20300 w 29842"/>
                    <a:gd name="connsiteY4" fmla="*/ 117357 h 227814"/>
                    <a:gd name="connsiteX5" fmla="*/ 16931 w 29842"/>
                    <a:gd name="connsiteY5" fmla="*/ 57794 h 227814"/>
                    <a:gd name="connsiteX6" fmla="*/ 9486 w 29842"/>
                    <a:gd name="connsiteY6" fmla="*/ 29874 h 227814"/>
                    <a:gd name="connsiteX7" fmla="*/ 4611 w 29842"/>
                    <a:gd name="connsiteY7" fmla="*/ 17288 h 227814"/>
                    <a:gd name="connsiteX8" fmla="*/ 2 w 29842"/>
                    <a:gd name="connsiteY8" fmla="*/ 3638 h 227814"/>
                    <a:gd name="connsiteX9" fmla="*/ 6473 w 29842"/>
                    <a:gd name="connsiteY9" fmla="*/ 1067 h 227814"/>
                    <a:gd name="connsiteX10" fmla="*/ 13563 w 29842"/>
                    <a:gd name="connsiteY10" fmla="*/ 13919 h 227814"/>
                    <a:gd name="connsiteX11" fmla="*/ 18438 w 29842"/>
                    <a:gd name="connsiteY11" fmla="*/ 27569 h 227814"/>
                    <a:gd name="connsiteX12" fmla="*/ 26150 w 29842"/>
                    <a:gd name="connsiteY12" fmla="*/ 57528 h 227814"/>
                    <a:gd name="connsiteX13" fmla="*/ 29163 w 29842"/>
                    <a:gd name="connsiteY13" fmla="*/ 118598 h 227814"/>
                    <a:gd name="connsiteX14" fmla="*/ 21452 w 29842"/>
                    <a:gd name="connsiteY14" fmla="*/ 179491 h 227814"/>
                    <a:gd name="connsiteX15" fmla="*/ 15513 w 29842"/>
                    <a:gd name="connsiteY15" fmla="*/ 207322 h 227814"/>
                    <a:gd name="connsiteX16" fmla="*/ 10816 w 29842"/>
                    <a:gd name="connsiteY16" fmla="*/ 218490 h 227814"/>
                    <a:gd name="connsiteX17" fmla="*/ 3991 w 29842"/>
                    <a:gd name="connsiteY17" fmla="*/ 227708 h 227814"/>
                    <a:gd name="connsiteX18" fmla="*/ 3281 w 29842"/>
                    <a:gd name="connsiteY18" fmla="*/ 227265 h 227814"/>
                    <a:gd name="connsiteX19" fmla="*/ 3281 w 29842"/>
                    <a:gd name="connsiteY19" fmla="*/ 227265 h 22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842" h="227814">
                      <a:moveTo>
                        <a:pt x="3281" y="227265"/>
                      </a:moveTo>
                      <a:cubicBezTo>
                        <a:pt x="2927" y="223542"/>
                        <a:pt x="4700" y="219731"/>
                        <a:pt x="5586" y="216186"/>
                      </a:cubicBezTo>
                      <a:cubicBezTo>
                        <a:pt x="6561" y="211931"/>
                        <a:pt x="7536" y="207588"/>
                        <a:pt x="8511" y="203334"/>
                      </a:cubicBezTo>
                      <a:cubicBezTo>
                        <a:pt x="10372" y="194647"/>
                        <a:pt x="12057" y="185961"/>
                        <a:pt x="13297" y="177097"/>
                      </a:cubicBezTo>
                      <a:cubicBezTo>
                        <a:pt x="16134" y="157243"/>
                        <a:pt x="19059" y="137389"/>
                        <a:pt x="20300" y="117357"/>
                      </a:cubicBezTo>
                      <a:cubicBezTo>
                        <a:pt x="21540" y="97591"/>
                        <a:pt x="20831" y="77560"/>
                        <a:pt x="16931" y="57794"/>
                      </a:cubicBezTo>
                      <a:cubicBezTo>
                        <a:pt x="15070" y="48399"/>
                        <a:pt x="12588" y="39003"/>
                        <a:pt x="9486" y="29874"/>
                      </a:cubicBezTo>
                      <a:cubicBezTo>
                        <a:pt x="8068" y="25619"/>
                        <a:pt x="6384" y="21453"/>
                        <a:pt x="4611" y="17288"/>
                      </a:cubicBezTo>
                      <a:cubicBezTo>
                        <a:pt x="2750" y="12856"/>
                        <a:pt x="-86" y="8513"/>
                        <a:pt x="2" y="3638"/>
                      </a:cubicBezTo>
                      <a:cubicBezTo>
                        <a:pt x="91" y="92"/>
                        <a:pt x="3902" y="-1060"/>
                        <a:pt x="6473" y="1067"/>
                      </a:cubicBezTo>
                      <a:cubicBezTo>
                        <a:pt x="10372" y="4258"/>
                        <a:pt x="11791" y="9399"/>
                        <a:pt x="13563" y="13919"/>
                      </a:cubicBezTo>
                      <a:cubicBezTo>
                        <a:pt x="15336" y="18440"/>
                        <a:pt x="16931" y="22960"/>
                        <a:pt x="18438" y="27569"/>
                      </a:cubicBezTo>
                      <a:cubicBezTo>
                        <a:pt x="21718" y="37408"/>
                        <a:pt x="24288" y="47424"/>
                        <a:pt x="26150" y="57528"/>
                      </a:cubicBezTo>
                      <a:cubicBezTo>
                        <a:pt x="29872" y="77826"/>
                        <a:pt x="30581" y="98212"/>
                        <a:pt x="29163" y="118598"/>
                      </a:cubicBezTo>
                      <a:cubicBezTo>
                        <a:pt x="27745" y="139073"/>
                        <a:pt x="24731" y="159370"/>
                        <a:pt x="21452" y="179491"/>
                      </a:cubicBezTo>
                      <a:cubicBezTo>
                        <a:pt x="19945" y="188797"/>
                        <a:pt x="18438" y="198370"/>
                        <a:pt x="15513" y="207322"/>
                      </a:cubicBezTo>
                      <a:cubicBezTo>
                        <a:pt x="14272" y="211133"/>
                        <a:pt x="12677" y="214945"/>
                        <a:pt x="10816" y="218490"/>
                      </a:cubicBezTo>
                      <a:cubicBezTo>
                        <a:pt x="9043" y="221770"/>
                        <a:pt x="7359" y="225847"/>
                        <a:pt x="3991" y="227708"/>
                      </a:cubicBezTo>
                      <a:cubicBezTo>
                        <a:pt x="3813" y="227974"/>
                        <a:pt x="3370" y="227708"/>
                        <a:pt x="3281" y="227265"/>
                      </a:cubicBezTo>
                      <a:lnTo>
                        <a:pt x="3281" y="2272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9" name="任意多边形: 形状 478"/>
                <p:cNvSpPr/>
                <p:nvPr>
                  <p:custDataLst>
                    <p:tags r:id="rId221"/>
                  </p:custDataLst>
                </p:nvPr>
              </p:nvSpPr>
              <p:spPr>
                <a:xfrm>
                  <a:off x="8359107" y="4230144"/>
                  <a:ext cx="33176" cy="258700"/>
                </a:xfrm>
                <a:custGeom>
                  <a:avLst/>
                  <a:gdLst>
                    <a:gd name="connsiteX0" fmla="*/ 33173 w 33176"/>
                    <a:gd name="connsiteY0" fmla="*/ 1356 h 258700"/>
                    <a:gd name="connsiteX1" fmla="*/ 22271 w 33176"/>
                    <a:gd name="connsiteY1" fmla="*/ 48422 h 258700"/>
                    <a:gd name="connsiteX2" fmla="*/ 13762 w 33176"/>
                    <a:gd name="connsiteY2" fmla="*/ 97083 h 258700"/>
                    <a:gd name="connsiteX3" fmla="*/ 13318 w 33176"/>
                    <a:gd name="connsiteY3" fmla="*/ 197064 h 258700"/>
                    <a:gd name="connsiteX4" fmla="*/ 17573 w 33176"/>
                    <a:gd name="connsiteY4" fmla="*/ 226225 h 258700"/>
                    <a:gd name="connsiteX5" fmla="*/ 22980 w 33176"/>
                    <a:gd name="connsiteY5" fmla="*/ 253968 h 258700"/>
                    <a:gd name="connsiteX6" fmla="*/ 13939 w 33176"/>
                    <a:gd name="connsiteY6" fmla="*/ 256184 h 258700"/>
                    <a:gd name="connsiteX7" fmla="*/ 7823 w 33176"/>
                    <a:gd name="connsiteY7" fmla="*/ 231720 h 258700"/>
                    <a:gd name="connsiteX8" fmla="*/ 3657 w 33176"/>
                    <a:gd name="connsiteY8" fmla="*/ 205750 h 258700"/>
                    <a:gd name="connsiteX9" fmla="*/ 23 w 33176"/>
                    <a:gd name="connsiteY9" fmla="*/ 154253 h 258700"/>
                    <a:gd name="connsiteX10" fmla="*/ 11280 w 33176"/>
                    <a:gd name="connsiteY10" fmla="*/ 52322 h 258700"/>
                    <a:gd name="connsiteX11" fmla="*/ 30780 w 33176"/>
                    <a:gd name="connsiteY11" fmla="*/ 381 h 258700"/>
                    <a:gd name="connsiteX12" fmla="*/ 33173 w 33176"/>
                    <a:gd name="connsiteY12" fmla="*/ 1356 h 258700"/>
                    <a:gd name="connsiteX13" fmla="*/ 33173 w 33176"/>
                    <a:gd name="connsiteY13" fmla="*/ 1356 h 25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176" h="258700">
                      <a:moveTo>
                        <a:pt x="33173" y="1356"/>
                      </a:moveTo>
                      <a:cubicBezTo>
                        <a:pt x="32286" y="17399"/>
                        <a:pt x="25993" y="32911"/>
                        <a:pt x="22271" y="48422"/>
                      </a:cubicBezTo>
                      <a:cubicBezTo>
                        <a:pt x="18459" y="64465"/>
                        <a:pt x="15623" y="80685"/>
                        <a:pt x="13762" y="97083"/>
                      </a:cubicBezTo>
                      <a:cubicBezTo>
                        <a:pt x="9862" y="130144"/>
                        <a:pt x="9596" y="163648"/>
                        <a:pt x="13318" y="197064"/>
                      </a:cubicBezTo>
                      <a:cubicBezTo>
                        <a:pt x="14382" y="206814"/>
                        <a:pt x="15800" y="216475"/>
                        <a:pt x="17573" y="226225"/>
                      </a:cubicBezTo>
                      <a:cubicBezTo>
                        <a:pt x="19257" y="235354"/>
                        <a:pt x="22536" y="244838"/>
                        <a:pt x="22980" y="253968"/>
                      </a:cubicBezTo>
                      <a:cubicBezTo>
                        <a:pt x="23246" y="258488"/>
                        <a:pt x="15977" y="260793"/>
                        <a:pt x="13939" y="256184"/>
                      </a:cubicBezTo>
                      <a:cubicBezTo>
                        <a:pt x="10482" y="248561"/>
                        <a:pt x="9418" y="239786"/>
                        <a:pt x="7823" y="231720"/>
                      </a:cubicBezTo>
                      <a:cubicBezTo>
                        <a:pt x="6228" y="223123"/>
                        <a:pt x="4809" y="214436"/>
                        <a:pt x="3657" y="205750"/>
                      </a:cubicBezTo>
                      <a:cubicBezTo>
                        <a:pt x="1441" y="188643"/>
                        <a:pt x="200" y="171448"/>
                        <a:pt x="23" y="154253"/>
                      </a:cubicBezTo>
                      <a:cubicBezTo>
                        <a:pt x="-331" y="119773"/>
                        <a:pt x="3391" y="85560"/>
                        <a:pt x="11280" y="52322"/>
                      </a:cubicBezTo>
                      <a:cubicBezTo>
                        <a:pt x="15446" y="34861"/>
                        <a:pt x="19612" y="14563"/>
                        <a:pt x="30780" y="381"/>
                      </a:cubicBezTo>
                      <a:cubicBezTo>
                        <a:pt x="31577" y="-505"/>
                        <a:pt x="33261" y="293"/>
                        <a:pt x="33173" y="1356"/>
                      </a:cubicBezTo>
                      <a:lnTo>
                        <a:pt x="33173" y="135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0" name="任意多边形: 形状 479"/>
                <p:cNvSpPr/>
                <p:nvPr>
                  <p:custDataLst>
                    <p:tags r:id="rId222"/>
                  </p:custDataLst>
                </p:nvPr>
              </p:nvSpPr>
              <p:spPr>
                <a:xfrm>
                  <a:off x="8378253" y="4244225"/>
                  <a:ext cx="1416507" cy="10974"/>
                </a:xfrm>
                <a:custGeom>
                  <a:avLst/>
                  <a:gdLst>
                    <a:gd name="connsiteX0" fmla="*/ 1413671 w 1416507"/>
                    <a:gd name="connsiteY0" fmla="*/ 8637 h 10974"/>
                    <a:gd name="connsiteX1" fmla="*/ 1275399 w 1416507"/>
                    <a:gd name="connsiteY1" fmla="*/ 10587 h 10974"/>
                    <a:gd name="connsiteX2" fmla="*/ 1137128 w 1416507"/>
                    <a:gd name="connsiteY2" fmla="*/ 10764 h 10974"/>
                    <a:gd name="connsiteX3" fmla="*/ 863333 w 1416507"/>
                    <a:gd name="connsiteY3" fmla="*/ 10764 h 10974"/>
                    <a:gd name="connsiteX4" fmla="*/ 312995 w 1416507"/>
                    <a:gd name="connsiteY4" fmla="*/ 10498 h 10974"/>
                    <a:gd name="connsiteX5" fmla="*/ 233932 w 1416507"/>
                    <a:gd name="connsiteY5" fmla="*/ 8548 h 10974"/>
                    <a:gd name="connsiteX6" fmla="*/ 157705 w 1416507"/>
                    <a:gd name="connsiteY6" fmla="*/ 8105 h 10974"/>
                    <a:gd name="connsiteX7" fmla="*/ 2504 w 1416507"/>
                    <a:gd name="connsiteY7" fmla="*/ 8194 h 10974"/>
                    <a:gd name="connsiteX8" fmla="*/ 2416 w 1416507"/>
                    <a:gd name="connsiteY8" fmla="*/ 3141 h 10974"/>
                    <a:gd name="connsiteX9" fmla="*/ 278959 w 1416507"/>
                    <a:gd name="connsiteY9" fmla="*/ 1723 h 10974"/>
                    <a:gd name="connsiteX10" fmla="*/ 552665 w 1416507"/>
                    <a:gd name="connsiteY10" fmla="*/ 482 h 10974"/>
                    <a:gd name="connsiteX11" fmla="*/ 1103003 w 1416507"/>
                    <a:gd name="connsiteY11" fmla="*/ 482 h 10974"/>
                    <a:gd name="connsiteX12" fmla="*/ 1258204 w 1416507"/>
                    <a:gd name="connsiteY12" fmla="*/ 660 h 10974"/>
                    <a:gd name="connsiteX13" fmla="*/ 1334431 w 1416507"/>
                    <a:gd name="connsiteY13" fmla="*/ 748 h 10974"/>
                    <a:gd name="connsiteX14" fmla="*/ 1413494 w 1416507"/>
                    <a:gd name="connsiteY14" fmla="*/ 2610 h 10974"/>
                    <a:gd name="connsiteX15" fmla="*/ 1413671 w 1416507"/>
                    <a:gd name="connsiteY15" fmla="*/ 8637 h 10974"/>
                    <a:gd name="connsiteX16" fmla="*/ 1413671 w 1416507"/>
                    <a:gd name="connsiteY16" fmla="*/ 8637 h 1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6507" h="10974">
                      <a:moveTo>
                        <a:pt x="1413671" y="8637"/>
                      </a:moveTo>
                      <a:cubicBezTo>
                        <a:pt x="1368023" y="12360"/>
                        <a:pt x="1321401" y="10498"/>
                        <a:pt x="1275399" y="10587"/>
                      </a:cubicBezTo>
                      <a:cubicBezTo>
                        <a:pt x="1229309" y="10675"/>
                        <a:pt x="1183218" y="10675"/>
                        <a:pt x="1137128" y="10764"/>
                      </a:cubicBezTo>
                      <a:cubicBezTo>
                        <a:pt x="1045922" y="10853"/>
                        <a:pt x="954627" y="10764"/>
                        <a:pt x="863333" y="10764"/>
                      </a:cubicBezTo>
                      <a:cubicBezTo>
                        <a:pt x="679857" y="10764"/>
                        <a:pt x="496470" y="11030"/>
                        <a:pt x="312995" y="10498"/>
                      </a:cubicBezTo>
                      <a:cubicBezTo>
                        <a:pt x="286670" y="10410"/>
                        <a:pt x="260257" y="8814"/>
                        <a:pt x="233932" y="8548"/>
                      </a:cubicBezTo>
                      <a:cubicBezTo>
                        <a:pt x="208493" y="8282"/>
                        <a:pt x="183144" y="8105"/>
                        <a:pt x="157705" y="8105"/>
                      </a:cubicBezTo>
                      <a:cubicBezTo>
                        <a:pt x="105942" y="8105"/>
                        <a:pt x="54179" y="8017"/>
                        <a:pt x="2504" y="8194"/>
                      </a:cubicBezTo>
                      <a:cubicBezTo>
                        <a:pt x="-775" y="8194"/>
                        <a:pt x="-864" y="3141"/>
                        <a:pt x="2416" y="3141"/>
                      </a:cubicBezTo>
                      <a:cubicBezTo>
                        <a:pt x="94597" y="3407"/>
                        <a:pt x="186955" y="4648"/>
                        <a:pt x="278959" y="1723"/>
                      </a:cubicBezTo>
                      <a:cubicBezTo>
                        <a:pt x="369987" y="-1202"/>
                        <a:pt x="461459" y="482"/>
                        <a:pt x="552665" y="482"/>
                      </a:cubicBezTo>
                      <a:cubicBezTo>
                        <a:pt x="736141" y="482"/>
                        <a:pt x="919528" y="482"/>
                        <a:pt x="1103003" y="482"/>
                      </a:cubicBezTo>
                      <a:cubicBezTo>
                        <a:pt x="1154766" y="482"/>
                        <a:pt x="1206441" y="571"/>
                        <a:pt x="1258204" y="660"/>
                      </a:cubicBezTo>
                      <a:cubicBezTo>
                        <a:pt x="1283643" y="660"/>
                        <a:pt x="1308992" y="660"/>
                        <a:pt x="1334431" y="748"/>
                      </a:cubicBezTo>
                      <a:cubicBezTo>
                        <a:pt x="1360756" y="926"/>
                        <a:pt x="1387169" y="482"/>
                        <a:pt x="1413494" y="2610"/>
                      </a:cubicBezTo>
                      <a:cubicBezTo>
                        <a:pt x="1417482" y="2964"/>
                        <a:pt x="1417482" y="8371"/>
                        <a:pt x="1413671" y="8637"/>
                      </a:cubicBezTo>
                      <a:lnTo>
                        <a:pt x="1413671" y="86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1" name="任意多边形: 形状 480"/>
                <p:cNvSpPr/>
                <p:nvPr>
                  <p:custDataLst>
                    <p:tags r:id="rId223"/>
                  </p:custDataLst>
                </p:nvPr>
              </p:nvSpPr>
              <p:spPr>
                <a:xfrm>
                  <a:off x="9530028" y="4298952"/>
                  <a:ext cx="117993" cy="133840"/>
                </a:xfrm>
                <a:custGeom>
                  <a:avLst/>
                  <a:gdLst>
                    <a:gd name="connsiteX0" fmla="*/ 87372 w 117993"/>
                    <a:gd name="connsiteY0" fmla="*/ 25351 h 133840"/>
                    <a:gd name="connsiteX1" fmla="*/ 116533 w 117993"/>
                    <a:gd name="connsiteY1" fmla="*/ 91738 h 133840"/>
                    <a:gd name="connsiteX2" fmla="*/ 64415 w 117993"/>
                    <a:gd name="connsiteY2" fmla="*/ 133840 h 133840"/>
                    <a:gd name="connsiteX3" fmla="*/ 22402 w 117993"/>
                    <a:gd name="connsiteY3" fmla="*/ 119393 h 133840"/>
                    <a:gd name="connsiteX4" fmla="*/ 420 w 117993"/>
                    <a:gd name="connsiteY4" fmla="*/ 87661 h 133840"/>
                    <a:gd name="connsiteX5" fmla="*/ 775 w 117993"/>
                    <a:gd name="connsiteY5" fmla="*/ 65591 h 133840"/>
                    <a:gd name="connsiteX6" fmla="*/ 4054 w 117993"/>
                    <a:gd name="connsiteY6" fmla="*/ 42014 h 133840"/>
                    <a:gd name="connsiteX7" fmla="*/ 25150 w 117993"/>
                    <a:gd name="connsiteY7" fmla="*/ 10105 h 133840"/>
                    <a:gd name="connsiteX8" fmla="*/ 104656 w 117993"/>
                    <a:gd name="connsiteY8" fmla="*/ 25173 h 133840"/>
                    <a:gd name="connsiteX9" fmla="*/ 98186 w 117993"/>
                    <a:gd name="connsiteY9" fmla="*/ 30048 h 133840"/>
                    <a:gd name="connsiteX10" fmla="*/ 38268 w 117993"/>
                    <a:gd name="connsiteY10" fmla="*/ 13207 h 133840"/>
                    <a:gd name="connsiteX11" fmla="*/ 16109 w 117993"/>
                    <a:gd name="connsiteY11" fmla="*/ 35189 h 133840"/>
                    <a:gd name="connsiteX12" fmla="*/ 9284 w 117993"/>
                    <a:gd name="connsiteY12" fmla="*/ 73214 h 133840"/>
                    <a:gd name="connsiteX13" fmla="*/ 19034 w 117993"/>
                    <a:gd name="connsiteY13" fmla="*/ 106275 h 133840"/>
                    <a:gd name="connsiteX14" fmla="*/ 52538 w 117993"/>
                    <a:gd name="connsiteY14" fmla="*/ 123204 h 133840"/>
                    <a:gd name="connsiteX15" fmla="*/ 104833 w 117993"/>
                    <a:gd name="connsiteY15" fmla="*/ 100513 h 133840"/>
                    <a:gd name="connsiteX16" fmla="*/ 110151 w 117993"/>
                    <a:gd name="connsiteY16" fmla="*/ 59652 h 133840"/>
                    <a:gd name="connsiteX17" fmla="*/ 87106 w 117993"/>
                    <a:gd name="connsiteY17" fmla="*/ 26591 h 133840"/>
                    <a:gd name="connsiteX18" fmla="*/ 87372 w 117993"/>
                    <a:gd name="connsiteY18" fmla="*/ 25351 h 133840"/>
                    <a:gd name="connsiteX19" fmla="*/ 87372 w 117993"/>
                    <a:gd name="connsiteY19" fmla="*/ 25351 h 1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993" h="133840">
                      <a:moveTo>
                        <a:pt x="87372" y="25351"/>
                      </a:moveTo>
                      <a:cubicBezTo>
                        <a:pt x="118926" y="27212"/>
                        <a:pt x="120256" y="69580"/>
                        <a:pt x="116533" y="91738"/>
                      </a:cubicBezTo>
                      <a:cubicBezTo>
                        <a:pt x="112456" y="116113"/>
                        <a:pt x="89145" y="133929"/>
                        <a:pt x="64415" y="133840"/>
                      </a:cubicBezTo>
                      <a:cubicBezTo>
                        <a:pt x="49790" y="133752"/>
                        <a:pt x="34900" y="127015"/>
                        <a:pt x="22402" y="119393"/>
                      </a:cubicBezTo>
                      <a:cubicBezTo>
                        <a:pt x="10170" y="112036"/>
                        <a:pt x="2104" y="101843"/>
                        <a:pt x="420" y="87661"/>
                      </a:cubicBezTo>
                      <a:cubicBezTo>
                        <a:pt x="-466" y="80304"/>
                        <a:pt x="243" y="72948"/>
                        <a:pt x="775" y="65591"/>
                      </a:cubicBezTo>
                      <a:cubicBezTo>
                        <a:pt x="1395" y="57702"/>
                        <a:pt x="2104" y="49637"/>
                        <a:pt x="4054" y="42014"/>
                      </a:cubicBezTo>
                      <a:cubicBezTo>
                        <a:pt x="7334" y="29073"/>
                        <a:pt x="14336" y="17905"/>
                        <a:pt x="25150" y="10105"/>
                      </a:cubicBezTo>
                      <a:cubicBezTo>
                        <a:pt x="49968" y="-7888"/>
                        <a:pt x="86486" y="-1240"/>
                        <a:pt x="104656" y="25173"/>
                      </a:cubicBezTo>
                      <a:cubicBezTo>
                        <a:pt x="107315" y="29073"/>
                        <a:pt x="101288" y="33859"/>
                        <a:pt x="98186" y="30048"/>
                      </a:cubicBezTo>
                      <a:cubicBezTo>
                        <a:pt x="83738" y="12144"/>
                        <a:pt x="59009" y="3546"/>
                        <a:pt x="38268" y="13207"/>
                      </a:cubicBezTo>
                      <a:cubicBezTo>
                        <a:pt x="28518" y="17728"/>
                        <a:pt x="20630" y="25439"/>
                        <a:pt x="16109" y="35189"/>
                      </a:cubicBezTo>
                      <a:cubicBezTo>
                        <a:pt x="10791" y="46800"/>
                        <a:pt x="10082" y="60450"/>
                        <a:pt x="9284" y="73214"/>
                      </a:cubicBezTo>
                      <a:cubicBezTo>
                        <a:pt x="8575" y="85268"/>
                        <a:pt x="9107" y="97411"/>
                        <a:pt x="19034" y="106275"/>
                      </a:cubicBezTo>
                      <a:cubicBezTo>
                        <a:pt x="27986" y="114252"/>
                        <a:pt x="41104" y="120190"/>
                        <a:pt x="52538" y="123204"/>
                      </a:cubicBezTo>
                      <a:cubicBezTo>
                        <a:pt x="73190" y="128611"/>
                        <a:pt x="95172" y="118772"/>
                        <a:pt x="104833" y="100513"/>
                      </a:cubicBezTo>
                      <a:cubicBezTo>
                        <a:pt x="111215" y="88459"/>
                        <a:pt x="111392" y="73214"/>
                        <a:pt x="110151" y="59652"/>
                      </a:cubicBezTo>
                      <a:cubicBezTo>
                        <a:pt x="108999" y="46003"/>
                        <a:pt x="102706" y="29162"/>
                        <a:pt x="87106" y="26591"/>
                      </a:cubicBezTo>
                      <a:cubicBezTo>
                        <a:pt x="86486" y="26503"/>
                        <a:pt x="86663" y="25262"/>
                        <a:pt x="87372" y="25351"/>
                      </a:cubicBezTo>
                      <a:lnTo>
                        <a:pt x="87372" y="25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2" name="任意多边形: 形状 481"/>
                <p:cNvSpPr/>
                <p:nvPr>
                  <p:custDataLst>
                    <p:tags r:id="rId224"/>
                  </p:custDataLst>
                </p:nvPr>
              </p:nvSpPr>
              <p:spPr>
                <a:xfrm>
                  <a:off x="9761949" y="4243675"/>
                  <a:ext cx="107751" cy="13612"/>
                </a:xfrm>
                <a:custGeom>
                  <a:avLst/>
                  <a:gdLst>
                    <a:gd name="connsiteX0" fmla="*/ 106910 w 107751"/>
                    <a:gd name="connsiteY0" fmla="*/ 10783 h 13612"/>
                    <a:gd name="connsiteX1" fmla="*/ 51424 w 107751"/>
                    <a:gd name="connsiteY1" fmla="*/ 12112 h 13612"/>
                    <a:gd name="connsiteX2" fmla="*/ 990 w 107751"/>
                    <a:gd name="connsiteY2" fmla="*/ 4844 h 13612"/>
                    <a:gd name="connsiteX3" fmla="*/ 3738 w 107751"/>
                    <a:gd name="connsiteY3" fmla="*/ 57 h 13612"/>
                    <a:gd name="connsiteX4" fmla="*/ 29886 w 107751"/>
                    <a:gd name="connsiteY4" fmla="*/ 4667 h 13612"/>
                    <a:gd name="connsiteX5" fmla="*/ 56831 w 107751"/>
                    <a:gd name="connsiteY5" fmla="*/ 3160 h 13612"/>
                    <a:gd name="connsiteX6" fmla="*/ 107353 w 107751"/>
                    <a:gd name="connsiteY6" fmla="*/ 9453 h 13612"/>
                    <a:gd name="connsiteX7" fmla="*/ 106910 w 107751"/>
                    <a:gd name="connsiteY7" fmla="*/ 10783 h 13612"/>
                    <a:gd name="connsiteX8" fmla="*/ 106910 w 107751"/>
                    <a:gd name="connsiteY8" fmla="*/ 10783 h 1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51" h="13612">
                      <a:moveTo>
                        <a:pt x="106910" y="10783"/>
                      </a:moveTo>
                      <a:cubicBezTo>
                        <a:pt x="88208" y="7414"/>
                        <a:pt x="69949" y="10162"/>
                        <a:pt x="51424" y="12112"/>
                      </a:cubicBezTo>
                      <a:cubicBezTo>
                        <a:pt x="35204" y="13885"/>
                        <a:pt x="14818" y="16278"/>
                        <a:pt x="990" y="4844"/>
                      </a:cubicBezTo>
                      <a:cubicBezTo>
                        <a:pt x="-1491" y="2805"/>
                        <a:pt x="1168" y="-474"/>
                        <a:pt x="3738" y="57"/>
                      </a:cubicBezTo>
                      <a:cubicBezTo>
                        <a:pt x="12424" y="2007"/>
                        <a:pt x="21022" y="4401"/>
                        <a:pt x="29886" y="4667"/>
                      </a:cubicBezTo>
                      <a:cubicBezTo>
                        <a:pt x="38926" y="4933"/>
                        <a:pt x="47879" y="4046"/>
                        <a:pt x="56831" y="3160"/>
                      </a:cubicBezTo>
                      <a:cubicBezTo>
                        <a:pt x="73494" y="1564"/>
                        <a:pt x="92108" y="-31"/>
                        <a:pt x="107353" y="9453"/>
                      </a:cubicBezTo>
                      <a:cubicBezTo>
                        <a:pt x="108151" y="9985"/>
                        <a:pt x="107619" y="10960"/>
                        <a:pt x="106910" y="10783"/>
                      </a:cubicBezTo>
                      <a:lnTo>
                        <a:pt x="106910" y="1078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3" name="任意多边形: 形状 482"/>
                <p:cNvSpPr/>
                <p:nvPr>
                  <p:custDataLst>
                    <p:tags r:id="rId225"/>
                  </p:custDataLst>
                </p:nvPr>
              </p:nvSpPr>
              <p:spPr>
                <a:xfrm>
                  <a:off x="9851633" y="4223789"/>
                  <a:ext cx="12314" cy="30747"/>
                </a:xfrm>
                <a:custGeom>
                  <a:avLst/>
                  <a:gdLst>
                    <a:gd name="connsiteX0" fmla="*/ 8982 w 12314"/>
                    <a:gd name="connsiteY0" fmla="*/ 30579 h 30747"/>
                    <a:gd name="connsiteX1" fmla="*/ 8539 w 12314"/>
                    <a:gd name="connsiteY1" fmla="*/ 29161 h 30747"/>
                    <a:gd name="connsiteX2" fmla="*/ 8185 w 12314"/>
                    <a:gd name="connsiteY2" fmla="*/ 27743 h 30747"/>
                    <a:gd name="connsiteX3" fmla="*/ 8894 w 12314"/>
                    <a:gd name="connsiteY3" fmla="*/ 28629 h 30747"/>
                    <a:gd name="connsiteX4" fmla="*/ 7121 w 12314"/>
                    <a:gd name="connsiteY4" fmla="*/ 22513 h 30747"/>
                    <a:gd name="connsiteX5" fmla="*/ 6235 w 12314"/>
                    <a:gd name="connsiteY5" fmla="*/ 18968 h 30747"/>
                    <a:gd name="connsiteX6" fmla="*/ 4994 w 12314"/>
                    <a:gd name="connsiteY6" fmla="*/ 15954 h 30747"/>
                    <a:gd name="connsiteX7" fmla="*/ 2689 w 12314"/>
                    <a:gd name="connsiteY7" fmla="*/ 9927 h 30747"/>
                    <a:gd name="connsiteX8" fmla="*/ 119 w 12314"/>
                    <a:gd name="connsiteY8" fmla="*/ 2216 h 30747"/>
                    <a:gd name="connsiteX9" fmla="*/ 4019 w 12314"/>
                    <a:gd name="connsiteY9" fmla="*/ 89 h 30747"/>
                    <a:gd name="connsiteX10" fmla="*/ 9957 w 12314"/>
                    <a:gd name="connsiteY10" fmla="*/ 7711 h 30747"/>
                    <a:gd name="connsiteX11" fmla="*/ 12262 w 12314"/>
                    <a:gd name="connsiteY11" fmla="*/ 16043 h 30747"/>
                    <a:gd name="connsiteX12" fmla="*/ 12085 w 12314"/>
                    <a:gd name="connsiteY12" fmla="*/ 23754 h 30747"/>
                    <a:gd name="connsiteX13" fmla="*/ 11198 w 12314"/>
                    <a:gd name="connsiteY13" fmla="*/ 27832 h 30747"/>
                    <a:gd name="connsiteX14" fmla="*/ 10578 w 12314"/>
                    <a:gd name="connsiteY14" fmla="*/ 28452 h 30747"/>
                    <a:gd name="connsiteX15" fmla="*/ 10401 w 12314"/>
                    <a:gd name="connsiteY15" fmla="*/ 28984 h 30747"/>
                    <a:gd name="connsiteX16" fmla="*/ 9337 w 12314"/>
                    <a:gd name="connsiteY16" fmla="*/ 30579 h 30747"/>
                    <a:gd name="connsiteX17" fmla="*/ 8982 w 12314"/>
                    <a:gd name="connsiteY17" fmla="*/ 30579 h 30747"/>
                    <a:gd name="connsiteX18" fmla="*/ 8982 w 12314"/>
                    <a:gd name="connsiteY18" fmla="*/ 30579 h 3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314" h="30747">
                      <a:moveTo>
                        <a:pt x="8982" y="30579"/>
                      </a:moveTo>
                      <a:cubicBezTo>
                        <a:pt x="9071" y="29959"/>
                        <a:pt x="8716" y="29693"/>
                        <a:pt x="8539" y="29161"/>
                      </a:cubicBezTo>
                      <a:cubicBezTo>
                        <a:pt x="8362" y="28718"/>
                        <a:pt x="8451" y="28275"/>
                        <a:pt x="8185" y="27743"/>
                      </a:cubicBezTo>
                      <a:cubicBezTo>
                        <a:pt x="8451" y="28009"/>
                        <a:pt x="8628" y="28275"/>
                        <a:pt x="8894" y="28629"/>
                      </a:cubicBezTo>
                      <a:cubicBezTo>
                        <a:pt x="7210" y="27300"/>
                        <a:pt x="7476" y="24463"/>
                        <a:pt x="7121" y="22513"/>
                      </a:cubicBezTo>
                      <a:cubicBezTo>
                        <a:pt x="6855" y="21361"/>
                        <a:pt x="6678" y="20120"/>
                        <a:pt x="6235" y="18968"/>
                      </a:cubicBezTo>
                      <a:cubicBezTo>
                        <a:pt x="5880" y="17904"/>
                        <a:pt x="5349" y="17018"/>
                        <a:pt x="4994" y="15954"/>
                      </a:cubicBezTo>
                      <a:cubicBezTo>
                        <a:pt x="4285" y="13827"/>
                        <a:pt x="3664" y="11789"/>
                        <a:pt x="2689" y="9927"/>
                      </a:cubicBezTo>
                      <a:cubicBezTo>
                        <a:pt x="1449" y="7446"/>
                        <a:pt x="-501" y="5052"/>
                        <a:pt x="119" y="2216"/>
                      </a:cubicBezTo>
                      <a:cubicBezTo>
                        <a:pt x="473" y="443"/>
                        <a:pt x="2335" y="-266"/>
                        <a:pt x="4019" y="89"/>
                      </a:cubicBezTo>
                      <a:cubicBezTo>
                        <a:pt x="7299" y="798"/>
                        <a:pt x="8805" y="4964"/>
                        <a:pt x="9957" y="7711"/>
                      </a:cubicBezTo>
                      <a:cubicBezTo>
                        <a:pt x="11021" y="10282"/>
                        <a:pt x="12085" y="13207"/>
                        <a:pt x="12262" y="16043"/>
                      </a:cubicBezTo>
                      <a:cubicBezTo>
                        <a:pt x="12351" y="18613"/>
                        <a:pt x="12351" y="21184"/>
                        <a:pt x="12085" y="23754"/>
                      </a:cubicBezTo>
                      <a:cubicBezTo>
                        <a:pt x="11996" y="24995"/>
                        <a:pt x="11907" y="26768"/>
                        <a:pt x="11198" y="27832"/>
                      </a:cubicBezTo>
                      <a:cubicBezTo>
                        <a:pt x="11021" y="28098"/>
                        <a:pt x="10666" y="28186"/>
                        <a:pt x="10578" y="28452"/>
                      </a:cubicBezTo>
                      <a:cubicBezTo>
                        <a:pt x="10489" y="28541"/>
                        <a:pt x="10489" y="28806"/>
                        <a:pt x="10401" y="28984"/>
                      </a:cubicBezTo>
                      <a:cubicBezTo>
                        <a:pt x="10135" y="29604"/>
                        <a:pt x="9514" y="29870"/>
                        <a:pt x="9337" y="30579"/>
                      </a:cubicBezTo>
                      <a:cubicBezTo>
                        <a:pt x="9337" y="30845"/>
                        <a:pt x="8982" y="30756"/>
                        <a:pt x="8982" y="30579"/>
                      </a:cubicBezTo>
                      <a:lnTo>
                        <a:pt x="8982" y="3057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4" name="任意多边形: 形状 483"/>
                <p:cNvSpPr/>
                <p:nvPr>
                  <p:custDataLst>
                    <p:tags r:id="rId226"/>
                  </p:custDataLst>
                </p:nvPr>
              </p:nvSpPr>
              <p:spPr>
                <a:xfrm>
                  <a:off x="8415501" y="4220303"/>
                  <a:ext cx="1437137" cy="9211"/>
                </a:xfrm>
                <a:custGeom>
                  <a:avLst/>
                  <a:gdLst>
                    <a:gd name="connsiteX0" fmla="*/ 1434035 w 1437137"/>
                    <a:gd name="connsiteY0" fmla="*/ 7564 h 9211"/>
                    <a:gd name="connsiteX1" fmla="*/ 1293991 w 1437137"/>
                    <a:gd name="connsiteY1" fmla="*/ 8628 h 9211"/>
                    <a:gd name="connsiteX2" fmla="*/ 1153947 w 1437137"/>
                    <a:gd name="connsiteY2" fmla="*/ 8628 h 9211"/>
                    <a:gd name="connsiteX3" fmla="*/ 873770 w 1437137"/>
                    <a:gd name="connsiteY3" fmla="*/ 8628 h 9211"/>
                    <a:gd name="connsiteX4" fmla="*/ 316252 w 1437137"/>
                    <a:gd name="connsiteY4" fmla="*/ 7298 h 9211"/>
                    <a:gd name="connsiteX5" fmla="*/ 1773 w 1437137"/>
                    <a:gd name="connsiteY5" fmla="*/ 6146 h 9211"/>
                    <a:gd name="connsiteX6" fmla="*/ 1685 w 1437137"/>
                    <a:gd name="connsiteY6" fmla="*/ 2601 h 9211"/>
                    <a:gd name="connsiteX7" fmla="*/ 561950 w 1437137"/>
                    <a:gd name="connsiteY7" fmla="*/ 473 h 9211"/>
                    <a:gd name="connsiteX8" fmla="*/ 1119379 w 1437137"/>
                    <a:gd name="connsiteY8" fmla="*/ 119 h 9211"/>
                    <a:gd name="connsiteX9" fmla="*/ 1276618 w 1437137"/>
                    <a:gd name="connsiteY9" fmla="*/ 119 h 9211"/>
                    <a:gd name="connsiteX10" fmla="*/ 1353820 w 1437137"/>
                    <a:gd name="connsiteY10" fmla="*/ 119 h 9211"/>
                    <a:gd name="connsiteX11" fmla="*/ 1433858 w 1437137"/>
                    <a:gd name="connsiteY11" fmla="*/ 1094 h 9211"/>
                    <a:gd name="connsiteX12" fmla="*/ 1434035 w 1437137"/>
                    <a:gd name="connsiteY12" fmla="*/ 7564 h 9211"/>
                    <a:gd name="connsiteX13" fmla="*/ 1434035 w 1437137"/>
                    <a:gd name="connsiteY13" fmla="*/ 7564 h 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7137" h="9211">
                      <a:moveTo>
                        <a:pt x="1434035" y="7564"/>
                      </a:moveTo>
                      <a:cubicBezTo>
                        <a:pt x="1387679" y="10489"/>
                        <a:pt x="1340525" y="8628"/>
                        <a:pt x="1293991" y="8628"/>
                      </a:cubicBezTo>
                      <a:cubicBezTo>
                        <a:pt x="1247280" y="8628"/>
                        <a:pt x="1200569" y="8628"/>
                        <a:pt x="1153947" y="8628"/>
                      </a:cubicBezTo>
                      <a:cubicBezTo>
                        <a:pt x="1060525" y="8628"/>
                        <a:pt x="967192" y="8628"/>
                        <a:pt x="873770" y="8628"/>
                      </a:cubicBezTo>
                      <a:cubicBezTo>
                        <a:pt x="687990" y="8628"/>
                        <a:pt x="502121" y="7475"/>
                        <a:pt x="316252" y="7298"/>
                      </a:cubicBezTo>
                      <a:cubicBezTo>
                        <a:pt x="211396" y="7210"/>
                        <a:pt x="106541" y="6323"/>
                        <a:pt x="1773" y="6146"/>
                      </a:cubicBezTo>
                      <a:cubicBezTo>
                        <a:pt x="-531" y="6146"/>
                        <a:pt x="-620" y="2601"/>
                        <a:pt x="1685" y="2601"/>
                      </a:cubicBezTo>
                      <a:cubicBezTo>
                        <a:pt x="188440" y="2246"/>
                        <a:pt x="375195" y="562"/>
                        <a:pt x="561950" y="473"/>
                      </a:cubicBezTo>
                      <a:cubicBezTo>
                        <a:pt x="747730" y="385"/>
                        <a:pt x="933599" y="119"/>
                        <a:pt x="1119379" y="119"/>
                      </a:cubicBezTo>
                      <a:cubicBezTo>
                        <a:pt x="1171762" y="119"/>
                        <a:pt x="1224235" y="119"/>
                        <a:pt x="1276618" y="119"/>
                      </a:cubicBezTo>
                      <a:cubicBezTo>
                        <a:pt x="1302323" y="119"/>
                        <a:pt x="1328116" y="119"/>
                        <a:pt x="1353820" y="119"/>
                      </a:cubicBezTo>
                      <a:cubicBezTo>
                        <a:pt x="1380499" y="119"/>
                        <a:pt x="1407178" y="-502"/>
                        <a:pt x="1433858" y="1094"/>
                      </a:cubicBezTo>
                      <a:cubicBezTo>
                        <a:pt x="1438201" y="1360"/>
                        <a:pt x="1438201" y="7298"/>
                        <a:pt x="1434035" y="7564"/>
                      </a:cubicBezTo>
                      <a:lnTo>
                        <a:pt x="1434035" y="75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5" name="任意多边形: 形状 484"/>
                <p:cNvSpPr/>
                <p:nvPr>
                  <p:custDataLst>
                    <p:tags r:id="rId227"/>
                  </p:custDataLst>
                </p:nvPr>
              </p:nvSpPr>
              <p:spPr>
                <a:xfrm>
                  <a:off x="8416842" y="4224144"/>
                  <a:ext cx="831" cy="886"/>
                </a:xfrm>
                <a:custGeom>
                  <a:avLst/>
                  <a:gdLst>
                    <a:gd name="connsiteX0" fmla="*/ 433 w 831"/>
                    <a:gd name="connsiteY0" fmla="*/ 886 h 886"/>
                    <a:gd name="connsiteX1" fmla="*/ 433 w 831"/>
                    <a:gd name="connsiteY1" fmla="*/ 0 h 886"/>
                    <a:gd name="connsiteX2" fmla="*/ 433 w 831"/>
                    <a:gd name="connsiteY2" fmla="*/ 886 h 886"/>
                    <a:gd name="connsiteX3" fmla="*/ 433 w 831"/>
                    <a:gd name="connsiteY3" fmla="*/ 886 h 886"/>
                  </a:gdLst>
                  <a:ahLst/>
                  <a:cxnLst>
                    <a:cxn ang="0">
                      <a:pos x="connsiteX0" y="connsiteY0"/>
                    </a:cxn>
                    <a:cxn ang="0">
                      <a:pos x="connsiteX1" y="connsiteY1"/>
                    </a:cxn>
                    <a:cxn ang="0">
                      <a:pos x="connsiteX2" y="connsiteY2"/>
                    </a:cxn>
                    <a:cxn ang="0">
                      <a:pos x="connsiteX3" y="connsiteY3"/>
                    </a:cxn>
                  </a:cxnLst>
                  <a:rect l="l" t="t" r="r" b="b"/>
                  <a:pathLst>
                    <a:path w="831" h="886">
                      <a:moveTo>
                        <a:pt x="433" y="886"/>
                      </a:moveTo>
                      <a:cubicBezTo>
                        <a:pt x="-99" y="886"/>
                        <a:pt x="-188" y="0"/>
                        <a:pt x="433" y="0"/>
                      </a:cubicBezTo>
                      <a:cubicBezTo>
                        <a:pt x="965" y="0"/>
                        <a:pt x="965" y="886"/>
                        <a:pt x="433" y="886"/>
                      </a:cubicBezTo>
                      <a:lnTo>
                        <a:pt x="433" y="8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6" name="任意多边形: 形状 485"/>
                <p:cNvSpPr/>
                <p:nvPr>
                  <p:custDataLst>
                    <p:tags r:id="rId228"/>
                  </p:custDataLst>
                </p:nvPr>
              </p:nvSpPr>
              <p:spPr>
                <a:xfrm>
                  <a:off x="8376773" y="3983231"/>
                  <a:ext cx="38383" cy="242702"/>
                </a:xfrm>
                <a:custGeom>
                  <a:avLst/>
                  <a:gdLst>
                    <a:gd name="connsiteX0" fmla="*/ 37222 w 38383"/>
                    <a:gd name="connsiteY0" fmla="*/ 242597 h 242702"/>
                    <a:gd name="connsiteX1" fmla="*/ 12848 w 38383"/>
                    <a:gd name="connsiteY1" fmla="*/ 205902 h 242702"/>
                    <a:gd name="connsiteX2" fmla="*/ 2477 w 38383"/>
                    <a:gd name="connsiteY2" fmla="*/ 155468 h 242702"/>
                    <a:gd name="connsiteX3" fmla="*/ 7796 w 38383"/>
                    <a:gd name="connsiteY3" fmla="*/ 52917 h 242702"/>
                    <a:gd name="connsiteX4" fmla="*/ 16925 w 38383"/>
                    <a:gd name="connsiteY4" fmla="*/ 25972 h 242702"/>
                    <a:gd name="connsiteX5" fmla="*/ 30486 w 38383"/>
                    <a:gd name="connsiteY5" fmla="*/ 1065 h 242702"/>
                    <a:gd name="connsiteX6" fmla="*/ 37134 w 38383"/>
                    <a:gd name="connsiteY6" fmla="*/ 5054 h 242702"/>
                    <a:gd name="connsiteX7" fmla="*/ 26941 w 38383"/>
                    <a:gd name="connsiteY7" fmla="*/ 25794 h 242702"/>
                    <a:gd name="connsiteX8" fmla="*/ 18698 w 38383"/>
                    <a:gd name="connsiteY8" fmla="*/ 47865 h 242702"/>
                    <a:gd name="connsiteX9" fmla="*/ 9746 w 38383"/>
                    <a:gd name="connsiteY9" fmla="*/ 95639 h 242702"/>
                    <a:gd name="connsiteX10" fmla="*/ 17811 w 38383"/>
                    <a:gd name="connsiteY10" fmla="*/ 192607 h 242702"/>
                    <a:gd name="connsiteX11" fmla="*/ 38109 w 38383"/>
                    <a:gd name="connsiteY11" fmla="*/ 241533 h 242702"/>
                    <a:gd name="connsiteX12" fmla="*/ 37222 w 38383"/>
                    <a:gd name="connsiteY12" fmla="*/ 242597 h 242702"/>
                    <a:gd name="connsiteX13" fmla="*/ 37222 w 38383"/>
                    <a:gd name="connsiteY13" fmla="*/ 242597 h 24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83" h="242702">
                      <a:moveTo>
                        <a:pt x="37222" y="242597"/>
                      </a:moveTo>
                      <a:cubicBezTo>
                        <a:pt x="23484" y="234176"/>
                        <a:pt x="17191" y="220704"/>
                        <a:pt x="12848" y="205902"/>
                      </a:cubicBezTo>
                      <a:cubicBezTo>
                        <a:pt x="7973" y="189327"/>
                        <a:pt x="4605" y="172397"/>
                        <a:pt x="2477" y="155468"/>
                      </a:cubicBezTo>
                      <a:cubicBezTo>
                        <a:pt x="-1777" y="121078"/>
                        <a:pt x="-891" y="85978"/>
                        <a:pt x="7796" y="52917"/>
                      </a:cubicBezTo>
                      <a:cubicBezTo>
                        <a:pt x="10189" y="43699"/>
                        <a:pt x="13291" y="34746"/>
                        <a:pt x="16925" y="25972"/>
                      </a:cubicBezTo>
                      <a:cubicBezTo>
                        <a:pt x="20470" y="17551"/>
                        <a:pt x="24193" y="7890"/>
                        <a:pt x="30486" y="1065"/>
                      </a:cubicBezTo>
                      <a:cubicBezTo>
                        <a:pt x="32968" y="-1683"/>
                        <a:pt x="38463" y="1331"/>
                        <a:pt x="37134" y="5054"/>
                      </a:cubicBezTo>
                      <a:cubicBezTo>
                        <a:pt x="34563" y="12322"/>
                        <a:pt x="30132" y="18792"/>
                        <a:pt x="26941" y="25794"/>
                      </a:cubicBezTo>
                      <a:cubicBezTo>
                        <a:pt x="23750" y="32974"/>
                        <a:pt x="21002" y="40331"/>
                        <a:pt x="18698" y="47865"/>
                      </a:cubicBezTo>
                      <a:cubicBezTo>
                        <a:pt x="14000" y="63287"/>
                        <a:pt x="11075" y="79419"/>
                        <a:pt x="9746" y="95639"/>
                      </a:cubicBezTo>
                      <a:cubicBezTo>
                        <a:pt x="7264" y="127903"/>
                        <a:pt x="10809" y="160609"/>
                        <a:pt x="17811" y="192607"/>
                      </a:cubicBezTo>
                      <a:cubicBezTo>
                        <a:pt x="21357" y="208916"/>
                        <a:pt x="24902" y="229567"/>
                        <a:pt x="38109" y="241533"/>
                      </a:cubicBezTo>
                      <a:cubicBezTo>
                        <a:pt x="38818" y="241976"/>
                        <a:pt x="38020" y="243040"/>
                        <a:pt x="37222" y="242597"/>
                      </a:cubicBezTo>
                      <a:lnTo>
                        <a:pt x="37222" y="24259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7" name="任意多边形: 形状 486"/>
                <p:cNvSpPr/>
                <p:nvPr>
                  <p:custDataLst>
                    <p:tags r:id="rId229"/>
                  </p:custDataLst>
                </p:nvPr>
              </p:nvSpPr>
              <p:spPr>
                <a:xfrm>
                  <a:off x="8340979" y="3965244"/>
                  <a:ext cx="45992" cy="277718"/>
                </a:xfrm>
                <a:custGeom>
                  <a:avLst/>
                  <a:gdLst>
                    <a:gd name="connsiteX0" fmla="*/ 44299 w 45992"/>
                    <a:gd name="connsiteY0" fmla="*/ 277602 h 277718"/>
                    <a:gd name="connsiteX1" fmla="*/ 18949 w 45992"/>
                    <a:gd name="connsiteY1" fmla="*/ 237982 h 277718"/>
                    <a:gd name="connsiteX2" fmla="*/ 7249 w 45992"/>
                    <a:gd name="connsiteY2" fmla="*/ 179394 h 277718"/>
                    <a:gd name="connsiteX3" fmla="*/ 4147 w 45992"/>
                    <a:gd name="connsiteY3" fmla="*/ 59027 h 277718"/>
                    <a:gd name="connsiteX4" fmla="*/ 26394 w 45992"/>
                    <a:gd name="connsiteY4" fmla="*/ 1679 h 277718"/>
                    <a:gd name="connsiteX5" fmla="*/ 33130 w 45992"/>
                    <a:gd name="connsiteY5" fmla="*/ 5668 h 277718"/>
                    <a:gd name="connsiteX6" fmla="*/ 13985 w 45992"/>
                    <a:gd name="connsiteY6" fmla="*/ 54151 h 277718"/>
                    <a:gd name="connsiteX7" fmla="*/ 8490 w 45992"/>
                    <a:gd name="connsiteY7" fmla="*/ 106890 h 277718"/>
                    <a:gd name="connsiteX8" fmla="*/ 24356 w 45992"/>
                    <a:gd name="connsiteY8" fmla="*/ 225838 h 277718"/>
                    <a:gd name="connsiteX9" fmla="*/ 31978 w 45992"/>
                    <a:gd name="connsiteY9" fmla="*/ 252341 h 277718"/>
                    <a:gd name="connsiteX10" fmla="*/ 45894 w 45992"/>
                    <a:gd name="connsiteY10" fmla="*/ 276095 h 277718"/>
                    <a:gd name="connsiteX11" fmla="*/ 44299 w 45992"/>
                    <a:gd name="connsiteY11" fmla="*/ 277602 h 277718"/>
                    <a:gd name="connsiteX12" fmla="*/ 44299 w 45992"/>
                    <a:gd name="connsiteY12" fmla="*/ 277602 h 27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992" h="277718">
                      <a:moveTo>
                        <a:pt x="44299" y="277602"/>
                      </a:moveTo>
                      <a:cubicBezTo>
                        <a:pt x="30294" y="270954"/>
                        <a:pt x="22760" y="251720"/>
                        <a:pt x="18949" y="237982"/>
                      </a:cubicBezTo>
                      <a:cubicBezTo>
                        <a:pt x="13542" y="218836"/>
                        <a:pt x="10529" y="198893"/>
                        <a:pt x="7249" y="179394"/>
                      </a:cubicBezTo>
                      <a:cubicBezTo>
                        <a:pt x="513" y="139419"/>
                        <a:pt x="-3476" y="98558"/>
                        <a:pt x="4147" y="59027"/>
                      </a:cubicBezTo>
                      <a:cubicBezTo>
                        <a:pt x="8047" y="38995"/>
                        <a:pt x="14606" y="18254"/>
                        <a:pt x="26394" y="1679"/>
                      </a:cubicBezTo>
                      <a:cubicBezTo>
                        <a:pt x="29142" y="-2221"/>
                        <a:pt x="35435" y="1325"/>
                        <a:pt x="33130" y="5668"/>
                      </a:cubicBezTo>
                      <a:cubicBezTo>
                        <a:pt x="24887" y="21179"/>
                        <a:pt x="18062" y="36868"/>
                        <a:pt x="13985" y="54151"/>
                      </a:cubicBezTo>
                      <a:cubicBezTo>
                        <a:pt x="9997" y="71347"/>
                        <a:pt x="8401" y="89074"/>
                        <a:pt x="8490" y="106890"/>
                      </a:cubicBezTo>
                      <a:cubicBezTo>
                        <a:pt x="8667" y="146510"/>
                        <a:pt x="16024" y="186839"/>
                        <a:pt x="24356" y="225838"/>
                      </a:cubicBezTo>
                      <a:cubicBezTo>
                        <a:pt x="26217" y="234791"/>
                        <a:pt x="28522" y="243832"/>
                        <a:pt x="31978" y="252341"/>
                      </a:cubicBezTo>
                      <a:cubicBezTo>
                        <a:pt x="35524" y="261115"/>
                        <a:pt x="41019" y="268029"/>
                        <a:pt x="45894" y="276095"/>
                      </a:cubicBezTo>
                      <a:cubicBezTo>
                        <a:pt x="46337" y="277159"/>
                        <a:pt x="45185" y="278045"/>
                        <a:pt x="44299" y="277602"/>
                      </a:cubicBezTo>
                      <a:lnTo>
                        <a:pt x="44299" y="2776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8" name="任意多边形: 形状 487"/>
                <p:cNvSpPr/>
                <p:nvPr>
                  <p:custDataLst>
                    <p:tags r:id="rId230"/>
                  </p:custDataLst>
                </p:nvPr>
              </p:nvSpPr>
              <p:spPr>
                <a:xfrm>
                  <a:off x="8408444" y="3983894"/>
                  <a:ext cx="1441702" cy="9809"/>
                </a:xfrm>
                <a:custGeom>
                  <a:avLst/>
                  <a:gdLst>
                    <a:gd name="connsiteX0" fmla="*/ 3070 w 1441702"/>
                    <a:gd name="connsiteY0" fmla="*/ 1732 h 9809"/>
                    <a:gd name="connsiteX1" fmla="*/ 283690 w 1441702"/>
                    <a:gd name="connsiteY1" fmla="*/ 403 h 9809"/>
                    <a:gd name="connsiteX2" fmla="*/ 564310 w 1441702"/>
                    <a:gd name="connsiteY2" fmla="*/ 314 h 9809"/>
                    <a:gd name="connsiteX3" fmla="*/ 1122714 w 1441702"/>
                    <a:gd name="connsiteY3" fmla="*/ 314 h 9809"/>
                    <a:gd name="connsiteX4" fmla="*/ 1437725 w 1441702"/>
                    <a:gd name="connsiteY4" fmla="*/ 935 h 9809"/>
                    <a:gd name="connsiteX5" fmla="*/ 1437902 w 1441702"/>
                    <a:gd name="connsiteY5" fmla="*/ 9000 h 9809"/>
                    <a:gd name="connsiteX6" fmla="*/ 1157282 w 1441702"/>
                    <a:gd name="connsiteY6" fmla="*/ 9621 h 9809"/>
                    <a:gd name="connsiteX7" fmla="*/ 876662 w 1441702"/>
                    <a:gd name="connsiteY7" fmla="*/ 9621 h 9809"/>
                    <a:gd name="connsiteX8" fmla="*/ 318258 w 1441702"/>
                    <a:gd name="connsiteY8" fmla="*/ 9621 h 9809"/>
                    <a:gd name="connsiteX9" fmla="*/ 160752 w 1441702"/>
                    <a:gd name="connsiteY9" fmla="*/ 9355 h 9809"/>
                    <a:gd name="connsiteX10" fmla="*/ 3247 w 1441702"/>
                    <a:gd name="connsiteY10" fmla="*/ 8203 h 9809"/>
                    <a:gd name="connsiteX11" fmla="*/ 3070 w 1441702"/>
                    <a:gd name="connsiteY11" fmla="*/ 1732 h 9809"/>
                    <a:gd name="connsiteX12" fmla="*/ 3070 w 1441702"/>
                    <a:gd name="connsiteY12" fmla="*/ 1732 h 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1702" h="9809">
                      <a:moveTo>
                        <a:pt x="3070" y="1732"/>
                      </a:moveTo>
                      <a:cubicBezTo>
                        <a:pt x="96403" y="-1193"/>
                        <a:pt x="190179" y="492"/>
                        <a:pt x="283690" y="403"/>
                      </a:cubicBezTo>
                      <a:cubicBezTo>
                        <a:pt x="377200" y="226"/>
                        <a:pt x="470800" y="314"/>
                        <a:pt x="564310" y="314"/>
                      </a:cubicBezTo>
                      <a:cubicBezTo>
                        <a:pt x="750445" y="314"/>
                        <a:pt x="936579" y="314"/>
                        <a:pt x="1122714" y="314"/>
                      </a:cubicBezTo>
                      <a:cubicBezTo>
                        <a:pt x="1227747" y="314"/>
                        <a:pt x="1332692" y="-572"/>
                        <a:pt x="1437725" y="935"/>
                      </a:cubicBezTo>
                      <a:cubicBezTo>
                        <a:pt x="1442954" y="1023"/>
                        <a:pt x="1443043" y="8912"/>
                        <a:pt x="1437902" y="9000"/>
                      </a:cubicBezTo>
                      <a:cubicBezTo>
                        <a:pt x="1344392" y="10330"/>
                        <a:pt x="1250792" y="9621"/>
                        <a:pt x="1157282" y="9621"/>
                      </a:cubicBezTo>
                      <a:cubicBezTo>
                        <a:pt x="1063771" y="9621"/>
                        <a:pt x="970172" y="9621"/>
                        <a:pt x="876662" y="9621"/>
                      </a:cubicBezTo>
                      <a:cubicBezTo>
                        <a:pt x="690527" y="9621"/>
                        <a:pt x="504392" y="9887"/>
                        <a:pt x="318258" y="9621"/>
                      </a:cubicBezTo>
                      <a:cubicBezTo>
                        <a:pt x="265786" y="9532"/>
                        <a:pt x="213225" y="9444"/>
                        <a:pt x="160752" y="9355"/>
                      </a:cubicBezTo>
                      <a:cubicBezTo>
                        <a:pt x="108280" y="9266"/>
                        <a:pt x="55719" y="9887"/>
                        <a:pt x="3247" y="8203"/>
                      </a:cubicBezTo>
                      <a:cubicBezTo>
                        <a:pt x="-1007" y="8026"/>
                        <a:pt x="-1096" y="1821"/>
                        <a:pt x="3070" y="1732"/>
                      </a:cubicBezTo>
                      <a:lnTo>
                        <a:pt x="3070" y="17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9" name="任意多边形: 形状 488"/>
                <p:cNvSpPr/>
                <p:nvPr>
                  <p:custDataLst>
                    <p:tags r:id="rId231"/>
                  </p:custDataLst>
                </p:nvPr>
              </p:nvSpPr>
              <p:spPr>
                <a:xfrm>
                  <a:off x="9844357" y="3958655"/>
                  <a:ext cx="9635" cy="31058"/>
                </a:xfrm>
                <a:custGeom>
                  <a:avLst/>
                  <a:gdLst>
                    <a:gd name="connsiteX0" fmla="*/ 1280 w 9635"/>
                    <a:gd name="connsiteY0" fmla="*/ 28832 h 31058"/>
                    <a:gd name="connsiteX1" fmla="*/ 1811 w 9635"/>
                    <a:gd name="connsiteY1" fmla="*/ 27237 h 31058"/>
                    <a:gd name="connsiteX2" fmla="*/ 1811 w 9635"/>
                    <a:gd name="connsiteY2" fmla="*/ 28300 h 31058"/>
                    <a:gd name="connsiteX3" fmla="*/ 2875 w 9635"/>
                    <a:gd name="connsiteY3" fmla="*/ 22362 h 31058"/>
                    <a:gd name="connsiteX4" fmla="*/ 3141 w 9635"/>
                    <a:gd name="connsiteY4" fmla="*/ 19880 h 31058"/>
                    <a:gd name="connsiteX5" fmla="*/ 2786 w 9635"/>
                    <a:gd name="connsiteY5" fmla="*/ 16778 h 31058"/>
                    <a:gd name="connsiteX6" fmla="*/ 659 w 9635"/>
                    <a:gd name="connsiteY6" fmla="*/ 6053 h 31058"/>
                    <a:gd name="connsiteX7" fmla="*/ 2343 w 9635"/>
                    <a:gd name="connsiteY7" fmla="*/ 26 h 31058"/>
                    <a:gd name="connsiteX8" fmla="*/ 7573 w 9635"/>
                    <a:gd name="connsiteY8" fmla="*/ 5255 h 31058"/>
                    <a:gd name="connsiteX9" fmla="*/ 9611 w 9635"/>
                    <a:gd name="connsiteY9" fmla="*/ 17487 h 31058"/>
                    <a:gd name="connsiteX10" fmla="*/ 8636 w 9635"/>
                    <a:gd name="connsiteY10" fmla="*/ 21298 h 31058"/>
                    <a:gd name="connsiteX11" fmla="*/ 7750 w 9635"/>
                    <a:gd name="connsiteY11" fmla="*/ 24401 h 31058"/>
                    <a:gd name="connsiteX12" fmla="*/ 6509 w 9635"/>
                    <a:gd name="connsiteY12" fmla="*/ 27591 h 31058"/>
                    <a:gd name="connsiteX13" fmla="*/ 4470 w 9635"/>
                    <a:gd name="connsiteY13" fmla="*/ 30428 h 31058"/>
                    <a:gd name="connsiteX14" fmla="*/ 1280 w 9635"/>
                    <a:gd name="connsiteY14" fmla="*/ 28832 h 31058"/>
                    <a:gd name="connsiteX15" fmla="*/ 1280 w 9635"/>
                    <a:gd name="connsiteY15" fmla="*/ 28832 h 3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35" h="31058">
                      <a:moveTo>
                        <a:pt x="1280" y="28832"/>
                      </a:moveTo>
                      <a:cubicBezTo>
                        <a:pt x="1457" y="28300"/>
                        <a:pt x="1723" y="27769"/>
                        <a:pt x="1811" y="27237"/>
                      </a:cubicBezTo>
                      <a:cubicBezTo>
                        <a:pt x="1811" y="27591"/>
                        <a:pt x="1811" y="27946"/>
                        <a:pt x="1811" y="28300"/>
                      </a:cubicBezTo>
                      <a:cubicBezTo>
                        <a:pt x="1368" y="26439"/>
                        <a:pt x="2520" y="24223"/>
                        <a:pt x="2875" y="22362"/>
                      </a:cubicBezTo>
                      <a:cubicBezTo>
                        <a:pt x="3052" y="21564"/>
                        <a:pt x="3141" y="20678"/>
                        <a:pt x="3141" y="19880"/>
                      </a:cubicBezTo>
                      <a:cubicBezTo>
                        <a:pt x="3141" y="18728"/>
                        <a:pt x="2786" y="17930"/>
                        <a:pt x="2786" y="16778"/>
                      </a:cubicBezTo>
                      <a:cubicBezTo>
                        <a:pt x="2698" y="13055"/>
                        <a:pt x="2166" y="9598"/>
                        <a:pt x="659" y="6053"/>
                      </a:cubicBezTo>
                      <a:cubicBezTo>
                        <a:pt x="-227" y="3926"/>
                        <a:pt x="-670" y="380"/>
                        <a:pt x="2343" y="26"/>
                      </a:cubicBezTo>
                      <a:cubicBezTo>
                        <a:pt x="5268" y="-329"/>
                        <a:pt x="6686" y="3039"/>
                        <a:pt x="7573" y="5255"/>
                      </a:cubicBezTo>
                      <a:cubicBezTo>
                        <a:pt x="8991" y="9067"/>
                        <a:pt x="9789" y="13410"/>
                        <a:pt x="9611" y="17487"/>
                      </a:cubicBezTo>
                      <a:cubicBezTo>
                        <a:pt x="9523" y="18728"/>
                        <a:pt x="8991" y="19969"/>
                        <a:pt x="8636" y="21298"/>
                      </a:cubicBezTo>
                      <a:cubicBezTo>
                        <a:pt x="8370" y="22362"/>
                        <a:pt x="8104" y="23426"/>
                        <a:pt x="7750" y="24401"/>
                      </a:cubicBezTo>
                      <a:cubicBezTo>
                        <a:pt x="7395" y="25464"/>
                        <a:pt x="6952" y="26528"/>
                        <a:pt x="6509" y="27591"/>
                      </a:cubicBezTo>
                      <a:cubicBezTo>
                        <a:pt x="5977" y="28744"/>
                        <a:pt x="5179" y="29453"/>
                        <a:pt x="4470" y="30428"/>
                      </a:cubicBezTo>
                      <a:cubicBezTo>
                        <a:pt x="3496" y="31757"/>
                        <a:pt x="482" y="30871"/>
                        <a:pt x="1280" y="28832"/>
                      </a:cubicBezTo>
                      <a:lnTo>
                        <a:pt x="1280" y="288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0" name="任意多边形: 形状 489"/>
                <p:cNvSpPr/>
                <p:nvPr>
                  <p:custDataLst>
                    <p:tags r:id="rId232"/>
                  </p:custDataLst>
                </p:nvPr>
              </p:nvSpPr>
              <p:spPr>
                <a:xfrm>
                  <a:off x="8369943" y="3957743"/>
                  <a:ext cx="1479693" cy="7407"/>
                </a:xfrm>
                <a:custGeom>
                  <a:avLst/>
                  <a:gdLst>
                    <a:gd name="connsiteX0" fmla="*/ 1477644 w 1479693"/>
                    <a:gd name="connsiteY0" fmla="*/ 5901 h 7407"/>
                    <a:gd name="connsiteX1" fmla="*/ 1404076 w 1479693"/>
                    <a:gd name="connsiteY1" fmla="*/ 7319 h 7407"/>
                    <a:gd name="connsiteX2" fmla="*/ 1333433 w 1479693"/>
                    <a:gd name="connsiteY2" fmla="*/ 7319 h 7407"/>
                    <a:gd name="connsiteX3" fmla="*/ 1189223 w 1479693"/>
                    <a:gd name="connsiteY3" fmla="*/ 7319 h 7407"/>
                    <a:gd name="connsiteX4" fmla="*/ 900803 w 1479693"/>
                    <a:gd name="connsiteY4" fmla="*/ 7319 h 7407"/>
                    <a:gd name="connsiteX5" fmla="*/ 326888 w 1479693"/>
                    <a:gd name="connsiteY5" fmla="*/ 7408 h 7407"/>
                    <a:gd name="connsiteX6" fmla="*/ 3103 w 1479693"/>
                    <a:gd name="connsiteY6" fmla="*/ 6876 h 7407"/>
                    <a:gd name="connsiteX7" fmla="*/ 3014 w 1479693"/>
                    <a:gd name="connsiteY7" fmla="*/ 583 h 7407"/>
                    <a:gd name="connsiteX8" fmla="*/ 579854 w 1479693"/>
                    <a:gd name="connsiteY8" fmla="*/ 51 h 7407"/>
                    <a:gd name="connsiteX9" fmla="*/ 1153769 w 1479693"/>
                    <a:gd name="connsiteY9" fmla="*/ 140 h 7407"/>
                    <a:gd name="connsiteX10" fmla="*/ 1315618 w 1479693"/>
                    <a:gd name="connsiteY10" fmla="*/ 140 h 7407"/>
                    <a:gd name="connsiteX11" fmla="*/ 1395124 w 1479693"/>
                    <a:gd name="connsiteY11" fmla="*/ 140 h 7407"/>
                    <a:gd name="connsiteX12" fmla="*/ 1477555 w 1479693"/>
                    <a:gd name="connsiteY12" fmla="*/ 1558 h 7407"/>
                    <a:gd name="connsiteX13" fmla="*/ 1477644 w 1479693"/>
                    <a:gd name="connsiteY13" fmla="*/ 5901 h 7407"/>
                    <a:gd name="connsiteX14" fmla="*/ 1477644 w 1479693"/>
                    <a:gd name="connsiteY14" fmla="*/ 5901 h 7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9693" h="7407">
                      <a:moveTo>
                        <a:pt x="1477644" y="5901"/>
                      </a:moveTo>
                      <a:cubicBezTo>
                        <a:pt x="1453269" y="7851"/>
                        <a:pt x="1428628" y="7319"/>
                        <a:pt x="1404076" y="7319"/>
                      </a:cubicBezTo>
                      <a:cubicBezTo>
                        <a:pt x="1380499" y="7319"/>
                        <a:pt x="1357010" y="7319"/>
                        <a:pt x="1333433" y="7319"/>
                      </a:cubicBezTo>
                      <a:cubicBezTo>
                        <a:pt x="1285393" y="7319"/>
                        <a:pt x="1237264" y="7319"/>
                        <a:pt x="1189223" y="7319"/>
                      </a:cubicBezTo>
                      <a:cubicBezTo>
                        <a:pt x="1093054" y="7319"/>
                        <a:pt x="996884" y="7319"/>
                        <a:pt x="900803" y="7319"/>
                      </a:cubicBezTo>
                      <a:cubicBezTo>
                        <a:pt x="709528" y="7319"/>
                        <a:pt x="518164" y="7319"/>
                        <a:pt x="326888" y="7408"/>
                      </a:cubicBezTo>
                      <a:cubicBezTo>
                        <a:pt x="218930" y="7408"/>
                        <a:pt x="111061" y="6876"/>
                        <a:pt x="3103" y="6876"/>
                      </a:cubicBezTo>
                      <a:cubicBezTo>
                        <a:pt x="-975" y="6876"/>
                        <a:pt x="-1063" y="583"/>
                        <a:pt x="3014" y="583"/>
                      </a:cubicBezTo>
                      <a:cubicBezTo>
                        <a:pt x="195353" y="672"/>
                        <a:pt x="387604" y="51"/>
                        <a:pt x="579854" y="51"/>
                      </a:cubicBezTo>
                      <a:cubicBezTo>
                        <a:pt x="771129" y="51"/>
                        <a:pt x="962494" y="51"/>
                        <a:pt x="1153769" y="140"/>
                      </a:cubicBezTo>
                      <a:cubicBezTo>
                        <a:pt x="1207748" y="140"/>
                        <a:pt x="1261727" y="140"/>
                        <a:pt x="1315618" y="140"/>
                      </a:cubicBezTo>
                      <a:cubicBezTo>
                        <a:pt x="1342120" y="140"/>
                        <a:pt x="1368622" y="140"/>
                        <a:pt x="1395124" y="140"/>
                      </a:cubicBezTo>
                      <a:cubicBezTo>
                        <a:pt x="1422601" y="140"/>
                        <a:pt x="1450078" y="-658"/>
                        <a:pt x="1477555" y="1558"/>
                      </a:cubicBezTo>
                      <a:cubicBezTo>
                        <a:pt x="1480391" y="1913"/>
                        <a:pt x="1480391" y="5724"/>
                        <a:pt x="1477644" y="5901"/>
                      </a:cubicBezTo>
                      <a:lnTo>
                        <a:pt x="1477644" y="59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1" name="任意多边形: 形状 490"/>
                <p:cNvSpPr/>
                <p:nvPr>
                  <p:custDataLst>
                    <p:tags r:id="rId233"/>
                  </p:custDataLst>
                </p:nvPr>
              </p:nvSpPr>
              <p:spPr>
                <a:xfrm>
                  <a:off x="9753293" y="3991021"/>
                  <a:ext cx="42578" cy="243454"/>
                </a:xfrm>
                <a:custGeom>
                  <a:avLst/>
                  <a:gdLst>
                    <a:gd name="connsiteX0" fmla="*/ 42087 w 42578"/>
                    <a:gd name="connsiteY0" fmla="*/ 898 h 243454"/>
                    <a:gd name="connsiteX1" fmla="*/ 33400 w 42578"/>
                    <a:gd name="connsiteY1" fmla="*/ 21816 h 243454"/>
                    <a:gd name="connsiteX2" fmla="*/ 23473 w 42578"/>
                    <a:gd name="connsiteY2" fmla="*/ 44152 h 243454"/>
                    <a:gd name="connsiteX3" fmla="*/ 11862 w 42578"/>
                    <a:gd name="connsiteY3" fmla="*/ 89976 h 243454"/>
                    <a:gd name="connsiteX4" fmla="*/ 19573 w 42578"/>
                    <a:gd name="connsiteY4" fmla="*/ 186678 h 243454"/>
                    <a:gd name="connsiteX5" fmla="*/ 29678 w 42578"/>
                    <a:gd name="connsiteY5" fmla="*/ 213357 h 243454"/>
                    <a:gd name="connsiteX6" fmla="*/ 35794 w 42578"/>
                    <a:gd name="connsiteY6" fmla="*/ 225589 h 243454"/>
                    <a:gd name="connsiteX7" fmla="*/ 42353 w 42578"/>
                    <a:gd name="connsiteY7" fmla="*/ 237998 h 243454"/>
                    <a:gd name="connsiteX8" fmla="*/ 34996 w 42578"/>
                    <a:gd name="connsiteY8" fmla="*/ 242163 h 243454"/>
                    <a:gd name="connsiteX9" fmla="*/ 21967 w 42578"/>
                    <a:gd name="connsiteY9" fmla="*/ 219650 h 243454"/>
                    <a:gd name="connsiteX10" fmla="*/ 12482 w 42578"/>
                    <a:gd name="connsiteY10" fmla="*/ 196339 h 243454"/>
                    <a:gd name="connsiteX11" fmla="*/ 1403 w 42578"/>
                    <a:gd name="connsiteY11" fmla="*/ 146260 h 243454"/>
                    <a:gd name="connsiteX12" fmla="*/ 12926 w 42578"/>
                    <a:gd name="connsiteY12" fmla="*/ 46102 h 243454"/>
                    <a:gd name="connsiteX13" fmla="*/ 24537 w 42578"/>
                    <a:gd name="connsiteY13" fmla="*/ 20220 h 243454"/>
                    <a:gd name="connsiteX14" fmla="*/ 41112 w 42578"/>
                    <a:gd name="connsiteY14" fmla="*/ 11 h 243454"/>
                    <a:gd name="connsiteX15" fmla="*/ 42087 w 42578"/>
                    <a:gd name="connsiteY15" fmla="*/ 898 h 243454"/>
                    <a:gd name="connsiteX16" fmla="*/ 42087 w 42578"/>
                    <a:gd name="connsiteY16" fmla="*/ 898 h 24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578" h="243454">
                      <a:moveTo>
                        <a:pt x="42087" y="898"/>
                      </a:moveTo>
                      <a:cubicBezTo>
                        <a:pt x="41200" y="8254"/>
                        <a:pt x="36591" y="15345"/>
                        <a:pt x="33400" y="21816"/>
                      </a:cubicBezTo>
                      <a:cubicBezTo>
                        <a:pt x="29766" y="29172"/>
                        <a:pt x="26310" y="36440"/>
                        <a:pt x="23473" y="44152"/>
                      </a:cubicBezTo>
                      <a:cubicBezTo>
                        <a:pt x="18067" y="58954"/>
                        <a:pt x="14078" y="74288"/>
                        <a:pt x="11862" y="89976"/>
                      </a:cubicBezTo>
                      <a:cubicBezTo>
                        <a:pt x="7341" y="121885"/>
                        <a:pt x="9912" y="155301"/>
                        <a:pt x="19573" y="186678"/>
                      </a:cubicBezTo>
                      <a:cubicBezTo>
                        <a:pt x="22321" y="195719"/>
                        <a:pt x="25689" y="204671"/>
                        <a:pt x="29678" y="213357"/>
                      </a:cubicBezTo>
                      <a:cubicBezTo>
                        <a:pt x="31628" y="217523"/>
                        <a:pt x="33578" y="221600"/>
                        <a:pt x="35794" y="225589"/>
                      </a:cubicBezTo>
                      <a:cubicBezTo>
                        <a:pt x="38098" y="229666"/>
                        <a:pt x="40846" y="233566"/>
                        <a:pt x="42353" y="237998"/>
                      </a:cubicBezTo>
                      <a:cubicBezTo>
                        <a:pt x="43771" y="242341"/>
                        <a:pt x="38187" y="245266"/>
                        <a:pt x="34996" y="242163"/>
                      </a:cubicBezTo>
                      <a:cubicBezTo>
                        <a:pt x="29057" y="236314"/>
                        <a:pt x="25423" y="227007"/>
                        <a:pt x="21967" y="219650"/>
                      </a:cubicBezTo>
                      <a:cubicBezTo>
                        <a:pt x="18421" y="212027"/>
                        <a:pt x="15230" y="204227"/>
                        <a:pt x="12482" y="196339"/>
                      </a:cubicBezTo>
                      <a:cubicBezTo>
                        <a:pt x="6898" y="180030"/>
                        <a:pt x="3264" y="163189"/>
                        <a:pt x="1403" y="146260"/>
                      </a:cubicBezTo>
                      <a:cubicBezTo>
                        <a:pt x="-2320" y="112490"/>
                        <a:pt x="1314" y="77479"/>
                        <a:pt x="12926" y="46102"/>
                      </a:cubicBezTo>
                      <a:cubicBezTo>
                        <a:pt x="16205" y="37238"/>
                        <a:pt x="20105" y="28552"/>
                        <a:pt x="24537" y="20220"/>
                      </a:cubicBezTo>
                      <a:cubicBezTo>
                        <a:pt x="28348" y="13129"/>
                        <a:pt x="33578" y="3734"/>
                        <a:pt x="41112" y="11"/>
                      </a:cubicBezTo>
                      <a:cubicBezTo>
                        <a:pt x="41644" y="-77"/>
                        <a:pt x="42087" y="366"/>
                        <a:pt x="42087" y="898"/>
                      </a:cubicBezTo>
                      <a:lnTo>
                        <a:pt x="42087" y="8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2" name="任意多边形: 形状 491"/>
                <p:cNvSpPr/>
                <p:nvPr>
                  <p:custDataLst>
                    <p:tags r:id="rId234"/>
                  </p:custDataLst>
                </p:nvPr>
              </p:nvSpPr>
              <p:spPr>
                <a:xfrm>
                  <a:off x="9603783" y="4028259"/>
                  <a:ext cx="168730" cy="8155"/>
                </a:xfrm>
                <a:custGeom>
                  <a:avLst/>
                  <a:gdLst>
                    <a:gd name="connsiteX0" fmla="*/ 411 w 168730"/>
                    <a:gd name="connsiteY0" fmla="*/ 3635 h 8155"/>
                    <a:gd name="connsiteX1" fmla="*/ 82576 w 168730"/>
                    <a:gd name="connsiteY1" fmla="*/ 2482 h 8155"/>
                    <a:gd name="connsiteX2" fmla="*/ 123082 w 168730"/>
                    <a:gd name="connsiteY2" fmla="*/ 2394 h 8155"/>
                    <a:gd name="connsiteX3" fmla="*/ 142759 w 168730"/>
                    <a:gd name="connsiteY3" fmla="*/ 1774 h 8155"/>
                    <a:gd name="connsiteX4" fmla="*/ 164652 w 168730"/>
                    <a:gd name="connsiteY4" fmla="*/ 1 h 8155"/>
                    <a:gd name="connsiteX5" fmla="*/ 164830 w 168730"/>
                    <a:gd name="connsiteY5" fmla="*/ 8155 h 8155"/>
                    <a:gd name="connsiteX6" fmla="*/ 144000 w 168730"/>
                    <a:gd name="connsiteY6" fmla="*/ 6382 h 8155"/>
                    <a:gd name="connsiteX7" fmla="*/ 124235 w 168730"/>
                    <a:gd name="connsiteY7" fmla="*/ 5762 h 8155"/>
                    <a:gd name="connsiteX8" fmla="*/ 82576 w 168730"/>
                    <a:gd name="connsiteY8" fmla="*/ 5674 h 8155"/>
                    <a:gd name="connsiteX9" fmla="*/ 322 w 168730"/>
                    <a:gd name="connsiteY9" fmla="*/ 4521 h 8155"/>
                    <a:gd name="connsiteX10" fmla="*/ 411 w 168730"/>
                    <a:gd name="connsiteY10" fmla="*/ 3635 h 8155"/>
                    <a:gd name="connsiteX11" fmla="*/ 411 w 168730"/>
                    <a:gd name="connsiteY11" fmla="*/ 3635 h 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730" h="8155">
                      <a:moveTo>
                        <a:pt x="411" y="3635"/>
                      </a:moveTo>
                      <a:cubicBezTo>
                        <a:pt x="27711" y="1951"/>
                        <a:pt x="55187" y="2482"/>
                        <a:pt x="82576" y="2482"/>
                      </a:cubicBezTo>
                      <a:cubicBezTo>
                        <a:pt x="96048" y="2482"/>
                        <a:pt x="109610" y="2394"/>
                        <a:pt x="123082" y="2394"/>
                      </a:cubicBezTo>
                      <a:cubicBezTo>
                        <a:pt x="129641" y="2394"/>
                        <a:pt x="136200" y="2128"/>
                        <a:pt x="142759" y="1774"/>
                      </a:cubicBezTo>
                      <a:cubicBezTo>
                        <a:pt x="150116" y="1419"/>
                        <a:pt x="157296" y="1"/>
                        <a:pt x="164652" y="1"/>
                      </a:cubicBezTo>
                      <a:cubicBezTo>
                        <a:pt x="169970" y="-88"/>
                        <a:pt x="170148" y="8244"/>
                        <a:pt x="164830" y="8155"/>
                      </a:cubicBezTo>
                      <a:cubicBezTo>
                        <a:pt x="157916" y="8067"/>
                        <a:pt x="150914" y="6737"/>
                        <a:pt x="144000" y="6382"/>
                      </a:cubicBezTo>
                      <a:cubicBezTo>
                        <a:pt x="137441" y="6117"/>
                        <a:pt x="130794" y="5762"/>
                        <a:pt x="124235" y="5762"/>
                      </a:cubicBezTo>
                      <a:cubicBezTo>
                        <a:pt x="110319" y="5674"/>
                        <a:pt x="96492" y="5674"/>
                        <a:pt x="82576" y="5674"/>
                      </a:cubicBezTo>
                      <a:cubicBezTo>
                        <a:pt x="55187" y="5585"/>
                        <a:pt x="27799" y="6205"/>
                        <a:pt x="322" y="4521"/>
                      </a:cubicBezTo>
                      <a:cubicBezTo>
                        <a:pt x="-121" y="4344"/>
                        <a:pt x="-121" y="3635"/>
                        <a:pt x="411" y="3635"/>
                      </a:cubicBezTo>
                      <a:lnTo>
                        <a:pt x="411" y="36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3" name="任意多边形: 形状 492"/>
                <p:cNvSpPr/>
                <p:nvPr>
                  <p:custDataLst>
                    <p:tags r:id="rId235"/>
                  </p:custDataLst>
                </p:nvPr>
              </p:nvSpPr>
              <p:spPr>
                <a:xfrm>
                  <a:off x="9483327" y="4096390"/>
                  <a:ext cx="268079" cy="8038"/>
                </a:xfrm>
                <a:custGeom>
                  <a:avLst/>
                  <a:gdLst>
                    <a:gd name="connsiteX0" fmla="*/ 588 w 268079"/>
                    <a:gd name="connsiteY0" fmla="*/ 3488 h 8038"/>
                    <a:gd name="connsiteX1" fmla="*/ 33560 w 268079"/>
                    <a:gd name="connsiteY1" fmla="*/ 1006 h 8038"/>
                    <a:gd name="connsiteX2" fmla="*/ 66532 w 268079"/>
                    <a:gd name="connsiteY2" fmla="*/ 474 h 8038"/>
                    <a:gd name="connsiteX3" fmla="*/ 132566 w 268079"/>
                    <a:gd name="connsiteY3" fmla="*/ 385 h 8038"/>
                    <a:gd name="connsiteX4" fmla="*/ 198600 w 268079"/>
                    <a:gd name="connsiteY4" fmla="*/ 385 h 8038"/>
                    <a:gd name="connsiteX5" fmla="*/ 264633 w 268079"/>
                    <a:gd name="connsiteY5" fmla="*/ 562 h 8038"/>
                    <a:gd name="connsiteX6" fmla="*/ 264810 w 268079"/>
                    <a:gd name="connsiteY6" fmla="*/ 7476 h 8038"/>
                    <a:gd name="connsiteX7" fmla="*/ 198777 w 268079"/>
                    <a:gd name="connsiteY7" fmla="*/ 7653 h 8038"/>
                    <a:gd name="connsiteX8" fmla="*/ 132743 w 268079"/>
                    <a:gd name="connsiteY8" fmla="*/ 7653 h 8038"/>
                    <a:gd name="connsiteX9" fmla="*/ 66710 w 268079"/>
                    <a:gd name="connsiteY9" fmla="*/ 7565 h 8038"/>
                    <a:gd name="connsiteX10" fmla="*/ 33737 w 268079"/>
                    <a:gd name="connsiteY10" fmla="*/ 7033 h 8038"/>
                    <a:gd name="connsiteX11" fmla="*/ 676 w 268079"/>
                    <a:gd name="connsiteY11" fmla="*/ 4551 h 8038"/>
                    <a:gd name="connsiteX12" fmla="*/ 588 w 268079"/>
                    <a:gd name="connsiteY12" fmla="*/ 3488 h 8038"/>
                    <a:gd name="connsiteX13" fmla="*/ 588 w 268079"/>
                    <a:gd name="connsiteY13" fmla="*/ 3488 h 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79" h="8038">
                      <a:moveTo>
                        <a:pt x="588" y="3488"/>
                      </a:moveTo>
                      <a:cubicBezTo>
                        <a:pt x="11579" y="2778"/>
                        <a:pt x="22481" y="1538"/>
                        <a:pt x="33560" y="1006"/>
                      </a:cubicBezTo>
                      <a:cubicBezTo>
                        <a:pt x="44551" y="562"/>
                        <a:pt x="55542" y="651"/>
                        <a:pt x="66532" y="474"/>
                      </a:cubicBezTo>
                      <a:cubicBezTo>
                        <a:pt x="88514" y="208"/>
                        <a:pt x="110496" y="385"/>
                        <a:pt x="132566" y="385"/>
                      </a:cubicBezTo>
                      <a:cubicBezTo>
                        <a:pt x="154548" y="385"/>
                        <a:pt x="176529" y="385"/>
                        <a:pt x="198600" y="385"/>
                      </a:cubicBezTo>
                      <a:cubicBezTo>
                        <a:pt x="220493" y="385"/>
                        <a:pt x="242652" y="-590"/>
                        <a:pt x="264633" y="562"/>
                      </a:cubicBezTo>
                      <a:cubicBezTo>
                        <a:pt x="269153" y="828"/>
                        <a:pt x="269242" y="7299"/>
                        <a:pt x="264810" y="7476"/>
                      </a:cubicBezTo>
                      <a:cubicBezTo>
                        <a:pt x="243006" y="8628"/>
                        <a:pt x="220759" y="7653"/>
                        <a:pt x="198777" y="7653"/>
                      </a:cubicBezTo>
                      <a:cubicBezTo>
                        <a:pt x="176795" y="7653"/>
                        <a:pt x="154814" y="7653"/>
                        <a:pt x="132743" y="7653"/>
                      </a:cubicBezTo>
                      <a:cubicBezTo>
                        <a:pt x="110762" y="7653"/>
                        <a:pt x="88780" y="7831"/>
                        <a:pt x="66710" y="7565"/>
                      </a:cubicBezTo>
                      <a:cubicBezTo>
                        <a:pt x="55719" y="7476"/>
                        <a:pt x="44728" y="7565"/>
                        <a:pt x="33737" y="7033"/>
                      </a:cubicBezTo>
                      <a:cubicBezTo>
                        <a:pt x="22658" y="6590"/>
                        <a:pt x="11756" y="5260"/>
                        <a:pt x="676" y="4551"/>
                      </a:cubicBezTo>
                      <a:cubicBezTo>
                        <a:pt x="-210" y="4728"/>
                        <a:pt x="-210" y="3488"/>
                        <a:pt x="588" y="3488"/>
                      </a:cubicBezTo>
                      <a:lnTo>
                        <a:pt x="588" y="34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4" name="任意多边形: 形状 493"/>
                <p:cNvSpPr/>
                <p:nvPr>
                  <p:custDataLst>
                    <p:tags r:id="rId236"/>
                  </p:custDataLst>
                </p:nvPr>
              </p:nvSpPr>
              <p:spPr>
                <a:xfrm>
                  <a:off x="9625033" y="4176370"/>
                  <a:ext cx="146537" cy="7267"/>
                </a:xfrm>
                <a:custGeom>
                  <a:avLst/>
                  <a:gdLst>
                    <a:gd name="connsiteX0" fmla="*/ 787 w 146537"/>
                    <a:gd name="connsiteY0" fmla="*/ 2748 h 7267"/>
                    <a:gd name="connsiteX1" fmla="*/ 142958 w 146537"/>
                    <a:gd name="connsiteY1" fmla="*/ 0 h 7267"/>
                    <a:gd name="connsiteX2" fmla="*/ 143136 w 146537"/>
                    <a:gd name="connsiteY2" fmla="*/ 7268 h 7267"/>
                    <a:gd name="connsiteX3" fmla="*/ 136665 w 146537"/>
                    <a:gd name="connsiteY3" fmla="*/ 7268 h 7267"/>
                    <a:gd name="connsiteX4" fmla="*/ 136488 w 146537"/>
                    <a:gd name="connsiteY4" fmla="*/ 0 h 7267"/>
                    <a:gd name="connsiteX5" fmla="*/ 142958 w 146537"/>
                    <a:gd name="connsiteY5" fmla="*/ 0 h 7267"/>
                    <a:gd name="connsiteX6" fmla="*/ 143136 w 146537"/>
                    <a:gd name="connsiteY6" fmla="*/ 7268 h 7267"/>
                    <a:gd name="connsiteX7" fmla="*/ 876 w 146537"/>
                    <a:gd name="connsiteY7" fmla="*/ 4520 h 7267"/>
                    <a:gd name="connsiteX8" fmla="*/ 787 w 146537"/>
                    <a:gd name="connsiteY8" fmla="*/ 2748 h 7267"/>
                    <a:gd name="connsiteX9" fmla="*/ 787 w 146537"/>
                    <a:gd name="connsiteY9" fmla="*/ 2748 h 7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537" h="7267">
                      <a:moveTo>
                        <a:pt x="787" y="2748"/>
                      </a:moveTo>
                      <a:cubicBezTo>
                        <a:pt x="48118" y="709"/>
                        <a:pt x="95450" y="0"/>
                        <a:pt x="142958" y="0"/>
                      </a:cubicBezTo>
                      <a:cubicBezTo>
                        <a:pt x="147656" y="0"/>
                        <a:pt x="147745" y="7268"/>
                        <a:pt x="143136" y="7268"/>
                      </a:cubicBezTo>
                      <a:cubicBezTo>
                        <a:pt x="141008" y="7268"/>
                        <a:pt x="138793" y="7268"/>
                        <a:pt x="136665" y="7268"/>
                      </a:cubicBezTo>
                      <a:cubicBezTo>
                        <a:pt x="131968" y="7268"/>
                        <a:pt x="131879" y="0"/>
                        <a:pt x="136488" y="0"/>
                      </a:cubicBezTo>
                      <a:cubicBezTo>
                        <a:pt x="138615" y="0"/>
                        <a:pt x="140831" y="0"/>
                        <a:pt x="142958" y="0"/>
                      </a:cubicBezTo>
                      <a:cubicBezTo>
                        <a:pt x="147656" y="0"/>
                        <a:pt x="147745" y="7268"/>
                        <a:pt x="143136" y="7268"/>
                      </a:cubicBezTo>
                      <a:cubicBezTo>
                        <a:pt x="95716" y="7268"/>
                        <a:pt x="48384" y="6559"/>
                        <a:pt x="876" y="4520"/>
                      </a:cubicBezTo>
                      <a:cubicBezTo>
                        <a:pt x="-277" y="4343"/>
                        <a:pt x="-277" y="2748"/>
                        <a:pt x="787" y="2748"/>
                      </a:cubicBezTo>
                      <a:lnTo>
                        <a:pt x="787" y="274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5" name="任意多边形: 形状 494"/>
                <p:cNvSpPr/>
                <p:nvPr>
                  <p:custDataLst>
                    <p:tags r:id="rId237"/>
                  </p:custDataLst>
                </p:nvPr>
              </p:nvSpPr>
              <p:spPr>
                <a:xfrm>
                  <a:off x="9042988" y="4086786"/>
                  <a:ext cx="200926" cy="11217"/>
                </a:xfrm>
                <a:custGeom>
                  <a:avLst/>
                  <a:gdLst>
                    <a:gd name="connsiteX0" fmla="*/ 200370 w 200926"/>
                    <a:gd name="connsiteY0" fmla="*/ 9368 h 11217"/>
                    <a:gd name="connsiteX1" fmla="*/ 100212 w 200926"/>
                    <a:gd name="connsiteY1" fmla="*/ 10964 h 11217"/>
                    <a:gd name="connsiteX2" fmla="*/ 50045 w 200926"/>
                    <a:gd name="connsiteY2" fmla="*/ 8837 h 11217"/>
                    <a:gd name="connsiteX3" fmla="*/ 26024 w 200926"/>
                    <a:gd name="connsiteY3" fmla="*/ 6887 h 11217"/>
                    <a:gd name="connsiteX4" fmla="*/ 1472 w 200926"/>
                    <a:gd name="connsiteY4" fmla="*/ 4139 h 11217"/>
                    <a:gd name="connsiteX5" fmla="*/ 1915 w 200926"/>
                    <a:gd name="connsiteY5" fmla="*/ 239 h 11217"/>
                    <a:gd name="connsiteX6" fmla="*/ 26999 w 200926"/>
                    <a:gd name="connsiteY6" fmla="*/ 1303 h 11217"/>
                    <a:gd name="connsiteX7" fmla="*/ 52083 w 200926"/>
                    <a:gd name="connsiteY7" fmla="*/ 2455 h 11217"/>
                    <a:gd name="connsiteX8" fmla="*/ 101098 w 200926"/>
                    <a:gd name="connsiteY8" fmla="*/ 4848 h 11217"/>
                    <a:gd name="connsiteX9" fmla="*/ 200282 w 200926"/>
                    <a:gd name="connsiteY9" fmla="*/ 8128 h 11217"/>
                    <a:gd name="connsiteX10" fmla="*/ 200370 w 200926"/>
                    <a:gd name="connsiteY10" fmla="*/ 9368 h 11217"/>
                    <a:gd name="connsiteX11" fmla="*/ 200370 w 200926"/>
                    <a:gd name="connsiteY11" fmla="*/ 9368 h 1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926" h="11217">
                      <a:moveTo>
                        <a:pt x="200370" y="9368"/>
                      </a:moveTo>
                      <a:cubicBezTo>
                        <a:pt x="167043" y="10521"/>
                        <a:pt x="133628" y="11762"/>
                        <a:pt x="100212" y="10964"/>
                      </a:cubicBezTo>
                      <a:cubicBezTo>
                        <a:pt x="83549" y="10609"/>
                        <a:pt x="66708" y="10166"/>
                        <a:pt x="50045" y="8837"/>
                      </a:cubicBezTo>
                      <a:cubicBezTo>
                        <a:pt x="42067" y="8216"/>
                        <a:pt x="34090" y="7507"/>
                        <a:pt x="26024" y="6887"/>
                      </a:cubicBezTo>
                      <a:cubicBezTo>
                        <a:pt x="17959" y="6266"/>
                        <a:pt x="9361" y="6178"/>
                        <a:pt x="1472" y="4139"/>
                      </a:cubicBezTo>
                      <a:cubicBezTo>
                        <a:pt x="-921" y="3518"/>
                        <a:pt x="-123" y="416"/>
                        <a:pt x="1915" y="239"/>
                      </a:cubicBezTo>
                      <a:cubicBezTo>
                        <a:pt x="10070" y="-559"/>
                        <a:pt x="18756" y="859"/>
                        <a:pt x="26999" y="1303"/>
                      </a:cubicBezTo>
                      <a:cubicBezTo>
                        <a:pt x="35331" y="1746"/>
                        <a:pt x="43751" y="2100"/>
                        <a:pt x="52083" y="2455"/>
                      </a:cubicBezTo>
                      <a:cubicBezTo>
                        <a:pt x="68392" y="3164"/>
                        <a:pt x="84790" y="4139"/>
                        <a:pt x="101098" y="4848"/>
                      </a:cubicBezTo>
                      <a:cubicBezTo>
                        <a:pt x="134160" y="6266"/>
                        <a:pt x="167221" y="8039"/>
                        <a:pt x="200282" y="8128"/>
                      </a:cubicBezTo>
                      <a:cubicBezTo>
                        <a:pt x="201079" y="8216"/>
                        <a:pt x="201168" y="9368"/>
                        <a:pt x="200370" y="9368"/>
                      </a:cubicBezTo>
                      <a:lnTo>
                        <a:pt x="200370" y="93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6" name="任意多边形: 形状 495"/>
                <p:cNvSpPr/>
                <p:nvPr>
                  <p:custDataLst>
                    <p:tags r:id="rId238"/>
                  </p:custDataLst>
                </p:nvPr>
              </p:nvSpPr>
              <p:spPr>
                <a:xfrm>
                  <a:off x="8650484" y="4125404"/>
                  <a:ext cx="232626" cy="11557"/>
                </a:xfrm>
                <a:custGeom>
                  <a:avLst/>
                  <a:gdLst>
                    <a:gd name="connsiteX0" fmla="*/ 232304 w 232626"/>
                    <a:gd name="connsiteY0" fmla="*/ 11257 h 11557"/>
                    <a:gd name="connsiteX1" fmla="*/ 116901 w 232626"/>
                    <a:gd name="connsiteY1" fmla="*/ 10193 h 11557"/>
                    <a:gd name="connsiteX2" fmla="*/ 1409 w 232626"/>
                    <a:gd name="connsiteY2" fmla="*/ 2836 h 11557"/>
                    <a:gd name="connsiteX3" fmla="*/ 1320 w 232626"/>
                    <a:gd name="connsiteY3" fmla="*/ 0 h 11557"/>
                    <a:gd name="connsiteX4" fmla="*/ 116724 w 232626"/>
                    <a:gd name="connsiteY4" fmla="*/ 5850 h 11557"/>
                    <a:gd name="connsiteX5" fmla="*/ 232216 w 232626"/>
                    <a:gd name="connsiteY5" fmla="*/ 10636 h 11557"/>
                    <a:gd name="connsiteX6" fmla="*/ 232304 w 232626"/>
                    <a:gd name="connsiteY6" fmla="*/ 11257 h 11557"/>
                    <a:gd name="connsiteX7" fmla="*/ 232304 w 232626"/>
                    <a:gd name="connsiteY7" fmla="*/ 11257 h 1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626" h="11557">
                      <a:moveTo>
                        <a:pt x="232304" y="11257"/>
                      </a:moveTo>
                      <a:cubicBezTo>
                        <a:pt x="193837" y="11966"/>
                        <a:pt x="155457" y="11345"/>
                        <a:pt x="116901" y="10193"/>
                      </a:cubicBezTo>
                      <a:cubicBezTo>
                        <a:pt x="78522" y="9041"/>
                        <a:pt x="39699" y="7888"/>
                        <a:pt x="1409" y="2836"/>
                      </a:cubicBezTo>
                      <a:cubicBezTo>
                        <a:pt x="-364" y="2570"/>
                        <a:pt x="-541" y="0"/>
                        <a:pt x="1320" y="0"/>
                      </a:cubicBezTo>
                      <a:cubicBezTo>
                        <a:pt x="39699" y="532"/>
                        <a:pt x="78345" y="3811"/>
                        <a:pt x="116724" y="5850"/>
                      </a:cubicBezTo>
                      <a:cubicBezTo>
                        <a:pt x="155192" y="7800"/>
                        <a:pt x="193748" y="9218"/>
                        <a:pt x="232216" y="10636"/>
                      </a:cubicBezTo>
                      <a:cubicBezTo>
                        <a:pt x="232748" y="10636"/>
                        <a:pt x="232748" y="11257"/>
                        <a:pt x="232304" y="11257"/>
                      </a:cubicBezTo>
                      <a:lnTo>
                        <a:pt x="232304" y="112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7" name="任意多边形: 形状 496"/>
                <p:cNvSpPr/>
                <p:nvPr>
                  <p:custDataLst>
                    <p:tags r:id="rId239"/>
                  </p:custDataLst>
                </p:nvPr>
              </p:nvSpPr>
              <p:spPr>
                <a:xfrm>
                  <a:off x="8473469" y="4032514"/>
                  <a:ext cx="165306" cy="9405"/>
                </a:xfrm>
                <a:custGeom>
                  <a:avLst/>
                  <a:gdLst>
                    <a:gd name="connsiteX0" fmla="*/ 1153 w 165306"/>
                    <a:gd name="connsiteY0" fmla="*/ 0 h 9405"/>
                    <a:gd name="connsiteX1" fmla="*/ 83230 w 165306"/>
                    <a:gd name="connsiteY1" fmla="*/ 532 h 9405"/>
                    <a:gd name="connsiteX2" fmla="*/ 123736 w 165306"/>
                    <a:gd name="connsiteY2" fmla="*/ 1950 h 9405"/>
                    <a:gd name="connsiteX3" fmla="*/ 143502 w 165306"/>
                    <a:gd name="connsiteY3" fmla="*/ 3191 h 9405"/>
                    <a:gd name="connsiteX4" fmla="*/ 163799 w 165306"/>
                    <a:gd name="connsiteY4" fmla="*/ 4875 h 9405"/>
                    <a:gd name="connsiteX5" fmla="*/ 163888 w 165306"/>
                    <a:gd name="connsiteY5" fmla="*/ 8864 h 9405"/>
                    <a:gd name="connsiteX6" fmla="*/ 144743 w 165306"/>
                    <a:gd name="connsiteY6" fmla="*/ 9129 h 9405"/>
                    <a:gd name="connsiteX7" fmla="*/ 125066 w 165306"/>
                    <a:gd name="connsiteY7" fmla="*/ 9041 h 9405"/>
                    <a:gd name="connsiteX8" fmla="*/ 83407 w 165306"/>
                    <a:gd name="connsiteY8" fmla="*/ 7623 h 9405"/>
                    <a:gd name="connsiteX9" fmla="*/ 1242 w 165306"/>
                    <a:gd name="connsiteY9" fmla="*/ 2482 h 9405"/>
                    <a:gd name="connsiteX10" fmla="*/ 1153 w 165306"/>
                    <a:gd name="connsiteY10" fmla="*/ 0 h 9405"/>
                    <a:gd name="connsiteX11" fmla="*/ 1153 w 165306"/>
                    <a:gd name="connsiteY11" fmla="*/ 0 h 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306" h="9405">
                      <a:moveTo>
                        <a:pt x="1153" y="0"/>
                      </a:moveTo>
                      <a:cubicBezTo>
                        <a:pt x="28542" y="177"/>
                        <a:pt x="55841" y="-89"/>
                        <a:pt x="83230" y="532"/>
                      </a:cubicBezTo>
                      <a:cubicBezTo>
                        <a:pt x="96702" y="886"/>
                        <a:pt x="110264" y="1329"/>
                        <a:pt x="123736" y="1950"/>
                      </a:cubicBezTo>
                      <a:cubicBezTo>
                        <a:pt x="130295" y="2216"/>
                        <a:pt x="136854" y="2836"/>
                        <a:pt x="143502" y="3191"/>
                      </a:cubicBezTo>
                      <a:cubicBezTo>
                        <a:pt x="150150" y="3545"/>
                        <a:pt x="157152" y="3368"/>
                        <a:pt x="163799" y="4875"/>
                      </a:cubicBezTo>
                      <a:cubicBezTo>
                        <a:pt x="165749" y="5318"/>
                        <a:pt x="165838" y="8509"/>
                        <a:pt x="163888" y="8864"/>
                      </a:cubicBezTo>
                      <a:cubicBezTo>
                        <a:pt x="157683" y="9838"/>
                        <a:pt x="151036" y="9218"/>
                        <a:pt x="144743" y="9129"/>
                      </a:cubicBezTo>
                      <a:cubicBezTo>
                        <a:pt x="138184" y="9041"/>
                        <a:pt x="131625" y="9129"/>
                        <a:pt x="125066" y="9041"/>
                      </a:cubicBezTo>
                      <a:cubicBezTo>
                        <a:pt x="111239" y="8686"/>
                        <a:pt x="97323" y="8243"/>
                        <a:pt x="83407" y="7623"/>
                      </a:cubicBezTo>
                      <a:cubicBezTo>
                        <a:pt x="56018" y="6382"/>
                        <a:pt x="28630" y="4255"/>
                        <a:pt x="1242" y="2482"/>
                      </a:cubicBezTo>
                      <a:cubicBezTo>
                        <a:pt x="-354" y="2305"/>
                        <a:pt x="-442" y="0"/>
                        <a:pt x="1153" y="0"/>
                      </a:cubicBezTo>
                      <a:lnTo>
                        <a:pt x="1153"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8" name="任意多边形: 形状 497"/>
                <p:cNvSpPr/>
                <p:nvPr>
                  <p:custDataLst>
                    <p:tags r:id="rId240"/>
                  </p:custDataLst>
                </p:nvPr>
              </p:nvSpPr>
              <p:spPr>
                <a:xfrm>
                  <a:off x="8960799" y="3684066"/>
                  <a:ext cx="50667" cy="278713"/>
                </a:xfrm>
                <a:custGeom>
                  <a:avLst/>
                  <a:gdLst>
                    <a:gd name="connsiteX0" fmla="*/ 40584 w 50667"/>
                    <a:gd name="connsiteY0" fmla="*/ 6935 h 278713"/>
                    <a:gd name="connsiteX1" fmla="*/ 23655 w 50667"/>
                    <a:gd name="connsiteY1" fmla="*/ 215318 h 278713"/>
                    <a:gd name="connsiteX2" fmla="*/ 35089 w 50667"/>
                    <a:gd name="connsiteY2" fmla="*/ 243681 h 278713"/>
                    <a:gd name="connsiteX3" fmla="*/ 50245 w 50667"/>
                    <a:gd name="connsiteY3" fmla="*/ 271867 h 278713"/>
                    <a:gd name="connsiteX4" fmla="*/ 43332 w 50667"/>
                    <a:gd name="connsiteY4" fmla="*/ 277097 h 278713"/>
                    <a:gd name="connsiteX5" fmla="*/ 28796 w 50667"/>
                    <a:gd name="connsiteY5" fmla="*/ 252367 h 278713"/>
                    <a:gd name="connsiteX6" fmla="*/ 17716 w 50667"/>
                    <a:gd name="connsiteY6" fmla="*/ 226840 h 278713"/>
                    <a:gd name="connsiteX7" fmla="*/ 3357 w 50667"/>
                    <a:gd name="connsiteY7" fmla="*/ 171975 h 278713"/>
                    <a:gd name="connsiteX8" fmla="*/ 8853 w 50667"/>
                    <a:gd name="connsiteY8" fmla="*/ 60294 h 278713"/>
                    <a:gd name="connsiteX9" fmla="*/ 32518 w 50667"/>
                    <a:gd name="connsiteY9" fmla="*/ 2149 h 278713"/>
                    <a:gd name="connsiteX10" fmla="*/ 40584 w 50667"/>
                    <a:gd name="connsiteY10" fmla="*/ 6935 h 278713"/>
                    <a:gd name="connsiteX11" fmla="*/ 40584 w 50667"/>
                    <a:gd name="connsiteY11" fmla="*/ 6935 h 2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67" h="278713">
                      <a:moveTo>
                        <a:pt x="40584" y="6935"/>
                      </a:moveTo>
                      <a:cubicBezTo>
                        <a:pt x="5750" y="68803"/>
                        <a:pt x="344" y="146005"/>
                        <a:pt x="23655" y="215318"/>
                      </a:cubicBezTo>
                      <a:cubicBezTo>
                        <a:pt x="26934" y="224979"/>
                        <a:pt x="30657" y="234463"/>
                        <a:pt x="35089" y="243681"/>
                      </a:cubicBezTo>
                      <a:cubicBezTo>
                        <a:pt x="39698" y="253342"/>
                        <a:pt x="45814" y="262206"/>
                        <a:pt x="50245" y="271867"/>
                      </a:cubicBezTo>
                      <a:cubicBezTo>
                        <a:pt x="52195" y="276122"/>
                        <a:pt x="46966" y="281440"/>
                        <a:pt x="43332" y="277097"/>
                      </a:cubicBezTo>
                      <a:cubicBezTo>
                        <a:pt x="37304" y="269740"/>
                        <a:pt x="32961" y="260788"/>
                        <a:pt x="28796" y="252367"/>
                      </a:cubicBezTo>
                      <a:cubicBezTo>
                        <a:pt x="24718" y="244036"/>
                        <a:pt x="20996" y="235527"/>
                        <a:pt x="17716" y="226840"/>
                      </a:cubicBezTo>
                      <a:cubicBezTo>
                        <a:pt x="10980" y="209024"/>
                        <a:pt x="6282" y="190588"/>
                        <a:pt x="3357" y="171975"/>
                      </a:cubicBezTo>
                      <a:cubicBezTo>
                        <a:pt x="-2493" y="134571"/>
                        <a:pt x="-720" y="96280"/>
                        <a:pt x="8853" y="60294"/>
                      </a:cubicBezTo>
                      <a:cubicBezTo>
                        <a:pt x="14259" y="39908"/>
                        <a:pt x="22237" y="20320"/>
                        <a:pt x="32518" y="2149"/>
                      </a:cubicBezTo>
                      <a:cubicBezTo>
                        <a:pt x="35354" y="-2903"/>
                        <a:pt x="43420" y="1883"/>
                        <a:pt x="40584" y="6935"/>
                      </a:cubicBezTo>
                      <a:lnTo>
                        <a:pt x="40584" y="69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9" name="任意多边形: 形状 498"/>
                <p:cNvSpPr/>
                <p:nvPr>
                  <p:custDataLst>
                    <p:tags r:id="rId241"/>
                  </p:custDataLst>
                </p:nvPr>
              </p:nvSpPr>
              <p:spPr>
                <a:xfrm>
                  <a:off x="8264222" y="3682663"/>
                  <a:ext cx="734042" cy="29011"/>
                </a:xfrm>
                <a:custGeom>
                  <a:avLst/>
                  <a:gdLst>
                    <a:gd name="connsiteX0" fmla="*/ 732551 w 734042"/>
                    <a:gd name="connsiteY0" fmla="*/ 5325 h 29011"/>
                    <a:gd name="connsiteX1" fmla="*/ 716774 w 734042"/>
                    <a:gd name="connsiteY1" fmla="*/ 8870 h 29011"/>
                    <a:gd name="connsiteX2" fmla="*/ 698250 w 734042"/>
                    <a:gd name="connsiteY2" fmla="*/ 10554 h 29011"/>
                    <a:gd name="connsiteX3" fmla="*/ 663327 w 734042"/>
                    <a:gd name="connsiteY3" fmla="*/ 13302 h 29011"/>
                    <a:gd name="connsiteX4" fmla="*/ 592330 w 734042"/>
                    <a:gd name="connsiteY4" fmla="*/ 17202 h 29011"/>
                    <a:gd name="connsiteX5" fmla="*/ 449893 w 734042"/>
                    <a:gd name="connsiteY5" fmla="*/ 19595 h 29011"/>
                    <a:gd name="connsiteX6" fmla="*/ 307012 w 734042"/>
                    <a:gd name="connsiteY6" fmla="*/ 17025 h 29011"/>
                    <a:gd name="connsiteX7" fmla="*/ 164309 w 734042"/>
                    <a:gd name="connsiteY7" fmla="*/ 19063 h 29011"/>
                    <a:gd name="connsiteX8" fmla="*/ 4676 w 734042"/>
                    <a:gd name="connsiteY8" fmla="*/ 28991 h 29011"/>
                    <a:gd name="connsiteX9" fmla="*/ 4499 w 734042"/>
                    <a:gd name="connsiteY9" fmla="*/ 19418 h 29011"/>
                    <a:gd name="connsiteX10" fmla="*/ 289285 w 734042"/>
                    <a:gd name="connsiteY10" fmla="*/ 7363 h 29011"/>
                    <a:gd name="connsiteX11" fmla="*/ 432166 w 734042"/>
                    <a:gd name="connsiteY11" fmla="*/ 9845 h 29011"/>
                    <a:gd name="connsiteX12" fmla="*/ 574692 w 734042"/>
                    <a:gd name="connsiteY12" fmla="*/ 8516 h 29011"/>
                    <a:gd name="connsiteX13" fmla="*/ 653400 w 734042"/>
                    <a:gd name="connsiteY13" fmla="*/ 4704 h 29011"/>
                    <a:gd name="connsiteX14" fmla="*/ 693729 w 734042"/>
                    <a:gd name="connsiteY14" fmla="*/ 1957 h 29011"/>
                    <a:gd name="connsiteX15" fmla="*/ 713318 w 734042"/>
                    <a:gd name="connsiteY15" fmla="*/ 539 h 29011"/>
                    <a:gd name="connsiteX16" fmla="*/ 723156 w 734042"/>
                    <a:gd name="connsiteY16" fmla="*/ 7 h 29011"/>
                    <a:gd name="connsiteX17" fmla="*/ 732463 w 734042"/>
                    <a:gd name="connsiteY17" fmla="*/ 1159 h 29011"/>
                    <a:gd name="connsiteX18" fmla="*/ 732551 w 734042"/>
                    <a:gd name="connsiteY18" fmla="*/ 5325 h 29011"/>
                    <a:gd name="connsiteX19" fmla="*/ 732551 w 734042"/>
                    <a:gd name="connsiteY19" fmla="*/ 5325 h 2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4042" h="29011">
                      <a:moveTo>
                        <a:pt x="732551" y="5325"/>
                      </a:moveTo>
                      <a:cubicBezTo>
                        <a:pt x="727233" y="7275"/>
                        <a:pt x="722536" y="8250"/>
                        <a:pt x="716774" y="8870"/>
                      </a:cubicBezTo>
                      <a:cubicBezTo>
                        <a:pt x="710658" y="9491"/>
                        <a:pt x="704454" y="10023"/>
                        <a:pt x="698250" y="10554"/>
                      </a:cubicBezTo>
                      <a:cubicBezTo>
                        <a:pt x="686638" y="11618"/>
                        <a:pt x="675027" y="12504"/>
                        <a:pt x="663327" y="13302"/>
                      </a:cubicBezTo>
                      <a:cubicBezTo>
                        <a:pt x="639662" y="14898"/>
                        <a:pt x="615996" y="16227"/>
                        <a:pt x="592330" y="17202"/>
                      </a:cubicBezTo>
                      <a:cubicBezTo>
                        <a:pt x="544910" y="19152"/>
                        <a:pt x="497401" y="19950"/>
                        <a:pt x="449893" y="19595"/>
                      </a:cubicBezTo>
                      <a:cubicBezTo>
                        <a:pt x="402296" y="19152"/>
                        <a:pt x="354610" y="17379"/>
                        <a:pt x="307012" y="17025"/>
                      </a:cubicBezTo>
                      <a:cubicBezTo>
                        <a:pt x="259415" y="16670"/>
                        <a:pt x="211818" y="17291"/>
                        <a:pt x="164309" y="19063"/>
                      </a:cubicBezTo>
                      <a:cubicBezTo>
                        <a:pt x="110951" y="21013"/>
                        <a:pt x="57769" y="24382"/>
                        <a:pt x="4676" y="28991"/>
                      </a:cubicBezTo>
                      <a:cubicBezTo>
                        <a:pt x="-1439" y="29522"/>
                        <a:pt x="-1617" y="19950"/>
                        <a:pt x="4499" y="19418"/>
                      </a:cubicBezTo>
                      <a:cubicBezTo>
                        <a:pt x="98985" y="11175"/>
                        <a:pt x="194002" y="7186"/>
                        <a:pt x="289285" y="7363"/>
                      </a:cubicBezTo>
                      <a:cubicBezTo>
                        <a:pt x="336882" y="7452"/>
                        <a:pt x="384568" y="9048"/>
                        <a:pt x="432166" y="9845"/>
                      </a:cubicBezTo>
                      <a:cubicBezTo>
                        <a:pt x="479763" y="10643"/>
                        <a:pt x="527272" y="10200"/>
                        <a:pt x="574692" y="8516"/>
                      </a:cubicBezTo>
                      <a:cubicBezTo>
                        <a:pt x="600928" y="7629"/>
                        <a:pt x="627164" y="6300"/>
                        <a:pt x="653400" y="4704"/>
                      </a:cubicBezTo>
                      <a:cubicBezTo>
                        <a:pt x="666873" y="3818"/>
                        <a:pt x="680345" y="2932"/>
                        <a:pt x="693729" y="1957"/>
                      </a:cubicBezTo>
                      <a:cubicBezTo>
                        <a:pt x="700288" y="1514"/>
                        <a:pt x="706847" y="1070"/>
                        <a:pt x="713318" y="539"/>
                      </a:cubicBezTo>
                      <a:cubicBezTo>
                        <a:pt x="716597" y="273"/>
                        <a:pt x="719877" y="7"/>
                        <a:pt x="723156" y="7"/>
                      </a:cubicBezTo>
                      <a:cubicBezTo>
                        <a:pt x="726347" y="-82"/>
                        <a:pt x="729272" y="716"/>
                        <a:pt x="732463" y="1159"/>
                      </a:cubicBezTo>
                      <a:cubicBezTo>
                        <a:pt x="734856" y="1514"/>
                        <a:pt x="734236" y="4704"/>
                        <a:pt x="732551" y="5325"/>
                      </a:cubicBezTo>
                      <a:lnTo>
                        <a:pt x="732551" y="5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0" name="任意多边形: 形状 499"/>
                <p:cNvSpPr/>
                <p:nvPr>
                  <p:custDataLst>
                    <p:tags r:id="rId242"/>
                  </p:custDataLst>
                </p:nvPr>
              </p:nvSpPr>
              <p:spPr>
                <a:xfrm>
                  <a:off x="8222125" y="3701106"/>
                  <a:ext cx="155573" cy="267647"/>
                </a:xfrm>
                <a:custGeom>
                  <a:avLst/>
                  <a:gdLst>
                    <a:gd name="connsiteX0" fmla="*/ 154112 w 155573"/>
                    <a:gd name="connsiteY0" fmla="*/ 265818 h 267647"/>
                    <a:gd name="connsiteX1" fmla="*/ 125483 w 155573"/>
                    <a:gd name="connsiteY1" fmla="*/ 266793 h 267647"/>
                    <a:gd name="connsiteX2" fmla="*/ 95169 w 155573"/>
                    <a:gd name="connsiteY2" fmla="*/ 265020 h 267647"/>
                    <a:gd name="connsiteX3" fmla="*/ 34631 w 155573"/>
                    <a:gd name="connsiteY3" fmla="*/ 259879 h 267647"/>
                    <a:gd name="connsiteX4" fmla="*/ 30200 w 155573"/>
                    <a:gd name="connsiteY4" fmla="*/ 256423 h 267647"/>
                    <a:gd name="connsiteX5" fmla="*/ 4407 w 155573"/>
                    <a:gd name="connsiteY5" fmla="*/ 142792 h 267647"/>
                    <a:gd name="connsiteX6" fmla="*/ 63 w 155573"/>
                    <a:gd name="connsiteY6" fmla="*/ 85534 h 267647"/>
                    <a:gd name="connsiteX7" fmla="*/ 7066 w 155573"/>
                    <a:gd name="connsiteY7" fmla="*/ 33948 h 267647"/>
                    <a:gd name="connsiteX8" fmla="*/ 19829 w 155573"/>
                    <a:gd name="connsiteY8" fmla="*/ 12764 h 267647"/>
                    <a:gd name="connsiteX9" fmla="*/ 40393 w 155573"/>
                    <a:gd name="connsiteY9" fmla="*/ 0 h 267647"/>
                    <a:gd name="connsiteX10" fmla="*/ 43318 w 155573"/>
                    <a:gd name="connsiteY10" fmla="*/ 6825 h 267647"/>
                    <a:gd name="connsiteX11" fmla="*/ 27363 w 155573"/>
                    <a:gd name="connsiteY11" fmla="*/ 20298 h 267647"/>
                    <a:gd name="connsiteX12" fmla="*/ 16195 w 155573"/>
                    <a:gd name="connsiteY12" fmla="*/ 38113 h 267647"/>
                    <a:gd name="connsiteX13" fmla="*/ 9370 w 155573"/>
                    <a:gd name="connsiteY13" fmla="*/ 87661 h 267647"/>
                    <a:gd name="connsiteX14" fmla="*/ 22665 w 155573"/>
                    <a:gd name="connsiteY14" fmla="*/ 194821 h 267647"/>
                    <a:gd name="connsiteX15" fmla="*/ 38974 w 155573"/>
                    <a:gd name="connsiteY15" fmla="*/ 254118 h 267647"/>
                    <a:gd name="connsiteX16" fmla="*/ 34543 w 155573"/>
                    <a:gd name="connsiteY16" fmla="*/ 250661 h 267647"/>
                    <a:gd name="connsiteX17" fmla="*/ 96144 w 155573"/>
                    <a:gd name="connsiteY17" fmla="*/ 255979 h 267647"/>
                    <a:gd name="connsiteX18" fmla="*/ 126458 w 155573"/>
                    <a:gd name="connsiteY18" fmla="*/ 258107 h 267647"/>
                    <a:gd name="connsiteX19" fmla="*/ 154555 w 155573"/>
                    <a:gd name="connsiteY19" fmla="*/ 262095 h 267647"/>
                    <a:gd name="connsiteX20" fmla="*/ 154112 w 155573"/>
                    <a:gd name="connsiteY20" fmla="*/ 265818 h 267647"/>
                    <a:gd name="connsiteX21" fmla="*/ 154112 w 155573"/>
                    <a:gd name="connsiteY21" fmla="*/ 265818 h 2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573" h="267647">
                      <a:moveTo>
                        <a:pt x="154112" y="265818"/>
                      </a:moveTo>
                      <a:cubicBezTo>
                        <a:pt x="145337" y="268920"/>
                        <a:pt x="134789" y="267236"/>
                        <a:pt x="125483" y="266793"/>
                      </a:cubicBezTo>
                      <a:cubicBezTo>
                        <a:pt x="115378" y="266350"/>
                        <a:pt x="105274" y="265729"/>
                        <a:pt x="95169" y="265020"/>
                      </a:cubicBezTo>
                      <a:cubicBezTo>
                        <a:pt x="74960" y="263602"/>
                        <a:pt x="54840" y="261829"/>
                        <a:pt x="34631" y="259879"/>
                      </a:cubicBezTo>
                      <a:cubicBezTo>
                        <a:pt x="32504" y="259702"/>
                        <a:pt x="30820" y="258461"/>
                        <a:pt x="30200" y="256423"/>
                      </a:cubicBezTo>
                      <a:cubicBezTo>
                        <a:pt x="17879" y="219285"/>
                        <a:pt x="9282" y="181260"/>
                        <a:pt x="4407" y="142792"/>
                      </a:cubicBezTo>
                      <a:cubicBezTo>
                        <a:pt x="2013" y="123735"/>
                        <a:pt x="418" y="104590"/>
                        <a:pt x="63" y="85534"/>
                      </a:cubicBezTo>
                      <a:cubicBezTo>
                        <a:pt x="-291" y="68072"/>
                        <a:pt x="684" y="50079"/>
                        <a:pt x="7066" y="33948"/>
                      </a:cubicBezTo>
                      <a:cubicBezTo>
                        <a:pt x="10168" y="26148"/>
                        <a:pt x="14334" y="18968"/>
                        <a:pt x="19829" y="12764"/>
                      </a:cubicBezTo>
                      <a:cubicBezTo>
                        <a:pt x="25059" y="6736"/>
                        <a:pt x="31972" y="89"/>
                        <a:pt x="40393" y="0"/>
                      </a:cubicBezTo>
                      <a:cubicBezTo>
                        <a:pt x="44115" y="0"/>
                        <a:pt x="45356" y="4432"/>
                        <a:pt x="43318" y="6825"/>
                      </a:cubicBezTo>
                      <a:cubicBezTo>
                        <a:pt x="38886" y="12232"/>
                        <a:pt x="32150" y="15068"/>
                        <a:pt x="27363" y="20298"/>
                      </a:cubicBezTo>
                      <a:cubicBezTo>
                        <a:pt x="22665" y="25439"/>
                        <a:pt x="18943" y="31643"/>
                        <a:pt x="16195" y="38113"/>
                      </a:cubicBezTo>
                      <a:cubicBezTo>
                        <a:pt x="9725" y="53536"/>
                        <a:pt x="8927" y="70820"/>
                        <a:pt x="9370" y="87661"/>
                      </a:cubicBezTo>
                      <a:cubicBezTo>
                        <a:pt x="10257" y="123470"/>
                        <a:pt x="14865" y="159544"/>
                        <a:pt x="22665" y="194821"/>
                      </a:cubicBezTo>
                      <a:cubicBezTo>
                        <a:pt x="27097" y="214853"/>
                        <a:pt x="32593" y="234618"/>
                        <a:pt x="38974" y="254118"/>
                      </a:cubicBezTo>
                      <a:cubicBezTo>
                        <a:pt x="37468" y="252966"/>
                        <a:pt x="35961" y="251814"/>
                        <a:pt x="34543" y="250661"/>
                      </a:cubicBezTo>
                      <a:cubicBezTo>
                        <a:pt x="55106" y="252700"/>
                        <a:pt x="75581" y="254473"/>
                        <a:pt x="96144" y="255979"/>
                      </a:cubicBezTo>
                      <a:cubicBezTo>
                        <a:pt x="106249" y="256689"/>
                        <a:pt x="116353" y="257398"/>
                        <a:pt x="126458" y="258107"/>
                      </a:cubicBezTo>
                      <a:cubicBezTo>
                        <a:pt x="135676" y="258727"/>
                        <a:pt x="145869" y="258284"/>
                        <a:pt x="154555" y="262095"/>
                      </a:cubicBezTo>
                      <a:cubicBezTo>
                        <a:pt x="156328" y="262982"/>
                        <a:pt x="155530" y="265286"/>
                        <a:pt x="154112" y="265818"/>
                      </a:cubicBezTo>
                      <a:lnTo>
                        <a:pt x="154112" y="2658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1" name="任意多边形: 形状 500"/>
                <p:cNvSpPr/>
                <p:nvPr>
                  <p:custDataLst>
                    <p:tags r:id="rId243"/>
                  </p:custDataLst>
                </p:nvPr>
              </p:nvSpPr>
              <p:spPr>
                <a:xfrm>
                  <a:off x="9001925" y="3684313"/>
                  <a:ext cx="791948" cy="21330"/>
                </a:xfrm>
                <a:custGeom>
                  <a:avLst/>
                  <a:gdLst>
                    <a:gd name="connsiteX0" fmla="*/ 790973 w 791948"/>
                    <a:gd name="connsiteY0" fmla="*/ 19451 h 21330"/>
                    <a:gd name="connsiteX1" fmla="*/ 752328 w 791948"/>
                    <a:gd name="connsiteY1" fmla="*/ 21313 h 21330"/>
                    <a:gd name="connsiteX2" fmla="*/ 713683 w 791948"/>
                    <a:gd name="connsiteY2" fmla="*/ 20870 h 21330"/>
                    <a:gd name="connsiteX3" fmla="*/ 637368 w 791948"/>
                    <a:gd name="connsiteY3" fmla="*/ 19629 h 21330"/>
                    <a:gd name="connsiteX4" fmla="*/ 483674 w 791948"/>
                    <a:gd name="connsiteY4" fmla="*/ 16970 h 21330"/>
                    <a:gd name="connsiteX5" fmla="*/ 176374 w 791948"/>
                    <a:gd name="connsiteY5" fmla="*/ 11740 h 21330"/>
                    <a:gd name="connsiteX6" fmla="*/ 91284 w 791948"/>
                    <a:gd name="connsiteY6" fmla="*/ 10322 h 21330"/>
                    <a:gd name="connsiteX7" fmla="*/ 3978 w 791948"/>
                    <a:gd name="connsiteY7" fmla="*/ 8461 h 21330"/>
                    <a:gd name="connsiteX8" fmla="*/ 3801 w 791948"/>
                    <a:gd name="connsiteY8" fmla="*/ 395 h 21330"/>
                    <a:gd name="connsiteX9" fmla="*/ 81180 w 791948"/>
                    <a:gd name="connsiteY9" fmla="*/ 1458 h 21330"/>
                    <a:gd name="connsiteX10" fmla="*/ 157495 w 791948"/>
                    <a:gd name="connsiteY10" fmla="*/ 2877 h 21330"/>
                    <a:gd name="connsiteX11" fmla="*/ 311189 w 791948"/>
                    <a:gd name="connsiteY11" fmla="*/ 5713 h 21330"/>
                    <a:gd name="connsiteX12" fmla="*/ 618577 w 791948"/>
                    <a:gd name="connsiteY12" fmla="*/ 11208 h 21330"/>
                    <a:gd name="connsiteX13" fmla="*/ 791062 w 791948"/>
                    <a:gd name="connsiteY13" fmla="*/ 17236 h 21330"/>
                    <a:gd name="connsiteX14" fmla="*/ 790973 w 791948"/>
                    <a:gd name="connsiteY14" fmla="*/ 19451 h 21330"/>
                    <a:gd name="connsiteX15" fmla="*/ 790973 w 791948"/>
                    <a:gd name="connsiteY15" fmla="*/ 19451 h 2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1948" h="21330">
                      <a:moveTo>
                        <a:pt x="790973" y="19451"/>
                      </a:moveTo>
                      <a:cubicBezTo>
                        <a:pt x="778121" y="20249"/>
                        <a:pt x="765269" y="21224"/>
                        <a:pt x="752328" y="21313"/>
                      </a:cubicBezTo>
                      <a:cubicBezTo>
                        <a:pt x="739476" y="21401"/>
                        <a:pt x="726535" y="21136"/>
                        <a:pt x="713683" y="20870"/>
                      </a:cubicBezTo>
                      <a:cubicBezTo>
                        <a:pt x="688245" y="20515"/>
                        <a:pt x="662806" y="20072"/>
                        <a:pt x="637368" y="19629"/>
                      </a:cubicBezTo>
                      <a:cubicBezTo>
                        <a:pt x="586136" y="18742"/>
                        <a:pt x="534905" y="17856"/>
                        <a:pt x="483674" y="16970"/>
                      </a:cubicBezTo>
                      <a:cubicBezTo>
                        <a:pt x="381211" y="15197"/>
                        <a:pt x="278748" y="13424"/>
                        <a:pt x="176374" y="11740"/>
                      </a:cubicBezTo>
                      <a:cubicBezTo>
                        <a:pt x="148011" y="11297"/>
                        <a:pt x="119648" y="10854"/>
                        <a:pt x="91284" y="10322"/>
                      </a:cubicBezTo>
                      <a:cubicBezTo>
                        <a:pt x="62300" y="9879"/>
                        <a:pt x="32962" y="10765"/>
                        <a:pt x="3978" y="8461"/>
                      </a:cubicBezTo>
                      <a:cubicBezTo>
                        <a:pt x="-1251" y="8017"/>
                        <a:pt x="-1340" y="661"/>
                        <a:pt x="3801" y="395"/>
                      </a:cubicBezTo>
                      <a:cubicBezTo>
                        <a:pt x="29417" y="-757"/>
                        <a:pt x="55475" y="927"/>
                        <a:pt x="81180" y="1458"/>
                      </a:cubicBezTo>
                      <a:cubicBezTo>
                        <a:pt x="106618" y="1901"/>
                        <a:pt x="132057" y="2433"/>
                        <a:pt x="157495" y="2877"/>
                      </a:cubicBezTo>
                      <a:cubicBezTo>
                        <a:pt x="208726" y="3851"/>
                        <a:pt x="259958" y="4827"/>
                        <a:pt x="311189" y="5713"/>
                      </a:cubicBezTo>
                      <a:cubicBezTo>
                        <a:pt x="413652" y="7574"/>
                        <a:pt x="516114" y="9436"/>
                        <a:pt x="618577" y="11208"/>
                      </a:cubicBezTo>
                      <a:cubicBezTo>
                        <a:pt x="676013" y="12272"/>
                        <a:pt x="733715" y="11740"/>
                        <a:pt x="791062" y="17236"/>
                      </a:cubicBezTo>
                      <a:cubicBezTo>
                        <a:pt x="792214" y="17501"/>
                        <a:pt x="792303" y="19363"/>
                        <a:pt x="790973" y="19451"/>
                      </a:cubicBezTo>
                      <a:lnTo>
                        <a:pt x="790973" y="194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2" name="任意多边形: 形状 501"/>
                <p:cNvSpPr/>
                <p:nvPr>
                  <p:custDataLst>
                    <p:tags r:id="rId244"/>
                  </p:custDataLst>
                </p:nvPr>
              </p:nvSpPr>
              <p:spPr>
                <a:xfrm>
                  <a:off x="9023452" y="3701286"/>
                  <a:ext cx="770684" cy="40041"/>
                </a:xfrm>
                <a:custGeom>
                  <a:avLst/>
                  <a:gdLst>
                    <a:gd name="connsiteX0" fmla="*/ 770421 w 770684"/>
                    <a:gd name="connsiteY0" fmla="*/ 2390 h 40041"/>
                    <a:gd name="connsiteX1" fmla="*/ 770598 w 770684"/>
                    <a:gd name="connsiteY1" fmla="*/ 27119 h 40041"/>
                    <a:gd name="connsiteX2" fmla="*/ 767762 w 770684"/>
                    <a:gd name="connsiteY2" fmla="*/ 32172 h 40041"/>
                    <a:gd name="connsiteX3" fmla="*/ 619918 w 770684"/>
                    <a:gd name="connsiteY3" fmla="*/ 39971 h 40041"/>
                    <a:gd name="connsiteX4" fmla="*/ 471719 w 770684"/>
                    <a:gd name="connsiteY4" fmla="*/ 35274 h 40041"/>
                    <a:gd name="connsiteX5" fmla="*/ 322368 w 770684"/>
                    <a:gd name="connsiteY5" fmla="*/ 26056 h 40041"/>
                    <a:gd name="connsiteX6" fmla="*/ 173018 w 770684"/>
                    <a:gd name="connsiteY6" fmla="*/ 23662 h 40041"/>
                    <a:gd name="connsiteX7" fmla="*/ 4344 w 770684"/>
                    <a:gd name="connsiteY7" fmla="*/ 29512 h 40041"/>
                    <a:gd name="connsiteX8" fmla="*/ 4167 w 770684"/>
                    <a:gd name="connsiteY8" fmla="*/ 20649 h 40041"/>
                    <a:gd name="connsiteX9" fmla="*/ 302425 w 770684"/>
                    <a:gd name="connsiteY9" fmla="*/ 16129 h 40041"/>
                    <a:gd name="connsiteX10" fmla="*/ 599000 w 770684"/>
                    <a:gd name="connsiteY10" fmla="*/ 30753 h 40041"/>
                    <a:gd name="connsiteX11" fmla="*/ 682849 w 770684"/>
                    <a:gd name="connsiteY11" fmla="*/ 29069 h 40041"/>
                    <a:gd name="connsiteX12" fmla="*/ 766433 w 770684"/>
                    <a:gd name="connsiteY12" fmla="*/ 23928 h 40041"/>
                    <a:gd name="connsiteX13" fmla="*/ 762355 w 770684"/>
                    <a:gd name="connsiteY13" fmla="*/ 28006 h 40041"/>
                    <a:gd name="connsiteX14" fmla="*/ 765989 w 770684"/>
                    <a:gd name="connsiteY14" fmla="*/ 1060 h 40041"/>
                    <a:gd name="connsiteX15" fmla="*/ 770421 w 770684"/>
                    <a:gd name="connsiteY15" fmla="*/ 2390 h 40041"/>
                    <a:gd name="connsiteX16" fmla="*/ 770421 w 770684"/>
                    <a:gd name="connsiteY16" fmla="*/ 2390 h 40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0684" h="40041">
                      <a:moveTo>
                        <a:pt x="770421" y="2390"/>
                      </a:moveTo>
                      <a:cubicBezTo>
                        <a:pt x="769889" y="10545"/>
                        <a:pt x="769357" y="18965"/>
                        <a:pt x="770598" y="27119"/>
                      </a:cubicBezTo>
                      <a:cubicBezTo>
                        <a:pt x="770953" y="29158"/>
                        <a:pt x="770244" y="31906"/>
                        <a:pt x="767762" y="32172"/>
                      </a:cubicBezTo>
                      <a:cubicBezTo>
                        <a:pt x="719101" y="38376"/>
                        <a:pt x="669199" y="39528"/>
                        <a:pt x="619918" y="39971"/>
                      </a:cubicBezTo>
                      <a:cubicBezTo>
                        <a:pt x="570548" y="40415"/>
                        <a:pt x="521178" y="38731"/>
                        <a:pt x="471719" y="35274"/>
                      </a:cubicBezTo>
                      <a:cubicBezTo>
                        <a:pt x="421906" y="31817"/>
                        <a:pt x="372182" y="28006"/>
                        <a:pt x="322368" y="26056"/>
                      </a:cubicBezTo>
                      <a:cubicBezTo>
                        <a:pt x="272555" y="24017"/>
                        <a:pt x="222742" y="23219"/>
                        <a:pt x="173018" y="23662"/>
                      </a:cubicBezTo>
                      <a:cubicBezTo>
                        <a:pt x="116645" y="24106"/>
                        <a:pt x="60451" y="26233"/>
                        <a:pt x="4344" y="29512"/>
                      </a:cubicBezTo>
                      <a:cubicBezTo>
                        <a:pt x="-1328" y="29867"/>
                        <a:pt x="-1506" y="21003"/>
                        <a:pt x="4167" y="20649"/>
                      </a:cubicBezTo>
                      <a:cubicBezTo>
                        <a:pt x="103173" y="14090"/>
                        <a:pt x="202799" y="12849"/>
                        <a:pt x="302425" y="16129"/>
                      </a:cubicBezTo>
                      <a:cubicBezTo>
                        <a:pt x="401343" y="19408"/>
                        <a:pt x="500171" y="30488"/>
                        <a:pt x="599000" y="30753"/>
                      </a:cubicBezTo>
                      <a:cubicBezTo>
                        <a:pt x="627009" y="30842"/>
                        <a:pt x="654929" y="30222"/>
                        <a:pt x="682849" y="29069"/>
                      </a:cubicBezTo>
                      <a:cubicBezTo>
                        <a:pt x="710769" y="27828"/>
                        <a:pt x="738512" y="25435"/>
                        <a:pt x="766433" y="23928"/>
                      </a:cubicBezTo>
                      <a:cubicBezTo>
                        <a:pt x="765103" y="25258"/>
                        <a:pt x="763685" y="26676"/>
                        <a:pt x="762355" y="28006"/>
                      </a:cubicBezTo>
                      <a:cubicBezTo>
                        <a:pt x="761557" y="18433"/>
                        <a:pt x="762267" y="9747"/>
                        <a:pt x="765989" y="1060"/>
                      </a:cubicBezTo>
                      <a:cubicBezTo>
                        <a:pt x="766964" y="-978"/>
                        <a:pt x="770510" y="174"/>
                        <a:pt x="770421" y="2390"/>
                      </a:cubicBezTo>
                      <a:lnTo>
                        <a:pt x="770421" y="239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3" name="任意多边形: 形状 502"/>
                <p:cNvSpPr/>
                <p:nvPr>
                  <p:custDataLst>
                    <p:tags r:id="rId245"/>
                  </p:custDataLst>
                </p:nvPr>
              </p:nvSpPr>
              <p:spPr>
                <a:xfrm>
                  <a:off x="9004055" y="3725912"/>
                  <a:ext cx="39089" cy="204841"/>
                </a:xfrm>
                <a:custGeom>
                  <a:avLst/>
                  <a:gdLst>
                    <a:gd name="connsiteX0" fmla="*/ 23653 w 39089"/>
                    <a:gd name="connsiteY0" fmla="*/ 632 h 204841"/>
                    <a:gd name="connsiteX1" fmla="*/ 20905 w 39089"/>
                    <a:gd name="connsiteY1" fmla="*/ 11977 h 204841"/>
                    <a:gd name="connsiteX2" fmla="*/ 16473 w 39089"/>
                    <a:gd name="connsiteY2" fmla="*/ 22968 h 204841"/>
                    <a:gd name="connsiteX3" fmla="*/ 10446 w 39089"/>
                    <a:gd name="connsiteY3" fmla="*/ 46368 h 204841"/>
                    <a:gd name="connsiteX4" fmla="*/ 13814 w 39089"/>
                    <a:gd name="connsiteY4" fmla="*/ 97156 h 204841"/>
                    <a:gd name="connsiteX5" fmla="*/ 22589 w 39089"/>
                    <a:gd name="connsiteY5" fmla="*/ 151135 h 204841"/>
                    <a:gd name="connsiteX6" fmla="*/ 37391 w 39089"/>
                    <a:gd name="connsiteY6" fmla="*/ 195985 h 204841"/>
                    <a:gd name="connsiteX7" fmla="*/ 28528 w 39089"/>
                    <a:gd name="connsiteY7" fmla="*/ 199442 h 204841"/>
                    <a:gd name="connsiteX8" fmla="*/ 29769 w 39089"/>
                    <a:gd name="connsiteY8" fmla="*/ 193060 h 204841"/>
                    <a:gd name="connsiteX9" fmla="*/ 35087 w 39089"/>
                    <a:gd name="connsiteY9" fmla="*/ 192528 h 204841"/>
                    <a:gd name="connsiteX10" fmla="*/ 38810 w 39089"/>
                    <a:gd name="connsiteY10" fmla="*/ 198289 h 204841"/>
                    <a:gd name="connsiteX11" fmla="*/ 30212 w 39089"/>
                    <a:gd name="connsiteY11" fmla="*/ 203164 h 204841"/>
                    <a:gd name="connsiteX12" fmla="*/ 13105 w 39089"/>
                    <a:gd name="connsiteY12" fmla="*/ 155744 h 204841"/>
                    <a:gd name="connsiteX13" fmla="*/ 3533 w 39089"/>
                    <a:gd name="connsiteY13" fmla="*/ 96447 h 204841"/>
                    <a:gd name="connsiteX14" fmla="*/ 1317 w 39089"/>
                    <a:gd name="connsiteY14" fmla="*/ 43620 h 204841"/>
                    <a:gd name="connsiteX15" fmla="*/ 8142 w 39089"/>
                    <a:gd name="connsiteY15" fmla="*/ 19334 h 204841"/>
                    <a:gd name="connsiteX16" fmla="*/ 22855 w 39089"/>
                    <a:gd name="connsiteY16" fmla="*/ 12 h 204841"/>
                    <a:gd name="connsiteX17" fmla="*/ 23653 w 39089"/>
                    <a:gd name="connsiteY17" fmla="*/ 632 h 204841"/>
                    <a:gd name="connsiteX18" fmla="*/ 23653 w 39089"/>
                    <a:gd name="connsiteY18" fmla="*/ 632 h 204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89" h="204841">
                      <a:moveTo>
                        <a:pt x="23653" y="632"/>
                      </a:moveTo>
                      <a:cubicBezTo>
                        <a:pt x="22767" y="4355"/>
                        <a:pt x="22146" y="8432"/>
                        <a:pt x="20905" y="11977"/>
                      </a:cubicBezTo>
                      <a:cubicBezTo>
                        <a:pt x="19576" y="15700"/>
                        <a:pt x="17803" y="19334"/>
                        <a:pt x="16473" y="22968"/>
                      </a:cubicBezTo>
                      <a:cubicBezTo>
                        <a:pt x="13637" y="30502"/>
                        <a:pt x="11599" y="38302"/>
                        <a:pt x="10446" y="46368"/>
                      </a:cubicBezTo>
                      <a:cubicBezTo>
                        <a:pt x="8053" y="63475"/>
                        <a:pt x="11067" y="80138"/>
                        <a:pt x="13814" y="97156"/>
                      </a:cubicBezTo>
                      <a:cubicBezTo>
                        <a:pt x="16739" y="115149"/>
                        <a:pt x="19664" y="133142"/>
                        <a:pt x="22589" y="151135"/>
                      </a:cubicBezTo>
                      <a:cubicBezTo>
                        <a:pt x="25071" y="166380"/>
                        <a:pt x="27376" y="183221"/>
                        <a:pt x="37391" y="195985"/>
                      </a:cubicBezTo>
                      <a:cubicBezTo>
                        <a:pt x="34466" y="197137"/>
                        <a:pt x="31542" y="198289"/>
                        <a:pt x="28528" y="199442"/>
                      </a:cubicBezTo>
                      <a:cubicBezTo>
                        <a:pt x="28351" y="196782"/>
                        <a:pt x="29148" y="195542"/>
                        <a:pt x="29769" y="193060"/>
                      </a:cubicBezTo>
                      <a:cubicBezTo>
                        <a:pt x="30389" y="190489"/>
                        <a:pt x="33669" y="190578"/>
                        <a:pt x="35087" y="192528"/>
                      </a:cubicBezTo>
                      <a:cubicBezTo>
                        <a:pt x="36771" y="194832"/>
                        <a:pt x="37746" y="195630"/>
                        <a:pt x="38810" y="198289"/>
                      </a:cubicBezTo>
                      <a:cubicBezTo>
                        <a:pt x="40582" y="202987"/>
                        <a:pt x="33492" y="207330"/>
                        <a:pt x="30212" y="203164"/>
                      </a:cubicBezTo>
                      <a:cubicBezTo>
                        <a:pt x="19221" y="189160"/>
                        <a:pt x="15764" y="172585"/>
                        <a:pt x="13105" y="155744"/>
                      </a:cubicBezTo>
                      <a:cubicBezTo>
                        <a:pt x="9914" y="135978"/>
                        <a:pt x="6724" y="116213"/>
                        <a:pt x="3533" y="96447"/>
                      </a:cubicBezTo>
                      <a:cubicBezTo>
                        <a:pt x="696" y="78631"/>
                        <a:pt x="-1520" y="61347"/>
                        <a:pt x="1317" y="43620"/>
                      </a:cubicBezTo>
                      <a:cubicBezTo>
                        <a:pt x="2646" y="35288"/>
                        <a:pt x="4951" y="27134"/>
                        <a:pt x="8142" y="19334"/>
                      </a:cubicBezTo>
                      <a:cubicBezTo>
                        <a:pt x="11510" y="11002"/>
                        <a:pt x="15676" y="5418"/>
                        <a:pt x="22855" y="12"/>
                      </a:cubicBezTo>
                      <a:cubicBezTo>
                        <a:pt x="23298" y="-77"/>
                        <a:pt x="23742" y="366"/>
                        <a:pt x="23653" y="632"/>
                      </a:cubicBezTo>
                      <a:lnTo>
                        <a:pt x="23653" y="6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4" name="任意多边形: 形状 503"/>
                <p:cNvSpPr/>
                <p:nvPr>
                  <p:custDataLst>
                    <p:tags r:id="rId246"/>
                  </p:custDataLst>
                </p:nvPr>
              </p:nvSpPr>
              <p:spPr>
                <a:xfrm>
                  <a:off x="9786692" y="3923164"/>
                  <a:ext cx="9020" cy="41869"/>
                </a:xfrm>
                <a:custGeom>
                  <a:avLst/>
                  <a:gdLst>
                    <a:gd name="connsiteX0" fmla="*/ 6472 w 9020"/>
                    <a:gd name="connsiteY0" fmla="*/ 417 h 41869"/>
                    <a:gd name="connsiteX1" fmla="*/ 7447 w 9020"/>
                    <a:gd name="connsiteY1" fmla="*/ 5646 h 41869"/>
                    <a:gd name="connsiteX2" fmla="*/ 7979 w 9020"/>
                    <a:gd name="connsiteY2" fmla="*/ 10521 h 41869"/>
                    <a:gd name="connsiteX3" fmla="*/ 8954 w 9020"/>
                    <a:gd name="connsiteY3" fmla="*/ 20182 h 41869"/>
                    <a:gd name="connsiteX4" fmla="*/ 8954 w 9020"/>
                    <a:gd name="connsiteY4" fmla="*/ 29844 h 41869"/>
                    <a:gd name="connsiteX5" fmla="*/ 8777 w 9020"/>
                    <a:gd name="connsiteY5" fmla="*/ 34453 h 41869"/>
                    <a:gd name="connsiteX6" fmla="*/ 8688 w 9020"/>
                    <a:gd name="connsiteY6" fmla="*/ 36757 h 41869"/>
                    <a:gd name="connsiteX7" fmla="*/ 7536 w 9020"/>
                    <a:gd name="connsiteY7" fmla="*/ 40125 h 41869"/>
                    <a:gd name="connsiteX8" fmla="*/ 711 w 9020"/>
                    <a:gd name="connsiteY8" fmla="*/ 39062 h 41869"/>
                    <a:gd name="connsiteX9" fmla="*/ 357 w 9020"/>
                    <a:gd name="connsiteY9" fmla="*/ 28780 h 41869"/>
                    <a:gd name="connsiteX10" fmla="*/ 1332 w 9020"/>
                    <a:gd name="connsiteY10" fmla="*/ 18941 h 41869"/>
                    <a:gd name="connsiteX11" fmla="*/ 3193 w 9020"/>
                    <a:gd name="connsiteY11" fmla="*/ 9723 h 41869"/>
                    <a:gd name="connsiteX12" fmla="*/ 4079 w 9020"/>
                    <a:gd name="connsiteY12" fmla="*/ 5292 h 41869"/>
                    <a:gd name="connsiteX13" fmla="*/ 4877 w 9020"/>
                    <a:gd name="connsiteY13" fmla="*/ 3696 h 41869"/>
                    <a:gd name="connsiteX14" fmla="*/ 5586 w 9020"/>
                    <a:gd name="connsiteY14" fmla="*/ 328 h 41869"/>
                    <a:gd name="connsiteX15" fmla="*/ 6472 w 9020"/>
                    <a:gd name="connsiteY15" fmla="*/ 417 h 41869"/>
                    <a:gd name="connsiteX16" fmla="*/ 6472 w 9020"/>
                    <a:gd name="connsiteY16" fmla="*/ 417 h 41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20" h="41869">
                      <a:moveTo>
                        <a:pt x="6472" y="417"/>
                      </a:moveTo>
                      <a:cubicBezTo>
                        <a:pt x="6650" y="2278"/>
                        <a:pt x="7093" y="3785"/>
                        <a:pt x="7447" y="5646"/>
                      </a:cubicBezTo>
                      <a:cubicBezTo>
                        <a:pt x="7713" y="7242"/>
                        <a:pt x="7802" y="8926"/>
                        <a:pt x="7979" y="10521"/>
                      </a:cubicBezTo>
                      <a:cubicBezTo>
                        <a:pt x="8334" y="13712"/>
                        <a:pt x="8865" y="16991"/>
                        <a:pt x="8954" y="20182"/>
                      </a:cubicBezTo>
                      <a:cubicBezTo>
                        <a:pt x="9043" y="23373"/>
                        <a:pt x="9043" y="26653"/>
                        <a:pt x="8954" y="29844"/>
                      </a:cubicBezTo>
                      <a:cubicBezTo>
                        <a:pt x="8865" y="31351"/>
                        <a:pt x="8865" y="32946"/>
                        <a:pt x="8777" y="34453"/>
                      </a:cubicBezTo>
                      <a:cubicBezTo>
                        <a:pt x="8777" y="35250"/>
                        <a:pt x="8688" y="35960"/>
                        <a:pt x="8688" y="36757"/>
                      </a:cubicBezTo>
                      <a:cubicBezTo>
                        <a:pt x="8600" y="38087"/>
                        <a:pt x="8068" y="38973"/>
                        <a:pt x="7536" y="40125"/>
                      </a:cubicBezTo>
                      <a:cubicBezTo>
                        <a:pt x="6029" y="43139"/>
                        <a:pt x="1686" y="41898"/>
                        <a:pt x="711" y="39062"/>
                      </a:cubicBezTo>
                      <a:cubicBezTo>
                        <a:pt x="-441" y="35782"/>
                        <a:pt x="91" y="32148"/>
                        <a:pt x="357" y="28780"/>
                      </a:cubicBezTo>
                      <a:cubicBezTo>
                        <a:pt x="622" y="25501"/>
                        <a:pt x="977" y="22221"/>
                        <a:pt x="1332" y="18941"/>
                      </a:cubicBezTo>
                      <a:cubicBezTo>
                        <a:pt x="1686" y="15839"/>
                        <a:pt x="2572" y="12825"/>
                        <a:pt x="3193" y="9723"/>
                      </a:cubicBezTo>
                      <a:cubicBezTo>
                        <a:pt x="3459" y="8305"/>
                        <a:pt x="3636" y="6710"/>
                        <a:pt x="4079" y="5292"/>
                      </a:cubicBezTo>
                      <a:cubicBezTo>
                        <a:pt x="4257" y="4671"/>
                        <a:pt x="4611" y="4228"/>
                        <a:pt x="4877" y="3696"/>
                      </a:cubicBezTo>
                      <a:cubicBezTo>
                        <a:pt x="5320" y="2632"/>
                        <a:pt x="5409" y="1480"/>
                        <a:pt x="5586" y="328"/>
                      </a:cubicBezTo>
                      <a:cubicBezTo>
                        <a:pt x="5675" y="-204"/>
                        <a:pt x="6384" y="-27"/>
                        <a:pt x="6472" y="417"/>
                      </a:cubicBezTo>
                      <a:lnTo>
                        <a:pt x="6472" y="4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5" name="任意多边形: 形状 504"/>
                <p:cNvSpPr/>
                <p:nvPr>
                  <p:custDataLst>
                    <p:tags r:id="rId247"/>
                  </p:custDataLst>
                </p:nvPr>
              </p:nvSpPr>
              <p:spPr>
                <a:xfrm>
                  <a:off x="9028959" y="3910020"/>
                  <a:ext cx="767596" cy="17117"/>
                </a:xfrm>
                <a:custGeom>
                  <a:avLst/>
                  <a:gdLst>
                    <a:gd name="connsiteX0" fmla="*/ 766421 w 767596"/>
                    <a:gd name="connsiteY0" fmla="*/ 14536 h 17117"/>
                    <a:gd name="connsiteX1" fmla="*/ 691879 w 767596"/>
                    <a:gd name="connsiteY1" fmla="*/ 14714 h 17117"/>
                    <a:gd name="connsiteX2" fmla="*/ 617159 w 767596"/>
                    <a:gd name="connsiteY2" fmla="*/ 13207 h 17117"/>
                    <a:gd name="connsiteX3" fmla="*/ 468606 w 767596"/>
                    <a:gd name="connsiteY3" fmla="*/ 10193 h 17117"/>
                    <a:gd name="connsiteX4" fmla="*/ 170790 w 767596"/>
                    <a:gd name="connsiteY4" fmla="*/ 10016 h 17117"/>
                    <a:gd name="connsiteX5" fmla="*/ 4244 w 767596"/>
                    <a:gd name="connsiteY5" fmla="*/ 17107 h 17117"/>
                    <a:gd name="connsiteX6" fmla="*/ 4067 w 767596"/>
                    <a:gd name="connsiteY6" fmla="*/ 8420 h 17117"/>
                    <a:gd name="connsiteX7" fmla="*/ 301262 w 767596"/>
                    <a:gd name="connsiteY7" fmla="*/ 0 h 17117"/>
                    <a:gd name="connsiteX8" fmla="*/ 599343 w 767596"/>
                    <a:gd name="connsiteY8" fmla="*/ 4964 h 17117"/>
                    <a:gd name="connsiteX9" fmla="*/ 681774 w 767596"/>
                    <a:gd name="connsiteY9" fmla="*/ 7623 h 17117"/>
                    <a:gd name="connsiteX10" fmla="*/ 766244 w 767596"/>
                    <a:gd name="connsiteY10" fmla="*/ 11966 h 17117"/>
                    <a:gd name="connsiteX11" fmla="*/ 766421 w 767596"/>
                    <a:gd name="connsiteY11" fmla="*/ 14536 h 17117"/>
                    <a:gd name="connsiteX12" fmla="*/ 766421 w 767596"/>
                    <a:gd name="connsiteY12" fmla="*/ 14536 h 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7596" h="17117">
                      <a:moveTo>
                        <a:pt x="766421" y="14536"/>
                      </a:moveTo>
                      <a:cubicBezTo>
                        <a:pt x="741692" y="16486"/>
                        <a:pt x="716785" y="15245"/>
                        <a:pt x="691879" y="14714"/>
                      </a:cubicBezTo>
                      <a:cubicBezTo>
                        <a:pt x="666972" y="14182"/>
                        <a:pt x="642065" y="13650"/>
                        <a:pt x="617159" y="13207"/>
                      </a:cubicBezTo>
                      <a:cubicBezTo>
                        <a:pt x="567700" y="12320"/>
                        <a:pt x="518153" y="11079"/>
                        <a:pt x="468606" y="10193"/>
                      </a:cubicBezTo>
                      <a:cubicBezTo>
                        <a:pt x="369245" y="8420"/>
                        <a:pt x="269973" y="7711"/>
                        <a:pt x="170790" y="10016"/>
                      </a:cubicBezTo>
                      <a:cubicBezTo>
                        <a:pt x="115216" y="11345"/>
                        <a:pt x="59641" y="13561"/>
                        <a:pt x="4244" y="17107"/>
                      </a:cubicBezTo>
                      <a:cubicBezTo>
                        <a:pt x="-1340" y="17461"/>
                        <a:pt x="-1429" y="8775"/>
                        <a:pt x="4067" y="8420"/>
                      </a:cubicBezTo>
                      <a:cubicBezTo>
                        <a:pt x="102807" y="2216"/>
                        <a:pt x="201990" y="0"/>
                        <a:pt x="301262" y="0"/>
                      </a:cubicBezTo>
                      <a:cubicBezTo>
                        <a:pt x="400534" y="0"/>
                        <a:pt x="499983" y="1684"/>
                        <a:pt x="599343" y="4964"/>
                      </a:cubicBezTo>
                      <a:cubicBezTo>
                        <a:pt x="626820" y="5850"/>
                        <a:pt x="654297" y="6736"/>
                        <a:pt x="681774" y="7623"/>
                      </a:cubicBezTo>
                      <a:cubicBezTo>
                        <a:pt x="709872" y="8509"/>
                        <a:pt x="738235" y="8332"/>
                        <a:pt x="766244" y="11966"/>
                      </a:cubicBezTo>
                      <a:cubicBezTo>
                        <a:pt x="768016" y="12143"/>
                        <a:pt x="768016" y="14359"/>
                        <a:pt x="766421" y="14536"/>
                      </a:cubicBezTo>
                      <a:lnTo>
                        <a:pt x="766421" y="145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6" name="任意多边形: 形状 505"/>
                <p:cNvSpPr/>
                <p:nvPr>
                  <p:custDataLst>
                    <p:tags r:id="rId248"/>
                  </p:custDataLst>
                </p:nvPr>
              </p:nvSpPr>
              <p:spPr>
                <a:xfrm>
                  <a:off x="9719982" y="3733498"/>
                  <a:ext cx="47389" cy="192210"/>
                </a:xfrm>
                <a:custGeom>
                  <a:avLst/>
                  <a:gdLst>
                    <a:gd name="connsiteX0" fmla="*/ 27890 w 47389"/>
                    <a:gd name="connsiteY0" fmla="*/ 1466 h 192210"/>
                    <a:gd name="connsiteX1" fmla="*/ 19026 w 47389"/>
                    <a:gd name="connsiteY1" fmla="*/ 20346 h 192210"/>
                    <a:gd name="connsiteX2" fmla="*/ 11492 w 47389"/>
                    <a:gd name="connsiteY2" fmla="*/ 42682 h 192210"/>
                    <a:gd name="connsiteX3" fmla="*/ 11404 w 47389"/>
                    <a:gd name="connsiteY3" fmla="*/ 92938 h 192210"/>
                    <a:gd name="connsiteX4" fmla="*/ 22749 w 47389"/>
                    <a:gd name="connsiteY4" fmla="*/ 140447 h 192210"/>
                    <a:gd name="connsiteX5" fmla="*/ 32499 w 47389"/>
                    <a:gd name="connsiteY5" fmla="*/ 163404 h 192210"/>
                    <a:gd name="connsiteX6" fmla="*/ 37994 w 47389"/>
                    <a:gd name="connsiteY6" fmla="*/ 173774 h 192210"/>
                    <a:gd name="connsiteX7" fmla="*/ 40919 w 47389"/>
                    <a:gd name="connsiteY7" fmla="*/ 178826 h 192210"/>
                    <a:gd name="connsiteX8" fmla="*/ 43933 w 47389"/>
                    <a:gd name="connsiteY8" fmla="*/ 183258 h 192210"/>
                    <a:gd name="connsiteX9" fmla="*/ 47390 w 47389"/>
                    <a:gd name="connsiteY9" fmla="*/ 186715 h 192210"/>
                    <a:gd name="connsiteX10" fmla="*/ 42160 w 47389"/>
                    <a:gd name="connsiteY10" fmla="*/ 192210 h 192210"/>
                    <a:gd name="connsiteX11" fmla="*/ 33474 w 47389"/>
                    <a:gd name="connsiteY11" fmla="*/ 185385 h 192210"/>
                    <a:gd name="connsiteX12" fmla="*/ 19912 w 47389"/>
                    <a:gd name="connsiteY12" fmla="*/ 159504 h 192210"/>
                    <a:gd name="connsiteX13" fmla="*/ 2806 w 47389"/>
                    <a:gd name="connsiteY13" fmla="*/ 102068 h 192210"/>
                    <a:gd name="connsiteX14" fmla="*/ 1831 w 47389"/>
                    <a:gd name="connsiteY14" fmla="*/ 43125 h 192210"/>
                    <a:gd name="connsiteX15" fmla="*/ 11138 w 47389"/>
                    <a:gd name="connsiteY15" fmla="*/ 15825 h 192210"/>
                    <a:gd name="connsiteX16" fmla="*/ 26560 w 47389"/>
                    <a:gd name="connsiteY16" fmla="*/ 48 h 192210"/>
                    <a:gd name="connsiteX17" fmla="*/ 27890 w 47389"/>
                    <a:gd name="connsiteY17" fmla="*/ 1466 h 192210"/>
                    <a:gd name="connsiteX18" fmla="*/ 27890 w 47389"/>
                    <a:gd name="connsiteY18" fmla="*/ 1466 h 192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389" h="192210">
                      <a:moveTo>
                        <a:pt x="27890" y="1466"/>
                      </a:moveTo>
                      <a:cubicBezTo>
                        <a:pt x="24256" y="7139"/>
                        <a:pt x="21685" y="14141"/>
                        <a:pt x="19026" y="20346"/>
                      </a:cubicBezTo>
                      <a:cubicBezTo>
                        <a:pt x="15924" y="27525"/>
                        <a:pt x="12999" y="34882"/>
                        <a:pt x="11492" y="42682"/>
                      </a:cubicBezTo>
                      <a:cubicBezTo>
                        <a:pt x="8479" y="58814"/>
                        <a:pt x="9365" y="76452"/>
                        <a:pt x="11404" y="92938"/>
                      </a:cubicBezTo>
                      <a:cubicBezTo>
                        <a:pt x="13354" y="109070"/>
                        <a:pt x="17254" y="125024"/>
                        <a:pt x="22749" y="140447"/>
                      </a:cubicBezTo>
                      <a:cubicBezTo>
                        <a:pt x="25585" y="148247"/>
                        <a:pt x="28776" y="155958"/>
                        <a:pt x="32499" y="163404"/>
                      </a:cubicBezTo>
                      <a:cubicBezTo>
                        <a:pt x="34271" y="166860"/>
                        <a:pt x="36044" y="170317"/>
                        <a:pt x="37994" y="173774"/>
                      </a:cubicBezTo>
                      <a:cubicBezTo>
                        <a:pt x="38969" y="175458"/>
                        <a:pt x="39944" y="177142"/>
                        <a:pt x="40919" y="178826"/>
                      </a:cubicBezTo>
                      <a:cubicBezTo>
                        <a:pt x="41628" y="180067"/>
                        <a:pt x="43933" y="183258"/>
                        <a:pt x="43933" y="183258"/>
                      </a:cubicBezTo>
                      <a:cubicBezTo>
                        <a:pt x="45705" y="183524"/>
                        <a:pt x="47390" y="184765"/>
                        <a:pt x="47390" y="186715"/>
                      </a:cubicBezTo>
                      <a:cubicBezTo>
                        <a:pt x="47390" y="189640"/>
                        <a:pt x="45351" y="192210"/>
                        <a:pt x="42160" y="192210"/>
                      </a:cubicBezTo>
                      <a:cubicBezTo>
                        <a:pt x="38171" y="192121"/>
                        <a:pt x="35424" y="188399"/>
                        <a:pt x="33474" y="185385"/>
                      </a:cubicBezTo>
                      <a:cubicBezTo>
                        <a:pt x="28244" y="177231"/>
                        <a:pt x="23812" y="168278"/>
                        <a:pt x="19912" y="159504"/>
                      </a:cubicBezTo>
                      <a:cubicBezTo>
                        <a:pt x="11669" y="141067"/>
                        <a:pt x="5908" y="121745"/>
                        <a:pt x="2806" y="102068"/>
                      </a:cubicBezTo>
                      <a:cubicBezTo>
                        <a:pt x="-208" y="82657"/>
                        <a:pt x="-1183" y="62359"/>
                        <a:pt x="1831" y="43125"/>
                      </a:cubicBezTo>
                      <a:cubicBezTo>
                        <a:pt x="3338" y="33375"/>
                        <a:pt x="7060" y="24600"/>
                        <a:pt x="11138" y="15825"/>
                      </a:cubicBezTo>
                      <a:cubicBezTo>
                        <a:pt x="14683" y="8291"/>
                        <a:pt x="17874" y="1821"/>
                        <a:pt x="26560" y="48"/>
                      </a:cubicBezTo>
                      <a:cubicBezTo>
                        <a:pt x="27447" y="-218"/>
                        <a:pt x="28333" y="669"/>
                        <a:pt x="27890" y="1466"/>
                      </a:cubicBezTo>
                      <a:lnTo>
                        <a:pt x="27890" y="14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7" name="任意多边形: 形状 506"/>
                <p:cNvSpPr/>
                <p:nvPr>
                  <p:custDataLst>
                    <p:tags r:id="rId249"/>
                  </p:custDataLst>
                </p:nvPr>
              </p:nvSpPr>
              <p:spPr>
                <a:xfrm>
                  <a:off x="9777414" y="3488609"/>
                  <a:ext cx="26221" cy="209124"/>
                </a:xfrm>
                <a:custGeom>
                  <a:avLst/>
                  <a:gdLst>
                    <a:gd name="connsiteX0" fmla="*/ 7950 w 26221"/>
                    <a:gd name="connsiteY0" fmla="*/ 658 h 209124"/>
                    <a:gd name="connsiteX1" fmla="*/ 25589 w 26221"/>
                    <a:gd name="connsiteY1" fmla="*/ 105868 h 209124"/>
                    <a:gd name="connsiteX2" fmla="*/ 18941 w 26221"/>
                    <a:gd name="connsiteY2" fmla="*/ 159581 h 209124"/>
                    <a:gd name="connsiteX3" fmla="*/ 13445 w 26221"/>
                    <a:gd name="connsiteY3" fmla="*/ 185995 h 209124"/>
                    <a:gd name="connsiteX4" fmla="*/ 4582 w 26221"/>
                    <a:gd name="connsiteY4" fmla="*/ 208774 h 209124"/>
                    <a:gd name="connsiteX5" fmla="*/ 1037 w 26221"/>
                    <a:gd name="connsiteY5" fmla="*/ 207267 h 209124"/>
                    <a:gd name="connsiteX6" fmla="*/ 4228 w 26221"/>
                    <a:gd name="connsiteY6" fmla="*/ 183247 h 209124"/>
                    <a:gd name="connsiteX7" fmla="*/ 9457 w 26221"/>
                    <a:gd name="connsiteY7" fmla="*/ 158961 h 209124"/>
                    <a:gd name="connsiteX8" fmla="*/ 16371 w 26221"/>
                    <a:gd name="connsiteY8" fmla="*/ 105691 h 209124"/>
                    <a:gd name="connsiteX9" fmla="*/ 5734 w 26221"/>
                    <a:gd name="connsiteY9" fmla="*/ 1544 h 209124"/>
                    <a:gd name="connsiteX10" fmla="*/ 7950 w 26221"/>
                    <a:gd name="connsiteY10" fmla="*/ 658 h 209124"/>
                    <a:gd name="connsiteX11" fmla="*/ 7950 w 26221"/>
                    <a:gd name="connsiteY11" fmla="*/ 658 h 20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221" h="209124">
                      <a:moveTo>
                        <a:pt x="7950" y="658"/>
                      </a:moveTo>
                      <a:cubicBezTo>
                        <a:pt x="25855" y="32389"/>
                        <a:pt x="27538" y="71123"/>
                        <a:pt x="25589" y="105868"/>
                      </a:cubicBezTo>
                      <a:cubicBezTo>
                        <a:pt x="24614" y="123950"/>
                        <a:pt x="22221" y="141854"/>
                        <a:pt x="18941" y="159581"/>
                      </a:cubicBezTo>
                      <a:cubicBezTo>
                        <a:pt x="17345" y="168445"/>
                        <a:pt x="15484" y="177220"/>
                        <a:pt x="13445" y="185995"/>
                      </a:cubicBezTo>
                      <a:cubicBezTo>
                        <a:pt x="11761" y="193263"/>
                        <a:pt x="11052" y="204253"/>
                        <a:pt x="4582" y="208774"/>
                      </a:cubicBezTo>
                      <a:cubicBezTo>
                        <a:pt x="3164" y="209749"/>
                        <a:pt x="1568" y="208508"/>
                        <a:pt x="1037" y="207267"/>
                      </a:cubicBezTo>
                      <a:cubicBezTo>
                        <a:pt x="-2066" y="200176"/>
                        <a:pt x="2632" y="190160"/>
                        <a:pt x="4228" y="183247"/>
                      </a:cubicBezTo>
                      <a:cubicBezTo>
                        <a:pt x="6089" y="175181"/>
                        <a:pt x="7861" y="167115"/>
                        <a:pt x="9457" y="158961"/>
                      </a:cubicBezTo>
                      <a:cubicBezTo>
                        <a:pt x="12825" y="141411"/>
                        <a:pt x="15307" y="123684"/>
                        <a:pt x="16371" y="105691"/>
                      </a:cubicBezTo>
                      <a:cubicBezTo>
                        <a:pt x="18409" y="70591"/>
                        <a:pt x="13357" y="36112"/>
                        <a:pt x="5734" y="1544"/>
                      </a:cubicBezTo>
                      <a:cubicBezTo>
                        <a:pt x="5468" y="215"/>
                        <a:pt x="7241" y="-672"/>
                        <a:pt x="7950" y="658"/>
                      </a:cubicBezTo>
                      <a:lnTo>
                        <a:pt x="7950" y="65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8" name="任意多边形: 形状 507"/>
                <p:cNvSpPr/>
                <p:nvPr>
                  <p:custDataLst>
                    <p:tags r:id="rId250"/>
                  </p:custDataLst>
                </p:nvPr>
              </p:nvSpPr>
              <p:spPr>
                <a:xfrm>
                  <a:off x="8193580" y="3491571"/>
                  <a:ext cx="1690380" cy="8047"/>
                </a:xfrm>
                <a:custGeom>
                  <a:avLst/>
                  <a:gdLst>
                    <a:gd name="connsiteX0" fmla="*/ 1688929 w 1690380"/>
                    <a:gd name="connsiteY0" fmla="*/ 5495 h 8047"/>
                    <a:gd name="connsiteX1" fmla="*/ 1604725 w 1690380"/>
                    <a:gd name="connsiteY1" fmla="*/ 7800 h 8047"/>
                    <a:gd name="connsiteX2" fmla="*/ 1523801 w 1690380"/>
                    <a:gd name="connsiteY2" fmla="*/ 7977 h 8047"/>
                    <a:gd name="connsiteX3" fmla="*/ 1358673 w 1690380"/>
                    <a:gd name="connsiteY3" fmla="*/ 7977 h 8047"/>
                    <a:gd name="connsiteX4" fmla="*/ 1031785 w 1690380"/>
                    <a:gd name="connsiteY4" fmla="*/ 7445 h 8047"/>
                    <a:gd name="connsiteX5" fmla="*/ 374553 w 1690380"/>
                    <a:gd name="connsiteY5" fmla="*/ 7357 h 8047"/>
                    <a:gd name="connsiteX6" fmla="*/ 3879 w 1690380"/>
                    <a:gd name="connsiteY6" fmla="*/ 7888 h 8047"/>
                    <a:gd name="connsiteX7" fmla="*/ 3702 w 1690380"/>
                    <a:gd name="connsiteY7" fmla="*/ 89 h 8047"/>
                    <a:gd name="connsiteX8" fmla="*/ 660934 w 1690380"/>
                    <a:gd name="connsiteY8" fmla="*/ 975 h 8047"/>
                    <a:gd name="connsiteX9" fmla="*/ 1318078 w 1690380"/>
                    <a:gd name="connsiteY9" fmla="*/ 0 h 8047"/>
                    <a:gd name="connsiteX10" fmla="*/ 1503415 w 1690380"/>
                    <a:gd name="connsiteY10" fmla="*/ 0 h 8047"/>
                    <a:gd name="connsiteX11" fmla="*/ 1594444 w 1690380"/>
                    <a:gd name="connsiteY11" fmla="*/ 89 h 8047"/>
                    <a:gd name="connsiteX12" fmla="*/ 1688841 w 1690380"/>
                    <a:gd name="connsiteY12" fmla="*/ 2393 h 8047"/>
                    <a:gd name="connsiteX13" fmla="*/ 1688929 w 1690380"/>
                    <a:gd name="connsiteY13" fmla="*/ 5495 h 8047"/>
                    <a:gd name="connsiteX14" fmla="*/ 1688929 w 1690380"/>
                    <a:gd name="connsiteY14" fmla="*/ 5495 h 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90380" h="8047">
                      <a:moveTo>
                        <a:pt x="1688929" y="5495"/>
                      </a:moveTo>
                      <a:cubicBezTo>
                        <a:pt x="1660832" y="6293"/>
                        <a:pt x="1632912" y="7623"/>
                        <a:pt x="1604725" y="7800"/>
                      </a:cubicBezTo>
                      <a:cubicBezTo>
                        <a:pt x="1577780" y="7977"/>
                        <a:pt x="1550835" y="7977"/>
                        <a:pt x="1523801" y="7977"/>
                      </a:cubicBezTo>
                      <a:cubicBezTo>
                        <a:pt x="1468758" y="7977"/>
                        <a:pt x="1413716" y="7977"/>
                        <a:pt x="1358673" y="7977"/>
                      </a:cubicBezTo>
                      <a:cubicBezTo>
                        <a:pt x="1249740" y="7977"/>
                        <a:pt x="1140719" y="8332"/>
                        <a:pt x="1031785" y="7445"/>
                      </a:cubicBezTo>
                      <a:cubicBezTo>
                        <a:pt x="812678" y="5673"/>
                        <a:pt x="593571" y="6736"/>
                        <a:pt x="374553" y="7357"/>
                      </a:cubicBezTo>
                      <a:cubicBezTo>
                        <a:pt x="250995" y="7711"/>
                        <a:pt x="127437" y="7888"/>
                        <a:pt x="3879" y="7888"/>
                      </a:cubicBezTo>
                      <a:cubicBezTo>
                        <a:pt x="-1173" y="7888"/>
                        <a:pt x="-1350" y="0"/>
                        <a:pt x="3702" y="89"/>
                      </a:cubicBezTo>
                      <a:cubicBezTo>
                        <a:pt x="222720" y="177"/>
                        <a:pt x="441827" y="975"/>
                        <a:pt x="660934" y="975"/>
                      </a:cubicBezTo>
                      <a:cubicBezTo>
                        <a:pt x="880041" y="975"/>
                        <a:pt x="1099060" y="89"/>
                        <a:pt x="1318078" y="0"/>
                      </a:cubicBezTo>
                      <a:cubicBezTo>
                        <a:pt x="1379857" y="0"/>
                        <a:pt x="1441636" y="0"/>
                        <a:pt x="1503415" y="0"/>
                      </a:cubicBezTo>
                      <a:cubicBezTo>
                        <a:pt x="1533728" y="0"/>
                        <a:pt x="1564042" y="0"/>
                        <a:pt x="1594444" y="89"/>
                      </a:cubicBezTo>
                      <a:cubicBezTo>
                        <a:pt x="1625998" y="266"/>
                        <a:pt x="1657375" y="1507"/>
                        <a:pt x="1688841" y="2393"/>
                      </a:cubicBezTo>
                      <a:cubicBezTo>
                        <a:pt x="1690879" y="2571"/>
                        <a:pt x="1690879" y="5495"/>
                        <a:pt x="1688929" y="5495"/>
                      </a:cubicBezTo>
                      <a:lnTo>
                        <a:pt x="1688929" y="549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9" name="任意多边形: 形状 508"/>
                <p:cNvSpPr/>
                <p:nvPr>
                  <p:custDataLst>
                    <p:tags r:id="rId251"/>
                  </p:custDataLst>
                </p:nvPr>
              </p:nvSpPr>
              <p:spPr>
                <a:xfrm>
                  <a:off x="8341887" y="3499056"/>
                  <a:ext cx="33712" cy="199301"/>
                </a:xfrm>
                <a:custGeom>
                  <a:avLst/>
                  <a:gdLst>
                    <a:gd name="connsiteX0" fmla="*/ 23182 w 33712"/>
                    <a:gd name="connsiteY0" fmla="*/ 1113 h 199301"/>
                    <a:gd name="connsiteX1" fmla="*/ 14938 w 33712"/>
                    <a:gd name="connsiteY1" fmla="*/ 20701 h 199301"/>
                    <a:gd name="connsiteX2" fmla="*/ 10241 w 33712"/>
                    <a:gd name="connsiteY2" fmla="*/ 41796 h 199301"/>
                    <a:gd name="connsiteX3" fmla="*/ 10595 w 33712"/>
                    <a:gd name="connsiteY3" fmla="*/ 87709 h 199301"/>
                    <a:gd name="connsiteX4" fmla="*/ 16534 w 33712"/>
                    <a:gd name="connsiteY4" fmla="*/ 141688 h 199301"/>
                    <a:gd name="connsiteX5" fmla="*/ 22295 w 33712"/>
                    <a:gd name="connsiteY5" fmla="*/ 167836 h 199301"/>
                    <a:gd name="connsiteX6" fmla="*/ 25841 w 33712"/>
                    <a:gd name="connsiteY6" fmla="*/ 179713 h 199301"/>
                    <a:gd name="connsiteX7" fmla="*/ 27879 w 33712"/>
                    <a:gd name="connsiteY7" fmla="*/ 185563 h 199301"/>
                    <a:gd name="connsiteX8" fmla="*/ 29298 w 33712"/>
                    <a:gd name="connsiteY8" fmla="*/ 189463 h 199301"/>
                    <a:gd name="connsiteX9" fmla="*/ 26727 w 33712"/>
                    <a:gd name="connsiteY9" fmla="*/ 188754 h 199301"/>
                    <a:gd name="connsiteX10" fmla="*/ 24688 w 33712"/>
                    <a:gd name="connsiteY10" fmla="*/ 191413 h 199301"/>
                    <a:gd name="connsiteX11" fmla="*/ 24954 w 33712"/>
                    <a:gd name="connsiteY11" fmla="*/ 190704 h 199301"/>
                    <a:gd name="connsiteX12" fmla="*/ 31602 w 33712"/>
                    <a:gd name="connsiteY12" fmla="*/ 189109 h 199301"/>
                    <a:gd name="connsiteX13" fmla="*/ 27348 w 33712"/>
                    <a:gd name="connsiteY13" fmla="*/ 199302 h 199301"/>
                    <a:gd name="connsiteX14" fmla="*/ 16091 w 33712"/>
                    <a:gd name="connsiteY14" fmla="*/ 183259 h 199301"/>
                    <a:gd name="connsiteX15" fmla="*/ 4834 w 33712"/>
                    <a:gd name="connsiteY15" fmla="*/ 133623 h 199301"/>
                    <a:gd name="connsiteX16" fmla="*/ 491 w 33712"/>
                    <a:gd name="connsiteY16" fmla="*/ 81328 h 199301"/>
                    <a:gd name="connsiteX17" fmla="*/ 1466 w 33712"/>
                    <a:gd name="connsiteY17" fmla="*/ 38694 h 199301"/>
                    <a:gd name="connsiteX18" fmla="*/ 7405 w 33712"/>
                    <a:gd name="connsiteY18" fmla="*/ 16535 h 199301"/>
                    <a:gd name="connsiteX19" fmla="*/ 21852 w 33712"/>
                    <a:gd name="connsiteY19" fmla="*/ 137 h 199301"/>
                    <a:gd name="connsiteX20" fmla="*/ 23182 w 33712"/>
                    <a:gd name="connsiteY20" fmla="*/ 1113 h 199301"/>
                    <a:gd name="connsiteX21" fmla="*/ 23182 w 33712"/>
                    <a:gd name="connsiteY21" fmla="*/ 1113 h 19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3712" h="199301">
                      <a:moveTo>
                        <a:pt x="23182" y="1113"/>
                      </a:moveTo>
                      <a:cubicBezTo>
                        <a:pt x="19016" y="6963"/>
                        <a:pt x="17420" y="14053"/>
                        <a:pt x="14938" y="20701"/>
                      </a:cubicBezTo>
                      <a:cubicBezTo>
                        <a:pt x="12457" y="27437"/>
                        <a:pt x="11038" y="34528"/>
                        <a:pt x="10241" y="41796"/>
                      </a:cubicBezTo>
                      <a:cubicBezTo>
                        <a:pt x="8645" y="56953"/>
                        <a:pt x="9620" y="72464"/>
                        <a:pt x="10595" y="87709"/>
                      </a:cubicBezTo>
                      <a:cubicBezTo>
                        <a:pt x="11748" y="105702"/>
                        <a:pt x="13432" y="123784"/>
                        <a:pt x="16534" y="141688"/>
                      </a:cubicBezTo>
                      <a:cubicBezTo>
                        <a:pt x="18041" y="150464"/>
                        <a:pt x="19991" y="159238"/>
                        <a:pt x="22295" y="167836"/>
                      </a:cubicBezTo>
                      <a:cubicBezTo>
                        <a:pt x="23359" y="171825"/>
                        <a:pt x="24511" y="175813"/>
                        <a:pt x="25841" y="179713"/>
                      </a:cubicBezTo>
                      <a:cubicBezTo>
                        <a:pt x="26461" y="181663"/>
                        <a:pt x="27170" y="183613"/>
                        <a:pt x="27879" y="185563"/>
                      </a:cubicBezTo>
                      <a:cubicBezTo>
                        <a:pt x="28323" y="186893"/>
                        <a:pt x="28854" y="188134"/>
                        <a:pt x="29298" y="189463"/>
                      </a:cubicBezTo>
                      <a:cubicBezTo>
                        <a:pt x="25841" y="189640"/>
                        <a:pt x="25043" y="189374"/>
                        <a:pt x="26727" y="188754"/>
                      </a:cubicBezTo>
                      <a:cubicBezTo>
                        <a:pt x="26018" y="189640"/>
                        <a:pt x="25398" y="190527"/>
                        <a:pt x="24688" y="191413"/>
                      </a:cubicBezTo>
                      <a:cubicBezTo>
                        <a:pt x="24777" y="191147"/>
                        <a:pt x="24866" y="190970"/>
                        <a:pt x="24954" y="190704"/>
                      </a:cubicBezTo>
                      <a:cubicBezTo>
                        <a:pt x="25929" y="187690"/>
                        <a:pt x="29209" y="187159"/>
                        <a:pt x="31602" y="189109"/>
                      </a:cubicBezTo>
                      <a:cubicBezTo>
                        <a:pt x="36211" y="192831"/>
                        <a:pt x="32577" y="199302"/>
                        <a:pt x="27348" y="199302"/>
                      </a:cubicBezTo>
                      <a:cubicBezTo>
                        <a:pt x="19813" y="199213"/>
                        <a:pt x="17863" y="188754"/>
                        <a:pt x="16091" y="183259"/>
                      </a:cubicBezTo>
                      <a:cubicBezTo>
                        <a:pt x="10773" y="167038"/>
                        <a:pt x="7316" y="150375"/>
                        <a:pt x="4834" y="133623"/>
                      </a:cubicBezTo>
                      <a:cubicBezTo>
                        <a:pt x="2352" y="116250"/>
                        <a:pt x="1200" y="98700"/>
                        <a:pt x="491" y="81328"/>
                      </a:cubicBezTo>
                      <a:cubicBezTo>
                        <a:pt x="-130" y="67057"/>
                        <a:pt x="-484" y="52787"/>
                        <a:pt x="1466" y="38694"/>
                      </a:cubicBezTo>
                      <a:cubicBezTo>
                        <a:pt x="2530" y="31071"/>
                        <a:pt x="4391" y="23537"/>
                        <a:pt x="7405" y="16535"/>
                      </a:cubicBezTo>
                      <a:cubicBezTo>
                        <a:pt x="10418" y="9533"/>
                        <a:pt x="16179" y="4924"/>
                        <a:pt x="21852" y="137"/>
                      </a:cubicBezTo>
                      <a:cubicBezTo>
                        <a:pt x="22561" y="-306"/>
                        <a:pt x="23713" y="403"/>
                        <a:pt x="23182" y="1113"/>
                      </a:cubicBezTo>
                      <a:lnTo>
                        <a:pt x="23182" y="111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0" name="任意多边形: 形状 509"/>
                <p:cNvSpPr/>
                <p:nvPr>
                  <p:custDataLst>
                    <p:tags r:id="rId252"/>
                  </p:custDataLst>
                </p:nvPr>
              </p:nvSpPr>
              <p:spPr>
                <a:xfrm>
                  <a:off x="8187995" y="3394781"/>
                  <a:ext cx="1697682" cy="8448"/>
                </a:xfrm>
                <a:custGeom>
                  <a:avLst/>
                  <a:gdLst>
                    <a:gd name="connsiteX0" fmla="*/ 1695754 w 1697682"/>
                    <a:gd name="connsiteY0" fmla="*/ 6027 h 8448"/>
                    <a:gd name="connsiteX1" fmla="*/ 1530272 w 1697682"/>
                    <a:gd name="connsiteY1" fmla="*/ 7800 h 8448"/>
                    <a:gd name="connsiteX2" fmla="*/ 1364701 w 1697682"/>
                    <a:gd name="connsiteY2" fmla="*/ 7800 h 8448"/>
                    <a:gd name="connsiteX3" fmla="*/ 1033647 w 1697682"/>
                    <a:gd name="connsiteY3" fmla="*/ 7800 h 8448"/>
                    <a:gd name="connsiteX4" fmla="*/ 374908 w 1697682"/>
                    <a:gd name="connsiteY4" fmla="*/ 7889 h 8448"/>
                    <a:gd name="connsiteX5" fmla="*/ 189128 w 1697682"/>
                    <a:gd name="connsiteY5" fmla="*/ 7889 h 8448"/>
                    <a:gd name="connsiteX6" fmla="*/ 3347 w 1697682"/>
                    <a:gd name="connsiteY6" fmla="*/ 7357 h 8448"/>
                    <a:gd name="connsiteX7" fmla="*/ 3170 w 1697682"/>
                    <a:gd name="connsiteY7" fmla="*/ 532 h 8448"/>
                    <a:gd name="connsiteX8" fmla="*/ 168741 w 1697682"/>
                    <a:gd name="connsiteY8" fmla="*/ 0 h 8448"/>
                    <a:gd name="connsiteX9" fmla="*/ 334312 w 1697682"/>
                    <a:gd name="connsiteY9" fmla="*/ 0 h 8448"/>
                    <a:gd name="connsiteX10" fmla="*/ 665366 w 1697682"/>
                    <a:gd name="connsiteY10" fmla="*/ 0 h 8448"/>
                    <a:gd name="connsiteX11" fmla="*/ 1324106 w 1697682"/>
                    <a:gd name="connsiteY11" fmla="*/ 89 h 8448"/>
                    <a:gd name="connsiteX12" fmla="*/ 1509886 w 1697682"/>
                    <a:gd name="connsiteY12" fmla="*/ 89 h 8448"/>
                    <a:gd name="connsiteX13" fmla="*/ 1601092 w 1697682"/>
                    <a:gd name="connsiteY13" fmla="*/ 89 h 8448"/>
                    <a:gd name="connsiteX14" fmla="*/ 1695754 w 1697682"/>
                    <a:gd name="connsiteY14" fmla="*/ 1862 h 8448"/>
                    <a:gd name="connsiteX15" fmla="*/ 1695754 w 1697682"/>
                    <a:gd name="connsiteY15" fmla="*/ 6027 h 8448"/>
                    <a:gd name="connsiteX16" fmla="*/ 1695754 w 1697682"/>
                    <a:gd name="connsiteY16" fmla="*/ 6027 h 8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97682" h="8448">
                      <a:moveTo>
                        <a:pt x="1695754" y="6027"/>
                      </a:moveTo>
                      <a:cubicBezTo>
                        <a:pt x="1641066" y="10105"/>
                        <a:pt x="1585315" y="7800"/>
                        <a:pt x="1530272" y="7800"/>
                      </a:cubicBezTo>
                      <a:cubicBezTo>
                        <a:pt x="1475052" y="7800"/>
                        <a:pt x="1419921" y="7800"/>
                        <a:pt x="1364701" y="7800"/>
                      </a:cubicBezTo>
                      <a:cubicBezTo>
                        <a:pt x="1254349" y="7800"/>
                        <a:pt x="1143998" y="7800"/>
                        <a:pt x="1033647" y="7800"/>
                      </a:cubicBezTo>
                      <a:cubicBezTo>
                        <a:pt x="814097" y="7800"/>
                        <a:pt x="594458" y="7800"/>
                        <a:pt x="374908" y="7889"/>
                      </a:cubicBezTo>
                      <a:cubicBezTo>
                        <a:pt x="312951" y="7889"/>
                        <a:pt x="250995" y="7889"/>
                        <a:pt x="189128" y="7889"/>
                      </a:cubicBezTo>
                      <a:cubicBezTo>
                        <a:pt x="127171" y="7889"/>
                        <a:pt x="65215" y="6382"/>
                        <a:pt x="3347" y="7357"/>
                      </a:cubicBezTo>
                      <a:cubicBezTo>
                        <a:pt x="-996" y="7445"/>
                        <a:pt x="-1173" y="443"/>
                        <a:pt x="3170" y="532"/>
                      </a:cubicBezTo>
                      <a:cubicBezTo>
                        <a:pt x="58390" y="1418"/>
                        <a:pt x="113521" y="0"/>
                        <a:pt x="168741" y="0"/>
                      </a:cubicBezTo>
                      <a:cubicBezTo>
                        <a:pt x="223961" y="0"/>
                        <a:pt x="279093" y="0"/>
                        <a:pt x="334312" y="0"/>
                      </a:cubicBezTo>
                      <a:cubicBezTo>
                        <a:pt x="444664" y="0"/>
                        <a:pt x="555015" y="0"/>
                        <a:pt x="665366" y="0"/>
                      </a:cubicBezTo>
                      <a:cubicBezTo>
                        <a:pt x="884916" y="0"/>
                        <a:pt x="1104555" y="0"/>
                        <a:pt x="1324106" y="89"/>
                      </a:cubicBezTo>
                      <a:cubicBezTo>
                        <a:pt x="1386062" y="89"/>
                        <a:pt x="1448018" y="89"/>
                        <a:pt x="1509886" y="89"/>
                      </a:cubicBezTo>
                      <a:cubicBezTo>
                        <a:pt x="1540288" y="89"/>
                        <a:pt x="1570689" y="89"/>
                        <a:pt x="1601092" y="89"/>
                      </a:cubicBezTo>
                      <a:cubicBezTo>
                        <a:pt x="1632646" y="89"/>
                        <a:pt x="1664200" y="-532"/>
                        <a:pt x="1695754" y="1862"/>
                      </a:cubicBezTo>
                      <a:cubicBezTo>
                        <a:pt x="1698325" y="2216"/>
                        <a:pt x="1698325" y="5850"/>
                        <a:pt x="1695754" y="6027"/>
                      </a:cubicBezTo>
                      <a:lnTo>
                        <a:pt x="1695754" y="60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1" name="任意多边形: 形状 510"/>
                <p:cNvSpPr/>
                <p:nvPr>
                  <p:custDataLst>
                    <p:tags r:id="rId253"/>
                  </p:custDataLst>
                </p:nvPr>
              </p:nvSpPr>
              <p:spPr>
                <a:xfrm>
                  <a:off x="8229262" y="3398508"/>
                  <a:ext cx="28923" cy="97650"/>
                </a:xfrm>
                <a:custGeom>
                  <a:avLst/>
                  <a:gdLst>
                    <a:gd name="connsiteX0" fmla="*/ 2144 w 28923"/>
                    <a:gd name="connsiteY0" fmla="*/ 85 h 97650"/>
                    <a:gd name="connsiteX1" fmla="*/ 13046 w 28923"/>
                    <a:gd name="connsiteY1" fmla="*/ 10278 h 97650"/>
                    <a:gd name="connsiteX2" fmla="*/ 21024 w 28923"/>
                    <a:gd name="connsiteY2" fmla="*/ 25346 h 97650"/>
                    <a:gd name="connsiteX3" fmla="*/ 28735 w 28923"/>
                    <a:gd name="connsiteY3" fmla="*/ 57786 h 97650"/>
                    <a:gd name="connsiteX4" fmla="*/ 24658 w 28923"/>
                    <a:gd name="connsiteY4" fmla="*/ 90138 h 97650"/>
                    <a:gd name="connsiteX5" fmla="*/ 14110 w 28923"/>
                    <a:gd name="connsiteY5" fmla="*/ 97406 h 97650"/>
                    <a:gd name="connsiteX6" fmla="*/ 9412 w 28923"/>
                    <a:gd name="connsiteY6" fmla="*/ 89606 h 97650"/>
                    <a:gd name="connsiteX7" fmla="*/ 12603 w 28923"/>
                    <a:gd name="connsiteY7" fmla="*/ 89252 h 97650"/>
                    <a:gd name="connsiteX8" fmla="*/ 12071 w 28923"/>
                    <a:gd name="connsiteY8" fmla="*/ 89429 h 97650"/>
                    <a:gd name="connsiteX9" fmla="*/ 14287 w 28923"/>
                    <a:gd name="connsiteY9" fmla="*/ 88720 h 97650"/>
                    <a:gd name="connsiteX10" fmla="*/ 16681 w 28923"/>
                    <a:gd name="connsiteY10" fmla="*/ 84288 h 97650"/>
                    <a:gd name="connsiteX11" fmla="*/ 19162 w 28923"/>
                    <a:gd name="connsiteY11" fmla="*/ 71791 h 97650"/>
                    <a:gd name="connsiteX12" fmla="*/ 18276 w 28923"/>
                    <a:gd name="connsiteY12" fmla="*/ 46707 h 97650"/>
                    <a:gd name="connsiteX13" fmla="*/ 10831 w 28923"/>
                    <a:gd name="connsiteY13" fmla="*/ 23218 h 97650"/>
                    <a:gd name="connsiteX14" fmla="*/ 4449 w 28923"/>
                    <a:gd name="connsiteY14" fmla="*/ 11873 h 97650"/>
                    <a:gd name="connsiteX15" fmla="*/ 17 w 28923"/>
                    <a:gd name="connsiteY15" fmla="*/ 1769 h 97650"/>
                    <a:gd name="connsiteX16" fmla="*/ 2144 w 28923"/>
                    <a:gd name="connsiteY16" fmla="*/ 85 h 97650"/>
                    <a:gd name="connsiteX17" fmla="*/ 2144 w 28923"/>
                    <a:gd name="connsiteY17" fmla="*/ 85 h 9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923" h="97650">
                      <a:moveTo>
                        <a:pt x="2144" y="85"/>
                      </a:moveTo>
                      <a:cubicBezTo>
                        <a:pt x="6842" y="1325"/>
                        <a:pt x="10476" y="6378"/>
                        <a:pt x="13046" y="10278"/>
                      </a:cubicBezTo>
                      <a:cubicBezTo>
                        <a:pt x="16149" y="15064"/>
                        <a:pt x="18808" y="20116"/>
                        <a:pt x="21024" y="25346"/>
                      </a:cubicBezTo>
                      <a:cubicBezTo>
                        <a:pt x="25455" y="35716"/>
                        <a:pt x="28114" y="46707"/>
                        <a:pt x="28735" y="57786"/>
                      </a:cubicBezTo>
                      <a:cubicBezTo>
                        <a:pt x="29355" y="68423"/>
                        <a:pt x="28558" y="80300"/>
                        <a:pt x="24658" y="90138"/>
                      </a:cubicBezTo>
                      <a:cubicBezTo>
                        <a:pt x="22974" y="94393"/>
                        <a:pt x="19251" y="98736"/>
                        <a:pt x="14110" y="97406"/>
                      </a:cubicBezTo>
                      <a:cubicBezTo>
                        <a:pt x="10565" y="96431"/>
                        <a:pt x="8969" y="92975"/>
                        <a:pt x="9412" y="89606"/>
                      </a:cubicBezTo>
                      <a:cubicBezTo>
                        <a:pt x="9590" y="88100"/>
                        <a:pt x="11894" y="88100"/>
                        <a:pt x="12603" y="89252"/>
                      </a:cubicBezTo>
                      <a:cubicBezTo>
                        <a:pt x="12781" y="89518"/>
                        <a:pt x="10476" y="89872"/>
                        <a:pt x="12071" y="89429"/>
                      </a:cubicBezTo>
                      <a:cubicBezTo>
                        <a:pt x="12515" y="89340"/>
                        <a:pt x="13933" y="88986"/>
                        <a:pt x="14287" y="88720"/>
                      </a:cubicBezTo>
                      <a:cubicBezTo>
                        <a:pt x="15794" y="87745"/>
                        <a:pt x="16149" y="86061"/>
                        <a:pt x="16681" y="84288"/>
                      </a:cubicBezTo>
                      <a:cubicBezTo>
                        <a:pt x="17833" y="80211"/>
                        <a:pt x="18631" y="76045"/>
                        <a:pt x="19162" y="71791"/>
                      </a:cubicBezTo>
                      <a:cubicBezTo>
                        <a:pt x="20049" y="63547"/>
                        <a:pt x="19783" y="55039"/>
                        <a:pt x="18276" y="46707"/>
                      </a:cubicBezTo>
                      <a:cubicBezTo>
                        <a:pt x="16858" y="38641"/>
                        <a:pt x="14376" y="30664"/>
                        <a:pt x="10831" y="23218"/>
                      </a:cubicBezTo>
                      <a:cubicBezTo>
                        <a:pt x="8969" y="19318"/>
                        <a:pt x="6576" y="15684"/>
                        <a:pt x="4449" y="11873"/>
                      </a:cubicBezTo>
                      <a:cubicBezTo>
                        <a:pt x="2676" y="8682"/>
                        <a:pt x="372" y="5403"/>
                        <a:pt x="17" y="1769"/>
                      </a:cubicBezTo>
                      <a:cubicBezTo>
                        <a:pt x="-160" y="528"/>
                        <a:pt x="1081" y="-270"/>
                        <a:pt x="2144" y="85"/>
                      </a:cubicBezTo>
                      <a:lnTo>
                        <a:pt x="2144" y="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2" name="任意多边形: 形状 511"/>
                <p:cNvSpPr/>
                <p:nvPr>
                  <p:custDataLst>
                    <p:tags r:id="rId254"/>
                  </p:custDataLst>
                </p:nvPr>
              </p:nvSpPr>
              <p:spPr>
                <a:xfrm>
                  <a:off x="8825144" y="3398689"/>
                  <a:ext cx="27442" cy="99414"/>
                </a:xfrm>
                <a:custGeom>
                  <a:avLst/>
                  <a:gdLst>
                    <a:gd name="connsiteX0" fmla="*/ 917 w 27442"/>
                    <a:gd name="connsiteY0" fmla="*/ 81 h 99414"/>
                    <a:gd name="connsiteX1" fmla="*/ 10313 w 27442"/>
                    <a:gd name="connsiteY1" fmla="*/ 7970 h 99414"/>
                    <a:gd name="connsiteX2" fmla="*/ 17581 w 27442"/>
                    <a:gd name="connsiteY2" fmla="*/ 19492 h 99414"/>
                    <a:gd name="connsiteX3" fmla="*/ 26090 w 27442"/>
                    <a:gd name="connsiteY3" fmla="*/ 46083 h 99414"/>
                    <a:gd name="connsiteX4" fmla="*/ 26799 w 27442"/>
                    <a:gd name="connsiteY4" fmla="*/ 72940 h 99414"/>
                    <a:gd name="connsiteX5" fmla="*/ 24317 w 27442"/>
                    <a:gd name="connsiteY5" fmla="*/ 86146 h 99414"/>
                    <a:gd name="connsiteX6" fmla="*/ 18822 w 27442"/>
                    <a:gd name="connsiteY6" fmla="*/ 98378 h 99414"/>
                    <a:gd name="connsiteX7" fmla="*/ 11908 w 27442"/>
                    <a:gd name="connsiteY7" fmla="*/ 95364 h 99414"/>
                    <a:gd name="connsiteX8" fmla="*/ 14833 w 27442"/>
                    <a:gd name="connsiteY8" fmla="*/ 84108 h 99414"/>
                    <a:gd name="connsiteX9" fmla="*/ 17315 w 27442"/>
                    <a:gd name="connsiteY9" fmla="*/ 72319 h 99414"/>
                    <a:gd name="connsiteX10" fmla="*/ 17049 w 27442"/>
                    <a:gd name="connsiteY10" fmla="*/ 47058 h 99414"/>
                    <a:gd name="connsiteX11" fmla="*/ 31 w 27442"/>
                    <a:gd name="connsiteY11" fmla="*/ 613 h 99414"/>
                    <a:gd name="connsiteX12" fmla="*/ 917 w 27442"/>
                    <a:gd name="connsiteY12" fmla="*/ 81 h 99414"/>
                    <a:gd name="connsiteX13" fmla="*/ 917 w 27442"/>
                    <a:gd name="connsiteY13" fmla="*/ 81 h 99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442" h="99414">
                      <a:moveTo>
                        <a:pt x="917" y="81"/>
                      </a:moveTo>
                      <a:cubicBezTo>
                        <a:pt x="4817" y="2474"/>
                        <a:pt x="7388" y="4336"/>
                        <a:pt x="10313" y="7970"/>
                      </a:cubicBezTo>
                      <a:cubicBezTo>
                        <a:pt x="13149" y="11604"/>
                        <a:pt x="15542" y="15326"/>
                        <a:pt x="17581" y="19492"/>
                      </a:cubicBezTo>
                      <a:cubicBezTo>
                        <a:pt x="21658" y="28001"/>
                        <a:pt x="24583" y="36865"/>
                        <a:pt x="26090" y="46083"/>
                      </a:cubicBezTo>
                      <a:cubicBezTo>
                        <a:pt x="27597" y="55035"/>
                        <a:pt x="27863" y="64076"/>
                        <a:pt x="26799" y="72940"/>
                      </a:cubicBezTo>
                      <a:cubicBezTo>
                        <a:pt x="26267" y="77371"/>
                        <a:pt x="25470" y="81803"/>
                        <a:pt x="24317" y="86146"/>
                      </a:cubicBezTo>
                      <a:cubicBezTo>
                        <a:pt x="23165" y="90401"/>
                        <a:pt x="22101" y="95276"/>
                        <a:pt x="18822" y="98378"/>
                      </a:cubicBezTo>
                      <a:cubicBezTo>
                        <a:pt x="16429" y="100683"/>
                        <a:pt x="11997" y="98910"/>
                        <a:pt x="11908" y="95364"/>
                      </a:cubicBezTo>
                      <a:cubicBezTo>
                        <a:pt x="11820" y="91376"/>
                        <a:pt x="13770" y="87830"/>
                        <a:pt x="14833" y="84108"/>
                      </a:cubicBezTo>
                      <a:cubicBezTo>
                        <a:pt x="15985" y="80296"/>
                        <a:pt x="16783" y="76308"/>
                        <a:pt x="17315" y="72319"/>
                      </a:cubicBezTo>
                      <a:cubicBezTo>
                        <a:pt x="18467" y="64076"/>
                        <a:pt x="18201" y="55478"/>
                        <a:pt x="17049" y="47058"/>
                      </a:cubicBezTo>
                      <a:cubicBezTo>
                        <a:pt x="14656" y="30306"/>
                        <a:pt x="5970" y="16213"/>
                        <a:pt x="31" y="613"/>
                      </a:cubicBezTo>
                      <a:cubicBezTo>
                        <a:pt x="-146" y="258"/>
                        <a:pt x="474" y="-185"/>
                        <a:pt x="917" y="81"/>
                      </a:cubicBezTo>
                      <a:lnTo>
                        <a:pt x="917" y="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3" name="任意多边形: 形状 512"/>
                <p:cNvSpPr/>
                <p:nvPr>
                  <p:custDataLst>
                    <p:tags r:id="rId255"/>
                  </p:custDataLst>
                </p:nvPr>
              </p:nvSpPr>
              <p:spPr>
                <a:xfrm>
                  <a:off x="9879134" y="3393704"/>
                  <a:ext cx="23194" cy="102761"/>
                </a:xfrm>
                <a:custGeom>
                  <a:avLst/>
                  <a:gdLst>
                    <a:gd name="connsiteX0" fmla="*/ 2311 w 23194"/>
                    <a:gd name="connsiteY0" fmla="*/ 191 h 102761"/>
                    <a:gd name="connsiteX1" fmla="*/ 8516 w 23194"/>
                    <a:gd name="connsiteY1" fmla="*/ 6927 h 102761"/>
                    <a:gd name="connsiteX2" fmla="*/ 12859 w 23194"/>
                    <a:gd name="connsiteY2" fmla="*/ 12423 h 102761"/>
                    <a:gd name="connsiteX3" fmla="*/ 19063 w 23194"/>
                    <a:gd name="connsiteY3" fmla="*/ 27846 h 102761"/>
                    <a:gd name="connsiteX4" fmla="*/ 23052 w 23194"/>
                    <a:gd name="connsiteY4" fmla="*/ 61882 h 102761"/>
                    <a:gd name="connsiteX5" fmla="*/ 16050 w 23194"/>
                    <a:gd name="connsiteY5" fmla="*/ 93968 h 102761"/>
                    <a:gd name="connsiteX6" fmla="*/ 7452 w 23194"/>
                    <a:gd name="connsiteY6" fmla="*/ 102565 h 102761"/>
                    <a:gd name="connsiteX7" fmla="*/ 7 w 23194"/>
                    <a:gd name="connsiteY7" fmla="*/ 96449 h 102761"/>
                    <a:gd name="connsiteX8" fmla="*/ 4438 w 23194"/>
                    <a:gd name="connsiteY8" fmla="*/ 93968 h 102761"/>
                    <a:gd name="connsiteX9" fmla="*/ 5147 w 23194"/>
                    <a:gd name="connsiteY9" fmla="*/ 94322 h 102761"/>
                    <a:gd name="connsiteX10" fmla="*/ 2488 w 23194"/>
                    <a:gd name="connsiteY10" fmla="*/ 93879 h 102761"/>
                    <a:gd name="connsiteX11" fmla="*/ 7629 w 23194"/>
                    <a:gd name="connsiteY11" fmla="*/ 89447 h 102761"/>
                    <a:gd name="connsiteX12" fmla="*/ 11618 w 23194"/>
                    <a:gd name="connsiteY12" fmla="*/ 76861 h 102761"/>
                    <a:gd name="connsiteX13" fmla="*/ 14011 w 23194"/>
                    <a:gd name="connsiteY13" fmla="*/ 51511 h 102761"/>
                    <a:gd name="connsiteX14" fmla="*/ 9845 w 23194"/>
                    <a:gd name="connsiteY14" fmla="*/ 26870 h 102761"/>
                    <a:gd name="connsiteX15" fmla="*/ 5679 w 23194"/>
                    <a:gd name="connsiteY15" fmla="*/ 14373 h 102761"/>
                    <a:gd name="connsiteX16" fmla="*/ 4350 w 23194"/>
                    <a:gd name="connsiteY16" fmla="*/ 8789 h 102761"/>
                    <a:gd name="connsiteX17" fmla="*/ 1602 w 23194"/>
                    <a:gd name="connsiteY17" fmla="*/ 723 h 102761"/>
                    <a:gd name="connsiteX18" fmla="*/ 2311 w 23194"/>
                    <a:gd name="connsiteY18" fmla="*/ 191 h 102761"/>
                    <a:gd name="connsiteX19" fmla="*/ 2311 w 23194"/>
                    <a:gd name="connsiteY19" fmla="*/ 191 h 102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194" h="102761">
                      <a:moveTo>
                        <a:pt x="2311" y="191"/>
                      </a:moveTo>
                      <a:cubicBezTo>
                        <a:pt x="4350" y="2496"/>
                        <a:pt x="6211" y="4712"/>
                        <a:pt x="8516" y="6927"/>
                      </a:cubicBezTo>
                      <a:cubicBezTo>
                        <a:pt x="10200" y="8523"/>
                        <a:pt x="11618" y="10473"/>
                        <a:pt x="12859" y="12423"/>
                      </a:cubicBezTo>
                      <a:cubicBezTo>
                        <a:pt x="15784" y="17121"/>
                        <a:pt x="17556" y="22616"/>
                        <a:pt x="19063" y="27846"/>
                      </a:cubicBezTo>
                      <a:cubicBezTo>
                        <a:pt x="22254" y="38925"/>
                        <a:pt x="23672" y="50536"/>
                        <a:pt x="23052" y="61882"/>
                      </a:cubicBezTo>
                      <a:cubicBezTo>
                        <a:pt x="22520" y="72961"/>
                        <a:pt x="20216" y="83775"/>
                        <a:pt x="16050" y="93968"/>
                      </a:cubicBezTo>
                      <a:cubicBezTo>
                        <a:pt x="14454" y="97779"/>
                        <a:pt x="11706" y="101502"/>
                        <a:pt x="7452" y="102565"/>
                      </a:cubicBezTo>
                      <a:cubicBezTo>
                        <a:pt x="3197" y="103540"/>
                        <a:pt x="-171" y="100792"/>
                        <a:pt x="7" y="96449"/>
                      </a:cubicBezTo>
                      <a:cubicBezTo>
                        <a:pt x="95" y="94145"/>
                        <a:pt x="2311" y="92904"/>
                        <a:pt x="4438" y="93968"/>
                      </a:cubicBezTo>
                      <a:cubicBezTo>
                        <a:pt x="4704" y="94056"/>
                        <a:pt x="4882" y="94234"/>
                        <a:pt x="5147" y="94322"/>
                      </a:cubicBezTo>
                      <a:cubicBezTo>
                        <a:pt x="4261" y="94145"/>
                        <a:pt x="3375" y="94056"/>
                        <a:pt x="2488" y="93879"/>
                      </a:cubicBezTo>
                      <a:cubicBezTo>
                        <a:pt x="5236" y="92993"/>
                        <a:pt x="6388" y="92284"/>
                        <a:pt x="7629" y="89447"/>
                      </a:cubicBezTo>
                      <a:cubicBezTo>
                        <a:pt x="9313" y="85459"/>
                        <a:pt x="10554" y="81115"/>
                        <a:pt x="11618" y="76861"/>
                      </a:cubicBezTo>
                      <a:cubicBezTo>
                        <a:pt x="13568" y="68618"/>
                        <a:pt x="14366" y="60109"/>
                        <a:pt x="14011" y="51511"/>
                      </a:cubicBezTo>
                      <a:cubicBezTo>
                        <a:pt x="13656" y="43179"/>
                        <a:pt x="12238" y="34936"/>
                        <a:pt x="9845" y="26870"/>
                      </a:cubicBezTo>
                      <a:cubicBezTo>
                        <a:pt x="8604" y="22705"/>
                        <a:pt x="6832" y="18627"/>
                        <a:pt x="5679" y="14373"/>
                      </a:cubicBezTo>
                      <a:cubicBezTo>
                        <a:pt x="5147" y="12512"/>
                        <a:pt x="4704" y="10739"/>
                        <a:pt x="4350" y="8789"/>
                      </a:cubicBezTo>
                      <a:cubicBezTo>
                        <a:pt x="3907" y="5775"/>
                        <a:pt x="2843" y="3471"/>
                        <a:pt x="1602" y="723"/>
                      </a:cubicBezTo>
                      <a:cubicBezTo>
                        <a:pt x="1247" y="369"/>
                        <a:pt x="1868" y="-341"/>
                        <a:pt x="2311" y="191"/>
                      </a:cubicBezTo>
                      <a:lnTo>
                        <a:pt x="2311" y="19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4" name="任意多边形: 形状 513"/>
                <p:cNvSpPr/>
                <p:nvPr>
                  <p:custDataLst>
                    <p:tags r:id="rId256"/>
                  </p:custDataLst>
                </p:nvPr>
              </p:nvSpPr>
              <p:spPr>
                <a:xfrm>
                  <a:off x="9689527" y="3398605"/>
                  <a:ext cx="28499" cy="99258"/>
                </a:xfrm>
                <a:custGeom>
                  <a:avLst/>
                  <a:gdLst>
                    <a:gd name="connsiteX0" fmla="*/ 6493 w 28499"/>
                    <a:gd name="connsiteY0" fmla="*/ 1317 h 99258"/>
                    <a:gd name="connsiteX1" fmla="*/ 26879 w 28499"/>
                    <a:gd name="connsiteY1" fmla="*/ 48737 h 99258"/>
                    <a:gd name="connsiteX2" fmla="*/ 28297 w 28499"/>
                    <a:gd name="connsiteY2" fmla="*/ 73732 h 99258"/>
                    <a:gd name="connsiteX3" fmla="*/ 22536 w 28499"/>
                    <a:gd name="connsiteY3" fmla="*/ 98107 h 99258"/>
                    <a:gd name="connsiteX4" fmla="*/ 15977 w 28499"/>
                    <a:gd name="connsiteY4" fmla="*/ 95271 h 99258"/>
                    <a:gd name="connsiteX5" fmla="*/ 17572 w 28499"/>
                    <a:gd name="connsiteY5" fmla="*/ 83925 h 99258"/>
                    <a:gd name="connsiteX6" fmla="*/ 18991 w 28499"/>
                    <a:gd name="connsiteY6" fmla="*/ 71959 h 99258"/>
                    <a:gd name="connsiteX7" fmla="*/ 17750 w 28499"/>
                    <a:gd name="connsiteY7" fmla="*/ 49357 h 99258"/>
                    <a:gd name="connsiteX8" fmla="*/ 466 w 28499"/>
                    <a:gd name="connsiteY8" fmla="*/ 5749 h 99258"/>
                    <a:gd name="connsiteX9" fmla="*/ 6493 w 28499"/>
                    <a:gd name="connsiteY9" fmla="*/ 1317 h 99258"/>
                    <a:gd name="connsiteX10" fmla="*/ 6493 w 28499"/>
                    <a:gd name="connsiteY10" fmla="*/ 1317 h 99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99" h="99258">
                      <a:moveTo>
                        <a:pt x="6493" y="1317"/>
                      </a:moveTo>
                      <a:cubicBezTo>
                        <a:pt x="17572" y="14701"/>
                        <a:pt x="24131" y="31985"/>
                        <a:pt x="26879" y="48737"/>
                      </a:cubicBezTo>
                      <a:cubicBezTo>
                        <a:pt x="28297" y="57069"/>
                        <a:pt x="28829" y="65400"/>
                        <a:pt x="28297" y="73732"/>
                      </a:cubicBezTo>
                      <a:cubicBezTo>
                        <a:pt x="27854" y="81443"/>
                        <a:pt x="27677" y="92168"/>
                        <a:pt x="22536" y="98107"/>
                      </a:cubicBezTo>
                      <a:cubicBezTo>
                        <a:pt x="20231" y="100854"/>
                        <a:pt x="16420" y="98195"/>
                        <a:pt x="15977" y="95271"/>
                      </a:cubicBezTo>
                      <a:cubicBezTo>
                        <a:pt x="15445" y="91371"/>
                        <a:pt x="16952" y="87736"/>
                        <a:pt x="17572" y="83925"/>
                      </a:cubicBezTo>
                      <a:cubicBezTo>
                        <a:pt x="18281" y="79936"/>
                        <a:pt x="18813" y="75948"/>
                        <a:pt x="18991" y="71959"/>
                      </a:cubicBezTo>
                      <a:cubicBezTo>
                        <a:pt x="19345" y="64425"/>
                        <a:pt x="18991" y="56891"/>
                        <a:pt x="17750" y="49357"/>
                      </a:cubicBezTo>
                      <a:cubicBezTo>
                        <a:pt x="15091" y="33580"/>
                        <a:pt x="8531" y="19576"/>
                        <a:pt x="466" y="5749"/>
                      </a:cubicBezTo>
                      <a:cubicBezTo>
                        <a:pt x="-1573" y="2114"/>
                        <a:pt x="3568" y="-2229"/>
                        <a:pt x="6493" y="1317"/>
                      </a:cubicBezTo>
                      <a:lnTo>
                        <a:pt x="6493" y="13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5" name="任意多边形: 形状 514"/>
                <p:cNvSpPr/>
                <p:nvPr>
                  <p:custDataLst>
                    <p:tags r:id="rId257"/>
                  </p:custDataLst>
                </p:nvPr>
              </p:nvSpPr>
              <p:spPr>
                <a:xfrm>
                  <a:off x="9613515" y="3401947"/>
                  <a:ext cx="24956" cy="96170"/>
                </a:xfrm>
                <a:custGeom>
                  <a:avLst/>
                  <a:gdLst>
                    <a:gd name="connsiteX0" fmla="*/ 251 w 24956"/>
                    <a:gd name="connsiteY0" fmla="*/ 102 h 96170"/>
                    <a:gd name="connsiteX1" fmla="*/ 5746 w 24956"/>
                    <a:gd name="connsiteY1" fmla="*/ 3116 h 96170"/>
                    <a:gd name="connsiteX2" fmla="*/ 9735 w 24956"/>
                    <a:gd name="connsiteY2" fmla="*/ 7991 h 96170"/>
                    <a:gd name="connsiteX3" fmla="*/ 15230 w 24956"/>
                    <a:gd name="connsiteY3" fmla="*/ 18716 h 96170"/>
                    <a:gd name="connsiteX4" fmla="*/ 22764 w 24956"/>
                    <a:gd name="connsiteY4" fmla="*/ 43268 h 96170"/>
                    <a:gd name="connsiteX5" fmla="*/ 21789 w 24956"/>
                    <a:gd name="connsiteY5" fmla="*/ 92815 h 96170"/>
                    <a:gd name="connsiteX6" fmla="*/ 11951 w 24956"/>
                    <a:gd name="connsiteY6" fmla="*/ 91220 h 96170"/>
                    <a:gd name="connsiteX7" fmla="*/ 13812 w 24956"/>
                    <a:gd name="connsiteY7" fmla="*/ 83508 h 96170"/>
                    <a:gd name="connsiteX8" fmla="*/ 19042 w 24956"/>
                    <a:gd name="connsiteY8" fmla="*/ 83597 h 96170"/>
                    <a:gd name="connsiteX9" fmla="*/ 21789 w 24956"/>
                    <a:gd name="connsiteY9" fmla="*/ 90067 h 96170"/>
                    <a:gd name="connsiteX10" fmla="*/ 12216 w 24956"/>
                    <a:gd name="connsiteY10" fmla="*/ 89801 h 96170"/>
                    <a:gd name="connsiteX11" fmla="*/ 13280 w 24956"/>
                    <a:gd name="connsiteY11" fmla="*/ 43977 h 96170"/>
                    <a:gd name="connsiteX12" fmla="*/ 6898 w 24956"/>
                    <a:gd name="connsiteY12" fmla="*/ 22084 h 96170"/>
                    <a:gd name="connsiteX13" fmla="*/ 2378 w 24956"/>
                    <a:gd name="connsiteY13" fmla="*/ 11625 h 96170"/>
                    <a:gd name="connsiteX14" fmla="*/ 339 w 24956"/>
                    <a:gd name="connsiteY14" fmla="*/ 6041 h 96170"/>
                    <a:gd name="connsiteX15" fmla="*/ 73 w 24956"/>
                    <a:gd name="connsiteY15" fmla="*/ 102 h 96170"/>
                    <a:gd name="connsiteX16" fmla="*/ 251 w 24956"/>
                    <a:gd name="connsiteY16" fmla="*/ 102 h 96170"/>
                    <a:gd name="connsiteX17" fmla="*/ 251 w 24956"/>
                    <a:gd name="connsiteY17" fmla="*/ 102 h 96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956" h="96170">
                      <a:moveTo>
                        <a:pt x="251" y="102"/>
                      </a:moveTo>
                      <a:cubicBezTo>
                        <a:pt x="1669" y="1432"/>
                        <a:pt x="4151" y="1786"/>
                        <a:pt x="5746" y="3116"/>
                      </a:cubicBezTo>
                      <a:cubicBezTo>
                        <a:pt x="7342" y="4445"/>
                        <a:pt x="8583" y="6307"/>
                        <a:pt x="9735" y="7991"/>
                      </a:cubicBezTo>
                      <a:cubicBezTo>
                        <a:pt x="11951" y="11359"/>
                        <a:pt x="13635" y="15082"/>
                        <a:pt x="15230" y="18716"/>
                      </a:cubicBezTo>
                      <a:cubicBezTo>
                        <a:pt x="18687" y="26604"/>
                        <a:pt x="21169" y="34936"/>
                        <a:pt x="22764" y="43268"/>
                      </a:cubicBezTo>
                      <a:cubicBezTo>
                        <a:pt x="25955" y="59931"/>
                        <a:pt x="25689" y="76595"/>
                        <a:pt x="21789" y="92815"/>
                      </a:cubicBezTo>
                      <a:cubicBezTo>
                        <a:pt x="20548" y="98045"/>
                        <a:pt x="11596" y="96892"/>
                        <a:pt x="11951" y="91220"/>
                      </a:cubicBezTo>
                      <a:cubicBezTo>
                        <a:pt x="12128" y="88383"/>
                        <a:pt x="13192" y="86256"/>
                        <a:pt x="13812" y="83508"/>
                      </a:cubicBezTo>
                      <a:cubicBezTo>
                        <a:pt x="14344" y="80761"/>
                        <a:pt x="18155" y="81293"/>
                        <a:pt x="19042" y="83597"/>
                      </a:cubicBezTo>
                      <a:cubicBezTo>
                        <a:pt x="19928" y="85990"/>
                        <a:pt x="21257" y="87674"/>
                        <a:pt x="21789" y="90067"/>
                      </a:cubicBezTo>
                      <a:cubicBezTo>
                        <a:pt x="18598" y="89979"/>
                        <a:pt x="15407" y="89890"/>
                        <a:pt x="12216" y="89801"/>
                      </a:cubicBezTo>
                      <a:cubicBezTo>
                        <a:pt x="15762" y="74999"/>
                        <a:pt x="16205" y="59222"/>
                        <a:pt x="13280" y="43977"/>
                      </a:cubicBezTo>
                      <a:cubicBezTo>
                        <a:pt x="11862" y="36532"/>
                        <a:pt x="9646" y="29175"/>
                        <a:pt x="6898" y="22084"/>
                      </a:cubicBezTo>
                      <a:cubicBezTo>
                        <a:pt x="5480" y="18539"/>
                        <a:pt x="3885" y="15082"/>
                        <a:pt x="2378" y="11625"/>
                      </a:cubicBezTo>
                      <a:cubicBezTo>
                        <a:pt x="1580" y="9852"/>
                        <a:pt x="694" y="7902"/>
                        <a:pt x="339" y="6041"/>
                      </a:cubicBezTo>
                      <a:cubicBezTo>
                        <a:pt x="-15" y="4179"/>
                        <a:pt x="783" y="1786"/>
                        <a:pt x="73" y="102"/>
                      </a:cubicBezTo>
                      <a:cubicBezTo>
                        <a:pt x="-104" y="14"/>
                        <a:pt x="73" y="-75"/>
                        <a:pt x="251" y="102"/>
                      </a:cubicBezTo>
                      <a:lnTo>
                        <a:pt x="251" y="1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6" name="任意多边形: 形状 515"/>
                <p:cNvSpPr/>
                <p:nvPr>
                  <p:custDataLst>
                    <p:tags r:id="rId258"/>
                  </p:custDataLst>
                </p:nvPr>
              </p:nvSpPr>
              <p:spPr>
                <a:xfrm>
                  <a:off x="9072916" y="3401673"/>
                  <a:ext cx="33215" cy="99851"/>
                </a:xfrm>
                <a:custGeom>
                  <a:avLst/>
                  <a:gdLst>
                    <a:gd name="connsiteX0" fmla="*/ 705 w 33215"/>
                    <a:gd name="connsiteY0" fmla="*/ 22 h 99851"/>
                    <a:gd name="connsiteX1" fmla="*/ 17457 w 33215"/>
                    <a:gd name="connsiteY1" fmla="*/ 17572 h 99851"/>
                    <a:gd name="connsiteX2" fmla="*/ 28005 w 33215"/>
                    <a:gd name="connsiteY2" fmla="*/ 42833 h 99851"/>
                    <a:gd name="connsiteX3" fmla="*/ 31550 w 33215"/>
                    <a:gd name="connsiteY3" fmla="*/ 96547 h 99851"/>
                    <a:gd name="connsiteX4" fmla="*/ 22066 w 33215"/>
                    <a:gd name="connsiteY4" fmla="*/ 95040 h 99851"/>
                    <a:gd name="connsiteX5" fmla="*/ 22509 w 33215"/>
                    <a:gd name="connsiteY5" fmla="*/ 89988 h 99851"/>
                    <a:gd name="connsiteX6" fmla="*/ 30664 w 33215"/>
                    <a:gd name="connsiteY6" fmla="*/ 89101 h 99851"/>
                    <a:gd name="connsiteX7" fmla="*/ 31550 w 33215"/>
                    <a:gd name="connsiteY7" fmla="*/ 93976 h 99851"/>
                    <a:gd name="connsiteX8" fmla="*/ 22243 w 33215"/>
                    <a:gd name="connsiteY8" fmla="*/ 93710 h 99851"/>
                    <a:gd name="connsiteX9" fmla="*/ 18964 w 33215"/>
                    <a:gd name="connsiteY9" fmla="*/ 44252 h 99851"/>
                    <a:gd name="connsiteX10" fmla="*/ 9569 w 33215"/>
                    <a:gd name="connsiteY10" fmla="*/ 21118 h 99851"/>
                    <a:gd name="connsiteX11" fmla="*/ 3364 w 33215"/>
                    <a:gd name="connsiteY11" fmla="*/ 10393 h 99851"/>
                    <a:gd name="connsiteX12" fmla="*/ 350 w 33215"/>
                    <a:gd name="connsiteY12" fmla="*/ 200 h 99851"/>
                    <a:gd name="connsiteX13" fmla="*/ 705 w 33215"/>
                    <a:gd name="connsiteY13" fmla="*/ 22 h 99851"/>
                    <a:gd name="connsiteX14" fmla="*/ 705 w 33215"/>
                    <a:gd name="connsiteY14" fmla="*/ 22 h 99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215" h="99851">
                      <a:moveTo>
                        <a:pt x="705" y="22"/>
                      </a:moveTo>
                      <a:cubicBezTo>
                        <a:pt x="8328" y="-598"/>
                        <a:pt x="14355" y="11900"/>
                        <a:pt x="17457" y="17572"/>
                      </a:cubicBezTo>
                      <a:cubicBezTo>
                        <a:pt x="21889" y="25638"/>
                        <a:pt x="25434" y="34147"/>
                        <a:pt x="28005" y="42833"/>
                      </a:cubicBezTo>
                      <a:cubicBezTo>
                        <a:pt x="33234" y="60295"/>
                        <a:pt x="34741" y="78997"/>
                        <a:pt x="31550" y="96547"/>
                      </a:cubicBezTo>
                      <a:cubicBezTo>
                        <a:pt x="30575" y="101776"/>
                        <a:pt x="21534" y="100446"/>
                        <a:pt x="22066" y="95040"/>
                      </a:cubicBezTo>
                      <a:cubicBezTo>
                        <a:pt x="22243" y="93355"/>
                        <a:pt x="22421" y="91672"/>
                        <a:pt x="22509" y="89988"/>
                      </a:cubicBezTo>
                      <a:cubicBezTo>
                        <a:pt x="22864" y="85822"/>
                        <a:pt x="29777" y="84049"/>
                        <a:pt x="30664" y="89101"/>
                      </a:cubicBezTo>
                      <a:cubicBezTo>
                        <a:pt x="30930" y="90697"/>
                        <a:pt x="31284" y="92381"/>
                        <a:pt x="31550" y="93976"/>
                      </a:cubicBezTo>
                      <a:cubicBezTo>
                        <a:pt x="28448" y="93888"/>
                        <a:pt x="25346" y="93799"/>
                        <a:pt x="22243" y="93710"/>
                      </a:cubicBezTo>
                      <a:cubicBezTo>
                        <a:pt x="24548" y="77224"/>
                        <a:pt x="23662" y="60560"/>
                        <a:pt x="18964" y="44252"/>
                      </a:cubicBezTo>
                      <a:cubicBezTo>
                        <a:pt x="16659" y="36274"/>
                        <a:pt x="13557" y="28474"/>
                        <a:pt x="9569" y="21118"/>
                      </a:cubicBezTo>
                      <a:cubicBezTo>
                        <a:pt x="7619" y="17483"/>
                        <a:pt x="5403" y="13938"/>
                        <a:pt x="3364" y="10393"/>
                      </a:cubicBezTo>
                      <a:cubicBezTo>
                        <a:pt x="1414" y="7025"/>
                        <a:pt x="-890" y="4011"/>
                        <a:pt x="350" y="200"/>
                      </a:cubicBezTo>
                      <a:cubicBezTo>
                        <a:pt x="350" y="200"/>
                        <a:pt x="439" y="111"/>
                        <a:pt x="705" y="22"/>
                      </a:cubicBezTo>
                      <a:lnTo>
                        <a:pt x="705" y="2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7" name="任意多边形: 形状 516"/>
                <p:cNvSpPr/>
                <p:nvPr>
                  <p:custDataLst>
                    <p:tags r:id="rId259"/>
                  </p:custDataLst>
                </p:nvPr>
              </p:nvSpPr>
              <p:spPr>
                <a:xfrm>
                  <a:off x="8994095" y="3405598"/>
                  <a:ext cx="19255" cy="94420"/>
                </a:xfrm>
                <a:custGeom>
                  <a:avLst/>
                  <a:gdLst>
                    <a:gd name="connsiteX0" fmla="*/ 1083 w 19255"/>
                    <a:gd name="connsiteY0" fmla="*/ 86 h 94420"/>
                    <a:gd name="connsiteX1" fmla="*/ 13138 w 19255"/>
                    <a:gd name="connsiteY1" fmla="*/ 18167 h 94420"/>
                    <a:gd name="connsiteX2" fmla="*/ 18633 w 19255"/>
                    <a:gd name="connsiteY2" fmla="*/ 42719 h 94420"/>
                    <a:gd name="connsiteX3" fmla="*/ 12783 w 19255"/>
                    <a:gd name="connsiteY3" fmla="*/ 91203 h 94420"/>
                    <a:gd name="connsiteX4" fmla="*/ 3122 w 19255"/>
                    <a:gd name="connsiteY4" fmla="*/ 88366 h 94420"/>
                    <a:gd name="connsiteX5" fmla="*/ 9326 w 19255"/>
                    <a:gd name="connsiteY5" fmla="*/ 43251 h 94420"/>
                    <a:gd name="connsiteX6" fmla="*/ 4983 w 19255"/>
                    <a:gd name="connsiteY6" fmla="*/ 21003 h 94420"/>
                    <a:gd name="connsiteX7" fmla="*/ 108 w 19255"/>
                    <a:gd name="connsiteY7" fmla="*/ 440 h 94420"/>
                    <a:gd name="connsiteX8" fmla="*/ 1083 w 19255"/>
                    <a:gd name="connsiteY8" fmla="*/ 86 h 94420"/>
                    <a:gd name="connsiteX9" fmla="*/ 1083 w 19255"/>
                    <a:gd name="connsiteY9" fmla="*/ 86 h 94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255" h="94420">
                      <a:moveTo>
                        <a:pt x="1083" y="86"/>
                      </a:moveTo>
                      <a:cubicBezTo>
                        <a:pt x="7554" y="3276"/>
                        <a:pt x="10922" y="11963"/>
                        <a:pt x="13138" y="18167"/>
                      </a:cubicBezTo>
                      <a:cubicBezTo>
                        <a:pt x="15974" y="26144"/>
                        <a:pt x="17747" y="34387"/>
                        <a:pt x="18633" y="42719"/>
                      </a:cubicBezTo>
                      <a:cubicBezTo>
                        <a:pt x="20406" y="59206"/>
                        <a:pt x="18367" y="75869"/>
                        <a:pt x="12783" y="91203"/>
                      </a:cubicBezTo>
                      <a:cubicBezTo>
                        <a:pt x="10656" y="97053"/>
                        <a:pt x="906" y="94216"/>
                        <a:pt x="3122" y="88366"/>
                      </a:cubicBezTo>
                      <a:cubicBezTo>
                        <a:pt x="8529" y="74096"/>
                        <a:pt x="10656" y="58851"/>
                        <a:pt x="9326" y="43251"/>
                      </a:cubicBezTo>
                      <a:cubicBezTo>
                        <a:pt x="8706" y="35806"/>
                        <a:pt x="7111" y="28272"/>
                        <a:pt x="4983" y="21003"/>
                      </a:cubicBezTo>
                      <a:cubicBezTo>
                        <a:pt x="3122" y="14622"/>
                        <a:pt x="-689" y="7088"/>
                        <a:pt x="108" y="440"/>
                      </a:cubicBezTo>
                      <a:cubicBezTo>
                        <a:pt x="197" y="-3"/>
                        <a:pt x="729" y="-92"/>
                        <a:pt x="1083" y="86"/>
                      </a:cubicBezTo>
                      <a:lnTo>
                        <a:pt x="1083" y="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8" name="任意多边形: 形状 517"/>
                <p:cNvSpPr/>
                <p:nvPr>
                  <p:custDataLst>
                    <p:tags r:id="rId260"/>
                  </p:custDataLst>
                </p:nvPr>
              </p:nvSpPr>
              <p:spPr>
                <a:xfrm>
                  <a:off x="9328320" y="3550470"/>
                  <a:ext cx="343851" cy="75675"/>
                </a:xfrm>
                <a:custGeom>
                  <a:avLst/>
                  <a:gdLst>
                    <a:gd name="connsiteX0" fmla="*/ 332777 w 343851"/>
                    <a:gd name="connsiteY0" fmla="*/ 14669 h 75675"/>
                    <a:gd name="connsiteX1" fmla="*/ 336322 w 343851"/>
                    <a:gd name="connsiteY1" fmla="*/ 60937 h 75675"/>
                    <a:gd name="connsiteX2" fmla="*/ 272593 w 343851"/>
                    <a:gd name="connsiteY2" fmla="*/ 75296 h 75675"/>
                    <a:gd name="connsiteX3" fmla="*/ 98247 w 343851"/>
                    <a:gd name="connsiteY3" fmla="*/ 75296 h 75675"/>
                    <a:gd name="connsiteX4" fmla="*/ 55170 w 343851"/>
                    <a:gd name="connsiteY4" fmla="*/ 75296 h 75675"/>
                    <a:gd name="connsiteX5" fmla="*/ 34164 w 343851"/>
                    <a:gd name="connsiteY5" fmla="*/ 75296 h 75675"/>
                    <a:gd name="connsiteX6" fmla="*/ 16082 w 343851"/>
                    <a:gd name="connsiteY6" fmla="*/ 74676 h 75675"/>
                    <a:gd name="connsiteX7" fmla="*/ 5268 w 343851"/>
                    <a:gd name="connsiteY7" fmla="*/ 67585 h 75675"/>
                    <a:gd name="connsiteX8" fmla="*/ 4116 w 343851"/>
                    <a:gd name="connsiteY8" fmla="*/ 51985 h 75675"/>
                    <a:gd name="connsiteX9" fmla="*/ 748 w 343851"/>
                    <a:gd name="connsiteY9" fmla="*/ 19013 h 75675"/>
                    <a:gd name="connsiteX10" fmla="*/ 53575 w 343851"/>
                    <a:gd name="connsiteY10" fmla="*/ 488 h 75675"/>
                    <a:gd name="connsiteX11" fmla="*/ 139640 w 343851"/>
                    <a:gd name="connsiteY11" fmla="*/ 3235 h 75675"/>
                    <a:gd name="connsiteX12" fmla="*/ 336056 w 343851"/>
                    <a:gd name="connsiteY12" fmla="*/ 9351 h 75675"/>
                    <a:gd name="connsiteX13" fmla="*/ 337652 w 343851"/>
                    <a:gd name="connsiteY13" fmla="*/ 19810 h 75675"/>
                    <a:gd name="connsiteX14" fmla="*/ 328611 w 343851"/>
                    <a:gd name="connsiteY14" fmla="*/ 21494 h 75675"/>
                    <a:gd name="connsiteX15" fmla="*/ 325509 w 343851"/>
                    <a:gd name="connsiteY15" fmla="*/ 14492 h 75675"/>
                    <a:gd name="connsiteX16" fmla="*/ 334549 w 343851"/>
                    <a:gd name="connsiteY16" fmla="*/ 9528 h 75675"/>
                    <a:gd name="connsiteX17" fmla="*/ 336145 w 343851"/>
                    <a:gd name="connsiteY17" fmla="*/ 19987 h 75675"/>
                    <a:gd name="connsiteX18" fmla="*/ 179437 w 343851"/>
                    <a:gd name="connsiteY18" fmla="*/ 14581 h 75675"/>
                    <a:gd name="connsiteX19" fmla="*/ 102147 w 343851"/>
                    <a:gd name="connsiteY19" fmla="*/ 11922 h 75675"/>
                    <a:gd name="connsiteX20" fmla="*/ 62438 w 343851"/>
                    <a:gd name="connsiteY20" fmla="*/ 10592 h 75675"/>
                    <a:gd name="connsiteX21" fmla="*/ 28314 w 343851"/>
                    <a:gd name="connsiteY21" fmla="*/ 10149 h 75675"/>
                    <a:gd name="connsiteX22" fmla="*/ 9612 w 343851"/>
                    <a:gd name="connsiteY22" fmla="*/ 25394 h 75675"/>
                    <a:gd name="connsiteX23" fmla="*/ 13689 w 343851"/>
                    <a:gd name="connsiteY23" fmla="*/ 55708 h 75675"/>
                    <a:gd name="connsiteX24" fmla="*/ 19184 w 343851"/>
                    <a:gd name="connsiteY24" fmla="*/ 65546 h 75675"/>
                    <a:gd name="connsiteX25" fmla="*/ 38241 w 343851"/>
                    <a:gd name="connsiteY25" fmla="*/ 65723 h 75675"/>
                    <a:gd name="connsiteX26" fmla="*/ 76886 w 343851"/>
                    <a:gd name="connsiteY26" fmla="*/ 65723 h 75675"/>
                    <a:gd name="connsiteX27" fmla="*/ 232441 w 343851"/>
                    <a:gd name="connsiteY27" fmla="*/ 65812 h 75675"/>
                    <a:gd name="connsiteX28" fmla="*/ 276582 w 343851"/>
                    <a:gd name="connsiteY28" fmla="*/ 65901 h 75675"/>
                    <a:gd name="connsiteX29" fmla="*/ 317266 w 343851"/>
                    <a:gd name="connsiteY29" fmla="*/ 63596 h 75675"/>
                    <a:gd name="connsiteX30" fmla="*/ 330916 w 343851"/>
                    <a:gd name="connsiteY30" fmla="*/ 15999 h 75675"/>
                    <a:gd name="connsiteX31" fmla="*/ 332777 w 343851"/>
                    <a:gd name="connsiteY31" fmla="*/ 14669 h 75675"/>
                    <a:gd name="connsiteX32" fmla="*/ 332777 w 343851"/>
                    <a:gd name="connsiteY32" fmla="*/ 14669 h 7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43851" h="75675">
                      <a:moveTo>
                        <a:pt x="332777" y="14669"/>
                      </a:moveTo>
                      <a:cubicBezTo>
                        <a:pt x="347313" y="26369"/>
                        <a:pt x="346515" y="47464"/>
                        <a:pt x="336322" y="60937"/>
                      </a:cubicBezTo>
                      <a:cubicBezTo>
                        <a:pt x="322140" y="79551"/>
                        <a:pt x="293777" y="75207"/>
                        <a:pt x="272593" y="75296"/>
                      </a:cubicBezTo>
                      <a:cubicBezTo>
                        <a:pt x="214448" y="75473"/>
                        <a:pt x="156392" y="75296"/>
                        <a:pt x="98247" y="75296"/>
                      </a:cubicBezTo>
                      <a:cubicBezTo>
                        <a:pt x="83888" y="75296"/>
                        <a:pt x="69529" y="75296"/>
                        <a:pt x="55170" y="75296"/>
                      </a:cubicBezTo>
                      <a:cubicBezTo>
                        <a:pt x="48168" y="75296"/>
                        <a:pt x="41166" y="75296"/>
                        <a:pt x="34164" y="75296"/>
                      </a:cubicBezTo>
                      <a:cubicBezTo>
                        <a:pt x="28225" y="75296"/>
                        <a:pt x="22021" y="75828"/>
                        <a:pt x="16082" y="74676"/>
                      </a:cubicBezTo>
                      <a:cubicBezTo>
                        <a:pt x="11739" y="73789"/>
                        <a:pt x="7484" y="71662"/>
                        <a:pt x="5268" y="67585"/>
                      </a:cubicBezTo>
                      <a:cubicBezTo>
                        <a:pt x="2521" y="62621"/>
                        <a:pt x="4294" y="57214"/>
                        <a:pt x="4116" y="51985"/>
                      </a:cubicBezTo>
                      <a:cubicBezTo>
                        <a:pt x="3673" y="40906"/>
                        <a:pt x="-2000" y="30003"/>
                        <a:pt x="748" y="19013"/>
                      </a:cubicBezTo>
                      <a:cubicBezTo>
                        <a:pt x="6332" y="-3412"/>
                        <a:pt x="35582" y="-44"/>
                        <a:pt x="53575" y="488"/>
                      </a:cubicBezTo>
                      <a:cubicBezTo>
                        <a:pt x="82293" y="1463"/>
                        <a:pt x="110922" y="2349"/>
                        <a:pt x="139640" y="3235"/>
                      </a:cubicBezTo>
                      <a:cubicBezTo>
                        <a:pt x="205142" y="5274"/>
                        <a:pt x="270555" y="7313"/>
                        <a:pt x="336056" y="9351"/>
                      </a:cubicBezTo>
                      <a:cubicBezTo>
                        <a:pt x="342349" y="9528"/>
                        <a:pt x="343147" y="17949"/>
                        <a:pt x="337652" y="19810"/>
                      </a:cubicBezTo>
                      <a:cubicBezTo>
                        <a:pt x="334815" y="20785"/>
                        <a:pt x="331625" y="21051"/>
                        <a:pt x="328611" y="21494"/>
                      </a:cubicBezTo>
                      <a:cubicBezTo>
                        <a:pt x="324445" y="22115"/>
                        <a:pt x="321786" y="16797"/>
                        <a:pt x="325509" y="14492"/>
                      </a:cubicBezTo>
                      <a:cubicBezTo>
                        <a:pt x="328522" y="12631"/>
                        <a:pt x="331270" y="10769"/>
                        <a:pt x="334549" y="9528"/>
                      </a:cubicBezTo>
                      <a:cubicBezTo>
                        <a:pt x="335081" y="12985"/>
                        <a:pt x="335613" y="16442"/>
                        <a:pt x="336145" y="19987"/>
                      </a:cubicBezTo>
                      <a:cubicBezTo>
                        <a:pt x="283939" y="18215"/>
                        <a:pt x="231644" y="16442"/>
                        <a:pt x="179437" y="14581"/>
                      </a:cubicBezTo>
                      <a:cubicBezTo>
                        <a:pt x="153645" y="13694"/>
                        <a:pt x="127940" y="12808"/>
                        <a:pt x="102147" y="11922"/>
                      </a:cubicBezTo>
                      <a:cubicBezTo>
                        <a:pt x="88940" y="11478"/>
                        <a:pt x="75645" y="11035"/>
                        <a:pt x="62438" y="10592"/>
                      </a:cubicBezTo>
                      <a:cubicBezTo>
                        <a:pt x="51182" y="10237"/>
                        <a:pt x="39482" y="8908"/>
                        <a:pt x="28314" y="10149"/>
                      </a:cubicBezTo>
                      <a:cubicBezTo>
                        <a:pt x="19096" y="11124"/>
                        <a:pt x="9966" y="14935"/>
                        <a:pt x="9612" y="25394"/>
                      </a:cubicBezTo>
                      <a:cubicBezTo>
                        <a:pt x="9257" y="35587"/>
                        <a:pt x="14309" y="45426"/>
                        <a:pt x="13689" y="55708"/>
                      </a:cubicBezTo>
                      <a:cubicBezTo>
                        <a:pt x="13334" y="61203"/>
                        <a:pt x="12625" y="64749"/>
                        <a:pt x="19184" y="65546"/>
                      </a:cubicBezTo>
                      <a:cubicBezTo>
                        <a:pt x="25477" y="66255"/>
                        <a:pt x="31948" y="65723"/>
                        <a:pt x="38241" y="65723"/>
                      </a:cubicBezTo>
                      <a:cubicBezTo>
                        <a:pt x="51093" y="65723"/>
                        <a:pt x="63945" y="65723"/>
                        <a:pt x="76886" y="65723"/>
                      </a:cubicBezTo>
                      <a:cubicBezTo>
                        <a:pt x="128738" y="65723"/>
                        <a:pt x="180590" y="65812"/>
                        <a:pt x="232441" y="65812"/>
                      </a:cubicBezTo>
                      <a:cubicBezTo>
                        <a:pt x="247155" y="65812"/>
                        <a:pt x="261868" y="65812"/>
                        <a:pt x="276582" y="65901"/>
                      </a:cubicBezTo>
                      <a:cubicBezTo>
                        <a:pt x="289700" y="65989"/>
                        <a:pt x="304768" y="67851"/>
                        <a:pt x="317266" y="63596"/>
                      </a:cubicBezTo>
                      <a:cubicBezTo>
                        <a:pt x="335879" y="57303"/>
                        <a:pt x="339425" y="32396"/>
                        <a:pt x="330916" y="15999"/>
                      </a:cubicBezTo>
                      <a:cubicBezTo>
                        <a:pt x="330649" y="14758"/>
                        <a:pt x="331890" y="13960"/>
                        <a:pt x="332777" y="14669"/>
                      </a:cubicBezTo>
                      <a:lnTo>
                        <a:pt x="332777" y="146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9" name="任意多边形: 形状 518"/>
                <p:cNvSpPr/>
                <p:nvPr>
                  <p:custDataLst>
                    <p:tags r:id="rId261"/>
                  </p:custDataLst>
                </p:nvPr>
              </p:nvSpPr>
              <p:spPr>
                <a:xfrm>
                  <a:off x="8468576" y="3547000"/>
                  <a:ext cx="107089" cy="74198"/>
                </a:xfrm>
                <a:custGeom>
                  <a:avLst/>
                  <a:gdLst>
                    <a:gd name="connsiteX0" fmla="*/ 98847 w 107089"/>
                    <a:gd name="connsiteY0" fmla="*/ 19557 h 74198"/>
                    <a:gd name="connsiteX1" fmla="*/ 103279 w 107089"/>
                    <a:gd name="connsiteY1" fmla="*/ 54569 h 74198"/>
                    <a:gd name="connsiteX2" fmla="*/ 101417 w 107089"/>
                    <a:gd name="connsiteY2" fmla="*/ 67686 h 74198"/>
                    <a:gd name="connsiteX3" fmla="*/ 90427 w 107089"/>
                    <a:gd name="connsiteY3" fmla="*/ 72739 h 74198"/>
                    <a:gd name="connsiteX4" fmla="*/ 56213 w 107089"/>
                    <a:gd name="connsiteY4" fmla="*/ 73448 h 74198"/>
                    <a:gd name="connsiteX5" fmla="*/ 21823 w 107089"/>
                    <a:gd name="connsiteY5" fmla="*/ 73448 h 74198"/>
                    <a:gd name="connsiteX6" fmla="*/ 18 w 107089"/>
                    <a:gd name="connsiteY6" fmla="*/ 33562 h 74198"/>
                    <a:gd name="connsiteX7" fmla="*/ 7996 w 107089"/>
                    <a:gd name="connsiteY7" fmla="*/ 6705 h 74198"/>
                    <a:gd name="connsiteX8" fmla="*/ 32991 w 107089"/>
                    <a:gd name="connsiteY8" fmla="*/ 1564 h 74198"/>
                    <a:gd name="connsiteX9" fmla="*/ 50807 w 107089"/>
                    <a:gd name="connsiteY9" fmla="*/ 6351 h 74198"/>
                    <a:gd name="connsiteX10" fmla="*/ 68888 w 107089"/>
                    <a:gd name="connsiteY10" fmla="*/ 7237 h 74198"/>
                    <a:gd name="connsiteX11" fmla="*/ 104697 w 107089"/>
                    <a:gd name="connsiteY11" fmla="*/ 12112 h 74198"/>
                    <a:gd name="connsiteX12" fmla="*/ 102392 w 107089"/>
                    <a:gd name="connsiteY12" fmla="*/ 21064 h 74198"/>
                    <a:gd name="connsiteX13" fmla="*/ 76865 w 107089"/>
                    <a:gd name="connsiteY13" fmla="*/ 17785 h 74198"/>
                    <a:gd name="connsiteX14" fmla="*/ 50895 w 107089"/>
                    <a:gd name="connsiteY14" fmla="*/ 16455 h 74198"/>
                    <a:gd name="connsiteX15" fmla="*/ 38575 w 107089"/>
                    <a:gd name="connsiteY15" fmla="*/ 13885 h 74198"/>
                    <a:gd name="connsiteX16" fmla="*/ 25280 w 107089"/>
                    <a:gd name="connsiteY16" fmla="*/ 9896 h 74198"/>
                    <a:gd name="connsiteX17" fmla="*/ 10477 w 107089"/>
                    <a:gd name="connsiteY17" fmla="*/ 24521 h 74198"/>
                    <a:gd name="connsiteX18" fmla="*/ 10212 w 107089"/>
                    <a:gd name="connsiteY18" fmla="*/ 46946 h 74198"/>
                    <a:gd name="connsiteX19" fmla="*/ 18721 w 107089"/>
                    <a:gd name="connsiteY19" fmla="*/ 62812 h 74198"/>
                    <a:gd name="connsiteX20" fmla="*/ 32104 w 107089"/>
                    <a:gd name="connsiteY20" fmla="*/ 64230 h 74198"/>
                    <a:gd name="connsiteX21" fmla="*/ 46375 w 107089"/>
                    <a:gd name="connsiteY21" fmla="*/ 64053 h 74198"/>
                    <a:gd name="connsiteX22" fmla="*/ 75979 w 107089"/>
                    <a:gd name="connsiteY22" fmla="*/ 63698 h 74198"/>
                    <a:gd name="connsiteX23" fmla="*/ 90161 w 107089"/>
                    <a:gd name="connsiteY23" fmla="*/ 63521 h 74198"/>
                    <a:gd name="connsiteX24" fmla="*/ 94415 w 107089"/>
                    <a:gd name="connsiteY24" fmla="*/ 59178 h 74198"/>
                    <a:gd name="connsiteX25" fmla="*/ 94327 w 107089"/>
                    <a:gd name="connsiteY25" fmla="*/ 51643 h 74198"/>
                    <a:gd name="connsiteX26" fmla="*/ 96543 w 107089"/>
                    <a:gd name="connsiteY26" fmla="*/ 19646 h 74198"/>
                    <a:gd name="connsiteX27" fmla="*/ 98847 w 107089"/>
                    <a:gd name="connsiteY27" fmla="*/ 19557 h 74198"/>
                    <a:gd name="connsiteX28" fmla="*/ 98847 w 107089"/>
                    <a:gd name="connsiteY28" fmla="*/ 19557 h 74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07089" h="74198">
                      <a:moveTo>
                        <a:pt x="98847" y="19557"/>
                      </a:moveTo>
                      <a:cubicBezTo>
                        <a:pt x="101417" y="31346"/>
                        <a:pt x="102658" y="42603"/>
                        <a:pt x="103279" y="54569"/>
                      </a:cubicBezTo>
                      <a:cubicBezTo>
                        <a:pt x="103545" y="59089"/>
                        <a:pt x="104165" y="63875"/>
                        <a:pt x="101417" y="67686"/>
                      </a:cubicBezTo>
                      <a:cubicBezTo>
                        <a:pt x="98936" y="71232"/>
                        <a:pt x="94593" y="72296"/>
                        <a:pt x="90427" y="72739"/>
                      </a:cubicBezTo>
                      <a:cubicBezTo>
                        <a:pt x="79170" y="73714"/>
                        <a:pt x="67559" y="73271"/>
                        <a:pt x="56213" y="73448"/>
                      </a:cubicBezTo>
                      <a:cubicBezTo>
                        <a:pt x="45045" y="73625"/>
                        <a:pt x="32991" y="75043"/>
                        <a:pt x="21823" y="73448"/>
                      </a:cubicBezTo>
                      <a:cubicBezTo>
                        <a:pt x="2146" y="70523"/>
                        <a:pt x="-247" y="49339"/>
                        <a:pt x="18" y="33562"/>
                      </a:cubicBezTo>
                      <a:cubicBezTo>
                        <a:pt x="196" y="23901"/>
                        <a:pt x="1348" y="13973"/>
                        <a:pt x="7996" y="6705"/>
                      </a:cubicBezTo>
                      <a:cubicBezTo>
                        <a:pt x="14555" y="-474"/>
                        <a:pt x="23684" y="-1360"/>
                        <a:pt x="32991" y="1564"/>
                      </a:cubicBezTo>
                      <a:cubicBezTo>
                        <a:pt x="38929" y="3426"/>
                        <a:pt x="44602" y="5553"/>
                        <a:pt x="50807" y="6351"/>
                      </a:cubicBezTo>
                      <a:cubicBezTo>
                        <a:pt x="56834" y="7060"/>
                        <a:pt x="62861" y="7148"/>
                        <a:pt x="68888" y="7237"/>
                      </a:cubicBezTo>
                      <a:cubicBezTo>
                        <a:pt x="80322" y="7326"/>
                        <a:pt x="94061" y="6528"/>
                        <a:pt x="104697" y="12112"/>
                      </a:cubicBezTo>
                      <a:cubicBezTo>
                        <a:pt x="108863" y="14328"/>
                        <a:pt x="107267" y="21685"/>
                        <a:pt x="102392" y="21064"/>
                      </a:cubicBezTo>
                      <a:cubicBezTo>
                        <a:pt x="93795" y="20001"/>
                        <a:pt x="85552" y="18051"/>
                        <a:pt x="76865" y="17785"/>
                      </a:cubicBezTo>
                      <a:cubicBezTo>
                        <a:pt x="68179" y="17430"/>
                        <a:pt x="59582" y="17607"/>
                        <a:pt x="50895" y="16455"/>
                      </a:cubicBezTo>
                      <a:cubicBezTo>
                        <a:pt x="46729" y="15923"/>
                        <a:pt x="42652" y="15126"/>
                        <a:pt x="38575" y="13885"/>
                      </a:cubicBezTo>
                      <a:cubicBezTo>
                        <a:pt x="34143" y="12555"/>
                        <a:pt x="29800" y="10428"/>
                        <a:pt x="25280" y="9896"/>
                      </a:cubicBezTo>
                      <a:cubicBezTo>
                        <a:pt x="16416" y="8833"/>
                        <a:pt x="11807" y="16987"/>
                        <a:pt x="10477" y="24521"/>
                      </a:cubicBezTo>
                      <a:cubicBezTo>
                        <a:pt x="9237" y="31612"/>
                        <a:pt x="9325" y="39678"/>
                        <a:pt x="10212" y="46946"/>
                      </a:cubicBezTo>
                      <a:cubicBezTo>
                        <a:pt x="10921" y="52796"/>
                        <a:pt x="12782" y="59975"/>
                        <a:pt x="18721" y="62812"/>
                      </a:cubicBezTo>
                      <a:cubicBezTo>
                        <a:pt x="22886" y="64762"/>
                        <a:pt x="27673" y="64319"/>
                        <a:pt x="32104" y="64230"/>
                      </a:cubicBezTo>
                      <a:cubicBezTo>
                        <a:pt x="36891" y="64141"/>
                        <a:pt x="41677" y="64141"/>
                        <a:pt x="46375" y="64053"/>
                      </a:cubicBezTo>
                      <a:cubicBezTo>
                        <a:pt x="56213" y="63964"/>
                        <a:pt x="66052" y="63787"/>
                        <a:pt x="75979" y="63698"/>
                      </a:cubicBezTo>
                      <a:cubicBezTo>
                        <a:pt x="80588" y="63698"/>
                        <a:pt x="85552" y="64053"/>
                        <a:pt x="90161" y="63521"/>
                      </a:cubicBezTo>
                      <a:cubicBezTo>
                        <a:pt x="93263" y="63166"/>
                        <a:pt x="94238" y="62369"/>
                        <a:pt x="94415" y="59178"/>
                      </a:cubicBezTo>
                      <a:cubicBezTo>
                        <a:pt x="94593" y="56696"/>
                        <a:pt x="94327" y="54125"/>
                        <a:pt x="94327" y="51643"/>
                      </a:cubicBezTo>
                      <a:cubicBezTo>
                        <a:pt x="94149" y="40653"/>
                        <a:pt x="94858" y="30460"/>
                        <a:pt x="96543" y="19646"/>
                      </a:cubicBezTo>
                      <a:cubicBezTo>
                        <a:pt x="96720" y="18405"/>
                        <a:pt x="98581" y="18494"/>
                        <a:pt x="98847" y="19557"/>
                      </a:cubicBezTo>
                      <a:lnTo>
                        <a:pt x="98847" y="195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0" name="任意多边形: 形状 519"/>
                <p:cNvSpPr/>
                <p:nvPr>
                  <p:custDataLst>
                    <p:tags r:id="rId262"/>
                  </p:custDataLst>
                </p:nvPr>
              </p:nvSpPr>
              <p:spPr>
                <a:xfrm>
                  <a:off x="8245439" y="3428486"/>
                  <a:ext cx="65429" cy="5265"/>
                </a:xfrm>
                <a:custGeom>
                  <a:avLst/>
                  <a:gdLst>
                    <a:gd name="connsiteX0" fmla="*/ 64941 w 65429"/>
                    <a:gd name="connsiteY0" fmla="*/ 1484 h 5265"/>
                    <a:gd name="connsiteX1" fmla="*/ 33742 w 65429"/>
                    <a:gd name="connsiteY1" fmla="*/ 3611 h 5265"/>
                    <a:gd name="connsiteX2" fmla="*/ 17610 w 65429"/>
                    <a:gd name="connsiteY2" fmla="*/ 4497 h 5265"/>
                    <a:gd name="connsiteX3" fmla="*/ 1478 w 65429"/>
                    <a:gd name="connsiteY3" fmla="*/ 5207 h 5265"/>
                    <a:gd name="connsiteX4" fmla="*/ 1035 w 65429"/>
                    <a:gd name="connsiteY4" fmla="*/ 2370 h 5265"/>
                    <a:gd name="connsiteX5" fmla="*/ 16280 w 65429"/>
                    <a:gd name="connsiteY5" fmla="*/ 1307 h 5265"/>
                    <a:gd name="connsiteX6" fmla="*/ 32412 w 65429"/>
                    <a:gd name="connsiteY6" fmla="*/ 598 h 5265"/>
                    <a:gd name="connsiteX7" fmla="*/ 64764 w 65429"/>
                    <a:gd name="connsiteY7" fmla="*/ 243 h 5265"/>
                    <a:gd name="connsiteX8" fmla="*/ 64941 w 65429"/>
                    <a:gd name="connsiteY8" fmla="*/ 1484 h 5265"/>
                    <a:gd name="connsiteX9" fmla="*/ 64941 w 65429"/>
                    <a:gd name="connsiteY9" fmla="*/ 1484 h 5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429" h="5265">
                      <a:moveTo>
                        <a:pt x="64941" y="1484"/>
                      </a:moveTo>
                      <a:cubicBezTo>
                        <a:pt x="54571" y="2636"/>
                        <a:pt x="44200" y="3079"/>
                        <a:pt x="33742" y="3611"/>
                      </a:cubicBezTo>
                      <a:cubicBezTo>
                        <a:pt x="28335" y="3877"/>
                        <a:pt x="23017" y="4231"/>
                        <a:pt x="17610" y="4497"/>
                      </a:cubicBezTo>
                      <a:cubicBezTo>
                        <a:pt x="12292" y="4763"/>
                        <a:pt x="6796" y="5473"/>
                        <a:pt x="1478" y="5207"/>
                      </a:cubicBezTo>
                      <a:cubicBezTo>
                        <a:pt x="-117" y="5118"/>
                        <a:pt x="-649" y="2636"/>
                        <a:pt x="1035" y="2370"/>
                      </a:cubicBezTo>
                      <a:cubicBezTo>
                        <a:pt x="5999" y="1484"/>
                        <a:pt x="11228" y="1573"/>
                        <a:pt x="16280" y="1307"/>
                      </a:cubicBezTo>
                      <a:cubicBezTo>
                        <a:pt x="21687" y="1041"/>
                        <a:pt x="27005" y="775"/>
                        <a:pt x="32412" y="598"/>
                      </a:cubicBezTo>
                      <a:cubicBezTo>
                        <a:pt x="43225" y="154"/>
                        <a:pt x="53862" y="-289"/>
                        <a:pt x="64764" y="243"/>
                      </a:cubicBezTo>
                      <a:cubicBezTo>
                        <a:pt x="65473" y="243"/>
                        <a:pt x="65739" y="1395"/>
                        <a:pt x="64941" y="1484"/>
                      </a:cubicBezTo>
                      <a:lnTo>
                        <a:pt x="64941" y="148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1" name="任意多边形: 形状 520"/>
                <p:cNvSpPr/>
                <p:nvPr>
                  <p:custDataLst>
                    <p:tags r:id="rId263"/>
                  </p:custDataLst>
                </p:nvPr>
              </p:nvSpPr>
              <p:spPr>
                <a:xfrm>
                  <a:off x="8249489" y="3474066"/>
                  <a:ext cx="152608" cy="5134"/>
                </a:xfrm>
                <a:custGeom>
                  <a:avLst/>
                  <a:gdLst>
                    <a:gd name="connsiteX0" fmla="*/ 151388 w 152608"/>
                    <a:gd name="connsiteY0" fmla="*/ 4565 h 5134"/>
                    <a:gd name="connsiteX1" fmla="*/ 76669 w 152608"/>
                    <a:gd name="connsiteY1" fmla="*/ 4033 h 5134"/>
                    <a:gd name="connsiteX2" fmla="*/ 40417 w 152608"/>
                    <a:gd name="connsiteY2" fmla="*/ 4210 h 5134"/>
                    <a:gd name="connsiteX3" fmla="*/ 1949 w 152608"/>
                    <a:gd name="connsiteY3" fmla="*/ 4742 h 5134"/>
                    <a:gd name="connsiteX4" fmla="*/ 1329 w 152608"/>
                    <a:gd name="connsiteY4" fmla="*/ 931 h 5134"/>
                    <a:gd name="connsiteX5" fmla="*/ 36960 w 152608"/>
                    <a:gd name="connsiteY5" fmla="*/ 133 h 5134"/>
                    <a:gd name="connsiteX6" fmla="*/ 75428 w 152608"/>
                    <a:gd name="connsiteY6" fmla="*/ 44 h 5134"/>
                    <a:gd name="connsiteX7" fmla="*/ 151300 w 152608"/>
                    <a:gd name="connsiteY7" fmla="*/ 1994 h 5134"/>
                    <a:gd name="connsiteX8" fmla="*/ 151388 w 152608"/>
                    <a:gd name="connsiteY8" fmla="*/ 4565 h 5134"/>
                    <a:gd name="connsiteX9" fmla="*/ 151388 w 152608"/>
                    <a:gd name="connsiteY9" fmla="*/ 4565 h 5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608" h="5134">
                      <a:moveTo>
                        <a:pt x="151388" y="4565"/>
                      </a:moveTo>
                      <a:cubicBezTo>
                        <a:pt x="126482" y="4299"/>
                        <a:pt x="101575" y="4033"/>
                        <a:pt x="76669" y="4033"/>
                      </a:cubicBezTo>
                      <a:cubicBezTo>
                        <a:pt x="64614" y="4033"/>
                        <a:pt x="52471" y="4122"/>
                        <a:pt x="40417" y="4210"/>
                      </a:cubicBezTo>
                      <a:cubicBezTo>
                        <a:pt x="27742" y="4387"/>
                        <a:pt x="14624" y="5806"/>
                        <a:pt x="1949" y="4742"/>
                      </a:cubicBezTo>
                      <a:cubicBezTo>
                        <a:pt x="-90" y="4565"/>
                        <a:pt x="-887" y="1285"/>
                        <a:pt x="1329" y="931"/>
                      </a:cubicBezTo>
                      <a:cubicBezTo>
                        <a:pt x="12851" y="-576"/>
                        <a:pt x="25260" y="222"/>
                        <a:pt x="36960" y="133"/>
                      </a:cubicBezTo>
                      <a:cubicBezTo>
                        <a:pt x="49812" y="44"/>
                        <a:pt x="62576" y="44"/>
                        <a:pt x="75428" y="44"/>
                      </a:cubicBezTo>
                      <a:cubicBezTo>
                        <a:pt x="100689" y="133"/>
                        <a:pt x="126039" y="842"/>
                        <a:pt x="151300" y="1994"/>
                      </a:cubicBezTo>
                      <a:cubicBezTo>
                        <a:pt x="152984" y="2172"/>
                        <a:pt x="153073" y="4653"/>
                        <a:pt x="151388" y="4565"/>
                      </a:cubicBezTo>
                      <a:lnTo>
                        <a:pt x="151388" y="45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2" name="任意多边形: 形状 521"/>
                <p:cNvSpPr/>
                <p:nvPr>
                  <p:custDataLst>
                    <p:tags r:id="rId264"/>
                  </p:custDataLst>
                </p:nvPr>
              </p:nvSpPr>
              <p:spPr>
                <a:xfrm>
                  <a:off x="8441838" y="3447072"/>
                  <a:ext cx="164840" cy="9843"/>
                </a:xfrm>
                <a:custGeom>
                  <a:avLst/>
                  <a:gdLst>
                    <a:gd name="connsiteX0" fmla="*/ 164319 w 164840"/>
                    <a:gd name="connsiteY0" fmla="*/ 1157 h 9843"/>
                    <a:gd name="connsiteX1" fmla="*/ 82066 w 164840"/>
                    <a:gd name="connsiteY1" fmla="*/ 8336 h 9843"/>
                    <a:gd name="connsiteX2" fmla="*/ 41825 w 164840"/>
                    <a:gd name="connsiteY2" fmla="*/ 9843 h 9843"/>
                    <a:gd name="connsiteX3" fmla="*/ 1141 w 164840"/>
                    <a:gd name="connsiteY3" fmla="*/ 7450 h 9843"/>
                    <a:gd name="connsiteX4" fmla="*/ 1053 w 164840"/>
                    <a:gd name="connsiteY4" fmla="*/ 4437 h 9843"/>
                    <a:gd name="connsiteX5" fmla="*/ 40584 w 164840"/>
                    <a:gd name="connsiteY5" fmla="*/ 2930 h 9843"/>
                    <a:gd name="connsiteX6" fmla="*/ 81888 w 164840"/>
                    <a:gd name="connsiteY6" fmla="*/ 3018 h 9843"/>
                    <a:gd name="connsiteX7" fmla="*/ 164231 w 164840"/>
                    <a:gd name="connsiteY7" fmla="*/ 5 h 9843"/>
                    <a:gd name="connsiteX8" fmla="*/ 164319 w 164840"/>
                    <a:gd name="connsiteY8" fmla="*/ 1157 h 9843"/>
                    <a:gd name="connsiteX9" fmla="*/ 164319 w 164840"/>
                    <a:gd name="connsiteY9" fmla="*/ 1157 h 9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840" h="9843">
                      <a:moveTo>
                        <a:pt x="164319" y="1157"/>
                      </a:moveTo>
                      <a:cubicBezTo>
                        <a:pt x="136931" y="3993"/>
                        <a:pt x="109543" y="6120"/>
                        <a:pt x="82066" y="8336"/>
                      </a:cubicBezTo>
                      <a:cubicBezTo>
                        <a:pt x="68770" y="9400"/>
                        <a:pt x="55298" y="9843"/>
                        <a:pt x="41825" y="9843"/>
                      </a:cubicBezTo>
                      <a:cubicBezTo>
                        <a:pt x="28353" y="9843"/>
                        <a:pt x="14437" y="9932"/>
                        <a:pt x="1141" y="7450"/>
                      </a:cubicBezTo>
                      <a:cubicBezTo>
                        <a:pt x="-365" y="7184"/>
                        <a:pt x="-365" y="4703"/>
                        <a:pt x="1053" y="4437"/>
                      </a:cubicBezTo>
                      <a:cubicBezTo>
                        <a:pt x="13994" y="2664"/>
                        <a:pt x="27466" y="3018"/>
                        <a:pt x="40584" y="2930"/>
                      </a:cubicBezTo>
                      <a:cubicBezTo>
                        <a:pt x="54323" y="2841"/>
                        <a:pt x="68150" y="2841"/>
                        <a:pt x="81888" y="3018"/>
                      </a:cubicBezTo>
                      <a:cubicBezTo>
                        <a:pt x="109365" y="3373"/>
                        <a:pt x="136931" y="2043"/>
                        <a:pt x="164231" y="5"/>
                      </a:cubicBezTo>
                      <a:cubicBezTo>
                        <a:pt x="165029" y="-84"/>
                        <a:pt x="165029" y="1068"/>
                        <a:pt x="164319" y="1157"/>
                      </a:cubicBezTo>
                      <a:lnTo>
                        <a:pt x="164319" y="11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3" name="任意多边形: 形状 522"/>
                <p:cNvSpPr/>
                <p:nvPr>
                  <p:custDataLst>
                    <p:tags r:id="rId265"/>
                  </p:custDataLst>
                </p:nvPr>
              </p:nvSpPr>
              <p:spPr>
                <a:xfrm>
                  <a:off x="8665921" y="3461493"/>
                  <a:ext cx="92032" cy="7415"/>
                </a:xfrm>
                <a:custGeom>
                  <a:avLst/>
                  <a:gdLst>
                    <a:gd name="connsiteX0" fmla="*/ 91625 w 92032"/>
                    <a:gd name="connsiteY0" fmla="*/ 1271 h 7415"/>
                    <a:gd name="connsiteX1" fmla="*/ 68048 w 92032"/>
                    <a:gd name="connsiteY1" fmla="*/ 5792 h 7415"/>
                    <a:gd name="connsiteX2" fmla="*/ 46510 w 92032"/>
                    <a:gd name="connsiteY2" fmla="*/ 7299 h 7415"/>
                    <a:gd name="connsiteX3" fmla="*/ 24085 w 92032"/>
                    <a:gd name="connsiteY3" fmla="*/ 7121 h 7415"/>
                    <a:gd name="connsiteX4" fmla="*/ 12208 w 92032"/>
                    <a:gd name="connsiteY4" fmla="*/ 6058 h 7415"/>
                    <a:gd name="connsiteX5" fmla="*/ 1483 w 92032"/>
                    <a:gd name="connsiteY5" fmla="*/ 4196 h 7415"/>
                    <a:gd name="connsiteX6" fmla="*/ 1394 w 92032"/>
                    <a:gd name="connsiteY6" fmla="*/ 385 h 7415"/>
                    <a:gd name="connsiteX7" fmla="*/ 22224 w 92032"/>
                    <a:gd name="connsiteY7" fmla="*/ 828 h 7415"/>
                    <a:gd name="connsiteX8" fmla="*/ 45446 w 92032"/>
                    <a:gd name="connsiteY8" fmla="*/ 1271 h 7415"/>
                    <a:gd name="connsiteX9" fmla="*/ 68048 w 92032"/>
                    <a:gd name="connsiteY9" fmla="*/ 740 h 7415"/>
                    <a:gd name="connsiteX10" fmla="*/ 91359 w 92032"/>
                    <a:gd name="connsiteY10" fmla="*/ 119 h 7415"/>
                    <a:gd name="connsiteX11" fmla="*/ 91625 w 92032"/>
                    <a:gd name="connsiteY11" fmla="*/ 1271 h 7415"/>
                    <a:gd name="connsiteX12" fmla="*/ 91625 w 92032"/>
                    <a:gd name="connsiteY12" fmla="*/ 1271 h 7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32" h="7415">
                      <a:moveTo>
                        <a:pt x="91625" y="1271"/>
                      </a:moveTo>
                      <a:cubicBezTo>
                        <a:pt x="83737" y="2778"/>
                        <a:pt x="76025" y="4817"/>
                        <a:pt x="68048" y="5792"/>
                      </a:cubicBezTo>
                      <a:cubicBezTo>
                        <a:pt x="60957" y="6678"/>
                        <a:pt x="53689" y="7033"/>
                        <a:pt x="46510" y="7299"/>
                      </a:cubicBezTo>
                      <a:cubicBezTo>
                        <a:pt x="39064" y="7476"/>
                        <a:pt x="31619" y="7476"/>
                        <a:pt x="24085" y="7121"/>
                      </a:cubicBezTo>
                      <a:cubicBezTo>
                        <a:pt x="20096" y="6944"/>
                        <a:pt x="16196" y="6501"/>
                        <a:pt x="12208" y="6058"/>
                      </a:cubicBezTo>
                      <a:cubicBezTo>
                        <a:pt x="8662" y="5614"/>
                        <a:pt x="4940" y="5526"/>
                        <a:pt x="1483" y="4196"/>
                      </a:cubicBezTo>
                      <a:cubicBezTo>
                        <a:pt x="-201" y="3576"/>
                        <a:pt x="-733" y="651"/>
                        <a:pt x="1394" y="385"/>
                      </a:cubicBezTo>
                      <a:cubicBezTo>
                        <a:pt x="7953" y="-590"/>
                        <a:pt x="15487" y="562"/>
                        <a:pt x="22224" y="828"/>
                      </a:cubicBezTo>
                      <a:cubicBezTo>
                        <a:pt x="29935" y="1183"/>
                        <a:pt x="37735" y="1271"/>
                        <a:pt x="45446" y="1271"/>
                      </a:cubicBezTo>
                      <a:cubicBezTo>
                        <a:pt x="52980" y="1271"/>
                        <a:pt x="60514" y="828"/>
                        <a:pt x="68048" y="740"/>
                      </a:cubicBezTo>
                      <a:cubicBezTo>
                        <a:pt x="75848" y="562"/>
                        <a:pt x="83648" y="828"/>
                        <a:pt x="91359" y="119"/>
                      </a:cubicBezTo>
                      <a:cubicBezTo>
                        <a:pt x="92157" y="30"/>
                        <a:pt x="92246" y="1183"/>
                        <a:pt x="91625" y="1271"/>
                      </a:cubicBezTo>
                      <a:lnTo>
                        <a:pt x="91625" y="12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4" name="任意多边形: 形状 523"/>
                <p:cNvSpPr/>
                <p:nvPr>
                  <p:custDataLst>
                    <p:tags r:id="rId266"/>
                  </p:custDataLst>
                </p:nvPr>
              </p:nvSpPr>
              <p:spPr>
                <a:xfrm>
                  <a:off x="8708818" y="3425712"/>
                  <a:ext cx="84971" cy="5357"/>
                </a:xfrm>
                <a:custGeom>
                  <a:avLst/>
                  <a:gdLst>
                    <a:gd name="connsiteX0" fmla="*/ 84715 w 84971"/>
                    <a:gd name="connsiteY0" fmla="*/ 4080 h 5357"/>
                    <a:gd name="connsiteX1" fmla="*/ 43676 w 84971"/>
                    <a:gd name="connsiteY1" fmla="*/ 4966 h 5357"/>
                    <a:gd name="connsiteX2" fmla="*/ 1043 w 84971"/>
                    <a:gd name="connsiteY2" fmla="*/ 2130 h 5357"/>
                    <a:gd name="connsiteX3" fmla="*/ 954 w 84971"/>
                    <a:gd name="connsiteY3" fmla="*/ 3 h 5357"/>
                    <a:gd name="connsiteX4" fmla="*/ 42701 w 84971"/>
                    <a:gd name="connsiteY4" fmla="*/ 1775 h 5357"/>
                    <a:gd name="connsiteX5" fmla="*/ 84537 w 84971"/>
                    <a:gd name="connsiteY5" fmla="*/ 3371 h 5357"/>
                    <a:gd name="connsiteX6" fmla="*/ 84715 w 84971"/>
                    <a:gd name="connsiteY6" fmla="*/ 4080 h 5357"/>
                    <a:gd name="connsiteX7" fmla="*/ 84715 w 84971"/>
                    <a:gd name="connsiteY7" fmla="*/ 4080 h 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971" h="5357">
                      <a:moveTo>
                        <a:pt x="84715" y="4080"/>
                      </a:moveTo>
                      <a:cubicBezTo>
                        <a:pt x="71242" y="5941"/>
                        <a:pt x="57326" y="5321"/>
                        <a:pt x="43676" y="4966"/>
                      </a:cubicBezTo>
                      <a:cubicBezTo>
                        <a:pt x="29406" y="4612"/>
                        <a:pt x="15224" y="3725"/>
                        <a:pt x="1043" y="2130"/>
                      </a:cubicBezTo>
                      <a:cubicBezTo>
                        <a:pt x="-287" y="1953"/>
                        <a:pt x="-376" y="-86"/>
                        <a:pt x="954" y="3"/>
                      </a:cubicBezTo>
                      <a:cubicBezTo>
                        <a:pt x="14870" y="623"/>
                        <a:pt x="28786" y="1244"/>
                        <a:pt x="42701" y="1775"/>
                      </a:cubicBezTo>
                      <a:cubicBezTo>
                        <a:pt x="56617" y="2307"/>
                        <a:pt x="70622" y="1864"/>
                        <a:pt x="84537" y="3371"/>
                      </a:cubicBezTo>
                      <a:cubicBezTo>
                        <a:pt x="84980" y="3459"/>
                        <a:pt x="85158" y="4080"/>
                        <a:pt x="84715" y="4080"/>
                      </a:cubicBezTo>
                      <a:lnTo>
                        <a:pt x="84715" y="408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5" name="任意多边形: 形状 524"/>
                <p:cNvSpPr/>
                <p:nvPr>
                  <p:custDataLst>
                    <p:tags r:id="rId267"/>
                  </p:custDataLst>
                </p:nvPr>
              </p:nvSpPr>
              <p:spPr>
                <a:xfrm>
                  <a:off x="9754513" y="3237448"/>
                  <a:ext cx="29984" cy="157167"/>
                </a:xfrm>
                <a:custGeom>
                  <a:avLst/>
                  <a:gdLst>
                    <a:gd name="connsiteX0" fmla="*/ 17734 w 29984"/>
                    <a:gd name="connsiteY0" fmla="*/ 155826 h 157167"/>
                    <a:gd name="connsiteX1" fmla="*/ 20393 w 29984"/>
                    <a:gd name="connsiteY1" fmla="*/ 119043 h 157167"/>
                    <a:gd name="connsiteX2" fmla="*/ 20216 w 29984"/>
                    <a:gd name="connsiteY2" fmla="*/ 80663 h 157167"/>
                    <a:gd name="connsiteX3" fmla="*/ 14277 w 29984"/>
                    <a:gd name="connsiteY3" fmla="*/ 42727 h 157167"/>
                    <a:gd name="connsiteX4" fmla="*/ 9490 w 29984"/>
                    <a:gd name="connsiteY4" fmla="*/ 25000 h 157167"/>
                    <a:gd name="connsiteX5" fmla="*/ 2223 w 29984"/>
                    <a:gd name="connsiteY5" fmla="*/ 8248 h 157167"/>
                    <a:gd name="connsiteX6" fmla="*/ 6654 w 29984"/>
                    <a:gd name="connsiteY6" fmla="*/ 537 h 157167"/>
                    <a:gd name="connsiteX7" fmla="*/ 15163 w 29984"/>
                    <a:gd name="connsiteY7" fmla="*/ 12946 h 157167"/>
                    <a:gd name="connsiteX8" fmla="*/ 21279 w 29984"/>
                    <a:gd name="connsiteY8" fmla="*/ 32534 h 157167"/>
                    <a:gd name="connsiteX9" fmla="*/ 28902 w 29984"/>
                    <a:gd name="connsiteY9" fmla="*/ 74813 h 157167"/>
                    <a:gd name="connsiteX10" fmla="*/ 29256 w 29984"/>
                    <a:gd name="connsiteY10" fmla="*/ 117270 h 157167"/>
                    <a:gd name="connsiteX11" fmla="*/ 20216 w 29984"/>
                    <a:gd name="connsiteY11" fmla="*/ 156535 h 157167"/>
                    <a:gd name="connsiteX12" fmla="*/ 17734 w 29984"/>
                    <a:gd name="connsiteY12" fmla="*/ 155826 h 157167"/>
                    <a:gd name="connsiteX13" fmla="*/ 17734 w 29984"/>
                    <a:gd name="connsiteY13" fmla="*/ 155826 h 157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984" h="157167">
                      <a:moveTo>
                        <a:pt x="17734" y="155826"/>
                      </a:moveTo>
                      <a:cubicBezTo>
                        <a:pt x="16581" y="143506"/>
                        <a:pt x="19506" y="131274"/>
                        <a:pt x="20393" y="119043"/>
                      </a:cubicBezTo>
                      <a:cubicBezTo>
                        <a:pt x="21279" y="106279"/>
                        <a:pt x="21279" y="93515"/>
                        <a:pt x="20216" y="80663"/>
                      </a:cubicBezTo>
                      <a:cubicBezTo>
                        <a:pt x="19152" y="67900"/>
                        <a:pt x="17290" y="55225"/>
                        <a:pt x="14277" y="42727"/>
                      </a:cubicBezTo>
                      <a:cubicBezTo>
                        <a:pt x="12859" y="36789"/>
                        <a:pt x="11263" y="30850"/>
                        <a:pt x="9490" y="25000"/>
                      </a:cubicBezTo>
                      <a:cubicBezTo>
                        <a:pt x="7984" y="20214"/>
                        <a:pt x="6654" y="11439"/>
                        <a:pt x="2223" y="8248"/>
                      </a:cubicBezTo>
                      <a:cubicBezTo>
                        <a:pt x="-2653" y="4791"/>
                        <a:pt x="1247" y="-1945"/>
                        <a:pt x="6654" y="537"/>
                      </a:cubicBezTo>
                      <a:cubicBezTo>
                        <a:pt x="11618" y="2930"/>
                        <a:pt x="13479" y="8159"/>
                        <a:pt x="15163" y="12946"/>
                      </a:cubicBezTo>
                      <a:cubicBezTo>
                        <a:pt x="17468" y="19416"/>
                        <a:pt x="19506" y="25887"/>
                        <a:pt x="21279" y="32534"/>
                      </a:cubicBezTo>
                      <a:cubicBezTo>
                        <a:pt x="25002" y="46450"/>
                        <a:pt x="27572" y="60632"/>
                        <a:pt x="28902" y="74813"/>
                      </a:cubicBezTo>
                      <a:cubicBezTo>
                        <a:pt x="30231" y="88995"/>
                        <a:pt x="30320" y="103177"/>
                        <a:pt x="29256" y="117270"/>
                      </a:cubicBezTo>
                      <a:cubicBezTo>
                        <a:pt x="28281" y="130654"/>
                        <a:pt x="27306" y="145190"/>
                        <a:pt x="20216" y="156535"/>
                      </a:cubicBezTo>
                      <a:cubicBezTo>
                        <a:pt x="19595" y="157688"/>
                        <a:pt x="17911" y="157156"/>
                        <a:pt x="17734" y="155826"/>
                      </a:cubicBezTo>
                      <a:lnTo>
                        <a:pt x="17734" y="1558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6" name="任意多边形: 形状 525"/>
                <p:cNvSpPr/>
                <p:nvPr>
                  <p:custDataLst>
                    <p:tags r:id="rId268"/>
                  </p:custDataLst>
                </p:nvPr>
              </p:nvSpPr>
              <p:spPr>
                <a:xfrm>
                  <a:off x="8351528" y="3235924"/>
                  <a:ext cx="1418413" cy="9256"/>
                </a:xfrm>
                <a:custGeom>
                  <a:avLst/>
                  <a:gdLst>
                    <a:gd name="connsiteX0" fmla="*/ 1414868 w 1418413"/>
                    <a:gd name="connsiteY0" fmla="*/ 8354 h 9256"/>
                    <a:gd name="connsiteX1" fmla="*/ 1276951 w 1418413"/>
                    <a:gd name="connsiteY1" fmla="*/ 9152 h 9256"/>
                    <a:gd name="connsiteX2" fmla="*/ 1139034 w 1418413"/>
                    <a:gd name="connsiteY2" fmla="*/ 9152 h 9256"/>
                    <a:gd name="connsiteX3" fmla="*/ 863112 w 1418413"/>
                    <a:gd name="connsiteY3" fmla="*/ 9152 h 9256"/>
                    <a:gd name="connsiteX4" fmla="*/ 314103 w 1418413"/>
                    <a:gd name="connsiteY4" fmla="*/ 9152 h 9256"/>
                    <a:gd name="connsiteX5" fmla="*/ 4411 w 1418413"/>
                    <a:gd name="connsiteY5" fmla="*/ 9152 h 9256"/>
                    <a:gd name="connsiteX6" fmla="*/ 4233 w 1418413"/>
                    <a:gd name="connsiteY6" fmla="*/ 199 h 9256"/>
                    <a:gd name="connsiteX7" fmla="*/ 556078 w 1418413"/>
                    <a:gd name="connsiteY7" fmla="*/ 199 h 9256"/>
                    <a:gd name="connsiteX8" fmla="*/ 1105087 w 1418413"/>
                    <a:gd name="connsiteY8" fmla="*/ 199 h 9256"/>
                    <a:gd name="connsiteX9" fmla="*/ 1259933 w 1418413"/>
                    <a:gd name="connsiteY9" fmla="*/ 199 h 9256"/>
                    <a:gd name="connsiteX10" fmla="*/ 1414779 w 1418413"/>
                    <a:gd name="connsiteY10" fmla="*/ 997 h 9256"/>
                    <a:gd name="connsiteX11" fmla="*/ 1414868 w 1418413"/>
                    <a:gd name="connsiteY11" fmla="*/ 8354 h 9256"/>
                    <a:gd name="connsiteX12" fmla="*/ 1414868 w 1418413"/>
                    <a:gd name="connsiteY12" fmla="*/ 8354 h 9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18413" h="9256">
                      <a:moveTo>
                        <a:pt x="1414868" y="8354"/>
                      </a:moveTo>
                      <a:cubicBezTo>
                        <a:pt x="1368955" y="9683"/>
                        <a:pt x="1322953" y="9152"/>
                        <a:pt x="1276951" y="9152"/>
                      </a:cubicBezTo>
                      <a:cubicBezTo>
                        <a:pt x="1230949" y="9152"/>
                        <a:pt x="1184948" y="9152"/>
                        <a:pt x="1139034" y="9152"/>
                      </a:cubicBezTo>
                      <a:cubicBezTo>
                        <a:pt x="1047031" y="9152"/>
                        <a:pt x="955115" y="9152"/>
                        <a:pt x="863112" y="9152"/>
                      </a:cubicBezTo>
                      <a:cubicBezTo>
                        <a:pt x="680079" y="9152"/>
                        <a:pt x="497136" y="9152"/>
                        <a:pt x="314103" y="9152"/>
                      </a:cubicBezTo>
                      <a:cubicBezTo>
                        <a:pt x="210843" y="9152"/>
                        <a:pt x="107671" y="9152"/>
                        <a:pt x="4411" y="9152"/>
                      </a:cubicBezTo>
                      <a:cubicBezTo>
                        <a:pt x="-1351" y="9152"/>
                        <a:pt x="-1528" y="199"/>
                        <a:pt x="4233" y="199"/>
                      </a:cubicBezTo>
                      <a:cubicBezTo>
                        <a:pt x="188152" y="199"/>
                        <a:pt x="372071" y="199"/>
                        <a:pt x="556078" y="199"/>
                      </a:cubicBezTo>
                      <a:cubicBezTo>
                        <a:pt x="739111" y="199"/>
                        <a:pt x="922054" y="199"/>
                        <a:pt x="1105087" y="199"/>
                      </a:cubicBezTo>
                      <a:cubicBezTo>
                        <a:pt x="1156673" y="199"/>
                        <a:pt x="1208347" y="199"/>
                        <a:pt x="1259933" y="199"/>
                      </a:cubicBezTo>
                      <a:cubicBezTo>
                        <a:pt x="1311519" y="199"/>
                        <a:pt x="1363193" y="-598"/>
                        <a:pt x="1414779" y="997"/>
                      </a:cubicBezTo>
                      <a:cubicBezTo>
                        <a:pt x="1419566" y="1086"/>
                        <a:pt x="1419654" y="8265"/>
                        <a:pt x="1414868" y="8354"/>
                      </a:cubicBezTo>
                      <a:lnTo>
                        <a:pt x="1414868" y="835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7" name="任意多边形: 形状 526"/>
                <p:cNvSpPr/>
                <p:nvPr>
                  <p:custDataLst>
                    <p:tags r:id="rId269"/>
                  </p:custDataLst>
                </p:nvPr>
              </p:nvSpPr>
              <p:spPr>
                <a:xfrm>
                  <a:off x="8338912" y="3237938"/>
                  <a:ext cx="19428" cy="155891"/>
                </a:xfrm>
                <a:custGeom>
                  <a:avLst/>
                  <a:gdLst>
                    <a:gd name="connsiteX0" fmla="*/ 19065 w 19428"/>
                    <a:gd name="connsiteY0" fmla="*/ 1908 h 155891"/>
                    <a:gd name="connsiteX1" fmla="*/ 17293 w 19428"/>
                    <a:gd name="connsiteY1" fmla="*/ 18306 h 155891"/>
                    <a:gd name="connsiteX2" fmla="*/ 13836 w 19428"/>
                    <a:gd name="connsiteY2" fmla="*/ 37008 h 155891"/>
                    <a:gd name="connsiteX3" fmla="*/ 10733 w 19428"/>
                    <a:gd name="connsiteY3" fmla="*/ 75653 h 155891"/>
                    <a:gd name="connsiteX4" fmla="*/ 12329 w 19428"/>
                    <a:gd name="connsiteY4" fmla="*/ 112880 h 155891"/>
                    <a:gd name="connsiteX5" fmla="*/ 15077 w 19428"/>
                    <a:gd name="connsiteY5" fmla="*/ 132469 h 155891"/>
                    <a:gd name="connsiteX6" fmla="*/ 17913 w 19428"/>
                    <a:gd name="connsiteY6" fmla="*/ 151791 h 155891"/>
                    <a:gd name="connsiteX7" fmla="*/ 10024 w 19428"/>
                    <a:gd name="connsiteY7" fmla="*/ 153741 h 155891"/>
                    <a:gd name="connsiteX8" fmla="*/ 4706 w 19428"/>
                    <a:gd name="connsiteY8" fmla="*/ 135128 h 155891"/>
                    <a:gd name="connsiteX9" fmla="*/ 1870 w 19428"/>
                    <a:gd name="connsiteY9" fmla="*/ 115628 h 155891"/>
                    <a:gd name="connsiteX10" fmla="*/ 97 w 19428"/>
                    <a:gd name="connsiteY10" fmla="*/ 75387 h 155891"/>
                    <a:gd name="connsiteX11" fmla="*/ 3820 w 19428"/>
                    <a:gd name="connsiteY11" fmla="*/ 37185 h 155891"/>
                    <a:gd name="connsiteX12" fmla="*/ 7720 w 19428"/>
                    <a:gd name="connsiteY12" fmla="*/ 17597 h 155891"/>
                    <a:gd name="connsiteX13" fmla="*/ 14633 w 19428"/>
                    <a:gd name="connsiteY13" fmla="*/ 667 h 155891"/>
                    <a:gd name="connsiteX14" fmla="*/ 19065 w 19428"/>
                    <a:gd name="connsiteY14" fmla="*/ 1908 h 155891"/>
                    <a:gd name="connsiteX15" fmla="*/ 19065 w 19428"/>
                    <a:gd name="connsiteY15" fmla="*/ 1908 h 15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428" h="155891">
                      <a:moveTo>
                        <a:pt x="19065" y="1908"/>
                      </a:moveTo>
                      <a:cubicBezTo>
                        <a:pt x="20218" y="7404"/>
                        <a:pt x="18356" y="12988"/>
                        <a:pt x="17293" y="18306"/>
                      </a:cubicBezTo>
                      <a:cubicBezTo>
                        <a:pt x="16052" y="24510"/>
                        <a:pt x="14811" y="30715"/>
                        <a:pt x="13836" y="37008"/>
                      </a:cubicBezTo>
                      <a:cubicBezTo>
                        <a:pt x="11886" y="49772"/>
                        <a:pt x="10999" y="62624"/>
                        <a:pt x="10733" y="75653"/>
                      </a:cubicBezTo>
                      <a:cubicBezTo>
                        <a:pt x="10468" y="88062"/>
                        <a:pt x="10999" y="100471"/>
                        <a:pt x="12329" y="112880"/>
                      </a:cubicBezTo>
                      <a:cubicBezTo>
                        <a:pt x="13038" y="119439"/>
                        <a:pt x="13924" y="125998"/>
                        <a:pt x="15077" y="132469"/>
                      </a:cubicBezTo>
                      <a:cubicBezTo>
                        <a:pt x="16229" y="138850"/>
                        <a:pt x="18445" y="145321"/>
                        <a:pt x="17913" y="151791"/>
                      </a:cubicBezTo>
                      <a:cubicBezTo>
                        <a:pt x="17558" y="155780"/>
                        <a:pt x="12418" y="157641"/>
                        <a:pt x="10024" y="153741"/>
                      </a:cubicBezTo>
                      <a:cubicBezTo>
                        <a:pt x="6568" y="147980"/>
                        <a:pt x="5770" y="141510"/>
                        <a:pt x="4706" y="135128"/>
                      </a:cubicBezTo>
                      <a:cubicBezTo>
                        <a:pt x="3554" y="128657"/>
                        <a:pt x="2579" y="122187"/>
                        <a:pt x="1870" y="115628"/>
                      </a:cubicBezTo>
                      <a:cubicBezTo>
                        <a:pt x="363" y="102244"/>
                        <a:pt x="-257" y="88771"/>
                        <a:pt x="97" y="75387"/>
                      </a:cubicBezTo>
                      <a:cubicBezTo>
                        <a:pt x="452" y="62535"/>
                        <a:pt x="1781" y="49772"/>
                        <a:pt x="3820" y="37185"/>
                      </a:cubicBezTo>
                      <a:cubicBezTo>
                        <a:pt x="4884" y="30626"/>
                        <a:pt x="6124" y="24067"/>
                        <a:pt x="7720" y="17597"/>
                      </a:cubicBezTo>
                      <a:cubicBezTo>
                        <a:pt x="9138" y="11924"/>
                        <a:pt x="10379" y="4922"/>
                        <a:pt x="14633" y="667"/>
                      </a:cubicBezTo>
                      <a:cubicBezTo>
                        <a:pt x="15963" y="-573"/>
                        <a:pt x="18622" y="-41"/>
                        <a:pt x="19065" y="1908"/>
                      </a:cubicBezTo>
                      <a:lnTo>
                        <a:pt x="19065" y="19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8" name="任意多边形: 形状 527"/>
                <p:cNvSpPr/>
                <p:nvPr>
                  <p:custDataLst>
                    <p:tags r:id="rId270"/>
                  </p:custDataLst>
                </p:nvPr>
              </p:nvSpPr>
              <p:spPr>
                <a:xfrm>
                  <a:off x="9754187" y="3105660"/>
                  <a:ext cx="24412" cy="135665"/>
                </a:xfrm>
                <a:custGeom>
                  <a:avLst/>
                  <a:gdLst>
                    <a:gd name="connsiteX0" fmla="*/ 10791 w 24412"/>
                    <a:gd name="connsiteY0" fmla="*/ 135250 h 135665"/>
                    <a:gd name="connsiteX1" fmla="*/ 11500 w 24412"/>
                    <a:gd name="connsiteY1" fmla="*/ 120536 h 135665"/>
                    <a:gd name="connsiteX2" fmla="*/ 13805 w 24412"/>
                    <a:gd name="connsiteY2" fmla="*/ 102809 h 135665"/>
                    <a:gd name="connsiteX3" fmla="*/ 14957 w 24412"/>
                    <a:gd name="connsiteY3" fmla="*/ 68773 h 135665"/>
                    <a:gd name="connsiteX4" fmla="*/ 687 w 24412"/>
                    <a:gd name="connsiteY4" fmla="*/ 7083 h 135665"/>
                    <a:gd name="connsiteX5" fmla="*/ 8841 w 24412"/>
                    <a:gd name="connsiteY5" fmla="*/ 2474 h 135665"/>
                    <a:gd name="connsiteX6" fmla="*/ 24352 w 24412"/>
                    <a:gd name="connsiteY6" fmla="*/ 67178 h 135665"/>
                    <a:gd name="connsiteX7" fmla="*/ 22668 w 24412"/>
                    <a:gd name="connsiteY7" fmla="*/ 101746 h 135665"/>
                    <a:gd name="connsiteX8" fmla="*/ 19300 w 24412"/>
                    <a:gd name="connsiteY8" fmla="*/ 119739 h 135665"/>
                    <a:gd name="connsiteX9" fmla="*/ 11500 w 24412"/>
                    <a:gd name="connsiteY9" fmla="*/ 135516 h 135665"/>
                    <a:gd name="connsiteX10" fmla="*/ 10791 w 24412"/>
                    <a:gd name="connsiteY10" fmla="*/ 135250 h 135665"/>
                    <a:gd name="connsiteX11" fmla="*/ 10791 w 24412"/>
                    <a:gd name="connsiteY11" fmla="*/ 135250 h 13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412" h="135665">
                      <a:moveTo>
                        <a:pt x="10791" y="135250"/>
                      </a:moveTo>
                      <a:cubicBezTo>
                        <a:pt x="11323" y="130375"/>
                        <a:pt x="10968" y="125411"/>
                        <a:pt x="11500" y="120536"/>
                      </a:cubicBezTo>
                      <a:cubicBezTo>
                        <a:pt x="12209" y="114598"/>
                        <a:pt x="13096" y="108748"/>
                        <a:pt x="13805" y="102809"/>
                      </a:cubicBezTo>
                      <a:cubicBezTo>
                        <a:pt x="15045" y="91552"/>
                        <a:pt x="15223" y="80207"/>
                        <a:pt x="14957" y="68773"/>
                      </a:cubicBezTo>
                      <a:cubicBezTo>
                        <a:pt x="14514" y="47678"/>
                        <a:pt x="11412" y="26139"/>
                        <a:pt x="687" y="7083"/>
                      </a:cubicBezTo>
                      <a:cubicBezTo>
                        <a:pt x="-2416" y="1587"/>
                        <a:pt x="5828" y="-3022"/>
                        <a:pt x="8841" y="2474"/>
                      </a:cubicBezTo>
                      <a:cubicBezTo>
                        <a:pt x="20009" y="22505"/>
                        <a:pt x="23732" y="44930"/>
                        <a:pt x="24352" y="67178"/>
                      </a:cubicBezTo>
                      <a:cubicBezTo>
                        <a:pt x="24618" y="78789"/>
                        <a:pt x="23998" y="90311"/>
                        <a:pt x="22668" y="101746"/>
                      </a:cubicBezTo>
                      <a:cubicBezTo>
                        <a:pt x="21959" y="107861"/>
                        <a:pt x="20984" y="113889"/>
                        <a:pt x="19300" y="119739"/>
                      </a:cubicBezTo>
                      <a:cubicBezTo>
                        <a:pt x="17616" y="125677"/>
                        <a:pt x="14514" y="130286"/>
                        <a:pt x="11500" y="135516"/>
                      </a:cubicBezTo>
                      <a:cubicBezTo>
                        <a:pt x="11323" y="135782"/>
                        <a:pt x="10791" y="135693"/>
                        <a:pt x="10791" y="135250"/>
                      </a:cubicBezTo>
                      <a:lnTo>
                        <a:pt x="10791" y="13525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9" name="任意多边形: 形状 528"/>
                <p:cNvSpPr/>
                <p:nvPr>
                  <p:custDataLst>
                    <p:tags r:id="rId271"/>
                  </p:custDataLst>
                </p:nvPr>
              </p:nvSpPr>
              <p:spPr>
                <a:xfrm>
                  <a:off x="8287312" y="3099563"/>
                  <a:ext cx="1573847" cy="10203"/>
                </a:xfrm>
                <a:custGeom>
                  <a:avLst/>
                  <a:gdLst>
                    <a:gd name="connsiteX0" fmla="*/ 1570113 w 1573847"/>
                    <a:gd name="connsiteY0" fmla="*/ 9103 h 10203"/>
                    <a:gd name="connsiteX1" fmla="*/ 1263877 w 1573847"/>
                    <a:gd name="connsiteY1" fmla="*/ 9723 h 10203"/>
                    <a:gd name="connsiteX2" fmla="*/ 957641 w 1573847"/>
                    <a:gd name="connsiteY2" fmla="*/ 9723 h 10203"/>
                    <a:gd name="connsiteX3" fmla="*/ 348272 w 1573847"/>
                    <a:gd name="connsiteY3" fmla="*/ 9723 h 10203"/>
                    <a:gd name="connsiteX4" fmla="*/ 4544 w 1573847"/>
                    <a:gd name="connsiteY4" fmla="*/ 9723 h 10203"/>
                    <a:gd name="connsiteX5" fmla="*/ 4366 w 1573847"/>
                    <a:gd name="connsiteY5" fmla="*/ 594 h 10203"/>
                    <a:gd name="connsiteX6" fmla="*/ 616838 w 1573847"/>
                    <a:gd name="connsiteY6" fmla="*/ 594 h 10203"/>
                    <a:gd name="connsiteX7" fmla="*/ 1226207 w 1573847"/>
                    <a:gd name="connsiteY7" fmla="*/ 594 h 10203"/>
                    <a:gd name="connsiteX8" fmla="*/ 1569936 w 1573847"/>
                    <a:gd name="connsiteY8" fmla="*/ 1214 h 10203"/>
                    <a:gd name="connsiteX9" fmla="*/ 1570113 w 1573847"/>
                    <a:gd name="connsiteY9" fmla="*/ 9103 h 10203"/>
                    <a:gd name="connsiteX10" fmla="*/ 1570113 w 1573847"/>
                    <a:gd name="connsiteY10" fmla="*/ 9103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73847" h="10203">
                      <a:moveTo>
                        <a:pt x="1570113" y="9103"/>
                      </a:moveTo>
                      <a:cubicBezTo>
                        <a:pt x="1468182" y="11141"/>
                        <a:pt x="1365897" y="9723"/>
                        <a:pt x="1263877" y="9723"/>
                      </a:cubicBezTo>
                      <a:cubicBezTo>
                        <a:pt x="1161769" y="9723"/>
                        <a:pt x="1059750" y="9723"/>
                        <a:pt x="957641" y="9723"/>
                      </a:cubicBezTo>
                      <a:cubicBezTo>
                        <a:pt x="754489" y="9723"/>
                        <a:pt x="551425" y="9723"/>
                        <a:pt x="348272" y="9723"/>
                      </a:cubicBezTo>
                      <a:cubicBezTo>
                        <a:pt x="233666" y="9723"/>
                        <a:pt x="119149" y="9723"/>
                        <a:pt x="4544" y="9723"/>
                      </a:cubicBezTo>
                      <a:cubicBezTo>
                        <a:pt x="-1395" y="9723"/>
                        <a:pt x="-1572" y="594"/>
                        <a:pt x="4366" y="594"/>
                      </a:cubicBezTo>
                      <a:cubicBezTo>
                        <a:pt x="208494" y="594"/>
                        <a:pt x="412710" y="594"/>
                        <a:pt x="616838" y="594"/>
                      </a:cubicBezTo>
                      <a:cubicBezTo>
                        <a:pt x="819991" y="594"/>
                        <a:pt x="1023055" y="594"/>
                        <a:pt x="1226207" y="594"/>
                      </a:cubicBezTo>
                      <a:cubicBezTo>
                        <a:pt x="1340724" y="594"/>
                        <a:pt x="1455330" y="-1090"/>
                        <a:pt x="1569936" y="1214"/>
                      </a:cubicBezTo>
                      <a:cubicBezTo>
                        <a:pt x="1575077" y="1303"/>
                        <a:pt x="1575165" y="9014"/>
                        <a:pt x="1570113" y="9103"/>
                      </a:cubicBezTo>
                      <a:lnTo>
                        <a:pt x="1570113" y="910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0" name="任意多边形: 形状 529"/>
                <p:cNvSpPr/>
                <p:nvPr>
                  <p:custDataLst>
                    <p:tags r:id="rId272"/>
                  </p:custDataLst>
                </p:nvPr>
              </p:nvSpPr>
              <p:spPr>
                <a:xfrm>
                  <a:off x="8340321" y="3106982"/>
                  <a:ext cx="21806" cy="137641"/>
                </a:xfrm>
                <a:custGeom>
                  <a:avLst/>
                  <a:gdLst>
                    <a:gd name="connsiteX0" fmla="*/ 18631 w 21806"/>
                    <a:gd name="connsiteY0" fmla="*/ 355 h 137641"/>
                    <a:gd name="connsiteX1" fmla="*/ 18720 w 21806"/>
                    <a:gd name="connsiteY1" fmla="*/ 9484 h 137641"/>
                    <a:gd name="connsiteX2" fmla="*/ 16770 w 21806"/>
                    <a:gd name="connsiteY2" fmla="*/ 17195 h 137641"/>
                    <a:gd name="connsiteX3" fmla="*/ 12693 w 21806"/>
                    <a:gd name="connsiteY3" fmla="*/ 34391 h 137641"/>
                    <a:gd name="connsiteX4" fmla="*/ 9679 w 21806"/>
                    <a:gd name="connsiteY4" fmla="*/ 69490 h 137641"/>
                    <a:gd name="connsiteX5" fmla="*/ 13579 w 21806"/>
                    <a:gd name="connsiteY5" fmla="*/ 103881 h 137641"/>
                    <a:gd name="connsiteX6" fmla="*/ 18365 w 21806"/>
                    <a:gd name="connsiteY6" fmla="*/ 121342 h 137641"/>
                    <a:gd name="connsiteX7" fmla="*/ 21024 w 21806"/>
                    <a:gd name="connsiteY7" fmla="*/ 135967 h 137641"/>
                    <a:gd name="connsiteX8" fmla="*/ 17124 w 21806"/>
                    <a:gd name="connsiteY8" fmla="*/ 137474 h 137641"/>
                    <a:gd name="connsiteX9" fmla="*/ 9325 w 21806"/>
                    <a:gd name="connsiteY9" fmla="*/ 124533 h 137641"/>
                    <a:gd name="connsiteX10" fmla="*/ 4272 w 21806"/>
                    <a:gd name="connsiteY10" fmla="*/ 106185 h 137641"/>
                    <a:gd name="connsiteX11" fmla="*/ 18 w 21806"/>
                    <a:gd name="connsiteY11" fmla="*/ 69224 h 137641"/>
                    <a:gd name="connsiteX12" fmla="*/ 3297 w 21806"/>
                    <a:gd name="connsiteY12" fmla="*/ 33504 h 137641"/>
                    <a:gd name="connsiteX13" fmla="*/ 7995 w 21806"/>
                    <a:gd name="connsiteY13" fmla="*/ 15511 h 137641"/>
                    <a:gd name="connsiteX14" fmla="*/ 11186 w 21806"/>
                    <a:gd name="connsiteY14" fmla="*/ 7711 h 137641"/>
                    <a:gd name="connsiteX15" fmla="*/ 18099 w 21806"/>
                    <a:gd name="connsiteY15" fmla="*/ 89 h 137641"/>
                    <a:gd name="connsiteX16" fmla="*/ 18631 w 21806"/>
                    <a:gd name="connsiteY16" fmla="*/ 355 h 137641"/>
                    <a:gd name="connsiteX17" fmla="*/ 18631 w 21806"/>
                    <a:gd name="connsiteY17" fmla="*/ 355 h 137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806" h="137641">
                      <a:moveTo>
                        <a:pt x="18631" y="355"/>
                      </a:moveTo>
                      <a:cubicBezTo>
                        <a:pt x="18099" y="3368"/>
                        <a:pt x="19074" y="6470"/>
                        <a:pt x="18720" y="9484"/>
                      </a:cubicBezTo>
                      <a:cubicBezTo>
                        <a:pt x="18454" y="12054"/>
                        <a:pt x="17479" y="14714"/>
                        <a:pt x="16770" y="17195"/>
                      </a:cubicBezTo>
                      <a:cubicBezTo>
                        <a:pt x="15263" y="22868"/>
                        <a:pt x="13756" y="28541"/>
                        <a:pt x="12693" y="34391"/>
                      </a:cubicBezTo>
                      <a:cubicBezTo>
                        <a:pt x="10565" y="45913"/>
                        <a:pt x="9590" y="57702"/>
                        <a:pt x="9679" y="69490"/>
                      </a:cubicBezTo>
                      <a:cubicBezTo>
                        <a:pt x="9856" y="81013"/>
                        <a:pt x="11097" y="92536"/>
                        <a:pt x="13579" y="103881"/>
                      </a:cubicBezTo>
                      <a:cubicBezTo>
                        <a:pt x="14820" y="109731"/>
                        <a:pt x="16415" y="115581"/>
                        <a:pt x="18365" y="121342"/>
                      </a:cubicBezTo>
                      <a:cubicBezTo>
                        <a:pt x="19961" y="126217"/>
                        <a:pt x="23329" y="131181"/>
                        <a:pt x="21024" y="135967"/>
                      </a:cubicBezTo>
                      <a:cubicBezTo>
                        <a:pt x="20493" y="137208"/>
                        <a:pt x="18454" y="138006"/>
                        <a:pt x="17124" y="137474"/>
                      </a:cubicBezTo>
                      <a:cubicBezTo>
                        <a:pt x="11895" y="135169"/>
                        <a:pt x="11009" y="129585"/>
                        <a:pt x="9325" y="124533"/>
                      </a:cubicBezTo>
                      <a:cubicBezTo>
                        <a:pt x="7286" y="118506"/>
                        <a:pt x="5602" y="112390"/>
                        <a:pt x="4272" y="106185"/>
                      </a:cubicBezTo>
                      <a:cubicBezTo>
                        <a:pt x="1613" y="94042"/>
                        <a:pt x="195" y="81633"/>
                        <a:pt x="18" y="69224"/>
                      </a:cubicBezTo>
                      <a:cubicBezTo>
                        <a:pt x="-159" y="57170"/>
                        <a:pt x="993" y="45204"/>
                        <a:pt x="3297" y="33504"/>
                      </a:cubicBezTo>
                      <a:cubicBezTo>
                        <a:pt x="4538" y="27388"/>
                        <a:pt x="5956" y="21361"/>
                        <a:pt x="7995" y="15511"/>
                      </a:cubicBezTo>
                      <a:cubicBezTo>
                        <a:pt x="8881" y="12941"/>
                        <a:pt x="9856" y="10016"/>
                        <a:pt x="11186" y="7711"/>
                      </a:cubicBezTo>
                      <a:cubicBezTo>
                        <a:pt x="12959" y="4609"/>
                        <a:pt x="15972" y="2925"/>
                        <a:pt x="18099" y="89"/>
                      </a:cubicBezTo>
                      <a:cubicBezTo>
                        <a:pt x="18277" y="-89"/>
                        <a:pt x="18720" y="0"/>
                        <a:pt x="18631" y="355"/>
                      </a:cubicBezTo>
                      <a:lnTo>
                        <a:pt x="18631" y="3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1" name="任意多边形: 形状 530"/>
                <p:cNvSpPr/>
                <p:nvPr>
                  <p:custDataLst>
                    <p:tags r:id="rId273"/>
                  </p:custDataLst>
                </p:nvPr>
              </p:nvSpPr>
              <p:spPr>
                <a:xfrm>
                  <a:off x="9852986" y="3069911"/>
                  <a:ext cx="9452" cy="32163"/>
                </a:xfrm>
                <a:custGeom>
                  <a:avLst/>
                  <a:gdLst>
                    <a:gd name="connsiteX0" fmla="*/ 3464 w 9452"/>
                    <a:gd name="connsiteY0" fmla="*/ 31575 h 32163"/>
                    <a:gd name="connsiteX1" fmla="*/ 7 w 9452"/>
                    <a:gd name="connsiteY1" fmla="*/ 16419 h 32163"/>
                    <a:gd name="connsiteX2" fmla="*/ 628 w 9452"/>
                    <a:gd name="connsiteY2" fmla="*/ 8442 h 32163"/>
                    <a:gd name="connsiteX3" fmla="*/ 1337 w 9452"/>
                    <a:gd name="connsiteY3" fmla="*/ 4719 h 32163"/>
                    <a:gd name="connsiteX4" fmla="*/ 2046 w 9452"/>
                    <a:gd name="connsiteY4" fmla="*/ 2326 h 32163"/>
                    <a:gd name="connsiteX5" fmla="*/ 4084 w 9452"/>
                    <a:gd name="connsiteY5" fmla="*/ 464 h 32163"/>
                    <a:gd name="connsiteX6" fmla="*/ 9225 w 9452"/>
                    <a:gd name="connsiteY6" fmla="*/ 2680 h 32163"/>
                    <a:gd name="connsiteX7" fmla="*/ 7896 w 9452"/>
                    <a:gd name="connsiteY7" fmla="*/ 10392 h 32163"/>
                    <a:gd name="connsiteX8" fmla="*/ 6478 w 9452"/>
                    <a:gd name="connsiteY8" fmla="*/ 17217 h 32163"/>
                    <a:gd name="connsiteX9" fmla="*/ 5503 w 9452"/>
                    <a:gd name="connsiteY9" fmla="*/ 31487 h 32163"/>
                    <a:gd name="connsiteX10" fmla="*/ 3464 w 9452"/>
                    <a:gd name="connsiteY10" fmla="*/ 31575 h 32163"/>
                    <a:gd name="connsiteX11" fmla="*/ 3464 w 9452"/>
                    <a:gd name="connsiteY11" fmla="*/ 31575 h 3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52" h="32163">
                      <a:moveTo>
                        <a:pt x="3464" y="31575"/>
                      </a:moveTo>
                      <a:cubicBezTo>
                        <a:pt x="628" y="26967"/>
                        <a:pt x="-82" y="21648"/>
                        <a:pt x="7" y="16419"/>
                      </a:cubicBezTo>
                      <a:cubicBezTo>
                        <a:pt x="96" y="13760"/>
                        <a:pt x="273" y="11012"/>
                        <a:pt x="628" y="8442"/>
                      </a:cubicBezTo>
                      <a:cubicBezTo>
                        <a:pt x="805" y="7201"/>
                        <a:pt x="1071" y="5960"/>
                        <a:pt x="1337" y="4719"/>
                      </a:cubicBezTo>
                      <a:cubicBezTo>
                        <a:pt x="1514" y="3921"/>
                        <a:pt x="1691" y="3035"/>
                        <a:pt x="2046" y="2326"/>
                      </a:cubicBezTo>
                      <a:cubicBezTo>
                        <a:pt x="2489" y="1528"/>
                        <a:pt x="3287" y="996"/>
                        <a:pt x="4084" y="464"/>
                      </a:cubicBezTo>
                      <a:cubicBezTo>
                        <a:pt x="5946" y="-776"/>
                        <a:pt x="8694" y="642"/>
                        <a:pt x="9225" y="2680"/>
                      </a:cubicBezTo>
                      <a:cubicBezTo>
                        <a:pt x="10023" y="5428"/>
                        <a:pt x="8516" y="7910"/>
                        <a:pt x="7896" y="10392"/>
                      </a:cubicBezTo>
                      <a:cubicBezTo>
                        <a:pt x="7275" y="12607"/>
                        <a:pt x="6744" y="14912"/>
                        <a:pt x="6478" y="17217"/>
                      </a:cubicBezTo>
                      <a:cubicBezTo>
                        <a:pt x="6034" y="21914"/>
                        <a:pt x="6034" y="26789"/>
                        <a:pt x="5503" y="31487"/>
                      </a:cubicBezTo>
                      <a:cubicBezTo>
                        <a:pt x="5325" y="32373"/>
                        <a:pt x="3907" y="32373"/>
                        <a:pt x="3464" y="31575"/>
                      </a:cubicBezTo>
                      <a:lnTo>
                        <a:pt x="3464" y="315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2" name="任意多边形: 形状 531"/>
                <p:cNvSpPr/>
                <p:nvPr>
                  <p:custDataLst>
                    <p:tags r:id="rId274"/>
                  </p:custDataLst>
                </p:nvPr>
              </p:nvSpPr>
              <p:spPr>
                <a:xfrm>
                  <a:off x="8831446" y="3063807"/>
                  <a:ext cx="1030898" cy="7313"/>
                </a:xfrm>
                <a:custGeom>
                  <a:avLst/>
                  <a:gdLst>
                    <a:gd name="connsiteX0" fmla="*/ 1028018 w 1030898"/>
                    <a:gd name="connsiteY0" fmla="*/ 6746 h 7313"/>
                    <a:gd name="connsiteX1" fmla="*/ 827347 w 1030898"/>
                    <a:gd name="connsiteY1" fmla="*/ 7012 h 7313"/>
                    <a:gd name="connsiteX2" fmla="*/ 626676 w 1030898"/>
                    <a:gd name="connsiteY2" fmla="*/ 7100 h 7313"/>
                    <a:gd name="connsiteX3" fmla="*/ 227461 w 1030898"/>
                    <a:gd name="connsiteY3" fmla="*/ 6923 h 7313"/>
                    <a:gd name="connsiteX4" fmla="*/ 114983 w 1030898"/>
                    <a:gd name="connsiteY4" fmla="*/ 6923 h 7313"/>
                    <a:gd name="connsiteX5" fmla="*/ 2504 w 1030898"/>
                    <a:gd name="connsiteY5" fmla="*/ 6214 h 7313"/>
                    <a:gd name="connsiteX6" fmla="*/ 2416 w 1030898"/>
                    <a:gd name="connsiteY6" fmla="*/ 1162 h 7313"/>
                    <a:gd name="connsiteX7" fmla="*/ 203087 w 1030898"/>
                    <a:gd name="connsiteY7" fmla="*/ 453 h 7313"/>
                    <a:gd name="connsiteX8" fmla="*/ 403757 w 1030898"/>
                    <a:gd name="connsiteY8" fmla="*/ 364 h 7313"/>
                    <a:gd name="connsiteX9" fmla="*/ 802972 w 1030898"/>
                    <a:gd name="connsiteY9" fmla="*/ 364 h 7313"/>
                    <a:gd name="connsiteX10" fmla="*/ 1027929 w 1030898"/>
                    <a:gd name="connsiteY10" fmla="*/ 630 h 7313"/>
                    <a:gd name="connsiteX11" fmla="*/ 1028018 w 1030898"/>
                    <a:gd name="connsiteY11" fmla="*/ 6746 h 7313"/>
                    <a:gd name="connsiteX12" fmla="*/ 1028018 w 1030898"/>
                    <a:gd name="connsiteY12" fmla="*/ 6746 h 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898" h="7313">
                      <a:moveTo>
                        <a:pt x="1028018" y="6746"/>
                      </a:moveTo>
                      <a:cubicBezTo>
                        <a:pt x="961186" y="7898"/>
                        <a:pt x="894178" y="6923"/>
                        <a:pt x="827347" y="7012"/>
                      </a:cubicBezTo>
                      <a:cubicBezTo>
                        <a:pt x="760427" y="7012"/>
                        <a:pt x="693507" y="7012"/>
                        <a:pt x="626676" y="7100"/>
                      </a:cubicBezTo>
                      <a:cubicBezTo>
                        <a:pt x="493634" y="7100"/>
                        <a:pt x="360503" y="6923"/>
                        <a:pt x="227461" y="6923"/>
                      </a:cubicBezTo>
                      <a:cubicBezTo>
                        <a:pt x="189969" y="6923"/>
                        <a:pt x="152476" y="7189"/>
                        <a:pt x="114983" y="6923"/>
                      </a:cubicBezTo>
                      <a:cubicBezTo>
                        <a:pt x="77490" y="6657"/>
                        <a:pt x="39997" y="7012"/>
                        <a:pt x="2504" y="6214"/>
                      </a:cubicBezTo>
                      <a:cubicBezTo>
                        <a:pt x="-775" y="6125"/>
                        <a:pt x="-864" y="1251"/>
                        <a:pt x="2416" y="1162"/>
                      </a:cubicBezTo>
                      <a:cubicBezTo>
                        <a:pt x="69247" y="-168"/>
                        <a:pt x="136255" y="453"/>
                        <a:pt x="203087" y="453"/>
                      </a:cubicBezTo>
                      <a:cubicBezTo>
                        <a:pt x="270006" y="453"/>
                        <a:pt x="336926" y="453"/>
                        <a:pt x="403757" y="364"/>
                      </a:cubicBezTo>
                      <a:cubicBezTo>
                        <a:pt x="536799" y="276"/>
                        <a:pt x="669930" y="276"/>
                        <a:pt x="802972" y="364"/>
                      </a:cubicBezTo>
                      <a:cubicBezTo>
                        <a:pt x="877958" y="364"/>
                        <a:pt x="952943" y="-611"/>
                        <a:pt x="1027929" y="630"/>
                      </a:cubicBezTo>
                      <a:cubicBezTo>
                        <a:pt x="1031829" y="719"/>
                        <a:pt x="1031918" y="6657"/>
                        <a:pt x="1028018" y="6746"/>
                      </a:cubicBezTo>
                      <a:lnTo>
                        <a:pt x="1028018" y="67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3" name="任意多边形: 形状 532"/>
                <p:cNvSpPr/>
                <p:nvPr>
                  <p:custDataLst>
                    <p:tags r:id="rId275"/>
                  </p:custDataLst>
                </p:nvPr>
              </p:nvSpPr>
              <p:spPr>
                <a:xfrm>
                  <a:off x="8799064" y="2900849"/>
                  <a:ext cx="35418" cy="170066"/>
                </a:xfrm>
                <a:custGeom>
                  <a:avLst/>
                  <a:gdLst>
                    <a:gd name="connsiteX0" fmla="*/ 35418 w 35418"/>
                    <a:gd name="connsiteY0" fmla="*/ 166867 h 170066"/>
                    <a:gd name="connsiteX1" fmla="*/ 35418 w 35418"/>
                    <a:gd name="connsiteY1" fmla="*/ 167311 h 170066"/>
                    <a:gd name="connsiteX2" fmla="*/ 32670 w 35418"/>
                    <a:gd name="connsiteY2" fmla="*/ 170058 h 170066"/>
                    <a:gd name="connsiteX3" fmla="*/ 20971 w 35418"/>
                    <a:gd name="connsiteY3" fmla="*/ 154458 h 170066"/>
                    <a:gd name="connsiteX4" fmla="*/ 11930 w 35418"/>
                    <a:gd name="connsiteY4" fmla="*/ 132477 h 170066"/>
                    <a:gd name="connsiteX5" fmla="*/ 762 w 35418"/>
                    <a:gd name="connsiteY5" fmla="*/ 83727 h 170066"/>
                    <a:gd name="connsiteX6" fmla="*/ 3066 w 35418"/>
                    <a:gd name="connsiteY6" fmla="*/ 37460 h 170066"/>
                    <a:gd name="connsiteX7" fmla="*/ 9448 w 35418"/>
                    <a:gd name="connsiteY7" fmla="*/ 16098 h 170066"/>
                    <a:gd name="connsiteX8" fmla="*/ 20262 w 35418"/>
                    <a:gd name="connsiteY8" fmla="*/ 55 h 170066"/>
                    <a:gd name="connsiteX9" fmla="*/ 23187 w 35418"/>
                    <a:gd name="connsiteY9" fmla="*/ 1828 h 170066"/>
                    <a:gd name="connsiteX10" fmla="*/ 18134 w 35418"/>
                    <a:gd name="connsiteY10" fmla="*/ 17960 h 170066"/>
                    <a:gd name="connsiteX11" fmla="*/ 11841 w 35418"/>
                    <a:gd name="connsiteY11" fmla="*/ 38169 h 170066"/>
                    <a:gd name="connsiteX12" fmla="*/ 9005 w 35418"/>
                    <a:gd name="connsiteY12" fmla="*/ 80182 h 170066"/>
                    <a:gd name="connsiteX13" fmla="*/ 17957 w 35418"/>
                    <a:gd name="connsiteY13" fmla="*/ 124677 h 170066"/>
                    <a:gd name="connsiteX14" fmla="*/ 25402 w 35418"/>
                    <a:gd name="connsiteY14" fmla="*/ 144974 h 170066"/>
                    <a:gd name="connsiteX15" fmla="*/ 30455 w 35418"/>
                    <a:gd name="connsiteY15" fmla="*/ 156231 h 170066"/>
                    <a:gd name="connsiteX16" fmla="*/ 34266 w 35418"/>
                    <a:gd name="connsiteY16" fmla="*/ 165095 h 170066"/>
                    <a:gd name="connsiteX17" fmla="*/ 35418 w 35418"/>
                    <a:gd name="connsiteY17" fmla="*/ 166867 h 170066"/>
                    <a:gd name="connsiteX18" fmla="*/ 35418 w 35418"/>
                    <a:gd name="connsiteY18" fmla="*/ 166867 h 17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18" h="170066">
                      <a:moveTo>
                        <a:pt x="35418" y="166867"/>
                      </a:moveTo>
                      <a:cubicBezTo>
                        <a:pt x="35418" y="167045"/>
                        <a:pt x="35418" y="167133"/>
                        <a:pt x="35418" y="167311"/>
                      </a:cubicBezTo>
                      <a:cubicBezTo>
                        <a:pt x="35330" y="168906"/>
                        <a:pt x="34266" y="169970"/>
                        <a:pt x="32670" y="170058"/>
                      </a:cubicBezTo>
                      <a:cubicBezTo>
                        <a:pt x="26200" y="170413"/>
                        <a:pt x="23098" y="159068"/>
                        <a:pt x="20971" y="154458"/>
                      </a:cubicBezTo>
                      <a:cubicBezTo>
                        <a:pt x="17691" y="147279"/>
                        <a:pt x="14589" y="139922"/>
                        <a:pt x="11930" y="132477"/>
                      </a:cubicBezTo>
                      <a:cubicBezTo>
                        <a:pt x="6257" y="116700"/>
                        <a:pt x="2357" y="100214"/>
                        <a:pt x="762" y="83727"/>
                      </a:cubicBezTo>
                      <a:cubicBezTo>
                        <a:pt x="-745" y="68216"/>
                        <a:pt x="-36" y="52528"/>
                        <a:pt x="3066" y="37460"/>
                      </a:cubicBezTo>
                      <a:cubicBezTo>
                        <a:pt x="4573" y="30103"/>
                        <a:pt x="6700" y="23012"/>
                        <a:pt x="9448" y="16098"/>
                      </a:cubicBezTo>
                      <a:cubicBezTo>
                        <a:pt x="11487" y="10957"/>
                        <a:pt x="14146" y="1296"/>
                        <a:pt x="20262" y="55"/>
                      </a:cubicBezTo>
                      <a:cubicBezTo>
                        <a:pt x="21502" y="-211"/>
                        <a:pt x="22832" y="499"/>
                        <a:pt x="23187" y="1828"/>
                      </a:cubicBezTo>
                      <a:cubicBezTo>
                        <a:pt x="24871" y="7057"/>
                        <a:pt x="20084" y="13262"/>
                        <a:pt x="18134" y="17960"/>
                      </a:cubicBezTo>
                      <a:cubicBezTo>
                        <a:pt x="15475" y="24519"/>
                        <a:pt x="13437" y="31255"/>
                        <a:pt x="11841" y="38169"/>
                      </a:cubicBezTo>
                      <a:cubicBezTo>
                        <a:pt x="8827" y="51818"/>
                        <a:pt x="8030" y="66000"/>
                        <a:pt x="9005" y="80182"/>
                      </a:cubicBezTo>
                      <a:cubicBezTo>
                        <a:pt x="10068" y="95250"/>
                        <a:pt x="13348" y="110141"/>
                        <a:pt x="17957" y="124677"/>
                      </a:cubicBezTo>
                      <a:cubicBezTo>
                        <a:pt x="20173" y="131502"/>
                        <a:pt x="22655" y="138238"/>
                        <a:pt x="25402" y="144974"/>
                      </a:cubicBezTo>
                      <a:cubicBezTo>
                        <a:pt x="26998" y="148786"/>
                        <a:pt x="28682" y="152508"/>
                        <a:pt x="30455" y="156231"/>
                      </a:cubicBezTo>
                      <a:cubicBezTo>
                        <a:pt x="30986" y="157295"/>
                        <a:pt x="33645" y="164740"/>
                        <a:pt x="34266" y="165095"/>
                      </a:cubicBezTo>
                      <a:cubicBezTo>
                        <a:pt x="34886" y="165272"/>
                        <a:pt x="35418" y="166247"/>
                        <a:pt x="35418" y="166867"/>
                      </a:cubicBezTo>
                      <a:lnTo>
                        <a:pt x="35418" y="1668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4" name="任意多边形: 形状 533"/>
                <p:cNvSpPr/>
                <p:nvPr>
                  <p:custDataLst>
                    <p:tags r:id="rId276"/>
                  </p:custDataLst>
                </p:nvPr>
              </p:nvSpPr>
              <p:spPr>
                <a:xfrm>
                  <a:off x="8761824" y="2887651"/>
                  <a:ext cx="34539" cy="214682"/>
                </a:xfrm>
                <a:custGeom>
                  <a:avLst/>
                  <a:gdLst>
                    <a:gd name="connsiteX0" fmla="*/ 28164 w 34539"/>
                    <a:gd name="connsiteY0" fmla="*/ 755 h 214682"/>
                    <a:gd name="connsiteX1" fmla="*/ 25239 w 34539"/>
                    <a:gd name="connsiteY1" fmla="*/ 12898 h 214682"/>
                    <a:gd name="connsiteX2" fmla="*/ 20275 w 34539"/>
                    <a:gd name="connsiteY2" fmla="*/ 26282 h 214682"/>
                    <a:gd name="connsiteX3" fmla="*/ 13095 w 34539"/>
                    <a:gd name="connsiteY3" fmla="*/ 52075 h 214682"/>
                    <a:gd name="connsiteX4" fmla="*/ 8309 w 34539"/>
                    <a:gd name="connsiteY4" fmla="*/ 107561 h 214682"/>
                    <a:gd name="connsiteX5" fmla="*/ 16552 w 34539"/>
                    <a:gd name="connsiteY5" fmla="*/ 163136 h 214682"/>
                    <a:gd name="connsiteX6" fmla="*/ 25327 w 34539"/>
                    <a:gd name="connsiteY6" fmla="*/ 189194 h 214682"/>
                    <a:gd name="connsiteX7" fmla="*/ 31797 w 34539"/>
                    <a:gd name="connsiteY7" fmla="*/ 203199 h 214682"/>
                    <a:gd name="connsiteX8" fmla="*/ 33747 w 34539"/>
                    <a:gd name="connsiteY8" fmla="*/ 213392 h 214682"/>
                    <a:gd name="connsiteX9" fmla="*/ 30645 w 34539"/>
                    <a:gd name="connsiteY9" fmla="*/ 214633 h 214682"/>
                    <a:gd name="connsiteX10" fmla="*/ 20364 w 34539"/>
                    <a:gd name="connsiteY10" fmla="*/ 198856 h 214682"/>
                    <a:gd name="connsiteX11" fmla="*/ 11854 w 34539"/>
                    <a:gd name="connsiteY11" fmla="*/ 176520 h 214682"/>
                    <a:gd name="connsiteX12" fmla="*/ 2016 w 34539"/>
                    <a:gd name="connsiteY12" fmla="*/ 132645 h 214682"/>
                    <a:gd name="connsiteX13" fmla="*/ 7689 w 34539"/>
                    <a:gd name="connsiteY13" fmla="*/ 42946 h 214682"/>
                    <a:gd name="connsiteX14" fmla="*/ 15754 w 34539"/>
                    <a:gd name="connsiteY14" fmla="*/ 18394 h 214682"/>
                    <a:gd name="connsiteX15" fmla="*/ 27011 w 34539"/>
                    <a:gd name="connsiteY15" fmla="*/ 46 h 214682"/>
                    <a:gd name="connsiteX16" fmla="*/ 28164 w 34539"/>
                    <a:gd name="connsiteY16" fmla="*/ 755 h 214682"/>
                    <a:gd name="connsiteX17" fmla="*/ 28164 w 34539"/>
                    <a:gd name="connsiteY17" fmla="*/ 755 h 21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39" h="214682">
                      <a:moveTo>
                        <a:pt x="28164" y="755"/>
                      </a:moveTo>
                      <a:cubicBezTo>
                        <a:pt x="28518" y="4921"/>
                        <a:pt x="26568" y="9176"/>
                        <a:pt x="25239" y="12898"/>
                      </a:cubicBezTo>
                      <a:cubicBezTo>
                        <a:pt x="23643" y="17330"/>
                        <a:pt x="21870" y="21762"/>
                        <a:pt x="20275" y="26282"/>
                      </a:cubicBezTo>
                      <a:cubicBezTo>
                        <a:pt x="17350" y="34703"/>
                        <a:pt x="14957" y="43389"/>
                        <a:pt x="13095" y="52075"/>
                      </a:cubicBezTo>
                      <a:cubicBezTo>
                        <a:pt x="9284" y="70068"/>
                        <a:pt x="7777" y="88948"/>
                        <a:pt x="8309" y="107561"/>
                      </a:cubicBezTo>
                      <a:cubicBezTo>
                        <a:pt x="8841" y="126263"/>
                        <a:pt x="11589" y="144877"/>
                        <a:pt x="16552" y="163136"/>
                      </a:cubicBezTo>
                      <a:cubicBezTo>
                        <a:pt x="18945" y="171999"/>
                        <a:pt x="21870" y="180685"/>
                        <a:pt x="25327" y="189194"/>
                      </a:cubicBezTo>
                      <a:cubicBezTo>
                        <a:pt x="27277" y="193981"/>
                        <a:pt x="29404" y="198590"/>
                        <a:pt x="31797" y="203199"/>
                      </a:cubicBezTo>
                      <a:cubicBezTo>
                        <a:pt x="33659" y="206744"/>
                        <a:pt x="35697" y="209669"/>
                        <a:pt x="33747" y="213392"/>
                      </a:cubicBezTo>
                      <a:cubicBezTo>
                        <a:pt x="33127" y="214544"/>
                        <a:pt x="31797" y="214810"/>
                        <a:pt x="30645" y="214633"/>
                      </a:cubicBezTo>
                      <a:cubicBezTo>
                        <a:pt x="24707" y="213569"/>
                        <a:pt x="22402" y="203731"/>
                        <a:pt x="20364" y="198856"/>
                      </a:cubicBezTo>
                      <a:cubicBezTo>
                        <a:pt x="17173" y="191499"/>
                        <a:pt x="14336" y="184142"/>
                        <a:pt x="11854" y="176520"/>
                      </a:cubicBezTo>
                      <a:cubicBezTo>
                        <a:pt x="7157" y="162161"/>
                        <a:pt x="3966" y="147536"/>
                        <a:pt x="2016" y="132645"/>
                      </a:cubicBezTo>
                      <a:cubicBezTo>
                        <a:pt x="-1973" y="102420"/>
                        <a:pt x="-23" y="72018"/>
                        <a:pt x="7689" y="42946"/>
                      </a:cubicBezTo>
                      <a:cubicBezTo>
                        <a:pt x="9904" y="34614"/>
                        <a:pt x="12652" y="26371"/>
                        <a:pt x="15754" y="18394"/>
                      </a:cubicBezTo>
                      <a:cubicBezTo>
                        <a:pt x="18148" y="12278"/>
                        <a:pt x="21161" y="3592"/>
                        <a:pt x="27011" y="46"/>
                      </a:cubicBezTo>
                      <a:cubicBezTo>
                        <a:pt x="27632" y="-131"/>
                        <a:pt x="28164" y="223"/>
                        <a:pt x="28164" y="755"/>
                      </a:cubicBezTo>
                      <a:lnTo>
                        <a:pt x="28164" y="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5" name="任意多边形: 形状 534"/>
                <p:cNvSpPr/>
                <p:nvPr>
                  <p:custDataLst>
                    <p:tags r:id="rId277"/>
                  </p:custDataLst>
                </p:nvPr>
              </p:nvSpPr>
              <p:spPr>
                <a:xfrm>
                  <a:off x="8819015" y="2903612"/>
                  <a:ext cx="1037768" cy="11424"/>
                </a:xfrm>
                <a:custGeom>
                  <a:avLst/>
                  <a:gdLst>
                    <a:gd name="connsiteX0" fmla="*/ 3767 w 1037768"/>
                    <a:gd name="connsiteY0" fmla="*/ 1723 h 11424"/>
                    <a:gd name="connsiteX1" fmla="*/ 105344 w 1037768"/>
                    <a:gd name="connsiteY1" fmla="*/ 39 h 11424"/>
                    <a:gd name="connsiteX2" fmla="*/ 204704 w 1037768"/>
                    <a:gd name="connsiteY2" fmla="*/ 39 h 11424"/>
                    <a:gd name="connsiteX3" fmla="*/ 405729 w 1037768"/>
                    <a:gd name="connsiteY3" fmla="*/ 39 h 11424"/>
                    <a:gd name="connsiteX4" fmla="*/ 807780 w 1037768"/>
                    <a:gd name="connsiteY4" fmla="*/ 305 h 11424"/>
                    <a:gd name="connsiteX5" fmla="*/ 1033092 w 1037768"/>
                    <a:gd name="connsiteY5" fmla="*/ 926 h 11424"/>
                    <a:gd name="connsiteX6" fmla="*/ 1033269 w 1037768"/>
                    <a:gd name="connsiteY6" fmla="*/ 10410 h 11424"/>
                    <a:gd name="connsiteX7" fmla="*/ 631307 w 1037768"/>
                    <a:gd name="connsiteY7" fmla="*/ 11385 h 11424"/>
                    <a:gd name="connsiteX8" fmla="*/ 229256 w 1037768"/>
                    <a:gd name="connsiteY8" fmla="*/ 11385 h 11424"/>
                    <a:gd name="connsiteX9" fmla="*/ 116600 w 1037768"/>
                    <a:gd name="connsiteY9" fmla="*/ 11385 h 11424"/>
                    <a:gd name="connsiteX10" fmla="*/ 3945 w 1037768"/>
                    <a:gd name="connsiteY10" fmla="*/ 9701 h 11424"/>
                    <a:gd name="connsiteX11" fmla="*/ 3767 w 1037768"/>
                    <a:gd name="connsiteY11" fmla="*/ 1723 h 11424"/>
                    <a:gd name="connsiteX12" fmla="*/ 3767 w 1037768"/>
                    <a:gd name="connsiteY12" fmla="*/ 1723 h 1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7768" h="11424">
                      <a:moveTo>
                        <a:pt x="3767" y="1723"/>
                      </a:moveTo>
                      <a:cubicBezTo>
                        <a:pt x="37537" y="-404"/>
                        <a:pt x="71485" y="128"/>
                        <a:pt x="105344" y="39"/>
                      </a:cubicBezTo>
                      <a:cubicBezTo>
                        <a:pt x="138493" y="-49"/>
                        <a:pt x="171643" y="39"/>
                        <a:pt x="204704" y="39"/>
                      </a:cubicBezTo>
                      <a:cubicBezTo>
                        <a:pt x="271713" y="39"/>
                        <a:pt x="338721" y="39"/>
                        <a:pt x="405729" y="39"/>
                      </a:cubicBezTo>
                      <a:cubicBezTo>
                        <a:pt x="539746" y="39"/>
                        <a:pt x="673763" y="39"/>
                        <a:pt x="807780" y="305"/>
                      </a:cubicBezTo>
                      <a:cubicBezTo>
                        <a:pt x="882855" y="483"/>
                        <a:pt x="958017" y="926"/>
                        <a:pt x="1033092" y="926"/>
                      </a:cubicBezTo>
                      <a:cubicBezTo>
                        <a:pt x="1039208" y="926"/>
                        <a:pt x="1039385" y="10410"/>
                        <a:pt x="1033269" y="10410"/>
                      </a:cubicBezTo>
                      <a:cubicBezTo>
                        <a:pt x="899252" y="10498"/>
                        <a:pt x="765324" y="11296"/>
                        <a:pt x="631307" y="11385"/>
                      </a:cubicBezTo>
                      <a:cubicBezTo>
                        <a:pt x="497290" y="11385"/>
                        <a:pt x="363273" y="11385"/>
                        <a:pt x="229256" y="11385"/>
                      </a:cubicBezTo>
                      <a:cubicBezTo>
                        <a:pt x="191675" y="11385"/>
                        <a:pt x="154182" y="11473"/>
                        <a:pt x="116600" y="11385"/>
                      </a:cubicBezTo>
                      <a:cubicBezTo>
                        <a:pt x="79108" y="11296"/>
                        <a:pt x="41437" y="12005"/>
                        <a:pt x="3945" y="9701"/>
                      </a:cubicBezTo>
                      <a:cubicBezTo>
                        <a:pt x="-1285" y="9346"/>
                        <a:pt x="-1285" y="1989"/>
                        <a:pt x="3767" y="1723"/>
                      </a:cubicBezTo>
                      <a:lnTo>
                        <a:pt x="3767" y="17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6" name="任意多边形: 形状 535"/>
                <p:cNvSpPr/>
                <p:nvPr>
                  <p:custDataLst>
                    <p:tags r:id="rId278"/>
                  </p:custDataLst>
                </p:nvPr>
              </p:nvSpPr>
              <p:spPr>
                <a:xfrm>
                  <a:off x="9851652" y="2876141"/>
                  <a:ext cx="6526" cy="40772"/>
                </a:xfrm>
                <a:custGeom>
                  <a:avLst/>
                  <a:gdLst>
                    <a:gd name="connsiteX0" fmla="*/ 4621 w 6526"/>
                    <a:gd name="connsiteY0" fmla="*/ 32563 h 40772"/>
                    <a:gd name="connsiteX1" fmla="*/ 5951 w 6526"/>
                    <a:gd name="connsiteY1" fmla="*/ 37615 h 40772"/>
                    <a:gd name="connsiteX2" fmla="*/ 810 w 6526"/>
                    <a:gd name="connsiteY2" fmla="*/ 38147 h 40772"/>
                    <a:gd name="connsiteX3" fmla="*/ 455 w 6526"/>
                    <a:gd name="connsiteY3" fmla="*/ 19356 h 40772"/>
                    <a:gd name="connsiteX4" fmla="*/ 367 w 6526"/>
                    <a:gd name="connsiteY4" fmla="*/ 9961 h 40772"/>
                    <a:gd name="connsiteX5" fmla="*/ 544 w 6526"/>
                    <a:gd name="connsiteY5" fmla="*/ 5529 h 40772"/>
                    <a:gd name="connsiteX6" fmla="*/ 2139 w 6526"/>
                    <a:gd name="connsiteY6" fmla="*/ 920 h 40772"/>
                    <a:gd name="connsiteX7" fmla="*/ 4710 w 6526"/>
                    <a:gd name="connsiteY7" fmla="*/ 1008 h 40772"/>
                    <a:gd name="connsiteX8" fmla="*/ 6305 w 6526"/>
                    <a:gd name="connsiteY8" fmla="*/ 5706 h 40772"/>
                    <a:gd name="connsiteX9" fmla="*/ 6482 w 6526"/>
                    <a:gd name="connsiteY9" fmla="*/ 10138 h 40772"/>
                    <a:gd name="connsiteX10" fmla="*/ 6394 w 6526"/>
                    <a:gd name="connsiteY10" fmla="*/ 19533 h 40772"/>
                    <a:gd name="connsiteX11" fmla="*/ 5951 w 6526"/>
                    <a:gd name="connsiteY11" fmla="*/ 38324 h 40772"/>
                    <a:gd name="connsiteX12" fmla="*/ 721 w 6526"/>
                    <a:gd name="connsiteY12" fmla="*/ 38236 h 40772"/>
                    <a:gd name="connsiteX13" fmla="*/ 12 w 6526"/>
                    <a:gd name="connsiteY13" fmla="*/ 33715 h 40772"/>
                    <a:gd name="connsiteX14" fmla="*/ 4621 w 6526"/>
                    <a:gd name="connsiteY14" fmla="*/ 32563 h 40772"/>
                    <a:gd name="connsiteX15" fmla="*/ 4621 w 6526"/>
                    <a:gd name="connsiteY15" fmla="*/ 32563 h 4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26" h="40772">
                      <a:moveTo>
                        <a:pt x="4621" y="32563"/>
                      </a:moveTo>
                      <a:cubicBezTo>
                        <a:pt x="5064" y="34247"/>
                        <a:pt x="5508" y="35931"/>
                        <a:pt x="5951" y="37615"/>
                      </a:cubicBezTo>
                      <a:cubicBezTo>
                        <a:pt x="4267" y="37792"/>
                        <a:pt x="2494" y="37969"/>
                        <a:pt x="810" y="38147"/>
                      </a:cubicBezTo>
                      <a:cubicBezTo>
                        <a:pt x="278" y="31854"/>
                        <a:pt x="455" y="25561"/>
                        <a:pt x="455" y="19356"/>
                      </a:cubicBezTo>
                      <a:cubicBezTo>
                        <a:pt x="455" y="16254"/>
                        <a:pt x="367" y="13063"/>
                        <a:pt x="367" y="9961"/>
                      </a:cubicBezTo>
                      <a:cubicBezTo>
                        <a:pt x="367" y="8543"/>
                        <a:pt x="189" y="6947"/>
                        <a:pt x="544" y="5529"/>
                      </a:cubicBezTo>
                      <a:cubicBezTo>
                        <a:pt x="987" y="3933"/>
                        <a:pt x="1696" y="2515"/>
                        <a:pt x="2139" y="920"/>
                      </a:cubicBezTo>
                      <a:cubicBezTo>
                        <a:pt x="2494" y="-321"/>
                        <a:pt x="4355" y="-321"/>
                        <a:pt x="4710" y="1008"/>
                      </a:cubicBezTo>
                      <a:cubicBezTo>
                        <a:pt x="5153" y="2604"/>
                        <a:pt x="5862" y="4111"/>
                        <a:pt x="6305" y="5706"/>
                      </a:cubicBezTo>
                      <a:cubicBezTo>
                        <a:pt x="6660" y="7124"/>
                        <a:pt x="6482" y="8720"/>
                        <a:pt x="6482" y="10138"/>
                      </a:cubicBezTo>
                      <a:cubicBezTo>
                        <a:pt x="6482" y="13240"/>
                        <a:pt x="6394" y="16431"/>
                        <a:pt x="6394" y="19533"/>
                      </a:cubicBezTo>
                      <a:cubicBezTo>
                        <a:pt x="6305" y="25826"/>
                        <a:pt x="6571" y="32120"/>
                        <a:pt x="5951" y="38324"/>
                      </a:cubicBezTo>
                      <a:cubicBezTo>
                        <a:pt x="5685" y="41604"/>
                        <a:pt x="1164" y="41604"/>
                        <a:pt x="721" y="38236"/>
                      </a:cubicBezTo>
                      <a:cubicBezTo>
                        <a:pt x="544" y="36729"/>
                        <a:pt x="278" y="35222"/>
                        <a:pt x="12" y="33715"/>
                      </a:cubicBezTo>
                      <a:cubicBezTo>
                        <a:pt x="-254" y="30879"/>
                        <a:pt x="3912" y="29638"/>
                        <a:pt x="4621" y="32563"/>
                      </a:cubicBezTo>
                      <a:lnTo>
                        <a:pt x="4621" y="32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7" name="任意多边形: 形状 536"/>
                <p:cNvSpPr/>
                <p:nvPr>
                  <p:custDataLst>
                    <p:tags r:id="rId279"/>
                  </p:custDataLst>
                </p:nvPr>
              </p:nvSpPr>
              <p:spPr>
                <a:xfrm>
                  <a:off x="8790496" y="2869135"/>
                  <a:ext cx="1069866" cy="9383"/>
                </a:xfrm>
                <a:custGeom>
                  <a:avLst/>
                  <a:gdLst>
                    <a:gd name="connsiteX0" fmla="*/ 1068258 w 1069866"/>
                    <a:gd name="connsiteY0" fmla="*/ 6951 h 9383"/>
                    <a:gd name="connsiteX1" fmla="*/ 1016850 w 1069866"/>
                    <a:gd name="connsiteY1" fmla="*/ 9345 h 9383"/>
                    <a:gd name="connsiteX2" fmla="*/ 964909 w 1069866"/>
                    <a:gd name="connsiteY2" fmla="*/ 9345 h 9383"/>
                    <a:gd name="connsiteX3" fmla="*/ 859965 w 1069866"/>
                    <a:gd name="connsiteY3" fmla="*/ 9345 h 9383"/>
                    <a:gd name="connsiteX4" fmla="*/ 652292 w 1069866"/>
                    <a:gd name="connsiteY4" fmla="*/ 9345 h 9383"/>
                    <a:gd name="connsiteX5" fmla="*/ 236945 w 1069866"/>
                    <a:gd name="connsiteY5" fmla="*/ 9256 h 9383"/>
                    <a:gd name="connsiteX6" fmla="*/ 2770 w 1069866"/>
                    <a:gd name="connsiteY6" fmla="*/ 7572 h 9383"/>
                    <a:gd name="connsiteX7" fmla="*/ 2682 w 1069866"/>
                    <a:gd name="connsiteY7" fmla="*/ 1899 h 9383"/>
                    <a:gd name="connsiteX8" fmla="*/ 210355 w 1069866"/>
                    <a:gd name="connsiteY8" fmla="*/ 215 h 9383"/>
                    <a:gd name="connsiteX9" fmla="*/ 418028 w 1069866"/>
                    <a:gd name="connsiteY9" fmla="*/ 126 h 9383"/>
                    <a:gd name="connsiteX10" fmla="*/ 833374 w 1069866"/>
                    <a:gd name="connsiteY10" fmla="*/ 38 h 9383"/>
                    <a:gd name="connsiteX11" fmla="*/ 950461 w 1069866"/>
                    <a:gd name="connsiteY11" fmla="*/ 38 h 9383"/>
                    <a:gd name="connsiteX12" fmla="*/ 1007897 w 1069866"/>
                    <a:gd name="connsiteY12" fmla="*/ 38 h 9383"/>
                    <a:gd name="connsiteX13" fmla="*/ 1067638 w 1069866"/>
                    <a:gd name="connsiteY13" fmla="*/ 2431 h 9383"/>
                    <a:gd name="connsiteX14" fmla="*/ 1068258 w 1069866"/>
                    <a:gd name="connsiteY14" fmla="*/ 6951 h 9383"/>
                    <a:gd name="connsiteX15" fmla="*/ 1068258 w 1069866"/>
                    <a:gd name="connsiteY15" fmla="*/ 6951 h 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69866" h="9383">
                      <a:moveTo>
                        <a:pt x="1068258" y="6951"/>
                      </a:moveTo>
                      <a:cubicBezTo>
                        <a:pt x="1051240" y="9522"/>
                        <a:pt x="1034133" y="9256"/>
                        <a:pt x="1016850" y="9345"/>
                      </a:cubicBezTo>
                      <a:cubicBezTo>
                        <a:pt x="999565" y="9433"/>
                        <a:pt x="982282" y="9345"/>
                        <a:pt x="964909" y="9345"/>
                      </a:cubicBezTo>
                      <a:cubicBezTo>
                        <a:pt x="929898" y="9345"/>
                        <a:pt x="894976" y="9345"/>
                        <a:pt x="859965" y="9345"/>
                      </a:cubicBezTo>
                      <a:cubicBezTo>
                        <a:pt x="790740" y="9345"/>
                        <a:pt x="721516" y="9345"/>
                        <a:pt x="652292" y="9345"/>
                      </a:cubicBezTo>
                      <a:cubicBezTo>
                        <a:pt x="513843" y="9345"/>
                        <a:pt x="375394" y="9345"/>
                        <a:pt x="236945" y="9256"/>
                      </a:cubicBezTo>
                      <a:cubicBezTo>
                        <a:pt x="158946" y="9167"/>
                        <a:pt x="80858" y="10054"/>
                        <a:pt x="2770" y="7572"/>
                      </a:cubicBezTo>
                      <a:cubicBezTo>
                        <a:pt x="-864" y="7483"/>
                        <a:pt x="-952" y="2076"/>
                        <a:pt x="2682" y="1899"/>
                      </a:cubicBezTo>
                      <a:cubicBezTo>
                        <a:pt x="71817" y="-317"/>
                        <a:pt x="141042" y="304"/>
                        <a:pt x="210355" y="215"/>
                      </a:cubicBezTo>
                      <a:cubicBezTo>
                        <a:pt x="279579" y="215"/>
                        <a:pt x="348804" y="126"/>
                        <a:pt x="418028" y="126"/>
                      </a:cubicBezTo>
                      <a:cubicBezTo>
                        <a:pt x="556477" y="126"/>
                        <a:pt x="694925" y="38"/>
                        <a:pt x="833374" y="38"/>
                      </a:cubicBezTo>
                      <a:cubicBezTo>
                        <a:pt x="872373" y="38"/>
                        <a:pt x="911462" y="38"/>
                        <a:pt x="950461" y="38"/>
                      </a:cubicBezTo>
                      <a:cubicBezTo>
                        <a:pt x="969607" y="38"/>
                        <a:pt x="988752" y="38"/>
                        <a:pt x="1007897" y="38"/>
                      </a:cubicBezTo>
                      <a:cubicBezTo>
                        <a:pt x="1027840" y="38"/>
                        <a:pt x="1047783" y="-494"/>
                        <a:pt x="1067638" y="2431"/>
                      </a:cubicBezTo>
                      <a:cubicBezTo>
                        <a:pt x="1069853" y="2874"/>
                        <a:pt x="1071006" y="6597"/>
                        <a:pt x="1068258" y="6951"/>
                      </a:cubicBezTo>
                      <a:lnTo>
                        <a:pt x="1068258" y="69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8" name="任意多边形: 形状 537"/>
                <p:cNvSpPr/>
                <p:nvPr>
                  <p:custDataLst>
                    <p:tags r:id="rId280"/>
                  </p:custDataLst>
                </p:nvPr>
              </p:nvSpPr>
              <p:spPr>
                <a:xfrm>
                  <a:off x="8771778" y="2869774"/>
                  <a:ext cx="24743" cy="45596"/>
                </a:xfrm>
                <a:custGeom>
                  <a:avLst/>
                  <a:gdLst>
                    <a:gd name="connsiteX0" fmla="*/ 15727 w 24743"/>
                    <a:gd name="connsiteY0" fmla="*/ 10123 h 45596"/>
                    <a:gd name="connsiteX1" fmla="*/ 15284 w 24743"/>
                    <a:gd name="connsiteY1" fmla="*/ 7819 h 45596"/>
                    <a:gd name="connsiteX2" fmla="*/ 15284 w 24743"/>
                    <a:gd name="connsiteY2" fmla="*/ 5603 h 45596"/>
                    <a:gd name="connsiteX3" fmla="*/ 19627 w 24743"/>
                    <a:gd name="connsiteY3" fmla="*/ 107 h 45596"/>
                    <a:gd name="connsiteX4" fmla="*/ 24236 w 24743"/>
                    <a:gd name="connsiteY4" fmla="*/ 5957 h 45596"/>
                    <a:gd name="connsiteX5" fmla="*/ 13423 w 24743"/>
                    <a:gd name="connsiteY5" fmla="*/ 25103 h 45596"/>
                    <a:gd name="connsiteX6" fmla="*/ 9523 w 24743"/>
                    <a:gd name="connsiteY6" fmla="*/ 34675 h 45596"/>
                    <a:gd name="connsiteX7" fmla="*/ 7484 w 24743"/>
                    <a:gd name="connsiteY7" fmla="*/ 40171 h 45596"/>
                    <a:gd name="connsiteX8" fmla="*/ 4027 w 24743"/>
                    <a:gd name="connsiteY8" fmla="*/ 44603 h 45596"/>
                    <a:gd name="connsiteX9" fmla="*/ 5623 w 24743"/>
                    <a:gd name="connsiteY9" fmla="*/ 43362 h 45596"/>
                    <a:gd name="connsiteX10" fmla="*/ 5002 w 24743"/>
                    <a:gd name="connsiteY10" fmla="*/ 44514 h 45596"/>
                    <a:gd name="connsiteX11" fmla="*/ 570 w 24743"/>
                    <a:gd name="connsiteY11" fmla="*/ 43184 h 45596"/>
                    <a:gd name="connsiteX12" fmla="*/ 482 w 24743"/>
                    <a:gd name="connsiteY12" fmla="*/ 41855 h 45596"/>
                    <a:gd name="connsiteX13" fmla="*/ 1280 w 24743"/>
                    <a:gd name="connsiteY13" fmla="*/ 43805 h 45596"/>
                    <a:gd name="connsiteX14" fmla="*/ 1545 w 24743"/>
                    <a:gd name="connsiteY14" fmla="*/ 32282 h 45596"/>
                    <a:gd name="connsiteX15" fmla="*/ 5623 w 24743"/>
                    <a:gd name="connsiteY15" fmla="*/ 20848 h 45596"/>
                    <a:gd name="connsiteX16" fmla="*/ 17854 w 24743"/>
                    <a:gd name="connsiteY16" fmla="*/ 994 h 45596"/>
                    <a:gd name="connsiteX17" fmla="*/ 20779 w 24743"/>
                    <a:gd name="connsiteY17" fmla="*/ 7730 h 45596"/>
                    <a:gd name="connsiteX18" fmla="*/ 18386 w 24743"/>
                    <a:gd name="connsiteY18" fmla="*/ 7376 h 45596"/>
                    <a:gd name="connsiteX19" fmla="*/ 20070 w 24743"/>
                    <a:gd name="connsiteY19" fmla="*/ 7376 h 45596"/>
                    <a:gd name="connsiteX20" fmla="*/ 18741 w 24743"/>
                    <a:gd name="connsiteY20" fmla="*/ 7730 h 45596"/>
                    <a:gd name="connsiteX21" fmla="*/ 17234 w 24743"/>
                    <a:gd name="connsiteY21" fmla="*/ 7641 h 45596"/>
                    <a:gd name="connsiteX22" fmla="*/ 17500 w 24743"/>
                    <a:gd name="connsiteY22" fmla="*/ 8262 h 45596"/>
                    <a:gd name="connsiteX23" fmla="*/ 17145 w 24743"/>
                    <a:gd name="connsiteY23" fmla="*/ 9769 h 45596"/>
                    <a:gd name="connsiteX24" fmla="*/ 15727 w 24743"/>
                    <a:gd name="connsiteY24" fmla="*/ 10123 h 45596"/>
                    <a:gd name="connsiteX25" fmla="*/ 15727 w 24743"/>
                    <a:gd name="connsiteY25" fmla="*/ 10123 h 4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743" h="45596">
                      <a:moveTo>
                        <a:pt x="15727" y="10123"/>
                      </a:moveTo>
                      <a:cubicBezTo>
                        <a:pt x="15373" y="9326"/>
                        <a:pt x="15195" y="8705"/>
                        <a:pt x="15284" y="7819"/>
                      </a:cubicBezTo>
                      <a:cubicBezTo>
                        <a:pt x="15373" y="6844"/>
                        <a:pt x="15373" y="6578"/>
                        <a:pt x="15284" y="5603"/>
                      </a:cubicBezTo>
                      <a:cubicBezTo>
                        <a:pt x="14929" y="3121"/>
                        <a:pt x="17411" y="639"/>
                        <a:pt x="19627" y="107"/>
                      </a:cubicBezTo>
                      <a:cubicBezTo>
                        <a:pt x="22818" y="-690"/>
                        <a:pt x="26009" y="3121"/>
                        <a:pt x="24236" y="5957"/>
                      </a:cubicBezTo>
                      <a:cubicBezTo>
                        <a:pt x="20336" y="12251"/>
                        <a:pt x="16348" y="18278"/>
                        <a:pt x="13423" y="25103"/>
                      </a:cubicBezTo>
                      <a:cubicBezTo>
                        <a:pt x="12004" y="28205"/>
                        <a:pt x="10764" y="31484"/>
                        <a:pt x="9523" y="34675"/>
                      </a:cubicBezTo>
                      <a:cubicBezTo>
                        <a:pt x="8814" y="36537"/>
                        <a:pt x="8282" y="38398"/>
                        <a:pt x="7484" y="40171"/>
                      </a:cubicBezTo>
                      <a:cubicBezTo>
                        <a:pt x="6686" y="42209"/>
                        <a:pt x="6243" y="43716"/>
                        <a:pt x="4027" y="44603"/>
                      </a:cubicBezTo>
                      <a:cubicBezTo>
                        <a:pt x="4559" y="44159"/>
                        <a:pt x="5091" y="43805"/>
                        <a:pt x="5623" y="43362"/>
                      </a:cubicBezTo>
                      <a:cubicBezTo>
                        <a:pt x="5445" y="43716"/>
                        <a:pt x="5180" y="44071"/>
                        <a:pt x="5002" y="44514"/>
                      </a:cubicBezTo>
                      <a:cubicBezTo>
                        <a:pt x="3850" y="46552"/>
                        <a:pt x="748" y="45489"/>
                        <a:pt x="570" y="43184"/>
                      </a:cubicBezTo>
                      <a:cubicBezTo>
                        <a:pt x="570" y="42741"/>
                        <a:pt x="482" y="42298"/>
                        <a:pt x="482" y="41855"/>
                      </a:cubicBezTo>
                      <a:cubicBezTo>
                        <a:pt x="748" y="42475"/>
                        <a:pt x="1014" y="43184"/>
                        <a:pt x="1280" y="43805"/>
                      </a:cubicBezTo>
                      <a:cubicBezTo>
                        <a:pt x="-1291" y="40791"/>
                        <a:pt x="659" y="35650"/>
                        <a:pt x="1545" y="32282"/>
                      </a:cubicBezTo>
                      <a:cubicBezTo>
                        <a:pt x="2520" y="28294"/>
                        <a:pt x="3939" y="24571"/>
                        <a:pt x="5623" y="20848"/>
                      </a:cubicBezTo>
                      <a:cubicBezTo>
                        <a:pt x="8814" y="13846"/>
                        <a:pt x="12714" y="6755"/>
                        <a:pt x="17854" y="994"/>
                      </a:cubicBezTo>
                      <a:cubicBezTo>
                        <a:pt x="18829" y="3210"/>
                        <a:pt x="19804" y="5514"/>
                        <a:pt x="20779" y="7730"/>
                      </a:cubicBezTo>
                      <a:cubicBezTo>
                        <a:pt x="19893" y="7819"/>
                        <a:pt x="19184" y="7641"/>
                        <a:pt x="18386" y="7376"/>
                      </a:cubicBezTo>
                      <a:cubicBezTo>
                        <a:pt x="18918" y="7376"/>
                        <a:pt x="19538" y="7376"/>
                        <a:pt x="20070" y="7376"/>
                      </a:cubicBezTo>
                      <a:cubicBezTo>
                        <a:pt x="19627" y="7464"/>
                        <a:pt x="19184" y="7641"/>
                        <a:pt x="18741" y="7730"/>
                      </a:cubicBezTo>
                      <a:cubicBezTo>
                        <a:pt x="18298" y="7819"/>
                        <a:pt x="17588" y="7641"/>
                        <a:pt x="17234" y="7641"/>
                      </a:cubicBezTo>
                      <a:cubicBezTo>
                        <a:pt x="18032" y="7464"/>
                        <a:pt x="17588" y="7641"/>
                        <a:pt x="17500" y="8262"/>
                      </a:cubicBezTo>
                      <a:cubicBezTo>
                        <a:pt x="17411" y="8794"/>
                        <a:pt x="17234" y="9237"/>
                        <a:pt x="17145" y="9769"/>
                      </a:cubicBezTo>
                      <a:cubicBezTo>
                        <a:pt x="16879" y="10478"/>
                        <a:pt x="15993" y="10655"/>
                        <a:pt x="15727" y="10123"/>
                      </a:cubicBezTo>
                      <a:lnTo>
                        <a:pt x="15727" y="101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9" name="任意多边形: 形状 538"/>
                <p:cNvSpPr/>
                <p:nvPr>
                  <p:custDataLst>
                    <p:tags r:id="rId281"/>
                  </p:custDataLst>
                </p:nvPr>
              </p:nvSpPr>
              <p:spPr>
                <a:xfrm>
                  <a:off x="8283180" y="2865823"/>
                  <a:ext cx="507184" cy="8429"/>
                </a:xfrm>
                <a:custGeom>
                  <a:avLst/>
                  <a:gdLst>
                    <a:gd name="connsiteX0" fmla="*/ 506453 w 507184"/>
                    <a:gd name="connsiteY0" fmla="*/ 5388 h 8429"/>
                    <a:gd name="connsiteX1" fmla="*/ 484206 w 507184"/>
                    <a:gd name="connsiteY1" fmla="*/ 7072 h 8429"/>
                    <a:gd name="connsiteX2" fmla="*/ 457792 w 507184"/>
                    <a:gd name="connsiteY2" fmla="*/ 7869 h 8429"/>
                    <a:gd name="connsiteX3" fmla="*/ 409309 w 507184"/>
                    <a:gd name="connsiteY3" fmla="*/ 8224 h 8429"/>
                    <a:gd name="connsiteX4" fmla="*/ 311189 w 507184"/>
                    <a:gd name="connsiteY4" fmla="*/ 8401 h 8429"/>
                    <a:gd name="connsiteX5" fmla="*/ 113886 w 507184"/>
                    <a:gd name="connsiteY5" fmla="*/ 8401 h 8429"/>
                    <a:gd name="connsiteX6" fmla="*/ 3712 w 507184"/>
                    <a:gd name="connsiteY6" fmla="*/ 8047 h 8429"/>
                    <a:gd name="connsiteX7" fmla="*/ 3535 w 507184"/>
                    <a:gd name="connsiteY7" fmla="*/ 513 h 8429"/>
                    <a:gd name="connsiteX8" fmla="*/ 200838 w 507184"/>
                    <a:gd name="connsiteY8" fmla="*/ 158 h 8429"/>
                    <a:gd name="connsiteX9" fmla="*/ 398140 w 507184"/>
                    <a:gd name="connsiteY9" fmla="*/ 336 h 8429"/>
                    <a:gd name="connsiteX10" fmla="*/ 452119 w 507184"/>
                    <a:gd name="connsiteY10" fmla="*/ 690 h 8429"/>
                    <a:gd name="connsiteX11" fmla="*/ 479685 w 507184"/>
                    <a:gd name="connsiteY11" fmla="*/ 1399 h 8429"/>
                    <a:gd name="connsiteX12" fmla="*/ 506453 w 507184"/>
                    <a:gd name="connsiteY12" fmla="*/ 3261 h 8429"/>
                    <a:gd name="connsiteX13" fmla="*/ 506453 w 507184"/>
                    <a:gd name="connsiteY13" fmla="*/ 5388 h 8429"/>
                    <a:gd name="connsiteX14" fmla="*/ 506453 w 507184"/>
                    <a:gd name="connsiteY14" fmla="*/ 5388 h 8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7184" h="8429">
                      <a:moveTo>
                        <a:pt x="506453" y="5388"/>
                      </a:moveTo>
                      <a:cubicBezTo>
                        <a:pt x="499185" y="6806"/>
                        <a:pt x="491651" y="6717"/>
                        <a:pt x="484206" y="7072"/>
                      </a:cubicBezTo>
                      <a:cubicBezTo>
                        <a:pt x="475431" y="7426"/>
                        <a:pt x="466567" y="7781"/>
                        <a:pt x="457792" y="7869"/>
                      </a:cubicBezTo>
                      <a:cubicBezTo>
                        <a:pt x="441661" y="8047"/>
                        <a:pt x="425440" y="8224"/>
                        <a:pt x="409309" y="8224"/>
                      </a:cubicBezTo>
                      <a:cubicBezTo>
                        <a:pt x="376602" y="8313"/>
                        <a:pt x="343896" y="8401"/>
                        <a:pt x="311189" y="8401"/>
                      </a:cubicBezTo>
                      <a:cubicBezTo>
                        <a:pt x="245421" y="8401"/>
                        <a:pt x="179654" y="8401"/>
                        <a:pt x="113886" y="8401"/>
                      </a:cubicBezTo>
                      <a:cubicBezTo>
                        <a:pt x="77191" y="8401"/>
                        <a:pt x="40407" y="8579"/>
                        <a:pt x="3712" y="8047"/>
                      </a:cubicBezTo>
                      <a:cubicBezTo>
                        <a:pt x="-1163" y="7958"/>
                        <a:pt x="-1251" y="601"/>
                        <a:pt x="3535" y="513"/>
                      </a:cubicBezTo>
                      <a:cubicBezTo>
                        <a:pt x="69214" y="-374"/>
                        <a:pt x="135070" y="158"/>
                        <a:pt x="200838" y="158"/>
                      </a:cubicBezTo>
                      <a:cubicBezTo>
                        <a:pt x="266605" y="158"/>
                        <a:pt x="332373" y="158"/>
                        <a:pt x="398140" y="336"/>
                      </a:cubicBezTo>
                      <a:cubicBezTo>
                        <a:pt x="416133" y="424"/>
                        <a:pt x="434126" y="424"/>
                        <a:pt x="452119" y="690"/>
                      </a:cubicBezTo>
                      <a:cubicBezTo>
                        <a:pt x="461338" y="779"/>
                        <a:pt x="470467" y="1045"/>
                        <a:pt x="479685" y="1399"/>
                      </a:cubicBezTo>
                      <a:cubicBezTo>
                        <a:pt x="488549" y="1754"/>
                        <a:pt x="497678" y="1576"/>
                        <a:pt x="506453" y="3261"/>
                      </a:cubicBezTo>
                      <a:cubicBezTo>
                        <a:pt x="507428" y="3615"/>
                        <a:pt x="507428" y="5210"/>
                        <a:pt x="506453" y="5388"/>
                      </a:cubicBezTo>
                      <a:lnTo>
                        <a:pt x="506453" y="53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0" name="任意多边形: 形状 539"/>
                <p:cNvSpPr/>
                <p:nvPr>
                  <p:custDataLst>
                    <p:tags r:id="rId282"/>
                  </p:custDataLst>
                </p:nvPr>
              </p:nvSpPr>
              <p:spPr>
                <a:xfrm>
                  <a:off x="8262280" y="2870656"/>
                  <a:ext cx="35337" cy="235250"/>
                </a:xfrm>
                <a:custGeom>
                  <a:avLst/>
                  <a:gdLst>
                    <a:gd name="connsiteX0" fmla="*/ 33387 w 35337"/>
                    <a:gd name="connsiteY0" fmla="*/ 2239 h 235250"/>
                    <a:gd name="connsiteX1" fmla="*/ 12380 w 35337"/>
                    <a:gd name="connsiteY1" fmla="*/ 53293 h 235250"/>
                    <a:gd name="connsiteX2" fmla="*/ 9190 w 35337"/>
                    <a:gd name="connsiteY2" fmla="*/ 112236 h 235250"/>
                    <a:gd name="connsiteX3" fmla="*/ 18053 w 35337"/>
                    <a:gd name="connsiteY3" fmla="*/ 175521 h 235250"/>
                    <a:gd name="connsiteX4" fmla="*/ 27183 w 35337"/>
                    <a:gd name="connsiteY4" fmla="*/ 206987 h 235250"/>
                    <a:gd name="connsiteX5" fmla="*/ 32855 w 35337"/>
                    <a:gd name="connsiteY5" fmla="*/ 222409 h 235250"/>
                    <a:gd name="connsiteX6" fmla="*/ 34362 w 35337"/>
                    <a:gd name="connsiteY6" fmla="*/ 234198 h 235250"/>
                    <a:gd name="connsiteX7" fmla="*/ 31880 w 35337"/>
                    <a:gd name="connsiteY7" fmla="*/ 235173 h 235250"/>
                    <a:gd name="connsiteX8" fmla="*/ 21244 w 35337"/>
                    <a:gd name="connsiteY8" fmla="*/ 216914 h 235250"/>
                    <a:gd name="connsiteX9" fmla="*/ 12824 w 35337"/>
                    <a:gd name="connsiteY9" fmla="*/ 190501 h 235250"/>
                    <a:gd name="connsiteX10" fmla="*/ 2719 w 35337"/>
                    <a:gd name="connsiteY10" fmla="*/ 139269 h 235250"/>
                    <a:gd name="connsiteX11" fmla="*/ 7062 w 35337"/>
                    <a:gd name="connsiteY11" fmla="*/ 40707 h 235250"/>
                    <a:gd name="connsiteX12" fmla="*/ 31348 w 35337"/>
                    <a:gd name="connsiteY12" fmla="*/ 200 h 235250"/>
                    <a:gd name="connsiteX13" fmla="*/ 33387 w 35337"/>
                    <a:gd name="connsiteY13" fmla="*/ 2239 h 235250"/>
                    <a:gd name="connsiteX14" fmla="*/ 33387 w 35337"/>
                    <a:gd name="connsiteY14" fmla="*/ 2239 h 23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337" h="235250">
                      <a:moveTo>
                        <a:pt x="33387" y="2239"/>
                      </a:moveTo>
                      <a:cubicBezTo>
                        <a:pt x="23637" y="18371"/>
                        <a:pt x="15926" y="34414"/>
                        <a:pt x="12380" y="53293"/>
                      </a:cubicBezTo>
                      <a:cubicBezTo>
                        <a:pt x="8835" y="72527"/>
                        <a:pt x="8392" y="92558"/>
                        <a:pt x="9190" y="112236"/>
                      </a:cubicBezTo>
                      <a:cubicBezTo>
                        <a:pt x="10076" y="133508"/>
                        <a:pt x="13089" y="154692"/>
                        <a:pt x="18053" y="175521"/>
                      </a:cubicBezTo>
                      <a:cubicBezTo>
                        <a:pt x="20623" y="186158"/>
                        <a:pt x="23637" y="196617"/>
                        <a:pt x="27183" y="206987"/>
                      </a:cubicBezTo>
                      <a:cubicBezTo>
                        <a:pt x="28955" y="212128"/>
                        <a:pt x="30817" y="217269"/>
                        <a:pt x="32855" y="222409"/>
                      </a:cubicBezTo>
                      <a:cubicBezTo>
                        <a:pt x="34362" y="226309"/>
                        <a:pt x="36667" y="230387"/>
                        <a:pt x="34362" y="234198"/>
                      </a:cubicBezTo>
                      <a:cubicBezTo>
                        <a:pt x="33919" y="234996"/>
                        <a:pt x="32855" y="235439"/>
                        <a:pt x="31880" y="235173"/>
                      </a:cubicBezTo>
                      <a:cubicBezTo>
                        <a:pt x="25498" y="233312"/>
                        <a:pt x="23283" y="222409"/>
                        <a:pt x="21244" y="216914"/>
                      </a:cubicBezTo>
                      <a:cubicBezTo>
                        <a:pt x="18053" y="208228"/>
                        <a:pt x="15305" y="199453"/>
                        <a:pt x="12824" y="190501"/>
                      </a:cubicBezTo>
                      <a:cubicBezTo>
                        <a:pt x="8215" y="173660"/>
                        <a:pt x="4846" y="156553"/>
                        <a:pt x="2719" y="139269"/>
                      </a:cubicBezTo>
                      <a:cubicBezTo>
                        <a:pt x="-1181" y="106740"/>
                        <a:pt x="-1801" y="71995"/>
                        <a:pt x="7062" y="40707"/>
                      </a:cubicBezTo>
                      <a:cubicBezTo>
                        <a:pt x="11317" y="25461"/>
                        <a:pt x="18496" y="9773"/>
                        <a:pt x="31348" y="200"/>
                      </a:cubicBezTo>
                      <a:cubicBezTo>
                        <a:pt x="32501" y="-597"/>
                        <a:pt x="34007" y="1175"/>
                        <a:pt x="33387" y="2239"/>
                      </a:cubicBezTo>
                      <a:lnTo>
                        <a:pt x="33387" y="22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1" name="任意多边形: 形状 540"/>
                <p:cNvSpPr/>
                <p:nvPr>
                  <p:custDataLst>
                    <p:tags r:id="rId283"/>
                  </p:custDataLst>
                </p:nvPr>
              </p:nvSpPr>
              <p:spPr>
                <a:xfrm>
                  <a:off x="9798326" y="2910034"/>
                  <a:ext cx="23976" cy="155491"/>
                </a:xfrm>
                <a:custGeom>
                  <a:avLst/>
                  <a:gdLst>
                    <a:gd name="connsiteX0" fmla="*/ 23025 w 23976"/>
                    <a:gd name="connsiteY0" fmla="*/ 5407 h 155491"/>
                    <a:gd name="connsiteX1" fmla="*/ 19036 w 23976"/>
                    <a:gd name="connsiteY1" fmla="*/ 13295 h 155491"/>
                    <a:gd name="connsiteX2" fmla="*/ 16289 w 23976"/>
                    <a:gd name="connsiteY2" fmla="*/ 22513 h 155491"/>
                    <a:gd name="connsiteX3" fmla="*/ 12743 w 23976"/>
                    <a:gd name="connsiteY3" fmla="*/ 41659 h 155491"/>
                    <a:gd name="connsiteX4" fmla="*/ 10350 w 23976"/>
                    <a:gd name="connsiteY4" fmla="*/ 80215 h 155491"/>
                    <a:gd name="connsiteX5" fmla="*/ 11857 w 23976"/>
                    <a:gd name="connsiteY5" fmla="*/ 117176 h 155491"/>
                    <a:gd name="connsiteX6" fmla="*/ 16377 w 23976"/>
                    <a:gd name="connsiteY6" fmla="*/ 135081 h 155491"/>
                    <a:gd name="connsiteX7" fmla="*/ 23025 w 23976"/>
                    <a:gd name="connsiteY7" fmla="*/ 151478 h 155491"/>
                    <a:gd name="connsiteX8" fmla="*/ 16820 w 23976"/>
                    <a:gd name="connsiteY8" fmla="*/ 154935 h 155491"/>
                    <a:gd name="connsiteX9" fmla="*/ 6007 w 23976"/>
                    <a:gd name="connsiteY9" fmla="*/ 135878 h 155491"/>
                    <a:gd name="connsiteX10" fmla="*/ 1132 w 23976"/>
                    <a:gd name="connsiteY10" fmla="*/ 112833 h 155491"/>
                    <a:gd name="connsiteX11" fmla="*/ 955 w 23976"/>
                    <a:gd name="connsiteY11" fmla="*/ 63729 h 155491"/>
                    <a:gd name="connsiteX12" fmla="*/ 8843 w 23976"/>
                    <a:gd name="connsiteY12" fmla="*/ 14359 h 155491"/>
                    <a:gd name="connsiteX13" fmla="*/ 19656 w 23976"/>
                    <a:gd name="connsiteY13" fmla="*/ 0 h 155491"/>
                    <a:gd name="connsiteX14" fmla="*/ 23379 w 23976"/>
                    <a:gd name="connsiteY14" fmla="*/ 5407 h 155491"/>
                    <a:gd name="connsiteX15" fmla="*/ 23025 w 23976"/>
                    <a:gd name="connsiteY15" fmla="*/ 5407 h 155491"/>
                    <a:gd name="connsiteX16" fmla="*/ 23025 w 23976"/>
                    <a:gd name="connsiteY16" fmla="*/ 5407 h 15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976" h="155491">
                      <a:moveTo>
                        <a:pt x="23025" y="5407"/>
                      </a:moveTo>
                      <a:cubicBezTo>
                        <a:pt x="21163" y="4166"/>
                        <a:pt x="19302" y="12498"/>
                        <a:pt x="19036" y="13295"/>
                      </a:cubicBezTo>
                      <a:cubicBezTo>
                        <a:pt x="18061" y="16397"/>
                        <a:pt x="17086" y="19411"/>
                        <a:pt x="16289" y="22513"/>
                      </a:cubicBezTo>
                      <a:cubicBezTo>
                        <a:pt x="14693" y="28807"/>
                        <a:pt x="13541" y="35188"/>
                        <a:pt x="12743" y="41659"/>
                      </a:cubicBezTo>
                      <a:cubicBezTo>
                        <a:pt x="11148" y="54422"/>
                        <a:pt x="10704" y="67363"/>
                        <a:pt x="10350" y="80215"/>
                      </a:cubicBezTo>
                      <a:cubicBezTo>
                        <a:pt x="9995" y="92536"/>
                        <a:pt x="9995" y="104944"/>
                        <a:pt x="11857" y="117176"/>
                      </a:cubicBezTo>
                      <a:cubicBezTo>
                        <a:pt x="12832" y="123203"/>
                        <a:pt x="14339" y="129231"/>
                        <a:pt x="16377" y="135081"/>
                      </a:cubicBezTo>
                      <a:cubicBezTo>
                        <a:pt x="18327" y="140399"/>
                        <a:pt x="22936" y="145894"/>
                        <a:pt x="23025" y="151478"/>
                      </a:cubicBezTo>
                      <a:cubicBezTo>
                        <a:pt x="23113" y="154758"/>
                        <a:pt x="19656" y="156442"/>
                        <a:pt x="16820" y="154935"/>
                      </a:cubicBezTo>
                      <a:cubicBezTo>
                        <a:pt x="10793" y="151744"/>
                        <a:pt x="8045" y="141905"/>
                        <a:pt x="6007" y="135878"/>
                      </a:cubicBezTo>
                      <a:cubicBezTo>
                        <a:pt x="3436" y="128344"/>
                        <a:pt x="2018" y="120633"/>
                        <a:pt x="1132" y="112833"/>
                      </a:cubicBezTo>
                      <a:cubicBezTo>
                        <a:pt x="-730" y="96436"/>
                        <a:pt x="68" y="79949"/>
                        <a:pt x="955" y="63729"/>
                      </a:cubicBezTo>
                      <a:cubicBezTo>
                        <a:pt x="1841" y="47065"/>
                        <a:pt x="3436" y="30047"/>
                        <a:pt x="8843" y="14359"/>
                      </a:cubicBezTo>
                      <a:cubicBezTo>
                        <a:pt x="10439" y="9750"/>
                        <a:pt x="13186" y="0"/>
                        <a:pt x="19656" y="0"/>
                      </a:cubicBezTo>
                      <a:cubicBezTo>
                        <a:pt x="22404" y="0"/>
                        <a:pt x="25241" y="3102"/>
                        <a:pt x="23379" y="5407"/>
                      </a:cubicBezTo>
                      <a:cubicBezTo>
                        <a:pt x="23291" y="5407"/>
                        <a:pt x="23113" y="5495"/>
                        <a:pt x="23025" y="5407"/>
                      </a:cubicBezTo>
                      <a:lnTo>
                        <a:pt x="23025" y="5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2" name="任意多边形: 形状 541"/>
                <p:cNvSpPr/>
                <p:nvPr>
                  <p:custDataLst>
                    <p:tags r:id="rId284"/>
                  </p:custDataLst>
                </p:nvPr>
              </p:nvSpPr>
              <p:spPr>
                <a:xfrm>
                  <a:off x="9674091" y="2955060"/>
                  <a:ext cx="128713" cy="8863"/>
                </a:xfrm>
                <a:custGeom>
                  <a:avLst/>
                  <a:gdLst>
                    <a:gd name="connsiteX0" fmla="*/ 744 w 128713"/>
                    <a:gd name="connsiteY0" fmla="*/ 3457 h 8863"/>
                    <a:gd name="connsiteX1" fmla="*/ 61549 w 128713"/>
                    <a:gd name="connsiteY1" fmla="*/ 1064 h 8863"/>
                    <a:gd name="connsiteX2" fmla="*/ 124302 w 128713"/>
                    <a:gd name="connsiteY2" fmla="*/ 0 h 8863"/>
                    <a:gd name="connsiteX3" fmla="*/ 124480 w 128713"/>
                    <a:gd name="connsiteY3" fmla="*/ 8864 h 8863"/>
                    <a:gd name="connsiteX4" fmla="*/ 62789 w 128713"/>
                    <a:gd name="connsiteY4" fmla="*/ 7889 h 8863"/>
                    <a:gd name="connsiteX5" fmla="*/ 1099 w 128713"/>
                    <a:gd name="connsiteY5" fmla="*/ 5495 h 8863"/>
                    <a:gd name="connsiteX6" fmla="*/ 744 w 128713"/>
                    <a:gd name="connsiteY6" fmla="*/ 3457 h 8863"/>
                    <a:gd name="connsiteX7" fmla="*/ 744 w 128713"/>
                    <a:gd name="connsiteY7" fmla="*/ 3457 h 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713" h="8863">
                      <a:moveTo>
                        <a:pt x="744" y="3457"/>
                      </a:moveTo>
                      <a:cubicBezTo>
                        <a:pt x="20865" y="975"/>
                        <a:pt x="41162" y="1418"/>
                        <a:pt x="61549" y="1064"/>
                      </a:cubicBezTo>
                      <a:cubicBezTo>
                        <a:pt x="82466" y="709"/>
                        <a:pt x="103385" y="89"/>
                        <a:pt x="124302" y="0"/>
                      </a:cubicBezTo>
                      <a:cubicBezTo>
                        <a:pt x="130064" y="0"/>
                        <a:pt x="130241" y="8864"/>
                        <a:pt x="124480" y="8864"/>
                      </a:cubicBezTo>
                      <a:cubicBezTo>
                        <a:pt x="103916" y="8775"/>
                        <a:pt x="83353" y="8243"/>
                        <a:pt x="62789" y="7889"/>
                      </a:cubicBezTo>
                      <a:cubicBezTo>
                        <a:pt x="42137" y="7534"/>
                        <a:pt x="21663" y="7977"/>
                        <a:pt x="1099" y="5495"/>
                      </a:cubicBezTo>
                      <a:cubicBezTo>
                        <a:pt x="-53" y="5407"/>
                        <a:pt x="-496" y="3634"/>
                        <a:pt x="744" y="3457"/>
                      </a:cubicBezTo>
                      <a:lnTo>
                        <a:pt x="744" y="34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3" name="任意多边形: 形状 542"/>
                <p:cNvSpPr/>
                <p:nvPr>
                  <p:custDataLst>
                    <p:tags r:id="rId285"/>
                  </p:custDataLst>
                </p:nvPr>
              </p:nvSpPr>
              <p:spPr>
                <a:xfrm>
                  <a:off x="9396423" y="3008412"/>
                  <a:ext cx="242272" cy="20572"/>
                </a:xfrm>
                <a:custGeom>
                  <a:avLst/>
                  <a:gdLst>
                    <a:gd name="connsiteX0" fmla="*/ 451 w 242272"/>
                    <a:gd name="connsiteY0" fmla="*/ 5945 h 20572"/>
                    <a:gd name="connsiteX1" fmla="*/ 58419 w 242272"/>
                    <a:gd name="connsiteY1" fmla="*/ 7 h 20572"/>
                    <a:gd name="connsiteX2" fmla="*/ 117716 w 242272"/>
                    <a:gd name="connsiteY2" fmla="*/ 2843 h 20572"/>
                    <a:gd name="connsiteX3" fmla="*/ 237729 w 242272"/>
                    <a:gd name="connsiteY3" fmla="*/ 11441 h 20572"/>
                    <a:gd name="connsiteX4" fmla="*/ 237906 w 242272"/>
                    <a:gd name="connsiteY4" fmla="*/ 20570 h 20572"/>
                    <a:gd name="connsiteX5" fmla="*/ 118957 w 242272"/>
                    <a:gd name="connsiteY5" fmla="*/ 12061 h 20572"/>
                    <a:gd name="connsiteX6" fmla="*/ 60724 w 242272"/>
                    <a:gd name="connsiteY6" fmla="*/ 8516 h 20572"/>
                    <a:gd name="connsiteX7" fmla="*/ 629 w 242272"/>
                    <a:gd name="connsiteY7" fmla="*/ 7186 h 20572"/>
                    <a:gd name="connsiteX8" fmla="*/ 451 w 242272"/>
                    <a:gd name="connsiteY8" fmla="*/ 5945 h 20572"/>
                    <a:gd name="connsiteX9" fmla="*/ 451 w 242272"/>
                    <a:gd name="connsiteY9" fmla="*/ 5945 h 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272" h="20572">
                      <a:moveTo>
                        <a:pt x="451" y="5945"/>
                      </a:moveTo>
                      <a:cubicBezTo>
                        <a:pt x="19774" y="3286"/>
                        <a:pt x="38742" y="-171"/>
                        <a:pt x="58419" y="7"/>
                      </a:cubicBezTo>
                      <a:cubicBezTo>
                        <a:pt x="78185" y="184"/>
                        <a:pt x="97951" y="1336"/>
                        <a:pt x="117716" y="2843"/>
                      </a:cubicBezTo>
                      <a:cubicBezTo>
                        <a:pt x="157691" y="5945"/>
                        <a:pt x="197666" y="10554"/>
                        <a:pt x="237729" y="11441"/>
                      </a:cubicBezTo>
                      <a:cubicBezTo>
                        <a:pt x="243667" y="11618"/>
                        <a:pt x="243845" y="20747"/>
                        <a:pt x="237906" y="20570"/>
                      </a:cubicBezTo>
                      <a:cubicBezTo>
                        <a:pt x="198197" y="19684"/>
                        <a:pt x="158577" y="15341"/>
                        <a:pt x="118957" y="12061"/>
                      </a:cubicBezTo>
                      <a:cubicBezTo>
                        <a:pt x="99546" y="10466"/>
                        <a:pt x="80135" y="9047"/>
                        <a:pt x="60724" y="8516"/>
                      </a:cubicBezTo>
                      <a:cubicBezTo>
                        <a:pt x="40692" y="7984"/>
                        <a:pt x="20572" y="5768"/>
                        <a:pt x="629" y="7186"/>
                      </a:cubicBezTo>
                      <a:cubicBezTo>
                        <a:pt x="-80" y="7363"/>
                        <a:pt x="-258" y="6034"/>
                        <a:pt x="451" y="5945"/>
                      </a:cubicBezTo>
                      <a:lnTo>
                        <a:pt x="451" y="594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4" name="任意多边形: 形状 543"/>
                <p:cNvSpPr/>
                <p:nvPr>
                  <p:custDataLst>
                    <p:tags r:id="rId286"/>
                  </p:custDataLst>
                </p:nvPr>
              </p:nvSpPr>
              <p:spPr>
                <a:xfrm>
                  <a:off x="9747884" y="3017082"/>
                  <a:ext cx="58876" cy="11590"/>
                </a:xfrm>
                <a:custGeom>
                  <a:avLst/>
                  <a:gdLst>
                    <a:gd name="connsiteX0" fmla="*/ 165 w 58876"/>
                    <a:gd name="connsiteY0" fmla="*/ 24 h 11590"/>
                    <a:gd name="connsiteX1" fmla="*/ 28528 w 58876"/>
                    <a:gd name="connsiteY1" fmla="*/ 1974 h 11590"/>
                    <a:gd name="connsiteX2" fmla="*/ 35619 w 58876"/>
                    <a:gd name="connsiteY2" fmla="*/ 1708 h 11590"/>
                    <a:gd name="connsiteX3" fmla="*/ 42621 w 58876"/>
                    <a:gd name="connsiteY3" fmla="*/ 1176 h 11590"/>
                    <a:gd name="connsiteX4" fmla="*/ 56625 w 58876"/>
                    <a:gd name="connsiteY4" fmla="*/ 3835 h 11590"/>
                    <a:gd name="connsiteX5" fmla="*/ 53523 w 58876"/>
                    <a:gd name="connsiteY5" fmla="*/ 11458 h 11590"/>
                    <a:gd name="connsiteX6" fmla="*/ 40051 w 58876"/>
                    <a:gd name="connsiteY6" fmla="*/ 8444 h 11590"/>
                    <a:gd name="connsiteX7" fmla="*/ 25603 w 58876"/>
                    <a:gd name="connsiteY7" fmla="*/ 7558 h 11590"/>
                    <a:gd name="connsiteX8" fmla="*/ 76 w 58876"/>
                    <a:gd name="connsiteY8" fmla="*/ 290 h 11590"/>
                    <a:gd name="connsiteX9" fmla="*/ 165 w 58876"/>
                    <a:gd name="connsiteY9" fmla="*/ 24 h 11590"/>
                    <a:gd name="connsiteX10" fmla="*/ 165 w 58876"/>
                    <a:gd name="connsiteY10" fmla="*/ 24 h 11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76" h="11590">
                      <a:moveTo>
                        <a:pt x="165" y="24"/>
                      </a:moveTo>
                      <a:cubicBezTo>
                        <a:pt x="9205" y="4455"/>
                        <a:pt x="19132" y="2771"/>
                        <a:pt x="28528" y="1974"/>
                      </a:cubicBezTo>
                      <a:cubicBezTo>
                        <a:pt x="30832" y="1796"/>
                        <a:pt x="33226" y="1708"/>
                        <a:pt x="35619" y="1708"/>
                      </a:cubicBezTo>
                      <a:cubicBezTo>
                        <a:pt x="38012" y="1619"/>
                        <a:pt x="40228" y="1176"/>
                        <a:pt x="42621" y="1176"/>
                      </a:cubicBezTo>
                      <a:cubicBezTo>
                        <a:pt x="47407" y="1087"/>
                        <a:pt x="52194" y="1885"/>
                        <a:pt x="56625" y="3835"/>
                      </a:cubicBezTo>
                      <a:cubicBezTo>
                        <a:pt x="61234" y="5962"/>
                        <a:pt x="58044" y="12610"/>
                        <a:pt x="53523" y="11458"/>
                      </a:cubicBezTo>
                      <a:cubicBezTo>
                        <a:pt x="49003" y="10305"/>
                        <a:pt x="44571" y="9330"/>
                        <a:pt x="40051" y="8444"/>
                      </a:cubicBezTo>
                      <a:cubicBezTo>
                        <a:pt x="35264" y="7558"/>
                        <a:pt x="30478" y="7912"/>
                        <a:pt x="25603" y="7558"/>
                      </a:cubicBezTo>
                      <a:cubicBezTo>
                        <a:pt x="16562" y="6937"/>
                        <a:pt x="7876" y="5164"/>
                        <a:pt x="76" y="290"/>
                      </a:cubicBezTo>
                      <a:cubicBezTo>
                        <a:pt x="-101" y="112"/>
                        <a:pt x="76" y="-65"/>
                        <a:pt x="165" y="24"/>
                      </a:cubicBezTo>
                      <a:lnTo>
                        <a:pt x="165" y="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nvGrpSpPr>
                <p:cNvPr id="545" name="图形 232"/>
                <p:cNvGrpSpPr/>
                <p:nvPr/>
              </p:nvGrpSpPr>
              <p:grpSpPr>
                <a:xfrm>
                  <a:off x="7682352" y="4508541"/>
                  <a:ext cx="458033" cy="1204808"/>
                  <a:chOff x="7682352" y="4508541"/>
                  <a:chExt cx="458033" cy="1204808"/>
                </a:xfrm>
                <a:solidFill>
                  <a:srgbClr val="2E382E"/>
                </a:solidFill>
              </p:grpSpPr>
              <p:sp>
                <p:nvSpPr>
                  <p:cNvPr id="546" name="任意多边形: 形状 545"/>
                  <p:cNvSpPr/>
                  <p:nvPr>
                    <p:custDataLst>
                      <p:tags r:id="rId287"/>
                    </p:custDataLst>
                  </p:nvPr>
                </p:nvSpPr>
                <p:spPr>
                  <a:xfrm>
                    <a:off x="7873807" y="4560398"/>
                    <a:ext cx="266577" cy="1148890"/>
                  </a:xfrm>
                  <a:custGeom>
                    <a:avLst/>
                    <a:gdLst>
                      <a:gd name="connsiteX0" fmla="*/ 266570 w 266577"/>
                      <a:gd name="connsiteY0" fmla="*/ 472 h 1148890"/>
                      <a:gd name="connsiteX1" fmla="*/ 219416 w 266577"/>
                      <a:gd name="connsiteY1" fmla="*/ 225341 h 1148890"/>
                      <a:gd name="connsiteX2" fmla="*/ 168628 w 266577"/>
                      <a:gd name="connsiteY2" fmla="*/ 447993 h 1148890"/>
                      <a:gd name="connsiteX3" fmla="*/ 117574 w 266577"/>
                      <a:gd name="connsiteY3" fmla="*/ 671709 h 1148890"/>
                      <a:gd name="connsiteX4" fmla="*/ 66697 w 266577"/>
                      <a:gd name="connsiteY4" fmla="*/ 894362 h 1148890"/>
                      <a:gd name="connsiteX5" fmla="*/ 15555 w 266577"/>
                      <a:gd name="connsiteY5" fmla="*/ 1118078 h 1148890"/>
                      <a:gd name="connsiteX6" fmla="*/ 9261 w 266577"/>
                      <a:gd name="connsiteY6" fmla="*/ 1145644 h 1148890"/>
                      <a:gd name="connsiteX7" fmla="*/ 132 w 266577"/>
                      <a:gd name="connsiteY7" fmla="*/ 1142896 h 1148890"/>
                      <a:gd name="connsiteX8" fmla="*/ 51275 w 266577"/>
                      <a:gd name="connsiteY8" fmla="*/ 919180 h 1148890"/>
                      <a:gd name="connsiteX9" fmla="*/ 102151 w 266577"/>
                      <a:gd name="connsiteY9" fmla="*/ 696616 h 1148890"/>
                      <a:gd name="connsiteX10" fmla="*/ 153383 w 266577"/>
                      <a:gd name="connsiteY10" fmla="*/ 472900 h 1148890"/>
                      <a:gd name="connsiteX11" fmla="*/ 204348 w 266577"/>
                      <a:gd name="connsiteY11" fmla="*/ 250336 h 1148890"/>
                      <a:gd name="connsiteX12" fmla="*/ 229964 w 266577"/>
                      <a:gd name="connsiteY12" fmla="*/ 139098 h 1148890"/>
                      <a:gd name="connsiteX13" fmla="*/ 257618 w 266577"/>
                      <a:gd name="connsiteY13" fmla="*/ 27329 h 1148890"/>
                      <a:gd name="connsiteX14" fmla="*/ 265773 w 266577"/>
                      <a:gd name="connsiteY14" fmla="*/ 295 h 1148890"/>
                      <a:gd name="connsiteX15" fmla="*/ 266570 w 266577"/>
                      <a:gd name="connsiteY15" fmla="*/ 472 h 1148890"/>
                      <a:gd name="connsiteX16" fmla="*/ 266570 w 266577"/>
                      <a:gd name="connsiteY16" fmla="*/ 472 h 1148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577" h="1148890">
                        <a:moveTo>
                          <a:pt x="266570" y="472"/>
                        </a:moveTo>
                        <a:cubicBezTo>
                          <a:pt x="254604" y="76344"/>
                          <a:pt x="236434" y="150710"/>
                          <a:pt x="219416" y="225341"/>
                        </a:cubicBezTo>
                        <a:cubicBezTo>
                          <a:pt x="202487" y="299529"/>
                          <a:pt x="185557" y="373717"/>
                          <a:pt x="168628" y="447993"/>
                        </a:cubicBezTo>
                        <a:cubicBezTo>
                          <a:pt x="151610" y="522536"/>
                          <a:pt x="134592" y="597167"/>
                          <a:pt x="117574" y="671709"/>
                        </a:cubicBezTo>
                        <a:cubicBezTo>
                          <a:pt x="100645" y="745897"/>
                          <a:pt x="83715" y="820085"/>
                          <a:pt x="66697" y="894362"/>
                        </a:cubicBezTo>
                        <a:cubicBezTo>
                          <a:pt x="49679" y="968904"/>
                          <a:pt x="32661" y="1043535"/>
                          <a:pt x="15555" y="1118078"/>
                        </a:cubicBezTo>
                        <a:cubicBezTo>
                          <a:pt x="13427" y="1127296"/>
                          <a:pt x="11389" y="1136425"/>
                          <a:pt x="9261" y="1145644"/>
                        </a:cubicBezTo>
                        <a:cubicBezTo>
                          <a:pt x="7932" y="1151494"/>
                          <a:pt x="-1198" y="1148746"/>
                          <a:pt x="132" y="1142896"/>
                        </a:cubicBezTo>
                        <a:cubicBezTo>
                          <a:pt x="17150" y="1068353"/>
                          <a:pt x="34257" y="993722"/>
                          <a:pt x="51275" y="919180"/>
                        </a:cubicBezTo>
                        <a:cubicBezTo>
                          <a:pt x="68204" y="844992"/>
                          <a:pt x="85222" y="770804"/>
                          <a:pt x="102151" y="696616"/>
                        </a:cubicBezTo>
                        <a:cubicBezTo>
                          <a:pt x="119258" y="622073"/>
                          <a:pt x="136276" y="547531"/>
                          <a:pt x="153383" y="472900"/>
                        </a:cubicBezTo>
                        <a:cubicBezTo>
                          <a:pt x="170401" y="398712"/>
                          <a:pt x="187330" y="324524"/>
                          <a:pt x="204348" y="250336"/>
                        </a:cubicBezTo>
                        <a:cubicBezTo>
                          <a:pt x="212857" y="213198"/>
                          <a:pt x="221278" y="176148"/>
                          <a:pt x="229964" y="139098"/>
                        </a:cubicBezTo>
                        <a:cubicBezTo>
                          <a:pt x="238650" y="101871"/>
                          <a:pt x="245830" y="63581"/>
                          <a:pt x="257618" y="27329"/>
                        </a:cubicBezTo>
                        <a:cubicBezTo>
                          <a:pt x="260543" y="18377"/>
                          <a:pt x="263025" y="9336"/>
                          <a:pt x="265773" y="295"/>
                        </a:cubicBezTo>
                        <a:cubicBezTo>
                          <a:pt x="265950" y="-237"/>
                          <a:pt x="266659" y="29"/>
                          <a:pt x="266570" y="472"/>
                        </a:cubicBezTo>
                        <a:lnTo>
                          <a:pt x="266570" y="4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7" name="任意多边形: 形状 546"/>
                  <p:cNvSpPr/>
                  <p:nvPr>
                    <p:custDataLst>
                      <p:tags r:id="rId288"/>
                    </p:custDataLst>
                  </p:nvPr>
                </p:nvSpPr>
                <p:spPr>
                  <a:xfrm>
                    <a:off x="7949397" y="4510333"/>
                    <a:ext cx="190957" cy="50901"/>
                  </a:xfrm>
                  <a:custGeom>
                    <a:avLst/>
                    <a:gdLst>
                      <a:gd name="connsiteX0" fmla="*/ 190626 w 190957"/>
                      <a:gd name="connsiteY0" fmla="*/ 50892 h 50901"/>
                      <a:gd name="connsiteX1" fmla="*/ 145333 w 190957"/>
                      <a:gd name="connsiteY1" fmla="*/ 38572 h 50901"/>
                      <a:gd name="connsiteX2" fmla="*/ 97824 w 190957"/>
                      <a:gd name="connsiteY2" fmla="*/ 26872 h 50901"/>
                      <a:gd name="connsiteX3" fmla="*/ 2984 w 190957"/>
                      <a:gd name="connsiteY3" fmla="*/ 7992 h 50901"/>
                      <a:gd name="connsiteX4" fmla="*/ 5023 w 190957"/>
                      <a:gd name="connsiteY4" fmla="*/ 192 h 50901"/>
                      <a:gd name="connsiteX5" fmla="*/ 99774 w 190957"/>
                      <a:gd name="connsiteY5" fmla="*/ 19338 h 50901"/>
                      <a:gd name="connsiteX6" fmla="*/ 147106 w 190957"/>
                      <a:gd name="connsiteY6" fmla="*/ 31924 h 50901"/>
                      <a:gd name="connsiteX7" fmla="*/ 190803 w 190957"/>
                      <a:gd name="connsiteY7" fmla="*/ 50183 h 50901"/>
                      <a:gd name="connsiteX8" fmla="*/ 190626 w 190957"/>
                      <a:gd name="connsiteY8" fmla="*/ 50892 h 50901"/>
                      <a:gd name="connsiteX9" fmla="*/ 190626 w 190957"/>
                      <a:gd name="connsiteY9" fmla="*/ 50892 h 50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957" h="50901">
                        <a:moveTo>
                          <a:pt x="190626" y="50892"/>
                        </a:moveTo>
                        <a:cubicBezTo>
                          <a:pt x="175380" y="48853"/>
                          <a:pt x="160224" y="42737"/>
                          <a:pt x="145333" y="38572"/>
                        </a:cubicBezTo>
                        <a:cubicBezTo>
                          <a:pt x="129644" y="34140"/>
                          <a:pt x="113779" y="30240"/>
                          <a:pt x="97824" y="26872"/>
                        </a:cubicBezTo>
                        <a:cubicBezTo>
                          <a:pt x="66270" y="20224"/>
                          <a:pt x="34184" y="16944"/>
                          <a:pt x="2984" y="7992"/>
                        </a:cubicBezTo>
                        <a:cubicBezTo>
                          <a:pt x="-2157" y="6485"/>
                          <a:pt x="-118" y="-1314"/>
                          <a:pt x="5023" y="192"/>
                        </a:cubicBezTo>
                        <a:cubicBezTo>
                          <a:pt x="36134" y="9056"/>
                          <a:pt x="68309" y="12513"/>
                          <a:pt x="99774" y="19338"/>
                        </a:cubicBezTo>
                        <a:cubicBezTo>
                          <a:pt x="115728" y="22794"/>
                          <a:pt x="131506" y="26960"/>
                          <a:pt x="147106" y="31924"/>
                        </a:cubicBezTo>
                        <a:cubicBezTo>
                          <a:pt x="161730" y="36622"/>
                          <a:pt x="177951" y="41319"/>
                          <a:pt x="190803" y="50183"/>
                        </a:cubicBezTo>
                        <a:cubicBezTo>
                          <a:pt x="191069" y="50449"/>
                          <a:pt x="190980" y="50980"/>
                          <a:pt x="190626" y="50892"/>
                        </a:cubicBezTo>
                        <a:lnTo>
                          <a:pt x="190626" y="508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8" name="任意多边形: 形状 547"/>
                  <p:cNvSpPr/>
                  <p:nvPr>
                    <p:custDataLst>
                      <p:tags r:id="rId289"/>
                    </p:custDataLst>
                  </p:nvPr>
                </p:nvSpPr>
                <p:spPr>
                  <a:xfrm>
                    <a:off x="7682352" y="4508541"/>
                    <a:ext cx="269884" cy="1159942"/>
                  </a:xfrm>
                  <a:custGeom>
                    <a:avLst/>
                    <a:gdLst>
                      <a:gd name="connsiteX0" fmla="*/ 269852 w 269884"/>
                      <a:gd name="connsiteY0" fmla="*/ 1896 h 1159942"/>
                      <a:gd name="connsiteX1" fmla="*/ 246452 w 269884"/>
                      <a:gd name="connsiteY1" fmla="*/ 114817 h 1159942"/>
                      <a:gd name="connsiteX2" fmla="*/ 220748 w 269884"/>
                      <a:gd name="connsiteY2" fmla="*/ 228271 h 1159942"/>
                      <a:gd name="connsiteX3" fmla="*/ 169783 w 269884"/>
                      <a:gd name="connsiteY3" fmla="*/ 452962 h 1159942"/>
                      <a:gd name="connsiteX4" fmla="*/ 118285 w 269884"/>
                      <a:gd name="connsiteY4" fmla="*/ 678628 h 1159942"/>
                      <a:gd name="connsiteX5" fmla="*/ 67054 w 269884"/>
                      <a:gd name="connsiteY5" fmla="*/ 903230 h 1159942"/>
                      <a:gd name="connsiteX6" fmla="*/ 15468 w 269884"/>
                      <a:gd name="connsiteY6" fmla="*/ 1128896 h 1159942"/>
                      <a:gd name="connsiteX7" fmla="*/ 9086 w 269884"/>
                      <a:gd name="connsiteY7" fmla="*/ 1156728 h 1159942"/>
                      <a:gd name="connsiteX8" fmla="*/ 134 w 269884"/>
                      <a:gd name="connsiteY8" fmla="*/ 1154069 h 1159942"/>
                      <a:gd name="connsiteX9" fmla="*/ 51720 w 269884"/>
                      <a:gd name="connsiteY9" fmla="*/ 928403 h 1159942"/>
                      <a:gd name="connsiteX10" fmla="*/ 103129 w 269884"/>
                      <a:gd name="connsiteY10" fmla="*/ 703889 h 1159942"/>
                      <a:gd name="connsiteX11" fmla="*/ 154803 w 269884"/>
                      <a:gd name="connsiteY11" fmla="*/ 478223 h 1159942"/>
                      <a:gd name="connsiteX12" fmla="*/ 206478 w 269884"/>
                      <a:gd name="connsiteY12" fmla="*/ 253798 h 1159942"/>
                      <a:gd name="connsiteX13" fmla="*/ 259216 w 269884"/>
                      <a:gd name="connsiteY13" fmla="*/ 28486 h 1159942"/>
                      <a:gd name="connsiteX14" fmla="*/ 267016 w 269884"/>
                      <a:gd name="connsiteY14" fmla="*/ 1098 h 1159942"/>
                      <a:gd name="connsiteX15" fmla="*/ 269852 w 269884"/>
                      <a:gd name="connsiteY15" fmla="*/ 1896 h 1159942"/>
                      <a:gd name="connsiteX16" fmla="*/ 269852 w 269884"/>
                      <a:gd name="connsiteY16" fmla="*/ 1896 h 115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9884" h="1159942">
                        <a:moveTo>
                          <a:pt x="269852" y="1896"/>
                        </a:moveTo>
                        <a:cubicBezTo>
                          <a:pt x="263382" y="39920"/>
                          <a:pt x="254961" y="77324"/>
                          <a:pt x="246452" y="114817"/>
                        </a:cubicBezTo>
                        <a:cubicBezTo>
                          <a:pt x="237943" y="152665"/>
                          <a:pt x="229346" y="190423"/>
                          <a:pt x="220748" y="228271"/>
                        </a:cubicBezTo>
                        <a:cubicBezTo>
                          <a:pt x="203730" y="303168"/>
                          <a:pt x="186801" y="378065"/>
                          <a:pt x="169783" y="452962"/>
                        </a:cubicBezTo>
                        <a:cubicBezTo>
                          <a:pt x="152676" y="528213"/>
                          <a:pt x="135481" y="603376"/>
                          <a:pt x="118285" y="678628"/>
                        </a:cubicBezTo>
                        <a:cubicBezTo>
                          <a:pt x="101179" y="753525"/>
                          <a:pt x="84161" y="828333"/>
                          <a:pt x="67054" y="903230"/>
                        </a:cubicBezTo>
                        <a:cubicBezTo>
                          <a:pt x="49859" y="978482"/>
                          <a:pt x="32663" y="1053645"/>
                          <a:pt x="15468" y="1128896"/>
                        </a:cubicBezTo>
                        <a:cubicBezTo>
                          <a:pt x="13341" y="1138204"/>
                          <a:pt x="11214" y="1147421"/>
                          <a:pt x="9086" y="1156728"/>
                        </a:cubicBezTo>
                        <a:cubicBezTo>
                          <a:pt x="7757" y="1162490"/>
                          <a:pt x="-1195" y="1159831"/>
                          <a:pt x="134" y="1154069"/>
                        </a:cubicBezTo>
                        <a:cubicBezTo>
                          <a:pt x="17329" y="1078818"/>
                          <a:pt x="34525" y="1003655"/>
                          <a:pt x="51720" y="928403"/>
                        </a:cubicBezTo>
                        <a:cubicBezTo>
                          <a:pt x="68827" y="853595"/>
                          <a:pt x="85933" y="778698"/>
                          <a:pt x="103129" y="703889"/>
                        </a:cubicBezTo>
                        <a:cubicBezTo>
                          <a:pt x="120324" y="628638"/>
                          <a:pt x="137608" y="553475"/>
                          <a:pt x="154803" y="478223"/>
                        </a:cubicBezTo>
                        <a:cubicBezTo>
                          <a:pt x="171910" y="403415"/>
                          <a:pt x="189194" y="328606"/>
                          <a:pt x="206478" y="253798"/>
                        </a:cubicBezTo>
                        <a:cubicBezTo>
                          <a:pt x="223762" y="178635"/>
                          <a:pt x="240071" y="103117"/>
                          <a:pt x="259216" y="28486"/>
                        </a:cubicBezTo>
                        <a:cubicBezTo>
                          <a:pt x="261609" y="19268"/>
                          <a:pt x="264357" y="10227"/>
                          <a:pt x="267016" y="1098"/>
                        </a:cubicBezTo>
                        <a:cubicBezTo>
                          <a:pt x="267548" y="-852"/>
                          <a:pt x="270207" y="34"/>
                          <a:pt x="269852" y="1896"/>
                        </a:cubicBezTo>
                        <a:lnTo>
                          <a:pt x="269852" y="189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9" name="任意多边形: 形状 548"/>
                  <p:cNvSpPr/>
                  <p:nvPr>
                    <p:custDataLst>
                      <p:tags r:id="rId290"/>
                    </p:custDataLst>
                  </p:nvPr>
                </p:nvSpPr>
                <p:spPr>
                  <a:xfrm>
                    <a:off x="7687623" y="5661781"/>
                    <a:ext cx="198857" cy="51568"/>
                  </a:xfrm>
                  <a:custGeom>
                    <a:avLst/>
                    <a:gdLst>
                      <a:gd name="connsiteX0" fmla="*/ 198193 w 198857"/>
                      <a:gd name="connsiteY0" fmla="*/ 48604 h 51568"/>
                      <a:gd name="connsiteX1" fmla="*/ 140757 w 198857"/>
                      <a:gd name="connsiteY1" fmla="*/ 50199 h 51568"/>
                      <a:gd name="connsiteX2" fmla="*/ 82523 w 198857"/>
                      <a:gd name="connsiteY2" fmla="*/ 42222 h 51568"/>
                      <a:gd name="connsiteX3" fmla="*/ 31912 w 198857"/>
                      <a:gd name="connsiteY3" fmla="*/ 28661 h 51568"/>
                      <a:gd name="connsiteX4" fmla="*/ 11615 w 198857"/>
                      <a:gd name="connsiteY4" fmla="*/ 17315 h 51568"/>
                      <a:gd name="connsiteX5" fmla="*/ 270 w 198857"/>
                      <a:gd name="connsiteY5" fmla="*/ 1981 h 51568"/>
                      <a:gd name="connsiteX6" fmla="*/ 2929 w 198857"/>
                      <a:gd name="connsiteY6" fmla="*/ 31 h 51568"/>
                      <a:gd name="connsiteX7" fmla="*/ 10729 w 198857"/>
                      <a:gd name="connsiteY7" fmla="*/ 4729 h 51568"/>
                      <a:gd name="connsiteX8" fmla="*/ 18883 w 198857"/>
                      <a:gd name="connsiteY8" fmla="*/ 11465 h 51568"/>
                      <a:gd name="connsiteX9" fmla="*/ 39003 w 198857"/>
                      <a:gd name="connsiteY9" fmla="*/ 21747 h 51568"/>
                      <a:gd name="connsiteX10" fmla="*/ 87930 w 198857"/>
                      <a:gd name="connsiteY10" fmla="*/ 34067 h 51568"/>
                      <a:gd name="connsiteX11" fmla="*/ 143770 w 198857"/>
                      <a:gd name="connsiteY11" fmla="*/ 41601 h 51568"/>
                      <a:gd name="connsiteX12" fmla="*/ 198193 w 198857"/>
                      <a:gd name="connsiteY12" fmla="*/ 46742 h 51568"/>
                      <a:gd name="connsiteX13" fmla="*/ 198193 w 198857"/>
                      <a:gd name="connsiteY13" fmla="*/ 48604 h 51568"/>
                      <a:gd name="connsiteX14" fmla="*/ 198193 w 198857"/>
                      <a:gd name="connsiteY14" fmla="*/ 48604 h 51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8857" h="51568">
                        <a:moveTo>
                          <a:pt x="198193" y="48604"/>
                        </a:moveTo>
                        <a:cubicBezTo>
                          <a:pt x="179313" y="52769"/>
                          <a:pt x="160168" y="51794"/>
                          <a:pt x="140757" y="50199"/>
                        </a:cubicBezTo>
                        <a:cubicBezTo>
                          <a:pt x="121257" y="48604"/>
                          <a:pt x="101846" y="45944"/>
                          <a:pt x="82523" y="42222"/>
                        </a:cubicBezTo>
                        <a:cubicBezTo>
                          <a:pt x="65505" y="38942"/>
                          <a:pt x="48133" y="35485"/>
                          <a:pt x="31912" y="28661"/>
                        </a:cubicBezTo>
                        <a:cubicBezTo>
                          <a:pt x="24733" y="25647"/>
                          <a:pt x="17819" y="22013"/>
                          <a:pt x="11615" y="17315"/>
                        </a:cubicBezTo>
                        <a:cubicBezTo>
                          <a:pt x="7449" y="14213"/>
                          <a:pt x="-1680" y="8008"/>
                          <a:pt x="270" y="1981"/>
                        </a:cubicBezTo>
                        <a:cubicBezTo>
                          <a:pt x="713" y="740"/>
                          <a:pt x="1599" y="120"/>
                          <a:pt x="2929" y="31"/>
                        </a:cubicBezTo>
                        <a:cubicBezTo>
                          <a:pt x="6385" y="-323"/>
                          <a:pt x="8424" y="2424"/>
                          <a:pt x="10729" y="4729"/>
                        </a:cubicBezTo>
                        <a:cubicBezTo>
                          <a:pt x="13210" y="7211"/>
                          <a:pt x="15958" y="9515"/>
                          <a:pt x="18883" y="11465"/>
                        </a:cubicBezTo>
                        <a:cubicBezTo>
                          <a:pt x="25087" y="15808"/>
                          <a:pt x="32001" y="19088"/>
                          <a:pt x="39003" y="21747"/>
                        </a:cubicBezTo>
                        <a:cubicBezTo>
                          <a:pt x="54780" y="27685"/>
                          <a:pt x="71532" y="30965"/>
                          <a:pt x="87930" y="34067"/>
                        </a:cubicBezTo>
                        <a:cubicBezTo>
                          <a:pt x="106455" y="37524"/>
                          <a:pt x="125068" y="40094"/>
                          <a:pt x="143770" y="41601"/>
                        </a:cubicBezTo>
                        <a:cubicBezTo>
                          <a:pt x="162029" y="43108"/>
                          <a:pt x="180022" y="43463"/>
                          <a:pt x="198193" y="46742"/>
                        </a:cubicBezTo>
                        <a:cubicBezTo>
                          <a:pt x="199079" y="46920"/>
                          <a:pt x="199079" y="48426"/>
                          <a:pt x="198193" y="48604"/>
                        </a:cubicBezTo>
                        <a:lnTo>
                          <a:pt x="198193" y="486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0" name="任意多边形: 形状 549"/>
                  <p:cNvSpPr/>
                  <p:nvPr>
                    <p:custDataLst>
                      <p:tags r:id="rId291"/>
                    </p:custDataLst>
                  </p:nvPr>
                </p:nvSpPr>
                <p:spPr>
                  <a:xfrm>
                    <a:off x="7723010" y="5497785"/>
                    <a:ext cx="193529" cy="60241"/>
                  </a:xfrm>
                  <a:custGeom>
                    <a:avLst/>
                    <a:gdLst>
                      <a:gd name="connsiteX0" fmla="*/ 192765 w 193529"/>
                      <a:gd name="connsiteY0" fmla="*/ 57576 h 60241"/>
                      <a:gd name="connsiteX1" fmla="*/ 183813 w 193529"/>
                      <a:gd name="connsiteY1" fmla="*/ 60235 h 60241"/>
                      <a:gd name="connsiteX2" fmla="*/ 172290 w 193529"/>
                      <a:gd name="connsiteY2" fmla="*/ 58640 h 60241"/>
                      <a:gd name="connsiteX3" fmla="*/ 148979 w 193529"/>
                      <a:gd name="connsiteY3" fmla="*/ 52790 h 60241"/>
                      <a:gd name="connsiteX4" fmla="*/ 101293 w 193529"/>
                      <a:gd name="connsiteY4" fmla="*/ 36924 h 60241"/>
                      <a:gd name="connsiteX5" fmla="*/ 3439 w 193529"/>
                      <a:gd name="connsiteY5" fmla="*/ 9004 h 60241"/>
                      <a:gd name="connsiteX6" fmla="*/ 5744 w 193529"/>
                      <a:gd name="connsiteY6" fmla="*/ 140 h 60241"/>
                      <a:gd name="connsiteX7" fmla="*/ 101559 w 193529"/>
                      <a:gd name="connsiteY7" fmla="*/ 27352 h 60241"/>
                      <a:gd name="connsiteX8" fmla="*/ 148270 w 193529"/>
                      <a:gd name="connsiteY8" fmla="*/ 42951 h 60241"/>
                      <a:gd name="connsiteX9" fmla="*/ 170517 w 193529"/>
                      <a:gd name="connsiteY9" fmla="*/ 49067 h 60241"/>
                      <a:gd name="connsiteX10" fmla="*/ 183635 w 193529"/>
                      <a:gd name="connsiteY10" fmla="*/ 51283 h 60241"/>
                      <a:gd name="connsiteX11" fmla="*/ 192765 w 193529"/>
                      <a:gd name="connsiteY11" fmla="*/ 55095 h 60241"/>
                      <a:gd name="connsiteX12" fmla="*/ 192765 w 193529"/>
                      <a:gd name="connsiteY12" fmla="*/ 57576 h 60241"/>
                      <a:gd name="connsiteX13" fmla="*/ 192765 w 193529"/>
                      <a:gd name="connsiteY13" fmla="*/ 57576 h 6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529" h="60241">
                        <a:moveTo>
                          <a:pt x="192765" y="57576"/>
                        </a:moveTo>
                        <a:cubicBezTo>
                          <a:pt x="189397" y="59438"/>
                          <a:pt x="187890" y="60324"/>
                          <a:pt x="183813" y="60235"/>
                        </a:cubicBezTo>
                        <a:cubicBezTo>
                          <a:pt x="180001" y="60058"/>
                          <a:pt x="176101" y="59260"/>
                          <a:pt x="172290" y="58640"/>
                        </a:cubicBezTo>
                        <a:cubicBezTo>
                          <a:pt x="164402" y="57222"/>
                          <a:pt x="156690" y="55095"/>
                          <a:pt x="148979" y="52790"/>
                        </a:cubicBezTo>
                        <a:cubicBezTo>
                          <a:pt x="133025" y="47826"/>
                          <a:pt x="117247" y="42065"/>
                          <a:pt x="101293" y="36924"/>
                        </a:cubicBezTo>
                        <a:cubicBezTo>
                          <a:pt x="68852" y="26465"/>
                          <a:pt x="36146" y="18222"/>
                          <a:pt x="3439" y="9004"/>
                        </a:cubicBezTo>
                        <a:cubicBezTo>
                          <a:pt x="-2499" y="7320"/>
                          <a:pt x="-106" y="-1189"/>
                          <a:pt x="5744" y="140"/>
                        </a:cubicBezTo>
                        <a:cubicBezTo>
                          <a:pt x="38007" y="7143"/>
                          <a:pt x="70093" y="17247"/>
                          <a:pt x="101559" y="27352"/>
                        </a:cubicBezTo>
                        <a:cubicBezTo>
                          <a:pt x="117159" y="32404"/>
                          <a:pt x="132670" y="37899"/>
                          <a:pt x="148270" y="42951"/>
                        </a:cubicBezTo>
                        <a:cubicBezTo>
                          <a:pt x="155627" y="45256"/>
                          <a:pt x="162983" y="47383"/>
                          <a:pt x="170517" y="49067"/>
                        </a:cubicBezTo>
                        <a:cubicBezTo>
                          <a:pt x="174860" y="50042"/>
                          <a:pt x="179204" y="50574"/>
                          <a:pt x="183635" y="51283"/>
                        </a:cubicBezTo>
                        <a:cubicBezTo>
                          <a:pt x="187801" y="51992"/>
                          <a:pt x="189308" y="52879"/>
                          <a:pt x="192765" y="55095"/>
                        </a:cubicBezTo>
                        <a:cubicBezTo>
                          <a:pt x="193740" y="55538"/>
                          <a:pt x="193828" y="56956"/>
                          <a:pt x="192765" y="57576"/>
                        </a:cubicBezTo>
                        <a:lnTo>
                          <a:pt x="192765" y="575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1" name="任意多边形: 形状 550"/>
                  <p:cNvSpPr/>
                  <p:nvPr>
                    <p:custDataLst>
                      <p:tags r:id="rId292"/>
                    </p:custDataLst>
                  </p:nvPr>
                </p:nvSpPr>
                <p:spPr>
                  <a:xfrm>
                    <a:off x="7739742" y="5404830"/>
                    <a:ext cx="193915" cy="58887"/>
                  </a:xfrm>
                  <a:custGeom>
                    <a:avLst/>
                    <a:gdLst>
                      <a:gd name="connsiteX0" fmla="*/ 192785 w 193915"/>
                      <a:gd name="connsiteY0" fmla="*/ 58882 h 58887"/>
                      <a:gd name="connsiteX1" fmla="*/ 172487 w 193915"/>
                      <a:gd name="connsiteY1" fmla="*/ 55071 h 58887"/>
                      <a:gd name="connsiteX2" fmla="*/ 147492 w 193915"/>
                      <a:gd name="connsiteY2" fmla="*/ 50285 h 58887"/>
                      <a:gd name="connsiteX3" fmla="*/ 95906 w 193915"/>
                      <a:gd name="connsiteY3" fmla="*/ 35039 h 58887"/>
                      <a:gd name="connsiteX4" fmla="*/ 71797 w 193915"/>
                      <a:gd name="connsiteY4" fmla="*/ 26530 h 58887"/>
                      <a:gd name="connsiteX5" fmla="*/ 47954 w 193915"/>
                      <a:gd name="connsiteY5" fmla="*/ 21478 h 58887"/>
                      <a:gd name="connsiteX6" fmla="*/ 24555 w 193915"/>
                      <a:gd name="connsiteY6" fmla="*/ 14565 h 58887"/>
                      <a:gd name="connsiteX7" fmla="*/ 2750 w 193915"/>
                      <a:gd name="connsiteY7" fmla="*/ 9512 h 58887"/>
                      <a:gd name="connsiteX8" fmla="*/ 7891 w 193915"/>
                      <a:gd name="connsiteY8" fmla="*/ 649 h 58887"/>
                      <a:gd name="connsiteX9" fmla="*/ 31025 w 193915"/>
                      <a:gd name="connsiteY9" fmla="*/ 6233 h 58887"/>
                      <a:gd name="connsiteX10" fmla="*/ 53007 w 193915"/>
                      <a:gd name="connsiteY10" fmla="*/ 13412 h 58887"/>
                      <a:gd name="connsiteX11" fmla="*/ 77913 w 193915"/>
                      <a:gd name="connsiteY11" fmla="*/ 18908 h 58887"/>
                      <a:gd name="connsiteX12" fmla="*/ 101933 w 193915"/>
                      <a:gd name="connsiteY12" fmla="*/ 27771 h 58887"/>
                      <a:gd name="connsiteX13" fmla="*/ 152722 w 193915"/>
                      <a:gd name="connsiteY13" fmla="*/ 42396 h 58887"/>
                      <a:gd name="connsiteX14" fmla="*/ 177894 w 193915"/>
                      <a:gd name="connsiteY14" fmla="*/ 47448 h 58887"/>
                      <a:gd name="connsiteX15" fmla="*/ 193671 w 193915"/>
                      <a:gd name="connsiteY15" fmla="*/ 57110 h 58887"/>
                      <a:gd name="connsiteX16" fmla="*/ 192785 w 193915"/>
                      <a:gd name="connsiteY16" fmla="*/ 58882 h 58887"/>
                      <a:gd name="connsiteX17" fmla="*/ 192785 w 193915"/>
                      <a:gd name="connsiteY17" fmla="*/ 58882 h 58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3915" h="58887">
                        <a:moveTo>
                          <a:pt x="192785" y="58882"/>
                        </a:moveTo>
                        <a:cubicBezTo>
                          <a:pt x="185960" y="58262"/>
                          <a:pt x="179312" y="56223"/>
                          <a:pt x="172487" y="55071"/>
                        </a:cubicBezTo>
                        <a:cubicBezTo>
                          <a:pt x="164156" y="53653"/>
                          <a:pt x="155824" y="52058"/>
                          <a:pt x="147492" y="50285"/>
                        </a:cubicBezTo>
                        <a:cubicBezTo>
                          <a:pt x="129942" y="46473"/>
                          <a:pt x="112747" y="41510"/>
                          <a:pt x="95906" y="35039"/>
                        </a:cubicBezTo>
                        <a:cubicBezTo>
                          <a:pt x="87929" y="31937"/>
                          <a:pt x="79952" y="28835"/>
                          <a:pt x="71797" y="26530"/>
                        </a:cubicBezTo>
                        <a:cubicBezTo>
                          <a:pt x="63909" y="24403"/>
                          <a:pt x="55754" y="23960"/>
                          <a:pt x="47954" y="21478"/>
                        </a:cubicBezTo>
                        <a:cubicBezTo>
                          <a:pt x="39889" y="18996"/>
                          <a:pt x="32975" y="15540"/>
                          <a:pt x="24555" y="14565"/>
                        </a:cubicBezTo>
                        <a:cubicBezTo>
                          <a:pt x="17109" y="13678"/>
                          <a:pt x="9664" y="13058"/>
                          <a:pt x="2750" y="9512"/>
                        </a:cubicBezTo>
                        <a:cubicBezTo>
                          <a:pt x="-3366" y="6410"/>
                          <a:pt x="1775" y="-2453"/>
                          <a:pt x="7891" y="649"/>
                        </a:cubicBezTo>
                        <a:cubicBezTo>
                          <a:pt x="15336" y="4460"/>
                          <a:pt x="23048" y="4815"/>
                          <a:pt x="31025" y="6233"/>
                        </a:cubicBezTo>
                        <a:cubicBezTo>
                          <a:pt x="38736" y="7562"/>
                          <a:pt x="45473" y="11551"/>
                          <a:pt x="53007" y="13412"/>
                        </a:cubicBezTo>
                        <a:cubicBezTo>
                          <a:pt x="61338" y="15451"/>
                          <a:pt x="69670" y="16249"/>
                          <a:pt x="77913" y="18908"/>
                        </a:cubicBezTo>
                        <a:cubicBezTo>
                          <a:pt x="86068" y="21478"/>
                          <a:pt x="93956" y="24758"/>
                          <a:pt x="101933" y="27771"/>
                        </a:cubicBezTo>
                        <a:cubicBezTo>
                          <a:pt x="118508" y="34065"/>
                          <a:pt x="135526" y="38674"/>
                          <a:pt x="152722" y="42396"/>
                        </a:cubicBezTo>
                        <a:cubicBezTo>
                          <a:pt x="161053" y="44169"/>
                          <a:pt x="169562" y="45676"/>
                          <a:pt x="177894" y="47448"/>
                        </a:cubicBezTo>
                        <a:cubicBezTo>
                          <a:pt x="184010" y="48778"/>
                          <a:pt x="190835" y="50994"/>
                          <a:pt x="193671" y="57110"/>
                        </a:cubicBezTo>
                        <a:cubicBezTo>
                          <a:pt x="194203" y="57819"/>
                          <a:pt x="193848" y="58971"/>
                          <a:pt x="192785" y="58882"/>
                        </a:cubicBezTo>
                        <a:lnTo>
                          <a:pt x="192785" y="588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52" name="图形 232"/>
                <p:cNvGrpSpPr/>
                <p:nvPr/>
              </p:nvGrpSpPr>
              <p:grpSpPr>
                <a:xfrm>
                  <a:off x="7384397" y="4507118"/>
                  <a:ext cx="457944" cy="1204744"/>
                  <a:chOff x="7384397" y="4507118"/>
                  <a:chExt cx="457944" cy="1204744"/>
                </a:xfrm>
                <a:solidFill>
                  <a:srgbClr val="2E382E"/>
                </a:solidFill>
              </p:grpSpPr>
              <p:sp>
                <p:nvSpPr>
                  <p:cNvPr id="553" name="任意多边形: 形状 552"/>
                  <p:cNvSpPr/>
                  <p:nvPr>
                    <p:custDataLst>
                      <p:tags r:id="rId293"/>
                    </p:custDataLst>
                  </p:nvPr>
                </p:nvSpPr>
                <p:spPr>
                  <a:xfrm>
                    <a:off x="7384397" y="4511090"/>
                    <a:ext cx="266577" cy="1148916"/>
                  </a:xfrm>
                  <a:custGeom>
                    <a:avLst/>
                    <a:gdLst>
                      <a:gd name="connsiteX0" fmla="*/ 8 w 266577"/>
                      <a:gd name="connsiteY0" fmla="*/ 1148419 h 1148916"/>
                      <a:gd name="connsiteX1" fmla="*/ 47162 w 266577"/>
                      <a:gd name="connsiteY1" fmla="*/ 923550 h 1148916"/>
                      <a:gd name="connsiteX2" fmla="*/ 97950 w 266577"/>
                      <a:gd name="connsiteY2" fmla="*/ 700898 h 1148916"/>
                      <a:gd name="connsiteX3" fmla="*/ 149004 w 266577"/>
                      <a:gd name="connsiteY3" fmla="*/ 477181 h 1148916"/>
                      <a:gd name="connsiteX4" fmla="*/ 199881 w 266577"/>
                      <a:gd name="connsiteY4" fmla="*/ 254529 h 1148916"/>
                      <a:gd name="connsiteX5" fmla="*/ 251023 w 266577"/>
                      <a:gd name="connsiteY5" fmla="*/ 30813 h 1148916"/>
                      <a:gd name="connsiteX6" fmla="*/ 257317 w 266577"/>
                      <a:gd name="connsiteY6" fmla="*/ 3247 h 1148916"/>
                      <a:gd name="connsiteX7" fmla="*/ 266446 w 266577"/>
                      <a:gd name="connsiteY7" fmla="*/ 5995 h 1148916"/>
                      <a:gd name="connsiteX8" fmla="*/ 215303 w 266577"/>
                      <a:gd name="connsiteY8" fmla="*/ 229711 h 1148916"/>
                      <a:gd name="connsiteX9" fmla="*/ 164427 w 266577"/>
                      <a:gd name="connsiteY9" fmla="*/ 452275 h 1148916"/>
                      <a:gd name="connsiteX10" fmla="*/ 113195 w 266577"/>
                      <a:gd name="connsiteY10" fmla="*/ 675991 h 1148916"/>
                      <a:gd name="connsiteX11" fmla="*/ 62230 w 266577"/>
                      <a:gd name="connsiteY11" fmla="*/ 898555 h 1148916"/>
                      <a:gd name="connsiteX12" fmla="*/ 36614 w 266577"/>
                      <a:gd name="connsiteY12" fmla="*/ 1009793 h 1148916"/>
                      <a:gd name="connsiteX13" fmla="*/ 8960 w 266577"/>
                      <a:gd name="connsiteY13" fmla="*/ 1121562 h 1148916"/>
                      <a:gd name="connsiteX14" fmla="*/ 805 w 266577"/>
                      <a:gd name="connsiteY14" fmla="*/ 1148596 h 1148916"/>
                      <a:gd name="connsiteX15" fmla="*/ 8 w 266577"/>
                      <a:gd name="connsiteY15" fmla="*/ 1148419 h 1148916"/>
                      <a:gd name="connsiteX16" fmla="*/ 8 w 266577"/>
                      <a:gd name="connsiteY16" fmla="*/ 1148419 h 1148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577" h="1148916">
                        <a:moveTo>
                          <a:pt x="8" y="1148419"/>
                        </a:moveTo>
                        <a:cubicBezTo>
                          <a:pt x="11973" y="1072547"/>
                          <a:pt x="30144" y="998181"/>
                          <a:pt x="47162" y="923550"/>
                        </a:cubicBezTo>
                        <a:cubicBezTo>
                          <a:pt x="64091" y="849362"/>
                          <a:pt x="81021" y="775174"/>
                          <a:pt x="97950" y="700898"/>
                        </a:cubicBezTo>
                        <a:cubicBezTo>
                          <a:pt x="114968" y="626355"/>
                          <a:pt x="131986" y="551724"/>
                          <a:pt x="149004" y="477181"/>
                        </a:cubicBezTo>
                        <a:cubicBezTo>
                          <a:pt x="165933" y="402994"/>
                          <a:pt x="182863" y="328806"/>
                          <a:pt x="199881" y="254529"/>
                        </a:cubicBezTo>
                        <a:cubicBezTo>
                          <a:pt x="216899" y="179986"/>
                          <a:pt x="233917" y="105355"/>
                          <a:pt x="251023" y="30813"/>
                        </a:cubicBezTo>
                        <a:cubicBezTo>
                          <a:pt x="253151" y="21595"/>
                          <a:pt x="255189" y="12465"/>
                          <a:pt x="257317" y="3247"/>
                        </a:cubicBezTo>
                        <a:cubicBezTo>
                          <a:pt x="258646" y="-2603"/>
                          <a:pt x="267776" y="145"/>
                          <a:pt x="266446" y="5995"/>
                        </a:cubicBezTo>
                        <a:cubicBezTo>
                          <a:pt x="249428" y="80537"/>
                          <a:pt x="232321" y="155169"/>
                          <a:pt x="215303" y="229711"/>
                        </a:cubicBezTo>
                        <a:cubicBezTo>
                          <a:pt x="198374" y="303899"/>
                          <a:pt x="181356" y="378087"/>
                          <a:pt x="164427" y="452275"/>
                        </a:cubicBezTo>
                        <a:cubicBezTo>
                          <a:pt x="147320" y="526817"/>
                          <a:pt x="130302" y="601360"/>
                          <a:pt x="113195" y="675991"/>
                        </a:cubicBezTo>
                        <a:cubicBezTo>
                          <a:pt x="96177" y="750179"/>
                          <a:pt x="79248" y="824367"/>
                          <a:pt x="62230" y="898555"/>
                        </a:cubicBezTo>
                        <a:cubicBezTo>
                          <a:pt x="53721" y="935693"/>
                          <a:pt x="45300" y="972743"/>
                          <a:pt x="36614" y="1009793"/>
                        </a:cubicBezTo>
                        <a:cubicBezTo>
                          <a:pt x="27928" y="1047019"/>
                          <a:pt x="20748" y="1085310"/>
                          <a:pt x="8960" y="1121562"/>
                        </a:cubicBezTo>
                        <a:cubicBezTo>
                          <a:pt x="6035" y="1130514"/>
                          <a:pt x="3553" y="1139555"/>
                          <a:pt x="805" y="1148596"/>
                        </a:cubicBezTo>
                        <a:cubicBezTo>
                          <a:pt x="628" y="1149127"/>
                          <a:pt x="-81" y="1148951"/>
                          <a:pt x="8" y="1148419"/>
                        </a:cubicBezTo>
                        <a:lnTo>
                          <a:pt x="8" y="11484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4" name="任意多边形: 形状 553"/>
                  <p:cNvSpPr/>
                  <p:nvPr>
                    <p:custDataLst>
                      <p:tags r:id="rId294"/>
                    </p:custDataLst>
                  </p:nvPr>
                </p:nvSpPr>
                <p:spPr>
                  <a:xfrm>
                    <a:off x="7384401" y="5659145"/>
                    <a:ext cx="190984" cy="50900"/>
                  </a:xfrm>
                  <a:custGeom>
                    <a:avLst/>
                    <a:gdLst>
                      <a:gd name="connsiteX0" fmla="*/ 359 w 190984"/>
                      <a:gd name="connsiteY0" fmla="*/ 9 h 50900"/>
                      <a:gd name="connsiteX1" fmla="*/ 45651 w 190984"/>
                      <a:gd name="connsiteY1" fmla="*/ 12329 h 50900"/>
                      <a:gd name="connsiteX2" fmla="*/ 93160 w 190984"/>
                      <a:gd name="connsiteY2" fmla="*/ 24029 h 50900"/>
                      <a:gd name="connsiteX3" fmla="*/ 188000 w 190984"/>
                      <a:gd name="connsiteY3" fmla="*/ 42908 h 50900"/>
                      <a:gd name="connsiteX4" fmla="*/ 185962 w 190984"/>
                      <a:gd name="connsiteY4" fmla="*/ 50708 h 50900"/>
                      <a:gd name="connsiteX5" fmla="*/ 91210 w 190984"/>
                      <a:gd name="connsiteY5" fmla="*/ 31563 h 50900"/>
                      <a:gd name="connsiteX6" fmla="*/ 43879 w 190984"/>
                      <a:gd name="connsiteY6" fmla="*/ 18977 h 50900"/>
                      <a:gd name="connsiteX7" fmla="*/ 181 w 190984"/>
                      <a:gd name="connsiteY7" fmla="*/ 718 h 50900"/>
                      <a:gd name="connsiteX8" fmla="*/ 359 w 190984"/>
                      <a:gd name="connsiteY8" fmla="*/ 9 h 50900"/>
                      <a:gd name="connsiteX9" fmla="*/ 359 w 190984"/>
                      <a:gd name="connsiteY9" fmla="*/ 9 h 50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984" h="50900">
                        <a:moveTo>
                          <a:pt x="359" y="9"/>
                        </a:moveTo>
                        <a:cubicBezTo>
                          <a:pt x="15604" y="2047"/>
                          <a:pt x="30761" y="8075"/>
                          <a:pt x="45651" y="12329"/>
                        </a:cubicBezTo>
                        <a:cubicBezTo>
                          <a:pt x="61340" y="16761"/>
                          <a:pt x="77206" y="20661"/>
                          <a:pt x="93160" y="24029"/>
                        </a:cubicBezTo>
                        <a:cubicBezTo>
                          <a:pt x="124714" y="30677"/>
                          <a:pt x="156800" y="33956"/>
                          <a:pt x="188000" y="42908"/>
                        </a:cubicBezTo>
                        <a:cubicBezTo>
                          <a:pt x="193141" y="44415"/>
                          <a:pt x="191102" y="52215"/>
                          <a:pt x="185962" y="50708"/>
                        </a:cubicBezTo>
                        <a:cubicBezTo>
                          <a:pt x="154850" y="41845"/>
                          <a:pt x="122676" y="38388"/>
                          <a:pt x="91210" y="31563"/>
                        </a:cubicBezTo>
                        <a:cubicBezTo>
                          <a:pt x="75256" y="28106"/>
                          <a:pt x="59479" y="23940"/>
                          <a:pt x="43879" y="18977"/>
                        </a:cubicBezTo>
                        <a:cubicBezTo>
                          <a:pt x="29254" y="14279"/>
                          <a:pt x="13034" y="9581"/>
                          <a:pt x="181" y="718"/>
                        </a:cubicBezTo>
                        <a:cubicBezTo>
                          <a:pt x="-84" y="540"/>
                          <a:pt x="-84" y="-80"/>
                          <a:pt x="359" y="9"/>
                        </a:cubicBezTo>
                        <a:lnTo>
                          <a:pt x="359" y="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5" name="任意多边形: 形状 554"/>
                  <p:cNvSpPr/>
                  <p:nvPr>
                    <p:custDataLst>
                      <p:tags r:id="rId295"/>
                    </p:custDataLst>
                  </p:nvPr>
                </p:nvSpPr>
                <p:spPr>
                  <a:xfrm>
                    <a:off x="7572471" y="4551984"/>
                    <a:ext cx="269870" cy="1159878"/>
                  </a:xfrm>
                  <a:custGeom>
                    <a:avLst/>
                    <a:gdLst>
                      <a:gd name="connsiteX0" fmla="*/ 19 w 269870"/>
                      <a:gd name="connsiteY0" fmla="*/ 1158046 h 1159878"/>
                      <a:gd name="connsiteX1" fmla="*/ 23418 w 269870"/>
                      <a:gd name="connsiteY1" fmla="*/ 1045125 h 1159878"/>
                      <a:gd name="connsiteX2" fmla="*/ 49123 w 269870"/>
                      <a:gd name="connsiteY2" fmla="*/ 931671 h 1159878"/>
                      <a:gd name="connsiteX3" fmla="*/ 100088 w 269870"/>
                      <a:gd name="connsiteY3" fmla="*/ 706980 h 1159878"/>
                      <a:gd name="connsiteX4" fmla="*/ 151585 w 269870"/>
                      <a:gd name="connsiteY4" fmla="*/ 481314 h 1159878"/>
                      <a:gd name="connsiteX5" fmla="*/ 202817 w 269870"/>
                      <a:gd name="connsiteY5" fmla="*/ 256712 h 1159878"/>
                      <a:gd name="connsiteX6" fmla="*/ 254403 w 269870"/>
                      <a:gd name="connsiteY6" fmla="*/ 31045 h 1159878"/>
                      <a:gd name="connsiteX7" fmla="*/ 260784 w 269870"/>
                      <a:gd name="connsiteY7" fmla="*/ 3214 h 1159878"/>
                      <a:gd name="connsiteX8" fmla="*/ 269737 w 269870"/>
                      <a:gd name="connsiteY8" fmla="*/ 5873 h 1159878"/>
                      <a:gd name="connsiteX9" fmla="*/ 218151 w 269870"/>
                      <a:gd name="connsiteY9" fmla="*/ 231539 h 1159878"/>
                      <a:gd name="connsiteX10" fmla="*/ 166742 w 269870"/>
                      <a:gd name="connsiteY10" fmla="*/ 456053 h 1159878"/>
                      <a:gd name="connsiteX11" fmla="*/ 115068 w 269870"/>
                      <a:gd name="connsiteY11" fmla="*/ 681719 h 1159878"/>
                      <a:gd name="connsiteX12" fmla="*/ 63393 w 269870"/>
                      <a:gd name="connsiteY12" fmla="*/ 906144 h 1159878"/>
                      <a:gd name="connsiteX13" fmla="*/ 10655 w 269870"/>
                      <a:gd name="connsiteY13" fmla="*/ 1131456 h 1159878"/>
                      <a:gd name="connsiteX14" fmla="*/ 2855 w 269870"/>
                      <a:gd name="connsiteY14" fmla="*/ 1158844 h 1159878"/>
                      <a:gd name="connsiteX15" fmla="*/ 19 w 269870"/>
                      <a:gd name="connsiteY15" fmla="*/ 1158046 h 1159878"/>
                      <a:gd name="connsiteX16" fmla="*/ 19 w 269870"/>
                      <a:gd name="connsiteY16" fmla="*/ 1158046 h 1159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9870" h="1159878">
                        <a:moveTo>
                          <a:pt x="19" y="1158046"/>
                        </a:moveTo>
                        <a:cubicBezTo>
                          <a:pt x="6489" y="1120022"/>
                          <a:pt x="14909" y="1082617"/>
                          <a:pt x="23418" y="1045125"/>
                        </a:cubicBezTo>
                        <a:cubicBezTo>
                          <a:pt x="31927" y="1007277"/>
                          <a:pt x="40525" y="969519"/>
                          <a:pt x="49123" y="931671"/>
                        </a:cubicBezTo>
                        <a:cubicBezTo>
                          <a:pt x="66141" y="856774"/>
                          <a:pt x="83070" y="781877"/>
                          <a:pt x="100088" y="706980"/>
                        </a:cubicBezTo>
                        <a:cubicBezTo>
                          <a:pt x="117195" y="631729"/>
                          <a:pt x="134390" y="556566"/>
                          <a:pt x="151585" y="481314"/>
                        </a:cubicBezTo>
                        <a:cubicBezTo>
                          <a:pt x="168692" y="406417"/>
                          <a:pt x="185710" y="331609"/>
                          <a:pt x="202817" y="256712"/>
                        </a:cubicBezTo>
                        <a:cubicBezTo>
                          <a:pt x="220012" y="181460"/>
                          <a:pt x="237207" y="106297"/>
                          <a:pt x="254403" y="31045"/>
                        </a:cubicBezTo>
                        <a:cubicBezTo>
                          <a:pt x="256530" y="21739"/>
                          <a:pt x="258657" y="12521"/>
                          <a:pt x="260784" y="3214"/>
                        </a:cubicBezTo>
                        <a:cubicBezTo>
                          <a:pt x="262114" y="-2547"/>
                          <a:pt x="271066" y="112"/>
                          <a:pt x="269737" y="5873"/>
                        </a:cubicBezTo>
                        <a:cubicBezTo>
                          <a:pt x="252541" y="81125"/>
                          <a:pt x="235346" y="156287"/>
                          <a:pt x="218151" y="231539"/>
                        </a:cubicBezTo>
                        <a:cubicBezTo>
                          <a:pt x="201044" y="306348"/>
                          <a:pt x="183937" y="381245"/>
                          <a:pt x="166742" y="456053"/>
                        </a:cubicBezTo>
                        <a:cubicBezTo>
                          <a:pt x="149547" y="531304"/>
                          <a:pt x="132263" y="606467"/>
                          <a:pt x="115068" y="681719"/>
                        </a:cubicBezTo>
                        <a:cubicBezTo>
                          <a:pt x="97961" y="756527"/>
                          <a:pt x="80677" y="831336"/>
                          <a:pt x="63393" y="906144"/>
                        </a:cubicBezTo>
                        <a:cubicBezTo>
                          <a:pt x="46109" y="981307"/>
                          <a:pt x="29800" y="1056825"/>
                          <a:pt x="10655" y="1131456"/>
                        </a:cubicBezTo>
                        <a:cubicBezTo>
                          <a:pt x="8262" y="1140674"/>
                          <a:pt x="5514" y="1149715"/>
                          <a:pt x="2855" y="1158844"/>
                        </a:cubicBezTo>
                        <a:cubicBezTo>
                          <a:pt x="2412" y="1160706"/>
                          <a:pt x="-247" y="1159819"/>
                          <a:pt x="19" y="1158046"/>
                        </a:cubicBezTo>
                        <a:lnTo>
                          <a:pt x="19" y="11580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6" name="任意多边形: 形状 555"/>
                  <p:cNvSpPr/>
                  <p:nvPr>
                    <p:custDataLst>
                      <p:tags r:id="rId296"/>
                    </p:custDataLst>
                  </p:nvPr>
                </p:nvSpPr>
                <p:spPr>
                  <a:xfrm>
                    <a:off x="7638301" y="4507118"/>
                    <a:ext cx="198857" cy="51567"/>
                  </a:xfrm>
                  <a:custGeom>
                    <a:avLst/>
                    <a:gdLst>
                      <a:gd name="connsiteX0" fmla="*/ 665 w 198857"/>
                      <a:gd name="connsiteY0" fmla="*/ 2965 h 51567"/>
                      <a:gd name="connsiteX1" fmla="*/ 58101 w 198857"/>
                      <a:gd name="connsiteY1" fmla="*/ 1369 h 51567"/>
                      <a:gd name="connsiteX2" fmla="*/ 116334 w 198857"/>
                      <a:gd name="connsiteY2" fmla="*/ 9346 h 51567"/>
                      <a:gd name="connsiteX3" fmla="*/ 166945 w 198857"/>
                      <a:gd name="connsiteY3" fmla="*/ 22908 h 51567"/>
                      <a:gd name="connsiteX4" fmla="*/ 187243 w 198857"/>
                      <a:gd name="connsiteY4" fmla="*/ 34253 h 51567"/>
                      <a:gd name="connsiteX5" fmla="*/ 198588 w 198857"/>
                      <a:gd name="connsiteY5" fmla="*/ 49587 h 51567"/>
                      <a:gd name="connsiteX6" fmla="*/ 195929 w 198857"/>
                      <a:gd name="connsiteY6" fmla="*/ 51537 h 51567"/>
                      <a:gd name="connsiteX7" fmla="*/ 188129 w 198857"/>
                      <a:gd name="connsiteY7" fmla="*/ 46839 h 51567"/>
                      <a:gd name="connsiteX8" fmla="*/ 179974 w 198857"/>
                      <a:gd name="connsiteY8" fmla="*/ 40103 h 51567"/>
                      <a:gd name="connsiteX9" fmla="*/ 159854 w 198857"/>
                      <a:gd name="connsiteY9" fmla="*/ 29821 h 51567"/>
                      <a:gd name="connsiteX10" fmla="*/ 110927 w 198857"/>
                      <a:gd name="connsiteY10" fmla="*/ 17501 h 51567"/>
                      <a:gd name="connsiteX11" fmla="*/ 55087 w 198857"/>
                      <a:gd name="connsiteY11" fmla="*/ 9967 h 51567"/>
                      <a:gd name="connsiteX12" fmla="*/ 665 w 198857"/>
                      <a:gd name="connsiteY12" fmla="*/ 4826 h 51567"/>
                      <a:gd name="connsiteX13" fmla="*/ 665 w 198857"/>
                      <a:gd name="connsiteY13" fmla="*/ 2965 h 51567"/>
                      <a:gd name="connsiteX14" fmla="*/ 665 w 198857"/>
                      <a:gd name="connsiteY14" fmla="*/ 2965 h 51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8857" h="51567">
                        <a:moveTo>
                          <a:pt x="665" y="2965"/>
                        </a:moveTo>
                        <a:cubicBezTo>
                          <a:pt x="19544" y="-1201"/>
                          <a:pt x="38689" y="-226"/>
                          <a:pt x="58101" y="1369"/>
                        </a:cubicBezTo>
                        <a:cubicBezTo>
                          <a:pt x="77600" y="2965"/>
                          <a:pt x="97012" y="5624"/>
                          <a:pt x="116334" y="9346"/>
                        </a:cubicBezTo>
                        <a:cubicBezTo>
                          <a:pt x="133352" y="12626"/>
                          <a:pt x="150725" y="16083"/>
                          <a:pt x="166945" y="22908"/>
                        </a:cubicBezTo>
                        <a:cubicBezTo>
                          <a:pt x="174125" y="25921"/>
                          <a:pt x="181038" y="29555"/>
                          <a:pt x="187243" y="34253"/>
                        </a:cubicBezTo>
                        <a:cubicBezTo>
                          <a:pt x="191408" y="37355"/>
                          <a:pt x="200538" y="43560"/>
                          <a:pt x="198588" y="49587"/>
                        </a:cubicBezTo>
                        <a:cubicBezTo>
                          <a:pt x="198145" y="50828"/>
                          <a:pt x="197258" y="51448"/>
                          <a:pt x="195929" y="51537"/>
                        </a:cubicBezTo>
                        <a:cubicBezTo>
                          <a:pt x="192472" y="51891"/>
                          <a:pt x="190433" y="49144"/>
                          <a:pt x="188129" y="46839"/>
                        </a:cubicBezTo>
                        <a:cubicBezTo>
                          <a:pt x="185647" y="44357"/>
                          <a:pt x="182899" y="42053"/>
                          <a:pt x="179974" y="40103"/>
                        </a:cubicBezTo>
                        <a:cubicBezTo>
                          <a:pt x="173770" y="35760"/>
                          <a:pt x="166856" y="32480"/>
                          <a:pt x="159854" y="29821"/>
                        </a:cubicBezTo>
                        <a:cubicBezTo>
                          <a:pt x="144077" y="23882"/>
                          <a:pt x="127325" y="20603"/>
                          <a:pt x="110927" y="17501"/>
                        </a:cubicBezTo>
                        <a:cubicBezTo>
                          <a:pt x="92403" y="14044"/>
                          <a:pt x="73789" y="11474"/>
                          <a:pt x="55087" y="9967"/>
                        </a:cubicBezTo>
                        <a:cubicBezTo>
                          <a:pt x="36828" y="8460"/>
                          <a:pt x="18835" y="8105"/>
                          <a:pt x="665" y="4826"/>
                        </a:cubicBezTo>
                        <a:cubicBezTo>
                          <a:pt x="-222" y="4560"/>
                          <a:pt x="-222" y="3142"/>
                          <a:pt x="665" y="2965"/>
                        </a:cubicBezTo>
                        <a:lnTo>
                          <a:pt x="665" y="29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7" name="任意多边形: 形状 556"/>
                  <p:cNvSpPr/>
                  <p:nvPr>
                    <p:custDataLst>
                      <p:tags r:id="rId297"/>
                    </p:custDataLst>
                  </p:nvPr>
                </p:nvSpPr>
                <p:spPr>
                  <a:xfrm>
                    <a:off x="7608243" y="4662352"/>
                    <a:ext cx="193529" cy="60241"/>
                  </a:xfrm>
                  <a:custGeom>
                    <a:avLst/>
                    <a:gdLst>
                      <a:gd name="connsiteX0" fmla="*/ 765 w 193529"/>
                      <a:gd name="connsiteY0" fmla="*/ 2665 h 60241"/>
                      <a:gd name="connsiteX1" fmla="*/ 9717 w 193529"/>
                      <a:gd name="connsiteY1" fmla="*/ 6 h 60241"/>
                      <a:gd name="connsiteX2" fmla="*/ 21240 w 193529"/>
                      <a:gd name="connsiteY2" fmla="*/ 1601 h 60241"/>
                      <a:gd name="connsiteX3" fmla="*/ 44551 w 193529"/>
                      <a:gd name="connsiteY3" fmla="*/ 7451 h 60241"/>
                      <a:gd name="connsiteX4" fmla="*/ 92237 w 193529"/>
                      <a:gd name="connsiteY4" fmla="*/ 23317 h 60241"/>
                      <a:gd name="connsiteX5" fmla="*/ 190090 w 193529"/>
                      <a:gd name="connsiteY5" fmla="*/ 51237 h 60241"/>
                      <a:gd name="connsiteX6" fmla="*/ 187786 w 193529"/>
                      <a:gd name="connsiteY6" fmla="*/ 60101 h 60241"/>
                      <a:gd name="connsiteX7" fmla="*/ 91971 w 193529"/>
                      <a:gd name="connsiteY7" fmla="*/ 32890 h 60241"/>
                      <a:gd name="connsiteX8" fmla="*/ 45260 w 193529"/>
                      <a:gd name="connsiteY8" fmla="*/ 17290 h 60241"/>
                      <a:gd name="connsiteX9" fmla="*/ 23012 w 193529"/>
                      <a:gd name="connsiteY9" fmla="*/ 11174 h 60241"/>
                      <a:gd name="connsiteX10" fmla="*/ 9894 w 193529"/>
                      <a:gd name="connsiteY10" fmla="*/ 8958 h 60241"/>
                      <a:gd name="connsiteX11" fmla="*/ 765 w 193529"/>
                      <a:gd name="connsiteY11" fmla="*/ 5147 h 60241"/>
                      <a:gd name="connsiteX12" fmla="*/ 765 w 193529"/>
                      <a:gd name="connsiteY12" fmla="*/ 2665 h 60241"/>
                      <a:gd name="connsiteX13" fmla="*/ 765 w 193529"/>
                      <a:gd name="connsiteY13" fmla="*/ 2665 h 6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529" h="60241">
                        <a:moveTo>
                          <a:pt x="765" y="2665"/>
                        </a:moveTo>
                        <a:cubicBezTo>
                          <a:pt x="4133" y="804"/>
                          <a:pt x="5640" y="-83"/>
                          <a:pt x="9717" y="6"/>
                        </a:cubicBezTo>
                        <a:cubicBezTo>
                          <a:pt x="13528" y="183"/>
                          <a:pt x="17428" y="981"/>
                          <a:pt x="21240" y="1601"/>
                        </a:cubicBezTo>
                        <a:cubicBezTo>
                          <a:pt x="29128" y="3020"/>
                          <a:pt x="36840" y="5147"/>
                          <a:pt x="44551" y="7451"/>
                        </a:cubicBezTo>
                        <a:cubicBezTo>
                          <a:pt x="60505" y="12415"/>
                          <a:pt x="76282" y="18176"/>
                          <a:pt x="92237" y="23317"/>
                        </a:cubicBezTo>
                        <a:cubicBezTo>
                          <a:pt x="124677" y="33776"/>
                          <a:pt x="157384" y="42019"/>
                          <a:pt x="190090" y="51237"/>
                        </a:cubicBezTo>
                        <a:cubicBezTo>
                          <a:pt x="196029" y="52921"/>
                          <a:pt x="193636" y="61430"/>
                          <a:pt x="187786" y="60101"/>
                        </a:cubicBezTo>
                        <a:cubicBezTo>
                          <a:pt x="155522" y="53099"/>
                          <a:pt x="123436" y="42994"/>
                          <a:pt x="91971" y="32890"/>
                        </a:cubicBezTo>
                        <a:cubicBezTo>
                          <a:pt x="76371" y="27838"/>
                          <a:pt x="60860" y="22342"/>
                          <a:pt x="45260" y="17290"/>
                        </a:cubicBezTo>
                        <a:cubicBezTo>
                          <a:pt x="37903" y="14985"/>
                          <a:pt x="30546" y="12858"/>
                          <a:pt x="23012" y="11174"/>
                        </a:cubicBezTo>
                        <a:cubicBezTo>
                          <a:pt x="18669" y="10199"/>
                          <a:pt x="14326" y="9667"/>
                          <a:pt x="9894" y="8958"/>
                        </a:cubicBezTo>
                        <a:cubicBezTo>
                          <a:pt x="5728" y="8249"/>
                          <a:pt x="4222" y="7363"/>
                          <a:pt x="765" y="5147"/>
                        </a:cubicBezTo>
                        <a:cubicBezTo>
                          <a:pt x="-210" y="4704"/>
                          <a:pt x="-299" y="3286"/>
                          <a:pt x="765" y="2665"/>
                        </a:cubicBezTo>
                        <a:lnTo>
                          <a:pt x="765" y="26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8" name="任意多边形: 形状 557"/>
                  <p:cNvSpPr/>
                  <p:nvPr>
                    <p:custDataLst>
                      <p:tags r:id="rId298"/>
                    </p:custDataLst>
                  </p:nvPr>
                </p:nvSpPr>
                <p:spPr>
                  <a:xfrm>
                    <a:off x="7591092" y="4756662"/>
                    <a:ext cx="193859" cy="58886"/>
                  </a:xfrm>
                  <a:custGeom>
                    <a:avLst/>
                    <a:gdLst>
                      <a:gd name="connsiteX0" fmla="*/ 1075 w 193859"/>
                      <a:gd name="connsiteY0" fmla="*/ 5 h 58886"/>
                      <a:gd name="connsiteX1" fmla="*/ 21373 w 193859"/>
                      <a:gd name="connsiteY1" fmla="*/ 3816 h 58886"/>
                      <a:gd name="connsiteX2" fmla="*/ 46368 w 193859"/>
                      <a:gd name="connsiteY2" fmla="*/ 8602 h 58886"/>
                      <a:gd name="connsiteX3" fmla="*/ 97954 w 193859"/>
                      <a:gd name="connsiteY3" fmla="*/ 23848 h 58886"/>
                      <a:gd name="connsiteX4" fmla="*/ 122063 w 193859"/>
                      <a:gd name="connsiteY4" fmla="*/ 32357 h 58886"/>
                      <a:gd name="connsiteX5" fmla="*/ 145905 w 193859"/>
                      <a:gd name="connsiteY5" fmla="*/ 37409 h 58886"/>
                      <a:gd name="connsiteX6" fmla="*/ 169305 w 193859"/>
                      <a:gd name="connsiteY6" fmla="*/ 44323 h 58886"/>
                      <a:gd name="connsiteX7" fmla="*/ 191110 w 193859"/>
                      <a:gd name="connsiteY7" fmla="*/ 49375 h 58886"/>
                      <a:gd name="connsiteX8" fmla="*/ 185969 w 193859"/>
                      <a:gd name="connsiteY8" fmla="*/ 58238 h 58886"/>
                      <a:gd name="connsiteX9" fmla="*/ 162835 w 193859"/>
                      <a:gd name="connsiteY9" fmla="*/ 52654 h 58886"/>
                      <a:gd name="connsiteX10" fmla="*/ 140853 w 193859"/>
                      <a:gd name="connsiteY10" fmla="*/ 45475 h 58886"/>
                      <a:gd name="connsiteX11" fmla="*/ 115947 w 193859"/>
                      <a:gd name="connsiteY11" fmla="*/ 39979 h 58886"/>
                      <a:gd name="connsiteX12" fmla="*/ 91926 w 193859"/>
                      <a:gd name="connsiteY12" fmla="*/ 31116 h 58886"/>
                      <a:gd name="connsiteX13" fmla="*/ 41138 w 193859"/>
                      <a:gd name="connsiteY13" fmla="*/ 16491 h 58886"/>
                      <a:gd name="connsiteX14" fmla="*/ 15966 w 193859"/>
                      <a:gd name="connsiteY14" fmla="*/ 11439 h 58886"/>
                      <a:gd name="connsiteX15" fmla="*/ 189 w 193859"/>
                      <a:gd name="connsiteY15" fmla="*/ 1777 h 58886"/>
                      <a:gd name="connsiteX16" fmla="*/ 1075 w 193859"/>
                      <a:gd name="connsiteY16" fmla="*/ 5 h 58886"/>
                      <a:gd name="connsiteX17" fmla="*/ 1075 w 193859"/>
                      <a:gd name="connsiteY17" fmla="*/ 5 h 5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3859" h="58886">
                        <a:moveTo>
                          <a:pt x="1075" y="5"/>
                        </a:moveTo>
                        <a:cubicBezTo>
                          <a:pt x="7900" y="625"/>
                          <a:pt x="14548" y="2664"/>
                          <a:pt x="21373" y="3816"/>
                        </a:cubicBezTo>
                        <a:cubicBezTo>
                          <a:pt x="29704" y="5234"/>
                          <a:pt x="38036" y="6830"/>
                          <a:pt x="46368" y="8602"/>
                        </a:cubicBezTo>
                        <a:cubicBezTo>
                          <a:pt x="63918" y="12414"/>
                          <a:pt x="81113" y="17377"/>
                          <a:pt x="97954" y="23848"/>
                        </a:cubicBezTo>
                        <a:cubicBezTo>
                          <a:pt x="105931" y="26950"/>
                          <a:pt x="113908" y="30052"/>
                          <a:pt x="122063" y="32357"/>
                        </a:cubicBezTo>
                        <a:cubicBezTo>
                          <a:pt x="129951" y="34484"/>
                          <a:pt x="138106" y="34927"/>
                          <a:pt x="145905" y="37409"/>
                        </a:cubicBezTo>
                        <a:cubicBezTo>
                          <a:pt x="153971" y="39891"/>
                          <a:pt x="160885" y="43347"/>
                          <a:pt x="169305" y="44323"/>
                        </a:cubicBezTo>
                        <a:cubicBezTo>
                          <a:pt x="176751" y="45209"/>
                          <a:pt x="184196" y="45829"/>
                          <a:pt x="191110" y="49375"/>
                        </a:cubicBezTo>
                        <a:cubicBezTo>
                          <a:pt x="197225" y="52477"/>
                          <a:pt x="192085" y="61340"/>
                          <a:pt x="185969" y="58238"/>
                        </a:cubicBezTo>
                        <a:cubicBezTo>
                          <a:pt x="178523" y="54427"/>
                          <a:pt x="170812" y="54072"/>
                          <a:pt x="162835" y="52654"/>
                        </a:cubicBezTo>
                        <a:cubicBezTo>
                          <a:pt x="155124" y="51325"/>
                          <a:pt x="148387" y="47336"/>
                          <a:pt x="140853" y="45475"/>
                        </a:cubicBezTo>
                        <a:cubicBezTo>
                          <a:pt x="132522" y="43436"/>
                          <a:pt x="124190" y="42639"/>
                          <a:pt x="115947" y="39979"/>
                        </a:cubicBezTo>
                        <a:cubicBezTo>
                          <a:pt x="107792" y="37409"/>
                          <a:pt x="99904" y="34129"/>
                          <a:pt x="91926" y="31116"/>
                        </a:cubicBezTo>
                        <a:cubicBezTo>
                          <a:pt x="75352" y="24823"/>
                          <a:pt x="58334" y="20214"/>
                          <a:pt x="41138" y="16491"/>
                        </a:cubicBezTo>
                        <a:cubicBezTo>
                          <a:pt x="32807" y="14718"/>
                          <a:pt x="24298" y="13211"/>
                          <a:pt x="15966" y="11439"/>
                        </a:cubicBezTo>
                        <a:cubicBezTo>
                          <a:pt x="9850" y="10109"/>
                          <a:pt x="3025" y="7893"/>
                          <a:pt x="189" y="1777"/>
                        </a:cubicBezTo>
                        <a:cubicBezTo>
                          <a:pt x="-255" y="1068"/>
                          <a:pt x="100" y="-84"/>
                          <a:pt x="1075" y="5"/>
                        </a:cubicBezTo>
                        <a:lnTo>
                          <a:pt x="1075" y="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59" name="图形 232"/>
                <p:cNvGrpSpPr/>
                <p:nvPr/>
              </p:nvGrpSpPr>
              <p:grpSpPr>
                <a:xfrm>
                  <a:off x="7578258" y="4602818"/>
                  <a:ext cx="343306" cy="1093241"/>
                  <a:chOff x="7578258" y="4602818"/>
                  <a:chExt cx="343306" cy="1093241"/>
                </a:xfrm>
                <a:solidFill>
                  <a:srgbClr val="2E382E"/>
                </a:solidFill>
              </p:grpSpPr>
              <p:sp>
                <p:nvSpPr>
                  <p:cNvPr id="560" name="任意多边形: 形状 559"/>
                  <p:cNvSpPr/>
                  <p:nvPr>
                    <p:custDataLst>
                      <p:tags r:id="rId299"/>
                    </p:custDataLst>
                  </p:nvPr>
                </p:nvSpPr>
                <p:spPr>
                  <a:xfrm>
                    <a:off x="7674192" y="4632673"/>
                    <a:ext cx="247372" cy="1059765"/>
                  </a:xfrm>
                  <a:custGeom>
                    <a:avLst/>
                    <a:gdLst>
                      <a:gd name="connsiteX0" fmla="*/ 247344 w 247372"/>
                      <a:gd name="connsiteY0" fmla="*/ 2208 h 1059765"/>
                      <a:gd name="connsiteX1" fmla="*/ 226337 w 247372"/>
                      <a:gd name="connsiteY1" fmla="*/ 107064 h 1059765"/>
                      <a:gd name="connsiteX2" fmla="*/ 203381 w 247372"/>
                      <a:gd name="connsiteY2" fmla="*/ 209083 h 1059765"/>
                      <a:gd name="connsiteX3" fmla="*/ 156404 w 247372"/>
                      <a:gd name="connsiteY3" fmla="*/ 415073 h 1059765"/>
                      <a:gd name="connsiteX4" fmla="*/ 62805 w 247372"/>
                      <a:gd name="connsiteY4" fmla="*/ 824835 h 1059765"/>
                      <a:gd name="connsiteX5" fmla="*/ 9978 w 247372"/>
                      <a:gd name="connsiteY5" fmla="*/ 1056262 h 1059765"/>
                      <a:gd name="connsiteX6" fmla="*/ 139 w 247372"/>
                      <a:gd name="connsiteY6" fmla="*/ 1053337 h 1059765"/>
                      <a:gd name="connsiteX7" fmla="*/ 94359 w 247372"/>
                      <a:gd name="connsiteY7" fmla="*/ 641536 h 1059765"/>
                      <a:gd name="connsiteX8" fmla="*/ 188135 w 247372"/>
                      <a:gd name="connsiteY8" fmla="*/ 231863 h 1059765"/>
                      <a:gd name="connsiteX9" fmla="*/ 214549 w 247372"/>
                      <a:gd name="connsiteY9" fmla="*/ 117257 h 1059765"/>
                      <a:gd name="connsiteX10" fmla="*/ 228110 w 247372"/>
                      <a:gd name="connsiteY10" fmla="*/ 60087 h 1059765"/>
                      <a:gd name="connsiteX11" fmla="*/ 244064 w 247372"/>
                      <a:gd name="connsiteY11" fmla="*/ 1322 h 1059765"/>
                      <a:gd name="connsiteX12" fmla="*/ 247344 w 247372"/>
                      <a:gd name="connsiteY12" fmla="*/ 2208 h 1059765"/>
                      <a:gd name="connsiteX13" fmla="*/ 247344 w 247372"/>
                      <a:gd name="connsiteY13" fmla="*/ 2208 h 105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7372" h="1059765">
                        <a:moveTo>
                          <a:pt x="247344" y="2208"/>
                        </a:moveTo>
                        <a:cubicBezTo>
                          <a:pt x="242292" y="37485"/>
                          <a:pt x="233960" y="72319"/>
                          <a:pt x="226337" y="107064"/>
                        </a:cubicBezTo>
                        <a:cubicBezTo>
                          <a:pt x="218803" y="141100"/>
                          <a:pt x="211092" y="175047"/>
                          <a:pt x="203381" y="209083"/>
                        </a:cubicBezTo>
                        <a:cubicBezTo>
                          <a:pt x="187781" y="277776"/>
                          <a:pt x="172092" y="346380"/>
                          <a:pt x="156404" y="415073"/>
                        </a:cubicBezTo>
                        <a:cubicBezTo>
                          <a:pt x="125204" y="551660"/>
                          <a:pt x="94004" y="688247"/>
                          <a:pt x="62805" y="824835"/>
                        </a:cubicBezTo>
                        <a:cubicBezTo>
                          <a:pt x="45166" y="901948"/>
                          <a:pt x="27528" y="979149"/>
                          <a:pt x="9978" y="1056262"/>
                        </a:cubicBezTo>
                        <a:cubicBezTo>
                          <a:pt x="8560" y="1062555"/>
                          <a:pt x="-1279" y="1059630"/>
                          <a:pt x="139" y="1053337"/>
                        </a:cubicBezTo>
                        <a:cubicBezTo>
                          <a:pt x="31516" y="916041"/>
                          <a:pt x="62893" y="778744"/>
                          <a:pt x="94359" y="641536"/>
                        </a:cubicBezTo>
                        <a:cubicBezTo>
                          <a:pt x="125559" y="504949"/>
                          <a:pt x="156758" y="368361"/>
                          <a:pt x="188135" y="231863"/>
                        </a:cubicBezTo>
                        <a:cubicBezTo>
                          <a:pt x="196910" y="193661"/>
                          <a:pt x="205597" y="155459"/>
                          <a:pt x="214549" y="117257"/>
                        </a:cubicBezTo>
                        <a:cubicBezTo>
                          <a:pt x="219069" y="98201"/>
                          <a:pt x="223324" y="79055"/>
                          <a:pt x="228110" y="60087"/>
                        </a:cubicBezTo>
                        <a:cubicBezTo>
                          <a:pt x="233074" y="40410"/>
                          <a:pt x="237860" y="20644"/>
                          <a:pt x="244064" y="1322"/>
                        </a:cubicBezTo>
                        <a:cubicBezTo>
                          <a:pt x="244596" y="-983"/>
                          <a:pt x="247698" y="-8"/>
                          <a:pt x="247344" y="2208"/>
                        </a:cubicBezTo>
                        <a:lnTo>
                          <a:pt x="247344" y="22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1" name="任意多边形: 形状 560"/>
                  <p:cNvSpPr/>
                  <p:nvPr>
                    <p:custDataLst>
                      <p:tags r:id="rId300"/>
                    </p:custDataLst>
                  </p:nvPr>
                </p:nvSpPr>
                <p:spPr>
                  <a:xfrm>
                    <a:off x="7824451" y="4602818"/>
                    <a:ext cx="92512" cy="25156"/>
                  </a:xfrm>
                  <a:custGeom>
                    <a:avLst/>
                    <a:gdLst>
                      <a:gd name="connsiteX0" fmla="*/ 92387 w 92512"/>
                      <a:gd name="connsiteY0" fmla="*/ 24263 h 25156"/>
                      <a:gd name="connsiteX1" fmla="*/ 84056 w 92512"/>
                      <a:gd name="connsiteY1" fmla="*/ 24618 h 25156"/>
                      <a:gd name="connsiteX2" fmla="*/ 73154 w 92512"/>
                      <a:gd name="connsiteY2" fmla="*/ 22845 h 25156"/>
                      <a:gd name="connsiteX3" fmla="*/ 48867 w 92512"/>
                      <a:gd name="connsiteY3" fmla="*/ 17439 h 25156"/>
                      <a:gd name="connsiteX4" fmla="*/ 25379 w 92512"/>
                      <a:gd name="connsiteY4" fmla="*/ 12475 h 25156"/>
                      <a:gd name="connsiteX5" fmla="*/ 1979 w 92512"/>
                      <a:gd name="connsiteY5" fmla="*/ 7068 h 25156"/>
                      <a:gd name="connsiteX6" fmla="*/ 3752 w 92512"/>
                      <a:gd name="connsiteY6" fmla="*/ 66 h 25156"/>
                      <a:gd name="connsiteX7" fmla="*/ 15009 w 92512"/>
                      <a:gd name="connsiteY7" fmla="*/ 1661 h 25156"/>
                      <a:gd name="connsiteX8" fmla="*/ 26708 w 92512"/>
                      <a:gd name="connsiteY8" fmla="*/ 4054 h 25156"/>
                      <a:gd name="connsiteX9" fmla="*/ 50906 w 92512"/>
                      <a:gd name="connsiteY9" fmla="*/ 9550 h 25156"/>
                      <a:gd name="connsiteX10" fmla="*/ 74129 w 92512"/>
                      <a:gd name="connsiteY10" fmla="*/ 15489 h 25156"/>
                      <a:gd name="connsiteX11" fmla="*/ 84587 w 92512"/>
                      <a:gd name="connsiteY11" fmla="*/ 19123 h 25156"/>
                      <a:gd name="connsiteX12" fmla="*/ 92476 w 92512"/>
                      <a:gd name="connsiteY12" fmla="*/ 23909 h 25156"/>
                      <a:gd name="connsiteX13" fmla="*/ 92387 w 92512"/>
                      <a:gd name="connsiteY13" fmla="*/ 24263 h 25156"/>
                      <a:gd name="connsiteX14" fmla="*/ 92387 w 92512"/>
                      <a:gd name="connsiteY14" fmla="*/ 24263 h 25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2512" h="25156">
                        <a:moveTo>
                          <a:pt x="92387" y="24263"/>
                        </a:moveTo>
                        <a:cubicBezTo>
                          <a:pt x="90083" y="25859"/>
                          <a:pt x="86803" y="24884"/>
                          <a:pt x="84056" y="24618"/>
                        </a:cubicBezTo>
                        <a:cubicBezTo>
                          <a:pt x="80422" y="24263"/>
                          <a:pt x="76788" y="23643"/>
                          <a:pt x="73154" y="22845"/>
                        </a:cubicBezTo>
                        <a:cubicBezTo>
                          <a:pt x="65088" y="21161"/>
                          <a:pt x="57022" y="19211"/>
                          <a:pt x="48867" y="17439"/>
                        </a:cubicBezTo>
                        <a:cubicBezTo>
                          <a:pt x="41068" y="15754"/>
                          <a:pt x="33268" y="14159"/>
                          <a:pt x="25379" y="12475"/>
                        </a:cubicBezTo>
                        <a:cubicBezTo>
                          <a:pt x="17934" y="10968"/>
                          <a:pt x="8804" y="10436"/>
                          <a:pt x="1979" y="7068"/>
                        </a:cubicBezTo>
                        <a:cubicBezTo>
                          <a:pt x="-1832" y="5207"/>
                          <a:pt x="472" y="332"/>
                          <a:pt x="3752" y="66"/>
                        </a:cubicBezTo>
                        <a:cubicBezTo>
                          <a:pt x="7475" y="-289"/>
                          <a:pt x="11286" y="864"/>
                          <a:pt x="15009" y="1661"/>
                        </a:cubicBezTo>
                        <a:cubicBezTo>
                          <a:pt x="18909" y="2459"/>
                          <a:pt x="22809" y="3257"/>
                          <a:pt x="26708" y="4054"/>
                        </a:cubicBezTo>
                        <a:cubicBezTo>
                          <a:pt x="34774" y="5739"/>
                          <a:pt x="42840" y="7600"/>
                          <a:pt x="50906" y="9550"/>
                        </a:cubicBezTo>
                        <a:cubicBezTo>
                          <a:pt x="58617" y="11411"/>
                          <a:pt x="66506" y="13273"/>
                          <a:pt x="74129" y="15489"/>
                        </a:cubicBezTo>
                        <a:cubicBezTo>
                          <a:pt x="77674" y="16552"/>
                          <a:pt x="81219" y="17616"/>
                          <a:pt x="84587" y="19123"/>
                        </a:cubicBezTo>
                        <a:cubicBezTo>
                          <a:pt x="87335" y="20275"/>
                          <a:pt x="90969" y="21161"/>
                          <a:pt x="92476" y="23909"/>
                        </a:cubicBezTo>
                        <a:cubicBezTo>
                          <a:pt x="92565" y="24086"/>
                          <a:pt x="92476" y="24175"/>
                          <a:pt x="92387" y="24263"/>
                        </a:cubicBezTo>
                        <a:lnTo>
                          <a:pt x="92387" y="242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2" name="任意多边形: 形状 561"/>
                  <p:cNvSpPr/>
                  <p:nvPr>
                    <p:custDataLst>
                      <p:tags r:id="rId301"/>
                    </p:custDataLst>
                  </p:nvPr>
                </p:nvSpPr>
                <p:spPr>
                  <a:xfrm>
                    <a:off x="7578258" y="4605313"/>
                    <a:ext cx="248978" cy="1064538"/>
                  </a:xfrm>
                  <a:custGeom>
                    <a:avLst/>
                    <a:gdLst>
                      <a:gd name="connsiteX0" fmla="*/ 248970 w 248978"/>
                      <a:gd name="connsiteY0" fmla="*/ 1471 h 1064538"/>
                      <a:gd name="connsiteX1" fmla="*/ 240195 w 248978"/>
                      <a:gd name="connsiteY1" fmla="*/ 53677 h 1064538"/>
                      <a:gd name="connsiteX2" fmla="*/ 229116 w 248978"/>
                      <a:gd name="connsiteY2" fmla="*/ 104820 h 1064538"/>
                      <a:gd name="connsiteX3" fmla="*/ 205804 w 248978"/>
                      <a:gd name="connsiteY3" fmla="*/ 208967 h 1064538"/>
                      <a:gd name="connsiteX4" fmla="*/ 158916 w 248978"/>
                      <a:gd name="connsiteY4" fmla="*/ 414956 h 1064538"/>
                      <a:gd name="connsiteX5" fmla="*/ 64519 w 248978"/>
                      <a:gd name="connsiteY5" fmla="*/ 829061 h 1064538"/>
                      <a:gd name="connsiteX6" fmla="*/ 11515 w 248978"/>
                      <a:gd name="connsiteY6" fmla="*/ 1060488 h 1064538"/>
                      <a:gd name="connsiteX7" fmla="*/ 170 w 248978"/>
                      <a:gd name="connsiteY7" fmla="*/ 1057120 h 1064538"/>
                      <a:gd name="connsiteX8" fmla="*/ 94744 w 248978"/>
                      <a:gd name="connsiteY8" fmla="*/ 643015 h 1064538"/>
                      <a:gd name="connsiteX9" fmla="*/ 189318 w 248978"/>
                      <a:gd name="connsiteY9" fmla="*/ 231214 h 1064538"/>
                      <a:gd name="connsiteX10" fmla="*/ 215909 w 248978"/>
                      <a:gd name="connsiteY10" fmla="*/ 116697 h 1064538"/>
                      <a:gd name="connsiteX11" fmla="*/ 229559 w 248978"/>
                      <a:gd name="connsiteY11" fmla="*/ 59527 h 1064538"/>
                      <a:gd name="connsiteX12" fmla="*/ 246134 w 248978"/>
                      <a:gd name="connsiteY12" fmla="*/ 939 h 1064538"/>
                      <a:gd name="connsiteX13" fmla="*/ 248970 w 248978"/>
                      <a:gd name="connsiteY13" fmla="*/ 1471 h 1064538"/>
                      <a:gd name="connsiteX14" fmla="*/ 248970 w 248978"/>
                      <a:gd name="connsiteY14" fmla="*/ 1471 h 106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8978" h="1064538">
                        <a:moveTo>
                          <a:pt x="248970" y="1471"/>
                        </a:moveTo>
                        <a:cubicBezTo>
                          <a:pt x="247640" y="19287"/>
                          <a:pt x="243918" y="36305"/>
                          <a:pt x="240195" y="53677"/>
                        </a:cubicBezTo>
                        <a:cubicBezTo>
                          <a:pt x="236561" y="70695"/>
                          <a:pt x="232927" y="87802"/>
                          <a:pt x="229116" y="104820"/>
                        </a:cubicBezTo>
                        <a:cubicBezTo>
                          <a:pt x="221404" y="139565"/>
                          <a:pt x="213693" y="174310"/>
                          <a:pt x="205804" y="208967"/>
                        </a:cubicBezTo>
                        <a:cubicBezTo>
                          <a:pt x="190205" y="277659"/>
                          <a:pt x="174516" y="346352"/>
                          <a:pt x="158916" y="414956"/>
                        </a:cubicBezTo>
                        <a:cubicBezTo>
                          <a:pt x="127539" y="553050"/>
                          <a:pt x="96074" y="691055"/>
                          <a:pt x="64519" y="829061"/>
                        </a:cubicBezTo>
                        <a:cubicBezTo>
                          <a:pt x="46881" y="906174"/>
                          <a:pt x="29420" y="983375"/>
                          <a:pt x="11515" y="1060488"/>
                        </a:cubicBezTo>
                        <a:cubicBezTo>
                          <a:pt x="9831" y="1067756"/>
                          <a:pt x="-1514" y="1064388"/>
                          <a:pt x="170" y="1057120"/>
                        </a:cubicBezTo>
                        <a:cubicBezTo>
                          <a:pt x="31281" y="919026"/>
                          <a:pt x="63190" y="781020"/>
                          <a:pt x="94744" y="643015"/>
                        </a:cubicBezTo>
                        <a:cubicBezTo>
                          <a:pt x="126121" y="505718"/>
                          <a:pt x="157764" y="368511"/>
                          <a:pt x="189318" y="231214"/>
                        </a:cubicBezTo>
                        <a:cubicBezTo>
                          <a:pt x="198093" y="193012"/>
                          <a:pt x="206957" y="154810"/>
                          <a:pt x="215909" y="116697"/>
                        </a:cubicBezTo>
                        <a:cubicBezTo>
                          <a:pt x="220429" y="97640"/>
                          <a:pt x="224950" y="78584"/>
                          <a:pt x="229559" y="59527"/>
                        </a:cubicBezTo>
                        <a:cubicBezTo>
                          <a:pt x="234345" y="39673"/>
                          <a:pt x="238688" y="19907"/>
                          <a:pt x="246134" y="939"/>
                        </a:cubicBezTo>
                        <a:cubicBezTo>
                          <a:pt x="246577" y="-391"/>
                          <a:pt x="249147" y="-391"/>
                          <a:pt x="248970" y="1471"/>
                        </a:cubicBezTo>
                        <a:lnTo>
                          <a:pt x="248970" y="14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3" name="任意多边形: 形状 562"/>
                  <p:cNvSpPr/>
                  <p:nvPr>
                    <p:custDataLst>
                      <p:tags r:id="rId302"/>
                    </p:custDataLst>
                  </p:nvPr>
                </p:nvSpPr>
                <p:spPr>
                  <a:xfrm>
                    <a:off x="7581795" y="5660121"/>
                    <a:ext cx="98650" cy="35938"/>
                  </a:xfrm>
                  <a:custGeom>
                    <a:avLst/>
                    <a:gdLst>
                      <a:gd name="connsiteX0" fmla="*/ 97943 w 98650"/>
                      <a:gd name="connsiteY0" fmla="*/ 32803 h 35938"/>
                      <a:gd name="connsiteX1" fmla="*/ 72771 w 98650"/>
                      <a:gd name="connsiteY1" fmla="*/ 35196 h 35938"/>
                      <a:gd name="connsiteX2" fmla="*/ 46003 w 98650"/>
                      <a:gd name="connsiteY2" fmla="*/ 29790 h 35938"/>
                      <a:gd name="connsiteX3" fmla="*/ 21274 w 98650"/>
                      <a:gd name="connsiteY3" fmla="*/ 19685 h 35938"/>
                      <a:gd name="connsiteX4" fmla="*/ 9130 w 98650"/>
                      <a:gd name="connsiteY4" fmla="*/ 12594 h 35938"/>
                      <a:gd name="connsiteX5" fmla="*/ 90 w 98650"/>
                      <a:gd name="connsiteY5" fmla="*/ 3731 h 35938"/>
                      <a:gd name="connsiteX6" fmla="*/ 2926 w 98650"/>
                      <a:gd name="connsiteY6" fmla="*/ 8 h 35938"/>
                      <a:gd name="connsiteX7" fmla="*/ 12764 w 98650"/>
                      <a:gd name="connsiteY7" fmla="*/ 4794 h 35938"/>
                      <a:gd name="connsiteX8" fmla="*/ 24110 w 98650"/>
                      <a:gd name="connsiteY8" fmla="*/ 11619 h 35938"/>
                      <a:gd name="connsiteX9" fmla="*/ 48130 w 98650"/>
                      <a:gd name="connsiteY9" fmla="*/ 21635 h 35938"/>
                      <a:gd name="connsiteX10" fmla="*/ 72682 w 98650"/>
                      <a:gd name="connsiteY10" fmla="*/ 26864 h 35938"/>
                      <a:gd name="connsiteX11" fmla="*/ 97589 w 98650"/>
                      <a:gd name="connsiteY11" fmla="*/ 29967 h 35938"/>
                      <a:gd name="connsiteX12" fmla="*/ 97943 w 98650"/>
                      <a:gd name="connsiteY12" fmla="*/ 32803 h 35938"/>
                      <a:gd name="connsiteX13" fmla="*/ 97943 w 98650"/>
                      <a:gd name="connsiteY13" fmla="*/ 32803 h 35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8650" h="35938">
                        <a:moveTo>
                          <a:pt x="97943" y="32803"/>
                        </a:moveTo>
                        <a:cubicBezTo>
                          <a:pt x="90852" y="36969"/>
                          <a:pt x="80837" y="36082"/>
                          <a:pt x="72771" y="35196"/>
                        </a:cubicBezTo>
                        <a:cubicBezTo>
                          <a:pt x="63730" y="34221"/>
                          <a:pt x="54778" y="32449"/>
                          <a:pt x="46003" y="29790"/>
                        </a:cubicBezTo>
                        <a:cubicBezTo>
                          <a:pt x="37494" y="27219"/>
                          <a:pt x="29162" y="23851"/>
                          <a:pt x="21274" y="19685"/>
                        </a:cubicBezTo>
                        <a:cubicBezTo>
                          <a:pt x="17108" y="17558"/>
                          <a:pt x="13119" y="15165"/>
                          <a:pt x="9130" y="12594"/>
                        </a:cubicBezTo>
                        <a:cubicBezTo>
                          <a:pt x="5674" y="10290"/>
                          <a:pt x="1065" y="8074"/>
                          <a:pt x="90" y="3731"/>
                        </a:cubicBezTo>
                        <a:cubicBezTo>
                          <a:pt x="-354" y="1692"/>
                          <a:pt x="887" y="96"/>
                          <a:pt x="2926" y="8"/>
                        </a:cubicBezTo>
                        <a:cubicBezTo>
                          <a:pt x="6737" y="-169"/>
                          <a:pt x="9662" y="2755"/>
                          <a:pt x="12764" y="4794"/>
                        </a:cubicBezTo>
                        <a:cubicBezTo>
                          <a:pt x="16487" y="7276"/>
                          <a:pt x="20210" y="9492"/>
                          <a:pt x="24110" y="11619"/>
                        </a:cubicBezTo>
                        <a:cubicBezTo>
                          <a:pt x="31821" y="15785"/>
                          <a:pt x="39798" y="19065"/>
                          <a:pt x="48130" y="21635"/>
                        </a:cubicBezTo>
                        <a:cubicBezTo>
                          <a:pt x="56107" y="24117"/>
                          <a:pt x="64350" y="25890"/>
                          <a:pt x="72682" y="26864"/>
                        </a:cubicBezTo>
                        <a:cubicBezTo>
                          <a:pt x="80748" y="27751"/>
                          <a:pt x="89877" y="26953"/>
                          <a:pt x="97589" y="29967"/>
                        </a:cubicBezTo>
                        <a:cubicBezTo>
                          <a:pt x="98741" y="30410"/>
                          <a:pt x="99096" y="32094"/>
                          <a:pt x="97943" y="32803"/>
                        </a:cubicBezTo>
                        <a:lnTo>
                          <a:pt x="97943" y="3280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64" name="图形 232"/>
                <p:cNvGrpSpPr/>
                <p:nvPr/>
              </p:nvGrpSpPr>
              <p:grpSpPr>
                <a:xfrm>
                  <a:off x="7225311" y="4601909"/>
                  <a:ext cx="390803" cy="1104234"/>
                  <a:chOff x="7225311" y="4601909"/>
                  <a:chExt cx="390803" cy="1104234"/>
                </a:xfrm>
                <a:solidFill>
                  <a:srgbClr val="2E382E"/>
                </a:solidFill>
              </p:grpSpPr>
              <p:sp>
                <p:nvSpPr>
                  <p:cNvPr id="565" name="任意多边形: 形状 564"/>
                  <p:cNvSpPr/>
                  <p:nvPr>
                    <p:custDataLst>
                      <p:tags r:id="rId303"/>
                    </p:custDataLst>
                  </p:nvPr>
                </p:nvSpPr>
                <p:spPr>
                  <a:xfrm>
                    <a:off x="7368754" y="4644107"/>
                    <a:ext cx="247360" cy="1059765"/>
                  </a:xfrm>
                  <a:custGeom>
                    <a:avLst/>
                    <a:gdLst>
                      <a:gd name="connsiteX0" fmla="*/ 247344 w 247360"/>
                      <a:gd name="connsiteY0" fmla="*/ 2208 h 1059765"/>
                      <a:gd name="connsiteX1" fmla="*/ 226337 w 247360"/>
                      <a:gd name="connsiteY1" fmla="*/ 107064 h 1059765"/>
                      <a:gd name="connsiteX2" fmla="*/ 203381 w 247360"/>
                      <a:gd name="connsiteY2" fmla="*/ 209083 h 1059765"/>
                      <a:gd name="connsiteX3" fmla="*/ 156404 w 247360"/>
                      <a:gd name="connsiteY3" fmla="*/ 415072 h 1059765"/>
                      <a:gd name="connsiteX4" fmla="*/ 62805 w 247360"/>
                      <a:gd name="connsiteY4" fmla="*/ 824835 h 1059765"/>
                      <a:gd name="connsiteX5" fmla="*/ 9978 w 247360"/>
                      <a:gd name="connsiteY5" fmla="*/ 1056262 h 1059765"/>
                      <a:gd name="connsiteX6" fmla="*/ 139 w 247360"/>
                      <a:gd name="connsiteY6" fmla="*/ 1053337 h 1059765"/>
                      <a:gd name="connsiteX7" fmla="*/ 94359 w 247360"/>
                      <a:gd name="connsiteY7" fmla="*/ 641536 h 1059765"/>
                      <a:gd name="connsiteX8" fmla="*/ 188135 w 247360"/>
                      <a:gd name="connsiteY8" fmla="*/ 231863 h 1059765"/>
                      <a:gd name="connsiteX9" fmla="*/ 214549 w 247360"/>
                      <a:gd name="connsiteY9" fmla="*/ 117257 h 1059765"/>
                      <a:gd name="connsiteX10" fmla="*/ 228110 w 247360"/>
                      <a:gd name="connsiteY10" fmla="*/ 60087 h 1059765"/>
                      <a:gd name="connsiteX11" fmla="*/ 244064 w 247360"/>
                      <a:gd name="connsiteY11" fmla="*/ 1322 h 1059765"/>
                      <a:gd name="connsiteX12" fmla="*/ 247344 w 247360"/>
                      <a:gd name="connsiteY12" fmla="*/ 2208 h 1059765"/>
                      <a:gd name="connsiteX13" fmla="*/ 247344 w 247360"/>
                      <a:gd name="connsiteY13" fmla="*/ 2208 h 105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7360" h="1059765">
                        <a:moveTo>
                          <a:pt x="247344" y="2208"/>
                        </a:moveTo>
                        <a:cubicBezTo>
                          <a:pt x="242292" y="37485"/>
                          <a:pt x="233960" y="72319"/>
                          <a:pt x="226337" y="107064"/>
                        </a:cubicBezTo>
                        <a:cubicBezTo>
                          <a:pt x="218803" y="141100"/>
                          <a:pt x="211092" y="175047"/>
                          <a:pt x="203381" y="209083"/>
                        </a:cubicBezTo>
                        <a:cubicBezTo>
                          <a:pt x="187781" y="277776"/>
                          <a:pt x="172092" y="346380"/>
                          <a:pt x="156404" y="415072"/>
                        </a:cubicBezTo>
                        <a:cubicBezTo>
                          <a:pt x="125204" y="551660"/>
                          <a:pt x="94004" y="688247"/>
                          <a:pt x="62805" y="824835"/>
                        </a:cubicBezTo>
                        <a:cubicBezTo>
                          <a:pt x="45166" y="901948"/>
                          <a:pt x="27528" y="979149"/>
                          <a:pt x="9978" y="1056262"/>
                        </a:cubicBezTo>
                        <a:cubicBezTo>
                          <a:pt x="8560" y="1062555"/>
                          <a:pt x="-1279" y="1059630"/>
                          <a:pt x="139" y="1053337"/>
                        </a:cubicBezTo>
                        <a:cubicBezTo>
                          <a:pt x="31516" y="916041"/>
                          <a:pt x="62893" y="778744"/>
                          <a:pt x="94359" y="641536"/>
                        </a:cubicBezTo>
                        <a:cubicBezTo>
                          <a:pt x="125559" y="504949"/>
                          <a:pt x="156758" y="368362"/>
                          <a:pt x="188135" y="231863"/>
                        </a:cubicBezTo>
                        <a:cubicBezTo>
                          <a:pt x="196910" y="193661"/>
                          <a:pt x="205597" y="155459"/>
                          <a:pt x="214549" y="117257"/>
                        </a:cubicBezTo>
                        <a:cubicBezTo>
                          <a:pt x="219069" y="98200"/>
                          <a:pt x="223324" y="79055"/>
                          <a:pt x="228110" y="60087"/>
                        </a:cubicBezTo>
                        <a:cubicBezTo>
                          <a:pt x="233162" y="40410"/>
                          <a:pt x="237860" y="20644"/>
                          <a:pt x="244064" y="1322"/>
                        </a:cubicBezTo>
                        <a:cubicBezTo>
                          <a:pt x="244596" y="-983"/>
                          <a:pt x="247610" y="-8"/>
                          <a:pt x="247344" y="2208"/>
                        </a:cubicBezTo>
                        <a:lnTo>
                          <a:pt x="247344" y="22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6" name="任意多边形: 形状 565"/>
                  <p:cNvSpPr/>
                  <p:nvPr>
                    <p:custDataLst>
                      <p:tags r:id="rId304"/>
                    </p:custDataLst>
                  </p:nvPr>
                </p:nvSpPr>
                <p:spPr>
                  <a:xfrm>
                    <a:off x="7473009" y="4601909"/>
                    <a:ext cx="136263" cy="36444"/>
                  </a:xfrm>
                  <a:custGeom>
                    <a:avLst/>
                    <a:gdLst>
                      <a:gd name="connsiteX0" fmla="*/ 136087 w 136263"/>
                      <a:gd name="connsiteY0" fmla="*/ 35986 h 36444"/>
                      <a:gd name="connsiteX1" fmla="*/ 121196 w 136263"/>
                      <a:gd name="connsiteY1" fmla="*/ 34922 h 36444"/>
                      <a:gd name="connsiteX2" fmla="*/ 105330 w 136263"/>
                      <a:gd name="connsiteY2" fmla="*/ 31554 h 36444"/>
                      <a:gd name="connsiteX3" fmla="*/ 71117 w 136263"/>
                      <a:gd name="connsiteY3" fmla="*/ 23400 h 36444"/>
                      <a:gd name="connsiteX4" fmla="*/ 36815 w 136263"/>
                      <a:gd name="connsiteY4" fmla="*/ 15511 h 36444"/>
                      <a:gd name="connsiteX5" fmla="*/ 19708 w 136263"/>
                      <a:gd name="connsiteY5" fmla="*/ 11700 h 36444"/>
                      <a:gd name="connsiteX6" fmla="*/ 2690 w 136263"/>
                      <a:gd name="connsiteY6" fmla="*/ 7445 h 36444"/>
                      <a:gd name="connsiteX7" fmla="*/ 3576 w 136263"/>
                      <a:gd name="connsiteY7" fmla="*/ 0 h 36444"/>
                      <a:gd name="connsiteX8" fmla="*/ 19708 w 136263"/>
                      <a:gd name="connsiteY8" fmla="*/ 2925 h 36444"/>
                      <a:gd name="connsiteX9" fmla="*/ 36815 w 136263"/>
                      <a:gd name="connsiteY9" fmla="*/ 6825 h 36444"/>
                      <a:gd name="connsiteX10" fmla="*/ 72092 w 136263"/>
                      <a:gd name="connsiteY10" fmla="*/ 15334 h 36444"/>
                      <a:gd name="connsiteX11" fmla="*/ 106128 w 136263"/>
                      <a:gd name="connsiteY11" fmla="*/ 24198 h 36444"/>
                      <a:gd name="connsiteX12" fmla="*/ 122968 w 136263"/>
                      <a:gd name="connsiteY12" fmla="*/ 29427 h 36444"/>
                      <a:gd name="connsiteX13" fmla="*/ 136264 w 136263"/>
                      <a:gd name="connsiteY13" fmla="*/ 35720 h 36444"/>
                      <a:gd name="connsiteX14" fmla="*/ 136087 w 136263"/>
                      <a:gd name="connsiteY14" fmla="*/ 35986 h 36444"/>
                      <a:gd name="connsiteX15" fmla="*/ 136087 w 136263"/>
                      <a:gd name="connsiteY15" fmla="*/ 35986 h 36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6263" h="36444">
                        <a:moveTo>
                          <a:pt x="136087" y="35986"/>
                        </a:moveTo>
                        <a:cubicBezTo>
                          <a:pt x="131566" y="37227"/>
                          <a:pt x="125805" y="35632"/>
                          <a:pt x="121196" y="34922"/>
                        </a:cubicBezTo>
                        <a:cubicBezTo>
                          <a:pt x="115878" y="34036"/>
                          <a:pt x="110560" y="32795"/>
                          <a:pt x="105330" y="31554"/>
                        </a:cubicBezTo>
                        <a:cubicBezTo>
                          <a:pt x="93896" y="28895"/>
                          <a:pt x="82551" y="26059"/>
                          <a:pt x="71117" y="23400"/>
                        </a:cubicBezTo>
                        <a:cubicBezTo>
                          <a:pt x="59683" y="20741"/>
                          <a:pt x="48249" y="18082"/>
                          <a:pt x="36815" y="15511"/>
                        </a:cubicBezTo>
                        <a:cubicBezTo>
                          <a:pt x="31142" y="14182"/>
                          <a:pt x="25381" y="12941"/>
                          <a:pt x="19708" y="11700"/>
                        </a:cubicBezTo>
                        <a:cubicBezTo>
                          <a:pt x="14035" y="10459"/>
                          <a:pt x="8008" y="9750"/>
                          <a:pt x="2690" y="7445"/>
                        </a:cubicBezTo>
                        <a:cubicBezTo>
                          <a:pt x="-1033" y="5850"/>
                          <a:pt x="-1033" y="0"/>
                          <a:pt x="3576" y="0"/>
                        </a:cubicBezTo>
                        <a:cubicBezTo>
                          <a:pt x="8983" y="89"/>
                          <a:pt x="14390" y="1684"/>
                          <a:pt x="19708" y="2925"/>
                        </a:cubicBezTo>
                        <a:cubicBezTo>
                          <a:pt x="25381" y="4166"/>
                          <a:pt x="31142" y="5495"/>
                          <a:pt x="36815" y="6825"/>
                        </a:cubicBezTo>
                        <a:cubicBezTo>
                          <a:pt x="48603" y="9573"/>
                          <a:pt x="60303" y="12320"/>
                          <a:pt x="72092" y="15334"/>
                        </a:cubicBezTo>
                        <a:cubicBezTo>
                          <a:pt x="83437" y="18170"/>
                          <a:pt x="94871" y="21007"/>
                          <a:pt x="106128" y="24198"/>
                        </a:cubicBezTo>
                        <a:cubicBezTo>
                          <a:pt x="111800" y="25793"/>
                          <a:pt x="117473" y="27300"/>
                          <a:pt x="122968" y="29427"/>
                        </a:cubicBezTo>
                        <a:cubicBezTo>
                          <a:pt x="127312" y="31111"/>
                          <a:pt x="132807" y="32441"/>
                          <a:pt x="136264" y="35720"/>
                        </a:cubicBezTo>
                        <a:cubicBezTo>
                          <a:pt x="136264" y="35720"/>
                          <a:pt x="136264" y="35898"/>
                          <a:pt x="136087" y="35986"/>
                        </a:cubicBezTo>
                        <a:lnTo>
                          <a:pt x="136087" y="359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7" name="任意多边形: 形状 566"/>
                  <p:cNvSpPr/>
                  <p:nvPr>
                    <p:custDataLst>
                      <p:tags r:id="rId305"/>
                    </p:custDataLst>
                  </p:nvPr>
                </p:nvSpPr>
                <p:spPr>
                  <a:xfrm>
                    <a:off x="7225311" y="4603983"/>
                    <a:ext cx="248978" cy="1064538"/>
                  </a:xfrm>
                  <a:custGeom>
                    <a:avLst/>
                    <a:gdLst>
                      <a:gd name="connsiteX0" fmla="*/ 248970 w 248978"/>
                      <a:gd name="connsiteY0" fmla="*/ 1471 h 1064538"/>
                      <a:gd name="connsiteX1" fmla="*/ 240195 w 248978"/>
                      <a:gd name="connsiteY1" fmla="*/ 53677 h 1064538"/>
                      <a:gd name="connsiteX2" fmla="*/ 229116 w 248978"/>
                      <a:gd name="connsiteY2" fmla="*/ 104820 h 1064538"/>
                      <a:gd name="connsiteX3" fmla="*/ 205804 w 248978"/>
                      <a:gd name="connsiteY3" fmla="*/ 208967 h 1064538"/>
                      <a:gd name="connsiteX4" fmla="*/ 158916 w 248978"/>
                      <a:gd name="connsiteY4" fmla="*/ 414956 h 1064538"/>
                      <a:gd name="connsiteX5" fmla="*/ 64519 w 248978"/>
                      <a:gd name="connsiteY5" fmla="*/ 829061 h 1064538"/>
                      <a:gd name="connsiteX6" fmla="*/ 11515 w 248978"/>
                      <a:gd name="connsiteY6" fmla="*/ 1060489 h 1064538"/>
                      <a:gd name="connsiteX7" fmla="*/ 170 w 248978"/>
                      <a:gd name="connsiteY7" fmla="*/ 1057120 h 1064538"/>
                      <a:gd name="connsiteX8" fmla="*/ 94744 w 248978"/>
                      <a:gd name="connsiteY8" fmla="*/ 643015 h 1064538"/>
                      <a:gd name="connsiteX9" fmla="*/ 189318 w 248978"/>
                      <a:gd name="connsiteY9" fmla="*/ 231214 h 1064538"/>
                      <a:gd name="connsiteX10" fmla="*/ 215909 w 248978"/>
                      <a:gd name="connsiteY10" fmla="*/ 116697 h 1064538"/>
                      <a:gd name="connsiteX11" fmla="*/ 229559 w 248978"/>
                      <a:gd name="connsiteY11" fmla="*/ 59527 h 1064538"/>
                      <a:gd name="connsiteX12" fmla="*/ 246134 w 248978"/>
                      <a:gd name="connsiteY12" fmla="*/ 939 h 1064538"/>
                      <a:gd name="connsiteX13" fmla="*/ 248970 w 248978"/>
                      <a:gd name="connsiteY13" fmla="*/ 1471 h 1064538"/>
                      <a:gd name="connsiteX14" fmla="*/ 248970 w 248978"/>
                      <a:gd name="connsiteY14" fmla="*/ 1471 h 106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8978" h="1064538">
                        <a:moveTo>
                          <a:pt x="248970" y="1471"/>
                        </a:moveTo>
                        <a:cubicBezTo>
                          <a:pt x="247640" y="19287"/>
                          <a:pt x="243918" y="36305"/>
                          <a:pt x="240195" y="53677"/>
                        </a:cubicBezTo>
                        <a:cubicBezTo>
                          <a:pt x="236561" y="70695"/>
                          <a:pt x="232927" y="87802"/>
                          <a:pt x="229116" y="104820"/>
                        </a:cubicBezTo>
                        <a:cubicBezTo>
                          <a:pt x="221404" y="139565"/>
                          <a:pt x="213693" y="174310"/>
                          <a:pt x="205804" y="208967"/>
                        </a:cubicBezTo>
                        <a:cubicBezTo>
                          <a:pt x="190205" y="277659"/>
                          <a:pt x="174516" y="346352"/>
                          <a:pt x="158916" y="414956"/>
                        </a:cubicBezTo>
                        <a:cubicBezTo>
                          <a:pt x="127539" y="553050"/>
                          <a:pt x="96074" y="691055"/>
                          <a:pt x="64519" y="829061"/>
                        </a:cubicBezTo>
                        <a:cubicBezTo>
                          <a:pt x="46881" y="906174"/>
                          <a:pt x="29420" y="983376"/>
                          <a:pt x="11515" y="1060489"/>
                        </a:cubicBezTo>
                        <a:cubicBezTo>
                          <a:pt x="9831" y="1067756"/>
                          <a:pt x="-1514" y="1064389"/>
                          <a:pt x="170" y="1057120"/>
                        </a:cubicBezTo>
                        <a:cubicBezTo>
                          <a:pt x="31281" y="919026"/>
                          <a:pt x="63190" y="781020"/>
                          <a:pt x="94744" y="643015"/>
                        </a:cubicBezTo>
                        <a:cubicBezTo>
                          <a:pt x="126121" y="505719"/>
                          <a:pt x="157764" y="368511"/>
                          <a:pt x="189318" y="231214"/>
                        </a:cubicBezTo>
                        <a:cubicBezTo>
                          <a:pt x="198093" y="193012"/>
                          <a:pt x="206957" y="154810"/>
                          <a:pt x="215909" y="116697"/>
                        </a:cubicBezTo>
                        <a:cubicBezTo>
                          <a:pt x="220429" y="97640"/>
                          <a:pt x="224950" y="78584"/>
                          <a:pt x="229559" y="59527"/>
                        </a:cubicBezTo>
                        <a:cubicBezTo>
                          <a:pt x="234345" y="39673"/>
                          <a:pt x="238688" y="19907"/>
                          <a:pt x="246134" y="939"/>
                        </a:cubicBezTo>
                        <a:cubicBezTo>
                          <a:pt x="246577" y="-390"/>
                          <a:pt x="249147" y="-390"/>
                          <a:pt x="248970" y="1471"/>
                        </a:cubicBezTo>
                        <a:lnTo>
                          <a:pt x="248970" y="14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8" name="任意多边形: 形状 567"/>
                  <p:cNvSpPr/>
                  <p:nvPr>
                    <p:custDataLst>
                      <p:tags r:id="rId306"/>
                    </p:custDataLst>
                  </p:nvPr>
                </p:nvSpPr>
                <p:spPr>
                  <a:xfrm>
                    <a:off x="7228987" y="5658880"/>
                    <a:ext cx="146322" cy="47263"/>
                  </a:xfrm>
                  <a:custGeom>
                    <a:avLst/>
                    <a:gdLst>
                      <a:gd name="connsiteX0" fmla="*/ 145225 w 146322"/>
                      <a:gd name="connsiteY0" fmla="*/ 45655 h 47263"/>
                      <a:gd name="connsiteX1" fmla="*/ 108176 w 146322"/>
                      <a:gd name="connsiteY1" fmla="*/ 44680 h 47263"/>
                      <a:gd name="connsiteX2" fmla="*/ 69530 w 146322"/>
                      <a:gd name="connsiteY2" fmla="*/ 35994 h 47263"/>
                      <a:gd name="connsiteX3" fmla="*/ 32747 w 146322"/>
                      <a:gd name="connsiteY3" fmla="*/ 22787 h 47263"/>
                      <a:gd name="connsiteX4" fmla="*/ 15108 w 146322"/>
                      <a:gd name="connsiteY4" fmla="*/ 14544 h 47263"/>
                      <a:gd name="connsiteX5" fmla="*/ 483 w 146322"/>
                      <a:gd name="connsiteY5" fmla="*/ 4528 h 47263"/>
                      <a:gd name="connsiteX6" fmla="*/ 3054 w 146322"/>
                      <a:gd name="connsiteY6" fmla="*/ 8 h 47263"/>
                      <a:gd name="connsiteX7" fmla="*/ 18565 w 146322"/>
                      <a:gd name="connsiteY7" fmla="*/ 6656 h 47263"/>
                      <a:gd name="connsiteX8" fmla="*/ 35494 w 146322"/>
                      <a:gd name="connsiteY8" fmla="*/ 14721 h 47263"/>
                      <a:gd name="connsiteX9" fmla="*/ 71658 w 146322"/>
                      <a:gd name="connsiteY9" fmla="*/ 27928 h 47263"/>
                      <a:gd name="connsiteX10" fmla="*/ 107821 w 146322"/>
                      <a:gd name="connsiteY10" fmla="*/ 36348 h 47263"/>
                      <a:gd name="connsiteX11" fmla="*/ 145225 w 146322"/>
                      <a:gd name="connsiteY11" fmla="*/ 42730 h 47263"/>
                      <a:gd name="connsiteX12" fmla="*/ 145225 w 146322"/>
                      <a:gd name="connsiteY12" fmla="*/ 45655 h 47263"/>
                      <a:gd name="connsiteX13" fmla="*/ 145225 w 146322"/>
                      <a:gd name="connsiteY13" fmla="*/ 45655 h 47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6322" h="47263">
                        <a:moveTo>
                          <a:pt x="145225" y="45655"/>
                        </a:moveTo>
                        <a:cubicBezTo>
                          <a:pt x="133525" y="48846"/>
                          <a:pt x="120141" y="46630"/>
                          <a:pt x="108176" y="44680"/>
                        </a:cubicBezTo>
                        <a:cubicBezTo>
                          <a:pt x="95146" y="42642"/>
                          <a:pt x="82205" y="39716"/>
                          <a:pt x="69530" y="35994"/>
                        </a:cubicBezTo>
                        <a:cubicBezTo>
                          <a:pt x="57033" y="32360"/>
                          <a:pt x="44712" y="27928"/>
                          <a:pt x="32747" y="22787"/>
                        </a:cubicBezTo>
                        <a:cubicBezTo>
                          <a:pt x="26808" y="20217"/>
                          <a:pt x="20869" y="17469"/>
                          <a:pt x="15108" y="14544"/>
                        </a:cubicBezTo>
                        <a:cubicBezTo>
                          <a:pt x="9790" y="11796"/>
                          <a:pt x="4029" y="9580"/>
                          <a:pt x="483" y="4528"/>
                        </a:cubicBezTo>
                        <a:cubicBezTo>
                          <a:pt x="-846" y="2667"/>
                          <a:pt x="749" y="-170"/>
                          <a:pt x="3054" y="8"/>
                        </a:cubicBezTo>
                        <a:cubicBezTo>
                          <a:pt x="8815" y="540"/>
                          <a:pt x="13513" y="3996"/>
                          <a:pt x="18565" y="6656"/>
                        </a:cubicBezTo>
                        <a:cubicBezTo>
                          <a:pt x="24149" y="9492"/>
                          <a:pt x="29733" y="12240"/>
                          <a:pt x="35494" y="14721"/>
                        </a:cubicBezTo>
                        <a:cubicBezTo>
                          <a:pt x="47283" y="19862"/>
                          <a:pt x="59426" y="24294"/>
                          <a:pt x="71658" y="27928"/>
                        </a:cubicBezTo>
                        <a:cubicBezTo>
                          <a:pt x="83535" y="31473"/>
                          <a:pt x="95589" y="34310"/>
                          <a:pt x="107821" y="36348"/>
                        </a:cubicBezTo>
                        <a:cubicBezTo>
                          <a:pt x="120141" y="38475"/>
                          <a:pt x="133259" y="38653"/>
                          <a:pt x="145225" y="42730"/>
                        </a:cubicBezTo>
                        <a:cubicBezTo>
                          <a:pt x="146643" y="43173"/>
                          <a:pt x="146732" y="45301"/>
                          <a:pt x="145225" y="45655"/>
                        </a:cubicBezTo>
                        <a:lnTo>
                          <a:pt x="145225" y="456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69" name="图形 232"/>
                <p:cNvGrpSpPr/>
                <p:nvPr/>
              </p:nvGrpSpPr>
              <p:grpSpPr>
                <a:xfrm>
                  <a:off x="8103365" y="4482982"/>
                  <a:ext cx="246921" cy="1229931"/>
                  <a:chOff x="8103365" y="4482982"/>
                  <a:chExt cx="246921" cy="1229931"/>
                </a:xfrm>
                <a:solidFill>
                  <a:srgbClr val="2E382E"/>
                </a:solidFill>
              </p:grpSpPr>
              <p:sp>
                <p:nvSpPr>
                  <p:cNvPr id="570" name="任意多边形: 形状 569"/>
                  <p:cNvSpPr/>
                  <p:nvPr>
                    <p:custDataLst>
                      <p:tags r:id="rId307"/>
                    </p:custDataLst>
                  </p:nvPr>
                </p:nvSpPr>
                <p:spPr>
                  <a:xfrm>
                    <a:off x="8320301" y="4506370"/>
                    <a:ext cx="29985" cy="1196404"/>
                  </a:xfrm>
                  <a:custGeom>
                    <a:avLst/>
                    <a:gdLst>
                      <a:gd name="connsiteX0" fmla="*/ 29079 w 29985"/>
                      <a:gd name="connsiteY0" fmla="*/ 964 h 1196404"/>
                      <a:gd name="connsiteX1" fmla="*/ 26952 w 29985"/>
                      <a:gd name="connsiteY1" fmla="*/ 118938 h 1196404"/>
                      <a:gd name="connsiteX2" fmla="*/ 22697 w 29985"/>
                      <a:gd name="connsiteY2" fmla="*/ 234519 h 1196404"/>
                      <a:gd name="connsiteX3" fmla="*/ 15872 w 29985"/>
                      <a:gd name="connsiteY3" fmla="*/ 465857 h 1196404"/>
                      <a:gd name="connsiteX4" fmla="*/ 10643 w 29985"/>
                      <a:gd name="connsiteY4" fmla="*/ 928978 h 1196404"/>
                      <a:gd name="connsiteX5" fmla="*/ 12593 w 29985"/>
                      <a:gd name="connsiteY5" fmla="*/ 1191517 h 1196404"/>
                      <a:gd name="connsiteX6" fmla="*/ 2134 w 29985"/>
                      <a:gd name="connsiteY6" fmla="*/ 1191251 h 1196404"/>
                      <a:gd name="connsiteX7" fmla="*/ 1070 w 29985"/>
                      <a:gd name="connsiteY7" fmla="*/ 725382 h 1196404"/>
                      <a:gd name="connsiteX8" fmla="*/ 12238 w 29985"/>
                      <a:gd name="connsiteY8" fmla="*/ 260223 h 1196404"/>
                      <a:gd name="connsiteX9" fmla="*/ 17645 w 29985"/>
                      <a:gd name="connsiteY9" fmla="*/ 130549 h 1196404"/>
                      <a:gd name="connsiteX10" fmla="*/ 27129 w 29985"/>
                      <a:gd name="connsiteY10" fmla="*/ 787 h 1196404"/>
                      <a:gd name="connsiteX11" fmla="*/ 29079 w 29985"/>
                      <a:gd name="connsiteY11" fmla="*/ 964 h 1196404"/>
                      <a:gd name="connsiteX12" fmla="*/ 29079 w 29985"/>
                      <a:gd name="connsiteY12" fmla="*/ 964 h 1196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985" h="1196404">
                        <a:moveTo>
                          <a:pt x="29079" y="964"/>
                        </a:moveTo>
                        <a:cubicBezTo>
                          <a:pt x="31472" y="40318"/>
                          <a:pt x="28547" y="79761"/>
                          <a:pt x="26952" y="118938"/>
                        </a:cubicBezTo>
                        <a:cubicBezTo>
                          <a:pt x="25445" y="157495"/>
                          <a:pt x="24027" y="195962"/>
                          <a:pt x="22697" y="234519"/>
                        </a:cubicBezTo>
                        <a:cubicBezTo>
                          <a:pt x="19950" y="311543"/>
                          <a:pt x="17645" y="388656"/>
                          <a:pt x="15872" y="465857"/>
                        </a:cubicBezTo>
                        <a:cubicBezTo>
                          <a:pt x="12238" y="620172"/>
                          <a:pt x="10554" y="774486"/>
                          <a:pt x="10643" y="928978"/>
                        </a:cubicBezTo>
                        <a:cubicBezTo>
                          <a:pt x="10732" y="1016461"/>
                          <a:pt x="11441" y="1103945"/>
                          <a:pt x="12593" y="1191517"/>
                        </a:cubicBezTo>
                        <a:cubicBezTo>
                          <a:pt x="12682" y="1198164"/>
                          <a:pt x="2311" y="1197987"/>
                          <a:pt x="2134" y="1191251"/>
                        </a:cubicBezTo>
                        <a:cubicBezTo>
                          <a:pt x="-348" y="1035873"/>
                          <a:pt x="-614" y="880583"/>
                          <a:pt x="1070" y="725382"/>
                        </a:cubicBezTo>
                        <a:cubicBezTo>
                          <a:pt x="2754" y="570182"/>
                          <a:pt x="6477" y="415158"/>
                          <a:pt x="12238" y="260223"/>
                        </a:cubicBezTo>
                        <a:cubicBezTo>
                          <a:pt x="13834" y="216969"/>
                          <a:pt x="15695" y="173715"/>
                          <a:pt x="17645" y="130549"/>
                        </a:cubicBezTo>
                        <a:cubicBezTo>
                          <a:pt x="19595" y="87295"/>
                          <a:pt x="20216" y="43332"/>
                          <a:pt x="27129" y="787"/>
                        </a:cubicBezTo>
                        <a:cubicBezTo>
                          <a:pt x="27395" y="-454"/>
                          <a:pt x="29079" y="-99"/>
                          <a:pt x="29079" y="964"/>
                        </a:cubicBezTo>
                        <a:lnTo>
                          <a:pt x="29079" y="9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1" name="任意多边形: 形状 570"/>
                  <p:cNvSpPr/>
                  <p:nvPr>
                    <p:custDataLst>
                      <p:tags r:id="rId308"/>
                    </p:custDataLst>
                  </p:nvPr>
                </p:nvSpPr>
                <p:spPr>
                  <a:xfrm>
                    <a:off x="8103365" y="5682731"/>
                    <a:ext cx="224638" cy="30182"/>
                  </a:xfrm>
                  <a:custGeom>
                    <a:avLst/>
                    <a:gdLst>
                      <a:gd name="connsiteX0" fmla="*/ 224477 w 224638"/>
                      <a:gd name="connsiteY0" fmla="*/ 20563 h 30182"/>
                      <a:gd name="connsiteX1" fmla="*/ 174398 w 224638"/>
                      <a:gd name="connsiteY1" fmla="*/ 30136 h 30182"/>
                      <a:gd name="connsiteX2" fmla="*/ 116164 w 224638"/>
                      <a:gd name="connsiteY2" fmla="*/ 28718 h 30182"/>
                      <a:gd name="connsiteX3" fmla="*/ 59172 w 224638"/>
                      <a:gd name="connsiteY3" fmla="*/ 22691 h 30182"/>
                      <a:gd name="connsiteX4" fmla="*/ 29833 w 224638"/>
                      <a:gd name="connsiteY4" fmla="*/ 16575 h 30182"/>
                      <a:gd name="connsiteX5" fmla="*/ 15297 w 224638"/>
                      <a:gd name="connsiteY5" fmla="*/ 12764 h 30182"/>
                      <a:gd name="connsiteX6" fmla="*/ 2090 w 224638"/>
                      <a:gd name="connsiteY6" fmla="*/ 7977 h 30182"/>
                      <a:gd name="connsiteX7" fmla="*/ 4129 w 224638"/>
                      <a:gd name="connsiteY7" fmla="*/ 0 h 30182"/>
                      <a:gd name="connsiteX8" fmla="*/ 17779 w 224638"/>
                      <a:gd name="connsiteY8" fmla="*/ 3279 h 30182"/>
                      <a:gd name="connsiteX9" fmla="*/ 30188 w 224638"/>
                      <a:gd name="connsiteY9" fmla="*/ 6648 h 30182"/>
                      <a:gd name="connsiteX10" fmla="*/ 57399 w 224638"/>
                      <a:gd name="connsiteY10" fmla="*/ 12586 h 30182"/>
                      <a:gd name="connsiteX11" fmla="*/ 114923 w 224638"/>
                      <a:gd name="connsiteY11" fmla="*/ 19499 h 30182"/>
                      <a:gd name="connsiteX12" fmla="*/ 170941 w 224638"/>
                      <a:gd name="connsiteY12" fmla="*/ 21804 h 30182"/>
                      <a:gd name="connsiteX13" fmla="*/ 224034 w 224638"/>
                      <a:gd name="connsiteY13" fmla="*/ 19766 h 30182"/>
                      <a:gd name="connsiteX14" fmla="*/ 224477 w 224638"/>
                      <a:gd name="connsiteY14" fmla="*/ 20563 h 30182"/>
                      <a:gd name="connsiteX15" fmla="*/ 224477 w 224638"/>
                      <a:gd name="connsiteY15" fmla="*/ 20563 h 3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4638" h="30182">
                        <a:moveTo>
                          <a:pt x="224477" y="20563"/>
                        </a:moveTo>
                        <a:cubicBezTo>
                          <a:pt x="210473" y="30491"/>
                          <a:pt x="191239" y="30313"/>
                          <a:pt x="174398" y="30136"/>
                        </a:cubicBezTo>
                        <a:cubicBezTo>
                          <a:pt x="154987" y="29959"/>
                          <a:pt x="135575" y="29781"/>
                          <a:pt x="116164" y="28718"/>
                        </a:cubicBezTo>
                        <a:cubicBezTo>
                          <a:pt x="97108" y="27743"/>
                          <a:pt x="78051" y="25881"/>
                          <a:pt x="59172" y="22691"/>
                        </a:cubicBezTo>
                        <a:cubicBezTo>
                          <a:pt x="49333" y="21007"/>
                          <a:pt x="39583" y="18968"/>
                          <a:pt x="29833" y="16575"/>
                        </a:cubicBezTo>
                        <a:cubicBezTo>
                          <a:pt x="24958" y="15422"/>
                          <a:pt x="20172" y="14093"/>
                          <a:pt x="15297" y="12764"/>
                        </a:cubicBezTo>
                        <a:cubicBezTo>
                          <a:pt x="10865" y="11523"/>
                          <a:pt x="5990" y="10636"/>
                          <a:pt x="2090" y="7977"/>
                        </a:cubicBezTo>
                        <a:cubicBezTo>
                          <a:pt x="-1455" y="5584"/>
                          <a:pt x="-303" y="0"/>
                          <a:pt x="4129" y="0"/>
                        </a:cubicBezTo>
                        <a:cubicBezTo>
                          <a:pt x="8738" y="88"/>
                          <a:pt x="13347" y="2038"/>
                          <a:pt x="17779" y="3279"/>
                        </a:cubicBezTo>
                        <a:cubicBezTo>
                          <a:pt x="21945" y="4432"/>
                          <a:pt x="26022" y="5584"/>
                          <a:pt x="30188" y="6648"/>
                        </a:cubicBezTo>
                        <a:cubicBezTo>
                          <a:pt x="39229" y="8952"/>
                          <a:pt x="48270" y="10902"/>
                          <a:pt x="57399" y="12586"/>
                        </a:cubicBezTo>
                        <a:cubicBezTo>
                          <a:pt x="76456" y="16043"/>
                          <a:pt x="95689" y="18170"/>
                          <a:pt x="114923" y="19499"/>
                        </a:cubicBezTo>
                        <a:cubicBezTo>
                          <a:pt x="133625" y="20829"/>
                          <a:pt x="152328" y="21361"/>
                          <a:pt x="170941" y="21804"/>
                        </a:cubicBezTo>
                        <a:cubicBezTo>
                          <a:pt x="188934" y="22247"/>
                          <a:pt x="206484" y="23311"/>
                          <a:pt x="224034" y="19766"/>
                        </a:cubicBezTo>
                        <a:cubicBezTo>
                          <a:pt x="224566" y="19677"/>
                          <a:pt x="224832" y="20297"/>
                          <a:pt x="224477" y="20563"/>
                        </a:cubicBezTo>
                        <a:lnTo>
                          <a:pt x="224477" y="20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2" name="任意多边形: 形状 571"/>
                  <p:cNvSpPr/>
                  <p:nvPr>
                    <p:custDataLst>
                      <p:tags r:id="rId309"/>
                    </p:custDataLst>
                  </p:nvPr>
                </p:nvSpPr>
                <p:spPr>
                  <a:xfrm>
                    <a:off x="8143691" y="4482982"/>
                    <a:ext cx="204982" cy="28372"/>
                  </a:xfrm>
                  <a:custGeom>
                    <a:avLst/>
                    <a:gdLst>
                      <a:gd name="connsiteX0" fmla="*/ 204359 w 204982"/>
                      <a:gd name="connsiteY0" fmla="*/ 28164 h 28372"/>
                      <a:gd name="connsiteX1" fmla="*/ 193900 w 204982"/>
                      <a:gd name="connsiteY1" fmla="*/ 26391 h 28372"/>
                      <a:gd name="connsiteX2" fmla="*/ 180161 w 204982"/>
                      <a:gd name="connsiteY2" fmla="*/ 22934 h 28372"/>
                      <a:gd name="connsiteX3" fmla="*/ 151266 w 204982"/>
                      <a:gd name="connsiteY3" fmla="*/ 17882 h 28372"/>
                      <a:gd name="connsiteX4" fmla="*/ 93387 w 204982"/>
                      <a:gd name="connsiteY4" fmla="*/ 12830 h 28372"/>
                      <a:gd name="connsiteX5" fmla="*/ 33027 w 204982"/>
                      <a:gd name="connsiteY5" fmla="*/ 9018 h 28372"/>
                      <a:gd name="connsiteX6" fmla="*/ 19554 w 204982"/>
                      <a:gd name="connsiteY6" fmla="*/ 9816 h 28372"/>
                      <a:gd name="connsiteX7" fmla="*/ 8652 w 204982"/>
                      <a:gd name="connsiteY7" fmla="*/ 14159 h 28372"/>
                      <a:gd name="connsiteX8" fmla="*/ 1472 w 204982"/>
                      <a:gd name="connsiteY8" fmla="*/ 5207 h 28372"/>
                      <a:gd name="connsiteX9" fmla="*/ 5727 w 204982"/>
                      <a:gd name="connsiteY9" fmla="*/ 4144 h 28372"/>
                      <a:gd name="connsiteX10" fmla="*/ 9272 w 204982"/>
                      <a:gd name="connsiteY10" fmla="*/ 7334 h 28372"/>
                      <a:gd name="connsiteX11" fmla="*/ 7145 w 204982"/>
                      <a:gd name="connsiteY11" fmla="*/ 11146 h 28372"/>
                      <a:gd name="connsiteX12" fmla="*/ 6879 w 204982"/>
                      <a:gd name="connsiteY12" fmla="*/ 11234 h 28372"/>
                      <a:gd name="connsiteX13" fmla="*/ 3777 w 204982"/>
                      <a:gd name="connsiteY13" fmla="*/ 9905 h 28372"/>
                      <a:gd name="connsiteX14" fmla="*/ 3599 w 204982"/>
                      <a:gd name="connsiteY14" fmla="*/ 9639 h 28372"/>
                      <a:gd name="connsiteX15" fmla="*/ 7854 w 204982"/>
                      <a:gd name="connsiteY15" fmla="*/ 10880 h 28372"/>
                      <a:gd name="connsiteX16" fmla="*/ 8209 w 204982"/>
                      <a:gd name="connsiteY16" fmla="*/ 11146 h 28372"/>
                      <a:gd name="connsiteX17" fmla="*/ 8120 w 204982"/>
                      <a:gd name="connsiteY17" fmla="*/ 6714 h 28372"/>
                      <a:gd name="connsiteX18" fmla="*/ 8386 w 204982"/>
                      <a:gd name="connsiteY18" fmla="*/ 4144 h 28372"/>
                      <a:gd name="connsiteX19" fmla="*/ 10513 w 204982"/>
                      <a:gd name="connsiteY19" fmla="*/ 3168 h 28372"/>
                      <a:gd name="connsiteX20" fmla="*/ 16097 w 204982"/>
                      <a:gd name="connsiteY20" fmla="*/ 1307 h 28372"/>
                      <a:gd name="connsiteX21" fmla="*/ 26290 w 204982"/>
                      <a:gd name="connsiteY21" fmla="*/ 66 h 28372"/>
                      <a:gd name="connsiteX22" fmla="*/ 52526 w 204982"/>
                      <a:gd name="connsiteY22" fmla="*/ 1573 h 28372"/>
                      <a:gd name="connsiteX23" fmla="*/ 108721 w 204982"/>
                      <a:gd name="connsiteY23" fmla="*/ 5916 h 28372"/>
                      <a:gd name="connsiteX24" fmla="*/ 160041 w 204982"/>
                      <a:gd name="connsiteY24" fmla="*/ 11944 h 28372"/>
                      <a:gd name="connsiteX25" fmla="*/ 185568 w 204982"/>
                      <a:gd name="connsiteY25" fmla="*/ 18237 h 28372"/>
                      <a:gd name="connsiteX26" fmla="*/ 204891 w 204982"/>
                      <a:gd name="connsiteY26" fmla="*/ 27011 h 28372"/>
                      <a:gd name="connsiteX27" fmla="*/ 204359 w 204982"/>
                      <a:gd name="connsiteY27" fmla="*/ 28164 h 28372"/>
                      <a:gd name="connsiteX28" fmla="*/ 204359 w 204982"/>
                      <a:gd name="connsiteY28" fmla="*/ 28164 h 28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4982" h="28372">
                        <a:moveTo>
                          <a:pt x="204359" y="28164"/>
                        </a:moveTo>
                        <a:cubicBezTo>
                          <a:pt x="200814" y="28961"/>
                          <a:pt x="197357" y="27277"/>
                          <a:pt x="193900" y="26391"/>
                        </a:cubicBezTo>
                        <a:cubicBezTo>
                          <a:pt x="189380" y="25150"/>
                          <a:pt x="184771" y="23998"/>
                          <a:pt x="180161" y="22934"/>
                        </a:cubicBezTo>
                        <a:cubicBezTo>
                          <a:pt x="170589" y="20807"/>
                          <a:pt x="160928" y="19211"/>
                          <a:pt x="151266" y="17882"/>
                        </a:cubicBezTo>
                        <a:cubicBezTo>
                          <a:pt x="132032" y="15223"/>
                          <a:pt x="112710" y="14071"/>
                          <a:pt x="93387" y="12830"/>
                        </a:cubicBezTo>
                        <a:cubicBezTo>
                          <a:pt x="73267" y="11500"/>
                          <a:pt x="53147" y="9728"/>
                          <a:pt x="33027" y="9018"/>
                        </a:cubicBezTo>
                        <a:cubicBezTo>
                          <a:pt x="28506" y="8841"/>
                          <a:pt x="23897" y="8841"/>
                          <a:pt x="19554" y="9816"/>
                        </a:cubicBezTo>
                        <a:cubicBezTo>
                          <a:pt x="15565" y="10702"/>
                          <a:pt x="12463" y="13096"/>
                          <a:pt x="8652" y="14159"/>
                        </a:cubicBezTo>
                        <a:cubicBezTo>
                          <a:pt x="2979" y="15755"/>
                          <a:pt x="-2782" y="10348"/>
                          <a:pt x="1472" y="5207"/>
                        </a:cubicBezTo>
                        <a:cubicBezTo>
                          <a:pt x="2447" y="3966"/>
                          <a:pt x="4220" y="3878"/>
                          <a:pt x="5727" y="4144"/>
                        </a:cubicBezTo>
                        <a:cubicBezTo>
                          <a:pt x="7322" y="4409"/>
                          <a:pt x="8918" y="5739"/>
                          <a:pt x="9272" y="7334"/>
                        </a:cubicBezTo>
                        <a:cubicBezTo>
                          <a:pt x="9627" y="9018"/>
                          <a:pt x="8918" y="10614"/>
                          <a:pt x="7145" y="11146"/>
                        </a:cubicBezTo>
                        <a:cubicBezTo>
                          <a:pt x="7056" y="11146"/>
                          <a:pt x="6968" y="11234"/>
                          <a:pt x="6879" y="11234"/>
                        </a:cubicBezTo>
                        <a:cubicBezTo>
                          <a:pt x="5638" y="11589"/>
                          <a:pt x="4574" y="10880"/>
                          <a:pt x="3777" y="9905"/>
                        </a:cubicBezTo>
                        <a:cubicBezTo>
                          <a:pt x="3688" y="9816"/>
                          <a:pt x="3599" y="9728"/>
                          <a:pt x="3599" y="9639"/>
                        </a:cubicBezTo>
                        <a:cubicBezTo>
                          <a:pt x="5018" y="10082"/>
                          <a:pt x="6436" y="10437"/>
                          <a:pt x="7854" y="10880"/>
                        </a:cubicBezTo>
                        <a:cubicBezTo>
                          <a:pt x="9095" y="10171"/>
                          <a:pt x="8740" y="10082"/>
                          <a:pt x="8209" y="11146"/>
                        </a:cubicBezTo>
                        <a:cubicBezTo>
                          <a:pt x="8209" y="9639"/>
                          <a:pt x="8120" y="8132"/>
                          <a:pt x="8120" y="6714"/>
                        </a:cubicBezTo>
                        <a:cubicBezTo>
                          <a:pt x="6259" y="5384"/>
                          <a:pt x="6347" y="4498"/>
                          <a:pt x="8386" y="4144"/>
                        </a:cubicBezTo>
                        <a:cubicBezTo>
                          <a:pt x="9095" y="3789"/>
                          <a:pt x="9804" y="3434"/>
                          <a:pt x="10513" y="3168"/>
                        </a:cubicBezTo>
                        <a:cubicBezTo>
                          <a:pt x="12374" y="2371"/>
                          <a:pt x="14236" y="1750"/>
                          <a:pt x="16097" y="1307"/>
                        </a:cubicBezTo>
                        <a:cubicBezTo>
                          <a:pt x="19377" y="509"/>
                          <a:pt x="22922" y="244"/>
                          <a:pt x="26290" y="66"/>
                        </a:cubicBezTo>
                        <a:cubicBezTo>
                          <a:pt x="34977" y="-288"/>
                          <a:pt x="43840" y="864"/>
                          <a:pt x="52526" y="1573"/>
                        </a:cubicBezTo>
                        <a:cubicBezTo>
                          <a:pt x="71228" y="2991"/>
                          <a:pt x="90019" y="4409"/>
                          <a:pt x="108721" y="5916"/>
                        </a:cubicBezTo>
                        <a:cubicBezTo>
                          <a:pt x="125828" y="7334"/>
                          <a:pt x="143023" y="8841"/>
                          <a:pt x="160041" y="11944"/>
                        </a:cubicBezTo>
                        <a:cubicBezTo>
                          <a:pt x="168639" y="13539"/>
                          <a:pt x="177148" y="15666"/>
                          <a:pt x="185568" y="18237"/>
                        </a:cubicBezTo>
                        <a:cubicBezTo>
                          <a:pt x="191241" y="19921"/>
                          <a:pt x="201168" y="21959"/>
                          <a:pt x="204891" y="27011"/>
                        </a:cubicBezTo>
                        <a:cubicBezTo>
                          <a:pt x="205157" y="27366"/>
                          <a:pt x="204802" y="28075"/>
                          <a:pt x="204359" y="28164"/>
                        </a:cubicBezTo>
                        <a:lnTo>
                          <a:pt x="204359" y="281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3" name="任意多边形: 形状 572"/>
                  <p:cNvSpPr/>
                  <p:nvPr>
                    <p:custDataLst>
                      <p:tags r:id="rId310"/>
                    </p:custDataLst>
                  </p:nvPr>
                </p:nvSpPr>
                <p:spPr>
                  <a:xfrm>
                    <a:off x="8104475" y="4493744"/>
                    <a:ext cx="45729" cy="1197984"/>
                  </a:xfrm>
                  <a:custGeom>
                    <a:avLst/>
                    <a:gdLst>
                      <a:gd name="connsiteX0" fmla="*/ 44677 w 45729"/>
                      <a:gd name="connsiteY0" fmla="*/ 1181 h 1197984"/>
                      <a:gd name="connsiteX1" fmla="*/ 44234 w 45729"/>
                      <a:gd name="connsiteY1" fmla="*/ 117560 h 1197984"/>
                      <a:gd name="connsiteX2" fmla="*/ 41043 w 45729"/>
                      <a:gd name="connsiteY2" fmla="*/ 233850 h 1197984"/>
                      <a:gd name="connsiteX3" fmla="*/ 34041 w 45729"/>
                      <a:gd name="connsiteY3" fmla="*/ 466429 h 1197984"/>
                      <a:gd name="connsiteX4" fmla="*/ 19327 w 45729"/>
                      <a:gd name="connsiteY4" fmla="*/ 931677 h 1197984"/>
                      <a:gd name="connsiteX5" fmla="*/ 11084 w 45729"/>
                      <a:gd name="connsiteY5" fmla="*/ 1192798 h 1197984"/>
                      <a:gd name="connsiteX6" fmla="*/ 5 w 45729"/>
                      <a:gd name="connsiteY6" fmla="*/ 1192532 h 1197984"/>
                      <a:gd name="connsiteX7" fmla="*/ 15073 w 45729"/>
                      <a:gd name="connsiteY7" fmla="*/ 724979 h 1197984"/>
                      <a:gd name="connsiteX8" fmla="*/ 30407 w 45729"/>
                      <a:gd name="connsiteY8" fmla="*/ 259731 h 1197984"/>
                      <a:gd name="connsiteX9" fmla="*/ 35104 w 45729"/>
                      <a:gd name="connsiteY9" fmla="*/ 129171 h 1197984"/>
                      <a:gd name="connsiteX10" fmla="*/ 42550 w 45729"/>
                      <a:gd name="connsiteY10" fmla="*/ 738 h 1197984"/>
                      <a:gd name="connsiteX11" fmla="*/ 44677 w 45729"/>
                      <a:gd name="connsiteY11" fmla="*/ 1181 h 1197984"/>
                      <a:gd name="connsiteX12" fmla="*/ 44677 w 45729"/>
                      <a:gd name="connsiteY12" fmla="*/ 1181 h 1197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729" h="1197984">
                        <a:moveTo>
                          <a:pt x="44677" y="1181"/>
                        </a:moveTo>
                        <a:cubicBezTo>
                          <a:pt x="46804" y="40004"/>
                          <a:pt x="45209" y="78826"/>
                          <a:pt x="44234" y="117560"/>
                        </a:cubicBezTo>
                        <a:cubicBezTo>
                          <a:pt x="43259" y="156294"/>
                          <a:pt x="42107" y="195116"/>
                          <a:pt x="41043" y="233850"/>
                        </a:cubicBezTo>
                        <a:cubicBezTo>
                          <a:pt x="38827" y="311406"/>
                          <a:pt x="36523" y="388962"/>
                          <a:pt x="34041" y="466429"/>
                        </a:cubicBezTo>
                        <a:cubicBezTo>
                          <a:pt x="29166" y="621542"/>
                          <a:pt x="24291" y="776565"/>
                          <a:pt x="19327" y="931677"/>
                        </a:cubicBezTo>
                        <a:cubicBezTo>
                          <a:pt x="16580" y="1018717"/>
                          <a:pt x="13832" y="1105758"/>
                          <a:pt x="11084" y="1192798"/>
                        </a:cubicBezTo>
                        <a:cubicBezTo>
                          <a:pt x="10818" y="1199888"/>
                          <a:pt x="-261" y="1199622"/>
                          <a:pt x="5" y="1192532"/>
                        </a:cubicBezTo>
                        <a:cubicBezTo>
                          <a:pt x="5057" y="1036710"/>
                          <a:pt x="10021" y="880800"/>
                          <a:pt x="15073" y="724979"/>
                        </a:cubicBezTo>
                        <a:cubicBezTo>
                          <a:pt x="20036" y="569867"/>
                          <a:pt x="25000" y="414843"/>
                          <a:pt x="30407" y="259731"/>
                        </a:cubicBezTo>
                        <a:cubicBezTo>
                          <a:pt x="31914" y="216211"/>
                          <a:pt x="33420" y="172691"/>
                          <a:pt x="35104" y="129171"/>
                        </a:cubicBezTo>
                        <a:cubicBezTo>
                          <a:pt x="36700" y="86271"/>
                          <a:pt x="37498" y="43283"/>
                          <a:pt x="42550" y="738"/>
                        </a:cubicBezTo>
                        <a:cubicBezTo>
                          <a:pt x="42638" y="-503"/>
                          <a:pt x="44677" y="-60"/>
                          <a:pt x="44677" y="1181"/>
                        </a:cubicBezTo>
                        <a:lnTo>
                          <a:pt x="44677" y="11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4" name="任意多边形: 形状 573"/>
                  <p:cNvSpPr/>
                  <p:nvPr>
                    <p:custDataLst>
                      <p:tags r:id="rId311"/>
                    </p:custDataLst>
                  </p:nvPr>
                </p:nvSpPr>
                <p:spPr>
                  <a:xfrm>
                    <a:off x="8166137" y="5429139"/>
                    <a:ext cx="108700" cy="210683"/>
                  </a:xfrm>
                  <a:custGeom>
                    <a:avLst/>
                    <a:gdLst>
                      <a:gd name="connsiteX0" fmla="*/ 81401 w 108700"/>
                      <a:gd name="connsiteY0" fmla="*/ 18708 h 210683"/>
                      <a:gd name="connsiteX1" fmla="*/ 94696 w 108700"/>
                      <a:gd name="connsiteY1" fmla="*/ 29876 h 210683"/>
                      <a:gd name="connsiteX2" fmla="*/ 104801 w 108700"/>
                      <a:gd name="connsiteY2" fmla="*/ 55669 h 210683"/>
                      <a:gd name="connsiteX3" fmla="*/ 107992 w 108700"/>
                      <a:gd name="connsiteY3" fmla="*/ 110800 h 210683"/>
                      <a:gd name="connsiteX4" fmla="*/ 100635 w 108700"/>
                      <a:gd name="connsiteY4" fmla="*/ 166906 h 210683"/>
                      <a:gd name="connsiteX5" fmla="*/ 73956 w 108700"/>
                      <a:gd name="connsiteY5" fmla="*/ 206970 h 210683"/>
                      <a:gd name="connsiteX6" fmla="*/ 31765 w 108700"/>
                      <a:gd name="connsiteY6" fmla="*/ 200322 h 210683"/>
                      <a:gd name="connsiteX7" fmla="*/ 6327 w 108700"/>
                      <a:gd name="connsiteY7" fmla="*/ 156181 h 210683"/>
                      <a:gd name="connsiteX8" fmla="*/ 34 w 108700"/>
                      <a:gd name="connsiteY8" fmla="*/ 97061 h 210683"/>
                      <a:gd name="connsiteX9" fmla="*/ 1718 w 108700"/>
                      <a:gd name="connsiteY9" fmla="*/ 65773 h 210683"/>
                      <a:gd name="connsiteX10" fmla="*/ 4820 w 108700"/>
                      <a:gd name="connsiteY10" fmla="*/ 36701 h 210683"/>
                      <a:gd name="connsiteX11" fmla="*/ 40629 w 108700"/>
                      <a:gd name="connsiteY11" fmla="*/ 715 h 210683"/>
                      <a:gd name="connsiteX12" fmla="*/ 88049 w 108700"/>
                      <a:gd name="connsiteY12" fmla="*/ 23139 h 210683"/>
                      <a:gd name="connsiteX13" fmla="*/ 81933 w 108700"/>
                      <a:gd name="connsiteY13" fmla="*/ 27749 h 210683"/>
                      <a:gd name="connsiteX14" fmla="*/ 65624 w 108700"/>
                      <a:gd name="connsiteY14" fmla="*/ 16758 h 210683"/>
                      <a:gd name="connsiteX15" fmla="*/ 45060 w 108700"/>
                      <a:gd name="connsiteY15" fmla="*/ 12946 h 210683"/>
                      <a:gd name="connsiteX16" fmla="*/ 16786 w 108700"/>
                      <a:gd name="connsiteY16" fmla="*/ 38296 h 210683"/>
                      <a:gd name="connsiteX17" fmla="*/ 13418 w 108700"/>
                      <a:gd name="connsiteY17" fmla="*/ 62050 h 210683"/>
                      <a:gd name="connsiteX18" fmla="*/ 11202 w 108700"/>
                      <a:gd name="connsiteY18" fmla="*/ 88198 h 210683"/>
                      <a:gd name="connsiteX19" fmla="*/ 12974 w 108700"/>
                      <a:gd name="connsiteY19" fmla="*/ 138986 h 210683"/>
                      <a:gd name="connsiteX20" fmla="*/ 28751 w 108700"/>
                      <a:gd name="connsiteY20" fmla="*/ 182329 h 210683"/>
                      <a:gd name="connsiteX21" fmla="*/ 60838 w 108700"/>
                      <a:gd name="connsiteY21" fmla="*/ 200588 h 210683"/>
                      <a:gd name="connsiteX22" fmla="*/ 89290 w 108700"/>
                      <a:gd name="connsiteY22" fmla="*/ 171161 h 210683"/>
                      <a:gd name="connsiteX23" fmla="*/ 97089 w 108700"/>
                      <a:gd name="connsiteY23" fmla="*/ 125248 h 210683"/>
                      <a:gd name="connsiteX24" fmla="*/ 98596 w 108700"/>
                      <a:gd name="connsiteY24" fmla="*/ 72066 h 210683"/>
                      <a:gd name="connsiteX25" fmla="*/ 93544 w 108700"/>
                      <a:gd name="connsiteY25" fmla="*/ 46096 h 210683"/>
                      <a:gd name="connsiteX26" fmla="*/ 89378 w 108700"/>
                      <a:gd name="connsiteY26" fmla="*/ 33864 h 210683"/>
                      <a:gd name="connsiteX27" fmla="*/ 81401 w 108700"/>
                      <a:gd name="connsiteY27" fmla="*/ 20746 h 210683"/>
                      <a:gd name="connsiteX28" fmla="*/ 81401 w 108700"/>
                      <a:gd name="connsiteY28" fmla="*/ 18708 h 210683"/>
                      <a:gd name="connsiteX29" fmla="*/ 81401 w 108700"/>
                      <a:gd name="connsiteY29" fmla="*/ 18708 h 210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8700" h="210683">
                        <a:moveTo>
                          <a:pt x="81401" y="18708"/>
                        </a:moveTo>
                        <a:cubicBezTo>
                          <a:pt x="87960" y="17910"/>
                          <a:pt x="91594" y="25089"/>
                          <a:pt x="94696" y="29876"/>
                        </a:cubicBezTo>
                        <a:cubicBezTo>
                          <a:pt x="99749" y="37676"/>
                          <a:pt x="102674" y="46805"/>
                          <a:pt x="104801" y="55669"/>
                        </a:cubicBezTo>
                        <a:cubicBezTo>
                          <a:pt x="109055" y="73839"/>
                          <a:pt x="109321" y="92452"/>
                          <a:pt x="107992" y="110800"/>
                        </a:cubicBezTo>
                        <a:cubicBezTo>
                          <a:pt x="106662" y="129502"/>
                          <a:pt x="104712" y="148736"/>
                          <a:pt x="100635" y="166906"/>
                        </a:cubicBezTo>
                        <a:cubicBezTo>
                          <a:pt x="97089" y="183038"/>
                          <a:pt x="89290" y="199347"/>
                          <a:pt x="73956" y="206970"/>
                        </a:cubicBezTo>
                        <a:cubicBezTo>
                          <a:pt x="59863" y="213972"/>
                          <a:pt x="43997" y="210692"/>
                          <a:pt x="31765" y="200322"/>
                        </a:cubicBezTo>
                        <a:cubicBezTo>
                          <a:pt x="18381" y="189065"/>
                          <a:pt x="10847" y="172490"/>
                          <a:pt x="6327" y="156181"/>
                        </a:cubicBezTo>
                        <a:cubicBezTo>
                          <a:pt x="1009" y="136859"/>
                          <a:pt x="-232" y="116738"/>
                          <a:pt x="34" y="97061"/>
                        </a:cubicBezTo>
                        <a:cubicBezTo>
                          <a:pt x="211" y="86602"/>
                          <a:pt x="831" y="76232"/>
                          <a:pt x="1718" y="65773"/>
                        </a:cubicBezTo>
                        <a:cubicBezTo>
                          <a:pt x="2515" y="56112"/>
                          <a:pt x="2870" y="46185"/>
                          <a:pt x="4820" y="36701"/>
                        </a:cubicBezTo>
                        <a:cubicBezTo>
                          <a:pt x="8631" y="18796"/>
                          <a:pt x="22192" y="4171"/>
                          <a:pt x="40629" y="715"/>
                        </a:cubicBezTo>
                        <a:cubicBezTo>
                          <a:pt x="57026" y="-2388"/>
                          <a:pt x="82996" y="4526"/>
                          <a:pt x="88049" y="23139"/>
                        </a:cubicBezTo>
                        <a:cubicBezTo>
                          <a:pt x="89024" y="26685"/>
                          <a:pt x="85212" y="29699"/>
                          <a:pt x="81933" y="27749"/>
                        </a:cubicBezTo>
                        <a:cubicBezTo>
                          <a:pt x="76260" y="24380"/>
                          <a:pt x="71474" y="19771"/>
                          <a:pt x="65624" y="16758"/>
                        </a:cubicBezTo>
                        <a:cubicBezTo>
                          <a:pt x="59331" y="13567"/>
                          <a:pt x="51974" y="12060"/>
                          <a:pt x="45060" y="12946"/>
                        </a:cubicBezTo>
                        <a:cubicBezTo>
                          <a:pt x="31056" y="14719"/>
                          <a:pt x="20331" y="25001"/>
                          <a:pt x="16786" y="38296"/>
                        </a:cubicBezTo>
                        <a:cubicBezTo>
                          <a:pt x="14747" y="46007"/>
                          <a:pt x="14215" y="54073"/>
                          <a:pt x="13418" y="62050"/>
                        </a:cubicBezTo>
                        <a:cubicBezTo>
                          <a:pt x="12531" y="70737"/>
                          <a:pt x="11733" y="79512"/>
                          <a:pt x="11202" y="88198"/>
                        </a:cubicBezTo>
                        <a:cubicBezTo>
                          <a:pt x="10227" y="105039"/>
                          <a:pt x="10138" y="122145"/>
                          <a:pt x="12974" y="138986"/>
                        </a:cubicBezTo>
                        <a:cubicBezTo>
                          <a:pt x="15456" y="154054"/>
                          <a:pt x="19888" y="169477"/>
                          <a:pt x="28751" y="182329"/>
                        </a:cubicBezTo>
                        <a:cubicBezTo>
                          <a:pt x="36020" y="192788"/>
                          <a:pt x="47631" y="202360"/>
                          <a:pt x="60838" y="200588"/>
                        </a:cubicBezTo>
                        <a:cubicBezTo>
                          <a:pt x="75906" y="198638"/>
                          <a:pt x="85212" y="184456"/>
                          <a:pt x="89290" y="171161"/>
                        </a:cubicBezTo>
                        <a:cubicBezTo>
                          <a:pt x="93810" y="156536"/>
                          <a:pt x="95317" y="140493"/>
                          <a:pt x="97089" y="125248"/>
                        </a:cubicBezTo>
                        <a:cubicBezTo>
                          <a:pt x="99217" y="107698"/>
                          <a:pt x="100280" y="89882"/>
                          <a:pt x="98596" y="72066"/>
                        </a:cubicBezTo>
                        <a:cubicBezTo>
                          <a:pt x="97799" y="63291"/>
                          <a:pt x="96114" y="54605"/>
                          <a:pt x="93544" y="46096"/>
                        </a:cubicBezTo>
                        <a:cubicBezTo>
                          <a:pt x="92303" y="42019"/>
                          <a:pt x="90796" y="37942"/>
                          <a:pt x="89378" y="33864"/>
                        </a:cubicBezTo>
                        <a:cubicBezTo>
                          <a:pt x="88049" y="29964"/>
                          <a:pt x="86276" y="21899"/>
                          <a:pt x="81401" y="20746"/>
                        </a:cubicBezTo>
                        <a:cubicBezTo>
                          <a:pt x="80426" y="20658"/>
                          <a:pt x="80249" y="18796"/>
                          <a:pt x="81401" y="18708"/>
                        </a:cubicBezTo>
                        <a:lnTo>
                          <a:pt x="81401" y="187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5" name="任意多边形: 形状 574"/>
                  <p:cNvSpPr/>
                  <p:nvPr>
                    <p:custDataLst>
                      <p:tags r:id="rId312"/>
                    </p:custDataLst>
                  </p:nvPr>
                </p:nvSpPr>
                <p:spPr>
                  <a:xfrm>
                    <a:off x="8139667" y="4651069"/>
                    <a:ext cx="198611" cy="30755"/>
                  </a:xfrm>
                  <a:custGeom>
                    <a:avLst/>
                    <a:gdLst>
                      <a:gd name="connsiteX0" fmla="*/ 194468 w 198611"/>
                      <a:gd name="connsiteY0" fmla="*/ 29459 h 30755"/>
                      <a:gd name="connsiteX1" fmla="*/ 193405 w 198611"/>
                      <a:gd name="connsiteY1" fmla="*/ 27687 h 30755"/>
                      <a:gd name="connsiteX2" fmla="*/ 191986 w 198611"/>
                      <a:gd name="connsiteY2" fmla="*/ 27066 h 30755"/>
                      <a:gd name="connsiteX3" fmla="*/ 187466 w 198611"/>
                      <a:gd name="connsiteY3" fmla="*/ 25560 h 30755"/>
                      <a:gd name="connsiteX4" fmla="*/ 177362 w 198611"/>
                      <a:gd name="connsiteY4" fmla="*/ 23610 h 30755"/>
                      <a:gd name="connsiteX5" fmla="*/ 153696 w 198611"/>
                      <a:gd name="connsiteY5" fmla="*/ 20685 h 30755"/>
                      <a:gd name="connsiteX6" fmla="*/ 103439 w 198611"/>
                      <a:gd name="connsiteY6" fmla="*/ 14214 h 30755"/>
                      <a:gd name="connsiteX7" fmla="*/ 6295 w 198611"/>
                      <a:gd name="connsiteY7" fmla="*/ 14303 h 30755"/>
                      <a:gd name="connsiteX8" fmla="*/ 7359 w 198611"/>
                      <a:gd name="connsiteY8" fmla="*/ 5085 h 30755"/>
                      <a:gd name="connsiteX9" fmla="*/ 13829 w 198611"/>
                      <a:gd name="connsiteY9" fmla="*/ 9871 h 30755"/>
                      <a:gd name="connsiteX10" fmla="*/ 11524 w 198611"/>
                      <a:gd name="connsiteY10" fmla="*/ 15721 h 30755"/>
                      <a:gd name="connsiteX11" fmla="*/ 3724 w 198611"/>
                      <a:gd name="connsiteY11" fmla="*/ 14214 h 30755"/>
                      <a:gd name="connsiteX12" fmla="*/ 3547 w 198611"/>
                      <a:gd name="connsiteY12" fmla="*/ 4464 h 30755"/>
                      <a:gd name="connsiteX13" fmla="*/ 126751 w 198611"/>
                      <a:gd name="connsiteY13" fmla="*/ 7744 h 30755"/>
                      <a:gd name="connsiteX14" fmla="*/ 157950 w 198611"/>
                      <a:gd name="connsiteY14" fmla="*/ 12087 h 30755"/>
                      <a:gd name="connsiteX15" fmla="*/ 186580 w 198611"/>
                      <a:gd name="connsiteY15" fmla="*/ 16607 h 30755"/>
                      <a:gd name="connsiteX16" fmla="*/ 198368 w 198611"/>
                      <a:gd name="connsiteY16" fmla="*/ 28130 h 30755"/>
                      <a:gd name="connsiteX17" fmla="*/ 194202 w 198611"/>
                      <a:gd name="connsiteY17" fmla="*/ 29725 h 30755"/>
                      <a:gd name="connsiteX18" fmla="*/ 194468 w 198611"/>
                      <a:gd name="connsiteY18" fmla="*/ 29459 h 30755"/>
                      <a:gd name="connsiteX19" fmla="*/ 194468 w 198611"/>
                      <a:gd name="connsiteY19" fmla="*/ 29459 h 30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8611" h="30755">
                        <a:moveTo>
                          <a:pt x="194468" y="29459"/>
                        </a:moveTo>
                        <a:cubicBezTo>
                          <a:pt x="194823" y="28573"/>
                          <a:pt x="194468" y="28041"/>
                          <a:pt x="193405" y="27687"/>
                        </a:cubicBezTo>
                        <a:cubicBezTo>
                          <a:pt x="192961" y="27509"/>
                          <a:pt x="192430" y="27332"/>
                          <a:pt x="191986" y="27066"/>
                        </a:cubicBezTo>
                        <a:cubicBezTo>
                          <a:pt x="190568" y="26446"/>
                          <a:pt x="188973" y="26003"/>
                          <a:pt x="187466" y="25560"/>
                        </a:cubicBezTo>
                        <a:cubicBezTo>
                          <a:pt x="184186" y="24496"/>
                          <a:pt x="180818" y="24053"/>
                          <a:pt x="177362" y="23610"/>
                        </a:cubicBezTo>
                        <a:cubicBezTo>
                          <a:pt x="169473" y="22635"/>
                          <a:pt x="161584" y="21660"/>
                          <a:pt x="153696" y="20685"/>
                        </a:cubicBezTo>
                        <a:cubicBezTo>
                          <a:pt x="136944" y="18557"/>
                          <a:pt x="120192" y="16341"/>
                          <a:pt x="103439" y="14214"/>
                        </a:cubicBezTo>
                        <a:cubicBezTo>
                          <a:pt x="70999" y="10137"/>
                          <a:pt x="37938" y="7035"/>
                          <a:pt x="6295" y="14303"/>
                        </a:cubicBezTo>
                        <a:cubicBezTo>
                          <a:pt x="6649" y="11200"/>
                          <a:pt x="7004" y="8187"/>
                          <a:pt x="7359" y="5085"/>
                        </a:cubicBezTo>
                        <a:cubicBezTo>
                          <a:pt x="9929" y="6326"/>
                          <a:pt x="11790" y="7921"/>
                          <a:pt x="13829" y="9871"/>
                        </a:cubicBezTo>
                        <a:cubicBezTo>
                          <a:pt x="16045" y="11910"/>
                          <a:pt x="14538" y="15898"/>
                          <a:pt x="11524" y="15721"/>
                        </a:cubicBezTo>
                        <a:cubicBezTo>
                          <a:pt x="8688" y="15544"/>
                          <a:pt x="6384" y="15278"/>
                          <a:pt x="3724" y="14214"/>
                        </a:cubicBezTo>
                        <a:cubicBezTo>
                          <a:pt x="-707" y="12441"/>
                          <a:pt x="-1682" y="5617"/>
                          <a:pt x="3547" y="4464"/>
                        </a:cubicBezTo>
                        <a:cubicBezTo>
                          <a:pt x="43876" y="-4577"/>
                          <a:pt x="85801" y="1983"/>
                          <a:pt x="126751" y="7744"/>
                        </a:cubicBezTo>
                        <a:cubicBezTo>
                          <a:pt x="137121" y="9162"/>
                          <a:pt x="147580" y="10669"/>
                          <a:pt x="157950" y="12087"/>
                        </a:cubicBezTo>
                        <a:cubicBezTo>
                          <a:pt x="167346" y="13416"/>
                          <a:pt x="177273" y="14126"/>
                          <a:pt x="186580" y="16607"/>
                        </a:cubicBezTo>
                        <a:cubicBezTo>
                          <a:pt x="190923" y="17848"/>
                          <a:pt x="200229" y="22014"/>
                          <a:pt x="198368" y="28130"/>
                        </a:cubicBezTo>
                        <a:cubicBezTo>
                          <a:pt x="197836" y="29814"/>
                          <a:pt x="195266" y="32119"/>
                          <a:pt x="194202" y="29725"/>
                        </a:cubicBezTo>
                        <a:cubicBezTo>
                          <a:pt x="193936" y="29548"/>
                          <a:pt x="194291" y="29371"/>
                          <a:pt x="194468" y="29459"/>
                        </a:cubicBezTo>
                        <a:lnTo>
                          <a:pt x="194468" y="2945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6" name="任意多边形: 形状 575"/>
                  <p:cNvSpPr/>
                  <p:nvPr>
                    <p:custDataLst>
                      <p:tags r:id="rId313"/>
                    </p:custDataLst>
                  </p:nvPr>
                </p:nvSpPr>
                <p:spPr>
                  <a:xfrm>
                    <a:off x="8131193" y="4743707"/>
                    <a:ext cx="210416" cy="40280"/>
                  </a:xfrm>
                  <a:custGeom>
                    <a:avLst/>
                    <a:gdLst>
                      <a:gd name="connsiteX0" fmla="*/ 209678 w 210416"/>
                      <a:gd name="connsiteY0" fmla="*/ 39550 h 40280"/>
                      <a:gd name="connsiteX1" fmla="*/ 196648 w 210416"/>
                      <a:gd name="connsiteY1" fmla="*/ 40259 h 40280"/>
                      <a:gd name="connsiteX2" fmla="*/ 183530 w 210416"/>
                      <a:gd name="connsiteY2" fmla="*/ 38930 h 40280"/>
                      <a:gd name="connsiteX3" fmla="*/ 160485 w 210416"/>
                      <a:gd name="connsiteY3" fmla="*/ 35384 h 40280"/>
                      <a:gd name="connsiteX4" fmla="*/ 109076 w 210416"/>
                      <a:gd name="connsiteY4" fmla="*/ 27230 h 40280"/>
                      <a:gd name="connsiteX5" fmla="*/ 58820 w 210416"/>
                      <a:gd name="connsiteY5" fmla="*/ 19075 h 40280"/>
                      <a:gd name="connsiteX6" fmla="*/ 6614 w 210416"/>
                      <a:gd name="connsiteY6" fmla="*/ 14998 h 40280"/>
                      <a:gd name="connsiteX7" fmla="*/ 1561 w 210416"/>
                      <a:gd name="connsiteY7" fmla="*/ 6578 h 40280"/>
                      <a:gd name="connsiteX8" fmla="*/ 13527 w 210416"/>
                      <a:gd name="connsiteY8" fmla="*/ 19 h 40280"/>
                      <a:gd name="connsiteX9" fmla="*/ 16718 w 210416"/>
                      <a:gd name="connsiteY9" fmla="*/ 4184 h 40280"/>
                      <a:gd name="connsiteX10" fmla="*/ 8830 w 210416"/>
                      <a:gd name="connsiteY10" fmla="*/ 13757 h 40280"/>
                      <a:gd name="connsiteX11" fmla="*/ 3777 w 210416"/>
                      <a:gd name="connsiteY11" fmla="*/ 5337 h 40280"/>
                      <a:gd name="connsiteX12" fmla="*/ 53679 w 210416"/>
                      <a:gd name="connsiteY12" fmla="*/ 8439 h 40280"/>
                      <a:gd name="connsiteX13" fmla="*/ 106063 w 210416"/>
                      <a:gd name="connsiteY13" fmla="*/ 17037 h 40280"/>
                      <a:gd name="connsiteX14" fmla="*/ 158446 w 210416"/>
                      <a:gd name="connsiteY14" fmla="*/ 25811 h 40280"/>
                      <a:gd name="connsiteX15" fmla="*/ 183530 w 210416"/>
                      <a:gd name="connsiteY15" fmla="*/ 30066 h 40280"/>
                      <a:gd name="connsiteX16" fmla="*/ 196471 w 210416"/>
                      <a:gd name="connsiteY16" fmla="*/ 32902 h 40280"/>
                      <a:gd name="connsiteX17" fmla="*/ 209943 w 210416"/>
                      <a:gd name="connsiteY17" fmla="*/ 38132 h 40280"/>
                      <a:gd name="connsiteX18" fmla="*/ 209678 w 210416"/>
                      <a:gd name="connsiteY18" fmla="*/ 39550 h 40280"/>
                      <a:gd name="connsiteX19" fmla="*/ 209678 w 210416"/>
                      <a:gd name="connsiteY19" fmla="*/ 39550 h 40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0416" h="40280">
                        <a:moveTo>
                          <a:pt x="209678" y="39550"/>
                        </a:moveTo>
                        <a:cubicBezTo>
                          <a:pt x="205246" y="39461"/>
                          <a:pt x="201080" y="40436"/>
                          <a:pt x="196648" y="40259"/>
                        </a:cubicBezTo>
                        <a:cubicBezTo>
                          <a:pt x="192216" y="40082"/>
                          <a:pt x="187962" y="39461"/>
                          <a:pt x="183530" y="38930"/>
                        </a:cubicBezTo>
                        <a:cubicBezTo>
                          <a:pt x="175819" y="37866"/>
                          <a:pt x="168108" y="36625"/>
                          <a:pt x="160485" y="35384"/>
                        </a:cubicBezTo>
                        <a:cubicBezTo>
                          <a:pt x="143378" y="32637"/>
                          <a:pt x="126272" y="29977"/>
                          <a:pt x="109076" y="27230"/>
                        </a:cubicBezTo>
                        <a:cubicBezTo>
                          <a:pt x="92324" y="24482"/>
                          <a:pt x="75572" y="21823"/>
                          <a:pt x="58820" y="19075"/>
                        </a:cubicBezTo>
                        <a:cubicBezTo>
                          <a:pt x="41625" y="16327"/>
                          <a:pt x="23809" y="12339"/>
                          <a:pt x="6614" y="14998"/>
                        </a:cubicBezTo>
                        <a:cubicBezTo>
                          <a:pt x="2182" y="15707"/>
                          <a:pt x="-2516" y="9946"/>
                          <a:pt x="1561" y="6578"/>
                        </a:cubicBezTo>
                        <a:cubicBezTo>
                          <a:pt x="5284" y="3475"/>
                          <a:pt x="8475" y="550"/>
                          <a:pt x="13527" y="19"/>
                        </a:cubicBezTo>
                        <a:cubicBezTo>
                          <a:pt x="15654" y="-247"/>
                          <a:pt x="17250" y="2412"/>
                          <a:pt x="16718" y="4184"/>
                        </a:cubicBezTo>
                        <a:cubicBezTo>
                          <a:pt x="15389" y="8616"/>
                          <a:pt x="12198" y="11009"/>
                          <a:pt x="8830" y="13757"/>
                        </a:cubicBezTo>
                        <a:cubicBezTo>
                          <a:pt x="7145" y="10921"/>
                          <a:pt x="5461" y="8084"/>
                          <a:pt x="3777" y="5337"/>
                        </a:cubicBezTo>
                        <a:cubicBezTo>
                          <a:pt x="20441" y="2766"/>
                          <a:pt x="37016" y="5691"/>
                          <a:pt x="53679" y="8439"/>
                        </a:cubicBezTo>
                        <a:cubicBezTo>
                          <a:pt x="71140" y="11275"/>
                          <a:pt x="88602" y="14200"/>
                          <a:pt x="106063" y="17037"/>
                        </a:cubicBezTo>
                        <a:cubicBezTo>
                          <a:pt x="123524" y="19873"/>
                          <a:pt x="140985" y="22887"/>
                          <a:pt x="158446" y="25811"/>
                        </a:cubicBezTo>
                        <a:cubicBezTo>
                          <a:pt x="166778" y="27230"/>
                          <a:pt x="175198" y="28471"/>
                          <a:pt x="183530" y="30066"/>
                        </a:cubicBezTo>
                        <a:cubicBezTo>
                          <a:pt x="187873" y="30864"/>
                          <a:pt x="192216" y="31573"/>
                          <a:pt x="196471" y="32902"/>
                        </a:cubicBezTo>
                        <a:cubicBezTo>
                          <a:pt x="201169" y="34320"/>
                          <a:pt x="205335" y="36625"/>
                          <a:pt x="209943" y="38132"/>
                        </a:cubicBezTo>
                        <a:cubicBezTo>
                          <a:pt x="210653" y="38309"/>
                          <a:pt x="210564" y="39550"/>
                          <a:pt x="209678" y="39550"/>
                        </a:cubicBezTo>
                        <a:lnTo>
                          <a:pt x="209678" y="3955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sp>
              <p:nvSpPr>
                <p:cNvPr id="577" name="任意多边形: 形状 576"/>
                <p:cNvSpPr/>
                <p:nvPr>
                  <p:custDataLst>
                    <p:tags r:id="rId314"/>
                  </p:custDataLst>
                </p:nvPr>
              </p:nvSpPr>
              <p:spPr>
                <a:xfrm>
                  <a:off x="9637142" y="3781115"/>
                  <a:ext cx="90111" cy="13233"/>
                </a:xfrm>
                <a:custGeom>
                  <a:avLst/>
                  <a:gdLst>
                    <a:gd name="connsiteX0" fmla="*/ 556 w 90111"/>
                    <a:gd name="connsiteY0" fmla="*/ 28 h 13233"/>
                    <a:gd name="connsiteX1" fmla="*/ 24576 w 90111"/>
                    <a:gd name="connsiteY1" fmla="*/ 4017 h 13233"/>
                    <a:gd name="connsiteX2" fmla="*/ 46380 w 90111"/>
                    <a:gd name="connsiteY2" fmla="*/ 4194 h 13233"/>
                    <a:gd name="connsiteX3" fmla="*/ 68982 w 90111"/>
                    <a:gd name="connsiteY3" fmla="*/ 2599 h 13233"/>
                    <a:gd name="connsiteX4" fmla="*/ 89014 w 90111"/>
                    <a:gd name="connsiteY4" fmla="*/ 4903 h 13233"/>
                    <a:gd name="connsiteX5" fmla="*/ 87419 w 90111"/>
                    <a:gd name="connsiteY5" fmla="*/ 11285 h 13233"/>
                    <a:gd name="connsiteX6" fmla="*/ 76339 w 90111"/>
                    <a:gd name="connsiteY6" fmla="*/ 11108 h 13233"/>
                    <a:gd name="connsiteX7" fmla="*/ 65792 w 90111"/>
                    <a:gd name="connsiteY7" fmla="*/ 12614 h 13233"/>
                    <a:gd name="connsiteX8" fmla="*/ 42658 w 90111"/>
                    <a:gd name="connsiteY8" fmla="*/ 12437 h 13233"/>
                    <a:gd name="connsiteX9" fmla="*/ 20853 w 90111"/>
                    <a:gd name="connsiteY9" fmla="*/ 9069 h 13233"/>
                    <a:gd name="connsiteX10" fmla="*/ 290 w 90111"/>
                    <a:gd name="connsiteY10" fmla="*/ 826 h 13233"/>
                    <a:gd name="connsiteX11" fmla="*/ 556 w 90111"/>
                    <a:gd name="connsiteY11" fmla="*/ 28 h 13233"/>
                    <a:gd name="connsiteX12" fmla="*/ 556 w 90111"/>
                    <a:gd name="connsiteY12" fmla="*/ 28 h 13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111" h="13233">
                      <a:moveTo>
                        <a:pt x="556" y="28"/>
                      </a:moveTo>
                      <a:cubicBezTo>
                        <a:pt x="8001" y="2510"/>
                        <a:pt x="16776" y="3219"/>
                        <a:pt x="24576" y="4017"/>
                      </a:cubicBezTo>
                      <a:cubicBezTo>
                        <a:pt x="31844" y="4726"/>
                        <a:pt x="39112" y="4371"/>
                        <a:pt x="46380" y="4194"/>
                      </a:cubicBezTo>
                      <a:cubicBezTo>
                        <a:pt x="54092" y="4105"/>
                        <a:pt x="61448" y="3928"/>
                        <a:pt x="68982" y="2599"/>
                      </a:cubicBezTo>
                      <a:cubicBezTo>
                        <a:pt x="74832" y="1535"/>
                        <a:pt x="84494" y="-592"/>
                        <a:pt x="89014" y="4903"/>
                      </a:cubicBezTo>
                      <a:cubicBezTo>
                        <a:pt x="90787" y="7119"/>
                        <a:pt x="90521" y="10576"/>
                        <a:pt x="87419" y="11285"/>
                      </a:cubicBezTo>
                      <a:cubicBezTo>
                        <a:pt x="83785" y="12083"/>
                        <a:pt x="80062" y="10842"/>
                        <a:pt x="76339" y="11108"/>
                      </a:cubicBezTo>
                      <a:cubicBezTo>
                        <a:pt x="72794" y="11374"/>
                        <a:pt x="69248" y="12171"/>
                        <a:pt x="65792" y="12614"/>
                      </a:cubicBezTo>
                      <a:cubicBezTo>
                        <a:pt x="58169" y="13590"/>
                        <a:pt x="50369" y="13323"/>
                        <a:pt x="42658" y="12437"/>
                      </a:cubicBezTo>
                      <a:cubicBezTo>
                        <a:pt x="35390" y="11640"/>
                        <a:pt x="28033" y="10487"/>
                        <a:pt x="20853" y="9069"/>
                      </a:cubicBezTo>
                      <a:cubicBezTo>
                        <a:pt x="13319" y="7562"/>
                        <a:pt x="7115" y="4371"/>
                        <a:pt x="290" y="826"/>
                      </a:cubicBezTo>
                      <a:cubicBezTo>
                        <a:pt x="-242" y="560"/>
                        <a:pt x="24" y="-149"/>
                        <a:pt x="556" y="28"/>
                      </a:cubicBezTo>
                      <a:lnTo>
                        <a:pt x="556" y="2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8" name="任意多边形: 形状 577"/>
                <p:cNvSpPr/>
                <p:nvPr>
                  <p:custDataLst>
                    <p:tags r:id="rId315"/>
                  </p:custDataLst>
                </p:nvPr>
              </p:nvSpPr>
              <p:spPr>
                <a:xfrm>
                  <a:off x="9630355" y="3862370"/>
                  <a:ext cx="104226" cy="11454"/>
                </a:xfrm>
                <a:custGeom>
                  <a:avLst/>
                  <a:gdLst>
                    <a:gd name="connsiteX0" fmla="*/ 251 w 104226"/>
                    <a:gd name="connsiteY0" fmla="*/ 3066 h 11454"/>
                    <a:gd name="connsiteX1" fmla="*/ 47937 w 104226"/>
                    <a:gd name="connsiteY1" fmla="*/ 2889 h 11454"/>
                    <a:gd name="connsiteX2" fmla="*/ 73021 w 104226"/>
                    <a:gd name="connsiteY2" fmla="*/ 3155 h 11454"/>
                    <a:gd name="connsiteX3" fmla="*/ 84544 w 104226"/>
                    <a:gd name="connsiteY3" fmla="*/ 2446 h 11454"/>
                    <a:gd name="connsiteX4" fmla="*/ 90305 w 104226"/>
                    <a:gd name="connsiteY4" fmla="*/ 1914 h 11454"/>
                    <a:gd name="connsiteX5" fmla="*/ 94825 w 104226"/>
                    <a:gd name="connsiteY5" fmla="*/ 1382 h 11454"/>
                    <a:gd name="connsiteX6" fmla="*/ 95889 w 104226"/>
                    <a:gd name="connsiteY6" fmla="*/ 2800 h 11454"/>
                    <a:gd name="connsiteX7" fmla="*/ 96953 w 104226"/>
                    <a:gd name="connsiteY7" fmla="*/ 6434 h 11454"/>
                    <a:gd name="connsiteX8" fmla="*/ 96775 w 104226"/>
                    <a:gd name="connsiteY8" fmla="*/ 6168 h 11454"/>
                    <a:gd name="connsiteX9" fmla="*/ 100498 w 104226"/>
                    <a:gd name="connsiteY9" fmla="*/ 6700 h 11454"/>
                    <a:gd name="connsiteX10" fmla="*/ 98105 w 104226"/>
                    <a:gd name="connsiteY10" fmla="*/ 6966 h 11454"/>
                    <a:gd name="connsiteX11" fmla="*/ 95800 w 104226"/>
                    <a:gd name="connsiteY11" fmla="*/ 3953 h 11454"/>
                    <a:gd name="connsiteX12" fmla="*/ 95800 w 104226"/>
                    <a:gd name="connsiteY12" fmla="*/ 3775 h 11454"/>
                    <a:gd name="connsiteX13" fmla="*/ 98459 w 104226"/>
                    <a:gd name="connsiteY13" fmla="*/ 318 h 11454"/>
                    <a:gd name="connsiteX14" fmla="*/ 98725 w 104226"/>
                    <a:gd name="connsiteY14" fmla="*/ 230 h 11454"/>
                    <a:gd name="connsiteX15" fmla="*/ 104221 w 104226"/>
                    <a:gd name="connsiteY15" fmla="*/ 4484 h 11454"/>
                    <a:gd name="connsiteX16" fmla="*/ 104221 w 104226"/>
                    <a:gd name="connsiteY16" fmla="*/ 5193 h 11454"/>
                    <a:gd name="connsiteX17" fmla="*/ 102005 w 104226"/>
                    <a:gd name="connsiteY17" fmla="*/ 9093 h 11454"/>
                    <a:gd name="connsiteX18" fmla="*/ 92432 w 104226"/>
                    <a:gd name="connsiteY18" fmla="*/ 10689 h 11454"/>
                    <a:gd name="connsiteX19" fmla="*/ 79048 w 104226"/>
                    <a:gd name="connsiteY19" fmla="*/ 11309 h 11454"/>
                    <a:gd name="connsiteX20" fmla="*/ 53078 w 104226"/>
                    <a:gd name="connsiteY20" fmla="*/ 10955 h 11454"/>
                    <a:gd name="connsiteX21" fmla="*/ 28349 w 104226"/>
                    <a:gd name="connsiteY21" fmla="*/ 7498 h 11454"/>
                    <a:gd name="connsiteX22" fmla="*/ 517 w 104226"/>
                    <a:gd name="connsiteY22" fmla="*/ 3864 h 11454"/>
                    <a:gd name="connsiteX23" fmla="*/ 251 w 104226"/>
                    <a:gd name="connsiteY23" fmla="*/ 3066 h 11454"/>
                    <a:gd name="connsiteX24" fmla="*/ 251 w 104226"/>
                    <a:gd name="connsiteY24" fmla="*/ 3066 h 1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4226" h="11454">
                      <a:moveTo>
                        <a:pt x="251" y="3066"/>
                      </a:moveTo>
                      <a:cubicBezTo>
                        <a:pt x="15851" y="939"/>
                        <a:pt x="32160" y="2003"/>
                        <a:pt x="47937" y="2889"/>
                      </a:cubicBezTo>
                      <a:cubicBezTo>
                        <a:pt x="56269" y="3332"/>
                        <a:pt x="64689" y="3421"/>
                        <a:pt x="73021" y="3155"/>
                      </a:cubicBezTo>
                      <a:cubicBezTo>
                        <a:pt x="76832" y="3066"/>
                        <a:pt x="80732" y="2800"/>
                        <a:pt x="84544" y="2446"/>
                      </a:cubicBezTo>
                      <a:cubicBezTo>
                        <a:pt x="86494" y="2268"/>
                        <a:pt x="88355" y="2091"/>
                        <a:pt x="90305" y="1914"/>
                      </a:cubicBezTo>
                      <a:cubicBezTo>
                        <a:pt x="91812" y="1737"/>
                        <a:pt x="93319" y="1559"/>
                        <a:pt x="94825" y="1382"/>
                      </a:cubicBezTo>
                      <a:cubicBezTo>
                        <a:pt x="97041" y="584"/>
                        <a:pt x="97396" y="1028"/>
                        <a:pt x="95889" y="2800"/>
                      </a:cubicBezTo>
                      <a:cubicBezTo>
                        <a:pt x="96243" y="4041"/>
                        <a:pt x="96598" y="5193"/>
                        <a:pt x="96953" y="6434"/>
                      </a:cubicBezTo>
                      <a:cubicBezTo>
                        <a:pt x="96864" y="6346"/>
                        <a:pt x="96775" y="6257"/>
                        <a:pt x="96775" y="6168"/>
                      </a:cubicBezTo>
                      <a:cubicBezTo>
                        <a:pt x="98016" y="6346"/>
                        <a:pt x="99257" y="6523"/>
                        <a:pt x="100498" y="6700"/>
                      </a:cubicBezTo>
                      <a:cubicBezTo>
                        <a:pt x="99700" y="7143"/>
                        <a:pt x="98991" y="7143"/>
                        <a:pt x="98105" y="6966"/>
                      </a:cubicBezTo>
                      <a:cubicBezTo>
                        <a:pt x="96953" y="6700"/>
                        <a:pt x="95623" y="5193"/>
                        <a:pt x="95800" y="3953"/>
                      </a:cubicBezTo>
                      <a:cubicBezTo>
                        <a:pt x="95800" y="3864"/>
                        <a:pt x="95800" y="3864"/>
                        <a:pt x="95800" y="3775"/>
                      </a:cubicBezTo>
                      <a:cubicBezTo>
                        <a:pt x="95978" y="1914"/>
                        <a:pt x="96775" y="939"/>
                        <a:pt x="98459" y="318"/>
                      </a:cubicBezTo>
                      <a:cubicBezTo>
                        <a:pt x="98548" y="318"/>
                        <a:pt x="98637" y="230"/>
                        <a:pt x="98725" y="230"/>
                      </a:cubicBezTo>
                      <a:cubicBezTo>
                        <a:pt x="101384" y="-834"/>
                        <a:pt x="104043" y="2003"/>
                        <a:pt x="104221" y="4484"/>
                      </a:cubicBezTo>
                      <a:cubicBezTo>
                        <a:pt x="104221" y="4750"/>
                        <a:pt x="104221" y="4927"/>
                        <a:pt x="104221" y="5193"/>
                      </a:cubicBezTo>
                      <a:cubicBezTo>
                        <a:pt x="104309" y="6789"/>
                        <a:pt x="103334" y="8384"/>
                        <a:pt x="102005" y="9093"/>
                      </a:cubicBezTo>
                      <a:cubicBezTo>
                        <a:pt x="99169" y="10600"/>
                        <a:pt x="95623" y="10423"/>
                        <a:pt x="92432" y="10689"/>
                      </a:cubicBezTo>
                      <a:cubicBezTo>
                        <a:pt x="88000" y="11043"/>
                        <a:pt x="83480" y="11221"/>
                        <a:pt x="79048" y="11309"/>
                      </a:cubicBezTo>
                      <a:cubicBezTo>
                        <a:pt x="70362" y="11575"/>
                        <a:pt x="61764" y="11487"/>
                        <a:pt x="53078" y="10955"/>
                      </a:cubicBezTo>
                      <a:cubicBezTo>
                        <a:pt x="44658" y="10423"/>
                        <a:pt x="36592" y="9182"/>
                        <a:pt x="28349" y="7498"/>
                      </a:cubicBezTo>
                      <a:cubicBezTo>
                        <a:pt x="19042" y="5637"/>
                        <a:pt x="10090" y="3421"/>
                        <a:pt x="517" y="3864"/>
                      </a:cubicBezTo>
                      <a:cubicBezTo>
                        <a:pt x="-15" y="3775"/>
                        <a:pt x="-192" y="3066"/>
                        <a:pt x="251" y="3066"/>
                      </a:cubicBezTo>
                      <a:lnTo>
                        <a:pt x="251" y="30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9" name="任意多边形: 形状 578"/>
                <p:cNvSpPr/>
                <p:nvPr>
                  <p:custDataLst>
                    <p:tags r:id="rId316"/>
                  </p:custDataLst>
                </p:nvPr>
              </p:nvSpPr>
              <p:spPr>
                <a:xfrm>
                  <a:off x="9242095" y="3767975"/>
                  <a:ext cx="201048" cy="12118"/>
                </a:xfrm>
                <a:custGeom>
                  <a:avLst/>
                  <a:gdLst>
                    <a:gd name="connsiteX0" fmla="*/ 199 w 201048"/>
                    <a:gd name="connsiteY0" fmla="*/ 140 h 12118"/>
                    <a:gd name="connsiteX1" fmla="*/ 101510 w 201048"/>
                    <a:gd name="connsiteY1" fmla="*/ 849 h 12118"/>
                    <a:gd name="connsiteX2" fmla="*/ 152209 w 201048"/>
                    <a:gd name="connsiteY2" fmla="*/ 1469 h 12118"/>
                    <a:gd name="connsiteX3" fmla="*/ 176495 w 201048"/>
                    <a:gd name="connsiteY3" fmla="*/ 2178 h 12118"/>
                    <a:gd name="connsiteX4" fmla="*/ 199807 w 201048"/>
                    <a:gd name="connsiteY4" fmla="*/ 5458 h 12118"/>
                    <a:gd name="connsiteX5" fmla="*/ 199895 w 201048"/>
                    <a:gd name="connsiteY5" fmla="*/ 9712 h 12118"/>
                    <a:gd name="connsiteX6" fmla="*/ 177736 w 201048"/>
                    <a:gd name="connsiteY6" fmla="*/ 11396 h 12118"/>
                    <a:gd name="connsiteX7" fmla="*/ 152386 w 201048"/>
                    <a:gd name="connsiteY7" fmla="*/ 10244 h 12118"/>
                    <a:gd name="connsiteX8" fmla="*/ 101687 w 201048"/>
                    <a:gd name="connsiteY8" fmla="*/ 7142 h 12118"/>
                    <a:gd name="connsiteX9" fmla="*/ 199 w 201048"/>
                    <a:gd name="connsiteY9" fmla="*/ 494 h 12118"/>
                    <a:gd name="connsiteX10" fmla="*/ 199 w 201048"/>
                    <a:gd name="connsiteY10" fmla="*/ 140 h 12118"/>
                    <a:gd name="connsiteX11" fmla="*/ 199 w 201048"/>
                    <a:gd name="connsiteY11" fmla="*/ 140 h 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1048" h="12118">
                      <a:moveTo>
                        <a:pt x="199" y="140"/>
                      </a:moveTo>
                      <a:cubicBezTo>
                        <a:pt x="33881" y="-392"/>
                        <a:pt x="67740" y="760"/>
                        <a:pt x="101510" y="849"/>
                      </a:cubicBezTo>
                      <a:cubicBezTo>
                        <a:pt x="118439" y="937"/>
                        <a:pt x="135280" y="1115"/>
                        <a:pt x="152209" y="1469"/>
                      </a:cubicBezTo>
                      <a:cubicBezTo>
                        <a:pt x="160275" y="1646"/>
                        <a:pt x="168341" y="1912"/>
                        <a:pt x="176495" y="2178"/>
                      </a:cubicBezTo>
                      <a:cubicBezTo>
                        <a:pt x="183675" y="2356"/>
                        <a:pt x="193514" y="1026"/>
                        <a:pt x="199807" y="5458"/>
                      </a:cubicBezTo>
                      <a:cubicBezTo>
                        <a:pt x="201402" y="6610"/>
                        <a:pt x="201491" y="8649"/>
                        <a:pt x="199895" y="9712"/>
                      </a:cubicBezTo>
                      <a:cubicBezTo>
                        <a:pt x="193868" y="13612"/>
                        <a:pt x="184739" y="11662"/>
                        <a:pt x="177736" y="11396"/>
                      </a:cubicBezTo>
                      <a:cubicBezTo>
                        <a:pt x="169316" y="11042"/>
                        <a:pt x="160807" y="10687"/>
                        <a:pt x="152386" y="10244"/>
                      </a:cubicBezTo>
                      <a:cubicBezTo>
                        <a:pt x="135457" y="9358"/>
                        <a:pt x="118616" y="8294"/>
                        <a:pt x="101687" y="7142"/>
                      </a:cubicBezTo>
                      <a:cubicBezTo>
                        <a:pt x="67828" y="4837"/>
                        <a:pt x="33970" y="3419"/>
                        <a:pt x="199" y="494"/>
                      </a:cubicBezTo>
                      <a:cubicBezTo>
                        <a:pt x="-66" y="406"/>
                        <a:pt x="-66" y="140"/>
                        <a:pt x="199" y="140"/>
                      </a:cubicBezTo>
                      <a:lnTo>
                        <a:pt x="199" y="1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0" name="任意多边形: 形状 579"/>
                <p:cNvSpPr/>
                <p:nvPr>
                  <p:custDataLst>
                    <p:tags r:id="rId317"/>
                  </p:custDataLst>
                </p:nvPr>
              </p:nvSpPr>
              <p:spPr>
                <a:xfrm>
                  <a:off x="9376488" y="3772161"/>
                  <a:ext cx="12271" cy="97069"/>
                </a:xfrm>
                <a:custGeom>
                  <a:avLst/>
                  <a:gdLst>
                    <a:gd name="connsiteX0" fmla="*/ 5407 w 12271"/>
                    <a:gd name="connsiteY0" fmla="*/ 96909 h 97069"/>
                    <a:gd name="connsiteX1" fmla="*/ 621 w 12271"/>
                    <a:gd name="connsiteY1" fmla="*/ 86894 h 97069"/>
                    <a:gd name="connsiteX2" fmla="*/ 532 w 12271"/>
                    <a:gd name="connsiteY2" fmla="*/ 75459 h 97069"/>
                    <a:gd name="connsiteX3" fmla="*/ 3014 w 12271"/>
                    <a:gd name="connsiteY3" fmla="*/ 50730 h 97069"/>
                    <a:gd name="connsiteX4" fmla="*/ 2039 w 12271"/>
                    <a:gd name="connsiteY4" fmla="*/ 26001 h 97069"/>
                    <a:gd name="connsiteX5" fmla="*/ 1241 w 12271"/>
                    <a:gd name="connsiteY5" fmla="*/ 13149 h 97069"/>
                    <a:gd name="connsiteX6" fmla="*/ 1064 w 12271"/>
                    <a:gd name="connsiteY6" fmla="*/ 6413 h 97069"/>
                    <a:gd name="connsiteX7" fmla="*/ 1862 w 12271"/>
                    <a:gd name="connsiteY7" fmla="*/ 4374 h 97069"/>
                    <a:gd name="connsiteX8" fmla="*/ 2926 w 12271"/>
                    <a:gd name="connsiteY8" fmla="*/ 6058 h 97069"/>
                    <a:gd name="connsiteX9" fmla="*/ 2837 w 12271"/>
                    <a:gd name="connsiteY9" fmla="*/ 2247 h 97069"/>
                    <a:gd name="connsiteX10" fmla="*/ 3014 w 12271"/>
                    <a:gd name="connsiteY10" fmla="*/ 1981 h 97069"/>
                    <a:gd name="connsiteX11" fmla="*/ 10371 w 12271"/>
                    <a:gd name="connsiteY11" fmla="*/ 2158 h 97069"/>
                    <a:gd name="connsiteX12" fmla="*/ 10903 w 12271"/>
                    <a:gd name="connsiteY12" fmla="*/ 2867 h 97069"/>
                    <a:gd name="connsiteX13" fmla="*/ 10991 w 12271"/>
                    <a:gd name="connsiteY13" fmla="*/ 7476 h 97069"/>
                    <a:gd name="connsiteX14" fmla="*/ 9839 w 12271"/>
                    <a:gd name="connsiteY14" fmla="*/ 9337 h 97069"/>
                    <a:gd name="connsiteX15" fmla="*/ 10282 w 12271"/>
                    <a:gd name="connsiteY15" fmla="*/ 10578 h 97069"/>
                    <a:gd name="connsiteX16" fmla="*/ 10726 w 12271"/>
                    <a:gd name="connsiteY16" fmla="*/ 17049 h 97069"/>
                    <a:gd name="connsiteX17" fmla="*/ 11435 w 12271"/>
                    <a:gd name="connsiteY17" fmla="*/ 28040 h 97069"/>
                    <a:gd name="connsiteX18" fmla="*/ 12232 w 12271"/>
                    <a:gd name="connsiteY18" fmla="*/ 51883 h 97069"/>
                    <a:gd name="connsiteX19" fmla="*/ 9928 w 12271"/>
                    <a:gd name="connsiteY19" fmla="*/ 73864 h 97069"/>
                    <a:gd name="connsiteX20" fmla="*/ 7800 w 12271"/>
                    <a:gd name="connsiteY20" fmla="*/ 84678 h 97069"/>
                    <a:gd name="connsiteX21" fmla="*/ 5850 w 12271"/>
                    <a:gd name="connsiteY21" fmla="*/ 96821 h 97069"/>
                    <a:gd name="connsiteX22" fmla="*/ 5407 w 12271"/>
                    <a:gd name="connsiteY22" fmla="*/ 96909 h 97069"/>
                    <a:gd name="connsiteX23" fmla="*/ 5407 w 12271"/>
                    <a:gd name="connsiteY23" fmla="*/ 96909 h 97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271" h="97069">
                      <a:moveTo>
                        <a:pt x="5407" y="96909"/>
                      </a:moveTo>
                      <a:cubicBezTo>
                        <a:pt x="3812" y="93807"/>
                        <a:pt x="1596" y="90173"/>
                        <a:pt x="621" y="86894"/>
                      </a:cubicBezTo>
                      <a:cubicBezTo>
                        <a:pt x="-443" y="83082"/>
                        <a:pt x="89" y="79271"/>
                        <a:pt x="532" y="75459"/>
                      </a:cubicBezTo>
                      <a:cubicBezTo>
                        <a:pt x="1596" y="67216"/>
                        <a:pt x="2926" y="59151"/>
                        <a:pt x="3014" y="50730"/>
                      </a:cubicBezTo>
                      <a:cubicBezTo>
                        <a:pt x="3103" y="42487"/>
                        <a:pt x="2571" y="34244"/>
                        <a:pt x="2039" y="26001"/>
                      </a:cubicBezTo>
                      <a:cubicBezTo>
                        <a:pt x="1773" y="21746"/>
                        <a:pt x="1507" y="17403"/>
                        <a:pt x="1241" y="13149"/>
                      </a:cubicBezTo>
                      <a:cubicBezTo>
                        <a:pt x="1064" y="11022"/>
                        <a:pt x="621" y="8540"/>
                        <a:pt x="1064" y="6413"/>
                      </a:cubicBezTo>
                      <a:cubicBezTo>
                        <a:pt x="1241" y="5703"/>
                        <a:pt x="1507" y="5083"/>
                        <a:pt x="1862" y="4374"/>
                      </a:cubicBezTo>
                      <a:cubicBezTo>
                        <a:pt x="2748" y="2690"/>
                        <a:pt x="3103" y="3222"/>
                        <a:pt x="2926" y="6058"/>
                      </a:cubicBezTo>
                      <a:cubicBezTo>
                        <a:pt x="2128" y="4906"/>
                        <a:pt x="2216" y="3310"/>
                        <a:pt x="2837" y="2247"/>
                      </a:cubicBezTo>
                      <a:cubicBezTo>
                        <a:pt x="2926" y="2158"/>
                        <a:pt x="2926" y="2069"/>
                        <a:pt x="3014" y="1981"/>
                      </a:cubicBezTo>
                      <a:cubicBezTo>
                        <a:pt x="4698" y="-944"/>
                        <a:pt x="8510" y="-413"/>
                        <a:pt x="10371" y="2158"/>
                      </a:cubicBezTo>
                      <a:cubicBezTo>
                        <a:pt x="10548" y="2424"/>
                        <a:pt x="10726" y="2690"/>
                        <a:pt x="10903" y="2867"/>
                      </a:cubicBezTo>
                      <a:cubicBezTo>
                        <a:pt x="11878" y="4285"/>
                        <a:pt x="11700" y="6147"/>
                        <a:pt x="10991" y="7476"/>
                      </a:cubicBezTo>
                      <a:cubicBezTo>
                        <a:pt x="10726" y="8185"/>
                        <a:pt x="10371" y="8806"/>
                        <a:pt x="9839" y="9337"/>
                      </a:cubicBezTo>
                      <a:cubicBezTo>
                        <a:pt x="10371" y="9603"/>
                        <a:pt x="10460" y="10047"/>
                        <a:pt x="10282" y="10578"/>
                      </a:cubicBezTo>
                      <a:cubicBezTo>
                        <a:pt x="10194" y="12706"/>
                        <a:pt x="10548" y="14922"/>
                        <a:pt x="10726" y="17049"/>
                      </a:cubicBezTo>
                      <a:cubicBezTo>
                        <a:pt x="10991" y="20683"/>
                        <a:pt x="11169" y="24317"/>
                        <a:pt x="11435" y="28040"/>
                      </a:cubicBezTo>
                      <a:cubicBezTo>
                        <a:pt x="11966" y="36017"/>
                        <a:pt x="12410" y="43905"/>
                        <a:pt x="12232" y="51883"/>
                      </a:cubicBezTo>
                      <a:cubicBezTo>
                        <a:pt x="12055" y="59239"/>
                        <a:pt x="11346" y="66596"/>
                        <a:pt x="9928" y="73864"/>
                      </a:cubicBezTo>
                      <a:cubicBezTo>
                        <a:pt x="9219" y="77498"/>
                        <a:pt x="8598" y="81132"/>
                        <a:pt x="7800" y="84678"/>
                      </a:cubicBezTo>
                      <a:cubicBezTo>
                        <a:pt x="6914" y="88932"/>
                        <a:pt x="5141" y="92300"/>
                        <a:pt x="5850" y="96821"/>
                      </a:cubicBezTo>
                      <a:cubicBezTo>
                        <a:pt x="5939" y="97087"/>
                        <a:pt x="5496" y="97175"/>
                        <a:pt x="5407" y="96909"/>
                      </a:cubicBezTo>
                      <a:lnTo>
                        <a:pt x="5407" y="969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1" name="任意多边形: 形状 580"/>
                <p:cNvSpPr/>
                <p:nvPr>
                  <p:custDataLst>
                    <p:tags r:id="rId318"/>
                  </p:custDataLst>
                </p:nvPr>
              </p:nvSpPr>
              <p:spPr>
                <a:xfrm>
                  <a:off x="9299833" y="3770582"/>
                  <a:ext cx="82665" cy="95754"/>
                </a:xfrm>
                <a:custGeom>
                  <a:avLst/>
                  <a:gdLst>
                    <a:gd name="connsiteX0" fmla="*/ 81797 w 82665"/>
                    <a:gd name="connsiteY0" fmla="*/ 95741 h 95754"/>
                    <a:gd name="connsiteX1" fmla="*/ 62474 w 82665"/>
                    <a:gd name="connsiteY1" fmla="*/ 83775 h 95754"/>
                    <a:gd name="connsiteX2" fmla="*/ 44304 w 82665"/>
                    <a:gd name="connsiteY2" fmla="*/ 75532 h 95754"/>
                    <a:gd name="connsiteX3" fmla="*/ 35795 w 82665"/>
                    <a:gd name="connsiteY3" fmla="*/ 82180 h 95754"/>
                    <a:gd name="connsiteX4" fmla="*/ 27109 w 82665"/>
                    <a:gd name="connsiteY4" fmla="*/ 89802 h 95754"/>
                    <a:gd name="connsiteX5" fmla="*/ 13193 w 82665"/>
                    <a:gd name="connsiteY5" fmla="*/ 92727 h 95754"/>
                    <a:gd name="connsiteX6" fmla="*/ 5304 w 82665"/>
                    <a:gd name="connsiteY6" fmla="*/ 55234 h 95754"/>
                    <a:gd name="connsiteX7" fmla="*/ 75 w 82665"/>
                    <a:gd name="connsiteY7" fmla="*/ 5687 h 95754"/>
                    <a:gd name="connsiteX8" fmla="*/ 9027 w 82665"/>
                    <a:gd name="connsiteY8" fmla="*/ 3471 h 95754"/>
                    <a:gd name="connsiteX9" fmla="*/ 14434 w 82665"/>
                    <a:gd name="connsiteY9" fmla="*/ 51069 h 95754"/>
                    <a:gd name="connsiteX10" fmla="*/ 15320 w 82665"/>
                    <a:gd name="connsiteY10" fmla="*/ 72607 h 95754"/>
                    <a:gd name="connsiteX11" fmla="*/ 17270 w 82665"/>
                    <a:gd name="connsiteY11" fmla="*/ 81825 h 95754"/>
                    <a:gd name="connsiteX12" fmla="*/ 19574 w 82665"/>
                    <a:gd name="connsiteY12" fmla="*/ 86346 h 95754"/>
                    <a:gd name="connsiteX13" fmla="*/ 16738 w 82665"/>
                    <a:gd name="connsiteY13" fmla="*/ 86523 h 95754"/>
                    <a:gd name="connsiteX14" fmla="*/ 19220 w 82665"/>
                    <a:gd name="connsiteY14" fmla="*/ 84307 h 95754"/>
                    <a:gd name="connsiteX15" fmla="*/ 35352 w 82665"/>
                    <a:gd name="connsiteY15" fmla="*/ 70568 h 95754"/>
                    <a:gd name="connsiteX16" fmla="*/ 52281 w 82665"/>
                    <a:gd name="connsiteY16" fmla="*/ 66491 h 95754"/>
                    <a:gd name="connsiteX17" fmla="*/ 68324 w 82665"/>
                    <a:gd name="connsiteY17" fmla="*/ 77925 h 95754"/>
                    <a:gd name="connsiteX18" fmla="*/ 82594 w 82665"/>
                    <a:gd name="connsiteY18" fmla="*/ 94855 h 95754"/>
                    <a:gd name="connsiteX19" fmla="*/ 81797 w 82665"/>
                    <a:gd name="connsiteY19" fmla="*/ 95741 h 95754"/>
                    <a:gd name="connsiteX20" fmla="*/ 81797 w 82665"/>
                    <a:gd name="connsiteY20" fmla="*/ 95741 h 9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665" h="95754">
                      <a:moveTo>
                        <a:pt x="81797" y="95741"/>
                      </a:moveTo>
                      <a:cubicBezTo>
                        <a:pt x="74351" y="94500"/>
                        <a:pt x="68147" y="88473"/>
                        <a:pt x="62474" y="83775"/>
                      </a:cubicBezTo>
                      <a:cubicBezTo>
                        <a:pt x="57688" y="79787"/>
                        <a:pt x="50863" y="72253"/>
                        <a:pt x="44304" y="75532"/>
                      </a:cubicBezTo>
                      <a:cubicBezTo>
                        <a:pt x="41113" y="77127"/>
                        <a:pt x="38454" y="79964"/>
                        <a:pt x="35795" y="82180"/>
                      </a:cubicBezTo>
                      <a:cubicBezTo>
                        <a:pt x="32870" y="84661"/>
                        <a:pt x="29945" y="87232"/>
                        <a:pt x="27109" y="89802"/>
                      </a:cubicBezTo>
                      <a:cubicBezTo>
                        <a:pt x="23120" y="93436"/>
                        <a:pt x="18422" y="98311"/>
                        <a:pt x="13193" y="92727"/>
                      </a:cubicBezTo>
                      <a:cubicBezTo>
                        <a:pt x="4152" y="83243"/>
                        <a:pt x="5747" y="66846"/>
                        <a:pt x="5304" y="55234"/>
                      </a:cubicBezTo>
                      <a:cubicBezTo>
                        <a:pt x="4595" y="38660"/>
                        <a:pt x="2911" y="22085"/>
                        <a:pt x="75" y="5687"/>
                      </a:cubicBezTo>
                      <a:cubicBezTo>
                        <a:pt x="-900" y="-163"/>
                        <a:pt x="7963" y="-2467"/>
                        <a:pt x="9027" y="3471"/>
                      </a:cubicBezTo>
                      <a:cubicBezTo>
                        <a:pt x="11775" y="19248"/>
                        <a:pt x="13636" y="35114"/>
                        <a:pt x="14434" y="51069"/>
                      </a:cubicBezTo>
                      <a:cubicBezTo>
                        <a:pt x="14788" y="58248"/>
                        <a:pt x="14700" y="65427"/>
                        <a:pt x="15320" y="72607"/>
                      </a:cubicBezTo>
                      <a:cubicBezTo>
                        <a:pt x="15586" y="75709"/>
                        <a:pt x="16207" y="78900"/>
                        <a:pt x="17270" y="81825"/>
                      </a:cubicBezTo>
                      <a:cubicBezTo>
                        <a:pt x="17802" y="83155"/>
                        <a:pt x="19309" y="85016"/>
                        <a:pt x="19574" y="86346"/>
                      </a:cubicBezTo>
                      <a:cubicBezTo>
                        <a:pt x="20550" y="87586"/>
                        <a:pt x="19663" y="87675"/>
                        <a:pt x="16738" y="86523"/>
                      </a:cubicBezTo>
                      <a:cubicBezTo>
                        <a:pt x="17536" y="85814"/>
                        <a:pt x="18334" y="85016"/>
                        <a:pt x="19220" y="84307"/>
                      </a:cubicBezTo>
                      <a:cubicBezTo>
                        <a:pt x="24450" y="79609"/>
                        <a:pt x="29856" y="74912"/>
                        <a:pt x="35352" y="70568"/>
                      </a:cubicBezTo>
                      <a:cubicBezTo>
                        <a:pt x="40315" y="66668"/>
                        <a:pt x="45722" y="64364"/>
                        <a:pt x="52281" y="66491"/>
                      </a:cubicBezTo>
                      <a:cubicBezTo>
                        <a:pt x="58486" y="68530"/>
                        <a:pt x="63538" y="73671"/>
                        <a:pt x="68324" y="77925"/>
                      </a:cubicBezTo>
                      <a:cubicBezTo>
                        <a:pt x="73731" y="82711"/>
                        <a:pt x="80290" y="87852"/>
                        <a:pt x="82594" y="94855"/>
                      </a:cubicBezTo>
                      <a:cubicBezTo>
                        <a:pt x="82860" y="95475"/>
                        <a:pt x="82329" y="95830"/>
                        <a:pt x="81797" y="95741"/>
                      </a:cubicBezTo>
                      <a:lnTo>
                        <a:pt x="81797" y="957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2" name="任意多边形: 形状 581"/>
                <p:cNvSpPr/>
                <p:nvPr>
                  <p:custDataLst>
                    <p:tags r:id="rId319"/>
                  </p:custDataLst>
                </p:nvPr>
              </p:nvSpPr>
              <p:spPr>
                <a:xfrm>
                  <a:off x="9064122" y="3865788"/>
                  <a:ext cx="96062" cy="10313"/>
                </a:xfrm>
                <a:custGeom>
                  <a:avLst/>
                  <a:gdLst>
                    <a:gd name="connsiteX0" fmla="*/ 95475 w 96062"/>
                    <a:gd name="connsiteY0" fmla="*/ 5587 h 10313"/>
                    <a:gd name="connsiteX1" fmla="*/ 47169 w 96062"/>
                    <a:gd name="connsiteY1" fmla="*/ 10107 h 10313"/>
                    <a:gd name="connsiteX2" fmla="*/ 1078 w 96062"/>
                    <a:gd name="connsiteY2" fmla="*/ 3814 h 10313"/>
                    <a:gd name="connsiteX3" fmla="*/ 2053 w 96062"/>
                    <a:gd name="connsiteY3" fmla="*/ 3 h 10313"/>
                    <a:gd name="connsiteX4" fmla="*/ 48764 w 96062"/>
                    <a:gd name="connsiteY4" fmla="*/ 2573 h 10313"/>
                    <a:gd name="connsiteX5" fmla="*/ 95386 w 96062"/>
                    <a:gd name="connsiteY5" fmla="*/ 4346 h 10313"/>
                    <a:gd name="connsiteX6" fmla="*/ 95475 w 96062"/>
                    <a:gd name="connsiteY6" fmla="*/ 5587 h 10313"/>
                    <a:gd name="connsiteX7" fmla="*/ 95475 w 96062"/>
                    <a:gd name="connsiteY7" fmla="*/ 5587 h 1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2" h="10313">
                      <a:moveTo>
                        <a:pt x="95475" y="5587"/>
                      </a:moveTo>
                      <a:cubicBezTo>
                        <a:pt x="79255" y="6562"/>
                        <a:pt x="63389" y="9575"/>
                        <a:pt x="47169" y="10107"/>
                      </a:cubicBezTo>
                      <a:cubicBezTo>
                        <a:pt x="31835" y="10639"/>
                        <a:pt x="15437" y="10639"/>
                        <a:pt x="1078" y="3814"/>
                      </a:cubicBezTo>
                      <a:cubicBezTo>
                        <a:pt x="-960" y="2839"/>
                        <a:pt x="192" y="3"/>
                        <a:pt x="2053" y="3"/>
                      </a:cubicBezTo>
                      <a:cubicBezTo>
                        <a:pt x="17564" y="-86"/>
                        <a:pt x="33164" y="2130"/>
                        <a:pt x="48764" y="2573"/>
                      </a:cubicBezTo>
                      <a:cubicBezTo>
                        <a:pt x="64364" y="3105"/>
                        <a:pt x="79875" y="4434"/>
                        <a:pt x="95386" y="4346"/>
                      </a:cubicBezTo>
                      <a:cubicBezTo>
                        <a:pt x="96273" y="4257"/>
                        <a:pt x="96273" y="5498"/>
                        <a:pt x="95475" y="5587"/>
                      </a:cubicBezTo>
                      <a:lnTo>
                        <a:pt x="95475" y="55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3" name="任意多边形: 形状 582"/>
                <p:cNvSpPr/>
                <p:nvPr>
                  <p:custDataLst>
                    <p:tags r:id="rId320"/>
                  </p:custDataLst>
                </p:nvPr>
              </p:nvSpPr>
              <p:spPr>
                <a:xfrm>
                  <a:off x="9466609" y="3881790"/>
                  <a:ext cx="144510" cy="7142"/>
                </a:xfrm>
                <a:custGeom>
                  <a:avLst/>
                  <a:gdLst>
                    <a:gd name="connsiteX0" fmla="*/ 465 w 144510"/>
                    <a:gd name="connsiteY0" fmla="*/ 133 h 7142"/>
                    <a:gd name="connsiteX1" fmla="*/ 35388 w 144510"/>
                    <a:gd name="connsiteY1" fmla="*/ 310 h 7142"/>
                    <a:gd name="connsiteX2" fmla="*/ 71462 w 144510"/>
                    <a:gd name="connsiteY2" fmla="*/ 664 h 7142"/>
                    <a:gd name="connsiteX3" fmla="*/ 106385 w 144510"/>
                    <a:gd name="connsiteY3" fmla="*/ 44 h 7142"/>
                    <a:gd name="connsiteX4" fmla="*/ 142459 w 144510"/>
                    <a:gd name="connsiteY4" fmla="*/ 1196 h 7142"/>
                    <a:gd name="connsiteX5" fmla="*/ 143080 w 144510"/>
                    <a:gd name="connsiteY5" fmla="*/ 5185 h 7142"/>
                    <a:gd name="connsiteX6" fmla="*/ 108778 w 144510"/>
                    <a:gd name="connsiteY6" fmla="*/ 7135 h 7142"/>
                    <a:gd name="connsiteX7" fmla="*/ 72703 w 144510"/>
                    <a:gd name="connsiteY7" fmla="*/ 5894 h 7142"/>
                    <a:gd name="connsiteX8" fmla="*/ 37692 w 144510"/>
                    <a:gd name="connsiteY8" fmla="*/ 4387 h 7142"/>
                    <a:gd name="connsiteX9" fmla="*/ 465 w 144510"/>
                    <a:gd name="connsiteY9" fmla="*/ 1196 h 7142"/>
                    <a:gd name="connsiteX10" fmla="*/ 465 w 144510"/>
                    <a:gd name="connsiteY10" fmla="*/ 133 h 7142"/>
                    <a:gd name="connsiteX11" fmla="*/ 465 w 144510"/>
                    <a:gd name="connsiteY11" fmla="*/ 133 h 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510" h="7142">
                      <a:moveTo>
                        <a:pt x="465" y="133"/>
                      </a:moveTo>
                      <a:cubicBezTo>
                        <a:pt x="12076" y="399"/>
                        <a:pt x="23776" y="44"/>
                        <a:pt x="35388" y="310"/>
                      </a:cubicBezTo>
                      <a:cubicBezTo>
                        <a:pt x="47442" y="576"/>
                        <a:pt x="59408" y="664"/>
                        <a:pt x="71462" y="664"/>
                      </a:cubicBezTo>
                      <a:cubicBezTo>
                        <a:pt x="83074" y="664"/>
                        <a:pt x="94774" y="221"/>
                        <a:pt x="106385" y="44"/>
                      </a:cubicBezTo>
                      <a:cubicBezTo>
                        <a:pt x="118528" y="-133"/>
                        <a:pt x="130316" y="221"/>
                        <a:pt x="142459" y="1196"/>
                      </a:cubicBezTo>
                      <a:cubicBezTo>
                        <a:pt x="144587" y="1373"/>
                        <a:pt x="145473" y="4919"/>
                        <a:pt x="143080" y="5185"/>
                      </a:cubicBezTo>
                      <a:cubicBezTo>
                        <a:pt x="131557" y="6514"/>
                        <a:pt x="120478" y="7223"/>
                        <a:pt x="108778" y="7135"/>
                      </a:cubicBezTo>
                      <a:cubicBezTo>
                        <a:pt x="96724" y="7046"/>
                        <a:pt x="84758" y="6337"/>
                        <a:pt x="72703" y="5894"/>
                      </a:cubicBezTo>
                      <a:cubicBezTo>
                        <a:pt x="61003" y="5451"/>
                        <a:pt x="49392" y="4919"/>
                        <a:pt x="37692" y="4387"/>
                      </a:cubicBezTo>
                      <a:cubicBezTo>
                        <a:pt x="25283" y="3767"/>
                        <a:pt x="12963" y="2260"/>
                        <a:pt x="465" y="1196"/>
                      </a:cubicBezTo>
                      <a:cubicBezTo>
                        <a:pt x="-155" y="1107"/>
                        <a:pt x="-155" y="133"/>
                        <a:pt x="465" y="133"/>
                      </a:cubicBezTo>
                      <a:lnTo>
                        <a:pt x="465" y="1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4" name="任意多边形: 形状 583"/>
                <p:cNvSpPr/>
                <p:nvPr>
                  <p:custDataLst>
                    <p:tags r:id="rId321"/>
                  </p:custDataLst>
                </p:nvPr>
              </p:nvSpPr>
              <p:spPr>
                <a:xfrm>
                  <a:off x="8932208" y="4783194"/>
                  <a:ext cx="182728" cy="9392"/>
                </a:xfrm>
                <a:custGeom>
                  <a:avLst/>
                  <a:gdLst>
                    <a:gd name="connsiteX0" fmla="*/ 181919 w 182728"/>
                    <a:gd name="connsiteY0" fmla="*/ 7420 h 9392"/>
                    <a:gd name="connsiteX1" fmla="*/ 159849 w 182728"/>
                    <a:gd name="connsiteY1" fmla="*/ 9370 h 9392"/>
                    <a:gd name="connsiteX2" fmla="*/ 138045 w 182728"/>
                    <a:gd name="connsiteY2" fmla="*/ 9281 h 9392"/>
                    <a:gd name="connsiteX3" fmla="*/ 91156 w 182728"/>
                    <a:gd name="connsiteY3" fmla="*/ 8218 h 9392"/>
                    <a:gd name="connsiteX4" fmla="*/ 45332 w 182728"/>
                    <a:gd name="connsiteY4" fmla="*/ 5559 h 9392"/>
                    <a:gd name="connsiteX5" fmla="*/ 394 w 182728"/>
                    <a:gd name="connsiteY5" fmla="*/ 1304 h 9392"/>
                    <a:gd name="connsiteX6" fmla="*/ 482 w 182728"/>
                    <a:gd name="connsiteY6" fmla="*/ 241 h 9392"/>
                    <a:gd name="connsiteX7" fmla="*/ 46218 w 182728"/>
                    <a:gd name="connsiteY7" fmla="*/ 1127 h 9392"/>
                    <a:gd name="connsiteX8" fmla="*/ 92043 w 182728"/>
                    <a:gd name="connsiteY8" fmla="*/ 2102 h 9392"/>
                    <a:gd name="connsiteX9" fmla="*/ 136715 w 182728"/>
                    <a:gd name="connsiteY9" fmla="*/ 2988 h 9392"/>
                    <a:gd name="connsiteX10" fmla="*/ 159583 w 182728"/>
                    <a:gd name="connsiteY10" fmla="*/ 3254 h 9392"/>
                    <a:gd name="connsiteX11" fmla="*/ 181742 w 182728"/>
                    <a:gd name="connsiteY11" fmla="*/ 5116 h 9392"/>
                    <a:gd name="connsiteX12" fmla="*/ 181919 w 182728"/>
                    <a:gd name="connsiteY12" fmla="*/ 7420 h 9392"/>
                    <a:gd name="connsiteX13" fmla="*/ 181919 w 182728"/>
                    <a:gd name="connsiteY13" fmla="*/ 7420 h 9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2728" h="9392">
                      <a:moveTo>
                        <a:pt x="181919" y="7420"/>
                      </a:moveTo>
                      <a:cubicBezTo>
                        <a:pt x="174651" y="9547"/>
                        <a:pt x="167472" y="9281"/>
                        <a:pt x="159849" y="9370"/>
                      </a:cubicBezTo>
                      <a:cubicBezTo>
                        <a:pt x="152581" y="9370"/>
                        <a:pt x="145313" y="9459"/>
                        <a:pt x="138045" y="9281"/>
                      </a:cubicBezTo>
                      <a:cubicBezTo>
                        <a:pt x="122445" y="9104"/>
                        <a:pt x="106756" y="8750"/>
                        <a:pt x="91156" y="8218"/>
                      </a:cubicBezTo>
                      <a:cubicBezTo>
                        <a:pt x="75911" y="7775"/>
                        <a:pt x="60577" y="6800"/>
                        <a:pt x="45332" y="5559"/>
                      </a:cubicBezTo>
                      <a:cubicBezTo>
                        <a:pt x="30530" y="4407"/>
                        <a:pt x="15196" y="3963"/>
                        <a:pt x="394" y="1304"/>
                      </a:cubicBezTo>
                      <a:cubicBezTo>
                        <a:pt x="-227" y="1216"/>
                        <a:pt x="-50" y="241"/>
                        <a:pt x="482" y="241"/>
                      </a:cubicBezTo>
                      <a:cubicBezTo>
                        <a:pt x="15550" y="-557"/>
                        <a:pt x="31061" y="861"/>
                        <a:pt x="46218" y="1127"/>
                      </a:cubicBezTo>
                      <a:cubicBezTo>
                        <a:pt x="61463" y="1393"/>
                        <a:pt x="76709" y="1659"/>
                        <a:pt x="92043" y="2102"/>
                      </a:cubicBezTo>
                      <a:cubicBezTo>
                        <a:pt x="106933" y="2545"/>
                        <a:pt x="121824" y="2811"/>
                        <a:pt x="136715" y="2988"/>
                      </a:cubicBezTo>
                      <a:cubicBezTo>
                        <a:pt x="144338" y="3077"/>
                        <a:pt x="151960" y="3254"/>
                        <a:pt x="159583" y="3254"/>
                      </a:cubicBezTo>
                      <a:cubicBezTo>
                        <a:pt x="167117" y="3343"/>
                        <a:pt x="174296" y="3077"/>
                        <a:pt x="181742" y="5116"/>
                      </a:cubicBezTo>
                      <a:cubicBezTo>
                        <a:pt x="183071" y="5470"/>
                        <a:pt x="182983" y="7066"/>
                        <a:pt x="181919" y="7420"/>
                      </a:cubicBezTo>
                      <a:lnTo>
                        <a:pt x="181919" y="74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5" name="任意多边形: 形状 584"/>
                <p:cNvSpPr/>
                <p:nvPr>
                  <p:custDataLst>
                    <p:tags r:id="rId322"/>
                  </p:custDataLst>
                </p:nvPr>
              </p:nvSpPr>
              <p:spPr>
                <a:xfrm>
                  <a:off x="8561971" y="4805691"/>
                  <a:ext cx="331121" cy="14205"/>
                </a:xfrm>
                <a:custGeom>
                  <a:avLst/>
                  <a:gdLst>
                    <a:gd name="connsiteX0" fmla="*/ 330656 w 331121"/>
                    <a:gd name="connsiteY0" fmla="*/ 8854 h 14205"/>
                    <a:gd name="connsiteX1" fmla="*/ 202577 w 331121"/>
                    <a:gd name="connsiteY1" fmla="*/ 6727 h 14205"/>
                    <a:gd name="connsiteX2" fmla="*/ 73967 w 331121"/>
                    <a:gd name="connsiteY2" fmla="*/ 12843 h 14205"/>
                    <a:gd name="connsiteX3" fmla="*/ 1375 w 331121"/>
                    <a:gd name="connsiteY3" fmla="*/ 12311 h 14205"/>
                    <a:gd name="connsiteX4" fmla="*/ 1286 w 331121"/>
                    <a:gd name="connsiteY4" fmla="*/ 9563 h 14205"/>
                    <a:gd name="connsiteX5" fmla="*/ 128921 w 331121"/>
                    <a:gd name="connsiteY5" fmla="*/ 1675 h 14205"/>
                    <a:gd name="connsiteX6" fmla="*/ 257709 w 331121"/>
                    <a:gd name="connsiteY6" fmla="*/ 2650 h 14205"/>
                    <a:gd name="connsiteX7" fmla="*/ 330656 w 331121"/>
                    <a:gd name="connsiteY7" fmla="*/ 7879 h 14205"/>
                    <a:gd name="connsiteX8" fmla="*/ 330656 w 331121"/>
                    <a:gd name="connsiteY8" fmla="*/ 8854 h 14205"/>
                    <a:gd name="connsiteX9" fmla="*/ 330656 w 331121"/>
                    <a:gd name="connsiteY9" fmla="*/ 8854 h 1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1121" h="14205">
                      <a:moveTo>
                        <a:pt x="330656" y="8854"/>
                      </a:moveTo>
                      <a:cubicBezTo>
                        <a:pt x="287933" y="8322"/>
                        <a:pt x="245300" y="7613"/>
                        <a:pt x="202577" y="6727"/>
                      </a:cubicBezTo>
                      <a:cubicBezTo>
                        <a:pt x="159412" y="5840"/>
                        <a:pt x="116778" y="10006"/>
                        <a:pt x="73967" y="12843"/>
                      </a:cubicBezTo>
                      <a:cubicBezTo>
                        <a:pt x="50036" y="14438"/>
                        <a:pt x="25395" y="15059"/>
                        <a:pt x="1375" y="12311"/>
                      </a:cubicBezTo>
                      <a:cubicBezTo>
                        <a:pt x="-398" y="12134"/>
                        <a:pt x="-487" y="9652"/>
                        <a:pt x="1286" y="9563"/>
                      </a:cubicBezTo>
                      <a:cubicBezTo>
                        <a:pt x="43920" y="7790"/>
                        <a:pt x="86376" y="4511"/>
                        <a:pt x="128921" y="1675"/>
                      </a:cubicBezTo>
                      <a:cubicBezTo>
                        <a:pt x="171821" y="-1162"/>
                        <a:pt x="214543" y="-98"/>
                        <a:pt x="257709" y="2650"/>
                      </a:cubicBezTo>
                      <a:cubicBezTo>
                        <a:pt x="282083" y="4157"/>
                        <a:pt x="306370" y="6195"/>
                        <a:pt x="330656" y="7879"/>
                      </a:cubicBezTo>
                      <a:cubicBezTo>
                        <a:pt x="331276" y="8056"/>
                        <a:pt x="331276" y="8854"/>
                        <a:pt x="330656" y="8854"/>
                      </a:cubicBezTo>
                      <a:lnTo>
                        <a:pt x="330656" y="885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6" name="任意多边形: 形状 585"/>
                <p:cNvSpPr/>
                <p:nvPr>
                  <p:custDataLst>
                    <p:tags r:id="rId323"/>
                  </p:custDataLst>
                </p:nvPr>
              </p:nvSpPr>
              <p:spPr>
                <a:xfrm>
                  <a:off x="8400806" y="4774213"/>
                  <a:ext cx="87412" cy="6678"/>
                </a:xfrm>
                <a:custGeom>
                  <a:avLst/>
                  <a:gdLst>
                    <a:gd name="connsiteX0" fmla="*/ 87200 w 87412"/>
                    <a:gd name="connsiteY0" fmla="*/ 4524 h 6678"/>
                    <a:gd name="connsiteX1" fmla="*/ 43946 w 87412"/>
                    <a:gd name="connsiteY1" fmla="*/ 2751 h 6678"/>
                    <a:gd name="connsiteX2" fmla="*/ 22319 w 87412"/>
                    <a:gd name="connsiteY2" fmla="*/ 3815 h 6678"/>
                    <a:gd name="connsiteX3" fmla="*/ 11505 w 87412"/>
                    <a:gd name="connsiteY3" fmla="*/ 5588 h 6678"/>
                    <a:gd name="connsiteX4" fmla="*/ 1844 w 87412"/>
                    <a:gd name="connsiteY4" fmla="*/ 6208 h 6678"/>
                    <a:gd name="connsiteX5" fmla="*/ 1135 w 87412"/>
                    <a:gd name="connsiteY5" fmla="*/ 1688 h 6678"/>
                    <a:gd name="connsiteX6" fmla="*/ 10619 w 87412"/>
                    <a:gd name="connsiteY6" fmla="*/ 269 h 6678"/>
                    <a:gd name="connsiteX7" fmla="*/ 22230 w 87412"/>
                    <a:gd name="connsiteY7" fmla="*/ 269 h 6678"/>
                    <a:gd name="connsiteX8" fmla="*/ 43857 w 87412"/>
                    <a:gd name="connsiteY8" fmla="*/ 92 h 6678"/>
                    <a:gd name="connsiteX9" fmla="*/ 87289 w 87412"/>
                    <a:gd name="connsiteY9" fmla="*/ 4081 h 6678"/>
                    <a:gd name="connsiteX10" fmla="*/ 87200 w 87412"/>
                    <a:gd name="connsiteY10" fmla="*/ 4524 h 6678"/>
                    <a:gd name="connsiteX11" fmla="*/ 87200 w 87412"/>
                    <a:gd name="connsiteY11" fmla="*/ 4524 h 6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7412" h="6678">
                      <a:moveTo>
                        <a:pt x="87200" y="4524"/>
                      </a:moveTo>
                      <a:cubicBezTo>
                        <a:pt x="72841" y="3283"/>
                        <a:pt x="58305" y="2574"/>
                        <a:pt x="43946" y="2751"/>
                      </a:cubicBezTo>
                      <a:cubicBezTo>
                        <a:pt x="36678" y="2840"/>
                        <a:pt x="29498" y="3195"/>
                        <a:pt x="22319" y="3815"/>
                      </a:cubicBezTo>
                      <a:cubicBezTo>
                        <a:pt x="18596" y="4169"/>
                        <a:pt x="15051" y="4701"/>
                        <a:pt x="11505" y="5588"/>
                      </a:cubicBezTo>
                      <a:cubicBezTo>
                        <a:pt x="8315" y="6297"/>
                        <a:pt x="5124" y="7272"/>
                        <a:pt x="1844" y="6208"/>
                      </a:cubicBezTo>
                      <a:cubicBezTo>
                        <a:pt x="-283" y="5588"/>
                        <a:pt x="-638" y="2751"/>
                        <a:pt x="1135" y="1688"/>
                      </a:cubicBezTo>
                      <a:cubicBezTo>
                        <a:pt x="3971" y="3"/>
                        <a:pt x="7340" y="181"/>
                        <a:pt x="10619" y="269"/>
                      </a:cubicBezTo>
                      <a:cubicBezTo>
                        <a:pt x="14519" y="358"/>
                        <a:pt x="18330" y="447"/>
                        <a:pt x="22230" y="269"/>
                      </a:cubicBezTo>
                      <a:cubicBezTo>
                        <a:pt x="29410" y="3"/>
                        <a:pt x="36678" y="-85"/>
                        <a:pt x="43857" y="92"/>
                      </a:cubicBezTo>
                      <a:cubicBezTo>
                        <a:pt x="58394" y="358"/>
                        <a:pt x="72841" y="1599"/>
                        <a:pt x="87289" y="4081"/>
                      </a:cubicBezTo>
                      <a:cubicBezTo>
                        <a:pt x="87466" y="4169"/>
                        <a:pt x="87466" y="4613"/>
                        <a:pt x="87200" y="4524"/>
                      </a:cubicBezTo>
                      <a:lnTo>
                        <a:pt x="87200" y="45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7" name="任意多边形: 形状 586"/>
                <p:cNvSpPr/>
                <p:nvPr>
                  <p:custDataLst>
                    <p:tags r:id="rId324"/>
                  </p:custDataLst>
                </p:nvPr>
              </p:nvSpPr>
              <p:spPr>
                <a:xfrm>
                  <a:off x="8410486" y="4855639"/>
                  <a:ext cx="185035" cy="11117"/>
                </a:xfrm>
                <a:custGeom>
                  <a:avLst/>
                  <a:gdLst>
                    <a:gd name="connsiteX0" fmla="*/ 184504 w 185035"/>
                    <a:gd name="connsiteY0" fmla="*/ 11113 h 11117"/>
                    <a:gd name="connsiteX1" fmla="*/ 92854 w 185035"/>
                    <a:gd name="connsiteY1" fmla="*/ 6415 h 11117"/>
                    <a:gd name="connsiteX2" fmla="*/ 48182 w 185035"/>
                    <a:gd name="connsiteY2" fmla="*/ 7922 h 11117"/>
                    <a:gd name="connsiteX3" fmla="*/ 25314 w 185035"/>
                    <a:gd name="connsiteY3" fmla="*/ 8631 h 11117"/>
                    <a:gd name="connsiteX4" fmla="*/ 2623 w 185035"/>
                    <a:gd name="connsiteY4" fmla="*/ 8542 h 11117"/>
                    <a:gd name="connsiteX5" fmla="*/ 1648 w 185035"/>
                    <a:gd name="connsiteY5" fmla="*/ 2249 h 11117"/>
                    <a:gd name="connsiteX6" fmla="*/ 22921 w 185035"/>
                    <a:gd name="connsiteY6" fmla="*/ 299 h 11117"/>
                    <a:gd name="connsiteX7" fmla="*/ 44725 w 185035"/>
                    <a:gd name="connsiteY7" fmla="*/ 33 h 11117"/>
                    <a:gd name="connsiteX8" fmla="*/ 91702 w 185035"/>
                    <a:gd name="connsiteY8" fmla="*/ 2338 h 11117"/>
                    <a:gd name="connsiteX9" fmla="*/ 184504 w 185035"/>
                    <a:gd name="connsiteY9" fmla="*/ 9960 h 11117"/>
                    <a:gd name="connsiteX10" fmla="*/ 184504 w 185035"/>
                    <a:gd name="connsiteY10" fmla="*/ 11113 h 11117"/>
                    <a:gd name="connsiteX11" fmla="*/ 184504 w 185035"/>
                    <a:gd name="connsiteY11" fmla="*/ 11113 h 11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5035" h="11117">
                      <a:moveTo>
                        <a:pt x="184504" y="11113"/>
                      </a:moveTo>
                      <a:cubicBezTo>
                        <a:pt x="154013" y="8631"/>
                        <a:pt x="123345" y="6858"/>
                        <a:pt x="92854" y="6415"/>
                      </a:cubicBezTo>
                      <a:cubicBezTo>
                        <a:pt x="77875" y="6238"/>
                        <a:pt x="63073" y="7390"/>
                        <a:pt x="48182" y="7922"/>
                      </a:cubicBezTo>
                      <a:cubicBezTo>
                        <a:pt x="40559" y="8188"/>
                        <a:pt x="32937" y="8454"/>
                        <a:pt x="25314" y="8631"/>
                      </a:cubicBezTo>
                      <a:cubicBezTo>
                        <a:pt x="18223" y="8808"/>
                        <a:pt x="9537" y="10581"/>
                        <a:pt x="2623" y="8542"/>
                      </a:cubicBezTo>
                      <a:cubicBezTo>
                        <a:pt x="-36" y="7745"/>
                        <a:pt x="-1188" y="3401"/>
                        <a:pt x="1648" y="2249"/>
                      </a:cubicBezTo>
                      <a:cubicBezTo>
                        <a:pt x="7941" y="-321"/>
                        <a:pt x="16096" y="565"/>
                        <a:pt x="22921" y="299"/>
                      </a:cubicBezTo>
                      <a:cubicBezTo>
                        <a:pt x="30189" y="33"/>
                        <a:pt x="37457" y="-55"/>
                        <a:pt x="44725" y="33"/>
                      </a:cubicBezTo>
                      <a:cubicBezTo>
                        <a:pt x="60325" y="122"/>
                        <a:pt x="76014" y="1629"/>
                        <a:pt x="91702" y="2338"/>
                      </a:cubicBezTo>
                      <a:cubicBezTo>
                        <a:pt x="122725" y="3756"/>
                        <a:pt x="153570" y="5972"/>
                        <a:pt x="184504" y="9960"/>
                      </a:cubicBezTo>
                      <a:cubicBezTo>
                        <a:pt x="185213" y="10138"/>
                        <a:pt x="185213" y="11201"/>
                        <a:pt x="184504" y="11113"/>
                      </a:cubicBezTo>
                      <a:lnTo>
                        <a:pt x="184504" y="1111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8" name="任意多边形: 形状 587"/>
                <p:cNvSpPr/>
                <p:nvPr>
                  <p:custDataLst>
                    <p:tags r:id="rId325"/>
                  </p:custDataLst>
                </p:nvPr>
              </p:nvSpPr>
              <p:spPr>
                <a:xfrm>
                  <a:off x="8412001" y="4827686"/>
                  <a:ext cx="53237" cy="9238"/>
                </a:xfrm>
                <a:custGeom>
                  <a:avLst/>
                  <a:gdLst>
                    <a:gd name="connsiteX0" fmla="*/ 51631 w 53237"/>
                    <a:gd name="connsiteY0" fmla="*/ 5207 h 9238"/>
                    <a:gd name="connsiteX1" fmla="*/ 27522 w 53237"/>
                    <a:gd name="connsiteY1" fmla="*/ 8221 h 9238"/>
                    <a:gd name="connsiteX2" fmla="*/ 15910 w 53237"/>
                    <a:gd name="connsiteY2" fmla="*/ 8841 h 9238"/>
                    <a:gd name="connsiteX3" fmla="*/ 3147 w 53237"/>
                    <a:gd name="connsiteY3" fmla="*/ 8841 h 9238"/>
                    <a:gd name="connsiteX4" fmla="*/ 2970 w 53237"/>
                    <a:gd name="connsiteY4" fmla="*/ 598 h 9238"/>
                    <a:gd name="connsiteX5" fmla="*/ 15201 w 53237"/>
                    <a:gd name="connsiteY5" fmla="*/ 66 h 9238"/>
                    <a:gd name="connsiteX6" fmla="*/ 27256 w 53237"/>
                    <a:gd name="connsiteY6" fmla="*/ 66 h 9238"/>
                    <a:gd name="connsiteX7" fmla="*/ 51453 w 53237"/>
                    <a:gd name="connsiteY7" fmla="*/ 1928 h 9238"/>
                    <a:gd name="connsiteX8" fmla="*/ 51631 w 53237"/>
                    <a:gd name="connsiteY8" fmla="*/ 5207 h 9238"/>
                    <a:gd name="connsiteX9" fmla="*/ 51631 w 53237"/>
                    <a:gd name="connsiteY9" fmla="*/ 5207 h 9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37" h="9238">
                      <a:moveTo>
                        <a:pt x="51631" y="5207"/>
                      </a:moveTo>
                      <a:cubicBezTo>
                        <a:pt x="43565" y="5916"/>
                        <a:pt x="35676" y="7689"/>
                        <a:pt x="27522" y="8221"/>
                      </a:cubicBezTo>
                      <a:cubicBezTo>
                        <a:pt x="23622" y="8487"/>
                        <a:pt x="19810" y="8664"/>
                        <a:pt x="15910" y="8841"/>
                      </a:cubicBezTo>
                      <a:cubicBezTo>
                        <a:pt x="11745" y="9019"/>
                        <a:pt x="7313" y="9639"/>
                        <a:pt x="3147" y="8841"/>
                      </a:cubicBezTo>
                      <a:cubicBezTo>
                        <a:pt x="-1196" y="7955"/>
                        <a:pt x="-842" y="1573"/>
                        <a:pt x="2970" y="598"/>
                      </a:cubicBezTo>
                      <a:cubicBezTo>
                        <a:pt x="6781" y="-377"/>
                        <a:pt x="11301" y="155"/>
                        <a:pt x="15201" y="66"/>
                      </a:cubicBezTo>
                      <a:cubicBezTo>
                        <a:pt x="19190" y="-22"/>
                        <a:pt x="23267" y="66"/>
                        <a:pt x="27256" y="66"/>
                      </a:cubicBezTo>
                      <a:cubicBezTo>
                        <a:pt x="35322" y="155"/>
                        <a:pt x="43388" y="1573"/>
                        <a:pt x="51453" y="1928"/>
                      </a:cubicBezTo>
                      <a:cubicBezTo>
                        <a:pt x="53846" y="1928"/>
                        <a:pt x="53758" y="5030"/>
                        <a:pt x="51631" y="5207"/>
                      </a:cubicBezTo>
                      <a:lnTo>
                        <a:pt x="51631" y="52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9" name="任意多边形: 形状 588"/>
                <p:cNvSpPr/>
                <p:nvPr>
                  <p:custDataLst>
                    <p:tags r:id="rId326"/>
                  </p:custDataLst>
                </p:nvPr>
              </p:nvSpPr>
              <p:spPr>
                <a:xfrm>
                  <a:off x="8995654" y="5147549"/>
                  <a:ext cx="621762" cy="25221"/>
                </a:xfrm>
                <a:custGeom>
                  <a:avLst/>
                  <a:gdLst>
                    <a:gd name="connsiteX0" fmla="*/ 621569 w 621762"/>
                    <a:gd name="connsiteY0" fmla="*/ 21095 h 25221"/>
                    <a:gd name="connsiteX1" fmla="*/ 504658 w 621762"/>
                    <a:gd name="connsiteY1" fmla="*/ 24463 h 25221"/>
                    <a:gd name="connsiteX2" fmla="*/ 382430 w 621762"/>
                    <a:gd name="connsiteY2" fmla="*/ 21450 h 25221"/>
                    <a:gd name="connsiteX3" fmla="*/ 140189 w 621762"/>
                    <a:gd name="connsiteY3" fmla="*/ 13295 h 25221"/>
                    <a:gd name="connsiteX4" fmla="*/ 2538 w 621762"/>
                    <a:gd name="connsiteY4" fmla="*/ 5141 h 25221"/>
                    <a:gd name="connsiteX5" fmla="*/ 2449 w 621762"/>
                    <a:gd name="connsiteY5" fmla="*/ 0 h 25221"/>
                    <a:gd name="connsiteX6" fmla="*/ 123526 w 621762"/>
                    <a:gd name="connsiteY6" fmla="*/ 3723 h 25221"/>
                    <a:gd name="connsiteX7" fmla="*/ 243538 w 621762"/>
                    <a:gd name="connsiteY7" fmla="*/ 8775 h 25221"/>
                    <a:gd name="connsiteX8" fmla="*/ 484715 w 621762"/>
                    <a:gd name="connsiteY8" fmla="*/ 17816 h 25221"/>
                    <a:gd name="connsiteX9" fmla="*/ 552965 w 621762"/>
                    <a:gd name="connsiteY9" fmla="*/ 20209 h 25221"/>
                    <a:gd name="connsiteX10" fmla="*/ 621392 w 621762"/>
                    <a:gd name="connsiteY10" fmla="*/ 20564 h 25221"/>
                    <a:gd name="connsiteX11" fmla="*/ 621569 w 621762"/>
                    <a:gd name="connsiteY11" fmla="*/ 21095 h 25221"/>
                    <a:gd name="connsiteX12" fmla="*/ 621569 w 621762"/>
                    <a:gd name="connsiteY12" fmla="*/ 21095 h 25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1762" h="25221">
                      <a:moveTo>
                        <a:pt x="621569" y="21095"/>
                      </a:moveTo>
                      <a:cubicBezTo>
                        <a:pt x="583190" y="26768"/>
                        <a:pt x="543658" y="25172"/>
                        <a:pt x="504658" y="24463"/>
                      </a:cubicBezTo>
                      <a:cubicBezTo>
                        <a:pt x="463886" y="23666"/>
                        <a:pt x="423202" y="22691"/>
                        <a:pt x="382430" y="21450"/>
                      </a:cubicBezTo>
                      <a:cubicBezTo>
                        <a:pt x="301683" y="19057"/>
                        <a:pt x="220936" y="16575"/>
                        <a:pt x="140189" y="13295"/>
                      </a:cubicBezTo>
                      <a:cubicBezTo>
                        <a:pt x="94276" y="11434"/>
                        <a:pt x="48363" y="9573"/>
                        <a:pt x="2538" y="5141"/>
                      </a:cubicBezTo>
                      <a:cubicBezTo>
                        <a:pt x="-741" y="4786"/>
                        <a:pt x="-919" y="0"/>
                        <a:pt x="2449" y="0"/>
                      </a:cubicBezTo>
                      <a:cubicBezTo>
                        <a:pt x="42779" y="89"/>
                        <a:pt x="83108" y="1950"/>
                        <a:pt x="123526" y="3723"/>
                      </a:cubicBezTo>
                      <a:cubicBezTo>
                        <a:pt x="163500" y="5496"/>
                        <a:pt x="203563" y="7091"/>
                        <a:pt x="243538" y="8775"/>
                      </a:cubicBezTo>
                      <a:cubicBezTo>
                        <a:pt x="323931" y="12143"/>
                        <a:pt x="404323" y="15068"/>
                        <a:pt x="484715" y="17816"/>
                      </a:cubicBezTo>
                      <a:cubicBezTo>
                        <a:pt x="507495" y="18614"/>
                        <a:pt x="530274" y="19145"/>
                        <a:pt x="552965" y="20209"/>
                      </a:cubicBezTo>
                      <a:cubicBezTo>
                        <a:pt x="575921" y="21273"/>
                        <a:pt x="598701" y="23577"/>
                        <a:pt x="621392" y="20564"/>
                      </a:cubicBezTo>
                      <a:cubicBezTo>
                        <a:pt x="621746" y="20564"/>
                        <a:pt x="621923" y="21095"/>
                        <a:pt x="621569" y="21095"/>
                      </a:cubicBezTo>
                      <a:lnTo>
                        <a:pt x="621569" y="2109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0" name="任意多边形: 形状 589"/>
                <p:cNvSpPr/>
                <p:nvPr>
                  <p:custDataLst>
                    <p:tags r:id="rId327"/>
                  </p:custDataLst>
                </p:nvPr>
              </p:nvSpPr>
              <p:spPr>
                <a:xfrm>
                  <a:off x="8688065" y="5181940"/>
                  <a:ext cx="224019" cy="11539"/>
                </a:xfrm>
                <a:custGeom>
                  <a:avLst/>
                  <a:gdLst>
                    <a:gd name="connsiteX0" fmla="*/ 223087 w 224019"/>
                    <a:gd name="connsiteY0" fmla="*/ 11523 h 11539"/>
                    <a:gd name="connsiteX1" fmla="*/ 169019 w 224019"/>
                    <a:gd name="connsiteY1" fmla="*/ 8952 h 11539"/>
                    <a:gd name="connsiteX2" fmla="*/ 113090 w 224019"/>
                    <a:gd name="connsiteY2" fmla="*/ 10459 h 11539"/>
                    <a:gd name="connsiteX3" fmla="*/ 56275 w 224019"/>
                    <a:gd name="connsiteY3" fmla="*/ 9927 h 11539"/>
                    <a:gd name="connsiteX4" fmla="*/ 1143 w 224019"/>
                    <a:gd name="connsiteY4" fmla="*/ 4432 h 11539"/>
                    <a:gd name="connsiteX5" fmla="*/ 1055 w 224019"/>
                    <a:gd name="connsiteY5" fmla="*/ 1507 h 11539"/>
                    <a:gd name="connsiteX6" fmla="*/ 58313 w 224019"/>
                    <a:gd name="connsiteY6" fmla="*/ 2305 h 11539"/>
                    <a:gd name="connsiteX7" fmla="*/ 115217 w 224019"/>
                    <a:gd name="connsiteY7" fmla="*/ 5141 h 11539"/>
                    <a:gd name="connsiteX8" fmla="*/ 170969 w 224019"/>
                    <a:gd name="connsiteY8" fmla="*/ 4343 h 11539"/>
                    <a:gd name="connsiteX9" fmla="*/ 223441 w 224019"/>
                    <a:gd name="connsiteY9" fmla="*/ 10016 h 11539"/>
                    <a:gd name="connsiteX10" fmla="*/ 223087 w 224019"/>
                    <a:gd name="connsiteY10" fmla="*/ 11523 h 11539"/>
                    <a:gd name="connsiteX11" fmla="*/ 223087 w 224019"/>
                    <a:gd name="connsiteY11" fmla="*/ 11523 h 11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4019" h="11539">
                      <a:moveTo>
                        <a:pt x="223087" y="11523"/>
                      </a:moveTo>
                      <a:cubicBezTo>
                        <a:pt x="205271" y="6914"/>
                        <a:pt x="187012" y="8066"/>
                        <a:pt x="169019" y="8952"/>
                      </a:cubicBezTo>
                      <a:cubicBezTo>
                        <a:pt x="150406" y="9839"/>
                        <a:pt x="131792" y="10371"/>
                        <a:pt x="113090" y="10459"/>
                      </a:cubicBezTo>
                      <a:cubicBezTo>
                        <a:pt x="94122" y="10548"/>
                        <a:pt x="75243" y="10548"/>
                        <a:pt x="56275" y="9927"/>
                      </a:cubicBezTo>
                      <a:cubicBezTo>
                        <a:pt x="38104" y="9307"/>
                        <a:pt x="18871" y="9750"/>
                        <a:pt x="1143" y="4432"/>
                      </a:cubicBezTo>
                      <a:cubicBezTo>
                        <a:pt x="-275" y="3989"/>
                        <a:pt x="-452" y="1773"/>
                        <a:pt x="1055" y="1507"/>
                      </a:cubicBezTo>
                      <a:cubicBezTo>
                        <a:pt x="19580" y="-1772"/>
                        <a:pt x="39434" y="1152"/>
                        <a:pt x="58313" y="2305"/>
                      </a:cubicBezTo>
                      <a:cubicBezTo>
                        <a:pt x="77281" y="3457"/>
                        <a:pt x="96249" y="4875"/>
                        <a:pt x="115217" y="5141"/>
                      </a:cubicBezTo>
                      <a:cubicBezTo>
                        <a:pt x="133831" y="5495"/>
                        <a:pt x="152444" y="4964"/>
                        <a:pt x="170969" y="4343"/>
                      </a:cubicBezTo>
                      <a:cubicBezTo>
                        <a:pt x="188608" y="3723"/>
                        <a:pt x="206246" y="4609"/>
                        <a:pt x="223441" y="10016"/>
                      </a:cubicBezTo>
                      <a:cubicBezTo>
                        <a:pt x="224417" y="10371"/>
                        <a:pt x="224062" y="11700"/>
                        <a:pt x="223087" y="11523"/>
                      </a:cubicBezTo>
                      <a:lnTo>
                        <a:pt x="223087" y="115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1" name="任意多边形: 形状 590"/>
                <p:cNvSpPr/>
                <p:nvPr>
                  <p:custDataLst>
                    <p:tags r:id="rId328"/>
                  </p:custDataLst>
                </p:nvPr>
              </p:nvSpPr>
              <p:spPr>
                <a:xfrm>
                  <a:off x="8825794" y="5186531"/>
                  <a:ext cx="12829" cy="101699"/>
                </a:xfrm>
                <a:custGeom>
                  <a:avLst/>
                  <a:gdLst>
                    <a:gd name="connsiteX0" fmla="*/ 9575 w 12829"/>
                    <a:gd name="connsiteY0" fmla="*/ 101683 h 101699"/>
                    <a:gd name="connsiteX1" fmla="*/ 1598 w 12829"/>
                    <a:gd name="connsiteY1" fmla="*/ 85286 h 101699"/>
                    <a:gd name="connsiteX2" fmla="*/ 91 w 12829"/>
                    <a:gd name="connsiteY2" fmla="*/ 58961 h 101699"/>
                    <a:gd name="connsiteX3" fmla="*/ 1952 w 12829"/>
                    <a:gd name="connsiteY3" fmla="*/ 32724 h 101699"/>
                    <a:gd name="connsiteX4" fmla="*/ 3370 w 12829"/>
                    <a:gd name="connsiteY4" fmla="*/ 19607 h 101699"/>
                    <a:gd name="connsiteX5" fmla="*/ 4079 w 12829"/>
                    <a:gd name="connsiteY5" fmla="*/ 13048 h 101699"/>
                    <a:gd name="connsiteX6" fmla="*/ 4434 w 12829"/>
                    <a:gd name="connsiteY6" fmla="*/ 9325 h 101699"/>
                    <a:gd name="connsiteX7" fmla="*/ 6561 w 12829"/>
                    <a:gd name="connsiteY7" fmla="*/ 7552 h 101699"/>
                    <a:gd name="connsiteX8" fmla="*/ 8334 w 12829"/>
                    <a:gd name="connsiteY8" fmla="*/ 5779 h 101699"/>
                    <a:gd name="connsiteX9" fmla="*/ 8157 w 12829"/>
                    <a:gd name="connsiteY9" fmla="*/ 6311 h 101699"/>
                    <a:gd name="connsiteX10" fmla="*/ 5586 w 12829"/>
                    <a:gd name="connsiteY10" fmla="*/ 7729 h 101699"/>
                    <a:gd name="connsiteX11" fmla="*/ 3193 w 12829"/>
                    <a:gd name="connsiteY11" fmla="*/ 2854 h 101699"/>
                    <a:gd name="connsiteX12" fmla="*/ 6827 w 12829"/>
                    <a:gd name="connsiteY12" fmla="*/ 107 h 101699"/>
                    <a:gd name="connsiteX13" fmla="*/ 7713 w 12829"/>
                    <a:gd name="connsiteY13" fmla="*/ 18 h 101699"/>
                    <a:gd name="connsiteX14" fmla="*/ 11347 w 12829"/>
                    <a:gd name="connsiteY14" fmla="*/ 2145 h 101699"/>
                    <a:gd name="connsiteX15" fmla="*/ 12500 w 12829"/>
                    <a:gd name="connsiteY15" fmla="*/ 11452 h 101699"/>
                    <a:gd name="connsiteX16" fmla="*/ 11082 w 12829"/>
                    <a:gd name="connsiteY16" fmla="*/ 24481 h 101699"/>
                    <a:gd name="connsiteX17" fmla="*/ 8600 w 12829"/>
                    <a:gd name="connsiteY17" fmla="*/ 51604 h 101699"/>
                    <a:gd name="connsiteX18" fmla="*/ 8511 w 12829"/>
                    <a:gd name="connsiteY18" fmla="*/ 77840 h 101699"/>
                    <a:gd name="connsiteX19" fmla="*/ 9663 w 12829"/>
                    <a:gd name="connsiteY19" fmla="*/ 90781 h 101699"/>
                    <a:gd name="connsiteX20" fmla="*/ 10904 w 12829"/>
                    <a:gd name="connsiteY20" fmla="*/ 100885 h 101699"/>
                    <a:gd name="connsiteX21" fmla="*/ 9575 w 12829"/>
                    <a:gd name="connsiteY21" fmla="*/ 101683 h 101699"/>
                    <a:gd name="connsiteX22" fmla="*/ 9575 w 12829"/>
                    <a:gd name="connsiteY22" fmla="*/ 101683 h 101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829" h="101699">
                      <a:moveTo>
                        <a:pt x="9575" y="101683"/>
                      </a:moveTo>
                      <a:cubicBezTo>
                        <a:pt x="3813" y="99999"/>
                        <a:pt x="2395" y="90072"/>
                        <a:pt x="1598" y="85286"/>
                      </a:cubicBezTo>
                      <a:cubicBezTo>
                        <a:pt x="91" y="76599"/>
                        <a:pt x="-175" y="67736"/>
                        <a:pt x="91" y="58961"/>
                      </a:cubicBezTo>
                      <a:cubicBezTo>
                        <a:pt x="357" y="50186"/>
                        <a:pt x="1066" y="41411"/>
                        <a:pt x="1952" y="32724"/>
                      </a:cubicBezTo>
                      <a:cubicBezTo>
                        <a:pt x="2395" y="28381"/>
                        <a:pt x="2927" y="24038"/>
                        <a:pt x="3370" y="19607"/>
                      </a:cubicBezTo>
                      <a:cubicBezTo>
                        <a:pt x="3636" y="17391"/>
                        <a:pt x="3813" y="15263"/>
                        <a:pt x="4079" y="13048"/>
                      </a:cubicBezTo>
                      <a:cubicBezTo>
                        <a:pt x="4257" y="11807"/>
                        <a:pt x="4345" y="10566"/>
                        <a:pt x="4434" y="9325"/>
                      </a:cubicBezTo>
                      <a:cubicBezTo>
                        <a:pt x="3991" y="7375"/>
                        <a:pt x="4700" y="6843"/>
                        <a:pt x="6561" y="7552"/>
                      </a:cubicBezTo>
                      <a:cubicBezTo>
                        <a:pt x="7182" y="6932"/>
                        <a:pt x="7802" y="6400"/>
                        <a:pt x="8334" y="5779"/>
                      </a:cubicBezTo>
                      <a:cubicBezTo>
                        <a:pt x="8245" y="5957"/>
                        <a:pt x="8245" y="6134"/>
                        <a:pt x="8157" y="6311"/>
                      </a:cubicBezTo>
                      <a:cubicBezTo>
                        <a:pt x="7713" y="7375"/>
                        <a:pt x="6827" y="8084"/>
                        <a:pt x="5586" y="7729"/>
                      </a:cubicBezTo>
                      <a:cubicBezTo>
                        <a:pt x="3459" y="7109"/>
                        <a:pt x="2395" y="4893"/>
                        <a:pt x="3193" y="2854"/>
                      </a:cubicBezTo>
                      <a:cubicBezTo>
                        <a:pt x="3902" y="1082"/>
                        <a:pt x="4966" y="284"/>
                        <a:pt x="6827" y="107"/>
                      </a:cubicBezTo>
                      <a:cubicBezTo>
                        <a:pt x="7093" y="107"/>
                        <a:pt x="7359" y="18"/>
                        <a:pt x="7713" y="18"/>
                      </a:cubicBezTo>
                      <a:cubicBezTo>
                        <a:pt x="9220" y="-159"/>
                        <a:pt x="10461" y="993"/>
                        <a:pt x="11347" y="2145"/>
                      </a:cubicBezTo>
                      <a:cubicBezTo>
                        <a:pt x="13475" y="4982"/>
                        <a:pt x="12766" y="8172"/>
                        <a:pt x="12500" y="11452"/>
                      </a:cubicBezTo>
                      <a:cubicBezTo>
                        <a:pt x="12057" y="15795"/>
                        <a:pt x="11525" y="20138"/>
                        <a:pt x="11082" y="24481"/>
                      </a:cubicBezTo>
                      <a:cubicBezTo>
                        <a:pt x="10107" y="33522"/>
                        <a:pt x="9132" y="42563"/>
                        <a:pt x="8600" y="51604"/>
                      </a:cubicBezTo>
                      <a:cubicBezTo>
                        <a:pt x="8068" y="60290"/>
                        <a:pt x="8068" y="69065"/>
                        <a:pt x="8511" y="77840"/>
                      </a:cubicBezTo>
                      <a:cubicBezTo>
                        <a:pt x="8777" y="82183"/>
                        <a:pt x="9220" y="86438"/>
                        <a:pt x="9663" y="90781"/>
                      </a:cubicBezTo>
                      <a:cubicBezTo>
                        <a:pt x="9929" y="94149"/>
                        <a:pt x="11347" y="97694"/>
                        <a:pt x="10904" y="100885"/>
                      </a:cubicBezTo>
                      <a:cubicBezTo>
                        <a:pt x="10727" y="101506"/>
                        <a:pt x="10107" y="101772"/>
                        <a:pt x="9575" y="101683"/>
                      </a:cubicBezTo>
                      <a:lnTo>
                        <a:pt x="9575" y="10168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2" name="任意多边形: 形状 591"/>
                <p:cNvSpPr/>
                <p:nvPr>
                  <p:custDataLst>
                    <p:tags r:id="rId329"/>
                  </p:custDataLst>
                </p:nvPr>
              </p:nvSpPr>
              <p:spPr>
                <a:xfrm>
                  <a:off x="8756036" y="5189283"/>
                  <a:ext cx="82767" cy="100223"/>
                </a:xfrm>
                <a:custGeom>
                  <a:avLst/>
                  <a:gdLst>
                    <a:gd name="connsiteX0" fmla="*/ 80751 w 82767"/>
                    <a:gd name="connsiteY0" fmla="*/ 100171 h 100223"/>
                    <a:gd name="connsiteX1" fmla="*/ 2486 w 82767"/>
                    <a:gd name="connsiteY1" fmla="*/ 74910 h 100223"/>
                    <a:gd name="connsiteX2" fmla="*/ 4 w 82767"/>
                    <a:gd name="connsiteY2" fmla="*/ 71719 h 100223"/>
                    <a:gd name="connsiteX3" fmla="*/ 1600 w 82767"/>
                    <a:gd name="connsiteY3" fmla="*/ 3470 h 100223"/>
                    <a:gd name="connsiteX4" fmla="*/ 8956 w 82767"/>
                    <a:gd name="connsiteY4" fmla="*/ 3647 h 100223"/>
                    <a:gd name="connsiteX5" fmla="*/ 6475 w 82767"/>
                    <a:gd name="connsiteY5" fmla="*/ 72694 h 100223"/>
                    <a:gd name="connsiteX6" fmla="*/ 4081 w 82767"/>
                    <a:gd name="connsiteY6" fmla="*/ 68617 h 100223"/>
                    <a:gd name="connsiteX7" fmla="*/ 43081 w 82767"/>
                    <a:gd name="connsiteY7" fmla="*/ 82001 h 100223"/>
                    <a:gd name="connsiteX8" fmla="*/ 81903 w 82767"/>
                    <a:gd name="connsiteY8" fmla="*/ 97246 h 100223"/>
                    <a:gd name="connsiteX9" fmla="*/ 80751 w 82767"/>
                    <a:gd name="connsiteY9" fmla="*/ 100171 h 100223"/>
                    <a:gd name="connsiteX10" fmla="*/ 80751 w 82767"/>
                    <a:gd name="connsiteY10" fmla="*/ 100171 h 100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767" h="100223">
                      <a:moveTo>
                        <a:pt x="80751" y="100171"/>
                      </a:moveTo>
                      <a:cubicBezTo>
                        <a:pt x="54161" y="93612"/>
                        <a:pt x="29077" y="81469"/>
                        <a:pt x="2486" y="74910"/>
                      </a:cubicBezTo>
                      <a:cubicBezTo>
                        <a:pt x="1245" y="74556"/>
                        <a:pt x="-85" y="73049"/>
                        <a:pt x="4" y="71719"/>
                      </a:cubicBezTo>
                      <a:cubicBezTo>
                        <a:pt x="2131" y="49117"/>
                        <a:pt x="2929" y="26338"/>
                        <a:pt x="1600" y="3470"/>
                      </a:cubicBezTo>
                      <a:cubicBezTo>
                        <a:pt x="1334" y="-1317"/>
                        <a:pt x="8690" y="-1051"/>
                        <a:pt x="8956" y="3647"/>
                      </a:cubicBezTo>
                      <a:cubicBezTo>
                        <a:pt x="10463" y="26870"/>
                        <a:pt x="9931" y="49915"/>
                        <a:pt x="6475" y="72694"/>
                      </a:cubicBezTo>
                      <a:cubicBezTo>
                        <a:pt x="5677" y="71365"/>
                        <a:pt x="4879" y="69947"/>
                        <a:pt x="4081" y="68617"/>
                      </a:cubicBezTo>
                      <a:cubicBezTo>
                        <a:pt x="17288" y="72074"/>
                        <a:pt x="30140" y="77303"/>
                        <a:pt x="43081" y="82001"/>
                      </a:cubicBezTo>
                      <a:cubicBezTo>
                        <a:pt x="56111" y="86699"/>
                        <a:pt x="69317" y="91308"/>
                        <a:pt x="81903" y="97246"/>
                      </a:cubicBezTo>
                      <a:cubicBezTo>
                        <a:pt x="83676" y="98133"/>
                        <a:pt x="82435" y="100614"/>
                        <a:pt x="80751" y="100171"/>
                      </a:cubicBezTo>
                      <a:lnTo>
                        <a:pt x="80751" y="1001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3" name="任意多边形: 形状 592"/>
                <p:cNvSpPr/>
                <p:nvPr>
                  <p:custDataLst>
                    <p:tags r:id="rId330"/>
                  </p:custDataLst>
                </p:nvPr>
              </p:nvSpPr>
              <p:spPr>
                <a:xfrm>
                  <a:off x="9620623" y="5250091"/>
                  <a:ext cx="128410" cy="12068"/>
                </a:xfrm>
                <a:custGeom>
                  <a:avLst/>
                  <a:gdLst>
                    <a:gd name="connsiteX0" fmla="*/ 234 w 128410"/>
                    <a:gd name="connsiteY0" fmla="*/ 10 h 12068"/>
                    <a:gd name="connsiteX1" fmla="*/ 32231 w 128410"/>
                    <a:gd name="connsiteY1" fmla="*/ 1960 h 12068"/>
                    <a:gd name="connsiteX2" fmla="*/ 62899 w 128410"/>
                    <a:gd name="connsiteY2" fmla="*/ 3910 h 12068"/>
                    <a:gd name="connsiteX3" fmla="*/ 94631 w 128410"/>
                    <a:gd name="connsiteY3" fmla="*/ 1251 h 12068"/>
                    <a:gd name="connsiteX4" fmla="*/ 109788 w 128410"/>
                    <a:gd name="connsiteY4" fmla="*/ 2492 h 12068"/>
                    <a:gd name="connsiteX5" fmla="*/ 125831 w 128410"/>
                    <a:gd name="connsiteY5" fmla="*/ 5151 h 12068"/>
                    <a:gd name="connsiteX6" fmla="*/ 125033 w 128410"/>
                    <a:gd name="connsiteY6" fmla="*/ 12064 h 12068"/>
                    <a:gd name="connsiteX7" fmla="*/ 107838 w 128410"/>
                    <a:gd name="connsiteY7" fmla="*/ 9228 h 12068"/>
                    <a:gd name="connsiteX8" fmla="*/ 92681 w 128410"/>
                    <a:gd name="connsiteY8" fmla="*/ 8076 h 12068"/>
                    <a:gd name="connsiteX9" fmla="*/ 62013 w 128410"/>
                    <a:gd name="connsiteY9" fmla="*/ 9139 h 12068"/>
                    <a:gd name="connsiteX10" fmla="*/ 234 w 128410"/>
                    <a:gd name="connsiteY10" fmla="*/ 630 h 12068"/>
                    <a:gd name="connsiteX11" fmla="*/ 234 w 128410"/>
                    <a:gd name="connsiteY11" fmla="*/ 10 h 12068"/>
                    <a:gd name="connsiteX12" fmla="*/ 234 w 128410"/>
                    <a:gd name="connsiteY12" fmla="*/ 10 h 1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410" h="12068">
                      <a:moveTo>
                        <a:pt x="234" y="10"/>
                      </a:moveTo>
                      <a:cubicBezTo>
                        <a:pt x="10870" y="808"/>
                        <a:pt x="21595" y="1251"/>
                        <a:pt x="32231" y="1960"/>
                      </a:cubicBezTo>
                      <a:cubicBezTo>
                        <a:pt x="42424" y="2669"/>
                        <a:pt x="52706" y="4176"/>
                        <a:pt x="62899" y="3910"/>
                      </a:cubicBezTo>
                      <a:cubicBezTo>
                        <a:pt x="73624" y="3644"/>
                        <a:pt x="83906" y="1073"/>
                        <a:pt x="94631" y="1251"/>
                      </a:cubicBezTo>
                      <a:cubicBezTo>
                        <a:pt x="99683" y="1339"/>
                        <a:pt x="104735" y="1783"/>
                        <a:pt x="109788" y="2492"/>
                      </a:cubicBezTo>
                      <a:cubicBezTo>
                        <a:pt x="115017" y="3201"/>
                        <a:pt x="120690" y="3467"/>
                        <a:pt x="125831" y="5151"/>
                      </a:cubicBezTo>
                      <a:cubicBezTo>
                        <a:pt x="129642" y="6392"/>
                        <a:pt x="129110" y="12242"/>
                        <a:pt x="125033" y="12064"/>
                      </a:cubicBezTo>
                      <a:cubicBezTo>
                        <a:pt x="119271" y="11799"/>
                        <a:pt x="113510" y="9937"/>
                        <a:pt x="107838" y="9228"/>
                      </a:cubicBezTo>
                      <a:cubicBezTo>
                        <a:pt x="102785" y="8519"/>
                        <a:pt x="97733" y="8076"/>
                        <a:pt x="92681" y="8076"/>
                      </a:cubicBezTo>
                      <a:cubicBezTo>
                        <a:pt x="82399" y="8076"/>
                        <a:pt x="72383" y="9760"/>
                        <a:pt x="62013" y="9139"/>
                      </a:cubicBezTo>
                      <a:cubicBezTo>
                        <a:pt x="41361" y="7899"/>
                        <a:pt x="20709" y="3467"/>
                        <a:pt x="234" y="630"/>
                      </a:cubicBezTo>
                      <a:cubicBezTo>
                        <a:pt x="-32" y="453"/>
                        <a:pt x="-121" y="-79"/>
                        <a:pt x="234" y="10"/>
                      </a:cubicBezTo>
                      <a:lnTo>
                        <a:pt x="234" y="1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4" name="任意多边形: 形状 593"/>
                <p:cNvSpPr/>
                <p:nvPr>
                  <p:custDataLst>
                    <p:tags r:id="rId331"/>
                  </p:custDataLst>
                </p:nvPr>
              </p:nvSpPr>
              <p:spPr>
                <a:xfrm>
                  <a:off x="9584625" y="5307040"/>
                  <a:ext cx="172362" cy="10178"/>
                </a:xfrm>
                <a:custGeom>
                  <a:avLst/>
                  <a:gdLst>
                    <a:gd name="connsiteX0" fmla="*/ 512 w 172362"/>
                    <a:gd name="connsiteY0" fmla="*/ 1205 h 10178"/>
                    <a:gd name="connsiteX1" fmla="*/ 86577 w 172362"/>
                    <a:gd name="connsiteY1" fmla="*/ 1560 h 10178"/>
                    <a:gd name="connsiteX2" fmla="*/ 129299 w 172362"/>
                    <a:gd name="connsiteY2" fmla="*/ 53 h 10178"/>
                    <a:gd name="connsiteX3" fmla="*/ 150661 w 172362"/>
                    <a:gd name="connsiteY3" fmla="*/ 230 h 10178"/>
                    <a:gd name="connsiteX4" fmla="*/ 170604 w 172362"/>
                    <a:gd name="connsiteY4" fmla="*/ 2623 h 10178"/>
                    <a:gd name="connsiteX5" fmla="*/ 169895 w 172362"/>
                    <a:gd name="connsiteY5" fmla="*/ 8916 h 10178"/>
                    <a:gd name="connsiteX6" fmla="*/ 149774 w 172362"/>
                    <a:gd name="connsiteY6" fmla="*/ 8828 h 10178"/>
                    <a:gd name="connsiteX7" fmla="*/ 128413 w 172362"/>
                    <a:gd name="connsiteY7" fmla="*/ 8739 h 10178"/>
                    <a:gd name="connsiteX8" fmla="*/ 84627 w 172362"/>
                    <a:gd name="connsiteY8" fmla="*/ 9980 h 10178"/>
                    <a:gd name="connsiteX9" fmla="*/ 41993 w 172362"/>
                    <a:gd name="connsiteY9" fmla="*/ 9448 h 10178"/>
                    <a:gd name="connsiteX10" fmla="*/ 423 w 172362"/>
                    <a:gd name="connsiteY10" fmla="*/ 2269 h 10178"/>
                    <a:gd name="connsiteX11" fmla="*/ 512 w 172362"/>
                    <a:gd name="connsiteY11" fmla="*/ 1205 h 10178"/>
                    <a:gd name="connsiteX12" fmla="*/ 512 w 172362"/>
                    <a:gd name="connsiteY12" fmla="*/ 1205 h 1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362" h="10178">
                      <a:moveTo>
                        <a:pt x="512" y="1205"/>
                      </a:moveTo>
                      <a:cubicBezTo>
                        <a:pt x="28964" y="4485"/>
                        <a:pt x="58214" y="2801"/>
                        <a:pt x="86577" y="1560"/>
                      </a:cubicBezTo>
                      <a:cubicBezTo>
                        <a:pt x="100848" y="939"/>
                        <a:pt x="115029" y="230"/>
                        <a:pt x="129299" y="53"/>
                      </a:cubicBezTo>
                      <a:cubicBezTo>
                        <a:pt x="136390" y="-36"/>
                        <a:pt x="143570" y="-36"/>
                        <a:pt x="150661" y="230"/>
                      </a:cubicBezTo>
                      <a:cubicBezTo>
                        <a:pt x="156954" y="407"/>
                        <a:pt x="164754" y="-479"/>
                        <a:pt x="170604" y="2623"/>
                      </a:cubicBezTo>
                      <a:cubicBezTo>
                        <a:pt x="173528" y="4130"/>
                        <a:pt x="172465" y="8030"/>
                        <a:pt x="169895" y="8916"/>
                      </a:cubicBezTo>
                      <a:cubicBezTo>
                        <a:pt x="164045" y="10955"/>
                        <a:pt x="156067" y="9005"/>
                        <a:pt x="149774" y="8828"/>
                      </a:cubicBezTo>
                      <a:cubicBezTo>
                        <a:pt x="142683" y="8651"/>
                        <a:pt x="135504" y="8651"/>
                        <a:pt x="128413" y="8739"/>
                      </a:cubicBezTo>
                      <a:cubicBezTo>
                        <a:pt x="113788" y="8916"/>
                        <a:pt x="99252" y="9537"/>
                        <a:pt x="84627" y="9980"/>
                      </a:cubicBezTo>
                      <a:cubicBezTo>
                        <a:pt x="70446" y="10335"/>
                        <a:pt x="56264" y="10246"/>
                        <a:pt x="41993" y="9448"/>
                      </a:cubicBezTo>
                      <a:cubicBezTo>
                        <a:pt x="27812" y="8562"/>
                        <a:pt x="14250" y="5814"/>
                        <a:pt x="423" y="2269"/>
                      </a:cubicBezTo>
                      <a:cubicBezTo>
                        <a:pt x="-197" y="2092"/>
                        <a:pt x="-109" y="1117"/>
                        <a:pt x="512" y="1205"/>
                      </a:cubicBezTo>
                      <a:lnTo>
                        <a:pt x="512" y="120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5" name="任意多边形: 形状 594"/>
                <p:cNvSpPr/>
                <p:nvPr>
                  <p:custDataLst>
                    <p:tags r:id="rId332"/>
                  </p:custDataLst>
                </p:nvPr>
              </p:nvSpPr>
              <p:spPr>
                <a:xfrm>
                  <a:off x="9349266" y="5201838"/>
                  <a:ext cx="113582" cy="10782"/>
                </a:xfrm>
                <a:custGeom>
                  <a:avLst/>
                  <a:gdLst>
                    <a:gd name="connsiteX0" fmla="*/ 720 w 113582"/>
                    <a:gd name="connsiteY0" fmla="*/ 2969 h 10782"/>
                    <a:gd name="connsiteX1" fmla="*/ 28906 w 113582"/>
                    <a:gd name="connsiteY1" fmla="*/ 310 h 10782"/>
                    <a:gd name="connsiteX2" fmla="*/ 57181 w 113582"/>
                    <a:gd name="connsiteY2" fmla="*/ 222 h 10782"/>
                    <a:gd name="connsiteX3" fmla="*/ 85456 w 113582"/>
                    <a:gd name="connsiteY3" fmla="*/ 2083 h 10782"/>
                    <a:gd name="connsiteX4" fmla="*/ 112135 w 113582"/>
                    <a:gd name="connsiteY4" fmla="*/ 6515 h 10782"/>
                    <a:gd name="connsiteX5" fmla="*/ 112224 w 113582"/>
                    <a:gd name="connsiteY5" fmla="*/ 10326 h 10782"/>
                    <a:gd name="connsiteX6" fmla="*/ 85633 w 113582"/>
                    <a:gd name="connsiteY6" fmla="*/ 9617 h 10782"/>
                    <a:gd name="connsiteX7" fmla="*/ 57359 w 113582"/>
                    <a:gd name="connsiteY7" fmla="*/ 7933 h 10782"/>
                    <a:gd name="connsiteX8" fmla="*/ 29084 w 113582"/>
                    <a:gd name="connsiteY8" fmla="*/ 6515 h 10782"/>
                    <a:gd name="connsiteX9" fmla="*/ 809 w 113582"/>
                    <a:gd name="connsiteY9" fmla="*/ 4565 h 10782"/>
                    <a:gd name="connsiteX10" fmla="*/ 720 w 113582"/>
                    <a:gd name="connsiteY10" fmla="*/ 2969 h 10782"/>
                    <a:gd name="connsiteX11" fmla="*/ 720 w 113582"/>
                    <a:gd name="connsiteY11" fmla="*/ 2969 h 10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582" h="10782">
                      <a:moveTo>
                        <a:pt x="720" y="2969"/>
                      </a:moveTo>
                      <a:cubicBezTo>
                        <a:pt x="10116" y="2260"/>
                        <a:pt x="19422" y="753"/>
                        <a:pt x="28906" y="310"/>
                      </a:cubicBezTo>
                      <a:cubicBezTo>
                        <a:pt x="38302" y="-133"/>
                        <a:pt x="47697" y="-44"/>
                        <a:pt x="57181" y="222"/>
                      </a:cubicBezTo>
                      <a:cubicBezTo>
                        <a:pt x="66577" y="488"/>
                        <a:pt x="76061" y="1108"/>
                        <a:pt x="85456" y="2083"/>
                      </a:cubicBezTo>
                      <a:cubicBezTo>
                        <a:pt x="93965" y="2969"/>
                        <a:pt x="103981" y="3412"/>
                        <a:pt x="112135" y="6515"/>
                      </a:cubicBezTo>
                      <a:cubicBezTo>
                        <a:pt x="113819" y="7135"/>
                        <a:pt x="114263" y="9971"/>
                        <a:pt x="112224" y="10326"/>
                      </a:cubicBezTo>
                      <a:cubicBezTo>
                        <a:pt x="103804" y="11478"/>
                        <a:pt x="94231" y="10149"/>
                        <a:pt x="85633" y="9617"/>
                      </a:cubicBezTo>
                      <a:cubicBezTo>
                        <a:pt x="76238" y="8996"/>
                        <a:pt x="66754" y="8553"/>
                        <a:pt x="57359" y="7933"/>
                      </a:cubicBezTo>
                      <a:cubicBezTo>
                        <a:pt x="47963" y="7401"/>
                        <a:pt x="38479" y="7046"/>
                        <a:pt x="29084" y="6515"/>
                      </a:cubicBezTo>
                      <a:cubicBezTo>
                        <a:pt x="19600" y="5983"/>
                        <a:pt x="10204" y="4742"/>
                        <a:pt x="809" y="4565"/>
                      </a:cubicBezTo>
                      <a:cubicBezTo>
                        <a:pt x="-254" y="4653"/>
                        <a:pt x="-254" y="3058"/>
                        <a:pt x="720" y="2969"/>
                      </a:cubicBezTo>
                      <a:lnTo>
                        <a:pt x="720" y="29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6" name="任意多边形: 形状 595"/>
                <p:cNvSpPr/>
                <p:nvPr>
                  <p:custDataLst>
                    <p:tags r:id="rId333"/>
                  </p:custDataLst>
                </p:nvPr>
              </p:nvSpPr>
              <p:spPr>
                <a:xfrm>
                  <a:off x="8580830" y="5293970"/>
                  <a:ext cx="92691" cy="7001"/>
                </a:xfrm>
                <a:custGeom>
                  <a:avLst/>
                  <a:gdLst>
                    <a:gd name="connsiteX0" fmla="*/ 598 w 92691"/>
                    <a:gd name="connsiteY0" fmla="*/ 1423 h 7001"/>
                    <a:gd name="connsiteX1" fmla="*/ 45625 w 92691"/>
                    <a:gd name="connsiteY1" fmla="*/ 5 h 7001"/>
                    <a:gd name="connsiteX2" fmla="*/ 90652 w 92691"/>
                    <a:gd name="connsiteY2" fmla="*/ 2398 h 7001"/>
                    <a:gd name="connsiteX3" fmla="*/ 90741 w 92691"/>
                    <a:gd name="connsiteY3" fmla="*/ 6564 h 7001"/>
                    <a:gd name="connsiteX4" fmla="*/ 45714 w 92691"/>
                    <a:gd name="connsiteY4" fmla="*/ 6564 h 7001"/>
                    <a:gd name="connsiteX5" fmla="*/ 598 w 92691"/>
                    <a:gd name="connsiteY5" fmla="*/ 2753 h 7001"/>
                    <a:gd name="connsiteX6" fmla="*/ 598 w 92691"/>
                    <a:gd name="connsiteY6" fmla="*/ 1423 h 7001"/>
                    <a:gd name="connsiteX7" fmla="*/ 598 w 92691"/>
                    <a:gd name="connsiteY7" fmla="*/ 1423 h 7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691" h="7001">
                      <a:moveTo>
                        <a:pt x="598" y="1423"/>
                      </a:moveTo>
                      <a:cubicBezTo>
                        <a:pt x="15666" y="1068"/>
                        <a:pt x="30557" y="-84"/>
                        <a:pt x="45625" y="5"/>
                      </a:cubicBezTo>
                      <a:cubicBezTo>
                        <a:pt x="60693" y="93"/>
                        <a:pt x="75673" y="1157"/>
                        <a:pt x="90652" y="2398"/>
                      </a:cubicBezTo>
                      <a:cubicBezTo>
                        <a:pt x="93311" y="2664"/>
                        <a:pt x="93400" y="6475"/>
                        <a:pt x="90741" y="6564"/>
                      </a:cubicBezTo>
                      <a:cubicBezTo>
                        <a:pt x="75761" y="7007"/>
                        <a:pt x="60782" y="7273"/>
                        <a:pt x="45714" y="6564"/>
                      </a:cubicBezTo>
                      <a:cubicBezTo>
                        <a:pt x="30646" y="5855"/>
                        <a:pt x="15666" y="3905"/>
                        <a:pt x="598" y="2753"/>
                      </a:cubicBezTo>
                      <a:cubicBezTo>
                        <a:pt x="-199" y="2664"/>
                        <a:pt x="-199" y="1423"/>
                        <a:pt x="598" y="1423"/>
                      </a:cubicBezTo>
                      <a:lnTo>
                        <a:pt x="598" y="14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7" name="任意多边形: 形状 596"/>
                <p:cNvSpPr/>
                <p:nvPr>
                  <p:custDataLst>
                    <p:tags r:id="rId334"/>
                  </p:custDataLst>
                </p:nvPr>
              </p:nvSpPr>
              <p:spPr>
                <a:xfrm>
                  <a:off x="8954456" y="5292727"/>
                  <a:ext cx="255131" cy="12101"/>
                </a:xfrm>
                <a:custGeom>
                  <a:avLst/>
                  <a:gdLst>
                    <a:gd name="connsiteX0" fmla="*/ 254334 w 255131"/>
                    <a:gd name="connsiteY0" fmla="*/ 9225 h 12101"/>
                    <a:gd name="connsiteX1" fmla="*/ 126433 w 255131"/>
                    <a:gd name="connsiteY1" fmla="*/ 10909 h 12101"/>
                    <a:gd name="connsiteX2" fmla="*/ 62970 w 255131"/>
                    <a:gd name="connsiteY2" fmla="*/ 7630 h 12101"/>
                    <a:gd name="connsiteX3" fmla="*/ 31239 w 255131"/>
                    <a:gd name="connsiteY3" fmla="*/ 5059 h 12101"/>
                    <a:gd name="connsiteX4" fmla="*/ 394 w 255131"/>
                    <a:gd name="connsiteY4" fmla="*/ 1337 h 12101"/>
                    <a:gd name="connsiteX5" fmla="*/ 482 w 255131"/>
                    <a:gd name="connsiteY5" fmla="*/ 273 h 12101"/>
                    <a:gd name="connsiteX6" fmla="*/ 33277 w 255131"/>
                    <a:gd name="connsiteY6" fmla="*/ 1159 h 12101"/>
                    <a:gd name="connsiteX7" fmla="*/ 63945 w 255131"/>
                    <a:gd name="connsiteY7" fmla="*/ 2400 h 12101"/>
                    <a:gd name="connsiteX8" fmla="*/ 127408 w 255131"/>
                    <a:gd name="connsiteY8" fmla="*/ 4439 h 12101"/>
                    <a:gd name="connsiteX9" fmla="*/ 254334 w 255131"/>
                    <a:gd name="connsiteY9" fmla="*/ 7452 h 12101"/>
                    <a:gd name="connsiteX10" fmla="*/ 254334 w 255131"/>
                    <a:gd name="connsiteY10" fmla="*/ 9225 h 12101"/>
                    <a:gd name="connsiteX11" fmla="*/ 254334 w 255131"/>
                    <a:gd name="connsiteY11" fmla="*/ 9225 h 1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5131" h="12101">
                      <a:moveTo>
                        <a:pt x="254334" y="9225"/>
                      </a:moveTo>
                      <a:cubicBezTo>
                        <a:pt x="211967" y="13302"/>
                        <a:pt x="169155" y="12239"/>
                        <a:pt x="126433" y="10909"/>
                      </a:cubicBezTo>
                      <a:cubicBezTo>
                        <a:pt x="105249" y="10289"/>
                        <a:pt x="84065" y="9225"/>
                        <a:pt x="62970" y="7630"/>
                      </a:cubicBezTo>
                      <a:cubicBezTo>
                        <a:pt x="52423" y="6832"/>
                        <a:pt x="41786" y="6034"/>
                        <a:pt x="31239" y="5059"/>
                      </a:cubicBezTo>
                      <a:cubicBezTo>
                        <a:pt x="21046" y="4173"/>
                        <a:pt x="10498" y="3641"/>
                        <a:pt x="394" y="1337"/>
                      </a:cubicBezTo>
                      <a:cubicBezTo>
                        <a:pt x="-227" y="1159"/>
                        <a:pt x="-50" y="273"/>
                        <a:pt x="482" y="273"/>
                      </a:cubicBezTo>
                      <a:cubicBezTo>
                        <a:pt x="11296" y="-525"/>
                        <a:pt x="22375" y="628"/>
                        <a:pt x="33277" y="1159"/>
                      </a:cubicBezTo>
                      <a:cubicBezTo>
                        <a:pt x="43470" y="1602"/>
                        <a:pt x="53663" y="2046"/>
                        <a:pt x="63945" y="2400"/>
                      </a:cubicBezTo>
                      <a:cubicBezTo>
                        <a:pt x="85129" y="3109"/>
                        <a:pt x="106224" y="3818"/>
                        <a:pt x="127408" y="4439"/>
                      </a:cubicBezTo>
                      <a:cubicBezTo>
                        <a:pt x="169687" y="5680"/>
                        <a:pt x="211967" y="4971"/>
                        <a:pt x="254334" y="7452"/>
                      </a:cubicBezTo>
                      <a:cubicBezTo>
                        <a:pt x="255398" y="7541"/>
                        <a:pt x="255398" y="9137"/>
                        <a:pt x="254334" y="9225"/>
                      </a:cubicBezTo>
                      <a:lnTo>
                        <a:pt x="254334" y="92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sp>
            <p:nvSpPr>
              <p:cNvPr id="598" name="任意多边形: 形状 597"/>
              <p:cNvSpPr/>
              <p:nvPr>
                <p:custDataLst>
                  <p:tags r:id="rId335"/>
                </p:custDataLst>
              </p:nvPr>
            </p:nvSpPr>
            <p:spPr>
              <a:xfrm>
                <a:off x="9873445" y="5705797"/>
                <a:ext cx="1178014" cy="14691"/>
              </a:xfrm>
              <a:custGeom>
                <a:avLst/>
                <a:gdLst>
                  <a:gd name="connsiteX0" fmla="*/ 1169657 w 1178014"/>
                  <a:gd name="connsiteY0" fmla="*/ 14692 h 14691"/>
                  <a:gd name="connsiteX1" fmla="*/ 714780 w 1178014"/>
                  <a:gd name="connsiteY1" fmla="*/ 13185 h 14691"/>
                  <a:gd name="connsiteX2" fmla="*/ 259902 w 1178014"/>
                  <a:gd name="connsiteY2" fmla="*/ 11678 h 14691"/>
                  <a:gd name="connsiteX3" fmla="*/ 134040 w 1178014"/>
                  <a:gd name="connsiteY3" fmla="*/ 11235 h 14691"/>
                  <a:gd name="connsiteX4" fmla="*/ 69070 w 1178014"/>
                  <a:gd name="connsiteY4" fmla="*/ 10969 h 14691"/>
                  <a:gd name="connsiteX5" fmla="*/ 5962 w 1178014"/>
                  <a:gd name="connsiteY5" fmla="*/ 9551 h 14691"/>
                  <a:gd name="connsiteX6" fmla="*/ 5607 w 1178014"/>
                  <a:gd name="connsiteY6" fmla="*/ 1131 h 14691"/>
                  <a:gd name="connsiteX7" fmla="*/ 60472 w 1178014"/>
                  <a:gd name="connsiteY7" fmla="*/ 156 h 14691"/>
                  <a:gd name="connsiteX8" fmla="*/ 117288 w 1178014"/>
                  <a:gd name="connsiteY8" fmla="*/ 422 h 14691"/>
                  <a:gd name="connsiteX9" fmla="*/ 231007 w 1178014"/>
                  <a:gd name="connsiteY9" fmla="*/ 865 h 14691"/>
                  <a:gd name="connsiteX10" fmla="*/ 458446 w 1178014"/>
                  <a:gd name="connsiteY10" fmla="*/ 1840 h 14691"/>
                  <a:gd name="connsiteX11" fmla="*/ 913324 w 1178014"/>
                  <a:gd name="connsiteY11" fmla="*/ 4056 h 14691"/>
                  <a:gd name="connsiteX12" fmla="*/ 1169214 w 1178014"/>
                  <a:gd name="connsiteY12" fmla="*/ 5119 h 14691"/>
                  <a:gd name="connsiteX13" fmla="*/ 1169657 w 1178014"/>
                  <a:gd name="connsiteY13" fmla="*/ 14692 h 14691"/>
                  <a:gd name="connsiteX14" fmla="*/ 1169657 w 1178014"/>
                  <a:gd name="connsiteY14" fmla="*/ 14692 h 14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78014" h="14691">
                    <a:moveTo>
                      <a:pt x="1169657" y="14692"/>
                    </a:moveTo>
                    <a:cubicBezTo>
                      <a:pt x="1018002" y="14160"/>
                      <a:pt x="866435" y="13451"/>
                      <a:pt x="714780" y="13185"/>
                    </a:cubicBezTo>
                    <a:cubicBezTo>
                      <a:pt x="563213" y="12919"/>
                      <a:pt x="411558" y="12210"/>
                      <a:pt x="259902" y="11678"/>
                    </a:cubicBezTo>
                    <a:cubicBezTo>
                      <a:pt x="217978" y="11501"/>
                      <a:pt x="175965" y="11412"/>
                      <a:pt x="134040" y="11235"/>
                    </a:cubicBezTo>
                    <a:cubicBezTo>
                      <a:pt x="112413" y="11147"/>
                      <a:pt x="90697" y="11058"/>
                      <a:pt x="69070" y="10969"/>
                    </a:cubicBezTo>
                    <a:cubicBezTo>
                      <a:pt x="47975" y="10880"/>
                      <a:pt x="26879" y="11501"/>
                      <a:pt x="5962" y="9551"/>
                    </a:cubicBezTo>
                    <a:cubicBezTo>
                      <a:pt x="-1927" y="8842"/>
                      <a:pt x="-1927" y="1751"/>
                      <a:pt x="5607" y="1131"/>
                    </a:cubicBezTo>
                    <a:cubicBezTo>
                      <a:pt x="23689" y="-465"/>
                      <a:pt x="42036" y="67"/>
                      <a:pt x="60472" y="156"/>
                    </a:cubicBezTo>
                    <a:cubicBezTo>
                      <a:pt x="79440" y="245"/>
                      <a:pt x="98408" y="333"/>
                      <a:pt x="117288" y="422"/>
                    </a:cubicBezTo>
                    <a:cubicBezTo>
                      <a:pt x="155224" y="599"/>
                      <a:pt x="193071" y="776"/>
                      <a:pt x="231007" y="865"/>
                    </a:cubicBezTo>
                    <a:cubicBezTo>
                      <a:pt x="306791" y="1219"/>
                      <a:pt x="382663" y="1485"/>
                      <a:pt x="458446" y="1840"/>
                    </a:cubicBezTo>
                    <a:cubicBezTo>
                      <a:pt x="610101" y="2461"/>
                      <a:pt x="761668" y="3435"/>
                      <a:pt x="913324" y="4056"/>
                    </a:cubicBezTo>
                    <a:cubicBezTo>
                      <a:pt x="998591" y="4410"/>
                      <a:pt x="1083858" y="4765"/>
                      <a:pt x="1169214" y="5119"/>
                    </a:cubicBezTo>
                    <a:cubicBezTo>
                      <a:pt x="1180648" y="5119"/>
                      <a:pt x="1181091" y="14692"/>
                      <a:pt x="1169657" y="14692"/>
                    </a:cubicBezTo>
                    <a:lnTo>
                      <a:pt x="1169657" y="146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9" name="任意多边形: 形状 598"/>
              <p:cNvSpPr/>
              <p:nvPr>
                <p:custDataLst>
                  <p:tags r:id="rId336"/>
                </p:custDataLst>
              </p:nvPr>
            </p:nvSpPr>
            <p:spPr>
              <a:xfrm>
                <a:off x="6745741" y="5706344"/>
                <a:ext cx="1640012" cy="9553"/>
              </a:xfrm>
              <a:custGeom>
                <a:avLst/>
                <a:gdLst>
                  <a:gd name="connsiteX0" fmla="*/ 1637586 w 1640012"/>
                  <a:gd name="connsiteY0" fmla="*/ 7320 h 9553"/>
                  <a:gd name="connsiteX1" fmla="*/ 1317789 w 1640012"/>
                  <a:gd name="connsiteY1" fmla="*/ 8384 h 9553"/>
                  <a:gd name="connsiteX2" fmla="*/ 997992 w 1640012"/>
                  <a:gd name="connsiteY2" fmla="*/ 9359 h 9553"/>
                  <a:gd name="connsiteX3" fmla="*/ 361501 w 1640012"/>
                  <a:gd name="connsiteY3" fmla="*/ 9004 h 9553"/>
                  <a:gd name="connsiteX4" fmla="*/ 2438 w 1640012"/>
                  <a:gd name="connsiteY4" fmla="*/ 7231 h 9553"/>
                  <a:gd name="connsiteX5" fmla="*/ 2349 w 1640012"/>
                  <a:gd name="connsiteY5" fmla="*/ 2357 h 9553"/>
                  <a:gd name="connsiteX6" fmla="*/ 642032 w 1640012"/>
                  <a:gd name="connsiteY6" fmla="*/ 318 h 9553"/>
                  <a:gd name="connsiteX7" fmla="*/ 1278524 w 1640012"/>
                  <a:gd name="connsiteY7" fmla="*/ 761 h 9553"/>
                  <a:gd name="connsiteX8" fmla="*/ 1637586 w 1640012"/>
                  <a:gd name="connsiteY8" fmla="*/ 2179 h 9553"/>
                  <a:gd name="connsiteX9" fmla="*/ 1637586 w 1640012"/>
                  <a:gd name="connsiteY9" fmla="*/ 7320 h 9553"/>
                  <a:gd name="connsiteX10" fmla="*/ 1637586 w 1640012"/>
                  <a:gd name="connsiteY10" fmla="*/ 7320 h 9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0012" h="9553">
                    <a:moveTo>
                      <a:pt x="1637586" y="7320"/>
                    </a:moveTo>
                    <a:cubicBezTo>
                      <a:pt x="1531046" y="8649"/>
                      <a:pt x="1424329" y="7054"/>
                      <a:pt x="1317789" y="8384"/>
                    </a:cubicBezTo>
                    <a:cubicBezTo>
                      <a:pt x="1211249" y="9713"/>
                      <a:pt x="1104532" y="9270"/>
                      <a:pt x="997992" y="9359"/>
                    </a:cubicBezTo>
                    <a:cubicBezTo>
                      <a:pt x="785887" y="9359"/>
                      <a:pt x="573694" y="9979"/>
                      <a:pt x="361501" y="9004"/>
                    </a:cubicBezTo>
                    <a:cubicBezTo>
                      <a:pt x="241843" y="8472"/>
                      <a:pt x="122185" y="8472"/>
                      <a:pt x="2438" y="7231"/>
                    </a:cubicBezTo>
                    <a:cubicBezTo>
                      <a:pt x="-753" y="7231"/>
                      <a:pt x="-842" y="2357"/>
                      <a:pt x="2349" y="2357"/>
                    </a:cubicBezTo>
                    <a:cubicBezTo>
                      <a:pt x="215518" y="141"/>
                      <a:pt x="428775" y="406"/>
                      <a:pt x="642032" y="318"/>
                    </a:cubicBezTo>
                    <a:cubicBezTo>
                      <a:pt x="854137" y="229"/>
                      <a:pt x="1066330" y="-569"/>
                      <a:pt x="1278524" y="761"/>
                    </a:cubicBezTo>
                    <a:cubicBezTo>
                      <a:pt x="1398182" y="1559"/>
                      <a:pt x="1517840" y="673"/>
                      <a:pt x="1637586" y="2179"/>
                    </a:cubicBezTo>
                    <a:cubicBezTo>
                      <a:pt x="1640777" y="2268"/>
                      <a:pt x="1640866" y="7231"/>
                      <a:pt x="1637586" y="7320"/>
                    </a:cubicBezTo>
                    <a:lnTo>
                      <a:pt x="1637586" y="73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0" name="任意多边形: 形状 599"/>
              <p:cNvSpPr/>
              <p:nvPr>
                <p:custDataLst>
                  <p:tags r:id="rId337"/>
                </p:custDataLst>
              </p:nvPr>
            </p:nvSpPr>
            <p:spPr>
              <a:xfrm>
                <a:off x="7200185" y="5763652"/>
                <a:ext cx="532524" cy="9979"/>
              </a:xfrm>
              <a:custGeom>
                <a:avLst/>
                <a:gdLst>
                  <a:gd name="connsiteX0" fmla="*/ 212 w 532524"/>
                  <a:gd name="connsiteY0" fmla="*/ 4700 h 9979"/>
                  <a:gd name="connsiteX1" fmla="*/ 205669 w 532524"/>
                  <a:gd name="connsiteY1" fmla="*/ 1332 h 9979"/>
                  <a:gd name="connsiteX2" fmla="*/ 411127 w 532524"/>
                  <a:gd name="connsiteY2" fmla="*/ 357 h 9979"/>
                  <a:gd name="connsiteX3" fmla="*/ 468562 w 532524"/>
                  <a:gd name="connsiteY3" fmla="*/ 269 h 9979"/>
                  <a:gd name="connsiteX4" fmla="*/ 528214 w 532524"/>
                  <a:gd name="connsiteY4" fmla="*/ 446 h 9979"/>
                  <a:gd name="connsiteX5" fmla="*/ 528391 w 532524"/>
                  <a:gd name="connsiteY5" fmla="*/ 9221 h 9979"/>
                  <a:gd name="connsiteX6" fmla="*/ 424511 w 532524"/>
                  <a:gd name="connsiteY6" fmla="*/ 9398 h 9979"/>
                  <a:gd name="connsiteX7" fmla="*/ 322846 w 532524"/>
                  <a:gd name="connsiteY7" fmla="*/ 9132 h 9979"/>
                  <a:gd name="connsiteX8" fmla="*/ 117300 w 532524"/>
                  <a:gd name="connsiteY8" fmla="*/ 7359 h 9979"/>
                  <a:gd name="connsiteX9" fmla="*/ 124 w 532524"/>
                  <a:gd name="connsiteY9" fmla="*/ 5055 h 9979"/>
                  <a:gd name="connsiteX10" fmla="*/ 212 w 532524"/>
                  <a:gd name="connsiteY10" fmla="*/ 4700 h 9979"/>
                  <a:gd name="connsiteX11" fmla="*/ 212 w 532524"/>
                  <a:gd name="connsiteY11" fmla="*/ 4700 h 9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2524" h="9979">
                    <a:moveTo>
                      <a:pt x="212" y="4700"/>
                    </a:moveTo>
                    <a:cubicBezTo>
                      <a:pt x="68550" y="2219"/>
                      <a:pt x="137154" y="1953"/>
                      <a:pt x="205669" y="1332"/>
                    </a:cubicBezTo>
                    <a:cubicBezTo>
                      <a:pt x="274185" y="712"/>
                      <a:pt x="342700" y="446"/>
                      <a:pt x="411127" y="357"/>
                    </a:cubicBezTo>
                    <a:cubicBezTo>
                      <a:pt x="430272" y="357"/>
                      <a:pt x="449417" y="357"/>
                      <a:pt x="468562" y="269"/>
                    </a:cubicBezTo>
                    <a:cubicBezTo>
                      <a:pt x="488417" y="269"/>
                      <a:pt x="508360" y="-441"/>
                      <a:pt x="528214" y="446"/>
                    </a:cubicBezTo>
                    <a:cubicBezTo>
                      <a:pt x="533887" y="712"/>
                      <a:pt x="533975" y="8955"/>
                      <a:pt x="528391" y="9221"/>
                    </a:cubicBezTo>
                    <a:cubicBezTo>
                      <a:pt x="494001" y="10816"/>
                      <a:pt x="459078" y="9398"/>
                      <a:pt x="424511" y="9398"/>
                    </a:cubicBezTo>
                    <a:cubicBezTo>
                      <a:pt x="390652" y="9398"/>
                      <a:pt x="356704" y="9310"/>
                      <a:pt x="322846" y="9132"/>
                    </a:cubicBezTo>
                    <a:cubicBezTo>
                      <a:pt x="254330" y="8778"/>
                      <a:pt x="185815" y="8246"/>
                      <a:pt x="117300" y="7359"/>
                    </a:cubicBezTo>
                    <a:cubicBezTo>
                      <a:pt x="78211" y="6827"/>
                      <a:pt x="39212" y="6473"/>
                      <a:pt x="124" y="5055"/>
                    </a:cubicBezTo>
                    <a:cubicBezTo>
                      <a:pt x="-54" y="5055"/>
                      <a:pt x="-54" y="4700"/>
                      <a:pt x="212" y="4700"/>
                    </a:cubicBezTo>
                    <a:lnTo>
                      <a:pt x="212" y="470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1" name="任意多边形: 形状 600"/>
              <p:cNvSpPr/>
              <p:nvPr>
                <p:custDataLst>
                  <p:tags r:id="rId338"/>
                </p:custDataLst>
              </p:nvPr>
            </p:nvSpPr>
            <p:spPr>
              <a:xfrm>
                <a:off x="8799603" y="5775040"/>
                <a:ext cx="1100300" cy="9798"/>
              </a:xfrm>
              <a:custGeom>
                <a:avLst/>
                <a:gdLst>
                  <a:gd name="connsiteX0" fmla="*/ 1099835 w 1100300"/>
                  <a:gd name="connsiteY0" fmla="*/ 5455 h 9798"/>
                  <a:gd name="connsiteX1" fmla="*/ 991700 w 1100300"/>
                  <a:gd name="connsiteY1" fmla="*/ 9090 h 9798"/>
                  <a:gd name="connsiteX2" fmla="*/ 885692 w 1100300"/>
                  <a:gd name="connsiteY2" fmla="*/ 9267 h 9798"/>
                  <a:gd name="connsiteX3" fmla="*/ 671460 w 1100300"/>
                  <a:gd name="connsiteY3" fmla="*/ 9444 h 9798"/>
                  <a:gd name="connsiteX4" fmla="*/ 245211 w 1100300"/>
                  <a:gd name="connsiteY4" fmla="*/ 9798 h 9798"/>
                  <a:gd name="connsiteX5" fmla="*/ 4477 w 1100300"/>
                  <a:gd name="connsiteY5" fmla="*/ 9444 h 9798"/>
                  <a:gd name="connsiteX6" fmla="*/ 4300 w 1100300"/>
                  <a:gd name="connsiteY6" fmla="*/ 403 h 9798"/>
                  <a:gd name="connsiteX7" fmla="*/ 432764 w 1100300"/>
                  <a:gd name="connsiteY7" fmla="*/ 137 h 9798"/>
                  <a:gd name="connsiteX8" fmla="*/ 859012 w 1100300"/>
                  <a:gd name="connsiteY8" fmla="*/ 580 h 9798"/>
                  <a:gd name="connsiteX9" fmla="*/ 978316 w 1100300"/>
                  <a:gd name="connsiteY9" fmla="*/ 669 h 9798"/>
                  <a:gd name="connsiteX10" fmla="*/ 1099835 w 1100300"/>
                  <a:gd name="connsiteY10" fmla="*/ 4392 h 9798"/>
                  <a:gd name="connsiteX11" fmla="*/ 1099835 w 1100300"/>
                  <a:gd name="connsiteY11" fmla="*/ 5455 h 9798"/>
                  <a:gd name="connsiteX12" fmla="*/ 1099835 w 1100300"/>
                  <a:gd name="connsiteY12" fmla="*/ 5455 h 9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0300" h="9798">
                    <a:moveTo>
                      <a:pt x="1099835" y="5455"/>
                    </a:moveTo>
                    <a:cubicBezTo>
                      <a:pt x="1063849" y="7406"/>
                      <a:pt x="1027863" y="8912"/>
                      <a:pt x="991700" y="9090"/>
                    </a:cubicBezTo>
                    <a:cubicBezTo>
                      <a:pt x="956334" y="9355"/>
                      <a:pt x="921057" y="9178"/>
                      <a:pt x="885692" y="9267"/>
                    </a:cubicBezTo>
                    <a:cubicBezTo>
                      <a:pt x="814251" y="9355"/>
                      <a:pt x="742900" y="9355"/>
                      <a:pt x="671460" y="9444"/>
                    </a:cubicBezTo>
                    <a:cubicBezTo>
                      <a:pt x="529377" y="9533"/>
                      <a:pt x="387294" y="9798"/>
                      <a:pt x="245211" y="9798"/>
                    </a:cubicBezTo>
                    <a:cubicBezTo>
                      <a:pt x="164996" y="9798"/>
                      <a:pt x="84692" y="9710"/>
                      <a:pt x="4477" y="9444"/>
                    </a:cubicBezTo>
                    <a:cubicBezTo>
                      <a:pt x="-1373" y="9444"/>
                      <a:pt x="-1550" y="403"/>
                      <a:pt x="4300" y="403"/>
                    </a:cubicBezTo>
                    <a:cubicBezTo>
                      <a:pt x="147092" y="-129"/>
                      <a:pt x="289972" y="-40"/>
                      <a:pt x="432764" y="137"/>
                    </a:cubicBezTo>
                    <a:cubicBezTo>
                      <a:pt x="574847" y="314"/>
                      <a:pt x="716930" y="492"/>
                      <a:pt x="859012" y="580"/>
                    </a:cubicBezTo>
                    <a:cubicBezTo>
                      <a:pt x="898810" y="580"/>
                      <a:pt x="938518" y="580"/>
                      <a:pt x="978316" y="669"/>
                    </a:cubicBezTo>
                    <a:cubicBezTo>
                      <a:pt x="1018822" y="758"/>
                      <a:pt x="1059329" y="2265"/>
                      <a:pt x="1099835" y="4392"/>
                    </a:cubicBezTo>
                    <a:cubicBezTo>
                      <a:pt x="1100456" y="4480"/>
                      <a:pt x="1100456" y="5455"/>
                      <a:pt x="1099835" y="5455"/>
                    </a:cubicBezTo>
                    <a:lnTo>
                      <a:pt x="1099835" y="54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2" name="任意多边形: 形状 601"/>
              <p:cNvSpPr/>
              <p:nvPr>
                <p:custDataLst>
                  <p:tags r:id="rId339"/>
                </p:custDataLst>
              </p:nvPr>
            </p:nvSpPr>
            <p:spPr>
              <a:xfrm>
                <a:off x="8332805" y="5786825"/>
                <a:ext cx="300945" cy="7859"/>
              </a:xfrm>
              <a:custGeom>
                <a:avLst/>
                <a:gdLst>
                  <a:gd name="connsiteX0" fmla="*/ 300740 w 300945"/>
                  <a:gd name="connsiteY0" fmla="*/ 672 h 7859"/>
                  <a:gd name="connsiteX1" fmla="*/ 185248 w 300945"/>
                  <a:gd name="connsiteY1" fmla="*/ 6965 h 7859"/>
                  <a:gd name="connsiteX2" fmla="*/ 68427 w 300945"/>
                  <a:gd name="connsiteY2" fmla="*/ 7497 h 7859"/>
                  <a:gd name="connsiteX3" fmla="*/ 1064 w 300945"/>
                  <a:gd name="connsiteY3" fmla="*/ 4484 h 7859"/>
                  <a:gd name="connsiteX4" fmla="*/ 1064 w 300945"/>
                  <a:gd name="connsiteY4" fmla="*/ 2356 h 7859"/>
                  <a:gd name="connsiteX5" fmla="*/ 117974 w 300945"/>
                  <a:gd name="connsiteY5" fmla="*/ 2179 h 7859"/>
                  <a:gd name="connsiteX6" fmla="*/ 234707 w 300945"/>
                  <a:gd name="connsiteY6" fmla="*/ 849 h 7859"/>
                  <a:gd name="connsiteX7" fmla="*/ 300740 w 300945"/>
                  <a:gd name="connsiteY7" fmla="*/ 140 h 7859"/>
                  <a:gd name="connsiteX8" fmla="*/ 300740 w 300945"/>
                  <a:gd name="connsiteY8" fmla="*/ 672 h 7859"/>
                  <a:gd name="connsiteX9" fmla="*/ 300740 w 300945"/>
                  <a:gd name="connsiteY9" fmla="*/ 672 h 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945" h="7859">
                    <a:moveTo>
                      <a:pt x="300740" y="672"/>
                    </a:moveTo>
                    <a:cubicBezTo>
                      <a:pt x="262627" y="5193"/>
                      <a:pt x="223716" y="5990"/>
                      <a:pt x="185248" y="6965"/>
                    </a:cubicBezTo>
                    <a:cubicBezTo>
                      <a:pt x="146337" y="7940"/>
                      <a:pt x="107426" y="8118"/>
                      <a:pt x="68427" y="7497"/>
                    </a:cubicBezTo>
                    <a:cubicBezTo>
                      <a:pt x="46091" y="7143"/>
                      <a:pt x="23488" y="6522"/>
                      <a:pt x="1064" y="4484"/>
                    </a:cubicBezTo>
                    <a:cubicBezTo>
                      <a:pt x="-355" y="4395"/>
                      <a:pt x="-355" y="2356"/>
                      <a:pt x="1064" y="2356"/>
                    </a:cubicBezTo>
                    <a:cubicBezTo>
                      <a:pt x="39886" y="1027"/>
                      <a:pt x="78974" y="2179"/>
                      <a:pt x="117974" y="2179"/>
                    </a:cubicBezTo>
                    <a:cubicBezTo>
                      <a:pt x="156885" y="2090"/>
                      <a:pt x="195796" y="1647"/>
                      <a:pt x="234707" y="849"/>
                    </a:cubicBezTo>
                    <a:cubicBezTo>
                      <a:pt x="256689" y="406"/>
                      <a:pt x="278670" y="-303"/>
                      <a:pt x="300740" y="140"/>
                    </a:cubicBezTo>
                    <a:cubicBezTo>
                      <a:pt x="300918" y="52"/>
                      <a:pt x="301095" y="672"/>
                      <a:pt x="300740" y="672"/>
                    </a:cubicBezTo>
                    <a:lnTo>
                      <a:pt x="300740" y="6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3" name="任意多边形: 形状 602"/>
              <p:cNvSpPr/>
              <p:nvPr>
                <p:custDataLst>
                  <p:tags r:id="rId340"/>
                </p:custDataLst>
              </p:nvPr>
            </p:nvSpPr>
            <p:spPr>
              <a:xfrm>
                <a:off x="8046135" y="5831019"/>
                <a:ext cx="779761" cy="14776"/>
              </a:xfrm>
              <a:custGeom>
                <a:avLst/>
                <a:gdLst>
                  <a:gd name="connsiteX0" fmla="*/ 779129 w 779761"/>
                  <a:gd name="connsiteY0" fmla="*/ 13560 h 14776"/>
                  <a:gd name="connsiteX1" fmla="*/ 475464 w 779761"/>
                  <a:gd name="connsiteY1" fmla="*/ 14269 h 14776"/>
                  <a:gd name="connsiteX2" fmla="*/ 172774 w 779761"/>
                  <a:gd name="connsiteY2" fmla="*/ 9128 h 14776"/>
                  <a:gd name="connsiteX3" fmla="*/ 1441 w 779761"/>
                  <a:gd name="connsiteY3" fmla="*/ 3013 h 14776"/>
                  <a:gd name="connsiteX4" fmla="*/ 1353 w 779761"/>
                  <a:gd name="connsiteY4" fmla="*/ 88 h 14776"/>
                  <a:gd name="connsiteX5" fmla="*/ 153806 w 779761"/>
                  <a:gd name="connsiteY5" fmla="*/ 1861 h 14776"/>
                  <a:gd name="connsiteX6" fmla="*/ 305195 w 779761"/>
                  <a:gd name="connsiteY6" fmla="*/ 4431 h 14776"/>
                  <a:gd name="connsiteX7" fmla="*/ 607885 w 779761"/>
                  <a:gd name="connsiteY7" fmla="*/ 9306 h 14776"/>
                  <a:gd name="connsiteX8" fmla="*/ 779129 w 779761"/>
                  <a:gd name="connsiteY8" fmla="*/ 12142 h 14776"/>
                  <a:gd name="connsiteX9" fmla="*/ 779129 w 779761"/>
                  <a:gd name="connsiteY9" fmla="*/ 13560 h 14776"/>
                  <a:gd name="connsiteX10" fmla="*/ 779129 w 779761"/>
                  <a:gd name="connsiteY10" fmla="*/ 13560 h 14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9761" h="14776">
                    <a:moveTo>
                      <a:pt x="779129" y="13560"/>
                    </a:moveTo>
                    <a:cubicBezTo>
                      <a:pt x="677908" y="14358"/>
                      <a:pt x="576774" y="15422"/>
                      <a:pt x="475464" y="14269"/>
                    </a:cubicBezTo>
                    <a:cubicBezTo>
                      <a:pt x="374597" y="13206"/>
                      <a:pt x="273641" y="11788"/>
                      <a:pt x="172774" y="9128"/>
                    </a:cubicBezTo>
                    <a:cubicBezTo>
                      <a:pt x="115692" y="7622"/>
                      <a:pt x="58522" y="6558"/>
                      <a:pt x="1441" y="3013"/>
                    </a:cubicBezTo>
                    <a:cubicBezTo>
                      <a:pt x="-420" y="2924"/>
                      <a:pt x="-509" y="177"/>
                      <a:pt x="1353" y="88"/>
                    </a:cubicBezTo>
                    <a:cubicBezTo>
                      <a:pt x="52052" y="-355"/>
                      <a:pt x="103017" y="974"/>
                      <a:pt x="153806" y="1861"/>
                    </a:cubicBezTo>
                    <a:cubicBezTo>
                      <a:pt x="204239" y="2747"/>
                      <a:pt x="254761" y="3633"/>
                      <a:pt x="305195" y="4431"/>
                    </a:cubicBezTo>
                    <a:cubicBezTo>
                      <a:pt x="406062" y="6115"/>
                      <a:pt x="507018" y="7533"/>
                      <a:pt x="607885" y="9306"/>
                    </a:cubicBezTo>
                    <a:cubicBezTo>
                      <a:pt x="664967" y="10281"/>
                      <a:pt x="722048" y="11433"/>
                      <a:pt x="779129" y="12142"/>
                    </a:cubicBezTo>
                    <a:cubicBezTo>
                      <a:pt x="779927" y="12142"/>
                      <a:pt x="780016" y="13472"/>
                      <a:pt x="779129" y="13560"/>
                    </a:cubicBezTo>
                    <a:lnTo>
                      <a:pt x="779129" y="1356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4" name="任意多边形: 形状 603"/>
              <p:cNvSpPr/>
              <p:nvPr>
                <p:custDataLst>
                  <p:tags r:id="rId341"/>
                </p:custDataLst>
              </p:nvPr>
            </p:nvSpPr>
            <p:spPr>
              <a:xfrm>
                <a:off x="10266123" y="5752913"/>
                <a:ext cx="377787" cy="14580"/>
              </a:xfrm>
              <a:custGeom>
                <a:avLst/>
                <a:gdLst>
                  <a:gd name="connsiteX0" fmla="*/ 377588 w 377787"/>
                  <a:gd name="connsiteY0" fmla="*/ 14553 h 14580"/>
                  <a:gd name="connsiteX1" fmla="*/ 230187 w 377787"/>
                  <a:gd name="connsiteY1" fmla="*/ 11716 h 14580"/>
                  <a:gd name="connsiteX2" fmla="*/ 84914 w 377787"/>
                  <a:gd name="connsiteY2" fmla="*/ 6842 h 14580"/>
                  <a:gd name="connsiteX3" fmla="*/ 1242 w 377787"/>
                  <a:gd name="connsiteY3" fmla="*/ 2764 h 14580"/>
                  <a:gd name="connsiteX4" fmla="*/ 1153 w 377787"/>
                  <a:gd name="connsiteY4" fmla="*/ 194 h 14580"/>
                  <a:gd name="connsiteX5" fmla="*/ 74898 w 377787"/>
                  <a:gd name="connsiteY5" fmla="*/ 1523 h 14580"/>
                  <a:gd name="connsiteX6" fmla="*/ 148643 w 377787"/>
                  <a:gd name="connsiteY6" fmla="*/ 3917 h 14580"/>
                  <a:gd name="connsiteX7" fmla="*/ 293916 w 377787"/>
                  <a:gd name="connsiteY7" fmla="*/ 9412 h 14580"/>
                  <a:gd name="connsiteX8" fmla="*/ 377588 w 377787"/>
                  <a:gd name="connsiteY8" fmla="*/ 14021 h 14580"/>
                  <a:gd name="connsiteX9" fmla="*/ 377588 w 377787"/>
                  <a:gd name="connsiteY9" fmla="*/ 14553 h 14580"/>
                  <a:gd name="connsiteX10" fmla="*/ 377588 w 377787"/>
                  <a:gd name="connsiteY10" fmla="*/ 14553 h 14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7787" h="14580">
                    <a:moveTo>
                      <a:pt x="377588" y="14553"/>
                    </a:moveTo>
                    <a:cubicBezTo>
                      <a:pt x="328484" y="14819"/>
                      <a:pt x="279291" y="13134"/>
                      <a:pt x="230187" y="11716"/>
                    </a:cubicBezTo>
                    <a:cubicBezTo>
                      <a:pt x="181792" y="10387"/>
                      <a:pt x="133309" y="8791"/>
                      <a:pt x="84914" y="6842"/>
                    </a:cubicBezTo>
                    <a:cubicBezTo>
                      <a:pt x="57082" y="5689"/>
                      <a:pt x="28985" y="5512"/>
                      <a:pt x="1242" y="2764"/>
                    </a:cubicBezTo>
                    <a:cubicBezTo>
                      <a:pt x="-354" y="2587"/>
                      <a:pt x="-442" y="282"/>
                      <a:pt x="1153" y="194"/>
                    </a:cubicBezTo>
                    <a:cubicBezTo>
                      <a:pt x="25617" y="-515"/>
                      <a:pt x="50346" y="903"/>
                      <a:pt x="74898" y="1523"/>
                    </a:cubicBezTo>
                    <a:cubicBezTo>
                      <a:pt x="99450" y="2232"/>
                      <a:pt x="124091" y="3030"/>
                      <a:pt x="148643" y="3917"/>
                    </a:cubicBezTo>
                    <a:cubicBezTo>
                      <a:pt x="197038" y="5601"/>
                      <a:pt x="245521" y="7462"/>
                      <a:pt x="293916" y="9412"/>
                    </a:cubicBezTo>
                    <a:cubicBezTo>
                      <a:pt x="321837" y="10564"/>
                      <a:pt x="349757" y="11982"/>
                      <a:pt x="377588" y="14021"/>
                    </a:cubicBezTo>
                    <a:cubicBezTo>
                      <a:pt x="377854" y="14109"/>
                      <a:pt x="377854" y="14553"/>
                      <a:pt x="377588" y="14553"/>
                    </a:cubicBezTo>
                    <a:lnTo>
                      <a:pt x="377588" y="1455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5" name="任意多边形: 形状 604"/>
              <p:cNvSpPr/>
              <p:nvPr>
                <p:custDataLst>
                  <p:tags r:id="rId342"/>
                </p:custDataLst>
              </p:nvPr>
            </p:nvSpPr>
            <p:spPr>
              <a:xfrm>
                <a:off x="10184668" y="5780421"/>
                <a:ext cx="124510" cy="3694"/>
              </a:xfrm>
              <a:custGeom>
                <a:avLst/>
                <a:gdLst>
                  <a:gd name="connsiteX0" fmla="*/ 124178 w 124510"/>
                  <a:gd name="connsiteY0" fmla="*/ 2201 h 3694"/>
                  <a:gd name="connsiteX1" fmla="*/ 798 w 124510"/>
                  <a:gd name="connsiteY1" fmla="*/ 2645 h 3694"/>
                  <a:gd name="connsiteX2" fmla="*/ 798 w 124510"/>
                  <a:gd name="connsiteY2" fmla="*/ 1049 h 3694"/>
                  <a:gd name="connsiteX3" fmla="*/ 124178 w 124510"/>
                  <a:gd name="connsiteY3" fmla="*/ 1493 h 3694"/>
                  <a:gd name="connsiteX4" fmla="*/ 124178 w 124510"/>
                  <a:gd name="connsiteY4" fmla="*/ 2201 h 3694"/>
                  <a:gd name="connsiteX5" fmla="*/ 124178 w 124510"/>
                  <a:gd name="connsiteY5" fmla="*/ 2201 h 3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510" h="3694">
                    <a:moveTo>
                      <a:pt x="124178" y="2201"/>
                    </a:moveTo>
                    <a:cubicBezTo>
                      <a:pt x="83229" y="4063"/>
                      <a:pt x="41924" y="4152"/>
                      <a:pt x="798" y="2645"/>
                    </a:cubicBezTo>
                    <a:cubicBezTo>
                      <a:pt x="-266" y="2645"/>
                      <a:pt x="-266" y="1138"/>
                      <a:pt x="798" y="1049"/>
                    </a:cubicBezTo>
                    <a:cubicBezTo>
                      <a:pt x="41836" y="-457"/>
                      <a:pt x="83051" y="-369"/>
                      <a:pt x="124178" y="1493"/>
                    </a:cubicBezTo>
                    <a:cubicBezTo>
                      <a:pt x="124622" y="1581"/>
                      <a:pt x="124622" y="2201"/>
                      <a:pt x="124178" y="2201"/>
                    </a:cubicBezTo>
                    <a:lnTo>
                      <a:pt x="124178" y="22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6" name="任意多边形: 形状 605"/>
              <p:cNvSpPr/>
              <p:nvPr>
                <p:custDataLst>
                  <p:tags r:id="rId343"/>
                </p:custDataLst>
              </p:nvPr>
            </p:nvSpPr>
            <p:spPr>
              <a:xfrm>
                <a:off x="9988219" y="5781297"/>
                <a:ext cx="61545" cy="5227"/>
              </a:xfrm>
              <a:custGeom>
                <a:avLst/>
                <a:gdLst>
                  <a:gd name="connsiteX0" fmla="*/ 61368 w 61545"/>
                  <a:gd name="connsiteY0" fmla="*/ 4162 h 5227"/>
                  <a:gd name="connsiteX1" fmla="*/ 47186 w 61545"/>
                  <a:gd name="connsiteY1" fmla="*/ 5226 h 5227"/>
                  <a:gd name="connsiteX2" fmla="*/ 31321 w 61545"/>
                  <a:gd name="connsiteY2" fmla="*/ 4872 h 5227"/>
                  <a:gd name="connsiteX3" fmla="*/ 919 w 61545"/>
                  <a:gd name="connsiteY3" fmla="*/ 2833 h 5227"/>
                  <a:gd name="connsiteX4" fmla="*/ 1185 w 61545"/>
                  <a:gd name="connsiteY4" fmla="*/ 440 h 5227"/>
                  <a:gd name="connsiteX5" fmla="*/ 31853 w 61545"/>
                  <a:gd name="connsiteY5" fmla="*/ 794 h 5227"/>
                  <a:gd name="connsiteX6" fmla="*/ 47186 w 61545"/>
                  <a:gd name="connsiteY6" fmla="*/ 1592 h 5227"/>
                  <a:gd name="connsiteX7" fmla="*/ 61457 w 61545"/>
                  <a:gd name="connsiteY7" fmla="*/ 3719 h 5227"/>
                  <a:gd name="connsiteX8" fmla="*/ 61368 w 61545"/>
                  <a:gd name="connsiteY8" fmla="*/ 4162 h 5227"/>
                  <a:gd name="connsiteX9" fmla="*/ 61368 w 61545"/>
                  <a:gd name="connsiteY9" fmla="*/ 4162 h 5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545" h="5227">
                    <a:moveTo>
                      <a:pt x="61368" y="4162"/>
                    </a:moveTo>
                    <a:cubicBezTo>
                      <a:pt x="56759" y="5315"/>
                      <a:pt x="51973" y="5226"/>
                      <a:pt x="47186" y="5226"/>
                    </a:cubicBezTo>
                    <a:cubicBezTo>
                      <a:pt x="41868" y="5226"/>
                      <a:pt x="36550" y="4960"/>
                      <a:pt x="31321" y="4872"/>
                    </a:cubicBezTo>
                    <a:cubicBezTo>
                      <a:pt x="21216" y="4606"/>
                      <a:pt x="11023" y="4606"/>
                      <a:pt x="919" y="2833"/>
                    </a:cubicBezTo>
                    <a:cubicBezTo>
                      <a:pt x="-588" y="2567"/>
                      <a:pt x="-56" y="529"/>
                      <a:pt x="1185" y="440"/>
                    </a:cubicBezTo>
                    <a:cubicBezTo>
                      <a:pt x="11289" y="-535"/>
                      <a:pt x="21571" y="351"/>
                      <a:pt x="31853" y="794"/>
                    </a:cubicBezTo>
                    <a:cubicBezTo>
                      <a:pt x="36993" y="1060"/>
                      <a:pt x="42046" y="1237"/>
                      <a:pt x="47186" y="1592"/>
                    </a:cubicBezTo>
                    <a:cubicBezTo>
                      <a:pt x="51973" y="1947"/>
                      <a:pt x="56759" y="2213"/>
                      <a:pt x="61457" y="3719"/>
                    </a:cubicBezTo>
                    <a:cubicBezTo>
                      <a:pt x="61545" y="3897"/>
                      <a:pt x="61634" y="4162"/>
                      <a:pt x="61368" y="4162"/>
                    </a:cubicBezTo>
                    <a:lnTo>
                      <a:pt x="61368" y="416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7" name="任意多边形: 形状 606"/>
              <p:cNvSpPr/>
              <p:nvPr>
                <p:custDataLst>
                  <p:tags r:id="rId344"/>
                </p:custDataLst>
              </p:nvPr>
            </p:nvSpPr>
            <p:spPr>
              <a:xfrm>
                <a:off x="7764296" y="5765871"/>
                <a:ext cx="9541" cy="9838"/>
              </a:xfrm>
              <a:custGeom>
                <a:avLst/>
                <a:gdLst>
                  <a:gd name="connsiteX0" fmla="*/ 4876 w 9541"/>
                  <a:gd name="connsiteY0" fmla="*/ 9838 h 9838"/>
                  <a:gd name="connsiteX1" fmla="*/ 4699 w 9541"/>
                  <a:gd name="connsiteY1" fmla="*/ 0 h 9838"/>
                  <a:gd name="connsiteX2" fmla="*/ 4876 w 9541"/>
                  <a:gd name="connsiteY2" fmla="*/ 9838 h 9838"/>
                  <a:gd name="connsiteX3" fmla="*/ 4876 w 9541"/>
                  <a:gd name="connsiteY3" fmla="*/ 9838 h 9838"/>
                </a:gdLst>
                <a:ahLst/>
                <a:cxnLst>
                  <a:cxn ang="0">
                    <a:pos x="connsiteX0" y="connsiteY0"/>
                  </a:cxn>
                  <a:cxn ang="0">
                    <a:pos x="connsiteX1" y="connsiteY1"/>
                  </a:cxn>
                  <a:cxn ang="0">
                    <a:pos x="connsiteX2" y="connsiteY2"/>
                  </a:cxn>
                  <a:cxn ang="0">
                    <a:pos x="connsiteX3" y="connsiteY3"/>
                  </a:cxn>
                </a:cxnLst>
                <a:rect l="l" t="t" r="r" b="b"/>
                <a:pathLst>
                  <a:path w="9541" h="9838">
                    <a:moveTo>
                      <a:pt x="4876" y="9838"/>
                    </a:moveTo>
                    <a:cubicBezTo>
                      <a:pt x="-1506" y="9838"/>
                      <a:pt x="-1683" y="0"/>
                      <a:pt x="4699" y="0"/>
                    </a:cubicBezTo>
                    <a:cubicBezTo>
                      <a:pt x="10992" y="0"/>
                      <a:pt x="11258" y="9838"/>
                      <a:pt x="4876" y="9838"/>
                    </a:cubicBezTo>
                    <a:lnTo>
                      <a:pt x="4876" y="983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8" name="任意多边形: 形状 607"/>
              <p:cNvSpPr/>
              <p:nvPr>
                <p:custDataLst>
                  <p:tags r:id="rId345"/>
                </p:custDataLst>
              </p:nvPr>
            </p:nvSpPr>
            <p:spPr>
              <a:xfrm>
                <a:off x="7797890" y="5768028"/>
                <a:ext cx="9838" cy="8744"/>
              </a:xfrm>
              <a:custGeom>
                <a:avLst/>
                <a:gdLst>
                  <a:gd name="connsiteX0" fmla="*/ 8509 w 9838"/>
                  <a:gd name="connsiteY0" fmla="*/ 7238 h 8744"/>
                  <a:gd name="connsiteX1" fmla="*/ 8509 w 9838"/>
                  <a:gd name="connsiteY1" fmla="*/ 7238 h 8744"/>
                  <a:gd name="connsiteX2" fmla="*/ 8420 w 9838"/>
                  <a:gd name="connsiteY2" fmla="*/ 7326 h 8744"/>
                  <a:gd name="connsiteX3" fmla="*/ 7534 w 9838"/>
                  <a:gd name="connsiteY3" fmla="*/ 8035 h 8744"/>
                  <a:gd name="connsiteX4" fmla="*/ 7445 w 9838"/>
                  <a:gd name="connsiteY4" fmla="*/ 8124 h 8744"/>
                  <a:gd name="connsiteX5" fmla="*/ 7445 w 9838"/>
                  <a:gd name="connsiteY5" fmla="*/ 8124 h 8744"/>
                  <a:gd name="connsiteX6" fmla="*/ 6382 w 9838"/>
                  <a:gd name="connsiteY6" fmla="*/ 8567 h 8744"/>
                  <a:gd name="connsiteX7" fmla="*/ 6293 w 9838"/>
                  <a:gd name="connsiteY7" fmla="*/ 8567 h 8744"/>
                  <a:gd name="connsiteX8" fmla="*/ 5052 w 9838"/>
                  <a:gd name="connsiteY8" fmla="*/ 8744 h 8744"/>
                  <a:gd name="connsiteX9" fmla="*/ 4964 w 9838"/>
                  <a:gd name="connsiteY9" fmla="*/ 8744 h 8744"/>
                  <a:gd name="connsiteX10" fmla="*/ 4786 w 9838"/>
                  <a:gd name="connsiteY10" fmla="*/ 8744 h 8744"/>
                  <a:gd name="connsiteX11" fmla="*/ 3545 w 9838"/>
                  <a:gd name="connsiteY11" fmla="*/ 8567 h 8744"/>
                  <a:gd name="connsiteX12" fmla="*/ 3457 w 9838"/>
                  <a:gd name="connsiteY12" fmla="*/ 8567 h 8744"/>
                  <a:gd name="connsiteX13" fmla="*/ 2925 w 9838"/>
                  <a:gd name="connsiteY13" fmla="*/ 8301 h 8744"/>
                  <a:gd name="connsiteX14" fmla="*/ 2393 w 9838"/>
                  <a:gd name="connsiteY14" fmla="*/ 8035 h 8744"/>
                  <a:gd name="connsiteX15" fmla="*/ 1418 w 9838"/>
                  <a:gd name="connsiteY15" fmla="*/ 7326 h 8744"/>
                  <a:gd name="connsiteX16" fmla="*/ 709 w 9838"/>
                  <a:gd name="connsiteY16" fmla="*/ 6351 h 8744"/>
                  <a:gd name="connsiteX17" fmla="*/ 177 w 9838"/>
                  <a:gd name="connsiteY17" fmla="*/ 5199 h 8744"/>
                  <a:gd name="connsiteX18" fmla="*/ 0 w 9838"/>
                  <a:gd name="connsiteY18" fmla="*/ 3958 h 8744"/>
                  <a:gd name="connsiteX19" fmla="*/ 89 w 9838"/>
                  <a:gd name="connsiteY19" fmla="*/ 2983 h 8744"/>
                  <a:gd name="connsiteX20" fmla="*/ 709 w 9838"/>
                  <a:gd name="connsiteY20" fmla="*/ 1742 h 8744"/>
                  <a:gd name="connsiteX21" fmla="*/ 1418 w 9838"/>
                  <a:gd name="connsiteY21" fmla="*/ 1033 h 8744"/>
                  <a:gd name="connsiteX22" fmla="*/ 2748 w 9838"/>
                  <a:gd name="connsiteY22" fmla="*/ 413 h 8744"/>
                  <a:gd name="connsiteX23" fmla="*/ 3723 w 9838"/>
                  <a:gd name="connsiteY23" fmla="*/ 324 h 8744"/>
                  <a:gd name="connsiteX24" fmla="*/ 4786 w 9838"/>
                  <a:gd name="connsiteY24" fmla="*/ 501 h 8744"/>
                  <a:gd name="connsiteX25" fmla="*/ 6116 w 9838"/>
                  <a:gd name="connsiteY25" fmla="*/ 1210 h 8744"/>
                  <a:gd name="connsiteX26" fmla="*/ 7091 w 9838"/>
                  <a:gd name="connsiteY26" fmla="*/ 2274 h 8744"/>
                  <a:gd name="connsiteX27" fmla="*/ 7179 w 9838"/>
                  <a:gd name="connsiteY27" fmla="*/ 2362 h 8744"/>
                  <a:gd name="connsiteX28" fmla="*/ 6559 w 9838"/>
                  <a:gd name="connsiteY28" fmla="*/ 1565 h 8744"/>
                  <a:gd name="connsiteX29" fmla="*/ 6648 w 9838"/>
                  <a:gd name="connsiteY29" fmla="*/ 1654 h 8744"/>
                  <a:gd name="connsiteX30" fmla="*/ 5850 w 9838"/>
                  <a:gd name="connsiteY30" fmla="*/ 1033 h 8744"/>
                  <a:gd name="connsiteX31" fmla="*/ 5939 w 9838"/>
                  <a:gd name="connsiteY31" fmla="*/ 1122 h 8744"/>
                  <a:gd name="connsiteX32" fmla="*/ 4964 w 9838"/>
                  <a:gd name="connsiteY32" fmla="*/ 678 h 8744"/>
                  <a:gd name="connsiteX33" fmla="*/ 5141 w 9838"/>
                  <a:gd name="connsiteY33" fmla="*/ 678 h 8744"/>
                  <a:gd name="connsiteX34" fmla="*/ 4077 w 9838"/>
                  <a:gd name="connsiteY34" fmla="*/ 501 h 8744"/>
                  <a:gd name="connsiteX35" fmla="*/ 4254 w 9838"/>
                  <a:gd name="connsiteY35" fmla="*/ 501 h 8744"/>
                  <a:gd name="connsiteX36" fmla="*/ 3191 w 9838"/>
                  <a:gd name="connsiteY36" fmla="*/ 590 h 8744"/>
                  <a:gd name="connsiteX37" fmla="*/ 3457 w 9838"/>
                  <a:gd name="connsiteY37" fmla="*/ 501 h 8744"/>
                  <a:gd name="connsiteX38" fmla="*/ 2482 w 9838"/>
                  <a:gd name="connsiteY38" fmla="*/ 856 h 8744"/>
                  <a:gd name="connsiteX39" fmla="*/ 2836 w 9838"/>
                  <a:gd name="connsiteY39" fmla="*/ 678 h 8744"/>
                  <a:gd name="connsiteX40" fmla="*/ 1950 w 9838"/>
                  <a:gd name="connsiteY40" fmla="*/ 1299 h 8744"/>
                  <a:gd name="connsiteX41" fmla="*/ 2039 w 9838"/>
                  <a:gd name="connsiteY41" fmla="*/ 1210 h 8744"/>
                  <a:gd name="connsiteX42" fmla="*/ 2482 w 9838"/>
                  <a:gd name="connsiteY42" fmla="*/ 856 h 8744"/>
                  <a:gd name="connsiteX43" fmla="*/ 3457 w 9838"/>
                  <a:gd name="connsiteY43" fmla="*/ 324 h 8744"/>
                  <a:gd name="connsiteX44" fmla="*/ 3989 w 9838"/>
                  <a:gd name="connsiteY44" fmla="*/ 146 h 8744"/>
                  <a:gd name="connsiteX45" fmla="*/ 3014 w 9838"/>
                  <a:gd name="connsiteY45" fmla="*/ 590 h 8744"/>
                  <a:gd name="connsiteX46" fmla="*/ 3279 w 9838"/>
                  <a:gd name="connsiteY46" fmla="*/ 501 h 8744"/>
                  <a:gd name="connsiteX47" fmla="*/ 4875 w 9838"/>
                  <a:gd name="connsiteY47" fmla="*/ 58 h 8744"/>
                  <a:gd name="connsiteX48" fmla="*/ 6559 w 9838"/>
                  <a:gd name="connsiteY48" fmla="*/ 146 h 8744"/>
                  <a:gd name="connsiteX49" fmla="*/ 7623 w 9838"/>
                  <a:gd name="connsiteY49" fmla="*/ 590 h 8744"/>
                  <a:gd name="connsiteX50" fmla="*/ 8864 w 9838"/>
                  <a:gd name="connsiteY50" fmla="*/ 1742 h 8744"/>
                  <a:gd name="connsiteX51" fmla="*/ 9395 w 9838"/>
                  <a:gd name="connsiteY51" fmla="*/ 2717 h 8744"/>
                  <a:gd name="connsiteX52" fmla="*/ 9839 w 9838"/>
                  <a:gd name="connsiteY52" fmla="*/ 4313 h 8744"/>
                  <a:gd name="connsiteX53" fmla="*/ 9750 w 9838"/>
                  <a:gd name="connsiteY53" fmla="*/ 5465 h 8744"/>
                  <a:gd name="connsiteX54" fmla="*/ 8509 w 9838"/>
                  <a:gd name="connsiteY54" fmla="*/ 7238 h 8744"/>
                  <a:gd name="connsiteX55" fmla="*/ 8509 w 9838"/>
                  <a:gd name="connsiteY55" fmla="*/ 7238 h 8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9838" h="8744">
                    <a:moveTo>
                      <a:pt x="8509" y="7238"/>
                    </a:moveTo>
                    <a:cubicBezTo>
                      <a:pt x="8509" y="7238"/>
                      <a:pt x="8420" y="7326"/>
                      <a:pt x="8509" y="7238"/>
                    </a:cubicBezTo>
                    <a:cubicBezTo>
                      <a:pt x="8420" y="7326"/>
                      <a:pt x="8420" y="7326"/>
                      <a:pt x="8420" y="7326"/>
                    </a:cubicBezTo>
                    <a:cubicBezTo>
                      <a:pt x="8154" y="7592"/>
                      <a:pt x="7800" y="7770"/>
                      <a:pt x="7534" y="8035"/>
                    </a:cubicBezTo>
                    <a:cubicBezTo>
                      <a:pt x="7534" y="8035"/>
                      <a:pt x="7445" y="8035"/>
                      <a:pt x="7445" y="8124"/>
                    </a:cubicBezTo>
                    <a:cubicBezTo>
                      <a:pt x="7445" y="8124"/>
                      <a:pt x="7445" y="8124"/>
                      <a:pt x="7445" y="8124"/>
                    </a:cubicBezTo>
                    <a:cubicBezTo>
                      <a:pt x="7445" y="8124"/>
                      <a:pt x="6470" y="8567"/>
                      <a:pt x="6382" y="8567"/>
                    </a:cubicBezTo>
                    <a:cubicBezTo>
                      <a:pt x="6382" y="8567"/>
                      <a:pt x="6382" y="8567"/>
                      <a:pt x="6293" y="8567"/>
                    </a:cubicBezTo>
                    <a:cubicBezTo>
                      <a:pt x="5850" y="8656"/>
                      <a:pt x="5495" y="8656"/>
                      <a:pt x="5052" y="8744"/>
                    </a:cubicBezTo>
                    <a:cubicBezTo>
                      <a:pt x="5052" y="8744"/>
                      <a:pt x="4964" y="8744"/>
                      <a:pt x="4964" y="8744"/>
                    </a:cubicBezTo>
                    <a:cubicBezTo>
                      <a:pt x="4875" y="8744"/>
                      <a:pt x="4786" y="8744"/>
                      <a:pt x="4786" y="8744"/>
                    </a:cubicBezTo>
                    <a:cubicBezTo>
                      <a:pt x="4343" y="8656"/>
                      <a:pt x="3900" y="8656"/>
                      <a:pt x="3545" y="8567"/>
                    </a:cubicBezTo>
                    <a:cubicBezTo>
                      <a:pt x="3545" y="8567"/>
                      <a:pt x="3457" y="8567"/>
                      <a:pt x="3457" y="8567"/>
                    </a:cubicBezTo>
                    <a:cubicBezTo>
                      <a:pt x="3279" y="8478"/>
                      <a:pt x="3102" y="8390"/>
                      <a:pt x="2925" y="8301"/>
                    </a:cubicBezTo>
                    <a:cubicBezTo>
                      <a:pt x="2748" y="8213"/>
                      <a:pt x="2570" y="8124"/>
                      <a:pt x="2393" y="8035"/>
                    </a:cubicBezTo>
                    <a:cubicBezTo>
                      <a:pt x="2039" y="7858"/>
                      <a:pt x="1684" y="7503"/>
                      <a:pt x="1418" y="7326"/>
                    </a:cubicBezTo>
                    <a:cubicBezTo>
                      <a:pt x="1152" y="7060"/>
                      <a:pt x="886" y="6706"/>
                      <a:pt x="709" y="6351"/>
                    </a:cubicBezTo>
                    <a:cubicBezTo>
                      <a:pt x="443" y="5997"/>
                      <a:pt x="354" y="5642"/>
                      <a:pt x="177" y="5199"/>
                    </a:cubicBezTo>
                    <a:cubicBezTo>
                      <a:pt x="89" y="4756"/>
                      <a:pt x="0" y="4401"/>
                      <a:pt x="0" y="3958"/>
                    </a:cubicBezTo>
                    <a:cubicBezTo>
                      <a:pt x="0" y="3603"/>
                      <a:pt x="89" y="3249"/>
                      <a:pt x="89" y="2983"/>
                    </a:cubicBezTo>
                    <a:cubicBezTo>
                      <a:pt x="177" y="2451"/>
                      <a:pt x="443" y="2097"/>
                      <a:pt x="709" y="1742"/>
                    </a:cubicBezTo>
                    <a:cubicBezTo>
                      <a:pt x="886" y="1476"/>
                      <a:pt x="1064" y="1210"/>
                      <a:pt x="1418" y="1033"/>
                    </a:cubicBezTo>
                    <a:cubicBezTo>
                      <a:pt x="1773" y="678"/>
                      <a:pt x="2216" y="501"/>
                      <a:pt x="2748" y="413"/>
                    </a:cubicBezTo>
                    <a:cubicBezTo>
                      <a:pt x="3102" y="413"/>
                      <a:pt x="3457" y="324"/>
                      <a:pt x="3723" y="324"/>
                    </a:cubicBezTo>
                    <a:cubicBezTo>
                      <a:pt x="4077" y="413"/>
                      <a:pt x="4432" y="413"/>
                      <a:pt x="4786" y="501"/>
                    </a:cubicBezTo>
                    <a:cubicBezTo>
                      <a:pt x="5318" y="590"/>
                      <a:pt x="5761" y="856"/>
                      <a:pt x="6116" y="1210"/>
                    </a:cubicBezTo>
                    <a:cubicBezTo>
                      <a:pt x="6559" y="1476"/>
                      <a:pt x="6914" y="1831"/>
                      <a:pt x="7091" y="2274"/>
                    </a:cubicBezTo>
                    <a:cubicBezTo>
                      <a:pt x="7091" y="2274"/>
                      <a:pt x="7179" y="2362"/>
                      <a:pt x="7179" y="2362"/>
                    </a:cubicBezTo>
                    <a:cubicBezTo>
                      <a:pt x="7002" y="2097"/>
                      <a:pt x="6736" y="1831"/>
                      <a:pt x="6559" y="1565"/>
                    </a:cubicBezTo>
                    <a:cubicBezTo>
                      <a:pt x="6559" y="1565"/>
                      <a:pt x="6648" y="1654"/>
                      <a:pt x="6648" y="1654"/>
                    </a:cubicBezTo>
                    <a:cubicBezTo>
                      <a:pt x="6382" y="1476"/>
                      <a:pt x="6116" y="1210"/>
                      <a:pt x="5850" y="1033"/>
                    </a:cubicBezTo>
                    <a:cubicBezTo>
                      <a:pt x="5850" y="1033"/>
                      <a:pt x="5939" y="1122"/>
                      <a:pt x="5939" y="1122"/>
                    </a:cubicBezTo>
                    <a:cubicBezTo>
                      <a:pt x="5584" y="944"/>
                      <a:pt x="5318" y="856"/>
                      <a:pt x="4964" y="678"/>
                    </a:cubicBezTo>
                    <a:cubicBezTo>
                      <a:pt x="5052" y="678"/>
                      <a:pt x="5052" y="678"/>
                      <a:pt x="5141" y="678"/>
                    </a:cubicBezTo>
                    <a:cubicBezTo>
                      <a:pt x="4786" y="590"/>
                      <a:pt x="4432" y="590"/>
                      <a:pt x="4077" y="501"/>
                    </a:cubicBezTo>
                    <a:cubicBezTo>
                      <a:pt x="4166" y="501"/>
                      <a:pt x="4166" y="501"/>
                      <a:pt x="4254" y="501"/>
                    </a:cubicBezTo>
                    <a:cubicBezTo>
                      <a:pt x="3900" y="501"/>
                      <a:pt x="3545" y="590"/>
                      <a:pt x="3191" y="590"/>
                    </a:cubicBezTo>
                    <a:cubicBezTo>
                      <a:pt x="3279" y="590"/>
                      <a:pt x="3368" y="590"/>
                      <a:pt x="3457" y="501"/>
                    </a:cubicBezTo>
                    <a:cubicBezTo>
                      <a:pt x="3102" y="590"/>
                      <a:pt x="2836" y="767"/>
                      <a:pt x="2482" y="856"/>
                    </a:cubicBezTo>
                    <a:cubicBezTo>
                      <a:pt x="2570" y="767"/>
                      <a:pt x="2659" y="767"/>
                      <a:pt x="2836" y="678"/>
                    </a:cubicBezTo>
                    <a:cubicBezTo>
                      <a:pt x="2570" y="856"/>
                      <a:pt x="2304" y="1122"/>
                      <a:pt x="1950" y="1299"/>
                    </a:cubicBezTo>
                    <a:cubicBezTo>
                      <a:pt x="1950" y="1299"/>
                      <a:pt x="2039" y="1210"/>
                      <a:pt x="2039" y="1210"/>
                    </a:cubicBezTo>
                    <a:cubicBezTo>
                      <a:pt x="2216" y="1122"/>
                      <a:pt x="2304" y="1033"/>
                      <a:pt x="2482" y="856"/>
                    </a:cubicBezTo>
                    <a:cubicBezTo>
                      <a:pt x="3014" y="413"/>
                      <a:pt x="2748" y="590"/>
                      <a:pt x="3457" y="324"/>
                    </a:cubicBezTo>
                    <a:cubicBezTo>
                      <a:pt x="3634" y="235"/>
                      <a:pt x="3811" y="146"/>
                      <a:pt x="3989" y="146"/>
                    </a:cubicBezTo>
                    <a:cubicBezTo>
                      <a:pt x="3634" y="324"/>
                      <a:pt x="3279" y="413"/>
                      <a:pt x="3014" y="590"/>
                    </a:cubicBezTo>
                    <a:cubicBezTo>
                      <a:pt x="3102" y="590"/>
                      <a:pt x="3191" y="501"/>
                      <a:pt x="3279" y="501"/>
                    </a:cubicBezTo>
                    <a:cubicBezTo>
                      <a:pt x="3723" y="235"/>
                      <a:pt x="4254" y="58"/>
                      <a:pt x="4875" y="58"/>
                    </a:cubicBezTo>
                    <a:cubicBezTo>
                      <a:pt x="5407" y="-30"/>
                      <a:pt x="6027" y="-30"/>
                      <a:pt x="6559" y="146"/>
                    </a:cubicBezTo>
                    <a:cubicBezTo>
                      <a:pt x="6914" y="324"/>
                      <a:pt x="7268" y="413"/>
                      <a:pt x="7623" y="590"/>
                    </a:cubicBezTo>
                    <a:cubicBezTo>
                      <a:pt x="8154" y="856"/>
                      <a:pt x="8509" y="1210"/>
                      <a:pt x="8864" y="1742"/>
                    </a:cubicBezTo>
                    <a:cubicBezTo>
                      <a:pt x="9129" y="2008"/>
                      <a:pt x="9307" y="2362"/>
                      <a:pt x="9395" y="2717"/>
                    </a:cubicBezTo>
                    <a:cubicBezTo>
                      <a:pt x="9661" y="3249"/>
                      <a:pt x="9839" y="3781"/>
                      <a:pt x="9839" y="4313"/>
                    </a:cubicBezTo>
                    <a:cubicBezTo>
                      <a:pt x="9839" y="4667"/>
                      <a:pt x="9750" y="5022"/>
                      <a:pt x="9750" y="5465"/>
                    </a:cubicBezTo>
                    <a:cubicBezTo>
                      <a:pt x="9395" y="6085"/>
                      <a:pt x="9041" y="6706"/>
                      <a:pt x="8509" y="7238"/>
                    </a:cubicBezTo>
                    <a:lnTo>
                      <a:pt x="8509" y="723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09" name="图形 232"/>
            <p:cNvGrpSpPr/>
            <p:nvPr/>
          </p:nvGrpSpPr>
          <p:grpSpPr>
            <a:xfrm>
              <a:off x="8261653" y="2070471"/>
              <a:ext cx="1647509" cy="806182"/>
              <a:chOff x="8261653" y="2070471"/>
              <a:chExt cx="1647509" cy="806182"/>
            </a:xfrm>
          </p:grpSpPr>
          <p:sp>
            <p:nvSpPr>
              <p:cNvPr id="610" name="任意多边形: 形状 609"/>
              <p:cNvSpPr/>
              <p:nvPr>
                <p:custDataLst>
                  <p:tags r:id="rId346"/>
                </p:custDataLst>
              </p:nvPr>
            </p:nvSpPr>
            <p:spPr>
              <a:xfrm>
                <a:off x="8317097" y="2638632"/>
                <a:ext cx="1448871" cy="235943"/>
              </a:xfrm>
              <a:custGeom>
                <a:avLst/>
                <a:gdLst>
                  <a:gd name="connsiteX0" fmla="*/ 20228 w 1448871"/>
                  <a:gd name="connsiteY0" fmla="*/ 2836 h 235943"/>
                  <a:gd name="connsiteX1" fmla="*/ 3210 w 1448871"/>
                  <a:gd name="connsiteY1" fmla="*/ 152985 h 235943"/>
                  <a:gd name="connsiteX2" fmla="*/ 20406 w 1448871"/>
                  <a:gd name="connsiteY2" fmla="*/ 231693 h 235943"/>
                  <a:gd name="connsiteX3" fmla="*/ 826014 w 1448871"/>
                  <a:gd name="connsiteY3" fmla="*/ 230630 h 235943"/>
                  <a:gd name="connsiteX4" fmla="*/ 1434940 w 1448871"/>
                  <a:gd name="connsiteY4" fmla="*/ 234086 h 235943"/>
                  <a:gd name="connsiteX5" fmla="*/ 1447172 w 1448871"/>
                  <a:gd name="connsiteY5" fmla="*/ 91649 h 235943"/>
                  <a:gd name="connsiteX6" fmla="*/ 1431484 w 1448871"/>
                  <a:gd name="connsiteY6" fmla="*/ 0 h 235943"/>
                  <a:gd name="connsiteX7" fmla="*/ 517385 w 1448871"/>
                  <a:gd name="connsiteY7" fmla="*/ 0 h 235943"/>
                  <a:gd name="connsiteX8" fmla="*/ 20228 w 1448871"/>
                  <a:gd name="connsiteY8" fmla="*/ 2836 h 235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8871" h="235943">
                    <a:moveTo>
                      <a:pt x="20228" y="2836"/>
                    </a:moveTo>
                    <a:cubicBezTo>
                      <a:pt x="-4058" y="47420"/>
                      <a:pt x="-1753" y="119392"/>
                      <a:pt x="3210" y="152985"/>
                    </a:cubicBezTo>
                    <a:cubicBezTo>
                      <a:pt x="8263" y="186578"/>
                      <a:pt x="20406" y="231693"/>
                      <a:pt x="20406" y="231693"/>
                    </a:cubicBezTo>
                    <a:lnTo>
                      <a:pt x="826014" y="230630"/>
                    </a:lnTo>
                    <a:cubicBezTo>
                      <a:pt x="826014" y="230630"/>
                      <a:pt x="1434763" y="239759"/>
                      <a:pt x="1434940" y="234086"/>
                    </a:cubicBezTo>
                    <a:cubicBezTo>
                      <a:pt x="1435206" y="228325"/>
                      <a:pt x="1454617" y="136676"/>
                      <a:pt x="1447172" y="91649"/>
                    </a:cubicBezTo>
                    <a:cubicBezTo>
                      <a:pt x="1439727" y="46622"/>
                      <a:pt x="1431484" y="0"/>
                      <a:pt x="1431484" y="0"/>
                    </a:cubicBezTo>
                    <a:lnTo>
                      <a:pt x="517385" y="0"/>
                    </a:lnTo>
                    <a:lnTo>
                      <a:pt x="20228" y="2836"/>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1" name="任意多边形: 形状 610"/>
              <p:cNvSpPr/>
              <p:nvPr>
                <p:custDataLst>
                  <p:tags r:id="rId347"/>
                </p:custDataLst>
              </p:nvPr>
            </p:nvSpPr>
            <p:spPr>
              <a:xfrm>
                <a:off x="8334001" y="2634262"/>
                <a:ext cx="1193689" cy="53042"/>
              </a:xfrm>
              <a:custGeom>
                <a:avLst/>
                <a:gdLst>
                  <a:gd name="connsiteX0" fmla="*/ 2172 w 1193689"/>
                  <a:gd name="connsiteY0" fmla="*/ 24844 h 53042"/>
                  <a:gd name="connsiteX1" fmla="*/ 52872 w 1193689"/>
                  <a:gd name="connsiteY1" fmla="*/ 33353 h 53042"/>
                  <a:gd name="connsiteX2" fmla="*/ 110130 w 1193689"/>
                  <a:gd name="connsiteY2" fmla="*/ 33619 h 53042"/>
                  <a:gd name="connsiteX3" fmla="*/ 226863 w 1193689"/>
                  <a:gd name="connsiteY3" fmla="*/ 34151 h 53042"/>
                  <a:gd name="connsiteX4" fmla="*/ 455720 w 1193689"/>
                  <a:gd name="connsiteY4" fmla="*/ 38494 h 53042"/>
                  <a:gd name="connsiteX5" fmla="*/ 915561 w 1193689"/>
                  <a:gd name="connsiteY5" fmla="*/ 47446 h 53042"/>
                  <a:gd name="connsiteX6" fmla="*/ 1043108 w 1193689"/>
                  <a:gd name="connsiteY6" fmla="*/ 50549 h 53042"/>
                  <a:gd name="connsiteX7" fmla="*/ 1109053 w 1193689"/>
                  <a:gd name="connsiteY7" fmla="*/ 52233 h 53042"/>
                  <a:gd name="connsiteX8" fmla="*/ 1139809 w 1193689"/>
                  <a:gd name="connsiteY8" fmla="*/ 53030 h 53042"/>
                  <a:gd name="connsiteX9" fmla="*/ 1175086 w 1193689"/>
                  <a:gd name="connsiteY9" fmla="*/ 49928 h 53042"/>
                  <a:gd name="connsiteX10" fmla="*/ 1193522 w 1193689"/>
                  <a:gd name="connsiteY10" fmla="*/ 33531 h 53042"/>
                  <a:gd name="connsiteX11" fmla="*/ 1180759 w 1193689"/>
                  <a:gd name="connsiteY11" fmla="*/ 13676 h 53042"/>
                  <a:gd name="connsiteX12" fmla="*/ 1123146 w 1193689"/>
                  <a:gd name="connsiteY12" fmla="*/ 8092 h 53042"/>
                  <a:gd name="connsiteX13" fmla="*/ 1065976 w 1193689"/>
                  <a:gd name="connsiteY13" fmla="*/ 7029 h 53042"/>
                  <a:gd name="connsiteX14" fmla="*/ 949420 w 1193689"/>
                  <a:gd name="connsiteY14" fmla="*/ 4901 h 53042"/>
                  <a:gd name="connsiteX15" fmla="*/ 718436 w 1193689"/>
                  <a:gd name="connsiteY15" fmla="*/ 1179 h 53042"/>
                  <a:gd name="connsiteX16" fmla="*/ 256113 w 1193689"/>
                  <a:gd name="connsiteY16" fmla="*/ 2331 h 53042"/>
                  <a:gd name="connsiteX17" fmla="*/ 128389 w 1193689"/>
                  <a:gd name="connsiteY17" fmla="*/ 4547 h 53042"/>
                  <a:gd name="connsiteX18" fmla="*/ 62267 w 1193689"/>
                  <a:gd name="connsiteY18" fmla="*/ 6054 h 53042"/>
                  <a:gd name="connsiteX19" fmla="*/ 2349 w 1193689"/>
                  <a:gd name="connsiteY19" fmla="*/ 16690 h 53042"/>
                  <a:gd name="connsiteX20" fmla="*/ 2172 w 1193689"/>
                  <a:gd name="connsiteY20" fmla="*/ 24844 h 53042"/>
                  <a:gd name="connsiteX21" fmla="*/ 2172 w 1193689"/>
                  <a:gd name="connsiteY21" fmla="*/ 24844 h 5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93689" h="53042">
                    <a:moveTo>
                      <a:pt x="2172" y="24844"/>
                    </a:moveTo>
                    <a:cubicBezTo>
                      <a:pt x="17240" y="34772"/>
                      <a:pt x="34967" y="32910"/>
                      <a:pt x="52872" y="33353"/>
                    </a:cubicBezTo>
                    <a:cubicBezTo>
                      <a:pt x="71928" y="33797"/>
                      <a:pt x="91074" y="33531"/>
                      <a:pt x="110130" y="33619"/>
                    </a:cubicBezTo>
                    <a:cubicBezTo>
                      <a:pt x="149041" y="33619"/>
                      <a:pt x="187952" y="33797"/>
                      <a:pt x="226863" y="34151"/>
                    </a:cubicBezTo>
                    <a:cubicBezTo>
                      <a:pt x="303178" y="34860"/>
                      <a:pt x="379405" y="37253"/>
                      <a:pt x="455720" y="38494"/>
                    </a:cubicBezTo>
                    <a:cubicBezTo>
                      <a:pt x="609060" y="40976"/>
                      <a:pt x="762311" y="43901"/>
                      <a:pt x="915561" y="47446"/>
                    </a:cubicBezTo>
                    <a:cubicBezTo>
                      <a:pt x="958106" y="48421"/>
                      <a:pt x="1000563" y="49485"/>
                      <a:pt x="1043108" y="50549"/>
                    </a:cubicBezTo>
                    <a:cubicBezTo>
                      <a:pt x="1065090" y="51080"/>
                      <a:pt x="1087071" y="51701"/>
                      <a:pt x="1109053" y="52233"/>
                    </a:cubicBezTo>
                    <a:cubicBezTo>
                      <a:pt x="1119334" y="52499"/>
                      <a:pt x="1129616" y="52853"/>
                      <a:pt x="1139809" y="53030"/>
                    </a:cubicBezTo>
                    <a:cubicBezTo>
                      <a:pt x="1151686" y="53208"/>
                      <a:pt x="1163209" y="51346"/>
                      <a:pt x="1175086" y="49928"/>
                    </a:cubicBezTo>
                    <a:cubicBezTo>
                      <a:pt x="1184216" y="48865"/>
                      <a:pt x="1192193" y="43192"/>
                      <a:pt x="1193522" y="33531"/>
                    </a:cubicBezTo>
                    <a:cubicBezTo>
                      <a:pt x="1194675" y="25110"/>
                      <a:pt x="1189800" y="15183"/>
                      <a:pt x="1180759" y="13676"/>
                    </a:cubicBezTo>
                    <a:cubicBezTo>
                      <a:pt x="1161436" y="10485"/>
                      <a:pt x="1142912" y="8447"/>
                      <a:pt x="1123146" y="8092"/>
                    </a:cubicBezTo>
                    <a:cubicBezTo>
                      <a:pt x="1104089" y="7738"/>
                      <a:pt x="1085033" y="7383"/>
                      <a:pt x="1065976" y="7029"/>
                    </a:cubicBezTo>
                    <a:cubicBezTo>
                      <a:pt x="1027154" y="6319"/>
                      <a:pt x="988242" y="5610"/>
                      <a:pt x="949420" y="4901"/>
                    </a:cubicBezTo>
                    <a:cubicBezTo>
                      <a:pt x="872396" y="3483"/>
                      <a:pt x="795460" y="2242"/>
                      <a:pt x="718436" y="1179"/>
                    </a:cubicBezTo>
                    <a:cubicBezTo>
                      <a:pt x="564387" y="-949"/>
                      <a:pt x="410339" y="26"/>
                      <a:pt x="256113" y="2331"/>
                    </a:cubicBezTo>
                    <a:cubicBezTo>
                      <a:pt x="213568" y="2951"/>
                      <a:pt x="170934" y="3660"/>
                      <a:pt x="128389" y="4547"/>
                    </a:cubicBezTo>
                    <a:cubicBezTo>
                      <a:pt x="106408" y="4990"/>
                      <a:pt x="84337" y="5167"/>
                      <a:pt x="62267" y="6054"/>
                    </a:cubicBezTo>
                    <a:cubicBezTo>
                      <a:pt x="42235" y="6851"/>
                      <a:pt x="19899" y="4901"/>
                      <a:pt x="2349" y="16690"/>
                    </a:cubicBezTo>
                    <a:cubicBezTo>
                      <a:pt x="-753" y="18728"/>
                      <a:pt x="-753" y="22806"/>
                      <a:pt x="2172" y="24844"/>
                    </a:cubicBezTo>
                    <a:lnTo>
                      <a:pt x="2172" y="24844"/>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2" name="任意多边形: 形状 611"/>
              <p:cNvSpPr/>
              <p:nvPr>
                <p:custDataLst>
                  <p:tags r:id="rId348"/>
                </p:custDataLst>
              </p:nvPr>
            </p:nvSpPr>
            <p:spPr>
              <a:xfrm>
                <a:off x="8334976" y="2864540"/>
                <a:ext cx="1413427" cy="9646"/>
              </a:xfrm>
              <a:custGeom>
                <a:avLst/>
                <a:gdLst>
                  <a:gd name="connsiteX0" fmla="*/ 2704 w 1413427"/>
                  <a:gd name="connsiteY0" fmla="*/ 7735 h 9646"/>
                  <a:gd name="connsiteX1" fmla="*/ 72903 w 1413427"/>
                  <a:gd name="connsiteY1" fmla="*/ 9596 h 9646"/>
                  <a:gd name="connsiteX2" fmla="*/ 140266 w 1413427"/>
                  <a:gd name="connsiteY2" fmla="*/ 9596 h 9646"/>
                  <a:gd name="connsiteX3" fmla="*/ 277828 w 1413427"/>
                  <a:gd name="connsiteY3" fmla="*/ 9596 h 9646"/>
                  <a:gd name="connsiteX4" fmla="*/ 552953 w 1413427"/>
                  <a:gd name="connsiteY4" fmla="*/ 9596 h 9646"/>
                  <a:gd name="connsiteX5" fmla="*/ 1100455 w 1413427"/>
                  <a:gd name="connsiteY5" fmla="*/ 9242 h 9646"/>
                  <a:gd name="connsiteX6" fmla="*/ 1409350 w 1413427"/>
                  <a:gd name="connsiteY6" fmla="*/ 8976 h 9646"/>
                  <a:gd name="connsiteX7" fmla="*/ 1409527 w 1413427"/>
                  <a:gd name="connsiteY7" fmla="*/ 733 h 9646"/>
                  <a:gd name="connsiteX8" fmla="*/ 859189 w 1413427"/>
                  <a:gd name="connsiteY8" fmla="*/ 201 h 9646"/>
                  <a:gd name="connsiteX9" fmla="*/ 311687 w 1413427"/>
                  <a:gd name="connsiteY9" fmla="*/ 112 h 9646"/>
                  <a:gd name="connsiteX10" fmla="*/ 157284 w 1413427"/>
                  <a:gd name="connsiteY10" fmla="*/ 112 h 9646"/>
                  <a:gd name="connsiteX11" fmla="*/ 81501 w 1413427"/>
                  <a:gd name="connsiteY11" fmla="*/ 112 h 9646"/>
                  <a:gd name="connsiteX12" fmla="*/ 2881 w 1413427"/>
                  <a:gd name="connsiteY12" fmla="*/ 1973 h 9646"/>
                  <a:gd name="connsiteX13" fmla="*/ 2704 w 1413427"/>
                  <a:gd name="connsiteY13" fmla="*/ 7735 h 9646"/>
                  <a:gd name="connsiteX14" fmla="*/ 2704 w 1413427"/>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13427" h="9646">
                    <a:moveTo>
                      <a:pt x="2704" y="7735"/>
                    </a:moveTo>
                    <a:cubicBezTo>
                      <a:pt x="25926" y="10128"/>
                      <a:pt x="49415" y="9596"/>
                      <a:pt x="72903" y="9596"/>
                    </a:cubicBezTo>
                    <a:cubicBezTo>
                      <a:pt x="95328" y="9596"/>
                      <a:pt x="117841" y="9596"/>
                      <a:pt x="140266" y="9596"/>
                    </a:cubicBezTo>
                    <a:cubicBezTo>
                      <a:pt x="186091" y="9596"/>
                      <a:pt x="232004" y="9596"/>
                      <a:pt x="277828" y="9596"/>
                    </a:cubicBezTo>
                    <a:cubicBezTo>
                      <a:pt x="369566" y="9596"/>
                      <a:pt x="461304" y="9596"/>
                      <a:pt x="552953" y="9596"/>
                    </a:cubicBezTo>
                    <a:cubicBezTo>
                      <a:pt x="735454" y="9596"/>
                      <a:pt x="917954" y="9419"/>
                      <a:pt x="1100455" y="9242"/>
                    </a:cubicBezTo>
                    <a:cubicBezTo>
                      <a:pt x="1203450" y="9153"/>
                      <a:pt x="1306355" y="8976"/>
                      <a:pt x="1409350" y="8976"/>
                    </a:cubicBezTo>
                    <a:cubicBezTo>
                      <a:pt x="1414668" y="8976"/>
                      <a:pt x="1414845" y="733"/>
                      <a:pt x="1409527" y="733"/>
                    </a:cubicBezTo>
                    <a:cubicBezTo>
                      <a:pt x="1226051" y="733"/>
                      <a:pt x="1042664" y="378"/>
                      <a:pt x="859189" y="201"/>
                    </a:cubicBezTo>
                    <a:cubicBezTo>
                      <a:pt x="676688" y="23"/>
                      <a:pt x="494188" y="112"/>
                      <a:pt x="311687" y="112"/>
                    </a:cubicBezTo>
                    <a:cubicBezTo>
                      <a:pt x="260190" y="112"/>
                      <a:pt x="208693" y="112"/>
                      <a:pt x="157284" y="112"/>
                    </a:cubicBezTo>
                    <a:cubicBezTo>
                      <a:pt x="132023" y="112"/>
                      <a:pt x="106762" y="112"/>
                      <a:pt x="81501" y="112"/>
                    </a:cubicBezTo>
                    <a:cubicBezTo>
                      <a:pt x="55353" y="112"/>
                      <a:pt x="29028" y="-686"/>
                      <a:pt x="2881" y="1973"/>
                    </a:cubicBezTo>
                    <a:cubicBezTo>
                      <a:pt x="-930" y="2417"/>
                      <a:pt x="-930" y="7380"/>
                      <a:pt x="2704" y="7735"/>
                    </a:cubicBezTo>
                    <a:lnTo>
                      <a:pt x="270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3" name="任意多边形: 形状 612"/>
              <p:cNvSpPr/>
              <p:nvPr>
                <p:custDataLst>
                  <p:tags r:id="rId349"/>
                </p:custDataLst>
              </p:nvPr>
            </p:nvSpPr>
            <p:spPr>
              <a:xfrm>
                <a:off x="8268544" y="2350300"/>
                <a:ext cx="1514758" cy="298366"/>
              </a:xfrm>
              <a:custGeom>
                <a:avLst/>
                <a:gdLst>
                  <a:gd name="connsiteX0" fmla="*/ 13207 w 1514758"/>
                  <a:gd name="connsiteY0" fmla="*/ 0 h 298366"/>
                  <a:gd name="connsiteX1" fmla="*/ 14448 w 1514758"/>
                  <a:gd name="connsiteY1" fmla="*/ 27300 h 298366"/>
                  <a:gd name="connsiteX2" fmla="*/ 1449191 w 1514758"/>
                  <a:gd name="connsiteY2" fmla="*/ 27300 h 298366"/>
                  <a:gd name="connsiteX3" fmla="*/ 1479947 w 1514758"/>
                  <a:gd name="connsiteY3" fmla="*/ 170003 h 298366"/>
                  <a:gd name="connsiteX4" fmla="*/ 1443518 w 1514758"/>
                  <a:gd name="connsiteY4" fmla="*/ 263070 h 298366"/>
                  <a:gd name="connsiteX5" fmla="*/ 5939 w 1514758"/>
                  <a:gd name="connsiteY5" fmla="*/ 265375 h 298366"/>
                  <a:gd name="connsiteX6" fmla="*/ 0 w 1514758"/>
                  <a:gd name="connsiteY6" fmla="*/ 292852 h 298366"/>
                  <a:gd name="connsiteX7" fmla="*/ 1472857 w 1514758"/>
                  <a:gd name="connsiteY7" fmla="*/ 292852 h 298366"/>
                  <a:gd name="connsiteX8" fmla="*/ 1514427 w 1514758"/>
                  <a:gd name="connsiteY8" fmla="*/ 144565 h 298366"/>
                  <a:gd name="connsiteX9" fmla="*/ 1487925 w 1514758"/>
                  <a:gd name="connsiteY9" fmla="*/ 0 h 298366"/>
                  <a:gd name="connsiteX10" fmla="*/ 13207 w 1514758"/>
                  <a:gd name="connsiteY10" fmla="*/ 0 h 29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4758" h="298366">
                    <a:moveTo>
                      <a:pt x="13207" y="0"/>
                    </a:moveTo>
                    <a:cubicBezTo>
                      <a:pt x="10193" y="12320"/>
                      <a:pt x="14448" y="27300"/>
                      <a:pt x="14448" y="27300"/>
                    </a:cubicBezTo>
                    <a:lnTo>
                      <a:pt x="1449191" y="27300"/>
                    </a:lnTo>
                    <a:cubicBezTo>
                      <a:pt x="1449191" y="27300"/>
                      <a:pt x="1489254" y="100158"/>
                      <a:pt x="1479947" y="170003"/>
                    </a:cubicBezTo>
                    <a:cubicBezTo>
                      <a:pt x="1470641" y="239848"/>
                      <a:pt x="1443518" y="263070"/>
                      <a:pt x="1443518" y="263070"/>
                    </a:cubicBezTo>
                    <a:lnTo>
                      <a:pt x="5939" y="265375"/>
                    </a:lnTo>
                    <a:lnTo>
                      <a:pt x="0" y="292852"/>
                    </a:lnTo>
                    <a:cubicBezTo>
                      <a:pt x="0" y="292852"/>
                      <a:pt x="1470730" y="305261"/>
                      <a:pt x="1472857" y="292852"/>
                    </a:cubicBezTo>
                    <a:cubicBezTo>
                      <a:pt x="1474984" y="280443"/>
                      <a:pt x="1510616" y="234264"/>
                      <a:pt x="1514427" y="144565"/>
                    </a:cubicBezTo>
                    <a:cubicBezTo>
                      <a:pt x="1518238" y="54865"/>
                      <a:pt x="1487925" y="0"/>
                      <a:pt x="1487925" y="0"/>
                    </a:cubicBezTo>
                    <a:lnTo>
                      <a:pt x="13207" y="0"/>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4" name="任意多边形: 形状 613"/>
              <p:cNvSpPr/>
              <p:nvPr>
                <p:custDataLst>
                  <p:tags r:id="rId350"/>
                </p:custDataLst>
              </p:nvPr>
            </p:nvSpPr>
            <p:spPr>
              <a:xfrm>
                <a:off x="8334135" y="2074732"/>
                <a:ext cx="1567575" cy="274707"/>
              </a:xfrm>
              <a:custGeom>
                <a:avLst/>
                <a:gdLst>
                  <a:gd name="connsiteX0" fmla="*/ 2393 w 1567575"/>
                  <a:gd name="connsiteY0" fmla="*/ 16752 h 274707"/>
                  <a:gd name="connsiteX1" fmla="*/ 5229 w 1567575"/>
                  <a:gd name="connsiteY1" fmla="*/ 43431 h 274707"/>
                  <a:gd name="connsiteX2" fmla="*/ 108135 w 1567575"/>
                  <a:gd name="connsiteY2" fmla="*/ 50700 h 274707"/>
                  <a:gd name="connsiteX3" fmla="*/ 357201 w 1567575"/>
                  <a:gd name="connsiteY3" fmla="*/ 41836 h 274707"/>
                  <a:gd name="connsiteX4" fmla="*/ 695966 w 1567575"/>
                  <a:gd name="connsiteY4" fmla="*/ 34213 h 274707"/>
                  <a:gd name="connsiteX5" fmla="*/ 767495 w 1567575"/>
                  <a:gd name="connsiteY5" fmla="*/ 40418 h 274707"/>
                  <a:gd name="connsiteX6" fmla="*/ 785665 w 1567575"/>
                  <a:gd name="connsiteY6" fmla="*/ 125419 h 274707"/>
                  <a:gd name="connsiteX7" fmla="*/ 758543 w 1567575"/>
                  <a:gd name="connsiteY7" fmla="*/ 234086 h 274707"/>
                  <a:gd name="connsiteX8" fmla="*/ 0 w 1567575"/>
                  <a:gd name="connsiteY8" fmla="*/ 237366 h 274707"/>
                  <a:gd name="connsiteX9" fmla="*/ 4609 w 1567575"/>
                  <a:gd name="connsiteY9" fmla="*/ 274682 h 274707"/>
                  <a:gd name="connsiteX10" fmla="*/ 789388 w 1567575"/>
                  <a:gd name="connsiteY10" fmla="*/ 274682 h 274707"/>
                  <a:gd name="connsiteX11" fmla="*/ 1538624 w 1567575"/>
                  <a:gd name="connsiteY11" fmla="*/ 270516 h 274707"/>
                  <a:gd name="connsiteX12" fmla="*/ 1566633 w 1567575"/>
                  <a:gd name="connsiteY12" fmla="*/ 145805 h 274707"/>
                  <a:gd name="connsiteX13" fmla="*/ 1565481 w 1567575"/>
                  <a:gd name="connsiteY13" fmla="*/ 50788 h 274707"/>
                  <a:gd name="connsiteX14" fmla="*/ 1530824 w 1567575"/>
                  <a:gd name="connsiteY14" fmla="*/ 16841 h 274707"/>
                  <a:gd name="connsiteX15" fmla="*/ 1122835 w 1567575"/>
                  <a:gd name="connsiteY15" fmla="*/ 9927 h 274707"/>
                  <a:gd name="connsiteX16" fmla="*/ 799138 w 1567575"/>
                  <a:gd name="connsiteY16" fmla="*/ 0 h 274707"/>
                  <a:gd name="connsiteX17" fmla="*/ 403026 w 1567575"/>
                  <a:gd name="connsiteY17" fmla="*/ 7445 h 274707"/>
                  <a:gd name="connsiteX18" fmla="*/ 2393 w 1567575"/>
                  <a:gd name="connsiteY18" fmla="*/ 16752 h 27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67575" h="274707">
                    <a:moveTo>
                      <a:pt x="2393" y="16752"/>
                    </a:moveTo>
                    <a:cubicBezTo>
                      <a:pt x="2304" y="18968"/>
                      <a:pt x="5229" y="43431"/>
                      <a:pt x="5229" y="43431"/>
                    </a:cubicBezTo>
                    <a:lnTo>
                      <a:pt x="108135" y="50700"/>
                    </a:lnTo>
                    <a:cubicBezTo>
                      <a:pt x="108135" y="50700"/>
                      <a:pt x="347983" y="42456"/>
                      <a:pt x="357201" y="41836"/>
                    </a:cubicBezTo>
                    <a:cubicBezTo>
                      <a:pt x="366419" y="41216"/>
                      <a:pt x="678505" y="34213"/>
                      <a:pt x="695966" y="34213"/>
                    </a:cubicBezTo>
                    <a:cubicBezTo>
                      <a:pt x="713428" y="34213"/>
                      <a:pt x="767495" y="40418"/>
                      <a:pt x="767495" y="40418"/>
                    </a:cubicBezTo>
                    <a:cubicBezTo>
                      <a:pt x="767495" y="40418"/>
                      <a:pt x="789388" y="44406"/>
                      <a:pt x="785665" y="125419"/>
                    </a:cubicBezTo>
                    <a:cubicBezTo>
                      <a:pt x="781943" y="206432"/>
                      <a:pt x="758543" y="234086"/>
                      <a:pt x="758543" y="234086"/>
                    </a:cubicBezTo>
                    <a:lnTo>
                      <a:pt x="0" y="237366"/>
                    </a:lnTo>
                    <a:lnTo>
                      <a:pt x="4609" y="274682"/>
                    </a:lnTo>
                    <a:lnTo>
                      <a:pt x="789388" y="274682"/>
                    </a:lnTo>
                    <a:cubicBezTo>
                      <a:pt x="789388" y="274682"/>
                      <a:pt x="1537029" y="275302"/>
                      <a:pt x="1538624" y="270516"/>
                    </a:cubicBezTo>
                    <a:cubicBezTo>
                      <a:pt x="1540220" y="265641"/>
                      <a:pt x="1563974" y="204039"/>
                      <a:pt x="1566633" y="145805"/>
                    </a:cubicBezTo>
                    <a:cubicBezTo>
                      <a:pt x="1569292" y="87572"/>
                      <a:pt x="1565481" y="50788"/>
                      <a:pt x="1565481" y="50788"/>
                    </a:cubicBezTo>
                    <a:lnTo>
                      <a:pt x="1530824" y="16841"/>
                    </a:lnTo>
                    <a:lnTo>
                      <a:pt x="1122835" y="9927"/>
                    </a:lnTo>
                    <a:lnTo>
                      <a:pt x="799138" y="0"/>
                    </a:lnTo>
                    <a:lnTo>
                      <a:pt x="403026" y="7445"/>
                    </a:lnTo>
                    <a:lnTo>
                      <a:pt x="2393" y="16752"/>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5" name="任意多边形: 形状 614"/>
              <p:cNvSpPr/>
              <p:nvPr>
                <p:custDataLst>
                  <p:tags r:id="rId351"/>
                </p:custDataLst>
              </p:nvPr>
            </p:nvSpPr>
            <p:spPr>
              <a:xfrm>
                <a:off x="8365246" y="2111250"/>
                <a:ext cx="750293" cy="201318"/>
              </a:xfrm>
              <a:custGeom>
                <a:avLst/>
                <a:gdLst>
                  <a:gd name="connsiteX0" fmla="*/ 23400 w 750293"/>
                  <a:gd name="connsiteY0" fmla="*/ 10636 h 201318"/>
                  <a:gd name="connsiteX1" fmla="*/ 34391 w 750293"/>
                  <a:gd name="connsiteY1" fmla="*/ 123115 h 201318"/>
                  <a:gd name="connsiteX2" fmla="*/ 0 w 750293"/>
                  <a:gd name="connsiteY2" fmla="*/ 197569 h 201318"/>
                  <a:gd name="connsiteX3" fmla="*/ 528888 w 750293"/>
                  <a:gd name="connsiteY3" fmla="*/ 192605 h 201318"/>
                  <a:gd name="connsiteX4" fmla="*/ 730889 w 750293"/>
                  <a:gd name="connsiteY4" fmla="*/ 200316 h 201318"/>
                  <a:gd name="connsiteX5" fmla="*/ 750211 w 750293"/>
                  <a:gd name="connsiteY5" fmla="*/ 103526 h 201318"/>
                  <a:gd name="connsiteX6" fmla="*/ 736295 w 750293"/>
                  <a:gd name="connsiteY6" fmla="*/ 3811 h 201318"/>
                  <a:gd name="connsiteX7" fmla="*/ 395846 w 750293"/>
                  <a:gd name="connsiteY7" fmla="*/ 0 h 201318"/>
                  <a:gd name="connsiteX8" fmla="*/ 188528 w 750293"/>
                  <a:gd name="connsiteY8" fmla="*/ 12941 h 201318"/>
                  <a:gd name="connsiteX9" fmla="*/ 23400 w 750293"/>
                  <a:gd name="connsiteY9" fmla="*/ 10636 h 20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0293" h="201318">
                    <a:moveTo>
                      <a:pt x="23400" y="10636"/>
                    </a:moveTo>
                    <a:cubicBezTo>
                      <a:pt x="43609" y="62134"/>
                      <a:pt x="42279" y="95106"/>
                      <a:pt x="34391" y="123115"/>
                    </a:cubicBezTo>
                    <a:cubicBezTo>
                      <a:pt x="26591" y="151124"/>
                      <a:pt x="0" y="197569"/>
                      <a:pt x="0" y="197569"/>
                    </a:cubicBezTo>
                    <a:lnTo>
                      <a:pt x="528888" y="192605"/>
                    </a:lnTo>
                    <a:cubicBezTo>
                      <a:pt x="528888" y="192605"/>
                      <a:pt x="730711" y="204837"/>
                      <a:pt x="730889" y="200316"/>
                    </a:cubicBezTo>
                    <a:cubicBezTo>
                      <a:pt x="731066" y="195796"/>
                      <a:pt x="748882" y="133751"/>
                      <a:pt x="750211" y="103526"/>
                    </a:cubicBezTo>
                    <a:cubicBezTo>
                      <a:pt x="751541" y="73302"/>
                      <a:pt x="736295" y="3811"/>
                      <a:pt x="736295" y="3811"/>
                    </a:cubicBezTo>
                    <a:lnTo>
                      <a:pt x="395846" y="0"/>
                    </a:lnTo>
                    <a:cubicBezTo>
                      <a:pt x="395846" y="0"/>
                      <a:pt x="194644" y="12941"/>
                      <a:pt x="188528" y="12941"/>
                    </a:cubicBezTo>
                    <a:cubicBezTo>
                      <a:pt x="182501" y="13029"/>
                      <a:pt x="23400" y="10636"/>
                      <a:pt x="23400" y="10636"/>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6" name="任意多边形: 形状 615"/>
              <p:cNvSpPr/>
              <p:nvPr>
                <p:custDataLst>
                  <p:tags r:id="rId352"/>
                </p:custDataLst>
              </p:nvPr>
            </p:nvSpPr>
            <p:spPr>
              <a:xfrm>
                <a:off x="8337060" y="2376499"/>
                <a:ext cx="1413499" cy="236871"/>
              </a:xfrm>
              <a:custGeom>
                <a:avLst/>
                <a:gdLst>
                  <a:gd name="connsiteX0" fmla="*/ 1410989 w 1413499"/>
                  <a:gd name="connsiteY0" fmla="*/ 140259 h 236871"/>
                  <a:gd name="connsiteX1" fmla="*/ 1410989 w 1413499"/>
                  <a:gd name="connsiteY1" fmla="*/ 140436 h 236871"/>
                  <a:gd name="connsiteX2" fmla="*/ 1403987 w 1413499"/>
                  <a:gd name="connsiteY2" fmla="*/ 185463 h 236871"/>
                  <a:gd name="connsiteX3" fmla="*/ 1384576 w 1413499"/>
                  <a:gd name="connsiteY3" fmla="*/ 230135 h 236871"/>
                  <a:gd name="connsiteX4" fmla="*/ 1375092 w 1413499"/>
                  <a:gd name="connsiteY4" fmla="*/ 236871 h 236871"/>
                  <a:gd name="connsiteX5" fmla="*/ 4432 w 1413499"/>
                  <a:gd name="connsiteY5" fmla="*/ 236871 h 236871"/>
                  <a:gd name="connsiteX6" fmla="*/ 22957 w 1413499"/>
                  <a:gd name="connsiteY6" fmla="*/ 61107 h 236871"/>
                  <a:gd name="connsiteX7" fmla="*/ 22868 w 1413499"/>
                  <a:gd name="connsiteY7" fmla="*/ 60930 h 236871"/>
                  <a:gd name="connsiteX8" fmla="*/ 6116 w 1413499"/>
                  <a:gd name="connsiteY8" fmla="*/ 18562 h 236871"/>
                  <a:gd name="connsiteX9" fmla="*/ 0 w 1413499"/>
                  <a:gd name="connsiteY9" fmla="*/ 7571 h 236871"/>
                  <a:gd name="connsiteX10" fmla="*/ 266 w 1413499"/>
                  <a:gd name="connsiteY10" fmla="*/ 1101 h 236871"/>
                  <a:gd name="connsiteX11" fmla="*/ 66122 w 1413499"/>
                  <a:gd name="connsiteY11" fmla="*/ 215 h 236871"/>
                  <a:gd name="connsiteX12" fmla="*/ 873769 w 1413499"/>
                  <a:gd name="connsiteY12" fmla="*/ 1101 h 236871"/>
                  <a:gd name="connsiteX13" fmla="*/ 1380676 w 1413499"/>
                  <a:gd name="connsiteY13" fmla="*/ 1101 h 236871"/>
                  <a:gd name="connsiteX14" fmla="*/ 1406823 w 1413499"/>
                  <a:gd name="connsiteY14" fmla="*/ 59068 h 236871"/>
                  <a:gd name="connsiteX15" fmla="*/ 1410989 w 1413499"/>
                  <a:gd name="connsiteY15" fmla="*/ 140259 h 2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3499" h="236871">
                    <a:moveTo>
                      <a:pt x="1410989" y="140259"/>
                    </a:moveTo>
                    <a:lnTo>
                      <a:pt x="1410989" y="140436"/>
                    </a:lnTo>
                    <a:cubicBezTo>
                      <a:pt x="1409128" y="155415"/>
                      <a:pt x="1406646" y="170661"/>
                      <a:pt x="1403987" y="185463"/>
                    </a:cubicBezTo>
                    <a:cubicBezTo>
                      <a:pt x="1399555" y="210369"/>
                      <a:pt x="1391135" y="223399"/>
                      <a:pt x="1384576" y="230135"/>
                    </a:cubicBezTo>
                    <a:cubicBezTo>
                      <a:pt x="1379258" y="235542"/>
                      <a:pt x="1375092" y="236871"/>
                      <a:pt x="1375092" y="236871"/>
                    </a:cubicBezTo>
                    <a:lnTo>
                      <a:pt x="4432" y="236871"/>
                    </a:lnTo>
                    <a:cubicBezTo>
                      <a:pt x="38911" y="193174"/>
                      <a:pt x="40418" y="120847"/>
                      <a:pt x="22957" y="61107"/>
                    </a:cubicBezTo>
                    <a:lnTo>
                      <a:pt x="22868" y="60930"/>
                    </a:lnTo>
                    <a:cubicBezTo>
                      <a:pt x="18436" y="45773"/>
                      <a:pt x="12764" y="31414"/>
                      <a:pt x="6116" y="18562"/>
                    </a:cubicBezTo>
                    <a:cubicBezTo>
                      <a:pt x="4166" y="14751"/>
                      <a:pt x="2127" y="11117"/>
                      <a:pt x="0" y="7571"/>
                    </a:cubicBezTo>
                    <a:lnTo>
                      <a:pt x="266" y="1101"/>
                    </a:lnTo>
                    <a:cubicBezTo>
                      <a:pt x="266" y="1101"/>
                      <a:pt x="65147" y="1101"/>
                      <a:pt x="66122" y="215"/>
                    </a:cubicBezTo>
                    <a:cubicBezTo>
                      <a:pt x="66920" y="-583"/>
                      <a:pt x="873769" y="1101"/>
                      <a:pt x="873769" y="1101"/>
                    </a:cubicBezTo>
                    <a:lnTo>
                      <a:pt x="1380676" y="1101"/>
                    </a:lnTo>
                    <a:cubicBezTo>
                      <a:pt x="1380676" y="1101"/>
                      <a:pt x="1394503" y="26362"/>
                      <a:pt x="1406823" y="59068"/>
                    </a:cubicBezTo>
                    <a:cubicBezTo>
                      <a:pt x="1415155" y="81050"/>
                      <a:pt x="1414623" y="110123"/>
                      <a:pt x="1410989" y="140259"/>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7" name="任意多边形: 形状 616"/>
              <p:cNvSpPr/>
              <p:nvPr>
                <p:custDataLst>
                  <p:tags r:id="rId353"/>
                </p:custDataLst>
              </p:nvPr>
            </p:nvSpPr>
            <p:spPr>
              <a:xfrm>
                <a:off x="8483902" y="2692079"/>
                <a:ext cx="111803" cy="125400"/>
              </a:xfrm>
              <a:custGeom>
                <a:avLst/>
                <a:gdLst>
                  <a:gd name="connsiteX0" fmla="*/ 65440 w 111803"/>
                  <a:gd name="connsiteY0" fmla="*/ 0 h 125400"/>
                  <a:gd name="connsiteX1" fmla="*/ 1888 w 111803"/>
                  <a:gd name="connsiteY1" fmla="*/ 75783 h 125400"/>
                  <a:gd name="connsiteX2" fmla="*/ 53651 w 111803"/>
                  <a:gd name="connsiteY2" fmla="*/ 124887 h 125400"/>
                  <a:gd name="connsiteX3" fmla="*/ 109935 w 111803"/>
                  <a:gd name="connsiteY3" fmla="*/ 86774 h 125400"/>
                  <a:gd name="connsiteX4" fmla="*/ 105237 w 111803"/>
                  <a:gd name="connsiteY4" fmla="*/ 28452 h 125400"/>
                  <a:gd name="connsiteX5" fmla="*/ 65440 w 111803"/>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3" h="125400">
                    <a:moveTo>
                      <a:pt x="65440" y="0"/>
                    </a:moveTo>
                    <a:cubicBezTo>
                      <a:pt x="31315" y="0"/>
                      <a:pt x="-9280" y="36163"/>
                      <a:pt x="1888" y="75783"/>
                    </a:cubicBezTo>
                    <a:cubicBezTo>
                      <a:pt x="13056" y="115403"/>
                      <a:pt x="28301" y="128256"/>
                      <a:pt x="53651" y="124887"/>
                    </a:cubicBezTo>
                    <a:cubicBezTo>
                      <a:pt x="79001" y="121431"/>
                      <a:pt x="107098" y="110263"/>
                      <a:pt x="109935" y="86774"/>
                    </a:cubicBezTo>
                    <a:cubicBezTo>
                      <a:pt x="112771" y="63286"/>
                      <a:pt x="113214" y="43875"/>
                      <a:pt x="105237" y="28452"/>
                    </a:cubicBezTo>
                    <a:cubicBezTo>
                      <a:pt x="97260" y="12941"/>
                      <a:pt x="80951" y="0"/>
                      <a:pt x="6544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8" name="任意多边形: 形状 617"/>
              <p:cNvSpPr/>
              <p:nvPr>
                <p:custDataLst>
                  <p:tags r:id="rId354"/>
                </p:custDataLst>
              </p:nvPr>
            </p:nvSpPr>
            <p:spPr>
              <a:xfrm>
                <a:off x="8748527" y="2159291"/>
                <a:ext cx="76648" cy="89345"/>
              </a:xfrm>
              <a:custGeom>
                <a:avLst/>
                <a:gdLst>
                  <a:gd name="connsiteX0" fmla="*/ 866 w 76648"/>
                  <a:gd name="connsiteY0" fmla="*/ 2748 h 89345"/>
                  <a:gd name="connsiteX1" fmla="*/ 68 w 76648"/>
                  <a:gd name="connsiteY1" fmla="*/ 89345 h 89345"/>
                  <a:gd name="connsiteX2" fmla="*/ 36320 w 76648"/>
                  <a:gd name="connsiteY2" fmla="*/ 67540 h 89345"/>
                  <a:gd name="connsiteX3" fmla="*/ 66013 w 76648"/>
                  <a:gd name="connsiteY3" fmla="*/ 89345 h 89345"/>
                  <a:gd name="connsiteX4" fmla="*/ 76649 w 76648"/>
                  <a:gd name="connsiteY4" fmla="*/ 0 h 89345"/>
                  <a:gd name="connsiteX5" fmla="*/ 866 w 76648"/>
                  <a:gd name="connsiteY5" fmla="*/ 2748 h 8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48" h="89345">
                    <a:moveTo>
                      <a:pt x="866" y="2748"/>
                    </a:moveTo>
                    <a:cubicBezTo>
                      <a:pt x="866" y="2748"/>
                      <a:pt x="-287" y="89699"/>
                      <a:pt x="68" y="89345"/>
                    </a:cubicBezTo>
                    <a:cubicBezTo>
                      <a:pt x="422" y="88990"/>
                      <a:pt x="36320" y="67540"/>
                      <a:pt x="36320" y="67540"/>
                    </a:cubicBezTo>
                    <a:lnTo>
                      <a:pt x="66013" y="89345"/>
                    </a:lnTo>
                    <a:lnTo>
                      <a:pt x="76649" y="0"/>
                    </a:lnTo>
                    <a:lnTo>
                      <a:pt x="866" y="274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9" name="任意多边形: 形状 618"/>
              <p:cNvSpPr/>
              <p:nvPr>
                <p:custDataLst>
                  <p:tags r:id="rId355"/>
                </p:custDataLst>
              </p:nvPr>
            </p:nvSpPr>
            <p:spPr>
              <a:xfrm>
                <a:off x="8337326" y="2376499"/>
                <a:ext cx="1413240" cy="230135"/>
              </a:xfrm>
              <a:custGeom>
                <a:avLst/>
                <a:gdLst>
                  <a:gd name="connsiteX0" fmla="*/ 1410723 w 1413240"/>
                  <a:gd name="connsiteY0" fmla="*/ 140259 h 230135"/>
                  <a:gd name="connsiteX1" fmla="*/ 1410723 w 1413240"/>
                  <a:gd name="connsiteY1" fmla="*/ 140436 h 230135"/>
                  <a:gd name="connsiteX2" fmla="*/ 1384310 w 1413240"/>
                  <a:gd name="connsiteY2" fmla="*/ 230135 h 230135"/>
                  <a:gd name="connsiteX3" fmla="*/ 1345576 w 1413240"/>
                  <a:gd name="connsiteY3" fmla="*/ 83798 h 230135"/>
                  <a:gd name="connsiteX4" fmla="*/ 22779 w 1413240"/>
                  <a:gd name="connsiteY4" fmla="*/ 61107 h 230135"/>
                  <a:gd name="connsiteX5" fmla="*/ 22691 w 1413240"/>
                  <a:gd name="connsiteY5" fmla="*/ 60930 h 230135"/>
                  <a:gd name="connsiteX6" fmla="*/ 5939 w 1413240"/>
                  <a:gd name="connsiteY6" fmla="*/ 18562 h 230135"/>
                  <a:gd name="connsiteX7" fmla="*/ 0 w 1413240"/>
                  <a:gd name="connsiteY7" fmla="*/ 3583 h 230135"/>
                  <a:gd name="connsiteX8" fmla="*/ 89 w 1413240"/>
                  <a:gd name="connsiteY8" fmla="*/ 1101 h 230135"/>
                  <a:gd name="connsiteX9" fmla="*/ 65945 w 1413240"/>
                  <a:gd name="connsiteY9" fmla="*/ 215 h 230135"/>
                  <a:gd name="connsiteX10" fmla="*/ 873592 w 1413240"/>
                  <a:gd name="connsiteY10" fmla="*/ 1101 h 230135"/>
                  <a:gd name="connsiteX11" fmla="*/ 1380499 w 1413240"/>
                  <a:gd name="connsiteY11" fmla="*/ 1101 h 230135"/>
                  <a:gd name="connsiteX12" fmla="*/ 1406646 w 1413240"/>
                  <a:gd name="connsiteY12" fmla="*/ 59068 h 230135"/>
                  <a:gd name="connsiteX13" fmla="*/ 1410723 w 1413240"/>
                  <a:gd name="connsiteY13" fmla="*/ 140259 h 23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3240" h="230135">
                    <a:moveTo>
                      <a:pt x="1410723" y="140259"/>
                    </a:moveTo>
                    <a:lnTo>
                      <a:pt x="1410723" y="140436"/>
                    </a:lnTo>
                    <a:lnTo>
                      <a:pt x="1384310" y="230135"/>
                    </a:lnTo>
                    <a:cubicBezTo>
                      <a:pt x="1384310" y="230135"/>
                      <a:pt x="1392730" y="132902"/>
                      <a:pt x="1345576" y="83798"/>
                    </a:cubicBezTo>
                    <a:cubicBezTo>
                      <a:pt x="1298511" y="34605"/>
                      <a:pt x="317404" y="61107"/>
                      <a:pt x="22779" y="61107"/>
                    </a:cubicBezTo>
                    <a:lnTo>
                      <a:pt x="22691" y="60930"/>
                    </a:lnTo>
                    <a:lnTo>
                      <a:pt x="5939" y="18562"/>
                    </a:lnTo>
                    <a:lnTo>
                      <a:pt x="0" y="3583"/>
                    </a:lnTo>
                    <a:lnTo>
                      <a:pt x="89" y="1101"/>
                    </a:lnTo>
                    <a:cubicBezTo>
                      <a:pt x="89" y="1101"/>
                      <a:pt x="64970" y="1101"/>
                      <a:pt x="65945" y="215"/>
                    </a:cubicBezTo>
                    <a:cubicBezTo>
                      <a:pt x="66743" y="-583"/>
                      <a:pt x="873592" y="1101"/>
                      <a:pt x="873592" y="1101"/>
                    </a:cubicBezTo>
                    <a:lnTo>
                      <a:pt x="1380499" y="1101"/>
                    </a:lnTo>
                    <a:cubicBezTo>
                      <a:pt x="1380499" y="1101"/>
                      <a:pt x="1394326" y="26362"/>
                      <a:pt x="1406646" y="59068"/>
                    </a:cubicBezTo>
                    <a:cubicBezTo>
                      <a:pt x="1414889" y="81050"/>
                      <a:pt x="1414357" y="110123"/>
                      <a:pt x="1410723" y="140259"/>
                    </a:cubicBez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0" name="任意多边形: 形状 619"/>
              <p:cNvSpPr/>
              <p:nvPr>
                <p:custDataLst>
                  <p:tags r:id="rId356"/>
                </p:custDataLst>
              </p:nvPr>
            </p:nvSpPr>
            <p:spPr>
              <a:xfrm>
                <a:off x="9551699" y="2639293"/>
                <a:ext cx="208910" cy="39647"/>
              </a:xfrm>
              <a:custGeom>
                <a:avLst/>
                <a:gdLst>
                  <a:gd name="connsiteX0" fmla="*/ 3036 w 208910"/>
                  <a:gd name="connsiteY0" fmla="*/ 29031 h 39647"/>
                  <a:gd name="connsiteX1" fmla="*/ 24663 w 208910"/>
                  <a:gd name="connsiteY1" fmla="*/ 37009 h 39647"/>
                  <a:gd name="connsiteX2" fmla="*/ 49924 w 208910"/>
                  <a:gd name="connsiteY2" fmla="*/ 39136 h 39647"/>
                  <a:gd name="connsiteX3" fmla="*/ 99914 w 208910"/>
                  <a:gd name="connsiteY3" fmla="*/ 39225 h 39647"/>
                  <a:gd name="connsiteX4" fmla="*/ 149993 w 208910"/>
                  <a:gd name="connsiteY4" fmla="*/ 37275 h 39647"/>
                  <a:gd name="connsiteX5" fmla="*/ 175077 w 208910"/>
                  <a:gd name="connsiteY5" fmla="*/ 36122 h 39647"/>
                  <a:gd name="connsiteX6" fmla="*/ 200959 w 208910"/>
                  <a:gd name="connsiteY6" fmla="*/ 30272 h 39647"/>
                  <a:gd name="connsiteX7" fmla="*/ 201490 w 208910"/>
                  <a:gd name="connsiteY7" fmla="*/ 3327 h 39647"/>
                  <a:gd name="connsiteX8" fmla="*/ 150702 w 208910"/>
                  <a:gd name="connsiteY8" fmla="*/ 4036 h 39647"/>
                  <a:gd name="connsiteX9" fmla="*/ 102307 w 208910"/>
                  <a:gd name="connsiteY9" fmla="*/ 7936 h 39647"/>
                  <a:gd name="connsiteX10" fmla="*/ 54089 w 208910"/>
                  <a:gd name="connsiteY10" fmla="*/ 8468 h 39647"/>
                  <a:gd name="connsiteX11" fmla="*/ 29183 w 208910"/>
                  <a:gd name="connsiteY11" fmla="*/ 7582 h 39647"/>
                  <a:gd name="connsiteX12" fmla="*/ 5606 w 208910"/>
                  <a:gd name="connsiteY12" fmla="*/ 11127 h 39647"/>
                  <a:gd name="connsiteX13" fmla="*/ 3036 w 208910"/>
                  <a:gd name="connsiteY13" fmla="*/ 29031 h 39647"/>
                  <a:gd name="connsiteX14" fmla="*/ 3036 w 208910"/>
                  <a:gd name="connsiteY14" fmla="*/ 29031 h 3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910" h="39647">
                    <a:moveTo>
                      <a:pt x="3036" y="29031"/>
                    </a:moveTo>
                    <a:cubicBezTo>
                      <a:pt x="8176" y="35502"/>
                      <a:pt x="16774" y="36122"/>
                      <a:pt x="24663" y="37009"/>
                    </a:cubicBezTo>
                    <a:cubicBezTo>
                      <a:pt x="32994" y="37984"/>
                      <a:pt x="41503" y="38693"/>
                      <a:pt x="49924" y="39136"/>
                    </a:cubicBezTo>
                    <a:cubicBezTo>
                      <a:pt x="66499" y="39933"/>
                      <a:pt x="83251" y="39668"/>
                      <a:pt x="99914" y="39225"/>
                    </a:cubicBezTo>
                    <a:cubicBezTo>
                      <a:pt x="116666" y="38781"/>
                      <a:pt x="133330" y="38161"/>
                      <a:pt x="149993" y="37275"/>
                    </a:cubicBezTo>
                    <a:cubicBezTo>
                      <a:pt x="158325" y="36831"/>
                      <a:pt x="166657" y="36300"/>
                      <a:pt x="175077" y="36122"/>
                    </a:cubicBezTo>
                    <a:cubicBezTo>
                      <a:pt x="184118" y="35945"/>
                      <a:pt x="193070" y="35590"/>
                      <a:pt x="200959" y="30272"/>
                    </a:cubicBezTo>
                    <a:cubicBezTo>
                      <a:pt x="210177" y="24068"/>
                      <a:pt x="212659" y="8557"/>
                      <a:pt x="201490" y="3327"/>
                    </a:cubicBezTo>
                    <a:cubicBezTo>
                      <a:pt x="186334" y="-3764"/>
                      <a:pt x="167188" y="2441"/>
                      <a:pt x="150702" y="4036"/>
                    </a:cubicBezTo>
                    <a:cubicBezTo>
                      <a:pt x="134571" y="5632"/>
                      <a:pt x="118439" y="7138"/>
                      <a:pt x="102307" y="7936"/>
                    </a:cubicBezTo>
                    <a:cubicBezTo>
                      <a:pt x="86264" y="8734"/>
                      <a:pt x="70133" y="8822"/>
                      <a:pt x="54089" y="8468"/>
                    </a:cubicBezTo>
                    <a:cubicBezTo>
                      <a:pt x="45758" y="8291"/>
                      <a:pt x="37515" y="7936"/>
                      <a:pt x="29183" y="7582"/>
                    </a:cubicBezTo>
                    <a:cubicBezTo>
                      <a:pt x="21117" y="7227"/>
                      <a:pt x="12608" y="5986"/>
                      <a:pt x="5606" y="11127"/>
                    </a:cubicBezTo>
                    <a:cubicBezTo>
                      <a:pt x="-864" y="15913"/>
                      <a:pt x="-1751" y="23004"/>
                      <a:pt x="3036" y="29031"/>
                    </a:cubicBezTo>
                    <a:lnTo>
                      <a:pt x="3036" y="290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1" name="任意多边形: 形状 620"/>
              <p:cNvSpPr/>
              <p:nvPr>
                <p:custDataLst>
                  <p:tags r:id="rId357"/>
                </p:custDataLst>
              </p:nvPr>
            </p:nvSpPr>
            <p:spPr>
              <a:xfrm>
                <a:off x="8336527" y="2632122"/>
                <a:ext cx="1416507" cy="10974"/>
              </a:xfrm>
              <a:custGeom>
                <a:avLst/>
                <a:gdLst>
                  <a:gd name="connsiteX0" fmla="*/ 2837 w 1416507"/>
                  <a:gd name="connsiteY0" fmla="*/ 8637 h 10974"/>
                  <a:gd name="connsiteX1" fmla="*/ 141108 w 1416507"/>
                  <a:gd name="connsiteY1" fmla="*/ 10587 h 10974"/>
                  <a:gd name="connsiteX2" fmla="*/ 279380 w 1416507"/>
                  <a:gd name="connsiteY2" fmla="*/ 10764 h 10974"/>
                  <a:gd name="connsiteX3" fmla="*/ 553175 w 1416507"/>
                  <a:gd name="connsiteY3" fmla="*/ 10764 h 10974"/>
                  <a:gd name="connsiteX4" fmla="*/ 1103513 w 1416507"/>
                  <a:gd name="connsiteY4" fmla="*/ 10498 h 10974"/>
                  <a:gd name="connsiteX5" fmla="*/ 1182576 w 1416507"/>
                  <a:gd name="connsiteY5" fmla="*/ 8548 h 10974"/>
                  <a:gd name="connsiteX6" fmla="*/ 1258802 w 1416507"/>
                  <a:gd name="connsiteY6" fmla="*/ 8105 h 10974"/>
                  <a:gd name="connsiteX7" fmla="*/ 1414003 w 1416507"/>
                  <a:gd name="connsiteY7" fmla="*/ 8194 h 10974"/>
                  <a:gd name="connsiteX8" fmla="*/ 1414092 w 1416507"/>
                  <a:gd name="connsiteY8" fmla="*/ 3142 h 10974"/>
                  <a:gd name="connsiteX9" fmla="*/ 1137549 w 1416507"/>
                  <a:gd name="connsiteY9" fmla="*/ 1723 h 10974"/>
                  <a:gd name="connsiteX10" fmla="*/ 863842 w 1416507"/>
                  <a:gd name="connsiteY10" fmla="*/ 482 h 10974"/>
                  <a:gd name="connsiteX11" fmla="*/ 313504 w 1416507"/>
                  <a:gd name="connsiteY11" fmla="*/ 482 h 10974"/>
                  <a:gd name="connsiteX12" fmla="*/ 158303 w 1416507"/>
                  <a:gd name="connsiteY12" fmla="*/ 660 h 10974"/>
                  <a:gd name="connsiteX13" fmla="*/ 82077 w 1416507"/>
                  <a:gd name="connsiteY13" fmla="*/ 748 h 10974"/>
                  <a:gd name="connsiteX14" fmla="*/ 3014 w 1416507"/>
                  <a:gd name="connsiteY14" fmla="*/ 2610 h 10974"/>
                  <a:gd name="connsiteX15" fmla="*/ 2837 w 1416507"/>
                  <a:gd name="connsiteY15" fmla="*/ 8637 h 10974"/>
                  <a:gd name="connsiteX16" fmla="*/ 2837 w 1416507"/>
                  <a:gd name="connsiteY16" fmla="*/ 8637 h 1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6507" h="10974">
                    <a:moveTo>
                      <a:pt x="2837" y="8637"/>
                    </a:moveTo>
                    <a:cubicBezTo>
                      <a:pt x="48484" y="12360"/>
                      <a:pt x="95106" y="10498"/>
                      <a:pt x="141108" y="10587"/>
                    </a:cubicBezTo>
                    <a:cubicBezTo>
                      <a:pt x="187199" y="10675"/>
                      <a:pt x="233289" y="10675"/>
                      <a:pt x="279380" y="10764"/>
                    </a:cubicBezTo>
                    <a:cubicBezTo>
                      <a:pt x="370586" y="10853"/>
                      <a:pt x="461880" y="10764"/>
                      <a:pt x="553175" y="10764"/>
                    </a:cubicBezTo>
                    <a:cubicBezTo>
                      <a:pt x="736650" y="10764"/>
                      <a:pt x="920037" y="11030"/>
                      <a:pt x="1103513" y="10498"/>
                    </a:cubicBezTo>
                    <a:cubicBezTo>
                      <a:pt x="1129838" y="10410"/>
                      <a:pt x="1156251" y="8814"/>
                      <a:pt x="1182576" y="8548"/>
                    </a:cubicBezTo>
                    <a:cubicBezTo>
                      <a:pt x="1208014" y="8282"/>
                      <a:pt x="1233364" y="8105"/>
                      <a:pt x="1258802" y="8105"/>
                    </a:cubicBezTo>
                    <a:cubicBezTo>
                      <a:pt x="1310565" y="8105"/>
                      <a:pt x="1362328" y="8016"/>
                      <a:pt x="1414003" y="8194"/>
                    </a:cubicBezTo>
                    <a:cubicBezTo>
                      <a:pt x="1417283" y="8194"/>
                      <a:pt x="1417371" y="3142"/>
                      <a:pt x="1414092" y="3142"/>
                    </a:cubicBezTo>
                    <a:cubicBezTo>
                      <a:pt x="1321911" y="3407"/>
                      <a:pt x="1229553" y="4648"/>
                      <a:pt x="1137549" y="1723"/>
                    </a:cubicBezTo>
                    <a:cubicBezTo>
                      <a:pt x="1046520" y="-1202"/>
                      <a:pt x="955048" y="482"/>
                      <a:pt x="863842" y="482"/>
                    </a:cubicBezTo>
                    <a:cubicBezTo>
                      <a:pt x="680367" y="482"/>
                      <a:pt x="496980" y="482"/>
                      <a:pt x="313504" y="482"/>
                    </a:cubicBezTo>
                    <a:cubicBezTo>
                      <a:pt x="261741" y="482"/>
                      <a:pt x="209978" y="571"/>
                      <a:pt x="158303" y="660"/>
                    </a:cubicBezTo>
                    <a:cubicBezTo>
                      <a:pt x="132865" y="660"/>
                      <a:pt x="107515" y="660"/>
                      <a:pt x="82077" y="748"/>
                    </a:cubicBezTo>
                    <a:cubicBezTo>
                      <a:pt x="55752" y="926"/>
                      <a:pt x="29339" y="482"/>
                      <a:pt x="3014" y="2610"/>
                    </a:cubicBezTo>
                    <a:cubicBezTo>
                      <a:pt x="-975" y="2876"/>
                      <a:pt x="-975" y="8282"/>
                      <a:pt x="2837" y="8637"/>
                    </a:cubicBezTo>
                    <a:lnTo>
                      <a:pt x="2837" y="86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2" name="任意多边形: 形状 621"/>
              <p:cNvSpPr/>
              <p:nvPr>
                <p:custDataLst>
                  <p:tags r:id="rId358"/>
                </p:custDataLst>
              </p:nvPr>
            </p:nvSpPr>
            <p:spPr>
              <a:xfrm>
                <a:off x="8483266" y="2686760"/>
                <a:ext cx="117993" cy="133840"/>
              </a:xfrm>
              <a:custGeom>
                <a:avLst/>
                <a:gdLst>
                  <a:gd name="connsiteX0" fmla="*/ 30622 w 117993"/>
                  <a:gd name="connsiteY0" fmla="*/ 25351 h 133840"/>
                  <a:gd name="connsiteX1" fmla="*/ 1461 w 117993"/>
                  <a:gd name="connsiteY1" fmla="*/ 91739 h 133840"/>
                  <a:gd name="connsiteX2" fmla="*/ 53579 w 117993"/>
                  <a:gd name="connsiteY2" fmla="*/ 133840 h 133840"/>
                  <a:gd name="connsiteX3" fmla="*/ 95592 w 117993"/>
                  <a:gd name="connsiteY3" fmla="*/ 119393 h 133840"/>
                  <a:gd name="connsiteX4" fmla="*/ 117573 w 117993"/>
                  <a:gd name="connsiteY4" fmla="*/ 87661 h 133840"/>
                  <a:gd name="connsiteX5" fmla="*/ 117219 w 117993"/>
                  <a:gd name="connsiteY5" fmla="*/ 65591 h 133840"/>
                  <a:gd name="connsiteX6" fmla="*/ 113939 w 117993"/>
                  <a:gd name="connsiteY6" fmla="*/ 42014 h 133840"/>
                  <a:gd name="connsiteX7" fmla="*/ 92844 w 117993"/>
                  <a:gd name="connsiteY7" fmla="*/ 10105 h 133840"/>
                  <a:gd name="connsiteX8" fmla="*/ 13338 w 117993"/>
                  <a:gd name="connsiteY8" fmla="*/ 25173 h 133840"/>
                  <a:gd name="connsiteX9" fmla="*/ 19808 w 117993"/>
                  <a:gd name="connsiteY9" fmla="*/ 30048 h 133840"/>
                  <a:gd name="connsiteX10" fmla="*/ 79726 w 117993"/>
                  <a:gd name="connsiteY10" fmla="*/ 13208 h 133840"/>
                  <a:gd name="connsiteX11" fmla="*/ 101885 w 117993"/>
                  <a:gd name="connsiteY11" fmla="*/ 35189 h 133840"/>
                  <a:gd name="connsiteX12" fmla="*/ 108710 w 117993"/>
                  <a:gd name="connsiteY12" fmla="*/ 73214 h 133840"/>
                  <a:gd name="connsiteX13" fmla="*/ 98960 w 117993"/>
                  <a:gd name="connsiteY13" fmla="*/ 106275 h 133840"/>
                  <a:gd name="connsiteX14" fmla="*/ 65456 w 117993"/>
                  <a:gd name="connsiteY14" fmla="*/ 123204 h 133840"/>
                  <a:gd name="connsiteX15" fmla="*/ 13161 w 117993"/>
                  <a:gd name="connsiteY15" fmla="*/ 100513 h 133840"/>
                  <a:gd name="connsiteX16" fmla="*/ 7843 w 117993"/>
                  <a:gd name="connsiteY16" fmla="*/ 59652 h 133840"/>
                  <a:gd name="connsiteX17" fmla="*/ 30888 w 117993"/>
                  <a:gd name="connsiteY17" fmla="*/ 26591 h 133840"/>
                  <a:gd name="connsiteX18" fmla="*/ 30622 w 117993"/>
                  <a:gd name="connsiteY18" fmla="*/ 25351 h 133840"/>
                  <a:gd name="connsiteX19" fmla="*/ 30622 w 117993"/>
                  <a:gd name="connsiteY19" fmla="*/ 25351 h 1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993" h="133840">
                    <a:moveTo>
                      <a:pt x="30622" y="25351"/>
                    </a:moveTo>
                    <a:cubicBezTo>
                      <a:pt x="-932" y="27212"/>
                      <a:pt x="-2262" y="69580"/>
                      <a:pt x="1461" y="91739"/>
                    </a:cubicBezTo>
                    <a:cubicBezTo>
                      <a:pt x="5538" y="116113"/>
                      <a:pt x="28849" y="133929"/>
                      <a:pt x="53579" y="133840"/>
                    </a:cubicBezTo>
                    <a:cubicBezTo>
                      <a:pt x="68203" y="133752"/>
                      <a:pt x="83094" y="127016"/>
                      <a:pt x="95592" y="119393"/>
                    </a:cubicBezTo>
                    <a:cubicBezTo>
                      <a:pt x="107824" y="112036"/>
                      <a:pt x="115889" y="101843"/>
                      <a:pt x="117573" y="87661"/>
                    </a:cubicBezTo>
                    <a:cubicBezTo>
                      <a:pt x="118460" y="80305"/>
                      <a:pt x="117751" y="72948"/>
                      <a:pt x="117219" y="65591"/>
                    </a:cubicBezTo>
                    <a:cubicBezTo>
                      <a:pt x="116598" y="57702"/>
                      <a:pt x="115889" y="49637"/>
                      <a:pt x="113939" y="42014"/>
                    </a:cubicBezTo>
                    <a:cubicBezTo>
                      <a:pt x="110660" y="29073"/>
                      <a:pt x="103658" y="17905"/>
                      <a:pt x="92844" y="10105"/>
                    </a:cubicBezTo>
                    <a:cubicBezTo>
                      <a:pt x="68026" y="-7888"/>
                      <a:pt x="31508" y="-1240"/>
                      <a:pt x="13338" y="25173"/>
                    </a:cubicBezTo>
                    <a:cubicBezTo>
                      <a:pt x="10679" y="29073"/>
                      <a:pt x="16706" y="33860"/>
                      <a:pt x="19808" y="30048"/>
                    </a:cubicBezTo>
                    <a:cubicBezTo>
                      <a:pt x="34256" y="12144"/>
                      <a:pt x="58985" y="3546"/>
                      <a:pt x="79726" y="13208"/>
                    </a:cubicBezTo>
                    <a:cubicBezTo>
                      <a:pt x="89476" y="17728"/>
                      <a:pt x="97364" y="25439"/>
                      <a:pt x="101885" y="35189"/>
                    </a:cubicBezTo>
                    <a:cubicBezTo>
                      <a:pt x="107203" y="46800"/>
                      <a:pt x="107912" y="60450"/>
                      <a:pt x="108710" y="73214"/>
                    </a:cubicBezTo>
                    <a:cubicBezTo>
                      <a:pt x="109419" y="85268"/>
                      <a:pt x="108887" y="97411"/>
                      <a:pt x="98960" y="106275"/>
                    </a:cubicBezTo>
                    <a:cubicBezTo>
                      <a:pt x="90008" y="114252"/>
                      <a:pt x="76890" y="120191"/>
                      <a:pt x="65456" y="123204"/>
                    </a:cubicBezTo>
                    <a:cubicBezTo>
                      <a:pt x="44804" y="128611"/>
                      <a:pt x="22822" y="118772"/>
                      <a:pt x="13161" y="100513"/>
                    </a:cubicBezTo>
                    <a:cubicBezTo>
                      <a:pt x="6779" y="88459"/>
                      <a:pt x="6602" y="73214"/>
                      <a:pt x="7843" y="59652"/>
                    </a:cubicBezTo>
                    <a:cubicBezTo>
                      <a:pt x="8995" y="46003"/>
                      <a:pt x="15288" y="29162"/>
                      <a:pt x="30888" y="26591"/>
                    </a:cubicBezTo>
                    <a:cubicBezTo>
                      <a:pt x="31508" y="26503"/>
                      <a:pt x="31331" y="25262"/>
                      <a:pt x="30622" y="25351"/>
                    </a:cubicBezTo>
                    <a:lnTo>
                      <a:pt x="30622" y="25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3" name="任意多边形: 形状 622"/>
              <p:cNvSpPr/>
              <p:nvPr>
                <p:custDataLst>
                  <p:tags r:id="rId359"/>
                </p:custDataLst>
              </p:nvPr>
            </p:nvSpPr>
            <p:spPr>
              <a:xfrm>
                <a:off x="8261653" y="2631483"/>
                <a:ext cx="107773" cy="13612"/>
              </a:xfrm>
              <a:custGeom>
                <a:avLst/>
                <a:gdLst>
                  <a:gd name="connsiteX0" fmla="*/ 864 w 107773"/>
                  <a:gd name="connsiteY0" fmla="*/ 10782 h 13612"/>
                  <a:gd name="connsiteX1" fmla="*/ 56350 w 107773"/>
                  <a:gd name="connsiteY1" fmla="*/ 12112 h 13612"/>
                  <a:gd name="connsiteX2" fmla="*/ 106783 w 107773"/>
                  <a:gd name="connsiteY2" fmla="*/ 4844 h 13612"/>
                  <a:gd name="connsiteX3" fmla="*/ 104036 w 107773"/>
                  <a:gd name="connsiteY3" fmla="*/ 57 h 13612"/>
                  <a:gd name="connsiteX4" fmla="*/ 77888 w 107773"/>
                  <a:gd name="connsiteY4" fmla="*/ 4666 h 13612"/>
                  <a:gd name="connsiteX5" fmla="*/ 50943 w 107773"/>
                  <a:gd name="connsiteY5" fmla="*/ 3160 h 13612"/>
                  <a:gd name="connsiteX6" fmla="*/ 421 w 107773"/>
                  <a:gd name="connsiteY6" fmla="*/ 9453 h 13612"/>
                  <a:gd name="connsiteX7" fmla="*/ 864 w 107773"/>
                  <a:gd name="connsiteY7" fmla="*/ 10782 h 13612"/>
                  <a:gd name="connsiteX8" fmla="*/ 864 w 107773"/>
                  <a:gd name="connsiteY8" fmla="*/ 10782 h 1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73" h="13612">
                    <a:moveTo>
                      <a:pt x="864" y="10782"/>
                    </a:moveTo>
                    <a:cubicBezTo>
                      <a:pt x="19566" y="7414"/>
                      <a:pt x="37825" y="10162"/>
                      <a:pt x="56350" y="12112"/>
                    </a:cubicBezTo>
                    <a:cubicBezTo>
                      <a:pt x="72570" y="13885"/>
                      <a:pt x="92956" y="16278"/>
                      <a:pt x="106783" y="4844"/>
                    </a:cubicBezTo>
                    <a:cubicBezTo>
                      <a:pt x="109265" y="2805"/>
                      <a:pt x="106606" y="-474"/>
                      <a:pt x="104036" y="57"/>
                    </a:cubicBezTo>
                    <a:cubicBezTo>
                      <a:pt x="95349" y="2007"/>
                      <a:pt x="86752" y="4401"/>
                      <a:pt x="77888" y="4666"/>
                    </a:cubicBezTo>
                    <a:cubicBezTo>
                      <a:pt x="68847" y="4932"/>
                      <a:pt x="59895" y="4046"/>
                      <a:pt x="50943" y="3160"/>
                    </a:cubicBezTo>
                    <a:cubicBezTo>
                      <a:pt x="34280" y="1564"/>
                      <a:pt x="15666" y="-31"/>
                      <a:pt x="421" y="9453"/>
                    </a:cubicBezTo>
                    <a:cubicBezTo>
                      <a:pt x="-377" y="9985"/>
                      <a:pt x="66" y="10960"/>
                      <a:pt x="864" y="10782"/>
                    </a:cubicBezTo>
                    <a:lnTo>
                      <a:pt x="864" y="107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4" name="任意多边形: 形状 623"/>
              <p:cNvSpPr/>
              <p:nvPr>
                <p:custDataLst>
                  <p:tags r:id="rId360"/>
                </p:custDataLst>
              </p:nvPr>
            </p:nvSpPr>
            <p:spPr>
              <a:xfrm>
                <a:off x="8267339" y="2611598"/>
                <a:ext cx="12314" cy="30747"/>
              </a:xfrm>
              <a:custGeom>
                <a:avLst/>
                <a:gdLst>
                  <a:gd name="connsiteX0" fmla="*/ 3332 w 12314"/>
                  <a:gd name="connsiteY0" fmla="*/ 30579 h 30747"/>
                  <a:gd name="connsiteX1" fmla="*/ 3776 w 12314"/>
                  <a:gd name="connsiteY1" fmla="*/ 29161 h 30747"/>
                  <a:gd name="connsiteX2" fmla="*/ 4130 w 12314"/>
                  <a:gd name="connsiteY2" fmla="*/ 27743 h 30747"/>
                  <a:gd name="connsiteX3" fmla="*/ 3421 w 12314"/>
                  <a:gd name="connsiteY3" fmla="*/ 28629 h 30747"/>
                  <a:gd name="connsiteX4" fmla="*/ 5194 w 12314"/>
                  <a:gd name="connsiteY4" fmla="*/ 22513 h 30747"/>
                  <a:gd name="connsiteX5" fmla="*/ 6080 w 12314"/>
                  <a:gd name="connsiteY5" fmla="*/ 18968 h 30747"/>
                  <a:gd name="connsiteX6" fmla="*/ 7321 w 12314"/>
                  <a:gd name="connsiteY6" fmla="*/ 15954 h 30747"/>
                  <a:gd name="connsiteX7" fmla="*/ 9626 w 12314"/>
                  <a:gd name="connsiteY7" fmla="*/ 9927 h 30747"/>
                  <a:gd name="connsiteX8" fmla="*/ 12196 w 12314"/>
                  <a:gd name="connsiteY8" fmla="*/ 2216 h 30747"/>
                  <a:gd name="connsiteX9" fmla="*/ 8296 w 12314"/>
                  <a:gd name="connsiteY9" fmla="*/ 89 h 30747"/>
                  <a:gd name="connsiteX10" fmla="*/ 2357 w 12314"/>
                  <a:gd name="connsiteY10" fmla="*/ 7711 h 30747"/>
                  <a:gd name="connsiteX11" fmla="*/ 53 w 12314"/>
                  <a:gd name="connsiteY11" fmla="*/ 16043 h 30747"/>
                  <a:gd name="connsiteX12" fmla="*/ 230 w 12314"/>
                  <a:gd name="connsiteY12" fmla="*/ 23754 h 30747"/>
                  <a:gd name="connsiteX13" fmla="*/ 1117 w 12314"/>
                  <a:gd name="connsiteY13" fmla="*/ 27832 h 30747"/>
                  <a:gd name="connsiteX14" fmla="*/ 1737 w 12314"/>
                  <a:gd name="connsiteY14" fmla="*/ 28452 h 30747"/>
                  <a:gd name="connsiteX15" fmla="*/ 1914 w 12314"/>
                  <a:gd name="connsiteY15" fmla="*/ 28984 h 30747"/>
                  <a:gd name="connsiteX16" fmla="*/ 2978 w 12314"/>
                  <a:gd name="connsiteY16" fmla="*/ 30579 h 30747"/>
                  <a:gd name="connsiteX17" fmla="*/ 3332 w 12314"/>
                  <a:gd name="connsiteY17" fmla="*/ 30579 h 30747"/>
                  <a:gd name="connsiteX18" fmla="*/ 3332 w 12314"/>
                  <a:gd name="connsiteY18" fmla="*/ 30579 h 3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314" h="30747">
                    <a:moveTo>
                      <a:pt x="3332" y="30579"/>
                    </a:moveTo>
                    <a:cubicBezTo>
                      <a:pt x="3244" y="29959"/>
                      <a:pt x="3598" y="29693"/>
                      <a:pt x="3776" y="29161"/>
                    </a:cubicBezTo>
                    <a:cubicBezTo>
                      <a:pt x="3953" y="28718"/>
                      <a:pt x="3864" y="28275"/>
                      <a:pt x="4130" y="27743"/>
                    </a:cubicBezTo>
                    <a:cubicBezTo>
                      <a:pt x="3864" y="28009"/>
                      <a:pt x="3687" y="28275"/>
                      <a:pt x="3421" y="28629"/>
                    </a:cubicBezTo>
                    <a:cubicBezTo>
                      <a:pt x="5105" y="27300"/>
                      <a:pt x="4839" y="24463"/>
                      <a:pt x="5194" y="22513"/>
                    </a:cubicBezTo>
                    <a:cubicBezTo>
                      <a:pt x="5460" y="21361"/>
                      <a:pt x="5637" y="20120"/>
                      <a:pt x="6080" y="18968"/>
                    </a:cubicBezTo>
                    <a:cubicBezTo>
                      <a:pt x="6435" y="17904"/>
                      <a:pt x="6967" y="17018"/>
                      <a:pt x="7321" y="15954"/>
                    </a:cubicBezTo>
                    <a:cubicBezTo>
                      <a:pt x="8030" y="13827"/>
                      <a:pt x="8651" y="11789"/>
                      <a:pt x="9626" y="9927"/>
                    </a:cubicBezTo>
                    <a:cubicBezTo>
                      <a:pt x="10867" y="7445"/>
                      <a:pt x="12817" y="5052"/>
                      <a:pt x="12196" y="2216"/>
                    </a:cubicBezTo>
                    <a:cubicBezTo>
                      <a:pt x="11842" y="443"/>
                      <a:pt x="9980" y="-266"/>
                      <a:pt x="8296" y="89"/>
                    </a:cubicBezTo>
                    <a:cubicBezTo>
                      <a:pt x="5017" y="798"/>
                      <a:pt x="3510" y="4964"/>
                      <a:pt x="2357" y="7711"/>
                    </a:cubicBezTo>
                    <a:cubicBezTo>
                      <a:pt x="1294" y="10282"/>
                      <a:pt x="230" y="13207"/>
                      <a:pt x="53" y="16043"/>
                    </a:cubicBezTo>
                    <a:cubicBezTo>
                      <a:pt x="-36" y="18613"/>
                      <a:pt x="-36" y="21184"/>
                      <a:pt x="230" y="23754"/>
                    </a:cubicBezTo>
                    <a:cubicBezTo>
                      <a:pt x="319" y="24995"/>
                      <a:pt x="407" y="26768"/>
                      <a:pt x="1117" y="27832"/>
                    </a:cubicBezTo>
                    <a:cubicBezTo>
                      <a:pt x="1294" y="28097"/>
                      <a:pt x="1648" y="28186"/>
                      <a:pt x="1737" y="28452"/>
                    </a:cubicBezTo>
                    <a:cubicBezTo>
                      <a:pt x="1826" y="28541"/>
                      <a:pt x="1826" y="28807"/>
                      <a:pt x="1914" y="28984"/>
                    </a:cubicBezTo>
                    <a:cubicBezTo>
                      <a:pt x="2180" y="29604"/>
                      <a:pt x="2801" y="29870"/>
                      <a:pt x="2978" y="30579"/>
                    </a:cubicBezTo>
                    <a:cubicBezTo>
                      <a:pt x="3067" y="30845"/>
                      <a:pt x="3332" y="30757"/>
                      <a:pt x="3332" y="30579"/>
                    </a:cubicBezTo>
                    <a:lnTo>
                      <a:pt x="3332" y="3057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5" name="任意多边形: 形状 624"/>
              <p:cNvSpPr/>
              <p:nvPr>
                <p:custDataLst>
                  <p:tags r:id="rId361"/>
                </p:custDataLst>
              </p:nvPr>
            </p:nvSpPr>
            <p:spPr>
              <a:xfrm>
                <a:off x="8278681" y="2608111"/>
                <a:ext cx="1437104" cy="9211"/>
              </a:xfrm>
              <a:custGeom>
                <a:avLst/>
                <a:gdLst>
                  <a:gd name="connsiteX0" fmla="*/ 3070 w 1437104"/>
                  <a:gd name="connsiteY0" fmla="*/ 7564 h 9211"/>
                  <a:gd name="connsiteX1" fmla="*/ 143114 w 1437104"/>
                  <a:gd name="connsiteY1" fmla="*/ 8628 h 9211"/>
                  <a:gd name="connsiteX2" fmla="*/ 283158 w 1437104"/>
                  <a:gd name="connsiteY2" fmla="*/ 8628 h 9211"/>
                  <a:gd name="connsiteX3" fmla="*/ 563335 w 1437104"/>
                  <a:gd name="connsiteY3" fmla="*/ 8628 h 9211"/>
                  <a:gd name="connsiteX4" fmla="*/ 1120853 w 1437104"/>
                  <a:gd name="connsiteY4" fmla="*/ 7298 h 9211"/>
                  <a:gd name="connsiteX5" fmla="*/ 1435332 w 1437104"/>
                  <a:gd name="connsiteY5" fmla="*/ 6146 h 9211"/>
                  <a:gd name="connsiteX6" fmla="*/ 1435420 w 1437104"/>
                  <a:gd name="connsiteY6" fmla="*/ 2601 h 9211"/>
                  <a:gd name="connsiteX7" fmla="*/ 875155 w 1437104"/>
                  <a:gd name="connsiteY7" fmla="*/ 473 h 9211"/>
                  <a:gd name="connsiteX8" fmla="*/ 317726 w 1437104"/>
                  <a:gd name="connsiteY8" fmla="*/ 119 h 9211"/>
                  <a:gd name="connsiteX9" fmla="*/ 160487 w 1437104"/>
                  <a:gd name="connsiteY9" fmla="*/ 119 h 9211"/>
                  <a:gd name="connsiteX10" fmla="*/ 83285 w 1437104"/>
                  <a:gd name="connsiteY10" fmla="*/ 119 h 9211"/>
                  <a:gd name="connsiteX11" fmla="*/ 3247 w 1437104"/>
                  <a:gd name="connsiteY11" fmla="*/ 1094 h 9211"/>
                  <a:gd name="connsiteX12" fmla="*/ 3070 w 1437104"/>
                  <a:gd name="connsiteY12" fmla="*/ 7564 h 9211"/>
                  <a:gd name="connsiteX13" fmla="*/ 3070 w 1437104"/>
                  <a:gd name="connsiteY13" fmla="*/ 7564 h 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7104" h="9211">
                    <a:moveTo>
                      <a:pt x="3070" y="7564"/>
                    </a:moveTo>
                    <a:cubicBezTo>
                      <a:pt x="49426" y="10489"/>
                      <a:pt x="96580" y="8628"/>
                      <a:pt x="143114" y="8628"/>
                    </a:cubicBezTo>
                    <a:cubicBezTo>
                      <a:pt x="189825" y="8628"/>
                      <a:pt x="236536" y="8628"/>
                      <a:pt x="283158" y="8628"/>
                    </a:cubicBezTo>
                    <a:cubicBezTo>
                      <a:pt x="376580" y="8628"/>
                      <a:pt x="469913" y="8628"/>
                      <a:pt x="563335" y="8628"/>
                    </a:cubicBezTo>
                    <a:cubicBezTo>
                      <a:pt x="749115" y="8628"/>
                      <a:pt x="934984" y="7476"/>
                      <a:pt x="1120853" y="7298"/>
                    </a:cubicBezTo>
                    <a:cubicBezTo>
                      <a:pt x="1225709" y="7210"/>
                      <a:pt x="1330564" y="6323"/>
                      <a:pt x="1435332" y="6146"/>
                    </a:cubicBezTo>
                    <a:cubicBezTo>
                      <a:pt x="1437636" y="6146"/>
                      <a:pt x="1437725" y="2601"/>
                      <a:pt x="1435420" y="2601"/>
                    </a:cubicBezTo>
                    <a:cubicBezTo>
                      <a:pt x="1248665" y="2246"/>
                      <a:pt x="1061910" y="562"/>
                      <a:pt x="875155" y="473"/>
                    </a:cubicBezTo>
                    <a:cubicBezTo>
                      <a:pt x="689375" y="385"/>
                      <a:pt x="503506" y="119"/>
                      <a:pt x="317726" y="119"/>
                    </a:cubicBezTo>
                    <a:cubicBezTo>
                      <a:pt x="265342" y="119"/>
                      <a:pt x="212870" y="119"/>
                      <a:pt x="160487" y="119"/>
                    </a:cubicBezTo>
                    <a:cubicBezTo>
                      <a:pt x="134782" y="119"/>
                      <a:pt x="108989" y="119"/>
                      <a:pt x="83285" y="119"/>
                    </a:cubicBezTo>
                    <a:cubicBezTo>
                      <a:pt x="56606" y="119"/>
                      <a:pt x="29926" y="-502"/>
                      <a:pt x="3247" y="1094"/>
                    </a:cubicBezTo>
                    <a:cubicBezTo>
                      <a:pt x="-1007" y="1360"/>
                      <a:pt x="-1096" y="7298"/>
                      <a:pt x="3070" y="7564"/>
                    </a:cubicBezTo>
                    <a:lnTo>
                      <a:pt x="3070" y="75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6" name="任意多边形: 形状 625"/>
              <p:cNvSpPr/>
              <p:nvPr>
                <p:custDataLst>
                  <p:tags r:id="rId362"/>
                </p:custDataLst>
              </p:nvPr>
            </p:nvSpPr>
            <p:spPr>
              <a:xfrm>
                <a:off x="9713636" y="2611952"/>
                <a:ext cx="898" cy="886"/>
              </a:xfrm>
              <a:custGeom>
                <a:avLst/>
                <a:gdLst>
                  <a:gd name="connsiteX0" fmla="*/ 465 w 898"/>
                  <a:gd name="connsiteY0" fmla="*/ 886 h 886"/>
                  <a:gd name="connsiteX1" fmla="*/ 465 w 898"/>
                  <a:gd name="connsiteY1" fmla="*/ 0 h 886"/>
                  <a:gd name="connsiteX2" fmla="*/ 465 w 898"/>
                  <a:gd name="connsiteY2" fmla="*/ 886 h 886"/>
                  <a:gd name="connsiteX3" fmla="*/ 465 w 898"/>
                  <a:gd name="connsiteY3" fmla="*/ 886 h 886"/>
                </a:gdLst>
                <a:ahLst/>
                <a:cxnLst>
                  <a:cxn ang="0">
                    <a:pos x="connsiteX0" y="connsiteY0"/>
                  </a:cxn>
                  <a:cxn ang="0">
                    <a:pos x="connsiteX1" y="connsiteY1"/>
                  </a:cxn>
                  <a:cxn ang="0">
                    <a:pos x="connsiteX2" y="connsiteY2"/>
                  </a:cxn>
                  <a:cxn ang="0">
                    <a:pos x="connsiteX3" y="connsiteY3"/>
                  </a:cxn>
                </a:cxnLst>
                <a:rect l="l" t="t" r="r" b="b"/>
                <a:pathLst>
                  <a:path w="898" h="886">
                    <a:moveTo>
                      <a:pt x="465" y="886"/>
                    </a:moveTo>
                    <a:cubicBezTo>
                      <a:pt x="997" y="886"/>
                      <a:pt x="1086" y="0"/>
                      <a:pt x="465" y="0"/>
                    </a:cubicBezTo>
                    <a:cubicBezTo>
                      <a:pt x="-155" y="0"/>
                      <a:pt x="-155" y="886"/>
                      <a:pt x="465" y="886"/>
                    </a:cubicBezTo>
                    <a:lnTo>
                      <a:pt x="465" y="8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7" name="任意多边形: 形状 626"/>
              <p:cNvSpPr/>
              <p:nvPr>
                <p:custDataLst>
                  <p:tags r:id="rId363"/>
                </p:custDataLst>
              </p:nvPr>
            </p:nvSpPr>
            <p:spPr>
              <a:xfrm>
                <a:off x="9716131" y="2371039"/>
                <a:ext cx="38383" cy="242709"/>
              </a:xfrm>
              <a:custGeom>
                <a:avLst/>
                <a:gdLst>
                  <a:gd name="connsiteX0" fmla="*/ 1161 w 38383"/>
                  <a:gd name="connsiteY0" fmla="*/ 242597 h 242709"/>
                  <a:gd name="connsiteX1" fmla="*/ 25536 w 38383"/>
                  <a:gd name="connsiteY1" fmla="*/ 205902 h 242709"/>
                  <a:gd name="connsiteX2" fmla="*/ 35906 w 38383"/>
                  <a:gd name="connsiteY2" fmla="*/ 155468 h 242709"/>
                  <a:gd name="connsiteX3" fmla="*/ 30588 w 38383"/>
                  <a:gd name="connsiteY3" fmla="*/ 52917 h 242709"/>
                  <a:gd name="connsiteX4" fmla="*/ 21458 w 38383"/>
                  <a:gd name="connsiteY4" fmla="*/ 25972 h 242709"/>
                  <a:gd name="connsiteX5" fmla="*/ 7897 w 38383"/>
                  <a:gd name="connsiteY5" fmla="*/ 1065 h 242709"/>
                  <a:gd name="connsiteX6" fmla="*/ 1250 w 38383"/>
                  <a:gd name="connsiteY6" fmla="*/ 5054 h 242709"/>
                  <a:gd name="connsiteX7" fmla="*/ 11443 w 38383"/>
                  <a:gd name="connsiteY7" fmla="*/ 25794 h 242709"/>
                  <a:gd name="connsiteX8" fmla="*/ 19686 w 38383"/>
                  <a:gd name="connsiteY8" fmla="*/ 47865 h 242709"/>
                  <a:gd name="connsiteX9" fmla="*/ 28638 w 38383"/>
                  <a:gd name="connsiteY9" fmla="*/ 95639 h 242709"/>
                  <a:gd name="connsiteX10" fmla="*/ 20572 w 38383"/>
                  <a:gd name="connsiteY10" fmla="*/ 192606 h 242709"/>
                  <a:gd name="connsiteX11" fmla="*/ 274 w 38383"/>
                  <a:gd name="connsiteY11" fmla="*/ 241533 h 242709"/>
                  <a:gd name="connsiteX12" fmla="*/ 1161 w 38383"/>
                  <a:gd name="connsiteY12" fmla="*/ 242597 h 242709"/>
                  <a:gd name="connsiteX13" fmla="*/ 1161 w 38383"/>
                  <a:gd name="connsiteY13" fmla="*/ 242597 h 24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83" h="242709">
                    <a:moveTo>
                      <a:pt x="1161" y="242597"/>
                    </a:moveTo>
                    <a:cubicBezTo>
                      <a:pt x="14899" y="234177"/>
                      <a:pt x="21193" y="220704"/>
                      <a:pt x="25536" y="205902"/>
                    </a:cubicBezTo>
                    <a:cubicBezTo>
                      <a:pt x="30410" y="189327"/>
                      <a:pt x="33779" y="172398"/>
                      <a:pt x="35906" y="155468"/>
                    </a:cubicBezTo>
                    <a:cubicBezTo>
                      <a:pt x="40160" y="121078"/>
                      <a:pt x="39274" y="85978"/>
                      <a:pt x="30588" y="52917"/>
                    </a:cubicBezTo>
                    <a:cubicBezTo>
                      <a:pt x="28195" y="43699"/>
                      <a:pt x="25093" y="34747"/>
                      <a:pt x="21458" y="25972"/>
                    </a:cubicBezTo>
                    <a:cubicBezTo>
                      <a:pt x="17913" y="17551"/>
                      <a:pt x="14190" y="7890"/>
                      <a:pt x="7897" y="1065"/>
                    </a:cubicBezTo>
                    <a:cubicBezTo>
                      <a:pt x="5415" y="-1683"/>
                      <a:pt x="-80" y="1331"/>
                      <a:pt x="1250" y="5054"/>
                    </a:cubicBezTo>
                    <a:cubicBezTo>
                      <a:pt x="3820" y="12322"/>
                      <a:pt x="8252" y="18792"/>
                      <a:pt x="11443" y="25794"/>
                    </a:cubicBezTo>
                    <a:cubicBezTo>
                      <a:pt x="14633" y="32974"/>
                      <a:pt x="17381" y="40331"/>
                      <a:pt x="19686" y="47865"/>
                    </a:cubicBezTo>
                    <a:cubicBezTo>
                      <a:pt x="24383" y="63287"/>
                      <a:pt x="27308" y="79419"/>
                      <a:pt x="28638" y="95639"/>
                    </a:cubicBezTo>
                    <a:cubicBezTo>
                      <a:pt x="31120" y="127903"/>
                      <a:pt x="27574" y="160609"/>
                      <a:pt x="20572" y="192606"/>
                    </a:cubicBezTo>
                    <a:cubicBezTo>
                      <a:pt x="17027" y="208915"/>
                      <a:pt x="13481" y="229567"/>
                      <a:pt x="274" y="241533"/>
                    </a:cubicBezTo>
                    <a:cubicBezTo>
                      <a:pt x="-435" y="242065"/>
                      <a:pt x="363" y="243040"/>
                      <a:pt x="1161" y="242597"/>
                    </a:cubicBezTo>
                    <a:lnTo>
                      <a:pt x="1161" y="24259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8" name="任意多边形: 形状 627"/>
              <p:cNvSpPr/>
              <p:nvPr>
                <p:custDataLst>
                  <p:tags r:id="rId364"/>
                </p:custDataLst>
              </p:nvPr>
            </p:nvSpPr>
            <p:spPr>
              <a:xfrm>
                <a:off x="9744400" y="2353053"/>
                <a:ext cx="45997" cy="277718"/>
              </a:xfrm>
              <a:custGeom>
                <a:avLst/>
                <a:gdLst>
                  <a:gd name="connsiteX0" fmla="*/ 1699 w 45997"/>
                  <a:gd name="connsiteY0" fmla="*/ 277602 h 277718"/>
                  <a:gd name="connsiteX1" fmla="*/ 27049 w 45997"/>
                  <a:gd name="connsiteY1" fmla="*/ 237982 h 277718"/>
                  <a:gd name="connsiteX2" fmla="*/ 38749 w 45997"/>
                  <a:gd name="connsiteY2" fmla="*/ 179394 h 277718"/>
                  <a:gd name="connsiteX3" fmla="*/ 41851 w 45997"/>
                  <a:gd name="connsiteY3" fmla="*/ 59026 h 277718"/>
                  <a:gd name="connsiteX4" fmla="*/ 19603 w 45997"/>
                  <a:gd name="connsiteY4" fmla="*/ 1679 h 277718"/>
                  <a:gd name="connsiteX5" fmla="*/ 12867 w 45997"/>
                  <a:gd name="connsiteY5" fmla="*/ 5668 h 277718"/>
                  <a:gd name="connsiteX6" fmla="*/ 32012 w 45997"/>
                  <a:gd name="connsiteY6" fmla="*/ 54152 h 277718"/>
                  <a:gd name="connsiteX7" fmla="*/ 37508 w 45997"/>
                  <a:gd name="connsiteY7" fmla="*/ 106890 h 277718"/>
                  <a:gd name="connsiteX8" fmla="*/ 21642 w 45997"/>
                  <a:gd name="connsiteY8" fmla="*/ 225839 h 277718"/>
                  <a:gd name="connsiteX9" fmla="*/ 14019 w 45997"/>
                  <a:gd name="connsiteY9" fmla="*/ 252341 h 277718"/>
                  <a:gd name="connsiteX10" fmla="*/ 104 w 45997"/>
                  <a:gd name="connsiteY10" fmla="*/ 276095 h 277718"/>
                  <a:gd name="connsiteX11" fmla="*/ 1699 w 45997"/>
                  <a:gd name="connsiteY11" fmla="*/ 277602 h 277718"/>
                  <a:gd name="connsiteX12" fmla="*/ 1699 w 45997"/>
                  <a:gd name="connsiteY12" fmla="*/ 277602 h 27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997" h="277718">
                    <a:moveTo>
                      <a:pt x="1699" y="277602"/>
                    </a:moveTo>
                    <a:cubicBezTo>
                      <a:pt x="15703" y="270954"/>
                      <a:pt x="23237" y="251720"/>
                      <a:pt x="27049" y="237982"/>
                    </a:cubicBezTo>
                    <a:cubicBezTo>
                      <a:pt x="32456" y="218836"/>
                      <a:pt x="35469" y="198893"/>
                      <a:pt x="38749" y="179394"/>
                    </a:cubicBezTo>
                    <a:cubicBezTo>
                      <a:pt x="45485" y="139419"/>
                      <a:pt x="49473" y="98558"/>
                      <a:pt x="41851" y="59026"/>
                    </a:cubicBezTo>
                    <a:cubicBezTo>
                      <a:pt x="37951" y="38995"/>
                      <a:pt x="31392" y="18254"/>
                      <a:pt x="19603" y="1679"/>
                    </a:cubicBezTo>
                    <a:cubicBezTo>
                      <a:pt x="16856" y="-2221"/>
                      <a:pt x="10563" y="1325"/>
                      <a:pt x="12867" y="5668"/>
                    </a:cubicBezTo>
                    <a:cubicBezTo>
                      <a:pt x="21110" y="21179"/>
                      <a:pt x="27935" y="36868"/>
                      <a:pt x="32012" y="54152"/>
                    </a:cubicBezTo>
                    <a:cubicBezTo>
                      <a:pt x="36001" y="71347"/>
                      <a:pt x="37596" y="89074"/>
                      <a:pt x="37508" y="106890"/>
                    </a:cubicBezTo>
                    <a:cubicBezTo>
                      <a:pt x="37330" y="146510"/>
                      <a:pt x="29974" y="186839"/>
                      <a:pt x="21642" y="225839"/>
                    </a:cubicBezTo>
                    <a:cubicBezTo>
                      <a:pt x="19781" y="234791"/>
                      <a:pt x="17476" y="243832"/>
                      <a:pt x="14019" y="252341"/>
                    </a:cubicBezTo>
                    <a:cubicBezTo>
                      <a:pt x="10474" y="261116"/>
                      <a:pt x="4978" y="268029"/>
                      <a:pt x="104" y="276095"/>
                    </a:cubicBezTo>
                    <a:cubicBezTo>
                      <a:pt x="-340" y="277159"/>
                      <a:pt x="724" y="278045"/>
                      <a:pt x="1699" y="277602"/>
                    </a:cubicBezTo>
                    <a:lnTo>
                      <a:pt x="1699" y="2776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9" name="任意多边形: 形状 628"/>
              <p:cNvSpPr/>
              <p:nvPr>
                <p:custDataLst>
                  <p:tags r:id="rId365"/>
                </p:custDataLst>
              </p:nvPr>
            </p:nvSpPr>
            <p:spPr>
              <a:xfrm>
                <a:off x="8281230" y="2371702"/>
                <a:ext cx="1441669" cy="9809"/>
              </a:xfrm>
              <a:custGeom>
                <a:avLst/>
                <a:gdLst>
                  <a:gd name="connsiteX0" fmla="*/ 1438633 w 1441669"/>
                  <a:gd name="connsiteY0" fmla="*/ 1732 h 9809"/>
                  <a:gd name="connsiteX1" fmla="*/ 1158013 w 1441669"/>
                  <a:gd name="connsiteY1" fmla="*/ 403 h 9809"/>
                  <a:gd name="connsiteX2" fmla="*/ 877393 w 1441669"/>
                  <a:gd name="connsiteY2" fmla="*/ 314 h 9809"/>
                  <a:gd name="connsiteX3" fmla="*/ 318989 w 1441669"/>
                  <a:gd name="connsiteY3" fmla="*/ 314 h 9809"/>
                  <a:gd name="connsiteX4" fmla="*/ 3978 w 1441669"/>
                  <a:gd name="connsiteY4" fmla="*/ 935 h 9809"/>
                  <a:gd name="connsiteX5" fmla="*/ 3801 w 1441669"/>
                  <a:gd name="connsiteY5" fmla="*/ 9000 h 9809"/>
                  <a:gd name="connsiteX6" fmla="*/ 284421 w 1441669"/>
                  <a:gd name="connsiteY6" fmla="*/ 9621 h 9809"/>
                  <a:gd name="connsiteX7" fmla="*/ 565041 w 1441669"/>
                  <a:gd name="connsiteY7" fmla="*/ 9621 h 9809"/>
                  <a:gd name="connsiteX8" fmla="*/ 1123445 w 1441669"/>
                  <a:gd name="connsiteY8" fmla="*/ 9621 h 9809"/>
                  <a:gd name="connsiteX9" fmla="*/ 1280950 w 1441669"/>
                  <a:gd name="connsiteY9" fmla="*/ 9355 h 9809"/>
                  <a:gd name="connsiteX10" fmla="*/ 1438456 w 1441669"/>
                  <a:gd name="connsiteY10" fmla="*/ 8203 h 9809"/>
                  <a:gd name="connsiteX11" fmla="*/ 1438633 w 1441669"/>
                  <a:gd name="connsiteY11" fmla="*/ 1732 h 9809"/>
                  <a:gd name="connsiteX12" fmla="*/ 1438633 w 1441669"/>
                  <a:gd name="connsiteY12" fmla="*/ 1732 h 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1669" h="9809">
                    <a:moveTo>
                      <a:pt x="1438633" y="1732"/>
                    </a:moveTo>
                    <a:cubicBezTo>
                      <a:pt x="1345300" y="-1193"/>
                      <a:pt x="1251523" y="491"/>
                      <a:pt x="1158013" y="403"/>
                    </a:cubicBezTo>
                    <a:cubicBezTo>
                      <a:pt x="1064502" y="226"/>
                      <a:pt x="970903" y="314"/>
                      <a:pt x="877393" y="314"/>
                    </a:cubicBezTo>
                    <a:cubicBezTo>
                      <a:pt x="691258" y="314"/>
                      <a:pt x="505124" y="314"/>
                      <a:pt x="318989" y="314"/>
                    </a:cubicBezTo>
                    <a:cubicBezTo>
                      <a:pt x="214044" y="314"/>
                      <a:pt x="109011" y="-572"/>
                      <a:pt x="3978" y="935"/>
                    </a:cubicBezTo>
                    <a:cubicBezTo>
                      <a:pt x="-1251" y="1023"/>
                      <a:pt x="-1340" y="8912"/>
                      <a:pt x="3801" y="9000"/>
                    </a:cubicBezTo>
                    <a:cubicBezTo>
                      <a:pt x="97311" y="10330"/>
                      <a:pt x="190911" y="9621"/>
                      <a:pt x="284421" y="9621"/>
                    </a:cubicBezTo>
                    <a:cubicBezTo>
                      <a:pt x="377931" y="9621"/>
                      <a:pt x="471531" y="9621"/>
                      <a:pt x="565041" y="9621"/>
                    </a:cubicBezTo>
                    <a:cubicBezTo>
                      <a:pt x="751176" y="9621"/>
                      <a:pt x="937310" y="9887"/>
                      <a:pt x="1123445" y="9621"/>
                    </a:cubicBezTo>
                    <a:cubicBezTo>
                      <a:pt x="1175917" y="9532"/>
                      <a:pt x="1228478" y="9444"/>
                      <a:pt x="1280950" y="9355"/>
                    </a:cubicBezTo>
                    <a:cubicBezTo>
                      <a:pt x="1333422" y="9266"/>
                      <a:pt x="1385984" y="9887"/>
                      <a:pt x="1438456" y="8203"/>
                    </a:cubicBezTo>
                    <a:cubicBezTo>
                      <a:pt x="1442710" y="8025"/>
                      <a:pt x="1442710" y="1821"/>
                      <a:pt x="1438633" y="1732"/>
                    </a:cubicBezTo>
                    <a:lnTo>
                      <a:pt x="1438633" y="17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0" name="任意多边形: 形状 629"/>
              <p:cNvSpPr/>
              <p:nvPr>
                <p:custDataLst>
                  <p:tags r:id="rId366"/>
                </p:custDataLst>
              </p:nvPr>
            </p:nvSpPr>
            <p:spPr>
              <a:xfrm>
                <a:off x="8277384" y="2346463"/>
                <a:ext cx="9635" cy="31058"/>
              </a:xfrm>
              <a:custGeom>
                <a:avLst/>
                <a:gdLst>
                  <a:gd name="connsiteX0" fmla="*/ 8356 w 9635"/>
                  <a:gd name="connsiteY0" fmla="*/ 28832 h 31058"/>
                  <a:gd name="connsiteX1" fmla="*/ 7824 w 9635"/>
                  <a:gd name="connsiteY1" fmla="*/ 27237 h 31058"/>
                  <a:gd name="connsiteX2" fmla="*/ 7824 w 9635"/>
                  <a:gd name="connsiteY2" fmla="*/ 28301 h 31058"/>
                  <a:gd name="connsiteX3" fmla="*/ 6761 w 9635"/>
                  <a:gd name="connsiteY3" fmla="*/ 22362 h 31058"/>
                  <a:gd name="connsiteX4" fmla="*/ 6495 w 9635"/>
                  <a:gd name="connsiteY4" fmla="*/ 19880 h 31058"/>
                  <a:gd name="connsiteX5" fmla="*/ 6849 w 9635"/>
                  <a:gd name="connsiteY5" fmla="*/ 16778 h 31058"/>
                  <a:gd name="connsiteX6" fmla="*/ 8977 w 9635"/>
                  <a:gd name="connsiteY6" fmla="*/ 6053 h 31058"/>
                  <a:gd name="connsiteX7" fmla="*/ 7293 w 9635"/>
                  <a:gd name="connsiteY7" fmla="*/ 26 h 31058"/>
                  <a:gd name="connsiteX8" fmla="*/ 2063 w 9635"/>
                  <a:gd name="connsiteY8" fmla="*/ 5255 h 31058"/>
                  <a:gd name="connsiteX9" fmla="*/ 24 w 9635"/>
                  <a:gd name="connsiteY9" fmla="*/ 17487 h 31058"/>
                  <a:gd name="connsiteX10" fmla="*/ 999 w 9635"/>
                  <a:gd name="connsiteY10" fmla="*/ 21298 h 31058"/>
                  <a:gd name="connsiteX11" fmla="*/ 1886 w 9635"/>
                  <a:gd name="connsiteY11" fmla="*/ 24401 h 31058"/>
                  <a:gd name="connsiteX12" fmla="*/ 3127 w 9635"/>
                  <a:gd name="connsiteY12" fmla="*/ 27592 h 31058"/>
                  <a:gd name="connsiteX13" fmla="*/ 5165 w 9635"/>
                  <a:gd name="connsiteY13" fmla="*/ 30428 h 31058"/>
                  <a:gd name="connsiteX14" fmla="*/ 8356 w 9635"/>
                  <a:gd name="connsiteY14" fmla="*/ 28832 h 31058"/>
                  <a:gd name="connsiteX15" fmla="*/ 8356 w 9635"/>
                  <a:gd name="connsiteY15" fmla="*/ 28832 h 3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35" h="31058">
                    <a:moveTo>
                      <a:pt x="8356" y="28832"/>
                    </a:moveTo>
                    <a:cubicBezTo>
                      <a:pt x="8179" y="28301"/>
                      <a:pt x="7913" y="27769"/>
                      <a:pt x="7824" y="27237"/>
                    </a:cubicBezTo>
                    <a:cubicBezTo>
                      <a:pt x="7824" y="27592"/>
                      <a:pt x="7824" y="27946"/>
                      <a:pt x="7824" y="28301"/>
                    </a:cubicBezTo>
                    <a:cubicBezTo>
                      <a:pt x="8267" y="26439"/>
                      <a:pt x="7115" y="24223"/>
                      <a:pt x="6761" y="22362"/>
                    </a:cubicBezTo>
                    <a:cubicBezTo>
                      <a:pt x="6583" y="21564"/>
                      <a:pt x="6495" y="20678"/>
                      <a:pt x="6495" y="19880"/>
                    </a:cubicBezTo>
                    <a:cubicBezTo>
                      <a:pt x="6495" y="18728"/>
                      <a:pt x="6849" y="17930"/>
                      <a:pt x="6849" y="16778"/>
                    </a:cubicBezTo>
                    <a:cubicBezTo>
                      <a:pt x="6938" y="13055"/>
                      <a:pt x="7470" y="9599"/>
                      <a:pt x="8977" y="6053"/>
                    </a:cubicBezTo>
                    <a:cubicBezTo>
                      <a:pt x="9863" y="3926"/>
                      <a:pt x="10306" y="380"/>
                      <a:pt x="7293" y="26"/>
                    </a:cubicBezTo>
                    <a:cubicBezTo>
                      <a:pt x="4368" y="-329"/>
                      <a:pt x="2949" y="3039"/>
                      <a:pt x="2063" y="5255"/>
                    </a:cubicBezTo>
                    <a:cubicBezTo>
                      <a:pt x="645" y="9067"/>
                      <a:pt x="-153" y="13410"/>
                      <a:pt x="24" y="17487"/>
                    </a:cubicBezTo>
                    <a:cubicBezTo>
                      <a:pt x="113" y="18728"/>
                      <a:pt x="645" y="19969"/>
                      <a:pt x="999" y="21298"/>
                    </a:cubicBezTo>
                    <a:cubicBezTo>
                      <a:pt x="1265" y="22362"/>
                      <a:pt x="1531" y="23426"/>
                      <a:pt x="1886" y="24401"/>
                    </a:cubicBezTo>
                    <a:cubicBezTo>
                      <a:pt x="2240" y="25464"/>
                      <a:pt x="2683" y="26528"/>
                      <a:pt x="3127" y="27592"/>
                    </a:cubicBezTo>
                    <a:cubicBezTo>
                      <a:pt x="3658" y="28744"/>
                      <a:pt x="4456" y="29453"/>
                      <a:pt x="5165" y="30428"/>
                    </a:cubicBezTo>
                    <a:cubicBezTo>
                      <a:pt x="6052" y="31757"/>
                      <a:pt x="9065" y="30871"/>
                      <a:pt x="8356" y="28832"/>
                    </a:cubicBezTo>
                    <a:lnTo>
                      <a:pt x="8356" y="288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1" name="任意多边形: 形状 630"/>
              <p:cNvSpPr/>
              <p:nvPr>
                <p:custDataLst>
                  <p:tags r:id="rId367"/>
                </p:custDataLst>
              </p:nvPr>
            </p:nvSpPr>
            <p:spPr>
              <a:xfrm>
                <a:off x="8281718" y="2345551"/>
                <a:ext cx="1479626" cy="7408"/>
              </a:xfrm>
              <a:custGeom>
                <a:avLst/>
                <a:gdLst>
                  <a:gd name="connsiteX0" fmla="*/ 1983 w 1479626"/>
                  <a:gd name="connsiteY0" fmla="*/ 5901 h 7408"/>
                  <a:gd name="connsiteX1" fmla="*/ 75551 w 1479626"/>
                  <a:gd name="connsiteY1" fmla="*/ 7319 h 7408"/>
                  <a:gd name="connsiteX2" fmla="*/ 146193 w 1479626"/>
                  <a:gd name="connsiteY2" fmla="*/ 7319 h 7408"/>
                  <a:gd name="connsiteX3" fmla="*/ 290403 w 1479626"/>
                  <a:gd name="connsiteY3" fmla="*/ 7319 h 7408"/>
                  <a:gd name="connsiteX4" fmla="*/ 578823 w 1479626"/>
                  <a:gd name="connsiteY4" fmla="*/ 7319 h 7408"/>
                  <a:gd name="connsiteX5" fmla="*/ 1152739 w 1479626"/>
                  <a:gd name="connsiteY5" fmla="*/ 7408 h 7408"/>
                  <a:gd name="connsiteX6" fmla="*/ 1476524 w 1479626"/>
                  <a:gd name="connsiteY6" fmla="*/ 6876 h 7408"/>
                  <a:gd name="connsiteX7" fmla="*/ 1476613 w 1479626"/>
                  <a:gd name="connsiteY7" fmla="*/ 583 h 7408"/>
                  <a:gd name="connsiteX8" fmla="*/ 899773 w 1479626"/>
                  <a:gd name="connsiteY8" fmla="*/ 51 h 7408"/>
                  <a:gd name="connsiteX9" fmla="*/ 325858 w 1479626"/>
                  <a:gd name="connsiteY9" fmla="*/ 140 h 7408"/>
                  <a:gd name="connsiteX10" fmla="*/ 164009 w 1479626"/>
                  <a:gd name="connsiteY10" fmla="*/ 140 h 7408"/>
                  <a:gd name="connsiteX11" fmla="*/ 84503 w 1479626"/>
                  <a:gd name="connsiteY11" fmla="*/ 140 h 7408"/>
                  <a:gd name="connsiteX12" fmla="*/ 2072 w 1479626"/>
                  <a:gd name="connsiteY12" fmla="*/ 1558 h 7408"/>
                  <a:gd name="connsiteX13" fmla="*/ 1983 w 1479626"/>
                  <a:gd name="connsiteY13" fmla="*/ 5901 h 7408"/>
                  <a:gd name="connsiteX14" fmla="*/ 1983 w 1479626"/>
                  <a:gd name="connsiteY14" fmla="*/ 5901 h 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9626" h="7408">
                    <a:moveTo>
                      <a:pt x="1983" y="5901"/>
                    </a:moveTo>
                    <a:cubicBezTo>
                      <a:pt x="26358" y="7940"/>
                      <a:pt x="50999" y="7319"/>
                      <a:pt x="75551" y="7319"/>
                    </a:cubicBezTo>
                    <a:cubicBezTo>
                      <a:pt x="99128" y="7319"/>
                      <a:pt x="122616" y="7319"/>
                      <a:pt x="146193" y="7319"/>
                    </a:cubicBezTo>
                    <a:cubicBezTo>
                      <a:pt x="194234" y="7319"/>
                      <a:pt x="242363" y="7319"/>
                      <a:pt x="290403" y="7319"/>
                    </a:cubicBezTo>
                    <a:cubicBezTo>
                      <a:pt x="386573" y="7319"/>
                      <a:pt x="482743" y="7319"/>
                      <a:pt x="578823" y="7319"/>
                    </a:cubicBezTo>
                    <a:cubicBezTo>
                      <a:pt x="770099" y="7319"/>
                      <a:pt x="961463" y="7319"/>
                      <a:pt x="1152739" y="7408"/>
                    </a:cubicBezTo>
                    <a:cubicBezTo>
                      <a:pt x="1260697" y="7408"/>
                      <a:pt x="1368566" y="6876"/>
                      <a:pt x="1476524" y="6876"/>
                    </a:cubicBezTo>
                    <a:cubicBezTo>
                      <a:pt x="1480601" y="6876"/>
                      <a:pt x="1480690" y="583"/>
                      <a:pt x="1476613" y="583"/>
                    </a:cubicBezTo>
                    <a:cubicBezTo>
                      <a:pt x="1284274" y="672"/>
                      <a:pt x="1092023" y="51"/>
                      <a:pt x="899773" y="51"/>
                    </a:cubicBezTo>
                    <a:cubicBezTo>
                      <a:pt x="708497" y="51"/>
                      <a:pt x="517133" y="51"/>
                      <a:pt x="325858" y="140"/>
                    </a:cubicBezTo>
                    <a:cubicBezTo>
                      <a:pt x="271879" y="140"/>
                      <a:pt x="217900" y="140"/>
                      <a:pt x="164009" y="140"/>
                    </a:cubicBezTo>
                    <a:cubicBezTo>
                      <a:pt x="137507" y="140"/>
                      <a:pt x="111005" y="140"/>
                      <a:pt x="84503" y="140"/>
                    </a:cubicBezTo>
                    <a:cubicBezTo>
                      <a:pt x="57026" y="140"/>
                      <a:pt x="29549" y="-658"/>
                      <a:pt x="2072" y="1558"/>
                    </a:cubicBezTo>
                    <a:cubicBezTo>
                      <a:pt x="-676" y="1912"/>
                      <a:pt x="-676" y="5724"/>
                      <a:pt x="1983" y="5901"/>
                    </a:cubicBezTo>
                    <a:lnTo>
                      <a:pt x="1983" y="59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2" name="任意多边形: 形状 631"/>
              <p:cNvSpPr/>
              <p:nvPr>
                <p:custDataLst>
                  <p:tags r:id="rId368"/>
                </p:custDataLst>
              </p:nvPr>
            </p:nvSpPr>
            <p:spPr>
              <a:xfrm>
                <a:off x="8335504" y="2378829"/>
                <a:ext cx="42578" cy="243454"/>
              </a:xfrm>
              <a:custGeom>
                <a:avLst/>
                <a:gdLst>
                  <a:gd name="connsiteX0" fmla="*/ 492 w 42578"/>
                  <a:gd name="connsiteY0" fmla="*/ 898 h 243454"/>
                  <a:gd name="connsiteX1" fmla="*/ 9178 w 42578"/>
                  <a:gd name="connsiteY1" fmla="*/ 21816 h 243454"/>
                  <a:gd name="connsiteX2" fmla="*/ 19106 w 42578"/>
                  <a:gd name="connsiteY2" fmla="*/ 44152 h 243454"/>
                  <a:gd name="connsiteX3" fmla="*/ 30717 w 42578"/>
                  <a:gd name="connsiteY3" fmla="*/ 89976 h 243454"/>
                  <a:gd name="connsiteX4" fmla="*/ 23006 w 42578"/>
                  <a:gd name="connsiteY4" fmla="*/ 186678 h 243454"/>
                  <a:gd name="connsiteX5" fmla="*/ 12901 w 42578"/>
                  <a:gd name="connsiteY5" fmla="*/ 213357 h 243454"/>
                  <a:gd name="connsiteX6" fmla="*/ 6785 w 42578"/>
                  <a:gd name="connsiteY6" fmla="*/ 225589 h 243454"/>
                  <a:gd name="connsiteX7" fmla="*/ 226 w 42578"/>
                  <a:gd name="connsiteY7" fmla="*/ 237998 h 243454"/>
                  <a:gd name="connsiteX8" fmla="*/ 7583 w 42578"/>
                  <a:gd name="connsiteY8" fmla="*/ 242164 h 243454"/>
                  <a:gd name="connsiteX9" fmla="*/ 20612 w 42578"/>
                  <a:gd name="connsiteY9" fmla="*/ 219650 h 243454"/>
                  <a:gd name="connsiteX10" fmla="*/ 30096 w 42578"/>
                  <a:gd name="connsiteY10" fmla="*/ 196339 h 243454"/>
                  <a:gd name="connsiteX11" fmla="*/ 41176 w 42578"/>
                  <a:gd name="connsiteY11" fmla="*/ 146260 h 243454"/>
                  <a:gd name="connsiteX12" fmla="*/ 29653 w 42578"/>
                  <a:gd name="connsiteY12" fmla="*/ 46102 h 243454"/>
                  <a:gd name="connsiteX13" fmla="*/ 18042 w 42578"/>
                  <a:gd name="connsiteY13" fmla="*/ 20220 h 243454"/>
                  <a:gd name="connsiteX14" fmla="*/ 1467 w 42578"/>
                  <a:gd name="connsiteY14" fmla="*/ 11 h 243454"/>
                  <a:gd name="connsiteX15" fmla="*/ 492 w 42578"/>
                  <a:gd name="connsiteY15" fmla="*/ 898 h 243454"/>
                  <a:gd name="connsiteX16" fmla="*/ 492 w 42578"/>
                  <a:gd name="connsiteY16" fmla="*/ 898 h 24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578" h="243454">
                    <a:moveTo>
                      <a:pt x="492" y="898"/>
                    </a:moveTo>
                    <a:cubicBezTo>
                      <a:pt x="1379" y="8255"/>
                      <a:pt x="5988" y="15345"/>
                      <a:pt x="9178" y="21816"/>
                    </a:cubicBezTo>
                    <a:cubicBezTo>
                      <a:pt x="12813" y="29173"/>
                      <a:pt x="16269" y="36441"/>
                      <a:pt x="19106" y="44152"/>
                    </a:cubicBezTo>
                    <a:cubicBezTo>
                      <a:pt x="24512" y="58954"/>
                      <a:pt x="28501" y="74288"/>
                      <a:pt x="30717" y="89976"/>
                    </a:cubicBezTo>
                    <a:cubicBezTo>
                      <a:pt x="35237" y="121885"/>
                      <a:pt x="32667" y="155301"/>
                      <a:pt x="23006" y="186678"/>
                    </a:cubicBezTo>
                    <a:cubicBezTo>
                      <a:pt x="20258" y="195719"/>
                      <a:pt x="16890" y="204671"/>
                      <a:pt x="12901" y="213357"/>
                    </a:cubicBezTo>
                    <a:cubicBezTo>
                      <a:pt x="10951" y="217523"/>
                      <a:pt x="9001" y="221600"/>
                      <a:pt x="6785" y="225589"/>
                    </a:cubicBezTo>
                    <a:cubicBezTo>
                      <a:pt x="4481" y="229666"/>
                      <a:pt x="1733" y="233566"/>
                      <a:pt x="226" y="237998"/>
                    </a:cubicBezTo>
                    <a:cubicBezTo>
                      <a:pt x="-1192" y="242341"/>
                      <a:pt x="4392" y="245266"/>
                      <a:pt x="7583" y="242164"/>
                    </a:cubicBezTo>
                    <a:cubicBezTo>
                      <a:pt x="13522" y="236314"/>
                      <a:pt x="17156" y="227007"/>
                      <a:pt x="20612" y="219650"/>
                    </a:cubicBezTo>
                    <a:cubicBezTo>
                      <a:pt x="24158" y="212028"/>
                      <a:pt x="27349" y="204228"/>
                      <a:pt x="30096" y="196339"/>
                    </a:cubicBezTo>
                    <a:cubicBezTo>
                      <a:pt x="35681" y="180030"/>
                      <a:pt x="39315" y="163189"/>
                      <a:pt x="41176" y="146260"/>
                    </a:cubicBezTo>
                    <a:cubicBezTo>
                      <a:pt x="44899" y="112490"/>
                      <a:pt x="41265" y="77479"/>
                      <a:pt x="29653" y="46102"/>
                    </a:cubicBezTo>
                    <a:cubicBezTo>
                      <a:pt x="26374" y="37238"/>
                      <a:pt x="22474" y="28552"/>
                      <a:pt x="18042" y="20220"/>
                    </a:cubicBezTo>
                    <a:cubicBezTo>
                      <a:pt x="14231" y="13129"/>
                      <a:pt x="9001" y="3734"/>
                      <a:pt x="1467" y="11"/>
                    </a:cubicBezTo>
                    <a:cubicBezTo>
                      <a:pt x="935" y="-77"/>
                      <a:pt x="404" y="366"/>
                      <a:pt x="492" y="898"/>
                    </a:cubicBezTo>
                    <a:lnTo>
                      <a:pt x="492" y="8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3" name="任意多边形: 形状 632"/>
              <p:cNvSpPr/>
              <p:nvPr>
                <p:custDataLst>
                  <p:tags r:id="rId369"/>
                </p:custDataLst>
              </p:nvPr>
            </p:nvSpPr>
            <p:spPr>
              <a:xfrm>
                <a:off x="8358863" y="2416156"/>
                <a:ext cx="168730" cy="8155"/>
              </a:xfrm>
              <a:custGeom>
                <a:avLst/>
                <a:gdLst>
                  <a:gd name="connsiteX0" fmla="*/ 168320 w 168730"/>
                  <a:gd name="connsiteY0" fmla="*/ 3546 h 8155"/>
                  <a:gd name="connsiteX1" fmla="*/ 86155 w 168730"/>
                  <a:gd name="connsiteY1" fmla="*/ 2394 h 8155"/>
                  <a:gd name="connsiteX2" fmla="*/ 45648 w 168730"/>
                  <a:gd name="connsiteY2" fmla="*/ 2305 h 8155"/>
                  <a:gd name="connsiteX3" fmla="*/ 25971 w 168730"/>
                  <a:gd name="connsiteY3" fmla="*/ 1773 h 8155"/>
                  <a:gd name="connsiteX4" fmla="*/ 4078 w 168730"/>
                  <a:gd name="connsiteY4" fmla="*/ 1 h 8155"/>
                  <a:gd name="connsiteX5" fmla="*/ 3901 w 168730"/>
                  <a:gd name="connsiteY5" fmla="*/ 8155 h 8155"/>
                  <a:gd name="connsiteX6" fmla="*/ 24730 w 168730"/>
                  <a:gd name="connsiteY6" fmla="*/ 6382 h 8155"/>
                  <a:gd name="connsiteX7" fmla="*/ 44496 w 168730"/>
                  <a:gd name="connsiteY7" fmla="*/ 5762 h 8155"/>
                  <a:gd name="connsiteX8" fmla="*/ 86155 w 168730"/>
                  <a:gd name="connsiteY8" fmla="*/ 5673 h 8155"/>
                  <a:gd name="connsiteX9" fmla="*/ 168409 w 168730"/>
                  <a:gd name="connsiteY9" fmla="*/ 4521 h 8155"/>
                  <a:gd name="connsiteX10" fmla="*/ 168320 w 168730"/>
                  <a:gd name="connsiteY10" fmla="*/ 3546 h 8155"/>
                  <a:gd name="connsiteX11" fmla="*/ 168320 w 168730"/>
                  <a:gd name="connsiteY11" fmla="*/ 3546 h 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730" h="8155">
                    <a:moveTo>
                      <a:pt x="168320" y="3546"/>
                    </a:moveTo>
                    <a:cubicBezTo>
                      <a:pt x="141020" y="1862"/>
                      <a:pt x="113543" y="2394"/>
                      <a:pt x="86155" y="2394"/>
                    </a:cubicBezTo>
                    <a:cubicBezTo>
                      <a:pt x="72682" y="2394"/>
                      <a:pt x="59121" y="2305"/>
                      <a:pt x="45648" y="2305"/>
                    </a:cubicBezTo>
                    <a:cubicBezTo>
                      <a:pt x="39089" y="2305"/>
                      <a:pt x="32530" y="2039"/>
                      <a:pt x="25971" y="1773"/>
                    </a:cubicBezTo>
                    <a:cubicBezTo>
                      <a:pt x="18615" y="1419"/>
                      <a:pt x="11435" y="1"/>
                      <a:pt x="4078" y="1"/>
                    </a:cubicBezTo>
                    <a:cubicBezTo>
                      <a:pt x="-1240" y="-88"/>
                      <a:pt x="-1417" y="8244"/>
                      <a:pt x="3901" y="8155"/>
                    </a:cubicBezTo>
                    <a:cubicBezTo>
                      <a:pt x="10815" y="8067"/>
                      <a:pt x="17817" y="6737"/>
                      <a:pt x="24730" y="6382"/>
                    </a:cubicBezTo>
                    <a:cubicBezTo>
                      <a:pt x="31290" y="6117"/>
                      <a:pt x="37937" y="5762"/>
                      <a:pt x="44496" y="5762"/>
                    </a:cubicBezTo>
                    <a:cubicBezTo>
                      <a:pt x="58412" y="5673"/>
                      <a:pt x="72239" y="5673"/>
                      <a:pt x="86155" y="5673"/>
                    </a:cubicBezTo>
                    <a:cubicBezTo>
                      <a:pt x="113543" y="5585"/>
                      <a:pt x="140932" y="6205"/>
                      <a:pt x="168409" y="4521"/>
                    </a:cubicBezTo>
                    <a:cubicBezTo>
                      <a:pt x="168852" y="4344"/>
                      <a:pt x="168852" y="3546"/>
                      <a:pt x="168320" y="3546"/>
                    </a:cubicBezTo>
                    <a:lnTo>
                      <a:pt x="168320" y="35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4" name="任意多边形: 形状 633"/>
              <p:cNvSpPr/>
              <p:nvPr>
                <p:custDataLst>
                  <p:tags r:id="rId370"/>
                </p:custDataLst>
              </p:nvPr>
            </p:nvSpPr>
            <p:spPr>
              <a:xfrm>
                <a:off x="8379881" y="2484198"/>
                <a:ext cx="268079" cy="8038"/>
              </a:xfrm>
              <a:custGeom>
                <a:avLst/>
                <a:gdLst>
                  <a:gd name="connsiteX0" fmla="*/ 267492 w 268079"/>
                  <a:gd name="connsiteY0" fmla="*/ 3487 h 8038"/>
                  <a:gd name="connsiteX1" fmla="*/ 234519 w 268079"/>
                  <a:gd name="connsiteY1" fmla="*/ 1006 h 8038"/>
                  <a:gd name="connsiteX2" fmla="*/ 201547 w 268079"/>
                  <a:gd name="connsiteY2" fmla="*/ 474 h 8038"/>
                  <a:gd name="connsiteX3" fmla="*/ 135513 w 268079"/>
                  <a:gd name="connsiteY3" fmla="*/ 385 h 8038"/>
                  <a:gd name="connsiteX4" fmla="*/ 69480 w 268079"/>
                  <a:gd name="connsiteY4" fmla="*/ 385 h 8038"/>
                  <a:gd name="connsiteX5" fmla="*/ 3446 w 268079"/>
                  <a:gd name="connsiteY5" fmla="*/ 563 h 8038"/>
                  <a:gd name="connsiteX6" fmla="*/ 3269 w 268079"/>
                  <a:gd name="connsiteY6" fmla="*/ 7476 h 8038"/>
                  <a:gd name="connsiteX7" fmla="*/ 69303 w 268079"/>
                  <a:gd name="connsiteY7" fmla="*/ 7653 h 8038"/>
                  <a:gd name="connsiteX8" fmla="*/ 135336 w 268079"/>
                  <a:gd name="connsiteY8" fmla="*/ 7653 h 8038"/>
                  <a:gd name="connsiteX9" fmla="*/ 201370 w 268079"/>
                  <a:gd name="connsiteY9" fmla="*/ 7565 h 8038"/>
                  <a:gd name="connsiteX10" fmla="*/ 234342 w 268079"/>
                  <a:gd name="connsiteY10" fmla="*/ 7033 h 8038"/>
                  <a:gd name="connsiteX11" fmla="*/ 267403 w 268079"/>
                  <a:gd name="connsiteY11" fmla="*/ 4551 h 8038"/>
                  <a:gd name="connsiteX12" fmla="*/ 267492 w 268079"/>
                  <a:gd name="connsiteY12" fmla="*/ 3487 h 8038"/>
                  <a:gd name="connsiteX13" fmla="*/ 267492 w 268079"/>
                  <a:gd name="connsiteY13" fmla="*/ 3487 h 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79" h="8038">
                    <a:moveTo>
                      <a:pt x="267492" y="3487"/>
                    </a:moveTo>
                    <a:cubicBezTo>
                      <a:pt x="256501" y="2778"/>
                      <a:pt x="245599" y="1538"/>
                      <a:pt x="234519" y="1006"/>
                    </a:cubicBezTo>
                    <a:cubicBezTo>
                      <a:pt x="223529" y="563"/>
                      <a:pt x="212538" y="651"/>
                      <a:pt x="201547" y="474"/>
                    </a:cubicBezTo>
                    <a:cubicBezTo>
                      <a:pt x="179565" y="208"/>
                      <a:pt x="157584" y="385"/>
                      <a:pt x="135513" y="385"/>
                    </a:cubicBezTo>
                    <a:cubicBezTo>
                      <a:pt x="113532" y="385"/>
                      <a:pt x="91550" y="385"/>
                      <a:pt x="69480" y="385"/>
                    </a:cubicBezTo>
                    <a:cubicBezTo>
                      <a:pt x="47587" y="385"/>
                      <a:pt x="25428" y="-590"/>
                      <a:pt x="3446" y="563"/>
                    </a:cubicBezTo>
                    <a:cubicBezTo>
                      <a:pt x="-1074" y="828"/>
                      <a:pt x="-1163" y="7299"/>
                      <a:pt x="3269" y="7476"/>
                    </a:cubicBezTo>
                    <a:cubicBezTo>
                      <a:pt x="25074" y="8628"/>
                      <a:pt x="47321" y="7653"/>
                      <a:pt x="69303" y="7653"/>
                    </a:cubicBezTo>
                    <a:cubicBezTo>
                      <a:pt x="91284" y="7653"/>
                      <a:pt x="113266" y="7653"/>
                      <a:pt x="135336" y="7653"/>
                    </a:cubicBezTo>
                    <a:cubicBezTo>
                      <a:pt x="157318" y="7653"/>
                      <a:pt x="179299" y="7831"/>
                      <a:pt x="201370" y="7565"/>
                    </a:cubicBezTo>
                    <a:cubicBezTo>
                      <a:pt x="212360" y="7476"/>
                      <a:pt x="223351" y="7565"/>
                      <a:pt x="234342" y="7033"/>
                    </a:cubicBezTo>
                    <a:cubicBezTo>
                      <a:pt x="245422" y="6590"/>
                      <a:pt x="256324" y="5260"/>
                      <a:pt x="267403" y="4551"/>
                    </a:cubicBezTo>
                    <a:cubicBezTo>
                      <a:pt x="268290" y="4728"/>
                      <a:pt x="268290" y="3576"/>
                      <a:pt x="267492" y="3487"/>
                    </a:cubicBezTo>
                    <a:lnTo>
                      <a:pt x="267492" y="34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5" name="任意多边形: 形状 634"/>
              <p:cNvSpPr/>
              <p:nvPr>
                <p:custDataLst>
                  <p:tags r:id="rId371"/>
                </p:custDataLst>
              </p:nvPr>
            </p:nvSpPr>
            <p:spPr>
              <a:xfrm>
                <a:off x="8359805" y="2564178"/>
                <a:ext cx="146537" cy="7179"/>
              </a:xfrm>
              <a:custGeom>
                <a:avLst/>
                <a:gdLst>
                  <a:gd name="connsiteX0" fmla="*/ 145751 w 146537"/>
                  <a:gd name="connsiteY0" fmla="*/ 2748 h 7179"/>
                  <a:gd name="connsiteX1" fmla="*/ 3579 w 146537"/>
                  <a:gd name="connsiteY1" fmla="*/ 0 h 7179"/>
                  <a:gd name="connsiteX2" fmla="*/ 3402 w 146537"/>
                  <a:gd name="connsiteY2" fmla="*/ 7179 h 7179"/>
                  <a:gd name="connsiteX3" fmla="*/ 9872 w 146537"/>
                  <a:gd name="connsiteY3" fmla="*/ 7179 h 7179"/>
                  <a:gd name="connsiteX4" fmla="*/ 10050 w 146537"/>
                  <a:gd name="connsiteY4" fmla="*/ 0 h 7179"/>
                  <a:gd name="connsiteX5" fmla="*/ 3579 w 146537"/>
                  <a:gd name="connsiteY5" fmla="*/ 0 h 7179"/>
                  <a:gd name="connsiteX6" fmla="*/ 3402 w 146537"/>
                  <a:gd name="connsiteY6" fmla="*/ 7179 h 7179"/>
                  <a:gd name="connsiteX7" fmla="*/ 145662 w 146537"/>
                  <a:gd name="connsiteY7" fmla="*/ 4432 h 7179"/>
                  <a:gd name="connsiteX8" fmla="*/ 145751 w 146537"/>
                  <a:gd name="connsiteY8" fmla="*/ 2748 h 7179"/>
                  <a:gd name="connsiteX9" fmla="*/ 145751 w 146537"/>
                  <a:gd name="connsiteY9" fmla="*/ 2748 h 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537" h="7179">
                    <a:moveTo>
                      <a:pt x="145751" y="2748"/>
                    </a:moveTo>
                    <a:cubicBezTo>
                      <a:pt x="98419" y="709"/>
                      <a:pt x="51088" y="0"/>
                      <a:pt x="3579" y="0"/>
                    </a:cubicBezTo>
                    <a:cubicBezTo>
                      <a:pt x="-1118" y="0"/>
                      <a:pt x="-1207" y="7179"/>
                      <a:pt x="3402" y="7179"/>
                    </a:cubicBezTo>
                    <a:cubicBezTo>
                      <a:pt x="5529" y="7179"/>
                      <a:pt x="7745" y="7179"/>
                      <a:pt x="9872" y="7179"/>
                    </a:cubicBezTo>
                    <a:cubicBezTo>
                      <a:pt x="14570" y="7179"/>
                      <a:pt x="14659" y="0"/>
                      <a:pt x="10050" y="0"/>
                    </a:cubicBezTo>
                    <a:cubicBezTo>
                      <a:pt x="7922" y="0"/>
                      <a:pt x="5707" y="0"/>
                      <a:pt x="3579" y="0"/>
                    </a:cubicBezTo>
                    <a:cubicBezTo>
                      <a:pt x="-1118" y="0"/>
                      <a:pt x="-1207" y="7179"/>
                      <a:pt x="3402" y="7179"/>
                    </a:cubicBezTo>
                    <a:cubicBezTo>
                      <a:pt x="50822" y="7179"/>
                      <a:pt x="98154" y="6470"/>
                      <a:pt x="145662" y="4432"/>
                    </a:cubicBezTo>
                    <a:cubicBezTo>
                      <a:pt x="146814" y="4343"/>
                      <a:pt x="146814" y="2836"/>
                      <a:pt x="145751" y="2748"/>
                    </a:cubicBezTo>
                    <a:lnTo>
                      <a:pt x="145751" y="274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6" name="任意多边形: 形状 635"/>
              <p:cNvSpPr/>
              <p:nvPr>
                <p:custDataLst>
                  <p:tags r:id="rId372"/>
                </p:custDataLst>
              </p:nvPr>
            </p:nvSpPr>
            <p:spPr>
              <a:xfrm>
                <a:off x="8887408" y="2474594"/>
                <a:ext cx="200891" cy="11217"/>
              </a:xfrm>
              <a:custGeom>
                <a:avLst/>
                <a:gdLst>
                  <a:gd name="connsiteX0" fmla="*/ 521 w 200891"/>
                  <a:gd name="connsiteY0" fmla="*/ 9368 h 11217"/>
                  <a:gd name="connsiteX1" fmla="*/ 100680 w 200891"/>
                  <a:gd name="connsiteY1" fmla="*/ 10964 h 11217"/>
                  <a:gd name="connsiteX2" fmla="*/ 150847 w 200891"/>
                  <a:gd name="connsiteY2" fmla="*/ 8837 h 11217"/>
                  <a:gd name="connsiteX3" fmla="*/ 174867 w 200891"/>
                  <a:gd name="connsiteY3" fmla="*/ 6887 h 11217"/>
                  <a:gd name="connsiteX4" fmla="*/ 199419 w 200891"/>
                  <a:gd name="connsiteY4" fmla="*/ 4139 h 11217"/>
                  <a:gd name="connsiteX5" fmla="*/ 198976 w 200891"/>
                  <a:gd name="connsiteY5" fmla="*/ 239 h 11217"/>
                  <a:gd name="connsiteX6" fmla="*/ 173892 w 200891"/>
                  <a:gd name="connsiteY6" fmla="*/ 1303 h 11217"/>
                  <a:gd name="connsiteX7" fmla="*/ 148809 w 200891"/>
                  <a:gd name="connsiteY7" fmla="*/ 2455 h 11217"/>
                  <a:gd name="connsiteX8" fmla="*/ 99793 w 200891"/>
                  <a:gd name="connsiteY8" fmla="*/ 4848 h 11217"/>
                  <a:gd name="connsiteX9" fmla="*/ 610 w 200891"/>
                  <a:gd name="connsiteY9" fmla="*/ 8128 h 11217"/>
                  <a:gd name="connsiteX10" fmla="*/ 521 w 200891"/>
                  <a:gd name="connsiteY10" fmla="*/ 9368 h 11217"/>
                  <a:gd name="connsiteX11" fmla="*/ 521 w 200891"/>
                  <a:gd name="connsiteY11" fmla="*/ 9368 h 1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891" h="11217">
                    <a:moveTo>
                      <a:pt x="521" y="9368"/>
                    </a:moveTo>
                    <a:cubicBezTo>
                      <a:pt x="33848" y="10521"/>
                      <a:pt x="67264" y="11762"/>
                      <a:pt x="100680" y="10964"/>
                    </a:cubicBezTo>
                    <a:cubicBezTo>
                      <a:pt x="117343" y="10609"/>
                      <a:pt x="134184" y="10166"/>
                      <a:pt x="150847" y="8837"/>
                    </a:cubicBezTo>
                    <a:cubicBezTo>
                      <a:pt x="158824" y="8216"/>
                      <a:pt x="166802" y="7507"/>
                      <a:pt x="174867" y="6887"/>
                    </a:cubicBezTo>
                    <a:cubicBezTo>
                      <a:pt x="182933" y="6266"/>
                      <a:pt x="191531" y="6178"/>
                      <a:pt x="199419" y="4139"/>
                    </a:cubicBezTo>
                    <a:cubicBezTo>
                      <a:pt x="201812" y="3519"/>
                      <a:pt x="201015" y="416"/>
                      <a:pt x="198976" y="239"/>
                    </a:cubicBezTo>
                    <a:cubicBezTo>
                      <a:pt x="190822" y="-559"/>
                      <a:pt x="182135" y="859"/>
                      <a:pt x="173892" y="1303"/>
                    </a:cubicBezTo>
                    <a:cubicBezTo>
                      <a:pt x="165561" y="1746"/>
                      <a:pt x="157140" y="2100"/>
                      <a:pt x="148809" y="2455"/>
                    </a:cubicBezTo>
                    <a:cubicBezTo>
                      <a:pt x="132500" y="3164"/>
                      <a:pt x="116102" y="4139"/>
                      <a:pt x="99793" y="4848"/>
                    </a:cubicBezTo>
                    <a:cubicBezTo>
                      <a:pt x="66732" y="6266"/>
                      <a:pt x="33671" y="8039"/>
                      <a:pt x="610" y="8128"/>
                    </a:cubicBezTo>
                    <a:cubicBezTo>
                      <a:pt x="-188" y="8216"/>
                      <a:pt x="-188" y="9368"/>
                      <a:pt x="521" y="9368"/>
                    </a:cubicBezTo>
                    <a:lnTo>
                      <a:pt x="521" y="93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7" name="任意多边形: 形状 636"/>
              <p:cNvSpPr/>
              <p:nvPr>
                <p:custDataLst>
                  <p:tags r:id="rId373"/>
                </p:custDataLst>
              </p:nvPr>
            </p:nvSpPr>
            <p:spPr>
              <a:xfrm>
                <a:off x="9248177" y="2513212"/>
                <a:ext cx="232626" cy="11557"/>
              </a:xfrm>
              <a:custGeom>
                <a:avLst/>
                <a:gdLst>
                  <a:gd name="connsiteX0" fmla="*/ 322 w 232626"/>
                  <a:gd name="connsiteY0" fmla="*/ 11257 h 11557"/>
                  <a:gd name="connsiteX1" fmla="*/ 115726 w 232626"/>
                  <a:gd name="connsiteY1" fmla="*/ 10193 h 11557"/>
                  <a:gd name="connsiteX2" fmla="*/ 231218 w 232626"/>
                  <a:gd name="connsiteY2" fmla="*/ 2836 h 11557"/>
                  <a:gd name="connsiteX3" fmla="*/ 231306 w 232626"/>
                  <a:gd name="connsiteY3" fmla="*/ 0 h 11557"/>
                  <a:gd name="connsiteX4" fmla="*/ 115903 w 232626"/>
                  <a:gd name="connsiteY4" fmla="*/ 5850 h 11557"/>
                  <a:gd name="connsiteX5" fmla="*/ 411 w 232626"/>
                  <a:gd name="connsiteY5" fmla="*/ 10636 h 11557"/>
                  <a:gd name="connsiteX6" fmla="*/ 322 w 232626"/>
                  <a:gd name="connsiteY6" fmla="*/ 11257 h 11557"/>
                  <a:gd name="connsiteX7" fmla="*/ 322 w 232626"/>
                  <a:gd name="connsiteY7" fmla="*/ 11257 h 1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626" h="11557">
                    <a:moveTo>
                      <a:pt x="322" y="11257"/>
                    </a:moveTo>
                    <a:cubicBezTo>
                      <a:pt x="38790" y="11966"/>
                      <a:pt x="77169" y="11345"/>
                      <a:pt x="115726" y="10193"/>
                    </a:cubicBezTo>
                    <a:cubicBezTo>
                      <a:pt x="154105" y="9041"/>
                      <a:pt x="192927" y="7889"/>
                      <a:pt x="231218" y="2836"/>
                    </a:cubicBezTo>
                    <a:cubicBezTo>
                      <a:pt x="232990" y="2571"/>
                      <a:pt x="233168" y="0"/>
                      <a:pt x="231306" y="0"/>
                    </a:cubicBezTo>
                    <a:cubicBezTo>
                      <a:pt x="192927" y="532"/>
                      <a:pt x="154282" y="3811"/>
                      <a:pt x="115903" y="5850"/>
                    </a:cubicBezTo>
                    <a:cubicBezTo>
                      <a:pt x="77435" y="7800"/>
                      <a:pt x="38878" y="9218"/>
                      <a:pt x="411" y="10636"/>
                    </a:cubicBezTo>
                    <a:cubicBezTo>
                      <a:pt x="-121" y="10636"/>
                      <a:pt x="-121" y="11257"/>
                      <a:pt x="322" y="11257"/>
                    </a:cubicBezTo>
                    <a:lnTo>
                      <a:pt x="322" y="112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8" name="任意多边形: 形状 637"/>
              <p:cNvSpPr/>
              <p:nvPr>
                <p:custDataLst>
                  <p:tags r:id="rId374"/>
                </p:custDataLst>
              </p:nvPr>
            </p:nvSpPr>
            <p:spPr>
              <a:xfrm>
                <a:off x="9492512" y="2420322"/>
                <a:ext cx="165306" cy="9405"/>
              </a:xfrm>
              <a:custGeom>
                <a:avLst/>
                <a:gdLst>
                  <a:gd name="connsiteX0" fmla="*/ 164154 w 165306"/>
                  <a:gd name="connsiteY0" fmla="*/ 0 h 9405"/>
                  <a:gd name="connsiteX1" fmla="*/ 82077 w 165306"/>
                  <a:gd name="connsiteY1" fmla="*/ 532 h 9405"/>
                  <a:gd name="connsiteX2" fmla="*/ 41571 w 165306"/>
                  <a:gd name="connsiteY2" fmla="*/ 1950 h 9405"/>
                  <a:gd name="connsiteX3" fmla="*/ 21805 w 165306"/>
                  <a:gd name="connsiteY3" fmla="*/ 3191 h 9405"/>
                  <a:gd name="connsiteX4" fmla="*/ 1508 w 165306"/>
                  <a:gd name="connsiteY4" fmla="*/ 4875 h 9405"/>
                  <a:gd name="connsiteX5" fmla="*/ 1419 w 165306"/>
                  <a:gd name="connsiteY5" fmla="*/ 8864 h 9405"/>
                  <a:gd name="connsiteX6" fmla="*/ 20564 w 165306"/>
                  <a:gd name="connsiteY6" fmla="*/ 9129 h 9405"/>
                  <a:gd name="connsiteX7" fmla="*/ 40241 w 165306"/>
                  <a:gd name="connsiteY7" fmla="*/ 9041 h 9405"/>
                  <a:gd name="connsiteX8" fmla="*/ 81900 w 165306"/>
                  <a:gd name="connsiteY8" fmla="*/ 7623 h 9405"/>
                  <a:gd name="connsiteX9" fmla="*/ 164065 w 165306"/>
                  <a:gd name="connsiteY9" fmla="*/ 2482 h 9405"/>
                  <a:gd name="connsiteX10" fmla="*/ 164154 w 165306"/>
                  <a:gd name="connsiteY10" fmla="*/ 0 h 9405"/>
                  <a:gd name="connsiteX11" fmla="*/ 164154 w 165306"/>
                  <a:gd name="connsiteY11" fmla="*/ 0 h 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306" h="9405">
                    <a:moveTo>
                      <a:pt x="164154" y="0"/>
                    </a:moveTo>
                    <a:cubicBezTo>
                      <a:pt x="136766" y="177"/>
                      <a:pt x="109466" y="-89"/>
                      <a:pt x="82077" y="532"/>
                    </a:cubicBezTo>
                    <a:cubicBezTo>
                      <a:pt x="68605" y="886"/>
                      <a:pt x="55044" y="1329"/>
                      <a:pt x="41571" y="1950"/>
                    </a:cubicBezTo>
                    <a:cubicBezTo>
                      <a:pt x="35012" y="2216"/>
                      <a:pt x="28453" y="2836"/>
                      <a:pt x="21805" y="3191"/>
                    </a:cubicBezTo>
                    <a:cubicBezTo>
                      <a:pt x="15158" y="3545"/>
                      <a:pt x="8155" y="3368"/>
                      <a:pt x="1508" y="4875"/>
                    </a:cubicBezTo>
                    <a:cubicBezTo>
                      <a:pt x="-442" y="5318"/>
                      <a:pt x="-531" y="8509"/>
                      <a:pt x="1419" y="8864"/>
                    </a:cubicBezTo>
                    <a:cubicBezTo>
                      <a:pt x="7623" y="9839"/>
                      <a:pt x="14271" y="9218"/>
                      <a:pt x="20564" y="9129"/>
                    </a:cubicBezTo>
                    <a:cubicBezTo>
                      <a:pt x="27123" y="9041"/>
                      <a:pt x="33682" y="9129"/>
                      <a:pt x="40241" y="9041"/>
                    </a:cubicBezTo>
                    <a:cubicBezTo>
                      <a:pt x="54068" y="8686"/>
                      <a:pt x="67984" y="8243"/>
                      <a:pt x="81900" y="7623"/>
                    </a:cubicBezTo>
                    <a:cubicBezTo>
                      <a:pt x="109288" y="6382"/>
                      <a:pt x="136677" y="4254"/>
                      <a:pt x="164065" y="2482"/>
                    </a:cubicBezTo>
                    <a:cubicBezTo>
                      <a:pt x="165661" y="2304"/>
                      <a:pt x="165749" y="0"/>
                      <a:pt x="164154" y="0"/>
                    </a:cubicBezTo>
                    <a:lnTo>
                      <a:pt x="164154"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9" name="任意多边形: 形状 638"/>
              <p:cNvSpPr/>
              <p:nvPr>
                <p:custDataLst>
                  <p:tags r:id="rId375"/>
                </p:custDataLst>
              </p:nvPr>
            </p:nvSpPr>
            <p:spPr>
              <a:xfrm>
                <a:off x="9119909" y="2071874"/>
                <a:ext cx="50667" cy="278713"/>
              </a:xfrm>
              <a:custGeom>
                <a:avLst/>
                <a:gdLst>
                  <a:gd name="connsiteX0" fmla="*/ 10084 w 50667"/>
                  <a:gd name="connsiteY0" fmla="*/ 6935 h 278713"/>
                  <a:gd name="connsiteX1" fmla="*/ 27013 w 50667"/>
                  <a:gd name="connsiteY1" fmla="*/ 215318 h 278713"/>
                  <a:gd name="connsiteX2" fmla="*/ 15579 w 50667"/>
                  <a:gd name="connsiteY2" fmla="*/ 243681 h 278713"/>
                  <a:gd name="connsiteX3" fmla="*/ 423 w 50667"/>
                  <a:gd name="connsiteY3" fmla="*/ 271867 h 278713"/>
                  <a:gd name="connsiteX4" fmla="*/ 7336 w 50667"/>
                  <a:gd name="connsiteY4" fmla="*/ 277096 h 278713"/>
                  <a:gd name="connsiteX5" fmla="*/ 21872 w 50667"/>
                  <a:gd name="connsiteY5" fmla="*/ 252367 h 278713"/>
                  <a:gd name="connsiteX6" fmla="*/ 32952 w 50667"/>
                  <a:gd name="connsiteY6" fmla="*/ 226840 h 278713"/>
                  <a:gd name="connsiteX7" fmla="*/ 47311 w 50667"/>
                  <a:gd name="connsiteY7" fmla="*/ 171975 h 278713"/>
                  <a:gd name="connsiteX8" fmla="*/ 41815 w 50667"/>
                  <a:gd name="connsiteY8" fmla="*/ 60294 h 278713"/>
                  <a:gd name="connsiteX9" fmla="*/ 18150 w 50667"/>
                  <a:gd name="connsiteY9" fmla="*/ 2149 h 278713"/>
                  <a:gd name="connsiteX10" fmla="*/ 10084 w 50667"/>
                  <a:gd name="connsiteY10" fmla="*/ 6935 h 278713"/>
                  <a:gd name="connsiteX11" fmla="*/ 10084 w 50667"/>
                  <a:gd name="connsiteY11" fmla="*/ 6935 h 2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67" h="278713">
                    <a:moveTo>
                      <a:pt x="10084" y="6935"/>
                    </a:moveTo>
                    <a:cubicBezTo>
                      <a:pt x="44917" y="68803"/>
                      <a:pt x="50324" y="146005"/>
                      <a:pt x="27013" y="215318"/>
                    </a:cubicBezTo>
                    <a:cubicBezTo>
                      <a:pt x="23734" y="224979"/>
                      <a:pt x="20011" y="234463"/>
                      <a:pt x="15579" y="243681"/>
                    </a:cubicBezTo>
                    <a:cubicBezTo>
                      <a:pt x="10970" y="253342"/>
                      <a:pt x="4854" y="262206"/>
                      <a:pt x="423" y="271867"/>
                    </a:cubicBezTo>
                    <a:cubicBezTo>
                      <a:pt x="-1527" y="276121"/>
                      <a:pt x="3702" y="281440"/>
                      <a:pt x="7336" y="277096"/>
                    </a:cubicBezTo>
                    <a:cubicBezTo>
                      <a:pt x="13363" y="269740"/>
                      <a:pt x="17707" y="260788"/>
                      <a:pt x="21872" y="252367"/>
                    </a:cubicBezTo>
                    <a:cubicBezTo>
                      <a:pt x="25950" y="244035"/>
                      <a:pt x="29672" y="235526"/>
                      <a:pt x="32952" y="226840"/>
                    </a:cubicBezTo>
                    <a:cubicBezTo>
                      <a:pt x="39688" y="209024"/>
                      <a:pt x="44386" y="190588"/>
                      <a:pt x="47311" y="171975"/>
                    </a:cubicBezTo>
                    <a:cubicBezTo>
                      <a:pt x="53161" y="134571"/>
                      <a:pt x="51388" y="96280"/>
                      <a:pt x="41815" y="60294"/>
                    </a:cubicBezTo>
                    <a:cubicBezTo>
                      <a:pt x="36409" y="39908"/>
                      <a:pt x="28431" y="20408"/>
                      <a:pt x="18150" y="2149"/>
                    </a:cubicBezTo>
                    <a:cubicBezTo>
                      <a:pt x="15225" y="-2903"/>
                      <a:pt x="7247" y="1883"/>
                      <a:pt x="10084" y="6935"/>
                    </a:cubicBezTo>
                    <a:lnTo>
                      <a:pt x="10084" y="69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0" name="任意多边形: 形状 639"/>
              <p:cNvSpPr/>
              <p:nvPr>
                <p:custDataLst>
                  <p:tags r:id="rId376"/>
                </p:custDataLst>
              </p:nvPr>
            </p:nvSpPr>
            <p:spPr>
              <a:xfrm>
                <a:off x="9133058" y="2070471"/>
                <a:ext cx="734007" cy="29011"/>
              </a:xfrm>
              <a:custGeom>
                <a:avLst/>
                <a:gdLst>
                  <a:gd name="connsiteX0" fmla="*/ 1456 w 734007"/>
                  <a:gd name="connsiteY0" fmla="*/ 5325 h 29011"/>
                  <a:gd name="connsiteX1" fmla="*/ 17233 w 734007"/>
                  <a:gd name="connsiteY1" fmla="*/ 8870 h 29011"/>
                  <a:gd name="connsiteX2" fmla="*/ 35758 w 734007"/>
                  <a:gd name="connsiteY2" fmla="*/ 10554 h 29011"/>
                  <a:gd name="connsiteX3" fmla="*/ 70680 w 734007"/>
                  <a:gd name="connsiteY3" fmla="*/ 13302 h 29011"/>
                  <a:gd name="connsiteX4" fmla="*/ 141677 w 734007"/>
                  <a:gd name="connsiteY4" fmla="*/ 17202 h 29011"/>
                  <a:gd name="connsiteX5" fmla="*/ 284115 w 734007"/>
                  <a:gd name="connsiteY5" fmla="*/ 19595 h 29011"/>
                  <a:gd name="connsiteX6" fmla="*/ 426995 w 734007"/>
                  <a:gd name="connsiteY6" fmla="*/ 17025 h 29011"/>
                  <a:gd name="connsiteX7" fmla="*/ 569698 w 734007"/>
                  <a:gd name="connsiteY7" fmla="*/ 19063 h 29011"/>
                  <a:gd name="connsiteX8" fmla="*/ 729331 w 734007"/>
                  <a:gd name="connsiteY8" fmla="*/ 28991 h 29011"/>
                  <a:gd name="connsiteX9" fmla="*/ 729508 w 734007"/>
                  <a:gd name="connsiteY9" fmla="*/ 19418 h 29011"/>
                  <a:gd name="connsiteX10" fmla="*/ 444722 w 734007"/>
                  <a:gd name="connsiteY10" fmla="*/ 7364 h 29011"/>
                  <a:gd name="connsiteX11" fmla="*/ 301842 w 734007"/>
                  <a:gd name="connsiteY11" fmla="*/ 9845 h 29011"/>
                  <a:gd name="connsiteX12" fmla="*/ 159316 w 734007"/>
                  <a:gd name="connsiteY12" fmla="*/ 8516 h 29011"/>
                  <a:gd name="connsiteX13" fmla="*/ 80607 w 734007"/>
                  <a:gd name="connsiteY13" fmla="*/ 4704 h 29011"/>
                  <a:gd name="connsiteX14" fmla="*/ 40278 w 734007"/>
                  <a:gd name="connsiteY14" fmla="*/ 1957 h 29011"/>
                  <a:gd name="connsiteX15" fmla="*/ 20690 w 734007"/>
                  <a:gd name="connsiteY15" fmla="*/ 539 h 29011"/>
                  <a:gd name="connsiteX16" fmla="*/ 10851 w 734007"/>
                  <a:gd name="connsiteY16" fmla="*/ 7 h 29011"/>
                  <a:gd name="connsiteX17" fmla="*/ 1545 w 734007"/>
                  <a:gd name="connsiteY17" fmla="*/ 1159 h 29011"/>
                  <a:gd name="connsiteX18" fmla="*/ 1456 w 734007"/>
                  <a:gd name="connsiteY18" fmla="*/ 5325 h 29011"/>
                  <a:gd name="connsiteX19" fmla="*/ 1456 w 734007"/>
                  <a:gd name="connsiteY19" fmla="*/ 5325 h 2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4007" h="29011">
                    <a:moveTo>
                      <a:pt x="1456" y="5325"/>
                    </a:moveTo>
                    <a:cubicBezTo>
                      <a:pt x="6774" y="7275"/>
                      <a:pt x="11472" y="8250"/>
                      <a:pt x="17233" y="8870"/>
                    </a:cubicBezTo>
                    <a:cubicBezTo>
                      <a:pt x="23349" y="9491"/>
                      <a:pt x="29553" y="10023"/>
                      <a:pt x="35758" y="10554"/>
                    </a:cubicBezTo>
                    <a:cubicBezTo>
                      <a:pt x="47369" y="11618"/>
                      <a:pt x="58980" y="12504"/>
                      <a:pt x="70680" y="13302"/>
                    </a:cubicBezTo>
                    <a:cubicBezTo>
                      <a:pt x="94346" y="14898"/>
                      <a:pt x="118012" y="16227"/>
                      <a:pt x="141677" y="17202"/>
                    </a:cubicBezTo>
                    <a:cubicBezTo>
                      <a:pt x="189097" y="19152"/>
                      <a:pt x="236606" y="19950"/>
                      <a:pt x="284115" y="19595"/>
                    </a:cubicBezTo>
                    <a:cubicBezTo>
                      <a:pt x="331712" y="19152"/>
                      <a:pt x="379398" y="17379"/>
                      <a:pt x="426995" y="17025"/>
                    </a:cubicBezTo>
                    <a:cubicBezTo>
                      <a:pt x="474593" y="16670"/>
                      <a:pt x="522190" y="17291"/>
                      <a:pt x="569698" y="19063"/>
                    </a:cubicBezTo>
                    <a:cubicBezTo>
                      <a:pt x="623057" y="21013"/>
                      <a:pt x="676238" y="24382"/>
                      <a:pt x="729331" y="28991"/>
                    </a:cubicBezTo>
                    <a:cubicBezTo>
                      <a:pt x="735447" y="29522"/>
                      <a:pt x="735624" y="19950"/>
                      <a:pt x="729508" y="19418"/>
                    </a:cubicBezTo>
                    <a:cubicBezTo>
                      <a:pt x="635023" y="11175"/>
                      <a:pt x="540006" y="7186"/>
                      <a:pt x="444722" y="7364"/>
                    </a:cubicBezTo>
                    <a:cubicBezTo>
                      <a:pt x="397125" y="7452"/>
                      <a:pt x="349439" y="9048"/>
                      <a:pt x="301842" y="9845"/>
                    </a:cubicBezTo>
                    <a:cubicBezTo>
                      <a:pt x="254244" y="10643"/>
                      <a:pt x="206736" y="10200"/>
                      <a:pt x="159316" y="8516"/>
                    </a:cubicBezTo>
                    <a:cubicBezTo>
                      <a:pt x="133080" y="7629"/>
                      <a:pt x="106843" y="6300"/>
                      <a:pt x="80607" y="4704"/>
                    </a:cubicBezTo>
                    <a:cubicBezTo>
                      <a:pt x="67135" y="3818"/>
                      <a:pt x="53662" y="2932"/>
                      <a:pt x="40278" y="1957"/>
                    </a:cubicBezTo>
                    <a:cubicBezTo>
                      <a:pt x="33719" y="1514"/>
                      <a:pt x="27160" y="1070"/>
                      <a:pt x="20690" y="539"/>
                    </a:cubicBezTo>
                    <a:cubicBezTo>
                      <a:pt x="17410" y="273"/>
                      <a:pt x="14131" y="7"/>
                      <a:pt x="10851" y="7"/>
                    </a:cubicBezTo>
                    <a:cubicBezTo>
                      <a:pt x="7661" y="-82"/>
                      <a:pt x="4735" y="716"/>
                      <a:pt x="1545" y="1159"/>
                    </a:cubicBezTo>
                    <a:cubicBezTo>
                      <a:pt x="-760" y="1602"/>
                      <a:pt x="-228" y="4704"/>
                      <a:pt x="1456" y="5325"/>
                    </a:cubicBezTo>
                    <a:lnTo>
                      <a:pt x="1456" y="5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1" name="任意多边形: 形状 640"/>
              <p:cNvSpPr/>
              <p:nvPr>
                <p:custDataLst>
                  <p:tags r:id="rId377"/>
                </p:custDataLst>
              </p:nvPr>
            </p:nvSpPr>
            <p:spPr>
              <a:xfrm>
                <a:off x="9753653" y="2088914"/>
                <a:ext cx="155509" cy="267647"/>
              </a:xfrm>
              <a:custGeom>
                <a:avLst/>
                <a:gdLst>
                  <a:gd name="connsiteX0" fmla="*/ 1398 w 155509"/>
                  <a:gd name="connsiteY0" fmla="*/ 265818 h 267647"/>
                  <a:gd name="connsiteX1" fmla="*/ 30027 w 155509"/>
                  <a:gd name="connsiteY1" fmla="*/ 266793 h 267647"/>
                  <a:gd name="connsiteX2" fmla="*/ 60340 w 155509"/>
                  <a:gd name="connsiteY2" fmla="*/ 265020 h 267647"/>
                  <a:gd name="connsiteX3" fmla="*/ 120878 w 155509"/>
                  <a:gd name="connsiteY3" fmla="*/ 259879 h 267647"/>
                  <a:gd name="connsiteX4" fmla="*/ 125310 w 155509"/>
                  <a:gd name="connsiteY4" fmla="*/ 256423 h 267647"/>
                  <a:gd name="connsiteX5" fmla="*/ 151103 w 155509"/>
                  <a:gd name="connsiteY5" fmla="*/ 142792 h 267647"/>
                  <a:gd name="connsiteX6" fmla="*/ 155446 w 155509"/>
                  <a:gd name="connsiteY6" fmla="*/ 85533 h 267647"/>
                  <a:gd name="connsiteX7" fmla="*/ 148444 w 155509"/>
                  <a:gd name="connsiteY7" fmla="*/ 33947 h 267647"/>
                  <a:gd name="connsiteX8" fmla="*/ 135681 w 155509"/>
                  <a:gd name="connsiteY8" fmla="*/ 12763 h 267647"/>
                  <a:gd name="connsiteX9" fmla="*/ 115117 w 155509"/>
                  <a:gd name="connsiteY9" fmla="*/ 0 h 267647"/>
                  <a:gd name="connsiteX10" fmla="*/ 112192 w 155509"/>
                  <a:gd name="connsiteY10" fmla="*/ 6825 h 267647"/>
                  <a:gd name="connsiteX11" fmla="*/ 128147 w 155509"/>
                  <a:gd name="connsiteY11" fmla="*/ 20298 h 267647"/>
                  <a:gd name="connsiteX12" fmla="*/ 139315 w 155509"/>
                  <a:gd name="connsiteY12" fmla="*/ 38113 h 267647"/>
                  <a:gd name="connsiteX13" fmla="*/ 146140 w 155509"/>
                  <a:gd name="connsiteY13" fmla="*/ 87661 h 267647"/>
                  <a:gd name="connsiteX14" fmla="*/ 132844 w 155509"/>
                  <a:gd name="connsiteY14" fmla="*/ 194821 h 267647"/>
                  <a:gd name="connsiteX15" fmla="*/ 116535 w 155509"/>
                  <a:gd name="connsiteY15" fmla="*/ 254118 h 267647"/>
                  <a:gd name="connsiteX16" fmla="*/ 120967 w 155509"/>
                  <a:gd name="connsiteY16" fmla="*/ 250661 h 267647"/>
                  <a:gd name="connsiteX17" fmla="*/ 59365 w 155509"/>
                  <a:gd name="connsiteY17" fmla="*/ 255979 h 267647"/>
                  <a:gd name="connsiteX18" fmla="*/ 29052 w 155509"/>
                  <a:gd name="connsiteY18" fmla="*/ 258107 h 267647"/>
                  <a:gd name="connsiteX19" fmla="*/ 954 w 155509"/>
                  <a:gd name="connsiteY19" fmla="*/ 262095 h 267647"/>
                  <a:gd name="connsiteX20" fmla="*/ 1398 w 155509"/>
                  <a:gd name="connsiteY20" fmla="*/ 265818 h 267647"/>
                  <a:gd name="connsiteX21" fmla="*/ 1398 w 155509"/>
                  <a:gd name="connsiteY21" fmla="*/ 265818 h 2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509" h="267647">
                    <a:moveTo>
                      <a:pt x="1398" y="265818"/>
                    </a:moveTo>
                    <a:cubicBezTo>
                      <a:pt x="10173" y="268920"/>
                      <a:pt x="20720" y="267236"/>
                      <a:pt x="30027" y="266793"/>
                    </a:cubicBezTo>
                    <a:cubicBezTo>
                      <a:pt x="40132" y="266350"/>
                      <a:pt x="50236" y="265729"/>
                      <a:pt x="60340" y="265020"/>
                    </a:cubicBezTo>
                    <a:cubicBezTo>
                      <a:pt x="80549" y="263602"/>
                      <a:pt x="100669" y="261829"/>
                      <a:pt x="120878" y="259879"/>
                    </a:cubicBezTo>
                    <a:cubicBezTo>
                      <a:pt x="123006" y="259702"/>
                      <a:pt x="124690" y="258461"/>
                      <a:pt x="125310" y="256423"/>
                    </a:cubicBezTo>
                    <a:cubicBezTo>
                      <a:pt x="137631" y="219284"/>
                      <a:pt x="146228" y="181260"/>
                      <a:pt x="151103" y="142792"/>
                    </a:cubicBezTo>
                    <a:cubicBezTo>
                      <a:pt x="153496" y="123735"/>
                      <a:pt x="155092" y="104590"/>
                      <a:pt x="155446" y="85533"/>
                    </a:cubicBezTo>
                    <a:cubicBezTo>
                      <a:pt x="155801" y="68072"/>
                      <a:pt x="154826" y="50079"/>
                      <a:pt x="148444" y="33947"/>
                    </a:cubicBezTo>
                    <a:cubicBezTo>
                      <a:pt x="145342" y="26147"/>
                      <a:pt x="141176" y="18968"/>
                      <a:pt x="135681" y="12763"/>
                    </a:cubicBezTo>
                    <a:cubicBezTo>
                      <a:pt x="130451" y="6736"/>
                      <a:pt x="123538" y="89"/>
                      <a:pt x="115117" y="0"/>
                    </a:cubicBezTo>
                    <a:cubicBezTo>
                      <a:pt x="111394" y="0"/>
                      <a:pt x="110154" y="4432"/>
                      <a:pt x="112192" y="6825"/>
                    </a:cubicBezTo>
                    <a:cubicBezTo>
                      <a:pt x="116624" y="12232"/>
                      <a:pt x="123360" y="15068"/>
                      <a:pt x="128147" y="20298"/>
                    </a:cubicBezTo>
                    <a:cubicBezTo>
                      <a:pt x="132844" y="25438"/>
                      <a:pt x="136567" y="31643"/>
                      <a:pt x="139315" y="38113"/>
                    </a:cubicBezTo>
                    <a:cubicBezTo>
                      <a:pt x="145785" y="53536"/>
                      <a:pt x="146583" y="70820"/>
                      <a:pt x="146140" y="87661"/>
                    </a:cubicBezTo>
                    <a:cubicBezTo>
                      <a:pt x="145253" y="123558"/>
                      <a:pt x="140644" y="159544"/>
                      <a:pt x="132844" y="194821"/>
                    </a:cubicBezTo>
                    <a:cubicBezTo>
                      <a:pt x="128412" y="214852"/>
                      <a:pt x="122917" y="234618"/>
                      <a:pt x="116535" y="254118"/>
                    </a:cubicBezTo>
                    <a:cubicBezTo>
                      <a:pt x="118042" y="252966"/>
                      <a:pt x="119549" y="251814"/>
                      <a:pt x="120967" y="250661"/>
                    </a:cubicBezTo>
                    <a:cubicBezTo>
                      <a:pt x="100404" y="252700"/>
                      <a:pt x="79929" y="254473"/>
                      <a:pt x="59365" y="255979"/>
                    </a:cubicBezTo>
                    <a:cubicBezTo>
                      <a:pt x="49261" y="256688"/>
                      <a:pt x="39156" y="257398"/>
                      <a:pt x="29052" y="258107"/>
                    </a:cubicBezTo>
                    <a:cubicBezTo>
                      <a:pt x="19834" y="258727"/>
                      <a:pt x="9641" y="258284"/>
                      <a:pt x="954" y="262095"/>
                    </a:cubicBezTo>
                    <a:cubicBezTo>
                      <a:pt x="-730" y="262982"/>
                      <a:pt x="68" y="265286"/>
                      <a:pt x="1398" y="265818"/>
                    </a:cubicBezTo>
                    <a:lnTo>
                      <a:pt x="1398" y="2658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2" name="任意多边形: 形状 641"/>
              <p:cNvSpPr/>
              <p:nvPr>
                <p:custDataLst>
                  <p:tags r:id="rId378"/>
                </p:custDataLst>
              </p:nvPr>
            </p:nvSpPr>
            <p:spPr>
              <a:xfrm>
                <a:off x="8337414" y="2072122"/>
                <a:ext cx="791948" cy="21330"/>
              </a:xfrm>
              <a:custGeom>
                <a:avLst/>
                <a:gdLst>
                  <a:gd name="connsiteX0" fmla="*/ 975 w 791948"/>
                  <a:gd name="connsiteY0" fmla="*/ 19451 h 21330"/>
                  <a:gd name="connsiteX1" fmla="*/ 39620 w 791948"/>
                  <a:gd name="connsiteY1" fmla="*/ 21313 h 21330"/>
                  <a:gd name="connsiteX2" fmla="*/ 78265 w 791948"/>
                  <a:gd name="connsiteY2" fmla="*/ 20870 h 21330"/>
                  <a:gd name="connsiteX3" fmla="*/ 154580 w 791948"/>
                  <a:gd name="connsiteY3" fmla="*/ 19629 h 21330"/>
                  <a:gd name="connsiteX4" fmla="*/ 308274 w 791948"/>
                  <a:gd name="connsiteY4" fmla="*/ 16970 h 21330"/>
                  <a:gd name="connsiteX5" fmla="*/ 615574 w 791948"/>
                  <a:gd name="connsiteY5" fmla="*/ 11740 h 21330"/>
                  <a:gd name="connsiteX6" fmla="*/ 700664 w 791948"/>
                  <a:gd name="connsiteY6" fmla="*/ 10322 h 21330"/>
                  <a:gd name="connsiteX7" fmla="*/ 787970 w 791948"/>
                  <a:gd name="connsiteY7" fmla="*/ 8461 h 21330"/>
                  <a:gd name="connsiteX8" fmla="*/ 788147 w 791948"/>
                  <a:gd name="connsiteY8" fmla="*/ 395 h 21330"/>
                  <a:gd name="connsiteX9" fmla="*/ 710769 w 791948"/>
                  <a:gd name="connsiteY9" fmla="*/ 1458 h 21330"/>
                  <a:gd name="connsiteX10" fmla="*/ 634453 w 791948"/>
                  <a:gd name="connsiteY10" fmla="*/ 2877 h 21330"/>
                  <a:gd name="connsiteX11" fmla="*/ 480759 w 791948"/>
                  <a:gd name="connsiteY11" fmla="*/ 5713 h 21330"/>
                  <a:gd name="connsiteX12" fmla="*/ 173371 w 791948"/>
                  <a:gd name="connsiteY12" fmla="*/ 11208 h 21330"/>
                  <a:gd name="connsiteX13" fmla="*/ 886 w 791948"/>
                  <a:gd name="connsiteY13" fmla="*/ 17236 h 21330"/>
                  <a:gd name="connsiteX14" fmla="*/ 975 w 791948"/>
                  <a:gd name="connsiteY14" fmla="*/ 19451 h 21330"/>
                  <a:gd name="connsiteX15" fmla="*/ 975 w 791948"/>
                  <a:gd name="connsiteY15" fmla="*/ 19451 h 2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1948" h="21330">
                    <a:moveTo>
                      <a:pt x="975" y="19451"/>
                    </a:moveTo>
                    <a:cubicBezTo>
                      <a:pt x="13827" y="20249"/>
                      <a:pt x="26679" y="21224"/>
                      <a:pt x="39620" y="21313"/>
                    </a:cubicBezTo>
                    <a:cubicBezTo>
                      <a:pt x="52472" y="21401"/>
                      <a:pt x="65413" y="21136"/>
                      <a:pt x="78265" y="20870"/>
                    </a:cubicBezTo>
                    <a:cubicBezTo>
                      <a:pt x="103704" y="20515"/>
                      <a:pt x="129142" y="20072"/>
                      <a:pt x="154580" y="19629"/>
                    </a:cubicBezTo>
                    <a:cubicBezTo>
                      <a:pt x="205812" y="18742"/>
                      <a:pt x="257043" y="17856"/>
                      <a:pt x="308274" y="16970"/>
                    </a:cubicBezTo>
                    <a:cubicBezTo>
                      <a:pt x="410737" y="15197"/>
                      <a:pt x="513200" y="13424"/>
                      <a:pt x="615574" y="11740"/>
                    </a:cubicBezTo>
                    <a:cubicBezTo>
                      <a:pt x="643937" y="11297"/>
                      <a:pt x="672300" y="10854"/>
                      <a:pt x="700664" y="10322"/>
                    </a:cubicBezTo>
                    <a:cubicBezTo>
                      <a:pt x="729648" y="9879"/>
                      <a:pt x="758986" y="10765"/>
                      <a:pt x="787970" y="8461"/>
                    </a:cubicBezTo>
                    <a:cubicBezTo>
                      <a:pt x="793199" y="8017"/>
                      <a:pt x="793288" y="661"/>
                      <a:pt x="788147" y="395"/>
                    </a:cubicBezTo>
                    <a:cubicBezTo>
                      <a:pt x="762532" y="-757"/>
                      <a:pt x="736473" y="927"/>
                      <a:pt x="710769" y="1458"/>
                    </a:cubicBezTo>
                    <a:cubicBezTo>
                      <a:pt x="685330" y="1902"/>
                      <a:pt x="659892" y="2433"/>
                      <a:pt x="634453" y="2877"/>
                    </a:cubicBezTo>
                    <a:cubicBezTo>
                      <a:pt x="583222" y="3852"/>
                      <a:pt x="531991" y="4827"/>
                      <a:pt x="480759" y="5713"/>
                    </a:cubicBezTo>
                    <a:cubicBezTo>
                      <a:pt x="378297" y="7574"/>
                      <a:pt x="275834" y="9436"/>
                      <a:pt x="173371" y="11208"/>
                    </a:cubicBezTo>
                    <a:cubicBezTo>
                      <a:pt x="115935" y="12272"/>
                      <a:pt x="58234" y="11740"/>
                      <a:pt x="886" y="17236"/>
                    </a:cubicBezTo>
                    <a:cubicBezTo>
                      <a:pt x="-266" y="17501"/>
                      <a:pt x="-355" y="19363"/>
                      <a:pt x="975" y="19451"/>
                    </a:cubicBezTo>
                    <a:lnTo>
                      <a:pt x="975" y="194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3" name="任意多边形: 形状 642"/>
              <p:cNvSpPr/>
              <p:nvPr>
                <p:custDataLst>
                  <p:tags r:id="rId379"/>
                </p:custDataLst>
              </p:nvPr>
            </p:nvSpPr>
            <p:spPr>
              <a:xfrm>
                <a:off x="8337240" y="2089134"/>
                <a:ext cx="770683" cy="40001"/>
              </a:xfrm>
              <a:custGeom>
                <a:avLst/>
                <a:gdLst>
                  <a:gd name="connsiteX0" fmla="*/ 263 w 770683"/>
                  <a:gd name="connsiteY0" fmla="*/ 2351 h 40001"/>
                  <a:gd name="connsiteX1" fmla="*/ 86 w 770683"/>
                  <a:gd name="connsiteY1" fmla="*/ 27080 h 40001"/>
                  <a:gd name="connsiteX2" fmla="*/ 2922 w 770683"/>
                  <a:gd name="connsiteY2" fmla="*/ 32132 h 40001"/>
                  <a:gd name="connsiteX3" fmla="*/ 150766 w 770683"/>
                  <a:gd name="connsiteY3" fmla="*/ 39932 h 40001"/>
                  <a:gd name="connsiteX4" fmla="*/ 298965 w 770683"/>
                  <a:gd name="connsiteY4" fmla="*/ 35235 h 40001"/>
                  <a:gd name="connsiteX5" fmla="*/ 448316 w 770683"/>
                  <a:gd name="connsiteY5" fmla="*/ 26017 h 40001"/>
                  <a:gd name="connsiteX6" fmla="*/ 597667 w 770683"/>
                  <a:gd name="connsiteY6" fmla="*/ 23623 h 40001"/>
                  <a:gd name="connsiteX7" fmla="*/ 766340 w 770683"/>
                  <a:gd name="connsiteY7" fmla="*/ 29473 h 40001"/>
                  <a:gd name="connsiteX8" fmla="*/ 766517 w 770683"/>
                  <a:gd name="connsiteY8" fmla="*/ 20610 h 40001"/>
                  <a:gd name="connsiteX9" fmla="*/ 468259 w 770683"/>
                  <a:gd name="connsiteY9" fmla="*/ 16089 h 40001"/>
                  <a:gd name="connsiteX10" fmla="*/ 171684 w 770683"/>
                  <a:gd name="connsiteY10" fmla="*/ 30714 h 40001"/>
                  <a:gd name="connsiteX11" fmla="*/ 87835 w 770683"/>
                  <a:gd name="connsiteY11" fmla="*/ 29030 h 40001"/>
                  <a:gd name="connsiteX12" fmla="*/ 4251 w 770683"/>
                  <a:gd name="connsiteY12" fmla="*/ 23889 h 40001"/>
                  <a:gd name="connsiteX13" fmla="*/ 8329 w 770683"/>
                  <a:gd name="connsiteY13" fmla="*/ 27966 h 40001"/>
                  <a:gd name="connsiteX14" fmla="*/ 4695 w 770683"/>
                  <a:gd name="connsiteY14" fmla="*/ 1021 h 40001"/>
                  <a:gd name="connsiteX15" fmla="*/ 263 w 770683"/>
                  <a:gd name="connsiteY15" fmla="*/ 2351 h 40001"/>
                  <a:gd name="connsiteX16" fmla="*/ 263 w 770683"/>
                  <a:gd name="connsiteY16" fmla="*/ 2351 h 4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0683" h="40001">
                    <a:moveTo>
                      <a:pt x="263" y="2351"/>
                    </a:moveTo>
                    <a:cubicBezTo>
                      <a:pt x="795" y="10505"/>
                      <a:pt x="1326" y="18926"/>
                      <a:pt x="86" y="27080"/>
                    </a:cubicBezTo>
                    <a:cubicBezTo>
                      <a:pt x="-269" y="29119"/>
                      <a:pt x="440" y="31866"/>
                      <a:pt x="2922" y="32132"/>
                    </a:cubicBezTo>
                    <a:cubicBezTo>
                      <a:pt x="51583" y="38337"/>
                      <a:pt x="101485" y="39489"/>
                      <a:pt x="150766" y="39932"/>
                    </a:cubicBezTo>
                    <a:cubicBezTo>
                      <a:pt x="200136" y="40375"/>
                      <a:pt x="249506" y="38691"/>
                      <a:pt x="298965" y="35235"/>
                    </a:cubicBezTo>
                    <a:cubicBezTo>
                      <a:pt x="348778" y="31778"/>
                      <a:pt x="398502" y="27966"/>
                      <a:pt x="448316" y="26017"/>
                    </a:cubicBezTo>
                    <a:cubicBezTo>
                      <a:pt x="498129" y="23978"/>
                      <a:pt x="547942" y="23180"/>
                      <a:pt x="597667" y="23623"/>
                    </a:cubicBezTo>
                    <a:cubicBezTo>
                      <a:pt x="654039" y="24067"/>
                      <a:pt x="710233" y="26194"/>
                      <a:pt x="766340" y="29473"/>
                    </a:cubicBezTo>
                    <a:cubicBezTo>
                      <a:pt x="772012" y="29828"/>
                      <a:pt x="772190" y="20964"/>
                      <a:pt x="766517" y="20610"/>
                    </a:cubicBezTo>
                    <a:cubicBezTo>
                      <a:pt x="667511" y="14051"/>
                      <a:pt x="567885" y="12810"/>
                      <a:pt x="468259" y="16089"/>
                    </a:cubicBezTo>
                    <a:cubicBezTo>
                      <a:pt x="369341" y="19369"/>
                      <a:pt x="270513" y="30448"/>
                      <a:pt x="171684" y="30714"/>
                    </a:cubicBezTo>
                    <a:cubicBezTo>
                      <a:pt x="143675" y="30803"/>
                      <a:pt x="115755" y="30182"/>
                      <a:pt x="87835" y="29030"/>
                    </a:cubicBezTo>
                    <a:cubicBezTo>
                      <a:pt x="59915" y="27789"/>
                      <a:pt x="32172" y="25396"/>
                      <a:pt x="4251" y="23889"/>
                    </a:cubicBezTo>
                    <a:cubicBezTo>
                      <a:pt x="5581" y="25219"/>
                      <a:pt x="6999" y="26637"/>
                      <a:pt x="8329" y="27966"/>
                    </a:cubicBezTo>
                    <a:cubicBezTo>
                      <a:pt x="9126" y="18394"/>
                      <a:pt x="8417" y="9708"/>
                      <a:pt x="4695" y="1021"/>
                    </a:cubicBezTo>
                    <a:cubicBezTo>
                      <a:pt x="3720" y="-929"/>
                      <a:pt x="86" y="135"/>
                      <a:pt x="263" y="2351"/>
                    </a:cubicBezTo>
                    <a:lnTo>
                      <a:pt x="263" y="2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4" name="任意多边形: 形状 643"/>
              <p:cNvSpPr/>
              <p:nvPr>
                <p:custDataLst>
                  <p:tags r:id="rId380"/>
                </p:custDataLst>
              </p:nvPr>
            </p:nvSpPr>
            <p:spPr>
              <a:xfrm>
                <a:off x="9088143" y="2113780"/>
                <a:ext cx="39089" cy="204870"/>
              </a:xfrm>
              <a:custGeom>
                <a:avLst/>
                <a:gdLst>
                  <a:gd name="connsiteX0" fmla="*/ 15437 w 39089"/>
                  <a:gd name="connsiteY0" fmla="*/ 661 h 204870"/>
                  <a:gd name="connsiteX1" fmla="*/ 18185 w 39089"/>
                  <a:gd name="connsiteY1" fmla="*/ 12006 h 204870"/>
                  <a:gd name="connsiteX2" fmla="*/ 22616 w 39089"/>
                  <a:gd name="connsiteY2" fmla="*/ 22997 h 204870"/>
                  <a:gd name="connsiteX3" fmla="*/ 28644 w 39089"/>
                  <a:gd name="connsiteY3" fmla="*/ 46397 h 204870"/>
                  <a:gd name="connsiteX4" fmla="*/ 25275 w 39089"/>
                  <a:gd name="connsiteY4" fmla="*/ 97185 h 204870"/>
                  <a:gd name="connsiteX5" fmla="*/ 16501 w 39089"/>
                  <a:gd name="connsiteY5" fmla="*/ 151164 h 204870"/>
                  <a:gd name="connsiteX6" fmla="*/ 1698 w 39089"/>
                  <a:gd name="connsiteY6" fmla="*/ 196014 h 204870"/>
                  <a:gd name="connsiteX7" fmla="*/ 10562 w 39089"/>
                  <a:gd name="connsiteY7" fmla="*/ 199470 h 204870"/>
                  <a:gd name="connsiteX8" fmla="*/ 9321 w 39089"/>
                  <a:gd name="connsiteY8" fmla="*/ 193089 h 204870"/>
                  <a:gd name="connsiteX9" fmla="*/ 4003 w 39089"/>
                  <a:gd name="connsiteY9" fmla="*/ 192557 h 204870"/>
                  <a:gd name="connsiteX10" fmla="*/ 280 w 39089"/>
                  <a:gd name="connsiteY10" fmla="*/ 198318 h 204870"/>
                  <a:gd name="connsiteX11" fmla="*/ 8878 w 39089"/>
                  <a:gd name="connsiteY11" fmla="*/ 203193 h 204870"/>
                  <a:gd name="connsiteX12" fmla="*/ 25985 w 39089"/>
                  <a:gd name="connsiteY12" fmla="*/ 155773 h 204870"/>
                  <a:gd name="connsiteX13" fmla="*/ 35557 w 39089"/>
                  <a:gd name="connsiteY13" fmla="*/ 96476 h 204870"/>
                  <a:gd name="connsiteX14" fmla="*/ 37773 w 39089"/>
                  <a:gd name="connsiteY14" fmla="*/ 43649 h 204870"/>
                  <a:gd name="connsiteX15" fmla="*/ 30948 w 39089"/>
                  <a:gd name="connsiteY15" fmla="*/ 19363 h 204870"/>
                  <a:gd name="connsiteX16" fmla="*/ 16235 w 39089"/>
                  <a:gd name="connsiteY16" fmla="*/ 40 h 204870"/>
                  <a:gd name="connsiteX17" fmla="*/ 15437 w 39089"/>
                  <a:gd name="connsiteY17" fmla="*/ 661 h 204870"/>
                  <a:gd name="connsiteX18" fmla="*/ 15437 w 39089"/>
                  <a:gd name="connsiteY18" fmla="*/ 661 h 204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89" h="204870">
                    <a:moveTo>
                      <a:pt x="15437" y="661"/>
                    </a:moveTo>
                    <a:cubicBezTo>
                      <a:pt x="16323" y="4383"/>
                      <a:pt x="16944" y="8461"/>
                      <a:pt x="18185" y="12006"/>
                    </a:cubicBezTo>
                    <a:cubicBezTo>
                      <a:pt x="19514" y="15729"/>
                      <a:pt x="21287" y="19363"/>
                      <a:pt x="22616" y="22997"/>
                    </a:cubicBezTo>
                    <a:cubicBezTo>
                      <a:pt x="25453" y="30531"/>
                      <a:pt x="27491" y="38331"/>
                      <a:pt x="28644" y="46397"/>
                    </a:cubicBezTo>
                    <a:cubicBezTo>
                      <a:pt x="31037" y="63503"/>
                      <a:pt x="28023" y="80167"/>
                      <a:pt x="25275" y="97185"/>
                    </a:cubicBezTo>
                    <a:cubicBezTo>
                      <a:pt x="22351" y="115178"/>
                      <a:pt x="19425" y="133171"/>
                      <a:pt x="16501" y="151164"/>
                    </a:cubicBezTo>
                    <a:cubicBezTo>
                      <a:pt x="14019" y="166409"/>
                      <a:pt x="11714" y="183250"/>
                      <a:pt x="1698" y="196014"/>
                    </a:cubicBezTo>
                    <a:cubicBezTo>
                      <a:pt x="4623" y="197166"/>
                      <a:pt x="7548" y="198318"/>
                      <a:pt x="10562" y="199470"/>
                    </a:cubicBezTo>
                    <a:cubicBezTo>
                      <a:pt x="10739" y="196811"/>
                      <a:pt x="9941" y="195570"/>
                      <a:pt x="9321" y="193089"/>
                    </a:cubicBezTo>
                    <a:cubicBezTo>
                      <a:pt x="8701" y="190518"/>
                      <a:pt x="5421" y="190607"/>
                      <a:pt x="4003" y="192557"/>
                    </a:cubicBezTo>
                    <a:cubicBezTo>
                      <a:pt x="2319" y="194861"/>
                      <a:pt x="1344" y="195659"/>
                      <a:pt x="280" y="198318"/>
                    </a:cubicBezTo>
                    <a:cubicBezTo>
                      <a:pt x="-1492" y="203016"/>
                      <a:pt x="5598" y="207359"/>
                      <a:pt x="8878" y="203193"/>
                    </a:cubicBezTo>
                    <a:cubicBezTo>
                      <a:pt x="19869" y="189189"/>
                      <a:pt x="23325" y="172614"/>
                      <a:pt x="25985" y="155773"/>
                    </a:cubicBezTo>
                    <a:cubicBezTo>
                      <a:pt x="29175" y="136007"/>
                      <a:pt x="32366" y="116242"/>
                      <a:pt x="35557" y="96476"/>
                    </a:cubicBezTo>
                    <a:cubicBezTo>
                      <a:pt x="38394" y="78660"/>
                      <a:pt x="40609" y="61376"/>
                      <a:pt x="37773" y="43649"/>
                    </a:cubicBezTo>
                    <a:cubicBezTo>
                      <a:pt x="36444" y="35317"/>
                      <a:pt x="34139" y="27163"/>
                      <a:pt x="30948" y="19363"/>
                    </a:cubicBezTo>
                    <a:cubicBezTo>
                      <a:pt x="27580" y="11031"/>
                      <a:pt x="23414" y="5447"/>
                      <a:pt x="16235" y="40"/>
                    </a:cubicBezTo>
                    <a:cubicBezTo>
                      <a:pt x="15791" y="-137"/>
                      <a:pt x="15348" y="306"/>
                      <a:pt x="15437" y="661"/>
                    </a:cubicBezTo>
                    <a:lnTo>
                      <a:pt x="15437" y="66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5" name="任意多边形: 形状 644"/>
              <p:cNvSpPr/>
              <p:nvPr>
                <p:custDataLst>
                  <p:tags r:id="rId381"/>
                </p:custDataLst>
              </p:nvPr>
            </p:nvSpPr>
            <p:spPr>
              <a:xfrm>
                <a:off x="8335664" y="2310996"/>
                <a:ext cx="9020" cy="41935"/>
              </a:xfrm>
              <a:custGeom>
                <a:avLst/>
                <a:gdLst>
                  <a:gd name="connsiteX0" fmla="*/ 2548 w 9020"/>
                  <a:gd name="connsiteY0" fmla="*/ 482 h 41935"/>
                  <a:gd name="connsiteX1" fmla="*/ 1573 w 9020"/>
                  <a:gd name="connsiteY1" fmla="*/ 5712 h 41935"/>
                  <a:gd name="connsiteX2" fmla="*/ 1041 w 9020"/>
                  <a:gd name="connsiteY2" fmla="*/ 10587 h 41935"/>
                  <a:gd name="connsiteX3" fmla="*/ 67 w 9020"/>
                  <a:gd name="connsiteY3" fmla="*/ 20248 h 41935"/>
                  <a:gd name="connsiteX4" fmla="*/ 67 w 9020"/>
                  <a:gd name="connsiteY4" fmla="*/ 29909 h 41935"/>
                  <a:gd name="connsiteX5" fmla="*/ 244 w 9020"/>
                  <a:gd name="connsiteY5" fmla="*/ 34518 h 41935"/>
                  <a:gd name="connsiteX6" fmla="*/ 332 w 9020"/>
                  <a:gd name="connsiteY6" fmla="*/ 36823 h 41935"/>
                  <a:gd name="connsiteX7" fmla="*/ 1485 w 9020"/>
                  <a:gd name="connsiteY7" fmla="*/ 40191 h 41935"/>
                  <a:gd name="connsiteX8" fmla="*/ 8310 w 9020"/>
                  <a:gd name="connsiteY8" fmla="*/ 39127 h 41935"/>
                  <a:gd name="connsiteX9" fmla="*/ 8664 w 9020"/>
                  <a:gd name="connsiteY9" fmla="*/ 28845 h 41935"/>
                  <a:gd name="connsiteX10" fmla="*/ 7689 w 9020"/>
                  <a:gd name="connsiteY10" fmla="*/ 19007 h 41935"/>
                  <a:gd name="connsiteX11" fmla="*/ 5828 w 9020"/>
                  <a:gd name="connsiteY11" fmla="*/ 9789 h 41935"/>
                  <a:gd name="connsiteX12" fmla="*/ 4941 w 9020"/>
                  <a:gd name="connsiteY12" fmla="*/ 5357 h 41935"/>
                  <a:gd name="connsiteX13" fmla="*/ 4144 w 9020"/>
                  <a:gd name="connsiteY13" fmla="*/ 3762 h 41935"/>
                  <a:gd name="connsiteX14" fmla="*/ 3435 w 9020"/>
                  <a:gd name="connsiteY14" fmla="*/ 393 h 41935"/>
                  <a:gd name="connsiteX15" fmla="*/ 2548 w 9020"/>
                  <a:gd name="connsiteY15" fmla="*/ 482 h 41935"/>
                  <a:gd name="connsiteX16" fmla="*/ 2548 w 9020"/>
                  <a:gd name="connsiteY16" fmla="*/ 482 h 41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20" h="41935">
                    <a:moveTo>
                      <a:pt x="2548" y="482"/>
                    </a:moveTo>
                    <a:cubicBezTo>
                      <a:pt x="2371" y="2343"/>
                      <a:pt x="1928" y="3850"/>
                      <a:pt x="1573" y="5712"/>
                    </a:cubicBezTo>
                    <a:cubicBezTo>
                      <a:pt x="1307" y="7307"/>
                      <a:pt x="1219" y="8991"/>
                      <a:pt x="1041" y="10587"/>
                    </a:cubicBezTo>
                    <a:cubicBezTo>
                      <a:pt x="687" y="13777"/>
                      <a:pt x="155" y="17057"/>
                      <a:pt x="67" y="20248"/>
                    </a:cubicBezTo>
                    <a:cubicBezTo>
                      <a:pt x="-22" y="23439"/>
                      <a:pt x="-22" y="26718"/>
                      <a:pt x="67" y="29909"/>
                    </a:cubicBezTo>
                    <a:cubicBezTo>
                      <a:pt x="155" y="31416"/>
                      <a:pt x="244" y="33011"/>
                      <a:pt x="244" y="34518"/>
                    </a:cubicBezTo>
                    <a:cubicBezTo>
                      <a:pt x="244" y="35316"/>
                      <a:pt x="332" y="36025"/>
                      <a:pt x="332" y="36823"/>
                    </a:cubicBezTo>
                    <a:cubicBezTo>
                      <a:pt x="421" y="38152"/>
                      <a:pt x="953" y="39038"/>
                      <a:pt x="1485" y="40191"/>
                    </a:cubicBezTo>
                    <a:cubicBezTo>
                      <a:pt x="2991" y="43204"/>
                      <a:pt x="7335" y="41963"/>
                      <a:pt x="8310" y="39127"/>
                    </a:cubicBezTo>
                    <a:cubicBezTo>
                      <a:pt x="9462" y="35848"/>
                      <a:pt x="8930" y="32214"/>
                      <a:pt x="8664" y="28845"/>
                    </a:cubicBezTo>
                    <a:cubicBezTo>
                      <a:pt x="8398" y="25566"/>
                      <a:pt x="8044" y="22286"/>
                      <a:pt x="7689" y="19007"/>
                    </a:cubicBezTo>
                    <a:cubicBezTo>
                      <a:pt x="7335" y="15905"/>
                      <a:pt x="6448" y="12891"/>
                      <a:pt x="5828" y="9789"/>
                    </a:cubicBezTo>
                    <a:cubicBezTo>
                      <a:pt x="5562" y="8371"/>
                      <a:pt x="5385" y="6775"/>
                      <a:pt x="4941" y="5357"/>
                    </a:cubicBezTo>
                    <a:cubicBezTo>
                      <a:pt x="4764" y="4737"/>
                      <a:pt x="4410" y="4293"/>
                      <a:pt x="4144" y="3762"/>
                    </a:cubicBezTo>
                    <a:cubicBezTo>
                      <a:pt x="3700" y="2698"/>
                      <a:pt x="3612" y="1546"/>
                      <a:pt x="3435" y="393"/>
                    </a:cubicBezTo>
                    <a:cubicBezTo>
                      <a:pt x="3257" y="-227"/>
                      <a:pt x="2548" y="-50"/>
                      <a:pt x="2548" y="482"/>
                    </a:cubicBezTo>
                    <a:lnTo>
                      <a:pt x="2548" y="4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6" name="任意多边形: 形状 645"/>
              <p:cNvSpPr/>
              <p:nvPr>
                <p:custDataLst>
                  <p:tags r:id="rId382"/>
                </p:custDataLst>
              </p:nvPr>
            </p:nvSpPr>
            <p:spPr>
              <a:xfrm>
                <a:off x="8334786" y="2297828"/>
                <a:ext cx="767630" cy="17117"/>
              </a:xfrm>
              <a:custGeom>
                <a:avLst/>
                <a:gdLst>
                  <a:gd name="connsiteX0" fmla="*/ 1210 w 767630"/>
                  <a:gd name="connsiteY0" fmla="*/ 14536 h 17117"/>
                  <a:gd name="connsiteX1" fmla="*/ 75752 w 767630"/>
                  <a:gd name="connsiteY1" fmla="*/ 14714 h 17117"/>
                  <a:gd name="connsiteX2" fmla="*/ 150472 w 767630"/>
                  <a:gd name="connsiteY2" fmla="*/ 13207 h 17117"/>
                  <a:gd name="connsiteX3" fmla="*/ 299025 w 767630"/>
                  <a:gd name="connsiteY3" fmla="*/ 10193 h 17117"/>
                  <a:gd name="connsiteX4" fmla="*/ 596840 w 767630"/>
                  <a:gd name="connsiteY4" fmla="*/ 10016 h 17117"/>
                  <a:gd name="connsiteX5" fmla="*/ 763387 w 767630"/>
                  <a:gd name="connsiteY5" fmla="*/ 17107 h 17117"/>
                  <a:gd name="connsiteX6" fmla="*/ 763564 w 767630"/>
                  <a:gd name="connsiteY6" fmla="*/ 8420 h 17117"/>
                  <a:gd name="connsiteX7" fmla="*/ 466369 w 767630"/>
                  <a:gd name="connsiteY7" fmla="*/ 0 h 17117"/>
                  <a:gd name="connsiteX8" fmla="*/ 168288 w 767630"/>
                  <a:gd name="connsiteY8" fmla="*/ 4964 h 17117"/>
                  <a:gd name="connsiteX9" fmla="*/ 85856 w 767630"/>
                  <a:gd name="connsiteY9" fmla="*/ 7623 h 17117"/>
                  <a:gd name="connsiteX10" fmla="*/ 1387 w 767630"/>
                  <a:gd name="connsiteY10" fmla="*/ 11966 h 17117"/>
                  <a:gd name="connsiteX11" fmla="*/ 1210 w 767630"/>
                  <a:gd name="connsiteY11" fmla="*/ 14536 h 17117"/>
                  <a:gd name="connsiteX12" fmla="*/ 1210 w 767630"/>
                  <a:gd name="connsiteY12" fmla="*/ 14536 h 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7630" h="17117">
                    <a:moveTo>
                      <a:pt x="1210" y="14536"/>
                    </a:moveTo>
                    <a:cubicBezTo>
                      <a:pt x="25939" y="16486"/>
                      <a:pt x="50845" y="15245"/>
                      <a:pt x="75752" y="14714"/>
                    </a:cubicBezTo>
                    <a:cubicBezTo>
                      <a:pt x="100659" y="14182"/>
                      <a:pt x="125565" y="13650"/>
                      <a:pt x="150472" y="13207"/>
                    </a:cubicBezTo>
                    <a:cubicBezTo>
                      <a:pt x="200019" y="12320"/>
                      <a:pt x="249478" y="11079"/>
                      <a:pt x="299025" y="10193"/>
                    </a:cubicBezTo>
                    <a:cubicBezTo>
                      <a:pt x="398385" y="8420"/>
                      <a:pt x="497657" y="7711"/>
                      <a:pt x="596840" y="10016"/>
                    </a:cubicBezTo>
                    <a:cubicBezTo>
                      <a:pt x="652415" y="11345"/>
                      <a:pt x="707989" y="13561"/>
                      <a:pt x="763387" y="17107"/>
                    </a:cubicBezTo>
                    <a:cubicBezTo>
                      <a:pt x="768971" y="17461"/>
                      <a:pt x="769059" y="8775"/>
                      <a:pt x="763564" y="8420"/>
                    </a:cubicBezTo>
                    <a:cubicBezTo>
                      <a:pt x="664824" y="2216"/>
                      <a:pt x="565641" y="0"/>
                      <a:pt x="466369" y="0"/>
                    </a:cubicBezTo>
                    <a:cubicBezTo>
                      <a:pt x="367097" y="0"/>
                      <a:pt x="267648" y="1684"/>
                      <a:pt x="168288" y="4964"/>
                    </a:cubicBezTo>
                    <a:cubicBezTo>
                      <a:pt x="140811" y="5850"/>
                      <a:pt x="113334" y="6736"/>
                      <a:pt x="85856" y="7623"/>
                    </a:cubicBezTo>
                    <a:cubicBezTo>
                      <a:pt x="57759" y="8509"/>
                      <a:pt x="29396" y="8332"/>
                      <a:pt x="1387" y="11966"/>
                    </a:cubicBezTo>
                    <a:cubicBezTo>
                      <a:pt x="-386" y="12232"/>
                      <a:pt x="-474" y="14359"/>
                      <a:pt x="1210" y="14536"/>
                    </a:cubicBezTo>
                    <a:lnTo>
                      <a:pt x="1210" y="145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7" name="任意多边形: 形状 646"/>
              <p:cNvSpPr/>
              <p:nvPr>
                <p:custDataLst>
                  <p:tags r:id="rId383"/>
                </p:custDataLst>
              </p:nvPr>
            </p:nvSpPr>
            <p:spPr>
              <a:xfrm>
                <a:off x="8364005" y="2121243"/>
                <a:ext cx="47389" cy="192273"/>
              </a:xfrm>
              <a:custGeom>
                <a:avLst/>
                <a:gdLst>
                  <a:gd name="connsiteX0" fmla="*/ 19500 w 47389"/>
                  <a:gd name="connsiteY0" fmla="*/ 1530 h 192273"/>
                  <a:gd name="connsiteX1" fmla="*/ 28363 w 47389"/>
                  <a:gd name="connsiteY1" fmla="*/ 20409 h 192273"/>
                  <a:gd name="connsiteX2" fmla="*/ 35897 w 47389"/>
                  <a:gd name="connsiteY2" fmla="*/ 42745 h 192273"/>
                  <a:gd name="connsiteX3" fmla="*/ 35986 w 47389"/>
                  <a:gd name="connsiteY3" fmla="*/ 93002 h 192273"/>
                  <a:gd name="connsiteX4" fmla="*/ 24641 w 47389"/>
                  <a:gd name="connsiteY4" fmla="*/ 140510 h 192273"/>
                  <a:gd name="connsiteX5" fmla="*/ 14891 w 47389"/>
                  <a:gd name="connsiteY5" fmla="*/ 163467 h 192273"/>
                  <a:gd name="connsiteX6" fmla="*/ 9395 w 47389"/>
                  <a:gd name="connsiteY6" fmla="*/ 173837 h 192273"/>
                  <a:gd name="connsiteX7" fmla="*/ 6470 w 47389"/>
                  <a:gd name="connsiteY7" fmla="*/ 178889 h 192273"/>
                  <a:gd name="connsiteX8" fmla="*/ 3457 w 47389"/>
                  <a:gd name="connsiteY8" fmla="*/ 183321 h 192273"/>
                  <a:gd name="connsiteX9" fmla="*/ 0 w 47389"/>
                  <a:gd name="connsiteY9" fmla="*/ 186778 h 192273"/>
                  <a:gd name="connsiteX10" fmla="*/ 5230 w 47389"/>
                  <a:gd name="connsiteY10" fmla="*/ 192273 h 192273"/>
                  <a:gd name="connsiteX11" fmla="*/ 13916 w 47389"/>
                  <a:gd name="connsiteY11" fmla="*/ 185360 h 192273"/>
                  <a:gd name="connsiteX12" fmla="*/ 27477 w 47389"/>
                  <a:gd name="connsiteY12" fmla="*/ 159478 h 192273"/>
                  <a:gd name="connsiteX13" fmla="*/ 44584 w 47389"/>
                  <a:gd name="connsiteY13" fmla="*/ 102042 h 192273"/>
                  <a:gd name="connsiteX14" fmla="*/ 45559 w 47389"/>
                  <a:gd name="connsiteY14" fmla="*/ 43100 h 192273"/>
                  <a:gd name="connsiteX15" fmla="*/ 36252 w 47389"/>
                  <a:gd name="connsiteY15" fmla="*/ 15800 h 192273"/>
                  <a:gd name="connsiteX16" fmla="*/ 20829 w 47389"/>
                  <a:gd name="connsiteY16" fmla="*/ 23 h 192273"/>
                  <a:gd name="connsiteX17" fmla="*/ 19500 w 47389"/>
                  <a:gd name="connsiteY17" fmla="*/ 1530 h 192273"/>
                  <a:gd name="connsiteX18" fmla="*/ 19500 w 47389"/>
                  <a:gd name="connsiteY18" fmla="*/ 1530 h 192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389" h="192273">
                    <a:moveTo>
                      <a:pt x="19500" y="1530"/>
                    </a:moveTo>
                    <a:cubicBezTo>
                      <a:pt x="23134" y="7202"/>
                      <a:pt x="25704" y="14205"/>
                      <a:pt x="28363" y="20409"/>
                    </a:cubicBezTo>
                    <a:cubicBezTo>
                      <a:pt x="31466" y="27589"/>
                      <a:pt x="34391" y="34945"/>
                      <a:pt x="35897" y="42745"/>
                    </a:cubicBezTo>
                    <a:cubicBezTo>
                      <a:pt x="38911" y="58877"/>
                      <a:pt x="38025" y="76515"/>
                      <a:pt x="35986" y="93002"/>
                    </a:cubicBezTo>
                    <a:cubicBezTo>
                      <a:pt x="34036" y="109133"/>
                      <a:pt x="30136" y="125088"/>
                      <a:pt x="24641" y="140510"/>
                    </a:cubicBezTo>
                    <a:cubicBezTo>
                      <a:pt x="21804" y="148310"/>
                      <a:pt x="18614" y="156021"/>
                      <a:pt x="14891" y="163467"/>
                    </a:cubicBezTo>
                    <a:cubicBezTo>
                      <a:pt x="13118" y="166924"/>
                      <a:pt x="11345" y="170380"/>
                      <a:pt x="9395" y="173837"/>
                    </a:cubicBezTo>
                    <a:cubicBezTo>
                      <a:pt x="8420" y="175521"/>
                      <a:pt x="7445" y="177205"/>
                      <a:pt x="6470" y="178889"/>
                    </a:cubicBezTo>
                    <a:cubicBezTo>
                      <a:pt x="5761" y="180042"/>
                      <a:pt x="3457" y="183321"/>
                      <a:pt x="3457" y="183321"/>
                    </a:cubicBezTo>
                    <a:cubicBezTo>
                      <a:pt x="1684" y="183587"/>
                      <a:pt x="0" y="184828"/>
                      <a:pt x="0" y="186778"/>
                    </a:cubicBezTo>
                    <a:cubicBezTo>
                      <a:pt x="0" y="189703"/>
                      <a:pt x="2039" y="192273"/>
                      <a:pt x="5230" y="192273"/>
                    </a:cubicBezTo>
                    <a:cubicBezTo>
                      <a:pt x="9218" y="192185"/>
                      <a:pt x="11966" y="188462"/>
                      <a:pt x="13916" y="185360"/>
                    </a:cubicBezTo>
                    <a:cubicBezTo>
                      <a:pt x="19145" y="177205"/>
                      <a:pt x="23577" y="168253"/>
                      <a:pt x="27477" y="159478"/>
                    </a:cubicBezTo>
                    <a:cubicBezTo>
                      <a:pt x="35720" y="141042"/>
                      <a:pt x="41482" y="121720"/>
                      <a:pt x="44584" y="102042"/>
                    </a:cubicBezTo>
                    <a:cubicBezTo>
                      <a:pt x="47597" y="82631"/>
                      <a:pt x="48572" y="62334"/>
                      <a:pt x="45559" y="43100"/>
                    </a:cubicBezTo>
                    <a:cubicBezTo>
                      <a:pt x="44052" y="33350"/>
                      <a:pt x="40329" y="24575"/>
                      <a:pt x="36252" y="15800"/>
                    </a:cubicBezTo>
                    <a:cubicBezTo>
                      <a:pt x="32707" y="8266"/>
                      <a:pt x="29516" y="1796"/>
                      <a:pt x="20829" y="23"/>
                    </a:cubicBezTo>
                    <a:cubicBezTo>
                      <a:pt x="19854" y="-154"/>
                      <a:pt x="18968" y="732"/>
                      <a:pt x="19500" y="1530"/>
                    </a:cubicBezTo>
                    <a:lnTo>
                      <a:pt x="19500" y="153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8" name="任意多边形: 形状 647"/>
              <p:cNvSpPr/>
              <p:nvPr>
                <p:custDataLst>
                  <p:tags r:id="rId384"/>
                </p:custDataLst>
              </p:nvPr>
            </p:nvSpPr>
            <p:spPr>
              <a:xfrm>
                <a:off x="8404034" y="2168926"/>
                <a:ext cx="90111" cy="13230"/>
              </a:xfrm>
              <a:custGeom>
                <a:avLst/>
                <a:gdLst>
                  <a:gd name="connsiteX0" fmla="*/ 89556 w 90111"/>
                  <a:gd name="connsiteY0" fmla="*/ 26 h 13230"/>
                  <a:gd name="connsiteX1" fmla="*/ 65536 w 90111"/>
                  <a:gd name="connsiteY1" fmla="*/ 4014 h 13230"/>
                  <a:gd name="connsiteX2" fmla="*/ 43732 w 90111"/>
                  <a:gd name="connsiteY2" fmla="*/ 4191 h 13230"/>
                  <a:gd name="connsiteX3" fmla="*/ 21129 w 90111"/>
                  <a:gd name="connsiteY3" fmla="*/ 2596 h 13230"/>
                  <a:gd name="connsiteX4" fmla="*/ 1098 w 90111"/>
                  <a:gd name="connsiteY4" fmla="*/ 4900 h 13230"/>
                  <a:gd name="connsiteX5" fmla="*/ 2693 w 90111"/>
                  <a:gd name="connsiteY5" fmla="*/ 11282 h 13230"/>
                  <a:gd name="connsiteX6" fmla="*/ 13773 w 90111"/>
                  <a:gd name="connsiteY6" fmla="*/ 11105 h 13230"/>
                  <a:gd name="connsiteX7" fmla="*/ 24320 w 90111"/>
                  <a:gd name="connsiteY7" fmla="*/ 12612 h 13230"/>
                  <a:gd name="connsiteX8" fmla="*/ 47454 w 90111"/>
                  <a:gd name="connsiteY8" fmla="*/ 12435 h 13230"/>
                  <a:gd name="connsiteX9" fmla="*/ 69258 w 90111"/>
                  <a:gd name="connsiteY9" fmla="*/ 9066 h 13230"/>
                  <a:gd name="connsiteX10" fmla="*/ 89822 w 90111"/>
                  <a:gd name="connsiteY10" fmla="*/ 823 h 13230"/>
                  <a:gd name="connsiteX11" fmla="*/ 89556 w 90111"/>
                  <a:gd name="connsiteY11" fmla="*/ 26 h 13230"/>
                  <a:gd name="connsiteX12" fmla="*/ 89556 w 90111"/>
                  <a:gd name="connsiteY12" fmla="*/ 26 h 13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111" h="13230">
                    <a:moveTo>
                      <a:pt x="89556" y="26"/>
                    </a:moveTo>
                    <a:cubicBezTo>
                      <a:pt x="82111" y="2507"/>
                      <a:pt x="73336" y="3216"/>
                      <a:pt x="65536" y="4014"/>
                    </a:cubicBezTo>
                    <a:cubicBezTo>
                      <a:pt x="58268" y="4723"/>
                      <a:pt x="51000" y="4369"/>
                      <a:pt x="43732" y="4191"/>
                    </a:cubicBezTo>
                    <a:cubicBezTo>
                      <a:pt x="36020" y="4103"/>
                      <a:pt x="28663" y="3926"/>
                      <a:pt x="21129" y="2596"/>
                    </a:cubicBezTo>
                    <a:cubicBezTo>
                      <a:pt x="15279" y="1532"/>
                      <a:pt x="5618" y="-595"/>
                      <a:pt x="1098" y="4900"/>
                    </a:cubicBezTo>
                    <a:cubicBezTo>
                      <a:pt x="-675" y="7116"/>
                      <a:pt x="-409" y="10662"/>
                      <a:pt x="2693" y="11282"/>
                    </a:cubicBezTo>
                    <a:cubicBezTo>
                      <a:pt x="6327" y="12080"/>
                      <a:pt x="10050" y="10839"/>
                      <a:pt x="13773" y="11105"/>
                    </a:cubicBezTo>
                    <a:cubicBezTo>
                      <a:pt x="17318" y="11371"/>
                      <a:pt x="20864" y="12169"/>
                      <a:pt x="24320" y="12612"/>
                    </a:cubicBezTo>
                    <a:cubicBezTo>
                      <a:pt x="31943" y="13587"/>
                      <a:pt x="39743" y="13321"/>
                      <a:pt x="47454" y="12435"/>
                    </a:cubicBezTo>
                    <a:cubicBezTo>
                      <a:pt x="54722" y="11637"/>
                      <a:pt x="62079" y="10485"/>
                      <a:pt x="69258" y="9066"/>
                    </a:cubicBezTo>
                    <a:cubicBezTo>
                      <a:pt x="76793" y="7560"/>
                      <a:pt x="82997" y="4369"/>
                      <a:pt x="89822" y="823"/>
                    </a:cubicBezTo>
                    <a:cubicBezTo>
                      <a:pt x="90354" y="646"/>
                      <a:pt x="90088" y="-152"/>
                      <a:pt x="89556" y="26"/>
                    </a:cubicBezTo>
                    <a:lnTo>
                      <a:pt x="89556" y="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9" name="任意多边形: 形状 648"/>
              <p:cNvSpPr/>
              <p:nvPr>
                <p:custDataLst>
                  <p:tags r:id="rId385"/>
                </p:custDataLst>
              </p:nvPr>
            </p:nvSpPr>
            <p:spPr>
              <a:xfrm>
                <a:off x="8396706" y="2250178"/>
                <a:ext cx="104226" cy="11454"/>
              </a:xfrm>
              <a:custGeom>
                <a:avLst/>
                <a:gdLst>
                  <a:gd name="connsiteX0" fmla="*/ 103975 w 104226"/>
                  <a:gd name="connsiteY0" fmla="*/ 3066 h 11454"/>
                  <a:gd name="connsiteX1" fmla="*/ 56289 w 104226"/>
                  <a:gd name="connsiteY1" fmla="*/ 2889 h 11454"/>
                  <a:gd name="connsiteX2" fmla="*/ 31205 w 104226"/>
                  <a:gd name="connsiteY2" fmla="*/ 3155 h 11454"/>
                  <a:gd name="connsiteX3" fmla="*/ 19683 w 104226"/>
                  <a:gd name="connsiteY3" fmla="*/ 2446 h 11454"/>
                  <a:gd name="connsiteX4" fmla="*/ 13921 w 104226"/>
                  <a:gd name="connsiteY4" fmla="*/ 1914 h 11454"/>
                  <a:gd name="connsiteX5" fmla="*/ 9401 w 104226"/>
                  <a:gd name="connsiteY5" fmla="*/ 1382 h 11454"/>
                  <a:gd name="connsiteX6" fmla="*/ 8337 w 104226"/>
                  <a:gd name="connsiteY6" fmla="*/ 2800 h 11454"/>
                  <a:gd name="connsiteX7" fmla="*/ 7274 w 104226"/>
                  <a:gd name="connsiteY7" fmla="*/ 6434 h 11454"/>
                  <a:gd name="connsiteX8" fmla="*/ 7451 w 104226"/>
                  <a:gd name="connsiteY8" fmla="*/ 6168 h 11454"/>
                  <a:gd name="connsiteX9" fmla="*/ 3728 w 104226"/>
                  <a:gd name="connsiteY9" fmla="*/ 6700 h 11454"/>
                  <a:gd name="connsiteX10" fmla="*/ 6121 w 104226"/>
                  <a:gd name="connsiteY10" fmla="*/ 6966 h 11454"/>
                  <a:gd name="connsiteX11" fmla="*/ 8426 w 104226"/>
                  <a:gd name="connsiteY11" fmla="*/ 3952 h 11454"/>
                  <a:gd name="connsiteX12" fmla="*/ 8426 w 104226"/>
                  <a:gd name="connsiteY12" fmla="*/ 3775 h 11454"/>
                  <a:gd name="connsiteX13" fmla="*/ 5767 w 104226"/>
                  <a:gd name="connsiteY13" fmla="*/ 318 h 11454"/>
                  <a:gd name="connsiteX14" fmla="*/ 5501 w 104226"/>
                  <a:gd name="connsiteY14" fmla="*/ 230 h 11454"/>
                  <a:gd name="connsiteX15" fmla="*/ 6 w 104226"/>
                  <a:gd name="connsiteY15" fmla="*/ 4484 h 11454"/>
                  <a:gd name="connsiteX16" fmla="*/ 6 w 104226"/>
                  <a:gd name="connsiteY16" fmla="*/ 5193 h 11454"/>
                  <a:gd name="connsiteX17" fmla="*/ 2221 w 104226"/>
                  <a:gd name="connsiteY17" fmla="*/ 9093 h 11454"/>
                  <a:gd name="connsiteX18" fmla="*/ 11794 w 104226"/>
                  <a:gd name="connsiteY18" fmla="*/ 10689 h 11454"/>
                  <a:gd name="connsiteX19" fmla="*/ 25178 w 104226"/>
                  <a:gd name="connsiteY19" fmla="*/ 11309 h 11454"/>
                  <a:gd name="connsiteX20" fmla="*/ 51148 w 104226"/>
                  <a:gd name="connsiteY20" fmla="*/ 10955 h 11454"/>
                  <a:gd name="connsiteX21" fmla="*/ 75878 w 104226"/>
                  <a:gd name="connsiteY21" fmla="*/ 7498 h 11454"/>
                  <a:gd name="connsiteX22" fmla="*/ 103709 w 104226"/>
                  <a:gd name="connsiteY22" fmla="*/ 3864 h 11454"/>
                  <a:gd name="connsiteX23" fmla="*/ 103975 w 104226"/>
                  <a:gd name="connsiteY23" fmla="*/ 3066 h 11454"/>
                  <a:gd name="connsiteX24" fmla="*/ 103975 w 104226"/>
                  <a:gd name="connsiteY24" fmla="*/ 3066 h 1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4226" h="11454">
                    <a:moveTo>
                      <a:pt x="103975" y="3066"/>
                    </a:moveTo>
                    <a:cubicBezTo>
                      <a:pt x="88375" y="939"/>
                      <a:pt x="72066" y="2002"/>
                      <a:pt x="56289" y="2889"/>
                    </a:cubicBezTo>
                    <a:cubicBezTo>
                      <a:pt x="47957" y="3332"/>
                      <a:pt x="39537" y="3421"/>
                      <a:pt x="31205" y="3155"/>
                    </a:cubicBezTo>
                    <a:cubicBezTo>
                      <a:pt x="27394" y="3066"/>
                      <a:pt x="23494" y="2800"/>
                      <a:pt x="19683" y="2446"/>
                    </a:cubicBezTo>
                    <a:cubicBezTo>
                      <a:pt x="17733" y="2268"/>
                      <a:pt x="15871" y="2091"/>
                      <a:pt x="13921" y="1914"/>
                    </a:cubicBezTo>
                    <a:cubicBezTo>
                      <a:pt x="12415" y="1737"/>
                      <a:pt x="10908" y="1559"/>
                      <a:pt x="9401" y="1382"/>
                    </a:cubicBezTo>
                    <a:cubicBezTo>
                      <a:pt x="7185" y="584"/>
                      <a:pt x="6831" y="1027"/>
                      <a:pt x="8337" y="2800"/>
                    </a:cubicBezTo>
                    <a:cubicBezTo>
                      <a:pt x="7983" y="4041"/>
                      <a:pt x="7628" y="5193"/>
                      <a:pt x="7274" y="6434"/>
                    </a:cubicBezTo>
                    <a:cubicBezTo>
                      <a:pt x="7362" y="6346"/>
                      <a:pt x="7451" y="6257"/>
                      <a:pt x="7451" y="6168"/>
                    </a:cubicBezTo>
                    <a:cubicBezTo>
                      <a:pt x="6210" y="6346"/>
                      <a:pt x="4969" y="6523"/>
                      <a:pt x="3728" y="6700"/>
                    </a:cubicBezTo>
                    <a:cubicBezTo>
                      <a:pt x="4526" y="7143"/>
                      <a:pt x="5235" y="7143"/>
                      <a:pt x="6121" y="6966"/>
                    </a:cubicBezTo>
                    <a:cubicBezTo>
                      <a:pt x="7274" y="6700"/>
                      <a:pt x="8603" y="5193"/>
                      <a:pt x="8426" y="3952"/>
                    </a:cubicBezTo>
                    <a:cubicBezTo>
                      <a:pt x="8426" y="3864"/>
                      <a:pt x="8426" y="3864"/>
                      <a:pt x="8426" y="3775"/>
                    </a:cubicBezTo>
                    <a:cubicBezTo>
                      <a:pt x="8249" y="1914"/>
                      <a:pt x="7451" y="939"/>
                      <a:pt x="5767" y="318"/>
                    </a:cubicBezTo>
                    <a:cubicBezTo>
                      <a:pt x="5678" y="318"/>
                      <a:pt x="5590" y="230"/>
                      <a:pt x="5501" y="230"/>
                    </a:cubicBezTo>
                    <a:cubicBezTo>
                      <a:pt x="2842" y="-834"/>
                      <a:pt x="183" y="2002"/>
                      <a:pt x="6" y="4484"/>
                    </a:cubicBezTo>
                    <a:cubicBezTo>
                      <a:pt x="6" y="4750"/>
                      <a:pt x="6" y="4927"/>
                      <a:pt x="6" y="5193"/>
                    </a:cubicBezTo>
                    <a:cubicBezTo>
                      <a:pt x="-83" y="6789"/>
                      <a:pt x="892" y="8384"/>
                      <a:pt x="2221" y="9093"/>
                    </a:cubicBezTo>
                    <a:cubicBezTo>
                      <a:pt x="5058" y="10600"/>
                      <a:pt x="8603" y="10423"/>
                      <a:pt x="11794" y="10689"/>
                    </a:cubicBezTo>
                    <a:cubicBezTo>
                      <a:pt x="16226" y="11043"/>
                      <a:pt x="20746" y="11221"/>
                      <a:pt x="25178" y="11309"/>
                    </a:cubicBezTo>
                    <a:cubicBezTo>
                      <a:pt x="33864" y="11575"/>
                      <a:pt x="42462" y="11486"/>
                      <a:pt x="51148" y="10955"/>
                    </a:cubicBezTo>
                    <a:cubicBezTo>
                      <a:pt x="59569" y="10423"/>
                      <a:pt x="67635" y="9182"/>
                      <a:pt x="75878" y="7498"/>
                    </a:cubicBezTo>
                    <a:cubicBezTo>
                      <a:pt x="85184" y="5548"/>
                      <a:pt x="94137" y="3421"/>
                      <a:pt x="103709" y="3864"/>
                    </a:cubicBezTo>
                    <a:cubicBezTo>
                      <a:pt x="104241" y="3864"/>
                      <a:pt x="104418" y="3155"/>
                      <a:pt x="103975" y="3066"/>
                    </a:cubicBezTo>
                    <a:lnTo>
                      <a:pt x="103975" y="30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0" name="任意多边形: 形状 649"/>
              <p:cNvSpPr/>
              <p:nvPr>
                <p:custDataLst>
                  <p:tags r:id="rId386"/>
                </p:custDataLst>
              </p:nvPr>
            </p:nvSpPr>
            <p:spPr>
              <a:xfrm>
                <a:off x="8688144" y="2155783"/>
                <a:ext cx="201048" cy="12118"/>
              </a:xfrm>
              <a:custGeom>
                <a:avLst/>
                <a:gdLst>
                  <a:gd name="connsiteX0" fmla="*/ 200849 w 201048"/>
                  <a:gd name="connsiteY0" fmla="*/ 140 h 12118"/>
                  <a:gd name="connsiteX1" fmla="*/ 99539 w 201048"/>
                  <a:gd name="connsiteY1" fmla="*/ 849 h 12118"/>
                  <a:gd name="connsiteX2" fmla="*/ 48839 w 201048"/>
                  <a:gd name="connsiteY2" fmla="*/ 1469 h 12118"/>
                  <a:gd name="connsiteX3" fmla="*/ 24553 w 201048"/>
                  <a:gd name="connsiteY3" fmla="*/ 2178 h 12118"/>
                  <a:gd name="connsiteX4" fmla="*/ 1242 w 201048"/>
                  <a:gd name="connsiteY4" fmla="*/ 5458 h 12118"/>
                  <a:gd name="connsiteX5" fmla="*/ 1153 w 201048"/>
                  <a:gd name="connsiteY5" fmla="*/ 9712 h 12118"/>
                  <a:gd name="connsiteX6" fmla="*/ 23312 w 201048"/>
                  <a:gd name="connsiteY6" fmla="*/ 11396 h 12118"/>
                  <a:gd name="connsiteX7" fmla="*/ 48662 w 201048"/>
                  <a:gd name="connsiteY7" fmla="*/ 10244 h 12118"/>
                  <a:gd name="connsiteX8" fmla="*/ 99361 w 201048"/>
                  <a:gd name="connsiteY8" fmla="*/ 7142 h 12118"/>
                  <a:gd name="connsiteX9" fmla="*/ 200849 w 201048"/>
                  <a:gd name="connsiteY9" fmla="*/ 494 h 12118"/>
                  <a:gd name="connsiteX10" fmla="*/ 200849 w 201048"/>
                  <a:gd name="connsiteY10" fmla="*/ 140 h 12118"/>
                  <a:gd name="connsiteX11" fmla="*/ 200849 w 201048"/>
                  <a:gd name="connsiteY11" fmla="*/ 140 h 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1048" h="12118">
                    <a:moveTo>
                      <a:pt x="200849" y="140"/>
                    </a:moveTo>
                    <a:cubicBezTo>
                      <a:pt x="167168" y="-392"/>
                      <a:pt x="133309" y="760"/>
                      <a:pt x="99539" y="849"/>
                    </a:cubicBezTo>
                    <a:cubicBezTo>
                      <a:pt x="82609" y="937"/>
                      <a:pt x="65769" y="1115"/>
                      <a:pt x="48839" y="1469"/>
                    </a:cubicBezTo>
                    <a:cubicBezTo>
                      <a:pt x="40773" y="1646"/>
                      <a:pt x="32707" y="1912"/>
                      <a:pt x="24553" y="2178"/>
                    </a:cubicBezTo>
                    <a:cubicBezTo>
                      <a:pt x="17373" y="2356"/>
                      <a:pt x="7535" y="1026"/>
                      <a:pt x="1242" y="5458"/>
                    </a:cubicBezTo>
                    <a:cubicBezTo>
                      <a:pt x="-354" y="6610"/>
                      <a:pt x="-442" y="8649"/>
                      <a:pt x="1153" y="9712"/>
                    </a:cubicBezTo>
                    <a:cubicBezTo>
                      <a:pt x="7180" y="13612"/>
                      <a:pt x="16310" y="11662"/>
                      <a:pt x="23312" y="11396"/>
                    </a:cubicBezTo>
                    <a:cubicBezTo>
                      <a:pt x="31732" y="11042"/>
                      <a:pt x="40241" y="10687"/>
                      <a:pt x="48662" y="10244"/>
                    </a:cubicBezTo>
                    <a:cubicBezTo>
                      <a:pt x="65591" y="9358"/>
                      <a:pt x="82432" y="8294"/>
                      <a:pt x="99361" y="7142"/>
                    </a:cubicBezTo>
                    <a:cubicBezTo>
                      <a:pt x="133220" y="4837"/>
                      <a:pt x="167079" y="3419"/>
                      <a:pt x="200849" y="494"/>
                    </a:cubicBezTo>
                    <a:cubicBezTo>
                      <a:pt x="201115" y="406"/>
                      <a:pt x="201115" y="140"/>
                      <a:pt x="200849" y="140"/>
                    </a:cubicBezTo>
                    <a:lnTo>
                      <a:pt x="200849" y="1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1" name="任意多边形: 形状 650"/>
              <p:cNvSpPr/>
              <p:nvPr>
                <p:custDataLst>
                  <p:tags r:id="rId387"/>
                </p:custDataLst>
              </p:nvPr>
            </p:nvSpPr>
            <p:spPr>
              <a:xfrm>
                <a:off x="8742616" y="2160058"/>
                <a:ext cx="12183" cy="97005"/>
              </a:xfrm>
              <a:custGeom>
                <a:avLst/>
                <a:gdLst>
                  <a:gd name="connsiteX0" fmla="*/ 6776 w 12183"/>
                  <a:gd name="connsiteY0" fmla="*/ 96909 h 97005"/>
                  <a:gd name="connsiteX1" fmla="*/ 11562 w 12183"/>
                  <a:gd name="connsiteY1" fmla="*/ 86894 h 97005"/>
                  <a:gd name="connsiteX2" fmla="*/ 11651 w 12183"/>
                  <a:gd name="connsiteY2" fmla="*/ 75460 h 97005"/>
                  <a:gd name="connsiteX3" fmla="*/ 9169 w 12183"/>
                  <a:gd name="connsiteY3" fmla="*/ 50730 h 97005"/>
                  <a:gd name="connsiteX4" fmla="*/ 10144 w 12183"/>
                  <a:gd name="connsiteY4" fmla="*/ 26001 h 97005"/>
                  <a:gd name="connsiteX5" fmla="*/ 10942 w 12183"/>
                  <a:gd name="connsiteY5" fmla="*/ 13149 h 97005"/>
                  <a:gd name="connsiteX6" fmla="*/ 11119 w 12183"/>
                  <a:gd name="connsiteY6" fmla="*/ 6412 h 97005"/>
                  <a:gd name="connsiteX7" fmla="*/ 10410 w 12183"/>
                  <a:gd name="connsiteY7" fmla="*/ 4374 h 97005"/>
                  <a:gd name="connsiteX8" fmla="*/ 9346 w 12183"/>
                  <a:gd name="connsiteY8" fmla="*/ 6058 h 97005"/>
                  <a:gd name="connsiteX9" fmla="*/ 9435 w 12183"/>
                  <a:gd name="connsiteY9" fmla="*/ 2247 h 97005"/>
                  <a:gd name="connsiteX10" fmla="*/ 9258 w 12183"/>
                  <a:gd name="connsiteY10" fmla="*/ 1981 h 97005"/>
                  <a:gd name="connsiteX11" fmla="*/ 1901 w 12183"/>
                  <a:gd name="connsiteY11" fmla="*/ 2158 h 97005"/>
                  <a:gd name="connsiteX12" fmla="*/ 1369 w 12183"/>
                  <a:gd name="connsiteY12" fmla="*/ 2867 h 97005"/>
                  <a:gd name="connsiteX13" fmla="*/ 1281 w 12183"/>
                  <a:gd name="connsiteY13" fmla="*/ 7476 h 97005"/>
                  <a:gd name="connsiteX14" fmla="*/ 2433 w 12183"/>
                  <a:gd name="connsiteY14" fmla="*/ 9337 h 97005"/>
                  <a:gd name="connsiteX15" fmla="*/ 1990 w 12183"/>
                  <a:gd name="connsiteY15" fmla="*/ 10578 h 97005"/>
                  <a:gd name="connsiteX16" fmla="*/ 1546 w 12183"/>
                  <a:gd name="connsiteY16" fmla="*/ 17049 h 97005"/>
                  <a:gd name="connsiteX17" fmla="*/ 837 w 12183"/>
                  <a:gd name="connsiteY17" fmla="*/ 28039 h 97005"/>
                  <a:gd name="connsiteX18" fmla="*/ 40 w 12183"/>
                  <a:gd name="connsiteY18" fmla="*/ 51882 h 97005"/>
                  <a:gd name="connsiteX19" fmla="*/ 2344 w 12183"/>
                  <a:gd name="connsiteY19" fmla="*/ 73864 h 97005"/>
                  <a:gd name="connsiteX20" fmla="*/ 4471 w 12183"/>
                  <a:gd name="connsiteY20" fmla="*/ 84678 h 97005"/>
                  <a:gd name="connsiteX21" fmla="*/ 6421 w 12183"/>
                  <a:gd name="connsiteY21" fmla="*/ 96821 h 97005"/>
                  <a:gd name="connsiteX22" fmla="*/ 6776 w 12183"/>
                  <a:gd name="connsiteY22" fmla="*/ 96909 h 97005"/>
                  <a:gd name="connsiteX23" fmla="*/ 6776 w 12183"/>
                  <a:gd name="connsiteY23" fmla="*/ 96909 h 97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183" h="97005">
                    <a:moveTo>
                      <a:pt x="6776" y="96909"/>
                    </a:moveTo>
                    <a:cubicBezTo>
                      <a:pt x="8371" y="93807"/>
                      <a:pt x="10587" y="90173"/>
                      <a:pt x="11562" y="86894"/>
                    </a:cubicBezTo>
                    <a:cubicBezTo>
                      <a:pt x="12626" y="83082"/>
                      <a:pt x="12094" y="79271"/>
                      <a:pt x="11651" y="75460"/>
                    </a:cubicBezTo>
                    <a:cubicBezTo>
                      <a:pt x="10587" y="67216"/>
                      <a:pt x="9258" y="59151"/>
                      <a:pt x="9169" y="50730"/>
                    </a:cubicBezTo>
                    <a:cubicBezTo>
                      <a:pt x="9081" y="42487"/>
                      <a:pt x="9612" y="34244"/>
                      <a:pt x="10144" y="26001"/>
                    </a:cubicBezTo>
                    <a:cubicBezTo>
                      <a:pt x="10410" y="21746"/>
                      <a:pt x="10676" y="17403"/>
                      <a:pt x="10942" y="13149"/>
                    </a:cubicBezTo>
                    <a:cubicBezTo>
                      <a:pt x="11119" y="11021"/>
                      <a:pt x="11562" y="8540"/>
                      <a:pt x="11119" y="6412"/>
                    </a:cubicBezTo>
                    <a:cubicBezTo>
                      <a:pt x="10942" y="5703"/>
                      <a:pt x="10676" y="5083"/>
                      <a:pt x="10410" y="4374"/>
                    </a:cubicBezTo>
                    <a:cubicBezTo>
                      <a:pt x="9524" y="2690"/>
                      <a:pt x="9169" y="3222"/>
                      <a:pt x="9346" y="6058"/>
                    </a:cubicBezTo>
                    <a:cubicBezTo>
                      <a:pt x="10144" y="4994"/>
                      <a:pt x="10056" y="3310"/>
                      <a:pt x="9435" y="2247"/>
                    </a:cubicBezTo>
                    <a:cubicBezTo>
                      <a:pt x="9346" y="2158"/>
                      <a:pt x="9346" y="2069"/>
                      <a:pt x="9258" y="1981"/>
                    </a:cubicBezTo>
                    <a:cubicBezTo>
                      <a:pt x="7574" y="-944"/>
                      <a:pt x="3762" y="-413"/>
                      <a:pt x="1901" y="2158"/>
                    </a:cubicBezTo>
                    <a:cubicBezTo>
                      <a:pt x="1724" y="2424"/>
                      <a:pt x="1546" y="2690"/>
                      <a:pt x="1369" y="2867"/>
                    </a:cubicBezTo>
                    <a:cubicBezTo>
                      <a:pt x="394" y="4285"/>
                      <a:pt x="571" y="6147"/>
                      <a:pt x="1281" y="7476"/>
                    </a:cubicBezTo>
                    <a:cubicBezTo>
                      <a:pt x="1546" y="8185"/>
                      <a:pt x="1901" y="8806"/>
                      <a:pt x="2433" y="9337"/>
                    </a:cubicBezTo>
                    <a:cubicBezTo>
                      <a:pt x="1901" y="9603"/>
                      <a:pt x="1812" y="10046"/>
                      <a:pt x="1990" y="10578"/>
                    </a:cubicBezTo>
                    <a:cubicBezTo>
                      <a:pt x="2078" y="12706"/>
                      <a:pt x="1724" y="14921"/>
                      <a:pt x="1546" y="17049"/>
                    </a:cubicBezTo>
                    <a:cubicBezTo>
                      <a:pt x="1281" y="20683"/>
                      <a:pt x="1103" y="24317"/>
                      <a:pt x="837" y="28039"/>
                    </a:cubicBezTo>
                    <a:cubicBezTo>
                      <a:pt x="306" y="36017"/>
                      <a:pt x="-138" y="43905"/>
                      <a:pt x="40" y="51882"/>
                    </a:cubicBezTo>
                    <a:cubicBezTo>
                      <a:pt x="217" y="59239"/>
                      <a:pt x="926" y="66596"/>
                      <a:pt x="2344" y="73864"/>
                    </a:cubicBezTo>
                    <a:cubicBezTo>
                      <a:pt x="3053" y="77498"/>
                      <a:pt x="3674" y="81132"/>
                      <a:pt x="4471" y="84678"/>
                    </a:cubicBezTo>
                    <a:cubicBezTo>
                      <a:pt x="5358" y="88932"/>
                      <a:pt x="7131" y="92300"/>
                      <a:pt x="6421" y="96821"/>
                    </a:cubicBezTo>
                    <a:cubicBezTo>
                      <a:pt x="6333" y="96998"/>
                      <a:pt x="6687" y="97087"/>
                      <a:pt x="6776" y="96909"/>
                    </a:cubicBezTo>
                    <a:lnTo>
                      <a:pt x="6776" y="969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2" name="任意多边形: 形状 651"/>
              <p:cNvSpPr/>
              <p:nvPr>
                <p:custDataLst>
                  <p:tags r:id="rId388"/>
                </p:custDataLst>
              </p:nvPr>
            </p:nvSpPr>
            <p:spPr>
              <a:xfrm>
                <a:off x="8748796" y="2158390"/>
                <a:ext cx="82658" cy="95754"/>
              </a:xfrm>
              <a:custGeom>
                <a:avLst/>
                <a:gdLst>
                  <a:gd name="connsiteX0" fmla="*/ 862 w 82658"/>
                  <a:gd name="connsiteY0" fmla="*/ 95741 h 95754"/>
                  <a:gd name="connsiteX1" fmla="*/ 20184 w 82658"/>
                  <a:gd name="connsiteY1" fmla="*/ 83775 h 95754"/>
                  <a:gd name="connsiteX2" fmla="*/ 38355 w 82658"/>
                  <a:gd name="connsiteY2" fmla="*/ 75532 h 95754"/>
                  <a:gd name="connsiteX3" fmla="*/ 46864 w 82658"/>
                  <a:gd name="connsiteY3" fmla="*/ 82180 h 95754"/>
                  <a:gd name="connsiteX4" fmla="*/ 55550 w 82658"/>
                  <a:gd name="connsiteY4" fmla="*/ 89802 h 95754"/>
                  <a:gd name="connsiteX5" fmla="*/ 69466 w 82658"/>
                  <a:gd name="connsiteY5" fmla="*/ 92727 h 95754"/>
                  <a:gd name="connsiteX6" fmla="*/ 77354 w 82658"/>
                  <a:gd name="connsiteY6" fmla="*/ 55235 h 95754"/>
                  <a:gd name="connsiteX7" fmla="*/ 82584 w 82658"/>
                  <a:gd name="connsiteY7" fmla="*/ 5687 h 95754"/>
                  <a:gd name="connsiteX8" fmla="*/ 73632 w 82658"/>
                  <a:gd name="connsiteY8" fmla="*/ 3471 h 95754"/>
                  <a:gd name="connsiteX9" fmla="*/ 68225 w 82658"/>
                  <a:gd name="connsiteY9" fmla="*/ 51069 h 95754"/>
                  <a:gd name="connsiteX10" fmla="*/ 67338 w 82658"/>
                  <a:gd name="connsiteY10" fmla="*/ 72607 h 95754"/>
                  <a:gd name="connsiteX11" fmla="*/ 65388 w 82658"/>
                  <a:gd name="connsiteY11" fmla="*/ 81825 h 95754"/>
                  <a:gd name="connsiteX12" fmla="*/ 63084 w 82658"/>
                  <a:gd name="connsiteY12" fmla="*/ 86346 h 95754"/>
                  <a:gd name="connsiteX13" fmla="*/ 65920 w 82658"/>
                  <a:gd name="connsiteY13" fmla="*/ 86523 h 95754"/>
                  <a:gd name="connsiteX14" fmla="*/ 63438 w 82658"/>
                  <a:gd name="connsiteY14" fmla="*/ 84307 h 95754"/>
                  <a:gd name="connsiteX15" fmla="*/ 47307 w 82658"/>
                  <a:gd name="connsiteY15" fmla="*/ 70568 h 95754"/>
                  <a:gd name="connsiteX16" fmla="*/ 30377 w 82658"/>
                  <a:gd name="connsiteY16" fmla="*/ 66491 h 95754"/>
                  <a:gd name="connsiteX17" fmla="*/ 14334 w 82658"/>
                  <a:gd name="connsiteY17" fmla="*/ 77925 h 95754"/>
                  <a:gd name="connsiteX18" fmla="*/ 64 w 82658"/>
                  <a:gd name="connsiteY18" fmla="*/ 94855 h 95754"/>
                  <a:gd name="connsiteX19" fmla="*/ 862 w 82658"/>
                  <a:gd name="connsiteY19" fmla="*/ 95741 h 95754"/>
                  <a:gd name="connsiteX20" fmla="*/ 862 w 82658"/>
                  <a:gd name="connsiteY20" fmla="*/ 95741 h 9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658" h="95754">
                    <a:moveTo>
                      <a:pt x="862" y="95741"/>
                    </a:moveTo>
                    <a:cubicBezTo>
                      <a:pt x="8307" y="94411"/>
                      <a:pt x="14512" y="88473"/>
                      <a:pt x="20184" y="83775"/>
                    </a:cubicBezTo>
                    <a:cubicBezTo>
                      <a:pt x="24971" y="79787"/>
                      <a:pt x="31796" y="72252"/>
                      <a:pt x="38355" y="75532"/>
                    </a:cubicBezTo>
                    <a:cubicBezTo>
                      <a:pt x="41457" y="77127"/>
                      <a:pt x="44205" y="79964"/>
                      <a:pt x="46864" y="82180"/>
                    </a:cubicBezTo>
                    <a:cubicBezTo>
                      <a:pt x="49789" y="84662"/>
                      <a:pt x="52714" y="87232"/>
                      <a:pt x="55550" y="89802"/>
                    </a:cubicBezTo>
                    <a:cubicBezTo>
                      <a:pt x="59539" y="93436"/>
                      <a:pt x="64236" y="98311"/>
                      <a:pt x="69466" y="92727"/>
                    </a:cubicBezTo>
                    <a:cubicBezTo>
                      <a:pt x="78507" y="83243"/>
                      <a:pt x="76911" y="66846"/>
                      <a:pt x="77354" y="55235"/>
                    </a:cubicBezTo>
                    <a:cubicBezTo>
                      <a:pt x="78063" y="38660"/>
                      <a:pt x="79747" y="22085"/>
                      <a:pt x="82584" y="5687"/>
                    </a:cubicBezTo>
                    <a:cubicBezTo>
                      <a:pt x="83559" y="-163"/>
                      <a:pt x="74695" y="-2467"/>
                      <a:pt x="73632" y="3471"/>
                    </a:cubicBezTo>
                    <a:cubicBezTo>
                      <a:pt x="70884" y="19248"/>
                      <a:pt x="69023" y="35114"/>
                      <a:pt x="68225" y="51069"/>
                    </a:cubicBezTo>
                    <a:cubicBezTo>
                      <a:pt x="67870" y="58248"/>
                      <a:pt x="67959" y="65428"/>
                      <a:pt x="67338" y="72607"/>
                    </a:cubicBezTo>
                    <a:cubicBezTo>
                      <a:pt x="67073" y="75709"/>
                      <a:pt x="66452" y="78900"/>
                      <a:pt x="65388" y="81825"/>
                    </a:cubicBezTo>
                    <a:cubicBezTo>
                      <a:pt x="64857" y="83155"/>
                      <a:pt x="63350" y="85016"/>
                      <a:pt x="63084" y="86346"/>
                    </a:cubicBezTo>
                    <a:cubicBezTo>
                      <a:pt x="62109" y="87587"/>
                      <a:pt x="62995" y="87675"/>
                      <a:pt x="65920" y="86523"/>
                    </a:cubicBezTo>
                    <a:cubicBezTo>
                      <a:pt x="65123" y="85814"/>
                      <a:pt x="64325" y="85016"/>
                      <a:pt x="63438" y="84307"/>
                    </a:cubicBezTo>
                    <a:cubicBezTo>
                      <a:pt x="58209" y="79609"/>
                      <a:pt x="52802" y="74912"/>
                      <a:pt x="47307" y="70568"/>
                    </a:cubicBezTo>
                    <a:cubicBezTo>
                      <a:pt x="42343" y="66669"/>
                      <a:pt x="36936" y="64364"/>
                      <a:pt x="30377" y="66491"/>
                    </a:cubicBezTo>
                    <a:cubicBezTo>
                      <a:pt x="24173" y="68530"/>
                      <a:pt x="19121" y="73671"/>
                      <a:pt x="14334" y="77925"/>
                    </a:cubicBezTo>
                    <a:cubicBezTo>
                      <a:pt x="8928" y="82712"/>
                      <a:pt x="2369" y="87852"/>
                      <a:pt x="64" y="94855"/>
                    </a:cubicBezTo>
                    <a:cubicBezTo>
                      <a:pt x="-202" y="95475"/>
                      <a:pt x="419" y="95830"/>
                      <a:pt x="862" y="95741"/>
                    </a:cubicBezTo>
                    <a:lnTo>
                      <a:pt x="862" y="957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3" name="任意多边形: 形状 652"/>
              <p:cNvSpPr/>
              <p:nvPr>
                <p:custDataLst>
                  <p:tags r:id="rId389"/>
                </p:custDataLst>
              </p:nvPr>
            </p:nvSpPr>
            <p:spPr>
              <a:xfrm>
                <a:off x="8971103" y="2253596"/>
                <a:ext cx="96062" cy="10313"/>
              </a:xfrm>
              <a:custGeom>
                <a:avLst/>
                <a:gdLst>
                  <a:gd name="connsiteX0" fmla="*/ 588 w 96062"/>
                  <a:gd name="connsiteY0" fmla="*/ 5587 h 10313"/>
                  <a:gd name="connsiteX1" fmla="*/ 48894 w 96062"/>
                  <a:gd name="connsiteY1" fmla="*/ 10107 h 10313"/>
                  <a:gd name="connsiteX2" fmla="*/ 94984 w 96062"/>
                  <a:gd name="connsiteY2" fmla="*/ 3814 h 10313"/>
                  <a:gd name="connsiteX3" fmla="*/ 94009 w 96062"/>
                  <a:gd name="connsiteY3" fmla="*/ 3 h 10313"/>
                  <a:gd name="connsiteX4" fmla="*/ 47298 w 96062"/>
                  <a:gd name="connsiteY4" fmla="*/ 2573 h 10313"/>
                  <a:gd name="connsiteX5" fmla="*/ 676 w 96062"/>
                  <a:gd name="connsiteY5" fmla="*/ 4346 h 10313"/>
                  <a:gd name="connsiteX6" fmla="*/ 588 w 96062"/>
                  <a:gd name="connsiteY6" fmla="*/ 5587 h 10313"/>
                  <a:gd name="connsiteX7" fmla="*/ 588 w 96062"/>
                  <a:gd name="connsiteY7" fmla="*/ 5587 h 1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2" h="10313">
                    <a:moveTo>
                      <a:pt x="588" y="5587"/>
                    </a:moveTo>
                    <a:cubicBezTo>
                      <a:pt x="16808" y="6562"/>
                      <a:pt x="32674" y="9575"/>
                      <a:pt x="48894" y="10107"/>
                    </a:cubicBezTo>
                    <a:cubicBezTo>
                      <a:pt x="64228" y="10639"/>
                      <a:pt x="80626" y="10639"/>
                      <a:pt x="94984" y="3814"/>
                    </a:cubicBezTo>
                    <a:cubicBezTo>
                      <a:pt x="97023" y="2839"/>
                      <a:pt x="95871" y="3"/>
                      <a:pt x="94009" y="3"/>
                    </a:cubicBezTo>
                    <a:cubicBezTo>
                      <a:pt x="78498" y="-86"/>
                      <a:pt x="62898" y="2130"/>
                      <a:pt x="47298" y="2573"/>
                    </a:cubicBezTo>
                    <a:cubicBezTo>
                      <a:pt x="31699" y="3105"/>
                      <a:pt x="16187" y="4434"/>
                      <a:pt x="676" y="4346"/>
                    </a:cubicBezTo>
                    <a:cubicBezTo>
                      <a:pt x="-210" y="4257"/>
                      <a:pt x="-210" y="5587"/>
                      <a:pt x="588" y="5587"/>
                    </a:cubicBezTo>
                    <a:lnTo>
                      <a:pt x="588" y="55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4" name="任意多边形: 形状 653"/>
              <p:cNvSpPr/>
              <p:nvPr>
                <p:custDataLst>
                  <p:tags r:id="rId390"/>
                </p:custDataLst>
              </p:nvPr>
            </p:nvSpPr>
            <p:spPr>
              <a:xfrm>
                <a:off x="8520168" y="2269598"/>
                <a:ext cx="144544" cy="7142"/>
              </a:xfrm>
              <a:custGeom>
                <a:avLst/>
                <a:gdLst>
                  <a:gd name="connsiteX0" fmla="*/ 144046 w 144544"/>
                  <a:gd name="connsiteY0" fmla="*/ 133 h 7142"/>
                  <a:gd name="connsiteX1" fmla="*/ 109123 w 144544"/>
                  <a:gd name="connsiteY1" fmla="*/ 310 h 7142"/>
                  <a:gd name="connsiteX2" fmla="*/ 73048 w 144544"/>
                  <a:gd name="connsiteY2" fmla="*/ 664 h 7142"/>
                  <a:gd name="connsiteX3" fmla="*/ 38126 w 144544"/>
                  <a:gd name="connsiteY3" fmla="*/ 44 h 7142"/>
                  <a:gd name="connsiteX4" fmla="*/ 2051 w 144544"/>
                  <a:gd name="connsiteY4" fmla="*/ 1196 h 7142"/>
                  <a:gd name="connsiteX5" fmla="*/ 1431 w 144544"/>
                  <a:gd name="connsiteY5" fmla="*/ 5185 h 7142"/>
                  <a:gd name="connsiteX6" fmla="*/ 35733 w 144544"/>
                  <a:gd name="connsiteY6" fmla="*/ 7135 h 7142"/>
                  <a:gd name="connsiteX7" fmla="*/ 71807 w 144544"/>
                  <a:gd name="connsiteY7" fmla="*/ 5894 h 7142"/>
                  <a:gd name="connsiteX8" fmla="*/ 106818 w 144544"/>
                  <a:gd name="connsiteY8" fmla="*/ 4387 h 7142"/>
                  <a:gd name="connsiteX9" fmla="*/ 144046 w 144544"/>
                  <a:gd name="connsiteY9" fmla="*/ 1196 h 7142"/>
                  <a:gd name="connsiteX10" fmla="*/ 144046 w 144544"/>
                  <a:gd name="connsiteY10" fmla="*/ 133 h 7142"/>
                  <a:gd name="connsiteX11" fmla="*/ 144046 w 144544"/>
                  <a:gd name="connsiteY11" fmla="*/ 133 h 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544" h="7142">
                    <a:moveTo>
                      <a:pt x="144046" y="133"/>
                    </a:moveTo>
                    <a:cubicBezTo>
                      <a:pt x="132434" y="398"/>
                      <a:pt x="120734" y="44"/>
                      <a:pt x="109123" y="310"/>
                    </a:cubicBezTo>
                    <a:cubicBezTo>
                      <a:pt x="97069" y="576"/>
                      <a:pt x="85103" y="664"/>
                      <a:pt x="73048" y="664"/>
                    </a:cubicBezTo>
                    <a:cubicBezTo>
                      <a:pt x="61437" y="664"/>
                      <a:pt x="49737" y="221"/>
                      <a:pt x="38126" y="44"/>
                    </a:cubicBezTo>
                    <a:cubicBezTo>
                      <a:pt x="25983" y="-133"/>
                      <a:pt x="14194" y="221"/>
                      <a:pt x="2051" y="1196"/>
                    </a:cubicBezTo>
                    <a:cubicBezTo>
                      <a:pt x="-76" y="1373"/>
                      <a:pt x="-962" y="4919"/>
                      <a:pt x="1431" y="5185"/>
                    </a:cubicBezTo>
                    <a:cubicBezTo>
                      <a:pt x="12953" y="6514"/>
                      <a:pt x="24033" y="7223"/>
                      <a:pt x="35733" y="7135"/>
                    </a:cubicBezTo>
                    <a:cubicBezTo>
                      <a:pt x="47787" y="7046"/>
                      <a:pt x="59753" y="6337"/>
                      <a:pt x="71807" y="5894"/>
                    </a:cubicBezTo>
                    <a:cubicBezTo>
                      <a:pt x="83507" y="5451"/>
                      <a:pt x="95119" y="4919"/>
                      <a:pt x="106818" y="4387"/>
                    </a:cubicBezTo>
                    <a:cubicBezTo>
                      <a:pt x="119228" y="3767"/>
                      <a:pt x="131548" y="2260"/>
                      <a:pt x="144046" y="1196"/>
                    </a:cubicBezTo>
                    <a:cubicBezTo>
                      <a:pt x="144666" y="1108"/>
                      <a:pt x="144755" y="133"/>
                      <a:pt x="144046" y="133"/>
                    </a:cubicBezTo>
                    <a:lnTo>
                      <a:pt x="144046" y="1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5" name="任意多边形: 形状 654"/>
              <p:cNvSpPr/>
              <p:nvPr>
                <p:custDataLst>
                  <p:tags r:id="rId391"/>
                </p:custDataLst>
              </p:nvPr>
            </p:nvSpPr>
            <p:spPr>
              <a:xfrm>
                <a:off x="8325971" y="2784348"/>
                <a:ext cx="1436772" cy="90339"/>
              </a:xfrm>
              <a:custGeom>
                <a:avLst/>
                <a:gdLst>
                  <a:gd name="connsiteX0" fmla="*/ 17382 w 1436772"/>
                  <a:gd name="connsiteY0" fmla="*/ 1064 h 90339"/>
                  <a:gd name="connsiteX1" fmla="*/ 4707 w 1436772"/>
                  <a:gd name="connsiteY1" fmla="*/ 58588 h 90339"/>
                  <a:gd name="connsiteX2" fmla="*/ 23852 w 1436772"/>
                  <a:gd name="connsiteY2" fmla="*/ 88724 h 90339"/>
                  <a:gd name="connsiteX3" fmla="*/ 822370 w 1436772"/>
                  <a:gd name="connsiteY3" fmla="*/ 88281 h 90339"/>
                  <a:gd name="connsiteX4" fmla="*/ 1426155 w 1436772"/>
                  <a:gd name="connsiteY4" fmla="*/ 89611 h 90339"/>
                  <a:gd name="connsiteX5" fmla="*/ 1434309 w 1436772"/>
                  <a:gd name="connsiteY5" fmla="*/ 35100 h 90339"/>
                  <a:gd name="connsiteX6" fmla="*/ 1416228 w 1436772"/>
                  <a:gd name="connsiteY6" fmla="*/ 0 h 90339"/>
                  <a:gd name="connsiteX7" fmla="*/ 510107 w 1436772"/>
                  <a:gd name="connsiteY7" fmla="*/ 0 h 90339"/>
                  <a:gd name="connsiteX8" fmla="*/ 17382 w 1436772"/>
                  <a:gd name="connsiteY8" fmla="*/ 1064 h 9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6772" h="90339">
                    <a:moveTo>
                      <a:pt x="17382" y="1064"/>
                    </a:moveTo>
                    <a:cubicBezTo>
                      <a:pt x="-5486" y="18170"/>
                      <a:pt x="-1232" y="45647"/>
                      <a:pt x="4707" y="58588"/>
                    </a:cubicBezTo>
                    <a:cubicBezTo>
                      <a:pt x="10645" y="71529"/>
                      <a:pt x="23852" y="88724"/>
                      <a:pt x="23852" y="88724"/>
                    </a:cubicBezTo>
                    <a:lnTo>
                      <a:pt x="822370" y="88281"/>
                    </a:lnTo>
                    <a:cubicBezTo>
                      <a:pt x="822370" y="88281"/>
                      <a:pt x="1426066" y="91826"/>
                      <a:pt x="1426155" y="89611"/>
                    </a:cubicBezTo>
                    <a:cubicBezTo>
                      <a:pt x="1426244" y="87395"/>
                      <a:pt x="1442907" y="52295"/>
                      <a:pt x="1434309" y="35100"/>
                    </a:cubicBezTo>
                    <a:cubicBezTo>
                      <a:pt x="1425712" y="17904"/>
                      <a:pt x="1416228" y="0"/>
                      <a:pt x="1416228" y="0"/>
                    </a:cubicBezTo>
                    <a:lnTo>
                      <a:pt x="510107" y="0"/>
                    </a:lnTo>
                    <a:lnTo>
                      <a:pt x="17382" y="10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6" name="任意多边形: 形状 655"/>
              <p:cNvSpPr/>
              <p:nvPr>
                <p:custDataLst>
                  <p:tags r:id="rId392"/>
                </p:custDataLst>
              </p:nvPr>
            </p:nvSpPr>
            <p:spPr>
              <a:xfrm>
                <a:off x="8313335" y="2636235"/>
                <a:ext cx="29842" cy="227814"/>
              </a:xfrm>
              <a:custGeom>
                <a:avLst/>
                <a:gdLst>
                  <a:gd name="connsiteX0" fmla="*/ 26561 w 29842"/>
                  <a:gd name="connsiteY0" fmla="*/ 227265 h 227814"/>
                  <a:gd name="connsiteX1" fmla="*/ 24256 w 29842"/>
                  <a:gd name="connsiteY1" fmla="*/ 216186 h 227814"/>
                  <a:gd name="connsiteX2" fmla="*/ 21331 w 29842"/>
                  <a:gd name="connsiteY2" fmla="*/ 203334 h 227814"/>
                  <a:gd name="connsiteX3" fmla="*/ 16545 w 29842"/>
                  <a:gd name="connsiteY3" fmla="*/ 177097 h 227814"/>
                  <a:gd name="connsiteX4" fmla="*/ 9543 w 29842"/>
                  <a:gd name="connsiteY4" fmla="*/ 117357 h 227814"/>
                  <a:gd name="connsiteX5" fmla="*/ 12911 w 29842"/>
                  <a:gd name="connsiteY5" fmla="*/ 57794 h 227814"/>
                  <a:gd name="connsiteX6" fmla="*/ 20356 w 29842"/>
                  <a:gd name="connsiteY6" fmla="*/ 29874 h 227814"/>
                  <a:gd name="connsiteX7" fmla="*/ 25231 w 29842"/>
                  <a:gd name="connsiteY7" fmla="*/ 17288 h 227814"/>
                  <a:gd name="connsiteX8" fmla="*/ 29840 w 29842"/>
                  <a:gd name="connsiteY8" fmla="*/ 3638 h 227814"/>
                  <a:gd name="connsiteX9" fmla="*/ 23370 w 29842"/>
                  <a:gd name="connsiteY9" fmla="*/ 1067 h 227814"/>
                  <a:gd name="connsiteX10" fmla="*/ 16279 w 29842"/>
                  <a:gd name="connsiteY10" fmla="*/ 13919 h 227814"/>
                  <a:gd name="connsiteX11" fmla="*/ 11404 w 29842"/>
                  <a:gd name="connsiteY11" fmla="*/ 27569 h 227814"/>
                  <a:gd name="connsiteX12" fmla="*/ 3693 w 29842"/>
                  <a:gd name="connsiteY12" fmla="*/ 57528 h 227814"/>
                  <a:gd name="connsiteX13" fmla="*/ 679 w 29842"/>
                  <a:gd name="connsiteY13" fmla="*/ 118598 h 227814"/>
                  <a:gd name="connsiteX14" fmla="*/ 8391 w 29842"/>
                  <a:gd name="connsiteY14" fmla="*/ 179491 h 227814"/>
                  <a:gd name="connsiteX15" fmla="*/ 14329 w 29842"/>
                  <a:gd name="connsiteY15" fmla="*/ 207322 h 227814"/>
                  <a:gd name="connsiteX16" fmla="*/ 19027 w 29842"/>
                  <a:gd name="connsiteY16" fmla="*/ 218490 h 227814"/>
                  <a:gd name="connsiteX17" fmla="*/ 25852 w 29842"/>
                  <a:gd name="connsiteY17" fmla="*/ 227708 h 227814"/>
                  <a:gd name="connsiteX18" fmla="*/ 26561 w 29842"/>
                  <a:gd name="connsiteY18" fmla="*/ 227265 h 227814"/>
                  <a:gd name="connsiteX19" fmla="*/ 26561 w 29842"/>
                  <a:gd name="connsiteY19" fmla="*/ 227265 h 22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842" h="227814">
                    <a:moveTo>
                      <a:pt x="26561" y="227265"/>
                    </a:moveTo>
                    <a:cubicBezTo>
                      <a:pt x="26915" y="223543"/>
                      <a:pt x="25143" y="219731"/>
                      <a:pt x="24256" y="216186"/>
                    </a:cubicBezTo>
                    <a:cubicBezTo>
                      <a:pt x="23281" y="211931"/>
                      <a:pt x="22306" y="207588"/>
                      <a:pt x="21331" y="203334"/>
                    </a:cubicBezTo>
                    <a:cubicBezTo>
                      <a:pt x="19470" y="194647"/>
                      <a:pt x="17786" y="185961"/>
                      <a:pt x="16545" y="177097"/>
                    </a:cubicBezTo>
                    <a:cubicBezTo>
                      <a:pt x="13709" y="157243"/>
                      <a:pt x="10784" y="137389"/>
                      <a:pt x="9543" y="117357"/>
                    </a:cubicBezTo>
                    <a:cubicBezTo>
                      <a:pt x="8302" y="97591"/>
                      <a:pt x="9011" y="77560"/>
                      <a:pt x="12911" y="57794"/>
                    </a:cubicBezTo>
                    <a:cubicBezTo>
                      <a:pt x="14772" y="48399"/>
                      <a:pt x="17254" y="39003"/>
                      <a:pt x="20356" y="29874"/>
                    </a:cubicBezTo>
                    <a:cubicBezTo>
                      <a:pt x="21775" y="25619"/>
                      <a:pt x="23459" y="21453"/>
                      <a:pt x="25231" y="17288"/>
                    </a:cubicBezTo>
                    <a:cubicBezTo>
                      <a:pt x="27093" y="12856"/>
                      <a:pt x="29929" y="8513"/>
                      <a:pt x="29840" y="3638"/>
                    </a:cubicBezTo>
                    <a:cubicBezTo>
                      <a:pt x="29752" y="92"/>
                      <a:pt x="25940" y="-1060"/>
                      <a:pt x="23370" y="1067"/>
                    </a:cubicBezTo>
                    <a:cubicBezTo>
                      <a:pt x="19470" y="4258"/>
                      <a:pt x="18052" y="9399"/>
                      <a:pt x="16279" y="13919"/>
                    </a:cubicBezTo>
                    <a:cubicBezTo>
                      <a:pt x="14506" y="18440"/>
                      <a:pt x="12911" y="22960"/>
                      <a:pt x="11404" y="27569"/>
                    </a:cubicBezTo>
                    <a:cubicBezTo>
                      <a:pt x="8125" y="37408"/>
                      <a:pt x="5554" y="47424"/>
                      <a:pt x="3693" y="57528"/>
                    </a:cubicBezTo>
                    <a:cubicBezTo>
                      <a:pt x="-30" y="77826"/>
                      <a:pt x="-739" y="98212"/>
                      <a:pt x="679" y="118598"/>
                    </a:cubicBezTo>
                    <a:cubicBezTo>
                      <a:pt x="2097" y="139073"/>
                      <a:pt x="5111" y="159370"/>
                      <a:pt x="8391" y="179491"/>
                    </a:cubicBezTo>
                    <a:cubicBezTo>
                      <a:pt x="9897" y="188797"/>
                      <a:pt x="11404" y="198370"/>
                      <a:pt x="14329" y="207322"/>
                    </a:cubicBezTo>
                    <a:cubicBezTo>
                      <a:pt x="15570" y="211133"/>
                      <a:pt x="17165" y="214945"/>
                      <a:pt x="19027" y="218490"/>
                    </a:cubicBezTo>
                    <a:cubicBezTo>
                      <a:pt x="20800" y="221770"/>
                      <a:pt x="22484" y="225847"/>
                      <a:pt x="25852" y="227708"/>
                    </a:cubicBezTo>
                    <a:cubicBezTo>
                      <a:pt x="26118" y="227974"/>
                      <a:pt x="26561" y="227708"/>
                      <a:pt x="26561" y="227265"/>
                    </a:cubicBezTo>
                    <a:lnTo>
                      <a:pt x="26561" y="2272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7" name="任意多边形: 形状 656"/>
              <p:cNvSpPr/>
              <p:nvPr>
                <p:custDataLst>
                  <p:tags r:id="rId393"/>
                </p:custDataLst>
              </p:nvPr>
            </p:nvSpPr>
            <p:spPr>
              <a:xfrm>
                <a:off x="9739008" y="2617953"/>
                <a:ext cx="33084" cy="258700"/>
              </a:xfrm>
              <a:custGeom>
                <a:avLst/>
                <a:gdLst>
                  <a:gd name="connsiteX0" fmla="*/ 0 w 33084"/>
                  <a:gd name="connsiteY0" fmla="*/ 1356 h 258700"/>
                  <a:gd name="connsiteX1" fmla="*/ 10813 w 33084"/>
                  <a:gd name="connsiteY1" fmla="*/ 48422 h 258700"/>
                  <a:gd name="connsiteX2" fmla="*/ 19322 w 33084"/>
                  <a:gd name="connsiteY2" fmla="*/ 97083 h 258700"/>
                  <a:gd name="connsiteX3" fmla="*/ 19766 w 33084"/>
                  <a:gd name="connsiteY3" fmla="*/ 197064 h 258700"/>
                  <a:gd name="connsiteX4" fmla="*/ 15511 w 33084"/>
                  <a:gd name="connsiteY4" fmla="*/ 226225 h 258700"/>
                  <a:gd name="connsiteX5" fmla="*/ 10104 w 33084"/>
                  <a:gd name="connsiteY5" fmla="*/ 253968 h 258700"/>
                  <a:gd name="connsiteX6" fmla="*/ 19145 w 33084"/>
                  <a:gd name="connsiteY6" fmla="*/ 256183 h 258700"/>
                  <a:gd name="connsiteX7" fmla="*/ 25261 w 33084"/>
                  <a:gd name="connsiteY7" fmla="*/ 231720 h 258700"/>
                  <a:gd name="connsiteX8" fmla="*/ 29427 w 33084"/>
                  <a:gd name="connsiteY8" fmla="*/ 205750 h 258700"/>
                  <a:gd name="connsiteX9" fmla="*/ 33061 w 33084"/>
                  <a:gd name="connsiteY9" fmla="*/ 154253 h 258700"/>
                  <a:gd name="connsiteX10" fmla="*/ 21804 w 33084"/>
                  <a:gd name="connsiteY10" fmla="*/ 52322 h 258700"/>
                  <a:gd name="connsiteX11" fmla="*/ 2304 w 33084"/>
                  <a:gd name="connsiteY11" fmla="*/ 381 h 258700"/>
                  <a:gd name="connsiteX12" fmla="*/ 0 w 33084"/>
                  <a:gd name="connsiteY12" fmla="*/ 1356 h 258700"/>
                  <a:gd name="connsiteX13" fmla="*/ 0 w 33084"/>
                  <a:gd name="connsiteY13" fmla="*/ 1356 h 25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084" h="258700">
                    <a:moveTo>
                      <a:pt x="0" y="1356"/>
                    </a:moveTo>
                    <a:cubicBezTo>
                      <a:pt x="886" y="17399"/>
                      <a:pt x="7179" y="32911"/>
                      <a:pt x="10813" y="48422"/>
                    </a:cubicBezTo>
                    <a:cubicBezTo>
                      <a:pt x="14625" y="64465"/>
                      <a:pt x="17461" y="80685"/>
                      <a:pt x="19322" y="97083"/>
                    </a:cubicBezTo>
                    <a:cubicBezTo>
                      <a:pt x="23222" y="130144"/>
                      <a:pt x="23488" y="163648"/>
                      <a:pt x="19766" y="197064"/>
                    </a:cubicBezTo>
                    <a:cubicBezTo>
                      <a:pt x="18702" y="206814"/>
                      <a:pt x="17284" y="216475"/>
                      <a:pt x="15511" y="226225"/>
                    </a:cubicBezTo>
                    <a:cubicBezTo>
                      <a:pt x="13827" y="235354"/>
                      <a:pt x="10547" y="244838"/>
                      <a:pt x="10104" y="253968"/>
                    </a:cubicBezTo>
                    <a:cubicBezTo>
                      <a:pt x="9838" y="258488"/>
                      <a:pt x="17107" y="260793"/>
                      <a:pt x="19145" y="256183"/>
                    </a:cubicBezTo>
                    <a:cubicBezTo>
                      <a:pt x="22602" y="248561"/>
                      <a:pt x="23666" y="239786"/>
                      <a:pt x="25261" y="231720"/>
                    </a:cubicBezTo>
                    <a:cubicBezTo>
                      <a:pt x="26857" y="223122"/>
                      <a:pt x="28274" y="214436"/>
                      <a:pt x="29427" y="205750"/>
                    </a:cubicBezTo>
                    <a:cubicBezTo>
                      <a:pt x="31643" y="188643"/>
                      <a:pt x="32884" y="171448"/>
                      <a:pt x="33061" y="154253"/>
                    </a:cubicBezTo>
                    <a:cubicBezTo>
                      <a:pt x="33416" y="119773"/>
                      <a:pt x="29693" y="85560"/>
                      <a:pt x="21804" y="52322"/>
                    </a:cubicBezTo>
                    <a:cubicBezTo>
                      <a:pt x="17638" y="34860"/>
                      <a:pt x="13473" y="14563"/>
                      <a:pt x="2304" y="381"/>
                    </a:cubicBezTo>
                    <a:cubicBezTo>
                      <a:pt x="1684" y="-505"/>
                      <a:pt x="0" y="293"/>
                      <a:pt x="0" y="1356"/>
                    </a:cubicBezTo>
                    <a:lnTo>
                      <a:pt x="0" y="135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58" name="图形 232"/>
            <p:cNvGrpSpPr/>
            <p:nvPr/>
          </p:nvGrpSpPr>
          <p:grpSpPr>
            <a:xfrm>
              <a:off x="8219114" y="1838360"/>
              <a:ext cx="1600247" cy="243462"/>
              <a:chOff x="8219114" y="1838360"/>
              <a:chExt cx="1600247" cy="243462"/>
            </a:xfrm>
          </p:grpSpPr>
          <p:sp>
            <p:nvSpPr>
              <p:cNvPr id="659" name="任意多边形: 形状 658"/>
              <p:cNvSpPr/>
              <p:nvPr>
                <p:custDataLst>
                  <p:tags r:id="rId394"/>
                </p:custDataLst>
              </p:nvPr>
            </p:nvSpPr>
            <p:spPr>
              <a:xfrm>
                <a:off x="8224206" y="1842773"/>
                <a:ext cx="1592091" cy="234529"/>
              </a:xfrm>
              <a:custGeom>
                <a:avLst/>
                <a:gdLst>
                  <a:gd name="connsiteX0" fmla="*/ 1586508 w 1592091"/>
                  <a:gd name="connsiteY0" fmla="*/ 3723 h 234529"/>
                  <a:gd name="connsiteX1" fmla="*/ 1585001 w 1592091"/>
                  <a:gd name="connsiteY1" fmla="*/ 39088 h 234529"/>
                  <a:gd name="connsiteX2" fmla="*/ 553904 w 1592091"/>
                  <a:gd name="connsiteY2" fmla="*/ 39088 h 234529"/>
                  <a:gd name="connsiteX3" fmla="*/ 535290 w 1592091"/>
                  <a:gd name="connsiteY3" fmla="*/ 115492 h 234529"/>
                  <a:gd name="connsiteX4" fmla="*/ 562501 w 1592091"/>
                  <a:gd name="connsiteY4" fmla="*/ 196150 h 234529"/>
                  <a:gd name="connsiteX5" fmla="*/ 1592092 w 1592091"/>
                  <a:gd name="connsiteY5" fmla="*/ 197303 h 234529"/>
                  <a:gd name="connsiteX6" fmla="*/ 1590053 w 1592091"/>
                  <a:gd name="connsiteY6" fmla="*/ 234530 h 234529"/>
                  <a:gd name="connsiteX7" fmla="*/ 27409 w 1592091"/>
                  <a:gd name="connsiteY7" fmla="*/ 233466 h 234529"/>
                  <a:gd name="connsiteX8" fmla="*/ 20 w 1592091"/>
                  <a:gd name="connsiteY8" fmla="*/ 115492 h 234529"/>
                  <a:gd name="connsiteX9" fmla="*/ 19520 w 1592091"/>
                  <a:gd name="connsiteY9" fmla="*/ 0 h 234529"/>
                  <a:gd name="connsiteX10" fmla="*/ 1586508 w 1592091"/>
                  <a:gd name="connsiteY10" fmla="*/ 3723 h 234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2091" h="234529">
                    <a:moveTo>
                      <a:pt x="1586508" y="3723"/>
                    </a:moveTo>
                    <a:lnTo>
                      <a:pt x="1585001" y="39088"/>
                    </a:lnTo>
                    <a:lnTo>
                      <a:pt x="553904" y="39088"/>
                    </a:lnTo>
                    <a:cubicBezTo>
                      <a:pt x="553904" y="39088"/>
                      <a:pt x="529706" y="76936"/>
                      <a:pt x="535290" y="115492"/>
                    </a:cubicBezTo>
                    <a:cubicBezTo>
                      <a:pt x="540963" y="154049"/>
                      <a:pt x="562501" y="196150"/>
                      <a:pt x="562501" y="196150"/>
                    </a:cubicBezTo>
                    <a:lnTo>
                      <a:pt x="1592092" y="197303"/>
                    </a:lnTo>
                    <a:lnTo>
                      <a:pt x="1590053" y="234530"/>
                    </a:lnTo>
                    <a:lnTo>
                      <a:pt x="27409" y="233466"/>
                    </a:lnTo>
                    <a:cubicBezTo>
                      <a:pt x="27409" y="233466"/>
                      <a:pt x="-866" y="160519"/>
                      <a:pt x="20" y="115492"/>
                    </a:cubicBezTo>
                    <a:cubicBezTo>
                      <a:pt x="907" y="70465"/>
                      <a:pt x="19520" y="0"/>
                      <a:pt x="19520" y="0"/>
                    </a:cubicBezTo>
                    <a:lnTo>
                      <a:pt x="1586508" y="372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0" name="任意多边形: 形状 659"/>
              <p:cNvSpPr/>
              <p:nvPr>
                <p:custDataLst>
                  <p:tags r:id="rId395"/>
                </p:custDataLst>
              </p:nvPr>
            </p:nvSpPr>
            <p:spPr>
              <a:xfrm>
                <a:off x="8758470" y="1881773"/>
                <a:ext cx="1020246" cy="157948"/>
              </a:xfrm>
              <a:custGeom>
                <a:avLst/>
                <a:gdLst>
                  <a:gd name="connsiteX0" fmla="*/ 1013245 w 1020246"/>
                  <a:gd name="connsiteY0" fmla="*/ 620 h 157948"/>
                  <a:gd name="connsiteX1" fmla="*/ 1002165 w 1020246"/>
                  <a:gd name="connsiteY1" fmla="*/ 103349 h 157948"/>
                  <a:gd name="connsiteX2" fmla="*/ 1020247 w 1020246"/>
                  <a:gd name="connsiteY2" fmla="*/ 154669 h 157948"/>
                  <a:gd name="connsiteX3" fmla="*/ 826490 w 1020246"/>
                  <a:gd name="connsiteY3" fmla="*/ 157949 h 157948"/>
                  <a:gd name="connsiteX4" fmla="*/ 256918 w 1020246"/>
                  <a:gd name="connsiteY4" fmla="*/ 157328 h 157948"/>
                  <a:gd name="connsiteX5" fmla="*/ 28238 w 1020246"/>
                  <a:gd name="connsiteY5" fmla="*/ 157062 h 157948"/>
                  <a:gd name="connsiteX6" fmla="*/ 318 w 1020246"/>
                  <a:gd name="connsiteY6" fmla="*/ 68781 h 157948"/>
                  <a:gd name="connsiteX7" fmla="*/ 15297 w 1020246"/>
                  <a:gd name="connsiteY7" fmla="*/ 0 h 157948"/>
                  <a:gd name="connsiteX8" fmla="*/ 1013245 w 1020246"/>
                  <a:gd name="connsiteY8" fmla="*/ 620 h 157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0246" h="157948">
                    <a:moveTo>
                      <a:pt x="1013245" y="620"/>
                    </a:moveTo>
                    <a:cubicBezTo>
                      <a:pt x="1000570" y="42722"/>
                      <a:pt x="1000836" y="89699"/>
                      <a:pt x="1002165" y="103349"/>
                    </a:cubicBezTo>
                    <a:cubicBezTo>
                      <a:pt x="1003495" y="116999"/>
                      <a:pt x="1020247" y="154669"/>
                      <a:pt x="1020247" y="154669"/>
                    </a:cubicBezTo>
                    <a:lnTo>
                      <a:pt x="826490" y="157949"/>
                    </a:lnTo>
                    <a:cubicBezTo>
                      <a:pt x="826490" y="157949"/>
                      <a:pt x="294145" y="157328"/>
                      <a:pt x="256918" y="157328"/>
                    </a:cubicBezTo>
                    <a:cubicBezTo>
                      <a:pt x="219602" y="157328"/>
                      <a:pt x="28238" y="157062"/>
                      <a:pt x="28238" y="157062"/>
                    </a:cubicBezTo>
                    <a:cubicBezTo>
                      <a:pt x="28238" y="157062"/>
                      <a:pt x="-3494" y="100956"/>
                      <a:pt x="318" y="68781"/>
                    </a:cubicBezTo>
                    <a:cubicBezTo>
                      <a:pt x="4129" y="36695"/>
                      <a:pt x="15297" y="0"/>
                      <a:pt x="15297" y="0"/>
                    </a:cubicBezTo>
                    <a:lnTo>
                      <a:pt x="1013245" y="62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1" name="任意多边形: 形状 660"/>
              <p:cNvSpPr/>
              <p:nvPr>
                <p:custDataLst>
                  <p:tags r:id="rId396"/>
                </p:custDataLst>
              </p:nvPr>
            </p:nvSpPr>
            <p:spPr>
              <a:xfrm>
                <a:off x="8759853" y="1875834"/>
                <a:ext cx="1018420" cy="163089"/>
              </a:xfrm>
              <a:custGeom>
                <a:avLst/>
                <a:gdLst>
                  <a:gd name="connsiteX0" fmla="*/ 997680 w 1018420"/>
                  <a:gd name="connsiteY0" fmla="*/ 42102 h 163089"/>
                  <a:gd name="connsiteX1" fmla="*/ 42100 w 1018420"/>
                  <a:gd name="connsiteY1" fmla="*/ 56284 h 163089"/>
                  <a:gd name="connsiteX2" fmla="*/ 26855 w 1018420"/>
                  <a:gd name="connsiteY2" fmla="*/ 163089 h 163089"/>
                  <a:gd name="connsiteX3" fmla="*/ 264 w 1018420"/>
                  <a:gd name="connsiteY3" fmla="*/ 65058 h 163089"/>
                  <a:gd name="connsiteX4" fmla="*/ 13648 w 1018420"/>
                  <a:gd name="connsiteY4" fmla="*/ 0 h 163089"/>
                  <a:gd name="connsiteX5" fmla="*/ 971266 w 1018420"/>
                  <a:gd name="connsiteY5" fmla="*/ 3279 h 163089"/>
                  <a:gd name="connsiteX6" fmla="*/ 1018421 w 1018420"/>
                  <a:gd name="connsiteY6" fmla="*/ 6027 h 163089"/>
                  <a:gd name="connsiteX7" fmla="*/ 997680 w 1018420"/>
                  <a:gd name="connsiteY7" fmla="*/ 42102 h 16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8420" h="163089">
                    <a:moveTo>
                      <a:pt x="997680" y="42102"/>
                    </a:moveTo>
                    <a:cubicBezTo>
                      <a:pt x="836274" y="42102"/>
                      <a:pt x="67184" y="19677"/>
                      <a:pt x="42100" y="56284"/>
                    </a:cubicBezTo>
                    <a:cubicBezTo>
                      <a:pt x="16928" y="92890"/>
                      <a:pt x="26855" y="163089"/>
                      <a:pt x="26855" y="163089"/>
                    </a:cubicBezTo>
                    <a:cubicBezTo>
                      <a:pt x="26855" y="163089"/>
                      <a:pt x="-3104" y="102640"/>
                      <a:pt x="264" y="65058"/>
                    </a:cubicBezTo>
                    <a:cubicBezTo>
                      <a:pt x="3632" y="27477"/>
                      <a:pt x="13648" y="0"/>
                      <a:pt x="13648" y="0"/>
                    </a:cubicBezTo>
                    <a:lnTo>
                      <a:pt x="971266" y="3279"/>
                    </a:lnTo>
                    <a:lnTo>
                      <a:pt x="1018421" y="6027"/>
                    </a:lnTo>
                    <a:lnTo>
                      <a:pt x="997680" y="42102"/>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2" name="任意多边形: 形状 661"/>
              <p:cNvSpPr/>
              <p:nvPr>
                <p:custDataLst>
                  <p:tags r:id="rId397"/>
                </p:custDataLst>
              </p:nvPr>
            </p:nvSpPr>
            <p:spPr>
              <a:xfrm>
                <a:off x="8222554" y="1898525"/>
                <a:ext cx="1591705" cy="178777"/>
              </a:xfrm>
              <a:custGeom>
                <a:avLst/>
                <a:gdLst>
                  <a:gd name="connsiteX0" fmla="*/ 4598 w 1591705"/>
                  <a:gd name="connsiteY0" fmla="*/ 0 h 178777"/>
                  <a:gd name="connsiteX1" fmla="*/ 103160 w 1591705"/>
                  <a:gd name="connsiteY1" fmla="*/ 120190 h 178777"/>
                  <a:gd name="connsiteX2" fmla="*/ 518241 w 1591705"/>
                  <a:gd name="connsiteY2" fmla="*/ 153694 h 178777"/>
                  <a:gd name="connsiteX3" fmla="*/ 833606 w 1591705"/>
                  <a:gd name="connsiteY3" fmla="*/ 153694 h 178777"/>
                  <a:gd name="connsiteX4" fmla="*/ 1590819 w 1591705"/>
                  <a:gd name="connsiteY4" fmla="*/ 159101 h 178777"/>
                  <a:gd name="connsiteX5" fmla="*/ 1591706 w 1591705"/>
                  <a:gd name="connsiteY5" fmla="*/ 178778 h 178777"/>
                  <a:gd name="connsiteX6" fmla="*/ 197025 w 1591705"/>
                  <a:gd name="connsiteY6" fmla="*/ 177803 h 178777"/>
                  <a:gd name="connsiteX7" fmla="*/ 29061 w 1591705"/>
                  <a:gd name="connsiteY7" fmla="*/ 177714 h 178777"/>
                  <a:gd name="connsiteX8" fmla="*/ 3445 w 1591705"/>
                  <a:gd name="connsiteY8" fmla="*/ 98474 h 178777"/>
                  <a:gd name="connsiteX9" fmla="*/ 4598 w 1591705"/>
                  <a:gd name="connsiteY9" fmla="*/ 0 h 17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1705" h="178777">
                    <a:moveTo>
                      <a:pt x="4598" y="0"/>
                    </a:moveTo>
                    <a:cubicBezTo>
                      <a:pt x="2382" y="75518"/>
                      <a:pt x="19577" y="108135"/>
                      <a:pt x="103160" y="120190"/>
                    </a:cubicBezTo>
                    <a:cubicBezTo>
                      <a:pt x="186832" y="132244"/>
                      <a:pt x="509643" y="153694"/>
                      <a:pt x="518241" y="153694"/>
                    </a:cubicBezTo>
                    <a:cubicBezTo>
                      <a:pt x="526838" y="153694"/>
                      <a:pt x="817385" y="153694"/>
                      <a:pt x="833606" y="153694"/>
                    </a:cubicBezTo>
                    <a:cubicBezTo>
                      <a:pt x="849738" y="153694"/>
                      <a:pt x="1590819" y="159101"/>
                      <a:pt x="1590819" y="159101"/>
                    </a:cubicBezTo>
                    <a:lnTo>
                      <a:pt x="1591706" y="178778"/>
                    </a:lnTo>
                    <a:cubicBezTo>
                      <a:pt x="1591706" y="178778"/>
                      <a:pt x="197912" y="176917"/>
                      <a:pt x="197025" y="177803"/>
                    </a:cubicBezTo>
                    <a:cubicBezTo>
                      <a:pt x="196139" y="178778"/>
                      <a:pt x="29061" y="177714"/>
                      <a:pt x="29061" y="177714"/>
                    </a:cubicBezTo>
                    <a:lnTo>
                      <a:pt x="3445" y="98474"/>
                    </a:lnTo>
                    <a:cubicBezTo>
                      <a:pt x="3357" y="98474"/>
                      <a:pt x="-4975" y="26679"/>
                      <a:pt x="4598" y="0"/>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3" name="任意多边形: 形状 662"/>
              <p:cNvSpPr/>
              <p:nvPr>
                <p:custDataLst>
                  <p:tags r:id="rId398"/>
                </p:custDataLst>
              </p:nvPr>
            </p:nvSpPr>
            <p:spPr>
              <a:xfrm>
                <a:off x="8222696" y="1842684"/>
                <a:ext cx="1588638" cy="88015"/>
              </a:xfrm>
              <a:custGeom>
                <a:avLst/>
                <a:gdLst>
                  <a:gd name="connsiteX0" fmla="*/ 24 w 1588638"/>
                  <a:gd name="connsiteY0" fmla="*/ 88015 h 88015"/>
                  <a:gd name="connsiteX1" fmla="*/ 498510 w 1588638"/>
                  <a:gd name="connsiteY1" fmla="*/ 86420 h 88015"/>
                  <a:gd name="connsiteX2" fmla="*/ 584043 w 1588638"/>
                  <a:gd name="connsiteY2" fmla="*/ 23222 h 88015"/>
                  <a:gd name="connsiteX3" fmla="*/ 1588638 w 1588638"/>
                  <a:gd name="connsiteY3" fmla="*/ 18170 h 88015"/>
                  <a:gd name="connsiteX4" fmla="*/ 1588018 w 1588638"/>
                  <a:gd name="connsiteY4" fmla="*/ 3723 h 88015"/>
                  <a:gd name="connsiteX5" fmla="*/ 28564 w 1588638"/>
                  <a:gd name="connsiteY5" fmla="*/ 0 h 88015"/>
                  <a:gd name="connsiteX6" fmla="*/ 24 w 1588638"/>
                  <a:gd name="connsiteY6" fmla="*/ 88015 h 8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8638" h="88015">
                    <a:moveTo>
                      <a:pt x="24" y="88015"/>
                    </a:moveTo>
                    <a:cubicBezTo>
                      <a:pt x="64196" y="61779"/>
                      <a:pt x="438858" y="50788"/>
                      <a:pt x="498510" y="86420"/>
                    </a:cubicBezTo>
                    <a:cubicBezTo>
                      <a:pt x="509589" y="23222"/>
                      <a:pt x="584043" y="23222"/>
                      <a:pt x="584043" y="23222"/>
                    </a:cubicBezTo>
                    <a:lnTo>
                      <a:pt x="1588638" y="18170"/>
                    </a:lnTo>
                    <a:lnTo>
                      <a:pt x="1588018" y="3723"/>
                    </a:lnTo>
                    <a:lnTo>
                      <a:pt x="28564" y="0"/>
                    </a:lnTo>
                    <a:cubicBezTo>
                      <a:pt x="28476" y="89"/>
                      <a:pt x="-951" y="47420"/>
                      <a:pt x="24" y="88015"/>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4" name="任意多边形: 形状 663"/>
              <p:cNvSpPr/>
              <p:nvPr>
                <p:custDataLst>
                  <p:tags r:id="rId399"/>
                </p:custDataLst>
              </p:nvPr>
            </p:nvSpPr>
            <p:spPr>
              <a:xfrm>
                <a:off x="8244235" y="2072100"/>
                <a:ext cx="1573847" cy="9723"/>
              </a:xfrm>
              <a:custGeom>
                <a:avLst/>
                <a:gdLst>
                  <a:gd name="connsiteX0" fmla="*/ 4544 w 1573847"/>
                  <a:gd name="connsiteY0" fmla="*/ 9723 h 9723"/>
                  <a:gd name="connsiteX1" fmla="*/ 4366 w 1573847"/>
                  <a:gd name="connsiteY1" fmla="*/ 594 h 9723"/>
                  <a:gd name="connsiteX2" fmla="*/ 616838 w 1573847"/>
                  <a:gd name="connsiteY2" fmla="*/ 594 h 9723"/>
                  <a:gd name="connsiteX3" fmla="*/ 1226207 w 1573847"/>
                  <a:gd name="connsiteY3" fmla="*/ 594 h 9723"/>
                  <a:gd name="connsiteX4" fmla="*/ 1569936 w 1573847"/>
                  <a:gd name="connsiteY4" fmla="*/ 1214 h 9723"/>
                  <a:gd name="connsiteX5" fmla="*/ 1570113 w 1573847"/>
                  <a:gd name="connsiteY5" fmla="*/ 9103 h 9723"/>
                  <a:gd name="connsiteX6" fmla="*/ 4544 w 1573847"/>
                  <a:gd name="connsiteY6" fmla="*/ 9723 h 9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73847" h="9723">
                    <a:moveTo>
                      <a:pt x="4544" y="9723"/>
                    </a:moveTo>
                    <a:cubicBezTo>
                      <a:pt x="-1395" y="9723"/>
                      <a:pt x="-1572" y="594"/>
                      <a:pt x="4366" y="594"/>
                    </a:cubicBezTo>
                    <a:cubicBezTo>
                      <a:pt x="208494" y="594"/>
                      <a:pt x="412710" y="594"/>
                      <a:pt x="616838" y="594"/>
                    </a:cubicBezTo>
                    <a:cubicBezTo>
                      <a:pt x="819991" y="594"/>
                      <a:pt x="1023055" y="594"/>
                      <a:pt x="1226207" y="594"/>
                    </a:cubicBezTo>
                    <a:cubicBezTo>
                      <a:pt x="1340724" y="594"/>
                      <a:pt x="1455330" y="-1090"/>
                      <a:pt x="1569936" y="1214"/>
                    </a:cubicBezTo>
                    <a:cubicBezTo>
                      <a:pt x="1575077" y="1303"/>
                      <a:pt x="1575165" y="9014"/>
                      <a:pt x="1570113" y="9103"/>
                    </a:cubicBezTo>
                    <a:cubicBezTo>
                      <a:pt x="1570113" y="9103"/>
                      <a:pt x="119149" y="9723"/>
                      <a:pt x="4544" y="9723"/>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5" name="任意多边形: 形状 664"/>
              <p:cNvSpPr/>
              <p:nvPr>
                <p:custDataLst>
                  <p:tags r:id="rId400"/>
                </p:custDataLst>
              </p:nvPr>
            </p:nvSpPr>
            <p:spPr>
              <a:xfrm>
                <a:off x="9809893" y="2042448"/>
                <a:ext cx="9468" cy="32163"/>
              </a:xfrm>
              <a:custGeom>
                <a:avLst/>
                <a:gdLst>
                  <a:gd name="connsiteX0" fmla="*/ 3480 w 9468"/>
                  <a:gd name="connsiteY0" fmla="*/ 31576 h 32163"/>
                  <a:gd name="connsiteX1" fmla="*/ 23 w 9468"/>
                  <a:gd name="connsiteY1" fmla="*/ 16419 h 32163"/>
                  <a:gd name="connsiteX2" fmla="*/ 644 w 9468"/>
                  <a:gd name="connsiteY2" fmla="*/ 8442 h 32163"/>
                  <a:gd name="connsiteX3" fmla="*/ 1353 w 9468"/>
                  <a:gd name="connsiteY3" fmla="*/ 4719 h 32163"/>
                  <a:gd name="connsiteX4" fmla="*/ 2062 w 9468"/>
                  <a:gd name="connsiteY4" fmla="*/ 2326 h 32163"/>
                  <a:gd name="connsiteX5" fmla="*/ 4101 w 9468"/>
                  <a:gd name="connsiteY5" fmla="*/ 464 h 32163"/>
                  <a:gd name="connsiteX6" fmla="*/ 9241 w 9468"/>
                  <a:gd name="connsiteY6" fmla="*/ 2680 h 32163"/>
                  <a:gd name="connsiteX7" fmla="*/ 7912 w 9468"/>
                  <a:gd name="connsiteY7" fmla="*/ 10392 h 32163"/>
                  <a:gd name="connsiteX8" fmla="*/ 6494 w 9468"/>
                  <a:gd name="connsiteY8" fmla="*/ 17217 h 32163"/>
                  <a:gd name="connsiteX9" fmla="*/ 5519 w 9468"/>
                  <a:gd name="connsiteY9" fmla="*/ 31487 h 32163"/>
                  <a:gd name="connsiteX10" fmla="*/ 3480 w 9468"/>
                  <a:gd name="connsiteY10" fmla="*/ 31576 h 32163"/>
                  <a:gd name="connsiteX11" fmla="*/ 3480 w 9468"/>
                  <a:gd name="connsiteY11" fmla="*/ 31576 h 3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68" h="32163">
                    <a:moveTo>
                      <a:pt x="3480" y="31576"/>
                    </a:moveTo>
                    <a:cubicBezTo>
                      <a:pt x="644" y="26966"/>
                      <a:pt x="-154" y="21648"/>
                      <a:pt x="23" y="16419"/>
                    </a:cubicBezTo>
                    <a:cubicBezTo>
                      <a:pt x="112" y="13760"/>
                      <a:pt x="289" y="11012"/>
                      <a:pt x="644" y="8442"/>
                    </a:cubicBezTo>
                    <a:cubicBezTo>
                      <a:pt x="821" y="7201"/>
                      <a:pt x="1087" y="5960"/>
                      <a:pt x="1353" y="4719"/>
                    </a:cubicBezTo>
                    <a:cubicBezTo>
                      <a:pt x="1530" y="3921"/>
                      <a:pt x="1707" y="3035"/>
                      <a:pt x="2062" y="2326"/>
                    </a:cubicBezTo>
                    <a:cubicBezTo>
                      <a:pt x="2505" y="1528"/>
                      <a:pt x="3303" y="996"/>
                      <a:pt x="4101" y="464"/>
                    </a:cubicBezTo>
                    <a:cubicBezTo>
                      <a:pt x="5962" y="-776"/>
                      <a:pt x="8710" y="642"/>
                      <a:pt x="9241" y="2680"/>
                    </a:cubicBezTo>
                    <a:cubicBezTo>
                      <a:pt x="10039" y="5428"/>
                      <a:pt x="8532" y="7821"/>
                      <a:pt x="7912" y="10392"/>
                    </a:cubicBezTo>
                    <a:cubicBezTo>
                      <a:pt x="7291" y="12608"/>
                      <a:pt x="6760" y="14912"/>
                      <a:pt x="6494" y="17217"/>
                    </a:cubicBezTo>
                    <a:cubicBezTo>
                      <a:pt x="6051" y="21914"/>
                      <a:pt x="6051" y="26789"/>
                      <a:pt x="5519" y="31487"/>
                    </a:cubicBezTo>
                    <a:cubicBezTo>
                      <a:pt x="5341" y="32373"/>
                      <a:pt x="3923" y="32373"/>
                      <a:pt x="3480" y="31576"/>
                    </a:cubicBezTo>
                    <a:lnTo>
                      <a:pt x="3480" y="315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6" name="任意多边形: 形状 665"/>
              <p:cNvSpPr/>
              <p:nvPr>
                <p:custDataLst>
                  <p:tags r:id="rId401"/>
                </p:custDataLst>
              </p:nvPr>
            </p:nvSpPr>
            <p:spPr>
              <a:xfrm>
                <a:off x="8788369" y="2036344"/>
                <a:ext cx="1030898" cy="7313"/>
              </a:xfrm>
              <a:custGeom>
                <a:avLst/>
                <a:gdLst>
                  <a:gd name="connsiteX0" fmla="*/ 1028018 w 1030898"/>
                  <a:gd name="connsiteY0" fmla="*/ 6746 h 7313"/>
                  <a:gd name="connsiteX1" fmla="*/ 827347 w 1030898"/>
                  <a:gd name="connsiteY1" fmla="*/ 7012 h 7313"/>
                  <a:gd name="connsiteX2" fmla="*/ 626676 w 1030898"/>
                  <a:gd name="connsiteY2" fmla="*/ 7100 h 7313"/>
                  <a:gd name="connsiteX3" fmla="*/ 227461 w 1030898"/>
                  <a:gd name="connsiteY3" fmla="*/ 6923 h 7313"/>
                  <a:gd name="connsiteX4" fmla="*/ 114983 w 1030898"/>
                  <a:gd name="connsiteY4" fmla="*/ 6923 h 7313"/>
                  <a:gd name="connsiteX5" fmla="*/ 2504 w 1030898"/>
                  <a:gd name="connsiteY5" fmla="*/ 6214 h 7313"/>
                  <a:gd name="connsiteX6" fmla="*/ 2416 w 1030898"/>
                  <a:gd name="connsiteY6" fmla="*/ 1162 h 7313"/>
                  <a:gd name="connsiteX7" fmla="*/ 203087 w 1030898"/>
                  <a:gd name="connsiteY7" fmla="*/ 453 h 7313"/>
                  <a:gd name="connsiteX8" fmla="*/ 403758 w 1030898"/>
                  <a:gd name="connsiteY8" fmla="*/ 364 h 7313"/>
                  <a:gd name="connsiteX9" fmla="*/ 802972 w 1030898"/>
                  <a:gd name="connsiteY9" fmla="*/ 364 h 7313"/>
                  <a:gd name="connsiteX10" fmla="*/ 1027929 w 1030898"/>
                  <a:gd name="connsiteY10" fmla="*/ 630 h 7313"/>
                  <a:gd name="connsiteX11" fmla="*/ 1028018 w 1030898"/>
                  <a:gd name="connsiteY11" fmla="*/ 6746 h 7313"/>
                  <a:gd name="connsiteX12" fmla="*/ 1028018 w 1030898"/>
                  <a:gd name="connsiteY12" fmla="*/ 6746 h 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898" h="7313">
                    <a:moveTo>
                      <a:pt x="1028018" y="6746"/>
                    </a:moveTo>
                    <a:cubicBezTo>
                      <a:pt x="961186" y="7898"/>
                      <a:pt x="894178" y="6923"/>
                      <a:pt x="827347" y="7012"/>
                    </a:cubicBezTo>
                    <a:cubicBezTo>
                      <a:pt x="760427" y="7012"/>
                      <a:pt x="693507" y="7012"/>
                      <a:pt x="626676" y="7100"/>
                    </a:cubicBezTo>
                    <a:cubicBezTo>
                      <a:pt x="493634" y="7100"/>
                      <a:pt x="360503" y="6923"/>
                      <a:pt x="227461" y="6923"/>
                    </a:cubicBezTo>
                    <a:cubicBezTo>
                      <a:pt x="189969" y="6923"/>
                      <a:pt x="152476" y="7189"/>
                      <a:pt x="114983" y="6923"/>
                    </a:cubicBezTo>
                    <a:cubicBezTo>
                      <a:pt x="77490" y="6657"/>
                      <a:pt x="39997" y="7012"/>
                      <a:pt x="2504" y="6214"/>
                    </a:cubicBezTo>
                    <a:cubicBezTo>
                      <a:pt x="-775" y="6125"/>
                      <a:pt x="-864" y="1250"/>
                      <a:pt x="2416" y="1162"/>
                    </a:cubicBezTo>
                    <a:cubicBezTo>
                      <a:pt x="69247" y="-168"/>
                      <a:pt x="136256" y="453"/>
                      <a:pt x="203087" y="453"/>
                    </a:cubicBezTo>
                    <a:cubicBezTo>
                      <a:pt x="270007" y="453"/>
                      <a:pt x="336926" y="453"/>
                      <a:pt x="403758" y="364"/>
                    </a:cubicBezTo>
                    <a:cubicBezTo>
                      <a:pt x="536800" y="275"/>
                      <a:pt x="669930" y="275"/>
                      <a:pt x="802972" y="364"/>
                    </a:cubicBezTo>
                    <a:cubicBezTo>
                      <a:pt x="877958" y="364"/>
                      <a:pt x="952943" y="-611"/>
                      <a:pt x="1027929" y="630"/>
                    </a:cubicBezTo>
                    <a:cubicBezTo>
                      <a:pt x="1031829" y="719"/>
                      <a:pt x="1031918" y="6746"/>
                      <a:pt x="1028018" y="6746"/>
                    </a:cubicBezTo>
                    <a:lnTo>
                      <a:pt x="1028018" y="67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7" name="任意多边形: 形状 666"/>
              <p:cNvSpPr/>
              <p:nvPr>
                <p:custDataLst>
                  <p:tags r:id="rId402"/>
                </p:custDataLst>
              </p:nvPr>
            </p:nvSpPr>
            <p:spPr>
              <a:xfrm>
                <a:off x="8755987" y="1873474"/>
                <a:ext cx="35418" cy="170066"/>
              </a:xfrm>
              <a:custGeom>
                <a:avLst/>
                <a:gdLst>
                  <a:gd name="connsiteX0" fmla="*/ 35418 w 35418"/>
                  <a:gd name="connsiteY0" fmla="*/ 166867 h 170066"/>
                  <a:gd name="connsiteX1" fmla="*/ 35418 w 35418"/>
                  <a:gd name="connsiteY1" fmla="*/ 167311 h 170066"/>
                  <a:gd name="connsiteX2" fmla="*/ 32670 w 35418"/>
                  <a:gd name="connsiteY2" fmla="*/ 170058 h 170066"/>
                  <a:gd name="connsiteX3" fmla="*/ 20971 w 35418"/>
                  <a:gd name="connsiteY3" fmla="*/ 154458 h 170066"/>
                  <a:gd name="connsiteX4" fmla="*/ 11930 w 35418"/>
                  <a:gd name="connsiteY4" fmla="*/ 132477 h 170066"/>
                  <a:gd name="connsiteX5" fmla="*/ 762 w 35418"/>
                  <a:gd name="connsiteY5" fmla="*/ 83727 h 170066"/>
                  <a:gd name="connsiteX6" fmla="*/ 3066 w 35418"/>
                  <a:gd name="connsiteY6" fmla="*/ 37460 h 170066"/>
                  <a:gd name="connsiteX7" fmla="*/ 9448 w 35418"/>
                  <a:gd name="connsiteY7" fmla="*/ 16098 h 170066"/>
                  <a:gd name="connsiteX8" fmla="*/ 20262 w 35418"/>
                  <a:gd name="connsiteY8" fmla="*/ 55 h 170066"/>
                  <a:gd name="connsiteX9" fmla="*/ 23186 w 35418"/>
                  <a:gd name="connsiteY9" fmla="*/ 1828 h 170066"/>
                  <a:gd name="connsiteX10" fmla="*/ 18134 w 35418"/>
                  <a:gd name="connsiteY10" fmla="*/ 17960 h 170066"/>
                  <a:gd name="connsiteX11" fmla="*/ 11841 w 35418"/>
                  <a:gd name="connsiteY11" fmla="*/ 38169 h 170066"/>
                  <a:gd name="connsiteX12" fmla="*/ 9005 w 35418"/>
                  <a:gd name="connsiteY12" fmla="*/ 80182 h 170066"/>
                  <a:gd name="connsiteX13" fmla="*/ 17957 w 35418"/>
                  <a:gd name="connsiteY13" fmla="*/ 124677 h 170066"/>
                  <a:gd name="connsiteX14" fmla="*/ 25402 w 35418"/>
                  <a:gd name="connsiteY14" fmla="*/ 144974 h 170066"/>
                  <a:gd name="connsiteX15" fmla="*/ 30455 w 35418"/>
                  <a:gd name="connsiteY15" fmla="*/ 156231 h 170066"/>
                  <a:gd name="connsiteX16" fmla="*/ 34266 w 35418"/>
                  <a:gd name="connsiteY16" fmla="*/ 165095 h 170066"/>
                  <a:gd name="connsiteX17" fmla="*/ 35418 w 35418"/>
                  <a:gd name="connsiteY17" fmla="*/ 166867 h 170066"/>
                  <a:gd name="connsiteX18" fmla="*/ 35418 w 35418"/>
                  <a:gd name="connsiteY18" fmla="*/ 166867 h 17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18" h="170066">
                    <a:moveTo>
                      <a:pt x="35418" y="166867"/>
                    </a:moveTo>
                    <a:cubicBezTo>
                      <a:pt x="35418" y="166956"/>
                      <a:pt x="35418" y="167133"/>
                      <a:pt x="35418" y="167311"/>
                    </a:cubicBezTo>
                    <a:cubicBezTo>
                      <a:pt x="35330" y="168906"/>
                      <a:pt x="34266" y="169970"/>
                      <a:pt x="32670" y="170058"/>
                    </a:cubicBezTo>
                    <a:cubicBezTo>
                      <a:pt x="26200" y="170413"/>
                      <a:pt x="23098" y="159068"/>
                      <a:pt x="20971" y="154458"/>
                    </a:cubicBezTo>
                    <a:cubicBezTo>
                      <a:pt x="17691" y="147279"/>
                      <a:pt x="14589" y="139922"/>
                      <a:pt x="11930" y="132477"/>
                    </a:cubicBezTo>
                    <a:cubicBezTo>
                      <a:pt x="6257" y="116700"/>
                      <a:pt x="2357" y="100214"/>
                      <a:pt x="762" y="83727"/>
                    </a:cubicBezTo>
                    <a:cubicBezTo>
                      <a:pt x="-745" y="68216"/>
                      <a:pt x="-36" y="52528"/>
                      <a:pt x="3066" y="37460"/>
                    </a:cubicBezTo>
                    <a:cubicBezTo>
                      <a:pt x="4573" y="30103"/>
                      <a:pt x="6700" y="23012"/>
                      <a:pt x="9448" y="16098"/>
                    </a:cubicBezTo>
                    <a:cubicBezTo>
                      <a:pt x="11487" y="10958"/>
                      <a:pt x="14146" y="1296"/>
                      <a:pt x="20262" y="55"/>
                    </a:cubicBezTo>
                    <a:cubicBezTo>
                      <a:pt x="21502" y="-211"/>
                      <a:pt x="22832" y="499"/>
                      <a:pt x="23186" y="1828"/>
                    </a:cubicBezTo>
                    <a:cubicBezTo>
                      <a:pt x="24870" y="7058"/>
                      <a:pt x="20084" y="13262"/>
                      <a:pt x="18134" y="17960"/>
                    </a:cubicBezTo>
                    <a:cubicBezTo>
                      <a:pt x="15475" y="24519"/>
                      <a:pt x="13437" y="31255"/>
                      <a:pt x="11841" y="38169"/>
                    </a:cubicBezTo>
                    <a:cubicBezTo>
                      <a:pt x="8827" y="51819"/>
                      <a:pt x="8030" y="66000"/>
                      <a:pt x="9005" y="80182"/>
                    </a:cubicBezTo>
                    <a:cubicBezTo>
                      <a:pt x="10068" y="95250"/>
                      <a:pt x="13348" y="110141"/>
                      <a:pt x="17957" y="124677"/>
                    </a:cubicBezTo>
                    <a:cubicBezTo>
                      <a:pt x="20173" y="131502"/>
                      <a:pt x="22655" y="138238"/>
                      <a:pt x="25402" y="144974"/>
                    </a:cubicBezTo>
                    <a:cubicBezTo>
                      <a:pt x="26998" y="148786"/>
                      <a:pt x="28682" y="152508"/>
                      <a:pt x="30455" y="156231"/>
                    </a:cubicBezTo>
                    <a:cubicBezTo>
                      <a:pt x="30986" y="157295"/>
                      <a:pt x="33645" y="164740"/>
                      <a:pt x="34266" y="165095"/>
                    </a:cubicBezTo>
                    <a:cubicBezTo>
                      <a:pt x="34886" y="165183"/>
                      <a:pt x="35418" y="166158"/>
                      <a:pt x="35418" y="166867"/>
                    </a:cubicBezTo>
                    <a:lnTo>
                      <a:pt x="35418" y="1668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8" name="任意多边形: 形状 667"/>
              <p:cNvSpPr/>
              <p:nvPr>
                <p:custDataLst>
                  <p:tags r:id="rId403"/>
                </p:custDataLst>
              </p:nvPr>
            </p:nvSpPr>
            <p:spPr>
              <a:xfrm>
                <a:off x="8718747" y="1860188"/>
                <a:ext cx="34539" cy="214682"/>
              </a:xfrm>
              <a:custGeom>
                <a:avLst/>
                <a:gdLst>
                  <a:gd name="connsiteX0" fmla="*/ 28164 w 34539"/>
                  <a:gd name="connsiteY0" fmla="*/ 755 h 214682"/>
                  <a:gd name="connsiteX1" fmla="*/ 25239 w 34539"/>
                  <a:gd name="connsiteY1" fmla="*/ 12898 h 214682"/>
                  <a:gd name="connsiteX2" fmla="*/ 20275 w 34539"/>
                  <a:gd name="connsiteY2" fmla="*/ 26282 h 214682"/>
                  <a:gd name="connsiteX3" fmla="*/ 13095 w 34539"/>
                  <a:gd name="connsiteY3" fmla="*/ 52075 h 214682"/>
                  <a:gd name="connsiteX4" fmla="*/ 8309 w 34539"/>
                  <a:gd name="connsiteY4" fmla="*/ 107561 h 214682"/>
                  <a:gd name="connsiteX5" fmla="*/ 16552 w 34539"/>
                  <a:gd name="connsiteY5" fmla="*/ 163136 h 214682"/>
                  <a:gd name="connsiteX6" fmla="*/ 25327 w 34539"/>
                  <a:gd name="connsiteY6" fmla="*/ 189194 h 214682"/>
                  <a:gd name="connsiteX7" fmla="*/ 31797 w 34539"/>
                  <a:gd name="connsiteY7" fmla="*/ 203199 h 214682"/>
                  <a:gd name="connsiteX8" fmla="*/ 33747 w 34539"/>
                  <a:gd name="connsiteY8" fmla="*/ 213392 h 214682"/>
                  <a:gd name="connsiteX9" fmla="*/ 30645 w 34539"/>
                  <a:gd name="connsiteY9" fmla="*/ 214633 h 214682"/>
                  <a:gd name="connsiteX10" fmla="*/ 20364 w 34539"/>
                  <a:gd name="connsiteY10" fmla="*/ 198856 h 214682"/>
                  <a:gd name="connsiteX11" fmla="*/ 11854 w 34539"/>
                  <a:gd name="connsiteY11" fmla="*/ 176519 h 214682"/>
                  <a:gd name="connsiteX12" fmla="*/ 2016 w 34539"/>
                  <a:gd name="connsiteY12" fmla="*/ 132645 h 214682"/>
                  <a:gd name="connsiteX13" fmla="*/ 7689 w 34539"/>
                  <a:gd name="connsiteY13" fmla="*/ 42946 h 214682"/>
                  <a:gd name="connsiteX14" fmla="*/ 15754 w 34539"/>
                  <a:gd name="connsiteY14" fmla="*/ 18394 h 214682"/>
                  <a:gd name="connsiteX15" fmla="*/ 27011 w 34539"/>
                  <a:gd name="connsiteY15" fmla="*/ 46 h 214682"/>
                  <a:gd name="connsiteX16" fmla="*/ 28164 w 34539"/>
                  <a:gd name="connsiteY16" fmla="*/ 755 h 214682"/>
                  <a:gd name="connsiteX17" fmla="*/ 28164 w 34539"/>
                  <a:gd name="connsiteY17" fmla="*/ 755 h 21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39" h="214682">
                    <a:moveTo>
                      <a:pt x="28164" y="755"/>
                    </a:moveTo>
                    <a:cubicBezTo>
                      <a:pt x="28518" y="4921"/>
                      <a:pt x="26568" y="9176"/>
                      <a:pt x="25239" y="12898"/>
                    </a:cubicBezTo>
                    <a:cubicBezTo>
                      <a:pt x="23643" y="17330"/>
                      <a:pt x="21870" y="21762"/>
                      <a:pt x="20275" y="26282"/>
                    </a:cubicBezTo>
                    <a:cubicBezTo>
                      <a:pt x="17350" y="34703"/>
                      <a:pt x="14957" y="43389"/>
                      <a:pt x="13095" y="52075"/>
                    </a:cubicBezTo>
                    <a:cubicBezTo>
                      <a:pt x="9284" y="70068"/>
                      <a:pt x="7777" y="88948"/>
                      <a:pt x="8309" y="107561"/>
                    </a:cubicBezTo>
                    <a:cubicBezTo>
                      <a:pt x="8841" y="126263"/>
                      <a:pt x="11589" y="144877"/>
                      <a:pt x="16552" y="163136"/>
                    </a:cubicBezTo>
                    <a:cubicBezTo>
                      <a:pt x="18945" y="171999"/>
                      <a:pt x="21870" y="180685"/>
                      <a:pt x="25327" y="189194"/>
                    </a:cubicBezTo>
                    <a:cubicBezTo>
                      <a:pt x="27277" y="193981"/>
                      <a:pt x="29404" y="198590"/>
                      <a:pt x="31797" y="203199"/>
                    </a:cubicBezTo>
                    <a:cubicBezTo>
                      <a:pt x="33659" y="206744"/>
                      <a:pt x="35697" y="209669"/>
                      <a:pt x="33747" y="213392"/>
                    </a:cubicBezTo>
                    <a:cubicBezTo>
                      <a:pt x="33127" y="214544"/>
                      <a:pt x="31797" y="214810"/>
                      <a:pt x="30645" y="214633"/>
                    </a:cubicBezTo>
                    <a:cubicBezTo>
                      <a:pt x="24707" y="213569"/>
                      <a:pt x="22402" y="203731"/>
                      <a:pt x="20364" y="198856"/>
                    </a:cubicBezTo>
                    <a:cubicBezTo>
                      <a:pt x="17173" y="191499"/>
                      <a:pt x="14336" y="184142"/>
                      <a:pt x="11854" y="176519"/>
                    </a:cubicBezTo>
                    <a:cubicBezTo>
                      <a:pt x="7157" y="162161"/>
                      <a:pt x="3966" y="147536"/>
                      <a:pt x="2016" y="132645"/>
                    </a:cubicBezTo>
                    <a:cubicBezTo>
                      <a:pt x="-1973" y="102420"/>
                      <a:pt x="-23" y="72018"/>
                      <a:pt x="7689" y="42946"/>
                    </a:cubicBezTo>
                    <a:cubicBezTo>
                      <a:pt x="9904" y="34614"/>
                      <a:pt x="12652" y="26371"/>
                      <a:pt x="15754" y="18394"/>
                    </a:cubicBezTo>
                    <a:cubicBezTo>
                      <a:pt x="18148" y="12278"/>
                      <a:pt x="21161" y="3592"/>
                      <a:pt x="27011" y="46"/>
                    </a:cubicBezTo>
                    <a:cubicBezTo>
                      <a:pt x="27632" y="-131"/>
                      <a:pt x="28164" y="223"/>
                      <a:pt x="28164" y="755"/>
                    </a:cubicBezTo>
                    <a:lnTo>
                      <a:pt x="28164" y="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9" name="任意多边形: 形状 668"/>
              <p:cNvSpPr/>
              <p:nvPr>
                <p:custDataLst>
                  <p:tags r:id="rId404"/>
                </p:custDataLst>
              </p:nvPr>
            </p:nvSpPr>
            <p:spPr>
              <a:xfrm>
                <a:off x="8775894" y="1876149"/>
                <a:ext cx="1037812" cy="11424"/>
              </a:xfrm>
              <a:custGeom>
                <a:avLst/>
                <a:gdLst>
                  <a:gd name="connsiteX0" fmla="*/ 3812 w 1037812"/>
                  <a:gd name="connsiteY0" fmla="*/ 1723 h 11424"/>
                  <a:gd name="connsiteX1" fmla="*/ 105388 w 1037812"/>
                  <a:gd name="connsiteY1" fmla="*/ 39 h 11424"/>
                  <a:gd name="connsiteX2" fmla="*/ 204748 w 1037812"/>
                  <a:gd name="connsiteY2" fmla="*/ 39 h 11424"/>
                  <a:gd name="connsiteX3" fmla="*/ 405774 w 1037812"/>
                  <a:gd name="connsiteY3" fmla="*/ 39 h 11424"/>
                  <a:gd name="connsiteX4" fmla="*/ 807825 w 1037812"/>
                  <a:gd name="connsiteY4" fmla="*/ 305 h 11424"/>
                  <a:gd name="connsiteX5" fmla="*/ 1033136 w 1037812"/>
                  <a:gd name="connsiteY5" fmla="*/ 926 h 11424"/>
                  <a:gd name="connsiteX6" fmla="*/ 1033313 w 1037812"/>
                  <a:gd name="connsiteY6" fmla="*/ 10410 h 11424"/>
                  <a:gd name="connsiteX7" fmla="*/ 631263 w 1037812"/>
                  <a:gd name="connsiteY7" fmla="*/ 11385 h 11424"/>
                  <a:gd name="connsiteX8" fmla="*/ 229212 w 1037812"/>
                  <a:gd name="connsiteY8" fmla="*/ 11385 h 11424"/>
                  <a:gd name="connsiteX9" fmla="*/ 116556 w 1037812"/>
                  <a:gd name="connsiteY9" fmla="*/ 11385 h 11424"/>
                  <a:gd name="connsiteX10" fmla="*/ 3900 w 1037812"/>
                  <a:gd name="connsiteY10" fmla="*/ 9701 h 11424"/>
                  <a:gd name="connsiteX11" fmla="*/ 3812 w 1037812"/>
                  <a:gd name="connsiteY11" fmla="*/ 1723 h 11424"/>
                  <a:gd name="connsiteX12" fmla="*/ 3812 w 1037812"/>
                  <a:gd name="connsiteY12" fmla="*/ 1723 h 1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7812" h="11424">
                    <a:moveTo>
                      <a:pt x="3812" y="1723"/>
                    </a:moveTo>
                    <a:cubicBezTo>
                      <a:pt x="37582" y="-404"/>
                      <a:pt x="71529" y="128"/>
                      <a:pt x="105388" y="39"/>
                    </a:cubicBezTo>
                    <a:cubicBezTo>
                      <a:pt x="138538" y="-49"/>
                      <a:pt x="171687" y="39"/>
                      <a:pt x="204748" y="39"/>
                    </a:cubicBezTo>
                    <a:cubicBezTo>
                      <a:pt x="271757" y="39"/>
                      <a:pt x="338765" y="39"/>
                      <a:pt x="405774" y="39"/>
                    </a:cubicBezTo>
                    <a:cubicBezTo>
                      <a:pt x="539791" y="39"/>
                      <a:pt x="673808" y="39"/>
                      <a:pt x="807825" y="305"/>
                    </a:cubicBezTo>
                    <a:cubicBezTo>
                      <a:pt x="882899" y="483"/>
                      <a:pt x="958062" y="926"/>
                      <a:pt x="1033136" y="926"/>
                    </a:cubicBezTo>
                    <a:cubicBezTo>
                      <a:pt x="1039252" y="926"/>
                      <a:pt x="1039429" y="10410"/>
                      <a:pt x="1033313" y="10410"/>
                    </a:cubicBezTo>
                    <a:cubicBezTo>
                      <a:pt x="899296" y="10498"/>
                      <a:pt x="765368" y="11296"/>
                      <a:pt x="631263" y="11385"/>
                    </a:cubicBezTo>
                    <a:cubicBezTo>
                      <a:pt x="497246" y="11385"/>
                      <a:pt x="363229" y="11385"/>
                      <a:pt x="229212" y="11385"/>
                    </a:cubicBezTo>
                    <a:cubicBezTo>
                      <a:pt x="191630" y="11385"/>
                      <a:pt x="154137" y="11473"/>
                      <a:pt x="116556" y="11385"/>
                    </a:cubicBezTo>
                    <a:cubicBezTo>
                      <a:pt x="79063" y="11296"/>
                      <a:pt x="41393" y="12005"/>
                      <a:pt x="3900" y="9701"/>
                    </a:cubicBezTo>
                    <a:cubicBezTo>
                      <a:pt x="-1241" y="9346"/>
                      <a:pt x="-1329" y="2078"/>
                      <a:pt x="3812" y="1723"/>
                    </a:cubicBezTo>
                    <a:lnTo>
                      <a:pt x="3812" y="17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0" name="任意多边形: 形状 669"/>
              <p:cNvSpPr/>
              <p:nvPr>
                <p:custDataLst>
                  <p:tags r:id="rId405"/>
                </p:custDataLst>
              </p:nvPr>
            </p:nvSpPr>
            <p:spPr>
              <a:xfrm>
                <a:off x="9808575" y="1848767"/>
                <a:ext cx="6526" cy="40772"/>
              </a:xfrm>
              <a:custGeom>
                <a:avLst/>
                <a:gdLst>
                  <a:gd name="connsiteX0" fmla="*/ 4621 w 6526"/>
                  <a:gd name="connsiteY0" fmla="*/ 32563 h 40772"/>
                  <a:gd name="connsiteX1" fmla="*/ 5951 w 6526"/>
                  <a:gd name="connsiteY1" fmla="*/ 37615 h 40772"/>
                  <a:gd name="connsiteX2" fmla="*/ 810 w 6526"/>
                  <a:gd name="connsiteY2" fmla="*/ 38147 h 40772"/>
                  <a:gd name="connsiteX3" fmla="*/ 456 w 6526"/>
                  <a:gd name="connsiteY3" fmla="*/ 19356 h 40772"/>
                  <a:gd name="connsiteX4" fmla="*/ 367 w 6526"/>
                  <a:gd name="connsiteY4" fmla="*/ 9961 h 40772"/>
                  <a:gd name="connsiteX5" fmla="*/ 544 w 6526"/>
                  <a:gd name="connsiteY5" fmla="*/ 5529 h 40772"/>
                  <a:gd name="connsiteX6" fmla="*/ 2140 w 6526"/>
                  <a:gd name="connsiteY6" fmla="*/ 920 h 40772"/>
                  <a:gd name="connsiteX7" fmla="*/ 4710 w 6526"/>
                  <a:gd name="connsiteY7" fmla="*/ 1009 h 40772"/>
                  <a:gd name="connsiteX8" fmla="*/ 6306 w 6526"/>
                  <a:gd name="connsiteY8" fmla="*/ 5706 h 40772"/>
                  <a:gd name="connsiteX9" fmla="*/ 6483 w 6526"/>
                  <a:gd name="connsiteY9" fmla="*/ 10138 h 40772"/>
                  <a:gd name="connsiteX10" fmla="*/ 6394 w 6526"/>
                  <a:gd name="connsiteY10" fmla="*/ 19533 h 40772"/>
                  <a:gd name="connsiteX11" fmla="*/ 5951 w 6526"/>
                  <a:gd name="connsiteY11" fmla="*/ 38324 h 40772"/>
                  <a:gd name="connsiteX12" fmla="*/ 721 w 6526"/>
                  <a:gd name="connsiteY12" fmla="*/ 38235 h 40772"/>
                  <a:gd name="connsiteX13" fmla="*/ 12 w 6526"/>
                  <a:gd name="connsiteY13" fmla="*/ 33715 h 40772"/>
                  <a:gd name="connsiteX14" fmla="*/ 4621 w 6526"/>
                  <a:gd name="connsiteY14" fmla="*/ 32563 h 40772"/>
                  <a:gd name="connsiteX15" fmla="*/ 4621 w 6526"/>
                  <a:gd name="connsiteY15" fmla="*/ 32563 h 4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26" h="40772">
                    <a:moveTo>
                      <a:pt x="4621" y="32563"/>
                    </a:moveTo>
                    <a:cubicBezTo>
                      <a:pt x="5064" y="34247"/>
                      <a:pt x="5508" y="35931"/>
                      <a:pt x="5951" y="37615"/>
                    </a:cubicBezTo>
                    <a:cubicBezTo>
                      <a:pt x="4267" y="37792"/>
                      <a:pt x="2494" y="37970"/>
                      <a:pt x="810" y="38147"/>
                    </a:cubicBezTo>
                    <a:cubicBezTo>
                      <a:pt x="278" y="31854"/>
                      <a:pt x="456" y="25561"/>
                      <a:pt x="456" y="19356"/>
                    </a:cubicBezTo>
                    <a:cubicBezTo>
                      <a:pt x="456" y="16254"/>
                      <a:pt x="367" y="13063"/>
                      <a:pt x="367" y="9961"/>
                    </a:cubicBezTo>
                    <a:cubicBezTo>
                      <a:pt x="367" y="8543"/>
                      <a:pt x="190" y="6947"/>
                      <a:pt x="544" y="5529"/>
                    </a:cubicBezTo>
                    <a:cubicBezTo>
                      <a:pt x="987" y="3934"/>
                      <a:pt x="1696" y="2515"/>
                      <a:pt x="2140" y="920"/>
                    </a:cubicBezTo>
                    <a:cubicBezTo>
                      <a:pt x="2494" y="-321"/>
                      <a:pt x="4356" y="-321"/>
                      <a:pt x="4710" y="1009"/>
                    </a:cubicBezTo>
                    <a:cubicBezTo>
                      <a:pt x="5153" y="2604"/>
                      <a:pt x="5862" y="4111"/>
                      <a:pt x="6306" y="5706"/>
                    </a:cubicBezTo>
                    <a:cubicBezTo>
                      <a:pt x="6660" y="7124"/>
                      <a:pt x="6483" y="8720"/>
                      <a:pt x="6483" y="10138"/>
                    </a:cubicBezTo>
                    <a:cubicBezTo>
                      <a:pt x="6483" y="13240"/>
                      <a:pt x="6394" y="16431"/>
                      <a:pt x="6394" y="19533"/>
                    </a:cubicBezTo>
                    <a:cubicBezTo>
                      <a:pt x="6306" y="25827"/>
                      <a:pt x="6571" y="32120"/>
                      <a:pt x="5951" y="38324"/>
                    </a:cubicBezTo>
                    <a:cubicBezTo>
                      <a:pt x="5685" y="41604"/>
                      <a:pt x="1164" y="41604"/>
                      <a:pt x="721" y="38235"/>
                    </a:cubicBezTo>
                    <a:cubicBezTo>
                      <a:pt x="544" y="36729"/>
                      <a:pt x="278" y="35222"/>
                      <a:pt x="12" y="33715"/>
                    </a:cubicBezTo>
                    <a:cubicBezTo>
                      <a:pt x="-254" y="30790"/>
                      <a:pt x="3912" y="29549"/>
                      <a:pt x="4621" y="32563"/>
                    </a:cubicBezTo>
                    <a:lnTo>
                      <a:pt x="4621" y="32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1" name="任意多边形: 形状 670"/>
              <p:cNvSpPr/>
              <p:nvPr>
                <p:custDataLst>
                  <p:tags r:id="rId406"/>
                </p:custDataLst>
              </p:nvPr>
            </p:nvSpPr>
            <p:spPr>
              <a:xfrm>
                <a:off x="8747420" y="1841760"/>
                <a:ext cx="1069866" cy="9383"/>
              </a:xfrm>
              <a:custGeom>
                <a:avLst/>
                <a:gdLst>
                  <a:gd name="connsiteX0" fmla="*/ 1068258 w 1069866"/>
                  <a:gd name="connsiteY0" fmla="*/ 6951 h 9383"/>
                  <a:gd name="connsiteX1" fmla="*/ 1016849 w 1069866"/>
                  <a:gd name="connsiteY1" fmla="*/ 9345 h 9383"/>
                  <a:gd name="connsiteX2" fmla="*/ 964909 w 1069866"/>
                  <a:gd name="connsiteY2" fmla="*/ 9345 h 9383"/>
                  <a:gd name="connsiteX3" fmla="*/ 859965 w 1069866"/>
                  <a:gd name="connsiteY3" fmla="*/ 9345 h 9383"/>
                  <a:gd name="connsiteX4" fmla="*/ 652291 w 1069866"/>
                  <a:gd name="connsiteY4" fmla="*/ 9345 h 9383"/>
                  <a:gd name="connsiteX5" fmla="*/ 236945 w 1069866"/>
                  <a:gd name="connsiteY5" fmla="*/ 9256 h 9383"/>
                  <a:gd name="connsiteX6" fmla="*/ 2770 w 1069866"/>
                  <a:gd name="connsiteY6" fmla="*/ 7572 h 9383"/>
                  <a:gd name="connsiteX7" fmla="*/ 2682 w 1069866"/>
                  <a:gd name="connsiteY7" fmla="*/ 1899 h 9383"/>
                  <a:gd name="connsiteX8" fmla="*/ 210355 w 1069866"/>
                  <a:gd name="connsiteY8" fmla="*/ 215 h 9383"/>
                  <a:gd name="connsiteX9" fmla="*/ 418028 w 1069866"/>
                  <a:gd name="connsiteY9" fmla="*/ 126 h 9383"/>
                  <a:gd name="connsiteX10" fmla="*/ 833374 w 1069866"/>
                  <a:gd name="connsiteY10" fmla="*/ 38 h 9383"/>
                  <a:gd name="connsiteX11" fmla="*/ 950461 w 1069866"/>
                  <a:gd name="connsiteY11" fmla="*/ 38 h 9383"/>
                  <a:gd name="connsiteX12" fmla="*/ 1007897 w 1069866"/>
                  <a:gd name="connsiteY12" fmla="*/ 38 h 9383"/>
                  <a:gd name="connsiteX13" fmla="*/ 1067638 w 1069866"/>
                  <a:gd name="connsiteY13" fmla="*/ 2431 h 9383"/>
                  <a:gd name="connsiteX14" fmla="*/ 1068258 w 1069866"/>
                  <a:gd name="connsiteY14" fmla="*/ 6951 h 9383"/>
                  <a:gd name="connsiteX15" fmla="*/ 1068258 w 1069866"/>
                  <a:gd name="connsiteY15" fmla="*/ 6951 h 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69866" h="9383">
                    <a:moveTo>
                      <a:pt x="1068258" y="6951"/>
                    </a:moveTo>
                    <a:cubicBezTo>
                      <a:pt x="1051240" y="9522"/>
                      <a:pt x="1034133" y="9256"/>
                      <a:pt x="1016849" y="9345"/>
                    </a:cubicBezTo>
                    <a:cubicBezTo>
                      <a:pt x="999566" y="9433"/>
                      <a:pt x="982282" y="9345"/>
                      <a:pt x="964909" y="9345"/>
                    </a:cubicBezTo>
                    <a:cubicBezTo>
                      <a:pt x="929898" y="9345"/>
                      <a:pt x="894975" y="9345"/>
                      <a:pt x="859965" y="9345"/>
                    </a:cubicBezTo>
                    <a:cubicBezTo>
                      <a:pt x="790740" y="9345"/>
                      <a:pt x="721516" y="9345"/>
                      <a:pt x="652291" y="9345"/>
                    </a:cubicBezTo>
                    <a:cubicBezTo>
                      <a:pt x="513843" y="9345"/>
                      <a:pt x="375394" y="9345"/>
                      <a:pt x="236945" y="9256"/>
                    </a:cubicBezTo>
                    <a:cubicBezTo>
                      <a:pt x="158946" y="9167"/>
                      <a:pt x="80858" y="10054"/>
                      <a:pt x="2770" y="7572"/>
                    </a:cubicBezTo>
                    <a:cubicBezTo>
                      <a:pt x="-864" y="7483"/>
                      <a:pt x="-952" y="2076"/>
                      <a:pt x="2682" y="1899"/>
                    </a:cubicBezTo>
                    <a:cubicBezTo>
                      <a:pt x="71817" y="-317"/>
                      <a:pt x="141042" y="304"/>
                      <a:pt x="210355" y="215"/>
                    </a:cubicBezTo>
                    <a:cubicBezTo>
                      <a:pt x="279579" y="215"/>
                      <a:pt x="348803" y="126"/>
                      <a:pt x="418028" y="126"/>
                    </a:cubicBezTo>
                    <a:cubicBezTo>
                      <a:pt x="556476" y="126"/>
                      <a:pt x="694925" y="38"/>
                      <a:pt x="833374" y="38"/>
                    </a:cubicBezTo>
                    <a:cubicBezTo>
                      <a:pt x="872374" y="38"/>
                      <a:pt x="911462" y="38"/>
                      <a:pt x="950461" y="38"/>
                    </a:cubicBezTo>
                    <a:cubicBezTo>
                      <a:pt x="969607" y="38"/>
                      <a:pt x="988752" y="38"/>
                      <a:pt x="1007897" y="38"/>
                    </a:cubicBezTo>
                    <a:cubicBezTo>
                      <a:pt x="1027840" y="38"/>
                      <a:pt x="1047783" y="-494"/>
                      <a:pt x="1067638" y="2431"/>
                    </a:cubicBezTo>
                    <a:cubicBezTo>
                      <a:pt x="1069854" y="2786"/>
                      <a:pt x="1071006" y="6508"/>
                      <a:pt x="1068258" y="6951"/>
                    </a:cubicBezTo>
                    <a:lnTo>
                      <a:pt x="1068258" y="69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2" name="任意多边形: 形状 671"/>
              <p:cNvSpPr/>
              <p:nvPr>
                <p:custDataLst>
                  <p:tags r:id="rId407"/>
                </p:custDataLst>
              </p:nvPr>
            </p:nvSpPr>
            <p:spPr>
              <a:xfrm>
                <a:off x="8728701" y="1842311"/>
                <a:ext cx="24743" cy="45596"/>
              </a:xfrm>
              <a:custGeom>
                <a:avLst/>
                <a:gdLst>
                  <a:gd name="connsiteX0" fmla="*/ 15727 w 24743"/>
                  <a:gd name="connsiteY0" fmla="*/ 10123 h 45596"/>
                  <a:gd name="connsiteX1" fmla="*/ 15284 w 24743"/>
                  <a:gd name="connsiteY1" fmla="*/ 7819 h 45596"/>
                  <a:gd name="connsiteX2" fmla="*/ 15284 w 24743"/>
                  <a:gd name="connsiteY2" fmla="*/ 5603 h 45596"/>
                  <a:gd name="connsiteX3" fmla="*/ 19627 w 24743"/>
                  <a:gd name="connsiteY3" fmla="*/ 107 h 45596"/>
                  <a:gd name="connsiteX4" fmla="*/ 24236 w 24743"/>
                  <a:gd name="connsiteY4" fmla="*/ 5957 h 45596"/>
                  <a:gd name="connsiteX5" fmla="*/ 13423 w 24743"/>
                  <a:gd name="connsiteY5" fmla="*/ 25103 h 45596"/>
                  <a:gd name="connsiteX6" fmla="*/ 9523 w 24743"/>
                  <a:gd name="connsiteY6" fmla="*/ 34675 h 45596"/>
                  <a:gd name="connsiteX7" fmla="*/ 7484 w 24743"/>
                  <a:gd name="connsiteY7" fmla="*/ 40171 h 45596"/>
                  <a:gd name="connsiteX8" fmla="*/ 4027 w 24743"/>
                  <a:gd name="connsiteY8" fmla="*/ 44603 h 45596"/>
                  <a:gd name="connsiteX9" fmla="*/ 5623 w 24743"/>
                  <a:gd name="connsiteY9" fmla="*/ 43362 h 45596"/>
                  <a:gd name="connsiteX10" fmla="*/ 5002 w 24743"/>
                  <a:gd name="connsiteY10" fmla="*/ 44514 h 45596"/>
                  <a:gd name="connsiteX11" fmla="*/ 570 w 24743"/>
                  <a:gd name="connsiteY11" fmla="*/ 43184 h 45596"/>
                  <a:gd name="connsiteX12" fmla="*/ 482 w 24743"/>
                  <a:gd name="connsiteY12" fmla="*/ 41855 h 45596"/>
                  <a:gd name="connsiteX13" fmla="*/ 1280 w 24743"/>
                  <a:gd name="connsiteY13" fmla="*/ 43805 h 45596"/>
                  <a:gd name="connsiteX14" fmla="*/ 1545 w 24743"/>
                  <a:gd name="connsiteY14" fmla="*/ 32282 h 45596"/>
                  <a:gd name="connsiteX15" fmla="*/ 5623 w 24743"/>
                  <a:gd name="connsiteY15" fmla="*/ 20848 h 45596"/>
                  <a:gd name="connsiteX16" fmla="*/ 17854 w 24743"/>
                  <a:gd name="connsiteY16" fmla="*/ 994 h 45596"/>
                  <a:gd name="connsiteX17" fmla="*/ 20779 w 24743"/>
                  <a:gd name="connsiteY17" fmla="*/ 7730 h 45596"/>
                  <a:gd name="connsiteX18" fmla="*/ 18386 w 24743"/>
                  <a:gd name="connsiteY18" fmla="*/ 7376 h 45596"/>
                  <a:gd name="connsiteX19" fmla="*/ 20070 w 24743"/>
                  <a:gd name="connsiteY19" fmla="*/ 7376 h 45596"/>
                  <a:gd name="connsiteX20" fmla="*/ 18741 w 24743"/>
                  <a:gd name="connsiteY20" fmla="*/ 7730 h 45596"/>
                  <a:gd name="connsiteX21" fmla="*/ 17234 w 24743"/>
                  <a:gd name="connsiteY21" fmla="*/ 7642 h 45596"/>
                  <a:gd name="connsiteX22" fmla="*/ 17500 w 24743"/>
                  <a:gd name="connsiteY22" fmla="*/ 8262 h 45596"/>
                  <a:gd name="connsiteX23" fmla="*/ 17145 w 24743"/>
                  <a:gd name="connsiteY23" fmla="*/ 9769 h 45596"/>
                  <a:gd name="connsiteX24" fmla="*/ 15727 w 24743"/>
                  <a:gd name="connsiteY24" fmla="*/ 10123 h 45596"/>
                  <a:gd name="connsiteX25" fmla="*/ 15727 w 24743"/>
                  <a:gd name="connsiteY25" fmla="*/ 10123 h 4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743" h="45596">
                    <a:moveTo>
                      <a:pt x="15727" y="10123"/>
                    </a:moveTo>
                    <a:cubicBezTo>
                      <a:pt x="15373" y="9326"/>
                      <a:pt x="15195" y="8705"/>
                      <a:pt x="15284" y="7819"/>
                    </a:cubicBezTo>
                    <a:cubicBezTo>
                      <a:pt x="15373" y="6844"/>
                      <a:pt x="15373" y="6578"/>
                      <a:pt x="15284" y="5603"/>
                    </a:cubicBezTo>
                    <a:cubicBezTo>
                      <a:pt x="14929" y="3121"/>
                      <a:pt x="17411" y="639"/>
                      <a:pt x="19627" y="107"/>
                    </a:cubicBezTo>
                    <a:cubicBezTo>
                      <a:pt x="22818" y="-690"/>
                      <a:pt x="26009" y="3121"/>
                      <a:pt x="24236" y="5957"/>
                    </a:cubicBezTo>
                    <a:cubicBezTo>
                      <a:pt x="20336" y="12251"/>
                      <a:pt x="16348" y="18278"/>
                      <a:pt x="13423" y="25103"/>
                    </a:cubicBezTo>
                    <a:cubicBezTo>
                      <a:pt x="12004" y="28205"/>
                      <a:pt x="10764" y="31484"/>
                      <a:pt x="9523" y="34675"/>
                    </a:cubicBezTo>
                    <a:cubicBezTo>
                      <a:pt x="8814" y="36537"/>
                      <a:pt x="8282" y="38398"/>
                      <a:pt x="7484" y="40171"/>
                    </a:cubicBezTo>
                    <a:cubicBezTo>
                      <a:pt x="6686" y="42209"/>
                      <a:pt x="6243" y="43716"/>
                      <a:pt x="4027" y="44603"/>
                    </a:cubicBezTo>
                    <a:cubicBezTo>
                      <a:pt x="4559" y="44159"/>
                      <a:pt x="5091" y="43805"/>
                      <a:pt x="5623" y="43362"/>
                    </a:cubicBezTo>
                    <a:cubicBezTo>
                      <a:pt x="5445" y="43716"/>
                      <a:pt x="5180" y="44071"/>
                      <a:pt x="5002" y="44514"/>
                    </a:cubicBezTo>
                    <a:cubicBezTo>
                      <a:pt x="3850" y="46553"/>
                      <a:pt x="748" y="45489"/>
                      <a:pt x="570" y="43184"/>
                    </a:cubicBezTo>
                    <a:cubicBezTo>
                      <a:pt x="570" y="42741"/>
                      <a:pt x="482" y="42298"/>
                      <a:pt x="482" y="41855"/>
                    </a:cubicBezTo>
                    <a:cubicBezTo>
                      <a:pt x="748" y="42475"/>
                      <a:pt x="1014" y="43184"/>
                      <a:pt x="1280" y="43805"/>
                    </a:cubicBezTo>
                    <a:cubicBezTo>
                      <a:pt x="-1291" y="40791"/>
                      <a:pt x="659" y="35650"/>
                      <a:pt x="1545" y="32282"/>
                    </a:cubicBezTo>
                    <a:cubicBezTo>
                      <a:pt x="2609" y="28294"/>
                      <a:pt x="3939" y="24571"/>
                      <a:pt x="5623" y="20848"/>
                    </a:cubicBezTo>
                    <a:cubicBezTo>
                      <a:pt x="8814" y="13846"/>
                      <a:pt x="12714" y="6755"/>
                      <a:pt x="17854" y="994"/>
                    </a:cubicBezTo>
                    <a:cubicBezTo>
                      <a:pt x="18829" y="3210"/>
                      <a:pt x="19804" y="5514"/>
                      <a:pt x="20779" y="7730"/>
                    </a:cubicBezTo>
                    <a:cubicBezTo>
                      <a:pt x="19893" y="7819"/>
                      <a:pt x="19184" y="7642"/>
                      <a:pt x="18386" y="7376"/>
                    </a:cubicBezTo>
                    <a:cubicBezTo>
                      <a:pt x="18918" y="7376"/>
                      <a:pt x="19538" y="7376"/>
                      <a:pt x="20070" y="7376"/>
                    </a:cubicBezTo>
                    <a:cubicBezTo>
                      <a:pt x="19627" y="7464"/>
                      <a:pt x="19184" y="7642"/>
                      <a:pt x="18741" y="7730"/>
                    </a:cubicBezTo>
                    <a:cubicBezTo>
                      <a:pt x="18298" y="7819"/>
                      <a:pt x="17588" y="7642"/>
                      <a:pt x="17234" y="7642"/>
                    </a:cubicBezTo>
                    <a:cubicBezTo>
                      <a:pt x="18032" y="7464"/>
                      <a:pt x="17588" y="7642"/>
                      <a:pt x="17500" y="8262"/>
                    </a:cubicBezTo>
                    <a:cubicBezTo>
                      <a:pt x="17411" y="8794"/>
                      <a:pt x="17234" y="9237"/>
                      <a:pt x="17145" y="9769"/>
                    </a:cubicBezTo>
                    <a:cubicBezTo>
                      <a:pt x="16879" y="10566"/>
                      <a:pt x="15993" y="10655"/>
                      <a:pt x="15727" y="10123"/>
                    </a:cubicBezTo>
                    <a:lnTo>
                      <a:pt x="15727" y="101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3" name="任意多边形: 形状 672"/>
              <p:cNvSpPr/>
              <p:nvPr>
                <p:custDataLst>
                  <p:tags r:id="rId408"/>
                </p:custDataLst>
              </p:nvPr>
            </p:nvSpPr>
            <p:spPr>
              <a:xfrm>
                <a:off x="8240103" y="1838360"/>
                <a:ext cx="507184" cy="8429"/>
              </a:xfrm>
              <a:custGeom>
                <a:avLst/>
                <a:gdLst>
                  <a:gd name="connsiteX0" fmla="*/ 506453 w 507184"/>
                  <a:gd name="connsiteY0" fmla="*/ 5388 h 8429"/>
                  <a:gd name="connsiteX1" fmla="*/ 484206 w 507184"/>
                  <a:gd name="connsiteY1" fmla="*/ 7072 h 8429"/>
                  <a:gd name="connsiteX2" fmla="*/ 457792 w 507184"/>
                  <a:gd name="connsiteY2" fmla="*/ 7869 h 8429"/>
                  <a:gd name="connsiteX3" fmla="*/ 409309 w 507184"/>
                  <a:gd name="connsiteY3" fmla="*/ 8224 h 8429"/>
                  <a:gd name="connsiteX4" fmla="*/ 311189 w 507184"/>
                  <a:gd name="connsiteY4" fmla="*/ 8401 h 8429"/>
                  <a:gd name="connsiteX5" fmla="*/ 113886 w 507184"/>
                  <a:gd name="connsiteY5" fmla="*/ 8401 h 8429"/>
                  <a:gd name="connsiteX6" fmla="*/ 3712 w 507184"/>
                  <a:gd name="connsiteY6" fmla="*/ 8047 h 8429"/>
                  <a:gd name="connsiteX7" fmla="*/ 3535 w 507184"/>
                  <a:gd name="connsiteY7" fmla="*/ 513 h 8429"/>
                  <a:gd name="connsiteX8" fmla="*/ 200838 w 507184"/>
                  <a:gd name="connsiteY8" fmla="*/ 158 h 8429"/>
                  <a:gd name="connsiteX9" fmla="*/ 398140 w 507184"/>
                  <a:gd name="connsiteY9" fmla="*/ 335 h 8429"/>
                  <a:gd name="connsiteX10" fmla="*/ 452119 w 507184"/>
                  <a:gd name="connsiteY10" fmla="*/ 690 h 8429"/>
                  <a:gd name="connsiteX11" fmla="*/ 479685 w 507184"/>
                  <a:gd name="connsiteY11" fmla="*/ 1399 h 8429"/>
                  <a:gd name="connsiteX12" fmla="*/ 506453 w 507184"/>
                  <a:gd name="connsiteY12" fmla="*/ 3260 h 8429"/>
                  <a:gd name="connsiteX13" fmla="*/ 506453 w 507184"/>
                  <a:gd name="connsiteY13" fmla="*/ 5388 h 8429"/>
                  <a:gd name="connsiteX14" fmla="*/ 506453 w 507184"/>
                  <a:gd name="connsiteY14" fmla="*/ 5388 h 8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7184" h="8429">
                    <a:moveTo>
                      <a:pt x="506453" y="5388"/>
                    </a:moveTo>
                    <a:cubicBezTo>
                      <a:pt x="499185" y="6806"/>
                      <a:pt x="491651" y="6717"/>
                      <a:pt x="484206" y="7072"/>
                    </a:cubicBezTo>
                    <a:cubicBezTo>
                      <a:pt x="475431" y="7426"/>
                      <a:pt x="466567" y="7781"/>
                      <a:pt x="457792" y="7869"/>
                    </a:cubicBezTo>
                    <a:cubicBezTo>
                      <a:pt x="441661" y="8047"/>
                      <a:pt x="425440" y="8224"/>
                      <a:pt x="409309" y="8224"/>
                    </a:cubicBezTo>
                    <a:cubicBezTo>
                      <a:pt x="376602" y="8313"/>
                      <a:pt x="343896" y="8401"/>
                      <a:pt x="311189" y="8401"/>
                    </a:cubicBezTo>
                    <a:cubicBezTo>
                      <a:pt x="245421" y="8401"/>
                      <a:pt x="179654" y="8401"/>
                      <a:pt x="113886" y="8401"/>
                    </a:cubicBezTo>
                    <a:cubicBezTo>
                      <a:pt x="77191" y="8401"/>
                      <a:pt x="40407" y="8579"/>
                      <a:pt x="3712" y="8047"/>
                    </a:cubicBezTo>
                    <a:cubicBezTo>
                      <a:pt x="-1163" y="7958"/>
                      <a:pt x="-1251" y="601"/>
                      <a:pt x="3535" y="513"/>
                    </a:cubicBezTo>
                    <a:cubicBezTo>
                      <a:pt x="69214" y="-374"/>
                      <a:pt x="135070" y="158"/>
                      <a:pt x="200838" y="158"/>
                    </a:cubicBezTo>
                    <a:cubicBezTo>
                      <a:pt x="266605" y="158"/>
                      <a:pt x="332373" y="158"/>
                      <a:pt x="398140" y="335"/>
                    </a:cubicBezTo>
                    <a:cubicBezTo>
                      <a:pt x="416133" y="424"/>
                      <a:pt x="434126" y="424"/>
                      <a:pt x="452119" y="690"/>
                    </a:cubicBezTo>
                    <a:cubicBezTo>
                      <a:pt x="461338" y="779"/>
                      <a:pt x="470467" y="1045"/>
                      <a:pt x="479685" y="1399"/>
                    </a:cubicBezTo>
                    <a:cubicBezTo>
                      <a:pt x="488549" y="1754"/>
                      <a:pt x="497678" y="1576"/>
                      <a:pt x="506453" y="3260"/>
                    </a:cubicBezTo>
                    <a:cubicBezTo>
                      <a:pt x="507428" y="3615"/>
                      <a:pt x="507428" y="5210"/>
                      <a:pt x="506453" y="5388"/>
                    </a:cubicBezTo>
                    <a:lnTo>
                      <a:pt x="506453" y="53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4" name="任意多边形: 形状 673"/>
              <p:cNvSpPr/>
              <p:nvPr>
                <p:custDataLst>
                  <p:tags r:id="rId409"/>
                </p:custDataLst>
              </p:nvPr>
            </p:nvSpPr>
            <p:spPr>
              <a:xfrm>
                <a:off x="8219114" y="1843275"/>
                <a:ext cx="35337" cy="235257"/>
              </a:xfrm>
              <a:custGeom>
                <a:avLst/>
                <a:gdLst>
                  <a:gd name="connsiteX0" fmla="*/ 33387 w 35337"/>
                  <a:gd name="connsiteY0" fmla="*/ 2246 h 235257"/>
                  <a:gd name="connsiteX1" fmla="*/ 12380 w 35337"/>
                  <a:gd name="connsiteY1" fmla="*/ 53300 h 235257"/>
                  <a:gd name="connsiteX2" fmla="*/ 9189 w 35337"/>
                  <a:gd name="connsiteY2" fmla="*/ 112242 h 235257"/>
                  <a:gd name="connsiteX3" fmla="*/ 18053 w 35337"/>
                  <a:gd name="connsiteY3" fmla="*/ 175528 h 235257"/>
                  <a:gd name="connsiteX4" fmla="*/ 27182 w 35337"/>
                  <a:gd name="connsiteY4" fmla="*/ 206994 h 235257"/>
                  <a:gd name="connsiteX5" fmla="*/ 32855 w 35337"/>
                  <a:gd name="connsiteY5" fmla="*/ 222416 h 235257"/>
                  <a:gd name="connsiteX6" fmla="*/ 34362 w 35337"/>
                  <a:gd name="connsiteY6" fmla="*/ 234205 h 235257"/>
                  <a:gd name="connsiteX7" fmla="*/ 31880 w 35337"/>
                  <a:gd name="connsiteY7" fmla="*/ 235180 h 235257"/>
                  <a:gd name="connsiteX8" fmla="*/ 21244 w 35337"/>
                  <a:gd name="connsiteY8" fmla="*/ 216921 h 235257"/>
                  <a:gd name="connsiteX9" fmla="*/ 12824 w 35337"/>
                  <a:gd name="connsiteY9" fmla="*/ 190508 h 235257"/>
                  <a:gd name="connsiteX10" fmla="*/ 2719 w 35337"/>
                  <a:gd name="connsiteY10" fmla="*/ 139276 h 235257"/>
                  <a:gd name="connsiteX11" fmla="*/ 7062 w 35337"/>
                  <a:gd name="connsiteY11" fmla="*/ 40714 h 235257"/>
                  <a:gd name="connsiteX12" fmla="*/ 31348 w 35337"/>
                  <a:gd name="connsiteY12" fmla="*/ 207 h 235257"/>
                  <a:gd name="connsiteX13" fmla="*/ 33387 w 35337"/>
                  <a:gd name="connsiteY13" fmla="*/ 2246 h 235257"/>
                  <a:gd name="connsiteX14" fmla="*/ 33387 w 35337"/>
                  <a:gd name="connsiteY14" fmla="*/ 2246 h 235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337" h="235257">
                    <a:moveTo>
                      <a:pt x="33387" y="2246"/>
                    </a:moveTo>
                    <a:cubicBezTo>
                      <a:pt x="23637" y="18377"/>
                      <a:pt x="15926" y="34420"/>
                      <a:pt x="12380" y="53300"/>
                    </a:cubicBezTo>
                    <a:cubicBezTo>
                      <a:pt x="8835" y="72534"/>
                      <a:pt x="8392" y="92565"/>
                      <a:pt x="9189" y="112242"/>
                    </a:cubicBezTo>
                    <a:cubicBezTo>
                      <a:pt x="10076" y="133426"/>
                      <a:pt x="13089" y="154699"/>
                      <a:pt x="18053" y="175528"/>
                    </a:cubicBezTo>
                    <a:cubicBezTo>
                      <a:pt x="20623" y="186165"/>
                      <a:pt x="23637" y="196623"/>
                      <a:pt x="27182" y="206994"/>
                    </a:cubicBezTo>
                    <a:cubicBezTo>
                      <a:pt x="28955" y="212135"/>
                      <a:pt x="30817" y="217276"/>
                      <a:pt x="32855" y="222416"/>
                    </a:cubicBezTo>
                    <a:cubicBezTo>
                      <a:pt x="34362" y="226316"/>
                      <a:pt x="36667" y="230394"/>
                      <a:pt x="34362" y="234205"/>
                    </a:cubicBezTo>
                    <a:cubicBezTo>
                      <a:pt x="33919" y="235003"/>
                      <a:pt x="32855" y="235446"/>
                      <a:pt x="31880" y="235180"/>
                    </a:cubicBezTo>
                    <a:cubicBezTo>
                      <a:pt x="25498" y="233319"/>
                      <a:pt x="23282" y="222416"/>
                      <a:pt x="21244" y="216921"/>
                    </a:cubicBezTo>
                    <a:cubicBezTo>
                      <a:pt x="18053" y="208235"/>
                      <a:pt x="15305" y="199460"/>
                      <a:pt x="12824" y="190508"/>
                    </a:cubicBezTo>
                    <a:cubicBezTo>
                      <a:pt x="8214" y="173667"/>
                      <a:pt x="4846" y="156560"/>
                      <a:pt x="2719" y="139276"/>
                    </a:cubicBezTo>
                    <a:cubicBezTo>
                      <a:pt x="-1181" y="106747"/>
                      <a:pt x="-1801" y="72002"/>
                      <a:pt x="7062" y="40714"/>
                    </a:cubicBezTo>
                    <a:cubicBezTo>
                      <a:pt x="11317" y="25468"/>
                      <a:pt x="18496" y="9780"/>
                      <a:pt x="31348" y="207"/>
                    </a:cubicBezTo>
                    <a:cubicBezTo>
                      <a:pt x="32589" y="-591"/>
                      <a:pt x="34096" y="1093"/>
                      <a:pt x="33387" y="2246"/>
                    </a:cubicBezTo>
                    <a:lnTo>
                      <a:pt x="33387" y="22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5" name="任意多边形: 形状 674"/>
              <p:cNvSpPr/>
              <p:nvPr>
                <p:custDataLst>
                  <p:tags r:id="rId410"/>
                </p:custDataLst>
              </p:nvPr>
            </p:nvSpPr>
            <p:spPr>
              <a:xfrm>
                <a:off x="9755249" y="1882570"/>
                <a:ext cx="23976" cy="155491"/>
              </a:xfrm>
              <a:custGeom>
                <a:avLst/>
                <a:gdLst>
                  <a:gd name="connsiteX0" fmla="*/ 23025 w 23976"/>
                  <a:gd name="connsiteY0" fmla="*/ 5407 h 155491"/>
                  <a:gd name="connsiteX1" fmla="*/ 19036 w 23976"/>
                  <a:gd name="connsiteY1" fmla="*/ 13295 h 155491"/>
                  <a:gd name="connsiteX2" fmla="*/ 16288 w 23976"/>
                  <a:gd name="connsiteY2" fmla="*/ 22513 h 155491"/>
                  <a:gd name="connsiteX3" fmla="*/ 12743 w 23976"/>
                  <a:gd name="connsiteY3" fmla="*/ 41659 h 155491"/>
                  <a:gd name="connsiteX4" fmla="*/ 10350 w 23976"/>
                  <a:gd name="connsiteY4" fmla="*/ 80215 h 155491"/>
                  <a:gd name="connsiteX5" fmla="*/ 11857 w 23976"/>
                  <a:gd name="connsiteY5" fmla="*/ 117176 h 155491"/>
                  <a:gd name="connsiteX6" fmla="*/ 16377 w 23976"/>
                  <a:gd name="connsiteY6" fmla="*/ 135081 h 155491"/>
                  <a:gd name="connsiteX7" fmla="*/ 23025 w 23976"/>
                  <a:gd name="connsiteY7" fmla="*/ 151478 h 155491"/>
                  <a:gd name="connsiteX8" fmla="*/ 16820 w 23976"/>
                  <a:gd name="connsiteY8" fmla="*/ 154935 h 155491"/>
                  <a:gd name="connsiteX9" fmla="*/ 6007 w 23976"/>
                  <a:gd name="connsiteY9" fmla="*/ 135878 h 155491"/>
                  <a:gd name="connsiteX10" fmla="*/ 1132 w 23976"/>
                  <a:gd name="connsiteY10" fmla="*/ 112833 h 155491"/>
                  <a:gd name="connsiteX11" fmla="*/ 954 w 23976"/>
                  <a:gd name="connsiteY11" fmla="*/ 63729 h 155491"/>
                  <a:gd name="connsiteX12" fmla="*/ 8843 w 23976"/>
                  <a:gd name="connsiteY12" fmla="*/ 14359 h 155491"/>
                  <a:gd name="connsiteX13" fmla="*/ 19656 w 23976"/>
                  <a:gd name="connsiteY13" fmla="*/ 0 h 155491"/>
                  <a:gd name="connsiteX14" fmla="*/ 23379 w 23976"/>
                  <a:gd name="connsiteY14" fmla="*/ 5407 h 155491"/>
                  <a:gd name="connsiteX15" fmla="*/ 23025 w 23976"/>
                  <a:gd name="connsiteY15" fmla="*/ 5407 h 155491"/>
                  <a:gd name="connsiteX16" fmla="*/ 23025 w 23976"/>
                  <a:gd name="connsiteY16" fmla="*/ 5407 h 15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976" h="155491">
                    <a:moveTo>
                      <a:pt x="23025" y="5407"/>
                    </a:moveTo>
                    <a:cubicBezTo>
                      <a:pt x="21163" y="4166"/>
                      <a:pt x="19302" y="12498"/>
                      <a:pt x="19036" y="13295"/>
                    </a:cubicBezTo>
                    <a:cubicBezTo>
                      <a:pt x="18061" y="16398"/>
                      <a:pt x="17086" y="19411"/>
                      <a:pt x="16288" y="22513"/>
                    </a:cubicBezTo>
                    <a:cubicBezTo>
                      <a:pt x="14693" y="28807"/>
                      <a:pt x="13541" y="35188"/>
                      <a:pt x="12743" y="41659"/>
                    </a:cubicBezTo>
                    <a:cubicBezTo>
                      <a:pt x="11148" y="54422"/>
                      <a:pt x="10704" y="67363"/>
                      <a:pt x="10350" y="80215"/>
                    </a:cubicBezTo>
                    <a:cubicBezTo>
                      <a:pt x="9995" y="92535"/>
                      <a:pt x="9995" y="104944"/>
                      <a:pt x="11857" y="117176"/>
                    </a:cubicBezTo>
                    <a:cubicBezTo>
                      <a:pt x="12832" y="123203"/>
                      <a:pt x="14338" y="129231"/>
                      <a:pt x="16377" y="135081"/>
                    </a:cubicBezTo>
                    <a:cubicBezTo>
                      <a:pt x="18327" y="140399"/>
                      <a:pt x="22936" y="145894"/>
                      <a:pt x="23025" y="151478"/>
                    </a:cubicBezTo>
                    <a:cubicBezTo>
                      <a:pt x="23113" y="154758"/>
                      <a:pt x="19656" y="156442"/>
                      <a:pt x="16820" y="154935"/>
                    </a:cubicBezTo>
                    <a:cubicBezTo>
                      <a:pt x="10793" y="151744"/>
                      <a:pt x="8045" y="141905"/>
                      <a:pt x="6007" y="135878"/>
                    </a:cubicBezTo>
                    <a:cubicBezTo>
                      <a:pt x="3436" y="128344"/>
                      <a:pt x="2018" y="120633"/>
                      <a:pt x="1132" y="112833"/>
                    </a:cubicBezTo>
                    <a:cubicBezTo>
                      <a:pt x="-730" y="96435"/>
                      <a:pt x="68" y="79949"/>
                      <a:pt x="954" y="63729"/>
                    </a:cubicBezTo>
                    <a:cubicBezTo>
                      <a:pt x="1841" y="47065"/>
                      <a:pt x="3436" y="30047"/>
                      <a:pt x="8843" y="14359"/>
                    </a:cubicBezTo>
                    <a:cubicBezTo>
                      <a:pt x="10438" y="9750"/>
                      <a:pt x="13186" y="0"/>
                      <a:pt x="19656" y="0"/>
                    </a:cubicBezTo>
                    <a:cubicBezTo>
                      <a:pt x="22404" y="0"/>
                      <a:pt x="25241" y="3102"/>
                      <a:pt x="23379" y="5407"/>
                    </a:cubicBezTo>
                    <a:cubicBezTo>
                      <a:pt x="23291" y="5495"/>
                      <a:pt x="23113" y="5495"/>
                      <a:pt x="23025" y="5407"/>
                    </a:cubicBezTo>
                    <a:lnTo>
                      <a:pt x="23025" y="5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6" name="任意多边形: 形状 675"/>
              <p:cNvSpPr/>
              <p:nvPr>
                <p:custDataLst>
                  <p:tags r:id="rId411"/>
                </p:custDataLst>
              </p:nvPr>
            </p:nvSpPr>
            <p:spPr>
              <a:xfrm>
                <a:off x="9630977" y="1927597"/>
                <a:ext cx="128750" cy="8863"/>
              </a:xfrm>
              <a:custGeom>
                <a:avLst/>
                <a:gdLst>
                  <a:gd name="connsiteX0" fmla="*/ 782 w 128750"/>
                  <a:gd name="connsiteY0" fmla="*/ 3457 h 8863"/>
                  <a:gd name="connsiteX1" fmla="*/ 61586 w 128750"/>
                  <a:gd name="connsiteY1" fmla="*/ 1064 h 8863"/>
                  <a:gd name="connsiteX2" fmla="*/ 124340 w 128750"/>
                  <a:gd name="connsiteY2" fmla="*/ 0 h 8863"/>
                  <a:gd name="connsiteX3" fmla="*/ 124517 w 128750"/>
                  <a:gd name="connsiteY3" fmla="*/ 8864 h 8863"/>
                  <a:gd name="connsiteX4" fmla="*/ 62827 w 128750"/>
                  <a:gd name="connsiteY4" fmla="*/ 7889 h 8863"/>
                  <a:gd name="connsiteX5" fmla="*/ 1137 w 128750"/>
                  <a:gd name="connsiteY5" fmla="*/ 5495 h 8863"/>
                  <a:gd name="connsiteX6" fmla="*/ 782 w 128750"/>
                  <a:gd name="connsiteY6" fmla="*/ 3457 h 8863"/>
                  <a:gd name="connsiteX7" fmla="*/ 782 w 128750"/>
                  <a:gd name="connsiteY7" fmla="*/ 3457 h 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750" h="8863">
                    <a:moveTo>
                      <a:pt x="782" y="3457"/>
                    </a:moveTo>
                    <a:cubicBezTo>
                      <a:pt x="20902" y="975"/>
                      <a:pt x="41200" y="1418"/>
                      <a:pt x="61586" y="1064"/>
                    </a:cubicBezTo>
                    <a:cubicBezTo>
                      <a:pt x="82504" y="709"/>
                      <a:pt x="103422" y="89"/>
                      <a:pt x="124340" y="0"/>
                    </a:cubicBezTo>
                    <a:cubicBezTo>
                      <a:pt x="130101" y="0"/>
                      <a:pt x="130279" y="8864"/>
                      <a:pt x="124517" y="8864"/>
                    </a:cubicBezTo>
                    <a:cubicBezTo>
                      <a:pt x="103954" y="8775"/>
                      <a:pt x="83390" y="8243"/>
                      <a:pt x="62827" y="7889"/>
                    </a:cubicBezTo>
                    <a:cubicBezTo>
                      <a:pt x="42175" y="7534"/>
                      <a:pt x="21700" y="7977"/>
                      <a:pt x="1137" y="5495"/>
                    </a:cubicBezTo>
                    <a:cubicBezTo>
                      <a:pt x="-15" y="5407"/>
                      <a:pt x="-547" y="3634"/>
                      <a:pt x="782" y="3457"/>
                    </a:cubicBezTo>
                    <a:lnTo>
                      <a:pt x="782" y="34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7" name="任意多边形: 形状 676"/>
              <p:cNvSpPr/>
              <p:nvPr>
                <p:custDataLst>
                  <p:tags r:id="rId412"/>
                </p:custDataLst>
              </p:nvPr>
            </p:nvSpPr>
            <p:spPr>
              <a:xfrm>
                <a:off x="9353309" y="1980949"/>
                <a:ext cx="242309" cy="20572"/>
              </a:xfrm>
              <a:custGeom>
                <a:avLst/>
                <a:gdLst>
                  <a:gd name="connsiteX0" fmla="*/ 488 w 242309"/>
                  <a:gd name="connsiteY0" fmla="*/ 5945 h 20572"/>
                  <a:gd name="connsiteX1" fmla="*/ 58456 w 242309"/>
                  <a:gd name="connsiteY1" fmla="*/ 7 h 20572"/>
                  <a:gd name="connsiteX2" fmla="*/ 117753 w 242309"/>
                  <a:gd name="connsiteY2" fmla="*/ 2843 h 20572"/>
                  <a:gd name="connsiteX3" fmla="*/ 237766 w 242309"/>
                  <a:gd name="connsiteY3" fmla="*/ 11441 h 20572"/>
                  <a:gd name="connsiteX4" fmla="*/ 237943 w 242309"/>
                  <a:gd name="connsiteY4" fmla="*/ 20570 h 20572"/>
                  <a:gd name="connsiteX5" fmla="*/ 118994 w 242309"/>
                  <a:gd name="connsiteY5" fmla="*/ 12061 h 20572"/>
                  <a:gd name="connsiteX6" fmla="*/ 60761 w 242309"/>
                  <a:gd name="connsiteY6" fmla="*/ 8516 h 20572"/>
                  <a:gd name="connsiteX7" fmla="*/ 666 w 242309"/>
                  <a:gd name="connsiteY7" fmla="*/ 7186 h 20572"/>
                  <a:gd name="connsiteX8" fmla="*/ 488 w 242309"/>
                  <a:gd name="connsiteY8" fmla="*/ 5945 h 20572"/>
                  <a:gd name="connsiteX9" fmla="*/ 488 w 242309"/>
                  <a:gd name="connsiteY9" fmla="*/ 5945 h 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309" h="20572">
                    <a:moveTo>
                      <a:pt x="488" y="5945"/>
                    </a:moveTo>
                    <a:cubicBezTo>
                      <a:pt x="19811" y="3286"/>
                      <a:pt x="38779" y="-171"/>
                      <a:pt x="58456" y="7"/>
                    </a:cubicBezTo>
                    <a:cubicBezTo>
                      <a:pt x="78222" y="184"/>
                      <a:pt x="97987" y="1336"/>
                      <a:pt x="117753" y="2843"/>
                    </a:cubicBezTo>
                    <a:cubicBezTo>
                      <a:pt x="157728" y="5945"/>
                      <a:pt x="197702" y="10554"/>
                      <a:pt x="237766" y="11441"/>
                    </a:cubicBezTo>
                    <a:cubicBezTo>
                      <a:pt x="243704" y="11618"/>
                      <a:pt x="243882" y="20747"/>
                      <a:pt x="237943" y="20570"/>
                    </a:cubicBezTo>
                    <a:cubicBezTo>
                      <a:pt x="198234" y="19684"/>
                      <a:pt x="158614" y="15340"/>
                      <a:pt x="118994" y="12061"/>
                    </a:cubicBezTo>
                    <a:cubicBezTo>
                      <a:pt x="99583" y="10466"/>
                      <a:pt x="80172" y="9047"/>
                      <a:pt x="60761" y="8516"/>
                    </a:cubicBezTo>
                    <a:cubicBezTo>
                      <a:pt x="40729" y="7984"/>
                      <a:pt x="20609" y="5768"/>
                      <a:pt x="666" y="7186"/>
                    </a:cubicBezTo>
                    <a:cubicBezTo>
                      <a:pt x="-43" y="7363"/>
                      <a:pt x="-309" y="6034"/>
                      <a:pt x="488" y="5945"/>
                    </a:cubicBezTo>
                    <a:lnTo>
                      <a:pt x="488" y="594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8" name="任意多边形: 形状 677"/>
              <p:cNvSpPr/>
              <p:nvPr>
                <p:custDataLst>
                  <p:tags r:id="rId413"/>
                </p:custDataLst>
              </p:nvPr>
            </p:nvSpPr>
            <p:spPr>
              <a:xfrm>
                <a:off x="9704787" y="1989624"/>
                <a:ext cx="58897" cy="11584"/>
              </a:xfrm>
              <a:custGeom>
                <a:avLst/>
                <a:gdLst>
                  <a:gd name="connsiteX0" fmla="*/ 185 w 58897"/>
                  <a:gd name="connsiteY0" fmla="*/ 18 h 11584"/>
                  <a:gd name="connsiteX1" fmla="*/ 28549 w 58897"/>
                  <a:gd name="connsiteY1" fmla="*/ 1968 h 11584"/>
                  <a:gd name="connsiteX2" fmla="*/ 35639 w 58897"/>
                  <a:gd name="connsiteY2" fmla="*/ 1702 h 11584"/>
                  <a:gd name="connsiteX3" fmla="*/ 42642 w 58897"/>
                  <a:gd name="connsiteY3" fmla="*/ 1170 h 11584"/>
                  <a:gd name="connsiteX4" fmla="*/ 56646 w 58897"/>
                  <a:gd name="connsiteY4" fmla="*/ 3829 h 11584"/>
                  <a:gd name="connsiteX5" fmla="*/ 53544 w 58897"/>
                  <a:gd name="connsiteY5" fmla="*/ 11452 h 11584"/>
                  <a:gd name="connsiteX6" fmla="*/ 40071 w 58897"/>
                  <a:gd name="connsiteY6" fmla="*/ 8438 h 11584"/>
                  <a:gd name="connsiteX7" fmla="*/ 25624 w 58897"/>
                  <a:gd name="connsiteY7" fmla="*/ 7552 h 11584"/>
                  <a:gd name="connsiteX8" fmla="*/ 97 w 58897"/>
                  <a:gd name="connsiteY8" fmla="*/ 284 h 11584"/>
                  <a:gd name="connsiteX9" fmla="*/ 185 w 58897"/>
                  <a:gd name="connsiteY9" fmla="*/ 18 h 11584"/>
                  <a:gd name="connsiteX10" fmla="*/ 185 w 58897"/>
                  <a:gd name="connsiteY10" fmla="*/ 18 h 11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97" h="11584">
                    <a:moveTo>
                      <a:pt x="185" y="18"/>
                    </a:moveTo>
                    <a:cubicBezTo>
                      <a:pt x="9226" y="4450"/>
                      <a:pt x="19153" y="2766"/>
                      <a:pt x="28549" y="1968"/>
                    </a:cubicBezTo>
                    <a:cubicBezTo>
                      <a:pt x="30853" y="1791"/>
                      <a:pt x="33246" y="1702"/>
                      <a:pt x="35639" y="1702"/>
                    </a:cubicBezTo>
                    <a:cubicBezTo>
                      <a:pt x="38033" y="1613"/>
                      <a:pt x="40249" y="1170"/>
                      <a:pt x="42642" y="1170"/>
                    </a:cubicBezTo>
                    <a:cubicBezTo>
                      <a:pt x="47428" y="1081"/>
                      <a:pt x="52214" y="1879"/>
                      <a:pt x="56646" y="3829"/>
                    </a:cubicBezTo>
                    <a:cubicBezTo>
                      <a:pt x="61255" y="5956"/>
                      <a:pt x="58064" y="12604"/>
                      <a:pt x="53544" y="11452"/>
                    </a:cubicBezTo>
                    <a:cubicBezTo>
                      <a:pt x="49023" y="10300"/>
                      <a:pt x="44592" y="9325"/>
                      <a:pt x="40071" y="8438"/>
                    </a:cubicBezTo>
                    <a:cubicBezTo>
                      <a:pt x="35285" y="7552"/>
                      <a:pt x="30499" y="7906"/>
                      <a:pt x="25624" y="7552"/>
                    </a:cubicBezTo>
                    <a:cubicBezTo>
                      <a:pt x="16583" y="6931"/>
                      <a:pt x="7897" y="5159"/>
                      <a:pt x="97" y="284"/>
                    </a:cubicBezTo>
                    <a:cubicBezTo>
                      <a:pt x="-81" y="195"/>
                      <a:pt x="8" y="-71"/>
                      <a:pt x="185" y="18"/>
                    </a:cubicBezTo>
                    <a:lnTo>
                      <a:pt x="185" y="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79" name="图形 232"/>
            <p:cNvGrpSpPr/>
            <p:nvPr/>
          </p:nvGrpSpPr>
          <p:grpSpPr>
            <a:xfrm>
              <a:off x="9859109" y="4143912"/>
              <a:ext cx="720074" cy="1575225"/>
              <a:chOff x="9859109" y="4143912"/>
              <a:chExt cx="720074" cy="1575225"/>
            </a:xfrm>
          </p:grpSpPr>
          <p:sp>
            <p:nvSpPr>
              <p:cNvPr id="680" name="任意多边形: 形状 679"/>
              <p:cNvSpPr/>
              <p:nvPr>
                <p:custDataLst>
                  <p:tags r:id="rId414"/>
                </p:custDataLst>
              </p:nvPr>
            </p:nvSpPr>
            <p:spPr>
              <a:xfrm>
                <a:off x="9859109" y="4147999"/>
                <a:ext cx="716706" cy="1566374"/>
              </a:xfrm>
              <a:custGeom>
                <a:avLst/>
                <a:gdLst>
                  <a:gd name="connsiteX0" fmla="*/ 0 w 716706"/>
                  <a:gd name="connsiteY0" fmla="*/ 64711 h 1566374"/>
                  <a:gd name="connsiteX1" fmla="*/ 64527 w 716706"/>
                  <a:gd name="connsiteY1" fmla="*/ 29966 h 1566374"/>
                  <a:gd name="connsiteX2" fmla="*/ 117974 w 716706"/>
                  <a:gd name="connsiteY2" fmla="*/ 8960 h 1566374"/>
                  <a:gd name="connsiteX3" fmla="*/ 240025 w 716706"/>
                  <a:gd name="connsiteY3" fmla="*/ 362 h 1566374"/>
                  <a:gd name="connsiteX4" fmla="*/ 716707 w 716706"/>
                  <a:gd name="connsiteY4" fmla="*/ 1486425 h 1566374"/>
                  <a:gd name="connsiteX5" fmla="*/ 630021 w 716706"/>
                  <a:gd name="connsiteY5" fmla="*/ 1530566 h 1566374"/>
                  <a:gd name="connsiteX6" fmla="*/ 556986 w 716706"/>
                  <a:gd name="connsiteY6" fmla="*/ 1558486 h 1566374"/>
                  <a:gd name="connsiteX7" fmla="*/ 497334 w 716706"/>
                  <a:gd name="connsiteY7" fmla="*/ 1566374 h 1566374"/>
                  <a:gd name="connsiteX8" fmla="*/ 0 w 716706"/>
                  <a:gd name="connsiteY8" fmla="*/ 64711 h 1566374"/>
                  <a:gd name="connsiteX9" fmla="*/ 0 w 716706"/>
                  <a:gd name="connsiteY9" fmla="*/ 64711 h 1566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6706" h="1566374">
                    <a:moveTo>
                      <a:pt x="0" y="64711"/>
                    </a:moveTo>
                    <a:cubicBezTo>
                      <a:pt x="0" y="64711"/>
                      <a:pt x="28895" y="54784"/>
                      <a:pt x="64527" y="29966"/>
                    </a:cubicBezTo>
                    <a:cubicBezTo>
                      <a:pt x="78088" y="20482"/>
                      <a:pt x="96524" y="13746"/>
                      <a:pt x="117974" y="8960"/>
                    </a:cubicBezTo>
                    <a:cubicBezTo>
                      <a:pt x="152719" y="1248"/>
                      <a:pt x="195619" y="-968"/>
                      <a:pt x="240025" y="362"/>
                    </a:cubicBezTo>
                    <a:lnTo>
                      <a:pt x="716707" y="1486425"/>
                    </a:lnTo>
                    <a:cubicBezTo>
                      <a:pt x="716707" y="1486425"/>
                      <a:pt x="676467" y="1498302"/>
                      <a:pt x="630021" y="1530566"/>
                    </a:cubicBezTo>
                    <a:cubicBezTo>
                      <a:pt x="609724" y="1544659"/>
                      <a:pt x="581892" y="1553257"/>
                      <a:pt x="556986" y="1558486"/>
                    </a:cubicBezTo>
                    <a:cubicBezTo>
                      <a:pt x="524723" y="1565311"/>
                      <a:pt x="497334" y="1566374"/>
                      <a:pt x="497334" y="1566374"/>
                    </a:cubicBezTo>
                    <a:lnTo>
                      <a:pt x="0" y="64711"/>
                    </a:lnTo>
                    <a:lnTo>
                      <a:pt x="0" y="64711"/>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1" name="任意多边形: 形状 680"/>
              <p:cNvSpPr/>
              <p:nvPr>
                <p:custDataLst>
                  <p:tags r:id="rId415"/>
                </p:custDataLst>
              </p:nvPr>
            </p:nvSpPr>
            <p:spPr>
              <a:xfrm>
                <a:off x="9941452" y="4403958"/>
                <a:ext cx="284342" cy="213905"/>
              </a:xfrm>
              <a:custGeom>
                <a:avLst/>
                <a:gdLst>
                  <a:gd name="connsiteX0" fmla="*/ 47597 w 284342"/>
                  <a:gd name="connsiteY0" fmla="*/ 213905 h 213905"/>
                  <a:gd name="connsiteX1" fmla="*/ 146958 w 284342"/>
                  <a:gd name="connsiteY1" fmla="*/ 172867 h 213905"/>
                  <a:gd name="connsiteX2" fmla="*/ 263513 w 284342"/>
                  <a:gd name="connsiteY2" fmla="*/ 140958 h 213905"/>
                  <a:gd name="connsiteX3" fmla="*/ 284343 w 284342"/>
                  <a:gd name="connsiteY3" fmla="*/ 139097 h 213905"/>
                  <a:gd name="connsiteX4" fmla="*/ 239936 w 284342"/>
                  <a:gd name="connsiteY4" fmla="*/ 648 h 213905"/>
                  <a:gd name="connsiteX5" fmla="*/ 31111 w 284342"/>
                  <a:gd name="connsiteY5" fmla="*/ 61807 h 213905"/>
                  <a:gd name="connsiteX6" fmla="*/ 0 w 284342"/>
                  <a:gd name="connsiteY6" fmla="*/ 77584 h 213905"/>
                  <a:gd name="connsiteX7" fmla="*/ 47597 w 284342"/>
                  <a:gd name="connsiteY7" fmla="*/ 213905 h 213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4342" h="213905">
                    <a:moveTo>
                      <a:pt x="47597" y="213905"/>
                    </a:moveTo>
                    <a:cubicBezTo>
                      <a:pt x="47597" y="213905"/>
                      <a:pt x="126926" y="177299"/>
                      <a:pt x="146958" y="172867"/>
                    </a:cubicBezTo>
                    <a:cubicBezTo>
                      <a:pt x="167078" y="168435"/>
                      <a:pt x="257929" y="142731"/>
                      <a:pt x="263513" y="140958"/>
                    </a:cubicBezTo>
                    <a:cubicBezTo>
                      <a:pt x="269097" y="139185"/>
                      <a:pt x="284343" y="139097"/>
                      <a:pt x="284343" y="139097"/>
                    </a:cubicBezTo>
                    <a:lnTo>
                      <a:pt x="239936" y="648"/>
                    </a:lnTo>
                    <a:cubicBezTo>
                      <a:pt x="193846" y="-7063"/>
                      <a:pt x="40329" y="56488"/>
                      <a:pt x="31111" y="61807"/>
                    </a:cubicBezTo>
                    <a:cubicBezTo>
                      <a:pt x="21893" y="67125"/>
                      <a:pt x="0" y="77584"/>
                      <a:pt x="0" y="77584"/>
                    </a:cubicBezTo>
                    <a:lnTo>
                      <a:pt x="47597" y="213905"/>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2" name="任意多边形: 形状 681"/>
              <p:cNvSpPr/>
              <p:nvPr>
                <p:custDataLst>
                  <p:tags r:id="rId416"/>
                </p:custDataLst>
              </p:nvPr>
            </p:nvSpPr>
            <p:spPr>
              <a:xfrm>
                <a:off x="10317000" y="5399983"/>
                <a:ext cx="182855" cy="203507"/>
              </a:xfrm>
              <a:custGeom>
                <a:avLst/>
                <a:gdLst>
                  <a:gd name="connsiteX0" fmla="*/ 131624 w 182855"/>
                  <a:gd name="connsiteY0" fmla="*/ 0 h 203507"/>
                  <a:gd name="connsiteX1" fmla="*/ 0 w 182855"/>
                  <a:gd name="connsiteY1" fmla="*/ 50877 h 203507"/>
                  <a:gd name="connsiteX2" fmla="*/ 48927 w 182855"/>
                  <a:gd name="connsiteY2" fmla="*/ 203507 h 203507"/>
                  <a:gd name="connsiteX3" fmla="*/ 147489 w 182855"/>
                  <a:gd name="connsiteY3" fmla="*/ 174346 h 203507"/>
                  <a:gd name="connsiteX4" fmla="*/ 182855 w 182855"/>
                  <a:gd name="connsiteY4" fmla="*/ 152099 h 203507"/>
                  <a:gd name="connsiteX5" fmla="*/ 131624 w 182855"/>
                  <a:gd name="connsiteY5" fmla="*/ 0 h 203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55" h="203507">
                    <a:moveTo>
                      <a:pt x="131624" y="0"/>
                    </a:moveTo>
                    <a:lnTo>
                      <a:pt x="0" y="50877"/>
                    </a:lnTo>
                    <a:lnTo>
                      <a:pt x="48927" y="203507"/>
                    </a:lnTo>
                    <a:cubicBezTo>
                      <a:pt x="48927" y="203507"/>
                      <a:pt x="146869" y="175410"/>
                      <a:pt x="147489" y="174346"/>
                    </a:cubicBezTo>
                    <a:cubicBezTo>
                      <a:pt x="148110" y="173282"/>
                      <a:pt x="182855" y="152099"/>
                      <a:pt x="182855" y="152099"/>
                    </a:cubicBezTo>
                    <a:lnTo>
                      <a:pt x="131624"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3" name="任意多边形: 形状 682"/>
              <p:cNvSpPr/>
              <p:nvPr>
                <p:custDataLst>
                  <p:tags r:id="rId417"/>
                </p:custDataLst>
              </p:nvPr>
            </p:nvSpPr>
            <p:spPr>
              <a:xfrm>
                <a:off x="9859109" y="4156958"/>
                <a:ext cx="583842" cy="1557414"/>
              </a:xfrm>
              <a:custGeom>
                <a:avLst/>
                <a:gdLst>
                  <a:gd name="connsiteX0" fmla="*/ 0 w 583842"/>
                  <a:gd name="connsiteY0" fmla="*/ 55752 h 1557414"/>
                  <a:gd name="connsiteX1" fmla="*/ 64527 w 583842"/>
                  <a:gd name="connsiteY1" fmla="*/ 21007 h 1557414"/>
                  <a:gd name="connsiteX2" fmla="*/ 117974 w 583842"/>
                  <a:gd name="connsiteY2" fmla="*/ 0 h 1557414"/>
                  <a:gd name="connsiteX3" fmla="*/ 583842 w 583842"/>
                  <a:gd name="connsiteY3" fmla="*/ 1536852 h 1557414"/>
                  <a:gd name="connsiteX4" fmla="*/ 556897 w 583842"/>
                  <a:gd name="connsiteY4" fmla="*/ 1549527 h 1557414"/>
                  <a:gd name="connsiteX5" fmla="*/ 497245 w 583842"/>
                  <a:gd name="connsiteY5" fmla="*/ 1557415 h 1557414"/>
                  <a:gd name="connsiteX6" fmla="*/ 0 w 583842"/>
                  <a:gd name="connsiteY6" fmla="*/ 55752 h 1557414"/>
                  <a:gd name="connsiteX7" fmla="*/ 0 w 583842"/>
                  <a:gd name="connsiteY7" fmla="*/ 55752 h 1557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3842" h="1557414">
                    <a:moveTo>
                      <a:pt x="0" y="55752"/>
                    </a:moveTo>
                    <a:cubicBezTo>
                      <a:pt x="0" y="55752"/>
                      <a:pt x="28895" y="45824"/>
                      <a:pt x="64527" y="21007"/>
                    </a:cubicBezTo>
                    <a:cubicBezTo>
                      <a:pt x="78088" y="11523"/>
                      <a:pt x="96524" y="4786"/>
                      <a:pt x="117974" y="0"/>
                    </a:cubicBezTo>
                    <a:cubicBezTo>
                      <a:pt x="70643" y="59474"/>
                      <a:pt x="552643" y="1543233"/>
                      <a:pt x="583842" y="1536852"/>
                    </a:cubicBezTo>
                    <a:lnTo>
                      <a:pt x="556897" y="1549527"/>
                    </a:lnTo>
                    <a:cubicBezTo>
                      <a:pt x="524634" y="1556351"/>
                      <a:pt x="497245" y="1557415"/>
                      <a:pt x="497245" y="1557415"/>
                    </a:cubicBezTo>
                    <a:lnTo>
                      <a:pt x="0" y="55752"/>
                    </a:lnTo>
                    <a:lnTo>
                      <a:pt x="0" y="55752"/>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4" name="任意多边形: 形状 683"/>
              <p:cNvSpPr/>
              <p:nvPr>
                <p:custDataLst>
                  <p:tags r:id="rId418"/>
                </p:custDataLst>
              </p:nvPr>
            </p:nvSpPr>
            <p:spPr>
              <a:xfrm>
                <a:off x="9860668" y="4207344"/>
                <a:ext cx="494369" cy="1508692"/>
              </a:xfrm>
              <a:custGeom>
                <a:avLst/>
                <a:gdLst>
                  <a:gd name="connsiteX0" fmla="*/ 37 w 494369"/>
                  <a:gd name="connsiteY0" fmla="*/ 314 h 1508692"/>
                  <a:gd name="connsiteX1" fmla="*/ 93459 w 494369"/>
                  <a:gd name="connsiteY1" fmla="*/ 303980 h 1508692"/>
                  <a:gd name="connsiteX2" fmla="*/ 190692 w 494369"/>
                  <a:gd name="connsiteY2" fmla="*/ 606404 h 1508692"/>
                  <a:gd name="connsiteX3" fmla="*/ 387817 w 494369"/>
                  <a:gd name="connsiteY3" fmla="*/ 1194944 h 1508692"/>
                  <a:gd name="connsiteX4" fmla="*/ 487710 w 494369"/>
                  <a:gd name="connsiteY4" fmla="*/ 1501446 h 1508692"/>
                  <a:gd name="connsiteX5" fmla="*/ 493382 w 494369"/>
                  <a:gd name="connsiteY5" fmla="*/ 1499142 h 1508692"/>
                  <a:gd name="connsiteX6" fmla="*/ 405278 w 494369"/>
                  <a:gd name="connsiteY6" fmla="*/ 1227296 h 1508692"/>
                  <a:gd name="connsiteX7" fmla="*/ 309552 w 494369"/>
                  <a:gd name="connsiteY7" fmla="*/ 945790 h 1508692"/>
                  <a:gd name="connsiteX8" fmla="*/ 110033 w 494369"/>
                  <a:gd name="connsiteY8" fmla="*/ 340497 h 1508692"/>
                  <a:gd name="connsiteX9" fmla="*/ 125 w 494369"/>
                  <a:gd name="connsiteY9" fmla="*/ 226 h 1508692"/>
                  <a:gd name="connsiteX10" fmla="*/ 37 w 494369"/>
                  <a:gd name="connsiteY10" fmla="*/ 314 h 1508692"/>
                  <a:gd name="connsiteX11" fmla="*/ 37 w 494369"/>
                  <a:gd name="connsiteY11" fmla="*/ 314 h 1508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4369" h="1508692">
                    <a:moveTo>
                      <a:pt x="37" y="314"/>
                    </a:moveTo>
                    <a:cubicBezTo>
                      <a:pt x="29109" y="101714"/>
                      <a:pt x="61284" y="202935"/>
                      <a:pt x="93459" y="303980"/>
                    </a:cubicBezTo>
                    <a:cubicBezTo>
                      <a:pt x="125545" y="404847"/>
                      <a:pt x="157808" y="505803"/>
                      <a:pt x="190692" y="606404"/>
                    </a:cubicBezTo>
                    <a:cubicBezTo>
                      <a:pt x="255041" y="803175"/>
                      <a:pt x="320986" y="999148"/>
                      <a:pt x="387817" y="1194944"/>
                    </a:cubicBezTo>
                    <a:cubicBezTo>
                      <a:pt x="422474" y="1296521"/>
                      <a:pt x="457130" y="1398629"/>
                      <a:pt x="487710" y="1501446"/>
                    </a:cubicBezTo>
                    <a:cubicBezTo>
                      <a:pt x="490989" y="1512526"/>
                      <a:pt x="496662" y="1510221"/>
                      <a:pt x="493382" y="1499142"/>
                    </a:cubicBezTo>
                    <a:cubicBezTo>
                      <a:pt x="466260" y="1408024"/>
                      <a:pt x="435946" y="1317438"/>
                      <a:pt x="405278" y="1227296"/>
                    </a:cubicBezTo>
                    <a:cubicBezTo>
                      <a:pt x="373370" y="1133431"/>
                      <a:pt x="341195" y="1039743"/>
                      <a:pt x="309552" y="945790"/>
                    </a:cubicBezTo>
                    <a:cubicBezTo>
                      <a:pt x="241834" y="744587"/>
                      <a:pt x="175003" y="542675"/>
                      <a:pt x="110033" y="340497"/>
                    </a:cubicBezTo>
                    <a:cubicBezTo>
                      <a:pt x="73604" y="227044"/>
                      <a:pt x="38150" y="113147"/>
                      <a:pt x="125" y="226"/>
                    </a:cubicBezTo>
                    <a:cubicBezTo>
                      <a:pt x="37" y="-129"/>
                      <a:pt x="-52" y="-40"/>
                      <a:pt x="37" y="314"/>
                    </a:cubicBezTo>
                    <a:lnTo>
                      <a:pt x="37" y="3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5" name="任意多边形: 形状 684"/>
              <p:cNvSpPr/>
              <p:nvPr>
                <p:custDataLst>
                  <p:tags r:id="rId419"/>
                </p:custDataLst>
              </p:nvPr>
            </p:nvSpPr>
            <p:spPr>
              <a:xfrm>
                <a:off x="9860986" y="4143912"/>
                <a:ext cx="240965" cy="67468"/>
              </a:xfrm>
              <a:custGeom>
                <a:avLst/>
                <a:gdLst>
                  <a:gd name="connsiteX0" fmla="*/ 251 w 240965"/>
                  <a:gd name="connsiteY0" fmla="*/ 67469 h 67468"/>
                  <a:gd name="connsiteX1" fmla="*/ 20814 w 240965"/>
                  <a:gd name="connsiteY1" fmla="*/ 58428 h 67468"/>
                  <a:gd name="connsiteX2" fmla="*/ 42530 w 240965"/>
                  <a:gd name="connsiteY2" fmla="*/ 46994 h 67468"/>
                  <a:gd name="connsiteX3" fmla="*/ 88443 w 240965"/>
                  <a:gd name="connsiteY3" fmla="*/ 28026 h 67468"/>
                  <a:gd name="connsiteX4" fmla="*/ 184701 w 240965"/>
                  <a:gd name="connsiteY4" fmla="*/ 8260 h 67468"/>
                  <a:gd name="connsiteX5" fmla="*/ 212001 w 240965"/>
                  <a:gd name="connsiteY5" fmla="*/ 7196 h 67468"/>
                  <a:gd name="connsiteX6" fmla="*/ 226005 w 240965"/>
                  <a:gd name="connsiteY6" fmla="*/ 7374 h 67468"/>
                  <a:gd name="connsiteX7" fmla="*/ 239123 w 240965"/>
                  <a:gd name="connsiteY7" fmla="*/ 6931 h 67468"/>
                  <a:gd name="connsiteX8" fmla="*/ 239478 w 240965"/>
                  <a:gd name="connsiteY8" fmla="*/ 2055 h 67468"/>
                  <a:gd name="connsiteX9" fmla="*/ 228753 w 240965"/>
                  <a:gd name="connsiteY9" fmla="*/ 371 h 67468"/>
                  <a:gd name="connsiteX10" fmla="*/ 216344 w 240965"/>
                  <a:gd name="connsiteY10" fmla="*/ 17 h 67468"/>
                  <a:gd name="connsiteX11" fmla="*/ 190640 w 240965"/>
                  <a:gd name="connsiteY11" fmla="*/ 637 h 67468"/>
                  <a:gd name="connsiteX12" fmla="*/ 140206 w 240965"/>
                  <a:gd name="connsiteY12" fmla="*/ 7019 h 67468"/>
                  <a:gd name="connsiteX13" fmla="*/ 44834 w 240965"/>
                  <a:gd name="connsiteY13" fmla="*/ 38219 h 67468"/>
                  <a:gd name="connsiteX14" fmla="*/ 20371 w 240965"/>
                  <a:gd name="connsiteY14" fmla="*/ 50982 h 67468"/>
                  <a:gd name="connsiteX15" fmla="*/ 73 w 240965"/>
                  <a:gd name="connsiteY15" fmla="*/ 67025 h 67468"/>
                  <a:gd name="connsiteX16" fmla="*/ 251 w 240965"/>
                  <a:gd name="connsiteY16" fmla="*/ 67469 h 67468"/>
                  <a:gd name="connsiteX17" fmla="*/ 251 w 240965"/>
                  <a:gd name="connsiteY17" fmla="*/ 67469 h 67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0965" h="67468">
                    <a:moveTo>
                      <a:pt x="251" y="67469"/>
                    </a:moveTo>
                    <a:cubicBezTo>
                      <a:pt x="7785" y="66228"/>
                      <a:pt x="14255" y="62150"/>
                      <a:pt x="20814" y="58428"/>
                    </a:cubicBezTo>
                    <a:cubicBezTo>
                      <a:pt x="27905" y="54439"/>
                      <a:pt x="35173" y="50628"/>
                      <a:pt x="42530" y="46994"/>
                    </a:cubicBezTo>
                    <a:cubicBezTo>
                      <a:pt x="57421" y="39726"/>
                      <a:pt x="72754" y="33433"/>
                      <a:pt x="88443" y="28026"/>
                    </a:cubicBezTo>
                    <a:cubicBezTo>
                      <a:pt x="119554" y="17390"/>
                      <a:pt x="151995" y="10742"/>
                      <a:pt x="184701" y="8260"/>
                    </a:cubicBezTo>
                    <a:cubicBezTo>
                      <a:pt x="193831" y="7551"/>
                      <a:pt x="202872" y="7196"/>
                      <a:pt x="212001" y="7196"/>
                    </a:cubicBezTo>
                    <a:cubicBezTo>
                      <a:pt x="216699" y="7196"/>
                      <a:pt x="221396" y="7285"/>
                      <a:pt x="226005" y="7374"/>
                    </a:cubicBezTo>
                    <a:cubicBezTo>
                      <a:pt x="230437" y="7551"/>
                      <a:pt x="234869" y="8526"/>
                      <a:pt x="239123" y="6931"/>
                    </a:cubicBezTo>
                    <a:cubicBezTo>
                      <a:pt x="241517" y="6044"/>
                      <a:pt x="241517" y="3208"/>
                      <a:pt x="239478" y="2055"/>
                    </a:cubicBezTo>
                    <a:cubicBezTo>
                      <a:pt x="236198" y="194"/>
                      <a:pt x="232565" y="549"/>
                      <a:pt x="228753" y="371"/>
                    </a:cubicBezTo>
                    <a:cubicBezTo>
                      <a:pt x="224587" y="194"/>
                      <a:pt x="220421" y="105"/>
                      <a:pt x="216344" y="17"/>
                    </a:cubicBezTo>
                    <a:cubicBezTo>
                      <a:pt x="207746" y="-72"/>
                      <a:pt x="199149" y="194"/>
                      <a:pt x="190640" y="637"/>
                    </a:cubicBezTo>
                    <a:cubicBezTo>
                      <a:pt x="173710" y="1612"/>
                      <a:pt x="156870" y="3740"/>
                      <a:pt x="140206" y="7019"/>
                    </a:cubicBezTo>
                    <a:cubicBezTo>
                      <a:pt x="107234" y="13401"/>
                      <a:pt x="75148" y="23771"/>
                      <a:pt x="44834" y="38219"/>
                    </a:cubicBezTo>
                    <a:cubicBezTo>
                      <a:pt x="36502" y="42207"/>
                      <a:pt x="28348" y="46373"/>
                      <a:pt x="20371" y="50982"/>
                    </a:cubicBezTo>
                    <a:cubicBezTo>
                      <a:pt x="12925" y="55326"/>
                      <a:pt x="4682" y="59669"/>
                      <a:pt x="73" y="67025"/>
                    </a:cubicBezTo>
                    <a:cubicBezTo>
                      <a:pt x="-104" y="67291"/>
                      <a:pt x="73" y="67469"/>
                      <a:pt x="251" y="67469"/>
                    </a:cubicBezTo>
                    <a:lnTo>
                      <a:pt x="251" y="674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6" name="任意多边形: 形状 685"/>
              <p:cNvSpPr/>
              <p:nvPr>
                <p:custDataLst>
                  <p:tags r:id="rId420"/>
                </p:custDataLst>
              </p:nvPr>
            </p:nvSpPr>
            <p:spPr>
              <a:xfrm>
                <a:off x="10097120" y="4145233"/>
                <a:ext cx="482064" cy="1492508"/>
              </a:xfrm>
              <a:custGeom>
                <a:avLst/>
                <a:gdLst>
                  <a:gd name="connsiteX0" fmla="*/ 64 w 482064"/>
                  <a:gd name="connsiteY0" fmla="*/ 1975 h 1492508"/>
                  <a:gd name="connsiteX1" fmla="*/ 91536 w 482064"/>
                  <a:gd name="connsiteY1" fmla="*/ 293675 h 1492508"/>
                  <a:gd name="connsiteX2" fmla="*/ 184692 w 482064"/>
                  <a:gd name="connsiteY2" fmla="*/ 584754 h 1492508"/>
                  <a:gd name="connsiteX3" fmla="*/ 370206 w 482064"/>
                  <a:gd name="connsiteY3" fmla="*/ 1163899 h 1492508"/>
                  <a:gd name="connsiteX4" fmla="*/ 475328 w 482064"/>
                  <a:gd name="connsiteY4" fmla="*/ 1490432 h 1492508"/>
                  <a:gd name="connsiteX5" fmla="*/ 481887 w 482064"/>
                  <a:gd name="connsiteY5" fmla="*/ 1488128 h 1492508"/>
                  <a:gd name="connsiteX6" fmla="*/ 295575 w 482064"/>
                  <a:gd name="connsiteY6" fmla="*/ 905969 h 1492508"/>
                  <a:gd name="connsiteX7" fmla="*/ 109529 w 482064"/>
                  <a:gd name="connsiteY7" fmla="*/ 327002 h 1492508"/>
                  <a:gd name="connsiteX8" fmla="*/ 2901 w 482064"/>
                  <a:gd name="connsiteY8" fmla="*/ 1000 h 1492508"/>
                  <a:gd name="connsiteX9" fmla="*/ 64 w 482064"/>
                  <a:gd name="connsiteY9" fmla="*/ 1975 h 1492508"/>
                  <a:gd name="connsiteX10" fmla="*/ 64 w 482064"/>
                  <a:gd name="connsiteY10" fmla="*/ 1975 h 1492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2064" h="1492508">
                    <a:moveTo>
                      <a:pt x="64" y="1975"/>
                    </a:moveTo>
                    <a:cubicBezTo>
                      <a:pt x="29137" y="99563"/>
                      <a:pt x="60514" y="196619"/>
                      <a:pt x="91536" y="293675"/>
                    </a:cubicBezTo>
                    <a:cubicBezTo>
                      <a:pt x="122559" y="390731"/>
                      <a:pt x="153670" y="487698"/>
                      <a:pt x="184692" y="584754"/>
                    </a:cubicBezTo>
                    <a:cubicBezTo>
                      <a:pt x="246471" y="777802"/>
                      <a:pt x="308250" y="970850"/>
                      <a:pt x="370206" y="1163899"/>
                    </a:cubicBezTo>
                    <a:cubicBezTo>
                      <a:pt x="405129" y="1272743"/>
                      <a:pt x="440228" y="1381587"/>
                      <a:pt x="475328" y="1490432"/>
                    </a:cubicBezTo>
                    <a:cubicBezTo>
                      <a:pt x="476658" y="1494420"/>
                      <a:pt x="483217" y="1492116"/>
                      <a:pt x="481887" y="1488128"/>
                    </a:cubicBezTo>
                    <a:cubicBezTo>
                      <a:pt x="420020" y="1294016"/>
                      <a:pt x="357975" y="1099904"/>
                      <a:pt x="295575" y="905969"/>
                    </a:cubicBezTo>
                    <a:cubicBezTo>
                      <a:pt x="233531" y="713010"/>
                      <a:pt x="171574" y="519961"/>
                      <a:pt x="109529" y="327002"/>
                    </a:cubicBezTo>
                    <a:cubicBezTo>
                      <a:pt x="74518" y="218157"/>
                      <a:pt x="40128" y="109047"/>
                      <a:pt x="2901" y="1000"/>
                    </a:cubicBezTo>
                    <a:cubicBezTo>
                      <a:pt x="2458" y="-861"/>
                      <a:pt x="-467" y="114"/>
                      <a:pt x="64" y="1975"/>
                    </a:cubicBezTo>
                    <a:lnTo>
                      <a:pt x="64" y="19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7" name="任意多边形: 形状 686"/>
              <p:cNvSpPr/>
              <p:nvPr>
                <p:custDataLst>
                  <p:tags r:id="rId421"/>
                </p:custDataLst>
              </p:nvPr>
            </p:nvSpPr>
            <p:spPr>
              <a:xfrm>
                <a:off x="10347707" y="5633862"/>
                <a:ext cx="228799" cy="85275"/>
              </a:xfrm>
              <a:custGeom>
                <a:avLst/>
                <a:gdLst>
                  <a:gd name="connsiteX0" fmla="*/ 227843 w 228799"/>
                  <a:gd name="connsiteY0" fmla="*/ 31 h 85275"/>
                  <a:gd name="connsiteX1" fmla="*/ 207723 w 228799"/>
                  <a:gd name="connsiteY1" fmla="*/ 9248 h 85275"/>
                  <a:gd name="connsiteX2" fmla="*/ 187780 w 228799"/>
                  <a:gd name="connsiteY2" fmla="*/ 19707 h 85275"/>
                  <a:gd name="connsiteX3" fmla="*/ 144792 w 228799"/>
                  <a:gd name="connsiteY3" fmla="*/ 39473 h 85275"/>
                  <a:gd name="connsiteX4" fmla="*/ 57486 w 228799"/>
                  <a:gd name="connsiteY4" fmla="*/ 67393 h 85275"/>
                  <a:gd name="connsiteX5" fmla="*/ 31693 w 228799"/>
                  <a:gd name="connsiteY5" fmla="*/ 72712 h 85275"/>
                  <a:gd name="connsiteX6" fmla="*/ 18575 w 228799"/>
                  <a:gd name="connsiteY6" fmla="*/ 74928 h 85275"/>
                  <a:gd name="connsiteX7" fmla="*/ 12814 w 228799"/>
                  <a:gd name="connsiteY7" fmla="*/ 75725 h 85275"/>
                  <a:gd name="connsiteX8" fmla="*/ 9534 w 228799"/>
                  <a:gd name="connsiteY8" fmla="*/ 76168 h 85275"/>
                  <a:gd name="connsiteX9" fmla="*/ 8204 w 228799"/>
                  <a:gd name="connsiteY9" fmla="*/ 76346 h 85275"/>
                  <a:gd name="connsiteX10" fmla="*/ 6786 w 228799"/>
                  <a:gd name="connsiteY10" fmla="*/ 81132 h 85275"/>
                  <a:gd name="connsiteX11" fmla="*/ 4570 w 228799"/>
                  <a:gd name="connsiteY11" fmla="*/ 80511 h 85275"/>
                  <a:gd name="connsiteX12" fmla="*/ 4836 w 228799"/>
                  <a:gd name="connsiteY12" fmla="*/ 80689 h 85275"/>
                  <a:gd name="connsiteX13" fmla="*/ 3861 w 228799"/>
                  <a:gd name="connsiteY13" fmla="*/ 78739 h 85275"/>
                  <a:gd name="connsiteX14" fmla="*/ 3861 w 228799"/>
                  <a:gd name="connsiteY14" fmla="*/ 79182 h 85275"/>
                  <a:gd name="connsiteX15" fmla="*/ 8736 w 228799"/>
                  <a:gd name="connsiteY15" fmla="*/ 80600 h 85275"/>
                  <a:gd name="connsiteX16" fmla="*/ 2266 w 228799"/>
                  <a:gd name="connsiteY16" fmla="*/ 75459 h 85275"/>
                  <a:gd name="connsiteX17" fmla="*/ 937 w 228799"/>
                  <a:gd name="connsiteY17" fmla="*/ 82727 h 85275"/>
                  <a:gd name="connsiteX18" fmla="*/ 10864 w 228799"/>
                  <a:gd name="connsiteY18" fmla="*/ 84943 h 85275"/>
                  <a:gd name="connsiteX19" fmla="*/ 66793 w 228799"/>
                  <a:gd name="connsiteY19" fmla="*/ 73687 h 85275"/>
                  <a:gd name="connsiteX20" fmla="*/ 175548 w 228799"/>
                  <a:gd name="connsiteY20" fmla="*/ 34066 h 85275"/>
                  <a:gd name="connsiteX21" fmla="*/ 202937 w 228799"/>
                  <a:gd name="connsiteY21" fmla="*/ 19619 h 85275"/>
                  <a:gd name="connsiteX22" fmla="*/ 228730 w 228799"/>
                  <a:gd name="connsiteY22" fmla="*/ 1272 h 85275"/>
                  <a:gd name="connsiteX23" fmla="*/ 227843 w 228799"/>
                  <a:gd name="connsiteY23" fmla="*/ 31 h 85275"/>
                  <a:gd name="connsiteX24" fmla="*/ 227843 w 228799"/>
                  <a:gd name="connsiteY24" fmla="*/ 31 h 8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28799" h="85275">
                    <a:moveTo>
                      <a:pt x="227843" y="31"/>
                    </a:moveTo>
                    <a:cubicBezTo>
                      <a:pt x="220841" y="1892"/>
                      <a:pt x="214016" y="5880"/>
                      <a:pt x="207723" y="9248"/>
                    </a:cubicBezTo>
                    <a:cubicBezTo>
                      <a:pt x="201075" y="12705"/>
                      <a:pt x="194428" y="16250"/>
                      <a:pt x="187780" y="19707"/>
                    </a:cubicBezTo>
                    <a:cubicBezTo>
                      <a:pt x="173687" y="26798"/>
                      <a:pt x="159417" y="33446"/>
                      <a:pt x="144792" y="39473"/>
                    </a:cubicBezTo>
                    <a:cubicBezTo>
                      <a:pt x="116517" y="51085"/>
                      <a:pt x="87267" y="60480"/>
                      <a:pt x="57486" y="67393"/>
                    </a:cubicBezTo>
                    <a:cubicBezTo>
                      <a:pt x="48977" y="69344"/>
                      <a:pt x="40379" y="71116"/>
                      <a:pt x="31693" y="72712"/>
                    </a:cubicBezTo>
                    <a:cubicBezTo>
                      <a:pt x="27350" y="73509"/>
                      <a:pt x="22918" y="74218"/>
                      <a:pt x="18575" y="74928"/>
                    </a:cubicBezTo>
                    <a:cubicBezTo>
                      <a:pt x="16625" y="75193"/>
                      <a:pt x="14764" y="75459"/>
                      <a:pt x="12814" y="75725"/>
                    </a:cubicBezTo>
                    <a:cubicBezTo>
                      <a:pt x="11750" y="75814"/>
                      <a:pt x="10598" y="75991"/>
                      <a:pt x="9534" y="76168"/>
                    </a:cubicBezTo>
                    <a:cubicBezTo>
                      <a:pt x="9091" y="76257"/>
                      <a:pt x="8648" y="76257"/>
                      <a:pt x="8204" y="76346"/>
                    </a:cubicBezTo>
                    <a:cubicBezTo>
                      <a:pt x="6166" y="76346"/>
                      <a:pt x="5723" y="77941"/>
                      <a:pt x="6786" y="81132"/>
                    </a:cubicBezTo>
                    <a:cubicBezTo>
                      <a:pt x="6077" y="80955"/>
                      <a:pt x="5280" y="80689"/>
                      <a:pt x="4570" y="80511"/>
                    </a:cubicBezTo>
                    <a:cubicBezTo>
                      <a:pt x="4659" y="80600"/>
                      <a:pt x="4748" y="80689"/>
                      <a:pt x="4836" y="80689"/>
                    </a:cubicBezTo>
                    <a:cubicBezTo>
                      <a:pt x="4482" y="80068"/>
                      <a:pt x="4127" y="79359"/>
                      <a:pt x="3861" y="78739"/>
                    </a:cubicBezTo>
                    <a:cubicBezTo>
                      <a:pt x="3861" y="78916"/>
                      <a:pt x="3861" y="79005"/>
                      <a:pt x="3861" y="79182"/>
                    </a:cubicBezTo>
                    <a:cubicBezTo>
                      <a:pt x="3684" y="81752"/>
                      <a:pt x="7230" y="82107"/>
                      <a:pt x="8736" y="80600"/>
                    </a:cubicBezTo>
                    <a:cubicBezTo>
                      <a:pt x="12725" y="76789"/>
                      <a:pt x="5900" y="73155"/>
                      <a:pt x="2266" y="75459"/>
                    </a:cubicBezTo>
                    <a:cubicBezTo>
                      <a:pt x="-216" y="77055"/>
                      <a:pt x="-659" y="80423"/>
                      <a:pt x="937" y="82727"/>
                    </a:cubicBezTo>
                    <a:cubicBezTo>
                      <a:pt x="3152" y="85741"/>
                      <a:pt x="7496" y="85475"/>
                      <a:pt x="10864" y="84943"/>
                    </a:cubicBezTo>
                    <a:cubicBezTo>
                      <a:pt x="29654" y="81930"/>
                      <a:pt x="48356" y="78295"/>
                      <a:pt x="66793" y="73687"/>
                    </a:cubicBezTo>
                    <a:cubicBezTo>
                      <a:pt x="104285" y="64291"/>
                      <a:pt x="140803" y="50996"/>
                      <a:pt x="175548" y="34066"/>
                    </a:cubicBezTo>
                    <a:cubicBezTo>
                      <a:pt x="184855" y="29546"/>
                      <a:pt x="193985" y="24760"/>
                      <a:pt x="202937" y="19619"/>
                    </a:cubicBezTo>
                    <a:cubicBezTo>
                      <a:pt x="211800" y="14655"/>
                      <a:pt x="222171" y="8983"/>
                      <a:pt x="228730" y="1272"/>
                    </a:cubicBezTo>
                    <a:cubicBezTo>
                      <a:pt x="228996" y="474"/>
                      <a:pt x="228464" y="-147"/>
                      <a:pt x="227843" y="31"/>
                    </a:cubicBezTo>
                    <a:lnTo>
                      <a:pt x="227843" y="3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8" name="任意多边形: 形状 687"/>
              <p:cNvSpPr/>
              <p:nvPr>
                <p:custDataLst>
                  <p:tags r:id="rId422"/>
                </p:custDataLst>
              </p:nvPr>
            </p:nvSpPr>
            <p:spPr>
              <a:xfrm>
                <a:off x="9942037" y="4402854"/>
                <a:ext cx="238020" cy="78336"/>
              </a:xfrm>
              <a:custGeom>
                <a:avLst/>
                <a:gdLst>
                  <a:gd name="connsiteX0" fmla="*/ 236869 w 238020"/>
                  <a:gd name="connsiteY0" fmla="*/ 777 h 78336"/>
                  <a:gd name="connsiteX1" fmla="*/ 227296 w 238020"/>
                  <a:gd name="connsiteY1" fmla="*/ 423 h 78336"/>
                  <a:gd name="connsiteX2" fmla="*/ 214621 w 238020"/>
                  <a:gd name="connsiteY2" fmla="*/ 2461 h 78336"/>
                  <a:gd name="connsiteX3" fmla="*/ 190246 w 238020"/>
                  <a:gd name="connsiteY3" fmla="*/ 7159 h 78336"/>
                  <a:gd name="connsiteX4" fmla="*/ 143358 w 238020"/>
                  <a:gd name="connsiteY4" fmla="*/ 18504 h 78336"/>
                  <a:gd name="connsiteX5" fmla="*/ 50025 w 238020"/>
                  <a:gd name="connsiteY5" fmla="*/ 50236 h 78336"/>
                  <a:gd name="connsiteX6" fmla="*/ 24055 w 238020"/>
                  <a:gd name="connsiteY6" fmla="*/ 61404 h 78336"/>
                  <a:gd name="connsiteX7" fmla="*/ 11557 w 238020"/>
                  <a:gd name="connsiteY7" fmla="*/ 67165 h 78336"/>
                  <a:gd name="connsiteX8" fmla="*/ 655 w 238020"/>
                  <a:gd name="connsiteY8" fmla="*/ 73990 h 78336"/>
                  <a:gd name="connsiteX9" fmla="*/ 2871 w 238020"/>
                  <a:gd name="connsiteY9" fmla="*/ 78333 h 78336"/>
                  <a:gd name="connsiteX10" fmla="*/ 13330 w 238020"/>
                  <a:gd name="connsiteY10" fmla="*/ 74965 h 78336"/>
                  <a:gd name="connsiteX11" fmla="*/ 24232 w 238020"/>
                  <a:gd name="connsiteY11" fmla="*/ 69913 h 78336"/>
                  <a:gd name="connsiteX12" fmla="*/ 46214 w 238020"/>
                  <a:gd name="connsiteY12" fmla="*/ 60340 h 78336"/>
                  <a:gd name="connsiteX13" fmla="*/ 91861 w 238020"/>
                  <a:gd name="connsiteY13" fmla="*/ 42790 h 78336"/>
                  <a:gd name="connsiteX14" fmla="*/ 185017 w 238020"/>
                  <a:gd name="connsiteY14" fmla="*/ 16200 h 78336"/>
                  <a:gd name="connsiteX15" fmla="*/ 211608 w 238020"/>
                  <a:gd name="connsiteY15" fmla="*/ 10616 h 78336"/>
                  <a:gd name="connsiteX16" fmla="*/ 225080 w 238020"/>
                  <a:gd name="connsiteY16" fmla="*/ 8045 h 78336"/>
                  <a:gd name="connsiteX17" fmla="*/ 237046 w 238020"/>
                  <a:gd name="connsiteY17" fmla="*/ 4323 h 78336"/>
                  <a:gd name="connsiteX18" fmla="*/ 236869 w 238020"/>
                  <a:gd name="connsiteY18" fmla="*/ 777 h 78336"/>
                  <a:gd name="connsiteX19" fmla="*/ 236869 w 238020"/>
                  <a:gd name="connsiteY19" fmla="*/ 777 h 78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8020" h="78336">
                    <a:moveTo>
                      <a:pt x="236869" y="777"/>
                    </a:moveTo>
                    <a:cubicBezTo>
                      <a:pt x="233855" y="-463"/>
                      <a:pt x="230487" y="68"/>
                      <a:pt x="227296" y="423"/>
                    </a:cubicBezTo>
                    <a:cubicBezTo>
                      <a:pt x="223041" y="954"/>
                      <a:pt x="218787" y="1664"/>
                      <a:pt x="214621" y="2461"/>
                    </a:cubicBezTo>
                    <a:cubicBezTo>
                      <a:pt x="206467" y="3880"/>
                      <a:pt x="198312" y="5475"/>
                      <a:pt x="190246" y="7159"/>
                    </a:cubicBezTo>
                    <a:cubicBezTo>
                      <a:pt x="174469" y="10439"/>
                      <a:pt x="158869" y="14250"/>
                      <a:pt x="143358" y="18504"/>
                    </a:cubicBezTo>
                    <a:cubicBezTo>
                      <a:pt x="111627" y="27191"/>
                      <a:pt x="80427" y="37827"/>
                      <a:pt x="50025" y="50236"/>
                    </a:cubicBezTo>
                    <a:cubicBezTo>
                      <a:pt x="41250" y="53781"/>
                      <a:pt x="32652" y="57504"/>
                      <a:pt x="24055" y="61404"/>
                    </a:cubicBezTo>
                    <a:cubicBezTo>
                      <a:pt x="19889" y="63265"/>
                      <a:pt x="15723" y="65215"/>
                      <a:pt x="11557" y="67165"/>
                    </a:cubicBezTo>
                    <a:cubicBezTo>
                      <a:pt x="7657" y="69027"/>
                      <a:pt x="3314" y="70533"/>
                      <a:pt x="655" y="73990"/>
                    </a:cubicBezTo>
                    <a:cubicBezTo>
                      <a:pt x="-852" y="75940"/>
                      <a:pt x="389" y="78333"/>
                      <a:pt x="2871" y="78333"/>
                    </a:cubicBezTo>
                    <a:cubicBezTo>
                      <a:pt x="6771" y="78422"/>
                      <a:pt x="9873" y="76561"/>
                      <a:pt x="13330" y="74965"/>
                    </a:cubicBezTo>
                    <a:cubicBezTo>
                      <a:pt x="16964" y="73281"/>
                      <a:pt x="20598" y="71597"/>
                      <a:pt x="24232" y="69913"/>
                    </a:cubicBezTo>
                    <a:cubicBezTo>
                      <a:pt x="31500" y="66633"/>
                      <a:pt x="38857" y="63443"/>
                      <a:pt x="46214" y="60340"/>
                    </a:cubicBezTo>
                    <a:cubicBezTo>
                      <a:pt x="61282" y="54047"/>
                      <a:pt x="76438" y="48197"/>
                      <a:pt x="91861" y="42790"/>
                    </a:cubicBezTo>
                    <a:cubicBezTo>
                      <a:pt x="122352" y="32154"/>
                      <a:pt x="153551" y="23380"/>
                      <a:pt x="185017" y="16200"/>
                    </a:cubicBezTo>
                    <a:cubicBezTo>
                      <a:pt x="193881" y="14161"/>
                      <a:pt x="202744" y="12300"/>
                      <a:pt x="211608" y="10616"/>
                    </a:cubicBezTo>
                    <a:cubicBezTo>
                      <a:pt x="216128" y="9730"/>
                      <a:pt x="220560" y="8932"/>
                      <a:pt x="225080" y="8045"/>
                    </a:cubicBezTo>
                    <a:cubicBezTo>
                      <a:pt x="228980" y="7336"/>
                      <a:pt x="234032" y="6893"/>
                      <a:pt x="237046" y="4323"/>
                    </a:cubicBezTo>
                    <a:cubicBezTo>
                      <a:pt x="238287" y="3348"/>
                      <a:pt x="238464" y="1487"/>
                      <a:pt x="236869" y="777"/>
                    </a:cubicBezTo>
                    <a:lnTo>
                      <a:pt x="236869" y="77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9" name="任意多边形: 形状 688"/>
              <p:cNvSpPr/>
              <p:nvPr>
                <p:custDataLst>
                  <p:tags r:id="rId423"/>
                </p:custDataLst>
              </p:nvPr>
            </p:nvSpPr>
            <p:spPr>
              <a:xfrm>
                <a:off x="9985878" y="4540795"/>
                <a:ext cx="237215" cy="77280"/>
              </a:xfrm>
              <a:custGeom>
                <a:avLst/>
                <a:gdLst>
                  <a:gd name="connsiteX0" fmla="*/ 236725 w 237215"/>
                  <a:gd name="connsiteY0" fmla="*/ 1640 h 77280"/>
                  <a:gd name="connsiteX1" fmla="*/ 215187 w 237215"/>
                  <a:gd name="connsiteY1" fmla="*/ 1551 h 77280"/>
                  <a:gd name="connsiteX2" fmla="*/ 191078 w 237215"/>
                  <a:gd name="connsiteY2" fmla="*/ 5983 h 77280"/>
                  <a:gd name="connsiteX3" fmla="*/ 144101 w 237215"/>
                  <a:gd name="connsiteY3" fmla="*/ 18392 h 77280"/>
                  <a:gd name="connsiteX4" fmla="*/ 50857 w 237215"/>
                  <a:gd name="connsiteY4" fmla="*/ 51896 h 77280"/>
                  <a:gd name="connsiteX5" fmla="*/ 24443 w 237215"/>
                  <a:gd name="connsiteY5" fmla="*/ 62000 h 77280"/>
                  <a:gd name="connsiteX6" fmla="*/ 10439 w 237215"/>
                  <a:gd name="connsiteY6" fmla="*/ 67407 h 77280"/>
                  <a:gd name="connsiteX7" fmla="*/ 334 w 237215"/>
                  <a:gd name="connsiteY7" fmla="*/ 73523 h 77280"/>
                  <a:gd name="connsiteX8" fmla="*/ 2107 w 237215"/>
                  <a:gd name="connsiteY8" fmla="*/ 76980 h 77280"/>
                  <a:gd name="connsiteX9" fmla="*/ 12211 w 237215"/>
                  <a:gd name="connsiteY9" fmla="*/ 75030 h 77280"/>
                  <a:gd name="connsiteX10" fmla="*/ 23734 w 237215"/>
                  <a:gd name="connsiteY10" fmla="*/ 70598 h 77280"/>
                  <a:gd name="connsiteX11" fmla="*/ 47666 w 237215"/>
                  <a:gd name="connsiteY11" fmla="*/ 61469 h 77280"/>
                  <a:gd name="connsiteX12" fmla="*/ 93490 w 237215"/>
                  <a:gd name="connsiteY12" fmla="*/ 44007 h 77280"/>
                  <a:gd name="connsiteX13" fmla="*/ 185139 w 237215"/>
                  <a:gd name="connsiteY13" fmla="*/ 14935 h 77280"/>
                  <a:gd name="connsiteX14" fmla="*/ 212262 w 237215"/>
                  <a:gd name="connsiteY14" fmla="*/ 9262 h 77280"/>
                  <a:gd name="connsiteX15" fmla="*/ 236903 w 237215"/>
                  <a:gd name="connsiteY15" fmla="*/ 3058 h 77280"/>
                  <a:gd name="connsiteX16" fmla="*/ 236725 w 237215"/>
                  <a:gd name="connsiteY16" fmla="*/ 1640 h 77280"/>
                  <a:gd name="connsiteX17" fmla="*/ 236725 w 237215"/>
                  <a:gd name="connsiteY17" fmla="*/ 1640 h 7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7215" h="77280">
                    <a:moveTo>
                      <a:pt x="236725" y="1640"/>
                    </a:moveTo>
                    <a:cubicBezTo>
                      <a:pt x="230255" y="-1374"/>
                      <a:pt x="222189" y="487"/>
                      <a:pt x="215187" y="1551"/>
                    </a:cubicBezTo>
                    <a:cubicBezTo>
                      <a:pt x="207121" y="2792"/>
                      <a:pt x="199055" y="4298"/>
                      <a:pt x="191078" y="5983"/>
                    </a:cubicBezTo>
                    <a:cubicBezTo>
                      <a:pt x="175212" y="9351"/>
                      <a:pt x="159612" y="13605"/>
                      <a:pt x="144101" y="18392"/>
                    </a:cubicBezTo>
                    <a:cubicBezTo>
                      <a:pt x="112547" y="28141"/>
                      <a:pt x="81702" y="40107"/>
                      <a:pt x="50857" y="51896"/>
                    </a:cubicBezTo>
                    <a:cubicBezTo>
                      <a:pt x="42082" y="55264"/>
                      <a:pt x="33218" y="58632"/>
                      <a:pt x="24443" y="62000"/>
                    </a:cubicBezTo>
                    <a:cubicBezTo>
                      <a:pt x="19746" y="63773"/>
                      <a:pt x="15137" y="65546"/>
                      <a:pt x="10439" y="67407"/>
                    </a:cubicBezTo>
                    <a:cubicBezTo>
                      <a:pt x="6450" y="68914"/>
                      <a:pt x="2639" y="69889"/>
                      <a:pt x="334" y="73523"/>
                    </a:cubicBezTo>
                    <a:cubicBezTo>
                      <a:pt x="-641" y="75030"/>
                      <a:pt x="689" y="76537"/>
                      <a:pt x="2107" y="76980"/>
                    </a:cubicBezTo>
                    <a:cubicBezTo>
                      <a:pt x="5741" y="77955"/>
                      <a:pt x="8755" y="76359"/>
                      <a:pt x="12211" y="75030"/>
                    </a:cubicBezTo>
                    <a:cubicBezTo>
                      <a:pt x="16023" y="73523"/>
                      <a:pt x="19923" y="72105"/>
                      <a:pt x="23734" y="70598"/>
                    </a:cubicBezTo>
                    <a:cubicBezTo>
                      <a:pt x="31711" y="67584"/>
                      <a:pt x="39689" y="64482"/>
                      <a:pt x="47666" y="61469"/>
                    </a:cubicBezTo>
                    <a:cubicBezTo>
                      <a:pt x="62911" y="55619"/>
                      <a:pt x="78156" y="49680"/>
                      <a:pt x="93490" y="44007"/>
                    </a:cubicBezTo>
                    <a:cubicBezTo>
                      <a:pt x="123538" y="32839"/>
                      <a:pt x="153940" y="22557"/>
                      <a:pt x="185139" y="14935"/>
                    </a:cubicBezTo>
                    <a:cubicBezTo>
                      <a:pt x="194092" y="12719"/>
                      <a:pt x="203133" y="10858"/>
                      <a:pt x="212262" y="9262"/>
                    </a:cubicBezTo>
                    <a:cubicBezTo>
                      <a:pt x="220239" y="7844"/>
                      <a:pt x="230166" y="7933"/>
                      <a:pt x="236903" y="3058"/>
                    </a:cubicBezTo>
                    <a:cubicBezTo>
                      <a:pt x="237346" y="2614"/>
                      <a:pt x="237346" y="1905"/>
                      <a:pt x="236725" y="1640"/>
                    </a:cubicBezTo>
                    <a:lnTo>
                      <a:pt x="236725" y="16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0" name="任意多边形: 形状 689"/>
              <p:cNvSpPr/>
              <p:nvPr>
                <p:custDataLst>
                  <p:tags r:id="rId424"/>
                </p:custDataLst>
              </p:nvPr>
            </p:nvSpPr>
            <p:spPr>
              <a:xfrm>
                <a:off x="10358739" y="5548234"/>
                <a:ext cx="140973" cy="59301"/>
              </a:xfrm>
              <a:custGeom>
                <a:avLst/>
                <a:gdLst>
                  <a:gd name="connsiteX0" fmla="*/ 139432 w 140973"/>
                  <a:gd name="connsiteY0" fmla="*/ 214 h 59301"/>
                  <a:gd name="connsiteX1" fmla="*/ 132430 w 140973"/>
                  <a:gd name="connsiteY1" fmla="*/ 4823 h 59301"/>
                  <a:gd name="connsiteX2" fmla="*/ 125959 w 140973"/>
                  <a:gd name="connsiteY2" fmla="*/ 9609 h 59301"/>
                  <a:gd name="connsiteX3" fmla="*/ 112044 w 140973"/>
                  <a:gd name="connsiteY3" fmla="*/ 18118 h 59301"/>
                  <a:gd name="connsiteX4" fmla="*/ 77653 w 140973"/>
                  <a:gd name="connsiteY4" fmla="*/ 30705 h 59301"/>
                  <a:gd name="connsiteX5" fmla="*/ 2756 w 140973"/>
                  <a:gd name="connsiteY5" fmla="*/ 52066 h 59301"/>
                  <a:gd name="connsiteX6" fmla="*/ 8 w 140973"/>
                  <a:gd name="connsiteY6" fmla="*/ 55877 h 59301"/>
                  <a:gd name="connsiteX7" fmla="*/ 1338 w 140973"/>
                  <a:gd name="connsiteY7" fmla="*/ 58448 h 59301"/>
                  <a:gd name="connsiteX8" fmla="*/ 5238 w 140973"/>
                  <a:gd name="connsiteY8" fmla="*/ 59068 h 59301"/>
                  <a:gd name="connsiteX9" fmla="*/ 44769 w 140973"/>
                  <a:gd name="connsiteY9" fmla="*/ 46748 h 59301"/>
                  <a:gd name="connsiteX10" fmla="*/ 84389 w 140973"/>
                  <a:gd name="connsiteY10" fmla="*/ 36821 h 59301"/>
                  <a:gd name="connsiteX11" fmla="*/ 118426 w 140973"/>
                  <a:gd name="connsiteY11" fmla="*/ 23082 h 59301"/>
                  <a:gd name="connsiteX12" fmla="*/ 132341 w 140973"/>
                  <a:gd name="connsiteY12" fmla="*/ 13066 h 59301"/>
                  <a:gd name="connsiteX13" fmla="*/ 137482 w 140973"/>
                  <a:gd name="connsiteY13" fmla="*/ 7482 h 59301"/>
                  <a:gd name="connsiteX14" fmla="*/ 140850 w 140973"/>
                  <a:gd name="connsiteY14" fmla="*/ 1012 h 59301"/>
                  <a:gd name="connsiteX15" fmla="*/ 139432 w 140973"/>
                  <a:gd name="connsiteY15" fmla="*/ 214 h 59301"/>
                  <a:gd name="connsiteX16" fmla="*/ 139432 w 140973"/>
                  <a:gd name="connsiteY16" fmla="*/ 214 h 5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0973" h="59301">
                    <a:moveTo>
                      <a:pt x="139432" y="214"/>
                    </a:moveTo>
                    <a:cubicBezTo>
                      <a:pt x="137394" y="2075"/>
                      <a:pt x="134735" y="3228"/>
                      <a:pt x="132430" y="4823"/>
                    </a:cubicBezTo>
                    <a:cubicBezTo>
                      <a:pt x="130303" y="6419"/>
                      <a:pt x="128175" y="8014"/>
                      <a:pt x="125959" y="9609"/>
                    </a:cubicBezTo>
                    <a:cubicBezTo>
                      <a:pt x="121439" y="12712"/>
                      <a:pt x="116830" y="15548"/>
                      <a:pt x="112044" y="18118"/>
                    </a:cubicBezTo>
                    <a:cubicBezTo>
                      <a:pt x="101142" y="23791"/>
                      <a:pt x="89442" y="27514"/>
                      <a:pt x="77653" y="30705"/>
                    </a:cubicBezTo>
                    <a:cubicBezTo>
                      <a:pt x="52481" y="37441"/>
                      <a:pt x="27308" y="43025"/>
                      <a:pt x="2756" y="52066"/>
                    </a:cubicBezTo>
                    <a:cubicBezTo>
                      <a:pt x="984" y="52686"/>
                      <a:pt x="97" y="54193"/>
                      <a:pt x="8" y="55877"/>
                    </a:cubicBezTo>
                    <a:cubicBezTo>
                      <a:pt x="-80" y="57118"/>
                      <a:pt x="540" y="57650"/>
                      <a:pt x="1338" y="58448"/>
                    </a:cubicBezTo>
                    <a:cubicBezTo>
                      <a:pt x="2224" y="59334"/>
                      <a:pt x="3997" y="59511"/>
                      <a:pt x="5238" y="59068"/>
                    </a:cubicBezTo>
                    <a:cubicBezTo>
                      <a:pt x="18267" y="54370"/>
                      <a:pt x="31474" y="50293"/>
                      <a:pt x="44769" y="46748"/>
                    </a:cubicBezTo>
                    <a:cubicBezTo>
                      <a:pt x="57976" y="43291"/>
                      <a:pt x="71272" y="40632"/>
                      <a:pt x="84389" y="36821"/>
                    </a:cubicBezTo>
                    <a:cubicBezTo>
                      <a:pt x="96089" y="33452"/>
                      <a:pt x="107789" y="29198"/>
                      <a:pt x="118426" y="23082"/>
                    </a:cubicBezTo>
                    <a:cubicBezTo>
                      <a:pt x="123389" y="20157"/>
                      <a:pt x="128087" y="16878"/>
                      <a:pt x="132341" y="13066"/>
                    </a:cubicBezTo>
                    <a:cubicBezTo>
                      <a:pt x="134203" y="11382"/>
                      <a:pt x="136153" y="9521"/>
                      <a:pt x="137482" y="7482"/>
                    </a:cubicBezTo>
                    <a:cubicBezTo>
                      <a:pt x="138812" y="5444"/>
                      <a:pt x="139609" y="3139"/>
                      <a:pt x="140850" y="1012"/>
                    </a:cubicBezTo>
                    <a:cubicBezTo>
                      <a:pt x="141382" y="214"/>
                      <a:pt x="140053" y="-318"/>
                      <a:pt x="139432" y="214"/>
                    </a:cubicBezTo>
                    <a:lnTo>
                      <a:pt x="139432" y="2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1" name="任意多边形: 形状 690"/>
              <p:cNvSpPr/>
              <p:nvPr>
                <p:custDataLst>
                  <p:tags r:id="rId425"/>
                </p:custDataLst>
              </p:nvPr>
            </p:nvSpPr>
            <p:spPr>
              <a:xfrm>
                <a:off x="10447821" y="5398871"/>
                <a:ext cx="55886" cy="160689"/>
              </a:xfrm>
              <a:custGeom>
                <a:avLst/>
                <a:gdLst>
                  <a:gd name="connsiteX0" fmla="*/ 5 w 55886"/>
                  <a:gd name="connsiteY0" fmla="*/ 581 h 160689"/>
                  <a:gd name="connsiteX1" fmla="*/ 3285 w 55886"/>
                  <a:gd name="connsiteY1" fmla="*/ 21587 h 160689"/>
                  <a:gd name="connsiteX2" fmla="*/ 9223 w 55886"/>
                  <a:gd name="connsiteY2" fmla="*/ 43214 h 160689"/>
                  <a:gd name="connsiteX3" fmla="*/ 21101 w 55886"/>
                  <a:gd name="connsiteY3" fmla="*/ 84696 h 160689"/>
                  <a:gd name="connsiteX4" fmla="*/ 32889 w 55886"/>
                  <a:gd name="connsiteY4" fmla="*/ 125380 h 160689"/>
                  <a:gd name="connsiteX5" fmla="*/ 39980 w 55886"/>
                  <a:gd name="connsiteY5" fmla="*/ 144259 h 160689"/>
                  <a:gd name="connsiteX6" fmla="*/ 51059 w 55886"/>
                  <a:gd name="connsiteY6" fmla="*/ 160391 h 160689"/>
                  <a:gd name="connsiteX7" fmla="*/ 55846 w 55886"/>
                  <a:gd name="connsiteY7" fmla="*/ 157288 h 160689"/>
                  <a:gd name="connsiteX8" fmla="*/ 51680 w 55886"/>
                  <a:gd name="connsiteY8" fmla="*/ 148868 h 160689"/>
                  <a:gd name="connsiteX9" fmla="*/ 47159 w 55886"/>
                  <a:gd name="connsiteY9" fmla="*/ 140182 h 160689"/>
                  <a:gd name="connsiteX10" fmla="*/ 40157 w 55886"/>
                  <a:gd name="connsiteY10" fmla="*/ 121302 h 160689"/>
                  <a:gd name="connsiteX11" fmla="*/ 28369 w 55886"/>
                  <a:gd name="connsiteY11" fmla="*/ 81416 h 160689"/>
                  <a:gd name="connsiteX12" fmla="*/ 16314 w 55886"/>
                  <a:gd name="connsiteY12" fmla="*/ 40821 h 160689"/>
                  <a:gd name="connsiteX13" fmla="*/ 9933 w 55886"/>
                  <a:gd name="connsiteY13" fmla="*/ 20169 h 160689"/>
                  <a:gd name="connsiteX14" fmla="*/ 1335 w 55886"/>
                  <a:gd name="connsiteY14" fmla="*/ 315 h 160689"/>
                  <a:gd name="connsiteX15" fmla="*/ 5 w 55886"/>
                  <a:gd name="connsiteY15" fmla="*/ 581 h 160689"/>
                  <a:gd name="connsiteX16" fmla="*/ 5 w 55886"/>
                  <a:gd name="connsiteY16" fmla="*/ 581 h 160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5886" h="160689">
                    <a:moveTo>
                      <a:pt x="5" y="581"/>
                    </a:moveTo>
                    <a:cubicBezTo>
                      <a:pt x="1069" y="7583"/>
                      <a:pt x="1512" y="14585"/>
                      <a:pt x="3285" y="21587"/>
                    </a:cubicBezTo>
                    <a:cubicBezTo>
                      <a:pt x="5057" y="28856"/>
                      <a:pt x="7096" y="36035"/>
                      <a:pt x="9223" y="43214"/>
                    </a:cubicBezTo>
                    <a:cubicBezTo>
                      <a:pt x="13123" y="57042"/>
                      <a:pt x="17112" y="70869"/>
                      <a:pt x="21101" y="84696"/>
                    </a:cubicBezTo>
                    <a:cubicBezTo>
                      <a:pt x="25000" y="98257"/>
                      <a:pt x="28635" y="111907"/>
                      <a:pt x="32889" y="125380"/>
                    </a:cubicBezTo>
                    <a:cubicBezTo>
                      <a:pt x="34928" y="131761"/>
                      <a:pt x="37144" y="138143"/>
                      <a:pt x="39980" y="144259"/>
                    </a:cubicBezTo>
                    <a:cubicBezTo>
                      <a:pt x="42550" y="149754"/>
                      <a:pt x="45475" y="157288"/>
                      <a:pt x="51059" y="160391"/>
                    </a:cubicBezTo>
                    <a:cubicBezTo>
                      <a:pt x="53009" y="161454"/>
                      <a:pt x="56289" y="159504"/>
                      <a:pt x="55846" y="157288"/>
                    </a:cubicBezTo>
                    <a:cubicBezTo>
                      <a:pt x="55225" y="154009"/>
                      <a:pt x="53364" y="151704"/>
                      <a:pt x="51680" y="148868"/>
                    </a:cubicBezTo>
                    <a:cubicBezTo>
                      <a:pt x="49996" y="146032"/>
                      <a:pt x="48489" y="143195"/>
                      <a:pt x="47159" y="140182"/>
                    </a:cubicBezTo>
                    <a:cubicBezTo>
                      <a:pt x="44323" y="134066"/>
                      <a:pt x="42107" y="127684"/>
                      <a:pt x="40157" y="121302"/>
                    </a:cubicBezTo>
                    <a:cubicBezTo>
                      <a:pt x="35991" y="108096"/>
                      <a:pt x="32269" y="94712"/>
                      <a:pt x="28369" y="81416"/>
                    </a:cubicBezTo>
                    <a:cubicBezTo>
                      <a:pt x="24380" y="67855"/>
                      <a:pt x="20392" y="54383"/>
                      <a:pt x="16314" y="40821"/>
                    </a:cubicBezTo>
                    <a:cubicBezTo>
                      <a:pt x="14276" y="33908"/>
                      <a:pt x="12237" y="26994"/>
                      <a:pt x="9933" y="20169"/>
                    </a:cubicBezTo>
                    <a:cubicBezTo>
                      <a:pt x="7628" y="13256"/>
                      <a:pt x="4260" y="6963"/>
                      <a:pt x="1335" y="315"/>
                    </a:cubicBezTo>
                    <a:cubicBezTo>
                      <a:pt x="980" y="-217"/>
                      <a:pt x="-83" y="-40"/>
                      <a:pt x="5" y="581"/>
                    </a:cubicBezTo>
                    <a:lnTo>
                      <a:pt x="5" y="5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2" name="任意多边形: 形状 691"/>
              <p:cNvSpPr/>
              <p:nvPr>
                <p:custDataLst>
                  <p:tags r:id="rId426"/>
                </p:custDataLst>
              </p:nvPr>
            </p:nvSpPr>
            <p:spPr>
              <a:xfrm>
                <a:off x="10313182" y="5399339"/>
                <a:ext cx="133691" cy="205858"/>
              </a:xfrm>
              <a:custGeom>
                <a:avLst/>
                <a:gdLst>
                  <a:gd name="connsiteX0" fmla="*/ 133138 w 133691"/>
                  <a:gd name="connsiteY0" fmla="*/ 644 h 205858"/>
                  <a:gd name="connsiteX1" fmla="*/ 122235 w 133691"/>
                  <a:gd name="connsiteY1" fmla="*/ 2683 h 205858"/>
                  <a:gd name="connsiteX2" fmla="*/ 106547 w 133691"/>
                  <a:gd name="connsiteY2" fmla="*/ 9685 h 205858"/>
                  <a:gd name="connsiteX3" fmla="*/ 76233 w 133691"/>
                  <a:gd name="connsiteY3" fmla="*/ 22006 h 205858"/>
                  <a:gd name="connsiteX4" fmla="*/ 13923 w 133691"/>
                  <a:gd name="connsiteY4" fmla="*/ 41771 h 205858"/>
                  <a:gd name="connsiteX5" fmla="*/ 2489 w 133691"/>
                  <a:gd name="connsiteY5" fmla="*/ 46823 h 205858"/>
                  <a:gd name="connsiteX6" fmla="*/ 361 w 133691"/>
                  <a:gd name="connsiteY6" fmla="*/ 56662 h 205858"/>
                  <a:gd name="connsiteX7" fmla="*/ 4971 w 133691"/>
                  <a:gd name="connsiteY7" fmla="*/ 66944 h 205858"/>
                  <a:gd name="connsiteX8" fmla="*/ 10466 w 133691"/>
                  <a:gd name="connsiteY8" fmla="*/ 81569 h 205858"/>
                  <a:gd name="connsiteX9" fmla="*/ 23407 w 133691"/>
                  <a:gd name="connsiteY9" fmla="*/ 140157 h 205858"/>
                  <a:gd name="connsiteX10" fmla="*/ 35195 w 133691"/>
                  <a:gd name="connsiteY10" fmla="*/ 171888 h 205858"/>
                  <a:gd name="connsiteX11" fmla="*/ 41223 w 133691"/>
                  <a:gd name="connsiteY11" fmla="*/ 188552 h 205858"/>
                  <a:gd name="connsiteX12" fmla="*/ 46718 w 133691"/>
                  <a:gd name="connsiteY12" fmla="*/ 204506 h 205858"/>
                  <a:gd name="connsiteX13" fmla="*/ 53188 w 133691"/>
                  <a:gd name="connsiteY13" fmla="*/ 203088 h 205858"/>
                  <a:gd name="connsiteX14" fmla="*/ 51859 w 133691"/>
                  <a:gd name="connsiteY14" fmla="*/ 189970 h 205858"/>
                  <a:gd name="connsiteX15" fmla="*/ 47427 w 133691"/>
                  <a:gd name="connsiteY15" fmla="*/ 176231 h 205858"/>
                  <a:gd name="connsiteX16" fmla="*/ 36879 w 133691"/>
                  <a:gd name="connsiteY16" fmla="*/ 149198 h 205858"/>
                  <a:gd name="connsiteX17" fmla="*/ 23052 w 133691"/>
                  <a:gd name="connsiteY17" fmla="*/ 93800 h 205858"/>
                  <a:gd name="connsiteX18" fmla="*/ 14720 w 133691"/>
                  <a:gd name="connsiteY18" fmla="*/ 66855 h 205858"/>
                  <a:gd name="connsiteX19" fmla="*/ 9402 w 133691"/>
                  <a:gd name="connsiteY19" fmla="*/ 55776 h 205858"/>
                  <a:gd name="connsiteX20" fmla="*/ 9137 w 133691"/>
                  <a:gd name="connsiteY20" fmla="*/ 52053 h 205858"/>
                  <a:gd name="connsiteX21" fmla="*/ 16670 w 133691"/>
                  <a:gd name="connsiteY21" fmla="*/ 49571 h 205858"/>
                  <a:gd name="connsiteX22" fmla="*/ 75702 w 133691"/>
                  <a:gd name="connsiteY22" fmla="*/ 30780 h 205858"/>
                  <a:gd name="connsiteX23" fmla="*/ 107522 w 133691"/>
                  <a:gd name="connsiteY23" fmla="*/ 17574 h 205858"/>
                  <a:gd name="connsiteX24" fmla="*/ 123210 w 133691"/>
                  <a:gd name="connsiteY24" fmla="*/ 10040 h 205858"/>
                  <a:gd name="connsiteX25" fmla="*/ 133669 w 133691"/>
                  <a:gd name="connsiteY25" fmla="*/ 1619 h 205858"/>
                  <a:gd name="connsiteX26" fmla="*/ 133138 w 133691"/>
                  <a:gd name="connsiteY26" fmla="*/ 644 h 205858"/>
                  <a:gd name="connsiteX27" fmla="*/ 133138 w 133691"/>
                  <a:gd name="connsiteY27" fmla="*/ 644 h 205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33691" h="205858">
                    <a:moveTo>
                      <a:pt x="133138" y="644"/>
                    </a:moveTo>
                    <a:cubicBezTo>
                      <a:pt x="129149" y="-1040"/>
                      <a:pt x="126047" y="910"/>
                      <a:pt x="122235" y="2683"/>
                    </a:cubicBezTo>
                    <a:cubicBezTo>
                      <a:pt x="117006" y="5076"/>
                      <a:pt x="111776" y="7381"/>
                      <a:pt x="106547" y="9685"/>
                    </a:cubicBezTo>
                    <a:cubicBezTo>
                      <a:pt x="96531" y="14028"/>
                      <a:pt x="86427" y="18106"/>
                      <a:pt x="76233" y="22006"/>
                    </a:cubicBezTo>
                    <a:cubicBezTo>
                      <a:pt x="55847" y="29717"/>
                      <a:pt x="35018" y="36364"/>
                      <a:pt x="13923" y="41771"/>
                    </a:cubicBezTo>
                    <a:cubicBezTo>
                      <a:pt x="9934" y="42835"/>
                      <a:pt x="5414" y="43544"/>
                      <a:pt x="2489" y="46823"/>
                    </a:cubicBezTo>
                    <a:cubicBezTo>
                      <a:pt x="7" y="49660"/>
                      <a:pt x="-436" y="53294"/>
                      <a:pt x="361" y="56662"/>
                    </a:cubicBezTo>
                    <a:cubicBezTo>
                      <a:pt x="1248" y="60296"/>
                      <a:pt x="3375" y="63576"/>
                      <a:pt x="4971" y="66944"/>
                    </a:cubicBezTo>
                    <a:cubicBezTo>
                      <a:pt x="7187" y="71642"/>
                      <a:pt x="8959" y="76605"/>
                      <a:pt x="10466" y="81569"/>
                    </a:cubicBezTo>
                    <a:cubicBezTo>
                      <a:pt x="16316" y="100714"/>
                      <a:pt x="17734" y="121011"/>
                      <a:pt x="23407" y="140157"/>
                    </a:cubicBezTo>
                    <a:cubicBezTo>
                      <a:pt x="26598" y="150970"/>
                      <a:pt x="31118" y="161341"/>
                      <a:pt x="35195" y="171888"/>
                    </a:cubicBezTo>
                    <a:cubicBezTo>
                      <a:pt x="37323" y="177384"/>
                      <a:pt x="39450" y="182879"/>
                      <a:pt x="41223" y="188552"/>
                    </a:cubicBezTo>
                    <a:cubicBezTo>
                      <a:pt x="42907" y="193870"/>
                      <a:pt x="43439" y="199897"/>
                      <a:pt x="46718" y="204506"/>
                    </a:cubicBezTo>
                    <a:cubicBezTo>
                      <a:pt x="48402" y="206899"/>
                      <a:pt x="52479" y="205924"/>
                      <a:pt x="53188" y="203088"/>
                    </a:cubicBezTo>
                    <a:cubicBezTo>
                      <a:pt x="54340" y="198479"/>
                      <a:pt x="53011" y="194402"/>
                      <a:pt x="51859" y="189970"/>
                    </a:cubicBezTo>
                    <a:cubicBezTo>
                      <a:pt x="50618" y="185361"/>
                      <a:pt x="49111" y="180752"/>
                      <a:pt x="47427" y="176231"/>
                    </a:cubicBezTo>
                    <a:cubicBezTo>
                      <a:pt x="44147" y="167191"/>
                      <a:pt x="40247" y="158238"/>
                      <a:pt x="36879" y="149198"/>
                    </a:cubicBezTo>
                    <a:cubicBezTo>
                      <a:pt x="30232" y="131205"/>
                      <a:pt x="27307" y="112414"/>
                      <a:pt x="23052" y="93800"/>
                    </a:cubicBezTo>
                    <a:cubicBezTo>
                      <a:pt x="20925" y="84671"/>
                      <a:pt x="18532" y="75542"/>
                      <a:pt x="14720" y="66855"/>
                    </a:cubicBezTo>
                    <a:cubicBezTo>
                      <a:pt x="13125" y="63132"/>
                      <a:pt x="10821" y="59587"/>
                      <a:pt x="9402" y="55776"/>
                    </a:cubicBezTo>
                    <a:cubicBezTo>
                      <a:pt x="9048" y="54712"/>
                      <a:pt x="8339" y="53205"/>
                      <a:pt x="9137" y="52053"/>
                    </a:cubicBezTo>
                    <a:cubicBezTo>
                      <a:pt x="10200" y="50457"/>
                      <a:pt x="14986" y="50014"/>
                      <a:pt x="16670" y="49571"/>
                    </a:cubicBezTo>
                    <a:cubicBezTo>
                      <a:pt x="36613" y="44342"/>
                      <a:pt x="56379" y="38137"/>
                      <a:pt x="75702" y="30780"/>
                    </a:cubicBezTo>
                    <a:cubicBezTo>
                      <a:pt x="86427" y="26703"/>
                      <a:pt x="97063" y="22271"/>
                      <a:pt x="107522" y="17574"/>
                    </a:cubicBezTo>
                    <a:cubicBezTo>
                      <a:pt x="112840" y="15181"/>
                      <a:pt x="118069" y="12699"/>
                      <a:pt x="123210" y="10040"/>
                    </a:cubicBezTo>
                    <a:cubicBezTo>
                      <a:pt x="127465" y="7913"/>
                      <a:pt x="132606" y="6406"/>
                      <a:pt x="133669" y="1619"/>
                    </a:cubicBezTo>
                    <a:cubicBezTo>
                      <a:pt x="133758" y="1265"/>
                      <a:pt x="133581" y="822"/>
                      <a:pt x="133138" y="644"/>
                    </a:cubicBezTo>
                    <a:lnTo>
                      <a:pt x="133138" y="64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93" name="图形 232"/>
            <p:cNvGrpSpPr/>
            <p:nvPr/>
          </p:nvGrpSpPr>
          <p:grpSpPr>
            <a:xfrm>
              <a:off x="10234422" y="4507134"/>
              <a:ext cx="558246" cy="1203077"/>
              <a:chOff x="10234422" y="4507134"/>
              <a:chExt cx="558246" cy="1203077"/>
            </a:xfrm>
          </p:grpSpPr>
          <p:sp>
            <p:nvSpPr>
              <p:cNvPr id="694" name="任意多边形: 形状 693"/>
              <p:cNvSpPr/>
              <p:nvPr>
                <p:custDataLst>
                  <p:tags r:id="rId427"/>
                </p:custDataLst>
              </p:nvPr>
            </p:nvSpPr>
            <p:spPr>
              <a:xfrm>
                <a:off x="10243610" y="4510082"/>
                <a:ext cx="542981" cy="1195427"/>
              </a:xfrm>
              <a:custGeom>
                <a:avLst/>
                <a:gdLst>
                  <a:gd name="connsiteX0" fmla="*/ 182944 w 542981"/>
                  <a:gd name="connsiteY0" fmla="*/ 0 h 1195427"/>
                  <a:gd name="connsiteX1" fmla="*/ 542981 w 542981"/>
                  <a:gd name="connsiteY1" fmla="*/ 1136308 h 1195427"/>
                  <a:gd name="connsiteX2" fmla="*/ 361278 w 542981"/>
                  <a:gd name="connsiteY2" fmla="*/ 1195427 h 1195427"/>
                  <a:gd name="connsiteX3" fmla="*/ 0 w 542981"/>
                  <a:gd name="connsiteY3" fmla="*/ 66477 h 1195427"/>
                  <a:gd name="connsiteX4" fmla="*/ 182944 w 542981"/>
                  <a:gd name="connsiteY4" fmla="*/ 0 h 1195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981" h="1195427">
                    <a:moveTo>
                      <a:pt x="182944" y="0"/>
                    </a:moveTo>
                    <a:lnTo>
                      <a:pt x="542981" y="1136308"/>
                    </a:lnTo>
                    <a:lnTo>
                      <a:pt x="361278" y="1195427"/>
                    </a:lnTo>
                    <a:lnTo>
                      <a:pt x="0" y="66477"/>
                    </a:lnTo>
                    <a:cubicBezTo>
                      <a:pt x="37847" y="1152"/>
                      <a:pt x="182944" y="0"/>
                      <a:pt x="182944"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5" name="任意多边形: 形状 694"/>
              <p:cNvSpPr/>
              <p:nvPr>
                <p:custDataLst>
                  <p:tags r:id="rId428"/>
                </p:custDataLst>
              </p:nvPr>
            </p:nvSpPr>
            <p:spPr>
              <a:xfrm>
                <a:off x="10288710" y="4673083"/>
                <a:ext cx="214984" cy="143766"/>
              </a:xfrm>
              <a:custGeom>
                <a:avLst/>
                <a:gdLst>
                  <a:gd name="connsiteX0" fmla="*/ 183402 w 214984"/>
                  <a:gd name="connsiteY0" fmla="*/ 0 h 143766"/>
                  <a:gd name="connsiteX1" fmla="*/ 15 w 214984"/>
                  <a:gd name="connsiteY1" fmla="*/ 50965 h 143766"/>
                  <a:gd name="connsiteX2" fmla="*/ 29708 w 214984"/>
                  <a:gd name="connsiteY2" fmla="*/ 143767 h 143766"/>
                  <a:gd name="connsiteX3" fmla="*/ 214957 w 214984"/>
                  <a:gd name="connsiteY3" fmla="*/ 89699 h 143766"/>
                  <a:gd name="connsiteX4" fmla="*/ 183402 w 214984"/>
                  <a:gd name="connsiteY4" fmla="*/ 0 h 143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984" h="143766">
                    <a:moveTo>
                      <a:pt x="183402" y="0"/>
                    </a:moveTo>
                    <a:cubicBezTo>
                      <a:pt x="176577" y="1418"/>
                      <a:pt x="724" y="47420"/>
                      <a:pt x="15" y="50965"/>
                    </a:cubicBezTo>
                    <a:cubicBezTo>
                      <a:pt x="-782" y="54511"/>
                      <a:pt x="29708" y="143767"/>
                      <a:pt x="29708" y="143767"/>
                    </a:cubicBezTo>
                    <a:cubicBezTo>
                      <a:pt x="29708" y="143767"/>
                      <a:pt x="217616" y="93688"/>
                      <a:pt x="214957" y="89699"/>
                    </a:cubicBezTo>
                    <a:cubicBezTo>
                      <a:pt x="212297" y="85622"/>
                      <a:pt x="183402" y="0"/>
                      <a:pt x="183402" y="0"/>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6" name="任意多边形: 形状 695"/>
              <p:cNvSpPr/>
              <p:nvPr>
                <p:custDataLst>
                  <p:tags r:id="rId429"/>
                </p:custDataLst>
              </p:nvPr>
            </p:nvSpPr>
            <p:spPr>
              <a:xfrm>
                <a:off x="10267529" y="4519828"/>
                <a:ext cx="142207" cy="68487"/>
              </a:xfrm>
              <a:custGeom>
                <a:avLst/>
                <a:gdLst>
                  <a:gd name="connsiteX0" fmla="*/ 140943 w 142207"/>
                  <a:gd name="connsiteY0" fmla="*/ 14275 h 68487"/>
                  <a:gd name="connsiteX1" fmla="*/ 112314 w 142207"/>
                  <a:gd name="connsiteY1" fmla="*/ 26595 h 68487"/>
                  <a:gd name="connsiteX2" fmla="*/ 78899 w 142207"/>
                  <a:gd name="connsiteY2" fmla="*/ 35725 h 68487"/>
                  <a:gd name="connsiteX3" fmla="*/ 49471 w 142207"/>
                  <a:gd name="connsiteY3" fmla="*/ 48843 h 68487"/>
                  <a:gd name="connsiteX4" fmla="*/ 20044 w 142207"/>
                  <a:gd name="connsiteY4" fmla="*/ 66925 h 68487"/>
                  <a:gd name="connsiteX5" fmla="*/ 3647 w 142207"/>
                  <a:gd name="connsiteY5" fmla="*/ 46893 h 68487"/>
                  <a:gd name="connsiteX6" fmla="*/ 36265 w 142207"/>
                  <a:gd name="connsiteY6" fmla="*/ 25089 h 68487"/>
                  <a:gd name="connsiteX7" fmla="*/ 70301 w 142207"/>
                  <a:gd name="connsiteY7" fmla="*/ 10552 h 68487"/>
                  <a:gd name="connsiteX8" fmla="*/ 105135 w 142207"/>
                  <a:gd name="connsiteY8" fmla="*/ 1777 h 68487"/>
                  <a:gd name="connsiteX9" fmla="*/ 140677 w 142207"/>
                  <a:gd name="connsiteY9" fmla="*/ 7361 h 68487"/>
                  <a:gd name="connsiteX10" fmla="*/ 140943 w 142207"/>
                  <a:gd name="connsiteY10" fmla="*/ 14275 h 68487"/>
                  <a:gd name="connsiteX11" fmla="*/ 140943 w 142207"/>
                  <a:gd name="connsiteY11" fmla="*/ 14275 h 68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2207" h="68487">
                    <a:moveTo>
                      <a:pt x="140943" y="14275"/>
                    </a:moveTo>
                    <a:cubicBezTo>
                      <a:pt x="133321" y="23404"/>
                      <a:pt x="123571" y="24468"/>
                      <a:pt x="112314" y="26595"/>
                    </a:cubicBezTo>
                    <a:cubicBezTo>
                      <a:pt x="100969" y="28811"/>
                      <a:pt x="89712" y="31825"/>
                      <a:pt x="78899" y="35725"/>
                    </a:cubicBezTo>
                    <a:cubicBezTo>
                      <a:pt x="68794" y="39359"/>
                      <a:pt x="58956" y="43702"/>
                      <a:pt x="49471" y="48843"/>
                    </a:cubicBezTo>
                    <a:cubicBezTo>
                      <a:pt x="39367" y="54338"/>
                      <a:pt x="30326" y="61784"/>
                      <a:pt x="20044" y="66925"/>
                    </a:cubicBezTo>
                    <a:cubicBezTo>
                      <a:pt x="7281" y="73483"/>
                      <a:pt x="-6812" y="57972"/>
                      <a:pt x="3647" y="46893"/>
                    </a:cubicBezTo>
                    <a:cubicBezTo>
                      <a:pt x="12422" y="37586"/>
                      <a:pt x="24919" y="30939"/>
                      <a:pt x="36265" y="25089"/>
                    </a:cubicBezTo>
                    <a:cubicBezTo>
                      <a:pt x="47167" y="19416"/>
                      <a:pt x="58601" y="14452"/>
                      <a:pt x="70301" y="10552"/>
                    </a:cubicBezTo>
                    <a:cubicBezTo>
                      <a:pt x="81646" y="6741"/>
                      <a:pt x="93257" y="3727"/>
                      <a:pt x="105135" y="1777"/>
                    </a:cubicBezTo>
                    <a:cubicBezTo>
                      <a:pt x="117987" y="-439"/>
                      <a:pt x="130484" y="-2300"/>
                      <a:pt x="140677" y="7361"/>
                    </a:cubicBezTo>
                    <a:cubicBezTo>
                      <a:pt x="142716" y="9223"/>
                      <a:pt x="142627" y="12236"/>
                      <a:pt x="140943" y="14275"/>
                    </a:cubicBezTo>
                    <a:lnTo>
                      <a:pt x="140943" y="14275"/>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nvGrpSpPr>
              <p:cNvPr id="697" name="图形 232"/>
              <p:cNvGrpSpPr/>
              <p:nvPr/>
            </p:nvGrpSpPr>
            <p:grpSpPr>
              <a:xfrm>
                <a:off x="10234422" y="4507134"/>
                <a:ext cx="558246" cy="1203077"/>
                <a:chOff x="10234422" y="4507134"/>
                <a:chExt cx="558246" cy="1203077"/>
              </a:xfrm>
              <a:solidFill>
                <a:srgbClr val="2E382E"/>
              </a:solidFill>
            </p:grpSpPr>
            <p:sp>
              <p:nvSpPr>
                <p:cNvPr id="698" name="任意多边形: 形状 697"/>
                <p:cNvSpPr/>
                <p:nvPr>
                  <p:custDataLst>
                    <p:tags r:id="rId430"/>
                  </p:custDataLst>
                </p:nvPr>
              </p:nvSpPr>
              <p:spPr>
                <a:xfrm>
                  <a:off x="10239018" y="4576121"/>
                  <a:ext cx="366498" cy="1134041"/>
                </a:xfrm>
                <a:custGeom>
                  <a:avLst/>
                  <a:gdLst>
                    <a:gd name="connsiteX0" fmla="*/ 365693 w 366498"/>
                    <a:gd name="connsiteY0" fmla="*/ 1133733 h 1134041"/>
                    <a:gd name="connsiteX1" fmla="*/ 291062 w 366498"/>
                    <a:gd name="connsiteY1" fmla="*/ 914005 h 1134041"/>
                    <a:gd name="connsiteX2" fmla="*/ 220686 w 366498"/>
                    <a:gd name="connsiteY2" fmla="*/ 694278 h 1134041"/>
                    <a:gd name="connsiteX3" fmla="*/ 149954 w 366498"/>
                    <a:gd name="connsiteY3" fmla="*/ 473486 h 1134041"/>
                    <a:gd name="connsiteX4" fmla="*/ 79578 w 366498"/>
                    <a:gd name="connsiteY4" fmla="*/ 253759 h 1134041"/>
                    <a:gd name="connsiteX5" fmla="*/ 8935 w 366498"/>
                    <a:gd name="connsiteY5" fmla="*/ 32968 h 1134041"/>
                    <a:gd name="connsiteX6" fmla="*/ 249 w 366498"/>
                    <a:gd name="connsiteY6" fmla="*/ 5757 h 1134041"/>
                    <a:gd name="connsiteX7" fmla="*/ 9378 w 366498"/>
                    <a:gd name="connsiteY7" fmla="*/ 3275 h 1134041"/>
                    <a:gd name="connsiteX8" fmla="*/ 80021 w 366498"/>
                    <a:gd name="connsiteY8" fmla="*/ 224066 h 1134041"/>
                    <a:gd name="connsiteX9" fmla="*/ 150309 w 366498"/>
                    <a:gd name="connsiteY9" fmla="*/ 443793 h 1134041"/>
                    <a:gd name="connsiteX10" fmla="*/ 220863 w 366498"/>
                    <a:gd name="connsiteY10" fmla="*/ 664585 h 1134041"/>
                    <a:gd name="connsiteX11" fmla="*/ 291062 w 366498"/>
                    <a:gd name="connsiteY11" fmla="*/ 884312 h 1134041"/>
                    <a:gd name="connsiteX12" fmla="*/ 326073 w 366498"/>
                    <a:gd name="connsiteY12" fmla="*/ 994220 h 1134041"/>
                    <a:gd name="connsiteX13" fmla="*/ 359577 w 366498"/>
                    <a:gd name="connsiteY13" fmla="*/ 1105724 h 1134041"/>
                    <a:gd name="connsiteX14" fmla="*/ 366491 w 366498"/>
                    <a:gd name="connsiteY14" fmla="*/ 1133378 h 1134041"/>
                    <a:gd name="connsiteX15" fmla="*/ 365693 w 366498"/>
                    <a:gd name="connsiteY15" fmla="*/ 1133733 h 1134041"/>
                    <a:gd name="connsiteX16" fmla="*/ 365693 w 366498"/>
                    <a:gd name="connsiteY16" fmla="*/ 1133733 h 1134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6498" h="1134041">
                      <a:moveTo>
                        <a:pt x="365693" y="1133733"/>
                      </a:moveTo>
                      <a:cubicBezTo>
                        <a:pt x="337241" y="1061761"/>
                        <a:pt x="314728" y="987661"/>
                        <a:pt x="291062" y="914005"/>
                      </a:cubicBezTo>
                      <a:cubicBezTo>
                        <a:pt x="267574" y="840792"/>
                        <a:pt x="244174" y="767579"/>
                        <a:pt x="220686" y="694278"/>
                      </a:cubicBezTo>
                      <a:cubicBezTo>
                        <a:pt x="197109" y="620710"/>
                        <a:pt x="173531" y="547054"/>
                        <a:pt x="149954" y="473486"/>
                      </a:cubicBezTo>
                      <a:cubicBezTo>
                        <a:pt x="126466" y="400273"/>
                        <a:pt x="103066" y="327061"/>
                        <a:pt x="79578" y="253759"/>
                      </a:cubicBezTo>
                      <a:cubicBezTo>
                        <a:pt x="56001" y="180191"/>
                        <a:pt x="32424" y="106535"/>
                        <a:pt x="8935" y="32968"/>
                      </a:cubicBezTo>
                      <a:cubicBezTo>
                        <a:pt x="6010" y="23927"/>
                        <a:pt x="3174" y="14797"/>
                        <a:pt x="249" y="5757"/>
                      </a:cubicBezTo>
                      <a:cubicBezTo>
                        <a:pt x="-1612" y="-5"/>
                        <a:pt x="7517" y="-2487"/>
                        <a:pt x="9378" y="3275"/>
                      </a:cubicBezTo>
                      <a:cubicBezTo>
                        <a:pt x="32955" y="76842"/>
                        <a:pt x="56444" y="150498"/>
                        <a:pt x="80021" y="224066"/>
                      </a:cubicBezTo>
                      <a:cubicBezTo>
                        <a:pt x="103421" y="297279"/>
                        <a:pt x="126909" y="370580"/>
                        <a:pt x="150309" y="443793"/>
                      </a:cubicBezTo>
                      <a:cubicBezTo>
                        <a:pt x="173797" y="517361"/>
                        <a:pt x="197374" y="591017"/>
                        <a:pt x="220863" y="664585"/>
                      </a:cubicBezTo>
                      <a:cubicBezTo>
                        <a:pt x="244262" y="737798"/>
                        <a:pt x="267662" y="811099"/>
                        <a:pt x="291062" y="884312"/>
                      </a:cubicBezTo>
                      <a:cubicBezTo>
                        <a:pt x="302762" y="920919"/>
                        <a:pt x="314462" y="957525"/>
                        <a:pt x="326073" y="994220"/>
                      </a:cubicBezTo>
                      <a:cubicBezTo>
                        <a:pt x="337773" y="1031093"/>
                        <a:pt x="351068" y="1068053"/>
                        <a:pt x="359577" y="1105724"/>
                      </a:cubicBezTo>
                      <a:cubicBezTo>
                        <a:pt x="361705" y="1115030"/>
                        <a:pt x="364187" y="1124160"/>
                        <a:pt x="366491" y="1133378"/>
                      </a:cubicBezTo>
                      <a:cubicBezTo>
                        <a:pt x="366580" y="1134087"/>
                        <a:pt x="365870" y="1134264"/>
                        <a:pt x="365693" y="1133733"/>
                      </a:cubicBezTo>
                      <a:lnTo>
                        <a:pt x="365693" y="11337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9" name="任意多边形: 形状 698"/>
                <p:cNvSpPr/>
                <p:nvPr>
                  <p:custDataLst>
                    <p:tags r:id="rId431"/>
                  </p:custDataLst>
                </p:nvPr>
              </p:nvSpPr>
              <p:spPr>
                <a:xfrm>
                  <a:off x="10604629" y="5646484"/>
                  <a:ext cx="185967" cy="63726"/>
                </a:xfrm>
                <a:custGeom>
                  <a:avLst/>
                  <a:gdLst>
                    <a:gd name="connsiteX0" fmla="*/ 171 w 185967"/>
                    <a:gd name="connsiteY0" fmla="*/ 62925 h 63726"/>
                    <a:gd name="connsiteX1" fmla="*/ 44755 w 185967"/>
                    <a:gd name="connsiteY1" fmla="*/ 49453 h 63726"/>
                    <a:gd name="connsiteX2" fmla="*/ 90934 w 185967"/>
                    <a:gd name="connsiteY2" fmla="*/ 34296 h 63726"/>
                    <a:gd name="connsiteX3" fmla="*/ 180810 w 185967"/>
                    <a:gd name="connsiteY3" fmla="*/ 172 h 63726"/>
                    <a:gd name="connsiteX4" fmla="*/ 183115 w 185967"/>
                    <a:gd name="connsiteY4" fmla="*/ 8060 h 63726"/>
                    <a:gd name="connsiteX5" fmla="*/ 93150 w 185967"/>
                    <a:gd name="connsiteY5" fmla="*/ 41919 h 63726"/>
                    <a:gd name="connsiteX6" fmla="*/ 46705 w 185967"/>
                    <a:gd name="connsiteY6" fmla="*/ 56189 h 63726"/>
                    <a:gd name="connsiteX7" fmla="*/ 348 w 185967"/>
                    <a:gd name="connsiteY7" fmla="*/ 63634 h 63726"/>
                    <a:gd name="connsiteX8" fmla="*/ 171 w 185967"/>
                    <a:gd name="connsiteY8" fmla="*/ 62925 h 63726"/>
                    <a:gd name="connsiteX9" fmla="*/ 171 w 185967"/>
                    <a:gd name="connsiteY9" fmla="*/ 62925 h 63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5967" h="63726">
                      <a:moveTo>
                        <a:pt x="171" y="62925"/>
                      </a:moveTo>
                      <a:cubicBezTo>
                        <a:pt x="14175" y="56544"/>
                        <a:pt x="30041" y="53796"/>
                        <a:pt x="44755" y="49453"/>
                      </a:cubicBezTo>
                      <a:cubicBezTo>
                        <a:pt x="60354" y="44932"/>
                        <a:pt x="75777" y="39880"/>
                        <a:pt x="90934" y="34296"/>
                      </a:cubicBezTo>
                      <a:cubicBezTo>
                        <a:pt x="121070" y="23217"/>
                        <a:pt x="149876" y="9035"/>
                        <a:pt x="180810" y="172"/>
                      </a:cubicBezTo>
                      <a:cubicBezTo>
                        <a:pt x="185951" y="-1247"/>
                        <a:pt x="188167" y="6553"/>
                        <a:pt x="183115" y="8060"/>
                      </a:cubicBezTo>
                      <a:cubicBezTo>
                        <a:pt x="152181" y="16923"/>
                        <a:pt x="123286" y="31017"/>
                        <a:pt x="93150" y="41919"/>
                      </a:cubicBezTo>
                      <a:cubicBezTo>
                        <a:pt x="77904" y="47414"/>
                        <a:pt x="62393" y="52201"/>
                        <a:pt x="46705" y="56189"/>
                      </a:cubicBezTo>
                      <a:cubicBezTo>
                        <a:pt x="31902" y="59912"/>
                        <a:pt x="15771" y="64432"/>
                        <a:pt x="348" y="63634"/>
                      </a:cubicBezTo>
                      <a:cubicBezTo>
                        <a:pt x="82" y="63546"/>
                        <a:pt x="-184" y="63014"/>
                        <a:pt x="171" y="62925"/>
                      </a:cubicBezTo>
                      <a:lnTo>
                        <a:pt x="171" y="629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0" name="任意多边形: 形状 699"/>
                <p:cNvSpPr/>
                <p:nvPr>
                  <p:custDataLst>
                    <p:tags r:id="rId432"/>
                  </p:custDataLst>
                </p:nvPr>
              </p:nvSpPr>
              <p:spPr>
                <a:xfrm>
                  <a:off x="10421980" y="4509708"/>
                  <a:ext cx="370688" cy="1144731"/>
                </a:xfrm>
                <a:custGeom>
                  <a:avLst/>
                  <a:gdLst>
                    <a:gd name="connsiteX0" fmla="*/ 367714 w 370688"/>
                    <a:gd name="connsiteY0" fmla="*/ 1143685 h 1144731"/>
                    <a:gd name="connsiteX1" fmla="*/ 329955 w 370688"/>
                    <a:gd name="connsiteY1" fmla="*/ 1033511 h 1144731"/>
                    <a:gd name="connsiteX2" fmla="*/ 293881 w 370688"/>
                    <a:gd name="connsiteY2" fmla="*/ 921653 h 1144731"/>
                    <a:gd name="connsiteX3" fmla="*/ 222618 w 370688"/>
                    <a:gd name="connsiteY3" fmla="*/ 700152 h 1144731"/>
                    <a:gd name="connsiteX4" fmla="*/ 151266 w 370688"/>
                    <a:gd name="connsiteY4" fmla="*/ 477411 h 1144731"/>
                    <a:gd name="connsiteX5" fmla="*/ 80269 w 370688"/>
                    <a:gd name="connsiteY5" fmla="*/ 255823 h 1144731"/>
                    <a:gd name="connsiteX6" fmla="*/ 9006 w 370688"/>
                    <a:gd name="connsiteY6" fmla="*/ 33081 h 1144731"/>
                    <a:gd name="connsiteX7" fmla="*/ 231 w 370688"/>
                    <a:gd name="connsiteY7" fmla="*/ 5693 h 1144731"/>
                    <a:gd name="connsiteX8" fmla="*/ 9183 w 370688"/>
                    <a:gd name="connsiteY8" fmla="*/ 3211 h 1144731"/>
                    <a:gd name="connsiteX9" fmla="*/ 80446 w 370688"/>
                    <a:gd name="connsiteY9" fmla="*/ 225952 h 1144731"/>
                    <a:gd name="connsiteX10" fmla="*/ 151355 w 370688"/>
                    <a:gd name="connsiteY10" fmla="*/ 447630 h 1144731"/>
                    <a:gd name="connsiteX11" fmla="*/ 222529 w 370688"/>
                    <a:gd name="connsiteY11" fmla="*/ 670371 h 1144731"/>
                    <a:gd name="connsiteX12" fmla="*/ 293171 w 370688"/>
                    <a:gd name="connsiteY12" fmla="*/ 892048 h 1144731"/>
                    <a:gd name="connsiteX13" fmla="*/ 363282 w 370688"/>
                    <a:gd name="connsiteY13" fmla="*/ 1115055 h 1144731"/>
                    <a:gd name="connsiteX14" fmla="*/ 370639 w 370688"/>
                    <a:gd name="connsiteY14" fmla="*/ 1142887 h 1144731"/>
                    <a:gd name="connsiteX15" fmla="*/ 367714 w 370688"/>
                    <a:gd name="connsiteY15" fmla="*/ 1143685 h 1144731"/>
                    <a:gd name="connsiteX16" fmla="*/ 367714 w 370688"/>
                    <a:gd name="connsiteY16" fmla="*/ 1143685 h 1144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0688" h="1144731">
                      <a:moveTo>
                        <a:pt x="367714" y="1143685"/>
                      </a:moveTo>
                      <a:cubicBezTo>
                        <a:pt x="353798" y="1107344"/>
                        <a:pt x="341921" y="1070472"/>
                        <a:pt x="329955" y="1033511"/>
                      </a:cubicBezTo>
                      <a:cubicBezTo>
                        <a:pt x="317901" y="996195"/>
                        <a:pt x="305935" y="958968"/>
                        <a:pt x="293881" y="921653"/>
                      </a:cubicBezTo>
                      <a:cubicBezTo>
                        <a:pt x="270126" y="847819"/>
                        <a:pt x="246283" y="773986"/>
                        <a:pt x="222618" y="700152"/>
                      </a:cubicBezTo>
                      <a:cubicBezTo>
                        <a:pt x="198775" y="625964"/>
                        <a:pt x="175020" y="551688"/>
                        <a:pt x="151266" y="477411"/>
                      </a:cubicBezTo>
                      <a:cubicBezTo>
                        <a:pt x="127600" y="403578"/>
                        <a:pt x="103935" y="329656"/>
                        <a:pt x="80269" y="255823"/>
                      </a:cubicBezTo>
                      <a:cubicBezTo>
                        <a:pt x="56515" y="181546"/>
                        <a:pt x="32760" y="107358"/>
                        <a:pt x="9006" y="33081"/>
                      </a:cubicBezTo>
                      <a:cubicBezTo>
                        <a:pt x="6081" y="23952"/>
                        <a:pt x="3156" y="14822"/>
                        <a:pt x="231" y="5693"/>
                      </a:cubicBezTo>
                      <a:cubicBezTo>
                        <a:pt x="-1542" y="20"/>
                        <a:pt x="7411" y="-2462"/>
                        <a:pt x="9183" y="3211"/>
                      </a:cubicBezTo>
                      <a:cubicBezTo>
                        <a:pt x="32938" y="77488"/>
                        <a:pt x="56692" y="151676"/>
                        <a:pt x="80446" y="225952"/>
                      </a:cubicBezTo>
                      <a:cubicBezTo>
                        <a:pt x="104112" y="299786"/>
                        <a:pt x="127689" y="373708"/>
                        <a:pt x="151355" y="447630"/>
                      </a:cubicBezTo>
                      <a:cubicBezTo>
                        <a:pt x="175109" y="521906"/>
                        <a:pt x="198863" y="596094"/>
                        <a:pt x="222529" y="670371"/>
                      </a:cubicBezTo>
                      <a:cubicBezTo>
                        <a:pt x="246106" y="744293"/>
                        <a:pt x="269594" y="818215"/>
                        <a:pt x="293171" y="892048"/>
                      </a:cubicBezTo>
                      <a:cubicBezTo>
                        <a:pt x="316837" y="966325"/>
                        <a:pt x="341478" y="1040336"/>
                        <a:pt x="363282" y="1115055"/>
                      </a:cubicBezTo>
                      <a:cubicBezTo>
                        <a:pt x="365941" y="1124274"/>
                        <a:pt x="368246" y="1133580"/>
                        <a:pt x="370639" y="1142887"/>
                      </a:cubicBezTo>
                      <a:cubicBezTo>
                        <a:pt x="371082" y="1144837"/>
                        <a:pt x="368423" y="1145457"/>
                        <a:pt x="367714" y="1143685"/>
                      </a:cubicBezTo>
                      <a:lnTo>
                        <a:pt x="367714" y="11436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1" name="任意多边形: 形状 700"/>
                <p:cNvSpPr/>
                <p:nvPr>
                  <p:custDataLst>
                    <p:tags r:id="rId433"/>
                  </p:custDataLst>
                </p:nvPr>
              </p:nvSpPr>
              <p:spPr>
                <a:xfrm>
                  <a:off x="10234422" y="4507134"/>
                  <a:ext cx="191587" cy="74127"/>
                </a:xfrm>
                <a:custGeom>
                  <a:avLst/>
                  <a:gdLst>
                    <a:gd name="connsiteX0" fmla="*/ 236 w 191587"/>
                    <a:gd name="connsiteY0" fmla="*/ 72616 h 74127"/>
                    <a:gd name="connsiteX1" fmla="*/ 48011 w 191587"/>
                    <a:gd name="connsiteY1" fmla="*/ 40707 h 74127"/>
                    <a:gd name="connsiteX2" fmla="*/ 101369 w 191587"/>
                    <a:gd name="connsiteY2" fmla="*/ 16598 h 74127"/>
                    <a:gd name="connsiteX3" fmla="*/ 151094 w 191587"/>
                    <a:gd name="connsiteY3" fmla="*/ 1353 h 74127"/>
                    <a:gd name="connsiteX4" fmla="*/ 174051 w 191587"/>
                    <a:gd name="connsiteY4" fmla="*/ 378 h 74127"/>
                    <a:gd name="connsiteX5" fmla="*/ 191512 w 191587"/>
                    <a:gd name="connsiteY5" fmla="*/ 7557 h 74127"/>
                    <a:gd name="connsiteX6" fmla="*/ 190271 w 191587"/>
                    <a:gd name="connsiteY6" fmla="*/ 10660 h 74127"/>
                    <a:gd name="connsiteX7" fmla="*/ 181319 w 191587"/>
                    <a:gd name="connsiteY7" fmla="*/ 10748 h 74127"/>
                    <a:gd name="connsiteX8" fmla="*/ 170948 w 191587"/>
                    <a:gd name="connsiteY8" fmla="*/ 9241 h 74127"/>
                    <a:gd name="connsiteX9" fmla="*/ 148612 w 191587"/>
                    <a:gd name="connsiteY9" fmla="*/ 11014 h 74127"/>
                    <a:gd name="connsiteX10" fmla="*/ 100926 w 191587"/>
                    <a:gd name="connsiteY10" fmla="*/ 26348 h 74127"/>
                    <a:gd name="connsiteX11" fmla="*/ 49784 w 191587"/>
                    <a:gd name="connsiteY11" fmla="*/ 49482 h 74127"/>
                    <a:gd name="connsiteX12" fmla="*/ 1123 w 191587"/>
                    <a:gd name="connsiteY12" fmla="*/ 74034 h 74127"/>
                    <a:gd name="connsiteX13" fmla="*/ 236 w 191587"/>
                    <a:gd name="connsiteY13" fmla="*/ 72616 h 74127"/>
                    <a:gd name="connsiteX14" fmla="*/ 236 w 191587"/>
                    <a:gd name="connsiteY14" fmla="*/ 72616 h 74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1587" h="74127">
                      <a:moveTo>
                        <a:pt x="236" y="72616"/>
                      </a:moveTo>
                      <a:cubicBezTo>
                        <a:pt x="14152" y="58966"/>
                        <a:pt x="30816" y="49659"/>
                        <a:pt x="48011" y="40707"/>
                      </a:cubicBezTo>
                      <a:cubicBezTo>
                        <a:pt x="65295" y="31755"/>
                        <a:pt x="83111" y="23689"/>
                        <a:pt x="101369" y="16598"/>
                      </a:cubicBezTo>
                      <a:cubicBezTo>
                        <a:pt x="117412" y="10394"/>
                        <a:pt x="133987" y="4101"/>
                        <a:pt x="151094" y="1353"/>
                      </a:cubicBezTo>
                      <a:cubicBezTo>
                        <a:pt x="158717" y="112"/>
                        <a:pt x="166339" y="-420"/>
                        <a:pt x="174051" y="378"/>
                      </a:cubicBezTo>
                      <a:cubicBezTo>
                        <a:pt x="179191" y="910"/>
                        <a:pt x="190094" y="1353"/>
                        <a:pt x="191512" y="7557"/>
                      </a:cubicBezTo>
                      <a:cubicBezTo>
                        <a:pt x="191778" y="8887"/>
                        <a:pt x="191334" y="9862"/>
                        <a:pt x="190271" y="10660"/>
                      </a:cubicBezTo>
                      <a:cubicBezTo>
                        <a:pt x="187523" y="12787"/>
                        <a:pt x="184421" y="11546"/>
                        <a:pt x="181319" y="10748"/>
                      </a:cubicBezTo>
                      <a:cubicBezTo>
                        <a:pt x="177950" y="9951"/>
                        <a:pt x="174494" y="9418"/>
                        <a:pt x="170948" y="9241"/>
                      </a:cubicBezTo>
                      <a:cubicBezTo>
                        <a:pt x="163503" y="8798"/>
                        <a:pt x="155969" y="9596"/>
                        <a:pt x="148612" y="11014"/>
                      </a:cubicBezTo>
                      <a:cubicBezTo>
                        <a:pt x="132215" y="14294"/>
                        <a:pt x="116438" y="20321"/>
                        <a:pt x="100926" y="26348"/>
                      </a:cubicBezTo>
                      <a:cubicBezTo>
                        <a:pt x="83465" y="33173"/>
                        <a:pt x="66447" y="40973"/>
                        <a:pt x="49784" y="49482"/>
                      </a:cubicBezTo>
                      <a:cubicBezTo>
                        <a:pt x="33563" y="57814"/>
                        <a:pt x="18141" y="67120"/>
                        <a:pt x="1123" y="74034"/>
                      </a:cubicBezTo>
                      <a:cubicBezTo>
                        <a:pt x="325" y="74477"/>
                        <a:pt x="-384" y="73236"/>
                        <a:pt x="236" y="72616"/>
                      </a:cubicBezTo>
                      <a:lnTo>
                        <a:pt x="236" y="726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2" name="任意多边形: 形状 701"/>
                <p:cNvSpPr/>
                <p:nvPr>
                  <p:custDataLst>
                    <p:tags r:id="rId434"/>
                  </p:custDataLst>
                </p:nvPr>
              </p:nvSpPr>
              <p:spPr>
                <a:xfrm>
                  <a:off x="10288113" y="4670916"/>
                  <a:ext cx="191003" cy="61310"/>
                </a:xfrm>
                <a:custGeom>
                  <a:avLst/>
                  <a:gdLst>
                    <a:gd name="connsiteX0" fmla="*/ 169 w 191003"/>
                    <a:gd name="connsiteY0" fmla="*/ 58894 h 61310"/>
                    <a:gd name="connsiteX1" fmla="*/ 6463 w 191003"/>
                    <a:gd name="connsiteY1" fmla="*/ 51803 h 61310"/>
                    <a:gd name="connsiteX2" fmla="*/ 17010 w 191003"/>
                    <a:gd name="connsiteY2" fmla="*/ 47105 h 61310"/>
                    <a:gd name="connsiteX3" fmla="*/ 39789 w 191003"/>
                    <a:gd name="connsiteY3" fmla="*/ 39837 h 61310"/>
                    <a:gd name="connsiteX4" fmla="*/ 88185 w 191003"/>
                    <a:gd name="connsiteY4" fmla="*/ 28138 h 61310"/>
                    <a:gd name="connsiteX5" fmla="*/ 185240 w 191003"/>
                    <a:gd name="connsiteY5" fmla="*/ 217 h 61310"/>
                    <a:gd name="connsiteX6" fmla="*/ 187811 w 191003"/>
                    <a:gd name="connsiteY6" fmla="*/ 9169 h 61310"/>
                    <a:gd name="connsiteX7" fmla="*/ 92793 w 191003"/>
                    <a:gd name="connsiteY7" fmla="*/ 36647 h 61310"/>
                    <a:gd name="connsiteX8" fmla="*/ 45285 w 191003"/>
                    <a:gd name="connsiteY8" fmla="*/ 48081 h 61310"/>
                    <a:gd name="connsiteX9" fmla="*/ 23392 w 191003"/>
                    <a:gd name="connsiteY9" fmla="*/ 54640 h 61310"/>
                    <a:gd name="connsiteX10" fmla="*/ 11160 w 191003"/>
                    <a:gd name="connsiteY10" fmla="*/ 59692 h 61310"/>
                    <a:gd name="connsiteX11" fmla="*/ 1499 w 191003"/>
                    <a:gd name="connsiteY11" fmla="*/ 61287 h 61310"/>
                    <a:gd name="connsiteX12" fmla="*/ 169 w 191003"/>
                    <a:gd name="connsiteY12" fmla="*/ 58894 h 61310"/>
                    <a:gd name="connsiteX13" fmla="*/ 169 w 191003"/>
                    <a:gd name="connsiteY13" fmla="*/ 58894 h 61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003" h="61310">
                      <a:moveTo>
                        <a:pt x="169" y="58894"/>
                      </a:moveTo>
                      <a:cubicBezTo>
                        <a:pt x="2031" y="55526"/>
                        <a:pt x="2917" y="53930"/>
                        <a:pt x="6463" y="51803"/>
                      </a:cubicBezTo>
                      <a:cubicBezTo>
                        <a:pt x="9742" y="49853"/>
                        <a:pt x="13465" y="48524"/>
                        <a:pt x="17010" y="47105"/>
                      </a:cubicBezTo>
                      <a:cubicBezTo>
                        <a:pt x="24367" y="44092"/>
                        <a:pt x="32078" y="41787"/>
                        <a:pt x="39789" y="39837"/>
                      </a:cubicBezTo>
                      <a:cubicBezTo>
                        <a:pt x="55833" y="35583"/>
                        <a:pt x="72142" y="32215"/>
                        <a:pt x="88185" y="28138"/>
                      </a:cubicBezTo>
                      <a:cubicBezTo>
                        <a:pt x="120891" y="19894"/>
                        <a:pt x="152888" y="9613"/>
                        <a:pt x="185240" y="217"/>
                      </a:cubicBezTo>
                      <a:cubicBezTo>
                        <a:pt x="191090" y="-1467"/>
                        <a:pt x="193395" y="7131"/>
                        <a:pt x="187811" y="9169"/>
                      </a:cubicBezTo>
                      <a:cubicBezTo>
                        <a:pt x="156966" y="20338"/>
                        <a:pt x="124702" y="28581"/>
                        <a:pt x="92793" y="36647"/>
                      </a:cubicBezTo>
                      <a:cubicBezTo>
                        <a:pt x="77016" y="40635"/>
                        <a:pt x="61062" y="44003"/>
                        <a:pt x="45285" y="48081"/>
                      </a:cubicBezTo>
                      <a:cubicBezTo>
                        <a:pt x="37928" y="49942"/>
                        <a:pt x="30571" y="52069"/>
                        <a:pt x="23392" y="54640"/>
                      </a:cubicBezTo>
                      <a:cubicBezTo>
                        <a:pt x="19226" y="56146"/>
                        <a:pt x="15237" y="57919"/>
                        <a:pt x="11160" y="59692"/>
                      </a:cubicBezTo>
                      <a:cubicBezTo>
                        <a:pt x="7260" y="61287"/>
                        <a:pt x="5487" y="61376"/>
                        <a:pt x="1499" y="61287"/>
                      </a:cubicBezTo>
                      <a:cubicBezTo>
                        <a:pt x="435" y="61110"/>
                        <a:pt x="-363" y="59958"/>
                        <a:pt x="169" y="58894"/>
                      </a:cubicBezTo>
                      <a:lnTo>
                        <a:pt x="169" y="588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3" name="任意多边形: 形状 702"/>
                <p:cNvSpPr/>
                <p:nvPr>
                  <p:custDataLst>
                    <p:tags r:id="rId435"/>
                  </p:custDataLst>
                </p:nvPr>
              </p:nvSpPr>
              <p:spPr>
                <a:xfrm>
                  <a:off x="10320145" y="4759572"/>
                  <a:ext cx="191622" cy="62739"/>
                </a:xfrm>
                <a:custGeom>
                  <a:avLst/>
                  <a:gdLst>
                    <a:gd name="connsiteX0" fmla="*/ 578 w 191622"/>
                    <a:gd name="connsiteY0" fmla="*/ 58519 h 62739"/>
                    <a:gd name="connsiteX1" fmla="*/ 19635 w 191622"/>
                    <a:gd name="connsiteY1" fmla="*/ 50985 h 62739"/>
                    <a:gd name="connsiteX2" fmla="*/ 43212 w 191622"/>
                    <a:gd name="connsiteY2" fmla="*/ 41856 h 62739"/>
                    <a:gd name="connsiteX3" fmla="*/ 94620 w 191622"/>
                    <a:gd name="connsiteY3" fmla="*/ 27585 h 62739"/>
                    <a:gd name="connsiteX4" fmla="*/ 119438 w 191622"/>
                    <a:gd name="connsiteY4" fmla="*/ 22090 h 62739"/>
                    <a:gd name="connsiteX5" fmla="*/ 142129 w 191622"/>
                    <a:gd name="connsiteY5" fmla="*/ 13758 h 62739"/>
                    <a:gd name="connsiteX6" fmla="*/ 165440 w 191622"/>
                    <a:gd name="connsiteY6" fmla="*/ 7288 h 62739"/>
                    <a:gd name="connsiteX7" fmla="*/ 186447 w 191622"/>
                    <a:gd name="connsiteY7" fmla="*/ 20 h 62739"/>
                    <a:gd name="connsiteX8" fmla="*/ 186624 w 191622"/>
                    <a:gd name="connsiteY8" fmla="*/ 10479 h 62739"/>
                    <a:gd name="connsiteX9" fmla="*/ 164199 w 191622"/>
                    <a:gd name="connsiteY9" fmla="*/ 17924 h 62739"/>
                    <a:gd name="connsiteX10" fmla="*/ 141952 w 191622"/>
                    <a:gd name="connsiteY10" fmla="*/ 23331 h 62739"/>
                    <a:gd name="connsiteX11" fmla="*/ 118020 w 191622"/>
                    <a:gd name="connsiteY11" fmla="*/ 31929 h 62739"/>
                    <a:gd name="connsiteX12" fmla="*/ 93114 w 191622"/>
                    <a:gd name="connsiteY12" fmla="*/ 37069 h 62739"/>
                    <a:gd name="connsiteX13" fmla="*/ 42680 w 191622"/>
                    <a:gd name="connsiteY13" fmla="*/ 51517 h 62739"/>
                    <a:gd name="connsiteX14" fmla="*/ 18748 w 191622"/>
                    <a:gd name="connsiteY14" fmla="*/ 60469 h 62739"/>
                    <a:gd name="connsiteX15" fmla="*/ 490 w 191622"/>
                    <a:gd name="connsiteY15" fmla="*/ 60469 h 62739"/>
                    <a:gd name="connsiteX16" fmla="*/ 578 w 191622"/>
                    <a:gd name="connsiteY16" fmla="*/ 58519 h 62739"/>
                    <a:gd name="connsiteX17" fmla="*/ 578 w 191622"/>
                    <a:gd name="connsiteY17" fmla="*/ 58519 h 6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1622" h="62739">
                      <a:moveTo>
                        <a:pt x="578" y="58519"/>
                      </a:moveTo>
                      <a:cubicBezTo>
                        <a:pt x="6694" y="55506"/>
                        <a:pt x="13342" y="53644"/>
                        <a:pt x="19635" y="50985"/>
                      </a:cubicBezTo>
                      <a:cubicBezTo>
                        <a:pt x="27435" y="47706"/>
                        <a:pt x="35323" y="44692"/>
                        <a:pt x="43212" y="41856"/>
                      </a:cubicBezTo>
                      <a:cubicBezTo>
                        <a:pt x="60053" y="35829"/>
                        <a:pt x="77071" y="30953"/>
                        <a:pt x="94620" y="27585"/>
                      </a:cubicBezTo>
                      <a:cubicBezTo>
                        <a:pt x="102952" y="25990"/>
                        <a:pt x="111284" y="24483"/>
                        <a:pt x="119438" y="22090"/>
                      </a:cubicBezTo>
                      <a:cubicBezTo>
                        <a:pt x="127150" y="19786"/>
                        <a:pt x="134329" y="15797"/>
                        <a:pt x="142129" y="13758"/>
                      </a:cubicBezTo>
                      <a:cubicBezTo>
                        <a:pt x="150195" y="11631"/>
                        <a:pt x="157818" y="10922"/>
                        <a:pt x="165440" y="7288"/>
                      </a:cubicBezTo>
                      <a:cubicBezTo>
                        <a:pt x="172265" y="4097"/>
                        <a:pt x="178824" y="640"/>
                        <a:pt x="186447" y="20"/>
                      </a:cubicBezTo>
                      <a:cubicBezTo>
                        <a:pt x="193183" y="-512"/>
                        <a:pt x="193449" y="9858"/>
                        <a:pt x="186624" y="10479"/>
                      </a:cubicBezTo>
                      <a:cubicBezTo>
                        <a:pt x="178381" y="11188"/>
                        <a:pt x="171645" y="14910"/>
                        <a:pt x="164199" y="17924"/>
                      </a:cubicBezTo>
                      <a:cubicBezTo>
                        <a:pt x="157020" y="20849"/>
                        <a:pt x="149308" y="21026"/>
                        <a:pt x="141952" y="23331"/>
                      </a:cubicBezTo>
                      <a:cubicBezTo>
                        <a:pt x="133886" y="25990"/>
                        <a:pt x="126352" y="29713"/>
                        <a:pt x="118020" y="31929"/>
                      </a:cubicBezTo>
                      <a:cubicBezTo>
                        <a:pt x="109866" y="34056"/>
                        <a:pt x="101445" y="35474"/>
                        <a:pt x="93114" y="37069"/>
                      </a:cubicBezTo>
                      <a:cubicBezTo>
                        <a:pt x="75918" y="40438"/>
                        <a:pt x="59166" y="45490"/>
                        <a:pt x="42680" y="51517"/>
                      </a:cubicBezTo>
                      <a:cubicBezTo>
                        <a:pt x="34703" y="54442"/>
                        <a:pt x="26814" y="57633"/>
                        <a:pt x="18748" y="60469"/>
                      </a:cubicBezTo>
                      <a:cubicBezTo>
                        <a:pt x="12898" y="62596"/>
                        <a:pt x="5985" y="64281"/>
                        <a:pt x="490" y="60469"/>
                      </a:cubicBezTo>
                      <a:cubicBezTo>
                        <a:pt x="-42" y="60115"/>
                        <a:pt x="-308" y="58962"/>
                        <a:pt x="578" y="58519"/>
                      </a:cubicBezTo>
                      <a:lnTo>
                        <a:pt x="578" y="585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sp>
        <p:nvSpPr>
          <p:cNvPr id="2" name="文本框 1"/>
          <p:cNvSpPr txBox="1"/>
          <p:nvPr/>
        </p:nvSpPr>
        <p:spPr>
          <a:xfrm>
            <a:off x="502285" y="1402080"/>
            <a:ext cx="7977505" cy="645160"/>
          </a:xfrm>
          <a:prstGeom prst="rect">
            <a:avLst/>
          </a:prstGeom>
          <a:noFill/>
        </p:spPr>
        <p:txBody>
          <a:bodyPr wrap="square" rtlCol="0" anchor="t">
            <a:spAutoFit/>
          </a:bodyPr>
          <a:p>
            <a:pPr>
              <a:lnSpc>
                <a:spcPct val="150000"/>
              </a:lnSpc>
            </a:pPr>
            <a:r>
              <a:rPr lang="zh-CN" altLang="zh-CN" sz="2400" dirty="0">
                <a:solidFill>
                  <a:srgbClr val="4BA151">
                    <a:lumMod val="75000"/>
                  </a:srgbClr>
                </a:solidFill>
                <a:sym typeface="+mn-ea"/>
              </a:rPr>
              <a:t>（一）幼儿的认知和语言发展特点及已具备的知识和能力</a:t>
            </a:r>
            <a:endParaRPr lang="zh-CN" altLang="zh-CN" sz="2400" dirty="0">
              <a:solidFill>
                <a:srgbClr val="4BA151">
                  <a:lumMod val="75000"/>
                </a:srgbClr>
              </a:solidFill>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heel(1)">
                                      <p:cBhvr>
                                        <p:cTn id="7" dur="2000"/>
                                        <p:tgtEl>
                                          <p:spTgt spid="10242"/>
                                        </p:tgtEl>
                                      </p:cBhvr>
                                    </p:animEffect>
                                  </p:childTnLst>
                                </p:cTn>
                              </p:par>
                            </p:childTnLst>
                          </p:cTn>
                        </p:par>
                        <p:par>
                          <p:cTn id="8" fill="hold">
                            <p:stCondLst>
                              <p:cond delay="2000"/>
                            </p:stCondLst>
                            <p:childTnLst>
                              <p:par>
                                <p:cTn id="9" presetID="20" presetClass="entr" presetSubtype="0" fill="hold" grpId="0" nodeType="afterEffect">
                                  <p:stCondLst>
                                    <p:cond delay="0"/>
                                  </p:stCondLst>
                                  <p:childTnLst>
                                    <p:set>
                                      <p:cBhvr>
                                        <p:cTn id="10" dur="500" fill="hold">
                                          <p:stCondLst>
                                            <p:cond delay="0"/>
                                          </p:stCondLst>
                                        </p:cTn>
                                        <p:tgtEl>
                                          <p:spTgt spid="2"/>
                                        </p:tgtEl>
                                        <p:attrNameLst>
                                          <p:attrName>style.visibility</p:attrName>
                                        </p:attrNameLst>
                                      </p:cBhvr>
                                      <p:to>
                                        <p:strVal val="visible"/>
                                      </p:to>
                                    </p:set>
                                    <p:animEffect transition="in" filter="wedge">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4" name="椭圆 703"/>
          <p:cNvSpPr/>
          <p:nvPr>
            <p:custDataLst>
              <p:tags r:id="rId1"/>
            </p:custDataLst>
          </p:nvPr>
        </p:nvSpPr>
        <p:spPr>
          <a:xfrm>
            <a:off x="7366000" y="2182495"/>
            <a:ext cx="4257675" cy="4018280"/>
          </a:xfrm>
          <a:prstGeom prst="ellipse">
            <a:avLst/>
          </a:prstGeom>
          <a:solidFill>
            <a:srgbClr val="D6EAD8"/>
          </a:solidFill>
          <a:ln>
            <a:noFill/>
          </a:ln>
        </p:spPr>
        <p:style>
          <a:lnRef idx="2">
            <a:srgbClr val="477DEA">
              <a:shade val="50000"/>
            </a:srgbClr>
          </a:lnRef>
          <a:fillRef idx="1">
            <a:srgbClr val="477DEA"/>
          </a:fillRef>
          <a:effectRef idx="0">
            <a:srgbClr val="477DEA"/>
          </a:effectRef>
          <a:fontRef idx="minor">
            <a:srgbClr val="FFFFFF"/>
          </a:fontRef>
        </p:style>
        <p:txBody>
          <a:bodyPr rtlCol="0" anchor="ctr"/>
          <a:p>
            <a:pPr algn="ctr"/>
            <a:endParaRPr lang="zh-CN" altLang="en-US" dirty="0">
              <a:solidFill>
                <a:srgbClr val="FFFFFF"/>
              </a:solidFill>
              <a:latin typeface="汉仪旗黑-50S" panose="00020600040101010101" pitchFamily="18" charset="-122"/>
              <a:ea typeface="汉仪旗黑-50S" panose="00020600040101010101" pitchFamily="18" charset="-122"/>
            </a:endParaRPr>
          </a:p>
        </p:txBody>
      </p:sp>
      <p:sp>
        <p:nvSpPr>
          <p:cNvPr id="10242" name="Rectangle 2"/>
          <p:cNvSpPr>
            <a:spLocks noGrp="1"/>
          </p:cNvSpPr>
          <p:nvPr>
            <p:ph type="title"/>
          </p:nvPr>
        </p:nvSpPr>
        <p:spPr>
          <a:xfrm>
            <a:off x="469900" y="779145"/>
            <a:ext cx="9601200" cy="574675"/>
          </a:xfrm>
        </p:spPr>
        <p:txBody>
          <a:bodyPr vert="horz" wrap="square" lIns="91440" tIns="45720" rIns="91440" bIns="45720" anchor="ctr" anchorCtr="0"/>
          <a:p>
            <a:pPr eaLnBrk="1" hangingPunct="1"/>
            <a:r>
              <a:rPr lang="zh-CN" altLang="en-US" sz="3200">
                <a:solidFill>
                  <a:srgbClr val="8D38C2"/>
                </a:solidFill>
                <a:ea typeface="黑体" panose="02010609060101010101" charset="-122"/>
              </a:rPr>
              <a:t>一、确定幼儿英语教育目标的依据</a:t>
            </a:r>
            <a:endParaRPr lang="zh-CN" altLang="en-US" sz="3200">
              <a:solidFill>
                <a:srgbClr val="8D38C2"/>
              </a:solidFill>
              <a:ea typeface="黑体" panose="02010609060101010101" charset="-122"/>
            </a:endParaRPr>
          </a:p>
        </p:txBody>
      </p:sp>
      <p:sp>
        <p:nvSpPr>
          <p:cNvPr id="3" name="文本框 2"/>
          <p:cNvSpPr txBox="1"/>
          <p:nvPr/>
        </p:nvSpPr>
        <p:spPr>
          <a:xfrm>
            <a:off x="388620" y="1569085"/>
            <a:ext cx="8835390" cy="1060450"/>
          </a:xfrm>
          <a:prstGeom prst="rect">
            <a:avLst/>
          </a:prstGeom>
          <a:noFill/>
        </p:spPr>
        <p:txBody>
          <a:bodyPr wrap="square" rtlCol="0" anchor="t">
            <a:spAutoFit/>
          </a:bodyPr>
          <a:p>
            <a:pPr>
              <a:lnSpc>
                <a:spcPct val="150000"/>
              </a:lnSpc>
            </a:pPr>
            <a:r>
              <a:rPr lang="zh-CN" altLang="zh-CN" sz="2400" dirty="0">
                <a:solidFill>
                  <a:srgbClr val="4BA151">
                    <a:lumMod val="75000"/>
                  </a:srgbClr>
                </a:solidFill>
                <a:sym typeface="+mn-ea"/>
              </a:rPr>
              <a:t>（二）《幼儿园教育指导纲要》和《3-6岁儿童学习与发展指南》</a:t>
            </a:r>
            <a:r>
              <a:rPr lang="en-US" altLang="zh-CN" sz="1800" dirty="0">
                <a:solidFill>
                  <a:srgbClr val="000000"/>
                </a:solidFill>
                <a:ea typeface="微软雅黑" panose="020B0503020204020204" pitchFamily="34" charset="-122"/>
                <a:cs typeface="+mn-ea"/>
                <a:sym typeface="微软雅黑" panose="020B0503020204020204" pitchFamily="34" charset="-122"/>
              </a:rPr>
              <a:t>     </a:t>
            </a:r>
            <a:endParaRPr lang="en-US" altLang="zh-CN" sz="1800" dirty="0">
              <a:solidFill>
                <a:srgbClr val="000000"/>
              </a:solidFill>
              <a:ea typeface="微软雅黑" panose="020B0503020204020204" pitchFamily="34" charset="-122"/>
              <a:cs typeface="+mn-ea"/>
              <a:sym typeface="微软雅黑" panose="020B0503020204020204" pitchFamily="34" charset="-122"/>
            </a:endParaRPr>
          </a:p>
          <a:p>
            <a:pPr>
              <a:lnSpc>
                <a:spcPct val="150000"/>
              </a:lnSpc>
            </a:pPr>
            <a:r>
              <a:rPr lang="en-US" altLang="zh-CN" sz="1800" dirty="0">
                <a:solidFill>
                  <a:srgbClr val="000000"/>
                </a:solidFill>
                <a:ea typeface="微软雅黑" panose="020B0503020204020204" pitchFamily="34" charset="-122"/>
                <a:cs typeface="+mn-ea"/>
                <a:sym typeface="微软雅黑" panose="020B0503020204020204" pitchFamily="34" charset="-122"/>
              </a:rPr>
              <a:t>   </a:t>
            </a:r>
            <a:endParaRPr lang="zh-CN" altLang="en-US" sz="2000"/>
          </a:p>
        </p:txBody>
      </p:sp>
      <p:grpSp>
        <p:nvGrpSpPr>
          <p:cNvPr id="238" name="图形 232"/>
          <p:cNvGrpSpPr/>
          <p:nvPr/>
        </p:nvGrpSpPr>
        <p:grpSpPr>
          <a:xfrm>
            <a:off x="7515860" y="2359025"/>
            <a:ext cx="3861435" cy="3856990"/>
            <a:chOff x="6745741" y="1838360"/>
            <a:chExt cx="4305718" cy="4007434"/>
          </a:xfrm>
        </p:grpSpPr>
        <p:grpSp>
          <p:nvGrpSpPr>
            <p:cNvPr id="239" name="图形 232"/>
            <p:cNvGrpSpPr/>
            <p:nvPr/>
          </p:nvGrpSpPr>
          <p:grpSpPr>
            <a:xfrm>
              <a:off x="10277305" y="4039216"/>
              <a:ext cx="656799" cy="778491"/>
              <a:chOff x="10277305" y="4039216"/>
              <a:chExt cx="656799" cy="778491"/>
            </a:xfrm>
          </p:grpSpPr>
          <p:grpSp>
            <p:nvGrpSpPr>
              <p:cNvPr id="240" name="图形 232"/>
              <p:cNvGrpSpPr/>
              <p:nvPr/>
            </p:nvGrpSpPr>
            <p:grpSpPr>
              <a:xfrm>
                <a:off x="10315817" y="4043948"/>
                <a:ext cx="613781" cy="502074"/>
                <a:chOff x="10315817" y="4043948"/>
                <a:chExt cx="613781" cy="502074"/>
              </a:xfrm>
            </p:grpSpPr>
            <p:sp>
              <p:nvSpPr>
                <p:cNvPr id="241" name="任意多边形: 形状 240"/>
                <p:cNvSpPr/>
                <p:nvPr>
                  <p:custDataLst>
                    <p:tags r:id="rId2"/>
                  </p:custDataLst>
                </p:nvPr>
              </p:nvSpPr>
              <p:spPr>
                <a:xfrm>
                  <a:off x="10636000" y="4149070"/>
                  <a:ext cx="293599" cy="217758"/>
                </a:xfrm>
                <a:custGeom>
                  <a:avLst/>
                  <a:gdLst>
                    <a:gd name="connsiteX0" fmla="*/ 0 w 293599"/>
                    <a:gd name="connsiteY0" fmla="*/ 193669 h 217758"/>
                    <a:gd name="connsiteX1" fmla="*/ 83672 w 293599"/>
                    <a:gd name="connsiteY1" fmla="*/ 60804 h 217758"/>
                    <a:gd name="connsiteX2" fmla="*/ 293384 w 293599"/>
                    <a:gd name="connsiteY2" fmla="*/ 0 h 217758"/>
                    <a:gd name="connsiteX3" fmla="*/ 194555 w 293599"/>
                    <a:gd name="connsiteY3" fmla="*/ 186844 h 217758"/>
                    <a:gd name="connsiteX4" fmla="*/ 0 w 293599"/>
                    <a:gd name="connsiteY4" fmla="*/ 193669 h 217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599" h="217758">
                      <a:moveTo>
                        <a:pt x="0" y="193669"/>
                      </a:moveTo>
                      <a:cubicBezTo>
                        <a:pt x="39975" y="135967"/>
                        <a:pt x="36429" y="83849"/>
                        <a:pt x="83672" y="60804"/>
                      </a:cubicBezTo>
                      <a:cubicBezTo>
                        <a:pt x="130915" y="37759"/>
                        <a:pt x="293384" y="0"/>
                        <a:pt x="293384" y="0"/>
                      </a:cubicBezTo>
                      <a:cubicBezTo>
                        <a:pt x="293384" y="0"/>
                        <a:pt x="302956" y="121519"/>
                        <a:pt x="194555" y="186844"/>
                      </a:cubicBezTo>
                      <a:cubicBezTo>
                        <a:pt x="86154" y="252168"/>
                        <a:pt x="0" y="193669"/>
                        <a:pt x="0" y="193669"/>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2" name="任意多边形: 形状 241"/>
                <p:cNvSpPr/>
                <p:nvPr>
                  <p:custDataLst>
                    <p:tags r:id="rId3"/>
                  </p:custDataLst>
                </p:nvPr>
              </p:nvSpPr>
              <p:spPr>
                <a:xfrm>
                  <a:off x="10544439" y="4381964"/>
                  <a:ext cx="323519" cy="164058"/>
                </a:xfrm>
                <a:custGeom>
                  <a:avLst/>
                  <a:gdLst>
                    <a:gd name="connsiteX0" fmla="*/ 323520 w 323519"/>
                    <a:gd name="connsiteY0" fmla="*/ 98425 h 164058"/>
                    <a:gd name="connsiteX1" fmla="*/ 118240 w 323519"/>
                    <a:gd name="connsiteY1" fmla="*/ 128 h 164058"/>
                    <a:gd name="connsiteX2" fmla="*/ 0 w 323519"/>
                    <a:gd name="connsiteY2" fmla="*/ 42762 h 164058"/>
                    <a:gd name="connsiteX3" fmla="*/ 142615 w 323519"/>
                    <a:gd name="connsiteY3" fmla="*/ 163838 h 164058"/>
                    <a:gd name="connsiteX4" fmla="*/ 323520 w 323519"/>
                    <a:gd name="connsiteY4" fmla="*/ 98425 h 164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19" h="164058">
                      <a:moveTo>
                        <a:pt x="323520" y="98425"/>
                      </a:moveTo>
                      <a:cubicBezTo>
                        <a:pt x="272731" y="78571"/>
                        <a:pt x="167876" y="-3683"/>
                        <a:pt x="118240" y="128"/>
                      </a:cubicBezTo>
                      <a:cubicBezTo>
                        <a:pt x="68604" y="3940"/>
                        <a:pt x="24197" y="5358"/>
                        <a:pt x="0" y="42762"/>
                      </a:cubicBezTo>
                      <a:cubicBezTo>
                        <a:pt x="7268" y="132195"/>
                        <a:pt x="86242" y="167206"/>
                        <a:pt x="142615" y="163838"/>
                      </a:cubicBezTo>
                      <a:cubicBezTo>
                        <a:pt x="198898" y="160559"/>
                        <a:pt x="297372" y="141768"/>
                        <a:pt x="323520" y="98425"/>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3" name="任意多边形: 形状 242"/>
                <p:cNvSpPr/>
                <p:nvPr>
                  <p:custDataLst>
                    <p:tags r:id="rId4"/>
                  </p:custDataLst>
                </p:nvPr>
              </p:nvSpPr>
              <p:spPr>
                <a:xfrm>
                  <a:off x="10315817" y="4043948"/>
                  <a:ext cx="151493" cy="309337"/>
                </a:xfrm>
                <a:custGeom>
                  <a:avLst/>
                  <a:gdLst>
                    <a:gd name="connsiteX0" fmla="*/ 102759 w 151493"/>
                    <a:gd name="connsiteY0" fmla="*/ 309338 h 309337"/>
                    <a:gd name="connsiteX1" fmla="*/ 151154 w 151493"/>
                    <a:gd name="connsiteY1" fmla="*/ 191364 h 309337"/>
                    <a:gd name="connsiteX2" fmla="*/ 27596 w 151493"/>
                    <a:gd name="connsiteY2" fmla="*/ 0 h 309337"/>
                    <a:gd name="connsiteX3" fmla="*/ 5172 w 151493"/>
                    <a:gd name="connsiteY3" fmla="*/ 202444 h 309337"/>
                    <a:gd name="connsiteX4" fmla="*/ 102759 w 151493"/>
                    <a:gd name="connsiteY4" fmla="*/ 309338 h 309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493" h="309337">
                      <a:moveTo>
                        <a:pt x="102759" y="309338"/>
                      </a:moveTo>
                      <a:cubicBezTo>
                        <a:pt x="108609" y="269452"/>
                        <a:pt x="155941" y="249598"/>
                        <a:pt x="151154" y="191364"/>
                      </a:cubicBezTo>
                      <a:cubicBezTo>
                        <a:pt x="146368" y="133130"/>
                        <a:pt x="26267" y="27920"/>
                        <a:pt x="27596" y="0"/>
                      </a:cubicBezTo>
                      <a:cubicBezTo>
                        <a:pt x="26090" y="52295"/>
                        <a:pt x="-13973" y="147755"/>
                        <a:pt x="5172" y="202444"/>
                      </a:cubicBezTo>
                      <a:cubicBezTo>
                        <a:pt x="24317" y="256954"/>
                        <a:pt x="102759" y="309338"/>
                        <a:pt x="102759" y="309338"/>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4" name="任意多边形: 形状 243"/>
                <p:cNvSpPr/>
                <p:nvPr>
                  <p:custDataLst>
                    <p:tags r:id="rId5"/>
                  </p:custDataLst>
                </p:nvPr>
              </p:nvSpPr>
              <p:spPr>
                <a:xfrm>
                  <a:off x="10704260" y="4156424"/>
                  <a:ext cx="222095" cy="198946"/>
                </a:xfrm>
                <a:custGeom>
                  <a:avLst/>
                  <a:gdLst>
                    <a:gd name="connsiteX0" fmla="*/ 213512 w 222095"/>
                    <a:gd name="connsiteY0" fmla="*/ 1244 h 198946"/>
                    <a:gd name="connsiteX1" fmla="*/ 201989 w 222095"/>
                    <a:gd name="connsiteY1" fmla="*/ 14450 h 198946"/>
                    <a:gd name="connsiteX2" fmla="*/ 193303 w 222095"/>
                    <a:gd name="connsiteY2" fmla="*/ 32355 h 198946"/>
                    <a:gd name="connsiteX3" fmla="*/ 179121 w 222095"/>
                    <a:gd name="connsiteY3" fmla="*/ 65948 h 198946"/>
                    <a:gd name="connsiteX4" fmla="*/ 139324 w 222095"/>
                    <a:gd name="connsiteY4" fmla="*/ 125245 h 198946"/>
                    <a:gd name="connsiteX5" fmla="*/ 86497 w 222095"/>
                    <a:gd name="connsiteY5" fmla="*/ 158483 h 198946"/>
                    <a:gd name="connsiteX6" fmla="*/ 48915 w 222095"/>
                    <a:gd name="connsiteY6" fmla="*/ 163535 h 198946"/>
                    <a:gd name="connsiteX7" fmla="*/ 8320 w 222095"/>
                    <a:gd name="connsiteY7" fmla="*/ 168854 h 198946"/>
                    <a:gd name="connsiteX8" fmla="*/ 8852 w 222095"/>
                    <a:gd name="connsiteY8" fmla="*/ 192076 h 198946"/>
                    <a:gd name="connsiteX9" fmla="*/ 96867 w 222095"/>
                    <a:gd name="connsiteY9" fmla="*/ 192697 h 198946"/>
                    <a:gd name="connsiteX10" fmla="*/ 160685 w 222095"/>
                    <a:gd name="connsiteY10" fmla="*/ 152101 h 198946"/>
                    <a:gd name="connsiteX11" fmla="*/ 201900 w 222095"/>
                    <a:gd name="connsiteY11" fmla="*/ 86866 h 198946"/>
                    <a:gd name="connsiteX12" fmla="*/ 217057 w 222095"/>
                    <a:gd name="connsiteY12" fmla="*/ 45650 h 198946"/>
                    <a:gd name="connsiteX13" fmla="*/ 221843 w 222095"/>
                    <a:gd name="connsiteY13" fmla="*/ 24644 h 198946"/>
                    <a:gd name="connsiteX14" fmla="*/ 220336 w 222095"/>
                    <a:gd name="connsiteY14" fmla="*/ 3903 h 198946"/>
                    <a:gd name="connsiteX15" fmla="*/ 213512 w 222095"/>
                    <a:gd name="connsiteY15" fmla="*/ 1244 h 198946"/>
                    <a:gd name="connsiteX16" fmla="*/ 213512 w 222095"/>
                    <a:gd name="connsiteY16" fmla="*/ 1244 h 198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2095" h="198946">
                      <a:moveTo>
                        <a:pt x="213512" y="1244"/>
                      </a:moveTo>
                      <a:cubicBezTo>
                        <a:pt x="209612" y="5764"/>
                        <a:pt x="205357" y="9398"/>
                        <a:pt x="201989" y="14450"/>
                      </a:cubicBezTo>
                      <a:cubicBezTo>
                        <a:pt x="198355" y="20034"/>
                        <a:pt x="195962" y="26150"/>
                        <a:pt x="193303" y="32355"/>
                      </a:cubicBezTo>
                      <a:cubicBezTo>
                        <a:pt x="188605" y="43523"/>
                        <a:pt x="184350" y="54957"/>
                        <a:pt x="179121" y="65948"/>
                      </a:cubicBezTo>
                      <a:cubicBezTo>
                        <a:pt x="168839" y="87663"/>
                        <a:pt x="156341" y="108138"/>
                        <a:pt x="139324" y="125245"/>
                      </a:cubicBezTo>
                      <a:cubicBezTo>
                        <a:pt x="124610" y="140047"/>
                        <a:pt x="106706" y="152545"/>
                        <a:pt x="86497" y="158483"/>
                      </a:cubicBezTo>
                      <a:cubicBezTo>
                        <a:pt x="74088" y="162117"/>
                        <a:pt x="61679" y="162915"/>
                        <a:pt x="48915" y="163535"/>
                      </a:cubicBezTo>
                      <a:cubicBezTo>
                        <a:pt x="35088" y="164156"/>
                        <a:pt x="21882" y="166461"/>
                        <a:pt x="8320" y="168854"/>
                      </a:cubicBezTo>
                      <a:cubicBezTo>
                        <a:pt x="-4177" y="171069"/>
                        <a:pt x="-1430" y="189062"/>
                        <a:pt x="8852" y="192076"/>
                      </a:cubicBezTo>
                      <a:cubicBezTo>
                        <a:pt x="38102" y="200674"/>
                        <a:pt x="67352" y="201560"/>
                        <a:pt x="96867" y="192697"/>
                      </a:cubicBezTo>
                      <a:cubicBezTo>
                        <a:pt x="121419" y="185340"/>
                        <a:pt x="143312" y="170804"/>
                        <a:pt x="160685" y="152101"/>
                      </a:cubicBezTo>
                      <a:cubicBezTo>
                        <a:pt x="178234" y="133133"/>
                        <a:pt x="191707" y="110532"/>
                        <a:pt x="201900" y="86866"/>
                      </a:cubicBezTo>
                      <a:cubicBezTo>
                        <a:pt x="207662" y="73482"/>
                        <a:pt x="212891" y="59655"/>
                        <a:pt x="217057" y="45650"/>
                      </a:cubicBezTo>
                      <a:cubicBezTo>
                        <a:pt x="219096" y="38825"/>
                        <a:pt x="220957" y="31734"/>
                        <a:pt x="221843" y="24644"/>
                      </a:cubicBezTo>
                      <a:cubicBezTo>
                        <a:pt x="222730" y="17198"/>
                        <a:pt x="221046" y="11171"/>
                        <a:pt x="220336" y="3903"/>
                      </a:cubicBezTo>
                      <a:cubicBezTo>
                        <a:pt x="219982" y="712"/>
                        <a:pt x="215905" y="-1504"/>
                        <a:pt x="213512" y="1244"/>
                      </a:cubicBezTo>
                      <a:lnTo>
                        <a:pt x="213512" y="124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5" name="任意多边形: 形状 244"/>
                <p:cNvSpPr/>
                <p:nvPr>
                  <p:custDataLst>
                    <p:tags r:id="rId6"/>
                  </p:custDataLst>
                </p:nvPr>
              </p:nvSpPr>
              <p:spPr>
                <a:xfrm>
                  <a:off x="10634112" y="4389435"/>
                  <a:ext cx="216636" cy="156050"/>
                </a:xfrm>
                <a:custGeom>
                  <a:avLst/>
                  <a:gdLst>
                    <a:gd name="connsiteX0" fmla="*/ 22894 w 216636"/>
                    <a:gd name="connsiteY0" fmla="*/ 12512 h 156050"/>
                    <a:gd name="connsiteX1" fmla="*/ 34682 w 216636"/>
                    <a:gd name="connsiteY1" fmla="*/ 22439 h 156050"/>
                    <a:gd name="connsiteX2" fmla="*/ 55689 w 216636"/>
                    <a:gd name="connsiteY2" fmla="*/ 30328 h 156050"/>
                    <a:gd name="connsiteX3" fmla="*/ 99032 w 216636"/>
                    <a:gd name="connsiteY3" fmla="*/ 58071 h 156050"/>
                    <a:gd name="connsiteX4" fmla="*/ 191479 w 216636"/>
                    <a:gd name="connsiteY4" fmla="*/ 114443 h 156050"/>
                    <a:gd name="connsiteX5" fmla="*/ 194758 w 216636"/>
                    <a:gd name="connsiteY5" fmla="*/ 83155 h 156050"/>
                    <a:gd name="connsiteX6" fmla="*/ 98145 w 216636"/>
                    <a:gd name="connsiteY6" fmla="*/ 114443 h 156050"/>
                    <a:gd name="connsiteX7" fmla="*/ 51612 w 216636"/>
                    <a:gd name="connsiteY7" fmla="*/ 120914 h 156050"/>
                    <a:gd name="connsiteX8" fmla="*/ 5167 w 216636"/>
                    <a:gd name="connsiteY8" fmla="*/ 124104 h 156050"/>
                    <a:gd name="connsiteX9" fmla="*/ 292 w 216636"/>
                    <a:gd name="connsiteY9" fmla="*/ 133145 h 156050"/>
                    <a:gd name="connsiteX10" fmla="*/ 42482 w 216636"/>
                    <a:gd name="connsiteY10" fmla="*/ 156013 h 156050"/>
                    <a:gd name="connsiteX11" fmla="*/ 99475 w 216636"/>
                    <a:gd name="connsiteY11" fmla="*/ 149366 h 156050"/>
                    <a:gd name="connsiteX12" fmla="*/ 208585 w 216636"/>
                    <a:gd name="connsiteY12" fmla="*/ 114177 h 156050"/>
                    <a:gd name="connsiteX13" fmla="*/ 207876 w 216636"/>
                    <a:gd name="connsiteY13" fmla="*/ 84662 h 156050"/>
                    <a:gd name="connsiteX14" fmla="*/ 156024 w 216636"/>
                    <a:gd name="connsiteY14" fmla="*/ 57096 h 156050"/>
                    <a:gd name="connsiteX15" fmla="*/ 107275 w 216636"/>
                    <a:gd name="connsiteY15" fmla="*/ 23503 h 156050"/>
                    <a:gd name="connsiteX16" fmla="*/ 56575 w 216636"/>
                    <a:gd name="connsiteY16" fmla="*/ 1256 h 156050"/>
                    <a:gd name="connsiteX17" fmla="*/ 31403 w 216636"/>
                    <a:gd name="connsiteY17" fmla="*/ 2674 h 156050"/>
                    <a:gd name="connsiteX18" fmla="*/ 22894 w 216636"/>
                    <a:gd name="connsiteY18" fmla="*/ 12512 h 156050"/>
                    <a:gd name="connsiteX19" fmla="*/ 22894 w 216636"/>
                    <a:gd name="connsiteY19" fmla="*/ 12512 h 15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6636" h="156050">
                      <a:moveTo>
                        <a:pt x="22894" y="12512"/>
                      </a:moveTo>
                      <a:cubicBezTo>
                        <a:pt x="24046" y="17121"/>
                        <a:pt x="30871" y="20578"/>
                        <a:pt x="34682" y="22439"/>
                      </a:cubicBezTo>
                      <a:cubicBezTo>
                        <a:pt x="41418" y="25630"/>
                        <a:pt x="48864" y="27314"/>
                        <a:pt x="55689" y="30328"/>
                      </a:cubicBezTo>
                      <a:cubicBezTo>
                        <a:pt x="71466" y="37330"/>
                        <a:pt x="85293" y="47878"/>
                        <a:pt x="99032" y="58071"/>
                      </a:cubicBezTo>
                      <a:cubicBezTo>
                        <a:pt x="128370" y="80052"/>
                        <a:pt x="158772" y="97957"/>
                        <a:pt x="191479" y="114443"/>
                      </a:cubicBezTo>
                      <a:cubicBezTo>
                        <a:pt x="192542" y="103984"/>
                        <a:pt x="193694" y="93614"/>
                        <a:pt x="194758" y="83155"/>
                      </a:cubicBezTo>
                      <a:cubicBezTo>
                        <a:pt x="163736" y="97071"/>
                        <a:pt x="131384" y="107618"/>
                        <a:pt x="98145" y="114443"/>
                      </a:cubicBezTo>
                      <a:cubicBezTo>
                        <a:pt x="82811" y="117545"/>
                        <a:pt x="67211" y="120116"/>
                        <a:pt x="51612" y="120914"/>
                      </a:cubicBezTo>
                      <a:cubicBezTo>
                        <a:pt x="36898" y="121623"/>
                        <a:pt x="18994" y="118077"/>
                        <a:pt x="5167" y="124104"/>
                      </a:cubicBezTo>
                      <a:cubicBezTo>
                        <a:pt x="1532" y="125700"/>
                        <a:pt x="-861" y="128979"/>
                        <a:pt x="292" y="133145"/>
                      </a:cubicBezTo>
                      <a:cubicBezTo>
                        <a:pt x="5255" y="150341"/>
                        <a:pt x="26794" y="155659"/>
                        <a:pt x="42482" y="156013"/>
                      </a:cubicBezTo>
                      <a:cubicBezTo>
                        <a:pt x="61450" y="156457"/>
                        <a:pt x="80950" y="152822"/>
                        <a:pt x="99475" y="149366"/>
                      </a:cubicBezTo>
                      <a:cubicBezTo>
                        <a:pt x="137322" y="142275"/>
                        <a:pt x="173574" y="130043"/>
                        <a:pt x="208585" y="114177"/>
                      </a:cubicBezTo>
                      <a:cubicBezTo>
                        <a:pt x="220374" y="108859"/>
                        <a:pt x="218424" y="89980"/>
                        <a:pt x="207876" y="84662"/>
                      </a:cubicBezTo>
                      <a:cubicBezTo>
                        <a:pt x="190326" y="75975"/>
                        <a:pt x="172776" y="67200"/>
                        <a:pt x="156024" y="57096"/>
                      </a:cubicBezTo>
                      <a:cubicBezTo>
                        <a:pt x="139095" y="46903"/>
                        <a:pt x="123850" y="34316"/>
                        <a:pt x="107275" y="23503"/>
                      </a:cubicBezTo>
                      <a:cubicBezTo>
                        <a:pt x="91764" y="13310"/>
                        <a:pt x="75011" y="4624"/>
                        <a:pt x="56575" y="1256"/>
                      </a:cubicBezTo>
                      <a:cubicBezTo>
                        <a:pt x="48864" y="-163"/>
                        <a:pt x="38671" y="-1138"/>
                        <a:pt x="31403" y="2674"/>
                      </a:cubicBezTo>
                      <a:cubicBezTo>
                        <a:pt x="28832" y="3915"/>
                        <a:pt x="21919" y="8524"/>
                        <a:pt x="22894" y="12512"/>
                      </a:cubicBezTo>
                      <a:lnTo>
                        <a:pt x="22894" y="125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6" name="任意多边形: 形状 245"/>
                <p:cNvSpPr/>
                <p:nvPr>
                  <p:custDataLst>
                    <p:tags r:id="rId7"/>
                  </p:custDataLst>
                </p:nvPr>
              </p:nvSpPr>
              <p:spPr>
                <a:xfrm>
                  <a:off x="10337678" y="4069831"/>
                  <a:ext cx="128974" cy="230025"/>
                </a:xfrm>
                <a:custGeom>
                  <a:avLst/>
                  <a:gdLst>
                    <a:gd name="connsiteX0" fmla="*/ 772 w 128974"/>
                    <a:gd name="connsiteY0" fmla="*/ 4430 h 230025"/>
                    <a:gd name="connsiteX1" fmla="*/ 5292 w 128974"/>
                    <a:gd name="connsiteY1" fmla="*/ 31818 h 230025"/>
                    <a:gd name="connsiteX2" fmla="*/ 24349 w 128974"/>
                    <a:gd name="connsiteY2" fmla="*/ 57168 h 230025"/>
                    <a:gd name="connsiteX3" fmla="*/ 66805 w 128974"/>
                    <a:gd name="connsiteY3" fmla="*/ 106095 h 230025"/>
                    <a:gd name="connsiteX4" fmla="*/ 91800 w 128974"/>
                    <a:gd name="connsiteY4" fmla="*/ 165392 h 230025"/>
                    <a:gd name="connsiteX5" fmla="*/ 95523 w 128974"/>
                    <a:gd name="connsiteY5" fmla="*/ 197744 h 230025"/>
                    <a:gd name="connsiteX6" fmla="*/ 105450 w 128974"/>
                    <a:gd name="connsiteY6" fmla="*/ 227880 h 230025"/>
                    <a:gd name="connsiteX7" fmla="*/ 115289 w 128974"/>
                    <a:gd name="connsiteY7" fmla="*/ 228944 h 230025"/>
                    <a:gd name="connsiteX8" fmla="*/ 124241 w 128974"/>
                    <a:gd name="connsiteY8" fmla="*/ 164772 h 230025"/>
                    <a:gd name="connsiteX9" fmla="*/ 98891 w 128974"/>
                    <a:gd name="connsiteY9" fmla="*/ 100688 h 230025"/>
                    <a:gd name="connsiteX10" fmla="*/ 55194 w 128974"/>
                    <a:gd name="connsiteY10" fmla="*/ 49280 h 230025"/>
                    <a:gd name="connsiteX11" fmla="*/ 31883 w 128974"/>
                    <a:gd name="connsiteY11" fmla="*/ 24994 h 230025"/>
                    <a:gd name="connsiteX12" fmla="*/ 10787 w 128974"/>
                    <a:gd name="connsiteY12" fmla="*/ 1505 h 230025"/>
                    <a:gd name="connsiteX13" fmla="*/ 772 w 128974"/>
                    <a:gd name="connsiteY13" fmla="*/ 4430 h 230025"/>
                    <a:gd name="connsiteX14" fmla="*/ 772 w 128974"/>
                    <a:gd name="connsiteY14" fmla="*/ 4430 h 23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974" h="230025">
                      <a:moveTo>
                        <a:pt x="772" y="4430"/>
                      </a:moveTo>
                      <a:cubicBezTo>
                        <a:pt x="-913" y="14712"/>
                        <a:pt x="-26" y="22423"/>
                        <a:pt x="5292" y="31818"/>
                      </a:cubicBezTo>
                      <a:cubicBezTo>
                        <a:pt x="10433" y="40948"/>
                        <a:pt x="17524" y="49280"/>
                        <a:pt x="24349" y="57168"/>
                      </a:cubicBezTo>
                      <a:cubicBezTo>
                        <a:pt x="38530" y="73477"/>
                        <a:pt x="54751" y="88013"/>
                        <a:pt x="66805" y="106095"/>
                      </a:cubicBezTo>
                      <a:cubicBezTo>
                        <a:pt x="78859" y="124177"/>
                        <a:pt x="87103" y="144208"/>
                        <a:pt x="91800" y="165392"/>
                      </a:cubicBezTo>
                      <a:cubicBezTo>
                        <a:pt x="94105" y="176029"/>
                        <a:pt x="95257" y="186931"/>
                        <a:pt x="95523" y="197744"/>
                      </a:cubicBezTo>
                      <a:cubicBezTo>
                        <a:pt x="95789" y="208115"/>
                        <a:pt x="96675" y="220701"/>
                        <a:pt x="105450" y="227880"/>
                      </a:cubicBezTo>
                      <a:cubicBezTo>
                        <a:pt x="108464" y="230273"/>
                        <a:pt x="111921" y="230717"/>
                        <a:pt x="115289" y="228944"/>
                      </a:cubicBezTo>
                      <a:cubicBezTo>
                        <a:pt x="136118" y="217865"/>
                        <a:pt x="127964" y="182942"/>
                        <a:pt x="124241" y="164772"/>
                      </a:cubicBezTo>
                      <a:cubicBezTo>
                        <a:pt x="119721" y="142258"/>
                        <a:pt x="110857" y="120277"/>
                        <a:pt x="98891" y="100688"/>
                      </a:cubicBezTo>
                      <a:cubicBezTo>
                        <a:pt x="87014" y="81277"/>
                        <a:pt x="71414" y="64968"/>
                        <a:pt x="55194" y="49280"/>
                      </a:cubicBezTo>
                      <a:cubicBezTo>
                        <a:pt x="47128" y="41480"/>
                        <a:pt x="38885" y="33768"/>
                        <a:pt x="31883" y="24994"/>
                      </a:cubicBezTo>
                      <a:cubicBezTo>
                        <a:pt x="24969" y="16307"/>
                        <a:pt x="19296" y="8596"/>
                        <a:pt x="10787" y="1505"/>
                      </a:cubicBezTo>
                      <a:cubicBezTo>
                        <a:pt x="7685" y="-1154"/>
                        <a:pt x="1569" y="-356"/>
                        <a:pt x="772" y="4430"/>
                      </a:cubicBezTo>
                      <a:lnTo>
                        <a:pt x="772" y="443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7" name="任意多边形: 形状 246"/>
                <p:cNvSpPr/>
                <p:nvPr>
                  <p:custDataLst>
                    <p:tags r:id="rId8"/>
                  </p:custDataLst>
                </p:nvPr>
              </p:nvSpPr>
              <p:spPr>
                <a:xfrm>
                  <a:off x="10628201" y="4214926"/>
                  <a:ext cx="209586" cy="133698"/>
                </a:xfrm>
                <a:custGeom>
                  <a:avLst/>
                  <a:gdLst>
                    <a:gd name="connsiteX0" fmla="*/ 185069 w 209586"/>
                    <a:gd name="connsiteY0" fmla="*/ 3812 h 133698"/>
                    <a:gd name="connsiteX1" fmla="*/ 145095 w 209586"/>
                    <a:gd name="connsiteY1" fmla="*/ 31023 h 133698"/>
                    <a:gd name="connsiteX2" fmla="*/ 100511 w 209586"/>
                    <a:gd name="connsiteY2" fmla="*/ 58145 h 133698"/>
                    <a:gd name="connsiteX3" fmla="*/ 56902 w 209586"/>
                    <a:gd name="connsiteY3" fmla="*/ 81545 h 133698"/>
                    <a:gd name="connsiteX4" fmla="*/ 8064 w 209586"/>
                    <a:gd name="connsiteY4" fmla="*/ 98386 h 133698"/>
                    <a:gd name="connsiteX5" fmla="*/ 8773 w 209586"/>
                    <a:gd name="connsiteY5" fmla="*/ 128256 h 133698"/>
                    <a:gd name="connsiteX6" fmla="*/ 69843 w 209586"/>
                    <a:gd name="connsiteY6" fmla="*/ 124356 h 133698"/>
                    <a:gd name="connsiteX7" fmla="*/ 125152 w 209586"/>
                    <a:gd name="connsiteY7" fmla="*/ 94929 h 133698"/>
                    <a:gd name="connsiteX8" fmla="*/ 175408 w 209586"/>
                    <a:gd name="connsiteY8" fmla="*/ 60716 h 133698"/>
                    <a:gd name="connsiteX9" fmla="*/ 209533 w 209586"/>
                    <a:gd name="connsiteY9" fmla="*/ 13207 h 133698"/>
                    <a:gd name="connsiteX10" fmla="*/ 185069 w 209586"/>
                    <a:gd name="connsiteY10" fmla="*/ 3812 h 133698"/>
                    <a:gd name="connsiteX11" fmla="*/ 185069 w 209586"/>
                    <a:gd name="connsiteY11" fmla="*/ 3812 h 133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9586" h="133698">
                      <a:moveTo>
                        <a:pt x="185069" y="3812"/>
                      </a:moveTo>
                      <a:cubicBezTo>
                        <a:pt x="173369" y="14714"/>
                        <a:pt x="158567" y="22425"/>
                        <a:pt x="145095" y="31023"/>
                      </a:cubicBezTo>
                      <a:cubicBezTo>
                        <a:pt x="130470" y="40418"/>
                        <a:pt x="115490" y="49282"/>
                        <a:pt x="100511" y="58145"/>
                      </a:cubicBezTo>
                      <a:cubicBezTo>
                        <a:pt x="86418" y="66477"/>
                        <a:pt x="72148" y="75340"/>
                        <a:pt x="56902" y="81545"/>
                      </a:cubicBezTo>
                      <a:cubicBezTo>
                        <a:pt x="40948" y="88015"/>
                        <a:pt x="22955" y="89788"/>
                        <a:pt x="8064" y="98386"/>
                      </a:cubicBezTo>
                      <a:cubicBezTo>
                        <a:pt x="-3192" y="104945"/>
                        <a:pt x="-2395" y="122140"/>
                        <a:pt x="8773" y="128256"/>
                      </a:cubicBezTo>
                      <a:cubicBezTo>
                        <a:pt x="27918" y="138715"/>
                        <a:pt x="50875" y="132245"/>
                        <a:pt x="69843" y="124356"/>
                      </a:cubicBezTo>
                      <a:cubicBezTo>
                        <a:pt x="89254" y="116290"/>
                        <a:pt x="107247" y="105743"/>
                        <a:pt x="125152" y="94929"/>
                      </a:cubicBezTo>
                      <a:cubicBezTo>
                        <a:pt x="142436" y="84470"/>
                        <a:pt x="159897" y="73834"/>
                        <a:pt x="175408" y="60716"/>
                      </a:cubicBezTo>
                      <a:cubicBezTo>
                        <a:pt x="189767" y="48484"/>
                        <a:pt x="207672" y="32973"/>
                        <a:pt x="209533" y="13207"/>
                      </a:cubicBezTo>
                      <a:cubicBezTo>
                        <a:pt x="210685" y="0"/>
                        <a:pt x="193135" y="-3634"/>
                        <a:pt x="185069" y="3812"/>
                      </a:cubicBezTo>
                      <a:lnTo>
                        <a:pt x="185069" y="38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8" name="任意多边形: 形状 247"/>
                <p:cNvSpPr/>
                <p:nvPr>
                  <p:custDataLst>
                    <p:tags r:id="rId9"/>
                  </p:custDataLst>
                </p:nvPr>
              </p:nvSpPr>
              <p:spPr>
                <a:xfrm>
                  <a:off x="10546794" y="4416547"/>
                  <a:ext cx="171307" cy="77736"/>
                </a:xfrm>
                <a:custGeom>
                  <a:avLst/>
                  <a:gdLst>
                    <a:gd name="connsiteX0" fmla="*/ 157898 w 171307"/>
                    <a:gd name="connsiteY0" fmla="*/ 36277 h 77736"/>
                    <a:gd name="connsiteX1" fmla="*/ 139108 w 171307"/>
                    <a:gd name="connsiteY1" fmla="*/ 33972 h 77736"/>
                    <a:gd name="connsiteX2" fmla="*/ 124837 w 171307"/>
                    <a:gd name="connsiteY2" fmla="*/ 32997 h 77736"/>
                    <a:gd name="connsiteX3" fmla="*/ 92485 w 171307"/>
                    <a:gd name="connsiteY3" fmla="*/ 21475 h 77736"/>
                    <a:gd name="connsiteX4" fmla="*/ 72720 w 171307"/>
                    <a:gd name="connsiteY4" fmla="*/ 19082 h 77736"/>
                    <a:gd name="connsiteX5" fmla="*/ 68908 w 171307"/>
                    <a:gd name="connsiteY5" fmla="*/ 19170 h 77736"/>
                    <a:gd name="connsiteX6" fmla="*/ 68642 w 171307"/>
                    <a:gd name="connsiteY6" fmla="*/ 19170 h 77736"/>
                    <a:gd name="connsiteX7" fmla="*/ 65895 w 171307"/>
                    <a:gd name="connsiteY7" fmla="*/ 18373 h 77736"/>
                    <a:gd name="connsiteX8" fmla="*/ 65983 w 171307"/>
                    <a:gd name="connsiteY8" fmla="*/ 18373 h 77736"/>
                    <a:gd name="connsiteX9" fmla="*/ 43027 w 171307"/>
                    <a:gd name="connsiteY9" fmla="*/ 5077 h 77736"/>
                    <a:gd name="connsiteX10" fmla="*/ 1368 w 171307"/>
                    <a:gd name="connsiteY10" fmla="*/ 14207 h 77736"/>
                    <a:gd name="connsiteX11" fmla="*/ 7927 w 171307"/>
                    <a:gd name="connsiteY11" fmla="*/ 38138 h 77736"/>
                    <a:gd name="connsiteX12" fmla="*/ 20602 w 171307"/>
                    <a:gd name="connsiteY12" fmla="*/ 44431 h 77736"/>
                    <a:gd name="connsiteX13" fmla="*/ 19538 w 171307"/>
                    <a:gd name="connsiteY13" fmla="*/ 43900 h 77736"/>
                    <a:gd name="connsiteX14" fmla="*/ 22995 w 171307"/>
                    <a:gd name="connsiteY14" fmla="*/ 45584 h 77736"/>
                    <a:gd name="connsiteX15" fmla="*/ 45952 w 171307"/>
                    <a:gd name="connsiteY15" fmla="*/ 58968 h 77736"/>
                    <a:gd name="connsiteX16" fmla="*/ 61552 w 171307"/>
                    <a:gd name="connsiteY16" fmla="*/ 63931 h 77736"/>
                    <a:gd name="connsiteX17" fmla="*/ 73872 w 171307"/>
                    <a:gd name="connsiteY17" fmla="*/ 64640 h 77736"/>
                    <a:gd name="connsiteX18" fmla="*/ 77683 w 171307"/>
                    <a:gd name="connsiteY18" fmla="*/ 64552 h 77736"/>
                    <a:gd name="connsiteX19" fmla="*/ 79190 w 171307"/>
                    <a:gd name="connsiteY19" fmla="*/ 64729 h 77736"/>
                    <a:gd name="connsiteX20" fmla="*/ 116683 w 171307"/>
                    <a:gd name="connsiteY20" fmla="*/ 76429 h 77736"/>
                    <a:gd name="connsiteX21" fmla="*/ 163128 w 171307"/>
                    <a:gd name="connsiteY21" fmla="*/ 69604 h 77736"/>
                    <a:gd name="connsiteX22" fmla="*/ 157898 w 171307"/>
                    <a:gd name="connsiteY22" fmla="*/ 36277 h 77736"/>
                    <a:gd name="connsiteX23" fmla="*/ 157898 w 171307"/>
                    <a:gd name="connsiteY23" fmla="*/ 36277 h 77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1307" h="77736">
                      <a:moveTo>
                        <a:pt x="157898" y="36277"/>
                      </a:moveTo>
                      <a:cubicBezTo>
                        <a:pt x="151694" y="34859"/>
                        <a:pt x="145489" y="34238"/>
                        <a:pt x="139108" y="33972"/>
                      </a:cubicBezTo>
                      <a:cubicBezTo>
                        <a:pt x="133081" y="33707"/>
                        <a:pt x="129003" y="33795"/>
                        <a:pt x="124837" y="32997"/>
                      </a:cubicBezTo>
                      <a:cubicBezTo>
                        <a:pt x="112340" y="30604"/>
                        <a:pt x="105249" y="25552"/>
                        <a:pt x="92485" y="21475"/>
                      </a:cubicBezTo>
                      <a:cubicBezTo>
                        <a:pt x="86104" y="19436"/>
                        <a:pt x="79367" y="18993"/>
                        <a:pt x="72720" y="19082"/>
                      </a:cubicBezTo>
                      <a:cubicBezTo>
                        <a:pt x="71479" y="19082"/>
                        <a:pt x="70238" y="19170"/>
                        <a:pt x="68908" y="19170"/>
                      </a:cubicBezTo>
                      <a:cubicBezTo>
                        <a:pt x="72188" y="19170"/>
                        <a:pt x="69795" y="19436"/>
                        <a:pt x="68642" y="19170"/>
                      </a:cubicBezTo>
                      <a:cubicBezTo>
                        <a:pt x="67756" y="18904"/>
                        <a:pt x="66781" y="18550"/>
                        <a:pt x="65895" y="18373"/>
                      </a:cubicBezTo>
                      <a:cubicBezTo>
                        <a:pt x="63236" y="18018"/>
                        <a:pt x="68376" y="19879"/>
                        <a:pt x="65983" y="18373"/>
                      </a:cubicBezTo>
                      <a:cubicBezTo>
                        <a:pt x="58715" y="13764"/>
                        <a:pt x="50827" y="8800"/>
                        <a:pt x="43027" y="5077"/>
                      </a:cubicBezTo>
                      <a:cubicBezTo>
                        <a:pt x="28668" y="-1748"/>
                        <a:pt x="8370" y="-4229"/>
                        <a:pt x="1368" y="14207"/>
                      </a:cubicBezTo>
                      <a:cubicBezTo>
                        <a:pt x="-2000" y="23070"/>
                        <a:pt x="1102" y="31934"/>
                        <a:pt x="7927" y="38138"/>
                      </a:cubicBezTo>
                      <a:cubicBezTo>
                        <a:pt x="11029" y="40886"/>
                        <a:pt x="16347" y="44609"/>
                        <a:pt x="20602" y="44431"/>
                      </a:cubicBezTo>
                      <a:cubicBezTo>
                        <a:pt x="22552" y="44343"/>
                        <a:pt x="20425" y="44254"/>
                        <a:pt x="19538" y="43900"/>
                      </a:cubicBezTo>
                      <a:cubicBezTo>
                        <a:pt x="20690" y="44431"/>
                        <a:pt x="21843" y="44963"/>
                        <a:pt x="22995" y="45584"/>
                      </a:cubicBezTo>
                      <a:cubicBezTo>
                        <a:pt x="30884" y="49661"/>
                        <a:pt x="37797" y="55334"/>
                        <a:pt x="45952" y="58968"/>
                      </a:cubicBezTo>
                      <a:cubicBezTo>
                        <a:pt x="51004" y="61184"/>
                        <a:pt x="56056" y="63134"/>
                        <a:pt x="61552" y="63931"/>
                      </a:cubicBezTo>
                      <a:cubicBezTo>
                        <a:pt x="65717" y="64463"/>
                        <a:pt x="69706" y="64729"/>
                        <a:pt x="73872" y="64640"/>
                      </a:cubicBezTo>
                      <a:cubicBezTo>
                        <a:pt x="75113" y="64640"/>
                        <a:pt x="76354" y="64552"/>
                        <a:pt x="77683" y="64552"/>
                      </a:cubicBezTo>
                      <a:cubicBezTo>
                        <a:pt x="75467" y="64463"/>
                        <a:pt x="78304" y="64552"/>
                        <a:pt x="79190" y="64729"/>
                      </a:cubicBezTo>
                      <a:cubicBezTo>
                        <a:pt x="90092" y="67388"/>
                        <a:pt x="103299" y="74567"/>
                        <a:pt x="116683" y="76429"/>
                      </a:cubicBezTo>
                      <a:cubicBezTo>
                        <a:pt x="132549" y="78556"/>
                        <a:pt x="149389" y="79177"/>
                        <a:pt x="163128" y="69604"/>
                      </a:cubicBezTo>
                      <a:cubicBezTo>
                        <a:pt x="175537" y="60829"/>
                        <a:pt x="173853" y="40000"/>
                        <a:pt x="157898" y="36277"/>
                      </a:cubicBezTo>
                      <a:lnTo>
                        <a:pt x="157898" y="3627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49" name="任意多边形: 形状 248"/>
                <p:cNvSpPr/>
                <p:nvPr>
                  <p:custDataLst>
                    <p:tags r:id="rId10"/>
                  </p:custDataLst>
                </p:nvPr>
              </p:nvSpPr>
              <p:spPr>
                <a:xfrm>
                  <a:off x="10348780" y="4177201"/>
                  <a:ext cx="78242" cy="164836"/>
                </a:xfrm>
                <a:custGeom>
                  <a:avLst/>
                  <a:gdLst>
                    <a:gd name="connsiteX0" fmla="*/ 26809 w 78242"/>
                    <a:gd name="connsiteY0" fmla="*/ 18136 h 164836"/>
                    <a:gd name="connsiteX1" fmla="*/ 25391 w 78242"/>
                    <a:gd name="connsiteY1" fmla="*/ 12109 h 164836"/>
                    <a:gd name="connsiteX2" fmla="*/ 307 w 78242"/>
                    <a:gd name="connsiteY2" fmla="*/ 9362 h 164836"/>
                    <a:gd name="connsiteX3" fmla="*/ 10854 w 78242"/>
                    <a:gd name="connsiteY3" fmla="*/ 45171 h 164836"/>
                    <a:gd name="connsiteX4" fmla="*/ 23529 w 78242"/>
                    <a:gd name="connsiteY4" fmla="*/ 79207 h 164836"/>
                    <a:gd name="connsiteX5" fmla="*/ 32570 w 78242"/>
                    <a:gd name="connsiteY5" fmla="*/ 114572 h 164836"/>
                    <a:gd name="connsiteX6" fmla="*/ 38597 w 78242"/>
                    <a:gd name="connsiteY6" fmla="*/ 150469 h 164836"/>
                    <a:gd name="connsiteX7" fmla="*/ 58452 w 78242"/>
                    <a:gd name="connsiteY7" fmla="*/ 164828 h 164836"/>
                    <a:gd name="connsiteX8" fmla="*/ 77597 w 78242"/>
                    <a:gd name="connsiteY8" fmla="*/ 149494 h 164836"/>
                    <a:gd name="connsiteX9" fmla="*/ 72988 w 78242"/>
                    <a:gd name="connsiteY9" fmla="*/ 104911 h 164836"/>
                    <a:gd name="connsiteX10" fmla="*/ 61643 w 78242"/>
                    <a:gd name="connsiteY10" fmla="*/ 67772 h 164836"/>
                    <a:gd name="connsiteX11" fmla="*/ 43916 w 78242"/>
                    <a:gd name="connsiteY11" fmla="*/ 30368 h 164836"/>
                    <a:gd name="connsiteX12" fmla="*/ 15818 w 78242"/>
                    <a:gd name="connsiteY12" fmla="*/ 143 h 164836"/>
                    <a:gd name="connsiteX13" fmla="*/ 21934 w 78242"/>
                    <a:gd name="connsiteY13" fmla="*/ 21328 h 164836"/>
                    <a:gd name="connsiteX14" fmla="*/ 24150 w 78242"/>
                    <a:gd name="connsiteY14" fmla="*/ 18846 h 164836"/>
                    <a:gd name="connsiteX15" fmla="*/ 20339 w 78242"/>
                    <a:gd name="connsiteY15" fmla="*/ 19466 h 164836"/>
                    <a:gd name="connsiteX16" fmla="*/ 22997 w 78242"/>
                    <a:gd name="connsiteY16" fmla="*/ 21416 h 164836"/>
                    <a:gd name="connsiteX17" fmla="*/ 26809 w 78242"/>
                    <a:gd name="connsiteY17" fmla="*/ 18136 h 164836"/>
                    <a:gd name="connsiteX18" fmla="*/ 26809 w 78242"/>
                    <a:gd name="connsiteY18" fmla="*/ 18136 h 164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8242" h="164836">
                      <a:moveTo>
                        <a:pt x="26809" y="18136"/>
                      </a:moveTo>
                      <a:cubicBezTo>
                        <a:pt x="25391" y="16452"/>
                        <a:pt x="24947" y="14414"/>
                        <a:pt x="25391" y="12109"/>
                      </a:cubicBezTo>
                      <a:cubicBezTo>
                        <a:pt x="26632" y="-2072"/>
                        <a:pt x="2523" y="-4820"/>
                        <a:pt x="307" y="9362"/>
                      </a:cubicBezTo>
                      <a:cubicBezTo>
                        <a:pt x="-1643" y="22036"/>
                        <a:pt x="6157" y="33825"/>
                        <a:pt x="10854" y="45171"/>
                      </a:cubicBezTo>
                      <a:cubicBezTo>
                        <a:pt x="15463" y="56338"/>
                        <a:pt x="19895" y="67595"/>
                        <a:pt x="23529" y="79207"/>
                      </a:cubicBezTo>
                      <a:cubicBezTo>
                        <a:pt x="27075" y="90818"/>
                        <a:pt x="30088" y="102695"/>
                        <a:pt x="32570" y="114572"/>
                      </a:cubicBezTo>
                      <a:cubicBezTo>
                        <a:pt x="34963" y="126006"/>
                        <a:pt x="34343" y="137883"/>
                        <a:pt x="38597" y="150469"/>
                      </a:cubicBezTo>
                      <a:cubicBezTo>
                        <a:pt x="41522" y="158890"/>
                        <a:pt x="49322" y="165094"/>
                        <a:pt x="58452" y="164828"/>
                      </a:cubicBezTo>
                      <a:cubicBezTo>
                        <a:pt x="66695" y="164651"/>
                        <a:pt x="76356" y="158181"/>
                        <a:pt x="77597" y="149494"/>
                      </a:cubicBezTo>
                      <a:cubicBezTo>
                        <a:pt x="79724" y="134692"/>
                        <a:pt x="76179" y="119447"/>
                        <a:pt x="72988" y="104911"/>
                      </a:cubicBezTo>
                      <a:cubicBezTo>
                        <a:pt x="70152" y="92147"/>
                        <a:pt x="66429" y="79827"/>
                        <a:pt x="61643" y="67772"/>
                      </a:cubicBezTo>
                      <a:cubicBezTo>
                        <a:pt x="56590" y="55009"/>
                        <a:pt x="50918" y="42245"/>
                        <a:pt x="43916" y="30368"/>
                      </a:cubicBezTo>
                      <a:cubicBezTo>
                        <a:pt x="37268" y="19200"/>
                        <a:pt x="29113" y="3866"/>
                        <a:pt x="15818" y="143"/>
                      </a:cubicBezTo>
                      <a:cubicBezTo>
                        <a:pt x="17857" y="7234"/>
                        <a:pt x="19895" y="14237"/>
                        <a:pt x="21934" y="21328"/>
                      </a:cubicBezTo>
                      <a:cubicBezTo>
                        <a:pt x="22643" y="20530"/>
                        <a:pt x="23441" y="19732"/>
                        <a:pt x="24150" y="18846"/>
                      </a:cubicBezTo>
                      <a:cubicBezTo>
                        <a:pt x="22909" y="19023"/>
                        <a:pt x="21579" y="19200"/>
                        <a:pt x="20339" y="19466"/>
                      </a:cubicBezTo>
                      <a:cubicBezTo>
                        <a:pt x="21225" y="20086"/>
                        <a:pt x="22111" y="20796"/>
                        <a:pt x="22997" y="21416"/>
                      </a:cubicBezTo>
                      <a:cubicBezTo>
                        <a:pt x="25125" y="23012"/>
                        <a:pt x="28404" y="20707"/>
                        <a:pt x="26809" y="18136"/>
                      </a:cubicBezTo>
                      <a:lnTo>
                        <a:pt x="26809" y="1813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50" name="图形 232"/>
              <p:cNvGrpSpPr/>
              <p:nvPr/>
            </p:nvGrpSpPr>
            <p:grpSpPr>
              <a:xfrm>
                <a:off x="10277305" y="4039216"/>
                <a:ext cx="656799" cy="778491"/>
                <a:chOff x="10277305" y="4039216"/>
                <a:chExt cx="656799" cy="778491"/>
              </a:xfrm>
              <a:solidFill>
                <a:srgbClr val="2E382E"/>
              </a:solidFill>
            </p:grpSpPr>
            <p:sp>
              <p:nvSpPr>
                <p:cNvPr id="251" name="任意多边形: 形状 250"/>
                <p:cNvSpPr/>
                <p:nvPr>
                  <p:custDataLst>
                    <p:tags r:id="rId11"/>
                  </p:custDataLst>
                </p:nvPr>
              </p:nvSpPr>
              <p:spPr>
                <a:xfrm>
                  <a:off x="10277305" y="4235152"/>
                  <a:ext cx="567044" cy="582556"/>
                </a:xfrm>
                <a:custGeom>
                  <a:avLst/>
                  <a:gdLst>
                    <a:gd name="connsiteX0" fmla="*/ 566545 w 567044"/>
                    <a:gd name="connsiteY0" fmla="*/ 72 h 582556"/>
                    <a:gd name="connsiteX1" fmla="*/ 416574 w 567044"/>
                    <a:gd name="connsiteY1" fmla="*/ 77983 h 582556"/>
                    <a:gd name="connsiteX2" fmla="*/ 260664 w 567044"/>
                    <a:gd name="connsiteY2" fmla="*/ 141180 h 582556"/>
                    <a:gd name="connsiteX3" fmla="*/ 125583 w 567044"/>
                    <a:gd name="connsiteY3" fmla="*/ 238147 h 582556"/>
                    <a:gd name="connsiteX4" fmla="*/ 41823 w 567044"/>
                    <a:gd name="connsiteY4" fmla="*/ 385814 h 582556"/>
                    <a:gd name="connsiteX5" fmla="*/ 1316 w 567044"/>
                    <a:gd name="connsiteY5" fmla="*/ 557412 h 582556"/>
                    <a:gd name="connsiteX6" fmla="*/ 75 w 567044"/>
                    <a:gd name="connsiteY6" fmla="*/ 578773 h 582556"/>
                    <a:gd name="connsiteX7" fmla="*/ 7875 w 567044"/>
                    <a:gd name="connsiteY7" fmla="*/ 579660 h 582556"/>
                    <a:gd name="connsiteX8" fmla="*/ 16384 w 567044"/>
                    <a:gd name="connsiteY8" fmla="*/ 536937 h 582556"/>
                    <a:gd name="connsiteX9" fmla="*/ 24450 w 567044"/>
                    <a:gd name="connsiteY9" fmla="*/ 493683 h 582556"/>
                    <a:gd name="connsiteX10" fmla="*/ 45457 w 567044"/>
                    <a:gd name="connsiteY10" fmla="*/ 410100 h 582556"/>
                    <a:gd name="connsiteX11" fmla="*/ 121861 w 567044"/>
                    <a:gd name="connsiteY11" fmla="*/ 258179 h 582556"/>
                    <a:gd name="connsiteX12" fmla="*/ 251446 w 567044"/>
                    <a:gd name="connsiteY12" fmla="*/ 156159 h 582556"/>
                    <a:gd name="connsiteX13" fmla="*/ 405317 w 567044"/>
                    <a:gd name="connsiteY13" fmla="*/ 90126 h 582556"/>
                    <a:gd name="connsiteX14" fmla="*/ 566988 w 567044"/>
                    <a:gd name="connsiteY14" fmla="*/ 692 h 582556"/>
                    <a:gd name="connsiteX15" fmla="*/ 566545 w 567044"/>
                    <a:gd name="connsiteY15" fmla="*/ 72 h 582556"/>
                    <a:gd name="connsiteX16" fmla="*/ 566545 w 567044"/>
                    <a:gd name="connsiteY16" fmla="*/ 72 h 582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7044" h="582556">
                      <a:moveTo>
                        <a:pt x="566545" y="72"/>
                      </a:moveTo>
                      <a:cubicBezTo>
                        <a:pt x="521341" y="34462"/>
                        <a:pt x="469223" y="57508"/>
                        <a:pt x="416574" y="77983"/>
                      </a:cubicBezTo>
                      <a:cubicBezTo>
                        <a:pt x="364368" y="98280"/>
                        <a:pt x="311186" y="116805"/>
                        <a:pt x="260664" y="141180"/>
                      </a:cubicBezTo>
                      <a:cubicBezTo>
                        <a:pt x="210319" y="165377"/>
                        <a:pt x="162899" y="196134"/>
                        <a:pt x="125583" y="238147"/>
                      </a:cubicBezTo>
                      <a:cubicBezTo>
                        <a:pt x="87559" y="280869"/>
                        <a:pt x="60968" y="332189"/>
                        <a:pt x="41823" y="385814"/>
                      </a:cubicBezTo>
                      <a:cubicBezTo>
                        <a:pt x="22057" y="441300"/>
                        <a:pt x="10268" y="499267"/>
                        <a:pt x="1316" y="557412"/>
                      </a:cubicBezTo>
                      <a:cubicBezTo>
                        <a:pt x="253" y="564592"/>
                        <a:pt x="-191" y="571505"/>
                        <a:pt x="75" y="578773"/>
                      </a:cubicBezTo>
                      <a:cubicBezTo>
                        <a:pt x="253" y="583471"/>
                        <a:pt x="6546" y="583826"/>
                        <a:pt x="7875" y="579660"/>
                      </a:cubicBezTo>
                      <a:cubicBezTo>
                        <a:pt x="12484" y="565833"/>
                        <a:pt x="13903" y="551296"/>
                        <a:pt x="16384" y="536937"/>
                      </a:cubicBezTo>
                      <a:cubicBezTo>
                        <a:pt x="18866" y="522490"/>
                        <a:pt x="21525" y="508042"/>
                        <a:pt x="24450" y="493683"/>
                      </a:cubicBezTo>
                      <a:cubicBezTo>
                        <a:pt x="30211" y="465586"/>
                        <a:pt x="36948" y="437577"/>
                        <a:pt x="45457" y="410100"/>
                      </a:cubicBezTo>
                      <a:cubicBezTo>
                        <a:pt x="62297" y="355855"/>
                        <a:pt x="86229" y="302851"/>
                        <a:pt x="121861" y="258179"/>
                      </a:cubicBezTo>
                      <a:cubicBezTo>
                        <a:pt x="156783" y="214393"/>
                        <a:pt x="201898" y="181686"/>
                        <a:pt x="251446" y="156159"/>
                      </a:cubicBezTo>
                      <a:cubicBezTo>
                        <a:pt x="301082" y="130543"/>
                        <a:pt x="353731" y="111398"/>
                        <a:pt x="405317" y="90126"/>
                      </a:cubicBezTo>
                      <a:cubicBezTo>
                        <a:pt x="462221" y="66637"/>
                        <a:pt x="518682" y="39337"/>
                        <a:pt x="566988" y="692"/>
                      </a:cubicBezTo>
                      <a:cubicBezTo>
                        <a:pt x="567165" y="338"/>
                        <a:pt x="566900" y="-194"/>
                        <a:pt x="566545" y="72"/>
                      </a:cubicBezTo>
                      <a:lnTo>
                        <a:pt x="566545" y="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2" name="任意多边形: 形状 251"/>
                <p:cNvSpPr/>
                <p:nvPr>
                  <p:custDataLst>
                    <p:tags r:id="rId12"/>
                  </p:custDataLst>
                </p:nvPr>
              </p:nvSpPr>
              <p:spPr>
                <a:xfrm>
                  <a:off x="10372414" y="4197151"/>
                  <a:ext cx="45355" cy="324472"/>
                </a:xfrm>
                <a:custGeom>
                  <a:avLst/>
                  <a:gdLst>
                    <a:gd name="connsiteX0" fmla="*/ 18420 w 45355"/>
                    <a:gd name="connsiteY0" fmla="*/ 1112 h 324472"/>
                    <a:gd name="connsiteX1" fmla="*/ 29233 w 45355"/>
                    <a:gd name="connsiteY1" fmla="*/ 64752 h 324472"/>
                    <a:gd name="connsiteX2" fmla="*/ 35349 w 45355"/>
                    <a:gd name="connsiteY2" fmla="*/ 127949 h 324472"/>
                    <a:gd name="connsiteX3" fmla="*/ 23206 w 45355"/>
                    <a:gd name="connsiteY3" fmla="*/ 253280 h 324472"/>
                    <a:gd name="connsiteX4" fmla="*/ 13279 w 45355"/>
                    <a:gd name="connsiteY4" fmla="*/ 285898 h 324472"/>
                    <a:gd name="connsiteX5" fmla="*/ 6808 w 45355"/>
                    <a:gd name="connsiteY5" fmla="*/ 302384 h 324472"/>
                    <a:gd name="connsiteX6" fmla="*/ 72 w 45355"/>
                    <a:gd name="connsiteY6" fmla="*/ 319402 h 324472"/>
                    <a:gd name="connsiteX7" fmla="*/ 6897 w 45355"/>
                    <a:gd name="connsiteY7" fmla="*/ 323125 h 324472"/>
                    <a:gd name="connsiteX8" fmla="*/ 20104 w 45355"/>
                    <a:gd name="connsiteY8" fmla="*/ 295293 h 324472"/>
                    <a:gd name="connsiteX9" fmla="*/ 30297 w 45355"/>
                    <a:gd name="connsiteY9" fmla="*/ 264714 h 324472"/>
                    <a:gd name="connsiteX10" fmla="*/ 42440 w 45355"/>
                    <a:gd name="connsiteY10" fmla="*/ 201428 h 324472"/>
                    <a:gd name="connsiteX11" fmla="*/ 38717 w 45355"/>
                    <a:gd name="connsiteY11" fmla="*/ 71932 h 324472"/>
                    <a:gd name="connsiteX12" fmla="*/ 20104 w 45355"/>
                    <a:gd name="connsiteY12" fmla="*/ 580 h 324472"/>
                    <a:gd name="connsiteX13" fmla="*/ 18420 w 45355"/>
                    <a:gd name="connsiteY13" fmla="*/ 1112 h 324472"/>
                    <a:gd name="connsiteX14" fmla="*/ 18420 w 45355"/>
                    <a:gd name="connsiteY14" fmla="*/ 1112 h 324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355" h="324472">
                      <a:moveTo>
                        <a:pt x="18420" y="1112"/>
                      </a:moveTo>
                      <a:cubicBezTo>
                        <a:pt x="23295" y="22030"/>
                        <a:pt x="26397" y="43480"/>
                        <a:pt x="29233" y="64752"/>
                      </a:cubicBezTo>
                      <a:cubicBezTo>
                        <a:pt x="32069" y="85759"/>
                        <a:pt x="34463" y="106765"/>
                        <a:pt x="35349" y="127949"/>
                      </a:cubicBezTo>
                      <a:cubicBezTo>
                        <a:pt x="37122" y="170051"/>
                        <a:pt x="33665" y="212419"/>
                        <a:pt x="23206" y="253280"/>
                      </a:cubicBezTo>
                      <a:cubicBezTo>
                        <a:pt x="20370" y="264270"/>
                        <a:pt x="17090" y="275173"/>
                        <a:pt x="13279" y="285898"/>
                      </a:cubicBezTo>
                      <a:cubicBezTo>
                        <a:pt x="11329" y="291482"/>
                        <a:pt x="9113" y="296977"/>
                        <a:pt x="6808" y="302384"/>
                      </a:cubicBezTo>
                      <a:cubicBezTo>
                        <a:pt x="4415" y="307968"/>
                        <a:pt x="1224" y="313463"/>
                        <a:pt x="72" y="319402"/>
                      </a:cubicBezTo>
                      <a:cubicBezTo>
                        <a:pt x="-637" y="323125"/>
                        <a:pt x="4061" y="326404"/>
                        <a:pt x="6897" y="323125"/>
                      </a:cubicBezTo>
                      <a:cubicBezTo>
                        <a:pt x="13367" y="315679"/>
                        <a:pt x="16558" y="304511"/>
                        <a:pt x="20104" y="295293"/>
                      </a:cubicBezTo>
                      <a:cubicBezTo>
                        <a:pt x="23915" y="285277"/>
                        <a:pt x="27372" y="275084"/>
                        <a:pt x="30297" y="264714"/>
                      </a:cubicBezTo>
                      <a:cubicBezTo>
                        <a:pt x="36147" y="243973"/>
                        <a:pt x="40135" y="222789"/>
                        <a:pt x="42440" y="201428"/>
                      </a:cubicBezTo>
                      <a:cubicBezTo>
                        <a:pt x="47138" y="158706"/>
                        <a:pt x="46340" y="114299"/>
                        <a:pt x="38717" y="71932"/>
                      </a:cubicBezTo>
                      <a:cubicBezTo>
                        <a:pt x="34374" y="47557"/>
                        <a:pt x="27461" y="24157"/>
                        <a:pt x="20104" y="580"/>
                      </a:cubicBezTo>
                      <a:cubicBezTo>
                        <a:pt x="19749" y="-484"/>
                        <a:pt x="18154" y="48"/>
                        <a:pt x="18420" y="1112"/>
                      </a:cubicBezTo>
                      <a:lnTo>
                        <a:pt x="18420" y="111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3" name="任意多边形: 形状 252"/>
                <p:cNvSpPr/>
                <p:nvPr>
                  <p:custDataLst>
                    <p:tags r:id="rId13"/>
                  </p:custDataLst>
                </p:nvPr>
              </p:nvSpPr>
              <p:spPr>
                <a:xfrm>
                  <a:off x="10311958" y="4039216"/>
                  <a:ext cx="159623" cy="330188"/>
                </a:xfrm>
                <a:custGeom>
                  <a:avLst/>
                  <a:gdLst>
                    <a:gd name="connsiteX0" fmla="*/ 101212 w 159623"/>
                    <a:gd name="connsiteY0" fmla="*/ 329758 h 330188"/>
                    <a:gd name="connsiteX1" fmla="*/ 137198 w 159623"/>
                    <a:gd name="connsiteY1" fmla="*/ 267713 h 330188"/>
                    <a:gd name="connsiteX2" fmla="*/ 159623 w 159623"/>
                    <a:gd name="connsiteY2" fmla="*/ 201857 h 330188"/>
                    <a:gd name="connsiteX3" fmla="*/ 84815 w 159623"/>
                    <a:gd name="connsiteY3" fmla="*/ 73779 h 330188"/>
                    <a:gd name="connsiteX4" fmla="*/ 36065 w 159623"/>
                    <a:gd name="connsiteY4" fmla="*/ 3225 h 330188"/>
                    <a:gd name="connsiteX5" fmla="*/ 26936 w 159623"/>
                    <a:gd name="connsiteY5" fmla="*/ 3491 h 330188"/>
                    <a:gd name="connsiteX6" fmla="*/ 12133 w 159623"/>
                    <a:gd name="connsiteY6" fmla="*/ 79717 h 330188"/>
                    <a:gd name="connsiteX7" fmla="*/ 1054 w 159623"/>
                    <a:gd name="connsiteY7" fmla="*/ 147523 h 330188"/>
                    <a:gd name="connsiteX8" fmla="*/ 5574 w 159623"/>
                    <a:gd name="connsiteY8" fmla="*/ 212405 h 330188"/>
                    <a:gd name="connsiteX9" fmla="*/ 38813 w 159623"/>
                    <a:gd name="connsiteY9" fmla="*/ 266827 h 330188"/>
                    <a:gd name="connsiteX10" fmla="*/ 97578 w 159623"/>
                    <a:gd name="connsiteY10" fmla="*/ 319122 h 330188"/>
                    <a:gd name="connsiteX11" fmla="*/ 104403 w 159623"/>
                    <a:gd name="connsiteY11" fmla="*/ 311943 h 330188"/>
                    <a:gd name="connsiteX12" fmla="*/ 53526 w 159623"/>
                    <a:gd name="connsiteY12" fmla="*/ 267625 h 330188"/>
                    <a:gd name="connsiteX13" fmla="*/ 16743 w 159623"/>
                    <a:gd name="connsiteY13" fmla="*/ 215773 h 330188"/>
                    <a:gd name="connsiteX14" fmla="*/ 20111 w 159623"/>
                    <a:gd name="connsiteY14" fmla="*/ 88492 h 330188"/>
                    <a:gd name="connsiteX15" fmla="*/ 36154 w 159623"/>
                    <a:gd name="connsiteY15" fmla="*/ 5795 h 330188"/>
                    <a:gd name="connsiteX16" fmla="*/ 27024 w 159623"/>
                    <a:gd name="connsiteY16" fmla="*/ 6061 h 330188"/>
                    <a:gd name="connsiteX17" fmla="*/ 117078 w 159623"/>
                    <a:gd name="connsiteY17" fmla="*/ 122883 h 330188"/>
                    <a:gd name="connsiteX18" fmla="*/ 150139 w 159623"/>
                    <a:gd name="connsiteY18" fmla="*/ 190512 h 330188"/>
                    <a:gd name="connsiteX19" fmla="*/ 133741 w 159623"/>
                    <a:gd name="connsiteY19" fmla="*/ 259027 h 330188"/>
                    <a:gd name="connsiteX20" fmla="*/ 99705 w 159623"/>
                    <a:gd name="connsiteY20" fmla="*/ 329138 h 330188"/>
                    <a:gd name="connsiteX21" fmla="*/ 101212 w 159623"/>
                    <a:gd name="connsiteY21" fmla="*/ 329758 h 330188"/>
                    <a:gd name="connsiteX22" fmla="*/ 101212 w 159623"/>
                    <a:gd name="connsiteY22" fmla="*/ 329758 h 330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9623" h="330188">
                      <a:moveTo>
                        <a:pt x="101212" y="329758"/>
                      </a:moveTo>
                      <a:cubicBezTo>
                        <a:pt x="110608" y="307599"/>
                        <a:pt x="123991" y="287656"/>
                        <a:pt x="137198" y="267713"/>
                      </a:cubicBezTo>
                      <a:cubicBezTo>
                        <a:pt x="150050" y="248391"/>
                        <a:pt x="159534" y="225345"/>
                        <a:pt x="159623" y="201857"/>
                      </a:cubicBezTo>
                      <a:cubicBezTo>
                        <a:pt x="159800" y="149208"/>
                        <a:pt x="118319" y="109233"/>
                        <a:pt x="84815" y="73779"/>
                      </a:cubicBezTo>
                      <a:cubicBezTo>
                        <a:pt x="65138" y="52949"/>
                        <a:pt x="45904" y="30702"/>
                        <a:pt x="36065" y="3225"/>
                      </a:cubicBezTo>
                      <a:cubicBezTo>
                        <a:pt x="34558" y="-852"/>
                        <a:pt x="27911" y="-1384"/>
                        <a:pt x="26936" y="3491"/>
                      </a:cubicBezTo>
                      <a:cubicBezTo>
                        <a:pt x="21972" y="28929"/>
                        <a:pt x="17097" y="54367"/>
                        <a:pt x="12133" y="79717"/>
                      </a:cubicBezTo>
                      <a:cubicBezTo>
                        <a:pt x="7790" y="102231"/>
                        <a:pt x="3181" y="124656"/>
                        <a:pt x="1054" y="147523"/>
                      </a:cubicBezTo>
                      <a:cubicBezTo>
                        <a:pt x="-896" y="169151"/>
                        <a:pt x="-541" y="191398"/>
                        <a:pt x="5574" y="212405"/>
                      </a:cubicBezTo>
                      <a:cubicBezTo>
                        <a:pt x="11602" y="233411"/>
                        <a:pt x="23745" y="251227"/>
                        <a:pt x="38813" y="266827"/>
                      </a:cubicBezTo>
                      <a:cubicBezTo>
                        <a:pt x="56983" y="285618"/>
                        <a:pt x="77812" y="302015"/>
                        <a:pt x="97578" y="319122"/>
                      </a:cubicBezTo>
                      <a:cubicBezTo>
                        <a:pt x="102364" y="323288"/>
                        <a:pt x="109278" y="316108"/>
                        <a:pt x="104403" y="311943"/>
                      </a:cubicBezTo>
                      <a:cubicBezTo>
                        <a:pt x="87385" y="297317"/>
                        <a:pt x="69924" y="283047"/>
                        <a:pt x="53526" y="267625"/>
                      </a:cubicBezTo>
                      <a:cubicBezTo>
                        <a:pt x="37838" y="252911"/>
                        <a:pt x="24011" y="236248"/>
                        <a:pt x="16743" y="215773"/>
                      </a:cubicBezTo>
                      <a:cubicBezTo>
                        <a:pt x="2295" y="174823"/>
                        <a:pt x="12133" y="129796"/>
                        <a:pt x="20111" y="88492"/>
                      </a:cubicBezTo>
                      <a:cubicBezTo>
                        <a:pt x="25429" y="60927"/>
                        <a:pt x="30747" y="33361"/>
                        <a:pt x="36154" y="5795"/>
                      </a:cubicBezTo>
                      <a:cubicBezTo>
                        <a:pt x="33140" y="5884"/>
                        <a:pt x="30126" y="5972"/>
                        <a:pt x="27024" y="6061"/>
                      </a:cubicBezTo>
                      <a:cubicBezTo>
                        <a:pt x="44308" y="54013"/>
                        <a:pt x="86321" y="84415"/>
                        <a:pt x="117078" y="122883"/>
                      </a:cubicBezTo>
                      <a:cubicBezTo>
                        <a:pt x="132678" y="142471"/>
                        <a:pt x="146682" y="165251"/>
                        <a:pt x="150139" y="190512"/>
                      </a:cubicBezTo>
                      <a:cubicBezTo>
                        <a:pt x="153507" y="215418"/>
                        <a:pt x="144555" y="237223"/>
                        <a:pt x="133741" y="259027"/>
                      </a:cubicBezTo>
                      <a:cubicBezTo>
                        <a:pt x="122219" y="282338"/>
                        <a:pt x="106442" y="303699"/>
                        <a:pt x="99705" y="329138"/>
                      </a:cubicBezTo>
                      <a:cubicBezTo>
                        <a:pt x="99439" y="330024"/>
                        <a:pt x="100858" y="330645"/>
                        <a:pt x="101212" y="329758"/>
                      </a:cubicBezTo>
                      <a:lnTo>
                        <a:pt x="101212" y="32975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4" name="任意多边形: 形状 253"/>
                <p:cNvSpPr/>
                <p:nvPr>
                  <p:custDataLst>
                    <p:tags r:id="rId14"/>
                  </p:custDataLst>
                </p:nvPr>
              </p:nvSpPr>
              <p:spPr>
                <a:xfrm>
                  <a:off x="10626095" y="4144622"/>
                  <a:ext cx="308008" cy="223472"/>
                </a:xfrm>
                <a:custGeom>
                  <a:avLst/>
                  <a:gdLst>
                    <a:gd name="connsiteX0" fmla="*/ 952 w 308008"/>
                    <a:gd name="connsiteY0" fmla="*/ 194837 h 223472"/>
                    <a:gd name="connsiteX1" fmla="*/ 37736 w 308008"/>
                    <a:gd name="connsiteY1" fmla="*/ 154330 h 223472"/>
                    <a:gd name="connsiteX2" fmla="*/ 76913 w 308008"/>
                    <a:gd name="connsiteY2" fmla="*/ 91399 h 223472"/>
                    <a:gd name="connsiteX3" fmla="*/ 103060 w 308008"/>
                    <a:gd name="connsiteY3" fmla="*/ 65606 h 223472"/>
                    <a:gd name="connsiteX4" fmla="*/ 137717 w 308008"/>
                    <a:gd name="connsiteY4" fmla="*/ 48056 h 223472"/>
                    <a:gd name="connsiteX5" fmla="*/ 214830 w 308008"/>
                    <a:gd name="connsiteY5" fmla="*/ 26606 h 223472"/>
                    <a:gd name="connsiteX6" fmla="*/ 304617 w 308008"/>
                    <a:gd name="connsiteY6" fmla="*/ 8968 h 223472"/>
                    <a:gd name="connsiteX7" fmla="*/ 298590 w 308008"/>
                    <a:gd name="connsiteY7" fmla="*/ 4625 h 223472"/>
                    <a:gd name="connsiteX8" fmla="*/ 243814 w 308008"/>
                    <a:gd name="connsiteY8" fmla="*/ 148392 h 223472"/>
                    <a:gd name="connsiteX9" fmla="*/ 101376 w 308008"/>
                    <a:gd name="connsiteY9" fmla="*/ 212741 h 223472"/>
                    <a:gd name="connsiteX10" fmla="*/ 12564 w 308008"/>
                    <a:gd name="connsiteY10" fmla="*/ 193419 h 223472"/>
                    <a:gd name="connsiteX11" fmla="*/ 7334 w 308008"/>
                    <a:gd name="connsiteY11" fmla="*/ 202903 h 223472"/>
                    <a:gd name="connsiteX12" fmla="*/ 174944 w 308008"/>
                    <a:gd name="connsiteY12" fmla="*/ 208841 h 223472"/>
                    <a:gd name="connsiteX13" fmla="*/ 290259 w 308008"/>
                    <a:gd name="connsiteY13" fmla="*/ 94678 h 223472"/>
                    <a:gd name="connsiteX14" fmla="*/ 307986 w 308008"/>
                    <a:gd name="connsiteY14" fmla="*/ 4448 h 223472"/>
                    <a:gd name="connsiteX15" fmla="*/ 301958 w 308008"/>
                    <a:gd name="connsiteY15" fmla="*/ 104 h 223472"/>
                    <a:gd name="connsiteX16" fmla="*/ 142592 w 308008"/>
                    <a:gd name="connsiteY16" fmla="*/ 36977 h 223472"/>
                    <a:gd name="connsiteX17" fmla="*/ 81433 w 308008"/>
                    <a:gd name="connsiteY17" fmla="*/ 73495 h 223472"/>
                    <a:gd name="connsiteX18" fmla="*/ 40040 w 308008"/>
                    <a:gd name="connsiteY18" fmla="*/ 135894 h 223472"/>
                    <a:gd name="connsiteX19" fmla="*/ 332 w 308008"/>
                    <a:gd name="connsiteY19" fmla="*/ 193596 h 223472"/>
                    <a:gd name="connsiteX20" fmla="*/ 952 w 308008"/>
                    <a:gd name="connsiteY20" fmla="*/ 194837 h 223472"/>
                    <a:gd name="connsiteX21" fmla="*/ 952 w 308008"/>
                    <a:gd name="connsiteY21" fmla="*/ 194837 h 22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08008" h="223472">
                      <a:moveTo>
                        <a:pt x="952" y="194837"/>
                      </a:moveTo>
                      <a:cubicBezTo>
                        <a:pt x="19654" y="189784"/>
                        <a:pt x="29936" y="170550"/>
                        <a:pt x="37736" y="154330"/>
                      </a:cubicBezTo>
                      <a:cubicBezTo>
                        <a:pt x="48638" y="131817"/>
                        <a:pt x="60958" y="110810"/>
                        <a:pt x="76913" y="91399"/>
                      </a:cubicBezTo>
                      <a:cubicBezTo>
                        <a:pt x="84713" y="82004"/>
                        <a:pt x="93222" y="72963"/>
                        <a:pt x="103060" y="65606"/>
                      </a:cubicBezTo>
                      <a:cubicBezTo>
                        <a:pt x="113608" y="57806"/>
                        <a:pt x="125485" y="52488"/>
                        <a:pt x="137717" y="48056"/>
                      </a:cubicBezTo>
                      <a:cubicBezTo>
                        <a:pt x="162801" y="39104"/>
                        <a:pt x="188859" y="32456"/>
                        <a:pt x="214830" y="26606"/>
                      </a:cubicBezTo>
                      <a:cubicBezTo>
                        <a:pt x="244611" y="19870"/>
                        <a:pt x="274659" y="14463"/>
                        <a:pt x="304617" y="8968"/>
                      </a:cubicBezTo>
                      <a:cubicBezTo>
                        <a:pt x="302579" y="7550"/>
                        <a:pt x="300540" y="6043"/>
                        <a:pt x="298590" y="4625"/>
                      </a:cubicBezTo>
                      <a:cubicBezTo>
                        <a:pt x="299211" y="57008"/>
                        <a:pt x="278913" y="109569"/>
                        <a:pt x="243814" y="148392"/>
                      </a:cubicBezTo>
                      <a:cubicBezTo>
                        <a:pt x="207384" y="188632"/>
                        <a:pt x="155532" y="211589"/>
                        <a:pt x="101376" y="212741"/>
                      </a:cubicBezTo>
                      <a:cubicBezTo>
                        <a:pt x="70708" y="213362"/>
                        <a:pt x="40129" y="206980"/>
                        <a:pt x="12564" y="193419"/>
                      </a:cubicBezTo>
                      <a:cubicBezTo>
                        <a:pt x="6359" y="190316"/>
                        <a:pt x="1129" y="199800"/>
                        <a:pt x="7334" y="202903"/>
                      </a:cubicBezTo>
                      <a:cubicBezTo>
                        <a:pt x="59186" y="228341"/>
                        <a:pt x="121319" y="230025"/>
                        <a:pt x="174944" y="208841"/>
                      </a:cubicBezTo>
                      <a:cubicBezTo>
                        <a:pt x="227150" y="188189"/>
                        <a:pt x="268366" y="146176"/>
                        <a:pt x="290259" y="94678"/>
                      </a:cubicBezTo>
                      <a:cubicBezTo>
                        <a:pt x="302490" y="66049"/>
                        <a:pt x="308429" y="35559"/>
                        <a:pt x="307986" y="4448"/>
                      </a:cubicBezTo>
                      <a:cubicBezTo>
                        <a:pt x="307897" y="1079"/>
                        <a:pt x="304883" y="-427"/>
                        <a:pt x="301958" y="104"/>
                      </a:cubicBezTo>
                      <a:cubicBezTo>
                        <a:pt x="248334" y="9943"/>
                        <a:pt x="194444" y="19782"/>
                        <a:pt x="142592" y="36977"/>
                      </a:cubicBezTo>
                      <a:cubicBezTo>
                        <a:pt x="119192" y="44777"/>
                        <a:pt x="98451" y="55413"/>
                        <a:pt x="81433" y="73495"/>
                      </a:cubicBezTo>
                      <a:cubicBezTo>
                        <a:pt x="64327" y="91576"/>
                        <a:pt x="51031" y="113647"/>
                        <a:pt x="40040" y="135894"/>
                      </a:cubicBezTo>
                      <a:cubicBezTo>
                        <a:pt x="29581" y="157078"/>
                        <a:pt x="22225" y="181276"/>
                        <a:pt x="332" y="193596"/>
                      </a:cubicBezTo>
                      <a:cubicBezTo>
                        <a:pt x="-377" y="193950"/>
                        <a:pt x="154" y="195014"/>
                        <a:pt x="952" y="194837"/>
                      </a:cubicBezTo>
                      <a:lnTo>
                        <a:pt x="952" y="1948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5" name="任意多边形: 形状 254"/>
                <p:cNvSpPr/>
                <p:nvPr>
                  <p:custDataLst>
                    <p:tags r:id="rId15"/>
                  </p:custDataLst>
                </p:nvPr>
              </p:nvSpPr>
              <p:spPr>
                <a:xfrm>
                  <a:off x="10443805" y="4419731"/>
                  <a:ext cx="263731" cy="54268"/>
                </a:xfrm>
                <a:custGeom>
                  <a:avLst/>
                  <a:gdLst>
                    <a:gd name="connsiteX0" fmla="*/ 263280 w 263731"/>
                    <a:gd name="connsiteY0" fmla="*/ 52769 h 54268"/>
                    <a:gd name="connsiteX1" fmla="*/ 212492 w 263731"/>
                    <a:gd name="connsiteY1" fmla="*/ 31054 h 54268"/>
                    <a:gd name="connsiteX2" fmla="*/ 158336 w 263731"/>
                    <a:gd name="connsiteY2" fmla="*/ 14125 h 54268"/>
                    <a:gd name="connsiteX3" fmla="*/ 48428 w 263731"/>
                    <a:gd name="connsiteY3" fmla="*/ 209 h 54268"/>
                    <a:gd name="connsiteX4" fmla="*/ 19355 w 263731"/>
                    <a:gd name="connsiteY4" fmla="*/ 4197 h 54268"/>
                    <a:gd name="connsiteX5" fmla="*/ 122 w 263731"/>
                    <a:gd name="connsiteY5" fmla="*/ 17227 h 54268"/>
                    <a:gd name="connsiteX6" fmla="*/ 3312 w 263731"/>
                    <a:gd name="connsiteY6" fmla="*/ 21215 h 54268"/>
                    <a:gd name="connsiteX7" fmla="*/ 23167 w 263731"/>
                    <a:gd name="connsiteY7" fmla="*/ 13681 h 54268"/>
                    <a:gd name="connsiteX8" fmla="*/ 47630 w 263731"/>
                    <a:gd name="connsiteY8" fmla="*/ 10402 h 54268"/>
                    <a:gd name="connsiteX9" fmla="*/ 100989 w 263731"/>
                    <a:gd name="connsiteY9" fmla="*/ 12529 h 54268"/>
                    <a:gd name="connsiteX10" fmla="*/ 204426 w 263731"/>
                    <a:gd name="connsiteY10" fmla="*/ 37258 h 54268"/>
                    <a:gd name="connsiteX11" fmla="*/ 262660 w 263731"/>
                    <a:gd name="connsiteY11" fmla="*/ 54188 h 54268"/>
                    <a:gd name="connsiteX12" fmla="*/ 263280 w 263731"/>
                    <a:gd name="connsiteY12" fmla="*/ 52769 h 54268"/>
                    <a:gd name="connsiteX13" fmla="*/ 263280 w 263731"/>
                    <a:gd name="connsiteY13" fmla="*/ 52769 h 54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3731" h="54268">
                      <a:moveTo>
                        <a:pt x="263280" y="52769"/>
                      </a:moveTo>
                      <a:cubicBezTo>
                        <a:pt x="246351" y="45502"/>
                        <a:pt x="229776" y="37436"/>
                        <a:pt x="212492" y="31054"/>
                      </a:cubicBezTo>
                      <a:cubicBezTo>
                        <a:pt x="194765" y="24495"/>
                        <a:pt x="176595" y="18911"/>
                        <a:pt x="158336" y="14125"/>
                      </a:cubicBezTo>
                      <a:cubicBezTo>
                        <a:pt x="122527" y="4729"/>
                        <a:pt x="85477" y="-1210"/>
                        <a:pt x="48428" y="209"/>
                      </a:cubicBezTo>
                      <a:cubicBezTo>
                        <a:pt x="38678" y="563"/>
                        <a:pt x="28751" y="1184"/>
                        <a:pt x="19355" y="4197"/>
                      </a:cubicBezTo>
                      <a:cubicBezTo>
                        <a:pt x="12265" y="6502"/>
                        <a:pt x="2692" y="9516"/>
                        <a:pt x="122" y="17227"/>
                      </a:cubicBezTo>
                      <a:cubicBezTo>
                        <a:pt x="-499" y="19177"/>
                        <a:pt x="1362" y="21304"/>
                        <a:pt x="3312" y="21215"/>
                      </a:cubicBezTo>
                      <a:cubicBezTo>
                        <a:pt x="10315" y="20861"/>
                        <a:pt x="16519" y="15720"/>
                        <a:pt x="23167" y="13681"/>
                      </a:cubicBezTo>
                      <a:cubicBezTo>
                        <a:pt x="31055" y="11288"/>
                        <a:pt x="39387" y="10756"/>
                        <a:pt x="47630" y="10402"/>
                      </a:cubicBezTo>
                      <a:cubicBezTo>
                        <a:pt x="65446" y="9516"/>
                        <a:pt x="83261" y="10313"/>
                        <a:pt x="100989" y="12529"/>
                      </a:cubicBezTo>
                      <a:cubicBezTo>
                        <a:pt x="136266" y="16961"/>
                        <a:pt x="170567" y="26533"/>
                        <a:pt x="204426" y="37258"/>
                      </a:cubicBezTo>
                      <a:cubicBezTo>
                        <a:pt x="223660" y="43374"/>
                        <a:pt x="243337" y="48249"/>
                        <a:pt x="262660" y="54188"/>
                      </a:cubicBezTo>
                      <a:cubicBezTo>
                        <a:pt x="263635" y="54631"/>
                        <a:pt x="264167" y="53124"/>
                        <a:pt x="263280" y="52769"/>
                      </a:cubicBezTo>
                      <a:lnTo>
                        <a:pt x="263280" y="527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56" name="任意多边形: 形状 255"/>
                <p:cNvSpPr/>
                <p:nvPr>
                  <p:custDataLst>
                    <p:tags r:id="rId16"/>
                  </p:custDataLst>
                </p:nvPr>
              </p:nvSpPr>
              <p:spPr>
                <a:xfrm>
                  <a:off x="10539395" y="4377134"/>
                  <a:ext cx="338239" cy="174462"/>
                </a:xfrm>
                <a:custGeom>
                  <a:avLst/>
                  <a:gdLst>
                    <a:gd name="connsiteX0" fmla="*/ 6994 w 338239"/>
                    <a:gd name="connsiteY0" fmla="*/ 49453 h 174462"/>
                    <a:gd name="connsiteX1" fmla="*/ 62746 w 338239"/>
                    <a:gd name="connsiteY1" fmla="*/ 16481 h 174462"/>
                    <a:gd name="connsiteX2" fmla="*/ 124613 w 338239"/>
                    <a:gd name="connsiteY2" fmla="*/ 9390 h 174462"/>
                    <a:gd name="connsiteX3" fmla="*/ 252071 w 338239"/>
                    <a:gd name="connsiteY3" fmla="*/ 74360 h 174462"/>
                    <a:gd name="connsiteX4" fmla="*/ 332109 w 338239"/>
                    <a:gd name="connsiteY4" fmla="*/ 111853 h 174462"/>
                    <a:gd name="connsiteX5" fmla="*/ 330780 w 338239"/>
                    <a:gd name="connsiteY5" fmla="*/ 103078 h 174462"/>
                    <a:gd name="connsiteX6" fmla="*/ 188342 w 338239"/>
                    <a:gd name="connsiteY6" fmla="*/ 162552 h 174462"/>
                    <a:gd name="connsiteX7" fmla="*/ 111938 w 338239"/>
                    <a:gd name="connsiteY7" fmla="*/ 156703 h 174462"/>
                    <a:gd name="connsiteX8" fmla="*/ 50248 w 338239"/>
                    <a:gd name="connsiteY8" fmla="*/ 120805 h 174462"/>
                    <a:gd name="connsiteX9" fmla="*/ 24721 w 338239"/>
                    <a:gd name="connsiteY9" fmla="*/ 92176 h 174462"/>
                    <a:gd name="connsiteX10" fmla="*/ 12932 w 338239"/>
                    <a:gd name="connsiteY10" fmla="*/ 55569 h 174462"/>
                    <a:gd name="connsiteX11" fmla="*/ 3271 w 338239"/>
                    <a:gd name="connsiteY11" fmla="*/ 50251 h 174462"/>
                    <a:gd name="connsiteX12" fmla="*/ 6905 w 338239"/>
                    <a:gd name="connsiteY12" fmla="*/ 85528 h 174462"/>
                    <a:gd name="connsiteX13" fmla="*/ 28975 w 338239"/>
                    <a:gd name="connsiteY13" fmla="*/ 114955 h 174462"/>
                    <a:gd name="connsiteX14" fmla="*/ 89425 w 338239"/>
                    <a:gd name="connsiteY14" fmla="*/ 159450 h 174462"/>
                    <a:gd name="connsiteX15" fmla="*/ 251894 w 338239"/>
                    <a:gd name="connsiteY15" fmla="*/ 156880 h 174462"/>
                    <a:gd name="connsiteX16" fmla="*/ 336009 w 338239"/>
                    <a:gd name="connsiteY16" fmla="*/ 111321 h 174462"/>
                    <a:gd name="connsiteX17" fmla="*/ 334680 w 338239"/>
                    <a:gd name="connsiteY17" fmla="*/ 102546 h 174462"/>
                    <a:gd name="connsiteX18" fmla="*/ 260225 w 338239"/>
                    <a:gd name="connsiteY18" fmla="*/ 68422 h 174462"/>
                    <a:gd name="connsiteX19" fmla="*/ 193660 w 338239"/>
                    <a:gd name="connsiteY19" fmla="*/ 25167 h 174462"/>
                    <a:gd name="connsiteX20" fmla="*/ 128247 w 338239"/>
                    <a:gd name="connsiteY20" fmla="*/ 1059 h 174462"/>
                    <a:gd name="connsiteX21" fmla="*/ 63543 w 338239"/>
                    <a:gd name="connsiteY21" fmla="*/ 7263 h 174462"/>
                    <a:gd name="connsiteX22" fmla="*/ 3271 w 338239"/>
                    <a:gd name="connsiteY22" fmla="*/ 45819 h 174462"/>
                    <a:gd name="connsiteX23" fmla="*/ 6994 w 338239"/>
                    <a:gd name="connsiteY23" fmla="*/ 49453 h 174462"/>
                    <a:gd name="connsiteX24" fmla="*/ 6994 w 338239"/>
                    <a:gd name="connsiteY24" fmla="*/ 49453 h 174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38239" h="174462">
                      <a:moveTo>
                        <a:pt x="6994" y="49453"/>
                      </a:moveTo>
                      <a:cubicBezTo>
                        <a:pt x="23746" y="35449"/>
                        <a:pt x="41916" y="23483"/>
                        <a:pt x="62746" y="16481"/>
                      </a:cubicBezTo>
                      <a:cubicBezTo>
                        <a:pt x="82600" y="9745"/>
                        <a:pt x="103784" y="7174"/>
                        <a:pt x="124613" y="9390"/>
                      </a:cubicBezTo>
                      <a:cubicBezTo>
                        <a:pt x="174249" y="14531"/>
                        <a:pt x="210944" y="49897"/>
                        <a:pt x="252071" y="74360"/>
                      </a:cubicBezTo>
                      <a:cubicBezTo>
                        <a:pt x="277421" y="89517"/>
                        <a:pt x="304366" y="101926"/>
                        <a:pt x="332109" y="111853"/>
                      </a:cubicBezTo>
                      <a:cubicBezTo>
                        <a:pt x="331666" y="108928"/>
                        <a:pt x="331223" y="106003"/>
                        <a:pt x="330780" y="103078"/>
                      </a:cubicBezTo>
                      <a:cubicBezTo>
                        <a:pt x="287703" y="131353"/>
                        <a:pt x="240194" y="156348"/>
                        <a:pt x="188342" y="162552"/>
                      </a:cubicBezTo>
                      <a:cubicBezTo>
                        <a:pt x="162726" y="165566"/>
                        <a:pt x="136668" y="164237"/>
                        <a:pt x="111938" y="156703"/>
                      </a:cubicBezTo>
                      <a:cubicBezTo>
                        <a:pt x="88893" y="149700"/>
                        <a:pt x="67975" y="137025"/>
                        <a:pt x="50248" y="120805"/>
                      </a:cubicBezTo>
                      <a:cubicBezTo>
                        <a:pt x="40853" y="112119"/>
                        <a:pt x="32255" y="102546"/>
                        <a:pt x="24721" y="92176"/>
                      </a:cubicBezTo>
                      <a:cubicBezTo>
                        <a:pt x="17719" y="82603"/>
                        <a:pt x="6196" y="67890"/>
                        <a:pt x="12932" y="55569"/>
                      </a:cubicBezTo>
                      <a:cubicBezTo>
                        <a:pt x="16389" y="49276"/>
                        <a:pt x="6639" y="43958"/>
                        <a:pt x="3271" y="50251"/>
                      </a:cubicBezTo>
                      <a:cubicBezTo>
                        <a:pt x="-3111" y="61862"/>
                        <a:pt x="789" y="74715"/>
                        <a:pt x="6905" y="85528"/>
                      </a:cubicBezTo>
                      <a:cubicBezTo>
                        <a:pt x="12932" y="96165"/>
                        <a:pt x="20821" y="106003"/>
                        <a:pt x="28975" y="114955"/>
                      </a:cubicBezTo>
                      <a:cubicBezTo>
                        <a:pt x="45816" y="133569"/>
                        <a:pt x="66380" y="149168"/>
                        <a:pt x="89425" y="159450"/>
                      </a:cubicBezTo>
                      <a:cubicBezTo>
                        <a:pt x="141011" y="182495"/>
                        <a:pt x="200308" y="176911"/>
                        <a:pt x="251894" y="156880"/>
                      </a:cubicBezTo>
                      <a:cubicBezTo>
                        <a:pt x="281764" y="145268"/>
                        <a:pt x="309507" y="129225"/>
                        <a:pt x="336009" y="111321"/>
                      </a:cubicBezTo>
                      <a:cubicBezTo>
                        <a:pt x="339643" y="108839"/>
                        <a:pt x="338580" y="103876"/>
                        <a:pt x="334680" y="102546"/>
                      </a:cubicBezTo>
                      <a:cubicBezTo>
                        <a:pt x="308798" y="93594"/>
                        <a:pt x="283891" y="82071"/>
                        <a:pt x="260225" y="68422"/>
                      </a:cubicBezTo>
                      <a:cubicBezTo>
                        <a:pt x="237269" y="55126"/>
                        <a:pt x="216351" y="38906"/>
                        <a:pt x="193660" y="25167"/>
                      </a:cubicBezTo>
                      <a:cubicBezTo>
                        <a:pt x="173451" y="12936"/>
                        <a:pt x="151824" y="3806"/>
                        <a:pt x="128247" y="1059"/>
                      </a:cubicBezTo>
                      <a:cubicBezTo>
                        <a:pt x="106531" y="-1512"/>
                        <a:pt x="84373" y="615"/>
                        <a:pt x="63543" y="7263"/>
                      </a:cubicBezTo>
                      <a:cubicBezTo>
                        <a:pt x="40675" y="14531"/>
                        <a:pt x="18428" y="26940"/>
                        <a:pt x="3271" y="45819"/>
                      </a:cubicBezTo>
                      <a:cubicBezTo>
                        <a:pt x="878" y="48479"/>
                        <a:pt x="4335" y="51669"/>
                        <a:pt x="6994" y="49453"/>
                      </a:cubicBezTo>
                      <a:lnTo>
                        <a:pt x="6994" y="4945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57" name="图形 232"/>
            <p:cNvGrpSpPr/>
            <p:nvPr/>
          </p:nvGrpSpPr>
          <p:grpSpPr>
            <a:xfrm>
              <a:off x="10335237" y="4716469"/>
              <a:ext cx="689334" cy="910408"/>
              <a:chOff x="10335237" y="4716469"/>
              <a:chExt cx="689334" cy="910408"/>
            </a:xfrm>
          </p:grpSpPr>
          <p:grpSp>
            <p:nvGrpSpPr>
              <p:cNvPr id="258" name="图形 232"/>
              <p:cNvGrpSpPr/>
              <p:nvPr/>
            </p:nvGrpSpPr>
            <p:grpSpPr>
              <a:xfrm>
                <a:off x="10340134" y="4721124"/>
                <a:ext cx="673630" cy="488654"/>
                <a:chOff x="10340134" y="4721124"/>
                <a:chExt cx="673630" cy="488654"/>
              </a:xfrm>
            </p:grpSpPr>
            <p:sp>
              <p:nvSpPr>
                <p:cNvPr id="259" name="任意多边形: 形状 258"/>
                <p:cNvSpPr/>
                <p:nvPr>
                  <p:custDataLst>
                    <p:tags r:id="rId17"/>
                  </p:custDataLst>
                </p:nvPr>
              </p:nvSpPr>
              <p:spPr>
                <a:xfrm>
                  <a:off x="10735633" y="4721124"/>
                  <a:ext cx="196874" cy="315969"/>
                </a:xfrm>
                <a:custGeom>
                  <a:avLst/>
                  <a:gdLst>
                    <a:gd name="connsiteX0" fmla="*/ 8413 w 196874"/>
                    <a:gd name="connsiteY0" fmla="*/ 315897 h 315969"/>
                    <a:gd name="connsiteX1" fmla="*/ 12934 w 196874"/>
                    <a:gd name="connsiteY1" fmla="*/ 159012 h 315969"/>
                    <a:gd name="connsiteX2" fmla="*/ 162551 w 196874"/>
                    <a:gd name="connsiteY2" fmla="*/ 0 h 315969"/>
                    <a:gd name="connsiteX3" fmla="*/ 172478 w 196874"/>
                    <a:gd name="connsiteY3" fmla="*/ 211130 h 315969"/>
                    <a:gd name="connsiteX4" fmla="*/ 8413 w 196874"/>
                    <a:gd name="connsiteY4" fmla="*/ 315897 h 315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874" h="315969">
                      <a:moveTo>
                        <a:pt x="8413" y="315897"/>
                      </a:moveTo>
                      <a:cubicBezTo>
                        <a:pt x="13466" y="245875"/>
                        <a:pt x="-16050" y="202887"/>
                        <a:pt x="12934" y="159012"/>
                      </a:cubicBezTo>
                      <a:cubicBezTo>
                        <a:pt x="41918" y="115137"/>
                        <a:pt x="162551" y="0"/>
                        <a:pt x="162551" y="0"/>
                      </a:cubicBezTo>
                      <a:cubicBezTo>
                        <a:pt x="162551" y="0"/>
                        <a:pt x="232661" y="99804"/>
                        <a:pt x="172478" y="211130"/>
                      </a:cubicBezTo>
                      <a:cubicBezTo>
                        <a:pt x="112294" y="322456"/>
                        <a:pt x="8413" y="315897"/>
                        <a:pt x="8413" y="31589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0" name="任意多边形: 形状 259"/>
                <p:cNvSpPr/>
                <p:nvPr>
                  <p:custDataLst>
                    <p:tags r:id="rId18"/>
                  </p:custDataLst>
                </p:nvPr>
              </p:nvSpPr>
              <p:spPr>
                <a:xfrm>
                  <a:off x="10706908" y="5037552"/>
                  <a:ext cx="306856" cy="172225"/>
                </a:xfrm>
                <a:custGeom>
                  <a:avLst/>
                  <a:gdLst>
                    <a:gd name="connsiteX0" fmla="*/ 306856 w 306856"/>
                    <a:gd name="connsiteY0" fmla="*/ 0 h 172225"/>
                    <a:gd name="connsiteX1" fmla="*/ 80127 w 306856"/>
                    <a:gd name="connsiteY1" fmla="*/ 19766 h 172225"/>
                    <a:gd name="connsiteX2" fmla="*/ 0 w 306856"/>
                    <a:gd name="connsiteY2" fmla="*/ 116644 h 172225"/>
                    <a:gd name="connsiteX3" fmla="*/ 184362 w 306856"/>
                    <a:gd name="connsiteY3" fmla="*/ 148376 h 172225"/>
                    <a:gd name="connsiteX4" fmla="*/ 306856 w 306856"/>
                    <a:gd name="connsiteY4" fmla="*/ 0 h 172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856" h="172225">
                      <a:moveTo>
                        <a:pt x="306856" y="0"/>
                      </a:moveTo>
                      <a:cubicBezTo>
                        <a:pt x="252966" y="8686"/>
                        <a:pt x="120899" y="-8686"/>
                        <a:pt x="80127" y="19766"/>
                      </a:cubicBezTo>
                      <a:cubicBezTo>
                        <a:pt x="39354" y="48306"/>
                        <a:pt x="1861" y="72061"/>
                        <a:pt x="0" y="116644"/>
                      </a:cubicBezTo>
                      <a:cubicBezTo>
                        <a:pt x="51763" y="189946"/>
                        <a:pt x="137562" y="179842"/>
                        <a:pt x="184362" y="148376"/>
                      </a:cubicBezTo>
                      <a:cubicBezTo>
                        <a:pt x="231073" y="116910"/>
                        <a:pt x="306324" y="50700"/>
                        <a:pt x="306856"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1" name="任意多边形: 形状 260"/>
                <p:cNvSpPr/>
                <p:nvPr>
                  <p:custDataLst>
                    <p:tags r:id="rId19"/>
                  </p:custDataLst>
                </p:nvPr>
              </p:nvSpPr>
              <p:spPr>
                <a:xfrm>
                  <a:off x="10340134" y="4928531"/>
                  <a:ext cx="222032" cy="228147"/>
                </a:xfrm>
                <a:custGeom>
                  <a:avLst/>
                  <a:gdLst>
                    <a:gd name="connsiteX0" fmla="*/ 222032 w 222032"/>
                    <a:gd name="connsiteY0" fmla="*/ 228148 h 228147"/>
                    <a:gd name="connsiteX1" fmla="*/ 203685 w 222032"/>
                    <a:gd name="connsiteY1" fmla="*/ 101931 h 228147"/>
                    <a:gd name="connsiteX2" fmla="*/ 0 w 222032"/>
                    <a:gd name="connsiteY2" fmla="*/ 0 h 228147"/>
                    <a:gd name="connsiteX3" fmla="*/ 83672 w 222032"/>
                    <a:gd name="connsiteY3" fmla="*/ 185692 h 228147"/>
                    <a:gd name="connsiteX4" fmla="*/ 222032 w 222032"/>
                    <a:gd name="connsiteY4" fmla="*/ 228148 h 228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032" h="228147">
                      <a:moveTo>
                        <a:pt x="222032" y="228148"/>
                      </a:moveTo>
                      <a:cubicBezTo>
                        <a:pt x="206787" y="190832"/>
                        <a:pt x="237455" y="149706"/>
                        <a:pt x="203685" y="101931"/>
                      </a:cubicBezTo>
                      <a:cubicBezTo>
                        <a:pt x="169914" y="54156"/>
                        <a:pt x="13029" y="24729"/>
                        <a:pt x="0" y="0"/>
                      </a:cubicBezTo>
                      <a:cubicBezTo>
                        <a:pt x="25261" y="45825"/>
                        <a:pt x="39354" y="148376"/>
                        <a:pt x="83672" y="185692"/>
                      </a:cubicBezTo>
                      <a:cubicBezTo>
                        <a:pt x="127901" y="223007"/>
                        <a:pt x="222032" y="228148"/>
                        <a:pt x="222032" y="228148"/>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2" name="任意多边形: 形状 261"/>
                <p:cNvSpPr/>
                <p:nvPr>
                  <p:custDataLst>
                    <p:tags r:id="rId20"/>
                  </p:custDataLst>
                </p:nvPr>
              </p:nvSpPr>
              <p:spPr>
                <a:xfrm>
                  <a:off x="10797578" y="4731454"/>
                  <a:ext cx="130748" cy="271591"/>
                </a:xfrm>
                <a:custGeom>
                  <a:avLst/>
                  <a:gdLst>
                    <a:gd name="connsiteX0" fmla="*/ 94933 w 130748"/>
                    <a:gd name="connsiteY0" fmla="*/ 2876 h 271591"/>
                    <a:gd name="connsiteX1" fmla="*/ 93249 w 130748"/>
                    <a:gd name="connsiteY1" fmla="*/ 39216 h 271591"/>
                    <a:gd name="connsiteX2" fmla="*/ 98479 w 130748"/>
                    <a:gd name="connsiteY2" fmla="*/ 78836 h 271591"/>
                    <a:gd name="connsiteX3" fmla="*/ 92894 w 130748"/>
                    <a:gd name="connsiteY3" fmla="*/ 151961 h 271591"/>
                    <a:gd name="connsiteX4" fmla="*/ 60631 w 130748"/>
                    <a:gd name="connsiteY4" fmla="*/ 207890 h 271591"/>
                    <a:gd name="connsiteX5" fmla="*/ 32800 w 130748"/>
                    <a:gd name="connsiteY5" fmla="*/ 228365 h 271591"/>
                    <a:gd name="connsiteX6" fmla="*/ 3727 w 130748"/>
                    <a:gd name="connsiteY6" fmla="*/ 251410 h 271591"/>
                    <a:gd name="connsiteX7" fmla="*/ 15959 w 130748"/>
                    <a:gd name="connsiteY7" fmla="*/ 271264 h 271591"/>
                    <a:gd name="connsiteX8" fmla="*/ 124892 w 130748"/>
                    <a:gd name="connsiteY8" fmla="*/ 165433 h 271591"/>
                    <a:gd name="connsiteX9" fmla="*/ 128969 w 130748"/>
                    <a:gd name="connsiteY9" fmla="*/ 86459 h 271591"/>
                    <a:gd name="connsiteX10" fmla="*/ 121081 w 130748"/>
                    <a:gd name="connsiteY10" fmla="*/ 41166 h 271591"/>
                    <a:gd name="connsiteX11" fmla="*/ 115142 w 130748"/>
                    <a:gd name="connsiteY11" fmla="*/ 20957 h 271591"/>
                    <a:gd name="connsiteX12" fmla="*/ 102201 w 130748"/>
                    <a:gd name="connsiteY12" fmla="*/ 1812 h 271591"/>
                    <a:gd name="connsiteX13" fmla="*/ 94933 w 130748"/>
                    <a:gd name="connsiteY13" fmla="*/ 2876 h 271591"/>
                    <a:gd name="connsiteX14" fmla="*/ 94933 w 130748"/>
                    <a:gd name="connsiteY14" fmla="*/ 2876 h 27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0748" h="271591">
                      <a:moveTo>
                        <a:pt x="94933" y="2876"/>
                      </a:moveTo>
                      <a:cubicBezTo>
                        <a:pt x="92629" y="15905"/>
                        <a:pt x="91477" y="25832"/>
                        <a:pt x="93249" y="39216"/>
                      </a:cubicBezTo>
                      <a:cubicBezTo>
                        <a:pt x="95110" y="52423"/>
                        <a:pt x="97326" y="65541"/>
                        <a:pt x="98479" y="78836"/>
                      </a:cubicBezTo>
                      <a:cubicBezTo>
                        <a:pt x="100517" y="103477"/>
                        <a:pt x="99720" y="128118"/>
                        <a:pt x="92894" y="151961"/>
                      </a:cubicBezTo>
                      <a:cubicBezTo>
                        <a:pt x="86867" y="173056"/>
                        <a:pt x="76586" y="192733"/>
                        <a:pt x="60631" y="207890"/>
                      </a:cubicBezTo>
                      <a:cubicBezTo>
                        <a:pt x="52211" y="215867"/>
                        <a:pt x="42461" y="221894"/>
                        <a:pt x="32800" y="228365"/>
                      </a:cubicBezTo>
                      <a:cubicBezTo>
                        <a:pt x="22341" y="235278"/>
                        <a:pt x="13211" y="243255"/>
                        <a:pt x="3727" y="251410"/>
                      </a:cubicBezTo>
                      <a:cubicBezTo>
                        <a:pt x="-6023" y="259742"/>
                        <a:pt x="5234" y="273923"/>
                        <a:pt x="15959" y="271264"/>
                      </a:cubicBezTo>
                      <a:cubicBezTo>
                        <a:pt x="68697" y="257880"/>
                        <a:pt x="111242" y="219058"/>
                        <a:pt x="124892" y="165433"/>
                      </a:cubicBezTo>
                      <a:cubicBezTo>
                        <a:pt x="131363" y="139818"/>
                        <a:pt x="132071" y="112695"/>
                        <a:pt x="128969" y="86459"/>
                      </a:cubicBezTo>
                      <a:cubicBezTo>
                        <a:pt x="127197" y="71302"/>
                        <a:pt x="124626" y="56057"/>
                        <a:pt x="121081" y="41166"/>
                      </a:cubicBezTo>
                      <a:cubicBezTo>
                        <a:pt x="119485" y="34430"/>
                        <a:pt x="117801" y="27339"/>
                        <a:pt x="115142" y="20957"/>
                      </a:cubicBezTo>
                      <a:cubicBezTo>
                        <a:pt x="111951" y="13335"/>
                        <a:pt x="106988" y="8283"/>
                        <a:pt x="102201" y="1812"/>
                      </a:cubicBezTo>
                      <a:cubicBezTo>
                        <a:pt x="100251" y="-758"/>
                        <a:pt x="95554" y="-758"/>
                        <a:pt x="94933" y="2876"/>
                      </a:cubicBezTo>
                      <a:lnTo>
                        <a:pt x="94933" y="287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3" name="任意多边形: 形状 262"/>
                <p:cNvSpPr/>
                <p:nvPr>
                  <p:custDataLst>
                    <p:tags r:id="rId21"/>
                  </p:custDataLst>
                </p:nvPr>
              </p:nvSpPr>
              <p:spPr>
                <a:xfrm>
                  <a:off x="10791096" y="5043215"/>
                  <a:ext cx="215022" cy="156211"/>
                </a:xfrm>
                <a:custGeom>
                  <a:avLst/>
                  <a:gdLst>
                    <a:gd name="connsiteX0" fmla="*/ 1080 w 215022"/>
                    <a:gd name="connsiteY0" fmla="*/ 34046 h 156211"/>
                    <a:gd name="connsiteX1" fmla="*/ 15705 w 215022"/>
                    <a:gd name="connsiteY1" fmla="*/ 36705 h 156211"/>
                    <a:gd name="connsiteX2" fmla="*/ 36357 w 215022"/>
                    <a:gd name="connsiteY2" fmla="*/ 32893 h 156211"/>
                    <a:gd name="connsiteX3" fmla="*/ 85993 w 215022"/>
                    <a:gd name="connsiteY3" fmla="*/ 34134 h 156211"/>
                    <a:gd name="connsiteX4" fmla="*/ 198028 w 215022"/>
                    <a:gd name="connsiteY4" fmla="*/ 36084 h 156211"/>
                    <a:gd name="connsiteX5" fmla="*/ 182694 w 215022"/>
                    <a:gd name="connsiteY5" fmla="*/ 10735 h 156211"/>
                    <a:gd name="connsiteX6" fmla="*/ 116040 w 215022"/>
                    <a:gd name="connsiteY6" fmla="*/ 85011 h 156211"/>
                    <a:gd name="connsiteX7" fmla="*/ 78281 w 215022"/>
                    <a:gd name="connsiteY7" fmla="*/ 114438 h 156211"/>
                    <a:gd name="connsiteX8" fmla="*/ 41586 w 215022"/>
                    <a:gd name="connsiteY8" fmla="*/ 140408 h 156211"/>
                    <a:gd name="connsiteX9" fmla="*/ 42916 w 215022"/>
                    <a:gd name="connsiteY9" fmla="*/ 149183 h 156211"/>
                    <a:gd name="connsiteX10" fmla="*/ 92286 w 215022"/>
                    <a:gd name="connsiteY10" fmla="*/ 146701 h 156211"/>
                    <a:gd name="connsiteX11" fmla="*/ 137224 w 215022"/>
                    <a:gd name="connsiteY11" fmla="*/ 112222 h 156211"/>
                    <a:gd name="connsiteX12" fmla="*/ 212564 w 215022"/>
                    <a:gd name="connsiteY12" fmla="*/ 27132 h 156211"/>
                    <a:gd name="connsiteX13" fmla="*/ 197230 w 215022"/>
                    <a:gd name="connsiteY13" fmla="*/ 1783 h 156211"/>
                    <a:gd name="connsiteX14" fmla="*/ 135540 w 215022"/>
                    <a:gd name="connsiteY14" fmla="*/ 4353 h 156211"/>
                    <a:gd name="connsiteX15" fmla="*/ 75090 w 215022"/>
                    <a:gd name="connsiteY15" fmla="*/ 98 h 156211"/>
                    <a:gd name="connsiteX16" fmla="*/ 22973 w 215022"/>
                    <a:gd name="connsiteY16" fmla="*/ 7455 h 156211"/>
                    <a:gd name="connsiteX17" fmla="*/ 2675 w 215022"/>
                    <a:gd name="connsiteY17" fmla="*/ 22435 h 156211"/>
                    <a:gd name="connsiteX18" fmla="*/ 1080 w 215022"/>
                    <a:gd name="connsiteY18" fmla="*/ 34046 h 156211"/>
                    <a:gd name="connsiteX19" fmla="*/ 1080 w 215022"/>
                    <a:gd name="connsiteY19" fmla="*/ 34046 h 156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5022" h="156211">
                      <a:moveTo>
                        <a:pt x="1080" y="34046"/>
                      </a:moveTo>
                      <a:cubicBezTo>
                        <a:pt x="4182" y="37237"/>
                        <a:pt x="11716" y="37148"/>
                        <a:pt x="15705" y="36705"/>
                      </a:cubicBezTo>
                      <a:cubicBezTo>
                        <a:pt x="22618" y="35996"/>
                        <a:pt x="29443" y="33869"/>
                        <a:pt x="36357" y="32893"/>
                      </a:cubicBezTo>
                      <a:cubicBezTo>
                        <a:pt x="52666" y="30589"/>
                        <a:pt x="69772" y="32185"/>
                        <a:pt x="85993" y="34134"/>
                      </a:cubicBezTo>
                      <a:cubicBezTo>
                        <a:pt x="123663" y="38478"/>
                        <a:pt x="160181" y="38566"/>
                        <a:pt x="198028" y="36084"/>
                      </a:cubicBezTo>
                      <a:cubicBezTo>
                        <a:pt x="192887" y="27664"/>
                        <a:pt x="187746" y="19244"/>
                        <a:pt x="182694" y="10735"/>
                      </a:cubicBezTo>
                      <a:cubicBezTo>
                        <a:pt x="163460" y="37946"/>
                        <a:pt x="140858" y="62852"/>
                        <a:pt x="116040" y="85011"/>
                      </a:cubicBezTo>
                      <a:cubicBezTo>
                        <a:pt x="104163" y="95648"/>
                        <a:pt x="91754" y="105929"/>
                        <a:pt x="78281" y="114438"/>
                      </a:cubicBezTo>
                      <a:cubicBezTo>
                        <a:pt x="65784" y="122327"/>
                        <a:pt x="50450" y="128177"/>
                        <a:pt x="41586" y="140408"/>
                      </a:cubicBezTo>
                      <a:cubicBezTo>
                        <a:pt x="39725" y="142979"/>
                        <a:pt x="40789" y="147145"/>
                        <a:pt x="42916" y="149183"/>
                      </a:cubicBezTo>
                      <a:cubicBezTo>
                        <a:pt x="56388" y="162036"/>
                        <a:pt x="78281" y="154856"/>
                        <a:pt x="92286" y="146701"/>
                      </a:cubicBezTo>
                      <a:cubicBezTo>
                        <a:pt x="108506" y="137218"/>
                        <a:pt x="123219" y="124631"/>
                        <a:pt x="137224" y="112222"/>
                      </a:cubicBezTo>
                      <a:cubicBezTo>
                        <a:pt x="165765" y="87050"/>
                        <a:pt x="190671" y="58332"/>
                        <a:pt x="212564" y="27132"/>
                      </a:cubicBezTo>
                      <a:cubicBezTo>
                        <a:pt x="220010" y="16585"/>
                        <a:pt x="209285" y="985"/>
                        <a:pt x="197230" y="1783"/>
                      </a:cubicBezTo>
                      <a:cubicBezTo>
                        <a:pt x="176755" y="3289"/>
                        <a:pt x="156192" y="4707"/>
                        <a:pt x="135540" y="4353"/>
                      </a:cubicBezTo>
                      <a:cubicBezTo>
                        <a:pt x="115331" y="3998"/>
                        <a:pt x="95299" y="719"/>
                        <a:pt x="75090" y="98"/>
                      </a:cubicBezTo>
                      <a:cubicBezTo>
                        <a:pt x="57452" y="-433"/>
                        <a:pt x="39548" y="1073"/>
                        <a:pt x="22973" y="7455"/>
                      </a:cubicBezTo>
                      <a:cubicBezTo>
                        <a:pt x="15705" y="10203"/>
                        <a:pt x="6043" y="15078"/>
                        <a:pt x="2675" y="22435"/>
                      </a:cubicBezTo>
                      <a:cubicBezTo>
                        <a:pt x="1346" y="25182"/>
                        <a:pt x="-1579" y="31387"/>
                        <a:pt x="1080" y="34046"/>
                      </a:cubicBezTo>
                      <a:lnTo>
                        <a:pt x="1080" y="3404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4" name="任意多边形: 形状 263"/>
                <p:cNvSpPr/>
                <p:nvPr>
                  <p:custDataLst>
                    <p:tags r:id="rId22"/>
                  </p:custDataLst>
                </p:nvPr>
              </p:nvSpPr>
              <p:spPr>
                <a:xfrm>
                  <a:off x="10350894" y="4949449"/>
                  <a:ext cx="216555" cy="147023"/>
                </a:xfrm>
                <a:custGeom>
                  <a:avLst/>
                  <a:gdLst>
                    <a:gd name="connsiteX0" fmla="*/ 408 w 216555"/>
                    <a:gd name="connsiteY0" fmla="*/ 7623 h 147023"/>
                    <a:gd name="connsiteX1" fmla="*/ 50310 w 216555"/>
                    <a:gd name="connsiteY1" fmla="*/ 42013 h 147023"/>
                    <a:gd name="connsiteX2" fmla="*/ 112355 w 216555"/>
                    <a:gd name="connsiteY2" fmla="*/ 63286 h 147023"/>
                    <a:gd name="connsiteX3" fmla="*/ 161636 w 216555"/>
                    <a:gd name="connsiteY3" fmla="*/ 100956 h 147023"/>
                    <a:gd name="connsiteX4" fmla="*/ 180427 w 216555"/>
                    <a:gd name="connsiteY4" fmla="*/ 125951 h 147023"/>
                    <a:gd name="connsiteX5" fmla="*/ 204181 w 216555"/>
                    <a:gd name="connsiteY5" fmla="*/ 146869 h 147023"/>
                    <a:gd name="connsiteX6" fmla="*/ 213222 w 216555"/>
                    <a:gd name="connsiteY6" fmla="*/ 142881 h 147023"/>
                    <a:gd name="connsiteX7" fmla="*/ 188936 w 216555"/>
                    <a:gd name="connsiteY7" fmla="*/ 83406 h 147023"/>
                    <a:gd name="connsiteX8" fmla="*/ 136464 w 216555"/>
                    <a:gd name="connsiteY8" fmla="*/ 41925 h 147023"/>
                    <a:gd name="connsiteX9" fmla="*/ 72469 w 216555"/>
                    <a:gd name="connsiteY9" fmla="*/ 19145 h 147023"/>
                    <a:gd name="connsiteX10" fmla="*/ 38787 w 216555"/>
                    <a:gd name="connsiteY10" fmla="*/ 9927 h 147023"/>
                    <a:gd name="connsiteX11" fmla="*/ 7587 w 216555"/>
                    <a:gd name="connsiteY11" fmla="*/ 89 h 147023"/>
                    <a:gd name="connsiteX12" fmla="*/ 408 w 216555"/>
                    <a:gd name="connsiteY12" fmla="*/ 7623 h 147023"/>
                    <a:gd name="connsiteX13" fmla="*/ 408 w 216555"/>
                    <a:gd name="connsiteY13" fmla="*/ 7623 h 147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6555" h="147023">
                      <a:moveTo>
                        <a:pt x="408" y="7623"/>
                      </a:moveTo>
                      <a:cubicBezTo>
                        <a:pt x="8651" y="28807"/>
                        <a:pt x="30012" y="35454"/>
                        <a:pt x="50310" y="42013"/>
                      </a:cubicBezTo>
                      <a:cubicBezTo>
                        <a:pt x="71139" y="48750"/>
                        <a:pt x="92678" y="53270"/>
                        <a:pt x="112355" y="63286"/>
                      </a:cubicBezTo>
                      <a:cubicBezTo>
                        <a:pt x="130968" y="72770"/>
                        <a:pt x="147454" y="85534"/>
                        <a:pt x="161636" y="100956"/>
                      </a:cubicBezTo>
                      <a:cubicBezTo>
                        <a:pt x="168727" y="108667"/>
                        <a:pt x="174931" y="117088"/>
                        <a:pt x="180427" y="125951"/>
                      </a:cubicBezTo>
                      <a:cubicBezTo>
                        <a:pt x="185922" y="134815"/>
                        <a:pt x="193102" y="145097"/>
                        <a:pt x="204181" y="146869"/>
                      </a:cubicBezTo>
                      <a:cubicBezTo>
                        <a:pt x="207904" y="147490"/>
                        <a:pt x="211272" y="146249"/>
                        <a:pt x="213222" y="142881"/>
                      </a:cubicBezTo>
                      <a:cubicBezTo>
                        <a:pt x="225365" y="122760"/>
                        <a:pt x="201345" y="97322"/>
                        <a:pt x="188936" y="83406"/>
                      </a:cubicBezTo>
                      <a:cubicBezTo>
                        <a:pt x="174045" y="66831"/>
                        <a:pt x="155963" y="52650"/>
                        <a:pt x="136464" y="41925"/>
                      </a:cubicBezTo>
                      <a:cubicBezTo>
                        <a:pt x="116432" y="30934"/>
                        <a:pt x="94628" y="24463"/>
                        <a:pt x="72469" y="19145"/>
                      </a:cubicBezTo>
                      <a:cubicBezTo>
                        <a:pt x="61123" y="16398"/>
                        <a:pt x="49778" y="13916"/>
                        <a:pt x="38787" y="9927"/>
                      </a:cubicBezTo>
                      <a:cubicBezTo>
                        <a:pt x="28062" y="6027"/>
                        <a:pt x="18933" y="1950"/>
                        <a:pt x="7587" y="89"/>
                      </a:cubicBezTo>
                      <a:cubicBezTo>
                        <a:pt x="3422" y="-620"/>
                        <a:pt x="-1453" y="3014"/>
                        <a:pt x="408" y="7623"/>
                      </a:cubicBezTo>
                      <a:lnTo>
                        <a:pt x="408" y="762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5" name="任意多边形: 形状 264"/>
                <p:cNvSpPr/>
                <p:nvPr>
                  <p:custDataLst>
                    <p:tags r:id="rId23"/>
                  </p:custDataLst>
                </p:nvPr>
              </p:nvSpPr>
              <p:spPr>
                <a:xfrm>
                  <a:off x="10727815" y="4829116"/>
                  <a:ext cx="135491" cy="208098"/>
                </a:xfrm>
                <a:custGeom>
                  <a:avLst/>
                  <a:gdLst>
                    <a:gd name="connsiteX0" fmla="*/ 105842 w 135491"/>
                    <a:gd name="connsiteY0" fmla="*/ 10779 h 208098"/>
                    <a:gd name="connsiteX1" fmla="*/ 86253 w 135491"/>
                    <a:gd name="connsiteY1" fmla="*/ 52615 h 208098"/>
                    <a:gd name="connsiteX2" fmla="*/ 62587 w 135491"/>
                    <a:gd name="connsiteY2" fmla="*/ 97376 h 208098"/>
                    <a:gd name="connsiteX3" fmla="*/ 40694 w 135491"/>
                    <a:gd name="connsiteY3" fmla="*/ 134958 h 208098"/>
                    <a:gd name="connsiteX4" fmla="*/ 16674 w 135491"/>
                    <a:gd name="connsiteY4" fmla="*/ 163675 h 208098"/>
                    <a:gd name="connsiteX5" fmla="*/ 2315 w 135491"/>
                    <a:gd name="connsiteY5" fmla="*/ 180694 h 208098"/>
                    <a:gd name="connsiteX6" fmla="*/ 8963 w 135491"/>
                    <a:gd name="connsiteY6" fmla="*/ 205423 h 208098"/>
                    <a:gd name="connsiteX7" fmla="*/ 54965 w 135491"/>
                    <a:gd name="connsiteY7" fmla="*/ 188759 h 208098"/>
                    <a:gd name="connsiteX8" fmla="*/ 102917 w 135491"/>
                    <a:gd name="connsiteY8" fmla="*/ 115812 h 208098"/>
                    <a:gd name="connsiteX9" fmla="*/ 127646 w 135491"/>
                    <a:gd name="connsiteY9" fmla="*/ 61745 h 208098"/>
                    <a:gd name="connsiteX10" fmla="*/ 131723 w 135491"/>
                    <a:gd name="connsiteY10" fmla="*/ 6790 h 208098"/>
                    <a:gd name="connsiteX11" fmla="*/ 105842 w 135491"/>
                    <a:gd name="connsiteY11" fmla="*/ 10779 h 208098"/>
                    <a:gd name="connsiteX12" fmla="*/ 105842 w 135491"/>
                    <a:gd name="connsiteY12" fmla="*/ 10779 h 208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5491" h="208098">
                      <a:moveTo>
                        <a:pt x="105842" y="10779"/>
                      </a:moveTo>
                      <a:cubicBezTo>
                        <a:pt x="101498" y="25493"/>
                        <a:pt x="93255" y="38965"/>
                        <a:pt x="86253" y="52615"/>
                      </a:cubicBezTo>
                      <a:cubicBezTo>
                        <a:pt x="78542" y="67683"/>
                        <a:pt x="70653" y="82574"/>
                        <a:pt x="62587" y="97376"/>
                      </a:cubicBezTo>
                      <a:cubicBezTo>
                        <a:pt x="55585" y="110051"/>
                        <a:pt x="48672" y="122815"/>
                        <a:pt x="40694" y="134958"/>
                      </a:cubicBezTo>
                      <a:cubicBezTo>
                        <a:pt x="33781" y="145417"/>
                        <a:pt x="25449" y="154457"/>
                        <a:pt x="16674" y="163675"/>
                      </a:cubicBezTo>
                      <a:cubicBezTo>
                        <a:pt x="11710" y="168905"/>
                        <a:pt x="5772" y="174312"/>
                        <a:pt x="2315" y="180694"/>
                      </a:cubicBezTo>
                      <a:cubicBezTo>
                        <a:pt x="-2471" y="189291"/>
                        <a:pt x="365" y="200459"/>
                        <a:pt x="8963" y="205423"/>
                      </a:cubicBezTo>
                      <a:cubicBezTo>
                        <a:pt x="24386" y="214198"/>
                        <a:pt x="44506" y="199484"/>
                        <a:pt x="54965" y="188759"/>
                      </a:cubicBezTo>
                      <a:cubicBezTo>
                        <a:pt x="75351" y="167841"/>
                        <a:pt x="89178" y="141339"/>
                        <a:pt x="102917" y="115812"/>
                      </a:cubicBezTo>
                      <a:cubicBezTo>
                        <a:pt x="112223" y="98440"/>
                        <a:pt x="121441" y="80535"/>
                        <a:pt x="127646" y="61745"/>
                      </a:cubicBezTo>
                      <a:cubicBezTo>
                        <a:pt x="133230" y="44815"/>
                        <a:pt x="139789" y="23720"/>
                        <a:pt x="131723" y="6790"/>
                      </a:cubicBezTo>
                      <a:cubicBezTo>
                        <a:pt x="126051" y="-5087"/>
                        <a:pt x="108944" y="143"/>
                        <a:pt x="105842" y="10779"/>
                      </a:cubicBezTo>
                      <a:lnTo>
                        <a:pt x="105842" y="10779"/>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6" name="任意多边形: 形状 265"/>
                <p:cNvSpPr/>
                <p:nvPr>
                  <p:custDataLst>
                    <p:tags r:id="rId24"/>
                  </p:custDataLst>
                </p:nvPr>
              </p:nvSpPr>
              <p:spPr>
                <a:xfrm>
                  <a:off x="10712707" y="5096588"/>
                  <a:ext cx="169256" cy="78582"/>
                </a:xfrm>
                <a:custGeom>
                  <a:avLst/>
                  <a:gdLst>
                    <a:gd name="connsiteX0" fmla="*/ 151795 w 169256"/>
                    <a:gd name="connsiteY0" fmla="*/ 85 h 78582"/>
                    <a:gd name="connsiteX1" fmla="*/ 132295 w 169256"/>
                    <a:gd name="connsiteY1" fmla="*/ 6200 h 78582"/>
                    <a:gd name="connsiteX2" fmla="*/ 125382 w 169256"/>
                    <a:gd name="connsiteY2" fmla="*/ 9923 h 78582"/>
                    <a:gd name="connsiteX3" fmla="*/ 122457 w 169256"/>
                    <a:gd name="connsiteY3" fmla="*/ 11519 h 78582"/>
                    <a:gd name="connsiteX4" fmla="*/ 120507 w 169256"/>
                    <a:gd name="connsiteY4" fmla="*/ 12493 h 78582"/>
                    <a:gd name="connsiteX5" fmla="*/ 105527 w 169256"/>
                    <a:gd name="connsiteY5" fmla="*/ 17280 h 78582"/>
                    <a:gd name="connsiteX6" fmla="*/ 102248 w 169256"/>
                    <a:gd name="connsiteY6" fmla="*/ 17989 h 78582"/>
                    <a:gd name="connsiteX7" fmla="*/ 101450 w 169256"/>
                    <a:gd name="connsiteY7" fmla="*/ 18078 h 78582"/>
                    <a:gd name="connsiteX8" fmla="*/ 92232 w 169256"/>
                    <a:gd name="connsiteY8" fmla="*/ 19141 h 78582"/>
                    <a:gd name="connsiteX9" fmla="*/ 69896 w 169256"/>
                    <a:gd name="connsiteY9" fmla="*/ 25523 h 78582"/>
                    <a:gd name="connsiteX10" fmla="*/ 63337 w 169256"/>
                    <a:gd name="connsiteY10" fmla="*/ 29334 h 78582"/>
                    <a:gd name="connsiteX11" fmla="*/ 62539 w 169256"/>
                    <a:gd name="connsiteY11" fmla="*/ 30221 h 78582"/>
                    <a:gd name="connsiteX12" fmla="*/ 58816 w 169256"/>
                    <a:gd name="connsiteY12" fmla="*/ 31373 h 78582"/>
                    <a:gd name="connsiteX13" fmla="*/ 58905 w 169256"/>
                    <a:gd name="connsiteY13" fmla="*/ 31373 h 78582"/>
                    <a:gd name="connsiteX14" fmla="*/ 54828 w 169256"/>
                    <a:gd name="connsiteY14" fmla="*/ 31639 h 78582"/>
                    <a:gd name="connsiteX15" fmla="*/ 48712 w 169256"/>
                    <a:gd name="connsiteY15" fmla="*/ 31639 h 78582"/>
                    <a:gd name="connsiteX16" fmla="*/ 33378 w 169256"/>
                    <a:gd name="connsiteY16" fmla="*/ 31550 h 78582"/>
                    <a:gd name="connsiteX17" fmla="*/ 14321 w 169256"/>
                    <a:gd name="connsiteY17" fmla="*/ 35627 h 78582"/>
                    <a:gd name="connsiteX18" fmla="*/ 937 w 169256"/>
                    <a:gd name="connsiteY18" fmla="*/ 63282 h 78582"/>
                    <a:gd name="connsiteX19" fmla="*/ 24071 w 169256"/>
                    <a:gd name="connsiteY19" fmla="*/ 78527 h 78582"/>
                    <a:gd name="connsiteX20" fmla="*/ 30985 w 169256"/>
                    <a:gd name="connsiteY20" fmla="*/ 77286 h 78582"/>
                    <a:gd name="connsiteX21" fmla="*/ 32669 w 169256"/>
                    <a:gd name="connsiteY21" fmla="*/ 76754 h 78582"/>
                    <a:gd name="connsiteX22" fmla="*/ 33555 w 169256"/>
                    <a:gd name="connsiteY22" fmla="*/ 76754 h 78582"/>
                    <a:gd name="connsiteX23" fmla="*/ 38519 w 169256"/>
                    <a:gd name="connsiteY23" fmla="*/ 76577 h 78582"/>
                    <a:gd name="connsiteX24" fmla="*/ 71846 w 169256"/>
                    <a:gd name="connsiteY24" fmla="*/ 74804 h 78582"/>
                    <a:gd name="connsiteX25" fmla="*/ 89307 w 169256"/>
                    <a:gd name="connsiteY25" fmla="*/ 66650 h 78582"/>
                    <a:gd name="connsiteX26" fmla="*/ 90902 w 169256"/>
                    <a:gd name="connsiteY26" fmla="*/ 65498 h 78582"/>
                    <a:gd name="connsiteX27" fmla="*/ 92498 w 169256"/>
                    <a:gd name="connsiteY27" fmla="*/ 64877 h 78582"/>
                    <a:gd name="connsiteX28" fmla="*/ 96930 w 169256"/>
                    <a:gd name="connsiteY28" fmla="*/ 63725 h 78582"/>
                    <a:gd name="connsiteX29" fmla="*/ 97816 w 169256"/>
                    <a:gd name="connsiteY29" fmla="*/ 63548 h 78582"/>
                    <a:gd name="connsiteX30" fmla="*/ 140450 w 169256"/>
                    <a:gd name="connsiteY30" fmla="*/ 51582 h 78582"/>
                    <a:gd name="connsiteX31" fmla="*/ 169256 w 169256"/>
                    <a:gd name="connsiteY31" fmla="*/ 16748 h 78582"/>
                    <a:gd name="connsiteX32" fmla="*/ 151795 w 169256"/>
                    <a:gd name="connsiteY32" fmla="*/ 85 h 78582"/>
                    <a:gd name="connsiteX33" fmla="*/ 151795 w 169256"/>
                    <a:gd name="connsiteY33" fmla="*/ 85 h 7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69256" h="78582">
                      <a:moveTo>
                        <a:pt x="151795" y="85"/>
                      </a:moveTo>
                      <a:cubicBezTo>
                        <a:pt x="144970" y="-624"/>
                        <a:pt x="138145" y="3276"/>
                        <a:pt x="132295" y="6200"/>
                      </a:cubicBezTo>
                      <a:cubicBezTo>
                        <a:pt x="129902" y="7353"/>
                        <a:pt x="127686" y="8682"/>
                        <a:pt x="125382" y="9923"/>
                      </a:cubicBezTo>
                      <a:cubicBezTo>
                        <a:pt x="124407" y="10455"/>
                        <a:pt x="123432" y="10987"/>
                        <a:pt x="122457" y="11519"/>
                      </a:cubicBezTo>
                      <a:cubicBezTo>
                        <a:pt x="116341" y="14887"/>
                        <a:pt x="124141" y="10987"/>
                        <a:pt x="120507" y="12493"/>
                      </a:cubicBezTo>
                      <a:cubicBezTo>
                        <a:pt x="115720" y="14532"/>
                        <a:pt x="110668" y="16128"/>
                        <a:pt x="105527" y="17280"/>
                      </a:cubicBezTo>
                      <a:cubicBezTo>
                        <a:pt x="104464" y="17546"/>
                        <a:pt x="103311" y="17723"/>
                        <a:pt x="102248" y="17989"/>
                      </a:cubicBezTo>
                      <a:cubicBezTo>
                        <a:pt x="103311" y="17812"/>
                        <a:pt x="106059" y="17546"/>
                        <a:pt x="101450" y="18078"/>
                      </a:cubicBezTo>
                      <a:cubicBezTo>
                        <a:pt x="98348" y="18432"/>
                        <a:pt x="95334" y="18698"/>
                        <a:pt x="92232" y="19141"/>
                      </a:cubicBezTo>
                      <a:cubicBezTo>
                        <a:pt x="84166" y="20293"/>
                        <a:pt x="77164" y="21800"/>
                        <a:pt x="69896" y="25523"/>
                      </a:cubicBezTo>
                      <a:cubicBezTo>
                        <a:pt x="67680" y="26675"/>
                        <a:pt x="65464" y="27916"/>
                        <a:pt x="63337" y="29334"/>
                      </a:cubicBezTo>
                      <a:cubicBezTo>
                        <a:pt x="59880" y="31639"/>
                        <a:pt x="61121" y="30752"/>
                        <a:pt x="62539" y="30221"/>
                      </a:cubicBezTo>
                      <a:cubicBezTo>
                        <a:pt x="61298" y="30752"/>
                        <a:pt x="60057" y="31018"/>
                        <a:pt x="58816" y="31373"/>
                      </a:cubicBezTo>
                      <a:cubicBezTo>
                        <a:pt x="54651" y="32614"/>
                        <a:pt x="57930" y="31462"/>
                        <a:pt x="58905" y="31373"/>
                      </a:cubicBezTo>
                      <a:cubicBezTo>
                        <a:pt x="57575" y="31462"/>
                        <a:pt x="56246" y="31550"/>
                        <a:pt x="54828" y="31639"/>
                      </a:cubicBezTo>
                      <a:cubicBezTo>
                        <a:pt x="52789" y="31727"/>
                        <a:pt x="50751" y="31727"/>
                        <a:pt x="48712" y="31639"/>
                      </a:cubicBezTo>
                      <a:cubicBezTo>
                        <a:pt x="43660" y="31550"/>
                        <a:pt x="38519" y="31196"/>
                        <a:pt x="33378" y="31550"/>
                      </a:cubicBezTo>
                      <a:cubicBezTo>
                        <a:pt x="26908" y="31905"/>
                        <a:pt x="20260" y="32968"/>
                        <a:pt x="14321" y="35627"/>
                      </a:cubicBezTo>
                      <a:cubicBezTo>
                        <a:pt x="3951" y="40325"/>
                        <a:pt x="-2519" y="52025"/>
                        <a:pt x="937" y="63282"/>
                      </a:cubicBezTo>
                      <a:cubicBezTo>
                        <a:pt x="3862" y="73032"/>
                        <a:pt x="14144" y="79236"/>
                        <a:pt x="24071" y="78527"/>
                      </a:cubicBezTo>
                      <a:cubicBezTo>
                        <a:pt x="26376" y="78350"/>
                        <a:pt x="28769" y="77818"/>
                        <a:pt x="30985" y="77286"/>
                      </a:cubicBezTo>
                      <a:cubicBezTo>
                        <a:pt x="31694" y="77109"/>
                        <a:pt x="35594" y="76222"/>
                        <a:pt x="32669" y="76754"/>
                      </a:cubicBezTo>
                      <a:cubicBezTo>
                        <a:pt x="29921" y="77198"/>
                        <a:pt x="33112" y="76754"/>
                        <a:pt x="33555" y="76754"/>
                      </a:cubicBezTo>
                      <a:cubicBezTo>
                        <a:pt x="35239" y="76666"/>
                        <a:pt x="36923" y="76577"/>
                        <a:pt x="38519" y="76577"/>
                      </a:cubicBezTo>
                      <a:cubicBezTo>
                        <a:pt x="49775" y="76577"/>
                        <a:pt x="60766" y="77641"/>
                        <a:pt x="71846" y="74804"/>
                      </a:cubicBezTo>
                      <a:cubicBezTo>
                        <a:pt x="77962" y="73209"/>
                        <a:pt x="84078" y="70195"/>
                        <a:pt x="89307" y="66650"/>
                      </a:cubicBezTo>
                      <a:cubicBezTo>
                        <a:pt x="89218" y="66738"/>
                        <a:pt x="92675" y="64522"/>
                        <a:pt x="90902" y="65498"/>
                      </a:cubicBezTo>
                      <a:cubicBezTo>
                        <a:pt x="89396" y="66384"/>
                        <a:pt x="92498" y="64877"/>
                        <a:pt x="92498" y="64877"/>
                      </a:cubicBezTo>
                      <a:cubicBezTo>
                        <a:pt x="94005" y="64434"/>
                        <a:pt x="95423" y="64079"/>
                        <a:pt x="96930" y="63725"/>
                      </a:cubicBezTo>
                      <a:cubicBezTo>
                        <a:pt x="94537" y="64257"/>
                        <a:pt x="96487" y="63725"/>
                        <a:pt x="97816" y="63548"/>
                      </a:cubicBezTo>
                      <a:cubicBezTo>
                        <a:pt x="113061" y="61420"/>
                        <a:pt x="126534" y="58318"/>
                        <a:pt x="140450" y="51582"/>
                      </a:cubicBezTo>
                      <a:cubicBezTo>
                        <a:pt x="154011" y="44934"/>
                        <a:pt x="169345" y="33412"/>
                        <a:pt x="169256" y="16748"/>
                      </a:cubicBezTo>
                      <a:cubicBezTo>
                        <a:pt x="169345" y="6643"/>
                        <a:pt x="160925" y="971"/>
                        <a:pt x="151795" y="85"/>
                      </a:cubicBezTo>
                      <a:lnTo>
                        <a:pt x="151795" y="8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67" name="任意多边形: 形状 266"/>
                <p:cNvSpPr/>
                <p:nvPr>
                  <p:custDataLst>
                    <p:tags r:id="rId25"/>
                  </p:custDataLst>
                </p:nvPr>
              </p:nvSpPr>
              <p:spPr>
                <a:xfrm>
                  <a:off x="10417091" y="5031700"/>
                  <a:ext cx="139193" cy="124091"/>
                </a:xfrm>
                <a:custGeom>
                  <a:avLst/>
                  <a:gdLst>
                    <a:gd name="connsiteX0" fmla="*/ 27811 w 139193"/>
                    <a:gd name="connsiteY0" fmla="*/ 10905 h 124091"/>
                    <a:gd name="connsiteX1" fmla="*/ 23468 w 139193"/>
                    <a:gd name="connsiteY1" fmla="*/ 6473 h 124091"/>
                    <a:gd name="connsiteX2" fmla="*/ 7425 w 139193"/>
                    <a:gd name="connsiteY2" fmla="*/ 1687 h 124091"/>
                    <a:gd name="connsiteX3" fmla="*/ 422 w 139193"/>
                    <a:gd name="connsiteY3" fmla="*/ 16932 h 124091"/>
                    <a:gd name="connsiteX4" fmla="*/ 15756 w 139193"/>
                    <a:gd name="connsiteY4" fmla="*/ 33684 h 124091"/>
                    <a:gd name="connsiteX5" fmla="*/ 19479 w 139193"/>
                    <a:gd name="connsiteY5" fmla="*/ 36343 h 124091"/>
                    <a:gd name="connsiteX6" fmla="*/ 20986 w 139193"/>
                    <a:gd name="connsiteY6" fmla="*/ 37407 h 124091"/>
                    <a:gd name="connsiteX7" fmla="*/ 25683 w 139193"/>
                    <a:gd name="connsiteY7" fmla="*/ 40864 h 124091"/>
                    <a:gd name="connsiteX8" fmla="*/ 28165 w 139193"/>
                    <a:gd name="connsiteY8" fmla="*/ 42725 h 124091"/>
                    <a:gd name="connsiteX9" fmla="*/ 56085 w 139193"/>
                    <a:gd name="connsiteY9" fmla="*/ 65505 h 124091"/>
                    <a:gd name="connsiteX10" fmla="*/ 80992 w 139193"/>
                    <a:gd name="connsiteY10" fmla="*/ 90500 h 124091"/>
                    <a:gd name="connsiteX11" fmla="*/ 87019 w 139193"/>
                    <a:gd name="connsiteY11" fmla="*/ 97325 h 124091"/>
                    <a:gd name="connsiteX12" fmla="*/ 89944 w 139193"/>
                    <a:gd name="connsiteY12" fmla="*/ 100782 h 124091"/>
                    <a:gd name="connsiteX13" fmla="*/ 90564 w 139193"/>
                    <a:gd name="connsiteY13" fmla="*/ 101491 h 124091"/>
                    <a:gd name="connsiteX14" fmla="*/ 104924 w 139193"/>
                    <a:gd name="connsiteY14" fmla="*/ 118775 h 124091"/>
                    <a:gd name="connsiteX15" fmla="*/ 129476 w 139193"/>
                    <a:gd name="connsiteY15" fmla="*/ 121345 h 124091"/>
                    <a:gd name="connsiteX16" fmla="*/ 133464 w 139193"/>
                    <a:gd name="connsiteY16" fmla="*/ 118065 h 124091"/>
                    <a:gd name="connsiteX17" fmla="*/ 138162 w 139193"/>
                    <a:gd name="connsiteY17" fmla="*/ 98300 h 124091"/>
                    <a:gd name="connsiteX18" fmla="*/ 111571 w 139193"/>
                    <a:gd name="connsiteY18" fmla="*/ 62314 h 124091"/>
                    <a:gd name="connsiteX19" fmla="*/ 83562 w 139193"/>
                    <a:gd name="connsiteY19" fmla="*/ 36698 h 124091"/>
                    <a:gd name="connsiteX20" fmla="*/ 50501 w 139193"/>
                    <a:gd name="connsiteY20" fmla="*/ 13919 h 124091"/>
                    <a:gd name="connsiteX21" fmla="*/ 33572 w 139193"/>
                    <a:gd name="connsiteY21" fmla="*/ 5410 h 124091"/>
                    <a:gd name="connsiteX22" fmla="*/ 9020 w 139193"/>
                    <a:gd name="connsiteY22" fmla="*/ 1155 h 124091"/>
                    <a:gd name="connsiteX23" fmla="*/ 25063 w 139193"/>
                    <a:gd name="connsiteY23" fmla="*/ 16400 h 124091"/>
                    <a:gd name="connsiteX24" fmla="*/ 26215 w 139193"/>
                    <a:gd name="connsiteY24" fmla="*/ 13032 h 124091"/>
                    <a:gd name="connsiteX25" fmla="*/ 23290 w 139193"/>
                    <a:gd name="connsiteY25" fmla="*/ 15337 h 124091"/>
                    <a:gd name="connsiteX26" fmla="*/ 26038 w 139193"/>
                    <a:gd name="connsiteY26" fmla="*/ 15603 h 124091"/>
                    <a:gd name="connsiteX27" fmla="*/ 27811 w 139193"/>
                    <a:gd name="connsiteY27" fmla="*/ 10905 h 124091"/>
                    <a:gd name="connsiteX28" fmla="*/ 27811 w 139193"/>
                    <a:gd name="connsiteY28" fmla="*/ 10905 h 124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9193" h="124091">
                      <a:moveTo>
                        <a:pt x="27811" y="10905"/>
                      </a:moveTo>
                      <a:cubicBezTo>
                        <a:pt x="25772" y="10107"/>
                        <a:pt x="24354" y="8601"/>
                        <a:pt x="23468" y="6473"/>
                      </a:cubicBezTo>
                      <a:cubicBezTo>
                        <a:pt x="20365" y="978"/>
                        <a:pt x="12920" y="-972"/>
                        <a:pt x="7425" y="1687"/>
                      </a:cubicBezTo>
                      <a:cubicBezTo>
                        <a:pt x="1486" y="4435"/>
                        <a:pt x="-1085" y="10551"/>
                        <a:pt x="422" y="16932"/>
                      </a:cubicBezTo>
                      <a:cubicBezTo>
                        <a:pt x="2195" y="24555"/>
                        <a:pt x="9818" y="29430"/>
                        <a:pt x="15756" y="33684"/>
                      </a:cubicBezTo>
                      <a:cubicBezTo>
                        <a:pt x="16997" y="34571"/>
                        <a:pt x="18238" y="35457"/>
                        <a:pt x="19479" y="36343"/>
                      </a:cubicBezTo>
                      <a:cubicBezTo>
                        <a:pt x="20099" y="36787"/>
                        <a:pt x="22847" y="38737"/>
                        <a:pt x="20986" y="37407"/>
                      </a:cubicBezTo>
                      <a:cubicBezTo>
                        <a:pt x="21961" y="38116"/>
                        <a:pt x="27899" y="42459"/>
                        <a:pt x="25683" y="40864"/>
                      </a:cubicBezTo>
                      <a:cubicBezTo>
                        <a:pt x="24354" y="39889"/>
                        <a:pt x="27811" y="42459"/>
                        <a:pt x="28165" y="42725"/>
                      </a:cubicBezTo>
                      <a:cubicBezTo>
                        <a:pt x="37738" y="49993"/>
                        <a:pt x="47222" y="57350"/>
                        <a:pt x="56085" y="65505"/>
                      </a:cubicBezTo>
                      <a:cubicBezTo>
                        <a:pt x="64772" y="73393"/>
                        <a:pt x="73104" y="81813"/>
                        <a:pt x="80992" y="90500"/>
                      </a:cubicBezTo>
                      <a:cubicBezTo>
                        <a:pt x="83031" y="92716"/>
                        <a:pt x="84981" y="95020"/>
                        <a:pt x="87019" y="97325"/>
                      </a:cubicBezTo>
                      <a:cubicBezTo>
                        <a:pt x="87994" y="98477"/>
                        <a:pt x="88969" y="99629"/>
                        <a:pt x="89944" y="100782"/>
                      </a:cubicBezTo>
                      <a:cubicBezTo>
                        <a:pt x="93667" y="105213"/>
                        <a:pt x="88526" y="98832"/>
                        <a:pt x="90564" y="101491"/>
                      </a:cubicBezTo>
                      <a:cubicBezTo>
                        <a:pt x="95085" y="107429"/>
                        <a:pt x="99340" y="113899"/>
                        <a:pt x="104924" y="118775"/>
                      </a:cubicBezTo>
                      <a:cubicBezTo>
                        <a:pt x="112369" y="125156"/>
                        <a:pt x="120967" y="125511"/>
                        <a:pt x="129476" y="121345"/>
                      </a:cubicBezTo>
                      <a:cubicBezTo>
                        <a:pt x="130894" y="120636"/>
                        <a:pt x="132312" y="119218"/>
                        <a:pt x="133464" y="118065"/>
                      </a:cubicBezTo>
                      <a:cubicBezTo>
                        <a:pt x="138250" y="113545"/>
                        <a:pt x="140732" y="104504"/>
                        <a:pt x="138162" y="98300"/>
                      </a:cubicBezTo>
                      <a:cubicBezTo>
                        <a:pt x="132489" y="84473"/>
                        <a:pt x="121676" y="73216"/>
                        <a:pt x="111571" y="62314"/>
                      </a:cubicBezTo>
                      <a:cubicBezTo>
                        <a:pt x="102885" y="53007"/>
                        <a:pt x="93578" y="44498"/>
                        <a:pt x="83562" y="36698"/>
                      </a:cubicBezTo>
                      <a:cubicBezTo>
                        <a:pt x="73104" y="28455"/>
                        <a:pt x="62113" y="20478"/>
                        <a:pt x="50501" y="13919"/>
                      </a:cubicBezTo>
                      <a:cubicBezTo>
                        <a:pt x="45006" y="10817"/>
                        <a:pt x="39333" y="7891"/>
                        <a:pt x="33572" y="5410"/>
                      </a:cubicBezTo>
                      <a:cubicBezTo>
                        <a:pt x="26481" y="2307"/>
                        <a:pt x="16642" y="-2124"/>
                        <a:pt x="9020" y="1155"/>
                      </a:cubicBezTo>
                      <a:cubicBezTo>
                        <a:pt x="14338" y="6207"/>
                        <a:pt x="19745" y="11348"/>
                        <a:pt x="25063" y="16400"/>
                      </a:cubicBezTo>
                      <a:cubicBezTo>
                        <a:pt x="25418" y="15248"/>
                        <a:pt x="25861" y="14184"/>
                        <a:pt x="26215" y="13032"/>
                      </a:cubicBezTo>
                      <a:cubicBezTo>
                        <a:pt x="25240" y="13830"/>
                        <a:pt x="24265" y="14628"/>
                        <a:pt x="23290" y="15337"/>
                      </a:cubicBezTo>
                      <a:cubicBezTo>
                        <a:pt x="24177" y="15425"/>
                        <a:pt x="25152" y="15514"/>
                        <a:pt x="26038" y="15603"/>
                      </a:cubicBezTo>
                      <a:cubicBezTo>
                        <a:pt x="28697" y="15957"/>
                        <a:pt x="30470" y="12323"/>
                        <a:pt x="27811" y="10905"/>
                      </a:cubicBezTo>
                      <a:lnTo>
                        <a:pt x="27811" y="1090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68" name="图形 232"/>
              <p:cNvGrpSpPr/>
              <p:nvPr/>
            </p:nvGrpSpPr>
            <p:grpSpPr>
              <a:xfrm>
                <a:off x="10335237" y="4716469"/>
                <a:ext cx="689334" cy="910408"/>
                <a:chOff x="10335237" y="4716469"/>
                <a:chExt cx="689334" cy="910408"/>
              </a:xfrm>
              <a:solidFill>
                <a:srgbClr val="2E382E"/>
              </a:solidFill>
            </p:grpSpPr>
            <p:sp>
              <p:nvSpPr>
                <p:cNvPr id="269" name="任意多边形: 形状 268"/>
                <p:cNvSpPr/>
                <p:nvPr>
                  <p:custDataLst>
                    <p:tags r:id="rId26"/>
                  </p:custDataLst>
                </p:nvPr>
              </p:nvSpPr>
              <p:spPr>
                <a:xfrm>
                  <a:off x="10603033" y="4838572"/>
                  <a:ext cx="265789" cy="788305"/>
                </a:xfrm>
                <a:custGeom>
                  <a:avLst/>
                  <a:gdLst>
                    <a:gd name="connsiteX0" fmla="*/ 265280 w 265789"/>
                    <a:gd name="connsiteY0" fmla="*/ 171 h 788305"/>
                    <a:gd name="connsiteX1" fmla="*/ 182583 w 265789"/>
                    <a:gd name="connsiteY1" fmla="*/ 134808 h 788305"/>
                    <a:gd name="connsiteX2" fmla="*/ 85616 w 265789"/>
                    <a:gd name="connsiteY2" fmla="*/ 259873 h 788305"/>
                    <a:gd name="connsiteX3" fmla="*/ 15062 w 265789"/>
                    <a:gd name="connsiteY3" fmla="*/ 396017 h 788305"/>
                    <a:gd name="connsiteX4" fmla="*/ 6641 w 265789"/>
                    <a:gd name="connsiteY4" fmla="*/ 581620 h 788305"/>
                    <a:gd name="connsiteX5" fmla="*/ 32523 w 265789"/>
                    <a:gd name="connsiteY5" fmla="*/ 686476 h 788305"/>
                    <a:gd name="connsiteX6" fmla="*/ 50162 w 265789"/>
                    <a:gd name="connsiteY6" fmla="*/ 736821 h 788305"/>
                    <a:gd name="connsiteX7" fmla="*/ 71789 w 265789"/>
                    <a:gd name="connsiteY7" fmla="*/ 786457 h 788305"/>
                    <a:gd name="connsiteX8" fmla="*/ 78968 w 265789"/>
                    <a:gd name="connsiteY8" fmla="*/ 783177 h 788305"/>
                    <a:gd name="connsiteX9" fmla="*/ 62659 w 265789"/>
                    <a:gd name="connsiteY9" fmla="*/ 737264 h 788305"/>
                    <a:gd name="connsiteX10" fmla="*/ 46705 w 265789"/>
                    <a:gd name="connsiteY10" fmla="*/ 692857 h 788305"/>
                    <a:gd name="connsiteX11" fmla="*/ 21000 w 265789"/>
                    <a:gd name="connsiteY11" fmla="*/ 600322 h 788305"/>
                    <a:gd name="connsiteX12" fmla="*/ 19937 w 265789"/>
                    <a:gd name="connsiteY12" fmla="*/ 414808 h 788305"/>
                    <a:gd name="connsiteX13" fmla="*/ 180190 w 265789"/>
                    <a:gd name="connsiteY13" fmla="*/ 148635 h 788305"/>
                    <a:gd name="connsiteX14" fmla="*/ 265723 w 265789"/>
                    <a:gd name="connsiteY14" fmla="*/ 348 h 788305"/>
                    <a:gd name="connsiteX15" fmla="*/ 265280 w 265789"/>
                    <a:gd name="connsiteY15" fmla="*/ 171 h 788305"/>
                    <a:gd name="connsiteX16" fmla="*/ 265280 w 265789"/>
                    <a:gd name="connsiteY16" fmla="*/ 171 h 78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5789" h="788305">
                      <a:moveTo>
                        <a:pt x="265280" y="171"/>
                      </a:moveTo>
                      <a:cubicBezTo>
                        <a:pt x="245337" y="49364"/>
                        <a:pt x="214935" y="93061"/>
                        <a:pt x="182583" y="134808"/>
                      </a:cubicBezTo>
                      <a:cubicBezTo>
                        <a:pt x="150320" y="176555"/>
                        <a:pt x="116195" y="216885"/>
                        <a:pt x="85616" y="259873"/>
                      </a:cubicBezTo>
                      <a:cubicBezTo>
                        <a:pt x="55923" y="301620"/>
                        <a:pt x="29953" y="346736"/>
                        <a:pt x="15062" y="396017"/>
                      </a:cubicBezTo>
                      <a:cubicBezTo>
                        <a:pt x="-3197" y="456201"/>
                        <a:pt x="-3374" y="520018"/>
                        <a:pt x="6641" y="581620"/>
                      </a:cubicBezTo>
                      <a:cubicBezTo>
                        <a:pt x="12403" y="617163"/>
                        <a:pt x="21532" y="652174"/>
                        <a:pt x="32523" y="686476"/>
                      </a:cubicBezTo>
                      <a:cubicBezTo>
                        <a:pt x="37930" y="703405"/>
                        <a:pt x="43869" y="720157"/>
                        <a:pt x="50162" y="736821"/>
                      </a:cubicBezTo>
                      <a:cubicBezTo>
                        <a:pt x="56455" y="753573"/>
                        <a:pt x="62127" y="771300"/>
                        <a:pt x="71789" y="786457"/>
                      </a:cubicBezTo>
                      <a:cubicBezTo>
                        <a:pt x="74359" y="790357"/>
                        <a:pt x="79943" y="787520"/>
                        <a:pt x="78968" y="783177"/>
                      </a:cubicBezTo>
                      <a:cubicBezTo>
                        <a:pt x="75600" y="767312"/>
                        <a:pt x="68420" y="752421"/>
                        <a:pt x="62659" y="737264"/>
                      </a:cubicBezTo>
                      <a:cubicBezTo>
                        <a:pt x="57075" y="722550"/>
                        <a:pt x="51757" y="707748"/>
                        <a:pt x="46705" y="692857"/>
                      </a:cubicBezTo>
                      <a:cubicBezTo>
                        <a:pt x="36512" y="662544"/>
                        <a:pt x="27560" y="631699"/>
                        <a:pt x="21000" y="600322"/>
                      </a:cubicBezTo>
                      <a:cubicBezTo>
                        <a:pt x="8326" y="539341"/>
                        <a:pt x="5046" y="475700"/>
                        <a:pt x="19937" y="414808"/>
                      </a:cubicBezTo>
                      <a:cubicBezTo>
                        <a:pt x="45109" y="311636"/>
                        <a:pt x="119031" y="231953"/>
                        <a:pt x="180190" y="148635"/>
                      </a:cubicBezTo>
                      <a:cubicBezTo>
                        <a:pt x="214049" y="102545"/>
                        <a:pt x="245426" y="54061"/>
                        <a:pt x="265723" y="348"/>
                      </a:cubicBezTo>
                      <a:cubicBezTo>
                        <a:pt x="265989" y="82"/>
                        <a:pt x="265369" y="-184"/>
                        <a:pt x="265280" y="171"/>
                      </a:cubicBezTo>
                      <a:lnTo>
                        <a:pt x="265280" y="1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0" name="任意多边形: 形状 269"/>
                <p:cNvSpPr/>
                <p:nvPr>
                  <p:custDataLst>
                    <p:tags r:id="rId27"/>
                  </p:custDataLst>
                </p:nvPr>
              </p:nvSpPr>
              <p:spPr>
                <a:xfrm>
                  <a:off x="10459168" y="5035789"/>
                  <a:ext cx="154780" cy="287637"/>
                </a:xfrm>
                <a:custGeom>
                  <a:avLst/>
                  <a:gdLst>
                    <a:gd name="connsiteX0" fmla="*/ 269 w 154780"/>
                    <a:gd name="connsiteY0" fmla="*/ 1498 h 287637"/>
                    <a:gd name="connsiteX1" fmla="*/ 41751 w 154780"/>
                    <a:gd name="connsiteY1" fmla="*/ 50513 h 287637"/>
                    <a:gd name="connsiteX2" fmla="*/ 79066 w 154780"/>
                    <a:gd name="connsiteY2" fmla="*/ 101567 h 287637"/>
                    <a:gd name="connsiteX3" fmla="*/ 132425 w 154780"/>
                    <a:gd name="connsiteY3" fmla="*/ 215110 h 287637"/>
                    <a:gd name="connsiteX4" fmla="*/ 140845 w 154780"/>
                    <a:gd name="connsiteY4" fmla="*/ 249677 h 287637"/>
                    <a:gd name="connsiteX5" fmla="*/ 143770 w 154780"/>
                    <a:gd name="connsiteY5" fmla="*/ 267759 h 287637"/>
                    <a:gd name="connsiteX6" fmla="*/ 146518 w 154780"/>
                    <a:gd name="connsiteY6" fmla="*/ 284866 h 287637"/>
                    <a:gd name="connsiteX7" fmla="*/ 154229 w 154780"/>
                    <a:gd name="connsiteY7" fmla="*/ 284689 h 287637"/>
                    <a:gd name="connsiteX8" fmla="*/ 151393 w 154780"/>
                    <a:gd name="connsiteY8" fmla="*/ 253932 h 287637"/>
                    <a:gd name="connsiteX9" fmla="*/ 144391 w 154780"/>
                    <a:gd name="connsiteY9" fmla="*/ 221757 h 287637"/>
                    <a:gd name="connsiteX10" fmla="*/ 122764 w 154780"/>
                    <a:gd name="connsiteY10" fmla="*/ 161662 h 287637"/>
                    <a:gd name="connsiteX11" fmla="*/ 53805 w 154780"/>
                    <a:gd name="connsiteY11" fmla="*/ 52286 h 287637"/>
                    <a:gd name="connsiteX12" fmla="*/ 1421 w 154780"/>
                    <a:gd name="connsiteY12" fmla="*/ 257 h 287637"/>
                    <a:gd name="connsiteX13" fmla="*/ 269 w 154780"/>
                    <a:gd name="connsiteY13" fmla="*/ 1498 h 287637"/>
                    <a:gd name="connsiteX14" fmla="*/ 269 w 154780"/>
                    <a:gd name="connsiteY14" fmla="*/ 1498 h 287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4780" h="287637">
                      <a:moveTo>
                        <a:pt x="269" y="1498"/>
                      </a:moveTo>
                      <a:cubicBezTo>
                        <a:pt x="15071" y="16921"/>
                        <a:pt x="28544" y="33673"/>
                        <a:pt x="41751" y="50513"/>
                      </a:cubicBezTo>
                      <a:cubicBezTo>
                        <a:pt x="54780" y="67088"/>
                        <a:pt x="67544" y="83929"/>
                        <a:pt x="79066" y="101567"/>
                      </a:cubicBezTo>
                      <a:cubicBezTo>
                        <a:pt x="101934" y="136756"/>
                        <a:pt x="120459" y="174781"/>
                        <a:pt x="132425" y="215110"/>
                      </a:cubicBezTo>
                      <a:cubicBezTo>
                        <a:pt x="135793" y="226455"/>
                        <a:pt x="138629" y="238066"/>
                        <a:pt x="140845" y="249677"/>
                      </a:cubicBezTo>
                      <a:cubicBezTo>
                        <a:pt x="141998" y="255705"/>
                        <a:pt x="142972" y="261732"/>
                        <a:pt x="143770" y="267759"/>
                      </a:cubicBezTo>
                      <a:cubicBezTo>
                        <a:pt x="144479" y="273432"/>
                        <a:pt x="144568" y="279459"/>
                        <a:pt x="146518" y="284866"/>
                      </a:cubicBezTo>
                      <a:cubicBezTo>
                        <a:pt x="147759" y="288323"/>
                        <a:pt x="153520" y="288854"/>
                        <a:pt x="154229" y="284689"/>
                      </a:cubicBezTo>
                      <a:cubicBezTo>
                        <a:pt x="156002" y="274939"/>
                        <a:pt x="153077" y="263593"/>
                        <a:pt x="151393" y="253932"/>
                      </a:cubicBezTo>
                      <a:cubicBezTo>
                        <a:pt x="149532" y="243118"/>
                        <a:pt x="147227" y="232394"/>
                        <a:pt x="144391" y="221757"/>
                      </a:cubicBezTo>
                      <a:cubicBezTo>
                        <a:pt x="138895" y="201194"/>
                        <a:pt x="131539" y="181162"/>
                        <a:pt x="122764" y="161662"/>
                      </a:cubicBezTo>
                      <a:cubicBezTo>
                        <a:pt x="105125" y="122574"/>
                        <a:pt x="81814" y="84816"/>
                        <a:pt x="53805" y="52286"/>
                      </a:cubicBezTo>
                      <a:cubicBezTo>
                        <a:pt x="37674" y="33495"/>
                        <a:pt x="19769" y="16832"/>
                        <a:pt x="1421" y="257"/>
                      </a:cubicBezTo>
                      <a:cubicBezTo>
                        <a:pt x="624" y="-541"/>
                        <a:pt x="-529" y="700"/>
                        <a:pt x="269" y="1498"/>
                      </a:cubicBezTo>
                      <a:lnTo>
                        <a:pt x="269" y="14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1" name="任意多边形: 形状 270"/>
                <p:cNvSpPr/>
                <p:nvPr>
                  <p:custDataLst>
                    <p:tags r:id="rId28"/>
                  </p:custDataLst>
                </p:nvPr>
              </p:nvSpPr>
              <p:spPr>
                <a:xfrm>
                  <a:off x="10335237" y="4923944"/>
                  <a:ext cx="230222" cy="249796"/>
                </a:xfrm>
                <a:custGeom>
                  <a:avLst/>
                  <a:gdLst>
                    <a:gd name="connsiteX0" fmla="*/ 230208 w 230222"/>
                    <a:gd name="connsiteY0" fmla="*/ 248955 h 249796"/>
                    <a:gd name="connsiteX1" fmla="*/ 228258 w 230222"/>
                    <a:gd name="connsiteY1" fmla="*/ 206144 h 249796"/>
                    <a:gd name="connsiteX2" fmla="*/ 229765 w 230222"/>
                    <a:gd name="connsiteY2" fmla="*/ 164042 h 249796"/>
                    <a:gd name="connsiteX3" fmla="*/ 206454 w 230222"/>
                    <a:gd name="connsiteY3" fmla="*/ 96502 h 249796"/>
                    <a:gd name="connsiteX4" fmla="*/ 85112 w 230222"/>
                    <a:gd name="connsiteY4" fmla="*/ 36762 h 249796"/>
                    <a:gd name="connsiteX5" fmla="*/ 8088 w 230222"/>
                    <a:gd name="connsiteY5" fmla="*/ 1130 h 249796"/>
                    <a:gd name="connsiteX6" fmla="*/ 288 w 230222"/>
                    <a:gd name="connsiteY6" fmla="*/ 5917 h 249796"/>
                    <a:gd name="connsiteX7" fmla="*/ 27765 w 230222"/>
                    <a:gd name="connsiteY7" fmla="*/ 83207 h 249796"/>
                    <a:gd name="connsiteX8" fmla="*/ 51076 w 230222"/>
                    <a:gd name="connsiteY8" fmla="*/ 142681 h 249796"/>
                    <a:gd name="connsiteX9" fmla="*/ 84757 w 230222"/>
                    <a:gd name="connsiteY9" fmla="*/ 193381 h 249796"/>
                    <a:gd name="connsiteX10" fmla="*/ 139711 w 230222"/>
                    <a:gd name="connsiteY10" fmla="*/ 225290 h 249796"/>
                    <a:gd name="connsiteX11" fmla="*/ 221433 w 230222"/>
                    <a:gd name="connsiteY11" fmla="*/ 241687 h 249796"/>
                    <a:gd name="connsiteX12" fmla="*/ 223827 w 230222"/>
                    <a:gd name="connsiteY12" fmla="*/ 232115 h 249796"/>
                    <a:gd name="connsiteX13" fmla="*/ 153095 w 230222"/>
                    <a:gd name="connsiteY13" fmla="*/ 218819 h 249796"/>
                    <a:gd name="connsiteX14" fmla="*/ 95394 w 230222"/>
                    <a:gd name="connsiteY14" fmla="*/ 190367 h 249796"/>
                    <a:gd name="connsiteX15" fmla="*/ 38933 w 230222"/>
                    <a:gd name="connsiteY15" fmla="*/ 86664 h 249796"/>
                    <a:gd name="connsiteX16" fmla="*/ 9151 w 230222"/>
                    <a:gd name="connsiteY16" fmla="*/ 3169 h 249796"/>
                    <a:gd name="connsiteX17" fmla="*/ 1351 w 230222"/>
                    <a:gd name="connsiteY17" fmla="*/ 7955 h 249796"/>
                    <a:gd name="connsiteX18" fmla="*/ 132975 w 230222"/>
                    <a:gd name="connsiteY18" fmla="*/ 60871 h 249796"/>
                    <a:gd name="connsiteX19" fmla="*/ 191475 w 230222"/>
                    <a:gd name="connsiteY19" fmla="*/ 93754 h 249796"/>
                    <a:gd name="connsiteX20" fmla="*/ 221079 w 230222"/>
                    <a:gd name="connsiteY20" fmla="*/ 158281 h 249796"/>
                    <a:gd name="connsiteX21" fmla="*/ 223117 w 230222"/>
                    <a:gd name="connsiteY21" fmla="*/ 204194 h 249796"/>
                    <a:gd name="connsiteX22" fmla="*/ 228258 w 230222"/>
                    <a:gd name="connsiteY22" fmla="*/ 249221 h 249796"/>
                    <a:gd name="connsiteX23" fmla="*/ 230208 w 230222"/>
                    <a:gd name="connsiteY23" fmla="*/ 248955 h 249796"/>
                    <a:gd name="connsiteX24" fmla="*/ 230208 w 230222"/>
                    <a:gd name="connsiteY24" fmla="*/ 248955 h 249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30222" h="249796">
                      <a:moveTo>
                        <a:pt x="230208" y="248955"/>
                      </a:moveTo>
                      <a:cubicBezTo>
                        <a:pt x="228347" y="234774"/>
                        <a:pt x="228081" y="220415"/>
                        <a:pt x="228258" y="206144"/>
                      </a:cubicBezTo>
                      <a:cubicBezTo>
                        <a:pt x="228435" y="192140"/>
                        <a:pt x="230385" y="178047"/>
                        <a:pt x="229765" y="164042"/>
                      </a:cubicBezTo>
                      <a:cubicBezTo>
                        <a:pt x="228701" y="139490"/>
                        <a:pt x="222408" y="115647"/>
                        <a:pt x="206454" y="96502"/>
                      </a:cubicBezTo>
                      <a:cubicBezTo>
                        <a:pt x="176406" y="60339"/>
                        <a:pt x="128100" y="49171"/>
                        <a:pt x="85112" y="36762"/>
                      </a:cubicBezTo>
                      <a:cubicBezTo>
                        <a:pt x="57812" y="28873"/>
                        <a:pt x="30247" y="19567"/>
                        <a:pt x="8088" y="1130"/>
                      </a:cubicBezTo>
                      <a:cubicBezTo>
                        <a:pt x="4719" y="-1706"/>
                        <a:pt x="-1396" y="1130"/>
                        <a:pt x="288" y="5917"/>
                      </a:cubicBezTo>
                      <a:cubicBezTo>
                        <a:pt x="9417" y="31710"/>
                        <a:pt x="18635" y="57414"/>
                        <a:pt x="27765" y="83207"/>
                      </a:cubicBezTo>
                      <a:cubicBezTo>
                        <a:pt x="34944" y="103238"/>
                        <a:pt x="41947" y="123447"/>
                        <a:pt x="51076" y="142681"/>
                      </a:cubicBezTo>
                      <a:cubicBezTo>
                        <a:pt x="59762" y="161117"/>
                        <a:pt x="70487" y="178756"/>
                        <a:pt x="84757" y="193381"/>
                      </a:cubicBezTo>
                      <a:cubicBezTo>
                        <a:pt x="100003" y="208892"/>
                        <a:pt x="118971" y="219085"/>
                        <a:pt x="139711" y="225290"/>
                      </a:cubicBezTo>
                      <a:cubicBezTo>
                        <a:pt x="166213" y="233267"/>
                        <a:pt x="194222" y="236812"/>
                        <a:pt x="221433" y="241687"/>
                      </a:cubicBezTo>
                      <a:cubicBezTo>
                        <a:pt x="227638" y="242839"/>
                        <a:pt x="230120" y="233178"/>
                        <a:pt x="223827" y="232115"/>
                      </a:cubicBezTo>
                      <a:cubicBezTo>
                        <a:pt x="200249" y="227860"/>
                        <a:pt x="176406" y="224403"/>
                        <a:pt x="153095" y="218819"/>
                      </a:cubicBezTo>
                      <a:cubicBezTo>
                        <a:pt x="131823" y="213678"/>
                        <a:pt x="111703" y="205347"/>
                        <a:pt x="95394" y="190367"/>
                      </a:cubicBezTo>
                      <a:cubicBezTo>
                        <a:pt x="65967" y="163156"/>
                        <a:pt x="52051" y="123447"/>
                        <a:pt x="38933" y="86664"/>
                      </a:cubicBezTo>
                      <a:cubicBezTo>
                        <a:pt x="29006" y="58832"/>
                        <a:pt x="19078" y="31001"/>
                        <a:pt x="9151" y="3169"/>
                      </a:cubicBezTo>
                      <a:cubicBezTo>
                        <a:pt x="6581" y="4764"/>
                        <a:pt x="4010" y="6360"/>
                        <a:pt x="1351" y="7955"/>
                      </a:cubicBezTo>
                      <a:cubicBezTo>
                        <a:pt x="39021" y="39155"/>
                        <a:pt x="88303" y="45094"/>
                        <a:pt x="132975" y="60871"/>
                      </a:cubicBezTo>
                      <a:cubicBezTo>
                        <a:pt x="154070" y="68316"/>
                        <a:pt x="174988" y="78421"/>
                        <a:pt x="191475" y="93754"/>
                      </a:cubicBezTo>
                      <a:cubicBezTo>
                        <a:pt x="209822" y="110861"/>
                        <a:pt x="218686" y="133640"/>
                        <a:pt x="221079" y="158281"/>
                      </a:cubicBezTo>
                      <a:cubicBezTo>
                        <a:pt x="222497" y="173526"/>
                        <a:pt x="223029" y="188860"/>
                        <a:pt x="223117" y="204194"/>
                      </a:cubicBezTo>
                      <a:cubicBezTo>
                        <a:pt x="223206" y="219528"/>
                        <a:pt x="224092" y="234419"/>
                        <a:pt x="228258" y="249221"/>
                      </a:cubicBezTo>
                      <a:cubicBezTo>
                        <a:pt x="228879" y="250108"/>
                        <a:pt x="230385" y="249930"/>
                        <a:pt x="230208" y="248955"/>
                      </a:cubicBezTo>
                      <a:lnTo>
                        <a:pt x="230208" y="2489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2" name="任意多边形: 形状 271"/>
                <p:cNvSpPr/>
                <p:nvPr>
                  <p:custDataLst>
                    <p:tags r:id="rId29"/>
                  </p:custDataLst>
                </p:nvPr>
              </p:nvSpPr>
              <p:spPr>
                <a:xfrm>
                  <a:off x="10733304" y="4716469"/>
                  <a:ext cx="201286" cy="326066"/>
                </a:xfrm>
                <a:custGeom>
                  <a:avLst/>
                  <a:gdLst>
                    <a:gd name="connsiteX0" fmla="*/ 1258 w 201286"/>
                    <a:gd name="connsiteY0" fmla="*/ 322325 h 326066"/>
                    <a:gd name="connsiteX1" fmla="*/ 11983 w 201286"/>
                    <a:gd name="connsiteY1" fmla="*/ 264534 h 326066"/>
                    <a:gd name="connsiteX2" fmla="*/ 15528 w 201286"/>
                    <a:gd name="connsiteY2" fmla="*/ 186712 h 326066"/>
                    <a:gd name="connsiteX3" fmla="*/ 27051 w 201286"/>
                    <a:gd name="connsiteY3" fmla="*/ 151524 h 326066"/>
                    <a:gd name="connsiteX4" fmla="*/ 49564 w 201286"/>
                    <a:gd name="connsiteY4" fmla="*/ 120502 h 326066"/>
                    <a:gd name="connsiteX5" fmla="*/ 103100 w 201286"/>
                    <a:gd name="connsiteY5" fmla="*/ 65813 h 326066"/>
                    <a:gd name="connsiteX6" fmla="*/ 168247 w 201286"/>
                    <a:gd name="connsiteY6" fmla="*/ 8023 h 326066"/>
                    <a:gd name="connsiteX7" fmla="*/ 160890 w 201286"/>
                    <a:gd name="connsiteY7" fmla="*/ 7226 h 326066"/>
                    <a:gd name="connsiteX8" fmla="*/ 184556 w 201286"/>
                    <a:gd name="connsiteY8" fmla="*/ 168454 h 326066"/>
                    <a:gd name="connsiteX9" fmla="*/ 91755 w 201286"/>
                    <a:gd name="connsiteY9" fmla="*/ 289707 h 326066"/>
                    <a:gd name="connsiteX10" fmla="*/ 10565 w 201286"/>
                    <a:gd name="connsiteY10" fmla="*/ 315234 h 326066"/>
                    <a:gd name="connsiteX11" fmla="*/ 10831 w 201286"/>
                    <a:gd name="connsiteY11" fmla="*/ 326048 h 326066"/>
                    <a:gd name="connsiteX12" fmla="*/ 151406 w 201286"/>
                    <a:gd name="connsiteY12" fmla="*/ 254075 h 326066"/>
                    <a:gd name="connsiteX13" fmla="*/ 200156 w 201286"/>
                    <a:gd name="connsiteY13" fmla="*/ 95241 h 326066"/>
                    <a:gd name="connsiteX14" fmla="*/ 168779 w 201286"/>
                    <a:gd name="connsiteY14" fmla="*/ 2173 h 326066"/>
                    <a:gd name="connsiteX15" fmla="*/ 161422 w 201286"/>
                    <a:gd name="connsiteY15" fmla="*/ 1376 h 326066"/>
                    <a:gd name="connsiteX16" fmla="*/ 48412 w 201286"/>
                    <a:gd name="connsiteY16" fmla="*/ 108004 h 326066"/>
                    <a:gd name="connsiteX17" fmla="*/ 11008 w 201286"/>
                    <a:gd name="connsiteY17" fmla="*/ 168276 h 326066"/>
                    <a:gd name="connsiteX18" fmla="*/ 4537 w 201286"/>
                    <a:gd name="connsiteY18" fmla="*/ 245655 h 326066"/>
                    <a:gd name="connsiteX19" fmla="*/ 105 w 201286"/>
                    <a:gd name="connsiteY19" fmla="*/ 321438 h 326066"/>
                    <a:gd name="connsiteX20" fmla="*/ 1258 w 201286"/>
                    <a:gd name="connsiteY20" fmla="*/ 322325 h 326066"/>
                    <a:gd name="connsiteX21" fmla="*/ 1258 w 201286"/>
                    <a:gd name="connsiteY21" fmla="*/ 322325 h 326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1286" h="326066">
                      <a:moveTo>
                        <a:pt x="1258" y="322325"/>
                      </a:moveTo>
                      <a:cubicBezTo>
                        <a:pt x="15883" y="307345"/>
                        <a:pt x="13667" y="283680"/>
                        <a:pt x="11983" y="264534"/>
                      </a:cubicBezTo>
                      <a:cubicBezTo>
                        <a:pt x="9767" y="238476"/>
                        <a:pt x="10387" y="212417"/>
                        <a:pt x="15528" y="186712"/>
                      </a:cubicBezTo>
                      <a:cubicBezTo>
                        <a:pt x="17921" y="174569"/>
                        <a:pt x="21378" y="162604"/>
                        <a:pt x="27051" y="151524"/>
                      </a:cubicBezTo>
                      <a:cubicBezTo>
                        <a:pt x="32989" y="140090"/>
                        <a:pt x="41144" y="130074"/>
                        <a:pt x="49564" y="120502"/>
                      </a:cubicBezTo>
                      <a:cubicBezTo>
                        <a:pt x="66405" y="101268"/>
                        <a:pt x="84398" y="83186"/>
                        <a:pt x="103100" y="65813"/>
                      </a:cubicBezTo>
                      <a:cubicBezTo>
                        <a:pt x="124284" y="45959"/>
                        <a:pt x="146266" y="26991"/>
                        <a:pt x="168247" y="8023"/>
                      </a:cubicBezTo>
                      <a:cubicBezTo>
                        <a:pt x="165765" y="7757"/>
                        <a:pt x="163283" y="7491"/>
                        <a:pt x="160890" y="7226"/>
                      </a:cubicBezTo>
                      <a:cubicBezTo>
                        <a:pt x="189786" y="54823"/>
                        <a:pt x="198383" y="114563"/>
                        <a:pt x="184556" y="168454"/>
                      </a:cubicBezTo>
                      <a:cubicBezTo>
                        <a:pt x="171438" y="219596"/>
                        <a:pt x="137313" y="263293"/>
                        <a:pt x="91755" y="289707"/>
                      </a:cubicBezTo>
                      <a:cubicBezTo>
                        <a:pt x="66937" y="304066"/>
                        <a:pt x="39194" y="313018"/>
                        <a:pt x="10565" y="315234"/>
                      </a:cubicBezTo>
                      <a:cubicBezTo>
                        <a:pt x="3651" y="315766"/>
                        <a:pt x="3917" y="326579"/>
                        <a:pt x="10831" y="326048"/>
                      </a:cubicBezTo>
                      <a:cubicBezTo>
                        <a:pt x="64898" y="321882"/>
                        <a:pt x="116041" y="295025"/>
                        <a:pt x="151406" y="254075"/>
                      </a:cubicBezTo>
                      <a:cubicBezTo>
                        <a:pt x="189076" y="210467"/>
                        <a:pt x="206006" y="152410"/>
                        <a:pt x="200156" y="95241"/>
                      </a:cubicBezTo>
                      <a:cubicBezTo>
                        <a:pt x="196788" y="62179"/>
                        <a:pt x="186063" y="30536"/>
                        <a:pt x="168779" y="2173"/>
                      </a:cubicBezTo>
                      <a:cubicBezTo>
                        <a:pt x="167095" y="-574"/>
                        <a:pt x="163638" y="-574"/>
                        <a:pt x="161422" y="1376"/>
                      </a:cubicBezTo>
                      <a:cubicBezTo>
                        <a:pt x="122334" y="35323"/>
                        <a:pt x="83068" y="69359"/>
                        <a:pt x="48412" y="108004"/>
                      </a:cubicBezTo>
                      <a:cubicBezTo>
                        <a:pt x="32192" y="126086"/>
                        <a:pt x="17921" y="144699"/>
                        <a:pt x="11008" y="168276"/>
                      </a:cubicBezTo>
                      <a:cubicBezTo>
                        <a:pt x="3740" y="193094"/>
                        <a:pt x="3119" y="219951"/>
                        <a:pt x="4537" y="245655"/>
                      </a:cubicBezTo>
                      <a:cubicBezTo>
                        <a:pt x="5955" y="271005"/>
                        <a:pt x="13578" y="298039"/>
                        <a:pt x="105" y="321438"/>
                      </a:cubicBezTo>
                      <a:cubicBezTo>
                        <a:pt x="-338" y="322148"/>
                        <a:pt x="726" y="322857"/>
                        <a:pt x="1258" y="322325"/>
                      </a:cubicBezTo>
                      <a:lnTo>
                        <a:pt x="1258" y="322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3" name="任意多边形: 形状 272"/>
                <p:cNvSpPr/>
                <p:nvPr>
                  <p:custDataLst>
                    <p:tags r:id="rId30"/>
                  </p:custDataLst>
                </p:nvPr>
              </p:nvSpPr>
              <p:spPr>
                <a:xfrm>
                  <a:off x="10626443" y="5112613"/>
                  <a:ext cx="245620" cy="105607"/>
                </a:xfrm>
                <a:custGeom>
                  <a:avLst/>
                  <a:gdLst>
                    <a:gd name="connsiteX0" fmla="*/ 244795 w 245620"/>
                    <a:gd name="connsiteY0" fmla="*/ 14 h 105607"/>
                    <a:gd name="connsiteX1" fmla="*/ 190993 w 245620"/>
                    <a:gd name="connsiteY1" fmla="*/ 7016 h 105607"/>
                    <a:gd name="connsiteX2" fmla="*/ 136837 w 245620"/>
                    <a:gd name="connsiteY2" fmla="*/ 19602 h 105607"/>
                    <a:gd name="connsiteX3" fmla="*/ 35881 w 245620"/>
                    <a:gd name="connsiteY3" fmla="*/ 62413 h 105607"/>
                    <a:gd name="connsiteX4" fmla="*/ 12127 w 245620"/>
                    <a:gd name="connsiteY4" fmla="*/ 80229 h 105607"/>
                    <a:gd name="connsiteX5" fmla="*/ 249 w 245620"/>
                    <a:gd name="connsiteY5" fmla="*/ 103363 h 105607"/>
                    <a:gd name="connsiteX6" fmla="*/ 4947 w 245620"/>
                    <a:gd name="connsiteY6" fmla="*/ 105136 h 105607"/>
                    <a:gd name="connsiteX7" fmla="*/ 11417 w 245620"/>
                    <a:gd name="connsiteY7" fmla="*/ 97602 h 105607"/>
                    <a:gd name="connsiteX8" fmla="*/ 19483 w 245620"/>
                    <a:gd name="connsiteY8" fmla="*/ 87320 h 105607"/>
                    <a:gd name="connsiteX9" fmla="*/ 40401 w 245620"/>
                    <a:gd name="connsiteY9" fmla="*/ 71543 h 105607"/>
                    <a:gd name="connsiteX10" fmla="*/ 86758 w 245620"/>
                    <a:gd name="connsiteY10" fmla="*/ 47168 h 105607"/>
                    <a:gd name="connsiteX11" fmla="*/ 186916 w 245620"/>
                    <a:gd name="connsiteY11" fmla="*/ 16589 h 105607"/>
                    <a:gd name="connsiteX12" fmla="*/ 244972 w 245620"/>
                    <a:gd name="connsiteY12" fmla="*/ 1698 h 105607"/>
                    <a:gd name="connsiteX13" fmla="*/ 244795 w 245620"/>
                    <a:gd name="connsiteY13" fmla="*/ 14 h 105607"/>
                    <a:gd name="connsiteX14" fmla="*/ 244795 w 245620"/>
                    <a:gd name="connsiteY14" fmla="*/ 14 h 105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5620" h="105607">
                      <a:moveTo>
                        <a:pt x="244795" y="14"/>
                      </a:moveTo>
                      <a:cubicBezTo>
                        <a:pt x="226890" y="2318"/>
                        <a:pt x="208809" y="3825"/>
                        <a:pt x="190993" y="7016"/>
                      </a:cubicBezTo>
                      <a:cubicBezTo>
                        <a:pt x="172823" y="10295"/>
                        <a:pt x="154652" y="14550"/>
                        <a:pt x="136837" y="19602"/>
                      </a:cubicBezTo>
                      <a:cubicBezTo>
                        <a:pt x="101560" y="29529"/>
                        <a:pt x="66992" y="42825"/>
                        <a:pt x="35881" y="62413"/>
                      </a:cubicBezTo>
                      <a:cubicBezTo>
                        <a:pt x="27549" y="67643"/>
                        <a:pt x="18951" y="73050"/>
                        <a:pt x="12127" y="80229"/>
                      </a:cubicBezTo>
                      <a:cubicBezTo>
                        <a:pt x="6543" y="86079"/>
                        <a:pt x="-1523" y="94677"/>
                        <a:pt x="249" y="103363"/>
                      </a:cubicBezTo>
                      <a:cubicBezTo>
                        <a:pt x="693" y="105401"/>
                        <a:pt x="3352" y="106199"/>
                        <a:pt x="4947" y="105136"/>
                      </a:cubicBezTo>
                      <a:cubicBezTo>
                        <a:pt x="8049" y="103097"/>
                        <a:pt x="9467" y="100615"/>
                        <a:pt x="11417" y="97602"/>
                      </a:cubicBezTo>
                      <a:cubicBezTo>
                        <a:pt x="13722" y="93879"/>
                        <a:pt x="16470" y="90422"/>
                        <a:pt x="19483" y="87320"/>
                      </a:cubicBezTo>
                      <a:cubicBezTo>
                        <a:pt x="25511" y="81027"/>
                        <a:pt x="33044" y="76240"/>
                        <a:pt x="40401" y="71543"/>
                      </a:cubicBezTo>
                      <a:cubicBezTo>
                        <a:pt x="55115" y="62059"/>
                        <a:pt x="70715" y="53993"/>
                        <a:pt x="86758" y="47168"/>
                      </a:cubicBezTo>
                      <a:cubicBezTo>
                        <a:pt x="119021" y="33429"/>
                        <a:pt x="152880" y="24477"/>
                        <a:pt x="186916" y="16589"/>
                      </a:cubicBezTo>
                      <a:cubicBezTo>
                        <a:pt x="206416" y="12068"/>
                        <a:pt x="225561" y="6307"/>
                        <a:pt x="244972" y="1698"/>
                      </a:cubicBezTo>
                      <a:cubicBezTo>
                        <a:pt x="245947" y="1432"/>
                        <a:pt x="245770" y="-163"/>
                        <a:pt x="244795" y="14"/>
                      </a:cubicBezTo>
                      <a:lnTo>
                        <a:pt x="244795" y="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4" name="任意多边形: 形状 273"/>
                <p:cNvSpPr/>
                <p:nvPr>
                  <p:custDataLst>
                    <p:tags r:id="rId31"/>
                  </p:custDataLst>
                </p:nvPr>
              </p:nvSpPr>
              <p:spPr>
                <a:xfrm>
                  <a:off x="10704280" y="5033812"/>
                  <a:ext cx="320291" cy="174750"/>
                </a:xfrm>
                <a:custGeom>
                  <a:avLst/>
                  <a:gdLst>
                    <a:gd name="connsiteX0" fmla="*/ 5198 w 320291"/>
                    <a:gd name="connsiteY0" fmla="*/ 121094 h 174750"/>
                    <a:gd name="connsiteX1" fmla="*/ 34093 w 320291"/>
                    <a:gd name="connsiteY1" fmla="*/ 67026 h 174750"/>
                    <a:gd name="connsiteX2" fmla="*/ 79829 w 320291"/>
                    <a:gd name="connsiteY2" fmla="*/ 29711 h 174750"/>
                    <a:gd name="connsiteX3" fmla="*/ 145863 w 320291"/>
                    <a:gd name="connsiteY3" fmla="*/ 14111 h 174750"/>
                    <a:gd name="connsiteX4" fmla="*/ 226698 w 320291"/>
                    <a:gd name="connsiteY4" fmla="*/ 17745 h 174750"/>
                    <a:gd name="connsiteX5" fmla="*/ 316929 w 320291"/>
                    <a:gd name="connsiteY5" fmla="*/ 9325 h 174750"/>
                    <a:gd name="connsiteX6" fmla="*/ 311345 w 320291"/>
                    <a:gd name="connsiteY6" fmla="*/ 2323 h 174750"/>
                    <a:gd name="connsiteX7" fmla="*/ 220405 w 320291"/>
                    <a:gd name="connsiteY7" fmla="*/ 124905 h 174750"/>
                    <a:gd name="connsiteX8" fmla="*/ 156676 w 320291"/>
                    <a:gd name="connsiteY8" fmla="*/ 158232 h 174750"/>
                    <a:gd name="connsiteX9" fmla="*/ 80184 w 320291"/>
                    <a:gd name="connsiteY9" fmla="*/ 160714 h 174750"/>
                    <a:gd name="connsiteX10" fmla="*/ 38702 w 320291"/>
                    <a:gd name="connsiteY10" fmla="*/ 147241 h 174750"/>
                    <a:gd name="connsiteX11" fmla="*/ 13352 w 320291"/>
                    <a:gd name="connsiteY11" fmla="*/ 123221 h 174750"/>
                    <a:gd name="connsiteX12" fmla="*/ 2273 w 320291"/>
                    <a:gd name="connsiteY12" fmla="*/ 123487 h 174750"/>
                    <a:gd name="connsiteX13" fmla="*/ 19734 w 320291"/>
                    <a:gd name="connsiteY13" fmla="*/ 149812 h 174750"/>
                    <a:gd name="connsiteX14" fmla="*/ 56607 w 320291"/>
                    <a:gd name="connsiteY14" fmla="*/ 165944 h 174750"/>
                    <a:gd name="connsiteX15" fmla="*/ 140367 w 320291"/>
                    <a:gd name="connsiteY15" fmla="*/ 172591 h 174750"/>
                    <a:gd name="connsiteX16" fmla="*/ 270750 w 320291"/>
                    <a:gd name="connsiteY16" fmla="*/ 88653 h 174750"/>
                    <a:gd name="connsiteX17" fmla="*/ 319766 w 320291"/>
                    <a:gd name="connsiteY17" fmla="*/ 7109 h 174750"/>
                    <a:gd name="connsiteX18" fmla="*/ 314182 w 320291"/>
                    <a:gd name="connsiteY18" fmla="*/ 107 h 174750"/>
                    <a:gd name="connsiteX19" fmla="*/ 229801 w 320291"/>
                    <a:gd name="connsiteY19" fmla="*/ 8616 h 174750"/>
                    <a:gd name="connsiteX20" fmla="*/ 144710 w 320291"/>
                    <a:gd name="connsiteY20" fmla="*/ 5247 h 174750"/>
                    <a:gd name="connsiteX21" fmla="*/ 30016 w 320291"/>
                    <a:gd name="connsiteY21" fmla="*/ 58606 h 174750"/>
                    <a:gd name="connsiteX22" fmla="*/ 57 w 320291"/>
                    <a:gd name="connsiteY22" fmla="*/ 119765 h 174750"/>
                    <a:gd name="connsiteX23" fmla="*/ 5198 w 320291"/>
                    <a:gd name="connsiteY23" fmla="*/ 121094 h 174750"/>
                    <a:gd name="connsiteX24" fmla="*/ 5198 w 320291"/>
                    <a:gd name="connsiteY24" fmla="*/ 121094 h 17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20291" h="174750">
                      <a:moveTo>
                        <a:pt x="5198" y="121094"/>
                      </a:moveTo>
                      <a:cubicBezTo>
                        <a:pt x="12112" y="101683"/>
                        <a:pt x="20975" y="83069"/>
                        <a:pt x="34093" y="67026"/>
                      </a:cubicBezTo>
                      <a:cubicBezTo>
                        <a:pt x="46680" y="51692"/>
                        <a:pt x="62279" y="38929"/>
                        <a:pt x="79829" y="29711"/>
                      </a:cubicBezTo>
                      <a:cubicBezTo>
                        <a:pt x="100393" y="18986"/>
                        <a:pt x="122817" y="14466"/>
                        <a:pt x="145863" y="14111"/>
                      </a:cubicBezTo>
                      <a:cubicBezTo>
                        <a:pt x="172896" y="13668"/>
                        <a:pt x="199665" y="17479"/>
                        <a:pt x="226698" y="17745"/>
                      </a:cubicBezTo>
                      <a:cubicBezTo>
                        <a:pt x="257012" y="18011"/>
                        <a:pt x="287148" y="14997"/>
                        <a:pt x="316929" y="9325"/>
                      </a:cubicBezTo>
                      <a:cubicBezTo>
                        <a:pt x="315068" y="7020"/>
                        <a:pt x="313207" y="4716"/>
                        <a:pt x="311345" y="2323"/>
                      </a:cubicBezTo>
                      <a:cubicBezTo>
                        <a:pt x="288921" y="48058"/>
                        <a:pt x="261089" y="93262"/>
                        <a:pt x="220405" y="124905"/>
                      </a:cubicBezTo>
                      <a:cubicBezTo>
                        <a:pt x="201349" y="139708"/>
                        <a:pt x="179899" y="151496"/>
                        <a:pt x="156676" y="158232"/>
                      </a:cubicBezTo>
                      <a:cubicBezTo>
                        <a:pt x="131770" y="165412"/>
                        <a:pt x="105534" y="165944"/>
                        <a:pt x="80184" y="160714"/>
                      </a:cubicBezTo>
                      <a:cubicBezTo>
                        <a:pt x="65914" y="157789"/>
                        <a:pt x="51998" y="153269"/>
                        <a:pt x="38702" y="147241"/>
                      </a:cubicBezTo>
                      <a:cubicBezTo>
                        <a:pt x="28687" y="142721"/>
                        <a:pt x="13707" y="136074"/>
                        <a:pt x="13352" y="123221"/>
                      </a:cubicBezTo>
                      <a:cubicBezTo>
                        <a:pt x="13175" y="116131"/>
                        <a:pt x="2096" y="116396"/>
                        <a:pt x="2273" y="123487"/>
                      </a:cubicBezTo>
                      <a:cubicBezTo>
                        <a:pt x="2539" y="135187"/>
                        <a:pt x="10428" y="143696"/>
                        <a:pt x="19734" y="149812"/>
                      </a:cubicBezTo>
                      <a:cubicBezTo>
                        <a:pt x="30814" y="157080"/>
                        <a:pt x="44021" y="161955"/>
                        <a:pt x="56607" y="165944"/>
                      </a:cubicBezTo>
                      <a:cubicBezTo>
                        <a:pt x="83552" y="174364"/>
                        <a:pt x="112447" y="177112"/>
                        <a:pt x="140367" y="172591"/>
                      </a:cubicBezTo>
                      <a:cubicBezTo>
                        <a:pt x="193194" y="163905"/>
                        <a:pt x="238310" y="129958"/>
                        <a:pt x="270750" y="88653"/>
                      </a:cubicBezTo>
                      <a:cubicBezTo>
                        <a:pt x="290427" y="63569"/>
                        <a:pt x="306027" y="35827"/>
                        <a:pt x="319766" y="7109"/>
                      </a:cubicBezTo>
                      <a:cubicBezTo>
                        <a:pt x="321627" y="3120"/>
                        <a:pt x="318259" y="-691"/>
                        <a:pt x="314182" y="107"/>
                      </a:cubicBezTo>
                      <a:cubicBezTo>
                        <a:pt x="286439" y="5779"/>
                        <a:pt x="258075" y="8527"/>
                        <a:pt x="229801" y="8616"/>
                      </a:cubicBezTo>
                      <a:cubicBezTo>
                        <a:pt x="201349" y="8704"/>
                        <a:pt x="173074" y="4627"/>
                        <a:pt x="144710" y="5247"/>
                      </a:cubicBezTo>
                      <a:cubicBezTo>
                        <a:pt x="100304" y="6223"/>
                        <a:pt x="59000" y="24570"/>
                        <a:pt x="30016" y="58606"/>
                      </a:cubicBezTo>
                      <a:cubicBezTo>
                        <a:pt x="15214" y="75979"/>
                        <a:pt x="3337" y="96897"/>
                        <a:pt x="57" y="119765"/>
                      </a:cubicBezTo>
                      <a:cubicBezTo>
                        <a:pt x="-563" y="123221"/>
                        <a:pt x="4046" y="124374"/>
                        <a:pt x="5198" y="121094"/>
                      </a:cubicBezTo>
                      <a:lnTo>
                        <a:pt x="5198" y="1210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75" name="图形 232"/>
            <p:cNvGrpSpPr/>
            <p:nvPr/>
          </p:nvGrpSpPr>
          <p:grpSpPr>
            <a:xfrm>
              <a:off x="6820899" y="4771472"/>
              <a:ext cx="635934" cy="820176"/>
              <a:chOff x="6820899" y="4771472"/>
              <a:chExt cx="635934" cy="820176"/>
            </a:xfrm>
          </p:grpSpPr>
          <p:grpSp>
            <p:nvGrpSpPr>
              <p:cNvPr id="276" name="图形 232"/>
              <p:cNvGrpSpPr/>
              <p:nvPr/>
            </p:nvGrpSpPr>
            <p:grpSpPr>
              <a:xfrm>
                <a:off x="6831319" y="4776077"/>
                <a:ext cx="620891" cy="453519"/>
                <a:chOff x="6831319" y="4776077"/>
                <a:chExt cx="620891" cy="453519"/>
              </a:xfrm>
            </p:grpSpPr>
            <p:sp>
              <p:nvSpPr>
                <p:cNvPr id="277" name="任意多边形: 形状 276"/>
                <p:cNvSpPr/>
                <p:nvPr>
                  <p:custDataLst>
                    <p:tags r:id="rId32"/>
                  </p:custDataLst>
                </p:nvPr>
              </p:nvSpPr>
              <p:spPr>
                <a:xfrm>
                  <a:off x="6849352" y="4776077"/>
                  <a:ext cx="241935" cy="270049"/>
                </a:xfrm>
                <a:custGeom>
                  <a:avLst/>
                  <a:gdLst>
                    <a:gd name="connsiteX0" fmla="*/ 241935 w 241935"/>
                    <a:gd name="connsiteY0" fmla="*/ 263957 h 270049"/>
                    <a:gd name="connsiteX1" fmla="*/ 196111 w 241935"/>
                    <a:gd name="connsiteY1" fmla="*/ 113808 h 270049"/>
                    <a:gd name="connsiteX2" fmla="*/ 9710 w 241935"/>
                    <a:gd name="connsiteY2" fmla="*/ 0 h 270049"/>
                    <a:gd name="connsiteX3" fmla="*/ 55889 w 241935"/>
                    <a:gd name="connsiteY3" fmla="*/ 206255 h 270049"/>
                    <a:gd name="connsiteX4" fmla="*/ 241935 w 241935"/>
                    <a:gd name="connsiteY4" fmla="*/ 263957 h 270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935" h="270049">
                      <a:moveTo>
                        <a:pt x="241935" y="263957"/>
                      </a:moveTo>
                      <a:cubicBezTo>
                        <a:pt x="218536" y="197746"/>
                        <a:pt x="235642" y="148465"/>
                        <a:pt x="196111" y="113808"/>
                      </a:cubicBezTo>
                      <a:cubicBezTo>
                        <a:pt x="156579" y="79152"/>
                        <a:pt x="9710" y="0"/>
                        <a:pt x="9710" y="0"/>
                      </a:cubicBezTo>
                      <a:cubicBezTo>
                        <a:pt x="9710" y="0"/>
                        <a:pt x="-31505" y="114783"/>
                        <a:pt x="55889" y="206255"/>
                      </a:cubicBezTo>
                      <a:cubicBezTo>
                        <a:pt x="143284" y="297727"/>
                        <a:pt x="241935" y="263957"/>
                        <a:pt x="241935" y="26395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8" name="任意多边形: 形状 277"/>
                <p:cNvSpPr/>
                <p:nvPr>
                  <p:custDataLst>
                    <p:tags r:id="rId33"/>
                  </p:custDataLst>
                </p:nvPr>
              </p:nvSpPr>
              <p:spPr>
                <a:xfrm>
                  <a:off x="6831319" y="5067674"/>
                  <a:ext cx="326887" cy="161923"/>
                </a:xfrm>
                <a:custGeom>
                  <a:avLst/>
                  <a:gdLst>
                    <a:gd name="connsiteX0" fmla="*/ 0 w 326887"/>
                    <a:gd name="connsiteY0" fmla="*/ 44155 h 161923"/>
                    <a:gd name="connsiteX1" fmla="*/ 223982 w 326887"/>
                    <a:gd name="connsiteY1" fmla="*/ 3294 h 161923"/>
                    <a:gd name="connsiteX2" fmla="*/ 326888 w 326887"/>
                    <a:gd name="connsiteY2" fmla="*/ 75532 h 161923"/>
                    <a:gd name="connsiteX3" fmla="*/ 157505 w 326887"/>
                    <a:gd name="connsiteY3" fmla="*/ 154861 h 161923"/>
                    <a:gd name="connsiteX4" fmla="*/ 0 w 326887"/>
                    <a:gd name="connsiteY4" fmla="*/ 44155 h 1619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887" h="161923">
                      <a:moveTo>
                        <a:pt x="0" y="44155"/>
                      </a:moveTo>
                      <a:cubicBezTo>
                        <a:pt x="54245" y="38305"/>
                        <a:pt x="177005" y="-13369"/>
                        <a:pt x="223982" y="3294"/>
                      </a:cubicBezTo>
                      <a:cubicBezTo>
                        <a:pt x="270870" y="20046"/>
                        <a:pt x="313327" y="33076"/>
                        <a:pt x="326888" y="75532"/>
                      </a:cubicBezTo>
                      <a:cubicBezTo>
                        <a:pt x="296309" y="159913"/>
                        <a:pt x="210953" y="172854"/>
                        <a:pt x="157505" y="154861"/>
                      </a:cubicBezTo>
                      <a:cubicBezTo>
                        <a:pt x="103969" y="136868"/>
                        <a:pt x="13827" y="92905"/>
                        <a:pt x="0" y="44155"/>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79" name="任意多边形: 形状 278"/>
                <p:cNvSpPr/>
                <p:nvPr>
                  <p:custDataLst>
                    <p:tags r:id="rId34"/>
                  </p:custDataLst>
                </p:nvPr>
              </p:nvSpPr>
              <p:spPr>
                <a:xfrm>
                  <a:off x="7277093" y="4828550"/>
                  <a:ext cx="175118" cy="278758"/>
                </a:xfrm>
                <a:custGeom>
                  <a:avLst/>
                  <a:gdLst>
                    <a:gd name="connsiteX0" fmla="*/ 21247 w 175118"/>
                    <a:gd name="connsiteY0" fmla="*/ 278759 h 278758"/>
                    <a:gd name="connsiteX1" fmla="*/ 5559 w 175118"/>
                    <a:gd name="connsiteY1" fmla="*/ 152187 h 278758"/>
                    <a:gd name="connsiteX2" fmla="*/ 175118 w 175118"/>
                    <a:gd name="connsiteY2" fmla="*/ 0 h 278758"/>
                    <a:gd name="connsiteX3" fmla="*/ 143564 w 175118"/>
                    <a:gd name="connsiteY3" fmla="*/ 201203 h 278758"/>
                    <a:gd name="connsiteX4" fmla="*/ 21247 w 175118"/>
                    <a:gd name="connsiteY4" fmla="*/ 278759 h 278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118" h="278758">
                      <a:moveTo>
                        <a:pt x="21247" y="278759"/>
                      </a:moveTo>
                      <a:cubicBezTo>
                        <a:pt x="26122" y="238695"/>
                        <a:pt x="-14384" y="207141"/>
                        <a:pt x="5559" y="152187"/>
                      </a:cubicBezTo>
                      <a:cubicBezTo>
                        <a:pt x="25502" y="97233"/>
                        <a:pt x="169091" y="27300"/>
                        <a:pt x="175118" y="0"/>
                      </a:cubicBezTo>
                      <a:cubicBezTo>
                        <a:pt x="162887" y="50877"/>
                        <a:pt x="176359" y="153517"/>
                        <a:pt x="143564" y="201203"/>
                      </a:cubicBezTo>
                      <a:cubicBezTo>
                        <a:pt x="110769" y="248888"/>
                        <a:pt x="21247" y="278759"/>
                        <a:pt x="21247" y="278759"/>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0" name="任意多边形: 形状 279"/>
                <p:cNvSpPr/>
                <p:nvPr>
                  <p:custDataLst>
                    <p:tags r:id="rId35"/>
                  </p:custDataLst>
                </p:nvPr>
              </p:nvSpPr>
              <p:spPr>
                <a:xfrm>
                  <a:off x="6852914" y="4785296"/>
                  <a:ext cx="174614" cy="240058"/>
                </a:xfrm>
                <a:custGeom>
                  <a:avLst/>
                  <a:gdLst>
                    <a:gd name="connsiteX0" fmla="*/ 7921 w 174614"/>
                    <a:gd name="connsiteY0" fmla="*/ 3013 h 240058"/>
                    <a:gd name="connsiteX1" fmla="*/ 741 w 174614"/>
                    <a:gd name="connsiteY1" fmla="*/ 23753 h 240058"/>
                    <a:gd name="connsiteX2" fmla="*/ 209 w 174614"/>
                    <a:gd name="connsiteY2" fmla="*/ 46533 h 240058"/>
                    <a:gd name="connsiteX3" fmla="*/ 4730 w 174614"/>
                    <a:gd name="connsiteY3" fmla="*/ 92358 h 240058"/>
                    <a:gd name="connsiteX4" fmla="*/ 29814 w 174614"/>
                    <a:gd name="connsiteY4" fmla="*/ 167432 h 240058"/>
                    <a:gd name="connsiteX5" fmla="*/ 82995 w 174614"/>
                    <a:gd name="connsiteY5" fmla="*/ 220790 h 240058"/>
                    <a:gd name="connsiteX6" fmla="*/ 162944 w 174614"/>
                    <a:gd name="connsiteY6" fmla="*/ 240024 h 240058"/>
                    <a:gd name="connsiteX7" fmla="*/ 168440 w 174614"/>
                    <a:gd name="connsiteY7" fmla="*/ 217422 h 240058"/>
                    <a:gd name="connsiteX8" fmla="*/ 134049 w 174614"/>
                    <a:gd name="connsiteY8" fmla="*/ 202886 h 240058"/>
                    <a:gd name="connsiteX9" fmla="*/ 101963 w 174614"/>
                    <a:gd name="connsiteY9" fmla="*/ 190388 h 240058"/>
                    <a:gd name="connsiteX10" fmla="*/ 56404 w 174614"/>
                    <a:gd name="connsiteY10" fmla="*/ 145007 h 240058"/>
                    <a:gd name="connsiteX11" fmla="*/ 32473 w 174614"/>
                    <a:gd name="connsiteY11" fmla="*/ 79683 h 240058"/>
                    <a:gd name="connsiteX12" fmla="*/ 26534 w 174614"/>
                    <a:gd name="connsiteY12" fmla="*/ 37492 h 240058"/>
                    <a:gd name="connsiteX13" fmla="*/ 23521 w 174614"/>
                    <a:gd name="connsiteY13" fmla="*/ 19676 h 240058"/>
                    <a:gd name="connsiteX14" fmla="*/ 15189 w 174614"/>
                    <a:gd name="connsiteY14" fmla="*/ 1949 h 240058"/>
                    <a:gd name="connsiteX15" fmla="*/ 7921 w 174614"/>
                    <a:gd name="connsiteY15" fmla="*/ 3013 h 240058"/>
                    <a:gd name="connsiteX16" fmla="*/ 7921 w 174614"/>
                    <a:gd name="connsiteY16" fmla="*/ 3013 h 240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4614" h="240058">
                      <a:moveTo>
                        <a:pt x="7921" y="3013"/>
                      </a:moveTo>
                      <a:cubicBezTo>
                        <a:pt x="5173" y="10192"/>
                        <a:pt x="1805" y="15954"/>
                        <a:pt x="741" y="23753"/>
                      </a:cubicBezTo>
                      <a:cubicBezTo>
                        <a:pt x="-234" y="31199"/>
                        <a:pt x="-57" y="39088"/>
                        <a:pt x="209" y="46533"/>
                      </a:cubicBezTo>
                      <a:cubicBezTo>
                        <a:pt x="653" y="61867"/>
                        <a:pt x="2337" y="77201"/>
                        <a:pt x="4730" y="92358"/>
                      </a:cubicBezTo>
                      <a:cubicBezTo>
                        <a:pt x="8984" y="118682"/>
                        <a:pt x="16607" y="144209"/>
                        <a:pt x="29814" y="167432"/>
                      </a:cubicBezTo>
                      <a:cubicBezTo>
                        <a:pt x="42311" y="189502"/>
                        <a:pt x="60836" y="208293"/>
                        <a:pt x="82995" y="220790"/>
                      </a:cubicBezTo>
                      <a:cubicBezTo>
                        <a:pt x="108167" y="234972"/>
                        <a:pt x="134404" y="240556"/>
                        <a:pt x="162944" y="240024"/>
                      </a:cubicBezTo>
                      <a:cubicBezTo>
                        <a:pt x="174467" y="239759"/>
                        <a:pt x="179519" y="222652"/>
                        <a:pt x="168440" y="217422"/>
                      </a:cubicBezTo>
                      <a:cubicBezTo>
                        <a:pt x="157094" y="212016"/>
                        <a:pt x="146015" y="206875"/>
                        <a:pt x="134049" y="202886"/>
                      </a:cubicBezTo>
                      <a:cubicBezTo>
                        <a:pt x="123058" y="199252"/>
                        <a:pt x="112245" y="195884"/>
                        <a:pt x="101963" y="190388"/>
                      </a:cubicBezTo>
                      <a:cubicBezTo>
                        <a:pt x="82640" y="180018"/>
                        <a:pt x="67838" y="163532"/>
                        <a:pt x="56404" y="145007"/>
                      </a:cubicBezTo>
                      <a:cubicBezTo>
                        <a:pt x="44173" y="124975"/>
                        <a:pt x="36993" y="102639"/>
                        <a:pt x="32473" y="79683"/>
                      </a:cubicBezTo>
                      <a:cubicBezTo>
                        <a:pt x="29725" y="65678"/>
                        <a:pt x="28395" y="51585"/>
                        <a:pt x="26534" y="37492"/>
                      </a:cubicBezTo>
                      <a:cubicBezTo>
                        <a:pt x="25736" y="31553"/>
                        <a:pt x="25116" y="25526"/>
                        <a:pt x="23521" y="19676"/>
                      </a:cubicBezTo>
                      <a:cubicBezTo>
                        <a:pt x="21659" y="13029"/>
                        <a:pt x="18025" y="8065"/>
                        <a:pt x="15189" y="1949"/>
                      </a:cubicBezTo>
                      <a:cubicBezTo>
                        <a:pt x="13505" y="-1596"/>
                        <a:pt x="8984" y="265"/>
                        <a:pt x="7921" y="3013"/>
                      </a:cubicBezTo>
                      <a:lnTo>
                        <a:pt x="7921" y="301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1" name="任意多边形: 形状 280"/>
                <p:cNvSpPr/>
                <p:nvPr>
                  <p:custDataLst>
                    <p:tags r:id="rId36"/>
                  </p:custDataLst>
                </p:nvPr>
              </p:nvSpPr>
              <p:spPr>
                <a:xfrm>
                  <a:off x="6845068" y="5071402"/>
                  <a:ext cx="210791" cy="155653"/>
                </a:xfrm>
                <a:custGeom>
                  <a:avLst/>
                  <a:gdLst>
                    <a:gd name="connsiteX0" fmla="*/ 210676 w 210791"/>
                    <a:gd name="connsiteY0" fmla="*/ 19774 h 155653"/>
                    <a:gd name="connsiteX1" fmla="*/ 204294 w 210791"/>
                    <a:gd name="connsiteY1" fmla="*/ 7809 h 155653"/>
                    <a:gd name="connsiteX2" fmla="*/ 178590 w 210791"/>
                    <a:gd name="connsiteY2" fmla="*/ 186 h 155653"/>
                    <a:gd name="connsiteX3" fmla="*/ 123547 w 210791"/>
                    <a:gd name="connsiteY3" fmla="*/ 9227 h 155653"/>
                    <a:gd name="connsiteX4" fmla="*/ 71075 w 210791"/>
                    <a:gd name="connsiteY4" fmla="*/ 27840 h 155653"/>
                    <a:gd name="connsiteX5" fmla="*/ 12044 w 210791"/>
                    <a:gd name="connsiteY5" fmla="*/ 41313 h 155653"/>
                    <a:gd name="connsiteX6" fmla="*/ 5219 w 210791"/>
                    <a:gd name="connsiteY6" fmla="*/ 70031 h 155653"/>
                    <a:gd name="connsiteX7" fmla="*/ 98020 w 210791"/>
                    <a:gd name="connsiteY7" fmla="*/ 130835 h 155653"/>
                    <a:gd name="connsiteX8" fmla="*/ 149251 w 210791"/>
                    <a:gd name="connsiteY8" fmla="*/ 152107 h 155653"/>
                    <a:gd name="connsiteX9" fmla="*/ 200749 w 210791"/>
                    <a:gd name="connsiteY9" fmla="*/ 142091 h 155653"/>
                    <a:gd name="connsiteX10" fmla="*/ 199419 w 210791"/>
                    <a:gd name="connsiteY10" fmla="*/ 133317 h 155653"/>
                    <a:gd name="connsiteX11" fmla="*/ 154392 w 210791"/>
                    <a:gd name="connsiteY11" fmla="*/ 117185 h 155653"/>
                    <a:gd name="connsiteX12" fmla="*/ 110340 w 210791"/>
                    <a:gd name="connsiteY12" fmla="*/ 98217 h 155653"/>
                    <a:gd name="connsiteX13" fmla="*/ 28796 w 210791"/>
                    <a:gd name="connsiteY13" fmla="*/ 45213 h 155653"/>
                    <a:gd name="connsiteX14" fmla="*/ 21971 w 210791"/>
                    <a:gd name="connsiteY14" fmla="*/ 73931 h 155653"/>
                    <a:gd name="connsiteX15" fmla="*/ 126827 w 210791"/>
                    <a:gd name="connsiteY15" fmla="*/ 43529 h 155653"/>
                    <a:gd name="connsiteX16" fmla="*/ 174424 w 210791"/>
                    <a:gd name="connsiteY16" fmla="*/ 28638 h 155653"/>
                    <a:gd name="connsiteX17" fmla="*/ 199951 w 210791"/>
                    <a:gd name="connsiteY17" fmla="*/ 26156 h 155653"/>
                    <a:gd name="connsiteX18" fmla="*/ 210676 w 210791"/>
                    <a:gd name="connsiteY18" fmla="*/ 19774 h 155653"/>
                    <a:gd name="connsiteX19" fmla="*/ 210676 w 210791"/>
                    <a:gd name="connsiteY19" fmla="*/ 19774 h 155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0791" h="155653">
                      <a:moveTo>
                        <a:pt x="210676" y="19774"/>
                      </a:moveTo>
                      <a:cubicBezTo>
                        <a:pt x="211562" y="15697"/>
                        <a:pt x="207130" y="10379"/>
                        <a:pt x="204294" y="7809"/>
                      </a:cubicBezTo>
                      <a:cubicBezTo>
                        <a:pt x="197735" y="1959"/>
                        <a:pt x="186922" y="718"/>
                        <a:pt x="178590" y="186"/>
                      </a:cubicBezTo>
                      <a:cubicBezTo>
                        <a:pt x="159710" y="-966"/>
                        <a:pt x="141363" y="3377"/>
                        <a:pt x="123547" y="9227"/>
                      </a:cubicBezTo>
                      <a:cubicBezTo>
                        <a:pt x="105909" y="15077"/>
                        <a:pt x="88891" y="22611"/>
                        <a:pt x="71075" y="27840"/>
                      </a:cubicBezTo>
                      <a:cubicBezTo>
                        <a:pt x="51664" y="33513"/>
                        <a:pt x="31809" y="37413"/>
                        <a:pt x="12044" y="41313"/>
                      </a:cubicBezTo>
                      <a:cubicBezTo>
                        <a:pt x="-277" y="43795"/>
                        <a:pt x="-4177" y="62231"/>
                        <a:pt x="5219" y="70031"/>
                      </a:cubicBezTo>
                      <a:cubicBezTo>
                        <a:pt x="33759" y="93696"/>
                        <a:pt x="64782" y="114348"/>
                        <a:pt x="98020" y="130835"/>
                      </a:cubicBezTo>
                      <a:cubicBezTo>
                        <a:pt x="114506" y="138989"/>
                        <a:pt x="131613" y="146878"/>
                        <a:pt x="149251" y="152107"/>
                      </a:cubicBezTo>
                      <a:cubicBezTo>
                        <a:pt x="165738" y="157071"/>
                        <a:pt x="190290" y="159198"/>
                        <a:pt x="200749" y="142091"/>
                      </a:cubicBezTo>
                      <a:cubicBezTo>
                        <a:pt x="202344" y="139521"/>
                        <a:pt x="201812" y="135267"/>
                        <a:pt x="199419" y="133317"/>
                      </a:cubicBezTo>
                      <a:cubicBezTo>
                        <a:pt x="187099" y="123301"/>
                        <a:pt x="169106" y="121971"/>
                        <a:pt x="154392" y="117185"/>
                      </a:cubicBezTo>
                      <a:cubicBezTo>
                        <a:pt x="139147" y="112310"/>
                        <a:pt x="124522" y="105396"/>
                        <a:pt x="110340" y="98217"/>
                      </a:cubicBezTo>
                      <a:cubicBezTo>
                        <a:pt x="81268" y="83592"/>
                        <a:pt x="53968" y="65865"/>
                        <a:pt x="28796" y="45213"/>
                      </a:cubicBezTo>
                      <a:cubicBezTo>
                        <a:pt x="26491" y="54785"/>
                        <a:pt x="24275" y="64358"/>
                        <a:pt x="21971" y="73931"/>
                      </a:cubicBezTo>
                      <a:cubicBezTo>
                        <a:pt x="58134" y="66574"/>
                        <a:pt x="92525" y="57267"/>
                        <a:pt x="126827" y="43529"/>
                      </a:cubicBezTo>
                      <a:cubicBezTo>
                        <a:pt x="142072" y="37413"/>
                        <a:pt x="158026" y="31120"/>
                        <a:pt x="174424" y="28638"/>
                      </a:cubicBezTo>
                      <a:cubicBezTo>
                        <a:pt x="182667" y="27397"/>
                        <a:pt x="191974" y="28549"/>
                        <a:pt x="199951" y="26156"/>
                      </a:cubicBezTo>
                      <a:cubicBezTo>
                        <a:pt x="202610" y="25359"/>
                        <a:pt x="209967" y="23143"/>
                        <a:pt x="210676" y="19774"/>
                      </a:cubicBezTo>
                      <a:lnTo>
                        <a:pt x="210676" y="1977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2" name="任意多边形: 形状 281"/>
                <p:cNvSpPr/>
                <p:nvPr>
                  <p:custDataLst>
                    <p:tags r:id="rId37"/>
                  </p:custDataLst>
                </p:nvPr>
              </p:nvSpPr>
              <p:spPr>
                <a:xfrm>
                  <a:off x="7272206" y="4852987"/>
                  <a:ext cx="176759" cy="195219"/>
                </a:xfrm>
                <a:custGeom>
                  <a:avLst/>
                  <a:gdLst>
                    <a:gd name="connsiteX0" fmla="*/ 167951 w 176759"/>
                    <a:gd name="connsiteY0" fmla="*/ 647 h 195219"/>
                    <a:gd name="connsiteX1" fmla="*/ 154301 w 176759"/>
                    <a:gd name="connsiteY1" fmla="*/ 7561 h 195219"/>
                    <a:gd name="connsiteX2" fmla="*/ 141714 w 176759"/>
                    <a:gd name="connsiteY2" fmla="*/ 17488 h 195219"/>
                    <a:gd name="connsiteX3" fmla="*/ 113528 w 176759"/>
                    <a:gd name="connsiteY3" fmla="*/ 34595 h 195219"/>
                    <a:gd name="connsiteX4" fmla="*/ 57156 w 176759"/>
                    <a:gd name="connsiteY4" fmla="*/ 72885 h 195219"/>
                    <a:gd name="connsiteX5" fmla="*/ 15497 w 176759"/>
                    <a:gd name="connsiteY5" fmla="*/ 128105 h 195219"/>
                    <a:gd name="connsiteX6" fmla="*/ 7520 w 176759"/>
                    <a:gd name="connsiteY6" fmla="*/ 193075 h 195219"/>
                    <a:gd name="connsiteX7" fmla="*/ 17359 w 176759"/>
                    <a:gd name="connsiteY7" fmla="*/ 194139 h 195219"/>
                    <a:gd name="connsiteX8" fmla="*/ 34909 w 176759"/>
                    <a:gd name="connsiteY8" fmla="*/ 166307 h 195219"/>
                    <a:gd name="connsiteX9" fmla="*/ 46165 w 176759"/>
                    <a:gd name="connsiteY9" fmla="*/ 138564 h 195219"/>
                    <a:gd name="connsiteX10" fmla="*/ 86229 w 176759"/>
                    <a:gd name="connsiteY10" fmla="*/ 86978 h 195219"/>
                    <a:gd name="connsiteX11" fmla="*/ 138789 w 176759"/>
                    <a:gd name="connsiteY11" fmla="*/ 51879 h 195219"/>
                    <a:gd name="connsiteX12" fmla="*/ 164139 w 176759"/>
                    <a:gd name="connsiteY12" fmla="*/ 32467 h 195219"/>
                    <a:gd name="connsiteX13" fmla="*/ 176725 w 176759"/>
                    <a:gd name="connsiteY13" fmla="*/ 5522 h 195219"/>
                    <a:gd name="connsiteX14" fmla="*/ 167951 w 176759"/>
                    <a:gd name="connsiteY14" fmla="*/ 647 h 195219"/>
                    <a:gd name="connsiteX15" fmla="*/ 167951 w 176759"/>
                    <a:gd name="connsiteY15" fmla="*/ 647 h 195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6759" h="195219">
                      <a:moveTo>
                        <a:pt x="167951" y="647"/>
                      </a:moveTo>
                      <a:cubicBezTo>
                        <a:pt x="163164" y="2952"/>
                        <a:pt x="158732" y="4370"/>
                        <a:pt x="154301" y="7561"/>
                      </a:cubicBezTo>
                      <a:cubicBezTo>
                        <a:pt x="149958" y="10663"/>
                        <a:pt x="146058" y="14297"/>
                        <a:pt x="141714" y="17488"/>
                      </a:cubicBezTo>
                      <a:cubicBezTo>
                        <a:pt x="132762" y="23958"/>
                        <a:pt x="123101" y="29276"/>
                        <a:pt x="113528" y="34595"/>
                      </a:cubicBezTo>
                      <a:cubicBezTo>
                        <a:pt x="93408" y="45585"/>
                        <a:pt x="74086" y="57196"/>
                        <a:pt x="57156" y="72885"/>
                      </a:cubicBezTo>
                      <a:cubicBezTo>
                        <a:pt x="40227" y="88574"/>
                        <a:pt x="26045" y="107630"/>
                        <a:pt x="15497" y="128105"/>
                      </a:cubicBezTo>
                      <a:cubicBezTo>
                        <a:pt x="6811" y="145123"/>
                        <a:pt x="-9675" y="176589"/>
                        <a:pt x="7520" y="193075"/>
                      </a:cubicBezTo>
                      <a:cubicBezTo>
                        <a:pt x="10357" y="195823"/>
                        <a:pt x="14079" y="195645"/>
                        <a:pt x="17359" y="194139"/>
                      </a:cubicBezTo>
                      <a:cubicBezTo>
                        <a:pt x="28084" y="189175"/>
                        <a:pt x="31806" y="176766"/>
                        <a:pt x="34909" y="166307"/>
                      </a:cubicBezTo>
                      <a:cubicBezTo>
                        <a:pt x="37834" y="156734"/>
                        <a:pt x="41556" y="147516"/>
                        <a:pt x="46165" y="138564"/>
                      </a:cubicBezTo>
                      <a:cubicBezTo>
                        <a:pt x="56181" y="118975"/>
                        <a:pt x="69742" y="101514"/>
                        <a:pt x="86229" y="86978"/>
                      </a:cubicBezTo>
                      <a:cubicBezTo>
                        <a:pt x="102094" y="72974"/>
                        <a:pt x="121151" y="63401"/>
                        <a:pt x="138789" y="51879"/>
                      </a:cubicBezTo>
                      <a:cubicBezTo>
                        <a:pt x="147653" y="46029"/>
                        <a:pt x="156428" y="39735"/>
                        <a:pt x="164139" y="32467"/>
                      </a:cubicBezTo>
                      <a:cubicBezTo>
                        <a:pt x="172560" y="24667"/>
                        <a:pt x="175662" y="16602"/>
                        <a:pt x="176725" y="5522"/>
                      </a:cubicBezTo>
                      <a:cubicBezTo>
                        <a:pt x="177257" y="559"/>
                        <a:pt x="171407" y="-1037"/>
                        <a:pt x="167951" y="647"/>
                      </a:cubicBezTo>
                      <a:lnTo>
                        <a:pt x="167951" y="64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3" name="任意多边形: 形状 282"/>
                <p:cNvSpPr/>
                <p:nvPr>
                  <p:custDataLst>
                    <p:tags r:id="rId38"/>
                  </p:custDataLst>
                </p:nvPr>
              </p:nvSpPr>
              <p:spPr>
                <a:xfrm>
                  <a:off x="6925797" y="4866534"/>
                  <a:ext cx="177710" cy="174799"/>
                </a:xfrm>
                <a:custGeom>
                  <a:avLst/>
                  <a:gdLst>
                    <a:gd name="connsiteX0" fmla="*/ 1160 w 177710"/>
                    <a:gd name="connsiteY0" fmla="*/ 10233 h 174799"/>
                    <a:gd name="connsiteX1" fmla="*/ 7630 w 177710"/>
                    <a:gd name="connsiteY1" fmla="*/ 41078 h 174799"/>
                    <a:gd name="connsiteX2" fmla="*/ 22521 w 177710"/>
                    <a:gd name="connsiteY2" fmla="*/ 66605 h 174799"/>
                    <a:gd name="connsiteX3" fmla="*/ 64268 w 177710"/>
                    <a:gd name="connsiteY3" fmla="*/ 114469 h 174799"/>
                    <a:gd name="connsiteX4" fmla="*/ 103356 w 177710"/>
                    <a:gd name="connsiteY4" fmla="*/ 151341 h 174799"/>
                    <a:gd name="connsiteX5" fmla="*/ 160083 w 177710"/>
                    <a:gd name="connsiteY5" fmla="*/ 174741 h 174799"/>
                    <a:gd name="connsiteX6" fmla="*/ 177190 w 177710"/>
                    <a:gd name="connsiteY6" fmla="*/ 161002 h 174799"/>
                    <a:gd name="connsiteX7" fmla="*/ 168415 w 177710"/>
                    <a:gd name="connsiteY7" fmla="*/ 140793 h 174799"/>
                    <a:gd name="connsiteX8" fmla="*/ 131365 w 177710"/>
                    <a:gd name="connsiteY8" fmla="*/ 116685 h 174799"/>
                    <a:gd name="connsiteX9" fmla="*/ 95822 w 177710"/>
                    <a:gd name="connsiteY9" fmla="*/ 83269 h 174799"/>
                    <a:gd name="connsiteX10" fmla="*/ 26509 w 177710"/>
                    <a:gd name="connsiteY10" fmla="*/ 6244 h 174799"/>
                    <a:gd name="connsiteX11" fmla="*/ 1160 w 177710"/>
                    <a:gd name="connsiteY11" fmla="*/ 10233 h 174799"/>
                    <a:gd name="connsiteX12" fmla="*/ 1160 w 177710"/>
                    <a:gd name="connsiteY12" fmla="*/ 10233 h 17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7710" h="174799">
                      <a:moveTo>
                        <a:pt x="1160" y="10233"/>
                      </a:moveTo>
                      <a:cubicBezTo>
                        <a:pt x="-2474" y="20781"/>
                        <a:pt x="3198" y="31683"/>
                        <a:pt x="7630" y="41078"/>
                      </a:cubicBezTo>
                      <a:cubicBezTo>
                        <a:pt x="11885" y="50030"/>
                        <a:pt x="16760" y="58451"/>
                        <a:pt x="22521" y="66605"/>
                      </a:cubicBezTo>
                      <a:cubicBezTo>
                        <a:pt x="34841" y="83801"/>
                        <a:pt x="49643" y="99223"/>
                        <a:pt x="64268" y="114469"/>
                      </a:cubicBezTo>
                      <a:cubicBezTo>
                        <a:pt x="76677" y="127409"/>
                        <a:pt x="89175" y="140350"/>
                        <a:pt x="103356" y="151341"/>
                      </a:cubicBezTo>
                      <a:cubicBezTo>
                        <a:pt x="120286" y="164459"/>
                        <a:pt x="137836" y="175716"/>
                        <a:pt x="160083" y="174741"/>
                      </a:cubicBezTo>
                      <a:cubicBezTo>
                        <a:pt x="168060" y="174386"/>
                        <a:pt x="175240" y="168802"/>
                        <a:pt x="177190" y="161002"/>
                      </a:cubicBezTo>
                      <a:cubicBezTo>
                        <a:pt x="179229" y="152671"/>
                        <a:pt x="175063" y="145402"/>
                        <a:pt x="168415" y="140793"/>
                      </a:cubicBezTo>
                      <a:cubicBezTo>
                        <a:pt x="157956" y="133525"/>
                        <a:pt x="140495" y="123952"/>
                        <a:pt x="131365" y="116685"/>
                      </a:cubicBezTo>
                      <a:cubicBezTo>
                        <a:pt x="118602" y="106580"/>
                        <a:pt x="107168" y="94969"/>
                        <a:pt x="95822" y="83269"/>
                      </a:cubicBezTo>
                      <a:cubicBezTo>
                        <a:pt x="71714" y="58540"/>
                        <a:pt x="47250" y="33722"/>
                        <a:pt x="26509" y="6244"/>
                      </a:cubicBezTo>
                      <a:cubicBezTo>
                        <a:pt x="18887" y="-3594"/>
                        <a:pt x="5148" y="-1467"/>
                        <a:pt x="1160" y="10233"/>
                      </a:cubicBezTo>
                      <a:lnTo>
                        <a:pt x="1160" y="1023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4" name="任意多边形: 形状 283"/>
                <p:cNvSpPr/>
                <p:nvPr>
                  <p:custDataLst>
                    <p:tags r:id="rId39"/>
                  </p:custDataLst>
                </p:nvPr>
              </p:nvSpPr>
              <p:spPr>
                <a:xfrm>
                  <a:off x="6977597" y="5126858"/>
                  <a:ext cx="175432" cy="53283"/>
                </a:xfrm>
                <a:custGeom>
                  <a:avLst/>
                  <a:gdLst>
                    <a:gd name="connsiteX0" fmla="*/ 5555 w 175432"/>
                    <a:gd name="connsiteY0" fmla="*/ 32834 h 53283"/>
                    <a:gd name="connsiteX1" fmla="*/ 52620 w 175432"/>
                    <a:gd name="connsiteY1" fmla="*/ 51270 h 53283"/>
                    <a:gd name="connsiteX2" fmla="*/ 74159 w 175432"/>
                    <a:gd name="connsiteY2" fmla="*/ 50650 h 53283"/>
                    <a:gd name="connsiteX3" fmla="*/ 85593 w 175432"/>
                    <a:gd name="connsiteY3" fmla="*/ 49409 h 53283"/>
                    <a:gd name="connsiteX4" fmla="*/ 93215 w 175432"/>
                    <a:gd name="connsiteY4" fmla="*/ 51004 h 53283"/>
                    <a:gd name="connsiteX5" fmla="*/ 137888 w 175432"/>
                    <a:gd name="connsiteY5" fmla="*/ 47991 h 53283"/>
                    <a:gd name="connsiteX6" fmla="*/ 146308 w 175432"/>
                    <a:gd name="connsiteY6" fmla="*/ 45597 h 53283"/>
                    <a:gd name="connsiteX7" fmla="*/ 147638 w 175432"/>
                    <a:gd name="connsiteY7" fmla="*/ 45243 h 53283"/>
                    <a:gd name="connsiteX8" fmla="*/ 151715 w 175432"/>
                    <a:gd name="connsiteY8" fmla="*/ 45154 h 53283"/>
                    <a:gd name="connsiteX9" fmla="*/ 175292 w 175432"/>
                    <a:gd name="connsiteY9" fmla="*/ 22287 h 53283"/>
                    <a:gd name="connsiteX10" fmla="*/ 158540 w 175432"/>
                    <a:gd name="connsiteY10" fmla="*/ 1368 h 53283"/>
                    <a:gd name="connsiteX11" fmla="*/ 119452 w 175432"/>
                    <a:gd name="connsiteY11" fmla="*/ 6332 h 53283"/>
                    <a:gd name="connsiteX12" fmla="*/ 110943 w 175432"/>
                    <a:gd name="connsiteY12" fmla="*/ 8459 h 53283"/>
                    <a:gd name="connsiteX13" fmla="*/ 108461 w 175432"/>
                    <a:gd name="connsiteY13" fmla="*/ 8282 h 53283"/>
                    <a:gd name="connsiteX14" fmla="*/ 102965 w 175432"/>
                    <a:gd name="connsiteY14" fmla="*/ 6509 h 53283"/>
                    <a:gd name="connsiteX15" fmla="*/ 92506 w 175432"/>
                    <a:gd name="connsiteY15" fmla="*/ 4648 h 53283"/>
                    <a:gd name="connsiteX16" fmla="*/ 53950 w 175432"/>
                    <a:gd name="connsiteY16" fmla="*/ 7130 h 53283"/>
                    <a:gd name="connsiteX17" fmla="*/ 17609 w 175432"/>
                    <a:gd name="connsiteY17" fmla="*/ 1368 h 53283"/>
                    <a:gd name="connsiteX18" fmla="*/ 1212 w 175432"/>
                    <a:gd name="connsiteY18" fmla="*/ 12980 h 53283"/>
                    <a:gd name="connsiteX19" fmla="*/ 5555 w 175432"/>
                    <a:gd name="connsiteY19" fmla="*/ 32834 h 53283"/>
                    <a:gd name="connsiteX20" fmla="*/ 5555 w 175432"/>
                    <a:gd name="connsiteY20" fmla="*/ 32834 h 53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75432" h="53283">
                      <a:moveTo>
                        <a:pt x="5555" y="32834"/>
                      </a:moveTo>
                      <a:cubicBezTo>
                        <a:pt x="16900" y="46395"/>
                        <a:pt x="35780" y="49852"/>
                        <a:pt x="52620" y="51270"/>
                      </a:cubicBezTo>
                      <a:cubicBezTo>
                        <a:pt x="59888" y="51891"/>
                        <a:pt x="66979" y="51625"/>
                        <a:pt x="74159" y="50650"/>
                      </a:cubicBezTo>
                      <a:cubicBezTo>
                        <a:pt x="77970" y="50118"/>
                        <a:pt x="81781" y="49586"/>
                        <a:pt x="85593" y="49409"/>
                      </a:cubicBezTo>
                      <a:cubicBezTo>
                        <a:pt x="88429" y="49232"/>
                        <a:pt x="88518" y="49586"/>
                        <a:pt x="93215" y="51004"/>
                      </a:cubicBezTo>
                      <a:cubicBezTo>
                        <a:pt x="108549" y="55525"/>
                        <a:pt x="122997" y="52688"/>
                        <a:pt x="137888" y="47991"/>
                      </a:cubicBezTo>
                      <a:cubicBezTo>
                        <a:pt x="140635" y="47104"/>
                        <a:pt x="143472" y="46218"/>
                        <a:pt x="146308" y="45597"/>
                      </a:cubicBezTo>
                      <a:cubicBezTo>
                        <a:pt x="148169" y="45154"/>
                        <a:pt x="150829" y="45243"/>
                        <a:pt x="147638" y="45243"/>
                      </a:cubicBezTo>
                      <a:cubicBezTo>
                        <a:pt x="148967" y="45243"/>
                        <a:pt x="150385" y="45243"/>
                        <a:pt x="151715" y="45154"/>
                      </a:cubicBezTo>
                      <a:cubicBezTo>
                        <a:pt x="163238" y="44357"/>
                        <a:pt x="176976" y="35670"/>
                        <a:pt x="175292" y="22287"/>
                      </a:cubicBezTo>
                      <a:cubicBezTo>
                        <a:pt x="173962" y="12093"/>
                        <a:pt x="168644" y="4382"/>
                        <a:pt x="158540" y="1368"/>
                      </a:cubicBezTo>
                      <a:cubicBezTo>
                        <a:pt x="145688" y="-2532"/>
                        <a:pt x="131861" y="2787"/>
                        <a:pt x="119452" y="6332"/>
                      </a:cubicBezTo>
                      <a:cubicBezTo>
                        <a:pt x="116704" y="7130"/>
                        <a:pt x="113779" y="8016"/>
                        <a:pt x="110943" y="8459"/>
                      </a:cubicBezTo>
                      <a:cubicBezTo>
                        <a:pt x="114931" y="7839"/>
                        <a:pt x="109613" y="8282"/>
                        <a:pt x="108461" y="8282"/>
                      </a:cubicBezTo>
                      <a:cubicBezTo>
                        <a:pt x="113158" y="8459"/>
                        <a:pt x="104206" y="6864"/>
                        <a:pt x="102965" y="6509"/>
                      </a:cubicBezTo>
                      <a:cubicBezTo>
                        <a:pt x="99509" y="5534"/>
                        <a:pt x="96140" y="5091"/>
                        <a:pt x="92506" y="4648"/>
                      </a:cubicBezTo>
                      <a:cubicBezTo>
                        <a:pt x="77882" y="3052"/>
                        <a:pt x="68132" y="7661"/>
                        <a:pt x="53950" y="7130"/>
                      </a:cubicBezTo>
                      <a:cubicBezTo>
                        <a:pt x="44111" y="6775"/>
                        <a:pt x="30196" y="1812"/>
                        <a:pt x="17609" y="1368"/>
                      </a:cubicBezTo>
                      <a:cubicBezTo>
                        <a:pt x="10518" y="1102"/>
                        <a:pt x="3605" y="6687"/>
                        <a:pt x="1212" y="12980"/>
                      </a:cubicBezTo>
                      <a:cubicBezTo>
                        <a:pt x="-1536" y="20337"/>
                        <a:pt x="591" y="26895"/>
                        <a:pt x="5555" y="32834"/>
                      </a:cubicBezTo>
                      <a:lnTo>
                        <a:pt x="5555" y="3283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5" name="任意多边形: 形状 284"/>
                <p:cNvSpPr/>
                <p:nvPr>
                  <p:custDataLst>
                    <p:tags r:id="rId40"/>
                  </p:custDataLst>
                </p:nvPr>
              </p:nvSpPr>
              <p:spPr>
                <a:xfrm>
                  <a:off x="7297984" y="4951717"/>
                  <a:ext cx="111153" cy="148418"/>
                </a:xfrm>
                <a:custGeom>
                  <a:avLst/>
                  <a:gdLst>
                    <a:gd name="connsiteX0" fmla="*/ 85712 w 111153"/>
                    <a:gd name="connsiteY0" fmla="*/ 18738 h 148418"/>
                    <a:gd name="connsiteX1" fmla="*/ 89434 w 111153"/>
                    <a:gd name="connsiteY1" fmla="*/ 17320 h 148418"/>
                    <a:gd name="connsiteX2" fmla="*/ 85800 w 111153"/>
                    <a:gd name="connsiteY2" fmla="*/ 15990 h 148418"/>
                    <a:gd name="connsiteX3" fmla="*/ 87573 w 111153"/>
                    <a:gd name="connsiteY3" fmla="*/ 19447 h 148418"/>
                    <a:gd name="connsiteX4" fmla="*/ 98120 w 111153"/>
                    <a:gd name="connsiteY4" fmla="*/ 36 h 148418"/>
                    <a:gd name="connsiteX5" fmla="*/ 77646 w 111153"/>
                    <a:gd name="connsiteY5" fmla="*/ 9609 h 148418"/>
                    <a:gd name="connsiteX6" fmla="*/ 62312 w 111153"/>
                    <a:gd name="connsiteY6" fmla="*/ 23170 h 148418"/>
                    <a:gd name="connsiteX7" fmla="*/ 35898 w 111153"/>
                    <a:gd name="connsiteY7" fmla="*/ 54547 h 148418"/>
                    <a:gd name="connsiteX8" fmla="*/ 14626 w 111153"/>
                    <a:gd name="connsiteY8" fmla="*/ 88583 h 148418"/>
                    <a:gd name="connsiteX9" fmla="*/ 6383 w 111153"/>
                    <a:gd name="connsiteY9" fmla="*/ 106044 h 148418"/>
                    <a:gd name="connsiteX10" fmla="*/ 1419 w 111153"/>
                    <a:gd name="connsiteY10" fmla="*/ 135028 h 148418"/>
                    <a:gd name="connsiteX11" fmla="*/ 29694 w 111153"/>
                    <a:gd name="connsiteY11" fmla="*/ 145753 h 148418"/>
                    <a:gd name="connsiteX12" fmla="*/ 39887 w 111153"/>
                    <a:gd name="connsiteY12" fmla="*/ 134939 h 148418"/>
                    <a:gd name="connsiteX13" fmla="*/ 43078 w 111153"/>
                    <a:gd name="connsiteY13" fmla="*/ 127051 h 148418"/>
                    <a:gd name="connsiteX14" fmla="*/ 43344 w 111153"/>
                    <a:gd name="connsiteY14" fmla="*/ 126519 h 148418"/>
                    <a:gd name="connsiteX15" fmla="*/ 51232 w 111153"/>
                    <a:gd name="connsiteY15" fmla="*/ 108880 h 148418"/>
                    <a:gd name="connsiteX16" fmla="*/ 69403 w 111153"/>
                    <a:gd name="connsiteY16" fmla="*/ 75997 h 148418"/>
                    <a:gd name="connsiteX17" fmla="*/ 88814 w 111153"/>
                    <a:gd name="connsiteY17" fmla="*/ 48431 h 148418"/>
                    <a:gd name="connsiteX18" fmla="*/ 100868 w 111153"/>
                    <a:gd name="connsiteY18" fmla="*/ 33274 h 148418"/>
                    <a:gd name="connsiteX19" fmla="*/ 111150 w 111153"/>
                    <a:gd name="connsiteY19" fmla="*/ 12445 h 148418"/>
                    <a:gd name="connsiteX20" fmla="*/ 86066 w 111153"/>
                    <a:gd name="connsiteY20" fmla="*/ 9697 h 148418"/>
                    <a:gd name="connsiteX21" fmla="*/ 83141 w 111153"/>
                    <a:gd name="connsiteY21" fmla="*/ 14661 h 148418"/>
                    <a:gd name="connsiteX22" fmla="*/ 85712 w 111153"/>
                    <a:gd name="connsiteY22" fmla="*/ 18738 h 148418"/>
                    <a:gd name="connsiteX23" fmla="*/ 85712 w 111153"/>
                    <a:gd name="connsiteY23" fmla="*/ 18738 h 148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1153" h="148418">
                      <a:moveTo>
                        <a:pt x="85712" y="18738"/>
                      </a:moveTo>
                      <a:cubicBezTo>
                        <a:pt x="86864" y="18118"/>
                        <a:pt x="88105" y="17674"/>
                        <a:pt x="89434" y="17320"/>
                      </a:cubicBezTo>
                      <a:cubicBezTo>
                        <a:pt x="88193" y="16877"/>
                        <a:pt x="87041" y="16433"/>
                        <a:pt x="85800" y="15990"/>
                      </a:cubicBezTo>
                      <a:cubicBezTo>
                        <a:pt x="86421" y="17142"/>
                        <a:pt x="87041" y="18295"/>
                        <a:pt x="87573" y="19447"/>
                      </a:cubicBezTo>
                      <a:cubicBezTo>
                        <a:pt x="91118" y="12977"/>
                        <a:pt x="94575" y="6506"/>
                        <a:pt x="98120" y="36"/>
                      </a:cubicBezTo>
                      <a:cubicBezTo>
                        <a:pt x="90409" y="-496"/>
                        <a:pt x="83318" y="4999"/>
                        <a:pt x="77646" y="9609"/>
                      </a:cubicBezTo>
                      <a:cubicBezTo>
                        <a:pt x="72328" y="13863"/>
                        <a:pt x="67187" y="18472"/>
                        <a:pt x="62312" y="23170"/>
                      </a:cubicBezTo>
                      <a:cubicBezTo>
                        <a:pt x="52562" y="32742"/>
                        <a:pt x="44053" y="43556"/>
                        <a:pt x="35898" y="54547"/>
                      </a:cubicBezTo>
                      <a:cubicBezTo>
                        <a:pt x="27921" y="65449"/>
                        <a:pt x="20830" y="76617"/>
                        <a:pt x="14626" y="88583"/>
                      </a:cubicBezTo>
                      <a:cubicBezTo>
                        <a:pt x="11701" y="94255"/>
                        <a:pt x="8953" y="100105"/>
                        <a:pt x="6383" y="106044"/>
                      </a:cubicBezTo>
                      <a:cubicBezTo>
                        <a:pt x="2483" y="115085"/>
                        <a:pt x="-2481" y="125012"/>
                        <a:pt x="1419" y="135028"/>
                      </a:cubicBezTo>
                      <a:cubicBezTo>
                        <a:pt x="6028" y="146905"/>
                        <a:pt x="18260" y="151957"/>
                        <a:pt x="29694" y="145753"/>
                      </a:cubicBezTo>
                      <a:cubicBezTo>
                        <a:pt x="34214" y="143271"/>
                        <a:pt x="37405" y="139371"/>
                        <a:pt x="39887" y="134939"/>
                      </a:cubicBezTo>
                      <a:cubicBezTo>
                        <a:pt x="41305" y="132457"/>
                        <a:pt x="42014" y="129710"/>
                        <a:pt x="43078" y="127051"/>
                      </a:cubicBezTo>
                      <a:cubicBezTo>
                        <a:pt x="42280" y="129178"/>
                        <a:pt x="42812" y="127760"/>
                        <a:pt x="43344" y="126519"/>
                      </a:cubicBezTo>
                      <a:cubicBezTo>
                        <a:pt x="45826" y="120580"/>
                        <a:pt x="48396" y="114730"/>
                        <a:pt x="51232" y="108880"/>
                      </a:cubicBezTo>
                      <a:cubicBezTo>
                        <a:pt x="56728" y="97624"/>
                        <a:pt x="62844" y="86633"/>
                        <a:pt x="69403" y="75997"/>
                      </a:cubicBezTo>
                      <a:cubicBezTo>
                        <a:pt x="76316" y="64917"/>
                        <a:pt x="81280" y="58269"/>
                        <a:pt x="88814" y="48431"/>
                      </a:cubicBezTo>
                      <a:cubicBezTo>
                        <a:pt x="92714" y="43290"/>
                        <a:pt x="96968" y="38415"/>
                        <a:pt x="100868" y="33274"/>
                      </a:cubicBezTo>
                      <a:cubicBezTo>
                        <a:pt x="105832" y="26892"/>
                        <a:pt x="110884" y="20865"/>
                        <a:pt x="111150" y="12445"/>
                      </a:cubicBezTo>
                      <a:cubicBezTo>
                        <a:pt x="111504" y="-1737"/>
                        <a:pt x="88548" y="-4573"/>
                        <a:pt x="86066" y="9697"/>
                      </a:cubicBezTo>
                      <a:cubicBezTo>
                        <a:pt x="85446" y="13065"/>
                        <a:pt x="85268" y="12711"/>
                        <a:pt x="83141" y="14661"/>
                      </a:cubicBezTo>
                      <a:cubicBezTo>
                        <a:pt x="81457" y="16256"/>
                        <a:pt x="83407" y="19802"/>
                        <a:pt x="85712" y="18738"/>
                      </a:cubicBezTo>
                      <a:lnTo>
                        <a:pt x="85712" y="1873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286" name="图形 232"/>
              <p:cNvGrpSpPr/>
              <p:nvPr/>
            </p:nvGrpSpPr>
            <p:grpSpPr>
              <a:xfrm>
                <a:off x="6820899" y="4771472"/>
                <a:ext cx="635934" cy="820176"/>
                <a:chOff x="6820899" y="4771472"/>
                <a:chExt cx="635934" cy="820176"/>
              </a:xfrm>
              <a:solidFill>
                <a:srgbClr val="2E382E"/>
              </a:solidFill>
            </p:grpSpPr>
            <p:sp>
              <p:nvSpPr>
                <p:cNvPr id="287" name="任意多边形: 形状 286"/>
                <p:cNvSpPr/>
                <p:nvPr>
                  <p:custDataLst>
                    <p:tags r:id="rId41"/>
                  </p:custDataLst>
                </p:nvPr>
              </p:nvSpPr>
              <p:spPr>
                <a:xfrm>
                  <a:off x="6918463" y="4881564"/>
                  <a:ext cx="407167" cy="710084"/>
                </a:xfrm>
                <a:custGeom>
                  <a:avLst/>
                  <a:gdLst>
                    <a:gd name="connsiteX0" fmla="*/ 74 w 407167"/>
                    <a:gd name="connsiteY0" fmla="*/ 433 h 710084"/>
                    <a:gd name="connsiteX1" fmla="*/ 237794 w 407167"/>
                    <a:gd name="connsiteY1" fmla="*/ 210943 h 710084"/>
                    <a:gd name="connsiteX2" fmla="*/ 342650 w 407167"/>
                    <a:gd name="connsiteY2" fmla="*/ 328119 h 710084"/>
                    <a:gd name="connsiteX3" fmla="*/ 393527 w 407167"/>
                    <a:gd name="connsiteY3" fmla="*/ 499363 h 710084"/>
                    <a:gd name="connsiteX4" fmla="*/ 394856 w 407167"/>
                    <a:gd name="connsiteY4" fmla="*/ 602003 h 710084"/>
                    <a:gd name="connsiteX5" fmla="*/ 391045 w 407167"/>
                    <a:gd name="connsiteY5" fmla="*/ 654475 h 710084"/>
                    <a:gd name="connsiteX6" fmla="*/ 387145 w 407167"/>
                    <a:gd name="connsiteY6" fmla="*/ 706327 h 710084"/>
                    <a:gd name="connsiteX7" fmla="*/ 394945 w 407167"/>
                    <a:gd name="connsiteY7" fmla="*/ 707213 h 710084"/>
                    <a:gd name="connsiteX8" fmla="*/ 401859 w 407167"/>
                    <a:gd name="connsiteY8" fmla="*/ 661655 h 710084"/>
                    <a:gd name="connsiteX9" fmla="*/ 405581 w 407167"/>
                    <a:gd name="connsiteY9" fmla="*/ 614855 h 710084"/>
                    <a:gd name="connsiteX10" fmla="*/ 405936 w 407167"/>
                    <a:gd name="connsiteY10" fmla="*/ 521256 h 710084"/>
                    <a:gd name="connsiteX11" fmla="*/ 363923 w 407167"/>
                    <a:gd name="connsiteY11" fmla="*/ 347176 h 710084"/>
                    <a:gd name="connsiteX12" fmla="*/ 135598 w 407167"/>
                    <a:gd name="connsiteY12" fmla="*/ 122839 h 710084"/>
                    <a:gd name="connsiteX13" fmla="*/ 428 w 407167"/>
                    <a:gd name="connsiteY13" fmla="*/ 167 h 710084"/>
                    <a:gd name="connsiteX14" fmla="*/ 74 w 407167"/>
                    <a:gd name="connsiteY14" fmla="*/ 433 h 710084"/>
                    <a:gd name="connsiteX15" fmla="*/ 74 w 407167"/>
                    <a:gd name="connsiteY15" fmla="*/ 433 h 710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07167" h="710084">
                      <a:moveTo>
                        <a:pt x="74" y="433"/>
                      </a:moveTo>
                      <a:cubicBezTo>
                        <a:pt x="63448" y="87385"/>
                        <a:pt x="156693" y="142782"/>
                        <a:pt x="237794" y="210943"/>
                      </a:cubicBezTo>
                      <a:cubicBezTo>
                        <a:pt x="278123" y="244802"/>
                        <a:pt x="315705" y="282383"/>
                        <a:pt x="342650" y="328119"/>
                      </a:cubicBezTo>
                      <a:cubicBezTo>
                        <a:pt x="373229" y="380148"/>
                        <a:pt x="388297" y="439622"/>
                        <a:pt x="393527" y="499363"/>
                      </a:cubicBezTo>
                      <a:cubicBezTo>
                        <a:pt x="396541" y="533488"/>
                        <a:pt x="396541" y="567790"/>
                        <a:pt x="394856" y="602003"/>
                      </a:cubicBezTo>
                      <a:cubicBezTo>
                        <a:pt x="393970" y="619553"/>
                        <a:pt x="392729" y="637014"/>
                        <a:pt x="391045" y="654475"/>
                      </a:cubicBezTo>
                      <a:cubicBezTo>
                        <a:pt x="389450" y="671670"/>
                        <a:pt x="386170" y="689043"/>
                        <a:pt x="387145" y="706327"/>
                      </a:cubicBezTo>
                      <a:cubicBezTo>
                        <a:pt x="387411" y="710847"/>
                        <a:pt x="393616" y="711468"/>
                        <a:pt x="394945" y="707213"/>
                      </a:cubicBezTo>
                      <a:cubicBezTo>
                        <a:pt x="399554" y="692500"/>
                        <a:pt x="400352" y="676989"/>
                        <a:pt x="401859" y="661655"/>
                      </a:cubicBezTo>
                      <a:cubicBezTo>
                        <a:pt x="403365" y="646055"/>
                        <a:pt x="404695" y="630455"/>
                        <a:pt x="405581" y="614855"/>
                      </a:cubicBezTo>
                      <a:cubicBezTo>
                        <a:pt x="407443" y="583744"/>
                        <a:pt x="407797" y="552456"/>
                        <a:pt x="405936" y="521256"/>
                      </a:cubicBezTo>
                      <a:cubicBezTo>
                        <a:pt x="402479" y="461249"/>
                        <a:pt x="390425" y="401420"/>
                        <a:pt x="363923" y="347176"/>
                      </a:cubicBezTo>
                      <a:cubicBezTo>
                        <a:pt x="315439" y="247992"/>
                        <a:pt x="221485" y="186568"/>
                        <a:pt x="135598" y="122839"/>
                      </a:cubicBezTo>
                      <a:cubicBezTo>
                        <a:pt x="86582" y="86410"/>
                        <a:pt x="37921" y="49006"/>
                        <a:pt x="428" y="167"/>
                      </a:cubicBezTo>
                      <a:cubicBezTo>
                        <a:pt x="340" y="-187"/>
                        <a:pt x="-192" y="79"/>
                        <a:pt x="74" y="433"/>
                      </a:cubicBezTo>
                      <a:lnTo>
                        <a:pt x="74" y="4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8" name="任意多边形: 形状 287"/>
                <p:cNvSpPr/>
                <p:nvPr>
                  <p:custDataLst>
                    <p:tags r:id="rId42"/>
                  </p:custDataLst>
                </p:nvPr>
              </p:nvSpPr>
              <p:spPr>
                <a:xfrm>
                  <a:off x="7285095" y="4963758"/>
                  <a:ext cx="80958" cy="317120"/>
                </a:xfrm>
                <a:custGeom>
                  <a:avLst/>
                  <a:gdLst>
                    <a:gd name="connsiteX0" fmla="*/ 79278 w 80958"/>
                    <a:gd name="connsiteY0" fmla="*/ 404 h 317120"/>
                    <a:gd name="connsiteX1" fmla="*/ 45863 w 80958"/>
                    <a:gd name="connsiteY1" fmla="*/ 57397 h 317120"/>
                    <a:gd name="connsiteX2" fmla="*/ 22108 w 80958"/>
                    <a:gd name="connsiteY2" fmla="*/ 117226 h 317120"/>
                    <a:gd name="connsiteX3" fmla="*/ 38 w 80958"/>
                    <a:gd name="connsiteY3" fmla="*/ 244329 h 317120"/>
                    <a:gd name="connsiteX4" fmla="*/ 1279 w 80958"/>
                    <a:gd name="connsiteY4" fmla="*/ 279784 h 317120"/>
                    <a:gd name="connsiteX5" fmla="*/ 3318 w 80958"/>
                    <a:gd name="connsiteY5" fmla="*/ 297954 h 317120"/>
                    <a:gd name="connsiteX6" fmla="*/ 7306 w 80958"/>
                    <a:gd name="connsiteY6" fmla="*/ 315149 h 317120"/>
                    <a:gd name="connsiteX7" fmla="*/ 14752 w 80958"/>
                    <a:gd name="connsiteY7" fmla="*/ 312933 h 317120"/>
                    <a:gd name="connsiteX8" fmla="*/ 13156 w 80958"/>
                    <a:gd name="connsiteY8" fmla="*/ 297688 h 317120"/>
                    <a:gd name="connsiteX9" fmla="*/ 11295 w 80958"/>
                    <a:gd name="connsiteY9" fmla="*/ 281468 h 317120"/>
                    <a:gd name="connsiteX10" fmla="*/ 9877 w 80958"/>
                    <a:gd name="connsiteY10" fmla="*/ 250800 h 317120"/>
                    <a:gd name="connsiteX11" fmla="*/ 14752 w 80958"/>
                    <a:gd name="connsiteY11" fmla="*/ 188046 h 317120"/>
                    <a:gd name="connsiteX12" fmla="*/ 50826 w 80958"/>
                    <a:gd name="connsiteY12" fmla="*/ 66704 h 317120"/>
                    <a:gd name="connsiteX13" fmla="*/ 80874 w 80958"/>
                    <a:gd name="connsiteY13" fmla="*/ 1202 h 317120"/>
                    <a:gd name="connsiteX14" fmla="*/ 79278 w 80958"/>
                    <a:gd name="connsiteY14" fmla="*/ 404 h 317120"/>
                    <a:gd name="connsiteX15" fmla="*/ 79278 w 80958"/>
                    <a:gd name="connsiteY15" fmla="*/ 404 h 317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0958" h="317120">
                      <a:moveTo>
                        <a:pt x="79278" y="404"/>
                      </a:moveTo>
                      <a:cubicBezTo>
                        <a:pt x="67401" y="19018"/>
                        <a:pt x="55613" y="37543"/>
                        <a:pt x="45863" y="57397"/>
                      </a:cubicBezTo>
                      <a:cubicBezTo>
                        <a:pt x="36379" y="76631"/>
                        <a:pt x="28668" y="96840"/>
                        <a:pt x="22108" y="117226"/>
                      </a:cubicBezTo>
                      <a:cubicBezTo>
                        <a:pt x="8813" y="158264"/>
                        <a:pt x="659" y="201164"/>
                        <a:pt x="38" y="244329"/>
                      </a:cubicBezTo>
                      <a:cubicBezTo>
                        <a:pt x="-139" y="256118"/>
                        <a:pt x="304" y="267995"/>
                        <a:pt x="1279" y="279784"/>
                      </a:cubicBezTo>
                      <a:cubicBezTo>
                        <a:pt x="1811" y="285811"/>
                        <a:pt x="2520" y="291927"/>
                        <a:pt x="3318" y="297954"/>
                      </a:cubicBezTo>
                      <a:cubicBezTo>
                        <a:pt x="4115" y="303893"/>
                        <a:pt x="4647" y="309742"/>
                        <a:pt x="7306" y="315149"/>
                      </a:cubicBezTo>
                      <a:cubicBezTo>
                        <a:pt x="9256" y="319138"/>
                        <a:pt x="14397" y="316390"/>
                        <a:pt x="14752" y="312933"/>
                      </a:cubicBezTo>
                      <a:cubicBezTo>
                        <a:pt x="15195" y="307792"/>
                        <a:pt x="13865" y="302740"/>
                        <a:pt x="13156" y="297688"/>
                      </a:cubicBezTo>
                      <a:cubicBezTo>
                        <a:pt x="12447" y="292281"/>
                        <a:pt x="11827" y="286874"/>
                        <a:pt x="11295" y="281468"/>
                      </a:cubicBezTo>
                      <a:cubicBezTo>
                        <a:pt x="10409" y="271275"/>
                        <a:pt x="9877" y="261081"/>
                        <a:pt x="9877" y="250800"/>
                      </a:cubicBezTo>
                      <a:cubicBezTo>
                        <a:pt x="9788" y="229793"/>
                        <a:pt x="11472" y="208786"/>
                        <a:pt x="14752" y="188046"/>
                      </a:cubicBezTo>
                      <a:cubicBezTo>
                        <a:pt x="21399" y="145944"/>
                        <a:pt x="34783" y="106058"/>
                        <a:pt x="50826" y="66704"/>
                      </a:cubicBezTo>
                      <a:cubicBezTo>
                        <a:pt x="59867" y="44545"/>
                        <a:pt x="69440" y="22297"/>
                        <a:pt x="80874" y="1202"/>
                      </a:cubicBezTo>
                      <a:cubicBezTo>
                        <a:pt x="81317" y="227"/>
                        <a:pt x="79899" y="-482"/>
                        <a:pt x="79278" y="404"/>
                      </a:cubicBezTo>
                      <a:lnTo>
                        <a:pt x="79278" y="4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89" name="任意多边形: 形状 288"/>
                <p:cNvSpPr/>
                <p:nvPr>
                  <p:custDataLst>
                    <p:tags r:id="rId43"/>
                  </p:custDataLst>
                </p:nvPr>
              </p:nvSpPr>
              <p:spPr>
                <a:xfrm>
                  <a:off x="7273611" y="4824110"/>
                  <a:ext cx="183222" cy="300394"/>
                </a:xfrm>
                <a:custGeom>
                  <a:avLst/>
                  <a:gdLst>
                    <a:gd name="connsiteX0" fmla="*/ 27476 w 183222"/>
                    <a:gd name="connsiteY0" fmla="*/ 299507 h 300394"/>
                    <a:gd name="connsiteX1" fmla="*/ 15776 w 183222"/>
                    <a:gd name="connsiteY1" fmla="*/ 151308 h 300394"/>
                    <a:gd name="connsiteX2" fmla="*/ 122582 w 183222"/>
                    <a:gd name="connsiteY2" fmla="*/ 59659 h 300394"/>
                    <a:gd name="connsiteX3" fmla="*/ 182677 w 183222"/>
                    <a:gd name="connsiteY3" fmla="*/ 6655 h 300394"/>
                    <a:gd name="connsiteX4" fmla="*/ 173814 w 183222"/>
                    <a:gd name="connsiteY4" fmla="*/ 4528 h 300394"/>
                    <a:gd name="connsiteX5" fmla="*/ 167964 w 183222"/>
                    <a:gd name="connsiteY5" fmla="*/ 81995 h 300394"/>
                    <a:gd name="connsiteX6" fmla="*/ 161405 w 183222"/>
                    <a:gd name="connsiteY6" fmla="*/ 145902 h 300394"/>
                    <a:gd name="connsiteX7" fmla="*/ 142525 w 183222"/>
                    <a:gd name="connsiteY7" fmla="*/ 203515 h 300394"/>
                    <a:gd name="connsiteX8" fmla="*/ 97587 w 183222"/>
                    <a:gd name="connsiteY8" fmla="*/ 247123 h 300394"/>
                    <a:gd name="connsiteX9" fmla="*/ 27122 w 183222"/>
                    <a:gd name="connsiteY9" fmla="*/ 281957 h 300394"/>
                    <a:gd name="connsiteX10" fmla="*/ 32351 w 183222"/>
                    <a:gd name="connsiteY10" fmla="*/ 290378 h 300394"/>
                    <a:gd name="connsiteX11" fmla="*/ 97942 w 183222"/>
                    <a:gd name="connsiteY11" fmla="*/ 258203 h 300394"/>
                    <a:gd name="connsiteX12" fmla="*/ 146602 w 183222"/>
                    <a:gd name="connsiteY12" fmla="*/ 215303 h 300394"/>
                    <a:gd name="connsiteX13" fmla="*/ 176384 w 183222"/>
                    <a:gd name="connsiteY13" fmla="*/ 96000 h 300394"/>
                    <a:gd name="connsiteX14" fmla="*/ 183209 w 183222"/>
                    <a:gd name="connsiteY14" fmla="*/ 4351 h 300394"/>
                    <a:gd name="connsiteX15" fmla="*/ 174345 w 183222"/>
                    <a:gd name="connsiteY15" fmla="*/ 2223 h 300394"/>
                    <a:gd name="connsiteX16" fmla="*/ 55928 w 183222"/>
                    <a:gd name="connsiteY16" fmla="*/ 91214 h 300394"/>
                    <a:gd name="connsiteX17" fmla="*/ 10104 w 183222"/>
                    <a:gd name="connsiteY17" fmla="*/ 142800 h 300394"/>
                    <a:gd name="connsiteX18" fmla="*/ 2570 w 183222"/>
                    <a:gd name="connsiteY18" fmla="*/ 212644 h 300394"/>
                    <a:gd name="connsiteX19" fmla="*/ 15245 w 183222"/>
                    <a:gd name="connsiteY19" fmla="*/ 254569 h 300394"/>
                    <a:gd name="connsiteX20" fmla="*/ 25704 w 183222"/>
                    <a:gd name="connsiteY20" fmla="*/ 299684 h 300394"/>
                    <a:gd name="connsiteX21" fmla="*/ 27476 w 183222"/>
                    <a:gd name="connsiteY21" fmla="*/ 299507 h 300394"/>
                    <a:gd name="connsiteX22" fmla="*/ 27476 w 183222"/>
                    <a:gd name="connsiteY22" fmla="*/ 299507 h 300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3222" h="300394">
                      <a:moveTo>
                        <a:pt x="27476" y="299507"/>
                      </a:moveTo>
                      <a:cubicBezTo>
                        <a:pt x="27831" y="249871"/>
                        <a:pt x="-6205" y="200413"/>
                        <a:pt x="15776" y="151308"/>
                      </a:cubicBezTo>
                      <a:cubicBezTo>
                        <a:pt x="35808" y="106636"/>
                        <a:pt x="83405" y="84300"/>
                        <a:pt x="122582" y="59659"/>
                      </a:cubicBezTo>
                      <a:cubicBezTo>
                        <a:pt x="145450" y="45300"/>
                        <a:pt x="167077" y="28903"/>
                        <a:pt x="182677" y="6655"/>
                      </a:cubicBezTo>
                      <a:cubicBezTo>
                        <a:pt x="179752" y="5946"/>
                        <a:pt x="176739" y="5237"/>
                        <a:pt x="173814" y="4528"/>
                      </a:cubicBezTo>
                      <a:cubicBezTo>
                        <a:pt x="171864" y="30321"/>
                        <a:pt x="169914" y="56202"/>
                        <a:pt x="167964" y="81995"/>
                      </a:cubicBezTo>
                      <a:cubicBezTo>
                        <a:pt x="166368" y="103357"/>
                        <a:pt x="165039" y="124718"/>
                        <a:pt x="161405" y="145902"/>
                      </a:cubicBezTo>
                      <a:cubicBezTo>
                        <a:pt x="158036" y="165845"/>
                        <a:pt x="152630" y="185788"/>
                        <a:pt x="142525" y="203515"/>
                      </a:cubicBezTo>
                      <a:cubicBezTo>
                        <a:pt x="131889" y="222305"/>
                        <a:pt x="116023" y="236221"/>
                        <a:pt x="97587" y="247123"/>
                      </a:cubicBezTo>
                      <a:cubicBezTo>
                        <a:pt x="75074" y="260419"/>
                        <a:pt x="50699" y="270701"/>
                        <a:pt x="27122" y="281957"/>
                      </a:cubicBezTo>
                      <a:cubicBezTo>
                        <a:pt x="21361" y="284705"/>
                        <a:pt x="26590" y="293125"/>
                        <a:pt x="32351" y="290378"/>
                      </a:cubicBezTo>
                      <a:cubicBezTo>
                        <a:pt x="54244" y="279918"/>
                        <a:pt x="76758" y="270080"/>
                        <a:pt x="97942" y="258203"/>
                      </a:cubicBezTo>
                      <a:cubicBezTo>
                        <a:pt x="117175" y="247389"/>
                        <a:pt x="134371" y="233828"/>
                        <a:pt x="146602" y="215303"/>
                      </a:cubicBezTo>
                      <a:cubicBezTo>
                        <a:pt x="169736" y="180470"/>
                        <a:pt x="173282" y="136506"/>
                        <a:pt x="176384" y="96000"/>
                      </a:cubicBezTo>
                      <a:cubicBezTo>
                        <a:pt x="178689" y="65421"/>
                        <a:pt x="180904" y="34930"/>
                        <a:pt x="183209" y="4351"/>
                      </a:cubicBezTo>
                      <a:cubicBezTo>
                        <a:pt x="183563" y="-879"/>
                        <a:pt x="176739" y="-1145"/>
                        <a:pt x="174345" y="2223"/>
                      </a:cubicBezTo>
                      <a:cubicBezTo>
                        <a:pt x="145184" y="43794"/>
                        <a:pt x="95017" y="61255"/>
                        <a:pt x="55928" y="91214"/>
                      </a:cubicBezTo>
                      <a:cubicBezTo>
                        <a:pt x="37669" y="105218"/>
                        <a:pt x="20563" y="121970"/>
                        <a:pt x="10104" y="142800"/>
                      </a:cubicBezTo>
                      <a:cubicBezTo>
                        <a:pt x="-976" y="164781"/>
                        <a:pt x="-2039" y="188801"/>
                        <a:pt x="2570" y="212644"/>
                      </a:cubicBezTo>
                      <a:cubicBezTo>
                        <a:pt x="5406" y="227092"/>
                        <a:pt x="11079" y="240565"/>
                        <a:pt x="15245" y="254569"/>
                      </a:cubicBezTo>
                      <a:cubicBezTo>
                        <a:pt x="19676" y="269282"/>
                        <a:pt x="23665" y="284439"/>
                        <a:pt x="25704" y="299684"/>
                      </a:cubicBezTo>
                      <a:cubicBezTo>
                        <a:pt x="25970" y="300659"/>
                        <a:pt x="27476" y="300659"/>
                        <a:pt x="27476" y="299507"/>
                      </a:cubicBezTo>
                      <a:lnTo>
                        <a:pt x="27476" y="2995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0" name="任意多边形: 形状 289"/>
                <p:cNvSpPr/>
                <p:nvPr>
                  <p:custDataLst>
                    <p:tags r:id="rId44"/>
                  </p:custDataLst>
                </p:nvPr>
              </p:nvSpPr>
              <p:spPr>
                <a:xfrm>
                  <a:off x="6846172" y="4771472"/>
                  <a:ext cx="255816" cy="277361"/>
                </a:xfrm>
                <a:custGeom>
                  <a:avLst/>
                  <a:gdLst>
                    <a:gd name="connsiteX0" fmla="*/ 255574 w 255816"/>
                    <a:gd name="connsiteY0" fmla="*/ 266524 h 277361"/>
                    <a:gd name="connsiteX1" fmla="*/ 233859 w 255816"/>
                    <a:gd name="connsiteY1" fmla="*/ 208025 h 277361"/>
                    <a:gd name="connsiteX2" fmla="*/ 211434 w 255816"/>
                    <a:gd name="connsiteY2" fmla="*/ 134280 h 277361"/>
                    <a:gd name="connsiteX3" fmla="*/ 164280 w 255816"/>
                    <a:gd name="connsiteY3" fmla="*/ 81276 h 277361"/>
                    <a:gd name="connsiteX4" fmla="*/ 96119 w 255816"/>
                    <a:gd name="connsiteY4" fmla="*/ 40681 h 277361"/>
                    <a:gd name="connsiteX5" fmla="*/ 15372 w 255816"/>
                    <a:gd name="connsiteY5" fmla="*/ 529 h 277361"/>
                    <a:gd name="connsiteX6" fmla="*/ 8547 w 255816"/>
                    <a:gd name="connsiteY6" fmla="*/ 3542 h 277361"/>
                    <a:gd name="connsiteX7" fmla="*/ 26363 w 255816"/>
                    <a:gd name="connsiteY7" fmla="*/ 169734 h 277361"/>
                    <a:gd name="connsiteX8" fmla="*/ 153998 w 255816"/>
                    <a:gd name="connsiteY8" fmla="*/ 269981 h 277361"/>
                    <a:gd name="connsiteX9" fmla="*/ 246800 w 255816"/>
                    <a:gd name="connsiteY9" fmla="*/ 273704 h 277361"/>
                    <a:gd name="connsiteX10" fmla="*/ 243697 w 255816"/>
                    <a:gd name="connsiteY10" fmla="*/ 263333 h 277361"/>
                    <a:gd name="connsiteX11" fmla="*/ 94169 w 255816"/>
                    <a:gd name="connsiteY11" fmla="*/ 230095 h 277361"/>
                    <a:gd name="connsiteX12" fmla="*/ 12624 w 255816"/>
                    <a:gd name="connsiteY12" fmla="*/ 97053 h 277361"/>
                    <a:gd name="connsiteX13" fmla="*/ 17677 w 255816"/>
                    <a:gd name="connsiteY13" fmla="*/ 5670 h 277361"/>
                    <a:gd name="connsiteX14" fmla="*/ 10852 w 255816"/>
                    <a:gd name="connsiteY14" fmla="*/ 8683 h 277361"/>
                    <a:gd name="connsiteX15" fmla="*/ 150807 w 255816"/>
                    <a:gd name="connsiteY15" fmla="*/ 83048 h 277361"/>
                    <a:gd name="connsiteX16" fmla="*/ 181475 w 255816"/>
                    <a:gd name="connsiteY16" fmla="*/ 106360 h 277361"/>
                    <a:gd name="connsiteX17" fmla="*/ 203457 w 255816"/>
                    <a:gd name="connsiteY17" fmla="*/ 137027 h 277361"/>
                    <a:gd name="connsiteX18" fmla="*/ 228541 w 255816"/>
                    <a:gd name="connsiteY18" fmla="*/ 210506 h 277361"/>
                    <a:gd name="connsiteX19" fmla="*/ 254954 w 255816"/>
                    <a:gd name="connsiteY19" fmla="*/ 267676 h 277361"/>
                    <a:gd name="connsiteX20" fmla="*/ 255574 w 255816"/>
                    <a:gd name="connsiteY20" fmla="*/ 266524 h 277361"/>
                    <a:gd name="connsiteX21" fmla="*/ 255574 w 255816"/>
                    <a:gd name="connsiteY21" fmla="*/ 266524 h 277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5816" h="277361">
                      <a:moveTo>
                        <a:pt x="255574" y="266524"/>
                      </a:moveTo>
                      <a:cubicBezTo>
                        <a:pt x="239709" y="250836"/>
                        <a:pt x="237316" y="228943"/>
                        <a:pt x="233859" y="208025"/>
                      </a:cubicBezTo>
                      <a:cubicBezTo>
                        <a:pt x="229604" y="182675"/>
                        <a:pt x="222602" y="157414"/>
                        <a:pt x="211434" y="134280"/>
                      </a:cubicBezTo>
                      <a:cubicBezTo>
                        <a:pt x="200709" y="112032"/>
                        <a:pt x="184489" y="95191"/>
                        <a:pt x="164280" y="81276"/>
                      </a:cubicBezTo>
                      <a:cubicBezTo>
                        <a:pt x="142476" y="66296"/>
                        <a:pt x="119430" y="53090"/>
                        <a:pt x="96119" y="40681"/>
                      </a:cubicBezTo>
                      <a:cubicBezTo>
                        <a:pt x="69528" y="26588"/>
                        <a:pt x="42406" y="13558"/>
                        <a:pt x="15372" y="529"/>
                      </a:cubicBezTo>
                      <a:cubicBezTo>
                        <a:pt x="12536" y="-801"/>
                        <a:pt x="9434" y="440"/>
                        <a:pt x="8547" y="3542"/>
                      </a:cubicBezTo>
                      <a:cubicBezTo>
                        <a:pt x="-7319" y="58851"/>
                        <a:pt x="-937" y="119123"/>
                        <a:pt x="26363" y="169734"/>
                      </a:cubicBezTo>
                      <a:cubicBezTo>
                        <a:pt x="53042" y="219104"/>
                        <a:pt x="100019" y="255090"/>
                        <a:pt x="153998" y="269981"/>
                      </a:cubicBezTo>
                      <a:cubicBezTo>
                        <a:pt x="184223" y="278312"/>
                        <a:pt x="215954" y="279642"/>
                        <a:pt x="246800" y="273704"/>
                      </a:cubicBezTo>
                      <a:cubicBezTo>
                        <a:pt x="253625" y="272374"/>
                        <a:pt x="250434" y="262004"/>
                        <a:pt x="243697" y="263333"/>
                      </a:cubicBezTo>
                      <a:cubicBezTo>
                        <a:pt x="191934" y="273349"/>
                        <a:pt x="137157" y="260142"/>
                        <a:pt x="94169" y="230095"/>
                      </a:cubicBezTo>
                      <a:cubicBezTo>
                        <a:pt x="49851" y="199250"/>
                        <a:pt x="21222" y="150057"/>
                        <a:pt x="12624" y="97053"/>
                      </a:cubicBezTo>
                      <a:cubicBezTo>
                        <a:pt x="7750" y="66739"/>
                        <a:pt x="9256" y="35185"/>
                        <a:pt x="17677" y="5670"/>
                      </a:cubicBezTo>
                      <a:cubicBezTo>
                        <a:pt x="15372" y="6645"/>
                        <a:pt x="13156" y="7620"/>
                        <a:pt x="10852" y="8683"/>
                      </a:cubicBezTo>
                      <a:cubicBezTo>
                        <a:pt x="58538" y="31463"/>
                        <a:pt x="106401" y="54242"/>
                        <a:pt x="150807" y="83048"/>
                      </a:cubicBezTo>
                      <a:cubicBezTo>
                        <a:pt x="161621" y="90051"/>
                        <a:pt x="172257" y="97319"/>
                        <a:pt x="181475" y="106360"/>
                      </a:cubicBezTo>
                      <a:cubicBezTo>
                        <a:pt x="190605" y="115223"/>
                        <a:pt x="197518" y="125859"/>
                        <a:pt x="203457" y="137027"/>
                      </a:cubicBezTo>
                      <a:cubicBezTo>
                        <a:pt x="215511" y="159984"/>
                        <a:pt x="223754" y="185068"/>
                        <a:pt x="228541" y="210506"/>
                      </a:cubicBezTo>
                      <a:cubicBezTo>
                        <a:pt x="232263" y="230626"/>
                        <a:pt x="235543" y="256331"/>
                        <a:pt x="254954" y="267676"/>
                      </a:cubicBezTo>
                      <a:cubicBezTo>
                        <a:pt x="255486" y="268119"/>
                        <a:pt x="256195" y="267145"/>
                        <a:pt x="255574" y="266524"/>
                      </a:cubicBezTo>
                      <a:lnTo>
                        <a:pt x="255574" y="2665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1" name="任意多边形: 形状 290"/>
                <p:cNvSpPr/>
                <p:nvPr>
                  <p:custDataLst>
                    <p:tags r:id="rId45"/>
                  </p:custDataLst>
                </p:nvPr>
              </p:nvSpPr>
              <p:spPr>
                <a:xfrm>
                  <a:off x="6988003" y="5136870"/>
                  <a:ext cx="263805" cy="47761"/>
                </a:xfrm>
                <a:custGeom>
                  <a:avLst/>
                  <a:gdLst>
                    <a:gd name="connsiteX0" fmla="*/ 821 w 263805"/>
                    <a:gd name="connsiteY0" fmla="*/ 11299 h 47761"/>
                    <a:gd name="connsiteX1" fmla="*/ 53382 w 263805"/>
                    <a:gd name="connsiteY1" fmla="*/ 10502 h 47761"/>
                    <a:gd name="connsiteX2" fmla="*/ 106120 w 263805"/>
                    <a:gd name="connsiteY2" fmla="*/ 9349 h 47761"/>
                    <a:gd name="connsiteX3" fmla="*/ 210799 w 263805"/>
                    <a:gd name="connsiteY3" fmla="*/ 22822 h 47761"/>
                    <a:gd name="connsiteX4" fmla="*/ 238276 w 263805"/>
                    <a:gd name="connsiteY4" fmla="*/ 32749 h 47761"/>
                    <a:gd name="connsiteX5" fmla="*/ 249887 w 263805"/>
                    <a:gd name="connsiteY5" fmla="*/ 40638 h 47761"/>
                    <a:gd name="connsiteX6" fmla="*/ 259814 w 263805"/>
                    <a:gd name="connsiteY6" fmla="*/ 47640 h 47761"/>
                    <a:gd name="connsiteX7" fmla="*/ 263803 w 263805"/>
                    <a:gd name="connsiteY7" fmla="*/ 44449 h 47761"/>
                    <a:gd name="connsiteX8" fmla="*/ 249887 w 263805"/>
                    <a:gd name="connsiteY8" fmla="*/ 27786 h 47761"/>
                    <a:gd name="connsiteX9" fmla="*/ 226753 w 263805"/>
                    <a:gd name="connsiteY9" fmla="*/ 17149 h 47761"/>
                    <a:gd name="connsiteX10" fmla="*/ 173395 w 263805"/>
                    <a:gd name="connsiteY10" fmla="*/ 4563 h 47761"/>
                    <a:gd name="connsiteX11" fmla="*/ 63486 w 263805"/>
                    <a:gd name="connsiteY11" fmla="*/ 1461 h 47761"/>
                    <a:gd name="connsiteX12" fmla="*/ 910 w 263805"/>
                    <a:gd name="connsiteY12" fmla="*/ 9615 h 47761"/>
                    <a:gd name="connsiteX13" fmla="*/ 821 w 263805"/>
                    <a:gd name="connsiteY13" fmla="*/ 11299 h 47761"/>
                    <a:gd name="connsiteX14" fmla="*/ 821 w 263805"/>
                    <a:gd name="connsiteY14" fmla="*/ 11299 h 47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3805" h="47761">
                      <a:moveTo>
                        <a:pt x="821" y="11299"/>
                      </a:moveTo>
                      <a:cubicBezTo>
                        <a:pt x="18371" y="10679"/>
                        <a:pt x="35921" y="11122"/>
                        <a:pt x="53382" y="10502"/>
                      </a:cubicBezTo>
                      <a:cubicBezTo>
                        <a:pt x="70932" y="9881"/>
                        <a:pt x="88482" y="9172"/>
                        <a:pt x="106120" y="9349"/>
                      </a:cubicBezTo>
                      <a:cubicBezTo>
                        <a:pt x="141397" y="9615"/>
                        <a:pt x="176763" y="12984"/>
                        <a:pt x="210799" y="22822"/>
                      </a:cubicBezTo>
                      <a:cubicBezTo>
                        <a:pt x="220017" y="25481"/>
                        <a:pt x="229767" y="28229"/>
                        <a:pt x="238276" y="32749"/>
                      </a:cubicBezTo>
                      <a:cubicBezTo>
                        <a:pt x="242442" y="34965"/>
                        <a:pt x="246342" y="37536"/>
                        <a:pt x="249887" y="40638"/>
                      </a:cubicBezTo>
                      <a:cubicBezTo>
                        <a:pt x="253167" y="43474"/>
                        <a:pt x="255560" y="46311"/>
                        <a:pt x="259814" y="47640"/>
                      </a:cubicBezTo>
                      <a:cubicBezTo>
                        <a:pt x="261764" y="48261"/>
                        <a:pt x="263891" y="46399"/>
                        <a:pt x="263803" y="44449"/>
                      </a:cubicBezTo>
                      <a:cubicBezTo>
                        <a:pt x="263360" y="36738"/>
                        <a:pt x="255737" y="31774"/>
                        <a:pt x="249887" y="27786"/>
                      </a:cubicBezTo>
                      <a:cubicBezTo>
                        <a:pt x="242796" y="22911"/>
                        <a:pt x="234819" y="19897"/>
                        <a:pt x="226753" y="17149"/>
                      </a:cubicBezTo>
                      <a:cubicBezTo>
                        <a:pt x="209381" y="11299"/>
                        <a:pt x="191476" y="7222"/>
                        <a:pt x="173395" y="4563"/>
                      </a:cubicBezTo>
                      <a:cubicBezTo>
                        <a:pt x="136965" y="-844"/>
                        <a:pt x="100093" y="-844"/>
                        <a:pt x="63486" y="1461"/>
                      </a:cubicBezTo>
                      <a:cubicBezTo>
                        <a:pt x="42480" y="2791"/>
                        <a:pt x="21739" y="6779"/>
                        <a:pt x="910" y="9615"/>
                      </a:cubicBezTo>
                      <a:cubicBezTo>
                        <a:pt x="-242" y="9793"/>
                        <a:pt x="-331" y="11299"/>
                        <a:pt x="821" y="11299"/>
                      </a:cubicBezTo>
                      <a:lnTo>
                        <a:pt x="821" y="1129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2" name="任意多边形: 形状 291"/>
                <p:cNvSpPr/>
                <p:nvPr>
                  <p:custDataLst>
                    <p:tags r:id="rId46"/>
                  </p:custDataLst>
                </p:nvPr>
              </p:nvSpPr>
              <p:spPr>
                <a:xfrm>
                  <a:off x="6820899" y="5064493"/>
                  <a:ext cx="340031" cy="166472"/>
                </a:xfrm>
                <a:custGeom>
                  <a:avLst/>
                  <a:gdLst>
                    <a:gd name="connsiteX0" fmla="*/ 339790 w 340031"/>
                    <a:gd name="connsiteY0" fmla="*/ 77916 h 166472"/>
                    <a:gd name="connsiteX1" fmla="*/ 241759 w 340031"/>
                    <a:gd name="connsiteY1" fmla="*/ 3462 h 166472"/>
                    <a:gd name="connsiteX2" fmla="*/ 176080 w 340031"/>
                    <a:gd name="connsiteY2" fmla="*/ 3728 h 166472"/>
                    <a:gd name="connsiteX3" fmla="*/ 98790 w 340031"/>
                    <a:gd name="connsiteY3" fmla="*/ 28014 h 166472"/>
                    <a:gd name="connsiteX4" fmla="*/ 4570 w 340031"/>
                    <a:gd name="connsiteY4" fmla="*/ 45120 h 166472"/>
                    <a:gd name="connsiteX5" fmla="*/ 1379 w 340031"/>
                    <a:gd name="connsiteY5" fmla="*/ 53452 h 166472"/>
                    <a:gd name="connsiteX6" fmla="*/ 129546 w 340031"/>
                    <a:gd name="connsiteY6" fmla="*/ 152369 h 166472"/>
                    <a:gd name="connsiteX7" fmla="*/ 210382 w 340031"/>
                    <a:gd name="connsiteY7" fmla="*/ 166196 h 166472"/>
                    <a:gd name="connsiteX8" fmla="*/ 285722 w 340031"/>
                    <a:gd name="connsiteY8" fmla="*/ 143772 h 166472"/>
                    <a:gd name="connsiteX9" fmla="*/ 321708 w 340031"/>
                    <a:gd name="connsiteY9" fmla="*/ 118245 h 166472"/>
                    <a:gd name="connsiteX10" fmla="*/ 338106 w 340031"/>
                    <a:gd name="connsiteY10" fmla="*/ 81461 h 166472"/>
                    <a:gd name="connsiteX11" fmla="*/ 327470 w 340031"/>
                    <a:gd name="connsiteY11" fmla="*/ 84652 h 166472"/>
                    <a:gd name="connsiteX12" fmla="*/ 309388 w 340031"/>
                    <a:gd name="connsiteY12" fmla="*/ 114167 h 166472"/>
                    <a:gd name="connsiteX13" fmla="*/ 279872 w 340031"/>
                    <a:gd name="connsiteY13" fmla="*/ 134376 h 166472"/>
                    <a:gd name="connsiteX14" fmla="*/ 209053 w 340031"/>
                    <a:gd name="connsiteY14" fmla="*/ 155738 h 166472"/>
                    <a:gd name="connsiteX15" fmla="*/ 68211 w 340031"/>
                    <a:gd name="connsiteY15" fmla="*/ 104772 h 166472"/>
                    <a:gd name="connsiteX16" fmla="*/ 7938 w 340031"/>
                    <a:gd name="connsiteY16" fmla="*/ 46450 h 166472"/>
                    <a:gd name="connsiteX17" fmla="*/ 4748 w 340031"/>
                    <a:gd name="connsiteY17" fmla="*/ 54782 h 166472"/>
                    <a:gd name="connsiteX18" fmla="*/ 83013 w 340031"/>
                    <a:gd name="connsiteY18" fmla="*/ 41930 h 166472"/>
                    <a:gd name="connsiteX19" fmla="*/ 157201 w 340031"/>
                    <a:gd name="connsiteY19" fmla="*/ 17998 h 166472"/>
                    <a:gd name="connsiteX20" fmla="*/ 226780 w 340031"/>
                    <a:gd name="connsiteY20" fmla="*/ 9666 h 166472"/>
                    <a:gd name="connsiteX21" fmla="*/ 284925 w 340031"/>
                    <a:gd name="connsiteY21" fmla="*/ 30495 h 166472"/>
                    <a:gd name="connsiteX22" fmla="*/ 334826 w 340031"/>
                    <a:gd name="connsiteY22" fmla="*/ 80131 h 166472"/>
                    <a:gd name="connsiteX23" fmla="*/ 339790 w 340031"/>
                    <a:gd name="connsiteY23" fmla="*/ 77916 h 166472"/>
                    <a:gd name="connsiteX24" fmla="*/ 339790 w 340031"/>
                    <a:gd name="connsiteY24" fmla="*/ 77916 h 166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40031" h="166472">
                      <a:moveTo>
                        <a:pt x="339790" y="77916"/>
                      </a:moveTo>
                      <a:cubicBezTo>
                        <a:pt x="322949" y="39182"/>
                        <a:pt x="282000" y="12502"/>
                        <a:pt x="241759" y="3462"/>
                      </a:cubicBezTo>
                      <a:cubicBezTo>
                        <a:pt x="219955" y="-1413"/>
                        <a:pt x="197884" y="-970"/>
                        <a:pt x="176080" y="3728"/>
                      </a:cubicBezTo>
                      <a:cubicBezTo>
                        <a:pt x="149667" y="9489"/>
                        <a:pt x="124671" y="20302"/>
                        <a:pt x="98790" y="28014"/>
                      </a:cubicBezTo>
                      <a:cubicBezTo>
                        <a:pt x="68122" y="37143"/>
                        <a:pt x="36568" y="42904"/>
                        <a:pt x="4570" y="45120"/>
                      </a:cubicBezTo>
                      <a:cubicBezTo>
                        <a:pt x="139" y="45386"/>
                        <a:pt x="-1368" y="50261"/>
                        <a:pt x="1379" y="53452"/>
                      </a:cubicBezTo>
                      <a:cubicBezTo>
                        <a:pt x="36922" y="94579"/>
                        <a:pt x="78226" y="132338"/>
                        <a:pt x="129546" y="152369"/>
                      </a:cubicBezTo>
                      <a:cubicBezTo>
                        <a:pt x="155162" y="162385"/>
                        <a:pt x="182816" y="167792"/>
                        <a:pt x="210382" y="166196"/>
                      </a:cubicBezTo>
                      <a:cubicBezTo>
                        <a:pt x="236795" y="164690"/>
                        <a:pt x="262588" y="156535"/>
                        <a:pt x="285722" y="143772"/>
                      </a:cubicBezTo>
                      <a:cubicBezTo>
                        <a:pt x="298663" y="136681"/>
                        <a:pt x="310718" y="128083"/>
                        <a:pt x="321708" y="118245"/>
                      </a:cubicBezTo>
                      <a:cubicBezTo>
                        <a:pt x="332256" y="108849"/>
                        <a:pt x="341651" y="96263"/>
                        <a:pt x="338106" y="81461"/>
                      </a:cubicBezTo>
                      <a:cubicBezTo>
                        <a:pt x="336422" y="74547"/>
                        <a:pt x="325874" y="77738"/>
                        <a:pt x="327470" y="84652"/>
                      </a:cubicBezTo>
                      <a:cubicBezTo>
                        <a:pt x="330395" y="96883"/>
                        <a:pt x="317720" y="107343"/>
                        <a:pt x="309388" y="114167"/>
                      </a:cubicBezTo>
                      <a:cubicBezTo>
                        <a:pt x="300170" y="121790"/>
                        <a:pt x="290243" y="128526"/>
                        <a:pt x="279872" y="134376"/>
                      </a:cubicBezTo>
                      <a:cubicBezTo>
                        <a:pt x="258157" y="146608"/>
                        <a:pt x="234048" y="154408"/>
                        <a:pt x="209053" y="155738"/>
                      </a:cubicBezTo>
                      <a:cubicBezTo>
                        <a:pt x="157467" y="158574"/>
                        <a:pt x="108008" y="136149"/>
                        <a:pt x="68211" y="104772"/>
                      </a:cubicBezTo>
                      <a:cubicBezTo>
                        <a:pt x="46229" y="87400"/>
                        <a:pt x="26463" y="67368"/>
                        <a:pt x="7938" y="46450"/>
                      </a:cubicBezTo>
                      <a:cubicBezTo>
                        <a:pt x="6875" y="49198"/>
                        <a:pt x="5811" y="52034"/>
                        <a:pt x="4748" y="54782"/>
                      </a:cubicBezTo>
                      <a:cubicBezTo>
                        <a:pt x="31161" y="52654"/>
                        <a:pt x="57397" y="48489"/>
                        <a:pt x="83013" y="41930"/>
                      </a:cubicBezTo>
                      <a:cubicBezTo>
                        <a:pt x="108274" y="35459"/>
                        <a:pt x="132383" y="25709"/>
                        <a:pt x="157201" y="17998"/>
                      </a:cubicBezTo>
                      <a:cubicBezTo>
                        <a:pt x="179803" y="10996"/>
                        <a:pt x="203114" y="6653"/>
                        <a:pt x="226780" y="9666"/>
                      </a:cubicBezTo>
                      <a:cubicBezTo>
                        <a:pt x="247343" y="12325"/>
                        <a:pt x="267286" y="19505"/>
                        <a:pt x="284925" y="30495"/>
                      </a:cubicBezTo>
                      <a:cubicBezTo>
                        <a:pt x="305311" y="43082"/>
                        <a:pt x="321177" y="60632"/>
                        <a:pt x="334826" y="80131"/>
                      </a:cubicBezTo>
                      <a:cubicBezTo>
                        <a:pt x="336599" y="82525"/>
                        <a:pt x="341119" y="80929"/>
                        <a:pt x="339790" y="77916"/>
                      </a:cubicBezTo>
                      <a:lnTo>
                        <a:pt x="339790" y="779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293" name="图形 232"/>
            <p:cNvGrpSpPr/>
            <p:nvPr/>
          </p:nvGrpSpPr>
          <p:grpSpPr>
            <a:xfrm>
              <a:off x="7113739" y="3641424"/>
              <a:ext cx="1069945" cy="1459643"/>
              <a:chOff x="7113739" y="3641424"/>
              <a:chExt cx="1069945" cy="1459643"/>
            </a:xfrm>
          </p:grpSpPr>
          <p:grpSp>
            <p:nvGrpSpPr>
              <p:cNvPr id="294" name="图形 232"/>
              <p:cNvGrpSpPr/>
              <p:nvPr/>
            </p:nvGrpSpPr>
            <p:grpSpPr>
              <a:xfrm>
                <a:off x="7118144" y="3646418"/>
                <a:ext cx="1050596" cy="1006726"/>
                <a:chOff x="7118144" y="3646418"/>
                <a:chExt cx="1050596" cy="1006726"/>
              </a:xfrm>
            </p:grpSpPr>
            <p:sp>
              <p:nvSpPr>
                <p:cNvPr id="295" name="任意多边形: 形状 294"/>
                <p:cNvSpPr/>
                <p:nvPr>
                  <p:custDataLst>
                    <p:tags r:id="rId47"/>
                  </p:custDataLst>
                </p:nvPr>
              </p:nvSpPr>
              <p:spPr>
                <a:xfrm>
                  <a:off x="7468991" y="3646418"/>
                  <a:ext cx="200799" cy="468616"/>
                </a:xfrm>
                <a:custGeom>
                  <a:avLst/>
                  <a:gdLst>
                    <a:gd name="connsiteX0" fmla="*/ 121580 w 200799"/>
                    <a:gd name="connsiteY0" fmla="*/ 459309 h 468616"/>
                    <a:gd name="connsiteX1" fmla="*/ 3517 w 200799"/>
                    <a:gd name="connsiteY1" fmla="*/ 239582 h 468616"/>
                    <a:gd name="connsiteX2" fmla="*/ 2897 w 200799"/>
                    <a:gd name="connsiteY2" fmla="*/ 0 h 468616"/>
                    <a:gd name="connsiteX3" fmla="*/ 198693 w 200799"/>
                    <a:gd name="connsiteY3" fmla="*/ 245698 h 468616"/>
                    <a:gd name="connsiteX4" fmla="*/ 133014 w 200799"/>
                    <a:gd name="connsiteY4" fmla="*/ 468616 h 468616"/>
                    <a:gd name="connsiteX5" fmla="*/ 121580 w 200799"/>
                    <a:gd name="connsiteY5" fmla="*/ 459309 h 468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0799" h="468616">
                      <a:moveTo>
                        <a:pt x="121580" y="459309"/>
                      </a:moveTo>
                      <a:cubicBezTo>
                        <a:pt x="66626" y="377322"/>
                        <a:pt x="11051" y="336106"/>
                        <a:pt x="3517" y="239582"/>
                      </a:cubicBezTo>
                      <a:cubicBezTo>
                        <a:pt x="-4017" y="143058"/>
                        <a:pt x="2897" y="0"/>
                        <a:pt x="2897" y="0"/>
                      </a:cubicBezTo>
                      <a:cubicBezTo>
                        <a:pt x="2897" y="0"/>
                        <a:pt x="182561" y="150503"/>
                        <a:pt x="198693" y="245698"/>
                      </a:cubicBezTo>
                      <a:cubicBezTo>
                        <a:pt x="214824" y="340892"/>
                        <a:pt x="133014" y="468616"/>
                        <a:pt x="133014" y="468616"/>
                      </a:cubicBezTo>
                      <a:lnTo>
                        <a:pt x="121580" y="459309"/>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6" name="任意多边形: 形状 295"/>
                <p:cNvSpPr/>
                <p:nvPr>
                  <p:custDataLst>
                    <p:tags r:id="rId48"/>
                  </p:custDataLst>
                </p:nvPr>
              </p:nvSpPr>
              <p:spPr>
                <a:xfrm>
                  <a:off x="7302969" y="3930051"/>
                  <a:ext cx="227443" cy="381872"/>
                </a:xfrm>
                <a:custGeom>
                  <a:avLst/>
                  <a:gdLst>
                    <a:gd name="connsiteX0" fmla="*/ 246 w 227443"/>
                    <a:gd name="connsiteY0" fmla="*/ 0 h 381872"/>
                    <a:gd name="connsiteX1" fmla="*/ 210933 w 227443"/>
                    <a:gd name="connsiteY1" fmla="*/ 185248 h 381872"/>
                    <a:gd name="connsiteX2" fmla="*/ 221215 w 227443"/>
                    <a:gd name="connsiteY2" fmla="*/ 381842 h 381872"/>
                    <a:gd name="connsiteX3" fmla="*/ 84007 w 227443"/>
                    <a:gd name="connsiteY3" fmla="*/ 285406 h 381872"/>
                    <a:gd name="connsiteX4" fmla="*/ 246 w 227443"/>
                    <a:gd name="connsiteY4" fmla="*/ 0 h 381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443" h="381872">
                      <a:moveTo>
                        <a:pt x="246" y="0"/>
                      </a:moveTo>
                      <a:cubicBezTo>
                        <a:pt x="120613" y="70465"/>
                        <a:pt x="185051" y="102463"/>
                        <a:pt x="210933" y="185248"/>
                      </a:cubicBezTo>
                      <a:cubicBezTo>
                        <a:pt x="236814" y="268034"/>
                        <a:pt x="225646" y="380158"/>
                        <a:pt x="221215" y="381842"/>
                      </a:cubicBezTo>
                      <a:cubicBezTo>
                        <a:pt x="216871" y="383526"/>
                        <a:pt x="101202" y="314745"/>
                        <a:pt x="84007" y="285406"/>
                      </a:cubicBezTo>
                      <a:cubicBezTo>
                        <a:pt x="66811" y="256068"/>
                        <a:pt x="-4717" y="52029"/>
                        <a:pt x="246"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7" name="任意多边形: 形状 296"/>
                <p:cNvSpPr/>
                <p:nvPr>
                  <p:custDataLst>
                    <p:tags r:id="rId49"/>
                  </p:custDataLst>
                </p:nvPr>
              </p:nvSpPr>
              <p:spPr>
                <a:xfrm>
                  <a:off x="7118144" y="4292029"/>
                  <a:ext cx="341778" cy="241093"/>
                </a:xfrm>
                <a:custGeom>
                  <a:avLst/>
                  <a:gdLst>
                    <a:gd name="connsiteX0" fmla="*/ 0 w 341778"/>
                    <a:gd name="connsiteY0" fmla="*/ 276 h 241093"/>
                    <a:gd name="connsiteX1" fmla="*/ 238341 w 341778"/>
                    <a:gd name="connsiteY1" fmla="*/ 77477 h 241093"/>
                    <a:gd name="connsiteX2" fmla="*/ 341779 w 341778"/>
                    <a:gd name="connsiteY2" fmla="*/ 224701 h 241093"/>
                    <a:gd name="connsiteX3" fmla="*/ 97676 w 341778"/>
                    <a:gd name="connsiteY3" fmla="*/ 183840 h 241093"/>
                    <a:gd name="connsiteX4" fmla="*/ 0 w 341778"/>
                    <a:gd name="connsiteY4" fmla="*/ 276 h 2410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778" h="241093">
                      <a:moveTo>
                        <a:pt x="0" y="276"/>
                      </a:moveTo>
                      <a:cubicBezTo>
                        <a:pt x="72947" y="-3447"/>
                        <a:pt x="185337" y="30944"/>
                        <a:pt x="238341" y="77477"/>
                      </a:cubicBezTo>
                      <a:cubicBezTo>
                        <a:pt x="291345" y="124011"/>
                        <a:pt x="319531" y="214774"/>
                        <a:pt x="341779" y="224701"/>
                      </a:cubicBezTo>
                      <a:cubicBezTo>
                        <a:pt x="265109" y="269462"/>
                        <a:pt x="126217" y="211317"/>
                        <a:pt x="97676" y="183840"/>
                      </a:cubicBezTo>
                      <a:cubicBezTo>
                        <a:pt x="69136" y="156274"/>
                        <a:pt x="15600" y="92723"/>
                        <a:pt x="0" y="276"/>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8" name="任意多边形: 形状 297"/>
                <p:cNvSpPr/>
                <p:nvPr>
                  <p:custDataLst>
                    <p:tags r:id="rId50"/>
                  </p:custDataLst>
                </p:nvPr>
              </p:nvSpPr>
              <p:spPr>
                <a:xfrm>
                  <a:off x="7723205" y="4035971"/>
                  <a:ext cx="139257" cy="351794"/>
                </a:xfrm>
                <a:custGeom>
                  <a:avLst/>
                  <a:gdLst>
                    <a:gd name="connsiteX0" fmla="*/ 111025 w 139257"/>
                    <a:gd name="connsiteY0" fmla="*/ 0 h 351794"/>
                    <a:gd name="connsiteX1" fmla="*/ 3688 w 139257"/>
                    <a:gd name="connsiteY1" fmla="*/ 171421 h 351794"/>
                    <a:gd name="connsiteX2" fmla="*/ 19022 w 139257"/>
                    <a:gd name="connsiteY2" fmla="*/ 351794 h 351794"/>
                    <a:gd name="connsiteX3" fmla="*/ 133361 w 139257"/>
                    <a:gd name="connsiteY3" fmla="*/ 215739 h 351794"/>
                    <a:gd name="connsiteX4" fmla="*/ 111025 w 139257"/>
                    <a:gd name="connsiteY4" fmla="*/ 0 h 3517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257" h="351794">
                      <a:moveTo>
                        <a:pt x="111025" y="0"/>
                      </a:moveTo>
                      <a:cubicBezTo>
                        <a:pt x="94805" y="66565"/>
                        <a:pt x="17426" y="88724"/>
                        <a:pt x="3688" y="171421"/>
                      </a:cubicBezTo>
                      <a:cubicBezTo>
                        <a:pt x="-10051" y="254118"/>
                        <a:pt x="19022" y="351794"/>
                        <a:pt x="19022" y="351794"/>
                      </a:cubicBezTo>
                      <a:cubicBezTo>
                        <a:pt x="19022" y="351794"/>
                        <a:pt x="116432" y="295068"/>
                        <a:pt x="133361" y="215739"/>
                      </a:cubicBezTo>
                      <a:cubicBezTo>
                        <a:pt x="150202" y="136410"/>
                        <a:pt x="127246" y="18702"/>
                        <a:pt x="111025"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299" name="任意多边形: 形状 298"/>
                <p:cNvSpPr/>
                <p:nvPr>
                  <p:custDataLst>
                    <p:tags r:id="rId51"/>
                  </p:custDataLst>
                </p:nvPr>
              </p:nvSpPr>
              <p:spPr>
                <a:xfrm>
                  <a:off x="7802853" y="4464880"/>
                  <a:ext cx="365887" cy="188263"/>
                </a:xfrm>
                <a:custGeom>
                  <a:avLst/>
                  <a:gdLst>
                    <a:gd name="connsiteX0" fmla="*/ 0 w 365887"/>
                    <a:gd name="connsiteY0" fmla="*/ 59207 h 188263"/>
                    <a:gd name="connsiteX1" fmla="*/ 189237 w 365887"/>
                    <a:gd name="connsiteY1" fmla="*/ 185956 h 188263"/>
                    <a:gd name="connsiteX2" fmla="*/ 365887 w 365887"/>
                    <a:gd name="connsiteY2" fmla="*/ 140929 h 188263"/>
                    <a:gd name="connsiteX3" fmla="*/ 240025 w 365887"/>
                    <a:gd name="connsiteY3" fmla="*/ 40327 h 188263"/>
                    <a:gd name="connsiteX4" fmla="*/ 112390 w 365887"/>
                    <a:gd name="connsiteY4" fmla="*/ 3189 h 188263"/>
                    <a:gd name="connsiteX5" fmla="*/ 0 w 365887"/>
                    <a:gd name="connsiteY5" fmla="*/ 59207 h 18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5887" h="188263">
                      <a:moveTo>
                        <a:pt x="0" y="59207"/>
                      </a:moveTo>
                      <a:cubicBezTo>
                        <a:pt x="33061" y="123911"/>
                        <a:pt x="101842" y="171242"/>
                        <a:pt x="189237" y="185956"/>
                      </a:cubicBezTo>
                      <a:cubicBezTo>
                        <a:pt x="276632" y="200580"/>
                        <a:pt x="365887" y="140929"/>
                        <a:pt x="365887" y="140929"/>
                      </a:cubicBezTo>
                      <a:cubicBezTo>
                        <a:pt x="365887" y="140929"/>
                        <a:pt x="270693" y="59384"/>
                        <a:pt x="240025" y="40327"/>
                      </a:cubicBezTo>
                      <a:cubicBezTo>
                        <a:pt x="209269" y="21271"/>
                        <a:pt x="167964" y="-10107"/>
                        <a:pt x="112390" y="3189"/>
                      </a:cubicBezTo>
                      <a:cubicBezTo>
                        <a:pt x="56815" y="16484"/>
                        <a:pt x="0" y="59207"/>
                        <a:pt x="0" y="59207"/>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0" name="任意多边形: 形状 299"/>
                <p:cNvSpPr/>
                <p:nvPr>
                  <p:custDataLst>
                    <p:tags r:id="rId52"/>
                  </p:custDataLst>
                </p:nvPr>
              </p:nvSpPr>
              <p:spPr>
                <a:xfrm>
                  <a:off x="7862981" y="4472810"/>
                  <a:ext cx="295551" cy="138104"/>
                </a:xfrm>
                <a:custGeom>
                  <a:avLst/>
                  <a:gdLst>
                    <a:gd name="connsiteX0" fmla="*/ 294591 w 295551"/>
                    <a:gd name="connsiteY0" fmla="*/ 128124 h 138104"/>
                    <a:gd name="connsiteX1" fmla="*/ 265164 w 295551"/>
                    <a:gd name="connsiteY1" fmla="*/ 105255 h 138104"/>
                    <a:gd name="connsiteX2" fmla="*/ 236181 w 295551"/>
                    <a:gd name="connsiteY2" fmla="*/ 81147 h 138104"/>
                    <a:gd name="connsiteX3" fmla="*/ 172452 w 295551"/>
                    <a:gd name="connsiteY3" fmla="*/ 30004 h 138104"/>
                    <a:gd name="connsiteX4" fmla="*/ 93477 w 295551"/>
                    <a:gd name="connsiteY4" fmla="*/ 2350 h 138104"/>
                    <a:gd name="connsiteX5" fmla="*/ 7146 w 295551"/>
                    <a:gd name="connsiteY5" fmla="*/ 12897 h 138104"/>
                    <a:gd name="connsiteX6" fmla="*/ 15833 w 295551"/>
                    <a:gd name="connsiteY6" fmla="*/ 42147 h 138104"/>
                    <a:gd name="connsiteX7" fmla="*/ 55187 w 295551"/>
                    <a:gd name="connsiteY7" fmla="*/ 36563 h 138104"/>
                    <a:gd name="connsiteX8" fmla="*/ 94364 w 295551"/>
                    <a:gd name="connsiteY8" fmla="*/ 36386 h 138104"/>
                    <a:gd name="connsiteX9" fmla="*/ 168374 w 295551"/>
                    <a:gd name="connsiteY9" fmla="*/ 62976 h 138104"/>
                    <a:gd name="connsiteX10" fmla="*/ 227849 w 295551"/>
                    <a:gd name="connsiteY10" fmla="*/ 109953 h 138104"/>
                    <a:gd name="connsiteX11" fmla="*/ 291223 w 295551"/>
                    <a:gd name="connsiteY11" fmla="*/ 137342 h 138104"/>
                    <a:gd name="connsiteX12" fmla="*/ 294591 w 295551"/>
                    <a:gd name="connsiteY12" fmla="*/ 128124 h 138104"/>
                    <a:gd name="connsiteX13" fmla="*/ 294591 w 295551"/>
                    <a:gd name="connsiteY13" fmla="*/ 128124 h 138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5551" h="138104">
                      <a:moveTo>
                        <a:pt x="294591" y="128124"/>
                      </a:moveTo>
                      <a:cubicBezTo>
                        <a:pt x="287146" y="118462"/>
                        <a:pt x="275003" y="112258"/>
                        <a:pt x="265164" y="105255"/>
                      </a:cubicBezTo>
                      <a:cubicBezTo>
                        <a:pt x="254883" y="97987"/>
                        <a:pt x="245399" y="89567"/>
                        <a:pt x="236181" y="81147"/>
                      </a:cubicBezTo>
                      <a:cubicBezTo>
                        <a:pt x="216149" y="62799"/>
                        <a:pt x="195763" y="44097"/>
                        <a:pt x="172452" y="30004"/>
                      </a:cubicBezTo>
                      <a:cubicBezTo>
                        <a:pt x="148431" y="15468"/>
                        <a:pt x="121309" y="5806"/>
                        <a:pt x="93477" y="2350"/>
                      </a:cubicBezTo>
                      <a:cubicBezTo>
                        <a:pt x="66798" y="-1019"/>
                        <a:pt x="30192" y="-3057"/>
                        <a:pt x="7146" y="12897"/>
                      </a:cubicBezTo>
                      <a:cubicBezTo>
                        <a:pt x="-5794" y="21849"/>
                        <a:pt x="-122" y="41881"/>
                        <a:pt x="15833" y="42147"/>
                      </a:cubicBezTo>
                      <a:cubicBezTo>
                        <a:pt x="29128" y="42413"/>
                        <a:pt x="41892" y="37981"/>
                        <a:pt x="55187" y="36563"/>
                      </a:cubicBezTo>
                      <a:cubicBezTo>
                        <a:pt x="68128" y="35145"/>
                        <a:pt x="81334" y="34967"/>
                        <a:pt x="94364" y="36386"/>
                      </a:cubicBezTo>
                      <a:cubicBezTo>
                        <a:pt x="120777" y="39311"/>
                        <a:pt x="146215" y="48440"/>
                        <a:pt x="168374" y="62976"/>
                      </a:cubicBezTo>
                      <a:cubicBezTo>
                        <a:pt x="189470" y="76892"/>
                        <a:pt x="207640" y="94796"/>
                        <a:pt x="227849" y="109953"/>
                      </a:cubicBezTo>
                      <a:cubicBezTo>
                        <a:pt x="244690" y="122628"/>
                        <a:pt x="268621" y="142217"/>
                        <a:pt x="291223" y="137342"/>
                      </a:cubicBezTo>
                      <a:cubicBezTo>
                        <a:pt x="294769" y="136455"/>
                        <a:pt x="296896" y="131137"/>
                        <a:pt x="294591" y="128124"/>
                      </a:cubicBezTo>
                      <a:lnTo>
                        <a:pt x="294591" y="12812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1" name="任意多边形: 形状 300"/>
                <p:cNvSpPr/>
                <p:nvPr>
                  <p:custDataLst>
                    <p:tags r:id="rId53"/>
                  </p:custDataLst>
                </p:nvPr>
              </p:nvSpPr>
              <p:spPr>
                <a:xfrm>
                  <a:off x="7705446" y="4051276"/>
                  <a:ext cx="135299" cy="231016"/>
                </a:xfrm>
                <a:custGeom>
                  <a:avLst/>
                  <a:gdLst>
                    <a:gd name="connsiteX0" fmla="*/ 119655 w 135299"/>
                    <a:gd name="connsiteY0" fmla="*/ 1624 h 231016"/>
                    <a:gd name="connsiteX1" fmla="*/ 101573 w 135299"/>
                    <a:gd name="connsiteY1" fmla="*/ 23783 h 231016"/>
                    <a:gd name="connsiteX2" fmla="*/ 83049 w 135299"/>
                    <a:gd name="connsiteY2" fmla="*/ 46917 h 231016"/>
                    <a:gd name="connsiteX3" fmla="*/ 45379 w 135299"/>
                    <a:gd name="connsiteY3" fmla="*/ 94515 h 231016"/>
                    <a:gd name="connsiteX4" fmla="*/ 22511 w 135299"/>
                    <a:gd name="connsiteY4" fmla="*/ 151862 h 231016"/>
                    <a:gd name="connsiteX5" fmla="*/ 12495 w 135299"/>
                    <a:gd name="connsiteY5" fmla="*/ 179516 h 231016"/>
                    <a:gd name="connsiteX6" fmla="*/ 352 w 135299"/>
                    <a:gd name="connsiteY6" fmla="*/ 210716 h 231016"/>
                    <a:gd name="connsiteX7" fmla="*/ 24549 w 135299"/>
                    <a:gd name="connsiteY7" fmla="*/ 228443 h 231016"/>
                    <a:gd name="connsiteX8" fmla="*/ 56369 w 135299"/>
                    <a:gd name="connsiteY8" fmla="*/ 172780 h 231016"/>
                    <a:gd name="connsiteX9" fmla="*/ 76401 w 135299"/>
                    <a:gd name="connsiteY9" fmla="*/ 113571 h 231016"/>
                    <a:gd name="connsiteX10" fmla="*/ 107601 w 135299"/>
                    <a:gd name="connsiteY10" fmla="*/ 62872 h 231016"/>
                    <a:gd name="connsiteX11" fmla="*/ 135255 w 135299"/>
                    <a:gd name="connsiteY11" fmla="*/ 10134 h 231016"/>
                    <a:gd name="connsiteX12" fmla="*/ 119655 w 135299"/>
                    <a:gd name="connsiteY12" fmla="*/ 1624 h 231016"/>
                    <a:gd name="connsiteX13" fmla="*/ 119655 w 135299"/>
                    <a:gd name="connsiteY13" fmla="*/ 1624 h 231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5299" h="231016">
                      <a:moveTo>
                        <a:pt x="119655" y="1624"/>
                      </a:moveTo>
                      <a:cubicBezTo>
                        <a:pt x="111501" y="7120"/>
                        <a:pt x="107246" y="15984"/>
                        <a:pt x="101573" y="23783"/>
                      </a:cubicBezTo>
                      <a:cubicBezTo>
                        <a:pt x="95812" y="31761"/>
                        <a:pt x="89519" y="39472"/>
                        <a:pt x="83049" y="46917"/>
                      </a:cubicBezTo>
                      <a:cubicBezTo>
                        <a:pt x="69665" y="62340"/>
                        <a:pt x="55572" y="76699"/>
                        <a:pt x="45379" y="94515"/>
                      </a:cubicBezTo>
                      <a:cubicBezTo>
                        <a:pt x="35097" y="112419"/>
                        <a:pt x="28892" y="132273"/>
                        <a:pt x="22511" y="151862"/>
                      </a:cubicBezTo>
                      <a:cubicBezTo>
                        <a:pt x="19497" y="161168"/>
                        <a:pt x="16483" y="170564"/>
                        <a:pt x="12495" y="179516"/>
                      </a:cubicBezTo>
                      <a:cubicBezTo>
                        <a:pt x="7974" y="189709"/>
                        <a:pt x="2745" y="199725"/>
                        <a:pt x="352" y="210716"/>
                      </a:cubicBezTo>
                      <a:cubicBezTo>
                        <a:pt x="-2485" y="223923"/>
                        <a:pt x="12406" y="236597"/>
                        <a:pt x="24549" y="228443"/>
                      </a:cubicBezTo>
                      <a:cubicBezTo>
                        <a:pt x="43251" y="215857"/>
                        <a:pt x="49988" y="193343"/>
                        <a:pt x="56369" y="172780"/>
                      </a:cubicBezTo>
                      <a:cubicBezTo>
                        <a:pt x="62485" y="152925"/>
                        <a:pt x="67272" y="132273"/>
                        <a:pt x="76401" y="113571"/>
                      </a:cubicBezTo>
                      <a:cubicBezTo>
                        <a:pt x="85087" y="95933"/>
                        <a:pt x="96078" y="78826"/>
                        <a:pt x="107601" y="62872"/>
                      </a:cubicBezTo>
                      <a:cubicBezTo>
                        <a:pt x="117882" y="48601"/>
                        <a:pt x="136319" y="28836"/>
                        <a:pt x="135255" y="10134"/>
                      </a:cubicBezTo>
                      <a:cubicBezTo>
                        <a:pt x="134900" y="2688"/>
                        <a:pt x="126391" y="-2896"/>
                        <a:pt x="119655" y="1624"/>
                      </a:cubicBezTo>
                      <a:lnTo>
                        <a:pt x="119655" y="162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2" name="任意多边形: 形状 301"/>
                <p:cNvSpPr/>
                <p:nvPr>
                  <p:custDataLst>
                    <p:tags r:id="rId54"/>
                  </p:custDataLst>
                </p:nvPr>
              </p:nvSpPr>
              <p:spPr>
                <a:xfrm>
                  <a:off x="7481728" y="3664763"/>
                  <a:ext cx="185164" cy="256660"/>
                </a:xfrm>
                <a:custGeom>
                  <a:avLst/>
                  <a:gdLst>
                    <a:gd name="connsiteX0" fmla="*/ 1240 w 185164"/>
                    <a:gd name="connsiteY0" fmla="*/ 800 h 256660"/>
                    <a:gd name="connsiteX1" fmla="*/ 3278 w 185164"/>
                    <a:gd name="connsiteY1" fmla="*/ 33949 h 256660"/>
                    <a:gd name="connsiteX2" fmla="*/ 18524 w 185164"/>
                    <a:gd name="connsiteY2" fmla="*/ 67188 h 256660"/>
                    <a:gd name="connsiteX3" fmla="*/ 71439 w 185164"/>
                    <a:gd name="connsiteY3" fmla="*/ 127814 h 256660"/>
                    <a:gd name="connsiteX4" fmla="*/ 128875 w 185164"/>
                    <a:gd name="connsiteY4" fmla="*/ 185516 h 256660"/>
                    <a:gd name="connsiteX5" fmla="*/ 148375 w 185164"/>
                    <a:gd name="connsiteY5" fmla="*/ 219464 h 256660"/>
                    <a:gd name="connsiteX6" fmla="*/ 152806 w 185164"/>
                    <a:gd name="connsiteY6" fmla="*/ 236305 h 256660"/>
                    <a:gd name="connsiteX7" fmla="*/ 159543 w 185164"/>
                    <a:gd name="connsiteY7" fmla="*/ 251284 h 256660"/>
                    <a:gd name="connsiteX8" fmla="*/ 172484 w 185164"/>
                    <a:gd name="connsiteY8" fmla="*/ 254386 h 256660"/>
                    <a:gd name="connsiteX9" fmla="*/ 184715 w 185164"/>
                    <a:gd name="connsiteY9" fmla="*/ 220705 h 256660"/>
                    <a:gd name="connsiteX10" fmla="*/ 169736 w 185164"/>
                    <a:gd name="connsiteY10" fmla="*/ 181971 h 256660"/>
                    <a:gd name="connsiteX11" fmla="*/ 110616 w 185164"/>
                    <a:gd name="connsiteY11" fmla="*/ 118153 h 256660"/>
                    <a:gd name="connsiteX12" fmla="*/ 48571 w 185164"/>
                    <a:gd name="connsiteY12" fmla="*/ 61072 h 256660"/>
                    <a:gd name="connsiteX13" fmla="*/ 24462 w 185164"/>
                    <a:gd name="connsiteY13" fmla="*/ 29961 h 256660"/>
                    <a:gd name="connsiteX14" fmla="*/ 11965 w 185164"/>
                    <a:gd name="connsiteY14" fmla="*/ 14982 h 256660"/>
                    <a:gd name="connsiteX15" fmla="*/ 3012 w 185164"/>
                    <a:gd name="connsiteY15" fmla="*/ 179 h 256660"/>
                    <a:gd name="connsiteX16" fmla="*/ 1240 w 185164"/>
                    <a:gd name="connsiteY16" fmla="*/ 800 h 256660"/>
                    <a:gd name="connsiteX17" fmla="*/ 1240 w 185164"/>
                    <a:gd name="connsiteY17" fmla="*/ 800 h 256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5164" h="256660">
                      <a:moveTo>
                        <a:pt x="1240" y="800"/>
                      </a:moveTo>
                      <a:cubicBezTo>
                        <a:pt x="-1951" y="10284"/>
                        <a:pt x="1860" y="24199"/>
                        <a:pt x="3278" y="33949"/>
                      </a:cubicBezTo>
                      <a:cubicBezTo>
                        <a:pt x="4962" y="45738"/>
                        <a:pt x="11965" y="57438"/>
                        <a:pt x="18524" y="67188"/>
                      </a:cubicBezTo>
                      <a:cubicBezTo>
                        <a:pt x="33503" y="89524"/>
                        <a:pt x="52205" y="109112"/>
                        <a:pt x="71439" y="127814"/>
                      </a:cubicBezTo>
                      <a:cubicBezTo>
                        <a:pt x="90850" y="146605"/>
                        <a:pt x="111768" y="164510"/>
                        <a:pt x="128875" y="185516"/>
                      </a:cubicBezTo>
                      <a:cubicBezTo>
                        <a:pt x="137029" y="195621"/>
                        <a:pt x="144475" y="207055"/>
                        <a:pt x="148375" y="219464"/>
                      </a:cubicBezTo>
                      <a:cubicBezTo>
                        <a:pt x="150147" y="224959"/>
                        <a:pt x="151300" y="230720"/>
                        <a:pt x="152806" y="236305"/>
                      </a:cubicBezTo>
                      <a:cubicBezTo>
                        <a:pt x="154313" y="241888"/>
                        <a:pt x="157416" y="246232"/>
                        <a:pt x="159543" y="251284"/>
                      </a:cubicBezTo>
                      <a:cubicBezTo>
                        <a:pt x="161847" y="256691"/>
                        <a:pt x="167963" y="258552"/>
                        <a:pt x="172484" y="254386"/>
                      </a:cubicBezTo>
                      <a:cubicBezTo>
                        <a:pt x="182677" y="244902"/>
                        <a:pt x="186577" y="234975"/>
                        <a:pt x="184715" y="220705"/>
                      </a:cubicBezTo>
                      <a:cubicBezTo>
                        <a:pt x="182943" y="207055"/>
                        <a:pt x="176738" y="193671"/>
                        <a:pt x="169736" y="181971"/>
                      </a:cubicBezTo>
                      <a:cubicBezTo>
                        <a:pt x="154579" y="156887"/>
                        <a:pt x="132509" y="137210"/>
                        <a:pt x="110616" y="118153"/>
                      </a:cubicBezTo>
                      <a:cubicBezTo>
                        <a:pt x="89432" y="99717"/>
                        <a:pt x="67273" y="82167"/>
                        <a:pt x="48571" y="61072"/>
                      </a:cubicBezTo>
                      <a:cubicBezTo>
                        <a:pt x="39796" y="51233"/>
                        <a:pt x="32439" y="40331"/>
                        <a:pt x="24462" y="29961"/>
                      </a:cubicBezTo>
                      <a:cubicBezTo>
                        <a:pt x="20474" y="24820"/>
                        <a:pt x="15510" y="20565"/>
                        <a:pt x="11965" y="14982"/>
                      </a:cubicBezTo>
                      <a:cubicBezTo>
                        <a:pt x="8774" y="10018"/>
                        <a:pt x="7090" y="4345"/>
                        <a:pt x="3012" y="179"/>
                      </a:cubicBezTo>
                      <a:cubicBezTo>
                        <a:pt x="2392" y="-264"/>
                        <a:pt x="1506" y="179"/>
                        <a:pt x="1240" y="800"/>
                      </a:cubicBezTo>
                      <a:lnTo>
                        <a:pt x="1240" y="80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3" name="任意多边形: 形状 302"/>
                <p:cNvSpPr/>
                <p:nvPr>
                  <p:custDataLst>
                    <p:tags r:id="rId55"/>
                  </p:custDataLst>
                </p:nvPr>
              </p:nvSpPr>
              <p:spPr>
                <a:xfrm>
                  <a:off x="7305918" y="3943003"/>
                  <a:ext cx="97103" cy="251292"/>
                </a:xfrm>
                <a:custGeom>
                  <a:avLst/>
                  <a:gdLst>
                    <a:gd name="connsiteX0" fmla="*/ 133 w 97103"/>
                    <a:gd name="connsiteY0" fmla="*/ 10093 h 251292"/>
                    <a:gd name="connsiteX1" fmla="*/ 6603 w 97103"/>
                    <a:gd name="connsiteY1" fmla="*/ 36507 h 251292"/>
                    <a:gd name="connsiteX2" fmla="*/ 15644 w 97103"/>
                    <a:gd name="connsiteY2" fmla="*/ 65845 h 251292"/>
                    <a:gd name="connsiteX3" fmla="*/ 29826 w 97103"/>
                    <a:gd name="connsiteY3" fmla="*/ 123636 h 251292"/>
                    <a:gd name="connsiteX4" fmla="*/ 55530 w 97103"/>
                    <a:gd name="connsiteY4" fmla="*/ 224237 h 251292"/>
                    <a:gd name="connsiteX5" fmla="*/ 70421 w 97103"/>
                    <a:gd name="connsiteY5" fmla="*/ 242850 h 251292"/>
                    <a:gd name="connsiteX6" fmla="*/ 90009 w 97103"/>
                    <a:gd name="connsiteY6" fmla="*/ 251182 h 251292"/>
                    <a:gd name="connsiteX7" fmla="*/ 92669 w 97103"/>
                    <a:gd name="connsiteY7" fmla="*/ 221844 h 251292"/>
                    <a:gd name="connsiteX8" fmla="*/ 77246 w 97103"/>
                    <a:gd name="connsiteY8" fmla="*/ 175487 h 251292"/>
                    <a:gd name="connsiteX9" fmla="*/ 66078 w 97103"/>
                    <a:gd name="connsiteY9" fmla="*/ 125497 h 251292"/>
                    <a:gd name="connsiteX10" fmla="*/ 46755 w 97103"/>
                    <a:gd name="connsiteY10" fmla="*/ 62831 h 251292"/>
                    <a:gd name="connsiteX11" fmla="*/ 33460 w 97103"/>
                    <a:gd name="connsiteY11" fmla="*/ 30480 h 251292"/>
                    <a:gd name="connsiteX12" fmla="*/ 17240 w 97103"/>
                    <a:gd name="connsiteY12" fmla="*/ 2471 h 251292"/>
                    <a:gd name="connsiteX13" fmla="*/ 133 w 97103"/>
                    <a:gd name="connsiteY13" fmla="*/ 10093 h 251292"/>
                    <a:gd name="connsiteX14" fmla="*/ 133 w 97103"/>
                    <a:gd name="connsiteY14" fmla="*/ 10093 h 251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103" h="251292">
                      <a:moveTo>
                        <a:pt x="133" y="10093"/>
                      </a:moveTo>
                      <a:cubicBezTo>
                        <a:pt x="-842" y="19134"/>
                        <a:pt x="3767" y="28086"/>
                        <a:pt x="6603" y="36507"/>
                      </a:cubicBezTo>
                      <a:cubicBezTo>
                        <a:pt x="9794" y="46257"/>
                        <a:pt x="12808" y="56007"/>
                        <a:pt x="15644" y="65845"/>
                      </a:cubicBezTo>
                      <a:cubicBezTo>
                        <a:pt x="21051" y="84902"/>
                        <a:pt x="25571" y="104313"/>
                        <a:pt x="29826" y="123636"/>
                      </a:cubicBezTo>
                      <a:cubicBezTo>
                        <a:pt x="37183" y="156962"/>
                        <a:pt x="39576" y="193480"/>
                        <a:pt x="55530" y="224237"/>
                      </a:cubicBezTo>
                      <a:cubicBezTo>
                        <a:pt x="59164" y="231150"/>
                        <a:pt x="64394" y="237975"/>
                        <a:pt x="70421" y="242850"/>
                      </a:cubicBezTo>
                      <a:cubicBezTo>
                        <a:pt x="74853" y="246484"/>
                        <a:pt x="83894" y="252157"/>
                        <a:pt x="90009" y="251182"/>
                      </a:cubicBezTo>
                      <a:cubicBezTo>
                        <a:pt x="102684" y="249144"/>
                        <a:pt x="94973" y="229112"/>
                        <a:pt x="92669" y="221844"/>
                      </a:cubicBezTo>
                      <a:cubicBezTo>
                        <a:pt x="87794" y="206244"/>
                        <a:pt x="81235" y="191442"/>
                        <a:pt x="77246" y="175487"/>
                      </a:cubicBezTo>
                      <a:cubicBezTo>
                        <a:pt x="73169" y="158912"/>
                        <a:pt x="69978" y="142072"/>
                        <a:pt x="66078" y="125497"/>
                      </a:cubicBezTo>
                      <a:cubicBezTo>
                        <a:pt x="61026" y="104136"/>
                        <a:pt x="54467" y="83395"/>
                        <a:pt x="46755" y="62831"/>
                      </a:cubicBezTo>
                      <a:cubicBezTo>
                        <a:pt x="42589" y="51929"/>
                        <a:pt x="38158" y="41116"/>
                        <a:pt x="33460" y="30480"/>
                      </a:cubicBezTo>
                      <a:cubicBezTo>
                        <a:pt x="29205" y="20995"/>
                        <a:pt x="25660" y="8941"/>
                        <a:pt x="17240" y="2471"/>
                      </a:cubicBezTo>
                      <a:cubicBezTo>
                        <a:pt x="9794" y="-3025"/>
                        <a:pt x="1108" y="1141"/>
                        <a:pt x="133" y="10093"/>
                      </a:cubicBezTo>
                      <a:lnTo>
                        <a:pt x="133" y="1009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4" name="任意多边形: 形状 303"/>
                <p:cNvSpPr/>
                <p:nvPr>
                  <p:custDataLst>
                    <p:tags r:id="rId56"/>
                  </p:custDataLst>
                </p:nvPr>
              </p:nvSpPr>
              <p:spPr>
                <a:xfrm>
                  <a:off x="7129674" y="4290871"/>
                  <a:ext cx="199074" cy="227322"/>
                </a:xfrm>
                <a:custGeom>
                  <a:avLst/>
                  <a:gdLst>
                    <a:gd name="connsiteX0" fmla="*/ 1233 w 199074"/>
                    <a:gd name="connsiteY0" fmla="*/ 7816 h 227322"/>
                    <a:gd name="connsiteX1" fmla="*/ 7969 w 199074"/>
                    <a:gd name="connsiteY1" fmla="*/ 47259 h 227322"/>
                    <a:gd name="connsiteX2" fmla="*/ 21442 w 199074"/>
                    <a:gd name="connsiteY2" fmla="*/ 87677 h 227322"/>
                    <a:gd name="connsiteX3" fmla="*/ 50426 w 199074"/>
                    <a:gd name="connsiteY3" fmla="*/ 156015 h 227322"/>
                    <a:gd name="connsiteX4" fmla="*/ 106177 w 199074"/>
                    <a:gd name="connsiteY4" fmla="*/ 200953 h 227322"/>
                    <a:gd name="connsiteX5" fmla="*/ 143582 w 199074"/>
                    <a:gd name="connsiteY5" fmla="*/ 216818 h 227322"/>
                    <a:gd name="connsiteX6" fmla="*/ 184708 w 199074"/>
                    <a:gd name="connsiteY6" fmla="*/ 227012 h 227322"/>
                    <a:gd name="connsiteX7" fmla="*/ 193395 w 199074"/>
                    <a:gd name="connsiteY7" fmla="*/ 204941 h 227322"/>
                    <a:gd name="connsiteX8" fmla="*/ 160865 w 199074"/>
                    <a:gd name="connsiteY8" fmla="*/ 183403 h 227322"/>
                    <a:gd name="connsiteX9" fmla="*/ 127982 w 199074"/>
                    <a:gd name="connsiteY9" fmla="*/ 168601 h 227322"/>
                    <a:gd name="connsiteX10" fmla="*/ 78966 w 199074"/>
                    <a:gd name="connsiteY10" fmla="*/ 130665 h 227322"/>
                    <a:gd name="connsiteX11" fmla="*/ 52464 w 199074"/>
                    <a:gd name="connsiteY11" fmla="*/ 69684 h 227322"/>
                    <a:gd name="connsiteX12" fmla="*/ 36244 w 199074"/>
                    <a:gd name="connsiteY12" fmla="*/ 32191 h 227322"/>
                    <a:gd name="connsiteX13" fmla="*/ 16124 w 199074"/>
                    <a:gd name="connsiteY13" fmla="*/ 1257 h 227322"/>
                    <a:gd name="connsiteX14" fmla="*/ 1233 w 199074"/>
                    <a:gd name="connsiteY14" fmla="*/ 7816 h 227322"/>
                    <a:gd name="connsiteX15" fmla="*/ 1233 w 199074"/>
                    <a:gd name="connsiteY15" fmla="*/ 7816 h 22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9074" h="227322">
                      <a:moveTo>
                        <a:pt x="1233" y="7816"/>
                      </a:moveTo>
                      <a:cubicBezTo>
                        <a:pt x="-2933" y="19516"/>
                        <a:pt x="4512" y="35825"/>
                        <a:pt x="7969" y="47259"/>
                      </a:cubicBezTo>
                      <a:cubicBezTo>
                        <a:pt x="12046" y="60820"/>
                        <a:pt x="16655" y="74293"/>
                        <a:pt x="21442" y="87677"/>
                      </a:cubicBezTo>
                      <a:cubicBezTo>
                        <a:pt x="29774" y="110722"/>
                        <a:pt x="37042" y="135274"/>
                        <a:pt x="50426" y="156015"/>
                      </a:cubicBezTo>
                      <a:cubicBezTo>
                        <a:pt x="63987" y="177110"/>
                        <a:pt x="83575" y="190760"/>
                        <a:pt x="106177" y="200953"/>
                      </a:cubicBezTo>
                      <a:cubicBezTo>
                        <a:pt x="118498" y="206537"/>
                        <a:pt x="130907" y="212121"/>
                        <a:pt x="143582" y="216818"/>
                      </a:cubicBezTo>
                      <a:cubicBezTo>
                        <a:pt x="157143" y="221871"/>
                        <a:pt x="170704" y="224175"/>
                        <a:pt x="184708" y="227012"/>
                      </a:cubicBezTo>
                      <a:cubicBezTo>
                        <a:pt x="198624" y="229848"/>
                        <a:pt x="204208" y="212564"/>
                        <a:pt x="193395" y="204941"/>
                      </a:cubicBezTo>
                      <a:cubicBezTo>
                        <a:pt x="182670" y="197408"/>
                        <a:pt x="172565" y="189519"/>
                        <a:pt x="160865" y="183403"/>
                      </a:cubicBezTo>
                      <a:cubicBezTo>
                        <a:pt x="150229" y="177819"/>
                        <a:pt x="138972" y="173476"/>
                        <a:pt x="127982" y="168601"/>
                      </a:cubicBezTo>
                      <a:cubicBezTo>
                        <a:pt x="108216" y="159737"/>
                        <a:pt x="90489" y="149633"/>
                        <a:pt x="78966" y="130665"/>
                      </a:cubicBezTo>
                      <a:cubicBezTo>
                        <a:pt x="67444" y="111786"/>
                        <a:pt x="60707" y="90158"/>
                        <a:pt x="52464" y="69684"/>
                      </a:cubicBezTo>
                      <a:cubicBezTo>
                        <a:pt x="47323" y="57097"/>
                        <a:pt x="42005" y="44511"/>
                        <a:pt x="36244" y="32191"/>
                      </a:cubicBezTo>
                      <a:cubicBezTo>
                        <a:pt x="31192" y="21466"/>
                        <a:pt x="27026" y="7195"/>
                        <a:pt x="16124" y="1257"/>
                      </a:cubicBezTo>
                      <a:cubicBezTo>
                        <a:pt x="9742" y="-2111"/>
                        <a:pt x="3449" y="1700"/>
                        <a:pt x="1233" y="7816"/>
                      </a:cubicBezTo>
                      <a:lnTo>
                        <a:pt x="1233" y="781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5" name="任意多边形: 形状 304"/>
                <p:cNvSpPr/>
                <p:nvPr>
                  <p:custDataLst>
                    <p:tags r:id="rId57"/>
                  </p:custDataLst>
                </p:nvPr>
              </p:nvSpPr>
              <p:spPr>
                <a:xfrm>
                  <a:off x="7535506" y="3835049"/>
                  <a:ext cx="70684" cy="239896"/>
                </a:xfrm>
                <a:custGeom>
                  <a:avLst/>
                  <a:gdLst>
                    <a:gd name="connsiteX0" fmla="*/ 4809 w 70684"/>
                    <a:gd name="connsiteY0" fmla="*/ 2112 h 239896"/>
                    <a:gd name="connsiteX1" fmla="*/ 1175 w 70684"/>
                    <a:gd name="connsiteY1" fmla="*/ 27551 h 239896"/>
                    <a:gd name="connsiteX2" fmla="*/ 6405 w 70684"/>
                    <a:gd name="connsiteY2" fmla="*/ 57509 h 239896"/>
                    <a:gd name="connsiteX3" fmla="*/ 17750 w 70684"/>
                    <a:gd name="connsiteY3" fmla="*/ 119288 h 239896"/>
                    <a:gd name="connsiteX4" fmla="*/ 30070 w 70684"/>
                    <a:gd name="connsiteY4" fmla="*/ 180004 h 239896"/>
                    <a:gd name="connsiteX5" fmla="*/ 47354 w 70684"/>
                    <a:gd name="connsiteY5" fmla="*/ 236996 h 239896"/>
                    <a:gd name="connsiteX6" fmla="*/ 63397 w 70684"/>
                    <a:gd name="connsiteY6" fmla="*/ 234515 h 239896"/>
                    <a:gd name="connsiteX7" fmla="*/ 65968 w 70684"/>
                    <a:gd name="connsiteY7" fmla="*/ 173533 h 239896"/>
                    <a:gd name="connsiteX8" fmla="*/ 52407 w 70684"/>
                    <a:gd name="connsiteY8" fmla="*/ 113261 h 239896"/>
                    <a:gd name="connsiteX9" fmla="*/ 35832 w 70684"/>
                    <a:gd name="connsiteY9" fmla="*/ 53078 h 239896"/>
                    <a:gd name="connsiteX10" fmla="*/ 27500 w 70684"/>
                    <a:gd name="connsiteY10" fmla="*/ 24094 h 239896"/>
                    <a:gd name="connsiteX11" fmla="*/ 13230 w 70684"/>
                    <a:gd name="connsiteY11" fmla="*/ 783 h 239896"/>
                    <a:gd name="connsiteX12" fmla="*/ 4809 w 70684"/>
                    <a:gd name="connsiteY12" fmla="*/ 2112 h 239896"/>
                    <a:gd name="connsiteX13" fmla="*/ 4809 w 70684"/>
                    <a:gd name="connsiteY13" fmla="*/ 2112 h 239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684" h="239896">
                      <a:moveTo>
                        <a:pt x="4809" y="2112"/>
                      </a:moveTo>
                      <a:cubicBezTo>
                        <a:pt x="-1572" y="9646"/>
                        <a:pt x="-243" y="18333"/>
                        <a:pt x="1175" y="27551"/>
                      </a:cubicBezTo>
                      <a:cubicBezTo>
                        <a:pt x="2682" y="37567"/>
                        <a:pt x="4632" y="47494"/>
                        <a:pt x="6405" y="57509"/>
                      </a:cubicBezTo>
                      <a:cubicBezTo>
                        <a:pt x="10039" y="78162"/>
                        <a:pt x="13496" y="98814"/>
                        <a:pt x="17750" y="119288"/>
                      </a:cubicBezTo>
                      <a:cubicBezTo>
                        <a:pt x="22005" y="139497"/>
                        <a:pt x="26348" y="159706"/>
                        <a:pt x="30070" y="180004"/>
                      </a:cubicBezTo>
                      <a:cubicBezTo>
                        <a:pt x="33616" y="199326"/>
                        <a:pt x="33350" y="221663"/>
                        <a:pt x="47354" y="236996"/>
                      </a:cubicBezTo>
                      <a:cubicBezTo>
                        <a:pt x="52229" y="242403"/>
                        <a:pt x="59852" y="239478"/>
                        <a:pt x="63397" y="234515"/>
                      </a:cubicBezTo>
                      <a:cubicBezTo>
                        <a:pt x="75806" y="217319"/>
                        <a:pt x="69336" y="192679"/>
                        <a:pt x="65968" y="173533"/>
                      </a:cubicBezTo>
                      <a:cubicBezTo>
                        <a:pt x="62422" y="153236"/>
                        <a:pt x="57459" y="133293"/>
                        <a:pt x="52407" y="113261"/>
                      </a:cubicBezTo>
                      <a:cubicBezTo>
                        <a:pt x="47354" y="93052"/>
                        <a:pt x="41504" y="73109"/>
                        <a:pt x="35832" y="53078"/>
                      </a:cubicBezTo>
                      <a:cubicBezTo>
                        <a:pt x="33084" y="43416"/>
                        <a:pt x="30425" y="33755"/>
                        <a:pt x="27500" y="24094"/>
                      </a:cubicBezTo>
                      <a:cubicBezTo>
                        <a:pt x="24752" y="15230"/>
                        <a:pt x="22448" y="4860"/>
                        <a:pt x="13230" y="783"/>
                      </a:cubicBezTo>
                      <a:cubicBezTo>
                        <a:pt x="10571" y="-458"/>
                        <a:pt x="6937" y="-369"/>
                        <a:pt x="4809" y="2112"/>
                      </a:cubicBezTo>
                      <a:lnTo>
                        <a:pt x="4809" y="211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6" name="任意多边形: 形状 305"/>
                <p:cNvSpPr/>
                <p:nvPr>
                  <p:custDataLst>
                    <p:tags r:id="rId58"/>
                  </p:custDataLst>
                </p:nvPr>
              </p:nvSpPr>
              <p:spPr>
                <a:xfrm>
                  <a:off x="7410416" y="4096229"/>
                  <a:ext cx="109825" cy="186747"/>
                </a:xfrm>
                <a:custGeom>
                  <a:avLst/>
                  <a:gdLst>
                    <a:gd name="connsiteX0" fmla="*/ 4213 w 109825"/>
                    <a:gd name="connsiteY0" fmla="*/ 1166 h 186747"/>
                    <a:gd name="connsiteX1" fmla="*/ 6695 w 109825"/>
                    <a:gd name="connsiteY1" fmla="*/ 44775 h 186747"/>
                    <a:gd name="connsiteX2" fmla="*/ 31690 w 109825"/>
                    <a:gd name="connsiteY2" fmla="*/ 99552 h 186747"/>
                    <a:gd name="connsiteX3" fmla="*/ 56331 w 109825"/>
                    <a:gd name="connsiteY3" fmla="*/ 150340 h 186747"/>
                    <a:gd name="connsiteX4" fmla="*/ 100737 w 109825"/>
                    <a:gd name="connsiteY4" fmla="*/ 184110 h 186747"/>
                    <a:gd name="connsiteX5" fmla="*/ 109778 w 109825"/>
                    <a:gd name="connsiteY5" fmla="*/ 167358 h 186747"/>
                    <a:gd name="connsiteX6" fmla="*/ 90810 w 109825"/>
                    <a:gd name="connsiteY6" fmla="*/ 113467 h 186747"/>
                    <a:gd name="connsiteX7" fmla="*/ 65638 w 109825"/>
                    <a:gd name="connsiteY7" fmla="*/ 64984 h 186747"/>
                    <a:gd name="connsiteX8" fmla="*/ 35590 w 109825"/>
                    <a:gd name="connsiteY8" fmla="*/ 19602 h 186747"/>
                    <a:gd name="connsiteX9" fmla="*/ 16711 w 109825"/>
                    <a:gd name="connsiteY9" fmla="*/ 3028 h 186747"/>
                    <a:gd name="connsiteX10" fmla="*/ 4213 w 109825"/>
                    <a:gd name="connsiteY10" fmla="*/ 1166 h 186747"/>
                    <a:gd name="connsiteX11" fmla="*/ 4213 w 109825"/>
                    <a:gd name="connsiteY11" fmla="*/ 1166 h 186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825" h="186747">
                      <a:moveTo>
                        <a:pt x="4213" y="1166"/>
                      </a:moveTo>
                      <a:cubicBezTo>
                        <a:pt x="-4473" y="11625"/>
                        <a:pt x="2263" y="32277"/>
                        <a:pt x="6695" y="44775"/>
                      </a:cubicBezTo>
                      <a:cubicBezTo>
                        <a:pt x="13520" y="63743"/>
                        <a:pt x="22649" y="81559"/>
                        <a:pt x="31690" y="99552"/>
                      </a:cubicBezTo>
                      <a:cubicBezTo>
                        <a:pt x="40022" y="116393"/>
                        <a:pt x="48176" y="133322"/>
                        <a:pt x="56331" y="150340"/>
                      </a:cubicBezTo>
                      <a:cubicBezTo>
                        <a:pt x="64219" y="166649"/>
                        <a:pt x="77958" y="195633"/>
                        <a:pt x="100737" y="184110"/>
                      </a:cubicBezTo>
                      <a:cubicBezTo>
                        <a:pt x="106942" y="181008"/>
                        <a:pt x="109512" y="173828"/>
                        <a:pt x="109778" y="167358"/>
                      </a:cubicBezTo>
                      <a:cubicBezTo>
                        <a:pt x="110664" y="148213"/>
                        <a:pt x="98965" y="130042"/>
                        <a:pt x="90810" y="113467"/>
                      </a:cubicBezTo>
                      <a:cubicBezTo>
                        <a:pt x="82744" y="97159"/>
                        <a:pt x="74235" y="81027"/>
                        <a:pt x="65638" y="64984"/>
                      </a:cubicBezTo>
                      <a:cubicBezTo>
                        <a:pt x="57040" y="48852"/>
                        <a:pt x="47822" y="33252"/>
                        <a:pt x="35590" y="19602"/>
                      </a:cubicBezTo>
                      <a:cubicBezTo>
                        <a:pt x="30095" y="13487"/>
                        <a:pt x="24245" y="6662"/>
                        <a:pt x="16711" y="3028"/>
                      </a:cubicBezTo>
                      <a:cubicBezTo>
                        <a:pt x="14318" y="1787"/>
                        <a:pt x="6695" y="-1847"/>
                        <a:pt x="4213" y="1166"/>
                      </a:cubicBezTo>
                      <a:lnTo>
                        <a:pt x="4213" y="116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7" name="任意多边形: 形状 306"/>
                <p:cNvSpPr/>
                <p:nvPr>
                  <p:custDataLst>
                    <p:tags r:id="rId59"/>
                  </p:custDataLst>
                </p:nvPr>
              </p:nvSpPr>
              <p:spPr>
                <a:xfrm>
                  <a:off x="7237976" y="4371867"/>
                  <a:ext cx="198468" cy="143065"/>
                </a:xfrm>
                <a:custGeom>
                  <a:avLst/>
                  <a:gdLst>
                    <a:gd name="connsiteX0" fmla="*/ 4257 w 198468"/>
                    <a:gd name="connsiteY0" fmla="*/ 18646 h 143065"/>
                    <a:gd name="connsiteX1" fmla="*/ 6916 w 198468"/>
                    <a:gd name="connsiteY1" fmla="*/ 20153 h 143065"/>
                    <a:gd name="connsiteX2" fmla="*/ 2485 w 198468"/>
                    <a:gd name="connsiteY2" fmla="*/ 14658 h 143065"/>
                    <a:gd name="connsiteX3" fmla="*/ 43168 w 198468"/>
                    <a:gd name="connsiteY3" fmla="*/ 54721 h 143065"/>
                    <a:gd name="connsiteX4" fmla="*/ 88816 w 198468"/>
                    <a:gd name="connsiteY4" fmla="*/ 87959 h 143065"/>
                    <a:gd name="connsiteX5" fmla="*/ 130740 w 198468"/>
                    <a:gd name="connsiteY5" fmla="*/ 123236 h 143065"/>
                    <a:gd name="connsiteX6" fmla="*/ 186581 w 198468"/>
                    <a:gd name="connsiteY6" fmla="*/ 140077 h 143065"/>
                    <a:gd name="connsiteX7" fmla="*/ 193228 w 198468"/>
                    <a:gd name="connsiteY7" fmla="*/ 111891 h 143065"/>
                    <a:gd name="connsiteX8" fmla="*/ 156799 w 198468"/>
                    <a:gd name="connsiteY8" fmla="*/ 83527 h 143065"/>
                    <a:gd name="connsiteX9" fmla="*/ 112215 w 198468"/>
                    <a:gd name="connsiteY9" fmla="*/ 46655 h 143065"/>
                    <a:gd name="connsiteX10" fmla="*/ 62314 w 198468"/>
                    <a:gd name="connsiteY10" fmla="*/ 13062 h 143065"/>
                    <a:gd name="connsiteX11" fmla="*/ 34925 w 198468"/>
                    <a:gd name="connsiteY11" fmla="*/ 1894 h 143065"/>
                    <a:gd name="connsiteX12" fmla="*/ 19946 w 198468"/>
                    <a:gd name="connsiteY12" fmla="*/ 33 h 143065"/>
                    <a:gd name="connsiteX13" fmla="*/ 7980 w 198468"/>
                    <a:gd name="connsiteY13" fmla="*/ 3046 h 143065"/>
                    <a:gd name="connsiteX14" fmla="*/ 4257 w 198468"/>
                    <a:gd name="connsiteY14" fmla="*/ 18646 h 143065"/>
                    <a:gd name="connsiteX15" fmla="*/ 4257 w 198468"/>
                    <a:gd name="connsiteY15" fmla="*/ 18646 h 143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8468" h="143065">
                      <a:moveTo>
                        <a:pt x="4257" y="18646"/>
                      </a:moveTo>
                      <a:cubicBezTo>
                        <a:pt x="5144" y="19178"/>
                        <a:pt x="6030" y="19621"/>
                        <a:pt x="6916" y="20153"/>
                      </a:cubicBezTo>
                      <a:cubicBezTo>
                        <a:pt x="5410" y="18292"/>
                        <a:pt x="3991" y="16519"/>
                        <a:pt x="2485" y="14658"/>
                      </a:cubicBezTo>
                      <a:cubicBezTo>
                        <a:pt x="9221" y="31144"/>
                        <a:pt x="28987" y="44882"/>
                        <a:pt x="43168" y="54721"/>
                      </a:cubicBezTo>
                      <a:cubicBezTo>
                        <a:pt x="58679" y="65446"/>
                        <a:pt x="73925" y="76348"/>
                        <a:pt x="88816" y="87959"/>
                      </a:cubicBezTo>
                      <a:cubicBezTo>
                        <a:pt x="103263" y="99216"/>
                        <a:pt x="116647" y="111625"/>
                        <a:pt x="130740" y="123236"/>
                      </a:cubicBezTo>
                      <a:cubicBezTo>
                        <a:pt x="145897" y="135645"/>
                        <a:pt x="166283" y="149206"/>
                        <a:pt x="186581" y="140077"/>
                      </a:cubicBezTo>
                      <a:cubicBezTo>
                        <a:pt x="197571" y="135113"/>
                        <a:pt x="203333" y="121463"/>
                        <a:pt x="193228" y="111891"/>
                      </a:cubicBezTo>
                      <a:cubicBezTo>
                        <a:pt x="181617" y="100989"/>
                        <a:pt x="168499" y="93720"/>
                        <a:pt x="156799" y="83527"/>
                      </a:cubicBezTo>
                      <a:cubicBezTo>
                        <a:pt x="142263" y="70853"/>
                        <a:pt x="127638" y="58266"/>
                        <a:pt x="112215" y="46655"/>
                      </a:cubicBezTo>
                      <a:cubicBezTo>
                        <a:pt x="96616" y="34866"/>
                        <a:pt x="79952" y="21837"/>
                        <a:pt x="62314" y="13062"/>
                      </a:cubicBezTo>
                      <a:cubicBezTo>
                        <a:pt x="53627" y="8719"/>
                        <a:pt x="44232" y="4730"/>
                        <a:pt x="34925" y="1894"/>
                      </a:cubicBezTo>
                      <a:cubicBezTo>
                        <a:pt x="30139" y="387"/>
                        <a:pt x="24998" y="-145"/>
                        <a:pt x="19946" y="33"/>
                      </a:cubicBezTo>
                      <a:cubicBezTo>
                        <a:pt x="15603" y="210"/>
                        <a:pt x="11703" y="2603"/>
                        <a:pt x="7980" y="3046"/>
                      </a:cubicBezTo>
                      <a:cubicBezTo>
                        <a:pt x="91" y="4021"/>
                        <a:pt x="-3365" y="14303"/>
                        <a:pt x="4257" y="18646"/>
                      </a:cubicBezTo>
                      <a:lnTo>
                        <a:pt x="4257" y="18646"/>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8" name="任意多边形: 形状 307"/>
                <p:cNvSpPr/>
                <p:nvPr>
                  <p:custDataLst>
                    <p:tags r:id="rId60"/>
                  </p:custDataLst>
                </p:nvPr>
              </p:nvSpPr>
              <p:spPr>
                <a:xfrm>
                  <a:off x="7814791" y="4501830"/>
                  <a:ext cx="218263" cy="94482"/>
                </a:xfrm>
                <a:custGeom>
                  <a:avLst/>
                  <a:gdLst>
                    <a:gd name="connsiteX0" fmla="*/ 217894 w 218263"/>
                    <a:gd name="connsiteY0" fmla="*/ 66752 h 94482"/>
                    <a:gd name="connsiteX1" fmla="*/ 200787 w 218263"/>
                    <a:gd name="connsiteY1" fmla="*/ 56647 h 94482"/>
                    <a:gd name="connsiteX2" fmla="*/ 179426 w 218263"/>
                    <a:gd name="connsiteY2" fmla="*/ 56825 h 94482"/>
                    <a:gd name="connsiteX3" fmla="*/ 123143 w 218263"/>
                    <a:gd name="connsiteY3" fmla="*/ 34046 h 94482"/>
                    <a:gd name="connsiteX4" fmla="*/ 69961 w 218263"/>
                    <a:gd name="connsiteY4" fmla="*/ 7543 h 94482"/>
                    <a:gd name="connsiteX5" fmla="*/ 43016 w 218263"/>
                    <a:gd name="connsiteY5" fmla="*/ 1516 h 94482"/>
                    <a:gd name="connsiteX6" fmla="*/ 24048 w 218263"/>
                    <a:gd name="connsiteY6" fmla="*/ 718 h 94482"/>
                    <a:gd name="connsiteX7" fmla="*/ 3219 w 218263"/>
                    <a:gd name="connsiteY7" fmla="*/ 29348 h 94482"/>
                    <a:gd name="connsiteX8" fmla="*/ 30962 w 218263"/>
                    <a:gd name="connsiteY8" fmla="*/ 44150 h 94482"/>
                    <a:gd name="connsiteX9" fmla="*/ 50816 w 218263"/>
                    <a:gd name="connsiteY9" fmla="*/ 45479 h 94482"/>
                    <a:gd name="connsiteX10" fmla="*/ 112063 w 218263"/>
                    <a:gd name="connsiteY10" fmla="*/ 73222 h 94482"/>
                    <a:gd name="connsiteX11" fmla="*/ 175349 w 218263"/>
                    <a:gd name="connsiteY11" fmla="*/ 94140 h 94482"/>
                    <a:gd name="connsiteX12" fmla="*/ 206637 w 218263"/>
                    <a:gd name="connsiteY12" fmla="*/ 83504 h 94482"/>
                    <a:gd name="connsiteX13" fmla="*/ 217894 w 218263"/>
                    <a:gd name="connsiteY13" fmla="*/ 66752 h 94482"/>
                    <a:gd name="connsiteX14" fmla="*/ 217894 w 218263"/>
                    <a:gd name="connsiteY14" fmla="*/ 66752 h 94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8263" h="94482">
                      <a:moveTo>
                        <a:pt x="217894" y="66752"/>
                      </a:moveTo>
                      <a:cubicBezTo>
                        <a:pt x="215589" y="59395"/>
                        <a:pt x="208055" y="56293"/>
                        <a:pt x="200787" y="56647"/>
                      </a:cubicBezTo>
                      <a:cubicBezTo>
                        <a:pt x="192810" y="57091"/>
                        <a:pt x="187226" y="59306"/>
                        <a:pt x="179426" y="56825"/>
                      </a:cubicBezTo>
                      <a:cubicBezTo>
                        <a:pt x="160281" y="50797"/>
                        <a:pt x="141401" y="42289"/>
                        <a:pt x="123143" y="34046"/>
                      </a:cubicBezTo>
                      <a:cubicBezTo>
                        <a:pt x="105061" y="25891"/>
                        <a:pt x="87866" y="15964"/>
                        <a:pt x="69961" y="7543"/>
                      </a:cubicBezTo>
                      <a:cubicBezTo>
                        <a:pt x="61275" y="3466"/>
                        <a:pt x="52589" y="1516"/>
                        <a:pt x="43016" y="1516"/>
                      </a:cubicBezTo>
                      <a:cubicBezTo>
                        <a:pt x="36368" y="1516"/>
                        <a:pt x="27505" y="1871"/>
                        <a:pt x="24048" y="718"/>
                      </a:cubicBezTo>
                      <a:cubicBezTo>
                        <a:pt x="8980" y="-4068"/>
                        <a:pt x="-6974" y="16141"/>
                        <a:pt x="3219" y="29348"/>
                      </a:cubicBezTo>
                      <a:cubicBezTo>
                        <a:pt x="10575" y="38920"/>
                        <a:pt x="18907" y="43441"/>
                        <a:pt x="30962" y="44150"/>
                      </a:cubicBezTo>
                      <a:cubicBezTo>
                        <a:pt x="38496" y="44593"/>
                        <a:pt x="44877" y="42998"/>
                        <a:pt x="50816" y="45479"/>
                      </a:cubicBezTo>
                      <a:cubicBezTo>
                        <a:pt x="71468" y="54077"/>
                        <a:pt x="91234" y="64890"/>
                        <a:pt x="112063" y="73222"/>
                      </a:cubicBezTo>
                      <a:cubicBezTo>
                        <a:pt x="132095" y="81199"/>
                        <a:pt x="153899" y="91304"/>
                        <a:pt x="175349" y="94140"/>
                      </a:cubicBezTo>
                      <a:cubicBezTo>
                        <a:pt x="187581" y="95824"/>
                        <a:pt x="197508" y="91127"/>
                        <a:pt x="206637" y="83504"/>
                      </a:cubicBezTo>
                      <a:cubicBezTo>
                        <a:pt x="211158" y="79693"/>
                        <a:pt x="220198" y="74197"/>
                        <a:pt x="217894" y="66752"/>
                      </a:cubicBezTo>
                      <a:lnTo>
                        <a:pt x="217894" y="6675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09" name="任意多边形: 形状 308"/>
                <p:cNvSpPr/>
                <p:nvPr>
                  <p:custDataLst>
                    <p:tags r:id="rId61"/>
                  </p:custDataLst>
                </p:nvPr>
              </p:nvSpPr>
              <p:spPr>
                <a:xfrm>
                  <a:off x="7738348" y="4146838"/>
                  <a:ext cx="90181" cy="214663"/>
                </a:xfrm>
                <a:custGeom>
                  <a:avLst/>
                  <a:gdLst>
                    <a:gd name="connsiteX0" fmla="*/ 80725 w 90181"/>
                    <a:gd name="connsiteY0" fmla="*/ 2763 h 214663"/>
                    <a:gd name="connsiteX1" fmla="*/ 63707 w 90181"/>
                    <a:gd name="connsiteY1" fmla="*/ 28113 h 214663"/>
                    <a:gd name="connsiteX2" fmla="*/ 51032 w 90181"/>
                    <a:gd name="connsiteY2" fmla="*/ 55856 h 214663"/>
                    <a:gd name="connsiteX3" fmla="*/ 30558 w 90181"/>
                    <a:gd name="connsiteY3" fmla="*/ 109924 h 214663"/>
                    <a:gd name="connsiteX4" fmla="*/ 7956 w 90181"/>
                    <a:gd name="connsiteY4" fmla="*/ 154153 h 214663"/>
                    <a:gd name="connsiteX5" fmla="*/ 12299 w 90181"/>
                    <a:gd name="connsiteY5" fmla="*/ 211589 h 214663"/>
                    <a:gd name="connsiteX6" fmla="*/ 6449 w 90181"/>
                    <a:gd name="connsiteY6" fmla="*/ 206093 h 214663"/>
                    <a:gd name="connsiteX7" fmla="*/ 7690 w 90181"/>
                    <a:gd name="connsiteY7" fmla="*/ 208309 h 214663"/>
                    <a:gd name="connsiteX8" fmla="*/ 29228 w 90181"/>
                    <a:gd name="connsiteY8" fmla="*/ 210525 h 214663"/>
                    <a:gd name="connsiteX9" fmla="*/ 31267 w 90181"/>
                    <a:gd name="connsiteY9" fmla="*/ 208664 h 214663"/>
                    <a:gd name="connsiteX10" fmla="*/ 20187 w 90181"/>
                    <a:gd name="connsiteY10" fmla="*/ 213539 h 214663"/>
                    <a:gd name="connsiteX11" fmla="*/ 49260 w 90181"/>
                    <a:gd name="connsiteY11" fmla="*/ 170373 h 214663"/>
                    <a:gd name="connsiteX12" fmla="*/ 71241 w 90181"/>
                    <a:gd name="connsiteY12" fmla="*/ 121713 h 214663"/>
                    <a:gd name="connsiteX13" fmla="*/ 84714 w 90181"/>
                    <a:gd name="connsiteY13" fmla="*/ 67024 h 214663"/>
                    <a:gd name="connsiteX14" fmla="*/ 89589 w 90181"/>
                    <a:gd name="connsiteY14" fmla="*/ 38218 h 214663"/>
                    <a:gd name="connsiteX15" fmla="*/ 90121 w 90181"/>
                    <a:gd name="connsiteY15" fmla="*/ 6398 h 214663"/>
                    <a:gd name="connsiteX16" fmla="*/ 80725 w 90181"/>
                    <a:gd name="connsiteY16" fmla="*/ 2763 h 214663"/>
                    <a:gd name="connsiteX17" fmla="*/ 80725 w 90181"/>
                    <a:gd name="connsiteY17" fmla="*/ 2763 h 214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0181" h="214663">
                      <a:moveTo>
                        <a:pt x="80725" y="2763"/>
                      </a:moveTo>
                      <a:cubicBezTo>
                        <a:pt x="75939" y="11804"/>
                        <a:pt x="68405" y="18895"/>
                        <a:pt x="63707" y="28113"/>
                      </a:cubicBezTo>
                      <a:cubicBezTo>
                        <a:pt x="59098" y="37243"/>
                        <a:pt x="54844" y="46461"/>
                        <a:pt x="51032" y="55856"/>
                      </a:cubicBezTo>
                      <a:cubicBezTo>
                        <a:pt x="43676" y="73761"/>
                        <a:pt x="37028" y="91754"/>
                        <a:pt x="30558" y="109924"/>
                      </a:cubicBezTo>
                      <a:cubicBezTo>
                        <a:pt x="24974" y="125701"/>
                        <a:pt x="14426" y="138819"/>
                        <a:pt x="7956" y="154153"/>
                      </a:cubicBezTo>
                      <a:cubicBezTo>
                        <a:pt x="1485" y="169576"/>
                        <a:pt x="-7999" y="202105"/>
                        <a:pt x="12299" y="211589"/>
                      </a:cubicBezTo>
                      <a:cubicBezTo>
                        <a:pt x="10349" y="209728"/>
                        <a:pt x="8399" y="207866"/>
                        <a:pt x="6449" y="206093"/>
                      </a:cubicBezTo>
                      <a:cubicBezTo>
                        <a:pt x="6892" y="206803"/>
                        <a:pt x="7335" y="207600"/>
                        <a:pt x="7690" y="208309"/>
                      </a:cubicBezTo>
                      <a:cubicBezTo>
                        <a:pt x="12299" y="216464"/>
                        <a:pt x="23024" y="216286"/>
                        <a:pt x="29228" y="210525"/>
                      </a:cubicBezTo>
                      <a:cubicBezTo>
                        <a:pt x="29937" y="209905"/>
                        <a:pt x="30558" y="209284"/>
                        <a:pt x="31267" y="208664"/>
                      </a:cubicBezTo>
                      <a:cubicBezTo>
                        <a:pt x="27544" y="210259"/>
                        <a:pt x="23910" y="211943"/>
                        <a:pt x="20187" y="213539"/>
                      </a:cubicBezTo>
                      <a:cubicBezTo>
                        <a:pt x="41992" y="210614"/>
                        <a:pt x="42612" y="186948"/>
                        <a:pt x="49260" y="170373"/>
                      </a:cubicBezTo>
                      <a:cubicBezTo>
                        <a:pt x="55907" y="153710"/>
                        <a:pt x="65746" y="139085"/>
                        <a:pt x="71241" y="121713"/>
                      </a:cubicBezTo>
                      <a:cubicBezTo>
                        <a:pt x="76914" y="103808"/>
                        <a:pt x="80814" y="85372"/>
                        <a:pt x="84714" y="67024"/>
                      </a:cubicBezTo>
                      <a:cubicBezTo>
                        <a:pt x="86753" y="57540"/>
                        <a:pt x="88259" y="47879"/>
                        <a:pt x="89589" y="38218"/>
                      </a:cubicBezTo>
                      <a:cubicBezTo>
                        <a:pt x="91007" y="27493"/>
                        <a:pt x="88880" y="16945"/>
                        <a:pt x="90121" y="6398"/>
                      </a:cubicBezTo>
                      <a:cubicBezTo>
                        <a:pt x="90918" y="1079"/>
                        <a:pt x="83650" y="-2909"/>
                        <a:pt x="80725" y="2763"/>
                      </a:cubicBezTo>
                      <a:lnTo>
                        <a:pt x="80725" y="276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10" name="图形 232"/>
              <p:cNvGrpSpPr/>
              <p:nvPr/>
            </p:nvGrpSpPr>
            <p:grpSpPr>
              <a:xfrm>
                <a:off x="7113739" y="3641424"/>
                <a:ext cx="1069945" cy="1459643"/>
                <a:chOff x="7113739" y="3641424"/>
                <a:chExt cx="1069945" cy="1459643"/>
              </a:xfrm>
              <a:solidFill>
                <a:srgbClr val="2E382E"/>
              </a:solidFill>
            </p:grpSpPr>
            <p:sp>
              <p:nvSpPr>
                <p:cNvPr id="311" name="任意多边形: 形状 310"/>
                <p:cNvSpPr/>
                <p:nvPr>
                  <p:custDataLst>
                    <p:tags r:id="rId62"/>
                  </p:custDataLst>
                </p:nvPr>
              </p:nvSpPr>
              <p:spPr>
                <a:xfrm>
                  <a:off x="7536550" y="3832611"/>
                  <a:ext cx="351085" cy="1268456"/>
                </a:xfrm>
                <a:custGeom>
                  <a:avLst/>
                  <a:gdLst>
                    <a:gd name="connsiteX0" fmla="*/ 42 w 351085"/>
                    <a:gd name="connsiteY0" fmla="*/ 827 h 1268456"/>
                    <a:gd name="connsiteX1" fmla="*/ 52780 w 351085"/>
                    <a:gd name="connsiteY1" fmla="*/ 245373 h 1268456"/>
                    <a:gd name="connsiteX2" fmla="*/ 69089 w 351085"/>
                    <a:gd name="connsiteY2" fmla="*/ 498250 h 1268456"/>
                    <a:gd name="connsiteX3" fmla="*/ 125727 w 351085"/>
                    <a:gd name="connsiteY3" fmla="*/ 765220 h 1268456"/>
                    <a:gd name="connsiteX4" fmla="*/ 208602 w 351085"/>
                    <a:gd name="connsiteY4" fmla="*/ 1010031 h 1268456"/>
                    <a:gd name="connsiteX5" fmla="*/ 324626 w 351085"/>
                    <a:gd name="connsiteY5" fmla="*/ 1240395 h 1268456"/>
                    <a:gd name="connsiteX6" fmla="*/ 342973 w 351085"/>
                    <a:gd name="connsiteY6" fmla="*/ 1266543 h 1268456"/>
                    <a:gd name="connsiteX7" fmla="*/ 350418 w 351085"/>
                    <a:gd name="connsiteY7" fmla="*/ 1261934 h 1268456"/>
                    <a:gd name="connsiteX8" fmla="*/ 286158 w 351085"/>
                    <a:gd name="connsiteY8" fmla="*/ 1149455 h 1268456"/>
                    <a:gd name="connsiteX9" fmla="*/ 230672 w 351085"/>
                    <a:gd name="connsiteY9" fmla="*/ 1032900 h 1268456"/>
                    <a:gd name="connsiteX10" fmla="*/ 144252 w 351085"/>
                    <a:gd name="connsiteY10" fmla="*/ 789329 h 1268456"/>
                    <a:gd name="connsiteX11" fmla="*/ 82828 w 351085"/>
                    <a:gd name="connsiteY11" fmla="*/ 522004 h 1268456"/>
                    <a:gd name="connsiteX12" fmla="*/ 64214 w 351085"/>
                    <a:gd name="connsiteY12" fmla="*/ 268418 h 1268456"/>
                    <a:gd name="connsiteX13" fmla="*/ 13426 w 351085"/>
                    <a:gd name="connsiteY13" fmla="*/ 26443 h 1268456"/>
                    <a:gd name="connsiteX14" fmla="*/ 1194 w 351085"/>
                    <a:gd name="connsiteY14" fmla="*/ 296 h 1268456"/>
                    <a:gd name="connsiteX15" fmla="*/ 42 w 351085"/>
                    <a:gd name="connsiteY15" fmla="*/ 827 h 1268456"/>
                    <a:gd name="connsiteX16" fmla="*/ 42 w 351085"/>
                    <a:gd name="connsiteY16" fmla="*/ 827 h 1268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1085" h="1268456">
                      <a:moveTo>
                        <a:pt x="42" y="827"/>
                      </a:moveTo>
                      <a:cubicBezTo>
                        <a:pt x="33458" y="77586"/>
                        <a:pt x="46310" y="162498"/>
                        <a:pt x="52780" y="245373"/>
                      </a:cubicBezTo>
                      <a:cubicBezTo>
                        <a:pt x="59339" y="329577"/>
                        <a:pt x="59694" y="414223"/>
                        <a:pt x="69089" y="498250"/>
                      </a:cubicBezTo>
                      <a:cubicBezTo>
                        <a:pt x="79194" y="588835"/>
                        <a:pt x="101087" y="677648"/>
                        <a:pt x="125727" y="765220"/>
                      </a:cubicBezTo>
                      <a:cubicBezTo>
                        <a:pt x="149039" y="848183"/>
                        <a:pt x="175984" y="930259"/>
                        <a:pt x="208602" y="1010031"/>
                      </a:cubicBezTo>
                      <a:cubicBezTo>
                        <a:pt x="241131" y="1089715"/>
                        <a:pt x="279244" y="1167182"/>
                        <a:pt x="324626" y="1240395"/>
                      </a:cubicBezTo>
                      <a:cubicBezTo>
                        <a:pt x="330210" y="1249436"/>
                        <a:pt x="336503" y="1258034"/>
                        <a:pt x="342973" y="1266543"/>
                      </a:cubicBezTo>
                      <a:cubicBezTo>
                        <a:pt x="346341" y="1270975"/>
                        <a:pt x="353255" y="1266986"/>
                        <a:pt x="350418" y="1261934"/>
                      </a:cubicBezTo>
                      <a:cubicBezTo>
                        <a:pt x="329412" y="1224175"/>
                        <a:pt x="306278" y="1187746"/>
                        <a:pt x="286158" y="1149455"/>
                      </a:cubicBezTo>
                      <a:cubicBezTo>
                        <a:pt x="266126" y="1111342"/>
                        <a:pt x="247690" y="1072431"/>
                        <a:pt x="230672" y="1032900"/>
                      </a:cubicBezTo>
                      <a:cubicBezTo>
                        <a:pt x="196724" y="953659"/>
                        <a:pt x="168538" y="872026"/>
                        <a:pt x="144252" y="789329"/>
                      </a:cubicBezTo>
                      <a:cubicBezTo>
                        <a:pt x="118548" y="701668"/>
                        <a:pt x="95148" y="612590"/>
                        <a:pt x="82828" y="522004"/>
                      </a:cubicBezTo>
                      <a:cubicBezTo>
                        <a:pt x="71394" y="437978"/>
                        <a:pt x="70419" y="352976"/>
                        <a:pt x="64214" y="268418"/>
                      </a:cubicBezTo>
                      <a:cubicBezTo>
                        <a:pt x="58187" y="185721"/>
                        <a:pt x="46664" y="103024"/>
                        <a:pt x="13426" y="26443"/>
                      </a:cubicBezTo>
                      <a:cubicBezTo>
                        <a:pt x="9615" y="17579"/>
                        <a:pt x="5538" y="8893"/>
                        <a:pt x="1194" y="296"/>
                      </a:cubicBezTo>
                      <a:cubicBezTo>
                        <a:pt x="840" y="-325"/>
                        <a:pt x="-224" y="118"/>
                        <a:pt x="42" y="827"/>
                      </a:cubicBezTo>
                      <a:lnTo>
                        <a:pt x="42" y="8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2" name="任意多边形: 形状 311"/>
                <p:cNvSpPr/>
                <p:nvPr>
                  <p:custDataLst>
                    <p:tags r:id="rId63"/>
                  </p:custDataLst>
                </p:nvPr>
              </p:nvSpPr>
              <p:spPr>
                <a:xfrm>
                  <a:off x="7694406" y="4183757"/>
                  <a:ext cx="100561" cy="592470"/>
                </a:xfrm>
                <a:custGeom>
                  <a:avLst/>
                  <a:gdLst>
                    <a:gd name="connsiteX0" fmla="*/ 98077 w 100561"/>
                    <a:gd name="connsiteY0" fmla="*/ 1210 h 592470"/>
                    <a:gd name="connsiteX1" fmla="*/ 73525 w 100561"/>
                    <a:gd name="connsiteY1" fmla="*/ 118475 h 592470"/>
                    <a:gd name="connsiteX2" fmla="*/ 30891 w 100561"/>
                    <a:gd name="connsiteY2" fmla="*/ 231751 h 592470"/>
                    <a:gd name="connsiteX3" fmla="*/ 2351 w 100561"/>
                    <a:gd name="connsiteY3" fmla="*/ 344141 h 592470"/>
                    <a:gd name="connsiteX4" fmla="*/ 4123 w 100561"/>
                    <a:gd name="connsiteY4" fmla="*/ 460962 h 592470"/>
                    <a:gd name="connsiteX5" fmla="*/ 13784 w 100561"/>
                    <a:gd name="connsiteY5" fmla="*/ 526110 h 592470"/>
                    <a:gd name="connsiteX6" fmla="*/ 30271 w 100561"/>
                    <a:gd name="connsiteY6" fmla="*/ 591168 h 592470"/>
                    <a:gd name="connsiteX7" fmla="*/ 34171 w 100561"/>
                    <a:gd name="connsiteY7" fmla="*/ 590547 h 592470"/>
                    <a:gd name="connsiteX8" fmla="*/ 16621 w 100561"/>
                    <a:gd name="connsiteY8" fmla="*/ 474080 h 592470"/>
                    <a:gd name="connsiteX9" fmla="*/ 12012 w 100561"/>
                    <a:gd name="connsiteY9" fmla="*/ 357082 h 592470"/>
                    <a:gd name="connsiteX10" fmla="*/ 37805 w 100561"/>
                    <a:gd name="connsiteY10" fmla="*/ 242387 h 592470"/>
                    <a:gd name="connsiteX11" fmla="*/ 79463 w 100561"/>
                    <a:gd name="connsiteY11" fmla="*/ 130618 h 592470"/>
                    <a:gd name="connsiteX12" fmla="*/ 93911 w 100561"/>
                    <a:gd name="connsiteY12" fmla="*/ 66800 h 592470"/>
                    <a:gd name="connsiteX13" fmla="*/ 100559 w 100561"/>
                    <a:gd name="connsiteY13" fmla="*/ 1121 h 592470"/>
                    <a:gd name="connsiteX14" fmla="*/ 98077 w 100561"/>
                    <a:gd name="connsiteY14" fmla="*/ 1210 h 592470"/>
                    <a:gd name="connsiteX15" fmla="*/ 98077 w 100561"/>
                    <a:gd name="connsiteY15" fmla="*/ 1210 h 592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0561" h="592470">
                      <a:moveTo>
                        <a:pt x="98077" y="1210"/>
                      </a:moveTo>
                      <a:cubicBezTo>
                        <a:pt x="94088" y="40741"/>
                        <a:pt x="84427" y="80273"/>
                        <a:pt x="73525" y="118475"/>
                      </a:cubicBezTo>
                      <a:cubicBezTo>
                        <a:pt x="62357" y="157474"/>
                        <a:pt x="46048" y="194258"/>
                        <a:pt x="30891" y="231751"/>
                      </a:cubicBezTo>
                      <a:cubicBezTo>
                        <a:pt x="16266" y="268091"/>
                        <a:pt x="6339" y="305141"/>
                        <a:pt x="2351" y="344141"/>
                      </a:cubicBezTo>
                      <a:cubicBezTo>
                        <a:pt x="-1638" y="382963"/>
                        <a:pt x="-220" y="422229"/>
                        <a:pt x="4123" y="460962"/>
                      </a:cubicBezTo>
                      <a:cubicBezTo>
                        <a:pt x="6605" y="482767"/>
                        <a:pt x="9973" y="504482"/>
                        <a:pt x="13784" y="526110"/>
                      </a:cubicBezTo>
                      <a:cubicBezTo>
                        <a:pt x="17773" y="548357"/>
                        <a:pt x="22471" y="569895"/>
                        <a:pt x="30271" y="591168"/>
                      </a:cubicBezTo>
                      <a:cubicBezTo>
                        <a:pt x="30980" y="593118"/>
                        <a:pt x="34348" y="592852"/>
                        <a:pt x="34171" y="590547"/>
                      </a:cubicBezTo>
                      <a:cubicBezTo>
                        <a:pt x="31246" y="551370"/>
                        <a:pt x="21584" y="513080"/>
                        <a:pt x="16621" y="474080"/>
                      </a:cubicBezTo>
                      <a:cubicBezTo>
                        <a:pt x="11657" y="435347"/>
                        <a:pt x="9353" y="396081"/>
                        <a:pt x="12012" y="357082"/>
                      </a:cubicBezTo>
                      <a:cubicBezTo>
                        <a:pt x="14759" y="317550"/>
                        <a:pt x="23800" y="279437"/>
                        <a:pt x="37805" y="242387"/>
                      </a:cubicBezTo>
                      <a:cubicBezTo>
                        <a:pt x="51986" y="205160"/>
                        <a:pt x="68295" y="168908"/>
                        <a:pt x="79463" y="130618"/>
                      </a:cubicBezTo>
                      <a:cubicBezTo>
                        <a:pt x="85579" y="109700"/>
                        <a:pt x="90720" y="88427"/>
                        <a:pt x="93911" y="66800"/>
                      </a:cubicBezTo>
                      <a:cubicBezTo>
                        <a:pt x="97190" y="44996"/>
                        <a:pt x="99052" y="23103"/>
                        <a:pt x="100559" y="1121"/>
                      </a:cubicBezTo>
                      <a:cubicBezTo>
                        <a:pt x="100647" y="-474"/>
                        <a:pt x="98254" y="-297"/>
                        <a:pt x="98077" y="1210"/>
                      </a:cubicBezTo>
                      <a:lnTo>
                        <a:pt x="98077" y="121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3" name="任意多边形: 形状 312"/>
                <p:cNvSpPr/>
                <p:nvPr>
                  <p:custDataLst>
                    <p:tags r:id="rId64"/>
                  </p:custDataLst>
                </p:nvPr>
              </p:nvSpPr>
              <p:spPr>
                <a:xfrm>
                  <a:off x="7378153" y="4066419"/>
                  <a:ext cx="253654" cy="395737"/>
                </a:xfrm>
                <a:custGeom>
                  <a:avLst/>
                  <a:gdLst>
                    <a:gd name="connsiteX0" fmla="*/ 48 w 253654"/>
                    <a:gd name="connsiteY0" fmla="*/ 309 h 395737"/>
                    <a:gd name="connsiteX1" fmla="*/ 49506 w 253654"/>
                    <a:gd name="connsiteY1" fmla="*/ 75117 h 395737"/>
                    <a:gd name="connsiteX2" fmla="*/ 91874 w 253654"/>
                    <a:gd name="connsiteY2" fmla="*/ 155332 h 395737"/>
                    <a:gd name="connsiteX3" fmla="*/ 133001 w 253654"/>
                    <a:gd name="connsiteY3" fmla="*/ 234484 h 395737"/>
                    <a:gd name="connsiteX4" fmla="*/ 185119 w 253654"/>
                    <a:gd name="connsiteY4" fmla="*/ 310179 h 395737"/>
                    <a:gd name="connsiteX5" fmla="*/ 218357 w 253654"/>
                    <a:gd name="connsiteY5" fmla="*/ 351926 h 395737"/>
                    <a:gd name="connsiteX6" fmla="*/ 233425 w 253654"/>
                    <a:gd name="connsiteY6" fmla="*/ 373730 h 395737"/>
                    <a:gd name="connsiteX7" fmla="*/ 247695 w 253654"/>
                    <a:gd name="connsiteY7" fmla="*/ 394826 h 395737"/>
                    <a:gd name="connsiteX8" fmla="*/ 253634 w 253654"/>
                    <a:gd name="connsiteY8" fmla="*/ 392167 h 395737"/>
                    <a:gd name="connsiteX9" fmla="*/ 232539 w 253654"/>
                    <a:gd name="connsiteY9" fmla="*/ 352015 h 395737"/>
                    <a:gd name="connsiteX10" fmla="*/ 203644 w 253654"/>
                    <a:gd name="connsiteY10" fmla="*/ 314876 h 395737"/>
                    <a:gd name="connsiteX11" fmla="*/ 149044 w 253654"/>
                    <a:gd name="connsiteY11" fmla="*/ 239536 h 395737"/>
                    <a:gd name="connsiteX12" fmla="*/ 61561 w 253654"/>
                    <a:gd name="connsiteY12" fmla="*/ 79460 h 395737"/>
                    <a:gd name="connsiteX13" fmla="*/ 491 w 253654"/>
                    <a:gd name="connsiteY13" fmla="*/ 132 h 395737"/>
                    <a:gd name="connsiteX14" fmla="*/ 48 w 253654"/>
                    <a:gd name="connsiteY14" fmla="*/ 309 h 395737"/>
                    <a:gd name="connsiteX15" fmla="*/ 48 w 253654"/>
                    <a:gd name="connsiteY15" fmla="*/ 309 h 395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654" h="395737">
                      <a:moveTo>
                        <a:pt x="48" y="309"/>
                      </a:moveTo>
                      <a:cubicBezTo>
                        <a:pt x="16711" y="25127"/>
                        <a:pt x="34261" y="49413"/>
                        <a:pt x="49506" y="75117"/>
                      </a:cubicBezTo>
                      <a:cubicBezTo>
                        <a:pt x="64929" y="101176"/>
                        <a:pt x="78490" y="128210"/>
                        <a:pt x="91874" y="155332"/>
                      </a:cubicBezTo>
                      <a:cubicBezTo>
                        <a:pt x="105081" y="181923"/>
                        <a:pt x="118288" y="208602"/>
                        <a:pt x="133001" y="234484"/>
                      </a:cubicBezTo>
                      <a:cubicBezTo>
                        <a:pt x="148246" y="261252"/>
                        <a:pt x="165708" y="286247"/>
                        <a:pt x="185119" y="310179"/>
                      </a:cubicBezTo>
                      <a:cubicBezTo>
                        <a:pt x="196287" y="324006"/>
                        <a:pt x="207721" y="337567"/>
                        <a:pt x="218357" y="351926"/>
                      </a:cubicBezTo>
                      <a:cubicBezTo>
                        <a:pt x="223587" y="359017"/>
                        <a:pt x="228639" y="366285"/>
                        <a:pt x="233425" y="373730"/>
                      </a:cubicBezTo>
                      <a:cubicBezTo>
                        <a:pt x="238034" y="380910"/>
                        <a:pt x="241668" y="388710"/>
                        <a:pt x="247695" y="394826"/>
                      </a:cubicBezTo>
                      <a:cubicBezTo>
                        <a:pt x="249645" y="396864"/>
                        <a:pt x="253989" y="395269"/>
                        <a:pt x="253634" y="392167"/>
                      </a:cubicBezTo>
                      <a:cubicBezTo>
                        <a:pt x="251684" y="377630"/>
                        <a:pt x="240870" y="363714"/>
                        <a:pt x="232539" y="352015"/>
                      </a:cubicBezTo>
                      <a:cubicBezTo>
                        <a:pt x="223409" y="339251"/>
                        <a:pt x="213482" y="327019"/>
                        <a:pt x="203644" y="314876"/>
                      </a:cubicBezTo>
                      <a:cubicBezTo>
                        <a:pt x="183966" y="290679"/>
                        <a:pt x="165442" y="266127"/>
                        <a:pt x="149044" y="239536"/>
                      </a:cubicBezTo>
                      <a:cubicBezTo>
                        <a:pt x="117135" y="187773"/>
                        <a:pt x="92229" y="131933"/>
                        <a:pt x="61561" y="79460"/>
                      </a:cubicBezTo>
                      <a:cubicBezTo>
                        <a:pt x="44631" y="50476"/>
                        <a:pt x="26372" y="21759"/>
                        <a:pt x="491" y="132"/>
                      </a:cubicBezTo>
                      <a:cubicBezTo>
                        <a:pt x="225" y="-134"/>
                        <a:pt x="-130" y="43"/>
                        <a:pt x="48" y="309"/>
                      </a:cubicBezTo>
                      <a:lnTo>
                        <a:pt x="48" y="3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4" name="任意多边形: 形状 313"/>
                <p:cNvSpPr/>
                <p:nvPr>
                  <p:custDataLst>
                    <p:tags r:id="rId65"/>
                  </p:custDataLst>
                </p:nvPr>
              </p:nvSpPr>
              <p:spPr>
                <a:xfrm>
                  <a:off x="7459793" y="3641424"/>
                  <a:ext cx="215266" cy="484590"/>
                </a:xfrm>
                <a:custGeom>
                  <a:avLst/>
                  <a:gdLst>
                    <a:gd name="connsiteX0" fmla="*/ 143808 w 215266"/>
                    <a:gd name="connsiteY0" fmla="*/ 474407 h 484590"/>
                    <a:gd name="connsiteX1" fmla="*/ 195128 w 215266"/>
                    <a:gd name="connsiteY1" fmla="*/ 373186 h 484590"/>
                    <a:gd name="connsiteX2" fmla="*/ 214185 w 215266"/>
                    <a:gd name="connsiteY2" fmla="*/ 261327 h 484590"/>
                    <a:gd name="connsiteX3" fmla="*/ 112608 w 215266"/>
                    <a:gd name="connsiteY3" fmla="*/ 98149 h 484590"/>
                    <a:gd name="connsiteX4" fmla="*/ 15375 w 215266"/>
                    <a:gd name="connsiteY4" fmla="*/ 1359 h 484590"/>
                    <a:gd name="connsiteX5" fmla="*/ 7221 w 215266"/>
                    <a:gd name="connsiteY5" fmla="*/ 4993 h 484590"/>
                    <a:gd name="connsiteX6" fmla="*/ 4207 w 215266"/>
                    <a:gd name="connsiteY6" fmla="*/ 207171 h 484590"/>
                    <a:gd name="connsiteX7" fmla="*/ 27873 w 215266"/>
                    <a:gd name="connsiteY7" fmla="*/ 303429 h 484590"/>
                    <a:gd name="connsiteX8" fmla="*/ 75470 w 215266"/>
                    <a:gd name="connsiteY8" fmla="*/ 390735 h 484590"/>
                    <a:gd name="connsiteX9" fmla="*/ 134235 w 215266"/>
                    <a:gd name="connsiteY9" fmla="*/ 482384 h 484590"/>
                    <a:gd name="connsiteX10" fmla="*/ 142567 w 215266"/>
                    <a:gd name="connsiteY10" fmla="*/ 478662 h 484590"/>
                    <a:gd name="connsiteX11" fmla="*/ 91956 w 215266"/>
                    <a:gd name="connsiteY11" fmla="*/ 397028 h 484590"/>
                    <a:gd name="connsiteX12" fmla="*/ 42054 w 215266"/>
                    <a:gd name="connsiteY12" fmla="*/ 311672 h 484590"/>
                    <a:gd name="connsiteX13" fmla="*/ 9880 w 215266"/>
                    <a:gd name="connsiteY13" fmla="*/ 118358 h 484590"/>
                    <a:gd name="connsiteX14" fmla="*/ 16882 w 215266"/>
                    <a:gd name="connsiteY14" fmla="*/ 4816 h 484590"/>
                    <a:gd name="connsiteX15" fmla="*/ 8728 w 215266"/>
                    <a:gd name="connsiteY15" fmla="*/ 8450 h 484590"/>
                    <a:gd name="connsiteX16" fmla="*/ 92843 w 215266"/>
                    <a:gd name="connsiteY16" fmla="*/ 92122 h 484590"/>
                    <a:gd name="connsiteX17" fmla="*/ 160294 w 215266"/>
                    <a:gd name="connsiteY17" fmla="*/ 164803 h 484590"/>
                    <a:gd name="connsiteX18" fmla="*/ 202751 w 215266"/>
                    <a:gd name="connsiteY18" fmla="*/ 249007 h 484590"/>
                    <a:gd name="connsiteX19" fmla="*/ 191405 w 215266"/>
                    <a:gd name="connsiteY19" fmla="*/ 357320 h 484590"/>
                    <a:gd name="connsiteX20" fmla="*/ 140617 w 215266"/>
                    <a:gd name="connsiteY20" fmla="*/ 472723 h 484590"/>
                    <a:gd name="connsiteX21" fmla="*/ 143808 w 215266"/>
                    <a:gd name="connsiteY21" fmla="*/ 474407 h 484590"/>
                    <a:gd name="connsiteX22" fmla="*/ 143808 w 215266"/>
                    <a:gd name="connsiteY22" fmla="*/ 474407 h 484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5266" h="484590">
                      <a:moveTo>
                        <a:pt x="143808" y="474407"/>
                      </a:moveTo>
                      <a:cubicBezTo>
                        <a:pt x="165878" y="443473"/>
                        <a:pt x="181833" y="408640"/>
                        <a:pt x="195128" y="373186"/>
                      </a:cubicBezTo>
                      <a:cubicBezTo>
                        <a:pt x="208423" y="337731"/>
                        <a:pt x="218705" y="299529"/>
                        <a:pt x="214185" y="261327"/>
                      </a:cubicBezTo>
                      <a:cubicBezTo>
                        <a:pt x="206296" y="194851"/>
                        <a:pt x="157901" y="143353"/>
                        <a:pt x="112608" y="98149"/>
                      </a:cubicBezTo>
                      <a:cubicBezTo>
                        <a:pt x="80256" y="65797"/>
                        <a:pt x="47816" y="33623"/>
                        <a:pt x="15375" y="1359"/>
                      </a:cubicBezTo>
                      <a:cubicBezTo>
                        <a:pt x="12096" y="-1831"/>
                        <a:pt x="7575" y="1093"/>
                        <a:pt x="7221" y="4993"/>
                      </a:cubicBezTo>
                      <a:cubicBezTo>
                        <a:pt x="1548" y="72091"/>
                        <a:pt x="-4125" y="139985"/>
                        <a:pt x="4207" y="207171"/>
                      </a:cubicBezTo>
                      <a:cubicBezTo>
                        <a:pt x="8284" y="240055"/>
                        <a:pt x="15641" y="272584"/>
                        <a:pt x="27873" y="303429"/>
                      </a:cubicBezTo>
                      <a:cubicBezTo>
                        <a:pt x="40104" y="334363"/>
                        <a:pt x="56768" y="363347"/>
                        <a:pt x="75470" y="390735"/>
                      </a:cubicBezTo>
                      <a:cubicBezTo>
                        <a:pt x="96034" y="420871"/>
                        <a:pt x="118902" y="449058"/>
                        <a:pt x="134235" y="482384"/>
                      </a:cubicBezTo>
                      <a:cubicBezTo>
                        <a:pt x="136363" y="487082"/>
                        <a:pt x="144429" y="483537"/>
                        <a:pt x="142567" y="478662"/>
                      </a:cubicBezTo>
                      <a:cubicBezTo>
                        <a:pt x="131222" y="448526"/>
                        <a:pt x="110481" y="422999"/>
                        <a:pt x="91956" y="397028"/>
                      </a:cubicBezTo>
                      <a:cubicBezTo>
                        <a:pt x="72900" y="370172"/>
                        <a:pt x="55261" y="341897"/>
                        <a:pt x="42054" y="311672"/>
                      </a:cubicBezTo>
                      <a:cubicBezTo>
                        <a:pt x="15375" y="250868"/>
                        <a:pt x="8728" y="184126"/>
                        <a:pt x="9880" y="118358"/>
                      </a:cubicBezTo>
                      <a:cubicBezTo>
                        <a:pt x="10500" y="80422"/>
                        <a:pt x="13602" y="42575"/>
                        <a:pt x="16882" y="4816"/>
                      </a:cubicBezTo>
                      <a:cubicBezTo>
                        <a:pt x="14134" y="6057"/>
                        <a:pt x="11475" y="7209"/>
                        <a:pt x="8728" y="8450"/>
                      </a:cubicBezTo>
                      <a:cubicBezTo>
                        <a:pt x="36736" y="36370"/>
                        <a:pt x="64834" y="64202"/>
                        <a:pt x="92843" y="92122"/>
                      </a:cubicBezTo>
                      <a:cubicBezTo>
                        <a:pt x="116242" y="115433"/>
                        <a:pt x="139997" y="138567"/>
                        <a:pt x="160294" y="164803"/>
                      </a:cubicBezTo>
                      <a:cubicBezTo>
                        <a:pt x="179617" y="189887"/>
                        <a:pt x="196014" y="217807"/>
                        <a:pt x="202751" y="249007"/>
                      </a:cubicBezTo>
                      <a:cubicBezTo>
                        <a:pt x="210639" y="285436"/>
                        <a:pt x="203105" y="322663"/>
                        <a:pt x="191405" y="357320"/>
                      </a:cubicBezTo>
                      <a:cubicBezTo>
                        <a:pt x="177933" y="397294"/>
                        <a:pt x="158876" y="434787"/>
                        <a:pt x="140617" y="472723"/>
                      </a:cubicBezTo>
                      <a:cubicBezTo>
                        <a:pt x="139465" y="474850"/>
                        <a:pt x="142479" y="476357"/>
                        <a:pt x="143808" y="474407"/>
                      </a:cubicBezTo>
                      <a:lnTo>
                        <a:pt x="143808" y="474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5" name="任意多边形: 形状 314"/>
                <p:cNvSpPr/>
                <p:nvPr>
                  <p:custDataLst>
                    <p:tags r:id="rId66"/>
                  </p:custDataLst>
                </p:nvPr>
              </p:nvSpPr>
              <p:spPr>
                <a:xfrm>
                  <a:off x="7293799" y="3927039"/>
                  <a:ext cx="241977" cy="389764"/>
                </a:xfrm>
                <a:custGeom>
                  <a:avLst/>
                  <a:gdLst>
                    <a:gd name="connsiteX0" fmla="*/ 236322 w 241977"/>
                    <a:gd name="connsiteY0" fmla="*/ 385475 h 389764"/>
                    <a:gd name="connsiteX1" fmla="*/ 241109 w 241977"/>
                    <a:gd name="connsiteY1" fmla="*/ 281771 h 389764"/>
                    <a:gd name="connsiteX2" fmla="*/ 224800 w 241977"/>
                    <a:gd name="connsiteY2" fmla="*/ 187817 h 389764"/>
                    <a:gd name="connsiteX3" fmla="*/ 184559 w 241977"/>
                    <a:gd name="connsiteY3" fmla="*/ 113718 h 389764"/>
                    <a:gd name="connsiteX4" fmla="*/ 111435 w 241977"/>
                    <a:gd name="connsiteY4" fmla="*/ 57257 h 389764"/>
                    <a:gd name="connsiteX5" fmla="*/ 6934 w 241977"/>
                    <a:gd name="connsiteY5" fmla="*/ 619 h 389764"/>
                    <a:gd name="connsiteX6" fmla="*/ 109 w 241977"/>
                    <a:gd name="connsiteY6" fmla="*/ 6203 h 389764"/>
                    <a:gd name="connsiteX7" fmla="*/ 53822 w 241977"/>
                    <a:gd name="connsiteY7" fmla="*/ 198631 h 389764"/>
                    <a:gd name="connsiteX8" fmla="*/ 91403 w 241977"/>
                    <a:gd name="connsiteY8" fmla="*/ 285316 h 389764"/>
                    <a:gd name="connsiteX9" fmla="*/ 148928 w 241977"/>
                    <a:gd name="connsiteY9" fmla="*/ 343284 h 389764"/>
                    <a:gd name="connsiteX10" fmla="*/ 228079 w 241977"/>
                    <a:gd name="connsiteY10" fmla="*/ 389109 h 389764"/>
                    <a:gd name="connsiteX11" fmla="*/ 232866 w 241977"/>
                    <a:gd name="connsiteY11" fmla="*/ 380511 h 389764"/>
                    <a:gd name="connsiteX12" fmla="*/ 104699 w 241977"/>
                    <a:gd name="connsiteY12" fmla="*/ 286469 h 389764"/>
                    <a:gd name="connsiteX13" fmla="*/ 65699 w 241977"/>
                    <a:gd name="connsiteY13" fmla="*/ 201644 h 389764"/>
                    <a:gd name="connsiteX14" fmla="*/ 35386 w 241977"/>
                    <a:gd name="connsiteY14" fmla="*/ 109729 h 389764"/>
                    <a:gd name="connsiteX15" fmla="*/ 9238 w 241977"/>
                    <a:gd name="connsiteY15" fmla="*/ 3455 h 389764"/>
                    <a:gd name="connsiteX16" fmla="*/ 2413 w 241977"/>
                    <a:gd name="connsiteY16" fmla="*/ 9039 h 389764"/>
                    <a:gd name="connsiteX17" fmla="*/ 93176 w 241977"/>
                    <a:gd name="connsiteY17" fmla="*/ 57966 h 389764"/>
                    <a:gd name="connsiteX18" fmla="*/ 168694 w 241977"/>
                    <a:gd name="connsiteY18" fmla="*/ 109907 h 389764"/>
                    <a:gd name="connsiteX19" fmla="*/ 231802 w 241977"/>
                    <a:gd name="connsiteY19" fmla="*/ 271401 h 389764"/>
                    <a:gd name="connsiteX20" fmla="*/ 233309 w 241977"/>
                    <a:gd name="connsiteY20" fmla="*/ 327241 h 389764"/>
                    <a:gd name="connsiteX21" fmla="*/ 233309 w 241977"/>
                    <a:gd name="connsiteY21" fmla="*/ 385297 h 389764"/>
                    <a:gd name="connsiteX22" fmla="*/ 236322 w 241977"/>
                    <a:gd name="connsiteY22" fmla="*/ 385475 h 389764"/>
                    <a:gd name="connsiteX23" fmla="*/ 236322 w 241977"/>
                    <a:gd name="connsiteY23" fmla="*/ 385475 h 38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1977" h="389764">
                      <a:moveTo>
                        <a:pt x="236322" y="385475"/>
                      </a:moveTo>
                      <a:cubicBezTo>
                        <a:pt x="242438" y="351704"/>
                        <a:pt x="242793" y="316073"/>
                        <a:pt x="241109" y="281771"/>
                      </a:cubicBezTo>
                      <a:cubicBezTo>
                        <a:pt x="239602" y="249951"/>
                        <a:pt x="234993" y="218131"/>
                        <a:pt x="224800" y="187817"/>
                      </a:cubicBezTo>
                      <a:cubicBezTo>
                        <a:pt x="215759" y="161049"/>
                        <a:pt x="202641" y="135522"/>
                        <a:pt x="184559" y="113718"/>
                      </a:cubicBezTo>
                      <a:cubicBezTo>
                        <a:pt x="164616" y="89609"/>
                        <a:pt x="138558" y="72414"/>
                        <a:pt x="111435" y="57257"/>
                      </a:cubicBezTo>
                      <a:cubicBezTo>
                        <a:pt x="76867" y="37935"/>
                        <a:pt x="41679" y="19587"/>
                        <a:pt x="6934" y="619"/>
                      </a:cubicBezTo>
                      <a:cubicBezTo>
                        <a:pt x="3034" y="-1508"/>
                        <a:pt x="-689" y="2215"/>
                        <a:pt x="109" y="6203"/>
                      </a:cubicBezTo>
                      <a:cubicBezTo>
                        <a:pt x="13050" y="71616"/>
                        <a:pt x="31043" y="135966"/>
                        <a:pt x="53822" y="198631"/>
                      </a:cubicBezTo>
                      <a:cubicBezTo>
                        <a:pt x="64547" y="228058"/>
                        <a:pt x="75183" y="258460"/>
                        <a:pt x="91403" y="285316"/>
                      </a:cubicBezTo>
                      <a:cubicBezTo>
                        <a:pt x="105851" y="309248"/>
                        <a:pt x="125971" y="327684"/>
                        <a:pt x="148928" y="343284"/>
                      </a:cubicBezTo>
                      <a:cubicBezTo>
                        <a:pt x="174100" y="360391"/>
                        <a:pt x="201311" y="374750"/>
                        <a:pt x="228079" y="389109"/>
                      </a:cubicBezTo>
                      <a:cubicBezTo>
                        <a:pt x="233752" y="392122"/>
                        <a:pt x="238095" y="383968"/>
                        <a:pt x="232866" y="380511"/>
                      </a:cubicBezTo>
                      <a:cubicBezTo>
                        <a:pt x="188459" y="351438"/>
                        <a:pt x="135278" y="332559"/>
                        <a:pt x="104699" y="286469"/>
                      </a:cubicBezTo>
                      <a:cubicBezTo>
                        <a:pt x="87415" y="260498"/>
                        <a:pt x="76513" y="230717"/>
                        <a:pt x="65699" y="201644"/>
                      </a:cubicBezTo>
                      <a:cubicBezTo>
                        <a:pt x="54442" y="171420"/>
                        <a:pt x="44338" y="140663"/>
                        <a:pt x="35386" y="109729"/>
                      </a:cubicBezTo>
                      <a:cubicBezTo>
                        <a:pt x="25281" y="74718"/>
                        <a:pt x="16595" y="39175"/>
                        <a:pt x="9238" y="3455"/>
                      </a:cubicBezTo>
                      <a:cubicBezTo>
                        <a:pt x="6934" y="5317"/>
                        <a:pt x="4718" y="7178"/>
                        <a:pt x="2413" y="9039"/>
                      </a:cubicBezTo>
                      <a:cubicBezTo>
                        <a:pt x="32727" y="25260"/>
                        <a:pt x="62951" y="41657"/>
                        <a:pt x="93176" y="57966"/>
                      </a:cubicBezTo>
                      <a:cubicBezTo>
                        <a:pt x="120121" y="72502"/>
                        <a:pt x="147244" y="87659"/>
                        <a:pt x="168694" y="109907"/>
                      </a:cubicBezTo>
                      <a:cubicBezTo>
                        <a:pt x="210175" y="152717"/>
                        <a:pt x="227282" y="213256"/>
                        <a:pt x="231802" y="271401"/>
                      </a:cubicBezTo>
                      <a:cubicBezTo>
                        <a:pt x="233220" y="290014"/>
                        <a:pt x="233397" y="308628"/>
                        <a:pt x="233309" y="327241"/>
                      </a:cubicBezTo>
                      <a:cubicBezTo>
                        <a:pt x="233132" y="346564"/>
                        <a:pt x="232157" y="366063"/>
                        <a:pt x="233309" y="385297"/>
                      </a:cubicBezTo>
                      <a:cubicBezTo>
                        <a:pt x="233309" y="386893"/>
                        <a:pt x="235968" y="387336"/>
                        <a:pt x="236322" y="385475"/>
                      </a:cubicBezTo>
                      <a:lnTo>
                        <a:pt x="236322" y="3854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6" name="任意多边形: 形状 315"/>
                <p:cNvSpPr/>
                <p:nvPr>
                  <p:custDataLst>
                    <p:tags r:id="rId67"/>
                  </p:custDataLst>
                </p:nvPr>
              </p:nvSpPr>
              <p:spPr>
                <a:xfrm>
                  <a:off x="7714155" y="4017467"/>
                  <a:ext cx="152557" cy="387650"/>
                </a:xfrm>
                <a:custGeom>
                  <a:avLst/>
                  <a:gdLst>
                    <a:gd name="connsiteX0" fmla="*/ 25413 w 152557"/>
                    <a:gd name="connsiteY0" fmla="*/ 386962 h 387650"/>
                    <a:gd name="connsiteX1" fmla="*/ 24526 w 152557"/>
                    <a:gd name="connsiteY1" fmla="*/ 343885 h 387650"/>
                    <a:gd name="connsiteX2" fmla="*/ 13358 w 152557"/>
                    <a:gd name="connsiteY2" fmla="*/ 299213 h 387650"/>
                    <a:gd name="connsiteX3" fmla="*/ 11319 w 152557"/>
                    <a:gd name="connsiteY3" fmla="*/ 217579 h 387650"/>
                    <a:gd name="connsiteX4" fmla="*/ 37644 w 152557"/>
                    <a:gd name="connsiteY4" fmla="*/ 140998 h 387650"/>
                    <a:gd name="connsiteX5" fmla="*/ 87014 w 152557"/>
                    <a:gd name="connsiteY5" fmla="*/ 78687 h 387650"/>
                    <a:gd name="connsiteX6" fmla="*/ 127609 w 152557"/>
                    <a:gd name="connsiteY6" fmla="*/ 6183 h 387650"/>
                    <a:gd name="connsiteX7" fmla="*/ 117771 w 152557"/>
                    <a:gd name="connsiteY7" fmla="*/ 6449 h 387650"/>
                    <a:gd name="connsiteX8" fmla="*/ 142323 w 152557"/>
                    <a:gd name="connsiteY8" fmla="*/ 165993 h 387650"/>
                    <a:gd name="connsiteX9" fmla="*/ 135675 w 152557"/>
                    <a:gd name="connsiteY9" fmla="*/ 241334 h 387650"/>
                    <a:gd name="connsiteX10" fmla="*/ 121848 w 152557"/>
                    <a:gd name="connsiteY10" fmla="*/ 275724 h 387650"/>
                    <a:gd name="connsiteX11" fmla="*/ 97828 w 152557"/>
                    <a:gd name="connsiteY11" fmla="*/ 303999 h 387650"/>
                    <a:gd name="connsiteX12" fmla="*/ 29667 w 152557"/>
                    <a:gd name="connsiteY12" fmla="*/ 365246 h 387650"/>
                    <a:gd name="connsiteX13" fmla="*/ 36758 w 152557"/>
                    <a:gd name="connsiteY13" fmla="*/ 372071 h 387650"/>
                    <a:gd name="connsiteX14" fmla="*/ 100221 w 152557"/>
                    <a:gd name="connsiteY14" fmla="*/ 315699 h 387650"/>
                    <a:gd name="connsiteX15" fmla="*/ 142500 w 152557"/>
                    <a:gd name="connsiteY15" fmla="*/ 254718 h 387650"/>
                    <a:gd name="connsiteX16" fmla="*/ 152427 w 152557"/>
                    <a:gd name="connsiteY16" fmla="*/ 178314 h 387650"/>
                    <a:gd name="connsiteX17" fmla="*/ 147730 w 152557"/>
                    <a:gd name="connsiteY17" fmla="*/ 94730 h 387650"/>
                    <a:gd name="connsiteX18" fmla="*/ 127609 w 152557"/>
                    <a:gd name="connsiteY18" fmla="*/ 3524 h 387650"/>
                    <a:gd name="connsiteX19" fmla="*/ 117771 w 152557"/>
                    <a:gd name="connsiteY19" fmla="*/ 3790 h 387650"/>
                    <a:gd name="connsiteX20" fmla="*/ 81430 w 152557"/>
                    <a:gd name="connsiteY20" fmla="*/ 69912 h 387650"/>
                    <a:gd name="connsiteX21" fmla="*/ 31972 w 152557"/>
                    <a:gd name="connsiteY21" fmla="*/ 131957 h 387650"/>
                    <a:gd name="connsiteX22" fmla="*/ 2810 w 152557"/>
                    <a:gd name="connsiteY22" fmla="*/ 286804 h 387650"/>
                    <a:gd name="connsiteX23" fmla="*/ 15308 w 152557"/>
                    <a:gd name="connsiteY23" fmla="*/ 333869 h 387650"/>
                    <a:gd name="connsiteX24" fmla="*/ 23463 w 152557"/>
                    <a:gd name="connsiteY24" fmla="*/ 386873 h 387650"/>
                    <a:gd name="connsiteX25" fmla="*/ 25413 w 152557"/>
                    <a:gd name="connsiteY25" fmla="*/ 386962 h 387650"/>
                    <a:gd name="connsiteX26" fmla="*/ 25413 w 152557"/>
                    <a:gd name="connsiteY26" fmla="*/ 386962 h 38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557" h="387650">
                      <a:moveTo>
                        <a:pt x="25413" y="386962"/>
                      </a:moveTo>
                      <a:cubicBezTo>
                        <a:pt x="29844" y="372691"/>
                        <a:pt x="27451" y="358244"/>
                        <a:pt x="24526" y="343885"/>
                      </a:cubicBezTo>
                      <a:cubicBezTo>
                        <a:pt x="21513" y="328817"/>
                        <a:pt x="16638" y="314281"/>
                        <a:pt x="13358" y="299213"/>
                      </a:cubicBezTo>
                      <a:cubicBezTo>
                        <a:pt x="7597" y="272533"/>
                        <a:pt x="7065" y="244524"/>
                        <a:pt x="11319" y="217579"/>
                      </a:cubicBezTo>
                      <a:cubicBezTo>
                        <a:pt x="15574" y="190723"/>
                        <a:pt x="24438" y="164664"/>
                        <a:pt x="37644" y="140998"/>
                      </a:cubicBezTo>
                      <a:cubicBezTo>
                        <a:pt x="50851" y="117421"/>
                        <a:pt x="68933" y="98453"/>
                        <a:pt x="87014" y="78687"/>
                      </a:cubicBezTo>
                      <a:cubicBezTo>
                        <a:pt x="105894" y="58124"/>
                        <a:pt x="124418" y="34901"/>
                        <a:pt x="127609" y="6183"/>
                      </a:cubicBezTo>
                      <a:cubicBezTo>
                        <a:pt x="124330" y="6272"/>
                        <a:pt x="121050" y="6361"/>
                        <a:pt x="117771" y="6449"/>
                      </a:cubicBezTo>
                      <a:cubicBezTo>
                        <a:pt x="133902" y="58124"/>
                        <a:pt x="142234" y="111926"/>
                        <a:pt x="142323" y="165993"/>
                      </a:cubicBezTo>
                      <a:cubicBezTo>
                        <a:pt x="142323" y="191077"/>
                        <a:pt x="141525" y="216870"/>
                        <a:pt x="135675" y="241334"/>
                      </a:cubicBezTo>
                      <a:cubicBezTo>
                        <a:pt x="132750" y="253388"/>
                        <a:pt x="128407" y="265088"/>
                        <a:pt x="121848" y="275724"/>
                      </a:cubicBezTo>
                      <a:cubicBezTo>
                        <a:pt x="115289" y="286272"/>
                        <a:pt x="106780" y="295490"/>
                        <a:pt x="97828" y="303999"/>
                      </a:cubicBezTo>
                      <a:cubicBezTo>
                        <a:pt x="75758" y="325094"/>
                        <a:pt x="52092" y="344417"/>
                        <a:pt x="29667" y="365246"/>
                      </a:cubicBezTo>
                      <a:cubicBezTo>
                        <a:pt x="24969" y="369589"/>
                        <a:pt x="32060" y="376060"/>
                        <a:pt x="36758" y="372071"/>
                      </a:cubicBezTo>
                      <a:cubicBezTo>
                        <a:pt x="58208" y="353723"/>
                        <a:pt x="79392" y="334844"/>
                        <a:pt x="100221" y="315699"/>
                      </a:cubicBezTo>
                      <a:cubicBezTo>
                        <a:pt x="119012" y="298415"/>
                        <a:pt x="134434" y="279358"/>
                        <a:pt x="142500" y="254718"/>
                      </a:cubicBezTo>
                      <a:cubicBezTo>
                        <a:pt x="150477" y="230254"/>
                        <a:pt x="151807" y="203841"/>
                        <a:pt x="152427" y="178314"/>
                      </a:cubicBezTo>
                      <a:cubicBezTo>
                        <a:pt x="153048" y="150393"/>
                        <a:pt x="151452" y="122385"/>
                        <a:pt x="147730" y="94730"/>
                      </a:cubicBezTo>
                      <a:cubicBezTo>
                        <a:pt x="143564" y="63797"/>
                        <a:pt x="136827" y="33306"/>
                        <a:pt x="127609" y="3524"/>
                      </a:cubicBezTo>
                      <a:cubicBezTo>
                        <a:pt x="126280" y="-907"/>
                        <a:pt x="118391" y="-1528"/>
                        <a:pt x="117771" y="3790"/>
                      </a:cubicBezTo>
                      <a:cubicBezTo>
                        <a:pt x="114846" y="30115"/>
                        <a:pt x="98537" y="50856"/>
                        <a:pt x="81430" y="69912"/>
                      </a:cubicBezTo>
                      <a:cubicBezTo>
                        <a:pt x="63614" y="89767"/>
                        <a:pt x="45444" y="108735"/>
                        <a:pt x="31972" y="131957"/>
                      </a:cubicBezTo>
                      <a:cubicBezTo>
                        <a:pt x="5115" y="178225"/>
                        <a:pt x="-5610" y="233888"/>
                        <a:pt x="2810" y="286804"/>
                      </a:cubicBezTo>
                      <a:cubicBezTo>
                        <a:pt x="5381" y="303024"/>
                        <a:pt x="10167" y="318269"/>
                        <a:pt x="15308" y="333869"/>
                      </a:cubicBezTo>
                      <a:cubicBezTo>
                        <a:pt x="21069" y="351419"/>
                        <a:pt x="24792" y="368171"/>
                        <a:pt x="23463" y="386873"/>
                      </a:cubicBezTo>
                      <a:cubicBezTo>
                        <a:pt x="23463" y="387848"/>
                        <a:pt x="25147" y="387937"/>
                        <a:pt x="25413" y="386962"/>
                      </a:cubicBezTo>
                      <a:lnTo>
                        <a:pt x="25413" y="38696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7" name="任意多边形: 形状 316"/>
                <p:cNvSpPr/>
                <p:nvPr>
                  <p:custDataLst>
                    <p:tags r:id="rId68"/>
                  </p:custDataLst>
                </p:nvPr>
              </p:nvSpPr>
              <p:spPr>
                <a:xfrm>
                  <a:off x="7222423" y="4377124"/>
                  <a:ext cx="455866" cy="263187"/>
                </a:xfrm>
                <a:custGeom>
                  <a:avLst/>
                  <a:gdLst>
                    <a:gd name="connsiteX0" fmla="*/ 310 w 455866"/>
                    <a:gd name="connsiteY0" fmla="*/ 1424 h 263187"/>
                    <a:gd name="connsiteX1" fmla="*/ 87173 w 455866"/>
                    <a:gd name="connsiteY1" fmla="*/ 62405 h 263187"/>
                    <a:gd name="connsiteX2" fmla="*/ 179443 w 455866"/>
                    <a:gd name="connsiteY2" fmla="*/ 115675 h 263187"/>
                    <a:gd name="connsiteX3" fmla="*/ 276056 w 455866"/>
                    <a:gd name="connsiteY3" fmla="*/ 156004 h 263187"/>
                    <a:gd name="connsiteX4" fmla="*/ 375948 w 455866"/>
                    <a:gd name="connsiteY4" fmla="*/ 192078 h 263187"/>
                    <a:gd name="connsiteX5" fmla="*/ 417784 w 455866"/>
                    <a:gd name="connsiteY5" fmla="*/ 220797 h 263187"/>
                    <a:gd name="connsiteX6" fmla="*/ 434979 w 455866"/>
                    <a:gd name="connsiteY6" fmla="*/ 239942 h 263187"/>
                    <a:gd name="connsiteX7" fmla="*/ 448363 w 455866"/>
                    <a:gd name="connsiteY7" fmla="*/ 261303 h 263187"/>
                    <a:gd name="connsiteX8" fmla="*/ 455720 w 455866"/>
                    <a:gd name="connsiteY8" fmla="*/ 257935 h 263187"/>
                    <a:gd name="connsiteX9" fmla="*/ 431877 w 455866"/>
                    <a:gd name="connsiteY9" fmla="*/ 220708 h 263187"/>
                    <a:gd name="connsiteX10" fmla="*/ 397132 w 455866"/>
                    <a:gd name="connsiteY10" fmla="*/ 192610 h 263187"/>
                    <a:gd name="connsiteX11" fmla="*/ 301849 w 455866"/>
                    <a:gd name="connsiteY11" fmla="*/ 153611 h 263187"/>
                    <a:gd name="connsiteX12" fmla="*/ 199386 w 455866"/>
                    <a:gd name="connsiteY12" fmla="*/ 114788 h 263187"/>
                    <a:gd name="connsiteX13" fmla="*/ 104900 w 455866"/>
                    <a:gd name="connsiteY13" fmla="*/ 63557 h 263187"/>
                    <a:gd name="connsiteX14" fmla="*/ 1020 w 455866"/>
                    <a:gd name="connsiteY14" fmla="*/ 94 h 263187"/>
                    <a:gd name="connsiteX15" fmla="*/ 310 w 455866"/>
                    <a:gd name="connsiteY15" fmla="*/ 1424 h 263187"/>
                    <a:gd name="connsiteX16" fmla="*/ 310 w 455866"/>
                    <a:gd name="connsiteY16" fmla="*/ 1424 h 263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5866" h="263187">
                      <a:moveTo>
                        <a:pt x="310" y="1424"/>
                      </a:moveTo>
                      <a:cubicBezTo>
                        <a:pt x="29206" y="21898"/>
                        <a:pt x="57303" y="43348"/>
                        <a:pt x="87173" y="62405"/>
                      </a:cubicBezTo>
                      <a:cubicBezTo>
                        <a:pt x="117132" y="81550"/>
                        <a:pt x="147800" y="99632"/>
                        <a:pt x="179443" y="115675"/>
                      </a:cubicBezTo>
                      <a:cubicBezTo>
                        <a:pt x="210643" y="131540"/>
                        <a:pt x="242817" y="145190"/>
                        <a:pt x="276056" y="156004"/>
                      </a:cubicBezTo>
                      <a:cubicBezTo>
                        <a:pt x="309649" y="166906"/>
                        <a:pt x="344305" y="175858"/>
                        <a:pt x="375948" y="192078"/>
                      </a:cubicBezTo>
                      <a:cubicBezTo>
                        <a:pt x="391016" y="199790"/>
                        <a:pt x="405375" y="209185"/>
                        <a:pt x="417784" y="220797"/>
                      </a:cubicBezTo>
                      <a:cubicBezTo>
                        <a:pt x="424077" y="226647"/>
                        <a:pt x="429927" y="232940"/>
                        <a:pt x="434979" y="239942"/>
                      </a:cubicBezTo>
                      <a:cubicBezTo>
                        <a:pt x="439943" y="246767"/>
                        <a:pt x="443665" y="254301"/>
                        <a:pt x="448363" y="261303"/>
                      </a:cubicBezTo>
                      <a:cubicBezTo>
                        <a:pt x="450934" y="265203"/>
                        <a:pt x="456872" y="262544"/>
                        <a:pt x="455720" y="257935"/>
                      </a:cubicBezTo>
                      <a:cubicBezTo>
                        <a:pt x="452175" y="243842"/>
                        <a:pt x="441627" y="231078"/>
                        <a:pt x="431877" y="220708"/>
                      </a:cubicBezTo>
                      <a:cubicBezTo>
                        <a:pt x="421684" y="209806"/>
                        <a:pt x="409718" y="200588"/>
                        <a:pt x="397132" y="192610"/>
                      </a:cubicBezTo>
                      <a:cubicBezTo>
                        <a:pt x="367882" y="174263"/>
                        <a:pt x="334555" y="163804"/>
                        <a:pt x="301849" y="153611"/>
                      </a:cubicBezTo>
                      <a:cubicBezTo>
                        <a:pt x="266838" y="142709"/>
                        <a:pt x="232624" y="130388"/>
                        <a:pt x="199386" y="114788"/>
                      </a:cubicBezTo>
                      <a:cubicBezTo>
                        <a:pt x="166945" y="99543"/>
                        <a:pt x="135657" y="81993"/>
                        <a:pt x="104900" y="63557"/>
                      </a:cubicBezTo>
                      <a:cubicBezTo>
                        <a:pt x="70067" y="42728"/>
                        <a:pt x="35233" y="21810"/>
                        <a:pt x="1020" y="94"/>
                      </a:cubicBezTo>
                      <a:cubicBezTo>
                        <a:pt x="222" y="-349"/>
                        <a:pt x="-399" y="892"/>
                        <a:pt x="310" y="1424"/>
                      </a:cubicBezTo>
                      <a:lnTo>
                        <a:pt x="310" y="14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8" name="任意多边形: 形状 317"/>
                <p:cNvSpPr/>
                <p:nvPr>
                  <p:custDataLst>
                    <p:tags r:id="rId69"/>
                  </p:custDataLst>
                </p:nvPr>
              </p:nvSpPr>
              <p:spPr>
                <a:xfrm>
                  <a:off x="7113739" y="4287859"/>
                  <a:ext cx="350001" cy="244503"/>
                </a:xfrm>
                <a:custGeom>
                  <a:avLst/>
                  <a:gdLst>
                    <a:gd name="connsiteX0" fmla="*/ 349286 w 350001"/>
                    <a:gd name="connsiteY0" fmla="*/ 222755 h 244503"/>
                    <a:gd name="connsiteX1" fmla="*/ 324025 w 350001"/>
                    <a:gd name="connsiteY1" fmla="*/ 195987 h 244503"/>
                    <a:gd name="connsiteX2" fmla="*/ 307007 w 350001"/>
                    <a:gd name="connsiteY2" fmla="*/ 161951 h 244503"/>
                    <a:gd name="connsiteX3" fmla="*/ 264551 w 350001"/>
                    <a:gd name="connsiteY3" fmla="*/ 95918 h 244503"/>
                    <a:gd name="connsiteX4" fmla="*/ 113072 w 350001"/>
                    <a:gd name="connsiteY4" fmla="*/ 16323 h 244503"/>
                    <a:gd name="connsiteX5" fmla="*/ 4317 w 350001"/>
                    <a:gd name="connsiteY5" fmla="*/ 14 h 244503"/>
                    <a:gd name="connsiteX6" fmla="*/ 151 w 350001"/>
                    <a:gd name="connsiteY6" fmla="*/ 5775 h 244503"/>
                    <a:gd name="connsiteX7" fmla="*/ 79657 w 350001"/>
                    <a:gd name="connsiteY7" fmla="*/ 174094 h 244503"/>
                    <a:gd name="connsiteX8" fmla="*/ 244607 w 350001"/>
                    <a:gd name="connsiteY8" fmla="*/ 242610 h 244503"/>
                    <a:gd name="connsiteX9" fmla="*/ 296193 w 350001"/>
                    <a:gd name="connsiteY9" fmla="*/ 244471 h 244503"/>
                    <a:gd name="connsiteX10" fmla="*/ 346272 w 350001"/>
                    <a:gd name="connsiteY10" fmla="*/ 232151 h 244503"/>
                    <a:gd name="connsiteX11" fmla="*/ 340777 w 350001"/>
                    <a:gd name="connsiteY11" fmla="*/ 223198 h 244503"/>
                    <a:gd name="connsiteX12" fmla="*/ 298587 w 350001"/>
                    <a:gd name="connsiteY12" fmla="*/ 233923 h 244503"/>
                    <a:gd name="connsiteX13" fmla="*/ 254003 w 350001"/>
                    <a:gd name="connsiteY13" fmla="*/ 232948 h 244503"/>
                    <a:gd name="connsiteX14" fmla="*/ 167317 w 350001"/>
                    <a:gd name="connsiteY14" fmla="*/ 216817 h 244503"/>
                    <a:gd name="connsiteX15" fmla="*/ 92332 w 350001"/>
                    <a:gd name="connsiteY15" fmla="*/ 173651 h 244503"/>
                    <a:gd name="connsiteX16" fmla="*/ 41809 w 350001"/>
                    <a:gd name="connsiteY16" fmla="*/ 100438 h 244503"/>
                    <a:gd name="connsiteX17" fmla="*/ 8660 w 350001"/>
                    <a:gd name="connsiteY17" fmla="*/ 3205 h 244503"/>
                    <a:gd name="connsiteX18" fmla="*/ 4494 w 350001"/>
                    <a:gd name="connsiteY18" fmla="*/ 8966 h 244503"/>
                    <a:gd name="connsiteX19" fmla="*/ 190097 w 350001"/>
                    <a:gd name="connsiteY19" fmla="*/ 52752 h 244503"/>
                    <a:gd name="connsiteX20" fmla="*/ 256130 w 350001"/>
                    <a:gd name="connsiteY20" fmla="*/ 99906 h 244503"/>
                    <a:gd name="connsiteX21" fmla="*/ 299916 w 350001"/>
                    <a:gd name="connsiteY21" fmla="*/ 167447 h 244503"/>
                    <a:gd name="connsiteX22" fmla="*/ 348222 w 350001"/>
                    <a:gd name="connsiteY22" fmla="*/ 225592 h 244503"/>
                    <a:gd name="connsiteX23" fmla="*/ 349286 w 350001"/>
                    <a:gd name="connsiteY23" fmla="*/ 222755 h 244503"/>
                    <a:gd name="connsiteX24" fmla="*/ 349286 w 350001"/>
                    <a:gd name="connsiteY24" fmla="*/ 222755 h 24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50001" h="244503">
                      <a:moveTo>
                        <a:pt x="349286" y="222755"/>
                      </a:moveTo>
                      <a:cubicBezTo>
                        <a:pt x="339182" y="215398"/>
                        <a:pt x="330761" y="206446"/>
                        <a:pt x="324025" y="195987"/>
                      </a:cubicBezTo>
                      <a:cubicBezTo>
                        <a:pt x="317200" y="185262"/>
                        <a:pt x="312148" y="173562"/>
                        <a:pt x="307007" y="161951"/>
                      </a:cubicBezTo>
                      <a:cubicBezTo>
                        <a:pt x="296105" y="137576"/>
                        <a:pt x="283075" y="115329"/>
                        <a:pt x="264551" y="95918"/>
                      </a:cubicBezTo>
                      <a:cubicBezTo>
                        <a:pt x="224221" y="53727"/>
                        <a:pt x="169090" y="29530"/>
                        <a:pt x="113072" y="16323"/>
                      </a:cubicBezTo>
                      <a:cubicBezTo>
                        <a:pt x="77352" y="7903"/>
                        <a:pt x="40746" y="3648"/>
                        <a:pt x="4317" y="14"/>
                      </a:cubicBezTo>
                      <a:cubicBezTo>
                        <a:pt x="1303" y="-252"/>
                        <a:pt x="-558" y="3294"/>
                        <a:pt x="151" y="5775"/>
                      </a:cubicBezTo>
                      <a:cubicBezTo>
                        <a:pt x="17080" y="65427"/>
                        <a:pt x="35605" y="128270"/>
                        <a:pt x="79657" y="174094"/>
                      </a:cubicBezTo>
                      <a:cubicBezTo>
                        <a:pt x="122645" y="218855"/>
                        <a:pt x="184247" y="237291"/>
                        <a:pt x="244607" y="242610"/>
                      </a:cubicBezTo>
                      <a:cubicBezTo>
                        <a:pt x="261714" y="244116"/>
                        <a:pt x="278998" y="244648"/>
                        <a:pt x="296193" y="244471"/>
                      </a:cubicBezTo>
                      <a:cubicBezTo>
                        <a:pt x="313477" y="244205"/>
                        <a:pt x="332091" y="243230"/>
                        <a:pt x="346272" y="232151"/>
                      </a:cubicBezTo>
                      <a:cubicBezTo>
                        <a:pt x="351591" y="228073"/>
                        <a:pt x="346095" y="219032"/>
                        <a:pt x="340777" y="223198"/>
                      </a:cubicBezTo>
                      <a:cubicBezTo>
                        <a:pt x="328723" y="232594"/>
                        <a:pt x="313300" y="233569"/>
                        <a:pt x="298587" y="233923"/>
                      </a:cubicBezTo>
                      <a:cubicBezTo>
                        <a:pt x="283696" y="234189"/>
                        <a:pt x="268894" y="233923"/>
                        <a:pt x="254003" y="232948"/>
                      </a:cubicBezTo>
                      <a:cubicBezTo>
                        <a:pt x="224665" y="230998"/>
                        <a:pt x="195238" y="226123"/>
                        <a:pt x="167317" y="216817"/>
                      </a:cubicBezTo>
                      <a:cubicBezTo>
                        <a:pt x="139752" y="207599"/>
                        <a:pt x="113693" y="193505"/>
                        <a:pt x="92332" y="173651"/>
                      </a:cubicBezTo>
                      <a:cubicBezTo>
                        <a:pt x="70350" y="153265"/>
                        <a:pt x="54218" y="127561"/>
                        <a:pt x="41809" y="100438"/>
                      </a:cubicBezTo>
                      <a:cubicBezTo>
                        <a:pt x="27539" y="69238"/>
                        <a:pt x="18055" y="36089"/>
                        <a:pt x="8660" y="3205"/>
                      </a:cubicBezTo>
                      <a:cubicBezTo>
                        <a:pt x="7242" y="5155"/>
                        <a:pt x="5912" y="7016"/>
                        <a:pt x="4494" y="8966"/>
                      </a:cubicBezTo>
                      <a:cubicBezTo>
                        <a:pt x="67691" y="15171"/>
                        <a:pt x="132661" y="23857"/>
                        <a:pt x="190097" y="52752"/>
                      </a:cubicBezTo>
                      <a:cubicBezTo>
                        <a:pt x="214383" y="64984"/>
                        <a:pt x="236985" y="80584"/>
                        <a:pt x="256130" y="99906"/>
                      </a:cubicBezTo>
                      <a:cubicBezTo>
                        <a:pt x="275541" y="119583"/>
                        <a:pt x="288748" y="142363"/>
                        <a:pt x="299916" y="167447"/>
                      </a:cubicBezTo>
                      <a:cubicBezTo>
                        <a:pt x="309932" y="189783"/>
                        <a:pt x="322164" y="218767"/>
                        <a:pt x="348222" y="225592"/>
                      </a:cubicBezTo>
                      <a:cubicBezTo>
                        <a:pt x="349995" y="226035"/>
                        <a:pt x="350616" y="223730"/>
                        <a:pt x="349286" y="222755"/>
                      </a:cubicBezTo>
                      <a:lnTo>
                        <a:pt x="349286" y="222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19" name="任意多边形: 形状 318"/>
                <p:cNvSpPr/>
                <p:nvPr>
                  <p:custDataLst>
                    <p:tags r:id="rId70"/>
                  </p:custDataLst>
                </p:nvPr>
              </p:nvSpPr>
              <p:spPr>
                <a:xfrm>
                  <a:off x="7696109" y="4517089"/>
                  <a:ext cx="315968" cy="55679"/>
                </a:xfrm>
                <a:custGeom>
                  <a:avLst/>
                  <a:gdLst>
                    <a:gd name="connsiteX0" fmla="*/ 315304 w 315968"/>
                    <a:gd name="connsiteY0" fmla="*/ 53620 h 55679"/>
                    <a:gd name="connsiteX1" fmla="*/ 247586 w 315968"/>
                    <a:gd name="connsiteY1" fmla="*/ 36336 h 55679"/>
                    <a:gd name="connsiteX2" fmla="*/ 184034 w 315968"/>
                    <a:gd name="connsiteY2" fmla="*/ 10898 h 55679"/>
                    <a:gd name="connsiteX3" fmla="*/ 57286 w 315968"/>
                    <a:gd name="connsiteY3" fmla="*/ 8150 h 55679"/>
                    <a:gd name="connsiteX4" fmla="*/ 26795 w 315968"/>
                    <a:gd name="connsiteY4" fmla="*/ 21179 h 55679"/>
                    <a:gd name="connsiteX5" fmla="*/ 647 w 315968"/>
                    <a:gd name="connsiteY5" fmla="*/ 41388 h 55679"/>
                    <a:gd name="connsiteX6" fmla="*/ 6143 w 315968"/>
                    <a:gd name="connsiteY6" fmla="*/ 46618 h 55679"/>
                    <a:gd name="connsiteX7" fmla="*/ 17488 w 315968"/>
                    <a:gd name="connsiteY7" fmla="*/ 38198 h 55679"/>
                    <a:gd name="connsiteX8" fmla="*/ 30074 w 315968"/>
                    <a:gd name="connsiteY8" fmla="*/ 29866 h 55679"/>
                    <a:gd name="connsiteX9" fmla="*/ 57286 w 315968"/>
                    <a:gd name="connsiteY9" fmla="*/ 17545 h 55679"/>
                    <a:gd name="connsiteX10" fmla="*/ 115253 w 315968"/>
                    <a:gd name="connsiteY10" fmla="*/ 8416 h 55679"/>
                    <a:gd name="connsiteX11" fmla="*/ 245636 w 315968"/>
                    <a:gd name="connsiteY11" fmla="*/ 41211 h 55679"/>
                    <a:gd name="connsiteX12" fmla="*/ 315304 w 315968"/>
                    <a:gd name="connsiteY12" fmla="*/ 54950 h 55679"/>
                    <a:gd name="connsiteX13" fmla="*/ 315304 w 315968"/>
                    <a:gd name="connsiteY13" fmla="*/ 53620 h 55679"/>
                    <a:gd name="connsiteX14" fmla="*/ 315304 w 315968"/>
                    <a:gd name="connsiteY14" fmla="*/ 53620 h 55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5968" h="55679">
                      <a:moveTo>
                        <a:pt x="315304" y="53620"/>
                      </a:moveTo>
                      <a:cubicBezTo>
                        <a:pt x="291549" y="55127"/>
                        <a:pt x="268681" y="46352"/>
                        <a:pt x="247586" y="36336"/>
                      </a:cubicBezTo>
                      <a:cubicBezTo>
                        <a:pt x="226845" y="26498"/>
                        <a:pt x="206016" y="17368"/>
                        <a:pt x="184034" y="10898"/>
                      </a:cubicBezTo>
                      <a:cubicBezTo>
                        <a:pt x="142907" y="-1157"/>
                        <a:pt x="98678" y="-4791"/>
                        <a:pt x="57286" y="8150"/>
                      </a:cubicBezTo>
                      <a:cubicBezTo>
                        <a:pt x="46738" y="11429"/>
                        <a:pt x="36456" y="15773"/>
                        <a:pt x="26795" y="21179"/>
                      </a:cubicBezTo>
                      <a:cubicBezTo>
                        <a:pt x="17665" y="26232"/>
                        <a:pt x="6586" y="32525"/>
                        <a:pt x="647" y="41388"/>
                      </a:cubicBezTo>
                      <a:cubicBezTo>
                        <a:pt x="-1746" y="44934"/>
                        <a:pt x="3041" y="48391"/>
                        <a:pt x="6143" y="46618"/>
                      </a:cubicBezTo>
                      <a:cubicBezTo>
                        <a:pt x="10309" y="44402"/>
                        <a:pt x="13677" y="41034"/>
                        <a:pt x="17488" y="38198"/>
                      </a:cubicBezTo>
                      <a:cubicBezTo>
                        <a:pt x="21565" y="35184"/>
                        <a:pt x="25731" y="32436"/>
                        <a:pt x="30074" y="29866"/>
                      </a:cubicBezTo>
                      <a:cubicBezTo>
                        <a:pt x="38672" y="24814"/>
                        <a:pt x="47802" y="20736"/>
                        <a:pt x="57286" y="17545"/>
                      </a:cubicBezTo>
                      <a:cubicBezTo>
                        <a:pt x="75899" y="11252"/>
                        <a:pt x="95576" y="8327"/>
                        <a:pt x="115253" y="8416"/>
                      </a:cubicBezTo>
                      <a:cubicBezTo>
                        <a:pt x="161255" y="8593"/>
                        <a:pt x="203357" y="24902"/>
                        <a:pt x="245636" y="41211"/>
                      </a:cubicBezTo>
                      <a:cubicBezTo>
                        <a:pt x="268061" y="49897"/>
                        <a:pt x="290840" y="58229"/>
                        <a:pt x="315304" y="54950"/>
                      </a:cubicBezTo>
                      <a:cubicBezTo>
                        <a:pt x="316190" y="54950"/>
                        <a:pt x="316190" y="53620"/>
                        <a:pt x="315304" y="53620"/>
                      </a:cubicBezTo>
                      <a:lnTo>
                        <a:pt x="315304" y="536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0" name="任意多边形: 形状 319"/>
                <p:cNvSpPr/>
                <p:nvPr>
                  <p:custDataLst>
                    <p:tags r:id="rId71"/>
                  </p:custDataLst>
                </p:nvPr>
              </p:nvSpPr>
              <p:spPr>
                <a:xfrm>
                  <a:off x="7796463" y="4462923"/>
                  <a:ext cx="387221" cy="195161"/>
                </a:xfrm>
                <a:custGeom>
                  <a:avLst/>
                  <a:gdLst>
                    <a:gd name="connsiteX0" fmla="*/ 2313 w 387221"/>
                    <a:gd name="connsiteY0" fmla="*/ 59125 h 195161"/>
                    <a:gd name="connsiteX1" fmla="*/ 41933 w 387221"/>
                    <a:gd name="connsiteY1" fmla="*/ 40512 h 195161"/>
                    <a:gd name="connsiteX2" fmla="*/ 82262 w 387221"/>
                    <a:gd name="connsiteY2" fmla="*/ 22253 h 195161"/>
                    <a:gd name="connsiteX3" fmla="*/ 165402 w 387221"/>
                    <a:gd name="connsiteY3" fmla="*/ 11085 h 195161"/>
                    <a:gd name="connsiteX4" fmla="*/ 303585 w 387221"/>
                    <a:gd name="connsiteY4" fmla="*/ 96175 h 195161"/>
                    <a:gd name="connsiteX5" fmla="*/ 379457 w 387221"/>
                    <a:gd name="connsiteY5" fmla="*/ 148913 h 195161"/>
                    <a:gd name="connsiteX6" fmla="*/ 380521 w 387221"/>
                    <a:gd name="connsiteY6" fmla="*/ 139252 h 195161"/>
                    <a:gd name="connsiteX7" fmla="*/ 298267 w 387221"/>
                    <a:gd name="connsiteY7" fmla="*/ 166729 h 195161"/>
                    <a:gd name="connsiteX8" fmla="*/ 216988 w 387221"/>
                    <a:gd name="connsiteY8" fmla="*/ 184811 h 195161"/>
                    <a:gd name="connsiteX9" fmla="*/ 136241 w 387221"/>
                    <a:gd name="connsiteY9" fmla="*/ 166197 h 195161"/>
                    <a:gd name="connsiteX10" fmla="*/ 69853 w 387221"/>
                    <a:gd name="connsiteY10" fmla="*/ 129679 h 195161"/>
                    <a:gd name="connsiteX11" fmla="*/ 41224 w 387221"/>
                    <a:gd name="connsiteY11" fmla="*/ 96264 h 195161"/>
                    <a:gd name="connsiteX12" fmla="*/ 10024 w 387221"/>
                    <a:gd name="connsiteY12" fmla="*/ 56112 h 195161"/>
                    <a:gd name="connsiteX13" fmla="*/ 1072 w 387221"/>
                    <a:gd name="connsiteY13" fmla="*/ 61607 h 195161"/>
                    <a:gd name="connsiteX14" fmla="*/ 55760 w 387221"/>
                    <a:gd name="connsiteY14" fmla="*/ 130300 h 195161"/>
                    <a:gd name="connsiteX15" fmla="*/ 121262 w 387221"/>
                    <a:gd name="connsiteY15" fmla="*/ 171870 h 195161"/>
                    <a:gd name="connsiteX16" fmla="*/ 203250 w 387221"/>
                    <a:gd name="connsiteY16" fmla="*/ 194295 h 195161"/>
                    <a:gd name="connsiteX17" fmla="*/ 287187 w 387221"/>
                    <a:gd name="connsiteY17" fmla="*/ 181620 h 195161"/>
                    <a:gd name="connsiteX18" fmla="*/ 383534 w 387221"/>
                    <a:gd name="connsiteY18" fmla="*/ 149356 h 195161"/>
                    <a:gd name="connsiteX19" fmla="*/ 384598 w 387221"/>
                    <a:gd name="connsiteY19" fmla="*/ 139695 h 195161"/>
                    <a:gd name="connsiteX20" fmla="*/ 246770 w 387221"/>
                    <a:gd name="connsiteY20" fmla="*/ 36523 h 195161"/>
                    <a:gd name="connsiteX21" fmla="*/ 172316 w 387221"/>
                    <a:gd name="connsiteY21" fmla="*/ 2487 h 195161"/>
                    <a:gd name="connsiteX22" fmla="*/ 88821 w 387221"/>
                    <a:gd name="connsiteY22" fmla="*/ 10021 h 195161"/>
                    <a:gd name="connsiteX23" fmla="*/ 44503 w 387221"/>
                    <a:gd name="connsiteY23" fmla="*/ 29521 h 195161"/>
                    <a:gd name="connsiteX24" fmla="*/ 22344 w 387221"/>
                    <a:gd name="connsiteY24" fmla="*/ 42728 h 195161"/>
                    <a:gd name="connsiteX25" fmla="*/ 1604 w 387221"/>
                    <a:gd name="connsiteY25" fmla="*/ 57884 h 195161"/>
                    <a:gd name="connsiteX26" fmla="*/ 2313 w 387221"/>
                    <a:gd name="connsiteY26" fmla="*/ 59125 h 195161"/>
                    <a:gd name="connsiteX27" fmla="*/ 2313 w 387221"/>
                    <a:gd name="connsiteY27" fmla="*/ 59125 h 195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87221" h="195161">
                      <a:moveTo>
                        <a:pt x="2313" y="59125"/>
                      </a:moveTo>
                      <a:cubicBezTo>
                        <a:pt x="15165" y="52212"/>
                        <a:pt x="28903" y="47160"/>
                        <a:pt x="41933" y="40512"/>
                      </a:cubicBezTo>
                      <a:cubicBezTo>
                        <a:pt x="55051" y="33776"/>
                        <a:pt x="68435" y="27394"/>
                        <a:pt x="82262" y="22253"/>
                      </a:cubicBezTo>
                      <a:cubicBezTo>
                        <a:pt x="108675" y="12414"/>
                        <a:pt x="137216" y="6653"/>
                        <a:pt x="165402" y="11085"/>
                      </a:cubicBezTo>
                      <a:cubicBezTo>
                        <a:pt x="220888" y="19860"/>
                        <a:pt x="262813" y="60987"/>
                        <a:pt x="303585" y="96175"/>
                      </a:cubicBezTo>
                      <a:cubicBezTo>
                        <a:pt x="326896" y="116384"/>
                        <a:pt x="351359" y="135795"/>
                        <a:pt x="379457" y="148913"/>
                      </a:cubicBezTo>
                      <a:cubicBezTo>
                        <a:pt x="379811" y="145722"/>
                        <a:pt x="380166" y="142443"/>
                        <a:pt x="380521" y="139252"/>
                      </a:cubicBezTo>
                      <a:cubicBezTo>
                        <a:pt x="353132" y="148381"/>
                        <a:pt x="325744" y="157511"/>
                        <a:pt x="298267" y="166729"/>
                      </a:cubicBezTo>
                      <a:cubicBezTo>
                        <a:pt x="271853" y="175592"/>
                        <a:pt x="245174" y="185520"/>
                        <a:pt x="216988" y="184811"/>
                      </a:cubicBezTo>
                      <a:cubicBezTo>
                        <a:pt x="189422" y="184101"/>
                        <a:pt x="162123" y="175149"/>
                        <a:pt x="136241" y="166197"/>
                      </a:cubicBezTo>
                      <a:cubicBezTo>
                        <a:pt x="112309" y="157954"/>
                        <a:pt x="88467" y="147229"/>
                        <a:pt x="69853" y="129679"/>
                      </a:cubicBezTo>
                      <a:cubicBezTo>
                        <a:pt x="59128" y="119575"/>
                        <a:pt x="50264" y="107875"/>
                        <a:pt x="41224" y="96264"/>
                      </a:cubicBezTo>
                      <a:cubicBezTo>
                        <a:pt x="30853" y="82880"/>
                        <a:pt x="20394" y="69496"/>
                        <a:pt x="10024" y="56112"/>
                      </a:cubicBezTo>
                      <a:cubicBezTo>
                        <a:pt x="5947" y="50794"/>
                        <a:pt x="-3094" y="56289"/>
                        <a:pt x="1072" y="61607"/>
                      </a:cubicBezTo>
                      <a:cubicBezTo>
                        <a:pt x="18976" y="84564"/>
                        <a:pt x="35906" y="109027"/>
                        <a:pt x="55760" y="130300"/>
                      </a:cubicBezTo>
                      <a:cubicBezTo>
                        <a:pt x="73842" y="149711"/>
                        <a:pt x="96710" y="162386"/>
                        <a:pt x="121262" y="171870"/>
                      </a:cubicBezTo>
                      <a:cubicBezTo>
                        <a:pt x="147409" y="181974"/>
                        <a:pt x="175329" y="191015"/>
                        <a:pt x="203250" y="194295"/>
                      </a:cubicBezTo>
                      <a:cubicBezTo>
                        <a:pt x="232499" y="197663"/>
                        <a:pt x="259622" y="190749"/>
                        <a:pt x="287187" y="181620"/>
                      </a:cubicBezTo>
                      <a:cubicBezTo>
                        <a:pt x="319362" y="170895"/>
                        <a:pt x="351448" y="160170"/>
                        <a:pt x="383534" y="149356"/>
                      </a:cubicBezTo>
                      <a:cubicBezTo>
                        <a:pt x="387523" y="148027"/>
                        <a:pt x="388852" y="141734"/>
                        <a:pt x="384598" y="139695"/>
                      </a:cubicBezTo>
                      <a:cubicBezTo>
                        <a:pt x="331860" y="115143"/>
                        <a:pt x="293924" y="69319"/>
                        <a:pt x="246770" y="36523"/>
                      </a:cubicBezTo>
                      <a:cubicBezTo>
                        <a:pt x="224345" y="20835"/>
                        <a:pt x="199350" y="7717"/>
                        <a:pt x="172316" y="2487"/>
                      </a:cubicBezTo>
                      <a:cubicBezTo>
                        <a:pt x="144307" y="-2919"/>
                        <a:pt x="115589" y="892"/>
                        <a:pt x="88821" y="10021"/>
                      </a:cubicBezTo>
                      <a:cubicBezTo>
                        <a:pt x="73576" y="15251"/>
                        <a:pt x="58774" y="21898"/>
                        <a:pt x="44503" y="29521"/>
                      </a:cubicBezTo>
                      <a:cubicBezTo>
                        <a:pt x="36881" y="33598"/>
                        <a:pt x="29524" y="37853"/>
                        <a:pt x="22344" y="42728"/>
                      </a:cubicBezTo>
                      <a:cubicBezTo>
                        <a:pt x="15253" y="47603"/>
                        <a:pt x="8783" y="53098"/>
                        <a:pt x="1604" y="57884"/>
                      </a:cubicBezTo>
                      <a:cubicBezTo>
                        <a:pt x="629" y="58328"/>
                        <a:pt x="1426" y="59569"/>
                        <a:pt x="2313" y="59125"/>
                      </a:cubicBezTo>
                      <a:lnTo>
                        <a:pt x="2313" y="591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21" name="图形 232"/>
            <p:cNvGrpSpPr/>
            <p:nvPr/>
          </p:nvGrpSpPr>
          <p:grpSpPr>
            <a:xfrm>
              <a:off x="9710810" y="3049482"/>
              <a:ext cx="816260" cy="1282676"/>
              <a:chOff x="9710810" y="3049482"/>
              <a:chExt cx="816260" cy="1282676"/>
            </a:xfrm>
          </p:grpSpPr>
          <p:grpSp>
            <p:nvGrpSpPr>
              <p:cNvPr id="322" name="图形 232"/>
              <p:cNvGrpSpPr/>
              <p:nvPr/>
            </p:nvGrpSpPr>
            <p:grpSpPr>
              <a:xfrm>
                <a:off x="9727374" y="3054332"/>
                <a:ext cx="795119" cy="1159086"/>
                <a:chOff x="9727374" y="3054332"/>
                <a:chExt cx="795119" cy="1159086"/>
              </a:xfrm>
            </p:grpSpPr>
            <p:sp>
              <p:nvSpPr>
                <p:cNvPr id="323" name="任意多边形: 形状 322"/>
                <p:cNvSpPr/>
                <p:nvPr>
                  <p:custDataLst>
                    <p:tags r:id="rId72"/>
                  </p:custDataLst>
                </p:nvPr>
              </p:nvSpPr>
              <p:spPr>
                <a:xfrm>
                  <a:off x="10258944" y="3054332"/>
                  <a:ext cx="263549" cy="409407"/>
                </a:xfrm>
                <a:custGeom>
                  <a:avLst/>
                  <a:gdLst>
                    <a:gd name="connsiteX0" fmla="*/ 0 w 263549"/>
                    <a:gd name="connsiteY0" fmla="*/ 394694 h 409407"/>
                    <a:gd name="connsiteX1" fmla="*/ 85090 w 263549"/>
                    <a:gd name="connsiteY1" fmla="*/ 160164 h 409407"/>
                    <a:gd name="connsiteX2" fmla="*/ 263248 w 263549"/>
                    <a:gd name="connsiteY2" fmla="*/ 0 h 409407"/>
                    <a:gd name="connsiteX3" fmla="*/ 210598 w 263549"/>
                    <a:gd name="connsiteY3" fmla="*/ 309781 h 409407"/>
                    <a:gd name="connsiteX4" fmla="*/ 709 w 263549"/>
                    <a:gd name="connsiteY4" fmla="*/ 409407 h 409407"/>
                    <a:gd name="connsiteX5" fmla="*/ 0 w 263549"/>
                    <a:gd name="connsiteY5" fmla="*/ 394694 h 409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549" h="409407">
                      <a:moveTo>
                        <a:pt x="0" y="394694"/>
                      </a:moveTo>
                      <a:cubicBezTo>
                        <a:pt x="24463" y="299056"/>
                        <a:pt x="18170" y="230187"/>
                        <a:pt x="85090" y="160164"/>
                      </a:cubicBezTo>
                      <a:cubicBezTo>
                        <a:pt x="152010" y="90142"/>
                        <a:pt x="263248" y="0"/>
                        <a:pt x="263248" y="0"/>
                      </a:cubicBezTo>
                      <a:cubicBezTo>
                        <a:pt x="263248" y="0"/>
                        <a:pt x="270782" y="234264"/>
                        <a:pt x="210598" y="309781"/>
                      </a:cubicBezTo>
                      <a:cubicBezTo>
                        <a:pt x="150415" y="385299"/>
                        <a:pt x="709" y="409407"/>
                        <a:pt x="709" y="409407"/>
                      </a:cubicBezTo>
                      <a:lnTo>
                        <a:pt x="0" y="394694"/>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4" name="任意多边形: 形状 323"/>
                <p:cNvSpPr/>
                <p:nvPr>
                  <p:custDataLst>
                    <p:tags r:id="rId73"/>
                  </p:custDataLst>
                </p:nvPr>
              </p:nvSpPr>
              <p:spPr>
                <a:xfrm>
                  <a:off x="10039082" y="3117707"/>
                  <a:ext cx="188065" cy="419295"/>
                </a:xfrm>
                <a:custGeom>
                  <a:avLst/>
                  <a:gdLst>
                    <a:gd name="connsiteX0" fmla="*/ 159236 w 188065"/>
                    <a:gd name="connsiteY0" fmla="*/ 0 h 419295"/>
                    <a:gd name="connsiteX1" fmla="*/ 161629 w 188065"/>
                    <a:gd name="connsiteY1" fmla="*/ 280532 h 419295"/>
                    <a:gd name="connsiteX2" fmla="*/ 22028 w 188065"/>
                    <a:gd name="connsiteY2" fmla="*/ 419246 h 419295"/>
                    <a:gd name="connsiteX3" fmla="*/ 2439 w 188065"/>
                    <a:gd name="connsiteY3" fmla="*/ 252700 h 419295"/>
                    <a:gd name="connsiteX4" fmla="*/ 159236 w 188065"/>
                    <a:gd name="connsiteY4" fmla="*/ 0 h 419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065" h="419295">
                      <a:moveTo>
                        <a:pt x="159236" y="0"/>
                      </a:moveTo>
                      <a:cubicBezTo>
                        <a:pt x="186978" y="136765"/>
                        <a:pt x="206035" y="206078"/>
                        <a:pt x="161629" y="280532"/>
                      </a:cubicBezTo>
                      <a:cubicBezTo>
                        <a:pt x="117222" y="354985"/>
                        <a:pt x="26194" y="421373"/>
                        <a:pt x="22028" y="419246"/>
                      </a:cubicBezTo>
                      <a:cubicBezTo>
                        <a:pt x="17862" y="417119"/>
                        <a:pt x="-7931" y="285052"/>
                        <a:pt x="2439" y="252700"/>
                      </a:cubicBezTo>
                      <a:cubicBezTo>
                        <a:pt x="12810" y="220437"/>
                        <a:pt x="117222" y="31022"/>
                        <a:pt x="159236"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5" name="任意多边形: 形状 324"/>
                <p:cNvSpPr/>
                <p:nvPr>
                  <p:custDataLst>
                    <p:tags r:id="rId74"/>
                  </p:custDataLst>
                </p:nvPr>
              </p:nvSpPr>
              <p:spPr>
                <a:xfrm>
                  <a:off x="9733213" y="3221322"/>
                  <a:ext cx="173144" cy="404355"/>
                </a:xfrm>
                <a:custGeom>
                  <a:avLst/>
                  <a:gdLst>
                    <a:gd name="connsiteX0" fmla="*/ 71740 w 173144"/>
                    <a:gd name="connsiteY0" fmla="*/ 0 h 404355"/>
                    <a:gd name="connsiteX1" fmla="*/ 173139 w 173144"/>
                    <a:gd name="connsiteY1" fmla="*/ 229123 h 404355"/>
                    <a:gd name="connsiteX2" fmla="*/ 132278 w 173144"/>
                    <a:gd name="connsiteY2" fmla="*/ 404355 h 404355"/>
                    <a:gd name="connsiteX3" fmla="*/ 34 w 173144"/>
                    <a:gd name="connsiteY3" fmla="*/ 195176 h 404355"/>
                    <a:gd name="connsiteX4" fmla="*/ 71740 w 173144"/>
                    <a:gd name="connsiteY4" fmla="*/ 0 h 404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44" h="404355">
                      <a:moveTo>
                        <a:pt x="71740" y="0"/>
                      </a:moveTo>
                      <a:cubicBezTo>
                        <a:pt x="123148" y="51852"/>
                        <a:pt x="172430" y="158569"/>
                        <a:pt x="173139" y="229123"/>
                      </a:cubicBezTo>
                      <a:cubicBezTo>
                        <a:pt x="173759" y="299588"/>
                        <a:pt x="124921" y="381133"/>
                        <a:pt x="132278" y="404355"/>
                      </a:cubicBezTo>
                      <a:cubicBezTo>
                        <a:pt x="47808" y="377056"/>
                        <a:pt x="-1473" y="234796"/>
                        <a:pt x="34" y="195176"/>
                      </a:cubicBezTo>
                      <a:cubicBezTo>
                        <a:pt x="1540" y="155467"/>
                        <a:pt x="13240" y="73302"/>
                        <a:pt x="7174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6" name="任意多边形: 形状 325"/>
                <p:cNvSpPr/>
                <p:nvPr>
                  <p:custDataLst>
                    <p:tags r:id="rId75"/>
                  </p:custDataLst>
                </p:nvPr>
              </p:nvSpPr>
              <p:spPr>
                <a:xfrm>
                  <a:off x="10149834" y="3584196"/>
                  <a:ext cx="323519" cy="179898"/>
                </a:xfrm>
                <a:custGeom>
                  <a:avLst/>
                  <a:gdLst>
                    <a:gd name="connsiteX0" fmla="*/ 323520 w 323519"/>
                    <a:gd name="connsiteY0" fmla="*/ 0 h 179898"/>
                    <a:gd name="connsiteX1" fmla="*/ 124178 w 323519"/>
                    <a:gd name="connsiteY1" fmla="*/ 34213 h 179898"/>
                    <a:gd name="connsiteX2" fmla="*/ 0 w 323519"/>
                    <a:gd name="connsiteY2" fmla="*/ 165925 h 179898"/>
                    <a:gd name="connsiteX3" fmla="*/ 177626 w 323519"/>
                    <a:gd name="connsiteY3" fmla="*/ 160430 h 179898"/>
                    <a:gd name="connsiteX4" fmla="*/ 323520 w 323519"/>
                    <a:gd name="connsiteY4" fmla="*/ 0 h 179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519" h="179898">
                      <a:moveTo>
                        <a:pt x="323520" y="0"/>
                      </a:moveTo>
                      <a:cubicBezTo>
                        <a:pt x="263070" y="32352"/>
                        <a:pt x="194910" y="-10636"/>
                        <a:pt x="124178" y="34213"/>
                      </a:cubicBezTo>
                      <a:cubicBezTo>
                        <a:pt x="53447" y="79063"/>
                        <a:pt x="0" y="165925"/>
                        <a:pt x="0" y="165925"/>
                      </a:cubicBezTo>
                      <a:cubicBezTo>
                        <a:pt x="0" y="165925"/>
                        <a:pt x="107249" y="200759"/>
                        <a:pt x="177626" y="160430"/>
                      </a:cubicBezTo>
                      <a:cubicBezTo>
                        <a:pt x="247914" y="120101"/>
                        <a:pt x="320418" y="24552"/>
                        <a:pt x="32352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7" name="任意多边形: 形状 326"/>
                <p:cNvSpPr/>
                <p:nvPr>
                  <p:custDataLst>
                    <p:tags r:id="rId76"/>
                  </p:custDataLst>
                </p:nvPr>
              </p:nvSpPr>
              <p:spPr>
                <a:xfrm>
                  <a:off x="10074705" y="3886177"/>
                  <a:ext cx="197002" cy="327242"/>
                </a:xfrm>
                <a:custGeom>
                  <a:avLst/>
                  <a:gdLst>
                    <a:gd name="connsiteX0" fmla="*/ 13970 w 197002"/>
                    <a:gd name="connsiteY0" fmla="*/ 0 h 327242"/>
                    <a:gd name="connsiteX1" fmla="*/ 45701 w 197002"/>
                    <a:gd name="connsiteY1" fmla="*/ 225578 h 327242"/>
                    <a:gd name="connsiteX2" fmla="*/ 197002 w 197002"/>
                    <a:gd name="connsiteY2" fmla="*/ 327243 h 327242"/>
                    <a:gd name="connsiteX3" fmla="*/ 188050 w 197002"/>
                    <a:gd name="connsiteY3" fmla="*/ 166369 h 327242"/>
                    <a:gd name="connsiteX4" fmla="*/ 130614 w 197002"/>
                    <a:gd name="connsiteY4" fmla="*/ 46445 h 327242"/>
                    <a:gd name="connsiteX5" fmla="*/ 13970 w 197002"/>
                    <a:gd name="connsiteY5" fmla="*/ 0 h 327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7002" h="327242">
                      <a:moveTo>
                        <a:pt x="13970" y="0"/>
                      </a:moveTo>
                      <a:cubicBezTo>
                        <a:pt x="-12178" y="67806"/>
                        <a:pt x="-1630" y="150592"/>
                        <a:pt x="45701" y="225578"/>
                      </a:cubicBezTo>
                      <a:cubicBezTo>
                        <a:pt x="93033" y="300474"/>
                        <a:pt x="197002" y="327243"/>
                        <a:pt x="197002" y="327243"/>
                      </a:cubicBezTo>
                      <a:cubicBezTo>
                        <a:pt x="197002" y="327243"/>
                        <a:pt x="194343" y="202000"/>
                        <a:pt x="188050" y="166369"/>
                      </a:cubicBezTo>
                      <a:cubicBezTo>
                        <a:pt x="181757" y="130737"/>
                        <a:pt x="177591" y="78974"/>
                        <a:pt x="130614" y="46445"/>
                      </a:cubicBezTo>
                      <a:cubicBezTo>
                        <a:pt x="83637" y="13916"/>
                        <a:pt x="13970" y="0"/>
                        <a:pt x="1397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8" name="任意多边形: 形状 327"/>
                <p:cNvSpPr/>
                <p:nvPr>
                  <p:custDataLst>
                    <p:tags r:id="rId77"/>
                  </p:custDataLst>
                </p:nvPr>
              </p:nvSpPr>
              <p:spPr>
                <a:xfrm>
                  <a:off x="10142106" y="3909926"/>
                  <a:ext cx="126336" cy="296164"/>
                </a:xfrm>
                <a:custGeom>
                  <a:avLst/>
                  <a:gdLst>
                    <a:gd name="connsiteX0" fmla="*/ 125790 w 126336"/>
                    <a:gd name="connsiteY0" fmla="*/ 291704 h 296164"/>
                    <a:gd name="connsiteX1" fmla="*/ 122776 w 126336"/>
                    <a:gd name="connsiteY1" fmla="*/ 250932 h 296164"/>
                    <a:gd name="connsiteX2" fmla="*/ 121890 w 126336"/>
                    <a:gd name="connsiteY2" fmla="*/ 206260 h 296164"/>
                    <a:gd name="connsiteX3" fmla="*/ 114002 w 126336"/>
                    <a:gd name="connsiteY3" fmla="*/ 120195 h 296164"/>
                    <a:gd name="connsiteX4" fmla="*/ 80054 w 126336"/>
                    <a:gd name="connsiteY4" fmla="*/ 50616 h 296164"/>
                    <a:gd name="connsiteX5" fmla="*/ 18984 w 126336"/>
                    <a:gd name="connsiteY5" fmla="*/ 625 h 296164"/>
                    <a:gd name="connsiteX6" fmla="*/ 4359 w 126336"/>
                    <a:gd name="connsiteY6" fmla="*/ 27216 h 296164"/>
                    <a:gd name="connsiteX7" fmla="*/ 55945 w 126336"/>
                    <a:gd name="connsiteY7" fmla="*/ 75345 h 296164"/>
                    <a:gd name="connsiteX8" fmla="*/ 87145 w 126336"/>
                    <a:gd name="connsiteY8" fmla="*/ 138808 h 296164"/>
                    <a:gd name="connsiteX9" fmla="*/ 93881 w 126336"/>
                    <a:gd name="connsiteY9" fmla="*/ 218757 h 296164"/>
                    <a:gd name="connsiteX10" fmla="*/ 115597 w 126336"/>
                    <a:gd name="connsiteY10" fmla="*/ 294718 h 296164"/>
                    <a:gd name="connsiteX11" fmla="*/ 125790 w 126336"/>
                    <a:gd name="connsiteY11" fmla="*/ 291704 h 296164"/>
                    <a:gd name="connsiteX12" fmla="*/ 125790 w 126336"/>
                    <a:gd name="connsiteY12" fmla="*/ 291704 h 296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6336" h="296164">
                      <a:moveTo>
                        <a:pt x="125790" y="291704"/>
                      </a:moveTo>
                      <a:cubicBezTo>
                        <a:pt x="127740" y="278232"/>
                        <a:pt x="123929" y="264316"/>
                        <a:pt x="122776" y="250932"/>
                      </a:cubicBezTo>
                      <a:cubicBezTo>
                        <a:pt x="121447" y="236041"/>
                        <a:pt x="121890" y="221150"/>
                        <a:pt x="121890" y="206260"/>
                      </a:cubicBezTo>
                      <a:cubicBezTo>
                        <a:pt x="121890" y="177276"/>
                        <a:pt x="121447" y="148381"/>
                        <a:pt x="114002" y="120195"/>
                      </a:cubicBezTo>
                      <a:cubicBezTo>
                        <a:pt x="107442" y="95199"/>
                        <a:pt x="95654" y="71179"/>
                        <a:pt x="80054" y="50616"/>
                      </a:cubicBezTo>
                      <a:cubicBezTo>
                        <a:pt x="64454" y="30052"/>
                        <a:pt x="44157" y="7716"/>
                        <a:pt x="18984" y="625"/>
                      </a:cubicBezTo>
                      <a:cubicBezTo>
                        <a:pt x="3207" y="-3807"/>
                        <a:pt x="-5922" y="16402"/>
                        <a:pt x="4359" y="27216"/>
                      </a:cubicBezTo>
                      <a:cubicBezTo>
                        <a:pt x="20491" y="44234"/>
                        <a:pt x="41143" y="56288"/>
                        <a:pt x="55945" y="75345"/>
                      </a:cubicBezTo>
                      <a:cubicBezTo>
                        <a:pt x="70482" y="94136"/>
                        <a:pt x="81295" y="115763"/>
                        <a:pt x="87145" y="138808"/>
                      </a:cubicBezTo>
                      <a:cubicBezTo>
                        <a:pt x="93704" y="164867"/>
                        <a:pt x="92197" y="192078"/>
                        <a:pt x="93881" y="218757"/>
                      </a:cubicBezTo>
                      <a:cubicBezTo>
                        <a:pt x="95388" y="242157"/>
                        <a:pt x="95388" y="278675"/>
                        <a:pt x="115597" y="294718"/>
                      </a:cubicBezTo>
                      <a:cubicBezTo>
                        <a:pt x="118788" y="297200"/>
                        <a:pt x="124992" y="296668"/>
                        <a:pt x="125790" y="291704"/>
                      </a:cubicBezTo>
                      <a:lnTo>
                        <a:pt x="125790" y="29170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29" name="任意多边形: 形状 328"/>
                <p:cNvSpPr/>
                <p:nvPr>
                  <p:custDataLst>
                    <p:tags r:id="rId78"/>
                  </p:custDataLst>
                </p:nvPr>
              </p:nvSpPr>
              <p:spPr>
                <a:xfrm>
                  <a:off x="10210768" y="3587538"/>
                  <a:ext cx="251089" cy="83052"/>
                </a:xfrm>
                <a:custGeom>
                  <a:avLst/>
                  <a:gdLst>
                    <a:gd name="connsiteX0" fmla="*/ 248758 w 251089"/>
                    <a:gd name="connsiteY0" fmla="*/ 4723 h 83052"/>
                    <a:gd name="connsiteX1" fmla="*/ 222079 w 251089"/>
                    <a:gd name="connsiteY1" fmla="*/ 1532 h 83052"/>
                    <a:gd name="connsiteX2" fmla="*/ 190525 w 251089"/>
                    <a:gd name="connsiteY2" fmla="*/ 3748 h 83052"/>
                    <a:gd name="connsiteX3" fmla="*/ 122541 w 251089"/>
                    <a:gd name="connsiteY3" fmla="*/ 8180 h 83052"/>
                    <a:gd name="connsiteX4" fmla="*/ 65726 w 251089"/>
                    <a:gd name="connsiteY4" fmla="*/ 29452 h 83052"/>
                    <a:gd name="connsiteX5" fmla="*/ 7492 w 251089"/>
                    <a:gd name="connsiteY5" fmla="*/ 52055 h 83052"/>
                    <a:gd name="connsiteX6" fmla="*/ 12102 w 251089"/>
                    <a:gd name="connsiteY6" fmla="*/ 81570 h 83052"/>
                    <a:gd name="connsiteX7" fmla="*/ 74855 w 251089"/>
                    <a:gd name="connsiteY7" fmla="*/ 67566 h 83052"/>
                    <a:gd name="connsiteX8" fmla="*/ 131228 w 251089"/>
                    <a:gd name="connsiteY8" fmla="*/ 43634 h 83052"/>
                    <a:gd name="connsiteX9" fmla="*/ 195223 w 251089"/>
                    <a:gd name="connsiteY9" fmla="*/ 32555 h 83052"/>
                    <a:gd name="connsiteX10" fmla="*/ 250797 w 251089"/>
                    <a:gd name="connsiteY10" fmla="*/ 11991 h 83052"/>
                    <a:gd name="connsiteX11" fmla="*/ 248758 w 251089"/>
                    <a:gd name="connsiteY11" fmla="*/ 4723 h 83052"/>
                    <a:gd name="connsiteX12" fmla="*/ 248758 w 251089"/>
                    <a:gd name="connsiteY12" fmla="*/ 4723 h 8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1089" h="83052">
                      <a:moveTo>
                        <a:pt x="248758" y="4723"/>
                      </a:moveTo>
                      <a:cubicBezTo>
                        <a:pt x="240958" y="-2368"/>
                        <a:pt x="231652" y="291"/>
                        <a:pt x="222079" y="1532"/>
                      </a:cubicBezTo>
                      <a:cubicBezTo>
                        <a:pt x="211620" y="2862"/>
                        <a:pt x="201072" y="3394"/>
                        <a:pt x="190525" y="3748"/>
                      </a:cubicBezTo>
                      <a:cubicBezTo>
                        <a:pt x="167568" y="4546"/>
                        <a:pt x="145232" y="3216"/>
                        <a:pt x="122541" y="8180"/>
                      </a:cubicBezTo>
                      <a:cubicBezTo>
                        <a:pt x="102598" y="12523"/>
                        <a:pt x="84339" y="21387"/>
                        <a:pt x="65726" y="29452"/>
                      </a:cubicBezTo>
                      <a:cubicBezTo>
                        <a:pt x="46669" y="37695"/>
                        <a:pt x="25574" y="41950"/>
                        <a:pt x="7492" y="52055"/>
                      </a:cubicBezTo>
                      <a:cubicBezTo>
                        <a:pt x="-4828" y="58968"/>
                        <a:pt x="-1017" y="78379"/>
                        <a:pt x="12102" y="81570"/>
                      </a:cubicBezTo>
                      <a:cubicBezTo>
                        <a:pt x="34083" y="86977"/>
                        <a:pt x="55355" y="76518"/>
                        <a:pt x="74855" y="67566"/>
                      </a:cubicBezTo>
                      <a:cubicBezTo>
                        <a:pt x="93380" y="59057"/>
                        <a:pt x="111551" y="49395"/>
                        <a:pt x="131228" y="43634"/>
                      </a:cubicBezTo>
                      <a:cubicBezTo>
                        <a:pt x="151968" y="37518"/>
                        <a:pt x="173773" y="34859"/>
                        <a:pt x="195223" y="32555"/>
                      </a:cubicBezTo>
                      <a:cubicBezTo>
                        <a:pt x="211000" y="30871"/>
                        <a:pt x="245745" y="31137"/>
                        <a:pt x="250797" y="11991"/>
                      </a:cubicBezTo>
                      <a:cubicBezTo>
                        <a:pt x="251595" y="9509"/>
                        <a:pt x="250708" y="6496"/>
                        <a:pt x="248758" y="4723"/>
                      </a:cubicBezTo>
                      <a:lnTo>
                        <a:pt x="248758" y="472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0" name="任意多边形: 形状 329"/>
                <p:cNvSpPr/>
                <p:nvPr>
                  <p:custDataLst>
                    <p:tags r:id="rId79"/>
                  </p:custDataLst>
                </p:nvPr>
              </p:nvSpPr>
              <p:spPr>
                <a:xfrm>
                  <a:off x="10432700" y="3075275"/>
                  <a:ext cx="83960" cy="298009"/>
                </a:xfrm>
                <a:custGeom>
                  <a:avLst/>
                  <a:gdLst>
                    <a:gd name="connsiteX0" fmla="*/ 82755 w 83960"/>
                    <a:gd name="connsiteY0" fmla="*/ 64 h 298009"/>
                    <a:gd name="connsiteX1" fmla="*/ 58735 w 83960"/>
                    <a:gd name="connsiteY1" fmla="*/ 24172 h 298009"/>
                    <a:gd name="connsiteX2" fmla="*/ 43844 w 83960"/>
                    <a:gd name="connsiteY2" fmla="*/ 59981 h 298009"/>
                    <a:gd name="connsiteX3" fmla="*/ 34272 w 83960"/>
                    <a:gd name="connsiteY3" fmla="*/ 149326 h 298009"/>
                    <a:gd name="connsiteX4" fmla="*/ 26649 w 83960"/>
                    <a:gd name="connsiteY4" fmla="*/ 232821 h 298009"/>
                    <a:gd name="connsiteX5" fmla="*/ 12822 w 83960"/>
                    <a:gd name="connsiteY5" fmla="*/ 262602 h 298009"/>
                    <a:gd name="connsiteX6" fmla="*/ 2806 w 83960"/>
                    <a:gd name="connsiteY6" fmla="*/ 278379 h 298009"/>
                    <a:gd name="connsiteX7" fmla="*/ 2363 w 83960"/>
                    <a:gd name="connsiteY7" fmla="*/ 282545 h 298009"/>
                    <a:gd name="connsiteX8" fmla="*/ 1122 w 83960"/>
                    <a:gd name="connsiteY8" fmla="*/ 282900 h 298009"/>
                    <a:gd name="connsiteX9" fmla="*/ 1565 w 83960"/>
                    <a:gd name="connsiteY9" fmla="*/ 290168 h 298009"/>
                    <a:gd name="connsiteX10" fmla="*/ 2363 w 83960"/>
                    <a:gd name="connsiteY10" fmla="*/ 282988 h 298009"/>
                    <a:gd name="connsiteX11" fmla="*/ 1033 w 83960"/>
                    <a:gd name="connsiteY11" fmla="*/ 285293 h 298009"/>
                    <a:gd name="connsiteX12" fmla="*/ 7947 w 83960"/>
                    <a:gd name="connsiteY12" fmla="*/ 296727 h 298009"/>
                    <a:gd name="connsiteX13" fmla="*/ 10695 w 83960"/>
                    <a:gd name="connsiteY13" fmla="*/ 296727 h 298009"/>
                    <a:gd name="connsiteX14" fmla="*/ 4136 w 83960"/>
                    <a:gd name="connsiteY14" fmla="*/ 294156 h 298009"/>
                    <a:gd name="connsiteX15" fmla="*/ 4667 w 83960"/>
                    <a:gd name="connsiteY15" fmla="*/ 294688 h 298009"/>
                    <a:gd name="connsiteX16" fmla="*/ 16633 w 83960"/>
                    <a:gd name="connsiteY16" fmla="*/ 297525 h 298009"/>
                    <a:gd name="connsiteX17" fmla="*/ 16279 w 83960"/>
                    <a:gd name="connsiteY17" fmla="*/ 297436 h 298009"/>
                    <a:gd name="connsiteX18" fmla="*/ 22483 w 83960"/>
                    <a:gd name="connsiteY18" fmla="*/ 296993 h 298009"/>
                    <a:gd name="connsiteX19" fmla="*/ 29840 w 83960"/>
                    <a:gd name="connsiteY19" fmla="*/ 292827 h 298009"/>
                    <a:gd name="connsiteX20" fmla="*/ 43756 w 83960"/>
                    <a:gd name="connsiteY20" fmla="*/ 279532 h 298009"/>
                    <a:gd name="connsiteX21" fmla="*/ 59267 w 83960"/>
                    <a:gd name="connsiteY21" fmla="*/ 247445 h 298009"/>
                    <a:gd name="connsiteX22" fmla="*/ 67865 w 83960"/>
                    <a:gd name="connsiteY22" fmla="*/ 165546 h 298009"/>
                    <a:gd name="connsiteX23" fmla="*/ 68840 w 83960"/>
                    <a:gd name="connsiteY23" fmla="*/ 75670 h 298009"/>
                    <a:gd name="connsiteX24" fmla="*/ 76019 w 83960"/>
                    <a:gd name="connsiteY24" fmla="*/ 37557 h 298009"/>
                    <a:gd name="connsiteX25" fmla="*/ 78767 w 83960"/>
                    <a:gd name="connsiteY25" fmla="*/ 17879 h 298009"/>
                    <a:gd name="connsiteX26" fmla="*/ 83908 w 83960"/>
                    <a:gd name="connsiteY26" fmla="*/ 950 h 298009"/>
                    <a:gd name="connsiteX27" fmla="*/ 82755 w 83960"/>
                    <a:gd name="connsiteY27" fmla="*/ 64 h 298009"/>
                    <a:gd name="connsiteX28" fmla="*/ 82755 w 83960"/>
                    <a:gd name="connsiteY28" fmla="*/ 64 h 298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3960" h="298009">
                      <a:moveTo>
                        <a:pt x="82755" y="64"/>
                      </a:moveTo>
                      <a:cubicBezTo>
                        <a:pt x="73271" y="4229"/>
                        <a:pt x="65294" y="16373"/>
                        <a:pt x="58735" y="24172"/>
                      </a:cubicBezTo>
                      <a:cubicBezTo>
                        <a:pt x="50669" y="33745"/>
                        <a:pt x="46769" y="48104"/>
                        <a:pt x="43844" y="59981"/>
                      </a:cubicBezTo>
                      <a:cubicBezTo>
                        <a:pt x="36753" y="89142"/>
                        <a:pt x="35069" y="119544"/>
                        <a:pt x="34272" y="149326"/>
                      </a:cubicBezTo>
                      <a:cubicBezTo>
                        <a:pt x="33563" y="176980"/>
                        <a:pt x="33829" y="205875"/>
                        <a:pt x="26649" y="232821"/>
                      </a:cubicBezTo>
                      <a:cubicBezTo>
                        <a:pt x="23724" y="243811"/>
                        <a:pt x="19115" y="253207"/>
                        <a:pt x="12822" y="262602"/>
                      </a:cubicBezTo>
                      <a:cubicBezTo>
                        <a:pt x="9365" y="267832"/>
                        <a:pt x="5377" y="272707"/>
                        <a:pt x="2806" y="278379"/>
                      </a:cubicBezTo>
                      <a:cubicBezTo>
                        <a:pt x="2629" y="279797"/>
                        <a:pt x="2540" y="281127"/>
                        <a:pt x="2363" y="282545"/>
                      </a:cubicBezTo>
                      <a:cubicBezTo>
                        <a:pt x="2629" y="278911"/>
                        <a:pt x="2274" y="279000"/>
                        <a:pt x="1122" y="282900"/>
                      </a:cubicBezTo>
                      <a:cubicBezTo>
                        <a:pt x="679" y="285382"/>
                        <a:pt x="679" y="287775"/>
                        <a:pt x="1565" y="290168"/>
                      </a:cubicBezTo>
                      <a:cubicBezTo>
                        <a:pt x="1831" y="287775"/>
                        <a:pt x="2097" y="285382"/>
                        <a:pt x="2363" y="282988"/>
                      </a:cubicBezTo>
                      <a:cubicBezTo>
                        <a:pt x="1920" y="283786"/>
                        <a:pt x="1477" y="284495"/>
                        <a:pt x="1033" y="285293"/>
                      </a:cubicBezTo>
                      <a:cubicBezTo>
                        <a:pt x="-2069" y="290522"/>
                        <a:pt x="2274" y="296638"/>
                        <a:pt x="7947" y="296727"/>
                      </a:cubicBezTo>
                      <a:cubicBezTo>
                        <a:pt x="8833" y="296727"/>
                        <a:pt x="9808" y="296727"/>
                        <a:pt x="10695" y="296727"/>
                      </a:cubicBezTo>
                      <a:cubicBezTo>
                        <a:pt x="8479" y="295841"/>
                        <a:pt x="6263" y="295043"/>
                        <a:pt x="4136" y="294156"/>
                      </a:cubicBezTo>
                      <a:cubicBezTo>
                        <a:pt x="4313" y="294334"/>
                        <a:pt x="4490" y="294511"/>
                        <a:pt x="4667" y="294688"/>
                      </a:cubicBezTo>
                      <a:cubicBezTo>
                        <a:pt x="7770" y="297790"/>
                        <a:pt x="12467" y="298677"/>
                        <a:pt x="16633" y="297525"/>
                      </a:cubicBezTo>
                      <a:cubicBezTo>
                        <a:pt x="13531" y="297170"/>
                        <a:pt x="13354" y="297170"/>
                        <a:pt x="16279" y="297436"/>
                      </a:cubicBezTo>
                      <a:cubicBezTo>
                        <a:pt x="18317" y="297879"/>
                        <a:pt x="20444" y="297702"/>
                        <a:pt x="22483" y="296993"/>
                      </a:cubicBezTo>
                      <a:cubicBezTo>
                        <a:pt x="25142" y="296284"/>
                        <a:pt x="27624" y="294422"/>
                        <a:pt x="29840" y="292827"/>
                      </a:cubicBezTo>
                      <a:cubicBezTo>
                        <a:pt x="35335" y="288927"/>
                        <a:pt x="39856" y="285027"/>
                        <a:pt x="43756" y="279532"/>
                      </a:cubicBezTo>
                      <a:cubicBezTo>
                        <a:pt x="50758" y="269782"/>
                        <a:pt x="55633" y="258791"/>
                        <a:pt x="59267" y="247445"/>
                      </a:cubicBezTo>
                      <a:cubicBezTo>
                        <a:pt x="67776" y="221121"/>
                        <a:pt x="68130" y="192846"/>
                        <a:pt x="67865" y="165546"/>
                      </a:cubicBezTo>
                      <a:cubicBezTo>
                        <a:pt x="67599" y="135676"/>
                        <a:pt x="65206" y="105451"/>
                        <a:pt x="68840" y="75670"/>
                      </a:cubicBezTo>
                      <a:cubicBezTo>
                        <a:pt x="70435" y="62818"/>
                        <a:pt x="73537" y="50231"/>
                        <a:pt x="76019" y="37557"/>
                      </a:cubicBezTo>
                      <a:cubicBezTo>
                        <a:pt x="77260" y="30997"/>
                        <a:pt x="76994" y="24350"/>
                        <a:pt x="78767" y="17879"/>
                      </a:cubicBezTo>
                      <a:cubicBezTo>
                        <a:pt x="80362" y="12118"/>
                        <a:pt x="83464" y="6889"/>
                        <a:pt x="83908" y="950"/>
                      </a:cubicBezTo>
                      <a:cubicBezTo>
                        <a:pt x="84173" y="418"/>
                        <a:pt x="83376" y="-202"/>
                        <a:pt x="82755" y="64"/>
                      </a:cubicBezTo>
                      <a:lnTo>
                        <a:pt x="82755" y="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1" name="任意多边形: 形状 330"/>
                <p:cNvSpPr/>
                <p:nvPr>
                  <p:custDataLst>
                    <p:tags r:id="rId80"/>
                  </p:custDataLst>
                </p:nvPr>
              </p:nvSpPr>
              <p:spPr>
                <a:xfrm>
                  <a:off x="10056082" y="3132361"/>
                  <a:ext cx="144037" cy="232633"/>
                </a:xfrm>
                <a:custGeom>
                  <a:avLst/>
                  <a:gdLst>
                    <a:gd name="connsiteX0" fmla="*/ 128674 w 144037"/>
                    <a:gd name="connsiteY0" fmla="*/ 1655 h 232633"/>
                    <a:gd name="connsiteX1" fmla="*/ 113695 w 144037"/>
                    <a:gd name="connsiteY1" fmla="*/ 21687 h 232633"/>
                    <a:gd name="connsiteX2" fmla="*/ 98449 w 144037"/>
                    <a:gd name="connsiteY2" fmla="*/ 47391 h 232633"/>
                    <a:gd name="connsiteX3" fmla="*/ 66097 w 144037"/>
                    <a:gd name="connsiteY3" fmla="*/ 95343 h 232633"/>
                    <a:gd name="connsiteX4" fmla="*/ 5825 w 144037"/>
                    <a:gd name="connsiteY4" fmla="*/ 183358 h 232633"/>
                    <a:gd name="connsiteX5" fmla="*/ 6623 w 144037"/>
                    <a:gd name="connsiteY5" fmla="*/ 230069 h 232633"/>
                    <a:gd name="connsiteX6" fmla="*/ 30998 w 144037"/>
                    <a:gd name="connsiteY6" fmla="*/ 212696 h 232633"/>
                    <a:gd name="connsiteX7" fmla="*/ 57145 w 144037"/>
                    <a:gd name="connsiteY7" fmla="*/ 167669 h 232633"/>
                    <a:gd name="connsiteX8" fmla="*/ 87459 w 144037"/>
                    <a:gd name="connsiteY8" fmla="*/ 125213 h 232633"/>
                    <a:gd name="connsiteX9" fmla="*/ 120786 w 144037"/>
                    <a:gd name="connsiteY9" fmla="*/ 68752 h 232633"/>
                    <a:gd name="connsiteX10" fmla="*/ 134524 w 144037"/>
                    <a:gd name="connsiteY10" fmla="*/ 39946 h 232633"/>
                    <a:gd name="connsiteX11" fmla="*/ 143919 w 144037"/>
                    <a:gd name="connsiteY11" fmla="*/ 9809 h 232633"/>
                    <a:gd name="connsiteX12" fmla="*/ 128674 w 144037"/>
                    <a:gd name="connsiteY12" fmla="*/ 1655 h 232633"/>
                    <a:gd name="connsiteX13" fmla="*/ 128674 w 144037"/>
                    <a:gd name="connsiteY13" fmla="*/ 1655 h 232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4037" h="232633">
                      <a:moveTo>
                        <a:pt x="128674" y="1655"/>
                      </a:moveTo>
                      <a:cubicBezTo>
                        <a:pt x="121317" y="6619"/>
                        <a:pt x="117949" y="14064"/>
                        <a:pt x="113695" y="21687"/>
                      </a:cubicBezTo>
                      <a:cubicBezTo>
                        <a:pt x="108820" y="30373"/>
                        <a:pt x="103679" y="38882"/>
                        <a:pt x="98449" y="47391"/>
                      </a:cubicBezTo>
                      <a:cubicBezTo>
                        <a:pt x="88256" y="63788"/>
                        <a:pt x="77177" y="79566"/>
                        <a:pt x="66097" y="95343"/>
                      </a:cubicBezTo>
                      <a:cubicBezTo>
                        <a:pt x="45888" y="124061"/>
                        <a:pt x="19475" y="150563"/>
                        <a:pt x="5825" y="183358"/>
                      </a:cubicBezTo>
                      <a:cubicBezTo>
                        <a:pt x="684" y="195678"/>
                        <a:pt x="-4545" y="219078"/>
                        <a:pt x="6623" y="230069"/>
                      </a:cubicBezTo>
                      <a:cubicBezTo>
                        <a:pt x="16550" y="239819"/>
                        <a:pt x="27275" y="219078"/>
                        <a:pt x="30998" y="212696"/>
                      </a:cubicBezTo>
                      <a:cubicBezTo>
                        <a:pt x="39950" y="197717"/>
                        <a:pt x="47129" y="182117"/>
                        <a:pt x="57145" y="167669"/>
                      </a:cubicBezTo>
                      <a:cubicBezTo>
                        <a:pt x="67072" y="153399"/>
                        <a:pt x="77620" y="139572"/>
                        <a:pt x="87459" y="125213"/>
                      </a:cubicBezTo>
                      <a:cubicBezTo>
                        <a:pt x="99867" y="107131"/>
                        <a:pt x="110858" y="88252"/>
                        <a:pt x="120786" y="68752"/>
                      </a:cubicBezTo>
                      <a:cubicBezTo>
                        <a:pt x="125660" y="59268"/>
                        <a:pt x="130269" y="49695"/>
                        <a:pt x="134524" y="39946"/>
                      </a:cubicBezTo>
                      <a:cubicBezTo>
                        <a:pt x="138601" y="30816"/>
                        <a:pt x="144983" y="20003"/>
                        <a:pt x="143919" y="9809"/>
                      </a:cubicBezTo>
                      <a:cubicBezTo>
                        <a:pt x="143122" y="2807"/>
                        <a:pt x="135410" y="-2954"/>
                        <a:pt x="128674" y="1655"/>
                      </a:cubicBezTo>
                      <a:lnTo>
                        <a:pt x="128674" y="165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2" name="任意多边形: 形状 331"/>
                <p:cNvSpPr/>
                <p:nvPr>
                  <p:custDataLst>
                    <p:tags r:id="rId81"/>
                  </p:custDataLst>
                </p:nvPr>
              </p:nvSpPr>
              <p:spPr>
                <a:xfrm>
                  <a:off x="9727374" y="3233711"/>
                  <a:ext cx="96245" cy="290371"/>
                </a:xfrm>
                <a:custGeom>
                  <a:avLst/>
                  <a:gdLst>
                    <a:gd name="connsiteX0" fmla="*/ 83163 w 96245"/>
                    <a:gd name="connsiteY0" fmla="*/ 551 h 290371"/>
                    <a:gd name="connsiteX1" fmla="*/ 59852 w 96245"/>
                    <a:gd name="connsiteY1" fmla="*/ 27319 h 290371"/>
                    <a:gd name="connsiteX2" fmla="*/ 39377 w 96245"/>
                    <a:gd name="connsiteY2" fmla="*/ 62065 h 290371"/>
                    <a:gd name="connsiteX3" fmla="*/ 4987 w 96245"/>
                    <a:gd name="connsiteY3" fmla="*/ 132707 h 290371"/>
                    <a:gd name="connsiteX4" fmla="*/ 7114 w 96245"/>
                    <a:gd name="connsiteY4" fmla="*/ 207959 h 290371"/>
                    <a:gd name="connsiteX5" fmla="*/ 40618 w 96245"/>
                    <a:gd name="connsiteY5" fmla="*/ 284983 h 290371"/>
                    <a:gd name="connsiteX6" fmla="*/ 62688 w 96245"/>
                    <a:gd name="connsiteY6" fmla="*/ 278424 h 290371"/>
                    <a:gd name="connsiteX7" fmla="*/ 57282 w 96245"/>
                    <a:gd name="connsiteY7" fmla="*/ 239690 h 290371"/>
                    <a:gd name="connsiteX8" fmla="*/ 46291 w 96245"/>
                    <a:gd name="connsiteY8" fmla="*/ 204413 h 290371"/>
                    <a:gd name="connsiteX9" fmla="*/ 42302 w 96245"/>
                    <a:gd name="connsiteY9" fmla="*/ 138114 h 290371"/>
                    <a:gd name="connsiteX10" fmla="*/ 71818 w 96245"/>
                    <a:gd name="connsiteY10" fmla="*/ 75271 h 290371"/>
                    <a:gd name="connsiteX11" fmla="*/ 86708 w 96245"/>
                    <a:gd name="connsiteY11" fmla="*/ 42387 h 290371"/>
                    <a:gd name="connsiteX12" fmla="*/ 95661 w 96245"/>
                    <a:gd name="connsiteY12" fmla="*/ 7554 h 290371"/>
                    <a:gd name="connsiteX13" fmla="*/ 83163 w 96245"/>
                    <a:gd name="connsiteY13" fmla="*/ 551 h 290371"/>
                    <a:gd name="connsiteX14" fmla="*/ 83163 w 96245"/>
                    <a:gd name="connsiteY14" fmla="*/ 551 h 290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245" h="290371">
                      <a:moveTo>
                        <a:pt x="83163" y="551"/>
                      </a:moveTo>
                      <a:cubicBezTo>
                        <a:pt x="71463" y="5515"/>
                        <a:pt x="66411" y="16949"/>
                        <a:pt x="59852" y="27319"/>
                      </a:cubicBezTo>
                      <a:cubicBezTo>
                        <a:pt x="52584" y="38576"/>
                        <a:pt x="45936" y="50365"/>
                        <a:pt x="39377" y="62065"/>
                      </a:cubicBezTo>
                      <a:cubicBezTo>
                        <a:pt x="26791" y="84755"/>
                        <a:pt x="12964" y="107889"/>
                        <a:pt x="4987" y="132707"/>
                      </a:cubicBezTo>
                      <a:cubicBezTo>
                        <a:pt x="-3168" y="157880"/>
                        <a:pt x="-509" y="183052"/>
                        <a:pt x="7114" y="207959"/>
                      </a:cubicBezTo>
                      <a:cubicBezTo>
                        <a:pt x="15534" y="235524"/>
                        <a:pt x="25993" y="260254"/>
                        <a:pt x="40618" y="284983"/>
                      </a:cubicBezTo>
                      <a:cubicBezTo>
                        <a:pt x="46379" y="294733"/>
                        <a:pt x="64018" y="290478"/>
                        <a:pt x="62688" y="278424"/>
                      </a:cubicBezTo>
                      <a:cubicBezTo>
                        <a:pt x="61270" y="265395"/>
                        <a:pt x="60295" y="252542"/>
                        <a:pt x="57282" y="239690"/>
                      </a:cubicBezTo>
                      <a:cubicBezTo>
                        <a:pt x="54534" y="227636"/>
                        <a:pt x="50102" y="216113"/>
                        <a:pt x="46291" y="204413"/>
                      </a:cubicBezTo>
                      <a:cubicBezTo>
                        <a:pt x="39023" y="181900"/>
                        <a:pt x="34857" y="161159"/>
                        <a:pt x="42302" y="138114"/>
                      </a:cubicBezTo>
                      <a:cubicBezTo>
                        <a:pt x="49393" y="116132"/>
                        <a:pt x="61979" y="96012"/>
                        <a:pt x="71818" y="75271"/>
                      </a:cubicBezTo>
                      <a:cubicBezTo>
                        <a:pt x="76959" y="64369"/>
                        <a:pt x="82188" y="53467"/>
                        <a:pt x="86708" y="42387"/>
                      </a:cubicBezTo>
                      <a:cubicBezTo>
                        <a:pt x="91318" y="31131"/>
                        <a:pt x="98320" y="19874"/>
                        <a:pt x="95661" y="7554"/>
                      </a:cubicBezTo>
                      <a:cubicBezTo>
                        <a:pt x="94774" y="2413"/>
                        <a:pt x="87949" y="-1487"/>
                        <a:pt x="83163" y="551"/>
                      </a:cubicBezTo>
                      <a:lnTo>
                        <a:pt x="83163" y="55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3" name="任意多边形: 形状 332"/>
                <p:cNvSpPr/>
                <p:nvPr>
                  <p:custDataLst>
                    <p:tags r:id="rId82"/>
                  </p:custDataLst>
                </p:nvPr>
              </p:nvSpPr>
              <p:spPr>
                <a:xfrm>
                  <a:off x="10279113" y="3232240"/>
                  <a:ext cx="154393" cy="198838"/>
                </a:xfrm>
                <a:custGeom>
                  <a:avLst/>
                  <a:gdLst>
                    <a:gd name="connsiteX0" fmla="*/ 149745 w 154393"/>
                    <a:gd name="connsiteY0" fmla="*/ 1313 h 198838"/>
                    <a:gd name="connsiteX1" fmla="*/ 129093 w 154393"/>
                    <a:gd name="connsiteY1" fmla="*/ 9911 h 198838"/>
                    <a:gd name="connsiteX2" fmla="*/ 108618 w 154393"/>
                    <a:gd name="connsiteY2" fmla="*/ 35438 h 198838"/>
                    <a:gd name="connsiteX3" fmla="*/ 68555 w 154393"/>
                    <a:gd name="connsiteY3" fmla="*/ 87290 h 198838"/>
                    <a:gd name="connsiteX4" fmla="*/ 33278 w 154393"/>
                    <a:gd name="connsiteY4" fmla="*/ 134532 h 198838"/>
                    <a:gd name="connsiteX5" fmla="*/ 217 w 154393"/>
                    <a:gd name="connsiteY5" fmla="*/ 186296 h 198838"/>
                    <a:gd name="connsiteX6" fmla="*/ 13158 w 154393"/>
                    <a:gd name="connsiteY6" fmla="*/ 198616 h 198838"/>
                    <a:gd name="connsiteX7" fmla="*/ 59869 w 154393"/>
                    <a:gd name="connsiteY7" fmla="*/ 159882 h 198838"/>
                    <a:gd name="connsiteX8" fmla="*/ 96741 w 154393"/>
                    <a:gd name="connsiteY8" fmla="*/ 107942 h 198838"/>
                    <a:gd name="connsiteX9" fmla="*/ 132195 w 154393"/>
                    <a:gd name="connsiteY9" fmla="*/ 52722 h 198838"/>
                    <a:gd name="connsiteX10" fmla="*/ 150277 w 154393"/>
                    <a:gd name="connsiteY10" fmla="*/ 23206 h 198838"/>
                    <a:gd name="connsiteX11" fmla="*/ 149745 w 154393"/>
                    <a:gd name="connsiteY11" fmla="*/ 1313 h 198838"/>
                    <a:gd name="connsiteX12" fmla="*/ 149745 w 154393"/>
                    <a:gd name="connsiteY12" fmla="*/ 1313 h 198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4393" h="198838">
                      <a:moveTo>
                        <a:pt x="149745" y="1313"/>
                      </a:moveTo>
                      <a:cubicBezTo>
                        <a:pt x="141679" y="-3030"/>
                        <a:pt x="134145" y="4327"/>
                        <a:pt x="129093" y="9911"/>
                      </a:cubicBezTo>
                      <a:cubicBezTo>
                        <a:pt x="121825" y="17977"/>
                        <a:pt x="115354" y="26929"/>
                        <a:pt x="108618" y="35438"/>
                      </a:cubicBezTo>
                      <a:cubicBezTo>
                        <a:pt x="95057" y="52633"/>
                        <a:pt x="81496" y="69740"/>
                        <a:pt x="68555" y="87290"/>
                      </a:cubicBezTo>
                      <a:cubicBezTo>
                        <a:pt x="56944" y="103155"/>
                        <a:pt x="45332" y="119021"/>
                        <a:pt x="33278" y="134532"/>
                      </a:cubicBezTo>
                      <a:cubicBezTo>
                        <a:pt x="20869" y="150575"/>
                        <a:pt x="3940" y="165555"/>
                        <a:pt x="217" y="186296"/>
                      </a:cubicBezTo>
                      <a:cubicBezTo>
                        <a:pt x="-1290" y="194539"/>
                        <a:pt x="5269" y="200034"/>
                        <a:pt x="13158" y="198616"/>
                      </a:cubicBezTo>
                      <a:cubicBezTo>
                        <a:pt x="34253" y="194893"/>
                        <a:pt x="47548" y="175748"/>
                        <a:pt x="59869" y="159882"/>
                      </a:cubicBezTo>
                      <a:cubicBezTo>
                        <a:pt x="72898" y="143041"/>
                        <a:pt x="84864" y="125580"/>
                        <a:pt x="96741" y="107942"/>
                      </a:cubicBezTo>
                      <a:cubicBezTo>
                        <a:pt x="108973" y="89860"/>
                        <a:pt x="120584" y="71247"/>
                        <a:pt x="132195" y="52722"/>
                      </a:cubicBezTo>
                      <a:cubicBezTo>
                        <a:pt x="138311" y="43060"/>
                        <a:pt x="145047" y="33399"/>
                        <a:pt x="150277" y="23206"/>
                      </a:cubicBezTo>
                      <a:cubicBezTo>
                        <a:pt x="153379" y="17090"/>
                        <a:pt x="157988" y="5833"/>
                        <a:pt x="149745" y="1313"/>
                      </a:cubicBezTo>
                      <a:lnTo>
                        <a:pt x="149745" y="131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4" name="任意多边形: 形状 333"/>
                <p:cNvSpPr/>
                <p:nvPr>
                  <p:custDataLst>
                    <p:tags r:id="rId83"/>
                  </p:custDataLst>
                </p:nvPr>
              </p:nvSpPr>
              <p:spPr>
                <a:xfrm>
                  <a:off x="10062083" y="3312349"/>
                  <a:ext cx="94065" cy="194730"/>
                </a:xfrm>
                <a:custGeom>
                  <a:avLst/>
                  <a:gdLst>
                    <a:gd name="connsiteX0" fmla="*/ 85712 w 94065"/>
                    <a:gd name="connsiteY0" fmla="*/ 1 h 194730"/>
                    <a:gd name="connsiteX1" fmla="*/ 56019 w 94065"/>
                    <a:gd name="connsiteY1" fmla="*/ 28985 h 194730"/>
                    <a:gd name="connsiteX2" fmla="*/ 35367 w 94065"/>
                    <a:gd name="connsiteY2" fmla="*/ 74809 h 194730"/>
                    <a:gd name="connsiteX3" fmla="*/ 16310 w 94065"/>
                    <a:gd name="connsiteY3" fmla="*/ 121698 h 194730"/>
                    <a:gd name="connsiteX4" fmla="*/ 1 w 94065"/>
                    <a:gd name="connsiteY4" fmla="*/ 175588 h 194730"/>
                    <a:gd name="connsiteX5" fmla="*/ 10106 w 94065"/>
                    <a:gd name="connsiteY5" fmla="*/ 192163 h 194730"/>
                    <a:gd name="connsiteX6" fmla="*/ 14804 w 94065"/>
                    <a:gd name="connsiteY6" fmla="*/ 194024 h 194730"/>
                    <a:gd name="connsiteX7" fmla="*/ 33683 w 94065"/>
                    <a:gd name="connsiteY7" fmla="*/ 188529 h 194730"/>
                    <a:gd name="connsiteX8" fmla="*/ 61337 w 94065"/>
                    <a:gd name="connsiteY8" fmla="*/ 135613 h 194730"/>
                    <a:gd name="connsiteX9" fmla="*/ 79862 w 94065"/>
                    <a:gd name="connsiteY9" fmla="*/ 86686 h 194730"/>
                    <a:gd name="connsiteX10" fmla="*/ 93157 w 94065"/>
                    <a:gd name="connsiteY10" fmla="*/ 34746 h 194730"/>
                    <a:gd name="connsiteX11" fmla="*/ 92182 w 94065"/>
                    <a:gd name="connsiteY11" fmla="*/ 9219 h 194730"/>
                    <a:gd name="connsiteX12" fmla="*/ 85712 w 94065"/>
                    <a:gd name="connsiteY12" fmla="*/ 1 h 194730"/>
                    <a:gd name="connsiteX13" fmla="*/ 85712 w 94065"/>
                    <a:gd name="connsiteY13" fmla="*/ 1 h 194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4065" h="194730">
                      <a:moveTo>
                        <a:pt x="85712" y="1"/>
                      </a:moveTo>
                      <a:cubicBezTo>
                        <a:pt x="72151" y="355"/>
                        <a:pt x="61957" y="18880"/>
                        <a:pt x="56019" y="28985"/>
                      </a:cubicBezTo>
                      <a:cubicBezTo>
                        <a:pt x="47510" y="43521"/>
                        <a:pt x="41571" y="59121"/>
                        <a:pt x="35367" y="74809"/>
                      </a:cubicBezTo>
                      <a:cubicBezTo>
                        <a:pt x="29163" y="90498"/>
                        <a:pt x="22692" y="106098"/>
                        <a:pt x="16310" y="121698"/>
                      </a:cubicBezTo>
                      <a:cubicBezTo>
                        <a:pt x="9131" y="139247"/>
                        <a:pt x="356" y="156177"/>
                        <a:pt x="1" y="175588"/>
                      </a:cubicBezTo>
                      <a:cubicBezTo>
                        <a:pt x="-87" y="182324"/>
                        <a:pt x="4256" y="189060"/>
                        <a:pt x="10106" y="192163"/>
                      </a:cubicBezTo>
                      <a:cubicBezTo>
                        <a:pt x="11613" y="192960"/>
                        <a:pt x="13208" y="193492"/>
                        <a:pt x="14804" y="194024"/>
                      </a:cubicBezTo>
                      <a:cubicBezTo>
                        <a:pt x="21451" y="196151"/>
                        <a:pt x="28897" y="193226"/>
                        <a:pt x="33683" y="188529"/>
                      </a:cubicBezTo>
                      <a:cubicBezTo>
                        <a:pt x="48130" y="174347"/>
                        <a:pt x="54158" y="154049"/>
                        <a:pt x="61337" y="135613"/>
                      </a:cubicBezTo>
                      <a:cubicBezTo>
                        <a:pt x="67719" y="119393"/>
                        <a:pt x="73835" y="102995"/>
                        <a:pt x="79862" y="86686"/>
                      </a:cubicBezTo>
                      <a:cubicBezTo>
                        <a:pt x="86066" y="69580"/>
                        <a:pt x="91296" y="52828"/>
                        <a:pt x="93157" y="34746"/>
                      </a:cubicBezTo>
                      <a:cubicBezTo>
                        <a:pt x="94044" y="25882"/>
                        <a:pt x="95019" y="17728"/>
                        <a:pt x="92182" y="9219"/>
                      </a:cubicBezTo>
                      <a:cubicBezTo>
                        <a:pt x="91207" y="6649"/>
                        <a:pt x="89523" y="-88"/>
                        <a:pt x="85712" y="1"/>
                      </a:cubicBezTo>
                      <a:lnTo>
                        <a:pt x="85712" y="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5" name="任意多边形: 形状 334"/>
                <p:cNvSpPr/>
                <p:nvPr>
                  <p:custDataLst>
                    <p:tags r:id="rId84"/>
                  </p:custDataLst>
                </p:nvPr>
              </p:nvSpPr>
              <p:spPr>
                <a:xfrm>
                  <a:off x="9811223" y="3369058"/>
                  <a:ext cx="59675" cy="229221"/>
                </a:xfrm>
                <a:custGeom>
                  <a:avLst/>
                  <a:gdLst>
                    <a:gd name="connsiteX0" fmla="*/ 3391 w 59675"/>
                    <a:gd name="connsiteY0" fmla="*/ 10743 h 229221"/>
                    <a:gd name="connsiteX1" fmla="*/ 4100 w 59675"/>
                    <a:gd name="connsiteY1" fmla="*/ 14200 h 229221"/>
                    <a:gd name="connsiteX2" fmla="*/ 4897 w 59675"/>
                    <a:gd name="connsiteY2" fmla="*/ 6932 h 229221"/>
                    <a:gd name="connsiteX3" fmla="*/ 1884 w 59675"/>
                    <a:gd name="connsiteY3" fmla="*/ 59848 h 229221"/>
                    <a:gd name="connsiteX4" fmla="*/ 8000 w 59675"/>
                    <a:gd name="connsiteY4" fmla="*/ 121892 h 229221"/>
                    <a:gd name="connsiteX5" fmla="*/ 9684 w 59675"/>
                    <a:gd name="connsiteY5" fmla="*/ 177910 h 229221"/>
                    <a:gd name="connsiteX6" fmla="*/ 34147 w 59675"/>
                    <a:gd name="connsiteY6" fmla="*/ 227103 h 229221"/>
                    <a:gd name="connsiteX7" fmla="*/ 59674 w 59675"/>
                    <a:gd name="connsiteY7" fmla="*/ 211592 h 229221"/>
                    <a:gd name="connsiteX8" fmla="*/ 56483 w 59675"/>
                    <a:gd name="connsiteY8" fmla="*/ 165324 h 229221"/>
                    <a:gd name="connsiteX9" fmla="*/ 54179 w 59675"/>
                    <a:gd name="connsiteY9" fmla="*/ 106647 h 229221"/>
                    <a:gd name="connsiteX10" fmla="*/ 44517 w 59675"/>
                    <a:gd name="connsiteY10" fmla="*/ 44868 h 229221"/>
                    <a:gd name="connsiteX11" fmla="*/ 34502 w 59675"/>
                    <a:gd name="connsiteY11" fmla="*/ 18721 h 229221"/>
                    <a:gd name="connsiteX12" fmla="*/ 25727 w 59675"/>
                    <a:gd name="connsiteY12" fmla="*/ 7641 h 229221"/>
                    <a:gd name="connsiteX13" fmla="*/ 16952 w 59675"/>
                    <a:gd name="connsiteY13" fmla="*/ 2234 h 229221"/>
                    <a:gd name="connsiteX14" fmla="*/ 3391 w 59675"/>
                    <a:gd name="connsiteY14" fmla="*/ 10743 h 229221"/>
                    <a:gd name="connsiteX15" fmla="*/ 3391 w 59675"/>
                    <a:gd name="connsiteY15" fmla="*/ 10743 h 229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9675" h="229221">
                      <a:moveTo>
                        <a:pt x="3391" y="10743"/>
                      </a:moveTo>
                      <a:cubicBezTo>
                        <a:pt x="3657" y="11896"/>
                        <a:pt x="3834" y="13048"/>
                        <a:pt x="4100" y="14200"/>
                      </a:cubicBezTo>
                      <a:cubicBezTo>
                        <a:pt x="4366" y="11807"/>
                        <a:pt x="4631" y="9325"/>
                        <a:pt x="4897" y="6932"/>
                      </a:cubicBezTo>
                      <a:cubicBezTo>
                        <a:pt x="-2548" y="21823"/>
                        <a:pt x="288" y="43893"/>
                        <a:pt x="1884" y="59848"/>
                      </a:cubicBezTo>
                      <a:cubicBezTo>
                        <a:pt x="4011" y="80500"/>
                        <a:pt x="6670" y="101063"/>
                        <a:pt x="8000" y="121892"/>
                      </a:cubicBezTo>
                      <a:cubicBezTo>
                        <a:pt x="9240" y="140595"/>
                        <a:pt x="8620" y="159297"/>
                        <a:pt x="9684" y="177910"/>
                      </a:cubicBezTo>
                      <a:cubicBezTo>
                        <a:pt x="10836" y="197499"/>
                        <a:pt x="15711" y="216910"/>
                        <a:pt x="34147" y="227103"/>
                      </a:cubicBezTo>
                      <a:cubicBezTo>
                        <a:pt x="45670" y="233485"/>
                        <a:pt x="59852" y="224621"/>
                        <a:pt x="59674" y="211592"/>
                      </a:cubicBezTo>
                      <a:cubicBezTo>
                        <a:pt x="59408" y="196080"/>
                        <a:pt x="56661" y="180924"/>
                        <a:pt x="56483" y="165324"/>
                      </a:cubicBezTo>
                      <a:cubicBezTo>
                        <a:pt x="56306" y="145735"/>
                        <a:pt x="55863" y="126147"/>
                        <a:pt x="54179" y="106647"/>
                      </a:cubicBezTo>
                      <a:cubicBezTo>
                        <a:pt x="52406" y="86261"/>
                        <a:pt x="50279" y="64545"/>
                        <a:pt x="44517" y="44868"/>
                      </a:cubicBezTo>
                      <a:cubicBezTo>
                        <a:pt x="41947" y="36182"/>
                        <a:pt x="39111" y="26609"/>
                        <a:pt x="34502" y="18721"/>
                      </a:cubicBezTo>
                      <a:cubicBezTo>
                        <a:pt x="32197" y="14821"/>
                        <a:pt x="29183" y="10743"/>
                        <a:pt x="25727" y="7641"/>
                      </a:cubicBezTo>
                      <a:cubicBezTo>
                        <a:pt x="23156" y="5248"/>
                        <a:pt x="19434" y="4450"/>
                        <a:pt x="16952" y="2234"/>
                      </a:cubicBezTo>
                      <a:cubicBezTo>
                        <a:pt x="10570" y="-3527"/>
                        <a:pt x="1707" y="2766"/>
                        <a:pt x="3391" y="10743"/>
                      </a:cubicBezTo>
                      <a:lnTo>
                        <a:pt x="3391" y="1074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6" name="任意多边形: 形状 335"/>
                <p:cNvSpPr/>
                <p:nvPr>
                  <p:custDataLst>
                    <p:tags r:id="rId85"/>
                  </p:custDataLst>
                </p:nvPr>
              </p:nvSpPr>
              <p:spPr>
                <a:xfrm>
                  <a:off x="10092483" y="3888471"/>
                  <a:ext cx="118689" cy="202975"/>
                </a:xfrm>
                <a:custGeom>
                  <a:avLst/>
                  <a:gdLst>
                    <a:gd name="connsiteX0" fmla="*/ 116205 w 118689"/>
                    <a:gd name="connsiteY0" fmla="*/ 198642 h 202975"/>
                    <a:gd name="connsiteX1" fmla="*/ 99364 w 118689"/>
                    <a:gd name="connsiteY1" fmla="*/ 166556 h 202975"/>
                    <a:gd name="connsiteX2" fmla="*/ 78712 w 118689"/>
                    <a:gd name="connsiteY2" fmla="*/ 110007 h 202975"/>
                    <a:gd name="connsiteX3" fmla="*/ 62137 w 118689"/>
                    <a:gd name="connsiteY3" fmla="*/ 50443 h 202975"/>
                    <a:gd name="connsiteX4" fmla="*/ 47779 w 118689"/>
                    <a:gd name="connsiteY4" fmla="*/ 24385 h 202975"/>
                    <a:gd name="connsiteX5" fmla="*/ 35458 w 118689"/>
                    <a:gd name="connsiteY5" fmla="*/ 8962 h 202975"/>
                    <a:gd name="connsiteX6" fmla="*/ 890 w 118689"/>
                    <a:gd name="connsiteY6" fmla="*/ 14369 h 202975"/>
                    <a:gd name="connsiteX7" fmla="*/ 10197 w 118689"/>
                    <a:gd name="connsiteY7" fmla="*/ 46189 h 202975"/>
                    <a:gd name="connsiteX8" fmla="*/ 21897 w 118689"/>
                    <a:gd name="connsiteY8" fmla="*/ 64271 h 202975"/>
                    <a:gd name="connsiteX9" fmla="*/ 42815 w 118689"/>
                    <a:gd name="connsiteY9" fmla="*/ 129772 h 202975"/>
                    <a:gd name="connsiteX10" fmla="*/ 55490 w 118689"/>
                    <a:gd name="connsiteY10" fmla="*/ 160972 h 202975"/>
                    <a:gd name="connsiteX11" fmla="*/ 71799 w 118689"/>
                    <a:gd name="connsiteY11" fmla="*/ 190842 h 202975"/>
                    <a:gd name="connsiteX12" fmla="*/ 97769 w 118689"/>
                    <a:gd name="connsiteY12" fmla="*/ 201656 h 202975"/>
                    <a:gd name="connsiteX13" fmla="*/ 116205 w 118689"/>
                    <a:gd name="connsiteY13" fmla="*/ 198642 h 202975"/>
                    <a:gd name="connsiteX14" fmla="*/ 116205 w 118689"/>
                    <a:gd name="connsiteY14" fmla="*/ 198642 h 20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8689" h="202975">
                      <a:moveTo>
                        <a:pt x="116205" y="198642"/>
                      </a:moveTo>
                      <a:cubicBezTo>
                        <a:pt x="125866" y="184017"/>
                        <a:pt x="104594" y="176660"/>
                        <a:pt x="99364" y="166556"/>
                      </a:cubicBezTo>
                      <a:cubicBezTo>
                        <a:pt x="90412" y="149095"/>
                        <a:pt x="84739" y="128709"/>
                        <a:pt x="78712" y="110007"/>
                      </a:cubicBezTo>
                      <a:cubicBezTo>
                        <a:pt x="72330" y="90329"/>
                        <a:pt x="67544" y="70386"/>
                        <a:pt x="62137" y="50443"/>
                      </a:cubicBezTo>
                      <a:cubicBezTo>
                        <a:pt x="59390" y="40339"/>
                        <a:pt x="54692" y="32096"/>
                        <a:pt x="47779" y="24385"/>
                      </a:cubicBezTo>
                      <a:cubicBezTo>
                        <a:pt x="42549" y="18535"/>
                        <a:pt x="38826" y="16319"/>
                        <a:pt x="35458" y="8962"/>
                      </a:cubicBezTo>
                      <a:cubicBezTo>
                        <a:pt x="28456" y="-6372"/>
                        <a:pt x="4258" y="-345"/>
                        <a:pt x="890" y="14369"/>
                      </a:cubicBezTo>
                      <a:cubicBezTo>
                        <a:pt x="-1946" y="26600"/>
                        <a:pt x="2220" y="36882"/>
                        <a:pt x="10197" y="46189"/>
                      </a:cubicBezTo>
                      <a:cubicBezTo>
                        <a:pt x="16401" y="53457"/>
                        <a:pt x="19327" y="55052"/>
                        <a:pt x="21897" y="64271"/>
                      </a:cubicBezTo>
                      <a:cubicBezTo>
                        <a:pt x="28013" y="86341"/>
                        <a:pt x="34749" y="108234"/>
                        <a:pt x="42815" y="129772"/>
                      </a:cubicBezTo>
                      <a:cubicBezTo>
                        <a:pt x="46715" y="140320"/>
                        <a:pt x="50881" y="150690"/>
                        <a:pt x="55490" y="160972"/>
                      </a:cubicBezTo>
                      <a:cubicBezTo>
                        <a:pt x="59922" y="170899"/>
                        <a:pt x="63822" y="183131"/>
                        <a:pt x="71799" y="190842"/>
                      </a:cubicBezTo>
                      <a:cubicBezTo>
                        <a:pt x="79156" y="197933"/>
                        <a:pt x="88019" y="200415"/>
                        <a:pt x="97769" y="201656"/>
                      </a:cubicBezTo>
                      <a:cubicBezTo>
                        <a:pt x="104860" y="202542"/>
                        <a:pt x="111773" y="205290"/>
                        <a:pt x="116205" y="198642"/>
                      </a:cubicBezTo>
                      <a:lnTo>
                        <a:pt x="116205" y="19864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37" name="任意多边形: 形状 336"/>
                <p:cNvSpPr/>
                <p:nvPr>
                  <p:custDataLst>
                    <p:tags r:id="rId86"/>
                  </p:custDataLst>
                </p:nvPr>
              </p:nvSpPr>
              <p:spPr>
                <a:xfrm>
                  <a:off x="10175958" y="3648456"/>
                  <a:ext cx="208921" cy="101854"/>
                </a:xfrm>
                <a:custGeom>
                  <a:avLst/>
                  <a:gdLst>
                    <a:gd name="connsiteX0" fmla="*/ 202290 w 208921"/>
                    <a:gd name="connsiteY0" fmla="*/ 177 h 101854"/>
                    <a:gd name="connsiteX1" fmla="*/ 176142 w 208921"/>
                    <a:gd name="connsiteY1" fmla="*/ 3368 h 101854"/>
                    <a:gd name="connsiteX2" fmla="*/ 147602 w 208921"/>
                    <a:gd name="connsiteY2" fmla="*/ 11700 h 101854"/>
                    <a:gd name="connsiteX3" fmla="*/ 93091 w 208921"/>
                    <a:gd name="connsiteY3" fmla="*/ 32618 h 101854"/>
                    <a:gd name="connsiteX4" fmla="*/ 39821 w 208921"/>
                    <a:gd name="connsiteY4" fmla="*/ 47243 h 101854"/>
                    <a:gd name="connsiteX5" fmla="*/ 1619 w 208921"/>
                    <a:gd name="connsiteY5" fmla="*/ 89434 h 101854"/>
                    <a:gd name="connsiteX6" fmla="*/ 1442 w 208921"/>
                    <a:gd name="connsiteY6" fmla="*/ 81013 h 101854"/>
                    <a:gd name="connsiteX7" fmla="*/ 644 w 208921"/>
                    <a:gd name="connsiteY7" fmla="*/ 83318 h 101854"/>
                    <a:gd name="connsiteX8" fmla="*/ 14294 w 208921"/>
                    <a:gd name="connsiteY8" fmla="*/ 100336 h 101854"/>
                    <a:gd name="connsiteX9" fmla="*/ 17219 w 208921"/>
                    <a:gd name="connsiteY9" fmla="*/ 100601 h 101854"/>
                    <a:gd name="connsiteX10" fmla="*/ 5962 w 208921"/>
                    <a:gd name="connsiteY10" fmla="*/ 96258 h 101854"/>
                    <a:gd name="connsiteX11" fmla="*/ 59409 w 208921"/>
                    <a:gd name="connsiteY11" fmla="*/ 87838 h 101854"/>
                    <a:gd name="connsiteX12" fmla="*/ 110641 w 208921"/>
                    <a:gd name="connsiteY12" fmla="*/ 71175 h 101854"/>
                    <a:gd name="connsiteX13" fmla="*/ 158947 w 208921"/>
                    <a:gd name="connsiteY13" fmla="*/ 45382 h 101854"/>
                    <a:gd name="connsiteX14" fmla="*/ 184031 w 208921"/>
                    <a:gd name="connsiteY14" fmla="*/ 29427 h 101854"/>
                    <a:gd name="connsiteX15" fmla="*/ 206722 w 208921"/>
                    <a:gd name="connsiteY15" fmla="*/ 9573 h 101854"/>
                    <a:gd name="connsiteX16" fmla="*/ 202290 w 208921"/>
                    <a:gd name="connsiteY16" fmla="*/ 177 h 101854"/>
                    <a:gd name="connsiteX17" fmla="*/ 202290 w 208921"/>
                    <a:gd name="connsiteY17" fmla="*/ 177 h 10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8921" h="101854">
                      <a:moveTo>
                        <a:pt x="202290" y="177"/>
                      </a:moveTo>
                      <a:cubicBezTo>
                        <a:pt x="193692" y="2305"/>
                        <a:pt x="184740" y="1330"/>
                        <a:pt x="176142" y="3368"/>
                      </a:cubicBezTo>
                      <a:cubicBezTo>
                        <a:pt x="166570" y="5673"/>
                        <a:pt x="156997" y="8509"/>
                        <a:pt x="147602" y="11700"/>
                      </a:cubicBezTo>
                      <a:cubicBezTo>
                        <a:pt x="129077" y="17905"/>
                        <a:pt x="111084" y="25173"/>
                        <a:pt x="93091" y="32618"/>
                      </a:cubicBezTo>
                      <a:cubicBezTo>
                        <a:pt x="75807" y="39709"/>
                        <a:pt x="57194" y="40861"/>
                        <a:pt x="39821" y="47243"/>
                      </a:cubicBezTo>
                      <a:cubicBezTo>
                        <a:pt x="23601" y="53182"/>
                        <a:pt x="-5029" y="67718"/>
                        <a:pt x="1619" y="89434"/>
                      </a:cubicBezTo>
                      <a:cubicBezTo>
                        <a:pt x="1530" y="86597"/>
                        <a:pt x="1442" y="83849"/>
                        <a:pt x="1442" y="81013"/>
                      </a:cubicBezTo>
                      <a:cubicBezTo>
                        <a:pt x="1176" y="81811"/>
                        <a:pt x="910" y="82608"/>
                        <a:pt x="644" y="83318"/>
                      </a:cubicBezTo>
                      <a:cubicBezTo>
                        <a:pt x="-2458" y="92713"/>
                        <a:pt x="6228" y="99538"/>
                        <a:pt x="14294" y="100336"/>
                      </a:cubicBezTo>
                      <a:cubicBezTo>
                        <a:pt x="15269" y="100424"/>
                        <a:pt x="16244" y="100513"/>
                        <a:pt x="17219" y="100601"/>
                      </a:cubicBezTo>
                      <a:cubicBezTo>
                        <a:pt x="13496" y="99183"/>
                        <a:pt x="9685" y="97677"/>
                        <a:pt x="5962" y="96258"/>
                      </a:cubicBezTo>
                      <a:cubicBezTo>
                        <a:pt x="22271" y="110706"/>
                        <a:pt x="42923" y="93245"/>
                        <a:pt x="59409" y="87838"/>
                      </a:cubicBezTo>
                      <a:cubicBezTo>
                        <a:pt x="76782" y="82165"/>
                        <a:pt x="93888" y="78886"/>
                        <a:pt x="110641" y="71175"/>
                      </a:cubicBezTo>
                      <a:cubicBezTo>
                        <a:pt x="127216" y="63552"/>
                        <a:pt x="143081" y="54511"/>
                        <a:pt x="158947" y="45382"/>
                      </a:cubicBezTo>
                      <a:cubicBezTo>
                        <a:pt x="167545" y="40418"/>
                        <a:pt x="175876" y="35011"/>
                        <a:pt x="184031" y="29427"/>
                      </a:cubicBezTo>
                      <a:cubicBezTo>
                        <a:pt x="192540" y="23666"/>
                        <a:pt x="198390" y="15334"/>
                        <a:pt x="206722" y="9573"/>
                      </a:cubicBezTo>
                      <a:cubicBezTo>
                        <a:pt x="211331" y="6205"/>
                        <a:pt x="208140" y="-1241"/>
                        <a:pt x="202290" y="177"/>
                      </a:cubicBezTo>
                      <a:lnTo>
                        <a:pt x="202290" y="177"/>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38" name="图形 232"/>
              <p:cNvGrpSpPr/>
              <p:nvPr/>
            </p:nvGrpSpPr>
            <p:grpSpPr>
              <a:xfrm>
                <a:off x="9710810" y="3049482"/>
                <a:ext cx="816260" cy="1282676"/>
                <a:chOff x="9710810" y="3049482"/>
                <a:chExt cx="816260" cy="1282676"/>
              </a:xfrm>
              <a:solidFill>
                <a:srgbClr val="2E382E"/>
              </a:solidFill>
            </p:grpSpPr>
            <p:sp>
              <p:nvSpPr>
                <p:cNvPr id="339" name="任意多边形: 形状 338"/>
                <p:cNvSpPr/>
                <p:nvPr>
                  <p:custDataLst>
                    <p:tags r:id="rId87"/>
                  </p:custDataLst>
                </p:nvPr>
              </p:nvSpPr>
              <p:spPr>
                <a:xfrm>
                  <a:off x="9710810" y="3226978"/>
                  <a:ext cx="716258" cy="1105181"/>
                </a:xfrm>
                <a:custGeom>
                  <a:avLst/>
                  <a:gdLst>
                    <a:gd name="connsiteX0" fmla="*/ 715123 w 716258"/>
                    <a:gd name="connsiteY0" fmla="*/ 371 h 1105181"/>
                    <a:gd name="connsiteX1" fmla="*/ 577915 w 716258"/>
                    <a:gd name="connsiteY1" fmla="*/ 192267 h 1105181"/>
                    <a:gd name="connsiteX2" fmla="*/ 408887 w 716258"/>
                    <a:gd name="connsiteY2" fmla="*/ 363156 h 1105181"/>
                    <a:gd name="connsiteX3" fmla="*/ 243493 w 716258"/>
                    <a:gd name="connsiteY3" fmla="*/ 581289 h 1105181"/>
                    <a:gd name="connsiteX4" fmla="*/ 107881 w 716258"/>
                    <a:gd name="connsiteY4" fmla="*/ 816261 h 1105181"/>
                    <a:gd name="connsiteX5" fmla="*/ 7900 w 716258"/>
                    <a:gd name="connsiteY5" fmla="*/ 1066922 h 1105181"/>
                    <a:gd name="connsiteX6" fmla="*/ 100 w 716258"/>
                    <a:gd name="connsiteY6" fmla="*/ 1099895 h 1105181"/>
                    <a:gd name="connsiteX7" fmla="*/ 8609 w 716258"/>
                    <a:gd name="connsiteY7" fmla="*/ 1102022 h 1105181"/>
                    <a:gd name="connsiteX8" fmla="*/ 51686 w 716258"/>
                    <a:gd name="connsiteY8" fmla="*/ 973678 h 1105181"/>
                    <a:gd name="connsiteX9" fmla="*/ 104956 w 716258"/>
                    <a:gd name="connsiteY9" fmla="*/ 848791 h 1105181"/>
                    <a:gd name="connsiteX10" fmla="*/ 236491 w 716258"/>
                    <a:gd name="connsiteY10" fmla="*/ 612754 h 1105181"/>
                    <a:gd name="connsiteX11" fmla="*/ 400024 w 716258"/>
                    <a:gd name="connsiteY11" fmla="*/ 388683 h 1105181"/>
                    <a:gd name="connsiteX12" fmla="*/ 567279 w 716258"/>
                    <a:gd name="connsiteY12" fmla="*/ 217351 h 1105181"/>
                    <a:gd name="connsiteX13" fmla="*/ 644747 w 716258"/>
                    <a:gd name="connsiteY13" fmla="*/ 127386 h 1105181"/>
                    <a:gd name="connsiteX14" fmla="*/ 704487 w 716258"/>
                    <a:gd name="connsiteY14" fmla="*/ 28291 h 1105181"/>
                    <a:gd name="connsiteX15" fmla="*/ 716187 w 716258"/>
                    <a:gd name="connsiteY15" fmla="*/ 991 h 1105181"/>
                    <a:gd name="connsiteX16" fmla="*/ 715123 w 716258"/>
                    <a:gd name="connsiteY16" fmla="*/ 371 h 1105181"/>
                    <a:gd name="connsiteX17" fmla="*/ 715123 w 716258"/>
                    <a:gd name="connsiteY17" fmla="*/ 371 h 1105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16258" h="1105181">
                      <a:moveTo>
                        <a:pt x="715123" y="371"/>
                      </a:moveTo>
                      <a:cubicBezTo>
                        <a:pt x="682239" y="72077"/>
                        <a:pt x="631540" y="135097"/>
                        <a:pt x="577915" y="192267"/>
                      </a:cubicBezTo>
                      <a:cubicBezTo>
                        <a:pt x="523050" y="250678"/>
                        <a:pt x="463576" y="304568"/>
                        <a:pt x="408887" y="363156"/>
                      </a:cubicBezTo>
                      <a:cubicBezTo>
                        <a:pt x="346399" y="430076"/>
                        <a:pt x="293306" y="504619"/>
                        <a:pt x="243493" y="581289"/>
                      </a:cubicBezTo>
                      <a:cubicBezTo>
                        <a:pt x="194212" y="657161"/>
                        <a:pt x="148122" y="735248"/>
                        <a:pt x="107881" y="816261"/>
                      </a:cubicBezTo>
                      <a:cubicBezTo>
                        <a:pt x="67818" y="896920"/>
                        <a:pt x="33516" y="980503"/>
                        <a:pt x="7900" y="1066922"/>
                      </a:cubicBezTo>
                      <a:cubicBezTo>
                        <a:pt x="4709" y="1077736"/>
                        <a:pt x="2227" y="1088727"/>
                        <a:pt x="100" y="1099895"/>
                      </a:cubicBezTo>
                      <a:cubicBezTo>
                        <a:pt x="-963" y="1105479"/>
                        <a:pt x="6748" y="1107340"/>
                        <a:pt x="8609" y="1102022"/>
                      </a:cubicBezTo>
                      <a:cubicBezTo>
                        <a:pt x="23411" y="1059388"/>
                        <a:pt x="35732" y="1015957"/>
                        <a:pt x="51686" y="973678"/>
                      </a:cubicBezTo>
                      <a:cubicBezTo>
                        <a:pt x="67640" y="931310"/>
                        <a:pt x="85545" y="889651"/>
                        <a:pt x="104956" y="848791"/>
                      </a:cubicBezTo>
                      <a:cubicBezTo>
                        <a:pt x="143601" y="767334"/>
                        <a:pt x="188274" y="688892"/>
                        <a:pt x="236491" y="612754"/>
                      </a:cubicBezTo>
                      <a:cubicBezTo>
                        <a:pt x="285950" y="534666"/>
                        <a:pt x="338156" y="457731"/>
                        <a:pt x="400024" y="388683"/>
                      </a:cubicBezTo>
                      <a:cubicBezTo>
                        <a:pt x="453294" y="329209"/>
                        <a:pt x="512325" y="275230"/>
                        <a:pt x="567279" y="217351"/>
                      </a:cubicBezTo>
                      <a:cubicBezTo>
                        <a:pt x="594579" y="188633"/>
                        <a:pt x="620992" y="159029"/>
                        <a:pt x="644747" y="127386"/>
                      </a:cubicBezTo>
                      <a:cubicBezTo>
                        <a:pt x="668058" y="96275"/>
                        <a:pt x="688178" y="63568"/>
                        <a:pt x="704487" y="28291"/>
                      </a:cubicBezTo>
                      <a:cubicBezTo>
                        <a:pt x="708653" y="19339"/>
                        <a:pt x="712553" y="10210"/>
                        <a:pt x="716187" y="991"/>
                      </a:cubicBezTo>
                      <a:cubicBezTo>
                        <a:pt x="716541" y="194"/>
                        <a:pt x="715478" y="-427"/>
                        <a:pt x="715123" y="371"/>
                      </a:cubicBezTo>
                      <a:lnTo>
                        <a:pt x="715123" y="3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0" name="任意多边形: 形状 339"/>
                <p:cNvSpPr/>
                <p:nvPr>
                  <p:custDataLst>
                    <p:tags r:id="rId88"/>
                  </p:custDataLst>
                </p:nvPr>
              </p:nvSpPr>
              <p:spPr>
                <a:xfrm>
                  <a:off x="9849204" y="3652017"/>
                  <a:ext cx="487245" cy="346023"/>
                </a:xfrm>
                <a:custGeom>
                  <a:avLst/>
                  <a:gdLst>
                    <a:gd name="connsiteX0" fmla="*/ 485435 w 487245"/>
                    <a:gd name="connsiteY0" fmla="*/ 251 h 346023"/>
                    <a:gd name="connsiteX1" fmla="*/ 432520 w 487245"/>
                    <a:gd name="connsiteY1" fmla="*/ 33400 h 346023"/>
                    <a:gd name="connsiteX2" fmla="*/ 377034 w 487245"/>
                    <a:gd name="connsiteY2" fmla="*/ 62296 h 346023"/>
                    <a:gd name="connsiteX3" fmla="*/ 258706 w 487245"/>
                    <a:gd name="connsiteY3" fmla="*/ 107500 h 346023"/>
                    <a:gd name="connsiteX4" fmla="*/ 157306 w 487245"/>
                    <a:gd name="connsiteY4" fmla="*/ 163783 h 346023"/>
                    <a:gd name="connsiteX5" fmla="*/ 76116 w 487245"/>
                    <a:gd name="connsiteY5" fmla="*/ 240896 h 346023"/>
                    <a:gd name="connsiteX6" fmla="*/ 244 w 487245"/>
                    <a:gd name="connsiteY6" fmla="*/ 343093 h 346023"/>
                    <a:gd name="connsiteX7" fmla="*/ 3435 w 487245"/>
                    <a:gd name="connsiteY7" fmla="*/ 345398 h 346023"/>
                    <a:gd name="connsiteX8" fmla="*/ 75053 w 487245"/>
                    <a:gd name="connsiteY8" fmla="*/ 258712 h 346023"/>
                    <a:gd name="connsiteX9" fmla="*/ 154647 w 487245"/>
                    <a:gd name="connsiteY9" fmla="*/ 179649 h 346023"/>
                    <a:gd name="connsiteX10" fmla="*/ 252235 w 487245"/>
                    <a:gd name="connsiteY10" fmla="*/ 121327 h 346023"/>
                    <a:gd name="connsiteX11" fmla="*/ 369322 w 487245"/>
                    <a:gd name="connsiteY11" fmla="*/ 75945 h 346023"/>
                    <a:gd name="connsiteX12" fmla="*/ 430392 w 487245"/>
                    <a:gd name="connsiteY12" fmla="*/ 43062 h 346023"/>
                    <a:gd name="connsiteX13" fmla="*/ 486676 w 487245"/>
                    <a:gd name="connsiteY13" fmla="*/ 2201 h 346023"/>
                    <a:gd name="connsiteX14" fmla="*/ 485435 w 487245"/>
                    <a:gd name="connsiteY14" fmla="*/ 251 h 346023"/>
                    <a:gd name="connsiteX15" fmla="*/ 485435 w 487245"/>
                    <a:gd name="connsiteY15" fmla="*/ 251 h 346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87245" h="346023">
                      <a:moveTo>
                        <a:pt x="485435" y="251"/>
                      </a:moveTo>
                      <a:cubicBezTo>
                        <a:pt x="468506" y="12571"/>
                        <a:pt x="450690" y="23030"/>
                        <a:pt x="432520" y="33400"/>
                      </a:cubicBezTo>
                      <a:cubicBezTo>
                        <a:pt x="414438" y="43771"/>
                        <a:pt x="395825" y="53432"/>
                        <a:pt x="377034" y="62296"/>
                      </a:cubicBezTo>
                      <a:cubicBezTo>
                        <a:pt x="338743" y="80466"/>
                        <a:pt x="298326" y="92609"/>
                        <a:pt x="258706" y="107500"/>
                      </a:cubicBezTo>
                      <a:cubicBezTo>
                        <a:pt x="222188" y="121238"/>
                        <a:pt x="188240" y="140029"/>
                        <a:pt x="157306" y="163783"/>
                      </a:cubicBezTo>
                      <a:cubicBezTo>
                        <a:pt x="127613" y="186563"/>
                        <a:pt x="100757" y="212799"/>
                        <a:pt x="76116" y="240896"/>
                      </a:cubicBezTo>
                      <a:cubicBezTo>
                        <a:pt x="48196" y="272539"/>
                        <a:pt x="20187" y="305778"/>
                        <a:pt x="244" y="343093"/>
                      </a:cubicBezTo>
                      <a:cubicBezTo>
                        <a:pt x="-819" y="345043"/>
                        <a:pt x="1840" y="347082"/>
                        <a:pt x="3435" y="345398"/>
                      </a:cubicBezTo>
                      <a:cubicBezTo>
                        <a:pt x="29494" y="318364"/>
                        <a:pt x="50678" y="287164"/>
                        <a:pt x="75053" y="258712"/>
                      </a:cubicBezTo>
                      <a:cubicBezTo>
                        <a:pt x="99339" y="230349"/>
                        <a:pt x="125486" y="203226"/>
                        <a:pt x="154647" y="179649"/>
                      </a:cubicBezTo>
                      <a:cubicBezTo>
                        <a:pt x="184340" y="155629"/>
                        <a:pt x="216958" y="135863"/>
                        <a:pt x="252235" y="121327"/>
                      </a:cubicBezTo>
                      <a:cubicBezTo>
                        <a:pt x="291057" y="105372"/>
                        <a:pt x="331209" y="93584"/>
                        <a:pt x="369322" y="75945"/>
                      </a:cubicBezTo>
                      <a:cubicBezTo>
                        <a:pt x="390152" y="66373"/>
                        <a:pt x="411424" y="56002"/>
                        <a:pt x="430392" y="43062"/>
                      </a:cubicBezTo>
                      <a:cubicBezTo>
                        <a:pt x="449626" y="30032"/>
                        <a:pt x="468328" y="16471"/>
                        <a:pt x="486676" y="2201"/>
                      </a:cubicBezTo>
                      <a:cubicBezTo>
                        <a:pt x="488006" y="1403"/>
                        <a:pt x="486765" y="-724"/>
                        <a:pt x="485435" y="251"/>
                      </a:cubicBezTo>
                      <a:lnTo>
                        <a:pt x="485435" y="2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1" name="任意多边形: 形状 340"/>
                <p:cNvSpPr/>
                <p:nvPr>
                  <p:custDataLst>
                    <p:tags r:id="rId89"/>
                  </p:custDataLst>
                </p:nvPr>
              </p:nvSpPr>
              <p:spPr>
                <a:xfrm>
                  <a:off x="10017584" y="3264585"/>
                  <a:ext cx="129334" cy="451227"/>
                </a:xfrm>
                <a:custGeom>
                  <a:avLst/>
                  <a:gdLst>
                    <a:gd name="connsiteX0" fmla="*/ 128881 w 129334"/>
                    <a:gd name="connsiteY0" fmla="*/ 168 h 451227"/>
                    <a:gd name="connsiteX1" fmla="*/ 106102 w 129334"/>
                    <a:gd name="connsiteY1" fmla="*/ 87119 h 451227"/>
                    <a:gd name="connsiteX2" fmla="*/ 74282 w 129334"/>
                    <a:gd name="connsiteY2" fmla="*/ 172830 h 451227"/>
                    <a:gd name="connsiteX3" fmla="*/ 42728 w 129334"/>
                    <a:gd name="connsiteY3" fmla="*/ 256413 h 451227"/>
                    <a:gd name="connsiteX4" fmla="*/ 21366 w 129334"/>
                    <a:gd name="connsiteY4" fmla="*/ 344694 h 451227"/>
                    <a:gd name="connsiteX5" fmla="*/ 12591 w 129334"/>
                    <a:gd name="connsiteY5" fmla="*/ 396457 h 451227"/>
                    <a:gd name="connsiteX6" fmla="*/ 6564 w 129334"/>
                    <a:gd name="connsiteY6" fmla="*/ 421807 h 451227"/>
                    <a:gd name="connsiteX7" fmla="*/ 5 w 129334"/>
                    <a:gd name="connsiteY7" fmla="*/ 447866 h 451227"/>
                    <a:gd name="connsiteX8" fmla="*/ 6032 w 129334"/>
                    <a:gd name="connsiteY8" fmla="*/ 450170 h 451227"/>
                    <a:gd name="connsiteX9" fmla="*/ 15605 w 129334"/>
                    <a:gd name="connsiteY9" fmla="*/ 430227 h 451227"/>
                    <a:gd name="connsiteX10" fmla="*/ 21898 w 129334"/>
                    <a:gd name="connsiteY10" fmla="*/ 407005 h 451227"/>
                    <a:gd name="connsiteX11" fmla="*/ 30318 w 129334"/>
                    <a:gd name="connsiteY11" fmla="*/ 360383 h 451227"/>
                    <a:gd name="connsiteX12" fmla="*/ 50261 w 129334"/>
                    <a:gd name="connsiteY12" fmla="*/ 269177 h 451227"/>
                    <a:gd name="connsiteX13" fmla="*/ 110977 w 129334"/>
                    <a:gd name="connsiteY13" fmla="*/ 98199 h 451227"/>
                    <a:gd name="connsiteX14" fmla="*/ 129236 w 129334"/>
                    <a:gd name="connsiteY14" fmla="*/ 168 h 451227"/>
                    <a:gd name="connsiteX15" fmla="*/ 128881 w 129334"/>
                    <a:gd name="connsiteY15" fmla="*/ 168 h 451227"/>
                    <a:gd name="connsiteX16" fmla="*/ 128881 w 129334"/>
                    <a:gd name="connsiteY16" fmla="*/ 168 h 451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9334" h="451227">
                      <a:moveTo>
                        <a:pt x="128881" y="168"/>
                      </a:moveTo>
                      <a:cubicBezTo>
                        <a:pt x="121525" y="29152"/>
                        <a:pt x="115143" y="58490"/>
                        <a:pt x="106102" y="87119"/>
                      </a:cubicBezTo>
                      <a:cubicBezTo>
                        <a:pt x="96884" y="116192"/>
                        <a:pt x="85627" y="144555"/>
                        <a:pt x="74282" y="172830"/>
                      </a:cubicBezTo>
                      <a:cubicBezTo>
                        <a:pt x="63202" y="200484"/>
                        <a:pt x="52123" y="228138"/>
                        <a:pt x="42728" y="256413"/>
                      </a:cubicBezTo>
                      <a:cubicBezTo>
                        <a:pt x="33066" y="285308"/>
                        <a:pt x="26241" y="314647"/>
                        <a:pt x="21366" y="344694"/>
                      </a:cubicBezTo>
                      <a:cubicBezTo>
                        <a:pt x="18619" y="361978"/>
                        <a:pt x="16048" y="379262"/>
                        <a:pt x="12591" y="396457"/>
                      </a:cubicBezTo>
                      <a:cubicBezTo>
                        <a:pt x="10819" y="404966"/>
                        <a:pt x="8869" y="413475"/>
                        <a:pt x="6564" y="421807"/>
                      </a:cubicBezTo>
                      <a:cubicBezTo>
                        <a:pt x="4260" y="430493"/>
                        <a:pt x="626" y="438825"/>
                        <a:pt x="5" y="447866"/>
                      </a:cubicBezTo>
                      <a:cubicBezTo>
                        <a:pt x="-172" y="450880"/>
                        <a:pt x="4171" y="452386"/>
                        <a:pt x="6032" y="450170"/>
                      </a:cubicBezTo>
                      <a:cubicBezTo>
                        <a:pt x="11085" y="444320"/>
                        <a:pt x="13301" y="437407"/>
                        <a:pt x="15605" y="430227"/>
                      </a:cubicBezTo>
                      <a:cubicBezTo>
                        <a:pt x="18087" y="422605"/>
                        <a:pt x="20125" y="414894"/>
                        <a:pt x="21898" y="407005"/>
                      </a:cubicBezTo>
                      <a:cubicBezTo>
                        <a:pt x="25355" y="391582"/>
                        <a:pt x="27837" y="375982"/>
                        <a:pt x="30318" y="360383"/>
                      </a:cubicBezTo>
                      <a:cubicBezTo>
                        <a:pt x="35194" y="329449"/>
                        <a:pt x="41309" y="299135"/>
                        <a:pt x="50261" y="269177"/>
                      </a:cubicBezTo>
                      <a:cubicBezTo>
                        <a:pt x="67634" y="211209"/>
                        <a:pt x="92452" y="155812"/>
                        <a:pt x="110977" y="98199"/>
                      </a:cubicBezTo>
                      <a:cubicBezTo>
                        <a:pt x="121259" y="66379"/>
                        <a:pt x="130388" y="33849"/>
                        <a:pt x="129236" y="168"/>
                      </a:cubicBezTo>
                      <a:cubicBezTo>
                        <a:pt x="129324" y="-9"/>
                        <a:pt x="128970" y="-98"/>
                        <a:pt x="128881" y="168"/>
                      </a:cubicBezTo>
                      <a:lnTo>
                        <a:pt x="128881" y="1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2" name="任意多边形: 形状 341"/>
                <p:cNvSpPr/>
                <p:nvPr>
                  <p:custDataLst>
                    <p:tags r:id="rId90"/>
                  </p:custDataLst>
                </p:nvPr>
              </p:nvSpPr>
              <p:spPr>
                <a:xfrm>
                  <a:off x="10247698" y="3049482"/>
                  <a:ext cx="279372" cy="420115"/>
                </a:xfrm>
                <a:custGeom>
                  <a:avLst/>
                  <a:gdLst>
                    <a:gd name="connsiteX0" fmla="*/ 12043 w 279372"/>
                    <a:gd name="connsiteY0" fmla="*/ 416119 h 420115"/>
                    <a:gd name="connsiteX1" fmla="*/ 125585 w 279372"/>
                    <a:gd name="connsiteY1" fmla="*/ 385451 h 420115"/>
                    <a:gd name="connsiteX2" fmla="*/ 214044 w 279372"/>
                    <a:gd name="connsiteY2" fmla="*/ 331029 h 420115"/>
                    <a:gd name="connsiteX3" fmla="*/ 271923 w 279372"/>
                    <a:gd name="connsiteY3" fmla="*/ 145160 h 420115"/>
                    <a:gd name="connsiteX4" fmla="*/ 279368 w 279372"/>
                    <a:gd name="connsiteY4" fmla="*/ 4761 h 420115"/>
                    <a:gd name="connsiteX5" fmla="*/ 272011 w 279372"/>
                    <a:gd name="connsiteY5" fmla="*/ 773 h 420115"/>
                    <a:gd name="connsiteX6" fmla="*/ 126649 w 279372"/>
                    <a:gd name="connsiteY6" fmla="*/ 124774 h 420115"/>
                    <a:gd name="connsiteX7" fmla="*/ 70720 w 279372"/>
                    <a:gd name="connsiteY7" fmla="*/ 200291 h 420115"/>
                    <a:gd name="connsiteX8" fmla="*/ 32252 w 279372"/>
                    <a:gd name="connsiteY8" fmla="*/ 297436 h 420115"/>
                    <a:gd name="connsiteX9" fmla="*/ 432 w 279372"/>
                    <a:gd name="connsiteY9" fmla="*/ 413283 h 420115"/>
                    <a:gd name="connsiteX10" fmla="*/ 8498 w 279372"/>
                    <a:gd name="connsiteY10" fmla="*/ 417714 h 420115"/>
                    <a:gd name="connsiteX11" fmla="*/ 37216 w 279372"/>
                    <a:gd name="connsiteY11" fmla="*/ 318620 h 420115"/>
                    <a:gd name="connsiteX12" fmla="*/ 72493 w 279372"/>
                    <a:gd name="connsiteY12" fmla="*/ 217841 h 420115"/>
                    <a:gd name="connsiteX13" fmla="*/ 192328 w 279372"/>
                    <a:gd name="connsiteY13" fmla="*/ 75404 h 420115"/>
                    <a:gd name="connsiteX14" fmla="*/ 277064 w 279372"/>
                    <a:gd name="connsiteY14" fmla="*/ 8750 h 420115"/>
                    <a:gd name="connsiteX15" fmla="*/ 269707 w 279372"/>
                    <a:gd name="connsiteY15" fmla="*/ 4761 h 420115"/>
                    <a:gd name="connsiteX16" fmla="*/ 263236 w 279372"/>
                    <a:gd name="connsiteY16" fmla="*/ 126547 h 420115"/>
                    <a:gd name="connsiteX17" fmla="*/ 253309 w 279372"/>
                    <a:gd name="connsiteY17" fmla="*/ 226439 h 420115"/>
                    <a:gd name="connsiteX18" fmla="*/ 216614 w 279372"/>
                    <a:gd name="connsiteY18" fmla="*/ 313656 h 420115"/>
                    <a:gd name="connsiteX19" fmla="*/ 133297 w 279372"/>
                    <a:gd name="connsiteY19" fmla="*/ 372422 h 420115"/>
                    <a:gd name="connsiteX20" fmla="*/ 11511 w 279372"/>
                    <a:gd name="connsiteY20" fmla="*/ 412219 h 420115"/>
                    <a:gd name="connsiteX21" fmla="*/ 12043 w 279372"/>
                    <a:gd name="connsiteY21" fmla="*/ 416119 h 420115"/>
                    <a:gd name="connsiteX22" fmla="*/ 12043 w 279372"/>
                    <a:gd name="connsiteY22" fmla="*/ 416119 h 420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79372" h="420115">
                      <a:moveTo>
                        <a:pt x="12043" y="416119"/>
                      </a:moveTo>
                      <a:cubicBezTo>
                        <a:pt x="51131" y="411776"/>
                        <a:pt x="89156" y="399987"/>
                        <a:pt x="125585" y="385451"/>
                      </a:cubicBezTo>
                      <a:cubicBezTo>
                        <a:pt x="157849" y="372599"/>
                        <a:pt x="189669" y="356290"/>
                        <a:pt x="214044" y="331029"/>
                      </a:cubicBezTo>
                      <a:cubicBezTo>
                        <a:pt x="261286" y="281836"/>
                        <a:pt x="268288" y="209864"/>
                        <a:pt x="271923" y="145160"/>
                      </a:cubicBezTo>
                      <a:cubicBezTo>
                        <a:pt x="274582" y="98361"/>
                        <a:pt x="276886" y="51561"/>
                        <a:pt x="279368" y="4761"/>
                      </a:cubicBezTo>
                      <a:cubicBezTo>
                        <a:pt x="279545" y="1216"/>
                        <a:pt x="274848" y="-1354"/>
                        <a:pt x="272011" y="773"/>
                      </a:cubicBezTo>
                      <a:cubicBezTo>
                        <a:pt x="221135" y="39063"/>
                        <a:pt x="169903" y="77797"/>
                        <a:pt x="126649" y="124774"/>
                      </a:cubicBezTo>
                      <a:cubicBezTo>
                        <a:pt x="105465" y="147908"/>
                        <a:pt x="86231" y="172992"/>
                        <a:pt x="70720" y="200291"/>
                      </a:cubicBezTo>
                      <a:cubicBezTo>
                        <a:pt x="53436" y="230693"/>
                        <a:pt x="41293" y="263755"/>
                        <a:pt x="32252" y="297436"/>
                      </a:cubicBezTo>
                      <a:cubicBezTo>
                        <a:pt x="21793" y="336170"/>
                        <a:pt x="16564" y="376233"/>
                        <a:pt x="432" y="413283"/>
                      </a:cubicBezTo>
                      <a:cubicBezTo>
                        <a:pt x="-1873" y="418601"/>
                        <a:pt x="5662" y="423033"/>
                        <a:pt x="8498" y="417714"/>
                      </a:cubicBezTo>
                      <a:cubicBezTo>
                        <a:pt x="24541" y="387047"/>
                        <a:pt x="29327" y="351947"/>
                        <a:pt x="37216" y="318620"/>
                      </a:cubicBezTo>
                      <a:cubicBezTo>
                        <a:pt x="45459" y="283963"/>
                        <a:pt x="56272" y="249750"/>
                        <a:pt x="72493" y="217841"/>
                      </a:cubicBezTo>
                      <a:cubicBezTo>
                        <a:pt x="101033" y="161912"/>
                        <a:pt x="144997" y="115910"/>
                        <a:pt x="192328" y="75404"/>
                      </a:cubicBezTo>
                      <a:cubicBezTo>
                        <a:pt x="219628" y="52093"/>
                        <a:pt x="248345" y="30377"/>
                        <a:pt x="277064" y="8750"/>
                      </a:cubicBezTo>
                      <a:cubicBezTo>
                        <a:pt x="274582" y="7420"/>
                        <a:pt x="272188" y="6091"/>
                        <a:pt x="269707" y="4761"/>
                      </a:cubicBezTo>
                      <a:cubicBezTo>
                        <a:pt x="267579" y="45356"/>
                        <a:pt x="265364" y="85952"/>
                        <a:pt x="263236" y="126547"/>
                      </a:cubicBezTo>
                      <a:cubicBezTo>
                        <a:pt x="261464" y="159962"/>
                        <a:pt x="259779" y="193555"/>
                        <a:pt x="253309" y="226439"/>
                      </a:cubicBezTo>
                      <a:cubicBezTo>
                        <a:pt x="247105" y="257550"/>
                        <a:pt x="236468" y="288484"/>
                        <a:pt x="216614" y="313656"/>
                      </a:cubicBezTo>
                      <a:cubicBezTo>
                        <a:pt x="195164" y="340867"/>
                        <a:pt x="164673" y="358860"/>
                        <a:pt x="133297" y="372422"/>
                      </a:cubicBezTo>
                      <a:cubicBezTo>
                        <a:pt x="93942" y="389351"/>
                        <a:pt x="52638" y="400430"/>
                        <a:pt x="11511" y="412219"/>
                      </a:cubicBezTo>
                      <a:cubicBezTo>
                        <a:pt x="9473" y="413017"/>
                        <a:pt x="9916" y="416385"/>
                        <a:pt x="12043" y="416119"/>
                      </a:cubicBezTo>
                      <a:lnTo>
                        <a:pt x="12043" y="4161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3" name="任意多边形: 形状 342"/>
                <p:cNvSpPr/>
                <p:nvPr>
                  <p:custDataLst>
                    <p:tags r:id="rId91"/>
                  </p:custDataLst>
                </p:nvPr>
              </p:nvSpPr>
              <p:spPr>
                <a:xfrm>
                  <a:off x="10035395" y="3110689"/>
                  <a:ext cx="198961" cy="431356"/>
                </a:xfrm>
                <a:custGeom>
                  <a:avLst/>
                  <a:gdLst>
                    <a:gd name="connsiteX0" fmla="*/ 29171 w 198961"/>
                    <a:gd name="connsiteY0" fmla="*/ 431139 h 431356"/>
                    <a:gd name="connsiteX1" fmla="*/ 103980 w 198961"/>
                    <a:gd name="connsiteY1" fmla="*/ 371132 h 431356"/>
                    <a:gd name="connsiteX2" fmla="*/ 163986 w 198961"/>
                    <a:gd name="connsiteY2" fmla="*/ 299072 h 431356"/>
                    <a:gd name="connsiteX3" fmla="*/ 196249 w 198961"/>
                    <a:gd name="connsiteY3" fmla="*/ 217084 h 431356"/>
                    <a:gd name="connsiteX4" fmla="*/ 190754 w 198961"/>
                    <a:gd name="connsiteY4" fmla="*/ 120471 h 431356"/>
                    <a:gd name="connsiteX5" fmla="*/ 162922 w 198961"/>
                    <a:gd name="connsiteY5" fmla="*/ 3384 h 431356"/>
                    <a:gd name="connsiteX6" fmla="*/ 154945 w 198961"/>
                    <a:gd name="connsiteY6" fmla="*/ 1522 h 431356"/>
                    <a:gd name="connsiteX7" fmla="*/ 53989 w 198961"/>
                    <a:gd name="connsiteY7" fmla="*/ 157255 h 431356"/>
                    <a:gd name="connsiteX8" fmla="*/ 13040 w 198961"/>
                    <a:gd name="connsiteY8" fmla="*/ 239686 h 431356"/>
                    <a:gd name="connsiteX9" fmla="*/ 1074 w 198961"/>
                    <a:gd name="connsiteY9" fmla="*/ 327967 h 431356"/>
                    <a:gd name="connsiteX10" fmla="*/ 20928 w 198961"/>
                    <a:gd name="connsiteY10" fmla="*/ 427859 h 431356"/>
                    <a:gd name="connsiteX11" fmla="*/ 30501 w 198961"/>
                    <a:gd name="connsiteY11" fmla="*/ 426352 h 431356"/>
                    <a:gd name="connsiteX12" fmla="*/ 13128 w 198961"/>
                    <a:gd name="connsiteY12" fmla="*/ 339755 h 431356"/>
                    <a:gd name="connsiteX13" fmla="*/ 19244 w 198961"/>
                    <a:gd name="connsiteY13" fmla="*/ 253159 h 431356"/>
                    <a:gd name="connsiteX14" fmla="*/ 57889 w 198961"/>
                    <a:gd name="connsiteY14" fmla="*/ 171171 h 431356"/>
                    <a:gd name="connsiteX15" fmla="*/ 103359 w 198961"/>
                    <a:gd name="connsiteY15" fmla="*/ 93349 h 431356"/>
                    <a:gd name="connsiteX16" fmla="*/ 161770 w 198961"/>
                    <a:gd name="connsiteY16" fmla="*/ 8170 h 431356"/>
                    <a:gd name="connsiteX17" fmla="*/ 153793 w 198961"/>
                    <a:gd name="connsiteY17" fmla="*/ 6309 h 431356"/>
                    <a:gd name="connsiteX18" fmla="*/ 177902 w 198961"/>
                    <a:gd name="connsiteY18" fmla="*/ 106910 h 431356"/>
                    <a:gd name="connsiteX19" fmla="*/ 188804 w 198961"/>
                    <a:gd name="connsiteY19" fmla="*/ 203966 h 431356"/>
                    <a:gd name="connsiteX20" fmla="*/ 104777 w 198961"/>
                    <a:gd name="connsiteY20" fmla="*/ 358369 h 431356"/>
                    <a:gd name="connsiteX21" fmla="*/ 27221 w 198961"/>
                    <a:gd name="connsiteY21" fmla="*/ 428923 h 431356"/>
                    <a:gd name="connsiteX22" fmla="*/ 29171 w 198961"/>
                    <a:gd name="connsiteY22" fmla="*/ 431139 h 431356"/>
                    <a:gd name="connsiteX23" fmla="*/ 29171 w 198961"/>
                    <a:gd name="connsiteY23" fmla="*/ 431139 h 43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98961" h="431356">
                      <a:moveTo>
                        <a:pt x="29171" y="431139"/>
                      </a:moveTo>
                      <a:cubicBezTo>
                        <a:pt x="56205" y="414475"/>
                        <a:pt x="81023" y="392937"/>
                        <a:pt x="103980" y="371132"/>
                      </a:cubicBezTo>
                      <a:cubicBezTo>
                        <a:pt x="126670" y="349505"/>
                        <a:pt x="147500" y="325751"/>
                        <a:pt x="163986" y="299072"/>
                      </a:cubicBezTo>
                      <a:cubicBezTo>
                        <a:pt x="179409" y="273988"/>
                        <a:pt x="191109" y="246156"/>
                        <a:pt x="196249" y="217084"/>
                      </a:cubicBezTo>
                      <a:cubicBezTo>
                        <a:pt x="202011" y="184643"/>
                        <a:pt x="197845" y="152380"/>
                        <a:pt x="190754" y="120471"/>
                      </a:cubicBezTo>
                      <a:cubicBezTo>
                        <a:pt x="182068" y="81294"/>
                        <a:pt x="172140" y="42472"/>
                        <a:pt x="162922" y="3384"/>
                      </a:cubicBezTo>
                      <a:cubicBezTo>
                        <a:pt x="162125" y="104"/>
                        <a:pt x="157072" y="-1314"/>
                        <a:pt x="154945" y="1522"/>
                      </a:cubicBezTo>
                      <a:cubicBezTo>
                        <a:pt x="117630" y="50981"/>
                        <a:pt x="83948" y="103010"/>
                        <a:pt x="53989" y="157255"/>
                      </a:cubicBezTo>
                      <a:cubicBezTo>
                        <a:pt x="39187" y="184023"/>
                        <a:pt x="24296" y="211234"/>
                        <a:pt x="13040" y="239686"/>
                      </a:cubicBezTo>
                      <a:cubicBezTo>
                        <a:pt x="1783" y="268315"/>
                        <a:pt x="-2117" y="297388"/>
                        <a:pt x="1074" y="327967"/>
                      </a:cubicBezTo>
                      <a:cubicBezTo>
                        <a:pt x="4531" y="361648"/>
                        <a:pt x="12951" y="394975"/>
                        <a:pt x="20928" y="427859"/>
                      </a:cubicBezTo>
                      <a:cubicBezTo>
                        <a:pt x="22169" y="433177"/>
                        <a:pt x="31387" y="431848"/>
                        <a:pt x="30501" y="426352"/>
                      </a:cubicBezTo>
                      <a:cubicBezTo>
                        <a:pt x="26069" y="397191"/>
                        <a:pt x="17294" y="368917"/>
                        <a:pt x="13128" y="339755"/>
                      </a:cubicBezTo>
                      <a:cubicBezTo>
                        <a:pt x="8874" y="310151"/>
                        <a:pt x="9672" y="281610"/>
                        <a:pt x="19244" y="253159"/>
                      </a:cubicBezTo>
                      <a:cubicBezTo>
                        <a:pt x="28817" y="224618"/>
                        <a:pt x="43619" y="197584"/>
                        <a:pt x="57889" y="171171"/>
                      </a:cubicBezTo>
                      <a:cubicBezTo>
                        <a:pt x="72160" y="144757"/>
                        <a:pt x="87316" y="118787"/>
                        <a:pt x="103359" y="93349"/>
                      </a:cubicBezTo>
                      <a:cubicBezTo>
                        <a:pt x="121707" y="64276"/>
                        <a:pt x="141295" y="35824"/>
                        <a:pt x="161770" y="8170"/>
                      </a:cubicBezTo>
                      <a:cubicBezTo>
                        <a:pt x="159111" y="7550"/>
                        <a:pt x="156452" y="6929"/>
                        <a:pt x="153793" y="6309"/>
                      </a:cubicBezTo>
                      <a:cubicBezTo>
                        <a:pt x="161947" y="39813"/>
                        <a:pt x="169925" y="73317"/>
                        <a:pt x="177902" y="106910"/>
                      </a:cubicBezTo>
                      <a:cubicBezTo>
                        <a:pt x="185525" y="138730"/>
                        <a:pt x="192527" y="171171"/>
                        <a:pt x="188804" y="203966"/>
                      </a:cubicBezTo>
                      <a:cubicBezTo>
                        <a:pt x="182068" y="264061"/>
                        <a:pt x="146436" y="316444"/>
                        <a:pt x="104777" y="358369"/>
                      </a:cubicBezTo>
                      <a:cubicBezTo>
                        <a:pt x="80137" y="383187"/>
                        <a:pt x="51774" y="404105"/>
                        <a:pt x="27221" y="428923"/>
                      </a:cubicBezTo>
                      <a:cubicBezTo>
                        <a:pt x="25981" y="429987"/>
                        <a:pt x="27665" y="432025"/>
                        <a:pt x="29171" y="431139"/>
                      </a:cubicBezTo>
                      <a:lnTo>
                        <a:pt x="29171" y="4311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4" name="任意多边形: 形状 343"/>
                <p:cNvSpPr/>
                <p:nvPr>
                  <p:custDataLst>
                    <p:tags r:id="rId92"/>
                  </p:custDataLst>
                </p:nvPr>
              </p:nvSpPr>
              <p:spPr>
                <a:xfrm>
                  <a:off x="10134288" y="3571673"/>
                  <a:ext cx="356121" cy="196830"/>
                </a:xfrm>
                <a:custGeom>
                  <a:avLst/>
                  <a:gdLst>
                    <a:gd name="connsiteX0" fmla="*/ 1452 w 356121"/>
                    <a:gd name="connsiteY0" fmla="*/ 187489 h 196830"/>
                    <a:gd name="connsiteX1" fmla="*/ 30170 w 356121"/>
                    <a:gd name="connsiteY1" fmla="*/ 161784 h 196830"/>
                    <a:gd name="connsiteX2" fmla="*/ 52861 w 356121"/>
                    <a:gd name="connsiteY2" fmla="*/ 128546 h 196830"/>
                    <a:gd name="connsiteX3" fmla="*/ 109854 w 356121"/>
                    <a:gd name="connsiteY3" fmla="*/ 69781 h 196830"/>
                    <a:gd name="connsiteX4" fmla="*/ 181648 w 356121"/>
                    <a:gd name="connsiteY4" fmla="*/ 35479 h 196830"/>
                    <a:gd name="connsiteX5" fmla="*/ 264079 w 356121"/>
                    <a:gd name="connsiteY5" fmla="*/ 27767 h 196830"/>
                    <a:gd name="connsiteX6" fmla="*/ 353690 w 356121"/>
                    <a:gd name="connsiteY6" fmla="*/ 9686 h 196830"/>
                    <a:gd name="connsiteX7" fmla="*/ 346599 w 356121"/>
                    <a:gd name="connsiteY7" fmla="*/ 2861 h 196830"/>
                    <a:gd name="connsiteX8" fmla="*/ 251316 w 356121"/>
                    <a:gd name="connsiteY8" fmla="*/ 120746 h 196830"/>
                    <a:gd name="connsiteX9" fmla="*/ 192994 w 356121"/>
                    <a:gd name="connsiteY9" fmla="*/ 167014 h 196830"/>
                    <a:gd name="connsiteX10" fmla="*/ 158426 w 356121"/>
                    <a:gd name="connsiteY10" fmla="*/ 182879 h 196830"/>
                    <a:gd name="connsiteX11" fmla="*/ 116678 w 356121"/>
                    <a:gd name="connsiteY11" fmla="*/ 186425 h 196830"/>
                    <a:gd name="connsiteX12" fmla="*/ 20243 w 356121"/>
                    <a:gd name="connsiteY12" fmla="*/ 176055 h 196830"/>
                    <a:gd name="connsiteX13" fmla="*/ 19179 w 356121"/>
                    <a:gd name="connsiteY13" fmla="*/ 185716 h 196830"/>
                    <a:gd name="connsiteX14" fmla="*/ 108347 w 356121"/>
                    <a:gd name="connsiteY14" fmla="*/ 195909 h 196830"/>
                    <a:gd name="connsiteX15" fmla="*/ 151158 w 356121"/>
                    <a:gd name="connsiteY15" fmla="*/ 194934 h 196830"/>
                    <a:gd name="connsiteX16" fmla="*/ 186878 w 356121"/>
                    <a:gd name="connsiteY16" fmla="*/ 182171 h 196830"/>
                    <a:gd name="connsiteX17" fmla="*/ 250252 w 356121"/>
                    <a:gd name="connsiteY17" fmla="*/ 135282 h 196830"/>
                    <a:gd name="connsiteX18" fmla="*/ 304231 w 356121"/>
                    <a:gd name="connsiteY18" fmla="*/ 79619 h 196830"/>
                    <a:gd name="connsiteX19" fmla="*/ 355463 w 356121"/>
                    <a:gd name="connsiteY19" fmla="*/ 7647 h 196830"/>
                    <a:gd name="connsiteX20" fmla="*/ 348372 w 356121"/>
                    <a:gd name="connsiteY20" fmla="*/ 822 h 196830"/>
                    <a:gd name="connsiteX21" fmla="*/ 267448 w 356121"/>
                    <a:gd name="connsiteY21" fmla="*/ 17574 h 196830"/>
                    <a:gd name="connsiteX22" fmla="*/ 185460 w 356121"/>
                    <a:gd name="connsiteY22" fmla="*/ 24488 h 196830"/>
                    <a:gd name="connsiteX23" fmla="*/ 55165 w 356121"/>
                    <a:gd name="connsiteY23" fmla="*/ 111085 h 196830"/>
                    <a:gd name="connsiteX24" fmla="*/ 31234 w 356121"/>
                    <a:gd name="connsiteY24" fmla="*/ 149641 h 196830"/>
                    <a:gd name="connsiteX25" fmla="*/ 477 w 356121"/>
                    <a:gd name="connsiteY25" fmla="*/ 185539 h 196830"/>
                    <a:gd name="connsiteX26" fmla="*/ 1452 w 356121"/>
                    <a:gd name="connsiteY26" fmla="*/ 187489 h 196830"/>
                    <a:gd name="connsiteX27" fmla="*/ 1452 w 356121"/>
                    <a:gd name="connsiteY27" fmla="*/ 187489 h 196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56121" h="196830">
                      <a:moveTo>
                        <a:pt x="1452" y="187489"/>
                      </a:moveTo>
                      <a:cubicBezTo>
                        <a:pt x="13507" y="182082"/>
                        <a:pt x="22370" y="172243"/>
                        <a:pt x="30170" y="161784"/>
                      </a:cubicBezTo>
                      <a:cubicBezTo>
                        <a:pt x="38236" y="151059"/>
                        <a:pt x="45415" y="139803"/>
                        <a:pt x="52861" y="128546"/>
                      </a:cubicBezTo>
                      <a:cubicBezTo>
                        <a:pt x="67929" y="105678"/>
                        <a:pt x="87517" y="85647"/>
                        <a:pt x="109854" y="69781"/>
                      </a:cubicBezTo>
                      <a:cubicBezTo>
                        <a:pt x="131569" y="54358"/>
                        <a:pt x="155944" y="42658"/>
                        <a:pt x="181648" y="35479"/>
                      </a:cubicBezTo>
                      <a:cubicBezTo>
                        <a:pt x="208859" y="27856"/>
                        <a:pt x="236070" y="27235"/>
                        <a:pt x="264079" y="27767"/>
                      </a:cubicBezTo>
                      <a:cubicBezTo>
                        <a:pt x="294747" y="28388"/>
                        <a:pt x="327631" y="28211"/>
                        <a:pt x="353690" y="9686"/>
                      </a:cubicBezTo>
                      <a:cubicBezTo>
                        <a:pt x="351297" y="7381"/>
                        <a:pt x="348904" y="5165"/>
                        <a:pt x="346599" y="2861"/>
                      </a:cubicBezTo>
                      <a:cubicBezTo>
                        <a:pt x="320540" y="46381"/>
                        <a:pt x="288454" y="86178"/>
                        <a:pt x="251316" y="120746"/>
                      </a:cubicBezTo>
                      <a:cubicBezTo>
                        <a:pt x="233234" y="137587"/>
                        <a:pt x="214089" y="153984"/>
                        <a:pt x="192994" y="167014"/>
                      </a:cubicBezTo>
                      <a:cubicBezTo>
                        <a:pt x="182180" y="173750"/>
                        <a:pt x="170657" y="179423"/>
                        <a:pt x="158426" y="182879"/>
                      </a:cubicBezTo>
                      <a:cubicBezTo>
                        <a:pt x="144776" y="186779"/>
                        <a:pt x="130683" y="187223"/>
                        <a:pt x="116678" y="186425"/>
                      </a:cubicBezTo>
                      <a:cubicBezTo>
                        <a:pt x="84415" y="184564"/>
                        <a:pt x="52418" y="179068"/>
                        <a:pt x="20243" y="176055"/>
                      </a:cubicBezTo>
                      <a:cubicBezTo>
                        <a:pt x="14748" y="175523"/>
                        <a:pt x="13684" y="185007"/>
                        <a:pt x="19179" y="185716"/>
                      </a:cubicBezTo>
                      <a:cubicBezTo>
                        <a:pt x="48784" y="189705"/>
                        <a:pt x="78654" y="193250"/>
                        <a:pt x="108347" y="195909"/>
                      </a:cubicBezTo>
                      <a:cubicBezTo>
                        <a:pt x="122617" y="197150"/>
                        <a:pt x="136976" y="197416"/>
                        <a:pt x="151158" y="194934"/>
                      </a:cubicBezTo>
                      <a:cubicBezTo>
                        <a:pt x="163655" y="192718"/>
                        <a:pt x="175621" y="188020"/>
                        <a:pt x="186878" y="182171"/>
                      </a:cubicBezTo>
                      <a:cubicBezTo>
                        <a:pt x="210100" y="170027"/>
                        <a:pt x="230841" y="152655"/>
                        <a:pt x="250252" y="135282"/>
                      </a:cubicBezTo>
                      <a:cubicBezTo>
                        <a:pt x="269575" y="118087"/>
                        <a:pt x="287656" y="99385"/>
                        <a:pt x="304231" y="79619"/>
                      </a:cubicBezTo>
                      <a:cubicBezTo>
                        <a:pt x="323199" y="57017"/>
                        <a:pt x="340306" y="32908"/>
                        <a:pt x="355463" y="7647"/>
                      </a:cubicBezTo>
                      <a:cubicBezTo>
                        <a:pt x="358033" y="3393"/>
                        <a:pt x="352538" y="-2103"/>
                        <a:pt x="348372" y="822"/>
                      </a:cubicBezTo>
                      <a:cubicBezTo>
                        <a:pt x="324795" y="17663"/>
                        <a:pt x="295368" y="17929"/>
                        <a:pt x="267448" y="17574"/>
                      </a:cubicBezTo>
                      <a:cubicBezTo>
                        <a:pt x="239705" y="17308"/>
                        <a:pt x="212582" y="17574"/>
                        <a:pt x="185460" y="24488"/>
                      </a:cubicBezTo>
                      <a:cubicBezTo>
                        <a:pt x="134051" y="37606"/>
                        <a:pt x="86897" y="68451"/>
                        <a:pt x="55165" y="111085"/>
                      </a:cubicBezTo>
                      <a:cubicBezTo>
                        <a:pt x="46125" y="123228"/>
                        <a:pt x="38768" y="136435"/>
                        <a:pt x="31234" y="149641"/>
                      </a:cubicBezTo>
                      <a:cubicBezTo>
                        <a:pt x="23168" y="163646"/>
                        <a:pt x="13241" y="175700"/>
                        <a:pt x="477" y="185539"/>
                      </a:cubicBezTo>
                      <a:cubicBezTo>
                        <a:pt x="-586" y="186691"/>
                        <a:pt x="300" y="188020"/>
                        <a:pt x="1452" y="187489"/>
                      </a:cubicBezTo>
                      <a:lnTo>
                        <a:pt x="1452" y="18748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5" name="任意多边形: 形状 344"/>
                <p:cNvSpPr/>
                <p:nvPr>
                  <p:custDataLst>
                    <p:tags r:id="rId93"/>
                  </p:custDataLst>
                </p:nvPr>
              </p:nvSpPr>
              <p:spPr>
                <a:xfrm>
                  <a:off x="9810356" y="3355908"/>
                  <a:ext cx="124892" cy="513252"/>
                </a:xfrm>
                <a:custGeom>
                  <a:avLst/>
                  <a:gdLst>
                    <a:gd name="connsiteX0" fmla="*/ 4 w 124892"/>
                    <a:gd name="connsiteY0" fmla="*/ 760 h 513252"/>
                    <a:gd name="connsiteX1" fmla="*/ 11881 w 124892"/>
                    <a:gd name="connsiteY1" fmla="*/ 102602 h 513252"/>
                    <a:gd name="connsiteX2" fmla="*/ 32799 w 124892"/>
                    <a:gd name="connsiteY2" fmla="*/ 205242 h 513252"/>
                    <a:gd name="connsiteX3" fmla="*/ 65771 w 124892"/>
                    <a:gd name="connsiteY3" fmla="*/ 303096 h 513252"/>
                    <a:gd name="connsiteX4" fmla="*/ 105480 w 124892"/>
                    <a:gd name="connsiteY4" fmla="*/ 398113 h 513252"/>
                    <a:gd name="connsiteX5" fmla="*/ 114876 w 124892"/>
                    <a:gd name="connsiteY5" fmla="*/ 453333 h 513252"/>
                    <a:gd name="connsiteX6" fmla="*/ 112571 w 124892"/>
                    <a:gd name="connsiteY6" fmla="*/ 481697 h 513252"/>
                    <a:gd name="connsiteX7" fmla="*/ 105037 w 124892"/>
                    <a:gd name="connsiteY7" fmla="*/ 508376 h 513252"/>
                    <a:gd name="connsiteX8" fmla="*/ 112571 w 124892"/>
                    <a:gd name="connsiteY8" fmla="*/ 511301 h 513252"/>
                    <a:gd name="connsiteX9" fmla="*/ 124626 w 124892"/>
                    <a:gd name="connsiteY9" fmla="*/ 464678 h 513252"/>
                    <a:gd name="connsiteX10" fmla="*/ 120548 w 124892"/>
                    <a:gd name="connsiteY10" fmla="*/ 416018 h 513252"/>
                    <a:gd name="connsiteX11" fmla="*/ 84119 w 124892"/>
                    <a:gd name="connsiteY11" fmla="*/ 319493 h 513252"/>
                    <a:gd name="connsiteX12" fmla="*/ 22872 w 124892"/>
                    <a:gd name="connsiteY12" fmla="*/ 117493 h 513252"/>
                    <a:gd name="connsiteX13" fmla="*/ 1511 w 124892"/>
                    <a:gd name="connsiteY13" fmla="*/ 583 h 513252"/>
                    <a:gd name="connsiteX14" fmla="*/ 4 w 124892"/>
                    <a:gd name="connsiteY14" fmla="*/ 760 h 513252"/>
                    <a:gd name="connsiteX15" fmla="*/ 4 w 124892"/>
                    <a:gd name="connsiteY15" fmla="*/ 760 h 513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4892" h="513252">
                      <a:moveTo>
                        <a:pt x="4" y="760"/>
                      </a:moveTo>
                      <a:cubicBezTo>
                        <a:pt x="3815" y="34707"/>
                        <a:pt x="6474" y="68832"/>
                        <a:pt x="11881" y="102602"/>
                      </a:cubicBezTo>
                      <a:cubicBezTo>
                        <a:pt x="17376" y="137082"/>
                        <a:pt x="24113" y="171383"/>
                        <a:pt x="32799" y="205242"/>
                      </a:cubicBezTo>
                      <a:cubicBezTo>
                        <a:pt x="41397" y="238658"/>
                        <a:pt x="52122" y="271364"/>
                        <a:pt x="65771" y="303096"/>
                      </a:cubicBezTo>
                      <a:cubicBezTo>
                        <a:pt x="79333" y="334561"/>
                        <a:pt x="95376" y="365229"/>
                        <a:pt x="105480" y="398113"/>
                      </a:cubicBezTo>
                      <a:cubicBezTo>
                        <a:pt x="110976" y="416018"/>
                        <a:pt x="114521" y="434542"/>
                        <a:pt x="114876" y="453333"/>
                      </a:cubicBezTo>
                      <a:cubicBezTo>
                        <a:pt x="115053" y="462817"/>
                        <a:pt x="114344" y="472301"/>
                        <a:pt x="112571" y="481697"/>
                      </a:cubicBezTo>
                      <a:cubicBezTo>
                        <a:pt x="110798" y="490826"/>
                        <a:pt x="107341" y="499424"/>
                        <a:pt x="105037" y="508376"/>
                      </a:cubicBezTo>
                      <a:cubicBezTo>
                        <a:pt x="103885" y="513073"/>
                        <a:pt x="110089" y="515023"/>
                        <a:pt x="112571" y="511301"/>
                      </a:cubicBezTo>
                      <a:cubicBezTo>
                        <a:pt x="121346" y="498183"/>
                        <a:pt x="123739" y="480101"/>
                        <a:pt x="124626" y="464678"/>
                      </a:cubicBezTo>
                      <a:cubicBezTo>
                        <a:pt x="125600" y="448369"/>
                        <a:pt x="123828" y="431972"/>
                        <a:pt x="120548" y="416018"/>
                      </a:cubicBezTo>
                      <a:cubicBezTo>
                        <a:pt x="113457" y="382159"/>
                        <a:pt x="98301" y="350782"/>
                        <a:pt x="84119" y="319493"/>
                      </a:cubicBezTo>
                      <a:cubicBezTo>
                        <a:pt x="54692" y="254789"/>
                        <a:pt x="36079" y="187161"/>
                        <a:pt x="22872" y="117493"/>
                      </a:cubicBezTo>
                      <a:cubicBezTo>
                        <a:pt x="15515" y="78582"/>
                        <a:pt x="7981" y="39671"/>
                        <a:pt x="1511" y="583"/>
                      </a:cubicBezTo>
                      <a:cubicBezTo>
                        <a:pt x="1333" y="-304"/>
                        <a:pt x="-85" y="-126"/>
                        <a:pt x="4" y="760"/>
                      </a:cubicBezTo>
                      <a:lnTo>
                        <a:pt x="4" y="76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6" name="任意多边形: 形状 345"/>
                <p:cNvSpPr/>
                <p:nvPr>
                  <p:custDataLst>
                    <p:tags r:id="rId94"/>
                  </p:custDataLst>
                </p:nvPr>
              </p:nvSpPr>
              <p:spPr>
                <a:xfrm>
                  <a:off x="9728025" y="3217067"/>
                  <a:ext cx="182786" cy="411018"/>
                </a:xfrm>
                <a:custGeom>
                  <a:avLst/>
                  <a:gdLst>
                    <a:gd name="connsiteX0" fmla="*/ 144114 w 182786"/>
                    <a:gd name="connsiteY0" fmla="*/ 407192 h 411018"/>
                    <a:gd name="connsiteX1" fmla="*/ 148280 w 182786"/>
                    <a:gd name="connsiteY1" fmla="*/ 366686 h 411018"/>
                    <a:gd name="connsiteX2" fmla="*/ 164943 w 182786"/>
                    <a:gd name="connsiteY2" fmla="*/ 326623 h 411018"/>
                    <a:gd name="connsiteX3" fmla="*/ 182759 w 182786"/>
                    <a:gd name="connsiteY3" fmla="*/ 245344 h 411018"/>
                    <a:gd name="connsiteX4" fmla="*/ 135073 w 182786"/>
                    <a:gd name="connsiteY4" fmla="*/ 83673 h 411018"/>
                    <a:gd name="connsiteX5" fmla="*/ 80651 w 182786"/>
                    <a:gd name="connsiteY5" fmla="*/ 2039 h 411018"/>
                    <a:gd name="connsiteX6" fmla="*/ 72940 w 182786"/>
                    <a:gd name="connsiteY6" fmla="*/ 2216 h 411018"/>
                    <a:gd name="connsiteX7" fmla="*/ 258 w 182786"/>
                    <a:gd name="connsiteY7" fmla="*/ 177803 h 411018"/>
                    <a:gd name="connsiteX8" fmla="*/ 61860 w 182786"/>
                    <a:gd name="connsiteY8" fmla="*/ 345413 h 411018"/>
                    <a:gd name="connsiteX9" fmla="*/ 94921 w 182786"/>
                    <a:gd name="connsiteY9" fmla="*/ 384502 h 411018"/>
                    <a:gd name="connsiteX10" fmla="*/ 135162 w 182786"/>
                    <a:gd name="connsiteY10" fmla="*/ 410915 h 411018"/>
                    <a:gd name="connsiteX11" fmla="*/ 137732 w 182786"/>
                    <a:gd name="connsiteY11" fmla="*/ 400722 h 411018"/>
                    <a:gd name="connsiteX12" fmla="*/ 102810 w 182786"/>
                    <a:gd name="connsiteY12" fmla="*/ 377499 h 411018"/>
                    <a:gd name="connsiteX13" fmla="*/ 73648 w 182786"/>
                    <a:gd name="connsiteY13" fmla="*/ 343552 h 411018"/>
                    <a:gd name="connsiteX14" fmla="*/ 28090 w 182786"/>
                    <a:gd name="connsiteY14" fmla="*/ 269453 h 411018"/>
                    <a:gd name="connsiteX15" fmla="*/ 9299 w 182786"/>
                    <a:gd name="connsiteY15" fmla="*/ 186844 h 411018"/>
                    <a:gd name="connsiteX16" fmla="*/ 30040 w 182786"/>
                    <a:gd name="connsiteY16" fmla="*/ 96613 h 411018"/>
                    <a:gd name="connsiteX17" fmla="*/ 80740 w 182786"/>
                    <a:gd name="connsiteY17" fmla="*/ 6471 h 411018"/>
                    <a:gd name="connsiteX18" fmla="*/ 73028 w 182786"/>
                    <a:gd name="connsiteY18" fmla="*/ 6648 h 411018"/>
                    <a:gd name="connsiteX19" fmla="*/ 158916 w 182786"/>
                    <a:gd name="connsiteY19" fmla="*/ 156088 h 411018"/>
                    <a:gd name="connsiteX20" fmla="*/ 173984 w 182786"/>
                    <a:gd name="connsiteY20" fmla="*/ 240646 h 411018"/>
                    <a:gd name="connsiteX21" fmla="*/ 156434 w 182786"/>
                    <a:gd name="connsiteY21" fmla="*/ 324141 h 411018"/>
                    <a:gd name="connsiteX22" fmla="*/ 141277 w 182786"/>
                    <a:gd name="connsiteY22" fmla="*/ 408079 h 411018"/>
                    <a:gd name="connsiteX23" fmla="*/ 144114 w 182786"/>
                    <a:gd name="connsiteY23" fmla="*/ 407192 h 411018"/>
                    <a:gd name="connsiteX24" fmla="*/ 144114 w 182786"/>
                    <a:gd name="connsiteY24" fmla="*/ 407192 h 41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2786" h="411018">
                      <a:moveTo>
                        <a:pt x="144114" y="407192"/>
                      </a:moveTo>
                      <a:cubicBezTo>
                        <a:pt x="142784" y="393276"/>
                        <a:pt x="144114" y="379981"/>
                        <a:pt x="148280" y="366686"/>
                      </a:cubicBezTo>
                      <a:cubicBezTo>
                        <a:pt x="152623" y="352859"/>
                        <a:pt x="159182" y="339829"/>
                        <a:pt x="164943" y="326623"/>
                      </a:cubicBezTo>
                      <a:cubicBezTo>
                        <a:pt x="176200" y="300741"/>
                        <a:pt x="182316" y="273618"/>
                        <a:pt x="182759" y="245344"/>
                      </a:cubicBezTo>
                      <a:cubicBezTo>
                        <a:pt x="183645" y="187908"/>
                        <a:pt x="163259" y="132865"/>
                        <a:pt x="135073" y="83673"/>
                      </a:cubicBezTo>
                      <a:cubicBezTo>
                        <a:pt x="118764" y="55309"/>
                        <a:pt x="99973" y="28452"/>
                        <a:pt x="80651" y="2039"/>
                      </a:cubicBezTo>
                      <a:cubicBezTo>
                        <a:pt x="78612" y="-709"/>
                        <a:pt x="74801" y="-709"/>
                        <a:pt x="72940" y="2216"/>
                      </a:cubicBezTo>
                      <a:cubicBezTo>
                        <a:pt x="38992" y="55752"/>
                        <a:pt x="3804" y="112834"/>
                        <a:pt x="258" y="177803"/>
                      </a:cubicBezTo>
                      <a:cubicBezTo>
                        <a:pt x="-3021" y="239494"/>
                        <a:pt x="25342" y="297550"/>
                        <a:pt x="61860" y="345413"/>
                      </a:cubicBezTo>
                      <a:cubicBezTo>
                        <a:pt x="72230" y="358974"/>
                        <a:pt x="83310" y="372004"/>
                        <a:pt x="94921" y="384502"/>
                      </a:cubicBezTo>
                      <a:cubicBezTo>
                        <a:pt x="106000" y="396379"/>
                        <a:pt x="118587" y="407990"/>
                        <a:pt x="135162" y="410915"/>
                      </a:cubicBezTo>
                      <a:cubicBezTo>
                        <a:pt x="141809" y="412156"/>
                        <a:pt x="144380" y="401874"/>
                        <a:pt x="137732" y="400722"/>
                      </a:cubicBezTo>
                      <a:cubicBezTo>
                        <a:pt x="123284" y="398063"/>
                        <a:pt x="112560" y="387870"/>
                        <a:pt x="102810" y="377499"/>
                      </a:cubicBezTo>
                      <a:cubicBezTo>
                        <a:pt x="92617" y="366597"/>
                        <a:pt x="82778" y="355340"/>
                        <a:pt x="73648" y="343552"/>
                      </a:cubicBezTo>
                      <a:cubicBezTo>
                        <a:pt x="55744" y="320684"/>
                        <a:pt x="39790" y="296043"/>
                        <a:pt x="28090" y="269453"/>
                      </a:cubicBezTo>
                      <a:cubicBezTo>
                        <a:pt x="16656" y="243394"/>
                        <a:pt x="9476" y="215385"/>
                        <a:pt x="9299" y="186844"/>
                      </a:cubicBezTo>
                      <a:cubicBezTo>
                        <a:pt x="9122" y="155556"/>
                        <a:pt x="17542" y="125065"/>
                        <a:pt x="30040" y="96613"/>
                      </a:cubicBezTo>
                      <a:cubicBezTo>
                        <a:pt x="43867" y="64970"/>
                        <a:pt x="62303" y="35543"/>
                        <a:pt x="80740" y="6471"/>
                      </a:cubicBezTo>
                      <a:cubicBezTo>
                        <a:pt x="78169" y="6560"/>
                        <a:pt x="75598" y="6560"/>
                        <a:pt x="73028" y="6648"/>
                      </a:cubicBezTo>
                      <a:cubicBezTo>
                        <a:pt x="106887" y="53005"/>
                        <a:pt x="140125" y="101311"/>
                        <a:pt x="158916" y="156088"/>
                      </a:cubicBezTo>
                      <a:cubicBezTo>
                        <a:pt x="168223" y="183299"/>
                        <a:pt x="173807" y="211839"/>
                        <a:pt x="173984" y="240646"/>
                      </a:cubicBezTo>
                      <a:cubicBezTo>
                        <a:pt x="174161" y="269718"/>
                        <a:pt x="168134" y="297550"/>
                        <a:pt x="156434" y="324141"/>
                      </a:cubicBezTo>
                      <a:cubicBezTo>
                        <a:pt x="145443" y="349047"/>
                        <a:pt x="127628" y="380956"/>
                        <a:pt x="141277" y="408079"/>
                      </a:cubicBezTo>
                      <a:cubicBezTo>
                        <a:pt x="142075" y="409319"/>
                        <a:pt x="144291" y="408610"/>
                        <a:pt x="144114" y="407192"/>
                      </a:cubicBezTo>
                      <a:lnTo>
                        <a:pt x="144114" y="4071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7" name="任意多边形: 形状 346"/>
                <p:cNvSpPr/>
                <p:nvPr>
                  <p:custDataLst>
                    <p:tags r:id="rId95"/>
                  </p:custDataLst>
                </p:nvPr>
              </p:nvSpPr>
              <p:spPr>
                <a:xfrm>
                  <a:off x="9989309" y="3829532"/>
                  <a:ext cx="203723" cy="244350"/>
                </a:xfrm>
                <a:custGeom>
                  <a:avLst/>
                  <a:gdLst>
                    <a:gd name="connsiteX0" fmla="*/ 203512 w 203723"/>
                    <a:gd name="connsiteY0" fmla="*/ 243134 h 244350"/>
                    <a:gd name="connsiteX1" fmla="*/ 172845 w 203723"/>
                    <a:gd name="connsiteY1" fmla="*/ 186141 h 244350"/>
                    <a:gd name="connsiteX2" fmla="*/ 151040 w 203723"/>
                    <a:gd name="connsiteY2" fmla="*/ 123653 h 244350"/>
                    <a:gd name="connsiteX3" fmla="*/ 69761 w 203723"/>
                    <a:gd name="connsiteY3" fmla="*/ 23141 h 244350"/>
                    <a:gd name="connsiteX4" fmla="*/ 38916 w 203723"/>
                    <a:gd name="connsiteY4" fmla="*/ 7718 h 244350"/>
                    <a:gd name="connsiteX5" fmla="*/ 3728 w 203723"/>
                    <a:gd name="connsiteY5" fmla="*/ 273 h 244350"/>
                    <a:gd name="connsiteX6" fmla="*/ 2842 w 203723"/>
                    <a:gd name="connsiteY6" fmla="*/ 8073 h 244350"/>
                    <a:gd name="connsiteX7" fmla="*/ 18175 w 203723"/>
                    <a:gd name="connsiteY7" fmla="*/ 11263 h 244350"/>
                    <a:gd name="connsiteX8" fmla="*/ 33332 w 203723"/>
                    <a:gd name="connsiteY8" fmla="*/ 15518 h 244350"/>
                    <a:gd name="connsiteX9" fmla="*/ 61607 w 203723"/>
                    <a:gd name="connsiteY9" fmla="*/ 28725 h 244350"/>
                    <a:gd name="connsiteX10" fmla="*/ 108938 w 203723"/>
                    <a:gd name="connsiteY10" fmla="*/ 69852 h 244350"/>
                    <a:gd name="connsiteX11" fmla="*/ 168413 w 203723"/>
                    <a:gd name="connsiteY11" fmla="*/ 188535 h 244350"/>
                    <a:gd name="connsiteX12" fmla="*/ 202626 w 203723"/>
                    <a:gd name="connsiteY12" fmla="*/ 244198 h 244350"/>
                    <a:gd name="connsiteX13" fmla="*/ 203512 w 203723"/>
                    <a:gd name="connsiteY13" fmla="*/ 243134 h 244350"/>
                    <a:gd name="connsiteX14" fmla="*/ 203512 w 203723"/>
                    <a:gd name="connsiteY14" fmla="*/ 243134 h 24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3723" h="244350">
                      <a:moveTo>
                        <a:pt x="203512" y="243134"/>
                      </a:moveTo>
                      <a:cubicBezTo>
                        <a:pt x="187824" y="227800"/>
                        <a:pt x="179226" y="206793"/>
                        <a:pt x="172845" y="186141"/>
                      </a:cubicBezTo>
                      <a:cubicBezTo>
                        <a:pt x="166286" y="164957"/>
                        <a:pt x="160170" y="143951"/>
                        <a:pt x="151040" y="123653"/>
                      </a:cubicBezTo>
                      <a:cubicBezTo>
                        <a:pt x="133136" y="83767"/>
                        <a:pt x="107077" y="47072"/>
                        <a:pt x="69761" y="23141"/>
                      </a:cubicBezTo>
                      <a:cubicBezTo>
                        <a:pt x="60100" y="16936"/>
                        <a:pt x="49730" y="11795"/>
                        <a:pt x="38916" y="7718"/>
                      </a:cubicBezTo>
                      <a:cubicBezTo>
                        <a:pt x="28546" y="3818"/>
                        <a:pt x="14985" y="-1234"/>
                        <a:pt x="3728" y="273"/>
                      </a:cubicBezTo>
                      <a:cubicBezTo>
                        <a:pt x="-704" y="893"/>
                        <a:pt x="-1413" y="6477"/>
                        <a:pt x="2842" y="8073"/>
                      </a:cubicBezTo>
                      <a:cubicBezTo>
                        <a:pt x="7805" y="9845"/>
                        <a:pt x="13123" y="10200"/>
                        <a:pt x="18175" y="11263"/>
                      </a:cubicBezTo>
                      <a:cubicBezTo>
                        <a:pt x="23316" y="12416"/>
                        <a:pt x="28368" y="13834"/>
                        <a:pt x="33332" y="15518"/>
                      </a:cubicBezTo>
                      <a:cubicBezTo>
                        <a:pt x="43171" y="18886"/>
                        <a:pt x="52655" y="23406"/>
                        <a:pt x="61607" y="28725"/>
                      </a:cubicBezTo>
                      <a:cubicBezTo>
                        <a:pt x="79689" y="39449"/>
                        <a:pt x="95554" y="53631"/>
                        <a:pt x="108938" y="69852"/>
                      </a:cubicBezTo>
                      <a:cubicBezTo>
                        <a:pt x="137745" y="104774"/>
                        <a:pt x="152636" y="146787"/>
                        <a:pt x="168413" y="188535"/>
                      </a:cubicBezTo>
                      <a:cubicBezTo>
                        <a:pt x="176213" y="209275"/>
                        <a:pt x="185431" y="229573"/>
                        <a:pt x="202626" y="244198"/>
                      </a:cubicBezTo>
                      <a:cubicBezTo>
                        <a:pt x="203246" y="244729"/>
                        <a:pt x="204133" y="243755"/>
                        <a:pt x="203512" y="243134"/>
                      </a:cubicBezTo>
                      <a:lnTo>
                        <a:pt x="203512" y="24313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48" name="任意多边形: 形状 347"/>
                <p:cNvSpPr/>
                <p:nvPr>
                  <p:custDataLst>
                    <p:tags r:id="rId96"/>
                  </p:custDataLst>
                </p:nvPr>
              </p:nvSpPr>
              <p:spPr>
                <a:xfrm>
                  <a:off x="10069376" y="3878660"/>
                  <a:ext cx="212836" cy="347922"/>
                </a:xfrm>
                <a:custGeom>
                  <a:avLst/>
                  <a:gdLst>
                    <a:gd name="connsiteX0" fmla="*/ 18058 w 212836"/>
                    <a:gd name="connsiteY0" fmla="*/ 3085 h 347922"/>
                    <a:gd name="connsiteX1" fmla="*/ 54487 w 212836"/>
                    <a:gd name="connsiteY1" fmla="*/ 18685 h 347922"/>
                    <a:gd name="connsiteX2" fmla="*/ 91182 w 212836"/>
                    <a:gd name="connsiteY2" fmla="*/ 34196 h 347922"/>
                    <a:gd name="connsiteX3" fmla="*/ 151720 w 212836"/>
                    <a:gd name="connsiteY3" fmla="*/ 78071 h 347922"/>
                    <a:gd name="connsiteX4" fmla="*/ 191075 w 212836"/>
                    <a:gd name="connsiteY4" fmla="*/ 241160 h 347922"/>
                    <a:gd name="connsiteX5" fmla="*/ 202597 w 212836"/>
                    <a:gd name="connsiteY5" fmla="*/ 344243 h 347922"/>
                    <a:gd name="connsiteX6" fmla="*/ 210131 w 212836"/>
                    <a:gd name="connsiteY6" fmla="*/ 338127 h 347922"/>
                    <a:gd name="connsiteX7" fmla="*/ 134880 w 212836"/>
                    <a:gd name="connsiteY7" fmla="*/ 295139 h 347922"/>
                    <a:gd name="connsiteX8" fmla="*/ 69821 w 212836"/>
                    <a:gd name="connsiteY8" fmla="*/ 249403 h 347922"/>
                    <a:gd name="connsiteX9" fmla="*/ 30999 w 212836"/>
                    <a:gd name="connsiteY9" fmla="*/ 182217 h 347922"/>
                    <a:gd name="connsiteX10" fmla="*/ 10435 w 212836"/>
                    <a:gd name="connsiteY10" fmla="*/ 103863 h 347922"/>
                    <a:gd name="connsiteX11" fmla="*/ 16374 w 212836"/>
                    <a:gd name="connsiteY11" fmla="*/ 56444 h 347922"/>
                    <a:gd name="connsiteX12" fmla="*/ 25503 w 212836"/>
                    <a:gd name="connsiteY12" fmla="*/ 6453 h 347922"/>
                    <a:gd name="connsiteX13" fmla="*/ 15310 w 212836"/>
                    <a:gd name="connsiteY13" fmla="*/ 3882 h 347922"/>
                    <a:gd name="connsiteX14" fmla="*/ 6979 w 212836"/>
                    <a:gd name="connsiteY14" fmla="*/ 49530 h 347922"/>
                    <a:gd name="connsiteX15" fmla="*/ 331 w 212836"/>
                    <a:gd name="connsiteY15" fmla="*/ 93404 h 347922"/>
                    <a:gd name="connsiteX16" fmla="*/ 16551 w 212836"/>
                    <a:gd name="connsiteY16" fmla="*/ 175038 h 347922"/>
                    <a:gd name="connsiteX17" fmla="*/ 53867 w 212836"/>
                    <a:gd name="connsiteY17" fmla="*/ 246389 h 347922"/>
                    <a:gd name="connsiteX18" fmla="*/ 116177 w 212836"/>
                    <a:gd name="connsiteY18" fmla="*/ 296557 h 347922"/>
                    <a:gd name="connsiteX19" fmla="*/ 205079 w 212836"/>
                    <a:gd name="connsiteY19" fmla="*/ 347257 h 347922"/>
                    <a:gd name="connsiteX20" fmla="*/ 212613 w 212836"/>
                    <a:gd name="connsiteY20" fmla="*/ 341141 h 347922"/>
                    <a:gd name="connsiteX21" fmla="*/ 195506 w 212836"/>
                    <a:gd name="connsiteY21" fmla="*/ 154918 h 347922"/>
                    <a:gd name="connsiteX22" fmla="*/ 163332 w 212836"/>
                    <a:gd name="connsiteY22" fmla="*/ 77096 h 347922"/>
                    <a:gd name="connsiteX23" fmla="*/ 103148 w 212836"/>
                    <a:gd name="connsiteY23" fmla="*/ 29764 h 347922"/>
                    <a:gd name="connsiteX24" fmla="*/ 62908 w 212836"/>
                    <a:gd name="connsiteY24" fmla="*/ 12658 h 347922"/>
                    <a:gd name="connsiteX25" fmla="*/ 41635 w 212836"/>
                    <a:gd name="connsiteY25" fmla="*/ 6364 h 347922"/>
                    <a:gd name="connsiteX26" fmla="*/ 18412 w 212836"/>
                    <a:gd name="connsiteY26" fmla="*/ 1401 h 347922"/>
                    <a:gd name="connsiteX27" fmla="*/ 18058 w 212836"/>
                    <a:gd name="connsiteY27" fmla="*/ 3085 h 347922"/>
                    <a:gd name="connsiteX28" fmla="*/ 18058 w 212836"/>
                    <a:gd name="connsiteY28" fmla="*/ 3085 h 34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12836" h="347922">
                      <a:moveTo>
                        <a:pt x="18058" y="3085"/>
                      </a:moveTo>
                      <a:cubicBezTo>
                        <a:pt x="30467" y="7605"/>
                        <a:pt x="42078" y="14076"/>
                        <a:pt x="54487" y="18685"/>
                      </a:cubicBezTo>
                      <a:cubicBezTo>
                        <a:pt x="66896" y="23382"/>
                        <a:pt x="79217" y="28435"/>
                        <a:pt x="91182" y="34196"/>
                      </a:cubicBezTo>
                      <a:cubicBezTo>
                        <a:pt x="113696" y="45098"/>
                        <a:pt x="135146" y="59103"/>
                        <a:pt x="151720" y="78071"/>
                      </a:cubicBezTo>
                      <a:cubicBezTo>
                        <a:pt x="190631" y="122654"/>
                        <a:pt x="190543" y="185408"/>
                        <a:pt x="191075" y="241160"/>
                      </a:cubicBezTo>
                      <a:cubicBezTo>
                        <a:pt x="191429" y="275817"/>
                        <a:pt x="192581" y="310827"/>
                        <a:pt x="202597" y="344243"/>
                      </a:cubicBezTo>
                      <a:cubicBezTo>
                        <a:pt x="205079" y="342204"/>
                        <a:pt x="207649" y="340166"/>
                        <a:pt x="210131" y="338127"/>
                      </a:cubicBezTo>
                      <a:cubicBezTo>
                        <a:pt x="185047" y="323768"/>
                        <a:pt x="159963" y="309498"/>
                        <a:pt x="134880" y="295139"/>
                      </a:cubicBezTo>
                      <a:cubicBezTo>
                        <a:pt x="111834" y="282021"/>
                        <a:pt x="87725" y="269435"/>
                        <a:pt x="69821" y="249403"/>
                      </a:cubicBezTo>
                      <a:cubicBezTo>
                        <a:pt x="52537" y="230081"/>
                        <a:pt x="41369" y="205706"/>
                        <a:pt x="30999" y="182217"/>
                      </a:cubicBezTo>
                      <a:cubicBezTo>
                        <a:pt x="20096" y="157488"/>
                        <a:pt x="10612" y="131252"/>
                        <a:pt x="10435" y="103863"/>
                      </a:cubicBezTo>
                      <a:cubicBezTo>
                        <a:pt x="10347" y="87909"/>
                        <a:pt x="13538" y="72132"/>
                        <a:pt x="16374" y="56444"/>
                      </a:cubicBezTo>
                      <a:cubicBezTo>
                        <a:pt x="19388" y="39780"/>
                        <a:pt x="22401" y="23116"/>
                        <a:pt x="25503" y="6453"/>
                      </a:cubicBezTo>
                      <a:cubicBezTo>
                        <a:pt x="26744" y="-195"/>
                        <a:pt x="16551" y="-2765"/>
                        <a:pt x="15310" y="3882"/>
                      </a:cubicBezTo>
                      <a:cubicBezTo>
                        <a:pt x="12562" y="19128"/>
                        <a:pt x="9815" y="34285"/>
                        <a:pt x="6979" y="49530"/>
                      </a:cubicBezTo>
                      <a:cubicBezTo>
                        <a:pt x="4319" y="64066"/>
                        <a:pt x="1395" y="78691"/>
                        <a:pt x="331" y="93404"/>
                      </a:cubicBezTo>
                      <a:cubicBezTo>
                        <a:pt x="-1708" y="121679"/>
                        <a:pt x="5915" y="149156"/>
                        <a:pt x="16551" y="175038"/>
                      </a:cubicBezTo>
                      <a:cubicBezTo>
                        <a:pt x="26656" y="199679"/>
                        <a:pt x="37824" y="225028"/>
                        <a:pt x="53867" y="246389"/>
                      </a:cubicBezTo>
                      <a:cubicBezTo>
                        <a:pt x="70353" y="268371"/>
                        <a:pt x="92600" y="282996"/>
                        <a:pt x="116177" y="296557"/>
                      </a:cubicBezTo>
                      <a:cubicBezTo>
                        <a:pt x="145782" y="313487"/>
                        <a:pt x="175475" y="330327"/>
                        <a:pt x="205079" y="347257"/>
                      </a:cubicBezTo>
                      <a:cubicBezTo>
                        <a:pt x="209068" y="349561"/>
                        <a:pt x="213942" y="345484"/>
                        <a:pt x="212613" y="341141"/>
                      </a:cubicBezTo>
                      <a:cubicBezTo>
                        <a:pt x="194265" y="280691"/>
                        <a:pt x="206231" y="216519"/>
                        <a:pt x="195506" y="154918"/>
                      </a:cubicBezTo>
                      <a:cubicBezTo>
                        <a:pt x="190631" y="126997"/>
                        <a:pt x="181059" y="99520"/>
                        <a:pt x="163332" y="77096"/>
                      </a:cubicBezTo>
                      <a:cubicBezTo>
                        <a:pt x="147289" y="56798"/>
                        <a:pt x="126105" y="41464"/>
                        <a:pt x="103148" y="29764"/>
                      </a:cubicBezTo>
                      <a:cubicBezTo>
                        <a:pt x="90118" y="23116"/>
                        <a:pt x="76646" y="17621"/>
                        <a:pt x="62908" y="12658"/>
                      </a:cubicBezTo>
                      <a:cubicBezTo>
                        <a:pt x="55905" y="10176"/>
                        <a:pt x="48815" y="8137"/>
                        <a:pt x="41635" y="6364"/>
                      </a:cubicBezTo>
                      <a:cubicBezTo>
                        <a:pt x="33924" y="4503"/>
                        <a:pt x="26124" y="3439"/>
                        <a:pt x="18412" y="1401"/>
                      </a:cubicBezTo>
                      <a:cubicBezTo>
                        <a:pt x="17438" y="1401"/>
                        <a:pt x="17172" y="2730"/>
                        <a:pt x="18058" y="3085"/>
                      </a:cubicBezTo>
                      <a:lnTo>
                        <a:pt x="18058" y="30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49" name="图形 232"/>
            <p:cNvGrpSpPr/>
            <p:nvPr/>
          </p:nvGrpSpPr>
          <p:grpSpPr>
            <a:xfrm>
              <a:off x="7591624" y="2930101"/>
              <a:ext cx="865158" cy="1250295"/>
              <a:chOff x="7591624" y="2930101"/>
              <a:chExt cx="865158" cy="1250295"/>
            </a:xfrm>
          </p:grpSpPr>
          <p:grpSp>
            <p:nvGrpSpPr>
              <p:cNvPr id="350" name="图形 232"/>
              <p:cNvGrpSpPr/>
              <p:nvPr/>
            </p:nvGrpSpPr>
            <p:grpSpPr>
              <a:xfrm>
                <a:off x="7596421" y="2934940"/>
                <a:ext cx="807784" cy="1148450"/>
                <a:chOff x="7596421" y="2934940"/>
                <a:chExt cx="807784" cy="1148450"/>
              </a:xfrm>
            </p:grpSpPr>
            <p:sp>
              <p:nvSpPr>
                <p:cNvPr id="351" name="任意多边形: 形状 350"/>
                <p:cNvSpPr/>
                <p:nvPr>
                  <p:custDataLst>
                    <p:tags r:id="rId97"/>
                  </p:custDataLst>
                </p:nvPr>
              </p:nvSpPr>
              <p:spPr>
                <a:xfrm>
                  <a:off x="7596421" y="2934940"/>
                  <a:ext cx="278404" cy="398859"/>
                </a:xfrm>
                <a:custGeom>
                  <a:avLst/>
                  <a:gdLst>
                    <a:gd name="connsiteX0" fmla="*/ 278404 w 278404"/>
                    <a:gd name="connsiteY0" fmla="*/ 384146 h 398859"/>
                    <a:gd name="connsiteX1" fmla="*/ 184273 w 278404"/>
                    <a:gd name="connsiteY1" fmla="*/ 153162 h 398859"/>
                    <a:gd name="connsiteX2" fmla="*/ 0 w 278404"/>
                    <a:gd name="connsiteY2" fmla="*/ 0 h 398859"/>
                    <a:gd name="connsiteX3" fmla="*/ 64615 w 278404"/>
                    <a:gd name="connsiteY3" fmla="*/ 307477 h 398859"/>
                    <a:gd name="connsiteX4" fmla="*/ 278227 w 278404"/>
                    <a:gd name="connsiteY4" fmla="*/ 398860 h 398859"/>
                    <a:gd name="connsiteX5" fmla="*/ 278404 w 278404"/>
                    <a:gd name="connsiteY5" fmla="*/ 384146 h 398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8404" h="398859">
                      <a:moveTo>
                        <a:pt x="278404" y="384146"/>
                      </a:moveTo>
                      <a:cubicBezTo>
                        <a:pt x="250218" y="289572"/>
                        <a:pt x="253852" y="220437"/>
                        <a:pt x="184273" y="153162"/>
                      </a:cubicBezTo>
                      <a:cubicBezTo>
                        <a:pt x="114694" y="85799"/>
                        <a:pt x="0" y="0"/>
                        <a:pt x="0" y="0"/>
                      </a:cubicBezTo>
                      <a:cubicBezTo>
                        <a:pt x="0" y="0"/>
                        <a:pt x="1507" y="234352"/>
                        <a:pt x="64615" y="307477"/>
                      </a:cubicBezTo>
                      <a:cubicBezTo>
                        <a:pt x="127724" y="380601"/>
                        <a:pt x="278227" y="398860"/>
                        <a:pt x="278227" y="398860"/>
                      </a:cubicBezTo>
                      <a:lnTo>
                        <a:pt x="278404" y="384146"/>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2" name="任意多边形: 形状 351"/>
                <p:cNvSpPr/>
                <p:nvPr>
                  <p:custDataLst>
                    <p:tags r:id="rId98"/>
                  </p:custDataLst>
                </p:nvPr>
              </p:nvSpPr>
              <p:spPr>
                <a:xfrm>
                  <a:off x="7900661" y="2985728"/>
                  <a:ext cx="192073" cy="413723"/>
                </a:xfrm>
                <a:custGeom>
                  <a:avLst/>
                  <a:gdLst>
                    <a:gd name="connsiteX0" fmla="*/ 21939 w 192073"/>
                    <a:gd name="connsiteY0" fmla="*/ 0 h 413723"/>
                    <a:gd name="connsiteX1" fmla="*/ 30536 w 192073"/>
                    <a:gd name="connsiteY1" fmla="*/ 280443 h 413723"/>
                    <a:gd name="connsiteX2" fmla="*/ 175455 w 192073"/>
                    <a:gd name="connsiteY2" fmla="*/ 413662 h 413723"/>
                    <a:gd name="connsiteX3" fmla="*/ 188573 w 192073"/>
                    <a:gd name="connsiteY3" fmla="*/ 246495 h 413723"/>
                    <a:gd name="connsiteX4" fmla="*/ 21939 w 192073"/>
                    <a:gd name="connsiteY4" fmla="*/ 0 h 4137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073" h="413723">
                      <a:moveTo>
                        <a:pt x="21939" y="0"/>
                      </a:moveTo>
                      <a:cubicBezTo>
                        <a:pt x="-486" y="137740"/>
                        <a:pt x="-16795" y="207762"/>
                        <a:pt x="30536" y="280443"/>
                      </a:cubicBezTo>
                      <a:cubicBezTo>
                        <a:pt x="77868" y="353124"/>
                        <a:pt x="171378" y="415967"/>
                        <a:pt x="175455" y="413662"/>
                      </a:cubicBezTo>
                      <a:cubicBezTo>
                        <a:pt x="179533" y="411358"/>
                        <a:pt x="200185" y="278404"/>
                        <a:pt x="188573" y="246495"/>
                      </a:cubicBezTo>
                      <a:cubicBezTo>
                        <a:pt x="176873" y="214498"/>
                        <a:pt x="65104" y="29250"/>
                        <a:pt x="21939"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3" name="任意多边形: 形状 352"/>
                <p:cNvSpPr/>
                <p:nvPr>
                  <p:custDataLst>
                    <p:tags r:id="rId99"/>
                  </p:custDataLst>
                </p:nvPr>
              </p:nvSpPr>
              <p:spPr>
                <a:xfrm>
                  <a:off x="8227256" y="3073921"/>
                  <a:ext cx="171816" cy="406305"/>
                </a:xfrm>
                <a:custGeom>
                  <a:avLst/>
                  <a:gdLst>
                    <a:gd name="connsiteX0" fmla="*/ 92431 w 171816"/>
                    <a:gd name="connsiteY0" fmla="*/ 0 h 406305"/>
                    <a:gd name="connsiteX1" fmla="*/ 72 w 171816"/>
                    <a:gd name="connsiteY1" fmla="*/ 232845 h 406305"/>
                    <a:gd name="connsiteX2" fmla="*/ 47670 w 171816"/>
                    <a:gd name="connsiteY2" fmla="*/ 406305 h 406305"/>
                    <a:gd name="connsiteX3" fmla="*/ 171671 w 171816"/>
                    <a:gd name="connsiteY3" fmla="*/ 192162 h 406305"/>
                    <a:gd name="connsiteX4" fmla="*/ 92431 w 171816"/>
                    <a:gd name="connsiteY4" fmla="*/ 0 h 406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816" h="406305">
                      <a:moveTo>
                        <a:pt x="92431" y="0"/>
                      </a:moveTo>
                      <a:cubicBezTo>
                        <a:pt x="43061" y="53802"/>
                        <a:pt x="-2055" y="162380"/>
                        <a:pt x="72" y="232845"/>
                      </a:cubicBezTo>
                      <a:cubicBezTo>
                        <a:pt x="2200" y="303311"/>
                        <a:pt x="54140" y="382817"/>
                        <a:pt x="47670" y="406305"/>
                      </a:cubicBezTo>
                      <a:cubicBezTo>
                        <a:pt x="130987" y="375726"/>
                        <a:pt x="174684" y="231693"/>
                        <a:pt x="171671" y="192162"/>
                      </a:cubicBezTo>
                      <a:cubicBezTo>
                        <a:pt x="168569" y="152630"/>
                        <a:pt x="153766" y="70908"/>
                        <a:pt x="92431"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4" name="任意多边形: 形状 353"/>
                <p:cNvSpPr/>
                <p:nvPr>
                  <p:custDataLst>
                    <p:tags r:id="rId100"/>
                  </p:custDataLst>
                </p:nvPr>
              </p:nvSpPr>
              <p:spPr>
                <a:xfrm>
                  <a:off x="7665911" y="3462499"/>
                  <a:ext cx="329724" cy="171011"/>
                </a:xfrm>
                <a:custGeom>
                  <a:avLst/>
                  <a:gdLst>
                    <a:gd name="connsiteX0" fmla="*/ 0 w 329724"/>
                    <a:gd name="connsiteY0" fmla="*/ 0 h 171011"/>
                    <a:gd name="connsiteX1" fmla="*/ 200494 w 329724"/>
                    <a:gd name="connsiteY1" fmla="*/ 26502 h 171011"/>
                    <a:gd name="connsiteX2" fmla="*/ 329724 w 329724"/>
                    <a:gd name="connsiteY2" fmla="*/ 153251 h 171011"/>
                    <a:gd name="connsiteX3" fmla="*/ 152010 w 329724"/>
                    <a:gd name="connsiteY3" fmla="*/ 154669 h 171011"/>
                    <a:gd name="connsiteX4" fmla="*/ 0 w 329724"/>
                    <a:gd name="connsiteY4" fmla="*/ 0 h 1710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724" h="171011">
                      <a:moveTo>
                        <a:pt x="0" y="0"/>
                      </a:moveTo>
                      <a:cubicBezTo>
                        <a:pt x="61690" y="29959"/>
                        <a:pt x="128078" y="-15600"/>
                        <a:pt x="200494" y="26502"/>
                      </a:cubicBezTo>
                      <a:cubicBezTo>
                        <a:pt x="272997" y="68604"/>
                        <a:pt x="329724" y="153251"/>
                        <a:pt x="329724" y="153251"/>
                      </a:cubicBezTo>
                      <a:cubicBezTo>
                        <a:pt x="329724" y="153251"/>
                        <a:pt x="223893" y="192251"/>
                        <a:pt x="152010" y="154669"/>
                      </a:cubicBezTo>
                      <a:cubicBezTo>
                        <a:pt x="80215" y="117087"/>
                        <a:pt x="4077" y="24463"/>
                        <a:pt x="0"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5" name="任意多边形: 形状 354"/>
                <p:cNvSpPr/>
                <p:nvPr>
                  <p:custDataLst>
                    <p:tags r:id="rId101"/>
                  </p:custDataLst>
                </p:nvPr>
              </p:nvSpPr>
              <p:spPr>
                <a:xfrm>
                  <a:off x="7891518" y="3749235"/>
                  <a:ext cx="187753" cy="334155"/>
                </a:xfrm>
                <a:custGeom>
                  <a:avLst/>
                  <a:gdLst>
                    <a:gd name="connsiteX0" fmla="*/ 170594 w 187753"/>
                    <a:gd name="connsiteY0" fmla="*/ 0 h 334155"/>
                    <a:gd name="connsiteX1" fmla="*/ 147726 w 187753"/>
                    <a:gd name="connsiteY1" fmla="*/ 226641 h 334155"/>
                    <a:gd name="connsiteX2" fmla="*/ 502 w 187753"/>
                    <a:gd name="connsiteY2" fmla="*/ 334156 h 334155"/>
                    <a:gd name="connsiteX3" fmla="*/ 3162 w 187753"/>
                    <a:gd name="connsiteY3" fmla="*/ 173016 h 334155"/>
                    <a:gd name="connsiteX4" fmla="*/ 55811 w 187753"/>
                    <a:gd name="connsiteY4" fmla="*/ 50965 h 334155"/>
                    <a:gd name="connsiteX5" fmla="*/ 170594 w 187753"/>
                    <a:gd name="connsiteY5" fmla="*/ 0 h 334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753" h="334155">
                      <a:moveTo>
                        <a:pt x="170594" y="0"/>
                      </a:moveTo>
                      <a:cubicBezTo>
                        <a:pt x="199401" y="66743"/>
                        <a:pt x="192044" y="149883"/>
                        <a:pt x="147726" y="226641"/>
                      </a:cubicBezTo>
                      <a:cubicBezTo>
                        <a:pt x="103320" y="303311"/>
                        <a:pt x="502" y="334156"/>
                        <a:pt x="502" y="334156"/>
                      </a:cubicBezTo>
                      <a:cubicBezTo>
                        <a:pt x="502" y="334156"/>
                        <a:pt x="-1713" y="208825"/>
                        <a:pt x="3162" y="173016"/>
                      </a:cubicBezTo>
                      <a:cubicBezTo>
                        <a:pt x="8037" y="137208"/>
                        <a:pt x="10164" y="85267"/>
                        <a:pt x="55811" y="50965"/>
                      </a:cubicBezTo>
                      <a:cubicBezTo>
                        <a:pt x="101458" y="16664"/>
                        <a:pt x="170594" y="0"/>
                        <a:pt x="170594"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6" name="任意多边形: 形状 355"/>
                <p:cNvSpPr/>
                <p:nvPr>
                  <p:custDataLst>
                    <p:tags r:id="rId102"/>
                  </p:custDataLst>
                </p:nvPr>
              </p:nvSpPr>
              <p:spPr>
                <a:xfrm>
                  <a:off x="7894250" y="3775626"/>
                  <a:ext cx="115923" cy="300063"/>
                </a:xfrm>
                <a:custGeom>
                  <a:avLst/>
                  <a:gdLst>
                    <a:gd name="connsiteX0" fmla="*/ 11332 w 115923"/>
                    <a:gd name="connsiteY0" fmla="*/ 298281 h 300063"/>
                    <a:gd name="connsiteX1" fmla="*/ 29945 w 115923"/>
                    <a:gd name="connsiteY1" fmla="*/ 223472 h 300063"/>
                    <a:gd name="connsiteX2" fmla="*/ 34022 w 115923"/>
                    <a:gd name="connsiteY2" fmla="*/ 139712 h 300063"/>
                    <a:gd name="connsiteX3" fmla="*/ 62386 w 115923"/>
                    <a:gd name="connsiteY3" fmla="*/ 76692 h 300063"/>
                    <a:gd name="connsiteX4" fmla="*/ 112022 w 115923"/>
                    <a:gd name="connsiteY4" fmla="*/ 26613 h 300063"/>
                    <a:gd name="connsiteX5" fmla="*/ 96156 w 115923"/>
                    <a:gd name="connsiteY5" fmla="*/ 820 h 300063"/>
                    <a:gd name="connsiteX6" fmla="*/ 37125 w 115923"/>
                    <a:gd name="connsiteY6" fmla="*/ 53292 h 300063"/>
                    <a:gd name="connsiteX7" fmla="*/ 6368 w 115923"/>
                    <a:gd name="connsiteY7" fmla="*/ 122516 h 300063"/>
                    <a:gd name="connsiteX8" fmla="*/ 1405 w 115923"/>
                    <a:gd name="connsiteY8" fmla="*/ 208138 h 300063"/>
                    <a:gd name="connsiteX9" fmla="*/ 2468 w 115923"/>
                    <a:gd name="connsiteY9" fmla="*/ 252101 h 300063"/>
                    <a:gd name="connsiteX10" fmla="*/ 873 w 115923"/>
                    <a:gd name="connsiteY10" fmla="*/ 295976 h 300063"/>
                    <a:gd name="connsiteX11" fmla="*/ 11332 w 115923"/>
                    <a:gd name="connsiteY11" fmla="*/ 298281 h 300063"/>
                    <a:gd name="connsiteX12" fmla="*/ 11332 w 115923"/>
                    <a:gd name="connsiteY12" fmla="*/ 298281 h 30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5923" h="300063">
                      <a:moveTo>
                        <a:pt x="11332" y="298281"/>
                      </a:moveTo>
                      <a:cubicBezTo>
                        <a:pt x="30388" y="281617"/>
                        <a:pt x="29325" y="246606"/>
                        <a:pt x="29945" y="223472"/>
                      </a:cubicBezTo>
                      <a:cubicBezTo>
                        <a:pt x="30743" y="195552"/>
                        <a:pt x="27907" y="167189"/>
                        <a:pt x="34022" y="139712"/>
                      </a:cubicBezTo>
                      <a:cubicBezTo>
                        <a:pt x="39075" y="117021"/>
                        <a:pt x="48825" y="95571"/>
                        <a:pt x="62386" y="76692"/>
                      </a:cubicBezTo>
                      <a:cubicBezTo>
                        <a:pt x="76479" y="57103"/>
                        <a:pt x="96599" y="44251"/>
                        <a:pt x="112022" y="26613"/>
                      </a:cubicBezTo>
                      <a:cubicBezTo>
                        <a:pt x="121949" y="15267"/>
                        <a:pt x="111579" y="-4232"/>
                        <a:pt x="96156" y="820"/>
                      </a:cubicBezTo>
                      <a:cubicBezTo>
                        <a:pt x="71249" y="8885"/>
                        <a:pt x="51927" y="32197"/>
                        <a:pt x="37125" y="53292"/>
                      </a:cubicBezTo>
                      <a:cubicBezTo>
                        <a:pt x="22677" y="74033"/>
                        <a:pt x="12041" y="97876"/>
                        <a:pt x="6368" y="122516"/>
                      </a:cubicBezTo>
                      <a:cubicBezTo>
                        <a:pt x="-191" y="150702"/>
                        <a:pt x="341" y="179420"/>
                        <a:pt x="1405" y="208138"/>
                      </a:cubicBezTo>
                      <a:cubicBezTo>
                        <a:pt x="1936" y="222763"/>
                        <a:pt x="3000" y="237388"/>
                        <a:pt x="2468" y="252101"/>
                      </a:cubicBezTo>
                      <a:cubicBezTo>
                        <a:pt x="1936" y="266549"/>
                        <a:pt x="-1609" y="281617"/>
                        <a:pt x="873" y="295976"/>
                      </a:cubicBezTo>
                      <a:cubicBezTo>
                        <a:pt x="1936" y="300851"/>
                        <a:pt x="8229" y="301028"/>
                        <a:pt x="11332" y="298281"/>
                      </a:cubicBezTo>
                      <a:lnTo>
                        <a:pt x="11332" y="298281"/>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7" name="任意多边形: 形状 356"/>
                <p:cNvSpPr/>
                <p:nvPr>
                  <p:custDataLst>
                    <p:tags r:id="rId103"/>
                  </p:custDataLst>
                </p:nvPr>
              </p:nvSpPr>
              <p:spPr>
                <a:xfrm>
                  <a:off x="7677893" y="3464764"/>
                  <a:ext cx="253052" cy="74796"/>
                </a:xfrm>
                <a:custGeom>
                  <a:avLst/>
                  <a:gdLst>
                    <a:gd name="connsiteX0" fmla="*/ 339 w 253052"/>
                    <a:gd name="connsiteY0" fmla="*/ 12714 h 74796"/>
                    <a:gd name="connsiteX1" fmla="*/ 52899 w 253052"/>
                    <a:gd name="connsiteY1" fmla="*/ 30707 h 74796"/>
                    <a:gd name="connsiteX2" fmla="*/ 119376 w 253052"/>
                    <a:gd name="connsiteY2" fmla="*/ 39127 h 74796"/>
                    <a:gd name="connsiteX3" fmla="*/ 176989 w 253052"/>
                    <a:gd name="connsiteY3" fmla="*/ 60754 h 74796"/>
                    <a:gd name="connsiteX4" fmla="*/ 241782 w 253052"/>
                    <a:gd name="connsiteY4" fmla="*/ 72809 h 74796"/>
                    <a:gd name="connsiteX5" fmla="*/ 244884 w 253052"/>
                    <a:gd name="connsiteY5" fmla="*/ 43116 h 74796"/>
                    <a:gd name="connsiteX6" fmla="*/ 186296 w 253052"/>
                    <a:gd name="connsiteY6" fmla="*/ 23084 h 74796"/>
                    <a:gd name="connsiteX7" fmla="*/ 126201 w 253052"/>
                    <a:gd name="connsiteY7" fmla="*/ 3496 h 74796"/>
                    <a:gd name="connsiteX8" fmla="*/ 62117 w 253052"/>
                    <a:gd name="connsiteY8" fmla="*/ 2078 h 74796"/>
                    <a:gd name="connsiteX9" fmla="*/ 28347 w 253052"/>
                    <a:gd name="connsiteY9" fmla="*/ 1014 h 74796"/>
                    <a:gd name="connsiteX10" fmla="*/ 2111 w 253052"/>
                    <a:gd name="connsiteY10" fmla="*/ 5269 h 74796"/>
                    <a:gd name="connsiteX11" fmla="*/ 339 w 253052"/>
                    <a:gd name="connsiteY11" fmla="*/ 12714 h 74796"/>
                    <a:gd name="connsiteX12" fmla="*/ 339 w 253052"/>
                    <a:gd name="connsiteY12" fmla="*/ 12714 h 74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3052" h="74796">
                      <a:moveTo>
                        <a:pt x="339" y="12714"/>
                      </a:moveTo>
                      <a:cubicBezTo>
                        <a:pt x="5923" y="30884"/>
                        <a:pt x="37477" y="29555"/>
                        <a:pt x="52899" y="30707"/>
                      </a:cubicBezTo>
                      <a:cubicBezTo>
                        <a:pt x="75147" y="32391"/>
                        <a:pt x="97572" y="33987"/>
                        <a:pt x="119376" y="39127"/>
                      </a:cubicBezTo>
                      <a:cubicBezTo>
                        <a:pt x="139408" y="43914"/>
                        <a:pt x="158021" y="52866"/>
                        <a:pt x="176989" y="60754"/>
                      </a:cubicBezTo>
                      <a:cubicBezTo>
                        <a:pt x="197375" y="69175"/>
                        <a:pt x="219446" y="79102"/>
                        <a:pt x="241782" y="72809"/>
                      </a:cubicBezTo>
                      <a:cubicBezTo>
                        <a:pt x="254900" y="69086"/>
                        <a:pt x="257382" y="49409"/>
                        <a:pt x="244884" y="43116"/>
                      </a:cubicBezTo>
                      <a:cubicBezTo>
                        <a:pt x="226536" y="33898"/>
                        <a:pt x="205441" y="30530"/>
                        <a:pt x="186296" y="23084"/>
                      </a:cubicBezTo>
                      <a:cubicBezTo>
                        <a:pt x="166619" y="15462"/>
                        <a:pt x="147208" y="6953"/>
                        <a:pt x="126201" y="3496"/>
                      </a:cubicBezTo>
                      <a:cubicBezTo>
                        <a:pt x="104751" y="-49"/>
                        <a:pt x="83745" y="1901"/>
                        <a:pt x="62117" y="2078"/>
                      </a:cubicBezTo>
                      <a:cubicBezTo>
                        <a:pt x="50861" y="2166"/>
                        <a:pt x="39604" y="2078"/>
                        <a:pt x="28347" y="1014"/>
                      </a:cubicBezTo>
                      <a:cubicBezTo>
                        <a:pt x="18775" y="128"/>
                        <a:pt x="9557" y="-2088"/>
                        <a:pt x="2111" y="5269"/>
                      </a:cubicBezTo>
                      <a:cubicBezTo>
                        <a:pt x="161" y="7219"/>
                        <a:pt x="-459" y="10232"/>
                        <a:pt x="339" y="12714"/>
                      </a:cubicBezTo>
                      <a:lnTo>
                        <a:pt x="339" y="1271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8" name="任意多边形: 形状 357"/>
                <p:cNvSpPr/>
                <p:nvPr>
                  <p:custDataLst>
                    <p:tags r:id="rId104"/>
                  </p:custDataLst>
                </p:nvPr>
              </p:nvSpPr>
              <p:spPr>
                <a:xfrm>
                  <a:off x="7602709" y="2955722"/>
                  <a:ext cx="95194" cy="295262"/>
                </a:xfrm>
                <a:custGeom>
                  <a:avLst/>
                  <a:gdLst>
                    <a:gd name="connsiteX0" fmla="*/ 6 w 95194"/>
                    <a:gd name="connsiteY0" fmla="*/ 1022 h 295262"/>
                    <a:gd name="connsiteX1" fmla="*/ 5235 w 95194"/>
                    <a:gd name="connsiteY1" fmla="*/ 16179 h 295262"/>
                    <a:gd name="connsiteX2" fmla="*/ 8869 w 95194"/>
                    <a:gd name="connsiteY2" fmla="*/ 35767 h 295262"/>
                    <a:gd name="connsiteX3" fmla="*/ 17999 w 95194"/>
                    <a:gd name="connsiteY3" fmla="*/ 75299 h 295262"/>
                    <a:gd name="connsiteX4" fmla="*/ 22519 w 95194"/>
                    <a:gd name="connsiteY4" fmla="*/ 165175 h 295262"/>
                    <a:gd name="connsiteX5" fmla="*/ 34396 w 95194"/>
                    <a:gd name="connsiteY5" fmla="*/ 246720 h 295262"/>
                    <a:gd name="connsiteX6" fmla="*/ 50262 w 95194"/>
                    <a:gd name="connsiteY6" fmla="*/ 277033 h 295262"/>
                    <a:gd name="connsiteX7" fmla="*/ 64444 w 95194"/>
                    <a:gd name="connsiteY7" fmla="*/ 290063 h 295262"/>
                    <a:gd name="connsiteX8" fmla="*/ 73219 w 95194"/>
                    <a:gd name="connsiteY8" fmla="*/ 294672 h 295262"/>
                    <a:gd name="connsiteX9" fmla="*/ 77384 w 95194"/>
                    <a:gd name="connsiteY9" fmla="*/ 295115 h 295262"/>
                    <a:gd name="connsiteX10" fmla="*/ 79069 w 95194"/>
                    <a:gd name="connsiteY10" fmla="*/ 294938 h 295262"/>
                    <a:gd name="connsiteX11" fmla="*/ 90946 w 95194"/>
                    <a:gd name="connsiteY11" fmla="*/ 291481 h 295262"/>
                    <a:gd name="connsiteX12" fmla="*/ 91389 w 95194"/>
                    <a:gd name="connsiteY12" fmla="*/ 290949 h 295262"/>
                    <a:gd name="connsiteX13" fmla="*/ 84918 w 95194"/>
                    <a:gd name="connsiteY13" fmla="*/ 293785 h 295262"/>
                    <a:gd name="connsiteX14" fmla="*/ 87666 w 95194"/>
                    <a:gd name="connsiteY14" fmla="*/ 293697 h 295262"/>
                    <a:gd name="connsiteX15" fmla="*/ 94048 w 95194"/>
                    <a:gd name="connsiteY15" fmla="*/ 281997 h 295262"/>
                    <a:gd name="connsiteX16" fmla="*/ 92630 w 95194"/>
                    <a:gd name="connsiteY16" fmla="*/ 279781 h 295262"/>
                    <a:gd name="connsiteX17" fmla="*/ 93693 w 95194"/>
                    <a:gd name="connsiteY17" fmla="*/ 286872 h 295262"/>
                    <a:gd name="connsiteX18" fmla="*/ 93782 w 95194"/>
                    <a:gd name="connsiteY18" fmla="*/ 279515 h 295262"/>
                    <a:gd name="connsiteX19" fmla="*/ 92453 w 95194"/>
                    <a:gd name="connsiteY19" fmla="*/ 276590 h 295262"/>
                    <a:gd name="connsiteX20" fmla="*/ 91921 w 95194"/>
                    <a:gd name="connsiteY20" fmla="*/ 275083 h 295262"/>
                    <a:gd name="connsiteX21" fmla="*/ 83146 w 95194"/>
                    <a:gd name="connsiteY21" fmla="*/ 262054 h 295262"/>
                    <a:gd name="connsiteX22" fmla="*/ 67369 w 95194"/>
                    <a:gd name="connsiteY22" fmla="*/ 233425 h 295262"/>
                    <a:gd name="connsiteX23" fmla="*/ 55757 w 95194"/>
                    <a:gd name="connsiteY23" fmla="*/ 149398 h 295262"/>
                    <a:gd name="connsiteX24" fmla="*/ 43526 w 95194"/>
                    <a:gd name="connsiteY24" fmla="*/ 61915 h 295262"/>
                    <a:gd name="connsiteX25" fmla="*/ 28280 w 95194"/>
                    <a:gd name="connsiteY25" fmla="*/ 25574 h 295262"/>
                    <a:gd name="connsiteX26" fmla="*/ 15428 w 95194"/>
                    <a:gd name="connsiteY26" fmla="*/ 12013 h 295262"/>
                    <a:gd name="connsiteX27" fmla="*/ 1601 w 95194"/>
                    <a:gd name="connsiteY27" fmla="*/ 136 h 295262"/>
                    <a:gd name="connsiteX28" fmla="*/ 6 w 95194"/>
                    <a:gd name="connsiteY28" fmla="*/ 1022 h 295262"/>
                    <a:gd name="connsiteX29" fmla="*/ 6 w 95194"/>
                    <a:gd name="connsiteY29" fmla="*/ 1022 h 29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5194" h="295262">
                      <a:moveTo>
                        <a:pt x="6" y="1022"/>
                      </a:moveTo>
                      <a:cubicBezTo>
                        <a:pt x="626" y="6518"/>
                        <a:pt x="3462" y="10861"/>
                        <a:pt x="5235" y="16179"/>
                      </a:cubicBezTo>
                      <a:cubicBezTo>
                        <a:pt x="7451" y="22738"/>
                        <a:pt x="7451" y="29120"/>
                        <a:pt x="8869" y="35767"/>
                      </a:cubicBezTo>
                      <a:cubicBezTo>
                        <a:pt x="11617" y="48974"/>
                        <a:pt x="15871" y="61915"/>
                        <a:pt x="17999" y="75299"/>
                      </a:cubicBezTo>
                      <a:cubicBezTo>
                        <a:pt x="22696" y="104903"/>
                        <a:pt x="21633" y="135216"/>
                        <a:pt x="22519" y="165175"/>
                      </a:cubicBezTo>
                      <a:cubicBezTo>
                        <a:pt x="23317" y="192564"/>
                        <a:pt x="24824" y="220750"/>
                        <a:pt x="34396" y="246720"/>
                      </a:cubicBezTo>
                      <a:cubicBezTo>
                        <a:pt x="38296" y="257445"/>
                        <a:pt x="43348" y="267904"/>
                        <a:pt x="50262" y="277033"/>
                      </a:cubicBezTo>
                      <a:cubicBezTo>
                        <a:pt x="54428" y="282440"/>
                        <a:pt x="58682" y="286340"/>
                        <a:pt x="64444" y="290063"/>
                      </a:cubicBezTo>
                      <a:cubicBezTo>
                        <a:pt x="67103" y="291835"/>
                        <a:pt x="70116" y="293874"/>
                        <a:pt x="73219" y="294672"/>
                      </a:cubicBezTo>
                      <a:cubicBezTo>
                        <a:pt x="74637" y="294849"/>
                        <a:pt x="75966" y="294938"/>
                        <a:pt x="77384" y="295115"/>
                      </a:cubicBezTo>
                      <a:cubicBezTo>
                        <a:pt x="82348" y="294317"/>
                        <a:pt x="82880" y="294229"/>
                        <a:pt x="79069" y="294938"/>
                      </a:cubicBezTo>
                      <a:cubicBezTo>
                        <a:pt x="83323" y="295913"/>
                        <a:pt x="87932" y="294672"/>
                        <a:pt x="90946" y="291481"/>
                      </a:cubicBezTo>
                      <a:cubicBezTo>
                        <a:pt x="91123" y="291304"/>
                        <a:pt x="91300" y="291126"/>
                        <a:pt x="91389" y="290949"/>
                      </a:cubicBezTo>
                      <a:cubicBezTo>
                        <a:pt x="89262" y="291924"/>
                        <a:pt x="87046" y="292899"/>
                        <a:pt x="84918" y="293785"/>
                      </a:cubicBezTo>
                      <a:cubicBezTo>
                        <a:pt x="85805" y="293785"/>
                        <a:pt x="86780" y="293697"/>
                        <a:pt x="87666" y="293697"/>
                      </a:cubicBezTo>
                      <a:cubicBezTo>
                        <a:pt x="93339" y="293431"/>
                        <a:pt x="97239" y="286960"/>
                        <a:pt x="94048" y="281997"/>
                      </a:cubicBezTo>
                      <a:cubicBezTo>
                        <a:pt x="93605" y="281288"/>
                        <a:pt x="93073" y="280490"/>
                        <a:pt x="92630" y="279781"/>
                      </a:cubicBezTo>
                      <a:cubicBezTo>
                        <a:pt x="92984" y="282174"/>
                        <a:pt x="93339" y="284479"/>
                        <a:pt x="93693" y="286872"/>
                      </a:cubicBezTo>
                      <a:cubicBezTo>
                        <a:pt x="94402" y="284479"/>
                        <a:pt x="94402" y="281997"/>
                        <a:pt x="93782" y="279515"/>
                      </a:cubicBezTo>
                      <a:cubicBezTo>
                        <a:pt x="93339" y="278540"/>
                        <a:pt x="92896" y="277565"/>
                        <a:pt x="92453" y="276590"/>
                      </a:cubicBezTo>
                      <a:cubicBezTo>
                        <a:pt x="92718" y="280579"/>
                        <a:pt x="92541" y="280047"/>
                        <a:pt x="91921" y="275083"/>
                      </a:cubicBezTo>
                      <a:cubicBezTo>
                        <a:pt x="89350" y="270474"/>
                        <a:pt x="86248" y="266397"/>
                        <a:pt x="83146" y="262054"/>
                      </a:cubicBezTo>
                      <a:cubicBezTo>
                        <a:pt x="76498" y="252924"/>
                        <a:pt x="70914" y="244238"/>
                        <a:pt x="67369" y="233425"/>
                      </a:cubicBezTo>
                      <a:cubicBezTo>
                        <a:pt x="58505" y="206657"/>
                        <a:pt x="57619" y="177318"/>
                        <a:pt x="55757" y="149398"/>
                      </a:cubicBezTo>
                      <a:cubicBezTo>
                        <a:pt x="53807" y="120060"/>
                        <a:pt x="51237" y="90367"/>
                        <a:pt x="43526" y="61915"/>
                      </a:cubicBezTo>
                      <a:cubicBezTo>
                        <a:pt x="40246" y="49594"/>
                        <a:pt x="35992" y="35856"/>
                        <a:pt x="28280" y="25574"/>
                      </a:cubicBezTo>
                      <a:cubicBezTo>
                        <a:pt x="24646" y="20699"/>
                        <a:pt x="19594" y="16533"/>
                        <a:pt x="15428" y="12013"/>
                      </a:cubicBezTo>
                      <a:cubicBezTo>
                        <a:pt x="11174" y="7493"/>
                        <a:pt x="7451" y="2440"/>
                        <a:pt x="1601" y="136"/>
                      </a:cubicBezTo>
                      <a:cubicBezTo>
                        <a:pt x="892" y="-219"/>
                        <a:pt x="-83" y="136"/>
                        <a:pt x="6" y="1022"/>
                      </a:cubicBezTo>
                      <a:lnTo>
                        <a:pt x="6" y="1022"/>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59" name="任意多边形: 形状 358"/>
                <p:cNvSpPr/>
                <p:nvPr>
                  <p:custDataLst>
                    <p:tags r:id="rId105"/>
                  </p:custDataLst>
                </p:nvPr>
              </p:nvSpPr>
              <p:spPr>
                <a:xfrm>
                  <a:off x="7921804" y="2999996"/>
                  <a:ext cx="151140" cy="227816"/>
                </a:xfrm>
                <a:custGeom>
                  <a:avLst/>
                  <a:gdLst>
                    <a:gd name="connsiteX0" fmla="*/ 87 w 151140"/>
                    <a:gd name="connsiteY0" fmla="*/ 10284 h 227816"/>
                    <a:gd name="connsiteX1" fmla="*/ 7709 w 151140"/>
                    <a:gd name="connsiteY1" fmla="*/ 34127 h 227816"/>
                    <a:gd name="connsiteX2" fmla="*/ 21891 w 151140"/>
                    <a:gd name="connsiteY2" fmla="*/ 61781 h 227816"/>
                    <a:gd name="connsiteX3" fmla="*/ 51052 w 151140"/>
                    <a:gd name="connsiteY3" fmla="*/ 109733 h 227816"/>
                    <a:gd name="connsiteX4" fmla="*/ 113274 w 151140"/>
                    <a:gd name="connsiteY4" fmla="*/ 196241 h 227816"/>
                    <a:gd name="connsiteX5" fmla="*/ 127102 w 151140"/>
                    <a:gd name="connsiteY5" fmla="*/ 217514 h 227816"/>
                    <a:gd name="connsiteX6" fmla="*/ 140308 w 151140"/>
                    <a:gd name="connsiteY6" fmla="*/ 227796 h 227816"/>
                    <a:gd name="connsiteX7" fmla="*/ 149438 w 151140"/>
                    <a:gd name="connsiteY7" fmla="*/ 191101 h 227816"/>
                    <a:gd name="connsiteX8" fmla="*/ 124442 w 151140"/>
                    <a:gd name="connsiteY8" fmla="*/ 146074 h 227816"/>
                    <a:gd name="connsiteX9" fmla="*/ 89963 w 151140"/>
                    <a:gd name="connsiteY9" fmla="*/ 103883 h 227816"/>
                    <a:gd name="connsiteX10" fmla="*/ 51495 w 151140"/>
                    <a:gd name="connsiteY10" fmla="*/ 52652 h 227816"/>
                    <a:gd name="connsiteX11" fmla="*/ 34389 w 151140"/>
                    <a:gd name="connsiteY11" fmla="*/ 26770 h 227816"/>
                    <a:gd name="connsiteX12" fmla="*/ 14712 w 151140"/>
                    <a:gd name="connsiteY12" fmla="*/ 1332 h 227816"/>
                    <a:gd name="connsiteX13" fmla="*/ 87 w 151140"/>
                    <a:gd name="connsiteY13" fmla="*/ 10284 h 227816"/>
                    <a:gd name="connsiteX14" fmla="*/ 87 w 151140"/>
                    <a:gd name="connsiteY14" fmla="*/ 10284 h 22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1140" h="227816">
                      <a:moveTo>
                        <a:pt x="87" y="10284"/>
                      </a:moveTo>
                      <a:cubicBezTo>
                        <a:pt x="-711" y="18793"/>
                        <a:pt x="4164" y="26682"/>
                        <a:pt x="7709" y="34127"/>
                      </a:cubicBezTo>
                      <a:cubicBezTo>
                        <a:pt x="12230" y="43434"/>
                        <a:pt x="16927" y="52652"/>
                        <a:pt x="21891" y="61781"/>
                      </a:cubicBezTo>
                      <a:cubicBezTo>
                        <a:pt x="30843" y="78179"/>
                        <a:pt x="40239" y="94399"/>
                        <a:pt x="51052" y="109733"/>
                      </a:cubicBezTo>
                      <a:cubicBezTo>
                        <a:pt x="71616" y="138806"/>
                        <a:pt x="95813" y="165042"/>
                        <a:pt x="113274" y="196241"/>
                      </a:cubicBezTo>
                      <a:cubicBezTo>
                        <a:pt x="117352" y="203510"/>
                        <a:pt x="121695" y="211044"/>
                        <a:pt x="127102" y="217514"/>
                      </a:cubicBezTo>
                      <a:cubicBezTo>
                        <a:pt x="130381" y="221414"/>
                        <a:pt x="134458" y="228239"/>
                        <a:pt x="140308" y="227796"/>
                      </a:cubicBezTo>
                      <a:cubicBezTo>
                        <a:pt x="154313" y="226732"/>
                        <a:pt x="151476" y="199521"/>
                        <a:pt x="149438" y="191101"/>
                      </a:cubicBezTo>
                      <a:cubicBezTo>
                        <a:pt x="145538" y="174526"/>
                        <a:pt x="134458" y="159458"/>
                        <a:pt x="124442" y="146074"/>
                      </a:cubicBezTo>
                      <a:cubicBezTo>
                        <a:pt x="113540" y="131538"/>
                        <a:pt x="101309" y="118065"/>
                        <a:pt x="89963" y="103883"/>
                      </a:cubicBezTo>
                      <a:cubicBezTo>
                        <a:pt x="76668" y="87220"/>
                        <a:pt x="63727" y="70202"/>
                        <a:pt x="51495" y="52652"/>
                      </a:cubicBezTo>
                      <a:cubicBezTo>
                        <a:pt x="45645" y="44143"/>
                        <a:pt x="39884" y="35545"/>
                        <a:pt x="34389" y="26770"/>
                      </a:cubicBezTo>
                      <a:cubicBezTo>
                        <a:pt x="28716" y="17818"/>
                        <a:pt x="24196" y="6739"/>
                        <a:pt x="14712" y="1332"/>
                      </a:cubicBezTo>
                      <a:cubicBezTo>
                        <a:pt x="7621" y="-2745"/>
                        <a:pt x="796" y="3193"/>
                        <a:pt x="87" y="10284"/>
                      </a:cubicBezTo>
                      <a:lnTo>
                        <a:pt x="87" y="1028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0" name="任意多边形: 形状 359"/>
                <p:cNvSpPr/>
                <p:nvPr>
                  <p:custDataLst>
                    <p:tags r:id="rId106"/>
                  </p:custDataLst>
                </p:nvPr>
              </p:nvSpPr>
              <p:spPr>
                <a:xfrm>
                  <a:off x="8301826" y="3086651"/>
                  <a:ext cx="102380" cy="288594"/>
                </a:xfrm>
                <a:custGeom>
                  <a:avLst/>
                  <a:gdLst>
                    <a:gd name="connsiteX0" fmla="*/ 400 w 102380"/>
                    <a:gd name="connsiteY0" fmla="*/ 7834 h 288594"/>
                    <a:gd name="connsiteX1" fmla="*/ 9884 w 102380"/>
                    <a:gd name="connsiteY1" fmla="*/ 40452 h 288594"/>
                    <a:gd name="connsiteX2" fmla="*/ 26016 w 102380"/>
                    <a:gd name="connsiteY2" fmla="*/ 72803 h 288594"/>
                    <a:gd name="connsiteX3" fmla="*/ 58899 w 102380"/>
                    <a:gd name="connsiteY3" fmla="*/ 136444 h 288594"/>
                    <a:gd name="connsiteX4" fmla="*/ 57924 w 102380"/>
                    <a:gd name="connsiteY4" fmla="*/ 200882 h 288594"/>
                    <a:gd name="connsiteX5" fmla="*/ 48263 w 102380"/>
                    <a:gd name="connsiteY5" fmla="*/ 236336 h 288594"/>
                    <a:gd name="connsiteX6" fmla="*/ 44009 w 102380"/>
                    <a:gd name="connsiteY6" fmla="*/ 277286 h 288594"/>
                    <a:gd name="connsiteX7" fmla="*/ 66433 w 102380"/>
                    <a:gd name="connsiteY7" fmla="*/ 282781 h 288594"/>
                    <a:gd name="connsiteX8" fmla="*/ 96392 w 102380"/>
                    <a:gd name="connsiteY8" fmla="*/ 206377 h 288594"/>
                    <a:gd name="connsiteX9" fmla="*/ 96038 w 102380"/>
                    <a:gd name="connsiteY9" fmla="*/ 129176 h 288594"/>
                    <a:gd name="connsiteX10" fmla="*/ 59963 w 102380"/>
                    <a:gd name="connsiteY10" fmla="*/ 61813 h 288594"/>
                    <a:gd name="connsiteX11" fmla="*/ 38336 w 102380"/>
                    <a:gd name="connsiteY11" fmla="*/ 27865 h 288594"/>
                    <a:gd name="connsiteX12" fmla="*/ 12809 w 102380"/>
                    <a:gd name="connsiteY12" fmla="*/ 477 h 288594"/>
                    <a:gd name="connsiteX13" fmla="*/ 400 w 102380"/>
                    <a:gd name="connsiteY13" fmla="*/ 7834 h 288594"/>
                    <a:gd name="connsiteX14" fmla="*/ 400 w 102380"/>
                    <a:gd name="connsiteY14" fmla="*/ 7834 h 288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2380" h="288594">
                      <a:moveTo>
                        <a:pt x="400" y="7834"/>
                      </a:moveTo>
                      <a:cubicBezTo>
                        <a:pt x="-1727" y="19711"/>
                        <a:pt x="5098" y="29904"/>
                        <a:pt x="9884" y="40452"/>
                      </a:cubicBezTo>
                      <a:cubicBezTo>
                        <a:pt x="14936" y="51442"/>
                        <a:pt x="20520" y="62079"/>
                        <a:pt x="26016" y="72803"/>
                      </a:cubicBezTo>
                      <a:cubicBezTo>
                        <a:pt x="36918" y="93899"/>
                        <a:pt x="50745" y="114019"/>
                        <a:pt x="58899" y="136444"/>
                      </a:cubicBezTo>
                      <a:cubicBezTo>
                        <a:pt x="66965" y="158514"/>
                        <a:pt x="64040" y="178812"/>
                        <a:pt x="57924" y="200882"/>
                      </a:cubicBezTo>
                      <a:cubicBezTo>
                        <a:pt x="54645" y="212670"/>
                        <a:pt x="50745" y="224370"/>
                        <a:pt x="48263" y="236336"/>
                      </a:cubicBezTo>
                      <a:cubicBezTo>
                        <a:pt x="45515" y="249986"/>
                        <a:pt x="44984" y="263458"/>
                        <a:pt x="44009" y="277286"/>
                      </a:cubicBezTo>
                      <a:cubicBezTo>
                        <a:pt x="43122" y="289429"/>
                        <a:pt x="61027" y="292620"/>
                        <a:pt x="66433" y="282781"/>
                      </a:cubicBezTo>
                      <a:cubicBezTo>
                        <a:pt x="79817" y="258052"/>
                        <a:pt x="89035" y="233500"/>
                        <a:pt x="96392" y="206377"/>
                      </a:cubicBezTo>
                      <a:cubicBezTo>
                        <a:pt x="103394" y="180584"/>
                        <a:pt x="105433" y="154703"/>
                        <a:pt x="96038" y="129176"/>
                      </a:cubicBezTo>
                      <a:cubicBezTo>
                        <a:pt x="87263" y="105333"/>
                        <a:pt x="72992" y="83528"/>
                        <a:pt x="59963" y="61813"/>
                      </a:cubicBezTo>
                      <a:cubicBezTo>
                        <a:pt x="53049" y="50290"/>
                        <a:pt x="45870" y="38945"/>
                        <a:pt x="38336" y="27865"/>
                      </a:cubicBezTo>
                      <a:cubicBezTo>
                        <a:pt x="31156" y="17406"/>
                        <a:pt x="25041" y="5086"/>
                        <a:pt x="12809" y="477"/>
                      </a:cubicBezTo>
                      <a:cubicBezTo>
                        <a:pt x="7757" y="-1473"/>
                        <a:pt x="1198" y="2870"/>
                        <a:pt x="400" y="7834"/>
                      </a:cubicBezTo>
                      <a:lnTo>
                        <a:pt x="400" y="783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1" name="任意多边形: 形状 360"/>
                <p:cNvSpPr/>
                <p:nvPr>
                  <p:custDataLst>
                    <p:tags r:id="rId107"/>
                  </p:custDataLst>
                </p:nvPr>
              </p:nvSpPr>
              <p:spPr>
                <a:xfrm>
                  <a:off x="7692588" y="3108894"/>
                  <a:ext cx="161120" cy="193670"/>
                </a:xfrm>
                <a:custGeom>
                  <a:avLst/>
                  <a:gdLst>
                    <a:gd name="connsiteX0" fmla="*/ 180 w 161120"/>
                    <a:gd name="connsiteY0" fmla="*/ 12358 h 193670"/>
                    <a:gd name="connsiteX1" fmla="*/ 13918 w 161120"/>
                    <a:gd name="connsiteY1" fmla="*/ 37974 h 193670"/>
                    <a:gd name="connsiteX2" fmla="*/ 31911 w 161120"/>
                    <a:gd name="connsiteY2" fmla="*/ 64298 h 193670"/>
                    <a:gd name="connsiteX3" fmla="*/ 67366 w 161120"/>
                    <a:gd name="connsiteY3" fmla="*/ 114466 h 193670"/>
                    <a:gd name="connsiteX4" fmla="*/ 102377 w 161120"/>
                    <a:gd name="connsiteY4" fmla="*/ 159227 h 193670"/>
                    <a:gd name="connsiteX5" fmla="*/ 148467 w 161120"/>
                    <a:gd name="connsiteY5" fmla="*/ 193529 h 193670"/>
                    <a:gd name="connsiteX6" fmla="*/ 160787 w 161120"/>
                    <a:gd name="connsiteY6" fmla="*/ 180588 h 193670"/>
                    <a:gd name="connsiteX7" fmla="*/ 129854 w 161120"/>
                    <a:gd name="connsiteY7" fmla="*/ 135030 h 193670"/>
                    <a:gd name="connsiteX8" fmla="*/ 94754 w 161120"/>
                    <a:gd name="connsiteY8" fmla="*/ 91864 h 193670"/>
                    <a:gd name="connsiteX9" fmla="*/ 55843 w 161120"/>
                    <a:gd name="connsiteY9" fmla="*/ 44976 h 193670"/>
                    <a:gd name="connsiteX10" fmla="*/ 36343 w 161120"/>
                    <a:gd name="connsiteY10" fmla="*/ 22108 h 193670"/>
                    <a:gd name="connsiteX11" fmla="*/ 14184 w 161120"/>
                    <a:gd name="connsiteY11" fmla="*/ 1101 h 193670"/>
                    <a:gd name="connsiteX12" fmla="*/ 180 w 161120"/>
                    <a:gd name="connsiteY12" fmla="*/ 12358 h 193670"/>
                    <a:gd name="connsiteX13" fmla="*/ 180 w 161120"/>
                    <a:gd name="connsiteY13" fmla="*/ 12358 h 193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1120" h="193670">
                      <a:moveTo>
                        <a:pt x="180" y="12358"/>
                      </a:moveTo>
                      <a:cubicBezTo>
                        <a:pt x="1775" y="21931"/>
                        <a:pt x="8600" y="30174"/>
                        <a:pt x="13918" y="37974"/>
                      </a:cubicBezTo>
                      <a:cubicBezTo>
                        <a:pt x="19857" y="46748"/>
                        <a:pt x="25884" y="55523"/>
                        <a:pt x="31911" y="64298"/>
                      </a:cubicBezTo>
                      <a:cubicBezTo>
                        <a:pt x="43523" y="81139"/>
                        <a:pt x="55223" y="97980"/>
                        <a:pt x="67366" y="114466"/>
                      </a:cubicBezTo>
                      <a:cubicBezTo>
                        <a:pt x="78622" y="129711"/>
                        <a:pt x="90056" y="144780"/>
                        <a:pt x="102377" y="159227"/>
                      </a:cubicBezTo>
                      <a:cubicBezTo>
                        <a:pt x="114963" y="174029"/>
                        <a:pt x="128081" y="190515"/>
                        <a:pt x="148467" y="193529"/>
                      </a:cubicBezTo>
                      <a:cubicBezTo>
                        <a:pt x="156444" y="194681"/>
                        <a:pt x="162649" y="188654"/>
                        <a:pt x="160787" y="180588"/>
                      </a:cubicBezTo>
                      <a:cubicBezTo>
                        <a:pt x="156444" y="161798"/>
                        <a:pt x="141997" y="149211"/>
                        <a:pt x="129854" y="135030"/>
                      </a:cubicBezTo>
                      <a:cubicBezTo>
                        <a:pt x="117799" y="120937"/>
                        <a:pt x="106277" y="106400"/>
                        <a:pt x="94754" y="91864"/>
                      </a:cubicBezTo>
                      <a:cubicBezTo>
                        <a:pt x="82079" y="75998"/>
                        <a:pt x="69050" y="60398"/>
                        <a:pt x="55843" y="44976"/>
                      </a:cubicBezTo>
                      <a:cubicBezTo>
                        <a:pt x="49373" y="37353"/>
                        <a:pt x="42902" y="29730"/>
                        <a:pt x="36343" y="22108"/>
                      </a:cubicBezTo>
                      <a:cubicBezTo>
                        <a:pt x="29784" y="14485"/>
                        <a:pt x="23491" y="5356"/>
                        <a:pt x="14184" y="1101"/>
                      </a:cubicBezTo>
                      <a:cubicBezTo>
                        <a:pt x="5941" y="-2710"/>
                        <a:pt x="-1238" y="3938"/>
                        <a:pt x="180" y="12358"/>
                      </a:cubicBezTo>
                      <a:lnTo>
                        <a:pt x="180" y="1235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2" name="任意多边形: 形状 361"/>
                <p:cNvSpPr/>
                <p:nvPr>
                  <p:custDataLst>
                    <p:tags r:id="rId108"/>
                  </p:custDataLst>
                </p:nvPr>
              </p:nvSpPr>
              <p:spPr>
                <a:xfrm>
                  <a:off x="7972745" y="3178000"/>
                  <a:ext cx="100452" cy="192359"/>
                </a:xfrm>
                <a:custGeom>
                  <a:avLst/>
                  <a:gdLst>
                    <a:gd name="connsiteX0" fmla="*/ 6404 w 100452"/>
                    <a:gd name="connsiteY0" fmla="*/ 865 h 192359"/>
                    <a:gd name="connsiteX1" fmla="*/ 3213 w 100452"/>
                    <a:gd name="connsiteY1" fmla="*/ 43144 h 192359"/>
                    <a:gd name="connsiteX2" fmla="*/ 19434 w 100452"/>
                    <a:gd name="connsiteY2" fmla="*/ 91805 h 192359"/>
                    <a:gd name="connsiteX3" fmla="*/ 40706 w 100452"/>
                    <a:gd name="connsiteY3" fmla="*/ 141618 h 192359"/>
                    <a:gd name="connsiteX4" fmla="*/ 67651 w 100452"/>
                    <a:gd name="connsiteY4" fmla="*/ 186823 h 192359"/>
                    <a:gd name="connsiteX5" fmla="*/ 86619 w 100452"/>
                    <a:gd name="connsiteY5" fmla="*/ 191343 h 192359"/>
                    <a:gd name="connsiteX6" fmla="*/ 91228 w 100452"/>
                    <a:gd name="connsiteY6" fmla="*/ 189304 h 192359"/>
                    <a:gd name="connsiteX7" fmla="*/ 100446 w 100452"/>
                    <a:gd name="connsiteY7" fmla="*/ 172286 h 192359"/>
                    <a:gd name="connsiteX8" fmla="*/ 80947 w 100452"/>
                    <a:gd name="connsiteY8" fmla="*/ 116712 h 192359"/>
                    <a:gd name="connsiteX9" fmla="*/ 60117 w 100452"/>
                    <a:gd name="connsiteY9" fmla="*/ 70621 h 192359"/>
                    <a:gd name="connsiteX10" fmla="*/ 34324 w 100452"/>
                    <a:gd name="connsiteY10" fmla="*/ 21872 h 192359"/>
                    <a:gd name="connsiteX11" fmla="*/ 16065 w 100452"/>
                    <a:gd name="connsiteY11" fmla="*/ 2992 h 192359"/>
                    <a:gd name="connsiteX12" fmla="*/ 6404 w 100452"/>
                    <a:gd name="connsiteY12" fmla="*/ 865 h 192359"/>
                    <a:gd name="connsiteX13" fmla="*/ 6404 w 100452"/>
                    <a:gd name="connsiteY13" fmla="*/ 865 h 192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0452" h="192359">
                      <a:moveTo>
                        <a:pt x="6404" y="865"/>
                      </a:moveTo>
                      <a:cubicBezTo>
                        <a:pt x="-4055" y="10260"/>
                        <a:pt x="909" y="31178"/>
                        <a:pt x="3213" y="43144"/>
                      </a:cubicBezTo>
                      <a:cubicBezTo>
                        <a:pt x="6493" y="60074"/>
                        <a:pt x="12875" y="75851"/>
                        <a:pt x="19434" y="91805"/>
                      </a:cubicBezTo>
                      <a:cubicBezTo>
                        <a:pt x="26347" y="108469"/>
                        <a:pt x="33261" y="125132"/>
                        <a:pt x="40706" y="141618"/>
                      </a:cubicBezTo>
                      <a:cubicBezTo>
                        <a:pt x="47974" y="157750"/>
                        <a:pt x="54001" y="174857"/>
                        <a:pt x="67651" y="186823"/>
                      </a:cubicBezTo>
                      <a:cubicBezTo>
                        <a:pt x="72526" y="191077"/>
                        <a:pt x="80238" y="194002"/>
                        <a:pt x="86619" y="191343"/>
                      </a:cubicBezTo>
                      <a:cubicBezTo>
                        <a:pt x="88126" y="190722"/>
                        <a:pt x="89722" y="190013"/>
                        <a:pt x="91228" y="189304"/>
                      </a:cubicBezTo>
                      <a:cubicBezTo>
                        <a:pt x="97167" y="186291"/>
                        <a:pt x="100624" y="178668"/>
                        <a:pt x="100446" y="172286"/>
                      </a:cubicBezTo>
                      <a:cubicBezTo>
                        <a:pt x="99826" y="152255"/>
                        <a:pt x="89190" y="134528"/>
                        <a:pt x="80947" y="116712"/>
                      </a:cubicBezTo>
                      <a:cubicBezTo>
                        <a:pt x="73944" y="101378"/>
                        <a:pt x="66854" y="86044"/>
                        <a:pt x="60117" y="70621"/>
                      </a:cubicBezTo>
                      <a:cubicBezTo>
                        <a:pt x="52672" y="53692"/>
                        <a:pt x="45227" y="36851"/>
                        <a:pt x="34324" y="21872"/>
                      </a:cubicBezTo>
                      <a:cubicBezTo>
                        <a:pt x="29006" y="14515"/>
                        <a:pt x="24043" y="7424"/>
                        <a:pt x="16065" y="2992"/>
                      </a:cubicBezTo>
                      <a:cubicBezTo>
                        <a:pt x="13672" y="1663"/>
                        <a:pt x="9063" y="-1528"/>
                        <a:pt x="6404" y="865"/>
                      </a:cubicBezTo>
                      <a:lnTo>
                        <a:pt x="6404" y="865"/>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3" name="任意多边形: 形状 362"/>
                <p:cNvSpPr/>
                <p:nvPr>
                  <p:custDataLst>
                    <p:tags r:id="rId109"/>
                  </p:custDataLst>
                </p:nvPr>
              </p:nvSpPr>
              <p:spPr>
                <a:xfrm>
                  <a:off x="8267707" y="3222298"/>
                  <a:ext cx="52999" cy="229996"/>
                </a:xfrm>
                <a:custGeom>
                  <a:avLst/>
                  <a:gdLst>
                    <a:gd name="connsiteX0" fmla="*/ 34431 w 52999"/>
                    <a:gd name="connsiteY0" fmla="*/ 2480 h 229996"/>
                    <a:gd name="connsiteX1" fmla="*/ 25833 w 52999"/>
                    <a:gd name="connsiteY1" fmla="*/ 8241 h 229996"/>
                    <a:gd name="connsiteX2" fmla="*/ 17501 w 52999"/>
                    <a:gd name="connsiteY2" fmla="*/ 19675 h 229996"/>
                    <a:gd name="connsiteX3" fmla="*/ 8549 w 52999"/>
                    <a:gd name="connsiteY3" fmla="*/ 46266 h 229996"/>
                    <a:gd name="connsiteX4" fmla="*/ 1370 w 52999"/>
                    <a:gd name="connsiteY4" fmla="*/ 108311 h 229996"/>
                    <a:gd name="connsiteX5" fmla="*/ 1370 w 52999"/>
                    <a:gd name="connsiteY5" fmla="*/ 167076 h 229996"/>
                    <a:gd name="connsiteX6" fmla="*/ 40 w 52999"/>
                    <a:gd name="connsiteY6" fmla="*/ 213344 h 229996"/>
                    <a:gd name="connsiteX7" fmla="*/ 26276 w 52999"/>
                    <a:gd name="connsiteY7" fmla="*/ 227526 h 229996"/>
                    <a:gd name="connsiteX8" fmla="*/ 48612 w 52999"/>
                    <a:gd name="connsiteY8" fmla="*/ 178865 h 229996"/>
                    <a:gd name="connsiteX9" fmla="*/ 48169 w 52999"/>
                    <a:gd name="connsiteY9" fmla="*/ 121163 h 229996"/>
                    <a:gd name="connsiteX10" fmla="*/ 51715 w 52999"/>
                    <a:gd name="connsiteY10" fmla="*/ 60979 h 229996"/>
                    <a:gd name="connsiteX11" fmla="*/ 46840 w 52999"/>
                    <a:gd name="connsiteY11" fmla="*/ 6380 h 229996"/>
                    <a:gd name="connsiteX12" fmla="*/ 47992 w 52999"/>
                    <a:gd name="connsiteY12" fmla="*/ 13648 h 229996"/>
                    <a:gd name="connsiteX13" fmla="*/ 48524 w 52999"/>
                    <a:gd name="connsiteY13" fmla="*/ 10191 h 229996"/>
                    <a:gd name="connsiteX14" fmla="*/ 34431 w 52999"/>
                    <a:gd name="connsiteY14" fmla="*/ 2480 h 229996"/>
                    <a:gd name="connsiteX15" fmla="*/ 34431 w 52999"/>
                    <a:gd name="connsiteY15" fmla="*/ 2480 h 229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999" h="229996">
                      <a:moveTo>
                        <a:pt x="34431" y="2480"/>
                      </a:moveTo>
                      <a:cubicBezTo>
                        <a:pt x="32037" y="4785"/>
                        <a:pt x="28315" y="5760"/>
                        <a:pt x="25833" y="8241"/>
                      </a:cubicBezTo>
                      <a:cubicBezTo>
                        <a:pt x="22554" y="11521"/>
                        <a:pt x="19717" y="15687"/>
                        <a:pt x="17501" y="19675"/>
                      </a:cubicBezTo>
                      <a:cubicBezTo>
                        <a:pt x="13247" y="27741"/>
                        <a:pt x="10676" y="37491"/>
                        <a:pt x="8549" y="46266"/>
                      </a:cubicBezTo>
                      <a:cubicBezTo>
                        <a:pt x="3586" y="66120"/>
                        <a:pt x="2345" y="87925"/>
                        <a:pt x="1370" y="108311"/>
                      </a:cubicBezTo>
                      <a:cubicBezTo>
                        <a:pt x="483" y="127899"/>
                        <a:pt x="838" y="147488"/>
                        <a:pt x="1370" y="167076"/>
                      </a:cubicBezTo>
                      <a:cubicBezTo>
                        <a:pt x="1813" y="182587"/>
                        <a:pt x="-314" y="197921"/>
                        <a:pt x="40" y="213344"/>
                      </a:cubicBezTo>
                      <a:cubicBezTo>
                        <a:pt x="306" y="226462"/>
                        <a:pt x="15108" y="234262"/>
                        <a:pt x="26276" y="227526"/>
                      </a:cubicBezTo>
                      <a:cubicBezTo>
                        <a:pt x="43826" y="216889"/>
                        <a:pt x="48081" y="198010"/>
                        <a:pt x="48612" y="178865"/>
                      </a:cubicBezTo>
                      <a:cubicBezTo>
                        <a:pt x="49144" y="159631"/>
                        <a:pt x="47726" y="140397"/>
                        <a:pt x="48169" y="121163"/>
                      </a:cubicBezTo>
                      <a:cubicBezTo>
                        <a:pt x="48701" y="101043"/>
                        <a:pt x="49765" y="80922"/>
                        <a:pt x="51715" y="60979"/>
                      </a:cubicBezTo>
                      <a:cubicBezTo>
                        <a:pt x="53221" y="44671"/>
                        <a:pt x="54994" y="21182"/>
                        <a:pt x="46840" y="6380"/>
                      </a:cubicBezTo>
                      <a:cubicBezTo>
                        <a:pt x="47194" y="8773"/>
                        <a:pt x="47549" y="11255"/>
                        <a:pt x="47992" y="13648"/>
                      </a:cubicBezTo>
                      <a:cubicBezTo>
                        <a:pt x="48169" y="12496"/>
                        <a:pt x="48347" y="11343"/>
                        <a:pt x="48524" y="10191"/>
                      </a:cubicBezTo>
                      <a:cubicBezTo>
                        <a:pt x="49853" y="2125"/>
                        <a:pt x="40635" y="-3459"/>
                        <a:pt x="34431" y="2480"/>
                      </a:cubicBezTo>
                      <a:lnTo>
                        <a:pt x="34431" y="248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4" name="任意多边形: 形状 363"/>
                <p:cNvSpPr/>
                <p:nvPr>
                  <p:custDataLst>
                    <p:tags r:id="rId110"/>
                  </p:custDataLst>
                </p:nvPr>
              </p:nvSpPr>
              <p:spPr>
                <a:xfrm>
                  <a:off x="7947751" y="3752472"/>
                  <a:ext cx="111595" cy="206040"/>
                </a:xfrm>
                <a:custGeom>
                  <a:avLst/>
                  <a:gdLst>
                    <a:gd name="connsiteX0" fmla="*/ 8885 w 111595"/>
                    <a:gd name="connsiteY0" fmla="*/ 205943 h 206040"/>
                    <a:gd name="connsiteX1" fmla="*/ 50987 w 111595"/>
                    <a:gd name="connsiteY1" fmla="*/ 186532 h 206040"/>
                    <a:gd name="connsiteX2" fmla="*/ 64282 w 111595"/>
                    <a:gd name="connsiteY2" fmla="*/ 155066 h 206040"/>
                    <a:gd name="connsiteX3" fmla="*/ 75096 w 111595"/>
                    <a:gd name="connsiteY3" fmla="*/ 123955 h 206040"/>
                    <a:gd name="connsiteX4" fmla="*/ 92114 w 111595"/>
                    <a:gd name="connsiteY4" fmla="*/ 61113 h 206040"/>
                    <a:gd name="connsiteX5" fmla="*/ 102484 w 111595"/>
                    <a:gd name="connsiteY5" fmla="*/ 45513 h 206040"/>
                    <a:gd name="connsiteX6" fmla="*/ 110373 w 111595"/>
                    <a:gd name="connsiteY6" fmla="*/ 13338 h 206040"/>
                    <a:gd name="connsiteX7" fmla="*/ 75539 w 111595"/>
                    <a:gd name="connsiteY7" fmla="*/ 9615 h 206040"/>
                    <a:gd name="connsiteX8" fmla="*/ 63750 w 111595"/>
                    <a:gd name="connsiteY8" fmla="*/ 25481 h 206040"/>
                    <a:gd name="connsiteX9" fmla="*/ 50189 w 111595"/>
                    <a:gd name="connsiteY9" fmla="*/ 53579 h 206040"/>
                    <a:gd name="connsiteX10" fmla="*/ 34323 w 111595"/>
                    <a:gd name="connsiteY10" fmla="*/ 118992 h 206040"/>
                    <a:gd name="connsiteX11" fmla="*/ 24574 w 111595"/>
                    <a:gd name="connsiteY11" fmla="*/ 150369 h 206040"/>
                    <a:gd name="connsiteX12" fmla="*/ 15621 w 111595"/>
                    <a:gd name="connsiteY12" fmla="*/ 173325 h 206040"/>
                    <a:gd name="connsiteX13" fmla="*/ 642 w 111595"/>
                    <a:gd name="connsiteY13" fmla="*/ 190609 h 206040"/>
                    <a:gd name="connsiteX14" fmla="*/ 8885 w 111595"/>
                    <a:gd name="connsiteY14" fmla="*/ 205943 h 206040"/>
                    <a:gd name="connsiteX15" fmla="*/ 8885 w 111595"/>
                    <a:gd name="connsiteY15" fmla="*/ 205943 h 206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1595" h="206040">
                      <a:moveTo>
                        <a:pt x="8885" y="205943"/>
                      </a:moveTo>
                      <a:cubicBezTo>
                        <a:pt x="22269" y="206918"/>
                        <a:pt x="42389" y="200625"/>
                        <a:pt x="50987" y="186532"/>
                      </a:cubicBezTo>
                      <a:cubicBezTo>
                        <a:pt x="56837" y="177048"/>
                        <a:pt x="60294" y="165437"/>
                        <a:pt x="64282" y="155066"/>
                      </a:cubicBezTo>
                      <a:cubicBezTo>
                        <a:pt x="68271" y="144784"/>
                        <a:pt x="71728" y="134414"/>
                        <a:pt x="75096" y="123955"/>
                      </a:cubicBezTo>
                      <a:cubicBezTo>
                        <a:pt x="81743" y="103214"/>
                        <a:pt x="86796" y="82208"/>
                        <a:pt x="92114" y="61113"/>
                      </a:cubicBezTo>
                      <a:cubicBezTo>
                        <a:pt x="93886" y="53933"/>
                        <a:pt x="97609" y="51717"/>
                        <a:pt x="102484" y="45513"/>
                      </a:cubicBezTo>
                      <a:cubicBezTo>
                        <a:pt x="110107" y="35852"/>
                        <a:pt x="113652" y="25481"/>
                        <a:pt x="110373" y="13338"/>
                      </a:cubicBezTo>
                      <a:cubicBezTo>
                        <a:pt x="106384" y="-1287"/>
                        <a:pt x="81921" y="-5807"/>
                        <a:pt x="75539" y="9615"/>
                      </a:cubicBezTo>
                      <a:cubicBezTo>
                        <a:pt x="72614" y="16618"/>
                        <a:pt x="68980" y="19188"/>
                        <a:pt x="63750" y="25481"/>
                      </a:cubicBezTo>
                      <a:cubicBezTo>
                        <a:pt x="56837" y="33902"/>
                        <a:pt x="52405" y="42854"/>
                        <a:pt x="50189" y="53579"/>
                      </a:cubicBezTo>
                      <a:cubicBezTo>
                        <a:pt x="45580" y="75560"/>
                        <a:pt x="40617" y="97364"/>
                        <a:pt x="34323" y="118992"/>
                      </a:cubicBezTo>
                      <a:cubicBezTo>
                        <a:pt x="31221" y="129539"/>
                        <a:pt x="27853" y="139910"/>
                        <a:pt x="24574" y="150369"/>
                      </a:cubicBezTo>
                      <a:cubicBezTo>
                        <a:pt x="22269" y="157548"/>
                        <a:pt x="20585" y="167475"/>
                        <a:pt x="15621" y="173325"/>
                      </a:cubicBezTo>
                      <a:cubicBezTo>
                        <a:pt x="10569" y="179264"/>
                        <a:pt x="3124" y="182455"/>
                        <a:pt x="642" y="190609"/>
                      </a:cubicBezTo>
                      <a:cubicBezTo>
                        <a:pt x="-1397" y="197257"/>
                        <a:pt x="1440" y="205411"/>
                        <a:pt x="8885" y="205943"/>
                      </a:cubicBezTo>
                      <a:lnTo>
                        <a:pt x="8885" y="205943"/>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5" name="任意多边形: 形状 364"/>
                <p:cNvSpPr/>
                <p:nvPr>
                  <p:custDataLst>
                    <p:tags r:id="rId111"/>
                  </p:custDataLst>
                </p:nvPr>
              </p:nvSpPr>
              <p:spPr>
                <a:xfrm>
                  <a:off x="7757083" y="3523079"/>
                  <a:ext cx="211897" cy="94625"/>
                </a:xfrm>
                <a:custGeom>
                  <a:avLst/>
                  <a:gdLst>
                    <a:gd name="connsiteX0" fmla="*/ 2516 w 211897"/>
                    <a:gd name="connsiteY0" fmla="*/ 9708 h 94625"/>
                    <a:gd name="connsiteX1" fmla="*/ 26005 w 211897"/>
                    <a:gd name="connsiteY1" fmla="*/ 28764 h 94625"/>
                    <a:gd name="connsiteX2" fmla="*/ 51798 w 211897"/>
                    <a:gd name="connsiteY2" fmla="*/ 43744 h 94625"/>
                    <a:gd name="connsiteX3" fmla="*/ 101079 w 211897"/>
                    <a:gd name="connsiteY3" fmla="*/ 67587 h 94625"/>
                    <a:gd name="connsiteX4" fmla="*/ 152931 w 211897"/>
                    <a:gd name="connsiteY4" fmla="*/ 82212 h 94625"/>
                    <a:gd name="connsiteX5" fmla="*/ 206555 w 211897"/>
                    <a:gd name="connsiteY5" fmla="*/ 88416 h 94625"/>
                    <a:gd name="connsiteX6" fmla="*/ 195476 w 211897"/>
                    <a:gd name="connsiteY6" fmla="*/ 93291 h 94625"/>
                    <a:gd name="connsiteX7" fmla="*/ 198312 w 211897"/>
                    <a:gd name="connsiteY7" fmla="*/ 92937 h 94625"/>
                    <a:gd name="connsiteX8" fmla="*/ 211076 w 211897"/>
                    <a:gd name="connsiteY8" fmla="*/ 75298 h 94625"/>
                    <a:gd name="connsiteX9" fmla="*/ 210189 w 211897"/>
                    <a:gd name="connsiteY9" fmla="*/ 72994 h 94625"/>
                    <a:gd name="connsiteX10" fmla="*/ 210367 w 211897"/>
                    <a:gd name="connsiteY10" fmla="*/ 81414 h 94625"/>
                    <a:gd name="connsiteX11" fmla="*/ 170303 w 211897"/>
                    <a:gd name="connsiteY11" fmla="*/ 40819 h 94625"/>
                    <a:gd name="connsiteX12" fmla="*/ 116502 w 211897"/>
                    <a:gd name="connsiteY12" fmla="*/ 28233 h 94625"/>
                    <a:gd name="connsiteX13" fmla="*/ 61193 w 211897"/>
                    <a:gd name="connsiteY13" fmla="*/ 9531 h 94625"/>
                    <a:gd name="connsiteX14" fmla="*/ 32387 w 211897"/>
                    <a:gd name="connsiteY14" fmla="*/ 2351 h 94625"/>
                    <a:gd name="connsiteX15" fmla="*/ 6150 w 211897"/>
                    <a:gd name="connsiteY15" fmla="*/ 135 h 94625"/>
                    <a:gd name="connsiteX16" fmla="*/ 2516 w 211897"/>
                    <a:gd name="connsiteY16" fmla="*/ 9708 h 94625"/>
                    <a:gd name="connsiteX17" fmla="*/ 2516 w 211897"/>
                    <a:gd name="connsiteY17" fmla="*/ 9708 h 9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1897" h="94625">
                      <a:moveTo>
                        <a:pt x="2516" y="9708"/>
                      </a:moveTo>
                      <a:cubicBezTo>
                        <a:pt x="11025" y="15292"/>
                        <a:pt x="17319" y="23269"/>
                        <a:pt x="26005" y="28764"/>
                      </a:cubicBezTo>
                      <a:cubicBezTo>
                        <a:pt x="34425" y="33994"/>
                        <a:pt x="42934" y="39135"/>
                        <a:pt x="51798" y="43744"/>
                      </a:cubicBezTo>
                      <a:cubicBezTo>
                        <a:pt x="68018" y="52253"/>
                        <a:pt x="84150" y="60673"/>
                        <a:pt x="101079" y="67587"/>
                      </a:cubicBezTo>
                      <a:cubicBezTo>
                        <a:pt x="118186" y="74678"/>
                        <a:pt x="135381" y="77248"/>
                        <a:pt x="152931" y="82212"/>
                      </a:cubicBezTo>
                      <a:cubicBezTo>
                        <a:pt x="169683" y="86998"/>
                        <a:pt x="190690" y="103484"/>
                        <a:pt x="206555" y="88416"/>
                      </a:cubicBezTo>
                      <a:cubicBezTo>
                        <a:pt x="202833" y="90012"/>
                        <a:pt x="199199" y="91696"/>
                        <a:pt x="195476" y="93291"/>
                      </a:cubicBezTo>
                      <a:cubicBezTo>
                        <a:pt x="196451" y="93203"/>
                        <a:pt x="197337" y="93025"/>
                        <a:pt x="198312" y="92937"/>
                      </a:cubicBezTo>
                      <a:cubicBezTo>
                        <a:pt x="206467" y="91784"/>
                        <a:pt x="214533" y="84427"/>
                        <a:pt x="211076" y="75298"/>
                      </a:cubicBezTo>
                      <a:cubicBezTo>
                        <a:pt x="210810" y="74500"/>
                        <a:pt x="210455" y="73703"/>
                        <a:pt x="210189" y="72994"/>
                      </a:cubicBezTo>
                      <a:cubicBezTo>
                        <a:pt x="210278" y="75830"/>
                        <a:pt x="210367" y="78578"/>
                        <a:pt x="210367" y="81414"/>
                      </a:cubicBezTo>
                      <a:cubicBezTo>
                        <a:pt x="216128" y="59610"/>
                        <a:pt x="186701" y="46048"/>
                        <a:pt x="170303" y="40819"/>
                      </a:cubicBezTo>
                      <a:cubicBezTo>
                        <a:pt x="152665" y="35235"/>
                        <a:pt x="134052" y="34703"/>
                        <a:pt x="116502" y="28233"/>
                      </a:cubicBezTo>
                      <a:cubicBezTo>
                        <a:pt x="98154" y="21585"/>
                        <a:pt x="79895" y="15026"/>
                        <a:pt x="61193" y="9531"/>
                      </a:cubicBezTo>
                      <a:cubicBezTo>
                        <a:pt x="51709" y="6783"/>
                        <a:pt x="42136" y="4212"/>
                        <a:pt x="32387" y="2351"/>
                      </a:cubicBezTo>
                      <a:cubicBezTo>
                        <a:pt x="23700" y="667"/>
                        <a:pt x="14837" y="1997"/>
                        <a:pt x="6150" y="135"/>
                      </a:cubicBezTo>
                      <a:cubicBezTo>
                        <a:pt x="389" y="-1106"/>
                        <a:pt x="-2359" y="6517"/>
                        <a:pt x="2516" y="9708"/>
                      </a:cubicBezTo>
                      <a:lnTo>
                        <a:pt x="2516" y="9708"/>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366" name="图形 232"/>
              <p:cNvGrpSpPr/>
              <p:nvPr/>
            </p:nvGrpSpPr>
            <p:grpSpPr>
              <a:xfrm>
                <a:off x="7591624" y="2930101"/>
                <a:ext cx="865158" cy="1250295"/>
                <a:chOff x="7591624" y="2930101"/>
                <a:chExt cx="865158" cy="1250295"/>
              </a:xfrm>
              <a:solidFill>
                <a:srgbClr val="2E382E"/>
              </a:solidFill>
            </p:grpSpPr>
            <p:sp>
              <p:nvSpPr>
                <p:cNvPr id="367" name="任意多边形: 形状 366"/>
                <p:cNvSpPr/>
                <p:nvPr>
                  <p:custDataLst>
                    <p:tags r:id="rId112"/>
                  </p:custDataLst>
                </p:nvPr>
              </p:nvSpPr>
              <p:spPr>
                <a:xfrm>
                  <a:off x="7698221" y="3103761"/>
                  <a:ext cx="758561" cy="1076635"/>
                </a:xfrm>
                <a:custGeom>
                  <a:avLst/>
                  <a:gdLst>
                    <a:gd name="connsiteX0" fmla="*/ 42 w 758561"/>
                    <a:gd name="connsiteY0" fmla="*/ 827 h 1076635"/>
                    <a:gd name="connsiteX1" fmla="*/ 58542 w 758561"/>
                    <a:gd name="connsiteY1" fmla="*/ 101695 h 1076635"/>
                    <a:gd name="connsiteX2" fmla="*/ 136275 w 758561"/>
                    <a:gd name="connsiteY2" fmla="*/ 190507 h 1076635"/>
                    <a:gd name="connsiteX3" fmla="*/ 310887 w 758561"/>
                    <a:gd name="connsiteY3" fmla="*/ 355635 h 1076635"/>
                    <a:gd name="connsiteX4" fmla="*/ 484347 w 758561"/>
                    <a:gd name="connsiteY4" fmla="*/ 566588 h 1076635"/>
                    <a:gd name="connsiteX5" fmla="*/ 628468 w 758561"/>
                    <a:gd name="connsiteY5" fmla="*/ 795445 h 1076635"/>
                    <a:gd name="connsiteX6" fmla="*/ 738199 w 758561"/>
                    <a:gd name="connsiteY6" fmla="*/ 1042118 h 1076635"/>
                    <a:gd name="connsiteX7" fmla="*/ 749988 w 758561"/>
                    <a:gd name="connsiteY7" fmla="*/ 1073672 h 1076635"/>
                    <a:gd name="connsiteX8" fmla="*/ 758408 w 758561"/>
                    <a:gd name="connsiteY8" fmla="*/ 1071101 h 1076635"/>
                    <a:gd name="connsiteX9" fmla="*/ 713204 w 758561"/>
                    <a:gd name="connsiteY9" fmla="*/ 943643 h 1076635"/>
                    <a:gd name="connsiteX10" fmla="*/ 655591 w 758561"/>
                    <a:gd name="connsiteY10" fmla="*/ 821681 h 1076635"/>
                    <a:gd name="connsiteX11" fmla="*/ 514306 w 758561"/>
                    <a:gd name="connsiteY11" fmla="*/ 589988 h 1076635"/>
                    <a:gd name="connsiteX12" fmla="*/ 342885 w 758561"/>
                    <a:gd name="connsiteY12" fmla="*/ 372831 h 1076635"/>
                    <a:gd name="connsiteX13" fmla="*/ 167829 w 758561"/>
                    <a:gd name="connsiteY13" fmla="*/ 208057 h 1076635"/>
                    <a:gd name="connsiteX14" fmla="*/ 15199 w 758561"/>
                    <a:gd name="connsiteY14" fmla="*/ 26177 h 1076635"/>
                    <a:gd name="connsiteX15" fmla="*/ 1106 w 758561"/>
                    <a:gd name="connsiteY15" fmla="*/ 295 h 1076635"/>
                    <a:gd name="connsiteX16" fmla="*/ 42 w 758561"/>
                    <a:gd name="connsiteY16" fmla="*/ 827 h 1076635"/>
                    <a:gd name="connsiteX17" fmla="*/ 42 w 758561"/>
                    <a:gd name="connsiteY17" fmla="*/ 827 h 1076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8561" h="1076635">
                      <a:moveTo>
                        <a:pt x="42" y="827"/>
                      </a:moveTo>
                      <a:cubicBezTo>
                        <a:pt x="15731" y="36459"/>
                        <a:pt x="35231" y="70495"/>
                        <a:pt x="58542" y="101695"/>
                      </a:cubicBezTo>
                      <a:cubicBezTo>
                        <a:pt x="82119" y="133249"/>
                        <a:pt x="108621" y="162499"/>
                        <a:pt x="136275" y="190507"/>
                      </a:cubicBezTo>
                      <a:cubicBezTo>
                        <a:pt x="192559" y="247500"/>
                        <a:pt x="253894" y="299352"/>
                        <a:pt x="310887" y="355635"/>
                      </a:cubicBezTo>
                      <a:cubicBezTo>
                        <a:pt x="375946" y="419896"/>
                        <a:pt x="431786" y="491957"/>
                        <a:pt x="484347" y="566588"/>
                      </a:cubicBezTo>
                      <a:cubicBezTo>
                        <a:pt x="536376" y="640244"/>
                        <a:pt x="585214" y="716293"/>
                        <a:pt x="628468" y="795445"/>
                      </a:cubicBezTo>
                      <a:cubicBezTo>
                        <a:pt x="671634" y="874508"/>
                        <a:pt x="709215" y="956762"/>
                        <a:pt x="738199" y="1042118"/>
                      </a:cubicBezTo>
                      <a:cubicBezTo>
                        <a:pt x="741833" y="1052754"/>
                        <a:pt x="745910" y="1063213"/>
                        <a:pt x="749988" y="1073672"/>
                      </a:cubicBezTo>
                      <a:cubicBezTo>
                        <a:pt x="752026" y="1078901"/>
                        <a:pt x="759738" y="1076686"/>
                        <a:pt x="758408" y="1071101"/>
                      </a:cubicBezTo>
                      <a:cubicBezTo>
                        <a:pt x="748038" y="1027315"/>
                        <a:pt x="730665" y="984948"/>
                        <a:pt x="713204" y="943643"/>
                      </a:cubicBezTo>
                      <a:cubicBezTo>
                        <a:pt x="695743" y="902162"/>
                        <a:pt x="676420" y="861567"/>
                        <a:pt x="655591" y="821681"/>
                      </a:cubicBezTo>
                      <a:cubicBezTo>
                        <a:pt x="613666" y="741466"/>
                        <a:pt x="565714" y="664442"/>
                        <a:pt x="514306" y="589988"/>
                      </a:cubicBezTo>
                      <a:cubicBezTo>
                        <a:pt x="461922" y="514116"/>
                        <a:pt x="406879" y="439396"/>
                        <a:pt x="342885" y="372831"/>
                      </a:cubicBezTo>
                      <a:cubicBezTo>
                        <a:pt x="287310" y="315040"/>
                        <a:pt x="225797" y="263366"/>
                        <a:pt x="167829" y="208057"/>
                      </a:cubicBezTo>
                      <a:cubicBezTo>
                        <a:pt x="110748" y="153635"/>
                        <a:pt x="55174" y="94781"/>
                        <a:pt x="15199" y="26177"/>
                      </a:cubicBezTo>
                      <a:cubicBezTo>
                        <a:pt x="10235" y="17668"/>
                        <a:pt x="5538" y="9070"/>
                        <a:pt x="1106" y="295"/>
                      </a:cubicBezTo>
                      <a:cubicBezTo>
                        <a:pt x="840" y="-325"/>
                        <a:pt x="-224" y="118"/>
                        <a:pt x="42" y="827"/>
                      </a:cubicBezTo>
                      <a:lnTo>
                        <a:pt x="42" y="8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8" name="任意多边形: 形状 367"/>
                <p:cNvSpPr/>
                <p:nvPr>
                  <p:custDataLst>
                    <p:tags r:id="rId113"/>
                  </p:custDataLst>
                </p:nvPr>
              </p:nvSpPr>
              <p:spPr>
                <a:xfrm>
                  <a:off x="7805334" y="3524698"/>
                  <a:ext cx="500105" cy="327027"/>
                </a:xfrm>
                <a:custGeom>
                  <a:avLst/>
                  <a:gdLst>
                    <a:gd name="connsiteX0" fmla="*/ 533 w 500105"/>
                    <a:gd name="connsiteY0" fmla="*/ 2593 h 327027"/>
                    <a:gd name="connsiteX1" fmla="*/ 51676 w 500105"/>
                    <a:gd name="connsiteY1" fmla="*/ 37072 h 327027"/>
                    <a:gd name="connsiteX2" fmla="*/ 106187 w 500105"/>
                    <a:gd name="connsiteY2" fmla="*/ 65347 h 327027"/>
                    <a:gd name="connsiteX3" fmla="*/ 224249 w 500105"/>
                    <a:gd name="connsiteY3" fmla="*/ 107006 h 327027"/>
                    <a:gd name="connsiteX4" fmla="*/ 328130 w 500105"/>
                    <a:gd name="connsiteY4" fmla="*/ 158680 h 327027"/>
                    <a:gd name="connsiteX5" fmla="*/ 412068 w 500105"/>
                    <a:gd name="connsiteY5" fmla="*/ 232248 h 327027"/>
                    <a:gd name="connsiteX6" fmla="*/ 496803 w 500105"/>
                    <a:gd name="connsiteY6" fmla="*/ 326468 h 327027"/>
                    <a:gd name="connsiteX7" fmla="*/ 499817 w 500105"/>
                    <a:gd name="connsiteY7" fmla="*/ 323986 h 327027"/>
                    <a:gd name="connsiteX8" fmla="*/ 430149 w 500105"/>
                    <a:gd name="connsiteY8" fmla="*/ 235616 h 327027"/>
                    <a:gd name="connsiteX9" fmla="*/ 346743 w 500105"/>
                    <a:gd name="connsiteY9" fmla="*/ 158858 h 327027"/>
                    <a:gd name="connsiteX10" fmla="*/ 248535 w 500105"/>
                    <a:gd name="connsiteY10" fmla="*/ 104347 h 327027"/>
                    <a:gd name="connsiteX11" fmla="*/ 125155 w 500105"/>
                    <a:gd name="connsiteY11" fmla="*/ 63309 h 327027"/>
                    <a:gd name="connsiteX12" fmla="*/ 62932 w 500105"/>
                    <a:gd name="connsiteY12" fmla="*/ 34679 h 327027"/>
                    <a:gd name="connsiteX13" fmla="*/ 1685 w 500105"/>
                    <a:gd name="connsiteY13" fmla="*/ 112 h 327027"/>
                    <a:gd name="connsiteX14" fmla="*/ 533 w 500105"/>
                    <a:gd name="connsiteY14" fmla="*/ 2593 h 327027"/>
                    <a:gd name="connsiteX15" fmla="*/ 533 w 500105"/>
                    <a:gd name="connsiteY15" fmla="*/ 2593 h 327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0105" h="327027">
                      <a:moveTo>
                        <a:pt x="533" y="2593"/>
                      </a:moveTo>
                      <a:cubicBezTo>
                        <a:pt x="17196" y="14559"/>
                        <a:pt x="33949" y="26613"/>
                        <a:pt x="51676" y="37072"/>
                      </a:cubicBezTo>
                      <a:cubicBezTo>
                        <a:pt x="69314" y="47532"/>
                        <a:pt x="87485" y="57015"/>
                        <a:pt x="106187" y="65347"/>
                      </a:cubicBezTo>
                      <a:cubicBezTo>
                        <a:pt x="144566" y="82365"/>
                        <a:pt x="184540" y="93711"/>
                        <a:pt x="224249" y="107006"/>
                      </a:cubicBezTo>
                      <a:cubicBezTo>
                        <a:pt x="261299" y="119415"/>
                        <a:pt x="296044" y="136256"/>
                        <a:pt x="328130" y="158680"/>
                      </a:cubicBezTo>
                      <a:cubicBezTo>
                        <a:pt x="358709" y="180042"/>
                        <a:pt x="386364" y="205391"/>
                        <a:pt x="412068" y="232248"/>
                      </a:cubicBezTo>
                      <a:cubicBezTo>
                        <a:pt x="441318" y="262739"/>
                        <a:pt x="466313" y="297218"/>
                        <a:pt x="496803" y="326468"/>
                      </a:cubicBezTo>
                      <a:cubicBezTo>
                        <a:pt x="498399" y="328063"/>
                        <a:pt x="500969" y="325936"/>
                        <a:pt x="499817" y="323986"/>
                      </a:cubicBezTo>
                      <a:cubicBezTo>
                        <a:pt x="480849" y="291545"/>
                        <a:pt x="455499" y="263182"/>
                        <a:pt x="430149" y="235616"/>
                      </a:cubicBezTo>
                      <a:cubicBezTo>
                        <a:pt x="404534" y="207785"/>
                        <a:pt x="377057" y="181548"/>
                        <a:pt x="346743" y="158858"/>
                      </a:cubicBezTo>
                      <a:cubicBezTo>
                        <a:pt x="316519" y="136256"/>
                        <a:pt x="283901" y="117642"/>
                        <a:pt x="248535" y="104347"/>
                      </a:cubicBezTo>
                      <a:cubicBezTo>
                        <a:pt x="207940" y="89013"/>
                        <a:pt x="165484" y="79529"/>
                        <a:pt x="125155" y="63309"/>
                      </a:cubicBezTo>
                      <a:cubicBezTo>
                        <a:pt x="103882" y="54799"/>
                        <a:pt x="83673" y="44341"/>
                        <a:pt x="62932" y="34679"/>
                      </a:cubicBezTo>
                      <a:cubicBezTo>
                        <a:pt x="41749" y="24841"/>
                        <a:pt x="21096" y="13141"/>
                        <a:pt x="1685" y="112"/>
                      </a:cubicBezTo>
                      <a:cubicBezTo>
                        <a:pt x="444" y="-509"/>
                        <a:pt x="-708" y="1618"/>
                        <a:pt x="533" y="2593"/>
                      </a:cubicBezTo>
                      <a:lnTo>
                        <a:pt x="533" y="259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69" name="任意多边形: 形状 368"/>
                <p:cNvSpPr/>
                <p:nvPr>
                  <p:custDataLst>
                    <p:tags r:id="rId114"/>
                  </p:custDataLst>
                </p:nvPr>
              </p:nvSpPr>
              <p:spPr>
                <a:xfrm>
                  <a:off x="7979681" y="3130417"/>
                  <a:ext cx="146703" cy="445936"/>
                </a:xfrm>
                <a:custGeom>
                  <a:avLst/>
                  <a:gdLst>
                    <a:gd name="connsiteX0" fmla="*/ 0 w 146703"/>
                    <a:gd name="connsiteY0" fmla="*/ 230 h 445936"/>
                    <a:gd name="connsiteX1" fmla="*/ 18525 w 146703"/>
                    <a:gd name="connsiteY1" fmla="*/ 87448 h 445936"/>
                    <a:gd name="connsiteX2" fmla="*/ 51586 w 146703"/>
                    <a:gd name="connsiteY2" fmla="*/ 170676 h 445936"/>
                    <a:gd name="connsiteX3" fmla="*/ 110440 w 146703"/>
                    <a:gd name="connsiteY3" fmla="*/ 343427 h 445936"/>
                    <a:gd name="connsiteX4" fmla="*/ 121697 w 146703"/>
                    <a:gd name="connsiteY4" fmla="*/ 396697 h 445936"/>
                    <a:gd name="connsiteX5" fmla="*/ 129053 w 146703"/>
                    <a:gd name="connsiteY5" fmla="*/ 421692 h 445936"/>
                    <a:gd name="connsiteX6" fmla="*/ 140753 w 146703"/>
                    <a:gd name="connsiteY6" fmla="*/ 445003 h 445936"/>
                    <a:gd name="connsiteX7" fmla="*/ 146692 w 146703"/>
                    <a:gd name="connsiteY7" fmla="*/ 442344 h 445936"/>
                    <a:gd name="connsiteX8" fmla="*/ 140399 w 146703"/>
                    <a:gd name="connsiteY8" fmla="*/ 420363 h 445936"/>
                    <a:gd name="connsiteX9" fmla="*/ 133662 w 146703"/>
                    <a:gd name="connsiteY9" fmla="*/ 397229 h 445936"/>
                    <a:gd name="connsiteX10" fmla="*/ 123558 w 146703"/>
                    <a:gd name="connsiteY10" fmla="*/ 350961 h 445936"/>
                    <a:gd name="connsiteX11" fmla="*/ 99804 w 146703"/>
                    <a:gd name="connsiteY11" fmla="*/ 261351 h 445936"/>
                    <a:gd name="connsiteX12" fmla="*/ 30225 w 146703"/>
                    <a:gd name="connsiteY12" fmla="*/ 95691 h 445936"/>
                    <a:gd name="connsiteX13" fmla="*/ 532 w 146703"/>
                    <a:gd name="connsiteY13" fmla="*/ 53 h 445936"/>
                    <a:gd name="connsiteX14" fmla="*/ 0 w 146703"/>
                    <a:gd name="connsiteY14" fmla="*/ 230 h 445936"/>
                    <a:gd name="connsiteX15" fmla="*/ 0 w 146703"/>
                    <a:gd name="connsiteY15" fmla="*/ 230 h 445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6703" h="445936">
                      <a:moveTo>
                        <a:pt x="0" y="230"/>
                      </a:moveTo>
                      <a:cubicBezTo>
                        <a:pt x="177" y="30455"/>
                        <a:pt x="8598" y="59173"/>
                        <a:pt x="18525" y="87448"/>
                      </a:cubicBezTo>
                      <a:cubicBezTo>
                        <a:pt x="28363" y="115634"/>
                        <a:pt x="39975" y="143199"/>
                        <a:pt x="51586" y="170676"/>
                      </a:cubicBezTo>
                      <a:cubicBezTo>
                        <a:pt x="75429" y="227137"/>
                        <a:pt x="98208" y="283244"/>
                        <a:pt x="110440" y="343427"/>
                      </a:cubicBezTo>
                      <a:cubicBezTo>
                        <a:pt x="114074" y="361243"/>
                        <a:pt x="117354" y="379059"/>
                        <a:pt x="121697" y="396697"/>
                      </a:cubicBezTo>
                      <a:cubicBezTo>
                        <a:pt x="123824" y="405117"/>
                        <a:pt x="126128" y="413538"/>
                        <a:pt x="129053" y="421692"/>
                      </a:cubicBezTo>
                      <a:cubicBezTo>
                        <a:pt x="131978" y="430024"/>
                        <a:pt x="134726" y="438444"/>
                        <a:pt x="140753" y="445003"/>
                      </a:cubicBezTo>
                      <a:cubicBezTo>
                        <a:pt x="142792" y="447131"/>
                        <a:pt x="146958" y="445358"/>
                        <a:pt x="146692" y="442344"/>
                      </a:cubicBezTo>
                      <a:cubicBezTo>
                        <a:pt x="145894" y="434544"/>
                        <a:pt x="142792" y="427720"/>
                        <a:pt x="140399" y="420363"/>
                      </a:cubicBezTo>
                      <a:cubicBezTo>
                        <a:pt x="137917" y="412740"/>
                        <a:pt x="135701" y="405029"/>
                        <a:pt x="133662" y="397229"/>
                      </a:cubicBezTo>
                      <a:cubicBezTo>
                        <a:pt x="129674" y="381895"/>
                        <a:pt x="126660" y="366384"/>
                        <a:pt x="123558" y="350961"/>
                      </a:cubicBezTo>
                      <a:cubicBezTo>
                        <a:pt x="117531" y="320559"/>
                        <a:pt x="110440" y="290600"/>
                        <a:pt x="99804" y="261351"/>
                      </a:cubicBezTo>
                      <a:cubicBezTo>
                        <a:pt x="79329" y="204978"/>
                        <a:pt x="51320" y="151797"/>
                        <a:pt x="30225" y="95691"/>
                      </a:cubicBezTo>
                      <a:cubicBezTo>
                        <a:pt x="18436" y="64402"/>
                        <a:pt x="9927" y="32050"/>
                        <a:pt x="532" y="53"/>
                      </a:cubicBezTo>
                      <a:cubicBezTo>
                        <a:pt x="355" y="-36"/>
                        <a:pt x="0" y="-36"/>
                        <a:pt x="0" y="230"/>
                      </a:cubicBezTo>
                      <a:lnTo>
                        <a:pt x="0" y="23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0" name="任意多边形: 形状 369"/>
                <p:cNvSpPr/>
                <p:nvPr>
                  <p:custDataLst>
                    <p:tags r:id="rId115"/>
                  </p:custDataLst>
                </p:nvPr>
              </p:nvSpPr>
              <p:spPr>
                <a:xfrm>
                  <a:off x="7591624" y="2930101"/>
                  <a:ext cx="295082" cy="409397"/>
                </a:xfrm>
                <a:custGeom>
                  <a:avLst/>
                  <a:gdLst>
                    <a:gd name="connsiteX0" fmla="*/ 283556 w 295082"/>
                    <a:gd name="connsiteY0" fmla="*/ 401926 h 409397"/>
                    <a:gd name="connsiteX1" fmla="*/ 170723 w 295082"/>
                    <a:gd name="connsiteY1" fmla="*/ 370726 h 409397"/>
                    <a:gd name="connsiteX2" fmla="*/ 81822 w 295082"/>
                    <a:gd name="connsiteY2" fmla="*/ 319140 h 409397"/>
                    <a:gd name="connsiteX3" fmla="*/ 22170 w 295082"/>
                    <a:gd name="connsiteY3" fmla="*/ 140362 h 409397"/>
                    <a:gd name="connsiteX4" fmla="*/ 9672 w 295082"/>
                    <a:gd name="connsiteY4" fmla="*/ 4750 h 409397"/>
                    <a:gd name="connsiteX5" fmla="*/ 2493 w 295082"/>
                    <a:gd name="connsiteY5" fmla="*/ 9093 h 409397"/>
                    <a:gd name="connsiteX6" fmla="*/ 151135 w 295082"/>
                    <a:gd name="connsiteY6" fmla="*/ 126624 h 409397"/>
                    <a:gd name="connsiteX7" fmla="*/ 209546 w 295082"/>
                    <a:gd name="connsiteY7" fmla="*/ 200457 h 409397"/>
                    <a:gd name="connsiteX8" fmla="*/ 250850 w 295082"/>
                    <a:gd name="connsiteY8" fmla="*/ 297513 h 409397"/>
                    <a:gd name="connsiteX9" fmla="*/ 286747 w 295082"/>
                    <a:gd name="connsiteY9" fmla="*/ 407155 h 409397"/>
                    <a:gd name="connsiteX10" fmla="*/ 294547 w 295082"/>
                    <a:gd name="connsiteY10" fmla="*/ 402280 h 409397"/>
                    <a:gd name="connsiteX11" fmla="*/ 262638 w 295082"/>
                    <a:gd name="connsiteY11" fmla="*/ 302477 h 409397"/>
                    <a:gd name="connsiteX12" fmla="*/ 222575 w 295082"/>
                    <a:gd name="connsiteY12" fmla="*/ 203116 h 409397"/>
                    <a:gd name="connsiteX13" fmla="*/ 95028 w 295082"/>
                    <a:gd name="connsiteY13" fmla="*/ 64225 h 409397"/>
                    <a:gd name="connsiteX14" fmla="*/ 7191 w 295082"/>
                    <a:gd name="connsiteY14" fmla="*/ 673 h 409397"/>
                    <a:gd name="connsiteX15" fmla="*/ 11 w 295082"/>
                    <a:gd name="connsiteY15" fmla="*/ 5016 h 409397"/>
                    <a:gd name="connsiteX16" fmla="*/ 11622 w 295082"/>
                    <a:gd name="connsiteY16" fmla="*/ 130878 h 409397"/>
                    <a:gd name="connsiteX17" fmla="*/ 26070 w 295082"/>
                    <a:gd name="connsiteY17" fmla="*/ 231037 h 409397"/>
                    <a:gd name="connsiteX18" fmla="*/ 67817 w 295082"/>
                    <a:gd name="connsiteY18" fmla="*/ 317545 h 409397"/>
                    <a:gd name="connsiteX19" fmla="*/ 153794 w 295082"/>
                    <a:gd name="connsiteY19" fmla="*/ 373917 h 409397"/>
                    <a:gd name="connsiteX20" fmla="*/ 283113 w 295082"/>
                    <a:gd name="connsiteY20" fmla="*/ 405649 h 409397"/>
                    <a:gd name="connsiteX21" fmla="*/ 283556 w 295082"/>
                    <a:gd name="connsiteY21" fmla="*/ 401926 h 409397"/>
                    <a:gd name="connsiteX22" fmla="*/ 283556 w 295082"/>
                    <a:gd name="connsiteY22" fmla="*/ 401926 h 409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95082" h="409397">
                      <a:moveTo>
                        <a:pt x="283556" y="401926"/>
                      </a:moveTo>
                      <a:cubicBezTo>
                        <a:pt x="245620" y="392619"/>
                        <a:pt x="207507" y="383933"/>
                        <a:pt x="170723" y="370726"/>
                      </a:cubicBezTo>
                      <a:cubicBezTo>
                        <a:pt x="138371" y="359115"/>
                        <a:pt x="106197" y="343958"/>
                        <a:pt x="81822" y="319140"/>
                      </a:cubicBezTo>
                      <a:cubicBezTo>
                        <a:pt x="35997" y="272429"/>
                        <a:pt x="27931" y="202407"/>
                        <a:pt x="22170" y="140362"/>
                      </a:cubicBezTo>
                      <a:cubicBezTo>
                        <a:pt x="17916" y="95158"/>
                        <a:pt x="13838" y="49954"/>
                        <a:pt x="9672" y="4750"/>
                      </a:cubicBezTo>
                      <a:cubicBezTo>
                        <a:pt x="7279" y="6168"/>
                        <a:pt x="4886" y="7675"/>
                        <a:pt x="2493" y="9093"/>
                      </a:cubicBezTo>
                      <a:cubicBezTo>
                        <a:pt x="54433" y="45079"/>
                        <a:pt x="106551" y="81508"/>
                        <a:pt x="151135" y="126624"/>
                      </a:cubicBezTo>
                      <a:cubicBezTo>
                        <a:pt x="173205" y="149049"/>
                        <a:pt x="193237" y="173512"/>
                        <a:pt x="209546" y="200457"/>
                      </a:cubicBezTo>
                      <a:cubicBezTo>
                        <a:pt x="227805" y="230682"/>
                        <a:pt x="240834" y="263743"/>
                        <a:pt x="250850" y="297513"/>
                      </a:cubicBezTo>
                      <a:cubicBezTo>
                        <a:pt x="261752" y="334120"/>
                        <a:pt x="267602" y="373651"/>
                        <a:pt x="286747" y="407155"/>
                      </a:cubicBezTo>
                      <a:cubicBezTo>
                        <a:pt x="289761" y="412385"/>
                        <a:pt x="297118" y="407510"/>
                        <a:pt x="294547" y="402280"/>
                      </a:cubicBezTo>
                      <a:cubicBezTo>
                        <a:pt x="279213" y="370460"/>
                        <a:pt x="272211" y="336158"/>
                        <a:pt x="262638" y="302477"/>
                      </a:cubicBezTo>
                      <a:cubicBezTo>
                        <a:pt x="252800" y="268086"/>
                        <a:pt x="240302" y="234228"/>
                        <a:pt x="222575" y="203116"/>
                      </a:cubicBezTo>
                      <a:cubicBezTo>
                        <a:pt x="191109" y="147896"/>
                        <a:pt x="144664" y="103136"/>
                        <a:pt x="95028" y="64225"/>
                      </a:cubicBezTo>
                      <a:cubicBezTo>
                        <a:pt x="66576" y="41888"/>
                        <a:pt x="36884" y="21236"/>
                        <a:pt x="7191" y="673"/>
                      </a:cubicBezTo>
                      <a:cubicBezTo>
                        <a:pt x="4266" y="-1366"/>
                        <a:pt x="-255" y="1559"/>
                        <a:pt x="11" y="5016"/>
                      </a:cubicBezTo>
                      <a:cubicBezTo>
                        <a:pt x="3911" y="46941"/>
                        <a:pt x="7722" y="88865"/>
                        <a:pt x="11622" y="130878"/>
                      </a:cubicBezTo>
                      <a:cubicBezTo>
                        <a:pt x="14725" y="164471"/>
                        <a:pt x="17916" y="198242"/>
                        <a:pt x="26070" y="231037"/>
                      </a:cubicBezTo>
                      <a:cubicBezTo>
                        <a:pt x="33870" y="262414"/>
                        <a:pt x="46722" y="292816"/>
                        <a:pt x="67817" y="317545"/>
                      </a:cubicBezTo>
                      <a:cubicBezTo>
                        <a:pt x="90508" y="344136"/>
                        <a:pt x="121708" y="361242"/>
                        <a:pt x="153794" y="373917"/>
                      </a:cubicBezTo>
                      <a:cubicBezTo>
                        <a:pt x="195009" y="390137"/>
                        <a:pt x="238884" y="402458"/>
                        <a:pt x="283113" y="405649"/>
                      </a:cubicBezTo>
                      <a:cubicBezTo>
                        <a:pt x="285240" y="405737"/>
                        <a:pt x="285595" y="402369"/>
                        <a:pt x="283556" y="401926"/>
                      </a:cubicBezTo>
                      <a:lnTo>
                        <a:pt x="283556" y="4019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1" name="任意多边形: 形状 370"/>
                <p:cNvSpPr/>
                <p:nvPr>
                  <p:custDataLst>
                    <p:tags r:id="rId116"/>
                  </p:custDataLst>
                </p:nvPr>
              </p:nvSpPr>
              <p:spPr>
                <a:xfrm>
                  <a:off x="7893249" y="2978348"/>
                  <a:ext cx="203809" cy="426121"/>
                </a:xfrm>
                <a:custGeom>
                  <a:avLst/>
                  <a:gdLst>
                    <a:gd name="connsiteX0" fmla="*/ 181360 w 203809"/>
                    <a:gd name="connsiteY0" fmla="*/ 423436 h 426121"/>
                    <a:gd name="connsiteX1" fmla="*/ 109832 w 203809"/>
                    <a:gd name="connsiteY1" fmla="*/ 363962 h 426121"/>
                    <a:gd name="connsiteX2" fmla="*/ 48762 w 203809"/>
                    <a:gd name="connsiteY2" fmla="*/ 296244 h 426121"/>
                    <a:gd name="connsiteX3" fmla="*/ 13396 w 203809"/>
                    <a:gd name="connsiteY3" fmla="*/ 217270 h 426121"/>
                    <a:gd name="connsiteX4" fmla="*/ 15701 w 203809"/>
                    <a:gd name="connsiteY4" fmla="*/ 120302 h 426121"/>
                    <a:gd name="connsiteX5" fmla="*/ 38303 w 203809"/>
                    <a:gd name="connsiteY5" fmla="*/ 6051 h 426121"/>
                    <a:gd name="connsiteX6" fmla="*/ 29616 w 203809"/>
                    <a:gd name="connsiteY6" fmla="*/ 7381 h 426121"/>
                    <a:gd name="connsiteX7" fmla="*/ 133231 w 203809"/>
                    <a:gd name="connsiteY7" fmla="*/ 154870 h 426121"/>
                    <a:gd name="connsiteX8" fmla="*/ 176929 w 203809"/>
                    <a:gd name="connsiteY8" fmla="*/ 234376 h 426121"/>
                    <a:gd name="connsiteX9" fmla="*/ 190844 w 203809"/>
                    <a:gd name="connsiteY9" fmla="*/ 276390 h 426121"/>
                    <a:gd name="connsiteX10" fmla="*/ 192972 w 203809"/>
                    <a:gd name="connsiteY10" fmla="*/ 319910 h 426121"/>
                    <a:gd name="connsiteX11" fmla="*/ 177904 w 203809"/>
                    <a:gd name="connsiteY11" fmla="*/ 419802 h 426121"/>
                    <a:gd name="connsiteX12" fmla="*/ 187476 w 203809"/>
                    <a:gd name="connsiteY12" fmla="*/ 422195 h 426121"/>
                    <a:gd name="connsiteX13" fmla="*/ 202633 w 203809"/>
                    <a:gd name="connsiteY13" fmla="*/ 331610 h 426121"/>
                    <a:gd name="connsiteX14" fmla="*/ 192440 w 203809"/>
                    <a:gd name="connsiteY14" fmla="*/ 244481 h 426121"/>
                    <a:gd name="connsiteX15" fmla="*/ 150249 w 203809"/>
                    <a:gd name="connsiteY15" fmla="*/ 163557 h 426121"/>
                    <a:gd name="connsiteX16" fmla="*/ 99461 w 203809"/>
                    <a:gd name="connsiteY16" fmla="*/ 84139 h 426121"/>
                    <a:gd name="connsiteX17" fmla="*/ 37062 w 203809"/>
                    <a:gd name="connsiteY17" fmla="*/ 1354 h 426121"/>
                    <a:gd name="connsiteX18" fmla="*/ 29173 w 203809"/>
                    <a:gd name="connsiteY18" fmla="*/ 3658 h 426121"/>
                    <a:gd name="connsiteX19" fmla="*/ 8255 w 203809"/>
                    <a:gd name="connsiteY19" fmla="*/ 109489 h 426121"/>
                    <a:gd name="connsiteX20" fmla="*/ 2405 w 203809"/>
                    <a:gd name="connsiteY20" fmla="*/ 209115 h 426121"/>
                    <a:gd name="connsiteX21" fmla="*/ 93611 w 203809"/>
                    <a:gd name="connsiteY21" fmla="*/ 360859 h 426121"/>
                    <a:gd name="connsiteX22" fmla="*/ 179499 w 203809"/>
                    <a:gd name="connsiteY22" fmla="*/ 425918 h 426121"/>
                    <a:gd name="connsiteX23" fmla="*/ 181360 w 203809"/>
                    <a:gd name="connsiteY23" fmla="*/ 423436 h 426121"/>
                    <a:gd name="connsiteX24" fmla="*/ 181360 w 203809"/>
                    <a:gd name="connsiteY24" fmla="*/ 423436 h 426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03809" h="426121">
                      <a:moveTo>
                        <a:pt x="181360" y="423436"/>
                      </a:moveTo>
                      <a:cubicBezTo>
                        <a:pt x="158758" y="402252"/>
                        <a:pt x="133054" y="384525"/>
                        <a:pt x="109832" y="363962"/>
                      </a:cubicBezTo>
                      <a:cubicBezTo>
                        <a:pt x="87052" y="343664"/>
                        <a:pt x="65957" y="321505"/>
                        <a:pt x="48762" y="296244"/>
                      </a:cubicBezTo>
                      <a:cubicBezTo>
                        <a:pt x="32453" y="272224"/>
                        <a:pt x="19778" y="245633"/>
                        <a:pt x="13396" y="217270"/>
                      </a:cubicBezTo>
                      <a:cubicBezTo>
                        <a:pt x="6128" y="185006"/>
                        <a:pt x="9673" y="152477"/>
                        <a:pt x="15701" y="120302"/>
                      </a:cubicBezTo>
                      <a:cubicBezTo>
                        <a:pt x="22880" y="82101"/>
                        <a:pt x="30680" y="44076"/>
                        <a:pt x="38303" y="6051"/>
                      </a:cubicBezTo>
                      <a:cubicBezTo>
                        <a:pt x="35378" y="6494"/>
                        <a:pt x="32541" y="6938"/>
                        <a:pt x="29616" y="7381"/>
                      </a:cubicBezTo>
                      <a:cubicBezTo>
                        <a:pt x="67287" y="54180"/>
                        <a:pt x="102032" y="103462"/>
                        <a:pt x="133231" y="154870"/>
                      </a:cubicBezTo>
                      <a:cubicBezTo>
                        <a:pt x="148831" y="180663"/>
                        <a:pt x="164608" y="206899"/>
                        <a:pt x="176929" y="234376"/>
                      </a:cubicBezTo>
                      <a:cubicBezTo>
                        <a:pt x="182956" y="247849"/>
                        <a:pt x="188097" y="261853"/>
                        <a:pt x="190844" y="276390"/>
                      </a:cubicBezTo>
                      <a:cubicBezTo>
                        <a:pt x="193592" y="290660"/>
                        <a:pt x="193858" y="305462"/>
                        <a:pt x="192972" y="319910"/>
                      </a:cubicBezTo>
                      <a:cubicBezTo>
                        <a:pt x="191022" y="353680"/>
                        <a:pt x="181715" y="386298"/>
                        <a:pt x="177904" y="419802"/>
                      </a:cubicBezTo>
                      <a:cubicBezTo>
                        <a:pt x="177195" y="425918"/>
                        <a:pt x="186147" y="428577"/>
                        <a:pt x="187476" y="422195"/>
                      </a:cubicBezTo>
                      <a:cubicBezTo>
                        <a:pt x="193503" y="392325"/>
                        <a:pt x="199619" y="362012"/>
                        <a:pt x="202633" y="331610"/>
                      </a:cubicBezTo>
                      <a:cubicBezTo>
                        <a:pt x="205558" y="301739"/>
                        <a:pt x="203342" y="272667"/>
                        <a:pt x="192440" y="244481"/>
                      </a:cubicBezTo>
                      <a:cubicBezTo>
                        <a:pt x="181449" y="216117"/>
                        <a:pt x="165672" y="189615"/>
                        <a:pt x="150249" y="163557"/>
                      </a:cubicBezTo>
                      <a:cubicBezTo>
                        <a:pt x="134295" y="136523"/>
                        <a:pt x="117277" y="110021"/>
                        <a:pt x="99461" y="84139"/>
                      </a:cubicBezTo>
                      <a:cubicBezTo>
                        <a:pt x="79784" y="55687"/>
                        <a:pt x="58955" y="28121"/>
                        <a:pt x="37062" y="1354"/>
                      </a:cubicBezTo>
                      <a:cubicBezTo>
                        <a:pt x="34757" y="-1394"/>
                        <a:pt x="29794" y="379"/>
                        <a:pt x="29173" y="3658"/>
                      </a:cubicBezTo>
                      <a:cubicBezTo>
                        <a:pt x="22348" y="38935"/>
                        <a:pt x="15169" y="74212"/>
                        <a:pt x="8255" y="109489"/>
                      </a:cubicBezTo>
                      <a:cubicBezTo>
                        <a:pt x="1874" y="142373"/>
                        <a:pt x="-3179" y="175700"/>
                        <a:pt x="2405" y="209115"/>
                      </a:cubicBezTo>
                      <a:cubicBezTo>
                        <a:pt x="12421" y="269121"/>
                        <a:pt x="49825" y="320353"/>
                        <a:pt x="93611" y="360859"/>
                      </a:cubicBezTo>
                      <a:cubicBezTo>
                        <a:pt x="119670" y="384968"/>
                        <a:pt x="148477" y="408457"/>
                        <a:pt x="179499" y="425918"/>
                      </a:cubicBezTo>
                      <a:cubicBezTo>
                        <a:pt x="181006" y="426804"/>
                        <a:pt x="182601" y="424588"/>
                        <a:pt x="181360" y="423436"/>
                      </a:cubicBezTo>
                      <a:lnTo>
                        <a:pt x="181360" y="4234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2" name="任意多边形: 形状 371"/>
                <p:cNvSpPr/>
                <p:nvPr>
                  <p:custDataLst>
                    <p:tags r:id="rId117"/>
                  </p:custDataLst>
                </p:nvPr>
              </p:nvSpPr>
              <p:spPr>
                <a:xfrm>
                  <a:off x="7648695" y="3450671"/>
                  <a:ext cx="362803" cy="188054"/>
                </a:xfrm>
                <a:custGeom>
                  <a:avLst/>
                  <a:gdLst>
                    <a:gd name="connsiteX0" fmla="*/ 362363 w 362803"/>
                    <a:gd name="connsiteY0" fmla="*/ 171904 h 188054"/>
                    <a:gd name="connsiteX1" fmla="*/ 332936 w 362803"/>
                    <a:gd name="connsiteY1" fmla="*/ 141502 h 188054"/>
                    <a:gd name="connsiteX2" fmla="*/ 311043 w 362803"/>
                    <a:gd name="connsiteY2" fmla="*/ 107732 h 188054"/>
                    <a:gd name="connsiteX3" fmla="*/ 253164 w 362803"/>
                    <a:gd name="connsiteY3" fmla="*/ 52778 h 188054"/>
                    <a:gd name="connsiteX4" fmla="*/ 180305 w 362803"/>
                    <a:gd name="connsiteY4" fmla="*/ 20248 h 188054"/>
                    <a:gd name="connsiteX5" fmla="*/ 99470 w 362803"/>
                    <a:gd name="connsiteY5" fmla="*/ 13867 h 188054"/>
                    <a:gd name="connsiteX6" fmla="*/ 7555 w 362803"/>
                    <a:gd name="connsiteY6" fmla="*/ 749 h 188054"/>
                    <a:gd name="connsiteX7" fmla="*/ 730 w 362803"/>
                    <a:gd name="connsiteY7" fmla="*/ 7839 h 188054"/>
                    <a:gd name="connsiteX8" fmla="*/ 103547 w 362803"/>
                    <a:gd name="connsiteY8" fmla="*/ 125193 h 188054"/>
                    <a:gd name="connsiteX9" fmla="*/ 167542 w 362803"/>
                    <a:gd name="connsiteY9" fmla="*/ 171372 h 188054"/>
                    <a:gd name="connsiteX10" fmla="*/ 244300 w 362803"/>
                    <a:gd name="connsiteY10" fmla="*/ 187504 h 188054"/>
                    <a:gd name="connsiteX11" fmla="*/ 293227 w 362803"/>
                    <a:gd name="connsiteY11" fmla="*/ 180590 h 188054"/>
                    <a:gd name="connsiteX12" fmla="*/ 343661 w 362803"/>
                    <a:gd name="connsiteY12" fmla="*/ 172701 h 188054"/>
                    <a:gd name="connsiteX13" fmla="*/ 342154 w 362803"/>
                    <a:gd name="connsiteY13" fmla="*/ 163040 h 188054"/>
                    <a:gd name="connsiteX14" fmla="*/ 256887 w 362803"/>
                    <a:gd name="connsiteY14" fmla="*/ 175893 h 188054"/>
                    <a:gd name="connsiteX15" fmla="*/ 213633 w 362803"/>
                    <a:gd name="connsiteY15" fmla="*/ 176956 h 188054"/>
                    <a:gd name="connsiteX16" fmla="*/ 177558 w 362803"/>
                    <a:gd name="connsiteY16" fmla="*/ 165079 h 188054"/>
                    <a:gd name="connsiteX17" fmla="*/ 116399 w 362803"/>
                    <a:gd name="connsiteY17" fmla="*/ 122711 h 188054"/>
                    <a:gd name="connsiteX18" fmla="*/ 61711 w 362803"/>
                    <a:gd name="connsiteY18" fmla="*/ 70416 h 188054"/>
                    <a:gd name="connsiteX19" fmla="*/ 9416 w 362803"/>
                    <a:gd name="connsiteY19" fmla="*/ 2521 h 188054"/>
                    <a:gd name="connsiteX20" fmla="*/ 2591 w 362803"/>
                    <a:gd name="connsiteY20" fmla="*/ 9612 h 188054"/>
                    <a:gd name="connsiteX21" fmla="*/ 82363 w 362803"/>
                    <a:gd name="connsiteY21" fmla="*/ 24769 h 188054"/>
                    <a:gd name="connsiteX22" fmla="*/ 166301 w 362803"/>
                    <a:gd name="connsiteY22" fmla="*/ 26719 h 188054"/>
                    <a:gd name="connsiteX23" fmla="*/ 302711 w 362803"/>
                    <a:gd name="connsiteY23" fmla="*/ 109770 h 188054"/>
                    <a:gd name="connsiteX24" fmla="*/ 328593 w 362803"/>
                    <a:gd name="connsiteY24" fmla="*/ 144959 h 188054"/>
                    <a:gd name="connsiteX25" fmla="*/ 361477 w 362803"/>
                    <a:gd name="connsiteY25" fmla="*/ 173411 h 188054"/>
                    <a:gd name="connsiteX26" fmla="*/ 362363 w 362803"/>
                    <a:gd name="connsiteY26" fmla="*/ 171904 h 188054"/>
                    <a:gd name="connsiteX27" fmla="*/ 362363 w 362803"/>
                    <a:gd name="connsiteY27" fmla="*/ 171904 h 188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62803" h="188054">
                      <a:moveTo>
                        <a:pt x="362363" y="171904"/>
                      </a:moveTo>
                      <a:cubicBezTo>
                        <a:pt x="350752" y="163661"/>
                        <a:pt x="340736" y="153468"/>
                        <a:pt x="332936" y="141502"/>
                      </a:cubicBezTo>
                      <a:cubicBezTo>
                        <a:pt x="325579" y="130245"/>
                        <a:pt x="319020" y="118545"/>
                        <a:pt x="311043" y="107732"/>
                      </a:cubicBezTo>
                      <a:cubicBezTo>
                        <a:pt x="295177" y="86105"/>
                        <a:pt x="275412" y="67668"/>
                        <a:pt x="253164" y="52778"/>
                      </a:cubicBezTo>
                      <a:cubicBezTo>
                        <a:pt x="230916" y="37975"/>
                        <a:pt x="206187" y="26896"/>
                        <a:pt x="180305" y="20248"/>
                      </a:cubicBezTo>
                      <a:cubicBezTo>
                        <a:pt x="153626" y="13423"/>
                        <a:pt x="126858" y="12449"/>
                        <a:pt x="99470" y="13867"/>
                      </a:cubicBezTo>
                      <a:cubicBezTo>
                        <a:pt x="68536" y="15462"/>
                        <a:pt x="34855" y="18564"/>
                        <a:pt x="7555" y="749"/>
                      </a:cubicBezTo>
                      <a:cubicBezTo>
                        <a:pt x="3212" y="-2088"/>
                        <a:pt x="-1929" y="3762"/>
                        <a:pt x="730" y="7839"/>
                      </a:cubicBezTo>
                      <a:cubicBezTo>
                        <a:pt x="29271" y="51537"/>
                        <a:pt x="63927" y="91245"/>
                        <a:pt x="103547" y="125193"/>
                      </a:cubicBezTo>
                      <a:cubicBezTo>
                        <a:pt x="123401" y="142211"/>
                        <a:pt x="144497" y="158874"/>
                        <a:pt x="167542" y="171372"/>
                      </a:cubicBezTo>
                      <a:cubicBezTo>
                        <a:pt x="191651" y="184490"/>
                        <a:pt x="217001" y="189897"/>
                        <a:pt x="244300" y="187504"/>
                      </a:cubicBezTo>
                      <a:cubicBezTo>
                        <a:pt x="260698" y="186086"/>
                        <a:pt x="277007" y="183072"/>
                        <a:pt x="293227" y="180590"/>
                      </a:cubicBezTo>
                      <a:cubicBezTo>
                        <a:pt x="310068" y="178020"/>
                        <a:pt x="326909" y="175627"/>
                        <a:pt x="343661" y="172701"/>
                      </a:cubicBezTo>
                      <a:cubicBezTo>
                        <a:pt x="349068" y="171727"/>
                        <a:pt x="347649" y="162331"/>
                        <a:pt x="342154" y="163040"/>
                      </a:cubicBezTo>
                      <a:cubicBezTo>
                        <a:pt x="313613" y="166852"/>
                        <a:pt x="285339" y="172081"/>
                        <a:pt x="256887" y="175893"/>
                      </a:cubicBezTo>
                      <a:cubicBezTo>
                        <a:pt x="242616" y="177754"/>
                        <a:pt x="227903" y="179083"/>
                        <a:pt x="213633" y="176956"/>
                      </a:cubicBezTo>
                      <a:cubicBezTo>
                        <a:pt x="201046" y="175095"/>
                        <a:pt x="188903" y="170752"/>
                        <a:pt x="177558" y="165079"/>
                      </a:cubicBezTo>
                      <a:cubicBezTo>
                        <a:pt x="155399" y="154000"/>
                        <a:pt x="135367" y="138488"/>
                        <a:pt x="116399" y="122711"/>
                      </a:cubicBezTo>
                      <a:cubicBezTo>
                        <a:pt x="96988" y="106579"/>
                        <a:pt x="78729" y="89030"/>
                        <a:pt x="61711" y="70416"/>
                      </a:cubicBezTo>
                      <a:cubicBezTo>
                        <a:pt x="42477" y="49232"/>
                        <a:pt x="25016" y="26453"/>
                        <a:pt x="9416" y="2521"/>
                      </a:cubicBezTo>
                      <a:cubicBezTo>
                        <a:pt x="7112" y="4914"/>
                        <a:pt x="4896" y="7308"/>
                        <a:pt x="2591" y="9612"/>
                      </a:cubicBezTo>
                      <a:cubicBezTo>
                        <a:pt x="26257" y="25123"/>
                        <a:pt x="54975" y="26098"/>
                        <a:pt x="82363" y="24769"/>
                      </a:cubicBezTo>
                      <a:cubicBezTo>
                        <a:pt x="110638" y="23439"/>
                        <a:pt x="138292" y="21312"/>
                        <a:pt x="166301" y="26719"/>
                      </a:cubicBezTo>
                      <a:cubicBezTo>
                        <a:pt x="219571" y="37089"/>
                        <a:pt x="269384" y="66782"/>
                        <a:pt x="302711" y="109770"/>
                      </a:cubicBezTo>
                      <a:cubicBezTo>
                        <a:pt x="311663" y="121293"/>
                        <a:pt x="319375" y="133702"/>
                        <a:pt x="328593" y="144959"/>
                      </a:cubicBezTo>
                      <a:cubicBezTo>
                        <a:pt x="337899" y="156393"/>
                        <a:pt x="347472" y="167827"/>
                        <a:pt x="361477" y="173411"/>
                      </a:cubicBezTo>
                      <a:cubicBezTo>
                        <a:pt x="362540" y="174031"/>
                        <a:pt x="363338" y="172613"/>
                        <a:pt x="362363" y="171904"/>
                      </a:cubicBezTo>
                      <a:lnTo>
                        <a:pt x="362363" y="1719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3" name="任意多边形: 形状 372"/>
                <p:cNvSpPr/>
                <p:nvPr>
                  <p:custDataLst>
                    <p:tags r:id="rId118"/>
                  </p:custDataLst>
                </p:nvPr>
              </p:nvSpPr>
              <p:spPr>
                <a:xfrm>
                  <a:off x="8212287" y="3208662"/>
                  <a:ext cx="107149" cy="517098"/>
                </a:xfrm>
                <a:custGeom>
                  <a:avLst/>
                  <a:gdLst>
                    <a:gd name="connsiteX0" fmla="*/ 105805 w 107149"/>
                    <a:gd name="connsiteY0" fmla="*/ 517 h 517098"/>
                    <a:gd name="connsiteX1" fmla="*/ 90826 w 107149"/>
                    <a:gd name="connsiteY1" fmla="*/ 105727 h 517098"/>
                    <a:gd name="connsiteX2" fmla="*/ 72035 w 107149"/>
                    <a:gd name="connsiteY2" fmla="*/ 209342 h 517098"/>
                    <a:gd name="connsiteX3" fmla="*/ 40126 w 107149"/>
                    <a:gd name="connsiteY3" fmla="*/ 311450 h 517098"/>
                    <a:gd name="connsiteX4" fmla="*/ 5027 w 107149"/>
                    <a:gd name="connsiteY4" fmla="*/ 409747 h 517098"/>
                    <a:gd name="connsiteX5" fmla="*/ 329 w 107149"/>
                    <a:gd name="connsiteY5" fmla="*/ 464258 h 517098"/>
                    <a:gd name="connsiteX6" fmla="*/ 14599 w 107149"/>
                    <a:gd name="connsiteY6" fmla="*/ 515312 h 517098"/>
                    <a:gd name="connsiteX7" fmla="*/ 21956 w 107149"/>
                    <a:gd name="connsiteY7" fmla="*/ 511944 h 517098"/>
                    <a:gd name="connsiteX8" fmla="*/ 14422 w 107149"/>
                    <a:gd name="connsiteY8" fmla="*/ 489696 h 517098"/>
                    <a:gd name="connsiteX9" fmla="*/ 10345 w 107149"/>
                    <a:gd name="connsiteY9" fmla="*/ 465942 h 517098"/>
                    <a:gd name="connsiteX10" fmla="*/ 13624 w 107149"/>
                    <a:gd name="connsiteY10" fmla="*/ 416838 h 517098"/>
                    <a:gd name="connsiteX11" fmla="*/ 48015 w 107149"/>
                    <a:gd name="connsiteY11" fmla="*/ 318187 h 517098"/>
                    <a:gd name="connsiteX12" fmla="*/ 97473 w 107149"/>
                    <a:gd name="connsiteY12" fmla="*/ 116984 h 517098"/>
                    <a:gd name="connsiteX13" fmla="*/ 107135 w 107149"/>
                    <a:gd name="connsiteY13" fmla="*/ 694 h 517098"/>
                    <a:gd name="connsiteX14" fmla="*/ 105805 w 107149"/>
                    <a:gd name="connsiteY14" fmla="*/ 517 h 517098"/>
                    <a:gd name="connsiteX15" fmla="*/ 105805 w 107149"/>
                    <a:gd name="connsiteY15" fmla="*/ 517 h 517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7149" h="517098">
                      <a:moveTo>
                        <a:pt x="105805" y="517"/>
                      </a:moveTo>
                      <a:cubicBezTo>
                        <a:pt x="101373" y="35705"/>
                        <a:pt x="95789" y="70628"/>
                        <a:pt x="90826" y="105727"/>
                      </a:cubicBezTo>
                      <a:cubicBezTo>
                        <a:pt x="85862" y="140472"/>
                        <a:pt x="80101" y="175129"/>
                        <a:pt x="72035" y="209342"/>
                      </a:cubicBezTo>
                      <a:cubicBezTo>
                        <a:pt x="63881" y="244087"/>
                        <a:pt x="53421" y="278301"/>
                        <a:pt x="40126" y="311450"/>
                      </a:cubicBezTo>
                      <a:cubicBezTo>
                        <a:pt x="27185" y="343714"/>
                        <a:pt x="12560" y="375711"/>
                        <a:pt x="5027" y="409747"/>
                      </a:cubicBezTo>
                      <a:cubicBezTo>
                        <a:pt x="1127" y="427563"/>
                        <a:pt x="-823" y="446088"/>
                        <a:pt x="329" y="464258"/>
                      </a:cubicBezTo>
                      <a:cubicBezTo>
                        <a:pt x="1481" y="481099"/>
                        <a:pt x="4495" y="501308"/>
                        <a:pt x="14599" y="515312"/>
                      </a:cubicBezTo>
                      <a:cubicBezTo>
                        <a:pt x="17258" y="518946"/>
                        <a:pt x="23374" y="516642"/>
                        <a:pt x="21956" y="511944"/>
                      </a:cubicBezTo>
                      <a:cubicBezTo>
                        <a:pt x="19740" y="504410"/>
                        <a:pt x="16460" y="497231"/>
                        <a:pt x="14422" y="489696"/>
                      </a:cubicBezTo>
                      <a:cubicBezTo>
                        <a:pt x="12295" y="481897"/>
                        <a:pt x="11054" y="474008"/>
                        <a:pt x="10345" y="465942"/>
                      </a:cubicBezTo>
                      <a:cubicBezTo>
                        <a:pt x="9104" y="449545"/>
                        <a:pt x="10433" y="432970"/>
                        <a:pt x="13624" y="416838"/>
                      </a:cubicBezTo>
                      <a:cubicBezTo>
                        <a:pt x="20449" y="382536"/>
                        <a:pt x="34985" y="350450"/>
                        <a:pt x="48015" y="318187"/>
                      </a:cubicBezTo>
                      <a:cubicBezTo>
                        <a:pt x="73985" y="253660"/>
                        <a:pt x="88610" y="185765"/>
                        <a:pt x="97473" y="116984"/>
                      </a:cubicBezTo>
                      <a:cubicBezTo>
                        <a:pt x="102437" y="78339"/>
                        <a:pt x="104298" y="39517"/>
                        <a:pt x="107135" y="694"/>
                      </a:cubicBezTo>
                      <a:cubicBezTo>
                        <a:pt x="107312" y="-104"/>
                        <a:pt x="105894" y="-281"/>
                        <a:pt x="105805" y="517"/>
                      </a:cubicBezTo>
                      <a:lnTo>
                        <a:pt x="105805" y="5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4" name="任意多边形: 形状 373"/>
                <p:cNvSpPr/>
                <p:nvPr>
                  <p:custDataLst>
                    <p:tags r:id="rId119"/>
                  </p:custDataLst>
                </p:nvPr>
              </p:nvSpPr>
              <p:spPr>
                <a:xfrm>
                  <a:off x="8222867" y="3069364"/>
                  <a:ext cx="180822" cy="413214"/>
                </a:xfrm>
                <a:custGeom>
                  <a:avLst/>
                  <a:gdLst>
                    <a:gd name="connsiteX0" fmla="*/ 48071 w 180822"/>
                    <a:gd name="connsiteY0" fmla="*/ 410419 h 413214"/>
                    <a:gd name="connsiteX1" fmla="*/ 34598 w 180822"/>
                    <a:gd name="connsiteY1" fmla="*/ 337206 h 413214"/>
                    <a:gd name="connsiteX2" fmla="*/ 17757 w 180822"/>
                    <a:gd name="connsiteY2" fmla="*/ 297941 h 413214"/>
                    <a:gd name="connsiteX3" fmla="*/ 9691 w 180822"/>
                    <a:gd name="connsiteY3" fmla="*/ 256814 h 413214"/>
                    <a:gd name="connsiteX4" fmla="*/ 49400 w 180822"/>
                    <a:gd name="connsiteY4" fmla="*/ 90533 h 413214"/>
                    <a:gd name="connsiteX5" fmla="*/ 100720 w 180822"/>
                    <a:gd name="connsiteY5" fmla="*/ 6684 h 413214"/>
                    <a:gd name="connsiteX6" fmla="*/ 93009 w 180822"/>
                    <a:gd name="connsiteY6" fmla="*/ 6861 h 413214"/>
                    <a:gd name="connsiteX7" fmla="*/ 170299 w 180822"/>
                    <a:gd name="connsiteY7" fmla="*/ 169507 h 413214"/>
                    <a:gd name="connsiteX8" fmla="*/ 119865 w 180822"/>
                    <a:gd name="connsiteY8" fmla="*/ 334015 h 413214"/>
                    <a:gd name="connsiteX9" fmla="*/ 88843 w 180822"/>
                    <a:gd name="connsiteY9" fmla="*/ 374344 h 413214"/>
                    <a:gd name="connsiteX10" fmla="*/ 51350 w 180822"/>
                    <a:gd name="connsiteY10" fmla="*/ 402973 h 413214"/>
                    <a:gd name="connsiteX11" fmla="*/ 54364 w 180822"/>
                    <a:gd name="connsiteY11" fmla="*/ 413078 h 413214"/>
                    <a:gd name="connsiteX12" fmla="*/ 89375 w 180822"/>
                    <a:gd name="connsiteY12" fmla="*/ 389678 h 413214"/>
                    <a:gd name="connsiteX13" fmla="*/ 118802 w 180822"/>
                    <a:gd name="connsiteY13" fmla="*/ 353249 h 413214"/>
                    <a:gd name="connsiteX14" fmla="*/ 164449 w 180822"/>
                    <a:gd name="connsiteY14" fmla="*/ 273122 h 413214"/>
                    <a:gd name="connsiteX15" fmla="*/ 180669 w 180822"/>
                    <a:gd name="connsiteY15" fmla="*/ 184132 h 413214"/>
                    <a:gd name="connsiteX16" fmla="*/ 157181 w 180822"/>
                    <a:gd name="connsiteY16" fmla="*/ 95231 h 413214"/>
                    <a:gd name="connsiteX17" fmla="*/ 100543 w 180822"/>
                    <a:gd name="connsiteY17" fmla="*/ 2075 h 413214"/>
                    <a:gd name="connsiteX18" fmla="*/ 92831 w 180822"/>
                    <a:gd name="connsiteY18" fmla="*/ 2252 h 413214"/>
                    <a:gd name="connsiteX19" fmla="*/ 12085 w 180822"/>
                    <a:gd name="connsiteY19" fmla="*/ 157010 h 413214"/>
                    <a:gd name="connsiteX20" fmla="*/ 17491 w 180822"/>
                    <a:gd name="connsiteY20" fmla="*/ 321872 h 413214"/>
                    <a:gd name="connsiteX21" fmla="*/ 37789 w 180822"/>
                    <a:gd name="connsiteY21" fmla="*/ 364949 h 413214"/>
                    <a:gd name="connsiteX22" fmla="*/ 45234 w 180822"/>
                    <a:gd name="connsiteY22" fmla="*/ 409710 h 413214"/>
                    <a:gd name="connsiteX23" fmla="*/ 48071 w 180822"/>
                    <a:gd name="connsiteY23" fmla="*/ 410419 h 413214"/>
                    <a:gd name="connsiteX24" fmla="*/ 48071 w 180822"/>
                    <a:gd name="connsiteY24" fmla="*/ 410419 h 413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80822" h="413214">
                      <a:moveTo>
                        <a:pt x="48071" y="410419"/>
                      </a:moveTo>
                      <a:cubicBezTo>
                        <a:pt x="59150" y="386222"/>
                        <a:pt x="45323" y="359010"/>
                        <a:pt x="34598" y="337206"/>
                      </a:cubicBezTo>
                      <a:cubicBezTo>
                        <a:pt x="28305" y="324354"/>
                        <a:pt x="22012" y="311590"/>
                        <a:pt x="17757" y="297941"/>
                      </a:cubicBezTo>
                      <a:cubicBezTo>
                        <a:pt x="13591" y="284557"/>
                        <a:pt x="10932" y="270729"/>
                        <a:pt x="9691" y="256814"/>
                      </a:cubicBezTo>
                      <a:cubicBezTo>
                        <a:pt x="4551" y="198580"/>
                        <a:pt x="22721" y="141587"/>
                        <a:pt x="49400" y="90533"/>
                      </a:cubicBezTo>
                      <a:cubicBezTo>
                        <a:pt x="64557" y="61461"/>
                        <a:pt x="82373" y="33895"/>
                        <a:pt x="100720" y="6684"/>
                      </a:cubicBezTo>
                      <a:cubicBezTo>
                        <a:pt x="98150" y="6773"/>
                        <a:pt x="95579" y="6773"/>
                        <a:pt x="93009" y="6861"/>
                      </a:cubicBezTo>
                      <a:cubicBezTo>
                        <a:pt x="126779" y="55877"/>
                        <a:pt x="163385" y="108704"/>
                        <a:pt x="170299" y="169507"/>
                      </a:cubicBezTo>
                      <a:cubicBezTo>
                        <a:pt x="177035" y="228893"/>
                        <a:pt x="152749" y="285886"/>
                        <a:pt x="119865" y="334015"/>
                      </a:cubicBezTo>
                      <a:cubicBezTo>
                        <a:pt x="110293" y="348020"/>
                        <a:pt x="99834" y="361403"/>
                        <a:pt x="88843" y="374344"/>
                      </a:cubicBezTo>
                      <a:cubicBezTo>
                        <a:pt x="78561" y="386487"/>
                        <a:pt x="67482" y="399428"/>
                        <a:pt x="51350" y="402973"/>
                      </a:cubicBezTo>
                      <a:cubicBezTo>
                        <a:pt x="44791" y="404392"/>
                        <a:pt x="47805" y="414496"/>
                        <a:pt x="54364" y="413078"/>
                      </a:cubicBezTo>
                      <a:cubicBezTo>
                        <a:pt x="68634" y="409887"/>
                        <a:pt x="79802" y="400226"/>
                        <a:pt x="89375" y="389678"/>
                      </a:cubicBezTo>
                      <a:cubicBezTo>
                        <a:pt x="99834" y="378156"/>
                        <a:pt x="109584" y="365835"/>
                        <a:pt x="118802" y="353249"/>
                      </a:cubicBezTo>
                      <a:cubicBezTo>
                        <a:pt x="137061" y="328431"/>
                        <a:pt x="153192" y="301840"/>
                        <a:pt x="164449" y="273122"/>
                      </a:cubicBezTo>
                      <a:cubicBezTo>
                        <a:pt x="175528" y="244848"/>
                        <a:pt x="181910" y="214623"/>
                        <a:pt x="180669" y="184132"/>
                      </a:cubicBezTo>
                      <a:cubicBezTo>
                        <a:pt x="179340" y="153199"/>
                        <a:pt x="170210" y="123240"/>
                        <a:pt x="157181" y="95231"/>
                      </a:cubicBezTo>
                      <a:cubicBezTo>
                        <a:pt x="141758" y="62259"/>
                        <a:pt x="121195" y="31945"/>
                        <a:pt x="100543" y="2075"/>
                      </a:cubicBezTo>
                      <a:cubicBezTo>
                        <a:pt x="98504" y="-850"/>
                        <a:pt x="94781" y="-584"/>
                        <a:pt x="92831" y="2252"/>
                      </a:cubicBezTo>
                      <a:cubicBezTo>
                        <a:pt x="60391" y="50559"/>
                        <a:pt x="28925" y="100815"/>
                        <a:pt x="12085" y="157010"/>
                      </a:cubicBezTo>
                      <a:cubicBezTo>
                        <a:pt x="-3959" y="210546"/>
                        <a:pt x="-5820" y="270109"/>
                        <a:pt x="17491" y="321872"/>
                      </a:cubicBezTo>
                      <a:cubicBezTo>
                        <a:pt x="24050" y="336320"/>
                        <a:pt x="32028" y="350147"/>
                        <a:pt x="37789" y="364949"/>
                      </a:cubicBezTo>
                      <a:cubicBezTo>
                        <a:pt x="43462" y="379485"/>
                        <a:pt x="46121" y="394110"/>
                        <a:pt x="45234" y="409710"/>
                      </a:cubicBezTo>
                      <a:cubicBezTo>
                        <a:pt x="45234" y="411217"/>
                        <a:pt x="47539" y="411749"/>
                        <a:pt x="48071" y="410419"/>
                      </a:cubicBezTo>
                      <a:lnTo>
                        <a:pt x="48071" y="4104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5" name="任意多边形: 形状 374"/>
                <p:cNvSpPr/>
                <p:nvPr>
                  <p:custDataLst>
                    <p:tags r:id="rId120"/>
                  </p:custDataLst>
                </p:nvPr>
              </p:nvSpPr>
              <p:spPr>
                <a:xfrm>
                  <a:off x="7965035" y="3689092"/>
                  <a:ext cx="194256" cy="251792"/>
                </a:xfrm>
                <a:custGeom>
                  <a:avLst/>
                  <a:gdLst>
                    <a:gd name="connsiteX0" fmla="*/ 1174 w 194256"/>
                    <a:gd name="connsiteY0" fmla="*/ 251596 h 251792"/>
                    <a:gd name="connsiteX1" fmla="*/ 30601 w 194256"/>
                    <a:gd name="connsiteY1" fmla="*/ 202049 h 251792"/>
                    <a:gd name="connsiteX2" fmla="*/ 51164 w 194256"/>
                    <a:gd name="connsiteY2" fmla="*/ 141688 h 251792"/>
                    <a:gd name="connsiteX3" fmla="*/ 127125 w 194256"/>
                    <a:gd name="connsiteY3" fmla="*/ 35237 h 251792"/>
                    <a:gd name="connsiteX4" fmla="*/ 158147 w 194256"/>
                    <a:gd name="connsiteY4" fmla="*/ 17776 h 251792"/>
                    <a:gd name="connsiteX5" fmla="*/ 173836 w 194256"/>
                    <a:gd name="connsiteY5" fmla="*/ 12369 h 251792"/>
                    <a:gd name="connsiteX6" fmla="*/ 191563 w 194256"/>
                    <a:gd name="connsiteY6" fmla="*/ 7848 h 251792"/>
                    <a:gd name="connsiteX7" fmla="*/ 190322 w 194256"/>
                    <a:gd name="connsiteY7" fmla="*/ 137 h 251792"/>
                    <a:gd name="connsiteX8" fmla="*/ 160363 w 194256"/>
                    <a:gd name="connsiteY8" fmla="*/ 6962 h 251792"/>
                    <a:gd name="connsiteX9" fmla="*/ 131911 w 194256"/>
                    <a:gd name="connsiteY9" fmla="*/ 21144 h 251792"/>
                    <a:gd name="connsiteX10" fmla="*/ 85378 w 194256"/>
                    <a:gd name="connsiteY10" fmla="*/ 63245 h 251792"/>
                    <a:gd name="connsiteX11" fmla="*/ 30601 w 194256"/>
                    <a:gd name="connsiteY11" fmla="*/ 184765 h 251792"/>
                    <a:gd name="connsiteX12" fmla="*/ 199 w 194256"/>
                    <a:gd name="connsiteY12" fmla="*/ 250444 h 251792"/>
                    <a:gd name="connsiteX13" fmla="*/ 1174 w 194256"/>
                    <a:gd name="connsiteY13" fmla="*/ 251596 h 251792"/>
                    <a:gd name="connsiteX14" fmla="*/ 1174 w 194256"/>
                    <a:gd name="connsiteY14" fmla="*/ 251596 h 251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4256" h="251792">
                      <a:moveTo>
                        <a:pt x="1174" y="251596"/>
                      </a:moveTo>
                      <a:cubicBezTo>
                        <a:pt x="15710" y="238123"/>
                        <a:pt x="24130" y="220485"/>
                        <a:pt x="30601" y="202049"/>
                      </a:cubicBezTo>
                      <a:cubicBezTo>
                        <a:pt x="37603" y="182017"/>
                        <a:pt x="43542" y="161543"/>
                        <a:pt x="51164" y="141688"/>
                      </a:cubicBezTo>
                      <a:cubicBezTo>
                        <a:pt x="66941" y="100650"/>
                        <a:pt x="90873" y="61207"/>
                        <a:pt x="127125" y="35237"/>
                      </a:cubicBezTo>
                      <a:cubicBezTo>
                        <a:pt x="136786" y="28323"/>
                        <a:pt x="147156" y="22296"/>
                        <a:pt x="158147" y="17776"/>
                      </a:cubicBezTo>
                      <a:cubicBezTo>
                        <a:pt x="163288" y="15648"/>
                        <a:pt x="168518" y="13876"/>
                        <a:pt x="173836" y="12369"/>
                      </a:cubicBezTo>
                      <a:cubicBezTo>
                        <a:pt x="179686" y="10773"/>
                        <a:pt x="185979" y="10153"/>
                        <a:pt x="191563" y="7848"/>
                      </a:cubicBezTo>
                      <a:cubicBezTo>
                        <a:pt x="195817" y="6076"/>
                        <a:pt x="194754" y="580"/>
                        <a:pt x="190322" y="137"/>
                      </a:cubicBezTo>
                      <a:cubicBezTo>
                        <a:pt x="180572" y="-838"/>
                        <a:pt x="169315" y="3594"/>
                        <a:pt x="160363" y="6962"/>
                      </a:cubicBezTo>
                      <a:cubicBezTo>
                        <a:pt x="150436" y="10685"/>
                        <a:pt x="140863" y="15471"/>
                        <a:pt x="131911" y="21144"/>
                      </a:cubicBezTo>
                      <a:cubicBezTo>
                        <a:pt x="114095" y="32312"/>
                        <a:pt x="98407" y="46848"/>
                        <a:pt x="85378" y="63245"/>
                      </a:cubicBezTo>
                      <a:cubicBezTo>
                        <a:pt x="57280" y="98700"/>
                        <a:pt x="41503" y="141334"/>
                        <a:pt x="30601" y="184765"/>
                      </a:cubicBezTo>
                      <a:cubicBezTo>
                        <a:pt x="24751" y="208165"/>
                        <a:pt x="17128" y="232539"/>
                        <a:pt x="199" y="250444"/>
                      </a:cubicBezTo>
                      <a:cubicBezTo>
                        <a:pt x="-422" y="251242"/>
                        <a:pt x="553" y="252217"/>
                        <a:pt x="1174" y="251596"/>
                      </a:cubicBezTo>
                      <a:lnTo>
                        <a:pt x="1174" y="25159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76" name="任意多边形: 形状 375"/>
                <p:cNvSpPr/>
                <p:nvPr>
                  <p:custDataLst>
                    <p:tags r:id="rId121"/>
                  </p:custDataLst>
                </p:nvPr>
              </p:nvSpPr>
              <p:spPr>
                <a:xfrm>
                  <a:off x="7881663" y="3741899"/>
                  <a:ext cx="203659" cy="355004"/>
                </a:xfrm>
                <a:custGeom>
                  <a:avLst/>
                  <a:gdLst>
                    <a:gd name="connsiteX0" fmla="*/ 180981 w 203659"/>
                    <a:gd name="connsiteY0" fmla="*/ 1486 h 355004"/>
                    <a:gd name="connsiteX1" fmla="*/ 141627 w 203659"/>
                    <a:gd name="connsiteY1" fmla="*/ 12566 h 355004"/>
                    <a:gd name="connsiteX2" fmla="*/ 106261 w 203659"/>
                    <a:gd name="connsiteY2" fmla="*/ 28254 h 355004"/>
                    <a:gd name="connsiteX3" fmla="*/ 44926 w 203659"/>
                    <a:gd name="connsiteY3" fmla="*/ 75142 h 355004"/>
                    <a:gd name="connsiteX4" fmla="*/ 7344 w 203659"/>
                    <a:gd name="connsiteY4" fmla="*/ 237789 h 355004"/>
                    <a:gd name="connsiteX5" fmla="*/ 165 w 203659"/>
                    <a:gd name="connsiteY5" fmla="*/ 348494 h 355004"/>
                    <a:gd name="connsiteX6" fmla="*/ 8053 w 203659"/>
                    <a:gd name="connsiteY6" fmla="*/ 354256 h 355004"/>
                    <a:gd name="connsiteX7" fmla="*/ 85343 w 203659"/>
                    <a:gd name="connsiteY7" fmla="*/ 306127 h 355004"/>
                    <a:gd name="connsiteX8" fmla="*/ 148806 w 203659"/>
                    <a:gd name="connsiteY8" fmla="*/ 256313 h 355004"/>
                    <a:gd name="connsiteX9" fmla="*/ 185767 w 203659"/>
                    <a:gd name="connsiteY9" fmla="*/ 185228 h 355004"/>
                    <a:gd name="connsiteX10" fmla="*/ 203583 w 203659"/>
                    <a:gd name="connsiteY10" fmla="*/ 103240 h 355004"/>
                    <a:gd name="connsiteX11" fmla="*/ 195872 w 203659"/>
                    <a:gd name="connsiteY11" fmla="*/ 55465 h 355004"/>
                    <a:gd name="connsiteX12" fmla="*/ 184349 w 203659"/>
                    <a:gd name="connsiteY12" fmla="*/ 3702 h 355004"/>
                    <a:gd name="connsiteX13" fmla="*/ 174245 w 203659"/>
                    <a:gd name="connsiteY13" fmla="*/ 6716 h 355004"/>
                    <a:gd name="connsiteX14" fmla="*/ 183817 w 203659"/>
                    <a:gd name="connsiteY14" fmla="*/ 49881 h 355004"/>
                    <a:gd name="connsiteX15" fmla="*/ 192238 w 203659"/>
                    <a:gd name="connsiteY15" fmla="*/ 92870 h 355004"/>
                    <a:gd name="connsiteX16" fmla="*/ 178942 w 203659"/>
                    <a:gd name="connsiteY16" fmla="*/ 173705 h 355004"/>
                    <a:gd name="connsiteX17" fmla="*/ 144906 w 203659"/>
                    <a:gd name="connsiteY17" fmla="*/ 243993 h 355004"/>
                    <a:gd name="connsiteX18" fmla="*/ 85255 w 203659"/>
                    <a:gd name="connsiteY18" fmla="*/ 293629 h 355004"/>
                    <a:gd name="connsiteX19" fmla="*/ 2558 w 203659"/>
                    <a:gd name="connsiteY19" fmla="*/ 345215 h 355004"/>
                    <a:gd name="connsiteX20" fmla="*/ 10446 w 203659"/>
                    <a:gd name="connsiteY20" fmla="*/ 350976 h 355004"/>
                    <a:gd name="connsiteX21" fmla="*/ 19133 w 203659"/>
                    <a:gd name="connsiteY21" fmla="*/ 167678 h 355004"/>
                    <a:gd name="connsiteX22" fmla="*/ 45723 w 203659"/>
                    <a:gd name="connsiteY22" fmla="*/ 89944 h 355004"/>
                    <a:gd name="connsiteX23" fmla="*/ 102361 w 203659"/>
                    <a:gd name="connsiteY23" fmla="*/ 40840 h 355004"/>
                    <a:gd name="connsiteX24" fmla="*/ 141095 w 203659"/>
                    <a:gd name="connsiteY24" fmla="*/ 21872 h 355004"/>
                    <a:gd name="connsiteX25" fmla="*/ 160684 w 203659"/>
                    <a:gd name="connsiteY25" fmla="*/ 12920 h 355004"/>
                    <a:gd name="connsiteX26" fmla="*/ 181602 w 203659"/>
                    <a:gd name="connsiteY26" fmla="*/ 2816 h 355004"/>
                    <a:gd name="connsiteX27" fmla="*/ 180981 w 203659"/>
                    <a:gd name="connsiteY27" fmla="*/ 1486 h 355004"/>
                    <a:gd name="connsiteX28" fmla="*/ 180981 w 203659"/>
                    <a:gd name="connsiteY28" fmla="*/ 1486 h 355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3659" h="355004">
                      <a:moveTo>
                        <a:pt x="180981" y="1486"/>
                      </a:moveTo>
                      <a:cubicBezTo>
                        <a:pt x="167952" y="5475"/>
                        <a:pt x="154479" y="7602"/>
                        <a:pt x="141627" y="12566"/>
                      </a:cubicBezTo>
                      <a:cubicBezTo>
                        <a:pt x="129573" y="17263"/>
                        <a:pt x="117695" y="22404"/>
                        <a:pt x="106261" y="28254"/>
                      </a:cubicBezTo>
                      <a:cubicBezTo>
                        <a:pt x="83305" y="40043"/>
                        <a:pt x="61500" y="55111"/>
                        <a:pt x="44926" y="75142"/>
                      </a:cubicBezTo>
                      <a:cubicBezTo>
                        <a:pt x="7255" y="120612"/>
                        <a:pt x="6015" y="181682"/>
                        <a:pt x="7344" y="237789"/>
                      </a:cubicBezTo>
                      <a:cubicBezTo>
                        <a:pt x="8230" y="274838"/>
                        <a:pt x="9560" y="312331"/>
                        <a:pt x="165" y="348494"/>
                      </a:cubicBezTo>
                      <a:cubicBezTo>
                        <a:pt x="-988" y="352926"/>
                        <a:pt x="4153" y="356649"/>
                        <a:pt x="8053" y="354256"/>
                      </a:cubicBezTo>
                      <a:cubicBezTo>
                        <a:pt x="33846" y="338213"/>
                        <a:pt x="59550" y="322170"/>
                        <a:pt x="85343" y="306127"/>
                      </a:cubicBezTo>
                      <a:cubicBezTo>
                        <a:pt x="108211" y="291856"/>
                        <a:pt x="131877" y="277675"/>
                        <a:pt x="148806" y="256313"/>
                      </a:cubicBezTo>
                      <a:cubicBezTo>
                        <a:pt x="165470" y="235218"/>
                        <a:pt x="176017" y="210046"/>
                        <a:pt x="185767" y="185228"/>
                      </a:cubicBezTo>
                      <a:cubicBezTo>
                        <a:pt x="196049" y="159080"/>
                        <a:pt x="204558" y="131603"/>
                        <a:pt x="203583" y="103240"/>
                      </a:cubicBezTo>
                      <a:cubicBezTo>
                        <a:pt x="203051" y="87108"/>
                        <a:pt x="199329" y="71154"/>
                        <a:pt x="195872" y="55465"/>
                      </a:cubicBezTo>
                      <a:cubicBezTo>
                        <a:pt x="192060" y="38181"/>
                        <a:pt x="188161" y="20986"/>
                        <a:pt x="184349" y="3702"/>
                      </a:cubicBezTo>
                      <a:cubicBezTo>
                        <a:pt x="182842" y="-2945"/>
                        <a:pt x="172827" y="157"/>
                        <a:pt x="174245" y="6716"/>
                      </a:cubicBezTo>
                      <a:cubicBezTo>
                        <a:pt x="177436" y="21075"/>
                        <a:pt x="180627" y="35522"/>
                        <a:pt x="183817" y="49881"/>
                      </a:cubicBezTo>
                      <a:cubicBezTo>
                        <a:pt x="187008" y="64152"/>
                        <a:pt x="190554" y="78333"/>
                        <a:pt x="192238" y="92870"/>
                      </a:cubicBezTo>
                      <a:cubicBezTo>
                        <a:pt x="195340" y="120701"/>
                        <a:pt x="188604" y="147823"/>
                        <a:pt x="178942" y="173705"/>
                      </a:cubicBezTo>
                      <a:cubicBezTo>
                        <a:pt x="169990" y="197903"/>
                        <a:pt x="159886" y="222898"/>
                        <a:pt x="144906" y="243993"/>
                      </a:cubicBezTo>
                      <a:cubicBezTo>
                        <a:pt x="129573" y="265620"/>
                        <a:pt x="107414" y="279802"/>
                        <a:pt x="85255" y="293629"/>
                      </a:cubicBezTo>
                      <a:cubicBezTo>
                        <a:pt x="57689" y="310824"/>
                        <a:pt x="30123" y="328020"/>
                        <a:pt x="2558" y="345215"/>
                      </a:cubicBezTo>
                      <a:cubicBezTo>
                        <a:pt x="5217" y="347165"/>
                        <a:pt x="7787" y="349026"/>
                        <a:pt x="10446" y="350976"/>
                      </a:cubicBezTo>
                      <a:cubicBezTo>
                        <a:pt x="26046" y="290793"/>
                        <a:pt x="12219" y="228659"/>
                        <a:pt x="19133" y="167678"/>
                      </a:cubicBezTo>
                      <a:cubicBezTo>
                        <a:pt x="22235" y="140201"/>
                        <a:pt x="29858" y="112901"/>
                        <a:pt x="45723" y="89944"/>
                      </a:cubicBezTo>
                      <a:cubicBezTo>
                        <a:pt x="60171" y="69204"/>
                        <a:pt x="80557" y="53338"/>
                        <a:pt x="102361" y="40840"/>
                      </a:cubicBezTo>
                      <a:cubicBezTo>
                        <a:pt x="114859" y="33661"/>
                        <a:pt x="127888" y="27545"/>
                        <a:pt x="141095" y="21872"/>
                      </a:cubicBezTo>
                      <a:cubicBezTo>
                        <a:pt x="147743" y="19036"/>
                        <a:pt x="154124" y="16022"/>
                        <a:pt x="160684" y="12920"/>
                      </a:cubicBezTo>
                      <a:cubicBezTo>
                        <a:pt x="167686" y="9641"/>
                        <a:pt x="174333" y="5741"/>
                        <a:pt x="181602" y="2816"/>
                      </a:cubicBezTo>
                      <a:cubicBezTo>
                        <a:pt x="182311" y="2550"/>
                        <a:pt x="181956" y="1220"/>
                        <a:pt x="180981" y="1486"/>
                      </a:cubicBezTo>
                      <a:lnTo>
                        <a:pt x="180981" y="14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nvGrpSpPr>
            <p:cNvPr id="377" name="图形 232"/>
            <p:cNvGrpSpPr/>
            <p:nvPr/>
          </p:nvGrpSpPr>
          <p:grpSpPr>
            <a:xfrm>
              <a:off x="6745741" y="2865823"/>
              <a:ext cx="4305718" cy="2979971"/>
              <a:chOff x="6745741" y="2865823"/>
              <a:chExt cx="4305718" cy="2979971"/>
            </a:xfrm>
          </p:grpSpPr>
          <p:grpSp>
            <p:nvGrpSpPr>
              <p:cNvPr id="378" name="图形 232"/>
              <p:cNvGrpSpPr/>
              <p:nvPr/>
            </p:nvGrpSpPr>
            <p:grpSpPr>
              <a:xfrm>
                <a:off x="7230622" y="2870148"/>
                <a:ext cx="2724567" cy="2839528"/>
                <a:chOff x="7230622" y="2870148"/>
                <a:chExt cx="2724567" cy="2839528"/>
              </a:xfrm>
            </p:grpSpPr>
            <p:sp>
              <p:nvSpPr>
                <p:cNvPr id="379" name="任意多边形: 形状 378"/>
                <p:cNvSpPr/>
                <p:nvPr>
                  <p:custDataLst>
                    <p:tags r:id="rId122"/>
                  </p:custDataLst>
                </p:nvPr>
              </p:nvSpPr>
              <p:spPr>
                <a:xfrm>
                  <a:off x="7384759" y="4506451"/>
                  <a:ext cx="452927" cy="1199502"/>
                </a:xfrm>
                <a:custGeom>
                  <a:avLst/>
                  <a:gdLst>
                    <a:gd name="connsiteX0" fmla="*/ 452928 w 452927"/>
                    <a:gd name="connsiteY0" fmla="*/ 50077 h 1199502"/>
                    <a:gd name="connsiteX1" fmla="*/ 186666 w 452927"/>
                    <a:gd name="connsiteY1" fmla="*/ 1199502 h 1199502"/>
                    <a:gd name="connsiteX2" fmla="*/ 0 w 452927"/>
                    <a:gd name="connsiteY2" fmla="*/ 1153058 h 1199502"/>
                    <a:gd name="connsiteX3" fmla="*/ 261475 w 452927"/>
                    <a:gd name="connsiteY3" fmla="*/ 9304 h 1199502"/>
                    <a:gd name="connsiteX4" fmla="*/ 452928 w 452927"/>
                    <a:gd name="connsiteY4" fmla="*/ 50077 h 11995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927" h="1199502">
                      <a:moveTo>
                        <a:pt x="452928" y="50077"/>
                      </a:moveTo>
                      <a:lnTo>
                        <a:pt x="186666" y="1199502"/>
                      </a:lnTo>
                      <a:lnTo>
                        <a:pt x="0" y="1153058"/>
                      </a:lnTo>
                      <a:lnTo>
                        <a:pt x="261475" y="9304"/>
                      </a:lnTo>
                      <a:cubicBezTo>
                        <a:pt x="327242" y="-25884"/>
                        <a:pt x="452928" y="50077"/>
                        <a:pt x="452928" y="5007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0" name="任意多边形: 形状 379"/>
                <p:cNvSpPr/>
                <p:nvPr>
                  <p:custDataLst>
                    <p:tags r:id="rId123"/>
                  </p:custDataLst>
                </p:nvPr>
              </p:nvSpPr>
              <p:spPr>
                <a:xfrm>
                  <a:off x="8825796" y="3398770"/>
                  <a:ext cx="1066594" cy="96790"/>
                </a:xfrm>
                <a:custGeom>
                  <a:avLst/>
                  <a:gdLst>
                    <a:gd name="connsiteX0" fmla="*/ 1057954 w 1066594"/>
                    <a:gd name="connsiteY0" fmla="*/ 0 h 96790"/>
                    <a:gd name="connsiteX1" fmla="*/ 1061588 w 1066594"/>
                    <a:gd name="connsiteY1" fmla="*/ 81101 h 96790"/>
                    <a:gd name="connsiteX2" fmla="*/ 1056713 w 1066594"/>
                    <a:gd name="connsiteY2" fmla="*/ 96790 h 96790"/>
                    <a:gd name="connsiteX3" fmla="*/ 10902 w 1066594"/>
                    <a:gd name="connsiteY3" fmla="*/ 96524 h 96790"/>
                    <a:gd name="connsiteX4" fmla="*/ 21538 w 1066594"/>
                    <a:gd name="connsiteY4" fmla="*/ 47065 h 96790"/>
                    <a:gd name="connsiteX5" fmla="*/ 0 w 1066594"/>
                    <a:gd name="connsiteY5" fmla="*/ 443 h 96790"/>
                    <a:gd name="connsiteX6" fmla="*/ 1057954 w 1066594"/>
                    <a:gd name="connsiteY6" fmla="*/ 0 h 9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6594" h="96790">
                      <a:moveTo>
                        <a:pt x="1057954" y="0"/>
                      </a:moveTo>
                      <a:cubicBezTo>
                        <a:pt x="1075149" y="41393"/>
                        <a:pt x="1061322" y="74188"/>
                        <a:pt x="1061588" y="81101"/>
                      </a:cubicBezTo>
                      <a:cubicBezTo>
                        <a:pt x="1061943" y="88015"/>
                        <a:pt x="1056713" y="96790"/>
                        <a:pt x="1056713" y="96790"/>
                      </a:cubicBezTo>
                      <a:lnTo>
                        <a:pt x="10902" y="96524"/>
                      </a:lnTo>
                      <a:cubicBezTo>
                        <a:pt x="10902" y="96524"/>
                        <a:pt x="28629" y="84913"/>
                        <a:pt x="21538" y="47065"/>
                      </a:cubicBezTo>
                      <a:cubicBezTo>
                        <a:pt x="14448" y="9218"/>
                        <a:pt x="0" y="443"/>
                        <a:pt x="0" y="443"/>
                      </a:cubicBezTo>
                      <a:lnTo>
                        <a:pt x="1057954"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1" name="任意多边形: 形状 380"/>
                <p:cNvSpPr/>
                <p:nvPr>
                  <p:custDataLst>
                    <p:tags r:id="rId124"/>
                  </p:custDataLst>
                </p:nvPr>
              </p:nvSpPr>
              <p:spPr>
                <a:xfrm>
                  <a:off x="8363369" y="4249937"/>
                  <a:ext cx="1448871" cy="235944"/>
                </a:xfrm>
                <a:custGeom>
                  <a:avLst/>
                  <a:gdLst>
                    <a:gd name="connsiteX0" fmla="*/ 1428643 w 1448871"/>
                    <a:gd name="connsiteY0" fmla="*/ 2836 h 235944"/>
                    <a:gd name="connsiteX1" fmla="*/ 1445661 w 1448871"/>
                    <a:gd name="connsiteY1" fmla="*/ 152985 h 235944"/>
                    <a:gd name="connsiteX2" fmla="*/ 1428466 w 1448871"/>
                    <a:gd name="connsiteY2" fmla="*/ 231693 h 235944"/>
                    <a:gd name="connsiteX3" fmla="*/ 622857 w 1448871"/>
                    <a:gd name="connsiteY3" fmla="*/ 230630 h 235944"/>
                    <a:gd name="connsiteX4" fmla="*/ 13931 w 1448871"/>
                    <a:gd name="connsiteY4" fmla="*/ 234086 h 235944"/>
                    <a:gd name="connsiteX5" fmla="*/ 1700 w 1448871"/>
                    <a:gd name="connsiteY5" fmla="*/ 91649 h 235944"/>
                    <a:gd name="connsiteX6" fmla="*/ 17388 w 1448871"/>
                    <a:gd name="connsiteY6" fmla="*/ 0 h 235944"/>
                    <a:gd name="connsiteX7" fmla="*/ 931486 w 1448871"/>
                    <a:gd name="connsiteY7" fmla="*/ 0 h 235944"/>
                    <a:gd name="connsiteX8" fmla="*/ 1428643 w 1448871"/>
                    <a:gd name="connsiteY8" fmla="*/ 2836 h 23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8871" h="235944">
                      <a:moveTo>
                        <a:pt x="1428643" y="2836"/>
                      </a:moveTo>
                      <a:cubicBezTo>
                        <a:pt x="1452929" y="47420"/>
                        <a:pt x="1450625" y="119392"/>
                        <a:pt x="1445661" y="152985"/>
                      </a:cubicBezTo>
                      <a:cubicBezTo>
                        <a:pt x="1440609" y="186578"/>
                        <a:pt x="1428466" y="231693"/>
                        <a:pt x="1428466" y="231693"/>
                      </a:cubicBezTo>
                      <a:lnTo>
                        <a:pt x="622857" y="230630"/>
                      </a:lnTo>
                      <a:cubicBezTo>
                        <a:pt x="622857" y="230630"/>
                        <a:pt x="14109" y="239759"/>
                        <a:pt x="13931" y="234086"/>
                      </a:cubicBezTo>
                      <a:cubicBezTo>
                        <a:pt x="13665" y="228325"/>
                        <a:pt x="-5746" y="136676"/>
                        <a:pt x="1700" y="91649"/>
                      </a:cubicBezTo>
                      <a:cubicBezTo>
                        <a:pt x="9145" y="46622"/>
                        <a:pt x="17388" y="0"/>
                        <a:pt x="17388" y="0"/>
                      </a:cubicBezTo>
                      <a:lnTo>
                        <a:pt x="931486" y="0"/>
                      </a:lnTo>
                      <a:lnTo>
                        <a:pt x="1428643" y="2836"/>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2" name="任意多边形: 形状 381"/>
                <p:cNvSpPr/>
                <p:nvPr>
                  <p:custDataLst>
                    <p:tags r:id="rId125"/>
                  </p:custDataLst>
                </p:nvPr>
              </p:nvSpPr>
              <p:spPr>
                <a:xfrm>
                  <a:off x="8344458" y="3104766"/>
                  <a:ext cx="1426934" cy="136321"/>
                </a:xfrm>
                <a:custGeom>
                  <a:avLst/>
                  <a:gdLst>
                    <a:gd name="connsiteX0" fmla="*/ 1415734 w 1426934"/>
                    <a:gd name="connsiteY0" fmla="*/ 0 h 136321"/>
                    <a:gd name="connsiteX1" fmla="*/ 1421850 w 1426934"/>
                    <a:gd name="connsiteY1" fmla="*/ 135878 h 136321"/>
                    <a:gd name="connsiteX2" fmla="*/ 13786 w 1426934"/>
                    <a:gd name="connsiteY2" fmla="*/ 136321 h 136321"/>
                    <a:gd name="connsiteX3" fmla="*/ 490 w 1426934"/>
                    <a:gd name="connsiteY3" fmla="*/ 69402 h 136321"/>
                    <a:gd name="connsiteX4" fmla="*/ 14140 w 1426934"/>
                    <a:gd name="connsiteY4" fmla="*/ 0 h 136321"/>
                    <a:gd name="connsiteX5" fmla="*/ 1415734 w 1426934"/>
                    <a:gd name="connsiteY5" fmla="*/ 0 h 136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934" h="136321">
                      <a:moveTo>
                        <a:pt x="1415734" y="0"/>
                      </a:moveTo>
                      <a:cubicBezTo>
                        <a:pt x="1426548" y="39620"/>
                        <a:pt x="1431334" y="105388"/>
                        <a:pt x="1421850" y="135878"/>
                      </a:cubicBezTo>
                      <a:lnTo>
                        <a:pt x="13786" y="136321"/>
                      </a:lnTo>
                      <a:cubicBezTo>
                        <a:pt x="13786" y="136321"/>
                        <a:pt x="-3055" y="103083"/>
                        <a:pt x="490" y="69402"/>
                      </a:cubicBezTo>
                      <a:cubicBezTo>
                        <a:pt x="3947" y="35720"/>
                        <a:pt x="14140" y="0"/>
                        <a:pt x="14140" y="0"/>
                      </a:cubicBezTo>
                      <a:lnTo>
                        <a:pt x="1415734"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3" name="任意多边形: 形状 382"/>
                <p:cNvSpPr/>
                <p:nvPr>
                  <p:custDataLst>
                    <p:tags r:id="rId126"/>
                  </p:custDataLst>
                </p:nvPr>
              </p:nvSpPr>
              <p:spPr>
                <a:xfrm>
                  <a:off x="8346202" y="3196061"/>
                  <a:ext cx="1426793" cy="45026"/>
                </a:xfrm>
                <a:custGeom>
                  <a:avLst/>
                  <a:gdLst>
                    <a:gd name="connsiteX0" fmla="*/ 1418156 w 1426793"/>
                    <a:gd name="connsiteY0" fmla="*/ 0 h 45026"/>
                    <a:gd name="connsiteX1" fmla="*/ 1420195 w 1426793"/>
                    <a:gd name="connsiteY1" fmla="*/ 44850 h 45026"/>
                    <a:gd name="connsiteX2" fmla="*/ 12130 w 1426793"/>
                    <a:gd name="connsiteY2" fmla="*/ 45027 h 45026"/>
                    <a:gd name="connsiteX3" fmla="*/ 785 w 1426793"/>
                    <a:gd name="connsiteY3" fmla="*/ 22957 h 45026"/>
                    <a:gd name="connsiteX4" fmla="*/ 16474 w 1426793"/>
                    <a:gd name="connsiteY4" fmla="*/ 89 h 45026"/>
                    <a:gd name="connsiteX5" fmla="*/ 1418156 w 1426793"/>
                    <a:gd name="connsiteY5" fmla="*/ 0 h 4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793" h="45026">
                      <a:moveTo>
                        <a:pt x="1418156" y="0"/>
                      </a:moveTo>
                      <a:cubicBezTo>
                        <a:pt x="1427817" y="13118"/>
                        <a:pt x="1430565" y="34745"/>
                        <a:pt x="1420195" y="44850"/>
                      </a:cubicBezTo>
                      <a:lnTo>
                        <a:pt x="12130" y="45027"/>
                      </a:lnTo>
                      <a:cubicBezTo>
                        <a:pt x="12130" y="45027"/>
                        <a:pt x="-3647" y="34036"/>
                        <a:pt x="785" y="22957"/>
                      </a:cubicBezTo>
                      <a:cubicBezTo>
                        <a:pt x="5306" y="11877"/>
                        <a:pt x="16474" y="89"/>
                        <a:pt x="16474" y="89"/>
                      </a:cubicBezTo>
                      <a:lnTo>
                        <a:pt x="1418156" y="0"/>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4" name="任意多边形: 形状 383"/>
                <p:cNvSpPr/>
                <p:nvPr>
                  <p:custDataLst>
                    <p:tags r:id="rId127"/>
                  </p:custDataLst>
                </p:nvPr>
              </p:nvSpPr>
              <p:spPr>
                <a:xfrm>
                  <a:off x="8342213" y="3109198"/>
                  <a:ext cx="1426793" cy="45026"/>
                </a:xfrm>
                <a:custGeom>
                  <a:avLst/>
                  <a:gdLst>
                    <a:gd name="connsiteX0" fmla="*/ 1418156 w 1426793"/>
                    <a:gd name="connsiteY0" fmla="*/ 0 h 45026"/>
                    <a:gd name="connsiteX1" fmla="*/ 1420195 w 1426793"/>
                    <a:gd name="connsiteY1" fmla="*/ 44850 h 45026"/>
                    <a:gd name="connsiteX2" fmla="*/ 12130 w 1426793"/>
                    <a:gd name="connsiteY2" fmla="*/ 45027 h 45026"/>
                    <a:gd name="connsiteX3" fmla="*/ 785 w 1426793"/>
                    <a:gd name="connsiteY3" fmla="*/ 22957 h 45026"/>
                    <a:gd name="connsiteX4" fmla="*/ 16474 w 1426793"/>
                    <a:gd name="connsiteY4" fmla="*/ 0 h 45026"/>
                    <a:gd name="connsiteX5" fmla="*/ 1418156 w 1426793"/>
                    <a:gd name="connsiteY5" fmla="*/ 0 h 4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793" h="45026">
                      <a:moveTo>
                        <a:pt x="1418156" y="0"/>
                      </a:moveTo>
                      <a:cubicBezTo>
                        <a:pt x="1427817" y="13118"/>
                        <a:pt x="1430565" y="34745"/>
                        <a:pt x="1420195" y="44850"/>
                      </a:cubicBezTo>
                      <a:lnTo>
                        <a:pt x="12130" y="45027"/>
                      </a:lnTo>
                      <a:cubicBezTo>
                        <a:pt x="12130" y="45027"/>
                        <a:pt x="-3647" y="34036"/>
                        <a:pt x="785" y="22957"/>
                      </a:cubicBezTo>
                      <a:cubicBezTo>
                        <a:pt x="5305" y="11877"/>
                        <a:pt x="16474" y="0"/>
                        <a:pt x="16474" y="0"/>
                      </a:cubicBezTo>
                      <a:lnTo>
                        <a:pt x="1418156"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5" name="任意多边形: 形状 384"/>
                <p:cNvSpPr/>
                <p:nvPr>
                  <p:custDataLst>
                    <p:tags r:id="rId128"/>
                  </p:custDataLst>
                </p:nvPr>
              </p:nvSpPr>
              <p:spPr>
                <a:xfrm>
                  <a:off x="8346001" y="3495205"/>
                  <a:ext cx="1447573" cy="207141"/>
                </a:xfrm>
                <a:custGeom>
                  <a:avLst/>
                  <a:gdLst>
                    <a:gd name="connsiteX0" fmla="*/ 1441668 w 1447573"/>
                    <a:gd name="connsiteY0" fmla="*/ 3811 h 207141"/>
                    <a:gd name="connsiteX1" fmla="*/ 1440782 w 1447573"/>
                    <a:gd name="connsiteY1" fmla="*/ 171953 h 207141"/>
                    <a:gd name="connsiteX2" fmla="*/ 1430145 w 1447573"/>
                    <a:gd name="connsiteY2" fmla="*/ 207141 h 207141"/>
                    <a:gd name="connsiteX3" fmla="*/ 625423 w 1447573"/>
                    <a:gd name="connsiteY3" fmla="*/ 192871 h 207141"/>
                    <a:gd name="connsiteX4" fmla="*/ 362176 w 1447573"/>
                    <a:gd name="connsiteY4" fmla="*/ 204039 h 207141"/>
                    <a:gd name="connsiteX5" fmla="*/ 61081 w 1447573"/>
                    <a:gd name="connsiteY5" fmla="*/ 201025 h 207141"/>
                    <a:gd name="connsiteX6" fmla="*/ 17561 w 1447573"/>
                    <a:gd name="connsiteY6" fmla="*/ 201025 h 207141"/>
                    <a:gd name="connsiteX7" fmla="*/ 1075 w 1447573"/>
                    <a:gd name="connsiteY7" fmla="*/ 79063 h 207141"/>
                    <a:gd name="connsiteX8" fmla="*/ 18270 w 1447573"/>
                    <a:gd name="connsiteY8" fmla="*/ 0 h 207141"/>
                    <a:gd name="connsiteX9" fmla="*/ 1441668 w 1447573"/>
                    <a:gd name="connsiteY9" fmla="*/ 3811 h 207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7573" h="207141">
                      <a:moveTo>
                        <a:pt x="1441668" y="3811"/>
                      </a:moveTo>
                      <a:cubicBezTo>
                        <a:pt x="1453456" y="46179"/>
                        <a:pt x="1444593" y="152276"/>
                        <a:pt x="1440782" y="171953"/>
                      </a:cubicBezTo>
                      <a:cubicBezTo>
                        <a:pt x="1436970" y="191630"/>
                        <a:pt x="1430145" y="207141"/>
                        <a:pt x="1430145" y="207141"/>
                      </a:cubicBezTo>
                      <a:lnTo>
                        <a:pt x="625423" y="192871"/>
                      </a:lnTo>
                      <a:lnTo>
                        <a:pt x="362176" y="204039"/>
                      </a:lnTo>
                      <a:lnTo>
                        <a:pt x="61081" y="201025"/>
                      </a:lnTo>
                      <a:lnTo>
                        <a:pt x="17561" y="201025"/>
                      </a:lnTo>
                      <a:cubicBezTo>
                        <a:pt x="17561" y="201025"/>
                        <a:pt x="-5130" y="114429"/>
                        <a:pt x="1075" y="79063"/>
                      </a:cubicBezTo>
                      <a:cubicBezTo>
                        <a:pt x="7279" y="43697"/>
                        <a:pt x="18270" y="0"/>
                        <a:pt x="18270" y="0"/>
                      </a:cubicBezTo>
                      <a:lnTo>
                        <a:pt x="1441668" y="3811"/>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6" name="任意多边形: 形状 385"/>
                <p:cNvSpPr/>
                <p:nvPr>
                  <p:custDataLst>
                    <p:tags r:id="rId129"/>
                  </p:custDataLst>
                </p:nvPr>
              </p:nvSpPr>
              <p:spPr>
                <a:xfrm>
                  <a:off x="8359124" y="5356463"/>
                  <a:ext cx="1551849" cy="353212"/>
                </a:xfrm>
                <a:custGeom>
                  <a:avLst/>
                  <a:gdLst>
                    <a:gd name="connsiteX0" fmla="*/ 361 w 1551849"/>
                    <a:gd name="connsiteY0" fmla="*/ 219107 h 353212"/>
                    <a:gd name="connsiteX1" fmla="*/ 5235 w 1551849"/>
                    <a:gd name="connsiteY1" fmla="*/ 255536 h 353212"/>
                    <a:gd name="connsiteX2" fmla="*/ 28281 w 1551849"/>
                    <a:gd name="connsiteY2" fmla="*/ 342931 h 353212"/>
                    <a:gd name="connsiteX3" fmla="*/ 1540935 w 1551849"/>
                    <a:gd name="connsiteY3" fmla="*/ 353213 h 353212"/>
                    <a:gd name="connsiteX4" fmla="*/ 1549532 w 1551849"/>
                    <a:gd name="connsiteY4" fmla="*/ 245698 h 353212"/>
                    <a:gd name="connsiteX5" fmla="*/ 1539782 w 1551849"/>
                    <a:gd name="connsiteY5" fmla="*/ 50079 h 353212"/>
                    <a:gd name="connsiteX6" fmla="*/ 1317041 w 1551849"/>
                    <a:gd name="connsiteY6" fmla="*/ 26857 h 353212"/>
                    <a:gd name="connsiteX7" fmla="*/ 991838 w 1551849"/>
                    <a:gd name="connsiteY7" fmla="*/ 19943 h 353212"/>
                    <a:gd name="connsiteX8" fmla="*/ 9667 w 1551849"/>
                    <a:gd name="connsiteY8" fmla="*/ 0 h 353212"/>
                    <a:gd name="connsiteX9" fmla="*/ 5679 w 1551849"/>
                    <a:gd name="connsiteY9" fmla="*/ 53358 h 353212"/>
                    <a:gd name="connsiteX10" fmla="*/ 361 w 1551849"/>
                    <a:gd name="connsiteY10" fmla="*/ 219107 h 353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51849" h="353212">
                      <a:moveTo>
                        <a:pt x="361" y="219107"/>
                      </a:moveTo>
                      <a:cubicBezTo>
                        <a:pt x="892" y="229921"/>
                        <a:pt x="2665" y="242595"/>
                        <a:pt x="5235" y="255536"/>
                      </a:cubicBezTo>
                      <a:cubicBezTo>
                        <a:pt x="13213" y="297461"/>
                        <a:pt x="28281" y="342931"/>
                        <a:pt x="28281" y="342931"/>
                      </a:cubicBezTo>
                      <a:lnTo>
                        <a:pt x="1540935" y="353213"/>
                      </a:lnTo>
                      <a:cubicBezTo>
                        <a:pt x="1540935" y="353213"/>
                        <a:pt x="1546253" y="304995"/>
                        <a:pt x="1549532" y="245698"/>
                      </a:cubicBezTo>
                      <a:cubicBezTo>
                        <a:pt x="1553255" y="176030"/>
                        <a:pt x="1554053" y="91029"/>
                        <a:pt x="1539782" y="50079"/>
                      </a:cubicBezTo>
                      <a:lnTo>
                        <a:pt x="1317041" y="26857"/>
                      </a:lnTo>
                      <a:lnTo>
                        <a:pt x="991838" y="19943"/>
                      </a:lnTo>
                      <a:lnTo>
                        <a:pt x="9667" y="0"/>
                      </a:lnTo>
                      <a:lnTo>
                        <a:pt x="5679" y="53358"/>
                      </a:lnTo>
                      <a:cubicBezTo>
                        <a:pt x="5590" y="53358"/>
                        <a:pt x="-1678" y="173105"/>
                        <a:pt x="361" y="219107"/>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7" name="任意多边形: 形状 386"/>
                <p:cNvSpPr/>
                <p:nvPr>
                  <p:custDataLst>
                    <p:tags r:id="rId130"/>
                  </p:custDataLst>
                </p:nvPr>
              </p:nvSpPr>
              <p:spPr>
                <a:xfrm>
                  <a:off x="8267283" y="2870236"/>
                  <a:ext cx="1592091" cy="234529"/>
                </a:xfrm>
                <a:custGeom>
                  <a:avLst/>
                  <a:gdLst>
                    <a:gd name="connsiteX0" fmla="*/ 1586508 w 1592091"/>
                    <a:gd name="connsiteY0" fmla="*/ 3723 h 234529"/>
                    <a:gd name="connsiteX1" fmla="*/ 1585001 w 1592091"/>
                    <a:gd name="connsiteY1" fmla="*/ 39088 h 234529"/>
                    <a:gd name="connsiteX2" fmla="*/ 553904 w 1592091"/>
                    <a:gd name="connsiteY2" fmla="*/ 39088 h 234529"/>
                    <a:gd name="connsiteX3" fmla="*/ 535290 w 1592091"/>
                    <a:gd name="connsiteY3" fmla="*/ 115492 h 234529"/>
                    <a:gd name="connsiteX4" fmla="*/ 562501 w 1592091"/>
                    <a:gd name="connsiteY4" fmla="*/ 196150 h 234529"/>
                    <a:gd name="connsiteX5" fmla="*/ 1592092 w 1592091"/>
                    <a:gd name="connsiteY5" fmla="*/ 197303 h 234529"/>
                    <a:gd name="connsiteX6" fmla="*/ 1590053 w 1592091"/>
                    <a:gd name="connsiteY6" fmla="*/ 234530 h 234529"/>
                    <a:gd name="connsiteX7" fmla="*/ 27409 w 1592091"/>
                    <a:gd name="connsiteY7" fmla="*/ 233466 h 234529"/>
                    <a:gd name="connsiteX8" fmla="*/ 20 w 1592091"/>
                    <a:gd name="connsiteY8" fmla="*/ 115492 h 234529"/>
                    <a:gd name="connsiteX9" fmla="*/ 19520 w 1592091"/>
                    <a:gd name="connsiteY9" fmla="*/ 0 h 234529"/>
                    <a:gd name="connsiteX10" fmla="*/ 1586508 w 1592091"/>
                    <a:gd name="connsiteY10" fmla="*/ 3723 h 234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2091" h="234529">
                      <a:moveTo>
                        <a:pt x="1586508" y="3723"/>
                      </a:moveTo>
                      <a:lnTo>
                        <a:pt x="1585001" y="39088"/>
                      </a:lnTo>
                      <a:lnTo>
                        <a:pt x="553904" y="39088"/>
                      </a:lnTo>
                      <a:cubicBezTo>
                        <a:pt x="553904" y="39088"/>
                        <a:pt x="529706" y="76936"/>
                        <a:pt x="535290" y="115492"/>
                      </a:cubicBezTo>
                      <a:cubicBezTo>
                        <a:pt x="540963" y="154049"/>
                        <a:pt x="562501" y="196150"/>
                        <a:pt x="562501" y="196150"/>
                      </a:cubicBezTo>
                      <a:lnTo>
                        <a:pt x="1592092" y="197303"/>
                      </a:lnTo>
                      <a:lnTo>
                        <a:pt x="1590053" y="234530"/>
                      </a:lnTo>
                      <a:lnTo>
                        <a:pt x="27409" y="233466"/>
                      </a:lnTo>
                      <a:cubicBezTo>
                        <a:pt x="27409" y="233466"/>
                        <a:pt x="-866" y="160519"/>
                        <a:pt x="20" y="115492"/>
                      </a:cubicBezTo>
                      <a:cubicBezTo>
                        <a:pt x="907" y="70465"/>
                        <a:pt x="19520" y="0"/>
                        <a:pt x="19520" y="0"/>
                      </a:cubicBezTo>
                      <a:lnTo>
                        <a:pt x="1586508" y="372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8" name="任意多边形: 形状 387"/>
                <p:cNvSpPr/>
                <p:nvPr>
                  <p:custDataLst>
                    <p:tags r:id="rId131"/>
                  </p:custDataLst>
                </p:nvPr>
              </p:nvSpPr>
              <p:spPr>
                <a:xfrm>
                  <a:off x="8342926" y="3240555"/>
                  <a:ext cx="1437112" cy="158214"/>
                </a:xfrm>
                <a:custGeom>
                  <a:avLst/>
                  <a:gdLst>
                    <a:gd name="connsiteX0" fmla="*/ 1416025 w 1437112"/>
                    <a:gd name="connsiteY0" fmla="*/ 0 h 158214"/>
                    <a:gd name="connsiteX1" fmla="*/ 1430738 w 1437112"/>
                    <a:gd name="connsiteY1" fmla="*/ 152719 h 158214"/>
                    <a:gd name="connsiteX2" fmla="*/ 12215 w 1437112"/>
                    <a:gd name="connsiteY2" fmla="*/ 158214 h 158214"/>
                    <a:gd name="connsiteX3" fmla="*/ 781 w 1437112"/>
                    <a:gd name="connsiteY3" fmla="*/ 74454 h 158214"/>
                    <a:gd name="connsiteX4" fmla="*/ 15406 w 1437112"/>
                    <a:gd name="connsiteY4" fmla="*/ 443 h 158214"/>
                    <a:gd name="connsiteX5" fmla="*/ 1416025 w 1437112"/>
                    <a:gd name="connsiteY5" fmla="*/ 0 h 15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7112" h="158214">
                      <a:moveTo>
                        <a:pt x="1416025" y="0"/>
                      </a:moveTo>
                      <a:cubicBezTo>
                        <a:pt x="1438627" y="39886"/>
                        <a:pt x="1442261" y="121519"/>
                        <a:pt x="1430738" y="152719"/>
                      </a:cubicBezTo>
                      <a:lnTo>
                        <a:pt x="12215" y="158214"/>
                      </a:lnTo>
                      <a:cubicBezTo>
                        <a:pt x="12215" y="158214"/>
                        <a:pt x="-3650" y="116024"/>
                        <a:pt x="781" y="74454"/>
                      </a:cubicBezTo>
                      <a:cubicBezTo>
                        <a:pt x="5213" y="32884"/>
                        <a:pt x="15406" y="443"/>
                        <a:pt x="15406" y="443"/>
                      </a:cubicBezTo>
                      <a:lnTo>
                        <a:pt x="1416025" y="0"/>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89" name="任意多边形: 形状 388"/>
                <p:cNvSpPr/>
                <p:nvPr>
                  <p:custDataLst>
                    <p:tags r:id="rId132"/>
                  </p:custDataLst>
                </p:nvPr>
              </p:nvSpPr>
              <p:spPr>
                <a:xfrm>
                  <a:off x="8345022" y="3347716"/>
                  <a:ext cx="1436857" cy="51054"/>
                </a:xfrm>
                <a:custGeom>
                  <a:avLst/>
                  <a:gdLst>
                    <a:gd name="connsiteX0" fmla="*/ 1418804 w 1436857"/>
                    <a:gd name="connsiteY0" fmla="*/ 0 h 51054"/>
                    <a:gd name="connsiteX1" fmla="*/ 1428820 w 1436857"/>
                    <a:gd name="connsiteY1" fmla="*/ 49281 h 51054"/>
                    <a:gd name="connsiteX2" fmla="*/ 10208 w 1436857"/>
                    <a:gd name="connsiteY2" fmla="*/ 51054 h 51054"/>
                    <a:gd name="connsiteX3" fmla="*/ 1344 w 1436857"/>
                    <a:gd name="connsiteY3" fmla="*/ 24020 h 51054"/>
                    <a:gd name="connsiteX4" fmla="*/ 18273 w 1436857"/>
                    <a:gd name="connsiteY4" fmla="*/ 177 h 51054"/>
                    <a:gd name="connsiteX5" fmla="*/ 1418804 w 1436857"/>
                    <a:gd name="connsiteY5" fmla="*/ 0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6857" h="51054">
                      <a:moveTo>
                        <a:pt x="1418804" y="0"/>
                      </a:moveTo>
                      <a:cubicBezTo>
                        <a:pt x="1440165" y="12852"/>
                        <a:pt x="1441317" y="39266"/>
                        <a:pt x="1428820" y="49281"/>
                      </a:cubicBezTo>
                      <a:lnTo>
                        <a:pt x="10208" y="51054"/>
                      </a:lnTo>
                      <a:cubicBezTo>
                        <a:pt x="10208" y="51054"/>
                        <a:pt x="-4417" y="37404"/>
                        <a:pt x="1344" y="24020"/>
                      </a:cubicBezTo>
                      <a:cubicBezTo>
                        <a:pt x="7017" y="10636"/>
                        <a:pt x="18273" y="177"/>
                        <a:pt x="18273" y="177"/>
                      </a:cubicBezTo>
                      <a:lnTo>
                        <a:pt x="1418804" y="0"/>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0" name="任意多边形: 形状 389"/>
                <p:cNvSpPr/>
                <p:nvPr>
                  <p:custDataLst>
                    <p:tags r:id="rId133"/>
                  </p:custDataLst>
                </p:nvPr>
              </p:nvSpPr>
              <p:spPr>
                <a:xfrm>
                  <a:off x="8340147" y="3241087"/>
                  <a:ext cx="1436857" cy="51054"/>
                </a:xfrm>
                <a:custGeom>
                  <a:avLst/>
                  <a:gdLst>
                    <a:gd name="connsiteX0" fmla="*/ 1418804 w 1436857"/>
                    <a:gd name="connsiteY0" fmla="*/ 0 h 51054"/>
                    <a:gd name="connsiteX1" fmla="*/ 1428819 w 1436857"/>
                    <a:gd name="connsiteY1" fmla="*/ 49281 h 51054"/>
                    <a:gd name="connsiteX2" fmla="*/ 10208 w 1436857"/>
                    <a:gd name="connsiteY2" fmla="*/ 51054 h 51054"/>
                    <a:gd name="connsiteX3" fmla="*/ 1344 w 1436857"/>
                    <a:gd name="connsiteY3" fmla="*/ 24020 h 51054"/>
                    <a:gd name="connsiteX4" fmla="*/ 18273 w 1436857"/>
                    <a:gd name="connsiteY4" fmla="*/ 177 h 51054"/>
                    <a:gd name="connsiteX5" fmla="*/ 1418804 w 1436857"/>
                    <a:gd name="connsiteY5" fmla="*/ 0 h 51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6857" h="51054">
                      <a:moveTo>
                        <a:pt x="1418804" y="0"/>
                      </a:moveTo>
                      <a:cubicBezTo>
                        <a:pt x="1440165" y="12852"/>
                        <a:pt x="1441317" y="39266"/>
                        <a:pt x="1428819" y="49281"/>
                      </a:cubicBezTo>
                      <a:lnTo>
                        <a:pt x="10208" y="51054"/>
                      </a:lnTo>
                      <a:cubicBezTo>
                        <a:pt x="10208" y="51054"/>
                        <a:pt x="-4417" y="37404"/>
                        <a:pt x="1344" y="24020"/>
                      </a:cubicBezTo>
                      <a:cubicBezTo>
                        <a:pt x="7017" y="10636"/>
                        <a:pt x="18273" y="177"/>
                        <a:pt x="18273" y="177"/>
                      </a:cubicBezTo>
                      <a:lnTo>
                        <a:pt x="1418804"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1" name="任意多边形: 形状 390"/>
                <p:cNvSpPr/>
                <p:nvPr>
                  <p:custDataLst>
                    <p:tags r:id="rId134"/>
                  </p:custDataLst>
                </p:nvPr>
              </p:nvSpPr>
              <p:spPr>
                <a:xfrm>
                  <a:off x="8345946" y="3961517"/>
                  <a:ext cx="1514758" cy="298366"/>
                </a:xfrm>
                <a:custGeom>
                  <a:avLst/>
                  <a:gdLst>
                    <a:gd name="connsiteX0" fmla="*/ 1501640 w 1514758"/>
                    <a:gd name="connsiteY0" fmla="*/ 0 h 298366"/>
                    <a:gd name="connsiteX1" fmla="*/ 1500399 w 1514758"/>
                    <a:gd name="connsiteY1" fmla="*/ 27300 h 298366"/>
                    <a:gd name="connsiteX2" fmla="*/ 65567 w 1514758"/>
                    <a:gd name="connsiteY2" fmla="*/ 27300 h 298366"/>
                    <a:gd name="connsiteX3" fmla="*/ 34811 w 1514758"/>
                    <a:gd name="connsiteY3" fmla="*/ 170003 h 298366"/>
                    <a:gd name="connsiteX4" fmla="*/ 71240 w 1514758"/>
                    <a:gd name="connsiteY4" fmla="*/ 263071 h 298366"/>
                    <a:gd name="connsiteX5" fmla="*/ 1508820 w 1514758"/>
                    <a:gd name="connsiteY5" fmla="*/ 265375 h 298366"/>
                    <a:gd name="connsiteX6" fmla="*/ 1514758 w 1514758"/>
                    <a:gd name="connsiteY6" fmla="*/ 292852 h 298366"/>
                    <a:gd name="connsiteX7" fmla="*/ 41902 w 1514758"/>
                    <a:gd name="connsiteY7" fmla="*/ 292852 h 298366"/>
                    <a:gd name="connsiteX8" fmla="*/ 331 w 1514758"/>
                    <a:gd name="connsiteY8" fmla="*/ 144565 h 298366"/>
                    <a:gd name="connsiteX9" fmla="*/ 26834 w 1514758"/>
                    <a:gd name="connsiteY9" fmla="*/ 0 h 298366"/>
                    <a:gd name="connsiteX10" fmla="*/ 1501640 w 1514758"/>
                    <a:gd name="connsiteY10" fmla="*/ 0 h 29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4758" h="298366">
                      <a:moveTo>
                        <a:pt x="1501640" y="0"/>
                      </a:moveTo>
                      <a:cubicBezTo>
                        <a:pt x="1504654" y="12320"/>
                        <a:pt x="1500399" y="27300"/>
                        <a:pt x="1500399" y="27300"/>
                      </a:cubicBezTo>
                      <a:lnTo>
                        <a:pt x="65567" y="27300"/>
                      </a:lnTo>
                      <a:cubicBezTo>
                        <a:pt x="65567" y="27300"/>
                        <a:pt x="25504" y="100158"/>
                        <a:pt x="34811" y="170003"/>
                      </a:cubicBezTo>
                      <a:cubicBezTo>
                        <a:pt x="44117" y="239848"/>
                        <a:pt x="71240" y="263071"/>
                        <a:pt x="71240" y="263071"/>
                      </a:cubicBezTo>
                      <a:lnTo>
                        <a:pt x="1508820" y="265375"/>
                      </a:lnTo>
                      <a:lnTo>
                        <a:pt x="1514758" y="292852"/>
                      </a:lnTo>
                      <a:cubicBezTo>
                        <a:pt x="1514758" y="292852"/>
                        <a:pt x="44029" y="305261"/>
                        <a:pt x="41902" y="292852"/>
                      </a:cubicBezTo>
                      <a:cubicBezTo>
                        <a:pt x="39774" y="280443"/>
                        <a:pt x="4143" y="234264"/>
                        <a:pt x="331" y="144565"/>
                      </a:cubicBezTo>
                      <a:cubicBezTo>
                        <a:pt x="-3480" y="54865"/>
                        <a:pt x="26834" y="0"/>
                        <a:pt x="26834" y="0"/>
                      </a:cubicBezTo>
                      <a:lnTo>
                        <a:pt x="1501640" y="0"/>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2" name="任意多边形: 形状 391"/>
                <p:cNvSpPr/>
                <p:nvPr>
                  <p:custDataLst>
                    <p:tags r:id="rId135"/>
                  </p:custDataLst>
                </p:nvPr>
              </p:nvSpPr>
              <p:spPr>
                <a:xfrm>
                  <a:off x="8370475" y="4481630"/>
                  <a:ext cx="1456502" cy="240645"/>
                </a:xfrm>
                <a:custGeom>
                  <a:avLst/>
                  <a:gdLst>
                    <a:gd name="connsiteX0" fmla="*/ 2305 w 1456502"/>
                    <a:gd name="connsiteY0" fmla="*/ 149085 h 240645"/>
                    <a:gd name="connsiteX1" fmla="*/ 14359 w 1456502"/>
                    <a:gd name="connsiteY1" fmla="*/ 196062 h 240645"/>
                    <a:gd name="connsiteX2" fmla="*/ 766520 w 1456502"/>
                    <a:gd name="connsiteY2" fmla="*/ 206964 h 240645"/>
                    <a:gd name="connsiteX3" fmla="*/ 784247 w 1456502"/>
                    <a:gd name="connsiteY3" fmla="*/ 213789 h 240645"/>
                    <a:gd name="connsiteX4" fmla="*/ 1436162 w 1456502"/>
                    <a:gd name="connsiteY4" fmla="*/ 240645 h 240645"/>
                    <a:gd name="connsiteX5" fmla="*/ 1454155 w 1456502"/>
                    <a:gd name="connsiteY5" fmla="*/ 169028 h 240645"/>
                    <a:gd name="connsiteX6" fmla="*/ 1454952 w 1456502"/>
                    <a:gd name="connsiteY6" fmla="*/ 163621 h 240645"/>
                    <a:gd name="connsiteX7" fmla="*/ 1427741 w 1456502"/>
                    <a:gd name="connsiteY7" fmla="*/ 0 h 240645"/>
                    <a:gd name="connsiteX8" fmla="*/ 16486 w 1456502"/>
                    <a:gd name="connsiteY8" fmla="*/ 0 h 240645"/>
                    <a:gd name="connsiteX9" fmla="*/ 3280 w 1456502"/>
                    <a:gd name="connsiteY9" fmla="*/ 79240 h 240645"/>
                    <a:gd name="connsiteX10" fmla="*/ 2305 w 1456502"/>
                    <a:gd name="connsiteY10" fmla="*/ 149085 h 240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6502" h="240645">
                      <a:moveTo>
                        <a:pt x="2305" y="149085"/>
                      </a:moveTo>
                      <a:cubicBezTo>
                        <a:pt x="6382" y="177625"/>
                        <a:pt x="14359" y="196062"/>
                        <a:pt x="14359" y="196062"/>
                      </a:cubicBezTo>
                      <a:lnTo>
                        <a:pt x="766520" y="206964"/>
                      </a:lnTo>
                      <a:lnTo>
                        <a:pt x="784247" y="213789"/>
                      </a:lnTo>
                      <a:lnTo>
                        <a:pt x="1436162" y="240645"/>
                      </a:lnTo>
                      <a:cubicBezTo>
                        <a:pt x="1436162" y="240645"/>
                        <a:pt x="1443607" y="224159"/>
                        <a:pt x="1454155" y="169028"/>
                      </a:cubicBezTo>
                      <a:cubicBezTo>
                        <a:pt x="1454509" y="167255"/>
                        <a:pt x="1454775" y="165482"/>
                        <a:pt x="1454952" y="163621"/>
                      </a:cubicBezTo>
                      <a:cubicBezTo>
                        <a:pt x="1462930" y="108756"/>
                        <a:pt x="1438023" y="33150"/>
                        <a:pt x="1427741" y="0"/>
                      </a:cubicBezTo>
                      <a:lnTo>
                        <a:pt x="16486" y="0"/>
                      </a:lnTo>
                      <a:cubicBezTo>
                        <a:pt x="16486" y="0"/>
                        <a:pt x="14713" y="14713"/>
                        <a:pt x="3280" y="79240"/>
                      </a:cubicBezTo>
                      <a:cubicBezTo>
                        <a:pt x="-1418" y="105388"/>
                        <a:pt x="-443" y="129674"/>
                        <a:pt x="2305" y="149085"/>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3" name="任意多边形: 形状 392"/>
                <p:cNvSpPr/>
                <p:nvPr>
                  <p:custDataLst>
                    <p:tags r:id="rId136"/>
                  </p:custDataLst>
                </p:nvPr>
              </p:nvSpPr>
              <p:spPr>
                <a:xfrm>
                  <a:off x="8363296" y="4945017"/>
                  <a:ext cx="1591893" cy="155913"/>
                </a:xfrm>
                <a:custGeom>
                  <a:avLst/>
                  <a:gdLst>
                    <a:gd name="connsiteX0" fmla="*/ 1583297 w 1591893"/>
                    <a:gd name="connsiteY0" fmla="*/ 51763 h 155913"/>
                    <a:gd name="connsiteX1" fmla="*/ 1591008 w 1591893"/>
                    <a:gd name="connsiteY1" fmla="*/ 155910 h 155913"/>
                    <a:gd name="connsiteX2" fmla="*/ 12320 w 1591893"/>
                    <a:gd name="connsiteY2" fmla="*/ 93510 h 155913"/>
                    <a:gd name="connsiteX3" fmla="*/ 0 w 1591893"/>
                    <a:gd name="connsiteY3" fmla="*/ 0 h 155913"/>
                    <a:gd name="connsiteX4" fmla="*/ 820056 w 1591893"/>
                    <a:gd name="connsiteY4" fmla="*/ 10104 h 155913"/>
                    <a:gd name="connsiteX5" fmla="*/ 1583297 w 1591893"/>
                    <a:gd name="connsiteY5" fmla="*/ 51763 h 15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1893" h="155913">
                      <a:moveTo>
                        <a:pt x="1583297" y="51763"/>
                      </a:moveTo>
                      <a:cubicBezTo>
                        <a:pt x="1583297" y="51763"/>
                        <a:pt x="1595174" y="156619"/>
                        <a:pt x="1591008" y="155910"/>
                      </a:cubicBezTo>
                      <a:cubicBezTo>
                        <a:pt x="1586842" y="155201"/>
                        <a:pt x="12320" y="93510"/>
                        <a:pt x="12320" y="93510"/>
                      </a:cubicBezTo>
                      <a:lnTo>
                        <a:pt x="0" y="0"/>
                      </a:lnTo>
                      <a:lnTo>
                        <a:pt x="820056" y="10104"/>
                      </a:lnTo>
                      <a:lnTo>
                        <a:pt x="1583297" y="5176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4" name="任意多边形: 形状 393"/>
                <p:cNvSpPr/>
                <p:nvPr>
                  <p:custDataLst>
                    <p:tags r:id="rId137"/>
                  </p:custDataLst>
                </p:nvPr>
              </p:nvSpPr>
              <p:spPr>
                <a:xfrm>
                  <a:off x="9598521" y="5382857"/>
                  <a:ext cx="143333" cy="317511"/>
                </a:xfrm>
                <a:custGeom>
                  <a:avLst/>
                  <a:gdLst>
                    <a:gd name="connsiteX0" fmla="*/ 142792 w 143333"/>
                    <a:gd name="connsiteY0" fmla="*/ 4008 h 317511"/>
                    <a:gd name="connsiteX1" fmla="*/ 130737 w 143333"/>
                    <a:gd name="connsiteY1" fmla="*/ 317512 h 317511"/>
                    <a:gd name="connsiteX2" fmla="*/ 14359 w 143333"/>
                    <a:gd name="connsiteY2" fmla="*/ 317423 h 317511"/>
                    <a:gd name="connsiteX3" fmla="*/ 29427 w 143333"/>
                    <a:gd name="connsiteY3" fmla="*/ 171972 h 317511"/>
                    <a:gd name="connsiteX4" fmla="*/ 0 w 143333"/>
                    <a:gd name="connsiteY4" fmla="*/ 19 h 317511"/>
                    <a:gd name="connsiteX5" fmla="*/ 142792 w 143333"/>
                    <a:gd name="connsiteY5" fmla="*/ 4008 h 317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333" h="317511">
                      <a:moveTo>
                        <a:pt x="142792" y="4008"/>
                      </a:moveTo>
                      <a:cubicBezTo>
                        <a:pt x="145362" y="60469"/>
                        <a:pt x="138360" y="309534"/>
                        <a:pt x="130737" y="317512"/>
                      </a:cubicBezTo>
                      <a:lnTo>
                        <a:pt x="14359" y="317423"/>
                      </a:lnTo>
                      <a:cubicBezTo>
                        <a:pt x="14359" y="317423"/>
                        <a:pt x="34479" y="231624"/>
                        <a:pt x="29427" y="171972"/>
                      </a:cubicBezTo>
                      <a:cubicBezTo>
                        <a:pt x="24375" y="112232"/>
                        <a:pt x="0" y="19"/>
                        <a:pt x="0" y="19"/>
                      </a:cubicBezTo>
                      <a:cubicBezTo>
                        <a:pt x="0" y="19"/>
                        <a:pt x="142615" y="-512"/>
                        <a:pt x="142792" y="4008"/>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5" name="任意多边形: 形状 394"/>
                <p:cNvSpPr/>
                <p:nvPr>
                  <p:custDataLst>
                    <p:tags r:id="rId138"/>
                  </p:custDataLst>
                </p:nvPr>
              </p:nvSpPr>
              <p:spPr>
                <a:xfrm>
                  <a:off x="9408397" y="5377647"/>
                  <a:ext cx="106779" cy="321924"/>
                </a:xfrm>
                <a:custGeom>
                  <a:avLst/>
                  <a:gdLst>
                    <a:gd name="connsiteX0" fmla="*/ 86508 w 106779"/>
                    <a:gd name="connsiteY0" fmla="*/ 3279 h 321924"/>
                    <a:gd name="connsiteX1" fmla="*/ 106629 w 106779"/>
                    <a:gd name="connsiteY1" fmla="*/ 256334 h 321924"/>
                    <a:gd name="connsiteX2" fmla="*/ 100956 w 106779"/>
                    <a:gd name="connsiteY2" fmla="*/ 321924 h 321924"/>
                    <a:gd name="connsiteX3" fmla="*/ 10193 w 106779"/>
                    <a:gd name="connsiteY3" fmla="*/ 315631 h 321924"/>
                    <a:gd name="connsiteX4" fmla="*/ 23754 w 106779"/>
                    <a:gd name="connsiteY4" fmla="*/ 159012 h 321924"/>
                    <a:gd name="connsiteX5" fmla="*/ 0 w 106779"/>
                    <a:gd name="connsiteY5" fmla="*/ 0 h 321924"/>
                    <a:gd name="connsiteX6" fmla="*/ 86508 w 106779"/>
                    <a:gd name="connsiteY6" fmla="*/ 3279 h 321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779" h="321924">
                      <a:moveTo>
                        <a:pt x="86508" y="3279"/>
                      </a:moveTo>
                      <a:cubicBezTo>
                        <a:pt x="101488" y="79506"/>
                        <a:pt x="107870" y="227793"/>
                        <a:pt x="106629" y="256334"/>
                      </a:cubicBezTo>
                      <a:cubicBezTo>
                        <a:pt x="105388" y="284786"/>
                        <a:pt x="100956" y="321924"/>
                        <a:pt x="100956" y="321924"/>
                      </a:cubicBezTo>
                      <a:lnTo>
                        <a:pt x="10193" y="315631"/>
                      </a:lnTo>
                      <a:cubicBezTo>
                        <a:pt x="10193" y="315631"/>
                        <a:pt x="30048" y="215473"/>
                        <a:pt x="23754" y="159012"/>
                      </a:cubicBezTo>
                      <a:cubicBezTo>
                        <a:pt x="17461" y="102551"/>
                        <a:pt x="0" y="0"/>
                        <a:pt x="0" y="0"/>
                      </a:cubicBezTo>
                      <a:lnTo>
                        <a:pt x="86508" y="3279"/>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6" name="任意多边形: 形状 395"/>
                <p:cNvSpPr/>
                <p:nvPr>
                  <p:custDataLst>
                    <p:tags r:id="rId139"/>
                  </p:custDataLst>
                </p:nvPr>
              </p:nvSpPr>
              <p:spPr>
                <a:xfrm>
                  <a:off x="8110153" y="4492216"/>
                  <a:ext cx="238340" cy="1211135"/>
                </a:xfrm>
                <a:custGeom>
                  <a:avLst/>
                  <a:gdLst>
                    <a:gd name="connsiteX0" fmla="*/ 238341 w 238340"/>
                    <a:gd name="connsiteY0" fmla="*/ 15030 h 1211135"/>
                    <a:gd name="connsiteX1" fmla="*/ 217512 w 238340"/>
                    <a:gd name="connsiteY1" fmla="*/ 1210635 h 1211135"/>
                    <a:gd name="connsiteX2" fmla="*/ 92713 w 238340"/>
                    <a:gd name="connsiteY2" fmla="*/ 1210724 h 1211135"/>
                    <a:gd name="connsiteX3" fmla="*/ 0 w 238340"/>
                    <a:gd name="connsiteY3" fmla="*/ 1194060 h 1211135"/>
                    <a:gd name="connsiteX4" fmla="*/ 38113 w 238340"/>
                    <a:gd name="connsiteY4" fmla="*/ 51 h 1211135"/>
                    <a:gd name="connsiteX5" fmla="*/ 238341 w 238340"/>
                    <a:gd name="connsiteY5" fmla="*/ 15030 h 1211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340" h="1211135">
                      <a:moveTo>
                        <a:pt x="238341" y="15030"/>
                      </a:moveTo>
                      <a:cubicBezTo>
                        <a:pt x="237632" y="18044"/>
                        <a:pt x="217512" y="1210635"/>
                        <a:pt x="217512" y="1210635"/>
                      </a:cubicBezTo>
                      <a:cubicBezTo>
                        <a:pt x="217512" y="1210635"/>
                        <a:pt x="155644" y="1211699"/>
                        <a:pt x="92713" y="1210724"/>
                      </a:cubicBezTo>
                      <a:cubicBezTo>
                        <a:pt x="29782" y="1209838"/>
                        <a:pt x="0" y="1194060"/>
                        <a:pt x="0" y="1194060"/>
                      </a:cubicBezTo>
                      <a:lnTo>
                        <a:pt x="38113" y="51"/>
                      </a:lnTo>
                      <a:cubicBezTo>
                        <a:pt x="38025" y="228"/>
                        <a:pt x="180285" y="-2431"/>
                        <a:pt x="238341" y="1503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7" name="任意多边形: 形状 396"/>
                <p:cNvSpPr/>
                <p:nvPr>
                  <p:custDataLst>
                    <p:tags r:id="rId140"/>
                  </p:custDataLst>
                </p:nvPr>
              </p:nvSpPr>
              <p:spPr>
                <a:xfrm>
                  <a:off x="7584810" y="4606606"/>
                  <a:ext cx="332028" cy="1085130"/>
                </a:xfrm>
                <a:custGeom>
                  <a:avLst/>
                  <a:gdLst>
                    <a:gd name="connsiteX0" fmla="*/ 0 w 332028"/>
                    <a:gd name="connsiteY0" fmla="*/ 1056536 h 1085130"/>
                    <a:gd name="connsiteX1" fmla="*/ 2039 w 332028"/>
                    <a:gd name="connsiteY1" fmla="*/ 1057866 h 1085130"/>
                    <a:gd name="connsiteX2" fmla="*/ 94131 w 332028"/>
                    <a:gd name="connsiteY2" fmla="*/ 1084899 h 1085130"/>
                    <a:gd name="connsiteX3" fmla="*/ 331851 w 332028"/>
                    <a:gd name="connsiteY3" fmla="*/ 21450 h 1085130"/>
                    <a:gd name="connsiteX4" fmla="*/ 332029 w 332028"/>
                    <a:gd name="connsiteY4" fmla="*/ 20209 h 1085130"/>
                    <a:gd name="connsiteX5" fmla="*/ 316074 w 332028"/>
                    <a:gd name="connsiteY5" fmla="*/ 16309 h 1085130"/>
                    <a:gd name="connsiteX6" fmla="*/ 311908 w 332028"/>
                    <a:gd name="connsiteY6" fmla="*/ 15334 h 1085130"/>
                    <a:gd name="connsiteX7" fmla="*/ 243482 w 332028"/>
                    <a:gd name="connsiteY7" fmla="*/ 0 h 1085130"/>
                    <a:gd name="connsiteX8" fmla="*/ 15334 w 332028"/>
                    <a:gd name="connsiteY8" fmla="*/ 989704 h 1085130"/>
                    <a:gd name="connsiteX9" fmla="*/ 5850 w 332028"/>
                    <a:gd name="connsiteY9" fmla="*/ 1030920 h 1085130"/>
                    <a:gd name="connsiteX10" fmla="*/ 0 w 332028"/>
                    <a:gd name="connsiteY10" fmla="*/ 1056536 h 1085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2028" h="1085130">
                      <a:moveTo>
                        <a:pt x="0" y="1056536"/>
                      </a:moveTo>
                      <a:cubicBezTo>
                        <a:pt x="0" y="1056536"/>
                        <a:pt x="709" y="1056979"/>
                        <a:pt x="2039" y="1057866"/>
                      </a:cubicBezTo>
                      <a:cubicBezTo>
                        <a:pt x="11345" y="1063715"/>
                        <a:pt x="52118" y="1087736"/>
                        <a:pt x="94131" y="1084899"/>
                      </a:cubicBezTo>
                      <a:cubicBezTo>
                        <a:pt x="98563" y="1064601"/>
                        <a:pt x="322722" y="61513"/>
                        <a:pt x="331851" y="21450"/>
                      </a:cubicBezTo>
                      <a:cubicBezTo>
                        <a:pt x="332029" y="20652"/>
                        <a:pt x="332029" y="20209"/>
                        <a:pt x="332029" y="20209"/>
                      </a:cubicBezTo>
                      <a:cubicBezTo>
                        <a:pt x="328661" y="19323"/>
                        <a:pt x="322988" y="17993"/>
                        <a:pt x="316074" y="16309"/>
                      </a:cubicBezTo>
                      <a:cubicBezTo>
                        <a:pt x="314745" y="16043"/>
                        <a:pt x="313327" y="15689"/>
                        <a:pt x="311908" y="15334"/>
                      </a:cubicBezTo>
                      <a:cubicBezTo>
                        <a:pt x="284609" y="9041"/>
                        <a:pt x="243482" y="0"/>
                        <a:pt x="243482" y="0"/>
                      </a:cubicBezTo>
                      <a:lnTo>
                        <a:pt x="15334" y="989704"/>
                      </a:lnTo>
                      <a:lnTo>
                        <a:pt x="5850" y="1030920"/>
                      </a:lnTo>
                      <a:lnTo>
                        <a:pt x="0" y="1056536"/>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8" name="任意多边形: 形状 397"/>
                <p:cNvSpPr/>
                <p:nvPr>
                  <p:custDataLst>
                    <p:tags r:id="rId141"/>
                  </p:custDataLst>
                </p:nvPr>
              </p:nvSpPr>
              <p:spPr>
                <a:xfrm>
                  <a:off x="7588798" y="4663865"/>
                  <a:ext cx="205457" cy="146974"/>
                </a:xfrm>
                <a:custGeom>
                  <a:avLst/>
                  <a:gdLst>
                    <a:gd name="connsiteX0" fmla="*/ 205457 w 205457"/>
                    <a:gd name="connsiteY0" fmla="*/ 54333 h 146974"/>
                    <a:gd name="connsiteX1" fmla="*/ 21450 w 205457"/>
                    <a:gd name="connsiteY1" fmla="*/ 88 h 146974"/>
                    <a:gd name="connsiteX2" fmla="*/ 0 w 205457"/>
                    <a:gd name="connsiteY2" fmla="*/ 94042 h 146974"/>
                    <a:gd name="connsiteX3" fmla="*/ 187198 w 205457"/>
                    <a:gd name="connsiteY3" fmla="*/ 146691 h 146974"/>
                    <a:gd name="connsiteX4" fmla="*/ 205457 w 205457"/>
                    <a:gd name="connsiteY4" fmla="*/ 54333 h 146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457" h="146974">
                      <a:moveTo>
                        <a:pt x="205457" y="54333"/>
                      </a:moveTo>
                      <a:cubicBezTo>
                        <a:pt x="198809" y="51940"/>
                        <a:pt x="23932" y="-2482"/>
                        <a:pt x="21450" y="88"/>
                      </a:cubicBezTo>
                      <a:cubicBezTo>
                        <a:pt x="18968" y="2659"/>
                        <a:pt x="0" y="94042"/>
                        <a:pt x="0" y="94042"/>
                      </a:cubicBezTo>
                      <a:cubicBezTo>
                        <a:pt x="0" y="94042"/>
                        <a:pt x="187376" y="151478"/>
                        <a:pt x="187198" y="146691"/>
                      </a:cubicBezTo>
                      <a:cubicBezTo>
                        <a:pt x="186932" y="141817"/>
                        <a:pt x="205457" y="54333"/>
                        <a:pt x="205457" y="54333"/>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399" name="任意多边形: 形状 398"/>
                <p:cNvSpPr/>
                <p:nvPr>
                  <p:custDataLst>
                    <p:tags r:id="rId142"/>
                  </p:custDataLst>
                </p:nvPr>
              </p:nvSpPr>
              <p:spPr>
                <a:xfrm>
                  <a:off x="9613589" y="3398770"/>
                  <a:ext cx="99932" cy="95194"/>
                </a:xfrm>
                <a:custGeom>
                  <a:avLst/>
                  <a:gdLst>
                    <a:gd name="connsiteX0" fmla="*/ 79772 w 99932"/>
                    <a:gd name="connsiteY0" fmla="*/ 3723 h 95194"/>
                    <a:gd name="connsiteX1" fmla="*/ 95815 w 99932"/>
                    <a:gd name="connsiteY1" fmla="*/ 95194 h 95194"/>
                    <a:gd name="connsiteX2" fmla="*/ 12675 w 99932"/>
                    <a:gd name="connsiteY2" fmla="*/ 92979 h 95194"/>
                    <a:gd name="connsiteX3" fmla="*/ 14802 w 99932"/>
                    <a:gd name="connsiteY3" fmla="*/ 44229 h 95194"/>
                    <a:gd name="connsiteX4" fmla="*/ 0 w 99932"/>
                    <a:gd name="connsiteY4" fmla="*/ 0 h 95194"/>
                    <a:gd name="connsiteX5" fmla="*/ 79772 w 99932"/>
                    <a:gd name="connsiteY5" fmla="*/ 3723 h 95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932" h="95194">
                      <a:moveTo>
                        <a:pt x="79772" y="3723"/>
                      </a:moveTo>
                      <a:cubicBezTo>
                        <a:pt x="106983" y="44318"/>
                        <a:pt x="100247" y="90586"/>
                        <a:pt x="95815" y="95194"/>
                      </a:cubicBezTo>
                      <a:cubicBezTo>
                        <a:pt x="89699" y="95194"/>
                        <a:pt x="12675" y="92979"/>
                        <a:pt x="12675" y="92979"/>
                      </a:cubicBezTo>
                      <a:cubicBezTo>
                        <a:pt x="12675" y="92979"/>
                        <a:pt x="18614" y="64881"/>
                        <a:pt x="14802" y="44229"/>
                      </a:cubicBezTo>
                      <a:cubicBezTo>
                        <a:pt x="10991" y="23577"/>
                        <a:pt x="0" y="0"/>
                        <a:pt x="0" y="0"/>
                      </a:cubicBezTo>
                      <a:lnTo>
                        <a:pt x="79772" y="3723"/>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0" name="任意多边形: 形状 399"/>
                <p:cNvSpPr/>
                <p:nvPr>
                  <p:custDataLst>
                    <p:tags r:id="rId143"/>
                  </p:custDataLst>
                </p:nvPr>
              </p:nvSpPr>
              <p:spPr>
                <a:xfrm>
                  <a:off x="8994558" y="3398770"/>
                  <a:ext cx="103112" cy="96790"/>
                </a:xfrm>
                <a:custGeom>
                  <a:avLst/>
                  <a:gdLst>
                    <a:gd name="connsiteX0" fmla="*/ 78886 w 103112"/>
                    <a:gd name="connsiteY0" fmla="*/ 0 h 96790"/>
                    <a:gd name="connsiteX1" fmla="*/ 102729 w 103112"/>
                    <a:gd name="connsiteY1" fmla="*/ 95460 h 96790"/>
                    <a:gd name="connsiteX2" fmla="*/ 4343 w 103112"/>
                    <a:gd name="connsiteY2" fmla="*/ 96790 h 96790"/>
                    <a:gd name="connsiteX3" fmla="*/ 13650 w 103112"/>
                    <a:gd name="connsiteY3" fmla="*/ 48838 h 96790"/>
                    <a:gd name="connsiteX4" fmla="*/ 0 w 103112"/>
                    <a:gd name="connsiteY4" fmla="*/ 0 h 96790"/>
                    <a:gd name="connsiteX5" fmla="*/ 78886 w 103112"/>
                    <a:gd name="connsiteY5" fmla="*/ 0 h 9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112" h="96790">
                      <a:moveTo>
                        <a:pt x="78886" y="0"/>
                      </a:moveTo>
                      <a:cubicBezTo>
                        <a:pt x="100158" y="25350"/>
                        <a:pt x="104590" y="83938"/>
                        <a:pt x="102729" y="95460"/>
                      </a:cubicBezTo>
                      <a:lnTo>
                        <a:pt x="4343" y="96790"/>
                      </a:lnTo>
                      <a:cubicBezTo>
                        <a:pt x="4343" y="96790"/>
                        <a:pt x="18259" y="70022"/>
                        <a:pt x="13650" y="48838"/>
                      </a:cubicBezTo>
                      <a:cubicBezTo>
                        <a:pt x="9041" y="27654"/>
                        <a:pt x="0" y="0"/>
                        <a:pt x="0" y="0"/>
                      </a:cubicBezTo>
                      <a:lnTo>
                        <a:pt x="78886"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1" name="任意多边形: 形状 400"/>
                <p:cNvSpPr/>
                <p:nvPr>
                  <p:custDataLst>
                    <p:tags r:id="rId144"/>
                  </p:custDataLst>
                </p:nvPr>
              </p:nvSpPr>
              <p:spPr>
                <a:xfrm>
                  <a:off x="8227716" y="3685949"/>
                  <a:ext cx="1567575" cy="274707"/>
                </a:xfrm>
                <a:custGeom>
                  <a:avLst/>
                  <a:gdLst>
                    <a:gd name="connsiteX0" fmla="*/ 1565183 w 1567575"/>
                    <a:gd name="connsiteY0" fmla="*/ 16752 h 274707"/>
                    <a:gd name="connsiteX1" fmla="*/ 1562346 w 1567575"/>
                    <a:gd name="connsiteY1" fmla="*/ 43431 h 274707"/>
                    <a:gd name="connsiteX2" fmla="*/ 1459440 w 1567575"/>
                    <a:gd name="connsiteY2" fmla="*/ 50700 h 274707"/>
                    <a:gd name="connsiteX3" fmla="*/ 1210375 w 1567575"/>
                    <a:gd name="connsiteY3" fmla="*/ 41836 h 274707"/>
                    <a:gd name="connsiteX4" fmla="*/ 871609 w 1567575"/>
                    <a:gd name="connsiteY4" fmla="*/ 34213 h 274707"/>
                    <a:gd name="connsiteX5" fmla="*/ 800081 w 1567575"/>
                    <a:gd name="connsiteY5" fmla="*/ 40418 h 274707"/>
                    <a:gd name="connsiteX6" fmla="*/ 781910 w 1567575"/>
                    <a:gd name="connsiteY6" fmla="*/ 125419 h 274707"/>
                    <a:gd name="connsiteX7" fmla="*/ 809033 w 1567575"/>
                    <a:gd name="connsiteY7" fmla="*/ 234086 h 274707"/>
                    <a:gd name="connsiteX8" fmla="*/ 1567576 w 1567575"/>
                    <a:gd name="connsiteY8" fmla="*/ 237366 h 274707"/>
                    <a:gd name="connsiteX9" fmla="*/ 1562967 w 1567575"/>
                    <a:gd name="connsiteY9" fmla="*/ 274681 h 274707"/>
                    <a:gd name="connsiteX10" fmla="*/ 778188 w 1567575"/>
                    <a:gd name="connsiteY10" fmla="*/ 274681 h 274707"/>
                    <a:gd name="connsiteX11" fmla="*/ 28951 w 1567575"/>
                    <a:gd name="connsiteY11" fmla="*/ 270516 h 274707"/>
                    <a:gd name="connsiteX12" fmla="*/ 943 w 1567575"/>
                    <a:gd name="connsiteY12" fmla="*/ 145806 h 274707"/>
                    <a:gd name="connsiteX13" fmla="*/ 2095 w 1567575"/>
                    <a:gd name="connsiteY13" fmla="*/ 50788 h 274707"/>
                    <a:gd name="connsiteX14" fmla="*/ 36751 w 1567575"/>
                    <a:gd name="connsiteY14" fmla="*/ 16841 h 274707"/>
                    <a:gd name="connsiteX15" fmla="*/ 444741 w 1567575"/>
                    <a:gd name="connsiteY15" fmla="*/ 9927 h 274707"/>
                    <a:gd name="connsiteX16" fmla="*/ 768438 w 1567575"/>
                    <a:gd name="connsiteY16" fmla="*/ 0 h 274707"/>
                    <a:gd name="connsiteX17" fmla="*/ 1164550 w 1567575"/>
                    <a:gd name="connsiteY17" fmla="*/ 7445 h 274707"/>
                    <a:gd name="connsiteX18" fmla="*/ 1565183 w 1567575"/>
                    <a:gd name="connsiteY18" fmla="*/ 16752 h 27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67575" h="274707">
                      <a:moveTo>
                        <a:pt x="1565183" y="16752"/>
                      </a:moveTo>
                      <a:cubicBezTo>
                        <a:pt x="1565271" y="18968"/>
                        <a:pt x="1562346" y="43431"/>
                        <a:pt x="1562346" y="43431"/>
                      </a:cubicBezTo>
                      <a:lnTo>
                        <a:pt x="1459440" y="50700"/>
                      </a:lnTo>
                      <a:cubicBezTo>
                        <a:pt x="1459440" y="50700"/>
                        <a:pt x="1219593" y="42457"/>
                        <a:pt x="1210375" y="41836"/>
                      </a:cubicBezTo>
                      <a:cubicBezTo>
                        <a:pt x="1201156" y="41215"/>
                        <a:pt x="889071" y="34213"/>
                        <a:pt x="871609" y="34213"/>
                      </a:cubicBezTo>
                      <a:cubicBezTo>
                        <a:pt x="854148" y="34213"/>
                        <a:pt x="800081" y="40418"/>
                        <a:pt x="800081" y="40418"/>
                      </a:cubicBezTo>
                      <a:cubicBezTo>
                        <a:pt x="800081" y="40418"/>
                        <a:pt x="778188" y="44406"/>
                        <a:pt x="781910" y="125419"/>
                      </a:cubicBezTo>
                      <a:cubicBezTo>
                        <a:pt x="785633" y="206432"/>
                        <a:pt x="809033" y="234086"/>
                        <a:pt x="809033" y="234086"/>
                      </a:cubicBezTo>
                      <a:lnTo>
                        <a:pt x="1567576" y="237366"/>
                      </a:lnTo>
                      <a:lnTo>
                        <a:pt x="1562967" y="274681"/>
                      </a:lnTo>
                      <a:lnTo>
                        <a:pt x="778188" y="274681"/>
                      </a:lnTo>
                      <a:cubicBezTo>
                        <a:pt x="778188" y="274681"/>
                        <a:pt x="30547" y="275302"/>
                        <a:pt x="28951" y="270516"/>
                      </a:cubicBezTo>
                      <a:cubicBezTo>
                        <a:pt x="27356" y="265641"/>
                        <a:pt x="3602" y="204039"/>
                        <a:pt x="943" y="145806"/>
                      </a:cubicBezTo>
                      <a:cubicBezTo>
                        <a:pt x="-1716" y="87572"/>
                        <a:pt x="2095" y="50788"/>
                        <a:pt x="2095" y="50788"/>
                      </a:cubicBezTo>
                      <a:lnTo>
                        <a:pt x="36751" y="16841"/>
                      </a:lnTo>
                      <a:lnTo>
                        <a:pt x="444741" y="9927"/>
                      </a:lnTo>
                      <a:lnTo>
                        <a:pt x="768438" y="0"/>
                      </a:lnTo>
                      <a:lnTo>
                        <a:pt x="1164550" y="7445"/>
                      </a:lnTo>
                      <a:lnTo>
                        <a:pt x="1565183" y="16752"/>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2" name="任意多边形: 形状 401"/>
                <p:cNvSpPr/>
                <p:nvPr>
                  <p:custDataLst>
                    <p:tags r:id="rId145"/>
                  </p:custDataLst>
                </p:nvPr>
              </p:nvSpPr>
              <p:spPr>
                <a:xfrm>
                  <a:off x="8346721" y="4671045"/>
                  <a:ext cx="1495652" cy="318556"/>
                </a:xfrm>
                <a:custGeom>
                  <a:avLst/>
                  <a:gdLst>
                    <a:gd name="connsiteX0" fmla="*/ 1473034 w 1495652"/>
                    <a:gd name="connsiteY0" fmla="*/ 54865 h 318556"/>
                    <a:gd name="connsiteX1" fmla="*/ 1486152 w 1495652"/>
                    <a:gd name="connsiteY1" fmla="*/ 269009 h 318556"/>
                    <a:gd name="connsiteX2" fmla="*/ 1468159 w 1495652"/>
                    <a:gd name="connsiteY2" fmla="*/ 318556 h 318556"/>
                    <a:gd name="connsiteX3" fmla="*/ 801974 w 1495652"/>
                    <a:gd name="connsiteY3" fmla="*/ 283634 h 318556"/>
                    <a:gd name="connsiteX4" fmla="*/ 16575 w 1495652"/>
                    <a:gd name="connsiteY4" fmla="*/ 273972 h 318556"/>
                    <a:gd name="connsiteX5" fmla="*/ 7445 w 1495652"/>
                    <a:gd name="connsiteY5" fmla="*/ 227793 h 318556"/>
                    <a:gd name="connsiteX6" fmla="*/ 356935 w 1495652"/>
                    <a:gd name="connsiteY6" fmla="*/ 227084 h 318556"/>
                    <a:gd name="connsiteX7" fmla="*/ 761557 w 1495652"/>
                    <a:gd name="connsiteY7" fmla="*/ 245875 h 318556"/>
                    <a:gd name="connsiteX8" fmla="*/ 771838 w 1495652"/>
                    <a:gd name="connsiteY8" fmla="*/ 89876 h 318556"/>
                    <a:gd name="connsiteX9" fmla="*/ 757213 w 1495652"/>
                    <a:gd name="connsiteY9" fmla="*/ 57790 h 318556"/>
                    <a:gd name="connsiteX10" fmla="*/ 0 w 1495652"/>
                    <a:gd name="connsiteY10" fmla="*/ 45470 h 318556"/>
                    <a:gd name="connsiteX11" fmla="*/ 2836 w 1495652"/>
                    <a:gd name="connsiteY11" fmla="*/ 17638 h 318556"/>
                    <a:gd name="connsiteX12" fmla="*/ 29427 w 1495652"/>
                    <a:gd name="connsiteY12" fmla="*/ 0 h 318556"/>
                    <a:gd name="connsiteX13" fmla="*/ 68515 w 1495652"/>
                    <a:gd name="connsiteY13" fmla="*/ 7268 h 318556"/>
                    <a:gd name="connsiteX14" fmla="*/ 790363 w 1495652"/>
                    <a:gd name="connsiteY14" fmla="*/ 17638 h 318556"/>
                    <a:gd name="connsiteX15" fmla="*/ 847179 w 1495652"/>
                    <a:gd name="connsiteY15" fmla="*/ 32263 h 318556"/>
                    <a:gd name="connsiteX16" fmla="*/ 1117960 w 1495652"/>
                    <a:gd name="connsiteY16" fmla="*/ 33150 h 318556"/>
                    <a:gd name="connsiteX17" fmla="*/ 1338928 w 1495652"/>
                    <a:gd name="connsiteY17" fmla="*/ 43520 h 318556"/>
                    <a:gd name="connsiteX18" fmla="*/ 1473034 w 1495652"/>
                    <a:gd name="connsiteY18" fmla="*/ 54865 h 31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95652" h="318556">
                      <a:moveTo>
                        <a:pt x="1473034" y="54865"/>
                      </a:moveTo>
                      <a:cubicBezTo>
                        <a:pt x="1508311" y="88458"/>
                        <a:pt x="1493686" y="247825"/>
                        <a:pt x="1486152" y="269009"/>
                      </a:cubicBezTo>
                      <a:cubicBezTo>
                        <a:pt x="1478529" y="290104"/>
                        <a:pt x="1468159" y="318556"/>
                        <a:pt x="1468159" y="318556"/>
                      </a:cubicBezTo>
                      <a:lnTo>
                        <a:pt x="801974" y="283634"/>
                      </a:lnTo>
                      <a:lnTo>
                        <a:pt x="16575" y="273972"/>
                      </a:lnTo>
                      <a:lnTo>
                        <a:pt x="7445" y="227793"/>
                      </a:lnTo>
                      <a:lnTo>
                        <a:pt x="356935" y="227084"/>
                      </a:lnTo>
                      <a:cubicBezTo>
                        <a:pt x="356935" y="227084"/>
                        <a:pt x="754643" y="266527"/>
                        <a:pt x="761557" y="245875"/>
                      </a:cubicBezTo>
                      <a:cubicBezTo>
                        <a:pt x="768470" y="225223"/>
                        <a:pt x="774054" y="91915"/>
                        <a:pt x="771838" y="89876"/>
                      </a:cubicBezTo>
                      <a:cubicBezTo>
                        <a:pt x="769711" y="87838"/>
                        <a:pt x="757213" y="57790"/>
                        <a:pt x="757213" y="57790"/>
                      </a:cubicBezTo>
                      <a:lnTo>
                        <a:pt x="0" y="45470"/>
                      </a:lnTo>
                      <a:lnTo>
                        <a:pt x="2836" y="17638"/>
                      </a:lnTo>
                      <a:lnTo>
                        <a:pt x="29427" y="0"/>
                      </a:lnTo>
                      <a:lnTo>
                        <a:pt x="68515" y="7268"/>
                      </a:lnTo>
                      <a:lnTo>
                        <a:pt x="790363" y="17638"/>
                      </a:lnTo>
                      <a:lnTo>
                        <a:pt x="847179" y="32263"/>
                      </a:lnTo>
                      <a:cubicBezTo>
                        <a:pt x="847179" y="32263"/>
                        <a:pt x="1113440" y="28807"/>
                        <a:pt x="1117960" y="33150"/>
                      </a:cubicBezTo>
                      <a:cubicBezTo>
                        <a:pt x="1122481" y="37404"/>
                        <a:pt x="1338928" y="43520"/>
                        <a:pt x="1338928" y="43520"/>
                      </a:cubicBezTo>
                      <a:lnTo>
                        <a:pt x="1473034" y="54865"/>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3" name="任意多边形: 形状 402"/>
                <p:cNvSpPr/>
                <p:nvPr>
                  <p:custDataLst>
                    <p:tags r:id="rId146"/>
                  </p:custDataLst>
                </p:nvPr>
              </p:nvSpPr>
              <p:spPr>
                <a:xfrm>
                  <a:off x="8385776" y="5045441"/>
                  <a:ext cx="1487436" cy="357112"/>
                </a:xfrm>
                <a:custGeom>
                  <a:avLst/>
                  <a:gdLst>
                    <a:gd name="connsiteX0" fmla="*/ 1460392 w 1487436"/>
                    <a:gd name="connsiteY0" fmla="*/ 306945 h 357112"/>
                    <a:gd name="connsiteX1" fmla="*/ 1486628 w 1487436"/>
                    <a:gd name="connsiteY1" fmla="*/ 347806 h 357112"/>
                    <a:gd name="connsiteX2" fmla="*/ 1481221 w 1487436"/>
                    <a:gd name="connsiteY2" fmla="*/ 357113 h 357112"/>
                    <a:gd name="connsiteX3" fmla="*/ 1284185 w 1487436"/>
                    <a:gd name="connsiteY3" fmla="*/ 340804 h 357112"/>
                    <a:gd name="connsiteX4" fmla="*/ 47098 w 1487436"/>
                    <a:gd name="connsiteY4" fmla="*/ 311022 h 357112"/>
                    <a:gd name="connsiteX5" fmla="*/ 299 w 1487436"/>
                    <a:gd name="connsiteY5" fmla="*/ 196328 h 357112"/>
                    <a:gd name="connsiteX6" fmla="*/ 8365 w 1487436"/>
                    <a:gd name="connsiteY6" fmla="*/ 85711 h 357112"/>
                    <a:gd name="connsiteX7" fmla="*/ 56582 w 1487436"/>
                    <a:gd name="connsiteY7" fmla="*/ 0 h 357112"/>
                    <a:gd name="connsiteX8" fmla="*/ 660013 w 1487436"/>
                    <a:gd name="connsiteY8" fmla="*/ 11877 h 357112"/>
                    <a:gd name="connsiteX9" fmla="*/ 1358727 w 1487436"/>
                    <a:gd name="connsiteY9" fmla="*/ 47775 h 357112"/>
                    <a:gd name="connsiteX10" fmla="*/ 1435574 w 1487436"/>
                    <a:gd name="connsiteY10" fmla="*/ 55486 h 357112"/>
                    <a:gd name="connsiteX11" fmla="*/ 1455340 w 1487436"/>
                    <a:gd name="connsiteY11" fmla="*/ 77024 h 357112"/>
                    <a:gd name="connsiteX12" fmla="*/ 1385052 w 1487436"/>
                    <a:gd name="connsiteY12" fmla="*/ 80570 h 357112"/>
                    <a:gd name="connsiteX13" fmla="*/ 1365463 w 1487436"/>
                    <a:gd name="connsiteY13" fmla="*/ 196416 h 357112"/>
                    <a:gd name="connsiteX14" fmla="*/ 1382481 w 1487436"/>
                    <a:gd name="connsiteY14" fmla="*/ 302956 h 357112"/>
                    <a:gd name="connsiteX15" fmla="*/ 1460392 w 1487436"/>
                    <a:gd name="connsiteY15" fmla="*/ 306945 h 357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87436" h="357112">
                      <a:moveTo>
                        <a:pt x="1460392" y="306945"/>
                      </a:moveTo>
                      <a:cubicBezTo>
                        <a:pt x="1484501" y="318024"/>
                        <a:pt x="1489730" y="338410"/>
                        <a:pt x="1486628" y="347806"/>
                      </a:cubicBezTo>
                      <a:cubicBezTo>
                        <a:pt x="1483437" y="357113"/>
                        <a:pt x="1481221" y="357113"/>
                        <a:pt x="1481221" y="357113"/>
                      </a:cubicBezTo>
                      <a:lnTo>
                        <a:pt x="1284185" y="340804"/>
                      </a:lnTo>
                      <a:lnTo>
                        <a:pt x="47098" y="311022"/>
                      </a:lnTo>
                      <a:cubicBezTo>
                        <a:pt x="47098" y="311022"/>
                        <a:pt x="2071" y="235948"/>
                        <a:pt x="299" y="196328"/>
                      </a:cubicBezTo>
                      <a:cubicBezTo>
                        <a:pt x="-1474" y="156708"/>
                        <a:pt x="5085" y="97765"/>
                        <a:pt x="8365" y="85711"/>
                      </a:cubicBezTo>
                      <a:cubicBezTo>
                        <a:pt x="11644" y="73656"/>
                        <a:pt x="56582" y="0"/>
                        <a:pt x="56582" y="0"/>
                      </a:cubicBezTo>
                      <a:cubicBezTo>
                        <a:pt x="56582" y="0"/>
                        <a:pt x="647161" y="11877"/>
                        <a:pt x="660013" y="11877"/>
                      </a:cubicBezTo>
                      <a:cubicBezTo>
                        <a:pt x="672865" y="11877"/>
                        <a:pt x="1358727" y="47775"/>
                        <a:pt x="1358727" y="47775"/>
                      </a:cubicBezTo>
                      <a:cubicBezTo>
                        <a:pt x="1358727" y="47775"/>
                        <a:pt x="1420151" y="50700"/>
                        <a:pt x="1435574" y="55486"/>
                      </a:cubicBezTo>
                      <a:cubicBezTo>
                        <a:pt x="1450997" y="60184"/>
                        <a:pt x="1463494" y="74720"/>
                        <a:pt x="1455340" y="77024"/>
                      </a:cubicBezTo>
                      <a:cubicBezTo>
                        <a:pt x="1447185" y="79329"/>
                        <a:pt x="1385052" y="80570"/>
                        <a:pt x="1385052" y="80570"/>
                      </a:cubicBezTo>
                      <a:cubicBezTo>
                        <a:pt x="1385052" y="80570"/>
                        <a:pt x="1355713" y="146603"/>
                        <a:pt x="1365463" y="196416"/>
                      </a:cubicBezTo>
                      <a:cubicBezTo>
                        <a:pt x="1375213" y="246230"/>
                        <a:pt x="1382481" y="302956"/>
                        <a:pt x="1382481" y="302956"/>
                      </a:cubicBezTo>
                      <a:lnTo>
                        <a:pt x="1460392" y="306945"/>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4" name="任意多边形: 形状 403"/>
                <p:cNvSpPr/>
                <p:nvPr>
                  <p:custDataLst>
                    <p:tags r:id="rId147"/>
                  </p:custDataLst>
                </p:nvPr>
              </p:nvSpPr>
              <p:spPr>
                <a:xfrm>
                  <a:off x="8801547" y="2909236"/>
                  <a:ext cx="1020246" cy="157948"/>
                </a:xfrm>
                <a:custGeom>
                  <a:avLst/>
                  <a:gdLst>
                    <a:gd name="connsiteX0" fmla="*/ 1013245 w 1020246"/>
                    <a:gd name="connsiteY0" fmla="*/ 620 h 157948"/>
                    <a:gd name="connsiteX1" fmla="*/ 1002165 w 1020246"/>
                    <a:gd name="connsiteY1" fmla="*/ 103349 h 157948"/>
                    <a:gd name="connsiteX2" fmla="*/ 1020247 w 1020246"/>
                    <a:gd name="connsiteY2" fmla="*/ 154669 h 157948"/>
                    <a:gd name="connsiteX3" fmla="*/ 826490 w 1020246"/>
                    <a:gd name="connsiteY3" fmla="*/ 157948 h 157948"/>
                    <a:gd name="connsiteX4" fmla="*/ 256918 w 1020246"/>
                    <a:gd name="connsiteY4" fmla="*/ 157328 h 157948"/>
                    <a:gd name="connsiteX5" fmla="*/ 28238 w 1020246"/>
                    <a:gd name="connsiteY5" fmla="*/ 157062 h 157948"/>
                    <a:gd name="connsiteX6" fmla="*/ 318 w 1020246"/>
                    <a:gd name="connsiteY6" fmla="*/ 68781 h 157948"/>
                    <a:gd name="connsiteX7" fmla="*/ 15297 w 1020246"/>
                    <a:gd name="connsiteY7" fmla="*/ 0 h 157948"/>
                    <a:gd name="connsiteX8" fmla="*/ 1013245 w 1020246"/>
                    <a:gd name="connsiteY8" fmla="*/ 620 h 157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0246" h="157948">
                      <a:moveTo>
                        <a:pt x="1013245" y="620"/>
                      </a:moveTo>
                      <a:cubicBezTo>
                        <a:pt x="1000570" y="42722"/>
                        <a:pt x="1000836" y="89699"/>
                        <a:pt x="1002165" y="103349"/>
                      </a:cubicBezTo>
                      <a:cubicBezTo>
                        <a:pt x="1003495" y="116999"/>
                        <a:pt x="1020247" y="154669"/>
                        <a:pt x="1020247" y="154669"/>
                      </a:cubicBezTo>
                      <a:lnTo>
                        <a:pt x="826490" y="157948"/>
                      </a:lnTo>
                      <a:cubicBezTo>
                        <a:pt x="826490" y="157948"/>
                        <a:pt x="294145" y="157328"/>
                        <a:pt x="256918" y="157328"/>
                      </a:cubicBezTo>
                      <a:cubicBezTo>
                        <a:pt x="219691" y="157328"/>
                        <a:pt x="28238" y="157062"/>
                        <a:pt x="28238" y="157062"/>
                      </a:cubicBezTo>
                      <a:cubicBezTo>
                        <a:pt x="28238" y="157062"/>
                        <a:pt x="-3494" y="100956"/>
                        <a:pt x="318" y="68781"/>
                      </a:cubicBezTo>
                      <a:cubicBezTo>
                        <a:pt x="4129" y="36695"/>
                        <a:pt x="15297" y="0"/>
                        <a:pt x="15297" y="0"/>
                      </a:cubicBezTo>
                      <a:lnTo>
                        <a:pt x="1013245" y="62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5" name="任意多边形: 形状 404"/>
                <p:cNvSpPr/>
                <p:nvPr>
                  <p:custDataLst>
                    <p:tags r:id="rId148"/>
                  </p:custDataLst>
                </p:nvPr>
              </p:nvSpPr>
              <p:spPr>
                <a:xfrm>
                  <a:off x="8235395" y="3399302"/>
                  <a:ext cx="611877" cy="97814"/>
                </a:xfrm>
                <a:custGeom>
                  <a:avLst/>
                  <a:gdLst>
                    <a:gd name="connsiteX0" fmla="*/ 590401 w 611877"/>
                    <a:gd name="connsiteY0" fmla="*/ 0 h 97814"/>
                    <a:gd name="connsiteX1" fmla="*/ 611763 w 611877"/>
                    <a:gd name="connsiteY1" fmla="*/ 72415 h 97814"/>
                    <a:gd name="connsiteX2" fmla="*/ 601303 w 611877"/>
                    <a:gd name="connsiteY2" fmla="*/ 96081 h 97814"/>
                    <a:gd name="connsiteX3" fmla="*/ 4254 w 611877"/>
                    <a:gd name="connsiteY3" fmla="*/ 96081 h 97814"/>
                    <a:gd name="connsiteX4" fmla="*/ 17461 w 611877"/>
                    <a:gd name="connsiteY4" fmla="*/ 51231 h 97814"/>
                    <a:gd name="connsiteX5" fmla="*/ 0 w 611877"/>
                    <a:gd name="connsiteY5" fmla="*/ 975 h 97814"/>
                    <a:gd name="connsiteX6" fmla="*/ 590401 w 611877"/>
                    <a:gd name="connsiteY6" fmla="*/ 0 h 9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877" h="97814">
                      <a:moveTo>
                        <a:pt x="590401" y="0"/>
                      </a:moveTo>
                      <a:cubicBezTo>
                        <a:pt x="563633" y="0"/>
                        <a:pt x="614599" y="59031"/>
                        <a:pt x="611763" y="72415"/>
                      </a:cubicBezTo>
                      <a:cubicBezTo>
                        <a:pt x="608926" y="85799"/>
                        <a:pt x="601303" y="96081"/>
                        <a:pt x="601303" y="96081"/>
                      </a:cubicBezTo>
                      <a:cubicBezTo>
                        <a:pt x="601303" y="96081"/>
                        <a:pt x="532" y="99981"/>
                        <a:pt x="4254" y="96081"/>
                      </a:cubicBezTo>
                      <a:cubicBezTo>
                        <a:pt x="7977" y="92181"/>
                        <a:pt x="23843" y="76049"/>
                        <a:pt x="17461" y="51231"/>
                      </a:cubicBezTo>
                      <a:cubicBezTo>
                        <a:pt x="11079" y="26413"/>
                        <a:pt x="0" y="975"/>
                        <a:pt x="0" y="975"/>
                      </a:cubicBezTo>
                      <a:cubicBezTo>
                        <a:pt x="0" y="975"/>
                        <a:pt x="602278" y="0"/>
                        <a:pt x="590401" y="0"/>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6" name="任意多边形: 形状 405"/>
                <p:cNvSpPr/>
                <p:nvPr>
                  <p:custDataLst>
                    <p:tags r:id="rId149"/>
                  </p:custDataLst>
                </p:nvPr>
              </p:nvSpPr>
              <p:spPr>
                <a:xfrm>
                  <a:off x="9013798" y="3722556"/>
                  <a:ext cx="750293" cy="201318"/>
                </a:xfrm>
                <a:custGeom>
                  <a:avLst/>
                  <a:gdLst>
                    <a:gd name="connsiteX0" fmla="*/ 726894 w 750293"/>
                    <a:gd name="connsiteY0" fmla="*/ 10636 h 201318"/>
                    <a:gd name="connsiteX1" fmla="*/ 715903 w 750293"/>
                    <a:gd name="connsiteY1" fmla="*/ 123115 h 201318"/>
                    <a:gd name="connsiteX2" fmla="*/ 750293 w 750293"/>
                    <a:gd name="connsiteY2" fmla="*/ 197569 h 201318"/>
                    <a:gd name="connsiteX3" fmla="*/ 221405 w 750293"/>
                    <a:gd name="connsiteY3" fmla="*/ 192605 h 201318"/>
                    <a:gd name="connsiteX4" fmla="*/ 19405 w 750293"/>
                    <a:gd name="connsiteY4" fmla="*/ 200316 h 201318"/>
                    <a:gd name="connsiteX5" fmla="*/ 82 w 750293"/>
                    <a:gd name="connsiteY5" fmla="*/ 103526 h 201318"/>
                    <a:gd name="connsiteX6" fmla="*/ 13998 w 750293"/>
                    <a:gd name="connsiteY6" fmla="*/ 3811 h 201318"/>
                    <a:gd name="connsiteX7" fmla="*/ 354447 w 750293"/>
                    <a:gd name="connsiteY7" fmla="*/ 0 h 201318"/>
                    <a:gd name="connsiteX8" fmla="*/ 561766 w 750293"/>
                    <a:gd name="connsiteY8" fmla="*/ 12941 h 201318"/>
                    <a:gd name="connsiteX9" fmla="*/ 726894 w 750293"/>
                    <a:gd name="connsiteY9" fmla="*/ 10636 h 20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0293" h="201318">
                      <a:moveTo>
                        <a:pt x="726894" y="10636"/>
                      </a:moveTo>
                      <a:cubicBezTo>
                        <a:pt x="706685" y="62134"/>
                        <a:pt x="708014" y="95106"/>
                        <a:pt x="715903" y="123115"/>
                      </a:cubicBezTo>
                      <a:cubicBezTo>
                        <a:pt x="723703" y="151123"/>
                        <a:pt x="750293" y="197569"/>
                        <a:pt x="750293" y="197569"/>
                      </a:cubicBezTo>
                      <a:lnTo>
                        <a:pt x="221405" y="192605"/>
                      </a:lnTo>
                      <a:cubicBezTo>
                        <a:pt x="221405" y="192605"/>
                        <a:pt x="19582" y="204837"/>
                        <a:pt x="19405" y="200316"/>
                      </a:cubicBezTo>
                      <a:cubicBezTo>
                        <a:pt x="19227" y="195796"/>
                        <a:pt x="1412" y="133751"/>
                        <a:pt x="82" y="103526"/>
                      </a:cubicBezTo>
                      <a:cubicBezTo>
                        <a:pt x="-1247" y="73301"/>
                        <a:pt x="13998" y="3811"/>
                        <a:pt x="13998" y="3811"/>
                      </a:cubicBezTo>
                      <a:lnTo>
                        <a:pt x="354447" y="0"/>
                      </a:lnTo>
                      <a:cubicBezTo>
                        <a:pt x="354447" y="0"/>
                        <a:pt x="555650" y="12941"/>
                        <a:pt x="561766" y="12941"/>
                      </a:cubicBezTo>
                      <a:cubicBezTo>
                        <a:pt x="567793" y="12941"/>
                        <a:pt x="726894" y="10636"/>
                        <a:pt x="726894" y="10636"/>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7" name="任意多边形: 形状 406"/>
                <p:cNvSpPr/>
                <p:nvPr>
                  <p:custDataLst>
                    <p:tags r:id="rId150"/>
                  </p:custDataLst>
                </p:nvPr>
              </p:nvSpPr>
              <p:spPr>
                <a:xfrm>
                  <a:off x="8378778" y="3987804"/>
                  <a:ext cx="1413499" cy="236871"/>
                </a:xfrm>
                <a:custGeom>
                  <a:avLst/>
                  <a:gdLst>
                    <a:gd name="connsiteX0" fmla="*/ 2510 w 1413499"/>
                    <a:gd name="connsiteY0" fmla="*/ 140259 h 236871"/>
                    <a:gd name="connsiteX1" fmla="*/ 2510 w 1413499"/>
                    <a:gd name="connsiteY1" fmla="*/ 140436 h 236871"/>
                    <a:gd name="connsiteX2" fmla="*/ 9513 w 1413499"/>
                    <a:gd name="connsiteY2" fmla="*/ 185463 h 236871"/>
                    <a:gd name="connsiteX3" fmla="*/ 28924 w 1413499"/>
                    <a:gd name="connsiteY3" fmla="*/ 230135 h 236871"/>
                    <a:gd name="connsiteX4" fmla="*/ 38408 w 1413499"/>
                    <a:gd name="connsiteY4" fmla="*/ 236871 h 236871"/>
                    <a:gd name="connsiteX5" fmla="*/ 1409068 w 1413499"/>
                    <a:gd name="connsiteY5" fmla="*/ 236871 h 236871"/>
                    <a:gd name="connsiteX6" fmla="*/ 1390543 w 1413499"/>
                    <a:gd name="connsiteY6" fmla="*/ 61107 h 236871"/>
                    <a:gd name="connsiteX7" fmla="*/ 1390632 w 1413499"/>
                    <a:gd name="connsiteY7" fmla="*/ 60930 h 236871"/>
                    <a:gd name="connsiteX8" fmla="*/ 1407384 w 1413499"/>
                    <a:gd name="connsiteY8" fmla="*/ 18562 h 236871"/>
                    <a:gd name="connsiteX9" fmla="*/ 1413499 w 1413499"/>
                    <a:gd name="connsiteY9" fmla="*/ 7571 h 236871"/>
                    <a:gd name="connsiteX10" fmla="*/ 1413234 w 1413499"/>
                    <a:gd name="connsiteY10" fmla="*/ 1101 h 236871"/>
                    <a:gd name="connsiteX11" fmla="*/ 1347377 w 1413499"/>
                    <a:gd name="connsiteY11" fmla="*/ 215 h 236871"/>
                    <a:gd name="connsiteX12" fmla="*/ 539730 w 1413499"/>
                    <a:gd name="connsiteY12" fmla="*/ 1101 h 236871"/>
                    <a:gd name="connsiteX13" fmla="*/ 32824 w 1413499"/>
                    <a:gd name="connsiteY13" fmla="*/ 1101 h 236871"/>
                    <a:gd name="connsiteX14" fmla="*/ 6676 w 1413499"/>
                    <a:gd name="connsiteY14" fmla="*/ 59068 h 236871"/>
                    <a:gd name="connsiteX15" fmla="*/ 2510 w 1413499"/>
                    <a:gd name="connsiteY15" fmla="*/ 140259 h 2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3499" h="236871">
                      <a:moveTo>
                        <a:pt x="2510" y="140259"/>
                      </a:moveTo>
                      <a:lnTo>
                        <a:pt x="2510" y="140436"/>
                      </a:lnTo>
                      <a:cubicBezTo>
                        <a:pt x="4372" y="155415"/>
                        <a:pt x="6853" y="170661"/>
                        <a:pt x="9513" y="185463"/>
                      </a:cubicBezTo>
                      <a:cubicBezTo>
                        <a:pt x="13944" y="210369"/>
                        <a:pt x="22365" y="223399"/>
                        <a:pt x="28924" y="230135"/>
                      </a:cubicBezTo>
                      <a:cubicBezTo>
                        <a:pt x="34242" y="235542"/>
                        <a:pt x="38408" y="236871"/>
                        <a:pt x="38408" y="236871"/>
                      </a:cubicBezTo>
                      <a:lnTo>
                        <a:pt x="1409068" y="236871"/>
                      </a:lnTo>
                      <a:cubicBezTo>
                        <a:pt x="1374589" y="193174"/>
                        <a:pt x="1373082" y="120847"/>
                        <a:pt x="1390543" y="61107"/>
                      </a:cubicBezTo>
                      <a:lnTo>
                        <a:pt x="1390632" y="60930"/>
                      </a:lnTo>
                      <a:cubicBezTo>
                        <a:pt x="1395063" y="45773"/>
                        <a:pt x="1400736" y="31414"/>
                        <a:pt x="1407384" y="18562"/>
                      </a:cubicBezTo>
                      <a:cubicBezTo>
                        <a:pt x="1409334" y="14751"/>
                        <a:pt x="1411372" y="11117"/>
                        <a:pt x="1413499" y="7571"/>
                      </a:cubicBezTo>
                      <a:lnTo>
                        <a:pt x="1413234" y="1101"/>
                      </a:lnTo>
                      <a:cubicBezTo>
                        <a:pt x="1413234" y="1101"/>
                        <a:pt x="1348352" y="1101"/>
                        <a:pt x="1347377" y="215"/>
                      </a:cubicBezTo>
                      <a:cubicBezTo>
                        <a:pt x="1346580" y="-583"/>
                        <a:pt x="539730" y="1101"/>
                        <a:pt x="539730" y="1101"/>
                      </a:cubicBezTo>
                      <a:lnTo>
                        <a:pt x="32824" y="1101"/>
                      </a:lnTo>
                      <a:cubicBezTo>
                        <a:pt x="32824" y="1101"/>
                        <a:pt x="18997" y="26362"/>
                        <a:pt x="6676" y="59068"/>
                      </a:cubicBezTo>
                      <a:cubicBezTo>
                        <a:pt x="-1655" y="80961"/>
                        <a:pt x="-1124" y="110034"/>
                        <a:pt x="2510" y="140259"/>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8" name="任意多边形: 形状 407"/>
                <p:cNvSpPr/>
                <p:nvPr>
                  <p:custDataLst>
                    <p:tags r:id="rId151"/>
                  </p:custDataLst>
                </p:nvPr>
              </p:nvSpPr>
              <p:spPr>
                <a:xfrm>
                  <a:off x="8381909" y="4713235"/>
                  <a:ext cx="736307" cy="203684"/>
                </a:xfrm>
                <a:custGeom>
                  <a:avLst/>
                  <a:gdLst>
                    <a:gd name="connsiteX0" fmla="*/ 722025 w 736307"/>
                    <a:gd name="connsiteY0" fmla="*/ 15600 h 203684"/>
                    <a:gd name="connsiteX1" fmla="*/ 733725 w 736307"/>
                    <a:gd name="connsiteY1" fmla="*/ 138272 h 203684"/>
                    <a:gd name="connsiteX2" fmla="*/ 726368 w 736307"/>
                    <a:gd name="connsiteY2" fmla="*/ 203685 h 203684"/>
                    <a:gd name="connsiteX3" fmla="*/ 270959 w 736307"/>
                    <a:gd name="connsiteY3" fmla="*/ 184983 h 203684"/>
                    <a:gd name="connsiteX4" fmla="*/ 12941 w 736307"/>
                    <a:gd name="connsiteY4" fmla="*/ 185514 h 203684"/>
                    <a:gd name="connsiteX5" fmla="*/ 26147 w 736307"/>
                    <a:gd name="connsiteY5" fmla="*/ 100513 h 203684"/>
                    <a:gd name="connsiteX6" fmla="*/ 0 w 736307"/>
                    <a:gd name="connsiteY6" fmla="*/ 0 h 203684"/>
                    <a:gd name="connsiteX7" fmla="*/ 539879 w 736307"/>
                    <a:gd name="connsiteY7" fmla="*/ 11523 h 203684"/>
                    <a:gd name="connsiteX8" fmla="*/ 722025 w 736307"/>
                    <a:gd name="connsiteY8" fmla="*/ 15600 h 203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6307" h="203684">
                      <a:moveTo>
                        <a:pt x="722025" y="15600"/>
                      </a:moveTo>
                      <a:cubicBezTo>
                        <a:pt x="734080" y="43254"/>
                        <a:pt x="740107" y="96790"/>
                        <a:pt x="733725" y="138272"/>
                      </a:cubicBezTo>
                      <a:cubicBezTo>
                        <a:pt x="727343" y="179842"/>
                        <a:pt x="726368" y="203685"/>
                        <a:pt x="726368" y="203685"/>
                      </a:cubicBezTo>
                      <a:lnTo>
                        <a:pt x="270959" y="184983"/>
                      </a:lnTo>
                      <a:lnTo>
                        <a:pt x="12941" y="185514"/>
                      </a:lnTo>
                      <a:cubicBezTo>
                        <a:pt x="12941" y="185514"/>
                        <a:pt x="28275" y="128078"/>
                        <a:pt x="26147" y="100513"/>
                      </a:cubicBezTo>
                      <a:cubicBezTo>
                        <a:pt x="24109" y="72947"/>
                        <a:pt x="0" y="0"/>
                        <a:pt x="0" y="0"/>
                      </a:cubicBezTo>
                      <a:lnTo>
                        <a:pt x="539879" y="11523"/>
                      </a:lnTo>
                      <a:lnTo>
                        <a:pt x="722025" y="1560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09" name="任意多边形: 形状 408"/>
                <p:cNvSpPr/>
                <p:nvPr>
                  <p:custDataLst>
                    <p:tags r:id="rId152"/>
                  </p:custDataLst>
                </p:nvPr>
              </p:nvSpPr>
              <p:spPr>
                <a:xfrm>
                  <a:off x="8428856" y="5093482"/>
                  <a:ext cx="1347113" cy="258904"/>
                </a:xfrm>
                <a:custGeom>
                  <a:avLst/>
                  <a:gdLst>
                    <a:gd name="connsiteX0" fmla="*/ 1347113 w 1347113"/>
                    <a:gd name="connsiteY0" fmla="*/ 31377 h 258904"/>
                    <a:gd name="connsiteX1" fmla="*/ 1323093 w 1347113"/>
                    <a:gd name="connsiteY1" fmla="*/ 159898 h 258904"/>
                    <a:gd name="connsiteX2" fmla="*/ 1340731 w 1347113"/>
                    <a:gd name="connsiteY2" fmla="*/ 258904 h 258904"/>
                    <a:gd name="connsiteX3" fmla="*/ 650970 w 1347113"/>
                    <a:gd name="connsiteY3" fmla="*/ 242152 h 258904"/>
                    <a:gd name="connsiteX4" fmla="*/ 38853 w 1347113"/>
                    <a:gd name="connsiteY4" fmla="*/ 233466 h 258904"/>
                    <a:gd name="connsiteX5" fmla="*/ 1271 w 1347113"/>
                    <a:gd name="connsiteY5" fmla="*/ 166635 h 258904"/>
                    <a:gd name="connsiteX6" fmla="*/ 6323 w 1347113"/>
                    <a:gd name="connsiteY6" fmla="*/ 74720 h 258904"/>
                    <a:gd name="connsiteX7" fmla="*/ 39296 w 1347113"/>
                    <a:gd name="connsiteY7" fmla="*/ 0 h 258904"/>
                    <a:gd name="connsiteX8" fmla="*/ 593800 w 1347113"/>
                    <a:gd name="connsiteY8" fmla="*/ 9395 h 258904"/>
                    <a:gd name="connsiteX9" fmla="*/ 1018896 w 1347113"/>
                    <a:gd name="connsiteY9" fmla="*/ 19854 h 258904"/>
                    <a:gd name="connsiteX10" fmla="*/ 1284714 w 1347113"/>
                    <a:gd name="connsiteY10" fmla="*/ 26502 h 258904"/>
                    <a:gd name="connsiteX11" fmla="*/ 1347113 w 1347113"/>
                    <a:gd name="connsiteY11" fmla="*/ 31377 h 258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47113" h="258904">
                      <a:moveTo>
                        <a:pt x="1347113" y="31377"/>
                      </a:moveTo>
                      <a:cubicBezTo>
                        <a:pt x="1328854" y="70465"/>
                        <a:pt x="1316268" y="129408"/>
                        <a:pt x="1323093" y="159898"/>
                      </a:cubicBezTo>
                      <a:cubicBezTo>
                        <a:pt x="1329918" y="190389"/>
                        <a:pt x="1340731" y="258904"/>
                        <a:pt x="1340731" y="258904"/>
                      </a:cubicBezTo>
                      <a:lnTo>
                        <a:pt x="650970" y="242152"/>
                      </a:lnTo>
                      <a:lnTo>
                        <a:pt x="38853" y="233466"/>
                      </a:lnTo>
                      <a:cubicBezTo>
                        <a:pt x="38853" y="233466"/>
                        <a:pt x="4196" y="193668"/>
                        <a:pt x="1271" y="166635"/>
                      </a:cubicBezTo>
                      <a:cubicBezTo>
                        <a:pt x="-1654" y="139601"/>
                        <a:pt x="651" y="89079"/>
                        <a:pt x="6323" y="74720"/>
                      </a:cubicBezTo>
                      <a:cubicBezTo>
                        <a:pt x="11996" y="60361"/>
                        <a:pt x="39296" y="0"/>
                        <a:pt x="39296" y="0"/>
                      </a:cubicBezTo>
                      <a:cubicBezTo>
                        <a:pt x="39296" y="0"/>
                        <a:pt x="594952" y="10459"/>
                        <a:pt x="593800" y="9395"/>
                      </a:cubicBezTo>
                      <a:cubicBezTo>
                        <a:pt x="592736" y="8331"/>
                        <a:pt x="1018896" y="19854"/>
                        <a:pt x="1018896" y="19854"/>
                      </a:cubicBezTo>
                      <a:lnTo>
                        <a:pt x="1284714" y="26502"/>
                      </a:lnTo>
                      <a:lnTo>
                        <a:pt x="1347113" y="31377"/>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0" name="任意多边形: 形状 409"/>
                <p:cNvSpPr/>
                <p:nvPr>
                  <p:custDataLst>
                    <p:tags r:id="rId153"/>
                  </p:custDataLst>
                </p:nvPr>
              </p:nvSpPr>
              <p:spPr>
                <a:xfrm>
                  <a:off x="9533720" y="4303384"/>
                  <a:ext cx="111804" cy="125400"/>
                </a:xfrm>
                <a:custGeom>
                  <a:avLst/>
                  <a:gdLst>
                    <a:gd name="connsiteX0" fmla="*/ 46364 w 111804"/>
                    <a:gd name="connsiteY0" fmla="*/ 0 h 125400"/>
                    <a:gd name="connsiteX1" fmla="*/ 109916 w 111804"/>
                    <a:gd name="connsiteY1" fmla="*/ 75783 h 125400"/>
                    <a:gd name="connsiteX2" fmla="*/ 58153 w 111804"/>
                    <a:gd name="connsiteY2" fmla="*/ 124887 h 125400"/>
                    <a:gd name="connsiteX3" fmla="*/ 1869 w 111804"/>
                    <a:gd name="connsiteY3" fmla="*/ 86774 h 125400"/>
                    <a:gd name="connsiteX4" fmla="*/ 6567 w 111804"/>
                    <a:gd name="connsiteY4" fmla="*/ 28452 h 125400"/>
                    <a:gd name="connsiteX5" fmla="*/ 46364 w 111804"/>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4" h="125400">
                      <a:moveTo>
                        <a:pt x="46364" y="0"/>
                      </a:moveTo>
                      <a:cubicBezTo>
                        <a:pt x="80489" y="0"/>
                        <a:pt x="121084" y="36163"/>
                        <a:pt x="109916" y="75783"/>
                      </a:cubicBezTo>
                      <a:cubicBezTo>
                        <a:pt x="98748" y="115403"/>
                        <a:pt x="83503" y="128256"/>
                        <a:pt x="58153" y="124887"/>
                      </a:cubicBezTo>
                      <a:cubicBezTo>
                        <a:pt x="32803" y="121431"/>
                        <a:pt x="4706" y="110263"/>
                        <a:pt x="1869" y="86774"/>
                      </a:cubicBezTo>
                      <a:cubicBezTo>
                        <a:pt x="-967" y="63286"/>
                        <a:pt x="-1410" y="43875"/>
                        <a:pt x="6567" y="28452"/>
                      </a:cubicBezTo>
                      <a:cubicBezTo>
                        <a:pt x="14456" y="12941"/>
                        <a:pt x="30765" y="0"/>
                        <a:pt x="46364"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1" name="任意多边形: 形状 410"/>
                <p:cNvSpPr/>
                <p:nvPr>
                  <p:custDataLst>
                    <p:tags r:id="rId154"/>
                  </p:custDataLst>
                </p:nvPr>
              </p:nvSpPr>
              <p:spPr>
                <a:xfrm>
                  <a:off x="9540634" y="4516641"/>
                  <a:ext cx="111804" cy="125400"/>
                </a:xfrm>
                <a:custGeom>
                  <a:avLst/>
                  <a:gdLst>
                    <a:gd name="connsiteX0" fmla="*/ 46364 w 111804"/>
                    <a:gd name="connsiteY0" fmla="*/ 0 h 125400"/>
                    <a:gd name="connsiteX1" fmla="*/ 109916 w 111804"/>
                    <a:gd name="connsiteY1" fmla="*/ 75784 h 125400"/>
                    <a:gd name="connsiteX2" fmla="*/ 58153 w 111804"/>
                    <a:gd name="connsiteY2" fmla="*/ 124887 h 125400"/>
                    <a:gd name="connsiteX3" fmla="*/ 1869 w 111804"/>
                    <a:gd name="connsiteY3" fmla="*/ 86774 h 125400"/>
                    <a:gd name="connsiteX4" fmla="*/ 6567 w 111804"/>
                    <a:gd name="connsiteY4" fmla="*/ 28363 h 125400"/>
                    <a:gd name="connsiteX5" fmla="*/ 46364 w 111804"/>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4" h="125400">
                      <a:moveTo>
                        <a:pt x="46364" y="0"/>
                      </a:moveTo>
                      <a:cubicBezTo>
                        <a:pt x="80489" y="0"/>
                        <a:pt x="121084" y="36163"/>
                        <a:pt x="109916" y="75784"/>
                      </a:cubicBezTo>
                      <a:cubicBezTo>
                        <a:pt x="98748" y="115403"/>
                        <a:pt x="83503" y="128256"/>
                        <a:pt x="58153" y="124887"/>
                      </a:cubicBezTo>
                      <a:cubicBezTo>
                        <a:pt x="32803" y="121431"/>
                        <a:pt x="4706" y="110263"/>
                        <a:pt x="1869" y="86774"/>
                      </a:cubicBezTo>
                      <a:cubicBezTo>
                        <a:pt x="-967" y="63286"/>
                        <a:pt x="-1410" y="43875"/>
                        <a:pt x="6567" y="28363"/>
                      </a:cubicBezTo>
                      <a:cubicBezTo>
                        <a:pt x="14544" y="12852"/>
                        <a:pt x="30853" y="0"/>
                        <a:pt x="46364" y="0"/>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2" name="任意多边形: 形状 411"/>
                <p:cNvSpPr/>
                <p:nvPr>
                  <p:custDataLst>
                    <p:tags r:id="rId155"/>
                  </p:custDataLst>
                </p:nvPr>
              </p:nvSpPr>
              <p:spPr>
                <a:xfrm>
                  <a:off x="7684348" y="4509724"/>
                  <a:ext cx="455675" cy="1195615"/>
                </a:xfrm>
                <a:custGeom>
                  <a:avLst/>
                  <a:gdLst>
                    <a:gd name="connsiteX0" fmla="*/ 455675 w 455675"/>
                    <a:gd name="connsiteY0" fmla="*/ 51058 h 1195615"/>
                    <a:gd name="connsiteX1" fmla="*/ 266438 w 455675"/>
                    <a:gd name="connsiteY1" fmla="*/ 269 h 1195615"/>
                    <a:gd name="connsiteX2" fmla="*/ 0 w 455675"/>
                    <a:gd name="connsiteY2" fmla="*/ 1154924 h 1195615"/>
                    <a:gd name="connsiteX3" fmla="*/ 91561 w 455675"/>
                    <a:gd name="connsiteY3" fmla="*/ 1190822 h 1195615"/>
                    <a:gd name="connsiteX4" fmla="*/ 194200 w 455675"/>
                    <a:gd name="connsiteY4" fmla="*/ 1194988 h 1195615"/>
                    <a:gd name="connsiteX5" fmla="*/ 455675 w 455675"/>
                    <a:gd name="connsiteY5" fmla="*/ 51058 h 1195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5675" h="1195615">
                      <a:moveTo>
                        <a:pt x="455675" y="51058"/>
                      </a:moveTo>
                      <a:cubicBezTo>
                        <a:pt x="446191" y="47512"/>
                        <a:pt x="263957" y="-4162"/>
                        <a:pt x="266438" y="269"/>
                      </a:cubicBezTo>
                      <a:cubicBezTo>
                        <a:pt x="269009" y="4701"/>
                        <a:pt x="0" y="1154924"/>
                        <a:pt x="0" y="1154924"/>
                      </a:cubicBezTo>
                      <a:cubicBezTo>
                        <a:pt x="0" y="1154924"/>
                        <a:pt x="38025" y="1183642"/>
                        <a:pt x="91561" y="1190822"/>
                      </a:cubicBezTo>
                      <a:cubicBezTo>
                        <a:pt x="145096" y="1198001"/>
                        <a:pt x="194200" y="1194988"/>
                        <a:pt x="194200" y="1194988"/>
                      </a:cubicBezTo>
                      <a:lnTo>
                        <a:pt x="455675" y="5105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3" name="任意多边形: 形状 412"/>
                <p:cNvSpPr/>
                <p:nvPr>
                  <p:custDataLst>
                    <p:tags r:id="rId156"/>
                  </p:custDataLst>
                </p:nvPr>
              </p:nvSpPr>
              <p:spPr>
                <a:xfrm>
                  <a:off x="7231151" y="4605454"/>
                  <a:ext cx="387162" cy="1097574"/>
                </a:xfrm>
                <a:custGeom>
                  <a:avLst/>
                  <a:gdLst>
                    <a:gd name="connsiteX0" fmla="*/ 387163 w 387162"/>
                    <a:gd name="connsiteY0" fmla="*/ 32263 h 1097574"/>
                    <a:gd name="connsiteX1" fmla="*/ 241623 w 387162"/>
                    <a:gd name="connsiteY1" fmla="*/ 0 h 1097574"/>
                    <a:gd name="connsiteX2" fmla="*/ 3 w 387162"/>
                    <a:gd name="connsiteY2" fmla="*/ 1057334 h 1097574"/>
                    <a:gd name="connsiteX3" fmla="*/ 142618 w 387162"/>
                    <a:gd name="connsiteY3" fmla="*/ 1097574 h 1097574"/>
                    <a:gd name="connsiteX4" fmla="*/ 387163 w 387162"/>
                    <a:gd name="connsiteY4" fmla="*/ 32263 h 1097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162" h="1097574">
                      <a:moveTo>
                        <a:pt x="387163" y="32263"/>
                      </a:moveTo>
                      <a:cubicBezTo>
                        <a:pt x="377856" y="32263"/>
                        <a:pt x="241623" y="0"/>
                        <a:pt x="241623" y="0"/>
                      </a:cubicBezTo>
                      <a:cubicBezTo>
                        <a:pt x="241623" y="0"/>
                        <a:pt x="-972" y="1058220"/>
                        <a:pt x="3" y="1057334"/>
                      </a:cubicBezTo>
                      <a:cubicBezTo>
                        <a:pt x="978" y="1056447"/>
                        <a:pt x="85802" y="1097574"/>
                        <a:pt x="142618" y="1097574"/>
                      </a:cubicBezTo>
                      <a:cubicBezTo>
                        <a:pt x="143681" y="1087824"/>
                        <a:pt x="387163" y="32263"/>
                        <a:pt x="387163" y="32263"/>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4" name="任意多边形: 形状 413"/>
                <p:cNvSpPr/>
                <p:nvPr>
                  <p:custDataLst>
                    <p:tags r:id="rId157"/>
                  </p:custDataLst>
                </p:nvPr>
              </p:nvSpPr>
              <p:spPr>
                <a:xfrm>
                  <a:off x="9304162" y="3770507"/>
                  <a:ext cx="76649" cy="89345"/>
                </a:xfrm>
                <a:custGeom>
                  <a:avLst/>
                  <a:gdLst>
                    <a:gd name="connsiteX0" fmla="*/ 75784 w 76649"/>
                    <a:gd name="connsiteY0" fmla="*/ 2748 h 89345"/>
                    <a:gd name="connsiteX1" fmla="*/ 76581 w 76649"/>
                    <a:gd name="connsiteY1" fmla="*/ 89345 h 89345"/>
                    <a:gd name="connsiteX2" fmla="*/ 40329 w 76649"/>
                    <a:gd name="connsiteY2" fmla="*/ 67540 h 89345"/>
                    <a:gd name="connsiteX3" fmla="*/ 10636 w 76649"/>
                    <a:gd name="connsiteY3" fmla="*/ 89345 h 89345"/>
                    <a:gd name="connsiteX4" fmla="*/ 0 w 76649"/>
                    <a:gd name="connsiteY4" fmla="*/ 0 h 89345"/>
                    <a:gd name="connsiteX5" fmla="*/ 75784 w 76649"/>
                    <a:gd name="connsiteY5" fmla="*/ 2748 h 8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49" h="89345">
                      <a:moveTo>
                        <a:pt x="75784" y="2748"/>
                      </a:moveTo>
                      <a:cubicBezTo>
                        <a:pt x="75784" y="2748"/>
                        <a:pt x="76936" y="89699"/>
                        <a:pt x="76581" y="89345"/>
                      </a:cubicBezTo>
                      <a:cubicBezTo>
                        <a:pt x="76227" y="88990"/>
                        <a:pt x="40329" y="67540"/>
                        <a:pt x="40329" y="67540"/>
                      </a:cubicBezTo>
                      <a:lnTo>
                        <a:pt x="10636" y="89345"/>
                      </a:lnTo>
                      <a:lnTo>
                        <a:pt x="0" y="0"/>
                      </a:lnTo>
                      <a:lnTo>
                        <a:pt x="75784" y="274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5" name="任意多边形: 形状 414"/>
                <p:cNvSpPr/>
                <p:nvPr>
                  <p:custDataLst>
                    <p:tags r:id="rId158"/>
                  </p:custDataLst>
                </p:nvPr>
              </p:nvSpPr>
              <p:spPr>
                <a:xfrm>
                  <a:off x="8693109" y="5188321"/>
                  <a:ext cx="191984" cy="99626"/>
                </a:xfrm>
                <a:custGeom>
                  <a:avLst/>
                  <a:gdLst>
                    <a:gd name="connsiteX0" fmla="*/ 191985 w 191984"/>
                    <a:gd name="connsiteY0" fmla="*/ 0 h 99626"/>
                    <a:gd name="connsiteX1" fmla="*/ 144033 w 191984"/>
                    <a:gd name="connsiteY1" fmla="*/ 99626 h 99626"/>
                    <a:gd name="connsiteX2" fmla="*/ 54422 w 191984"/>
                    <a:gd name="connsiteY2" fmla="*/ 95106 h 99626"/>
                    <a:gd name="connsiteX3" fmla="*/ 32263 w 191984"/>
                    <a:gd name="connsiteY3" fmla="*/ 12409 h 99626"/>
                    <a:gd name="connsiteX4" fmla="*/ 0 w 191984"/>
                    <a:gd name="connsiteY4" fmla="*/ 89 h 99626"/>
                    <a:gd name="connsiteX5" fmla="*/ 191985 w 191984"/>
                    <a:gd name="connsiteY5" fmla="*/ 89 h 9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1984" h="99626">
                      <a:moveTo>
                        <a:pt x="191985" y="0"/>
                      </a:moveTo>
                      <a:cubicBezTo>
                        <a:pt x="157771" y="8598"/>
                        <a:pt x="144033" y="99626"/>
                        <a:pt x="144033" y="99626"/>
                      </a:cubicBezTo>
                      <a:lnTo>
                        <a:pt x="54422" y="95106"/>
                      </a:lnTo>
                      <a:cubicBezTo>
                        <a:pt x="54422" y="95106"/>
                        <a:pt x="59297" y="18968"/>
                        <a:pt x="32263" y="12409"/>
                      </a:cubicBezTo>
                      <a:cubicBezTo>
                        <a:pt x="5141" y="5761"/>
                        <a:pt x="0" y="89"/>
                        <a:pt x="0" y="89"/>
                      </a:cubicBezTo>
                      <a:lnTo>
                        <a:pt x="191985" y="89"/>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6" name="任意多边形: 形状 415"/>
                <p:cNvSpPr/>
                <p:nvPr>
                  <p:custDataLst>
                    <p:tags r:id="rId159"/>
                  </p:custDataLst>
                </p:nvPr>
              </p:nvSpPr>
              <p:spPr>
                <a:xfrm>
                  <a:off x="8759408" y="5188765"/>
                  <a:ext cx="75163" cy="98473"/>
                </a:xfrm>
                <a:custGeom>
                  <a:avLst/>
                  <a:gdLst>
                    <a:gd name="connsiteX0" fmla="*/ 75163 w 75163"/>
                    <a:gd name="connsiteY0" fmla="*/ 3900 h 98473"/>
                    <a:gd name="connsiteX1" fmla="*/ 71883 w 75163"/>
                    <a:gd name="connsiteY1" fmla="*/ 98474 h 98473"/>
                    <a:gd name="connsiteX2" fmla="*/ 0 w 75163"/>
                    <a:gd name="connsiteY2" fmla="*/ 72326 h 98473"/>
                    <a:gd name="connsiteX3" fmla="*/ 621 w 75163"/>
                    <a:gd name="connsiteY3" fmla="*/ 0 h 98473"/>
                    <a:gd name="connsiteX4" fmla="*/ 75163 w 75163"/>
                    <a:gd name="connsiteY4" fmla="*/ 3900 h 98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63" h="98473">
                      <a:moveTo>
                        <a:pt x="75163" y="3900"/>
                      </a:moveTo>
                      <a:cubicBezTo>
                        <a:pt x="74808" y="5938"/>
                        <a:pt x="71883" y="98474"/>
                        <a:pt x="71883" y="98474"/>
                      </a:cubicBezTo>
                      <a:lnTo>
                        <a:pt x="0" y="72326"/>
                      </a:lnTo>
                      <a:lnTo>
                        <a:pt x="621" y="0"/>
                      </a:lnTo>
                      <a:lnTo>
                        <a:pt x="75163" y="390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7" name="任意多边形: 形状 416"/>
                <p:cNvSpPr/>
                <p:nvPr>
                  <p:custDataLst>
                    <p:tags r:id="rId160"/>
                  </p:custDataLst>
                </p:nvPr>
              </p:nvSpPr>
              <p:spPr>
                <a:xfrm>
                  <a:off x="8802930" y="2903209"/>
                  <a:ext cx="1018420" cy="163089"/>
                </a:xfrm>
                <a:custGeom>
                  <a:avLst/>
                  <a:gdLst>
                    <a:gd name="connsiteX0" fmla="*/ 997680 w 1018420"/>
                    <a:gd name="connsiteY0" fmla="*/ 42102 h 163089"/>
                    <a:gd name="connsiteX1" fmla="*/ 42100 w 1018420"/>
                    <a:gd name="connsiteY1" fmla="*/ 56284 h 163089"/>
                    <a:gd name="connsiteX2" fmla="*/ 26855 w 1018420"/>
                    <a:gd name="connsiteY2" fmla="*/ 163089 h 163089"/>
                    <a:gd name="connsiteX3" fmla="*/ 264 w 1018420"/>
                    <a:gd name="connsiteY3" fmla="*/ 65058 h 163089"/>
                    <a:gd name="connsiteX4" fmla="*/ 13648 w 1018420"/>
                    <a:gd name="connsiteY4" fmla="*/ 0 h 163089"/>
                    <a:gd name="connsiteX5" fmla="*/ 971266 w 1018420"/>
                    <a:gd name="connsiteY5" fmla="*/ 3279 h 163089"/>
                    <a:gd name="connsiteX6" fmla="*/ 1018421 w 1018420"/>
                    <a:gd name="connsiteY6" fmla="*/ 6027 h 163089"/>
                    <a:gd name="connsiteX7" fmla="*/ 997680 w 1018420"/>
                    <a:gd name="connsiteY7" fmla="*/ 42102 h 16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8420" h="163089">
                      <a:moveTo>
                        <a:pt x="997680" y="42102"/>
                      </a:moveTo>
                      <a:cubicBezTo>
                        <a:pt x="836275" y="42102"/>
                        <a:pt x="67184" y="19677"/>
                        <a:pt x="42100" y="56284"/>
                      </a:cubicBezTo>
                      <a:cubicBezTo>
                        <a:pt x="16928" y="92890"/>
                        <a:pt x="26855" y="163089"/>
                        <a:pt x="26855" y="163089"/>
                      </a:cubicBezTo>
                      <a:cubicBezTo>
                        <a:pt x="26855" y="163089"/>
                        <a:pt x="-3104" y="102640"/>
                        <a:pt x="264" y="65058"/>
                      </a:cubicBezTo>
                      <a:cubicBezTo>
                        <a:pt x="3632" y="27477"/>
                        <a:pt x="13648" y="0"/>
                        <a:pt x="13648" y="0"/>
                      </a:cubicBezTo>
                      <a:lnTo>
                        <a:pt x="971266" y="3279"/>
                      </a:lnTo>
                      <a:lnTo>
                        <a:pt x="1018421" y="6027"/>
                      </a:lnTo>
                      <a:lnTo>
                        <a:pt x="997680" y="42102"/>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8" name="任意多边形: 形状 417"/>
                <p:cNvSpPr/>
                <p:nvPr>
                  <p:custDataLst>
                    <p:tags r:id="rId161"/>
                  </p:custDataLst>
                </p:nvPr>
              </p:nvSpPr>
              <p:spPr>
                <a:xfrm>
                  <a:off x="8265653" y="2925988"/>
                  <a:ext cx="1591683" cy="178777"/>
                </a:xfrm>
                <a:custGeom>
                  <a:avLst/>
                  <a:gdLst>
                    <a:gd name="connsiteX0" fmla="*/ 4575 w 1591683"/>
                    <a:gd name="connsiteY0" fmla="*/ 0 h 178777"/>
                    <a:gd name="connsiteX1" fmla="*/ 103138 w 1591683"/>
                    <a:gd name="connsiteY1" fmla="*/ 120190 h 178777"/>
                    <a:gd name="connsiteX2" fmla="*/ 518218 w 1591683"/>
                    <a:gd name="connsiteY2" fmla="*/ 153694 h 178777"/>
                    <a:gd name="connsiteX3" fmla="*/ 833583 w 1591683"/>
                    <a:gd name="connsiteY3" fmla="*/ 153694 h 178777"/>
                    <a:gd name="connsiteX4" fmla="*/ 1590797 w 1591683"/>
                    <a:gd name="connsiteY4" fmla="*/ 159101 h 178777"/>
                    <a:gd name="connsiteX5" fmla="*/ 1591683 w 1591683"/>
                    <a:gd name="connsiteY5" fmla="*/ 178778 h 178777"/>
                    <a:gd name="connsiteX6" fmla="*/ 197003 w 1591683"/>
                    <a:gd name="connsiteY6" fmla="*/ 177803 h 178777"/>
                    <a:gd name="connsiteX7" fmla="*/ 29039 w 1591683"/>
                    <a:gd name="connsiteY7" fmla="*/ 177714 h 178777"/>
                    <a:gd name="connsiteX8" fmla="*/ 3423 w 1591683"/>
                    <a:gd name="connsiteY8" fmla="*/ 98474 h 178777"/>
                    <a:gd name="connsiteX9" fmla="*/ 4575 w 1591683"/>
                    <a:gd name="connsiteY9" fmla="*/ 0 h 17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1683" h="178777">
                      <a:moveTo>
                        <a:pt x="4575" y="0"/>
                      </a:moveTo>
                      <a:cubicBezTo>
                        <a:pt x="2359" y="75517"/>
                        <a:pt x="19555" y="108135"/>
                        <a:pt x="103138" y="120190"/>
                      </a:cubicBezTo>
                      <a:cubicBezTo>
                        <a:pt x="186810" y="132244"/>
                        <a:pt x="509621" y="153694"/>
                        <a:pt x="518218" y="153694"/>
                      </a:cubicBezTo>
                      <a:cubicBezTo>
                        <a:pt x="526816" y="153694"/>
                        <a:pt x="817363" y="153694"/>
                        <a:pt x="833583" y="153694"/>
                      </a:cubicBezTo>
                      <a:cubicBezTo>
                        <a:pt x="849715" y="153694"/>
                        <a:pt x="1590797" y="159101"/>
                        <a:pt x="1590797" y="159101"/>
                      </a:cubicBezTo>
                      <a:lnTo>
                        <a:pt x="1591683" y="178778"/>
                      </a:lnTo>
                      <a:cubicBezTo>
                        <a:pt x="1591683" y="178778"/>
                        <a:pt x="197889" y="176916"/>
                        <a:pt x="197003" y="177803"/>
                      </a:cubicBezTo>
                      <a:cubicBezTo>
                        <a:pt x="196117" y="178778"/>
                        <a:pt x="29039" y="177714"/>
                        <a:pt x="29039" y="177714"/>
                      </a:cubicBezTo>
                      <a:lnTo>
                        <a:pt x="3423" y="98474"/>
                      </a:lnTo>
                      <a:cubicBezTo>
                        <a:pt x="3423" y="98474"/>
                        <a:pt x="-4997" y="26679"/>
                        <a:pt x="4575" y="0"/>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19" name="任意多边形: 形状 418"/>
                <p:cNvSpPr/>
                <p:nvPr>
                  <p:custDataLst>
                    <p:tags r:id="rId162"/>
                  </p:custDataLst>
                </p:nvPr>
              </p:nvSpPr>
              <p:spPr>
                <a:xfrm>
                  <a:off x="8265773" y="2870148"/>
                  <a:ext cx="1588638" cy="88015"/>
                </a:xfrm>
                <a:custGeom>
                  <a:avLst/>
                  <a:gdLst>
                    <a:gd name="connsiteX0" fmla="*/ 24 w 1588638"/>
                    <a:gd name="connsiteY0" fmla="*/ 88015 h 88015"/>
                    <a:gd name="connsiteX1" fmla="*/ 498510 w 1588638"/>
                    <a:gd name="connsiteY1" fmla="*/ 86420 h 88015"/>
                    <a:gd name="connsiteX2" fmla="*/ 584043 w 1588638"/>
                    <a:gd name="connsiteY2" fmla="*/ 23222 h 88015"/>
                    <a:gd name="connsiteX3" fmla="*/ 1588638 w 1588638"/>
                    <a:gd name="connsiteY3" fmla="*/ 18170 h 88015"/>
                    <a:gd name="connsiteX4" fmla="*/ 1588018 w 1588638"/>
                    <a:gd name="connsiteY4" fmla="*/ 3723 h 88015"/>
                    <a:gd name="connsiteX5" fmla="*/ 28564 w 1588638"/>
                    <a:gd name="connsiteY5" fmla="*/ 0 h 88015"/>
                    <a:gd name="connsiteX6" fmla="*/ 24 w 1588638"/>
                    <a:gd name="connsiteY6" fmla="*/ 88015 h 8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8638" h="88015">
                      <a:moveTo>
                        <a:pt x="24" y="88015"/>
                      </a:moveTo>
                      <a:cubicBezTo>
                        <a:pt x="64196" y="61779"/>
                        <a:pt x="438858" y="50788"/>
                        <a:pt x="498510" y="86420"/>
                      </a:cubicBezTo>
                      <a:cubicBezTo>
                        <a:pt x="509589" y="23222"/>
                        <a:pt x="584043" y="23222"/>
                        <a:pt x="584043" y="23222"/>
                      </a:cubicBezTo>
                      <a:lnTo>
                        <a:pt x="1588638" y="18170"/>
                      </a:lnTo>
                      <a:lnTo>
                        <a:pt x="1588018" y="3723"/>
                      </a:lnTo>
                      <a:lnTo>
                        <a:pt x="28564" y="0"/>
                      </a:lnTo>
                      <a:cubicBezTo>
                        <a:pt x="28564" y="89"/>
                        <a:pt x="-951" y="47420"/>
                        <a:pt x="24" y="88015"/>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0" name="任意多边形: 形状 419"/>
                <p:cNvSpPr/>
                <p:nvPr>
                  <p:custDataLst>
                    <p:tags r:id="rId163"/>
                  </p:custDataLst>
                </p:nvPr>
              </p:nvSpPr>
              <p:spPr>
                <a:xfrm>
                  <a:off x="9330841" y="3557250"/>
                  <a:ext cx="334170" cy="65413"/>
                </a:xfrm>
                <a:custGeom>
                  <a:avLst/>
                  <a:gdLst>
                    <a:gd name="connsiteX0" fmla="*/ 329015 w 334170"/>
                    <a:gd name="connsiteY0" fmla="*/ 9927 h 65413"/>
                    <a:gd name="connsiteX1" fmla="*/ 329370 w 334170"/>
                    <a:gd name="connsiteY1" fmla="*/ 50168 h 65413"/>
                    <a:gd name="connsiteX2" fmla="*/ 284254 w 334170"/>
                    <a:gd name="connsiteY2" fmla="*/ 65413 h 65413"/>
                    <a:gd name="connsiteX3" fmla="*/ 103704 w 334170"/>
                    <a:gd name="connsiteY3" fmla="*/ 63108 h 65413"/>
                    <a:gd name="connsiteX4" fmla="*/ 8066 w 334170"/>
                    <a:gd name="connsiteY4" fmla="*/ 59120 h 65413"/>
                    <a:gd name="connsiteX5" fmla="*/ 0 w 334170"/>
                    <a:gd name="connsiteY5" fmla="*/ 7711 h 65413"/>
                    <a:gd name="connsiteX6" fmla="*/ 24198 w 334170"/>
                    <a:gd name="connsiteY6" fmla="*/ 0 h 65413"/>
                    <a:gd name="connsiteX7" fmla="*/ 167610 w 334170"/>
                    <a:gd name="connsiteY7" fmla="*/ 2571 h 65413"/>
                    <a:gd name="connsiteX8" fmla="*/ 323431 w 334170"/>
                    <a:gd name="connsiteY8" fmla="*/ 6559 h 65413"/>
                    <a:gd name="connsiteX9" fmla="*/ 329015 w 334170"/>
                    <a:gd name="connsiteY9" fmla="*/ 9927 h 65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170" h="65413">
                      <a:moveTo>
                        <a:pt x="329015" y="9927"/>
                      </a:moveTo>
                      <a:cubicBezTo>
                        <a:pt x="334067" y="25970"/>
                        <a:pt x="337347" y="41836"/>
                        <a:pt x="329370" y="50168"/>
                      </a:cubicBezTo>
                      <a:cubicBezTo>
                        <a:pt x="321393" y="58500"/>
                        <a:pt x="298347" y="65413"/>
                        <a:pt x="284254" y="65413"/>
                      </a:cubicBezTo>
                      <a:cubicBezTo>
                        <a:pt x="270161" y="65413"/>
                        <a:pt x="103704" y="63108"/>
                        <a:pt x="103704" y="63108"/>
                      </a:cubicBezTo>
                      <a:lnTo>
                        <a:pt x="8066" y="59120"/>
                      </a:lnTo>
                      <a:lnTo>
                        <a:pt x="0" y="7711"/>
                      </a:lnTo>
                      <a:lnTo>
                        <a:pt x="24198" y="0"/>
                      </a:lnTo>
                      <a:lnTo>
                        <a:pt x="167610" y="2571"/>
                      </a:lnTo>
                      <a:lnTo>
                        <a:pt x="323431" y="6559"/>
                      </a:lnTo>
                      <a:lnTo>
                        <a:pt x="329015" y="9927"/>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1" name="任意多边形: 形状 420"/>
                <p:cNvSpPr/>
                <p:nvPr>
                  <p:custDataLst>
                    <p:tags r:id="rId164"/>
                  </p:custDataLst>
                </p:nvPr>
              </p:nvSpPr>
              <p:spPr>
                <a:xfrm>
                  <a:off x="8475952" y="3556275"/>
                  <a:ext cx="92535" cy="57701"/>
                </a:xfrm>
                <a:custGeom>
                  <a:avLst/>
                  <a:gdLst>
                    <a:gd name="connsiteX0" fmla="*/ 2570 w 92535"/>
                    <a:gd name="connsiteY0" fmla="*/ 57702 h 57701"/>
                    <a:gd name="connsiteX1" fmla="*/ 92536 w 92535"/>
                    <a:gd name="connsiteY1" fmla="*/ 57702 h 57701"/>
                    <a:gd name="connsiteX2" fmla="*/ 89876 w 92535"/>
                    <a:gd name="connsiteY2" fmla="*/ 0 h 57701"/>
                    <a:gd name="connsiteX3" fmla="*/ 0 w 92535"/>
                    <a:gd name="connsiteY3" fmla="*/ 0 h 57701"/>
                  </a:gdLst>
                  <a:ahLst/>
                  <a:cxnLst>
                    <a:cxn ang="0">
                      <a:pos x="connsiteX0" y="connsiteY0"/>
                    </a:cxn>
                    <a:cxn ang="0">
                      <a:pos x="connsiteX1" y="connsiteY1"/>
                    </a:cxn>
                    <a:cxn ang="0">
                      <a:pos x="connsiteX2" y="connsiteY2"/>
                    </a:cxn>
                    <a:cxn ang="0">
                      <a:pos x="connsiteX3" y="connsiteY3"/>
                    </a:cxn>
                  </a:cxnLst>
                  <a:rect l="l" t="t" r="r" b="b"/>
                  <a:pathLst>
                    <a:path w="92535" h="57701">
                      <a:moveTo>
                        <a:pt x="2570" y="57702"/>
                      </a:moveTo>
                      <a:lnTo>
                        <a:pt x="92536" y="57702"/>
                      </a:lnTo>
                      <a:lnTo>
                        <a:pt x="89876" y="0"/>
                      </a:lnTo>
                      <a:lnTo>
                        <a:pt x="0"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2" name="任意多边形: 形状 421"/>
                <p:cNvSpPr/>
                <p:nvPr>
                  <p:custDataLst>
                    <p:tags r:id="rId165"/>
                  </p:custDataLst>
                </p:nvPr>
              </p:nvSpPr>
              <p:spPr>
                <a:xfrm>
                  <a:off x="8378772" y="3987804"/>
                  <a:ext cx="1413240" cy="230135"/>
                </a:xfrm>
                <a:custGeom>
                  <a:avLst/>
                  <a:gdLst>
                    <a:gd name="connsiteX0" fmla="*/ 2517 w 1413240"/>
                    <a:gd name="connsiteY0" fmla="*/ 140259 h 230135"/>
                    <a:gd name="connsiteX1" fmla="*/ 2517 w 1413240"/>
                    <a:gd name="connsiteY1" fmla="*/ 140436 h 230135"/>
                    <a:gd name="connsiteX2" fmla="*/ 28930 w 1413240"/>
                    <a:gd name="connsiteY2" fmla="*/ 230135 h 230135"/>
                    <a:gd name="connsiteX3" fmla="*/ 67664 w 1413240"/>
                    <a:gd name="connsiteY3" fmla="*/ 83798 h 230135"/>
                    <a:gd name="connsiteX4" fmla="*/ 1390461 w 1413240"/>
                    <a:gd name="connsiteY4" fmla="*/ 61107 h 230135"/>
                    <a:gd name="connsiteX5" fmla="*/ 1390550 w 1413240"/>
                    <a:gd name="connsiteY5" fmla="*/ 60930 h 230135"/>
                    <a:gd name="connsiteX6" fmla="*/ 1407302 w 1413240"/>
                    <a:gd name="connsiteY6" fmla="*/ 18562 h 230135"/>
                    <a:gd name="connsiteX7" fmla="*/ 1413240 w 1413240"/>
                    <a:gd name="connsiteY7" fmla="*/ 3583 h 230135"/>
                    <a:gd name="connsiteX8" fmla="*/ 1413151 w 1413240"/>
                    <a:gd name="connsiteY8" fmla="*/ 1101 h 230135"/>
                    <a:gd name="connsiteX9" fmla="*/ 1347295 w 1413240"/>
                    <a:gd name="connsiteY9" fmla="*/ 215 h 230135"/>
                    <a:gd name="connsiteX10" fmla="*/ 539648 w 1413240"/>
                    <a:gd name="connsiteY10" fmla="*/ 1101 h 230135"/>
                    <a:gd name="connsiteX11" fmla="*/ 32742 w 1413240"/>
                    <a:gd name="connsiteY11" fmla="*/ 1101 h 230135"/>
                    <a:gd name="connsiteX12" fmla="*/ 6594 w 1413240"/>
                    <a:gd name="connsiteY12" fmla="*/ 59068 h 230135"/>
                    <a:gd name="connsiteX13" fmla="*/ 2517 w 1413240"/>
                    <a:gd name="connsiteY13" fmla="*/ 140259 h 23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3240" h="230135">
                      <a:moveTo>
                        <a:pt x="2517" y="140259"/>
                      </a:moveTo>
                      <a:lnTo>
                        <a:pt x="2517" y="140436"/>
                      </a:lnTo>
                      <a:lnTo>
                        <a:pt x="28930" y="230135"/>
                      </a:lnTo>
                      <a:cubicBezTo>
                        <a:pt x="28930" y="230135"/>
                        <a:pt x="20510" y="132902"/>
                        <a:pt x="67664" y="83798"/>
                      </a:cubicBezTo>
                      <a:cubicBezTo>
                        <a:pt x="114730" y="34605"/>
                        <a:pt x="1095836" y="61107"/>
                        <a:pt x="1390461" y="61107"/>
                      </a:cubicBezTo>
                      <a:lnTo>
                        <a:pt x="1390550" y="60930"/>
                      </a:lnTo>
                      <a:lnTo>
                        <a:pt x="1407302" y="18562"/>
                      </a:lnTo>
                      <a:lnTo>
                        <a:pt x="1413240" y="3583"/>
                      </a:lnTo>
                      <a:lnTo>
                        <a:pt x="1413151" y="1101"/>
                      </a:lnTo>
                      <a:cubicBezTo>
                        <a:pt x="1413151" y="1101"/>
                        <a:pt x="1348270" y="1101"/>
                        <a:pt x="1347295" y="215"/>
                      </a:cubicBezTo>
                      <a:cubicBezTo>
                        <a:pt x="1346498" y="-583"/>
                        <a:pt x="539648" y="1101"/>
                        <a:pt x="539648" y="1101"/>
                      </a:cubicBezTo>
                      <a:lnTo>
                        <a:pt x="32742" y="1101"/>
                      </a:lnTo>
                      <a:cubicBezTo>
                        <a:pt x="32742" y="1101"/>
                        <a:pt x="18915" y="26362"/>
                        <a:pt x="6594" y="59068"/>
                      </a:cubicBezTo>
                      <a:cubicBezTo>
                        <a:pt x="-1649" y="80961"/>
                        <a:pt x="-1117" y="110034"/>
                        <a:pt x="2517" y="140259"/>
                      </a:cubicBez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3" name="任意多边形: 形状 422"/>
                <p:cNvSpPr/>
                <p:nvPr>
                  <p:custDataLst>
                    <p:tags r:id="rId166"/>
                  </p:custDataLst>
                </p:nvPr>
              </p:nvSpPr>
              <p:spPr>
                <a:xfrm>
                  <a:off x="8366569" y="4395565"/>
                  <a:ext cx="1449441" cy="90339"/>
                </a:xfrm>
                <a:custGeom>
                  <a:avLst/>
                  <a:gdLst>
                    <a:gd name="connsiteX0" fmla="*/ 1431913 w 1449441"/>
                    <a:gd name="connsiteY0" fmla="*/ 1064 h 90339"/>
                    <a:gd name="connsiteX1" fmla="*/ 1444677 w 1449441"/>
                    <a:gd name="connsiteY1" fmla="*/ 58588 h 90339"/>
                    <a:gd name="connsiteX2" fmla="*/ 1425354 w 1449441"/>
                    <a:gd name="connsiteY2" fmla="*/ 88724 h 90339"/>
                    <a:gd name="connsiteX3" fmla="*/ 619835 w 1449441"/>
                    <a:gd name="connsiteY3" fmla="*/ 88281 h 90339"/>
                    <a:gd name="connsiteX4" fmla="*/ 10731 w 1449441"/>
                    <a:gd name="connsiteY4" fmla="*/ 89611 h 90339"/>
                    <a:gd name="connsiteX5" fmla="*/ 2488 w 1449441"/>
                    <a:gd name="connsiteY5" fmla="*/ 35100 h 90339"/>
                    <a:gd name="connsiteX6" fmla="*/ 20747 w 1449441"/>
                    <a:gd name="connsiteY6" fmla="*/ 0 h 90339"/>
                    <a:gd name="connsiteX7" fmla="*/ 934845 w 1449441"/>
                    <a:gd name="connsiteY7" fmla="*/ 0 h 90339"/>
                    <a:gd name="connsiteX8" fmla="*/ 1431913 w 1449441"/>
                    <a:gd name="connsiteY8" fmla="*/ 1064 h 9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9441" h="90339">
                      <a:moveTo>
                        <a:pt x="1431913" y="1064"/>
                      </a:moveTo>
                      <a:cubicBezTo>
                        <a:pt x="1454959" y="18170"/>
                        <a:pt x="1450704" y="45647"/>
                        <a:pt x="1444677" y="58588"/>
                      </a:cubicBezTo>
                      <a:cubicBezTo>
                        <a:pt x="1438738" y="71440"/>
                        <a:pt x="1425354" y="88724"/>
                        <a:pt x="1425354" y="88724"/>
                      </a:cubicBezTo>
                      <a:lnTo>
                        <a:pt x="619835" y="88281"/>
                      </a:lnTo>
                      <a:cubicBezTo>
                        <a:pt x="619835" y="88281"/>
                        <a:pt x="10908" y="91827"/>
                        <a:pt x="10731" y="89611"/>
                      </a:cubicBezTo>
                      <a:cubicBezTo>
                        <a:pt x="10642" y="87395"/>
                        <a:pt x="-6198" y="52295"/>
                        <a:pt x="2488" y="35100"/>
                      </a:cubicBezTo>
                      <a:cubicBezTo>
                        <a:pt x="11174" y="17905"/>
                        <a:pt x="20747" y="0"/>
                        <a:pt x="20747" y="0"/>
                      </a:cubicBezTo>
                      <a:lnTo>
                        <a:pt x="934845" y="0"/>
                      </a:lnTo>
                      <a:lnTo>
                        <a:pt x="1431913" y="10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4" name="任意多边形: 形状 423"/>
                <p:cNvSpPr/>
                <p:nvPr>
                  <p:custDataLst>
                    <p:tags r:id="rId167"/>
                  </p:custDataLst>
                </p:nvPr>
              </p:nvSpPr>
              <p:spPr>
                <a:xfrm>
                  <a:off x="8372780" y="4624156"/>
                  <a:ext cx="1452647" cy="98119"/>
                </a:xfrm>
                <a:custGeom>
                  <a:avLst/>
                  <a:gdLst>
                    <a:gd name="connsiteX0" fmla="*/ 0 w 1452647"/>
                    <a:gd name="connsiteY0" fmla="*/ 6559 h 98119"/>
                    <a:gd name="connsiteX1" fmla="*/ 12054 w 1452647"/>
                    <a:gd name="connsiteY1" fmla="*/ 53536 h 98119"/>
                    <a:gd name="connsiteX2" fmla="*/ 764216 w 1452647"/>
                    <a:gd name="connsiteY2" fmla="*/ 64438 h 98119"/>
                    <a:gd name="connsiteX3" fmla="*/ 781943 w 1452647"/>
                    <a:gd name="connsiteY3" fmla="*/ 71263 h 98119"/>
                    <a:gd name="connsiteX4" fmla="*/ 1433857 w 1452647"/>
                    <a:gd name="connsiteY4" fmla="*/ 98120 h 98119"/>
                    <a:gd name="connsiteX5" fmla="*/ 1451850 w 1452647"/>
                    <a:gd name="connsiteY5" fmla="*/ 26502 h 98119"/>
                    <a:gd name="connsiteX6" fmla="*/ 1452648 w 1452647"/>
                    <a:gd name="connsiteY6" fmla="*/ 21095 h 98119"/>
                    <a:gd name="connsiteX7" fmla="*/ 1451407 w 1452647"/>
                    <a:gd name="connsiteY7" fmla="*/ 17550 h 98119"/>
                    <a:gd name="connsiteX8" fmla="*/ 643937 w 1452647"/>
                    <a:gd name="connsiteY8" fmla="*/ 17550 h 98119"/>
                    <a:gd name="connsiteX9" fmla="*/ 1950 w 1452647"/>
                    <a:gd name="connsiteY9" fmla="*/ 0 h 98119"/>
                    <a:gd name="connsiteX10" fmla="*/ 0 w 1452647"/>
                    <a:gd name="connsiteY10" fmla="*/ 6559 h 98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2647" h="98119">
                      <a:moveTo>
                        <a:pt x="0" y="6559"/>
                      </a:moveTo>
                      <a:cubicBezTo>
                        <a:pt x="4077" y="35100"/>
                        <a:pt x="12054" y="53536"/>
                        <a:pt x="12054" y="53536"/>
                      </a:cubicBezTo>
                      <a:lnTo>
                        <a:pt x="764216" y="64438"/>
                      </a:lnTo>
                      <a:lnTo>
                        <a:pt x="781943" y="71263"/>
                      </a:lnTo>
                      <a:lnTo>
                        <a:pt x="1433857" y="98120"/>
                      </a:lnTo>
                      <a:cubicBezTo>
                        <a:pt x="1433857" y="98120"/>
                        <a:pt x="1441302" y="81633"/>
                        <a:pt x="1451850" y="26502"/>
                      </a:cubicBezTo>
                      <a:cubicBezTo>
                        <a:pt x="1452205" y="24729"/>
                        <a:pt x="1452471" y="22957"/>
                        <a:pt x="1452648" y="21095"/>
                      </a:cubicBezTo>
                      <a:cubicBezTo>
                        <a:pt x="1451850" y="18791"/>
                        <a:pt x="1451407" y="17550"/>
                        <a:pt x="1451407" y="17550"/>
                      </a:cubicBezTo>
                      <a:cubicBezTo>
                        <a:pt x="1388299" y="32175"/>
                        <a:pt x="643937" y="17550"/>
                        <a:pt x="643937" y="17550"/>
                      </a:cubicBezTo>
                      <a:cubicBezTo>
                        <a:pt x="643937" y="17550"/>
                        <a:pt x="4698" y="0"/>
                        <a:pt x="1950" y="0"/>
                      </a:cubicBezTo>
                      <a:cubicBezTo>
                        <a:pt x="1595" y="89"/>
                        <a:pt x="798" y="2571"/>
                        <a:pt x="0" y="6559"/>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5" name="任意多边形: 形状 424"/>
                <p:cNvSpPr/>
                <p:nvPr>
                  <p:custDataLst>
                    <p:tags r:id="rId168"/>
                  </p:custDataLst>
                </p:nvPr>
              </p:nvSpPr>
              <p:spPr>
                <a:xfrm>
                  <a:off x="9227223" y="4702067"/>
                  <a:ext cx="114431" cy="255195"/>
                </a:xfrm>
                <a:custGeom>
                  <a:avLst/>
                  <a:gdLst>
                    <a:gd name="connsiteX0" fmla="*/ 89259 w 114431"/>
                    <a:gd name="connsiteY0" fmla="*/ 0 h 255195"/>
                    <a:gd name="connsiteX1" fmla="*/ 107696 w 114431"/>
                    <a:gd name="connsiteY1" fmla="*/ 175144 h 255195"/>
                    <a:gd name="connsiteX2" fmla="*/ 80130 w 114431"/>
                    <a:gd name="connsiteY2" fmla="*/ 254384 h 255195"/>
                    <a:gd name="connsiteX3" fmla="*/ 3 w 114431"/>
                    <a:gd name="connsiteY3" fmla="*/ 250484 h 255195"/>
                    <a:gd name="connsiteX4" fmla="*/ 24112 w 114431"/>
                    <a:gd name="connsiteY4" fmla="*/ 131712 h 255195"/>
                    <a:gd name="connsiteX5" fmla="*/ 3726 w 114431"/>
                    <a:gd name="connsiteY5" fmla="*/ 4254 h 255195"/>
                    <a:gd name="connsiteX6" fmla="*/ 89259 w 114431"/>
                    <a:gd name="connsiteY6" fmla="*/ 0 h 25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431" h="255195">
                      <a:moveTo>
                        <a:pt x="89259" y="0"/>
                      </a:moveTo>
                      <a:cubicBezTo>
                        <a:pt x="120016" y="64881"/>
                        <a:pt x="117800" y="150149"/>
                        <a:pt x="107696" y="175144"/>
                      </a:cubicBezTo>
                      <a:cubicBezTo>
                        <a:pt x="97591" y="200139"/>
                        <a:pt x="80130" y="254384"/>
                        <a:pt x="80130" y="254384"/>
                      </a:cubicBezTo>
                      <a:cubicBezTo>
                        <a:pt x="80130" y="254384"/>
                        <a:pt x="269" y="257841"/>
                        <a:pt x="3" y="250484"/>
                      </a:cubicBezTo>
                      <a:cubicBezTo>
                        <a:pt x="-351" y="243127"/>
                        <a:pt x="26860" y="192694"/>
                        <a:pt x="24112" y="131712"/>
                      </a:cubicBezTo>
                      <a:cubicBezTo>
                        <a:pt x="21365" y="70820"/>
                        <a:pt x="3726" y="4254"/>
                        <a:pt x="3726" y="4254"/>
                      </a:cubicBezTo>
                      <a:lnTo>
                        <a:pt x="89259" y="0"/>
                      </a:ln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6" name="任意多边形: 形状 425"/>
                <p:cNvSpPr/>
                <p:nvPr>
                  <p:custDataLst>
                    <p:tags r:id="rId169"/>
                  </p:custDataLst>
                </p:nvPr>
              </p:nvSpPr>
              <p:spPr>
                <a:xfrm>
                  <a:off x="8364359" y="5598704"/>
                  <a:ext cx="1544296" cy="110971"/>
                </a:xfrm>
                <a:custGeom>
                  <a:avLst/>
                  <a:gdLst>
                    <a:gd name="connsiteX0" fmla="*/ 0 w 1544296"/>
                    <a:gd name="connsiteY0" fmla="*/ 13295 h 110971"/>
                    <a:gd name="connsiteX1" fmla="*/ 23045 w 1544296"/>
                    <a:gd name="connsiteY1" fmla="*/ 100690 h 110971"/>
                    <a:gd name="connsiteX2" fmla="*/ 1535699 w 1544296"/>
                    <a:gd name="connsiteY2" fmla="*/ 110972 h 110971"/>
                    <a:gd name="connsiteX3" fmla="*/ 1544297 w 1544296"/>
                    <a:gd name="connsiteY3" fmla="*/ 3457 h 110971"/>
                    <a:gd name="connsiteX4" fmla="*/ 80215 w 1544296"/>
                    <a:gd name="connsiteY4" fmla="*/ 20475 h 110971"/>
                    <a:gd name="connsiteX5" fmla="*/ 3634 w 1544296"/>
                    <a:gd name="connsiteY5" fmla="*/ 0 h 110971"/>
                    <a:gd name="connsiteX6" fmla="*/ 0 w 1544296"/>
                    <a:gd name="connsiteY6" fmla="*/ 13295 h 11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4296" h="110971">
                      <a:moveTo>
                        <a:pt x="0" y="13295"/>
                      </a:moveTo>
                      <a:cubicBezTo>
                        <a:pt x="7977" y="55220"/>
                        <a:pt x="23045" y="100690"/>
                        <a:pt x="23045" y="100690"/>
                      </a:cubicBezTo>
                      <a:lnTo>
                        <a:pt x="1535699" y="110972"/>
                      </a:lnTo>
                      <a:cubicBezTo>
                        <a:pt x="1535699" y="110972"/>
                        <a:pt x="1541017" y="62754"/>
                        <a:pt x="1544297" y="3457"/>
                      </a:cubicBezTo>
                      <a:cubicBezTo>
                        <a:pt x="1438111" y="58765"/>
                        <a:pt x="136765" y="20475"/>
                        <a:pt x="80215" y="20475"/>
                      </a:cubicBezTo>
                      <a:cubicBezTo>
                        <a:pt x="22602" y="20475"/>
                        <a:pt x="3634" y="0"/>
                        <a:pt x="3634" y="0"/>
                      </a:cubicBezTo>
                      <a:lnTo>
                        <a:pt x="0" y="13295"/>
                      </a:lnTo>
                      <a:close/>
                    </a:path>
                  </a:pathLst>
                </a:custGeom>
                <a:solidFill>
                  <a:srgbClr val="E2E6E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7" name="任意多边形: 形状 426"/>
                <p:cNvSpPr/>
                <p:nvPr>
                  <p:custDataLst>
                    <p:tags r:id="rId170"/>
                  </p:custDataLst>
                </p:nvPr>
              </p:nvSpPr>
              <p:spPr>
                <a:xfrm>
                  <a:off x="8169300" y="5435615"/>
                  <a:ext cx="101349" cy="194821"/>
                </a:xfrm>
                <a:custGeom>
                  <a:avLst/>
                  <a:gdLst>
                    <a:gd name="connsiteX0" fmla="*/ 47393 w 101349"/>
                    <a:gd name="connsiteY0" fmla="*/ 0 h 194821"/>
                    <a:gd name="connsiteX1" fmla="*/ 98802 w 101349"/>
                    <a:gd name="connsiteY1" fmla="*/ 118417 h 194821"/>
                    <a:gd name="connsiteX2" fmla="*/ 45354 w 101349"/>
                    <a:gd name="connsiteY2" fmla="*/ 194821 h 194821"/>
                    <a:gd name="connsiteX3" fmla="*/ 948 w 101349"/>
                    <a:gd name="connsiteY3" fmla="*/ 79329 h 194821"/>
                    <a:gd name="connsiteX4" fmla="*/ 47393 w 101349"/>
                    <a:gd name="connsiteY4" fmla="*/ 0 h 1948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349" h="194821">
                      <a:moveTo>
                        <a:pt x="47393" y="0"/>
                      </a:moveTo>
                      <a:cubicBezTo>
                        <a:pt x="94458" y="0"/>
                        <a:pt x="107576" y="80747"/>
                        <a:pt x="98802" y="118417"/>
                      </a:cubicBezTo>
                      <a:cubicBezTo>
                        <a:pt x="90027" y="155999"/>
                        <a:pt x="95877" y="194821"/>
                        <a:pt x="45354" y="194821"/>
                      </a:cubicBezTo>
                      <a:cubicBezTo>
                        <a:pt x="-5966" y="194821"/>
                        <a:pt x="948" y="79329"/>
                        <a:pt x="948" y="79329"/>
                      </a:cubicBezTo>
                      <a:cubicBezTo>
                        <a:pt x="948" y="79329"/>
                        <a:pt x="-10663" y="0"/>
                        <a:pt x="47393" y="0"/>
                      </a:cubicBezTo>
                      <a:close/>
                    </a:path>
                  </a:pathLst>
                </a:custGeom>
                <a:solidFill>
                  <a:srgbClr val="EEC14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8" name="任意多边形: 形状 427"/>
                <p:cNvSpPr/>
                <p:nvPr>
                  <p:custDataLst>
                    <p:tags r:id="rId171"/>
                  </p:custDataLst>
                </p:nvPr>
              </p:nvSpPr>
              <p:spPr>
                <a:xfrm>
                  <a:off x="7723965" y="5409644"/>
                  <a:ext cx="208564" cy="144298"/>
                </a:xfrm>
                <a:custGeom>
                  <a:avLst/>
                  <a:gdLst>
                    <a:gd name="connsiteX0" fmla="*/ 208562 w 208564"/>
                    <a:gd name="connsiteY0" fmla="*/ 52827 h 144298"/>
                    <a:gd name="connsiteX1" fmla="*/ 185960 w 208564"/>
                    <a:gd name="connsiteY1" fmla="*/ 144299 h 144298"/>
                    <a:gd name="connsiteX2" fmla="*/ 3 w 208564"/>
                    <a:gd name="connsiteY2" fmla="*/ 92536 h 144298"/>
                    <a:gd name="connsiteX3" fmla="*/ 21187 w 208564"/>
                    <a:gd name="connsiteY3" fmla="*/ 0 h 144298"/>
                    <a:gd name="connsiteX4" fmla="*/ 208562 w 208564"/>
                    <a:gd name="connsiteY4" fmla="*/ 52827 h 144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564" h="144298">
                      <a:moveTo>
                        <a:pt x="208562" y="52827"/>
                      </a:moveTo>
                      <a:cubicBezTo>
                        <a:pt x="208828" y="57790"/>
                        <a:pt x="185960" y="144299"/>
                        <a:pt x="185960" y="144299"/>
                      </a:cubicBezTo>
                      <a:cubicBezTo>
                        <a:pt x="185960" y="144299"/>
                        <a:pt x="269" y="98740"/>
                        <a:pt x="3" y="92536"/>
                      </a:cubicBezTo>
                      <a:cubicBezTo>
                        <a:pt x="-263" y="86331"/>
                        <a:pt x="17996" y="0"/>
                        <a:pt x="21187" y="0"/>
                      </a:cubicBezTo>
                      <a:cubicBezTo>
                        <a:pt x="24378" y="0"/>
                        <a:pt x="208562" y="52827"/>
                        <a:pt x="208562" y="52827"/>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29" name="任意多边形: 形状 428"/>
                <p:cNvSpPr/>
                <p:nvPr>
                  <p:custDataLst>
                    <p:tags r:id="rId172"/>
                  </p:custDataLst>
                </p:nvPr>
              </p:nvSpPr>
              <p:spPr>
                <a:xfrm>
                  <a:off x="7586760" y="4621586"/>
                  <a:ext cx="329812" cy="1070151"/>
                </a:xfrm>
                <a:custGeom>
                  <a:avLst/>
                  <a:gdLst>
                    <a:gd name="connsiteX0" fmla="*/ 0 w 329812"/>
                    <a:gd name="connsiteY0" fmla="*/ 1042886 h 1070151"/>
                    <a:gd name="connsiteX1" fmla="*/ 92092 w 329812"/>
                    <a:gd name="connsiteY1" fmla="*/ 1069920 h 1070151"/>
                    <a:gd name="connsiteX2" fmla="*/ 329813 w 329812"/>
                    <a:gd name="connsiteY2" fmla="*/ 6470 h 1070151"/>
                    <a:gd name="connsiteX3" fmla="*/ 314124 w 329812"/>
                    <a:gd name="connsiteY3" fmla="*/ 1329 h 1070151"/>
                    <a:gd name="connsiteX4" fmla="*/ 309958 w 329812"/>
                    <a:gd name="connsiteY4" fmla="*/ 0 h 1070151"/>
                    <a:gd name="connsiteX5" fmla="*/ 309870 w 329812"/>
                    <a:gd name="connsiteY5" fmla="*/ 355 h 1070151"/>
                    <a:gd name="connsiteX6" fmla="*/ 85533 w 329812"/>
                    <a:gd name="connsiteY6" fmla="*/ 925178 h 1070151"/>
                    <a:gd name="connsiteX7" fmla="*/ 13295 w 329812"/>
                    <a:gd name="connsiteY7" fmla="*/ 974725 h 1070151"/>
                    <a:gd name="connsiteX8" fmla="*/ 9395 w 329812"/>
                    <a:gd name="connsiteY8" fmla="*/ 977118 h 1070151"/>
                    <a:gd name="connsiteX9" fmla="*/ 3811 w 329812"/>
                    <a:gd name="connsiteY9" fmla="*/ 1015941 h 1070151"/>
                    <a:gd name="connsiteX10" fmla="*/ 0 w 329812"/>
                    <a:gd name="connsiteY10" fmla="*/ 1042886 h 1070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9812" h="1070151">
                      <a:moveTo>
                        <a:pt x="0" y="1042886"/>
                      </a:moveTo>
                      <a:cubicBezTo>
                        <a:pt x="9307" y="1048736"/>
                        <a:pt x="50079" y="1072756"/>
                        <a:pt x="92092" y="1069920"/>
                      </a:cubicBezTo>
                      <a:cubicBezTo>
                        <a:pt x="96524" y="1049622"/>
                        <a:pt x="320683" y="46534"/>
                        <a:pt x="329813" y="6470"/>
                      </a:cubicBezTo>
                      <a:lnTo>
                        <a:pt x="314124" y="1329"/>
                      </a:lnTo>
                      <a:lnTo>
                        <a:pt x="309958" y="0"/>
                      </a:lnTo>
                      <a:cubicBezTo>
                        <a:pt x="309958" y="89"/>
                        <a:pt x="309870" y="266"/>
                        <a:pt x="309870" y="355"/>
                      </a:cubicBezTo>
                      <a:cubicBezTo>
                        <a:pt x="228059" y="283988"/>
                        <a:pt x="117885" y="891408"/>
                        <a:pt x="85533" y="925178"/>
                      </a:cubicBezTo>
                      <a:cubicBezTo>
                        <a:pt x="48838" y="963468"/>
                        <a:pt x="21273" y="969761"/>
                        <a:pt x="13295" y="974725"/>
                      </a:cubicBezTo>
                      <a:cubicBezTo>
                        <a:pt x="10636" y="976409"/>
                        <a:pt x="9395" y="977118"/>
                        <a:pt x="9395" y="977118"/>
                      </a:cubicBezTo>
                      <a:lnTo>
                        <a:pt x="3811" y="1015941"/>
                      </a:lnTo>
                      <a:lnTo>
                        <a:pt x="0" y="1042886"/>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0" name="任意多边形: 形状 429"/>
                <p:cNvSpPr/>
                <p:nvPr>
                  <p:custDataLst>
                    <p:tags r:id="rId173"/>
                  </p:custDataLst>
                </p:nvPr>
              </p:nvSpPr>
              <p:spPr>
                <a:xfrm>
                  <a:off x="7230622" y="4556616"/>
                  <a:ext cx="607153" cy="1147535"/>
                </a:xfrm>
                <a:custGeom>
                  <a:avLst/>
                  <a:gdLst>
                    <a:gd name="connsiteX0" fmla="*/ 354099 w 607153"/>
                    <a:gd name="connsiteY0" fmla="*/ 81101 h 1147535"/>
                    <a:gd name="connsiteX1" fmla="*/ 123203 w 607153"/>
                    <a:gd name="connsiteY1" fmla="*/ 1055649 h 1147535"/>
                    <a:gd name="connsiteX2" fmla="*/ 0 w 607153"/>
                    <a:gd name="connsiteY2" fmla="*/ 1073731 h 1147535"/>
                    <a:gd name="connsiteX3" fmla="*/ 532 w 607153"/>
                    <a:gd name="connsiteY3" fmla="*/ 1106172 h 1147535"/>
                    <a:gd name="connsiteX4" fmla="*/ 89167 w 607153"/>
                    <a:gd name="connsiteY4" fmla="*/ 1142069 h 1147535"/>
                    <a:gd name="connsiteX5" fmla="*/ 143235 w 607153"/>
                    <a:gd name="connsiteY5" fmla="*/ 1146412 h 1147535"/>
                    <a:gd name="connsiteX6" fmla="*/ 153871 w 607153"/>
                    <a:gd name="connsiteY6" fmla="*/ 1095180 h 1147535"/>
                    <a:gd name="connsiteX7" fmla="*/ 227705 w 607153"/>
                    <a:gd name="connsiteY7" fmla="*/ 1126115 h 1147535"/>
                    <a:gd name="connsiteX8" fmla="*/ 342842 w 607153"/>
                    <a:gd name="connsiteY8" fmla="*/ 1142158 h 1147535"/>
                    <a:gd name="connsiteX9" fmla="*/ 607153 w 607153"/>
                    <a:gd name="connsiteY9" fmla="*/ 0 h 1147535"/>
                    <a:gd name="connsiteX10" fmla="*/ 454789 w 607153"/>
                    <a:gd name="connsiteY10" fmla="*/ 488736 h 1147535"/>
                    <a:gd name="connsiteX11" fmla="*/ 320417 w 607153"/>
                    <a:gd name="connsiteY11" fmla="*/ 1055738 h 1147535"/>
                    <a:gd name="connsiteX12" fmla="*/ 194289 w 607153"/>
                    <a:gd name="connsiteY12" fmla="*/ 1058308 h 1147535"/>
                    <a:gd name="connsiteX13" fmla="*/ 372003 w 607153"/>
                    <a:gd name="connsiteY13" fmla="*/ 245698 h 1147535"/>
                    <a:gd name="connsiteX14" fmla="*/ 387780 w 607153"/>
                    <a:gd name="connsiteY14" fmla="*/ 81101 h 1147535"/>
                    <a:gd name="connsiteX15" fmla="*/ 354099 w 607153"/>
                    <a:gd name="connsiteY15" fmla="*/ 81101 h 1147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07153" h="1147535">
                      <a:moveTo>
                        <a:pt x="354099" y="81101"/>
                      </a:moveTo>
                      <a:cubicBezTo>
                        <a:pt x="315543" y="260588"/>
                        <a:pt x="160608" y="1016650"/>
                        <a:pt x="123203" y="1055649"/>
                      </a:cubicBezTo>
                      <a:cubicBezTo>
                        <a:pt x="85799" y="1094737"/>
                        <a:pt x="0" y="1073731"/>
                        <a:pt x="0" y="1073731"/>
                      </a:cubicBezTo>
                      <a:lnTo>
                        <a:pt x="532" y="1106172"/>
                      </a:lnTo>
                      <a:cubicBezTo>
                        <a:pt x="532" y="1106172"/>
                        <a:pt x="67540" y="1141271"/>
                        <a:pt x="89167" y="1142069"/>
                      </a:cubicBezTo>
                      <a:cubicBezTo>
                        <a:pt x="110794" y="1142866"/>
                        <a:pt x="139424" y="1150312"/>
                        <a:pt x="143235" y="1146412"/>
                      </a:cubicBezTo>
                      <a:cubicBezTo>
                        <a:pt x="147046" y="1142512"/>
                        <a:pt x="153871" y="1095180"/>
                        <a:pt x="153871" y="1095180"/>
                      </a:cubicBezTo>
                      <a:cubicBezTo>
                        <a:pt x="153871" y="1095180"/>
                        <a:pt x="176207" y="1115567"/>
                        <a:pt x="227705" y="1126115"/>
                      </a:cubicBezTo>
                      <a:cubicBezTo>
                        <a:pt x="279202" y="1136662"/>
                        <a:pt x="342842" y="1142158"/>
                        <a:pt x="342842" y="1142158"/>
                      </a:cubicBezTo>
                      <a:lnTo>
                        <a:pt x="607153" y="0"/>
                      </a:lnTo>
                      <a:cubicBezTo>
                        <a:pt x="607153" y="0"/>
                        <a:pt x="476948" y="424121"/>
                        <a:pt x="454789" y="488736"/>
                      </a:cubicBezTo>
                      <a:cubicBezTo>
                        <a:pt x="432630" y="553352"/>
                        <a:pt x="342310" y="1032870"/>
                        <a:pt x="320417" y="1055738"/>
                      </a:cubicBezTo>
                      <a:cubicBezTo>
                        <a:pt x="298525" y="1078606"/>
                        <a:pt x="205369" y="1112642"/>
                        <a:pt x="194289" y="1058308"/>
                      </a:cubicBezTo>
                      <a:cubicBezTo>
                        <a:pt x="183210" y="1004063"/>
                        <a:pt x="372003" y="245698"/>
                        <a:pt x="372003" y="245698"/>
                      </a:cubicBezTo>
                      <a:lnTo>
                        <a:pt x="387780" y="81101"/>
                      </a:lnTo>
                      <a:lnTo>
                        <a:pt x="354099" y="81101"/>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1" name="任意多边形: 形状 430"/>
                <p:cNvSpPr/>
                <p:nvPr>
                  <p:custDataLst>
                    <p:tags r:id="rId174"/>
                  </p:custDataLst>
                </p:nvPr>
              </p:nvSpPr>
              <p:spPr>
                <a:xfrm>
                  <a:off x="7832546" y="4509994"/>
                  <a:ext cx="303354" cy="518517"/>
                </a:xfrm>
                <a:custGeom>
                  <a:avLst/>
                  <a:gdLst>
                    <a:gd name="connsiteX0" fmla="*/ 302070 w 303354"/>
                    <a:gd name="connsiteY0" fmla="*/ 59031 h 518517"/>
                    <a:gd name="connsiteX1" fmla="*/ 103969 w 303354"/>
                    <a:gd name="connsiteY1" fmla="*/ 242861 h 518517"/>
                    <a:gd name="connsiteX2" fmla="*/ 0 w 303354"/>
                    <a:gd name="connsiteY2" fmla="*/ 518518 h 518517"/>
                    <a:gd name="connsiteX3" fmla="*/ 118240 w 303354"/>
                    <a:gd name="connsiteY3" fmla="*/ 0 h 518517"/>
                    <a:gd name="connsiteX4" fmla="*/ 302070 w 303354"/>
                    <a:gd name="connsiteY4" fmla="*/ 59031 h 518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354" h="518517">
                      <a:moveTo>
                        <a:pt x="302070" y="59031"/>
                      </a:moveTo>
                      <a:cubicBezTo>
                        <a:pt x="231693" y="59031"/>
                        <a:pt x="142792" y="131447"/>
                        <a:pt x="103969" y="242861"/>
                      </a:cubicBezTo>
                      <a:cubicBezTo>
                        <a:pt x="65236" y="354276"/>
                        <a:pt x="0" y="518518"/>
                        <a:pt x="0" y="518518"/>
                      </a:cubicBezTo>
                      <a:lnTo>
                        <a:pt x="118240" y="0"/>
                      </a:lnTo>
                      <a:cubicBezTo>
                        <a:pt x="118240" y="0"/>
                        <a:pt x="321304" y="38911"/>
                        <a:pt x="302070" y="59031"/>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2" name="任意多边形: 形状 431"/>
                <p:cNvSpPr/>
                <p:nvPr>
                  <p:custDataLst>
                    <p:tags r:id="rId175"/>
                  </p:custDataLst>
                </p:nvPr>
              </p:nvSpPr>
              <p:spPr>
                <a:xfrm>
                  <a:off x="8139846" y="4655976"/>
                  <a:ext cx="201025" cy="126702"/>
                </a:xfrm>
                <a:custGeom>
                  <a:avLst/>
                  <a:gdLst>
                    <a:gd name="connsiteX0" fmla="*/ 196239 w 201025"/>
                    <a:gd name="connsiteY0" fmla="*/ 20564 h 126702"/>
                    <a:gd name="connsiteX1" fmla="*/ 38645 w 201025"/>
                    <a:gd name="connsiteY1" fmla="*/ 0 h 126702"/>
                    <a:gd name="connsiteX2" fmla="*/ 6027 w 201025"/>
                    <a:gd name="connsiteY2" fmla="*/ 4520 h 126702"/>
                    <a:gd name="connsiteX3" fmla="*/ 0 w 201025"/>
                    <a:gd name="connsiteY3" fmla="*/ 97854 h 126702"/>
                    <a:gd name="connsiteX4" fmla="*/ 100335 w 201025"/>
                    <a:gd name="connsiteY4" fmla="*/ 108756 h 126702"/>
                    <a:gd name="connsiteX5" fmla="*/ 201025 w 201025"/>
                    <a:gd name="connsiteY5" fmla="*/ 126572 h 126702"/>
                    <a:gd name="connsiteX6" fmla="*/ 196239 w 201025"/>
                    <a:gd name="connsiteY6" fmla="*/ 20564 h 126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025" h="126702">
                      <a:moveTo>
                        <a:pt x="196239" y="20564"/>
                      </a:moveTo>
                      <a:cubicBezTo>
                        <a:pt x="163798" y="4520"/>
                        <a:pt x="58056" y="0"/>
                        <a:pt x="38645" y="0"/>
                      </a:cubicBezTo>
                      <a:cubicBezTo>
                        <a:pt x="19145" y="0"/>
                        <a:pt x="6027" y="4520"/>
                        <a:pt x="6027" y="4520"/>
                      </a:cubicBezTo>
                      <a:lnTo>
                        <a:pt x="0" y="97854"/>
                      </a:lnTo>
                      <a:cubicBezTo>
                        <a:pt x="0" y="97854"/>
                        <a:pt x="63552" y="104324"/>
                        <a:pt x="100335" y="108756"/>
                      </a:cubicBezTo>
                      <a:cubicBezTo>
                        <a:pt x="137119" y="113187"/>
                        <a:pt x="201114" y="128256"/>
                        <a:pt x="201025" y="126572"/>
                      </a:cubicBezTo>
                      <a:cubicBezTo>
                        <a:pt x="200937" y="124799"/>
                        <a:pt x="196239" y="20564"/>
                        <a:pt x="196239" y="20564"/>
                      </a:cubicBezTo>
                      <a:close/>
                    </a:path>
                  </a:pathLst>
                </a:custGeom>
                <a:solidFill>
                  <a:srgbClr val="A5CAC2"/>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3" name="任意多边形: 形状 432"/>
                <p:cNvSpPr/>
                <p:nvPr>
                  <p:custDataLst>
                    <p:tags r:id="rId176"/>
                  </p:custDataLst>
                </p:nvPr>
              </p:nvSpPr>
              <p:spPr>
                <a:xfrm>
                  <a:off x="8381998" y="4717046"/>
                  <a:ext cx="736033" cy="201697"/>
                </a:xfrm>
                <a:custGeom>
                  <a:avLst/>
                  <a:gdLst>
                    <a:gd name="connsiteX0" fmla="*/ 19500 w 736033"/>
                    <a:gd name="connsiteY0" fmla="*/ 52206 h 201697"/>
                    <a:gd name="connsiteX1" fmla="*/ 677087 w 736033"/>
                    <a:gd name="connsiteY1" fmla="*/ 78354 h 201697"/>
                    <a:gd name="connsiteX2" fmla="*/ 695966 w 736033"/>
                    <a:gd name="connsiteY2" fmla="*/ 197657 h 201697"/>
                    <a:gd name="connsiteX3" fmla="*/ 726191 w 736033"/>
                    <a:gd name="connsiteY3" fmla="*/ 199873 h 201697"/>
                    <a:gd name="connsiteX4" fmla="*/ 721848 w 736033"/>
                    <a:gd name="connsiteY4" fmla="*/ 11788 h 201697"/>
                    <a:gd name="connsiteX5" fmla="*/ 0 w 736033"/>
                    <a:gd name="connsiteY5" fmla="*/ 0 h 201697"/>
                    <a:gd name="connsiteX6" fmla="*/ 19500 w 736033"/>
                    <a:gd name="connsiteY6" fmla="*/ 52206 h 20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6033" h="201697">
                      <a:moveTo>
                        <a:pt x="19500" y="52206"/>
                      </a:moveTo>
                      <a:cubicBezTo>
                        <a:pt x="204216" y="52206"/>
                        <a:pt x="656523" y="58677"/>
                        <a:pt x="677087" y="78354"/>
                      </a:cubicBezTo>
                      <a:cubicBezTo>
                        <a:pt x="697650" y="97942"/>
                        <a:pt x="695966" y="197657"/>
                        <a:pt x="695966" y="197657"/>
                      </a:cubicBezTo>
                      <a:cubicBezTo>
                        <a:pt x="695966" y="197657"/>
                        <a:pt x="724596" y="205014"/>
                        <a:pt x="726191" y="199873"/>
                      </a:cubicBezTo>
                      <a:cubicBezTo>
                        <a:pt x="727786" y="194732"/>
                        <a:pt x="750034" y="65856"/>
                        <a:pt x="721848" y="11788"/>
                      </a:cubicBezTo>
                      <a:cubicBezTo>
                        <a:pt x="698537" y="7711"/>
                        <a:pt x="0" y="0"/>
                        <a:pt x="0" y="0"/>
                      </a:cubicBezTo>
                      <a:lnTo>
                        <a:pt x="19500" y="52206"/>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4" name="任意多边形: 形状 433"/>
                <p:cNvSpPr/>
                <p:nvPr>
                  <p:custDataLst>
                    <p:tags r:id="rId177"/>
                  </p:custDataLst>
                </p:nvPr>
              </p:nvSpPr>
              <p:spPr>
                <a:xfrm>
                  <a:off x="8424172" y="5093482"/>
                  <a:ext cx="1351796" cy="233465"/>
                </a:xfrm>
                <a:custGeom>
                  <a:avLst/>
                  <a:gdLst>
                    <a:gd name="connsiteX0" fmla="*/ 1331765 w 1351796"/>
                    <a:gd name="connsiteY0" fmla="*/ 77290 h 233465"/>
                    <a:gd name="connsiteX1" fmla="*/ 407917 w 1351796"/>
                    <a:gd name="connsiteY1" fmla="*/ 43963 h 233465"/>
                    <a:gd name="connsiteX2" fmla="*/ 84574 w 1351796"/>
                    <a:gd name="connsiteY2" fmla="*/ 60627 h 233465"/>
                    <a:gd name="connsiteX3" fmla="*/ 43359 w 1351796"/>
                    <a:gd name="connsiteY3" fmla="*/ 233466 h 233465"/>
                    <a:gd name="connsiteX4" fmla="*/ 2587 w 1351796"/>
                    <a:gd name="connsiteY4" fmla="*/ 105299 h 233465"/>
                    <a:gd name="connsiteX5" fmla="*/ 43713 w 1351796"/>
                    <a:gd name="connsiteY5" fmla="*/ 0 h 233465"/>
                    <a:gd name="connsiteX6" fmla="*/ 535286 w 1351796"/>
                    <a:gd name="connsiteY6" fmla="*/ 6914 h 233465"/>
                    <a:gd name="connsiteX7" fmla="*/ 953823 w 1351796"/>
                    <a:gd name="connsiteY7" fmla="*/ 17284 h 233465"/>
                    <a:gd name="connsiteX8" fmla="*/ 1193139 w 1351796"/>
                    <a:gd name="connsiteY8" fmla="*/ 24109 h 233465"/>
                    <a:gd name="connsiteX9" fmla="*/ 1351797 w 1351796"/>
                    <a:gd name="connsiteY9" fmla="*/ 31377 h 233465"/>
                    <a:gd name="connsiteX10" fmla="*/ 1331765 w 1351796"/>
                    <a:gd name="connsiteY10" fmla="*/ 77290 h 233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1796" h="233465">
                      <a:moveTo>
                        <a:pt x="1331765" y="77290"/>
                      </a:moveTo>
                      <a:cubicBezTo>
                        <a:pt x="1173462" y="67186"/>
                        <a:pt x="521282" y="43963"/>
                        <a:pt x="407917" y="43963"/>
                      </a:cubicBezTo>
                      <a:cubicBezTo>
                        <a:pt x="294552" y="43963"/>
                        <a:pt x="123663" y="45381"/>
                        <a:pt x="84574" y="60627"/>
                      </a:cubicBezTo>
                      <a:cubicBezTo>
                        <a:pt x="45486" y="75872"/>
                        <a:pt x="36357" y="199784"/>
                        <a:pt x="43359" y="233466"/>
                      </a:cubicBezTo>
                      <a:cubicBezTo>
                        <a:pt x="1700" y="193757"/>
                        <a:pt x="-4681" y="150237"/>
                        <a:pt x="2587" y="105299"/>
                      </a:cubicBezTo>
                      <a:cubicBezTo>
                        <a:pt x="9855" y="60361"/>
                        <a:pt x="43713" y="0"/>
                        <a:pt x="43713" y="0"/>
                      </a:cubicBezTo>
                      <a:lnTo>
                        <a:pt x="535286" y="6914"/>
                      </a:lnTo>
                      <a:lnTo>
                        <a:pt x="953823" y="17284"/>
                      </a:lnTo>
                      <a:cubicBezTo>
                        <a:pt x="953823" y="17284"/>
                        <a:pt x="1192164" y="23222"/>
                        <a:pt x="1193139" y="24109"/>
                      </a:cubicBezTo>
                      <a:cubicBezTo>
                        <a:pt x="1194026" y="24995"/>
                        <a:pt x="1351797" y="31377"/>
                        <a:pt x="1351797" y="31377"/>
                      </a:cubicBezTo>
                      <a:lnTo>
                        <a:pt x="1331765" y="77290"/>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5" name="任意多边形: 形状 434"/>
                <p:cNvSpPr/>
                <p:nvPr>
                  <p:custDataLst>
                    <p:tags r:id="rId178"/>
                  </p:custDataLst>
                </p:nvPr>
              </p:nvSpPr>
              <p:spPr>
                <a:xfrm>
                  <a:off x="8395701" y="4473167"/>
                  <a:ext cx="1393311" cy="58676"/>
                </a:xfrm>
                <a:custGeom>
                  <a:avLst/>
                  <a:gdLst>
                    <a:gd name="connsiteX0" fmla="*/ 1391702 w 1393311"/>
                    <a:gd name="connsiteY0" fmla="*/ 41081 h 58676"/>
                    <a:gd name="connsiteX1" fmla="*/ 1365288 w 1393311"/>
                    <a:gd name="connsiteY1" fmla="*/ 49767 h 58676"/>
                    <a:gd name="connsiteX2" fmla="*/ 1330720 w 1393311"/>
                    <a:gd name="connsiteY2" fmla="*/ 51186 h 58676"/>
                    <a:gd name="connsiteX3" fmla="*/ 1262471 w 1393311"/>
                    <a:gd name="connsiteY3" fmla="*/ 52515 h 58676"/>
                    <a:gd name="connsiteX4" fmla="*/ 1125972 w 1393311"/>
                    <a:gd name="connsiteY4" fmla="*/ 53667 h 58676"/>
                    <a:gd name="connsiteX5" fmla="*/ 852975 w 1393311"/>
                    <a:gd name="connsiteY5" fmla="*/ 55795 h 58676"/>
                    <a:gd name="connsiteX6" fmla="*/ 583257 w 1393311"/>
                    <a:gd name="connsiteY6" fmla="*/ 57390 h 58676"/>
                    <a:gd name="connsiteX7" fmla="*/ 314691 w 1393311"/>
                    <a:gd name="connsiteY7" fmla="*/ 57390 h 58676"/>
                    <a:gd name="connsiteX8" fmla="*/ 164099 w 1393311"/>
                    <a:gd name="connsiteY8" fmla="*/ 43740 h 58676"/>
                    <a:gd name="connsiteX9" fmla="*/ 22460 w 1393311"/>
                    <a:gd name="connsiteY9" fmla="*/ 42854 h 58676"/>
                    <a:gd name="connsiteX10" fmla="*/ 12178 w 1393311"/>
                    <a:gd name="connsiteY10" fmla="*/ 8197 h 58676"/>
                    <a:gd name="connsiteX11" fmla="*/ 138572 w 1393311"/>
                    <a:gd name="connsiteY11" fmla="*/ 4652 h 58676"/>
                    <a:gd name="connsiteX12" fmla="*/ 270373 w 1393311"/>
                    <a:gd name="connsiteY12" fmla="*/ 19897 h 58676"/>
                    <a:gd name="connsiteX13" fmla="*/ 541066 w 1393311"/>
                    <a:gd name="connsiteY13" fmla="*/ 23354 h 58676"/>
                    <a:gd name="connsiteX14" fmla="*/ 1085732 w 1393311"/>
                    <a:gd name="connsiteY14" fmla="*/ 24063 h 58676"/>
                    <a:gd name="connsiteX15" fmla="*/ 1239869 w 1393311"/>
                    <a:gd name="connsiteY15" fmla="*/ 24329 h 58676"/>
                    <a:gd name="connsiteX16" fmla="*/ 1314766 w 1393311"/>
                    <a:gd name="connsiteY16" fmla="*/ 25127 h 58676"/>
                    <a:gd name="connsiteX17" fmla="*/ 1390726 w 1393311"/>
                    <a:gd name="connsiteY17" fmla="*/ 34788 h 58676"/>
                    <a:gd name="connsiteX18" fmla="*/ 1391702 w 1393311"/>
                    <a:gd name="connsiteY18" fmla="*/ 41081 h 58676"/>
                    <a:gd name="connsiteX19" fmla="*/ 1391702 w 1393311"/>
                    <a:gd name="connsiteY19" fmla="*/ 41081 h 58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93311" h="58676">
                      <a:moveTo>
                        <a:pt x="1391702" y="41081"/>
                      </a:moveTo>
                      <a:cubicBezTo>
                        <a:pt x="1383015" y="44893"/>
                        <a:pt x="1374949" y="48438"/>
                        <a:pt x="1365288" y="49767"/>
                      </a:cubicBezTo>
                      <a:cubicBezTo>
                        <a:pt x="1354120" y="51363"/>
                        <a:pt x="1342066" y="50831"/>
                        <a:pt x="1330720" y="51186"/>
                      </a:cubicBezTo>
                      <a:cubicBezTo>
                        <a:pt x="1308030" y="51717"/>
                        <a:pt x="1285250" y="52249"/>
                        <a:pt x="1262471" y="52515"/>
                      </a:cubicBezTo>
                      <a:cubicBezTo>
                        <a:pt x="1217001" y="53047"/>
                        <a:pt x="1171442" y="53401"/>
                        <a:pt x="1125972" y="53667"/>
                      </a:cubicBezTo>
                      <a:cubicBezTo>
                        <a:pt x="1034944" y="54199"/>
                        <a:pt x="944003" y="54997"/>
                        <a:pt x="852975" y="55795"/>
                      </a:cubicBezTo>
                      <a:cubicBezTo>
                        <a:pt x="763098" y="56593"/>
                        <a:pt x="673133" y="56947"/>
                        <a:pt x="583257" y="57390"/>
                      </a:cubicBezTo>
                      <a:cubicBezTo>
                        <a:pt x="493824" y="57833"/>
                        <a:pt x="404213" y="60049"/>
                        <a:pt x="314691" y="57390"/>
                      </a:cubicBezTo>
                      <a:cubicBezTo>
                        <a:pt x="264257" y="55883"/>
                        <a:pt x="214267" y="51097"/>
                        <a:pt x="164099" y="43740"/>
                      </a:cubicBezTo>
                      <a:cubicBezTo>
                        <a:pt x="116857" y="36827"/>
                        <a:pt x="68373" y="29913"/>
                        <a:pt x="22460" y="42854"/>
                      </a:cubicBezTo>
                      <a:cubicBezTo>
                        <a:pt x="478" y="49058"/>
                        <a:pt x="-9715" y="14313"/>
                        <a:pt x="12178" y="8197"/>
                      </a:cubicBezTo>
                      <a:cubicBezTo>
                        <a:pt x="53039" y="-3236"/>
                        <a:pt x="96116" y="-1021"/>
                        <a:pt x="138572" y="4652"/>
                      </a:cubicBezTo>
                      <a:cubicBezTo>
                        <a:pt x="182535" y="10502"/>
                        <a:pt x="226144" y="17150"/>
                        <a:pt x="270373" y="19897"/>
                      </a:cubicBezTo>
                      <a:cubicBezTo>
                        <a:pt x="360604" y="25481"/>
                        <a:pt x="451013" y="23354"/>
                        <a:pt x="541066" y="23354"/>
                      </a:cubicBezTo>
                      <a:cubicBezTo>
                        <a:pt x="722592" y="23265"/>
                        <a:pt x="904206" y="24063"/>
                        <a:pt x="1085732" y="24063"/>
                      </a:cubicBezTo>
                      <a:cubicBezTo>
                        <a:pt x="1137140" y="24063"/>
                        <a:pt x="1188460" y="24063"/>
                        <a:pt x="1239869" y="24329"/>
                      </a:cubicBezTo>
                      <a:cubicBezTo>
                        <a:pt x="1264864" y="24506"/>
                        <a:pt x="1289771" y="24772"/>
                        <a:pt x="1314766" y="25127"/>
                      </a:cubicBezTo>
                      <a:cubicBezTo>
                        <a:pt x="1341002" y="25570"/>
                        <a:pt x="1365909" y="24418"/>
                        <a:pt x="1390726" y="34788"/>
                      </a:cubicBezTo>
                      <a:cubicBezTo>
                        <a:pt x="1393120" y="35852"/>
                        <a:pt x="1394626" y="39840"/>
                        <a:pt x="1391702" y="41081"/>
                      </a:cubicBezTo>
                      <a:lnTo>
                        <a:pt x="1391702" y="4108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6" name="任意多边形: 形状 435"/>
                <p:cNvSpPr/>
                <p:nvPr>
                  <p:custDataLst>
                    <p:tags r:id="rId179"/>
                  </p:custDataLst>
                </p:nvPr>
              </p:nvSpPr>
              <p:spPr>
                <a:xfrm>
                  <a:off x="8131600" y="4495102"/>
                  <a:ext cx="199748" cy="510242"/>
                </a:xfrm>
                <a:custGeom>
                  <a:avLst/>
                  <a:gdLst>
                    <a:gd name="connsiteX0" fmla="*/ 196951 w 199748"/>
                    <a:gd name="connsiteY0" fmla="*/ 28808 h 510242"/>
                    <a:gd name="connsiteX1" fmla="*/ 162294 w 199748"/>
                    <a:gd name="connsiteY1" fmla="*/ 30492 h 510242"/>
                    <a:gd name="connsiteX2" fmla="*/ 122054 w 199748"/>
                    <a:gd name="connsiteY2" fmla="*/ 28364 h 510242"/>
                    <a:gd name="connsiteX3" fmla="*/ 43788 w 199748"/>
                    <a:gd name="connsiteY3" fmla="*/ 43255 h 510242"/>
                    <a:gd name="connsiteX4" fmla="*/ 54513 w 199748"/>
                    <a:gd name="connsiteY4" fmla="*/ 29074 h 510242"/>
                    <a:gd name="connsiteX5" fmla="*/ 43079 w 199748"/>
                    <a:gd name="connsiteY5" fmla="*/ 272556 h 510242"/>
                    <a:gd name="connsiteX6" fmla="*/ 33329 w 199748"/>
                    <a:gd name="connsiteY6" fmla="*/ 393898 h 510242"/>
                    <a:gd name="connsiteX7" fmla="*/ 26327 w 199748"/>
                    <a:gd name="connsiteY7" fmla="*/ 453638 h 510242"/>
                    <a:gd name="connsiteX8" fmla="*/ 19414 w 199748"/>
                    <a:gd name="connsiteY8" fmla="*/ 480494 h 510242"/>
                    <a:gd name="connsiteX9" fmla="*/ 11702 w 199748"/>
                    <a:gd name="connsiteY9" fmla="*/ 508237 h 510242"/>
                    <a:gd name="connsiteX10" fmla="*/ 3725 w 199748"/>
                    <a:gd name="connsiteY10" fmla="*/ 506996 h 510242"/>
                    <a:gd name="connsiteX11" fmla="*/ 1952 w 199748"/>
                    <a:gd name="connsiteY11" fmla="*/ 479785 h 510242"/>
                    <a:gd name="connsiteX12" fmla="*/ 2 w 199748"/>
                    <a:gd name="connsiteY12" fmla="*/ 449383 h 510242"/>
                    <a:gd name="connsiteX13" fmla="*/ 3725 w 199748"/>
                    <a:gd name="connsiteY13" fmla="*/ 388757 h 510242"/>
                    <a:gd name="connsiteX14" fmla="*/ 12146 w 199748"/>
                    <a:gd name="connsiteY14" fmla="*/ 269542 h 510242"/>
                    <a:gd name="connsiteX15" fmla="*/ 24643 w 199748"/>
                    <a:gd name="connsiteY15" fmla="*/ 28276 h 510242"/>
                    <a:gd name="connsiteX16" fmla="*/ 35368 w 199748"/>
                    <a:gd name="connsiteY16" fmla="*/ 14094 h 510242"/>
                    <a:gd name="connsiteX17" fmla="*/ 121610 w 199748"/>
                    <a:gd name="connsiteY17" fmla="*/ 1 h 510242"/>
                    <a:gd name="connsiteX18" fmla="*/ 165485 w 199748"/>
                    <a:gd name="connsiteY18" fmla="*/ 3812 h 510242"/>
                    <a:gd name="connsiteX19" fmla="*/ 199078 w 199748"/>
                    <a:gd name="connsiteY19" fmla="*/ 20476 h 510242"/>
                    <a:gd name="connsiteX20" fmla="*/ 196951 w 199748"/>
                    <a:gd name="connsiteY20" fmla="*/ 28808 h 510242"/>
                    <a:gd name="connsiteX21" fmla="*/ 196951 w 199748"/>
                    <a:gd name="connsiteY21" fmla="*/ 28808 h 51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9748" h="510242">
                      <a:moveTo>
                        <a:pt x="196951" y="28808"/>
                      </a:moveTo>
                      <a:cubicBezTo>
                        <a:pt x="187112" y="35721"/>
                        <a:pt x="173640" y="31999"/>
                        <a:pt x="162294" y="30492"/>
                      </a:cubicBezTo>
                      <a:cubicBezTo>
                        <a:pt x="148910" y="28719"/>
                        <a:pt x="135438" y="28099"/>
                        <a:pt x="122054" y="28364"/>
                      </a:cubicBezTo>
                      <a:cubicBezTo>
                        <a:pt x="95108" y="29074"/>
                        <a:pt x="68872" y="34480"/>
                        <a:pt x="43788" y="43255"/>
                      </a:cubicBezTo>
                      <a:cubicBezTo>
                        <a:pt x="47334" y="38558"/>
                        <a:pt x="50968" y="33860"/>
                        <a:pt x="54513" y="29074"/>
                      </a:cubicBezTo>
                      <a:cubicBezTo>
                        <a:pt x="52120" y="110352"/>
                        <a:pt x="48752" y="191543"/>
                        <a:pt x="43079" y="272556"/>
                      </a:cubicBezTo>
                      <a:cubicBezTo>
                        <a:pt x="40243" y="313062"/>
                        <a:pt x="37229" y="353568"/>
                        <a:pt x="33329" y="393898"/>
                      </a:cubicBezTo>
                      <a:cubicBezTo>
                        <a:pt x="31379" y="413841"/>
                        <a:pt x="30139" y="434049"/>
                        <a:pt x="26327" y="453638"/>
                      </a:cubicBezTo>
                      <a:cubicBezTo>
                        <a:pt x="24554" y="462767"/>
                        <a:pt x="21895" y="471631"/>
                        <a:pt x="19414" y="480494"/>
                      </a:cubicBezTo>
                      <a:cubicBezTo>
                        <a:pt x="16755" y="489801"/>
                        <a:pt x="15514" y="499374"/>
                        <a:pt x="11702" y="508237"/>
                      </a:cubicBezTo>
                      <a:cubicBezTo>
                        <a:pt x="10284" y="511517"/>
                        <a:pt x="4434" y="510542"/>
                        <a:pt x="3725" y="506996"/>
                      </a:cubicBezTo>
                      <a:cubicBezTo>
                        <a:pt x="1952" y="497867"/>
                        <a:pt x="2484" y="488915"/>
                        <a:pt x="1952" y="479785"/>
                      </a:cubicBezTo>
                      <a:cubicBezTo>
                        <a:pt x="1332" y="469681"/>
                        <a:pt x="2" y="459577"/>
                        <a:pt x="2" y="449383"/>
                      </a:cubicBezTo>
                      <a:cubicBezTo>
                        <a:pt x="-86" y="429086"/>
                        <a:pt x="2307" y="408877"/>
                        <a:pt x="3725" y="388757"/>
                      </a:cubicBezTo>
                      <a:cubicBezTo>
                        <a:pt x="6561" y="349048"/>
                        <a:pt x="9575" y="309251"/>
                        <a:pt x="12146" y="269542"/>
                      </a:cubicBezTo>
                      <a:cubicBezTo>
                        <a:pt x="17286" y="189238"/>
                        <a:pt x="21807" y="108846"/>
                        <a:pt x="24643" y="28276"/>
                      </a:cubicBezTo>
                      <a:cubicBezTo>
                        <a:pt x="24909" y="21185"/>
                        <a:pt x="28898" y="16399"/>
                        <a:pt x="35368" y="14094"/>
                      </a:cubicBezTo>
                      <a:cubicBezTo>
                        <a:pt x="62934" y="4610"/>
                        <a:pt x="92006" y="-87"/>
                        <a:pt x="121610" y="1"/>
                      </a:cubicBezTo>
                      <a:cubicBezTo>
                        <a:pt x="136235" y="1"/>
                        <a:pt x="150949" y="1419"/>
                        <a:pt x="165485" y="3812"/>
                      </a:cubicBezTo>
                      <a:cubicBezTo>
                        <a:pt x="177540" y="5762"/>
                        <a:pt x="192785" y="8421"/>
                        <a:pt x="199078" y="20476"/>
                      </a:cubicBezTo>
                      <a:cubicBezTo>
                        <a:pt x="200496" y="23844"/>
                        <a:pt x="199610" y="26947"/>
                        <a:pt x="196951" y="28808"/>
                      </a:cubicBezTo>
                      <a:lnTo>
                        <a:pt x="196951" y="28808"/>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7" name="任意多边形: 形状 436"/>
                <p:cNvSpPr/>
                <p:nvPr>
                  <p:custDataLst>
                    <p:tags r:id="rId180"/>
                  </p:custDataLst>
                </p:nvPr>
              </p:nvSpPr>
              <p:spPr>
                <a:xfrm>
                  <a:off x="7665861" y="4519832"/>
                  <a:ext cx="147569" cy="48707"/>
                </a:xfrm>
                <a:custGeom>
                  <a:avLst/>
                  <a:gdLst>
                    <a:gd name="connsiteX0" fmla="*/ 144083 w 147569"/>
                    <a:gd name="connsiteY0" fmla="*/ 47331 h 48707"/>
                    <a:gd name="connsiteX1" fmla="*/ 113149 w 147569"/>
                    <a:gd name="connsiteY1" fmla="*/ 42545 h 48707"/>
                    <a:gd name="connsiteX2" fmla="*/ 79645 w 147569"/>
                    <a:gd name="connsiteY2" fmla="*/ 32529 h 48707"/>
                    <a:gd name="connsiteX3" fmla="*/ 47648 w 147569"/>
                    <a:gd name="connsiteY3" fmla="*/ 28009 h 48707"/>
                    <a:gd name="connsiteX4" fmla="*/ 13080 w 147569"/>
                    <a:gd name="connsiteY4" fmla="*/ 27743 h 48707"/>
                    <a:gd name="connsiteX5" fmla="*/ 9091 w 147569"/>
                    <a:gd name="connsiteY5" fmla="*/ 2127 h 48707"/>
                    <a:gd name="connsiteX6" fmla="*/ 48268 w 147569"/>
                    <a:gd name="connsiteY6" fmla="*/ 1064 h 48707"/>
                    <a:gd name="connsiteX7" fmla="*/ 85052 w 147569"/>
                    <a:gd name="connsiteY7" fmla="*/ 6825 h 48707"/>
                    <a:gd name="connsiteX8" fmla="*/ 119531 w 147569"/>
                    <a:gd name="connsiteY8" fmla="*/ 17816 h 48707"/>
                    <a:gd name="connsiteX9" fmla="*/ 147363 w 147569"/>
                    <a:gd name="connsiteY9" fmla="*/ 41393 h 48707"/>
                    <a:gd name="connsiteX10" fmla="*/ 144083 w 147569"/>
                    <a:gd name="connsiteY10" fmla="*/ 47331 h 48707"/>
                    <a:gd name="connsiteX11" fmla="*/ 144083 w 147569"/>
                    <a:gd name="connsiteY11" fmla="*/ 47331 h 48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7569" h="48707">
                      <a:moveTo>
                        <a:pt x="144083" y="47331"/>
                      </a:moveTo>
                      <a:cubicBezTo>
                        <a:pt x="132915" y="50966"/>
                        <a:pt x="123963" y="46711"/>
                        <a:pt x="113149" y="42545"/>
                      </a:cubicBezTo>
                      <a:cubicBezTo>
                        <a:pt x="102247" y="38379"/>
                        <a:pt x="90991" y="35011"/>
                        <a:pt x="79645" y="32529"/>
                      </a:cubicBezTo>
                      <a:cubicBezTo>
                        <a:pt x="69098" y="30225"/>
                        <a:pt x="58373" y="28718"/>
                        <a:pt x="47648" y="28009"/>
                      </a:cubicBezTo>
                      <a:cubicBezTo>
                        <a:pt x="36125" y="27300"/>
                        <a:pt x="24514" y="28718"/>
                        <a:pt x="13080" y="27743"/>
                      </a:cubicBezTo>
                      <a:cubicBezTo>
                        <a:pt x="-1279" y="26502"/>
                        <a:pt x="-5533" y="5939"/>
                        <a:pt x="9091" y="2127"/>
                      </a:cubicBezTo>
                      <a:cubicBezTo>
                        <a:pt x="21412" y="-1064"/>
                        <a:pt x="35505" y="0"/>
                        <a:pt x="48268" y="1064"/>
                      </a:cubicBezTo>
                      <a:cubicBezTo>
                        <a:pt x="60589" y="2039"/>
                        <a:pt x="72909" y="3989"/>
                        <a:pt x="85052" y="6825"/>
                      </a:cubicBezTo>
                      <a:cubicBezTo>
                        <a:pt x="96752" y="9573"/>
                        <a:pt x="108275" y="13295"/>
                        <a:pt x="119531" y="17816"/>
                      </a:cubicBezTo>
                      <a:cubicBezTo>
                        <a:pt x="131763" y="22779"/>
                        <a:pt x="143463" y="27832"/>
                        <a:pt x="147363" y="41393"/>
                      </a:cubicBezTo>
                      <a:cubicBezTo>
                        <a:pt x="148161" y="44140"/>
                        <a:pt x="146565" y="46534"/>
                        <a:pt x="144083" y="47331"/>
                      </a:cubicBezTo>
                      <a:lnTo>
                        <a:pt x="144083" y="473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8" name="任意多边形: 形状 437"/>
                <p:cNvSpPr/>
                <p:nvPr>
                  <p:custDataLst>
                    <p:tags r:id="rId181"/>
                  </p:custDataLst>
                </p:nvPr>
              </p:nvSpPr>
              <p:spPr>
                <a:xfrm>
                  <a:off x="7420290" y="4628318"/>
                  <a:ext cx="123985" cy="299526"/>
                </a:xfrm>
                <a:custGeom>
                  <a:avLst/>
                  <a:gdLst>
                    <a:gd name="connsiteX0" fmla="*/ 121797 w 123985"/>
                    <a:gd name="connsiteY0" fmla="*/ 20922 h 299526"/>
                    <a:gd name="connsiteX1" fmla="*/ 85811 w 123985"/>
                    <a:gd name="connsiteY1" fmla="*/ 25620 h 299526"/>
                    <a:gd name="connsiteX2" fmla="*/ 72072 w 123985"/>
                    <a:gd name="connsiteY2" fmla="*/ 30052 h 299526"/>
                    <a:gd name="connsiteX3" fmla="*/ 68261 w 123985"/>
                    <a:gd name="connsiteY3" fmla="*/ 45474 h 299526"/>
                    <a:gd name="connsiteX4" fmla="*/ 50534 w 123985"/>
                    <a:gd name="connsiteY4" fmla="*/ 130831 h 299526"/>
                    <a:gd name="connsiteX5" fmla="*/ 34580 w 123985"/>
                    <a:gd name="connsiteY5" fmla="*/ 214414 h 299526"/>
                    <a:gd name="connsiteX6" fmla="*/ 11357 w 123985"/>
                    <a:gd name="connsiteY6" fmla="*/ 297022 h 299526"/>
                    <a:gd name="connsiteX7" fmla="*/ 1607 w 123985"/>
                    <a:gd name="connsiteY7" fmla="*/ 294186 h 299526"/>
                    <a:gd name="connsiteX8" fmla="*/ 8875 w 123985"/>
                    <a:gd name="connsiteY8" fmla="*/ 198016 h 299526"/>
                    <a:gd name="connsiteX9" fmla="*/ 27577 w 123985"/>
                    <a:gd name="connsiteY9" fmla="*/ 102024 h 299526"/>
                    <a:gd name="connsiteX10" fmla="*/ 37416 w 123985"/>
                    <a:gd name="connsiteY10" fmla="*/ 56376 h 299526"/>
                    <a:gd name="connsiteX11" fmla="*/ 49293 w 123985"/>
                    <a:gd name="connsiteY11" fmla="*/ 15427 h 299526"/>
                    <a:gd name="connsiteX12" fmla="*/ 77036 w 123985"/>
                    <a:gd name="connsiteY12" fmla="*/ 4 h 299526"/>
                    <a:gd name="connsiteX13" fmla="*/ 121354 w 123985"/>
                    <a:gd name="connsiteY13" fmla="*/ 9666 h 299526"/>
                    <a:gd name="connsiteX14" fmla="*/ 121797 w 123985"/>
                    <a:gd name="connsiteY14" fmla="*/ 20922 h 299526"/>
                    <a:gd name="connsiteX15" fmla="*/ 121797 w 123985"/>
                    <a:gd name="connsiteY15" fmla="*/ 20922 h 299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3985" h="299526">
                      <a:moveTo>
                        <a:pt x="121797" y="20922"/>
                      </a:moveTo>
                      <a:cubicBezTo>
                        <a:pt x="112933" y="29786"/>
                        <a:pt x="97600" y="26152"/>
                        <a:pt x="85811" y="25620"/>
                      </a:cubicBezTo>
                      <a:cubicBezTo>
                        <a:pt x="79518" y="25354"/>
                        <a:pt x="74909" y="23847"/>
                        <a:pt x="72072" y="30052"/>
                      </a:cubicBezTo>
                      <a:cubicBezTo>
                        <a:pt x="69945" y="34749"/>
                        <a:pt x="69325" y="40422"/>
                        <a:pt x="68261" y="45474"/>
                      </a:cubicBezTo>
                      <a:cubicBezTo>
                        <a:pt x="62411" y="73926"/>
                        <a:pt x="56295" y="102290"/>
                        <a:pt x="50534" y="130831"/>
                      </a:cubicBezTo>
                      <a:cubicBezTo>
                        <a:pt x="44950" y="158573"/>
                        <a:pt x="39632" y="186494"/>
                        <a:pt x="34580" y="214414"/>
                      </a:cubicBezTo>
                      <a:cubicBezTo>
                        <a:pt x="29527" y="242689"/>
                        <a:pt x="24209" y="271406"/>
                        <a:pt x="11357" y="297022"/>
                      </a:cubicBezTo>
                      <a:cubicBezTo>
                        <a:pt x="8875" y="301986"/>
                        <a:pt x="2316" y="298795"/>
                        <a:pt x="1607" y="294186"/>
                      </a:cubicBezTo>
                      <a:cubicBezTo>
                        <a:pt x="-3002" y="261834"/>
                        <a:pt x="3203" y="229393"/>
                        <a:pt x="8875" y="198016"/>
                      </a:cubicBezTo>
                      <a:cubicBezTo>
                        <a:pt x="14725" y="165930"/>
                        <a:pt x="20930" y="133933"/>
                        <a:pt x="27577" y="102024"/>
                      </a:cubicBezTo>
                      <a:cubicBezTo>
                        <a:pt x="30768" y="86779"/>
                        <a:pt x="33871" y="71533"/>
                        <a:pt x="37416" y="56376"/>
                      </a:cubicBezTo>
                      <a:cubicBezTo>
                        <a:pt x="40607" y="42993"/>
                        <a:pt x="42468" y="27481"/>
                        <a:pt x="49293" y="15427"/>
                      </a:cubicBezTo>
                      <a:cubicBezTo>
                        <a:pt x="55143" y="5057"/>
                        <a:pt x="64893" y="-173"/>
                        <a:pt x="77036" y="4"/>
                      </a:cubicBezTo>
                      <a:cubicBezTo>
                        <a:pt x="89445" y="182"/>
                        <a:pt x="112490" y="-705"/>
                        <a:pt x="121354" y="9666"/>
                      </a:cubicBezTo>
                      <a:cubicBezTo>
                        <a:pt x="124456" y="12945"/>
                        <a:pt x="125077" y="17731"/>
                        <a:pt x="121797" y="20922"/>
                      </a:cubicBezTo>
                      <a:lnTo>
                        <a:pt x="121797" y="20922"/>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39" name="任意多边形: 形状 438"/>
                <p:cNvSpPr/>
                <p:nvPr>
                  <p:custDataLst>
                    <p:tags r:id="rId182"/>
                  </p:custDataLst>
                </p:nvPr>
              </p:nvSpPr>
              <p:spPr>
                <a:xfrm>
                  <a:off x="9153179" y="3489926"/>
                  <a:ext cx="632785" cy="37387"/>
                </a:xfrm>
                <a:custGeom>
                  <a:avLst/>
                  <a:gdLst>
                    <a:gd name="connsiteX0" fmla="*/ 630944 w 632785"/>
                    <a:gd name="connsiteY0" fmla="*/ 25488 h 37387"/>
                    <a:gd name="connsiteX1" fmla="*/ 600542 w 632785"/>
                    <a:gd name="connsiteY1" fmla="*/ 32224 h 37387"/>
                    <a:gd name="connsiteX2" fmla="*/ 569963 w 632785"/>
                    <a:gd name="connsiteY2" fmla="*/ 31338 h 37387"/>
                    <a:gd name="connsiteX3" fmla="*/ 508805 w 632785"/>
                    <a:gd name="connsiteY3" fmla="*/ 28679 h 37387"/>
                    <a:gd name="connsiteX4" fmla="*/ 384183 w 632785"/>
                    <a:gd name="connsiteY4" fmla="*/ 26906 h 37387"/>
                    <a:gd name="connsiteX5" fmla="*/ 137421 w 632785"/>
                    <a:gd name="connsiteY5" fmla="*/ 33288 h 37387"/>
                    <a:gd name="connsiteX6" fmla="*/ 70856 w 632785"/>
                    <a:gd name="connsiteY6" fmla="*/ 35681 h 37387"/>
                    <a:gd name="connsiteX7" fmla="*/ 4291 w 632785"/>
                    <a:gd name="connsiteY7" fmla="*/ 31515 h 37387"/>
                    <a:gd name="connsiteX8" fmla="*/ 4025 w 632785"/>
                    <a:gd name="connsiteY8" fmla="*/ 16890 h 37387"/>
                    <a:gd name="connsiteX9" fmla="*/ 59599 w 632785"/>
                    <a:gd name="connsiteY9" fmla="*/ 8824 h 37387"/>
                    <a:gd name="connsiteX10" fmla="*/ 121733 w 632785"/>
                    <a:gd name="connsiteY10" fmla="*/ 6520 h 37387"/>
                    <a:gd name="connsiteX11" fmla="*/ 246000 w 632785"/>
                    <a:gd name="connsiteY11" fmla="*/ 2177 h 37387"/>
                    <a:gd name="connsiteX12" fmla="*/ 492939 w 632785"/>
                    <a:gd name="connsiteY12" fmla="*/ 1911 h 37387"/>
                    <a:gd name="connsiteX13" fmla="*/ 562872 w 632785"/>
                    <a:gd name="connsiteY13" fmla="*/ 5545 h 37387"/>
                    <a:gd name="connsiteX14" fmla="*/ 597263 w 632785"/>
                    <a:gd name="connsiteY14" fmla="*/ 9179 h 37387"/>
                    <a:gd name="connsiteX15" fmla="*/ 612685 w 632785"/>
                    <a:gd name="connsiteY15" fmla="*/ 12813 h 37387"/>
                    <a:gd name="connsiteX16" fmla="*/ 631387 w 632785"/>
                    <a:gd name="connsiteY16" fmla="*/ 21854 h 37387"/>
                    <a:gd name="connsiteX17" fmla="*/ 630944 w 632785"/>
                    <a:gd name="connsiteY17" fmla="*/ 25488 h 37387"/>
                    <a:gd name="connsiteX18" fmla="*/ 630944 w 632785"/>
                    <a:gd name="connsiteY18" fmla="*/ 25488 h 37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2785" h="37387">
                      <a:moveTo>
                        <a:pt x="630944" y="25488"/>
                      </a:moveTo>
                      <a:cubicBezTo>
                        <a:pt x="620219" y="26286"/>
                        <a:pt x="611622" y="31958"/>
                        <a:pt x="600542" y="32224"/>
                      </a:cubicBezTo>
                      <a:cubicBezTo>
                        <a:pt x="590349" y="32490"/>
                        <a:pt x="580156" y="31692"/>
                        <a:pt x="569963" y="31338"/>
                      </a:cubicBezTo>
                      <a:cubicBezTo>
                        <a:pt x="549577" y="30540"/>
                        <a:pt x="529191" y="29388"/>
                        <a:pt x="508805" y="28679"/>
                      </a:cubicBezTo>
                      <a:cubicBezTo>
                        <a:pt x="467235" y="27172"/>
                        <a:pt x="425753" y="26640"/>
                        <a:pt x="384183" y="26906"/>
                      </a:cubicBezTo>
                      <a:cubicBezTo>
                        <a:pt x="301841" y="27260"/>
                        <a:pt x="219587" y="30274"/>
                        <a:pt x="137421" y="33288"/>
                      </a:cubicBezTo>
                      <a:cubicBezTo>
                        <a:pt x="115263" y="34086"/>
                        <a:pt x="93015" y="34883"/>
                        <a:pt x="70856" y="35681"/>
                      </a:cubicBezTo>
                      <a:cubicBezTo>
                        <a:pt x="49850" y="36479"/>
                        <a:pt x="24323" y="40822"/>
                        <a:pt x="4291" y="31515"/>
                      </a:cubicBezTo>
                      <a:cubicBezTo>
                        <a:pt x="-1825" y="28679"/>
                        <a:pt x="-938" y="19815"/>
                        <a:pt x="4025" y="16890"/>
                      </a:cubicBezTo>
                      <a:cubicBezTo>
                        <a:pt x="19448" y="7850"/>
                        <a:pt x="41961" y="9445"/>
                        <a:pt x="59599" y="8824"/>
                      </a:cubicBezTo>
                      <a:cubicBezTo>
                        <a:pt x="80340" y="8027"/>
                        <a:pt x="100992" y="7317"/>
                        <a:pt x="121733" y="6520"/>
                      </a:cubicBezTo>
                      <a:cubicBezTo>
                        <a:pt x="163126" y="5013"/>
                        <a:pt x="204519" y="3418"/>
                        <a:pt x="246000" y="2177"/>
                      </a:cubicBezTo>
                      <a:cubicBezTo>
                        <a:pt x="328165" y="-305"/>
                        <a:pt x="410508" y="-1014"/>
                        <a:pt x="492939" y="1911"/>
                      </a:cubicBezTo>
                      <a:cubicBezTo>
                        <a:pt x="516250" y="2709"/>
                        <a:pt x="539650" y="3418"/>
                        <a:pt x="562872" y="5545"/>
                      </a:cubicBezTo>
                      <a:cubicBezTo>
                        <a:pt x="574306" y="6609"/>
                        <a:pt x="585829" y="7317"/>
                        <a:pt x="597263" y="9179"/>
                      </a:cubicBezTo>
                      <a:cubicBezTo>
                        <a:pt x="602492" y="9977"/>
                        <a:pt x="607722" y="10774"/>
                        <a:pt x="612685" y="12813"/>
                      </a:cubicBezTo>
                      <a:cubicBezTo>
                        <a:pt x="619244" y="15561"/>
                        <a:pt x="624297" y="19993"/>
                        <a:pt x="631387" y="21854"/>
                      </a:cubicBezTo>
                      <a:cubicBezTo>
                        <a:pt x="633603" y="22474"/>
                        <a:pt x="632983" y="25399"/>
                        <a:pt x="630944" y="25488"/>
                      </a:cubicBezTo>
                      <a:lnTo>
                        <a:pt x="630944" y="25488"/>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0" name="任意多边形: 形状 439"/>
                <p:cNvSpPr/>
                <p:nvPr>
                  <p:custDataLst>
                    <p:tags r:id="rId183"/>
                  </p:custDataLst>
                </p:nvPr>
              </p:nvSpPr>
              <p:spPr>
                <a:xfrm>
                  <a:off x="8835987" y="3400874"/>
                  <a:ext cx="1062742" cy="25623"/>
                </a:xfrm>
                <a:custGeom>
                  <a:avLst/>
                  <a:gdLst>
                    <a:gd name="connsiteX0" fmla="*/ 1059374 w 1062742"/>
                    <a:gd name="connsiteY0" fmla="*/ 17927 h 25623"/>
                    <a:gd name="connsiteX1" fmla="*/ 957089 w 1062742"/>
                    <a:gd name="connsiteY1" fmla="*/ 24841 h 25623"/>
                    <a:gd name="connsiteX2" fmla="*/ 855956 w 1062742"/>
                    <a:gd name="connsiteY2" fmla="*/ 25107 h 25623"/>
                    <a:gd name="connsiteX3" fmla="*/ 649346 w 1062742"/>
                    <a:gd name="connsiteY3" fmla="*/ 25550 h 25623"/>
                    <a:gd name="connsiteX4" fmla="*/ 243927 w 1062742"/>
                    <a:gd name="connsiteY4" fmla="*/ 25195 h 25623"/>
                    <a:gd name="connsiteX5" fmla="*/ 11525 w 1062742"/>
                    <a:gd name="connsiteY5" fmla="*/ 24575 h 25623"/>
                    <a:gd name="connsiteX6" fmla="*/ 11082 w 1062742"/>
                    <a:gd name="connsiteY6" fmla="*/ 1264 h 25623"/>
                    <a:gd name="connsiteX7" fmla="*/ 829099 w 1062742"/>
                    <a:gd name="connsiteY7" fmla="*/ 732 h 25623"/>
                    <a:gd name="connsiteX8" fmla="*/ 943439 w 1062742"/>
                    <a:gd name="connsiteY8" fmla="*/ 1264 h 25623"/>
                    <a:gd name="connsiteX9" fmla="*/ 1059197 w 1062742"/>
                    <a:gd name="connsiteY9" fmla="*/ 8532 h 25623"/>
                    <a:gd name="connsiteX10" fmla="*/ 1059374 w 1062742"/>
                    <a:gd name="connsiteY10" fmla="*/ 17927 h 25623"/>
                    <a:gd name="connsiteX11" fmla="*/ 1059374 w 1062742"/>
                    <a:gd name="connsiteY11" fmla="*/ 17927 h 25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2742" h="25623">
                      <a:moveTo>
                        <a:pt x="1059374" y="17927"/>
                      </a:moveTo>
                      <a:cubicBezTo>
                        <a:pt x="1025870" y="24664"/>
                        <a:pt x="991480" y="24752"/>
                        <a:pt x="957089" y="24841"/>
                      </a:cubicBezTo>
                      <a:cubicBezTo>
                        <a:pt x="923408" y="24929"/>
                        <a:pt x="889726" y="25018"/>
                        <a:pt x="855956" y="25107"/>
                      </a:cubicBezTo>
                      <a:cubicBezTo>
                        <a:pt x="787086" y="25284"/>
                        <a:pt x="718216" y="25373"/>
                        <a:pt x="649346" y="25550"/>
                      </a:cubicBezTo>
                      <a:cubicBezTo>
                        <a:pt x="514266" y="25816"/>
                        <a:pt x="379097" y="25284"/>
                        <a:pt x="243927" y="25195"/>
                      </a:cubicBezTo>
                      <a:cubicBezTo>
                        <a:pt x="166460" y="25195"/>
                        <a:pt x="88992" y="24220"/>
                        <a:pt x="11525" y="24575"/>
                      </a:cubicBezTo>
                      <a:cubicBezTo>
                        <a:pt x="-3543" y="24664"/>
                        <a:pt x="-3986" y="1352"/>
                        <a:pt x="11082" y="1264"/>
                      </a:cubicBezTo>
                      <a:cubicBezTo>
                        <a:pt x="283725" y="-66"/>
                        <a:pt x="556368" y="-509"/>
                        <a:pt x="829099" y="732"/>
                      </a:cubicBezTo>
                      <a:cubicBezTo>
                        <a:pt x="867213" y="909"/>
                        <a:pt x="905326" y="1086"/>
                        <a:pt x="943439" y="1264"/>
                      </a:cubicBezTo>
                      <a:cubicBezTo>
                        <a:pt x="982084" y="1441"/>
                        <a:pt x="1020907" y="909"/>
                        <a:pt x="1059197" y="8532"/>
                      </a:cubicBezTo>
                      <a:cubicBezTo>
                        <a:pt x="1063983" y="9507"/>
                        <a:pt x="1063806" y="16952"/>
                        <a:pt x="1059374" y="17927"/>
                      </a:cubicBezTo>
                      <a:lnTo>
                        <a:pt x="1059374" y="17927"/>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1" name="任意多边形: 形状 440"/>
                <p:cNvSpPr/>
                <p:nvPr>
                  <p:custDataLst>
                    <p:tags r:id="rId184"/>
                  </p:custDataLst>
                </p:nvPr>
              </p:nvSpPr>
              <p:spPr>
                <a:xfrm>
                  <a:off x="8601736" y="4245479"/>
                  <a:ext cx="1193611" cy="53042"/>
                </a:xfrm>
                <a:custGeom>
                  <a:avLst/>
                  <a:gdLst>
                    <a:gd name="connsiteX0" fmla="*/ 1191428 w 1193611"/>
                    <a:gd name="connsiteY0" fmla="*/ 24844 h 53042"/>
                    <a:gd name="connsiteX1" fmla="*/ 1140729 w 1193611"/>
                    <a:gd name="connsiteY1" fmla="*/ 33353 h 53042"/>
                    <a:gd name="connsiteX2" fmla="*/ 1083470 w 1193611"/>
                    <a:gd name="connsiteY2" fmla="*/ 33619 h 53042"/>
                    <a:gd name="connsiteX3" fmla="*/ 966737 w 1193611"/>
                    <a:gd name="connsiteY3" fmla="*/ 34151 h 53042"/>
                    <a:gd name="connsiteX4" fmla="*/ 737880 w 1193611"/>
                    <a:gd name="connsiteY4" fmla="*/ 38494 h 53042"/>
                    <a:gd name="connsiteX5" fmla="*/ 278128 w 1193611"/>
                    <a:gd name="connsiteY5" fmla="*/ 47446 h 53042"/>
                    <a:gd name="connsiteX6" fmla="*/ 150581 w 1193611"/>
                    <a:gd name="connsiteY6" fmla="*/ 50549 h 53042"/>
                    <a:gd name="connsiteX7" fmla="*/ 84637 w 1193611"/>
                    <a:gd name="connsiteY7" fmla="*/ 52233 h 53042"/>
                    <a:gd name="connsiteX8" fmla="*/ 53880 w 1193611"/>
                    <a:gd name="connsiteY8" fmla="*/ 53030 h 53042"/>
                    <a:gd name="connsiteX9" fmla="*/ 18603 w 1193611"/>
                    <a:gd name="connsiteY9" fmla="*/ 49928 h 53042"/>
                    <a:gd name="connsiteX10" fmla="*/ 167 w 1193611"/>
                    <a:gd name="connsiteY10" fmla="*/ 33531 h 53042"/>
                    <a:gd name="connsiteX11" fmla="*/ 12930 w 1193611"/>
                    <a:gd name="connsiteY11" fmla="*/ 13676 h 53042"/>
                    <a:gd name="connsiteX12" fmla="*/ 70543 w 1193611"/>
                    <a:gd name="connsiteY12" fmla="*/ 8092 h 53042"/>
                    <a:gd name="connsiteX13" fmla="*/ 127713 w 1193611"/>
                    <a:gd name="connsiteY13" fmla="*/ 7029 h 53042"/>
                    <a:gd name="connsiteX14" fmla="*/ 244269 w 1193611"/>
                    <a:gd name="connsiteY14" fmla="*/ 4901 h 53042"/>
                    <a:gd name="connsiteX15" fmla="*/ 475253 w 1193611"/>
                    <a:gd name="connsiteY15" fmla="*/ 1179 h 53042"/>
                    <a:gd name="connsiteX16" fmla="*/ 937576 w 1193611"/>
                    <a:gd name="connsiteY16" fmla="*/ 2331 h 53042"/>
                    <a:gd name="connsiteX17" fmla="*/ 1065300 w 1193611"/>
                    <a:gd name="connsiteY17" fmla="*/ 4547 h 53042"/>
                    <a:gd name="connsiteX18" fmla="*/ 1131422 w 1193611"/>
                    <a:gd name="connsiteY18" fmla="*/ 6053 h 53042"/>
                    <a:gd name="connsiteX19" fmla="*/ 1191340 w 1193611"/>
                    <a:gd name="connsiteY19" fmla="*/ 16690 h 53042"/>
                    <a:gd name="connsiteX20" fmla="*/ 1191428 w 1193611"/>
                    <a:gd name="connsiteY20" fmla="*/ 24844 h 53042"/>
                    <a:gd name="connsiteX21" fmla="*/ 1191428 w 1193611"/>
                    <a:gd name="connsiteY21" fmla="*/ 24844 h 5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93611" h="53042">
                      <a:moveTo>
                        <a:pt x="1191428" y="24844"/>
                      </a:moveTo>
                      <a:cubicBezTo>
                        <a:pt x="1176360" y="34772"/>
                        <a:pt x="1158633" y="32910"/>
                        <a:pt x="1140729" y="33353"/>
                      </a:cubicBezTo>
                      <a:cubicBezTo>
                        <a:pt x="1121672" y="33796"/>
                        <a:pt x="1102527" y="33531"/>
                        <a:pt x="1083470" y="33619"/>
                      </a:cubicBezTo>
                      <a:cubicBezTo>
                        <a:pt x="1044559" y="33619"/>
                        <a:pt x="1005648" y="33796"/>
                        <a:pt x="966737" y="34151"/>
                      </a:cubicBezTo>
                      <a:cubicBezTo>
                        <a:pt x="890422" y="34860"/>
                        <a:pt x="814196" y="37253"/>
                        <a:pt x="737880" y="38494"/>
                      </a:cubicBezTo>
                      <a:cubicBezTo>
                        <a:pt x="584541" y="40976"/>
                        <a:pt x="431290" y="43901"/>
                        <a:pt x="278128" y="47446"/>
                      </a:cubicBezTo>
                      <a:cubicBezTo>
                        <a:pt x="235583" y="48421"/>
                        <a:pt x="193126" y="49485"/>
                        <a:pt x="150581" y="50549"/>
                      </a:cubicBezTo>
                      <a:cubicBezTo>
                        <a:pt x="128600" y="51080"/>
                        <a:pt x="106618" y="51701"/>
                        <a:pt x="84637" y="52233"/>
                      </a:cubicBezTo>
                      <a:cubicBezTo>
                        <a:pt x="74355" y="52499"/>
                        <a:pt x="64162" y="52853"/>
                        <a:pt x="53880" y="53030"/>
                      </a:cubicBezTo>
                      <a:cubicBezTo>
                        <a:pt x="42003" y="53208"/>
                        <a:pt x="30480" y="51346"/>
                        <a:pt x="18603" y="49928"/>
                      </a:cubicBezTo>
                      <a:cubicBezTo>
                        <a:pt x="9474" y="48865"/>
                        <a:pt x="1496" y="43192"/>
                        <a:pt x="167" y="33531"/>
                      </a:cubicBezTo>
                      <a:cubicBezTo>
                        <a:pt x="-985" y="25110"/>
                        <a:pt x="3890" y="15183"/>
                        <a:pt x="12930" y="13676"/>
                      </a:cubicBezTo>
                      <a:cubicBezTo>
                        <a:pt x="32253" y="10485"/>
                        <a:pt x="50778" y="8447"/>
                        <a:pt x="70543" y="8092"/>
                      </a:cubicBezTo>
                      <a:cubicBezTo>
                        <a:pt x="89600" y="7738"/>
                        <a:pt x="108657" y="7383"/>
                        <a:pt x="127713" y="7029"/>
                      </a:cubicBezTo>
                      <a:cubicBezTo>
                        <a:pt x="166536" y="6319"/>
                        <a:pt x="205447" y="5610"/>
                        <a:pt x="244269" y="4901"/>
                      </a:cubicBezTo>
                      <a:cubicBezTo>
                        <a:pt x="321293" y="3483"/>
                        <a:pt x="398229" y="2242"/>
                        <a:pt x="475253" y="1179"/>
                      </a:cubicBezTo>
                      <a:cubicBezTo>
                        <a:pt x="629302" y="-949"/>
                        <a:pt x="783350" y="26"/>
                        <a:pt x="937576" y="2331"/>
                      </a:cubicBezTo>
                      <a:cubicBezTo>
                        <a:pt x="980121" y="2951"/>
                        <a:pt x="1022755" y="3660"/>
                        <a:pt x="1065300" y="4547"/>
                      </a:cubicBezTo>
                      <a:cubicBezTo>
                        <a:pt x="1087282" y="4990"/>
                        <a:pt x="1109352" y="5167"/>
                        <a:pt x="1131422" y="6053"/>
                      </a:cubicBezTo>
                      <a:cubicBezTo>
                        <a:pt x="1151454" y="6851"/>
                        <a:pt x="1173790" y="4901"/>
                        <a:pt x="1191340" y="16690"/>
                      </a:cubicBezTo>
                      <a:cubicBezTo>
                        <a:pt x="1194353" y="18728"/>
                        <a:pt x="1194353" y="22894"/>
                        <a:pt x="1191428" y="24844"/>
                      </a:cubicBezTo>
                      <a:lnTo>
                        <a:pt x="1191428" y="24844"/>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2" name="任意多边形: 形状 441"/>
                <p:cNvSpPr/>
                <p:nvPr>
                  <p:custDataLst>
                    <p:tags r:id="rId185"/>
                  </p:custDataLst>
                </p:nvPr>
              </p:nvSpPr>
              <p:spPr>
                <a:xfrm>
                  <a:off x="8368816" y="4250510"/>
                  <a:ext cx="208845" cy="39647"/>
                </a:xfrm>
                <a:custGeom>
                  <a:avLst/>
                  <a:gdLst>
                    <a:gd name="connsiteX0" fmla="*/ 205875 w 208845"/>
                    <a:gd name="connsiteY0" fmla="*/ 29031 h 39647"/>
                    <a:gd name="connsiteX1" fmla="*/ 184248 w 208845"/>
                    <a:gd name="connsiteY1" fmla="*/ 37008 h 39647"/>
                    <a:gd name="connsiteX2" fmla="*/ 158987 w 208845"/>
                    <a:gd name="connsiteY2" fmla="*/ 39136 h 39647"/>
                    <a:gd name="connsiteX3" fmla="*/ 108997 w 208845"/>
                    <a:gd name="connsiteY3" fmla="*/ 39224 h 39647"/>
                    <a:gd name="connsiteX4" fmla="*/ 58918 w 208845"/>
                    <a:gd name="connsiteY4" fmla="*/ 37274 h 39647"/>
                    <a:gd name="connsiteX5" fmla="*/ 33834 w 208845"/>
                    <a:gd name="connsiteY5" fmla="*/ 36122 h 39647"/>
                    <a:gd name="connsiteX6" fmla="*/ 7952 w 208845"/>
                    <a:gd name="connsiteY6" fmla="*/ 30272 h 39647"/>
                    <a:gd name="connsiteX7" fmla="*/ 7420 w 208845"/>
                    <a:gd name="connsiteY7" fmla="*/ 3327 h 39647"/>
                    <a:gd name="connsiteX8" fmla="*/ 58208 w 208845"/>
                    <a:gd name="connsiteY8" fmla="*/ 4036 h 39647"/>
                    <a:gd name="connsiteX9" fmla="*/ 106603 w 208845"/>
                    <a:gd name="connsiteY9" fmla="*/ 7936 h 39647"/>
                    <a:gd name="connsiteX10" fmla="*/ 154821 w 208845"/>
                    <a:gd name="connsiteY10" fmla="*/ 8468 h 39647"/>
                    <a:gd name="connsiteX11" fmla="*/ 179728 w 208845"/>
                    <a:gd name="connsiteY11" fmla="*/ 7582 h 39647"/>
                    <a:gd name="connsiteX12" fmla="*/ 203305 w 208845"/>
                    <a:gd name="connsiteY12" fmla="*/ 11127 h 39647"/>
                    <a:gd name="connsiteX13" fmla="*/ 205875 w 208845"/>
                    <a:gd name="connsiteY13" fmla="*/ 29031 h 39647"/>
                    <a:gd name="connsiteX14" fmla="*/ 205875 w 208845"/>
                    <a:gd name="connsiteY14" fmla="*/ 29031 h 3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845" h="39647">
                      <a:moveTo>
                        <a:pt x="205875" y="29031"/>
                      </a:moveTo>
                      <a:cubicBezTo>
                        <a:pt x="200734" y="35502"/>
                        <a:pt x="192137" y="36122"/>
                        <a:pt x="184248" y="37008"/>
                      </a:cubicBezTo>
                      <a:cubicBezTo>
                        <a:pt x="175916" y="37984"/>
                        <a:pt x="167407" y="38693"/>
                        <a:pt x="158987" y="39136"/>
                      </a:cubicBezTo>
                      <a:cubicBezTo>
                        <a:pt x="142412" y="39934"/>
                        <a:pt x="125660" y="39668"/>
                        <a:pt x="108997" y="39224"/>
                      </a:cubicBezTo>
                      <a:cubicBezTo>
                        <a:pt x="92245" y="38781"/>
                        <a:pt x="75581" y="38161"/>
                        <a:pt x="58918" y="37274"/>
                      </a:cubicBezTo>
                      <a:cubicBezTo>
                        <a:pt x="50586" y="36831"/>
                        <a:pt x="42254" y="36299"/>
                        <a:pt x="33834" y="36122"/>
                      </a:cubicBezTo>
                      <a:cubicBezTo>
                        <a:pt x="24793" y="35945"/>
                        <a:pt x="15841" y="35590"/>
                        <a:pt x="7952" y="30272"/>
                      </a:cubicBezTo>
                      <a:cubicBezTo>
                        <a:pt x="-1266" y="24068"/>
                        <a:pt x="-3748" y="8556"/>
                        <a:pt x="7420" y="3327"/>
                      </a:cubicBezTo>
                      <a:cubicBezTo>
                        <a:pt x="22577" y="-3764"/>
                        <a:pt x="41722" y="2441"/>
                        <a:pt x="58208" y="4036"/>
                      </a:cubicBezTo>
                      <a:cubicBezTo>
                        <a:pt x="74340" y="5632"/>
                        <a:pt x="90472" y="7138"/>
                        <a:pt x="106603" y="7936"/>
                      </a:cubicBezTo>
                      <a:cubicBezTo>
                        <a:pt x="122647" y="8734"/>
                        <a:pt x="138778" y="8822"/>
                        <a:pt x="154821" y="8468"/>
                      </a:cubicBezTo>
                      <a:cubicBezTo>
                        <a:pt x="163153" y="8291"/>
                        <a:pt x="171396" y="7936"/>
                        <a:pt x="179728" y="7582"/>
                      </a:cubicBezTo>
                      <a:cubicBezTo>
                        <a:pt x="187794" y="7227"/>
                        <a:pt x="196303" y="5986"/>
                        <a:pt x="203305" y="11127"/>
                      </a:cubicBezTo>
                      <a:cubicBezTo>
                        <a:pt x="209687" y="15913"/>
                        <a:pt x="210573" y="23004"/>
                        <a:pt x="205875" y="29031"/>
                      </a:cubicBezTo>
                      <a:lnTo>
                        <a:pt x="205875" y="290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3" name="任意多边形: 形状 442"/>
                <p:cNvSpPr/>
                <p:nvPr>
                  <p:custDataLst>
                    <p:tags r:id="rId186"/>
                  </p:custDataLst>
                </p:nvPr>
              </p:nvSpPr>
              <p:spPr>
                <a:xfrm>
                  <a:off x="9136025" y="4693071"/>
                  <a:ext cx="690374" cy="62853"/>
                </a:xfrm>
                <a:custGeom>
                  <a:avLst/>
                  <a:gdLst>
                    <a:gd name="connsiteX0" fmla="*/ 682844 w 690374"/>
                    <a:gd name="connsiteY0" fmla="*/ 59075 h 62853"/>
                    <a:gd name="connsiteX1" fmla="*/ 618849 w 690374"/>
                    <a:gd name="connsiteY1" fmla="*/ 61645 h 62853"/>
                    <a:gd name="connsiteX2" fmla="*/ 553525 w 690374"/>
                    <a:gd name="connsiteY2" fmla="*/ 58897 h 62853"/>
                    <a:gd name="connsiteX3" fmla="*/ 425092 w 690374"/>
                    <a:gd name="connsiteY3" fmla="*/ 53491 h 62853"/>
                    <a:gd name="connsiteX4" fmla="*/ 164946 w 690374"/>
                    <a:gd name="connsiteY4" fmla="*/ 41791 h 62853"/>
                    <a:gd name="connsiteX5" fmla="*/ 14975 w 690374"/>
                    <a:gd name="connsiteY5" fmla="*/ 30357 h 62853"/>
                    <a:gd name="connsiteX6" fmla="*/ 14355 w 690374"/>
                    <a:gd name="connsiteY6" fmla="*/ 43 h 62853"/>
                    <a:gd name="connsiteX7" fmla="*/ 535443 w 690374"/>
                    <a:gd name="connsiteY7" fmla="*/ 26634 h 62853"/>
                    <a:gd name="connsiteX8" fmla="*/ 609454 w 690374"/>
                    <a:gd name="connsiteY8" fmla="*/ 29913 h 62853"/>
                    <a:gd name="connsiteX9" fmla="*/ 682401 w 690374"/>
                    <a:gd name="connsiteY9" fmla="*/ 38245 h 62853"/>
                    <a:gd name="connsiteX10" fmla="*/ 682844 w 690374"/>
                    <a:gd name="connsiteY10" fmla="*/ 59075 h 62853"/>
                    <a:gd name="connsiteX11" fmla="*/ 682844 w 690374"/>
                    <a:gd name="connsiteY11" fmla="*/ 59075 h 62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90374" h="62853">
                      <a:moveTo>
                        <a:pt x="682844" y="59075"/>
                      </a:moveTo>
                      <a:cubicBezTo>
                        <a:pt x="662369" y="64836"/>
                        <a:pt x="640210" y="62531"/>
                        <a:pt x="618849" y="61645"/>
                      </a:cubicBezTo>
                      <a:cubicBezTo>
                        <a:pt x="597045" y="60759"/>
                        <a:pt x="575329" y="59784"/>
                        <a:pt x="553525" y="58897"/>
                      </a:cubicBezTo>
                      <a:cubicBezTo>
                        <a:pt x="510714" y="57125"/>
                        <a:pt x="467903" y="55263"/>
                        <a:pt x="425092" y="53491"/>
                      </a:cubicBezTo>
                      <a:cubicBezTo>
                        <a:pt x="338406" y="49856"/>
                        <a:pt x="251632" y="47109"/>
                        <a:pt x="164946" y="41791"/>
                      </a:cubicBezTo>
                      <a:cubicBezTo>
                        <a:pt x="114956" y="38777"/>
                        <a:pt x="64966" y="35320"/>
                        <a:pt x="14975" y="30357"/>
                      </a:cubicBezTo>
                      <a:cubicBezTo>
                        <a:pt x="-4347" y="28407"/>
                        <a:pt x="-5411" y="-1286"/>
                        <a:pt x="14355" y="43"/>
                      </a:cubicBezTo>
                      <a:cubicBezTo>
                        <a:pt x="188080" y="11211"/>
                        <a:pt x="361717" y="19011"/>
                        <a:pt x="535443" y="26634"/>
                      </a:cubicBezTo>
                      <a:cubicBezTo>
                        <a:pt x="560084" y="27698"/>
                        <a:pt x="584813" y="28850"/>
                        <a:pt x="609454" y="29913"/>
                      </a:cubicBezTo>
                      <a:cubicBezTo>
                        <a:pt x="633474" y="30977"/>
                        <a:pt x="659356" y="29736"/>
                        <a:pt x="682401" y="38245"/>
                      </a:cubicBezTo>
                      <a:cubicBezTo>
                        <a:pt x="692505" y="41879"/>
                        <a:pt x="693392" y="56061"/>
                        <a:pt x="682844" y="59075"/>
                      </a:cubicBezTo>
                      <a:lnTo>
                        <a:pt x="682844" y="59075"/>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4" name="任意多边形: 形状 443"/>
                <p:cNvSpPr/>
                <p:nvPr>
                  <p:custDataLst>
                    <p:tags r:id="rId187"/>
                  </p:custDataLst>
                </p:nvPr>
              </p:nvSpPr>
              <p:spPr>
                <a:xfrm>
                  <a:off x="8400041" y="5392359"/>
                  <a:ext cx="1455460" cy="79322"/>
                </a:xfrm>
                <a:custGeom>
                  <a:avLst/>
                  <a:gdLst>
                    <a:gd name="connsiteX0" fmla="*/ 1442848 w 1455460"/>
                    <a:gd name="connsiteY0" fmla="*/ 78001 h 79322"/>
                    <a:gd name="connsiteX1" fmla="*/ 1372206 w 1455460"/>
                    <a:gd name="connsiteY1" fmla="*/ 78976 h 79322"/>
                    <a:gd name="connsiteX2" fmla="*/ 1303690 w 1455460"/>
                    <a:gd name="connsiteY2" fmla="*/ 76672 h 79322"/>
                    <a:gd name="connsiteX3" fmla="*/ 1164532 w 1455460"/>
                    <a:gd name="connsiteY3" fmla="*/ 71265 h 79322"/>
                    <a:gd name="connsiteX4" fmla="*/ 888522 w 1455460"/>
                    <a:gd name="connsiteY4" fmla="*/ 61426 h 79322"/>
                    <a:gd name="connsiteX5" fmla="*/ 335258 w 1455460"/>
                    <a:gd name="connsiteY5" fmla="*/ 49195 h 79322"/>
                    <a:gd name="connsiteX6" fmla="*/ 22286 w 1455460"/>
                    <a:gd name="connsiteY6" fmla="*/ 45029 h 79322"/>
                    <a:gd name="connsiteX7" fmla="*/ 21400 w 1455460"/>
                    <a:gd name="connsiteY7" fmla="*/ 2 h 79322"/>
                    <a:gd name="connsiteX8" fmla="*/ 576790 w 1455460"/>
                    <a:gd name="connsiteY8" fmla="*/ 9132 h 79322"/>
                    <a:gd name="connsiteX9" fmla="*/ 1132712 w 1455460"/>
                    <a:gd name="connsiteY9" fmla="*/ 27656 h 79322"/>
                    <a:gd name="connsiteX10" fmla="*/ 1287470 w 1455460"/>
                    <a:gd name="connsiteY10" fmla="*/ 36697 h 79322"/>
                    <a:gd name="connsiteX11" fmla="*/ 1367065 w 1455460"/>
                    <a:gd name="connsiteY11" fmla="*/ 42547 h 79322"/>
                    <a:gd name="connsiteX12" fmla="*/ 1445773 w 1455460"/>
                    <a:gd name="connsiteY12" fmla="*/ 52651 h 79322"/>
                    <a:gd name="connsiteX13" fmla="*/ 1442848 w 1455460"/>
                    <a:gd name="connsiteY13" fmla="*/ 78001 h 79322"/>
                    <a:gd name="connsiteX14" fmla="*/ 1442848 w 1455460"/>
                    <a:gd name="connsiteY14" fmla="*/ 78001 h 79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55460" h="79322">
                      <a:moveTo>
                        <a:pt x="1442848" y="78001"/>
                      </a:moveTo>
                      <a:cubicBezTo>
                        <a:pt x="1419448" y="80217"/>
                        <a:pt x="1395871" y="78976"/>
                        <a:pt x="1372206" y="78976"/>
                      </a:cubicBezTo>
                      <a:cubicBezTo>
                        <a:pt x="1349426" y="78888"/>
                        <a:pt x="1326558" y="77469"/>
                        <a:pt x="1303690" y="76672"/>
                      </a:cubicBezTo>
                      <a:cubicBezTo>
                        <a:pt x="1257334" y="74899"/>
                        <a:pt x="1210889" y="72949"/>
                        <a:pt x="1164532" y="71265"/>
                      </a:cubicBezTo>
                      <a:cubicBezTo>
                        <a:pt x="1072529" y="67897"/>
                        <a:pt x="980525" y="64351"/>
                        <a:pt x="888522" y="61426"/>
                      </a:cubicBezTo>
                      <a:cubicBezTo>
                        <a:pt x="704071" y="55576"/>
                        <a:pt x="519620" y="51942"/>
                        <a:pt x="335258" y="49195"/>
                      </a:cubicBezTo>
                      <a:cubicBezTo>
                        <a:pt x="230934" y="47599"/>
                        <a:pt x="126610" y="46358"/>
                        <a:pt x="22286" y="45029"/>
                      </a:cubicBezTo>
                      <a:cubicBezTo>
                        <a:pt x="-6786" y="44674"/>
                        <a:pt x="-7761" y="-353"/>
                        <a:pt x="21400" y="2"/>
                      </a:cubicBezTo>
                      <a:cubicBezTo>
                        <a:pt x="206471" y="2572"/>
                        <a:pt x="391631" y="5054"/>
                        <a:pt x="576790" y="9132"/>
                      </a:cubicBezTo>
                      <a:cubicBezTo>
                        <a:pt x="762038" y="13120"/>
                        <a:pt x="947375" y="17640"/>
                        <a:pt x="1132712" y="27656"/>
                      </a:cubicBezTo>
                      <a:cubicBezTo>
                        <a:pt x="1184298" y="30404"/>
                        <a:pt x="1235884" y="33240"/>
                        <a:pt x="1287470" y="36697"/>
                      </a:cubicBezTo>
                      <a:cubicBezTo>
                        <a:pt x="1313972" y="38470"/>
                        <a:pt x="1340563" y="40242"/>
                        <a:pt x="1367065" y="42547"/>
                      </a:cubicBezTo>
                      <a:cubicBezTo>
                        <a:pt x="1393301" y="44763"/>
                        <a:pt x="1419891" y="47068"/>
                        <a:pt x="1445773" y="52651"/>
                      </a:cubicBezTo>
                      <a:cubicBezTo>
                        <a:pt x="1461550" y="55931"/>
                        <a:pt x="1456232" y="76760"/>
                        <a:pt x="1442848" y="78001"/>
                      </a:cubicBezTo>
                      <a:lnTo>
                        <a:pt x="1442848" y="7800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5" name="任意多边形: 形状 444"/>
                <p:cNvSpPr/>
                <p:nvPr>
                  <p:custDataLst>
                    <p:tags r:id="rId188"/>
                  </p:custDataLst>
                </p:nvPr>
              </p:nvSpPr>
              <p:spPr>
                <a:xfrm>
                  <a:off x="8256493" y="5042681"/>
                  <a:ext cx="43257" cy="574229"/>
                </a:xfrm>
                <a:custGeom>
                  <a:avLst/>
                  <a:gdLst>
                    <a:gd name="connsiteX0" fmla="*/ 27297 w 43257"/>
                    <a:gd name="connsiteY0" fmla="*/ 3203 h 574229"/>
                    <a:gd name="connsiteX1" fmla="*/ 41212 w 43257"/>
                    <a:gd name="connsiteY1" fmla="*/ 111338 h 574229"/>
                    <a:gd name="connsiteX2" fmla="*/ 43251 w 43257"/>
                    <a:gd name="connsiteY2" fmla="*/ 224526 h 574229"/>
                    <a:gd name="connsiteX3" fmla="*/ 39174 w 43257"/>
                    <a:gd name="connsiteY3" fmla="*/ 446203 h 574229"/>
                    <a:gd name="connsiteX4" fmla="*/ 36869 w 43257"/>
                    <a:gd name="connsiteY4" fmla="*/ 509135 h 574229"/>
                    <a:gd name="connsiteX5" fmla="*/ 24106 w 43257"/>
                    <a:gd name="connsiteY5" fmla="*/ 569938 h 574229"/>
                    <a:gd name="connsiteX6" fmla="*/ 7176 w 43257"/>
                    <a:gd name="connsiteY6" fmla="*/ 567368 h 574229"/>
                    <a:gd name="connsiteX7" fmla="*/ 174 w 43257"/>
                    <a:gd name="connsiteY7" fmla="*/ 512680 h 574229"/>
                    <a:gd name="connsiteX8" fmla="*/ 2301 w 43257"/>
                    <a:gd name="connsiteY8" fmla="*/ 458435 h 574229"/>
                    <a:gd name="connsiteX9" fmla="*/ 5492 w 43257"/>
                    <a:gd name="connsiteY9" fmla="*/ 347641 h 574229"/>
                    <a:gd name="connsiteX10" fmla="*/ 8329 w 43257"/>
                    <a:gd name="connsiteY10" fmla="*/ 125875 h 574229"/>
                    <a:gd name="connsiteX11" fmla="*/ 18699 w 43257"/>
                    <a:gd name="connsiteY11" fmla="*/ 3114 h 574229"/>
                    <a:gd name="connsiteX12" fmla="*/ 27297 w 43257"/>
                    <a:gd name="connsiteY12" fmla="*/ 3203 h 574229"/>
                    <a:gd name="connsiteX13" fmla="*/ 27297 w 43257"/>
                    <a:gd name="connsiteY13" fmla="*/ 3203 h 574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257" h="574229">
                      <a:moveTo>
                        <a:pt x="27297" y="3203"/>
                      </a:moveTo>
                      <a:cubicBezTo>
                        <a:pt x="41301" y="37859"/>
                        <a:pt x="39972" y="75086"/>
                        <a:pt x="41212" y="111338"/>
                      </a:cubicBezTo>
                      <a:cubicBezTo>
                        <a:pt x="42453" y="149097"/>
                        <a:pt x="43340" y="186856"/>
                        <a:pt x="43251" y="224526"/>
                      </a:cubicBezTo>
                      <a:cubicBezTo>
                        <a:pt x="42985" y="298448"/>
                        <a:pt x="41567" y="372370"/>
                        <a:pt x="39174" y="446203"/>
                      </a:cubicBezTo>
                      <a:cubicBezTo>
                        <a:pt x="38465" y="467210"/>
                        <a:pt x="37756" y="488216"/>
                        <a:pt x="36869" y="509135"/>
                      </a:cubicBezTo>
                      <a:cubicBezTo>
                        <a:pt x="35894" y="529964"/>
                        <a:pt x="34476" y="551768"/>
                        <a:pt x="24106" y="569938"/>
                      </a:cubicBezTo>
                      <a:cubicBezTo>
                        <a:pt x="19940" y="577295"/>
                        <a:pt x="10190" y="574370"/>
                        <a:pt x="7176" y="567368"/>
                      </a:cubicBezTo>
                      <a:cubicBezTo>
                        <a:pt x="-92" y="550084"/>
                        <a:pt x="-358" y="530850"/>
                        <a:pt x="174" y="512680"/>
                      </a:cubicBezTo>
                      <a:cubicBezTo>
                        <a:pt x="706" y="494598"/>
                        <a:pt x="1681" y="476517"/>
                        <a:pt x="2301" y="458435"/>
                      </a:cubicBezTo>
                      <a:cubicBezTo>
                        <a:pt x="3631" y="421563"/>
                        <a:pt x="4695" y="384601"/>
                        <a:pt x="5492" y="347641"/>
                      </a:cubicBezTo>
                      <a:cubicBezTo>
                        <a:pt x="7088" y="273719"/>
                        <a:pt x="7354" y="199797"/>
                        <a:pt x="8329" y="125875"/>
                      </a:cubicBezTo>
                      <a:cubicBezTo>
                        <a:pt x="8861" y="85013"/>
                        <a:pt x="4783" y="41582"/>
                        <a:pt x="18699" y="3114"/>
                      </a:cubicBezTo>
                      <a:cubicBezTo>
                        <a:pt x="20206" y="-1140"/>
                        <a:pt x="25613" y="-963"/>
                        <a:pt x="27297" y="3203"/>
                      </a:cubicBezTo>
                      <a:lnTo>
                        <a:pt x="27297" y="3203"/>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446" name="图形 232"/>
              <p:cNvGrpSpPr/>
              <p:nvPr/>
            </p:nvGrpSpPr>
            <p:grpSpPr>
              <a:xfrm>
                <a:off x="7225311" y="2865823"/>
                <a:ext cx="2729213" cy="2847525"/>
                <a:chOff x="7225311" y="2865823"/>
                <a:chExt cx="2729213" cy="2847525"/>
              </a:xfrm>
              <a:solidFill>
                <a:srgbClr val="2E382E"/>
              </a:solidFill>
            </p:grpSpPr>
            <p:sp>
              <p:nvSpPr>
                <p:cNvPr id="447" name="任意多边形: 形状 446"/>
                <p:cNvSpPr/>
                <p:nvPr>
                  <p:custDataLst>
                    <p:tags r:id="rId189"/>
                  </p:custDataLst>
                </p:nvPr>
              </p:nvSpPr>
              <p:spPr>
                <a:xfrm>
                  <a:off x="9896767" y="5403500"/>
                  <a:ext cx="24042" cy="306687"/>
                </a:xfrm>
                <a:custGeom>
                  <a:avLst/>
                  <a:gdLst>
                    <a:gd name="connsiteX0" fmla="*/ 3380 w 24042"/>
                    <a:gd name="connsiteY0" fmla="*/ 649 h 306687"/>
                    <a:gd name="connsiteX1" fmla="*/ 13396 w 24042"/>
                    <a:gd name="connsiteY1" fmla="*/ 28658 h 306687"/>
                    <a:gd name="connsiteX2" fmla="*/ 18803 w 24042"/>
                    <a:gd name="connsiteY2" fmla="*/ 57730 h 306687"/>
                    <a:gd name="connsiteX3" fmla="*/ 23766 w 24042"/>
                    <a:gd name="connsiteY3" fmla="*/ 117293 h 306687"/>
                    <a:gd name="connsiteX4" fmla="*/ 18271 w 24042"/>
                    <a:gd name="connsiteY4" fmla="*/ 236065 h 306687"/>
                    <a:gd name="connsiteX5" fmla="*/ 10471 w 24042"/>
                    <a:gd name="connsiteY5" fmla="*/ 303162 h 306687"/>
                    <a:gd name="connsiteX6" fmla="*/ 633 w 24042"/>
                    <a:gd name="connsiteY6" fmla="*/ 302896 h 306687"/>
                    <a:gd name="connsiteX7" fmla="*/ 12 w 24042"/>
                    <a:gd name="connsiteY7" fmla="*/ 289158 h 306687"/>
                    <a:gd name="connsiteX8" fmla="*/ 4887 w 24042"/>
                    <a:gd name="connsiteY8" fmla="*/ 288626 h 306687"/>
                    <a:gd name="connsiteX9" fmla="*/ 10382 w 24042"/>
                    <a:gd name="connsiteY9" fmla="*/ 300414 h 306687"/>
                    <a:gd name="connsiteX10" fmla="*/ 544 w 24042"/>
                    <a:gd name="connsiteY10" fmla="*/ 300148 h 306687"/>
                    <a:gd name="connsiteX11" fmla="*/ 10826 w 24042"/>
                    <a:gd name="connsiteY11" fmla="*/ 67834 h 306687"/>
                    <a:gd name="connsiteX12" fmla="*/ 6128 w 24042"/>
                    <a:gd name="connsiteY12" fmla="*/ 34685 h 306687"/>
                    <a:gd name="connsiteX13" fmla="*/ 1608 w 24042"/>
                    <a:gd name="connsiteY13" fmla="*/ 915 h 306687"/>
                    <a:gd name="connsiteX14" fmla="*/ 3380 w 24042"/>
                    <a:gd name="connsiteY14" fmla="*/ 649 h 306687"/>
                    <a:gd name="connsiteX15" fmla="*/ 3380 w 24042"/>
                    <a:gd name="connsiteY15" fmla="*/ 649 h 30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042" h="306687">
                      <a:moveTo>
                        <a:pt x="3380" y="649"/>
                      </a:moveTo>
                      <a:cubicBezTo>
                        <a:pt x="6394" y="10133"/>
                        <a:pt x="11003" y="19174"/>
                        <a:pt x="13396" y="28658"/>
                      </a:cubicBezTo>
                      <a:cubicBezTo>
                        <a:pt x="15878" y="38230"/>
                        <a:pt x="17296" y="48069"/>
                        <a:pt x="18803" y="57730"/>
                      </a:cubicBezTo>
                      <a:cubicBezTo>
                        <a:pt x="21728" y="77496"/>
                        <a:pt x="23146" y="97439"/>
                        <a:pt x="23766" y="117293"/>
                      </a:cubicBezTo>
                      <a:cubicBezTo>
                        <a:pt x="24919" y="157091"/>
                        <a:pt x="22348" y="196711"/>
                        <a:pt x="18271" y="236065"/>
                      </a:cubicBezTo>
                      <a:cubicBezTo>
                        <a:pt x="15966" y="258490"/>
                        <a:pt x="13219" y="280826"/>
                        <a:pt x="10471" y="303162"/>
                      </a:cubicBezTo>
                      <a:cubicBezTo>
                        <a:pt x="9851" y="308037"/>
                        <a:pt x="1519" y="307771"/>
                        <a:pt x="633" y="302896"/>
                      </a:cubicBezTo>
                      <a:cubicBezTo>
                        <a:pt x="-254" y="298198"/>
                        <a:pt x="455" y="293855"/>
                        <a:pt x="12" y="289158"/>
                      </a:cubicBezTo>
                      <a:cubicBezTo>
                        <a:pt x="-254" y="286144"/>
                        <a:pt x="3912" y="286144"/>
                        <a:pt x="4887" y="288626"/>
                      </a:cubicBezTo>
                      <a:cubicBezTo>
                        <a:pt x="6483" y="292703"/>
                        <a:pt x="9142" y="296160"/>
                        <a:pt x="10382" y="300414"/>
                      </a:cubicBezTo>
                      <a:cubicBezTo>
                        <a:pt x="7103" y="300326"/>
                        <a:pt x="3823" y="300237"/>
                        <a:pt x="544" y="300148"/>
                      </a:cubicBezTo>
                      <a:cubicBezTo>
                        <a:pt x="10028" y="223567"/>
                        <a:pt x="19601" y="145745"/>
                        <a:pt x="10826" y="67834"/>
                      </a:cubicBezTo>
                      <a:cubicBezTo>
                        <a:pt x="9585" y="56755"/>
                        <a:pt x="8078" y="45764"/>
                        <a:pt x="6128" y="34685"/>
                      </a:cubicBezTo>
                      <a:cubicBezTo>
                        <a:pt x="4089" y="23340"/>
                        <a:pt x="4355" y="12171"/>
                        <a:pt x="1608" y="915"/>
                      </a:cubicBezTo>
                      <a:cubicBezTo>
                        <a:pt x="1342" y="-60"/>
                        <a:pt x="3026" y="-415"/>
                        <a:pt x="3380" y="649"/>
                      </a:cubicBezTo>
                      <a:lnTo>
                        <a:pt x="3380" y="64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8" name="任意多边形: 形状 447"/>
                <p:cNvSpPr/>
                <p:nvPr>
                  <p:custDataLst>
                    <p:tags r:id="rId190"/>
                  </p:custDataLst>
                </p:nvPr>
              </p:nvSpPr>
              <p:spPr>
                <a:xfrm>
                  <a:off x="8356293" y="5356516"/>
                  <a:ext cx="31732" cy="351894"/>
                </a:xfrm>
                <a:custGeom>
                  <a:avLst/>
                  <a:gdLst>
                    <a:gd name="connsiteX0" fmla="*/ 21184 w 31732"/>
                    <a:gd name="connsiteY0" fmla="*/ 4467 h 351894"/>
                    <a:gd name="connsiteX1" fmla="*/ 17639 w 31732"/>
                    <a:gd name="connsiteY1" fmla="*/ 5797 h 351894"/>
                    <a:gd name="connsiteX2" fmla="*/ 16664 w 31732"/>
                    <a:gd name="connsiteY2" fmla="*/ 12710 h 351894"/>
                    <a:gd name="connsiteX3" fmla="*/ 15334 w 31732"/>
                    <a:gd name="connsiteY3" fmla="*/ 30615 h 351894"/>
                    <a:gd name="connsiteX4" fmla="*/ 13030 w 31732"/>
                    <a:gd name="connsiteY4" fmla="*/ 65449 h 351894"/>
                    <a:gd name="connsiteX5" fmla="*/ 11257 w 31732"/>
                    <a:gd name="connsiteY5" fmla="*/ 135559 h 351894"/>
                    <a:gd name="connsiteX6" fmla="*/ 21007 w 31732"/>
                    <a:gd name="connsiteY6" fmla="*/ 276135 h 351894"/>
                    <a:gd name="connsiteX7" fmla="*/ 26857 w 31732"/>
                    <a:gd name="connsiteY7" fmla="*/ 314869 h 351894"/>
                    <a:gd name="connsiteX8" fmla="*/ 30491 w 31732"/>
                    <a:gd name="connsiteY8" fmla="*/ 335078 h 351894"/>
                    <a:gd name="connsiteX9" fmla="*/ 28984 w 31732"/>
                    <a:gd name="connsiteY9" fmla="*/ 350855 h 351894"/>
                    <a:gd name="connsiteX10" fmla="*/ 24464 w 31732"/>
                    <a:gd name="connsiteY10" fmla="*/ 351387 h 351894"/>
                    <a:gd name="connsiteX11" fmla="*/ 17550 w 31732"/>
                    <a:gd name="connsiteY11" fmla="*/ 337382 h 351894"/>
                    <a:gd name="connsiteX12" fmla="*/ 13916 w 31732"/>
                    <a:gd name="connsiteY12" fmla="*/ 316021 h 351894"/>
                    <a:gd name="connsiteX13" fmla="*/ 8509 w 31732"/>
                    <a:gd name="connsiteY13" fmla="*/ 278085 h 351894"/>
                    <a:gd name="connsiteX14" fmla="*/ 1419 w 31732"/>
                    <a:gd name="connsiteY14" fmla="*/ 198845 h 351894"/>
                    <a:gd name="connsiteX15" fmla="*/ 5230 w 31732"/>
                    <a:gd name="connsiteY15" fmla="*/ 40542 h 351894"/>
                    <a:gd name="connsiteX16" fmla="*/ 7712 w 31732"/>
                    <a:gd name="connsiteY16" fmla="*/ 19181 h 351894"/>
                    <a:gd name="connsiteX17" fmla="*/ 12587 w 31732"/>
                    <a:gd name="connsiteY17" fmla="*/ 3935 h 351894"/>
                    <a:gd name="connsiteX18" fmla="*/ 19943 w 31732"/>
                    <a:gd name="connsiteY18" fmla="*/ 213 h 351894"/>
                    <a:gd name="connsiteX19" fmla="*/ 21716 w 31732"/>
                    <a:gd name="connsiteY19" fmla="*/ 4379 h 351894"/>
                    <a:gd name="connsiteX20" fmla="*/ 21184 w 31732"/>
                    <a:gd name="connsiteY20" fmla="*/ 4467 h 351894"/>
                    <a:gd name="connsiteX21" fmla="*/ 21184 w 31732"/>
                    <a:gd name="connsiteY21" fmla="*/ 4467 h 351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1732" h="351894">
                      <a:moveTo>
                        <a:pt x="21184" y="4467"/>
                      </a:moveTo>
                      <a:cubicBezTo>
                        <a:pt x="20121" y="3226"/>
                        <a:pt x="18348" y="4999"/>
                        <a:pt x="17639" y="5797"/>
                      </a:cubicBezTo>
                      <a:cubicBezTo>
                        <a:pt x="16043" y="7747"/>
                        <a:pt x="16664" y="10317"/>
                        <a:pt x="16664" y="12710"/>
                      </a:cubicBezTo>
                      <a:cubicBezTo>
                        <a:pt x="16487" y="18737"/>
                        <a:pt x="15866" y="24676"/>
                        <a:pt x="15334" y="30615"/>
                      </a:cubicBezTo>
                      <a:cubicBezTo>
                        <a:pt x="14359" y="42226"/>
                        <a:pt x="13562" y="53837"/>
                        <a:pt x="13030" y="65449"/>
                      </a:cubicBezTo>
                      <a:cubicBezTo>
                        <a:pt x="11877" y="88759"/>
                        <a:pt x="11080" y="112159"/>
                        <a:pt x="11257" y="135559"/>
                      </a:cubicBezTo>
                      <a:cubicBezTo>
                        <a:pt x="11523" y="182447"/>
                        <a:pt x="14802" y="229424"/>
                        <a:pt x="21007" y="276135"/>
                      </a:cubicBezTo>
                      <a:cubicBezTo>
                        <a:pt x="22691" y="289076"/>
                        <a:pt x="24641" y="302017"/>
                        <a:pt x="26857" y="314869"/>
                      </a:cubicBezTo>
                      <a:cubicBezTo>
                        <a:pt x="28009" y="321605"/>
                        <a:pt x="29250" y="328342"/>
                        <a:pt x="30491" y="335078"/>
                      </a:cubicBezTo>
                      <a:cubicBezTo>
                        <a:pt x="31555" y="340750"/>
                        <a:pt x="33239" y="346512"/>
                        <a:pt x="28984" y="350855"/>
                      </a:cubicBezTo>
                      <a:cubicBezTo>
                        <a:pt x="27743" y="352185"/>
                        <a:pt x="26059" y="352096"/>
                        <a:pt x="24464" y="351387"/>
                      </a:cubicBezTo>
                      <a:cubicBezTo>
                        <a:pt x="19057" y="348816"/>
                        <a:pt x="18525" y="342789"/>
                        <a:pt x="17550" y="337382"/>
                      </a:cubicBezTo>
                      <a:cubicBezTo>
                        <a:pt x="16221" y="330291"/>
                        <a:pt x="15068" y="323112"/>
                        <a:pt x="13916" y="316021"/>
                      </a:cubicBezTo>
                      <a:cubicBezTo>
                        <a:pt x="11877" y="303435"/>
                        <a:pt x="10105" y="290760"/>
                        <a:pt x="8509" y="278085"/>
                      </a:cubicBezTo>
                      <a:cubicBezTo>
                        <a:pt x="5230" y="251760"/>
                        <a:pt x="2748" y="225258"/>
                        <a:pt x="1419" y="198845"/>
                      </a:cubicBezTo>
                      <a:cubicBezTo>
                        <a:pt x="-1241" y="145929"/>
                        <a:pt x="-266" y="92837"/>
                        <a:pt x="5230" y="40542"/>
                      </a:cubicBezTo>
                      <a:cubicBezTo>
                        <a:pt x="5939" y="33362"/>
                        <a:pt x="6737" y="26272"/>
                        <a:pt x="7712" y="19181"/>
                      </a:cubicBezTo>
                      <a:cubicBezTo>
                        <a:pt x="8509" y="13597"/>
                        <a:pt x="8775" y="8013"/>
                        <a:pt x="12587" y="3935"/>
                      </a:cubicBezTo>
                      <a:cubicBezTo>
                        <a:pt x="14093" y="2340"/>
                        <a:pt x="17373" y="-851"/>
                        <a:pt x="19943" y="213"/>
                      </a:cubicBezTo>
                      <a:cubicBezTo>
                        <a:pt x="21716" y="922"/>
                        <a:pt x="22159" y="2694"/>
                        <a:pt x="21716" y="4379"/>
                      </a:cubicBezTo>
                      <a:cubicBezTo>
                        <a:pt x="21627" y="4467"/>
                        <a:pt x="21362" y="4644"/>
                        <a:pt x="21184" y="4467"/>
                      </a:cubicBezTo>
                      <a:lnTo>
                        <a:pt x="21184" y="44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49" name="任意多边形: 形状 448"/>
                <p:cNvSpPr/>
                <p:nvPr>
                  <p:custDataLst>
                    <p:tags r:id="rId191"/>
                  </p:custDataLst>
                </p:nvPr>
              </p:nvSpPr>
              <p:spPr>
                <a:xfrm>
                  <a:off x="8364115" y="5351763"/>
                  <a:ext cx="1535252" cy="55222"/>
                </a:xfrm>
                <a:custGeom>
                  <a:avLst/>
                  <a:gdLst>
                    <a:gd name="connsiteX0" fmla="*/ 1534792 w 1535252"/>
                    <a:gd name="connsiteY0" fmla="*/ 55222 h 55222"/>
                    <a:gd name="connsiteX1" fmla="*/ 1385530 w 1535252"/>
                    <a:gd name="connsiteY1" fmla="*/ 43700 h 55222"/>
                    <a:gd name="connsiteX2" fmla="*/ 1235913 w 1535252"/>
                    <a:gd name="connsiteY2" fmla="*/ 35634 h 55222"/>
                    <a:gd name="connsiteX3" fmla="*/ 938895 w 1535252"/>
                    <a:gd name="connsiteY3" fmla="*/ 28277 h 55222"/>
                    <a:gd name="connsiteX4" fmla="*/ 340517 w 1535252"/>
                    <a:gd name="connsiteY4" fmla="*/ 16134 h 55222"/>
                    <a:gd name="connsiteX5" fmla="*/ 4677 w 1535252"/>
                    <a:gd name="connsiteY5" fmla="*/ 9398 h 55222"/>
                    <a:gd name="connsiteX6" fmla="*/ 4499 w 1535252"/>
                    <a:gd name="connsiteY6" fmla="*/ 2 h 55222"/>
                    <a:gd name="connsiteX7" fmla="*/ 605980 w 1535252"/>
                    <a:gd name="connsiteY7" fmla="*/ 12234 h 55222"/>
                    <a:gd name="connsiteX8" fmla="*/ 905214 w 1535252"/>
                    <a:gd name="connsiteY8" fmla="*/ 18350 h 55222"/>
                    <a:gd name="connsiteX9" fmla="*/ 1202586 w 1535252"/>
                    <a:gd name="connsiteY9" fmla="*/ 25352 h 55222"/>
                    <a:gd name="connsiteX10" fmla="*/ 1368866 w 1535252"/>
                    <a:gd name="connsiteY10" fmla="*/ 34216 h 55222"/>
                    <a:gd name="connsiteX11" fmla="*/ 1534969 w 1535252"/>
                    <a:gd name="connsiteY11" fmla="*/ 54247 h 55222"/>
                    <a:gd name="connsiteX12" fmla="*/ 1534792 w 1535252"/>
                    <a:gd name="connsiteY12" fmla="*/ 55222 h 55222"/>
                    <a:gd name="connsiteX13" fmla="*/ 1534792 w 1535252"/>
                    <a:gd name="connsiteY13" fmla="*/ 55222 h 55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35252" h="55222">
                      <a:moveTo>
                        <a:pt x="1534792" y="55222"/>
                      </a:moveTo>
                      <a:cubicBezTo>
                        <a:pt x="1485156" y="53538"/>
                        <a:pt x="1435254" y="47245"/>
                        <a:pt x="1385530" y="43700"/>
                      </a:cubicBezTo>
                      <a:cubicBezTo>
                        <a:pt x="1335716" y="40154"/>
                        <a:pt x="1285815" y="37584"/>
                        <a:pt x="1235913" y="35634"/>
                      </a:cubicBezTo>
                      <a:cubicBezTo>
                        <a:pt x="1136907" y="31823"/>
                        <a:pt x="1037901" y="30227"/>
                        <a:pt x="938895" y="28277"/>
                      </a:cubicBezTo>
                      <a:cubicBezTo>
                        <a:pt x="739465" y="24289"/>
                        <a:pt x="539947" y="20211"/>
                        <a:pt x="340517" y="16134"/>
                      </a:cubicBezTo>
                      <a:cubicBezTo>
                        <a:pt x="228570" y="13830"/>
                        <a:pt x="116623" y="11614"/>
                        <a:pt x="4677" y="9398"/>
                      </a:cubicBezTo>
                      <a:cubicBezTo>
                        <a:pt x="-1439" y="9309"/>
                        <a:pt x="-1617" y="-175"/>
                        <a:pt x="4499" y="2"/>
                      </a:cubicBezTo>
                      <a:cubicBezTo>
                        <a:pt x="204993" y="4168"/>
                        <a:pt x="405486" y="8245"/>
                        <a:pt x="605980" y="12234"/>
                      </a:cubicBezTo>
                      <a:cubicBezTo>
                        <a:pt x="705695" y="14273"/>
                        <a:pt x="805410" y="16311"/>
                        <a:pt x="905214" y="18350"/>
                      </a:cubicBezTo>
                      <a:cubicBezTo>
                        <a:pt x="1004308" y="20389"/>
                        <a:pt x="1103403" y="21807"/>
                        <a:pt x="1202586" y="25352"/>
                      </a:cubicBezTo>
                      <a:cubicBezTo>
                        <a:pt x="1257983" y="27391"/>
                        <a:pt x="1313469" y="29961"/>
                        <a:pt x="1368866" y="34216"/>
                      </a:cubicBezTo>
                      <a:cubicBezTo>
                        <a:pt x="1423997" y="38470"/>
                        <a:pt x="1480547" y="42016"/>
                        <a:pt x="1534969" y="54247"/>
                      </a:cubicBezTo>
                      <a:cubicBezTo>
                        <a:pt x="1535412" y="54425"/>
                        <a:pt x="1535324" y="55222"/>
                        <a:pt x="1534792" y="55222"/>
                      </a:cubicBezTo>
                      <a:lnTo>
                        <a:pt x="1534792" y="5522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0" name="任意多边形: 形状 449"/>
                <p:cNvSpPr/>
                <p:nvPr>
                  <p:custDataLst>
                    <p:tags r:id="rId192"/>
                  </p:custDataLst>
                </p:nvPr>
              </p:nvSpPr>
              <p:spPr>
                <a:xfrm>
                  <a:off x="9723534" y="5385822"/>
                  <a:ext cx="25317" cy="320062"/>
                </a:xfrm>
                <a:custGeom>
                  <a:avLst/>
                  <a:gdLst>
                    <a:gd name="connsiteX0" fmla="*/ 18842 w 25317"/>
                    <a:gd name="connsiteY0" fmla="*/ 1043 h 320062"/>
                    <a:gd name="connsiteX1" fmla="*/ 23097 w 25317"/>
                    <a:gd name="connsiteY1" fmla="*/ 32774 h 320062"/>
                    <a:gd name="connsiteX2" fmla="*/ 24338 w 25317"/>
                    <a:gd name="connsiteY2" fmla="*/ 64417 h 320062"/>
                    <a:gd name="connsiteX3" fmla="*/ 25313 w 25317"/>
                    <a:gd name="connsiteY3" fmla="*/ 126639 h 320062"/>
                    <a:gd name="connsiteX4" fmla="*/ 21945 w 25317"/>
                    <a:gd name="connsiteY4" fmla="*/ 251793 h 320062"/>
                    <a:gd name="connsiteX5" fmla="*/ 11131 w 25317"/>
                    <a:gd name="connsiteY5" fmla="*/ 316142 h 320062"/>
                    <a:gd name="connsiteX6" fmla="*/ 849 w 25317"/>
                    <a:gd name="connsiteY6" fmla="*/ 311622 h 320062"/>
                    <a:gd name="connsiteX7" fmla="*/ 6434 w 25317"/>
                    <a:gd name="connsiteY7" fmla="*/ 304265 h 320062"/>
                    <a:gd name="connsiteX8" fmla="*/ 12904 w 25317"/>
                    <a:gd name="connsiteY8" fmla="*/ 308165 h 320062"/>
                    <a:gd name="connsiteX9" fmla="*/ 10599 w 25317"/>
                    <a:gd name="connsiteY9" fmla="*/ 317471 h 320062"/>
                    <a:gd name="connsiteX10" fmla="*/ 318 w 25317"/>
                    <a:gd name="connsiteY10" fmla="*/ 312951 h 320062"/>
                    <a:gd name="connsiteX11" fmla="*/ 10599 w 25317"/>
                    <a:gd name="connsiteY11" fmla="*/ 256579 h 320062"/>
                    <a:gd name="connsiteX12" fmla="*/ 13613 w 25317"/>
                    <a:gd name="connsiteY12" fmla="*/ 194977 h 320062"/>
                    <a:gd name="connsiteX13" fmla="*/ 15386 w 25317"/>
                    <a:gd name="connsiteY13" fmla="*/ 71863 h 320062"/>
                    <a:gd name="connsiteX14" fmla="*/ 14942 w 25317"/>
                    <a:gd name="connsiteY14" fmla="*/ 36940 h 320062"/>
                    <a:gd name="connsiteX15" fmla="*/ 16715 w 25317"/>
                    <a:gd name="connsiteY15" fmla="*/ 954 h 320062"/>
                    <a:gd name="connsiteX16" fmla="*/ 18842 w 25317"/>
                    <a:gd name="connsiteY16" fmla="*/ 1043 h 320062"/>
                    <a:gd name="connsiteX17" fmla="*/ 18842 w 25317"/>
                    <a:gd name="connsiteY17" fmla="*/ 1043 h 320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317" h="320062">
                      <a:moveTo>
                        <a:pt x="18842" y="1043"/>
                      </a:moveTo>
                      <a:cubicBezTo>
                        <a:pt x="20261" y="11679"/>
                        <a:pt x="22477" y="22049"/>
                        <a:pt x="23097" y="32774"/>
                      </a:cubicBezTo>
                      <a:cubicBezTo>
                        <a:pt x="23718" y="43322"/>
                        <a:pt x="24072" y="53870"/>
                        <a:pt x="24338" y="64417"/>
                      </a:cubicBezTo>
                      <a:cubicBezTo>
                        <a:pt x="24958" y="85158"/>
                        <a:pt x="25224" y="105899"/>
                        <a:pt x="25313" y="126639"/>
                      </a:cubicBezTo>
                      <a:cubicBezTo>
                        <a:pt x="25402" y="168475"/>
                        <a:pt x="24161" y="210222"/>
                        <a:pt x="21945" y="251793"/>
                      </a:cubicBezTo>
                      <a:cubicBezTo>
                        <a:pt x="20792" y="273686"/>
                        <a:pt x="19108" y="295756"/>
                        <a:pt x="11131" y="316142"/>
                      </a:cubicBezTo>
                      <a:cubicBezTo>
                        <a:pt x="7675" y="314635"/>
                        <a:pt x="4306" y="313128"/>
                        <a:pt x="849" y="311622"/>
                      </a:cubicBezTo>
                      <a:cubicBezTo>
                        <a:pt x="2179" y="308785"/>
                        <a:pt x="4306" y="306569"/>
                        <a:pt x="6434" y="304265"/>
                      </a:cubicBezTo>
                      <a:cubicBezTo>
                        <a:pt x="9270" y="301251"/>
                        <a:pt x="13347" y="304708"/>
                        <a:pt x="12904" y="308165"/>
                      </a:cubicBezTo>
                      <a:cubicBezTo>
                        <a:pt x="12461" y="311533"/>
                        <a:pt x="11929" y="314458"/>
                        <a:pt x="10599" y="317471"/>
                      </a:cubicBezTo>
                      <a:cubicBezTo>
                        <a:pt x="8118" y="323055"/>
                        <a:pt x="-1898" y="318712"/>
                        <a:pt x="318" y="312951"/>
                      </a:cubicBezTo>
                      <a:cubicBezTo>
                        <a:pt x="7320" y="295047"/>
                        <a:pt x="9359" y="275813"/>
                        <a:pt x="10599" y="256579"/>
                      </a:cubicBezTo>
                      <a:cubicBezTo>
                        <a:pt x="11929" y="236104"/>
                        <a:pt x="12904" y="215541"/>
                        <a:pt x="13613" y="194977"/>
                      </a:cubicBezTo>
                      <a:cubicBezTo>
                        <a:pt x="15120" y="154028"/>
                        <a:pt x="15740" y="112901"/>
                        <a:pt x="15386" y="71863"/>
                      </a:cubicBezTo>
                      <a:cubicBezTo>
                        <a:pt x="15297" y="60251"/>
                        <a:pt x="14942" y="48551"/>
                        <a:pt x="14942" y="36940"/>
                      </a:cubicBezTo>
                      <a:cubicBezTo>
                        <a:pt x="14942" y="24797"/>
                        <a:pt x="16272" y="13097"/>
                        <a:pt x="16715" y="954"/>
                      </a:cubicBezTo>
                      <a:cubicBezTo>
                        <a:pt x="16804" y="-376"/>
                        <a:pt x="18665" y="-287"/>
                        <a:pt x="18842" y="1043"/>
                      </a:cubicBezTo>
                      <a:lnTo>
                        <a:pt x="18842" y="104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1" name="任意多边形: 形状 450"/>
                <p:cNvSpPr/>
                <p:nvPr>
                  <p:custDataLst>
                    <p:tags r:id="rId193"/>
                  </p:custDataLst>
                </p:nvPr>
              </p:nvSpPr>
              <p:spPr>
                <a:xfrm>
                  <a:off x="9603130" y="5386000"/>
                  <a:ext cx="31624" cy="318202"/>
                </a:xfrm>
                <a:custGeom>
                  <a:avLst/>
                  <a:gdLst>
                    <a:gd name="connsiteX0" fmla="*/ 2127 w 31624"/>
                    <a:gd name="connsiteY0" fmla="*/ 777 h 318202"/>
                    <a:gd name="connsiteX1" fmla="*/ 7800 w 31624"/>
                    <a:gd name="connsiteY1" fmla="*/ 15047 h 318202"/>
                    <a:gd name="connsiteX2" fmla="*/ 11966 w 31624"/>
                    <a:gd name="connsiteY2" fmla="*/ 31888 h 318202"/>
                    <a:gd name="connsiteX3" fmla="*/ 17993 w 31624"/>
                    <a:gd name="connsiteY3" fmla="*/ 63885 h 318202"/>
                    <a:gd name="connsiteX4" fmla="*/ 26502 w 31624"/>
                    <a:gd name="connsiteY4" fmla="*/ 126373 h 318202"/>
                    <a:gd name="connsiteX5" fmla="*/ 30136 w 31624"/>
                    <a:gd name="connsiteY5" fmla="*/ 253742 h 318202"/>
                    <a:gd name="connsiteX6" fmla="*/ 24729 w 31624"/>
                    <a:gd name="connsiteY6" fmla="*/ 287513 h 318202"/>
                    <a:gd name="connsiteX7" fmla="*/ 20032 w 31624"/>
                    <a:gd name="connsiteY7" fmla="*/ 302847 h 318202"/>
                    <a:gd name="connsiteX8" fmla="*/ 12675 w 31624"/>
                    <a:gd name="connsiteY8" fmla="*/ 317206 h 318202"/>
                    <a:gd name="connsiteX9" fmla="*/ 5761 w 31624"/>
                    <a:gd name="connsiteY9" fmla="*/ 314192 h 318202"/>
                    <a:gd name="connsiteX10" fmla="*/ 9395 w 31624"/>
                    <a:gd name="connsiteY10" fmla="*/ 301695 h 318202"/>
                    <a:gd name="connsiteX11" fmla="*/ 14005 w 31624"/>
                    <a:gd name="connsiteY11" fmla="*/ 287336 h 318202"/>
                    <a:gd name="connsiteX12" fmla="*/ 19588 w 31624"/>
                    <a:gd name="connsiteY12" fmla="*/ 257554 h 318202"/>
                    <a:gd name="connsiteX13" fmla="*/ 20829 w 31624"/>
                    <a:gd name="connsiteY13" fmla="*/ 196129 h 318202"/>
                    <a:gd name="connsiteX14" fmla="*/ 10105 w 31624"/>
                    <a:gd name="connsiteY14" fmla="*/ 71242 h 318202"/>
                    <a:gd name="connsiteX15" fmla="*/ 4255 w 31624"/>
                    <a:gd name="connsiteY15" fmla="*/ 35965 h 318202"/>
                    <a:gd name="connsiteX16" fmla="*/ 1241 w 31624"/>
                    <a:gd name="connsiteY16" fmla="*/ 18326 h 318202"/>
                    <a:gd name="connsiteX17" fmla="*/ 0 w 31624"/>
                    <a:gd name="connsiteY17" fmla="*/ 954 h 318202"/>
                    <a:gd name="connsiteX18" fmla="*/ 2127 w 31624"/>
                    <a:gd name="connsiteY18" fmla="*/ 777 h 318202"/>
                    <a:gd name="connsiteX19" fmla="*/ 2127 w 31624"/>
                    <a:gd name="connsiteY19" fmla="*/ 777 h 31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1624" h="318202">
                      <a:moveTo>
                        <a:pt x="2127" y="777"/>
                      </a:moveTo>
                      <a:cubicBezTo>
                        <a:pt x="3900" y="5563"/>
                        <a:pt x="6293" y="10172"/>
                        <a:pt x="7800" y="15047"/>
                      </a:cubicBezTo>
                      <a:cubicBezTo>
                        <a:pt x="9484" y="20542"/>
                        <a:pt x="10636" y="26304"/>
                        <a:pt x="11966" y="31888"/>
                      </a:cubicBezTo>
                      <a:cubicBezTo>
                        <a:pt x="14359" y="42524"/>
                        <a:pt x="16220" y="53160"/>
                        <a:pt x="17993" y="63885"/>
                      </a:cubicBezTo>
                      <a:cubicBezTo>
                        <a:pt x="21450" y="84626"/>
                        <a:pt x="24463" y="105455"/>
                        <a:pt x="26502" y="126373"/>
                      </a:cubicBezTo>
                      <a:cubicBezTo>
                        <a:pt x="30668" y="168475"/>
                        <a:pt x="33504" y="211818"/>
                        <a:pt x="30136" y="253742"/>
                      </a:cubicBezTo>
                      <a:cubicBezTo>
                        <a:pt x="29250" y="265177"/>
                        <a:pt x="27566" y="276522"/>
                        <a:pt x="24729" y="287513"/>
                      </a:cubicBezTo>
                      <a:cubicBezTo>
                        <a:pt x="23400" y="292742"/>
                        <a:pt x="21804" y="297883"/>
                        <a:pt x="20032" y="302847"/>
                      </a:cubicBezTo>
                      <a:cubicBezTo>
                        <a:pt x="18170" y="307987"/>
                        <a:pt x="16575" y="313395"/>
                        <a:pt x="12675" y="317206"/>
                      </a:cubicBezTo>
                      <a:cubicBezTo>
                        <a:pt x="10370" y="319422"/>
                        <a:pt x="5584" y="317738"/>
                        <a:pt x="5761" y="314192"/>
                      </a:cubicBezTo>
                      <a:cubicBezTo>
                        <a:pt x="5939" y="309583"/>
                        <a:pt x="7800" y="305949"/>
                        <a:pt x="9395" y="301695"/>
                      </a:cubicBezTo>
                      <a:cubicBezTo>
                        <a:pt x="11168" y="296997"/>
                        <a:pt x="12675" y="292211"/>
                        <a:pt x="14005" y="287336"/>
                      </a:cubicBezTo>
                      <a:cubicBezTo>
                        <a:pt x="16664" y="277585"/>
                        <a:pt x="18525" y="267658"/>
                        <a:pt x="19588" y="257554"/>
                      </a:cubicBezTo>
                      <a:cubicBezTo>
                        <a:pt x="21627" y="237256"/>
                        <a:pt x="21272" y="216604"/>
                        <a:pt x="20829" y="196129"/>
                      </a:cubicBezTo>
                      <a:cubicBezTo>
                        <a:pt x="19854" y="154471"/>
                        <a:pt x="16220" y="112724"/>
                        <a:pt x="10105" y="71242"/>
                      </a:cubicBezTo>
                      <a:cubicBezTo>
                        <a:pt x="8332" y="59454"/>
                        <a:pt x="6205" y="47754"/>
                        <a:pt x="4255" y="35965"/>
                      </a:cubicBezTo>
                      <a:cubicBezTo>
                        <a:pt x="3279" y="30115"/>
                        <a:pt x="2216" y="24176"/>
                        <a:pt x="1241" y="18326"/>
                      </a:cubicBezTo>
                      <a:cubicBezTo>
                        <a:pt x="355" y="12477"/>
                        <a:pt x="532" y="6715"/>
                        <a:pt x="0" y="954"/>
                      </a:cubicBezTo>
                      <a:cubicBezTo>
                        <a:pt x="0" y="-287"/>
                        <a:pt x="1773" y="-287"/>
                        <a:pt x="2127" y="777"/>
                      </a:cubicBezTo>
                      <a:lnTo>
                        <a:pt x="2127" y="77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2" name="任意多边形: 形状 451"/>
                <p:cNvSpPr/>
                <p:nvPr>
                  <p:custDataLst>
                    <p:tags r:id="rId194"/>
                  </p:custDataLst>
                </p:nvPr>
              </p:nvSpPr>
              <p:spPr>
                <a:xfrm>
                  <a:off x="9492060" y="5386444"/>
                  <a:ext cx="28603" cy="317859"/>
                </a:xfrm>
                <a:custGeom>
                  <a:avLst/>
                  <a:gdLst>
                    <a:gd name="connsiteX0" fmla="*/ 6746 w 28603"/>
                    <a:gd name="connsiteY0" fmla="*/ 67 h 317859"/>
                    <a:gd name="connsiteX1" fmla="*/ 8785 w 28603"/>
                    <a:gd name="connsiteY1" fmla="*/ 27987 h 317859"/>
                    <a:gd name="connsiteX2" fmla="*/ 13926 w 28603"/>
                    <a:gd name="connsiteY2" fmla="*/ 58123 h 317859"/>
                    <a:gd name="connsiteX3" fmla="*/ 22612 w 28603"/>
                    <a:gd name="connsiteY3" fmla="*/ 119990 h 317859"/>
                    <a:gd name="connsiteX4" fmla="*/ 28462 w 28603"/>
                    <a:gd name="connsiteY4" fmla="*/ 244966 h 317859"/>
                    <a:gd name="connsiteX5" fmla="*/ 27309 w 28603"/>
                    <a:gd name="connsiteY5" fmla="*/ 279180 h 317859"/>
                    <a:gd name="connsiteX6" fmla="*/ 24473 w 28603"/>
                    <a:gd name="connsiteY6" fmla="*/ 314546 h 317859"/>
                    <a:gd name="connsiteX7" fmla="*/ 15255 w 28603"/>
                    <a:gd name="connsiteY7" fmla="*/ 313038 h 317859"/>
                    <a:gd name="connsiteX8" fmla="*/ 17028 w 28603"/>
                    <a:gd name="connsiteY8" fmla="*/ 282282 h 317859"/>
                    <a:gd name="connsiteX9" fmla="*/ 18269 w 28603"/>
                    <a:gd name="connsiteY9" fmla="*/ 250285 h 317859"/>
                    <a:gd name="connsiteX10" fmla="*/ 17737 w 28603"/>
                    <a:gd name="connsiteY10" fmla="*/ 187265 h 317859"/>
                    <a:gd name="connsiteX11" fmla="*/ 5239 w 28603"/>
                    <a:gd name="connsiteY11" fmla="*/ 61580 h 317859"/>
                    <a:gd name="connsiteX12" fmla="*/ 276 w 28603"/>
                    <a:gd name="connsiteY12" fmla="*/ 28873 h 317859"/>
                    <a:gd name="connsiteX13" fmla="*/ 6480 w 28603"/>
                    <a:gd name="connsiteY13" fmla="*/ 67 h 317859"/>
                    <a:gd name="connsiteX14" fmla="*/ 6746 w 28603"/>
                    <a:gd name="connsiteY14" fmla="*/ 67 h 317859"/>
                    <a:gd name="connsiteX15" fmla="*/ 6746 w 28603"/>
                    <a:gd name="connsiteY15" fmla="*/ 67 h 31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603" h="317859">
                      <a:moveTo>
                        <a:pt x="6746" y="67"/>
                      </a:moveTo>
                      <a:cubicBezTo>
                        <a:pt x="6391" y="9196"/>
                        <a:pt x="7721" y="18857"/>
                        <a:pt x="8785" y="27987"/>
                      </a:cubicBezTo>
                      <a:cubicBezTo>
                        <a:pt x="10026" y="38091"/>
                        <a:pt x="12241" y="48107"/>
                        <a:pt x="13926" y="58123"/>
                      </a:cubicBezTo>
                      <a:cubicBezTo>
                        <a:pt x="17560" y="78686"/>
                        <a:pt x="20396" y="99338"/>
                        <a:pt x="22612" y="119990"/>
                      </a:cubicBezTo>
                      <a:cubicBezTo>
                        <a:pt x="27221" y="161561"/>
                        <a:pt x="29171" y="203308"/>
                        <a:pt x="28462" y="244966"/>
                      </a:cubicBezTo>
                      <a:cubicBezTo>
                        <a:pt x="28284" y="256401"/>
                        <a:pt x="27930" y="267746"/>
                        <a:pt x="27309" y="279180"/>
                      </a:cubicBezTo>
                      <a:cubicBezTo>
                        <a:pt x="26689" y="290791"/>
                        <a:pt x="26955" y="303289"/>
                        <a:pt x="24473" y="314546"/>
                      </a:cubicBezTo>
                      <a:cubicBezTo>
                        <a:pt x="23321" y="319863"/>
                        <a:pt x="15521" y="318357"/>
                        <a:pt x="15255" y="313038"/>
                      </a:cubicBezTo>
                      <a:cubicBezTo>
                        <a:pt x="14723" y="302846"/>
                        <a:pt x="16407" y="292387"/>
                        <a:pt x="17028" y="282282"/>
                      </a:cubicBezTo>
                      <a:cubicBezTo>
                        <a:pt x="17648" y="271646"/>
                        <a:pt x="18003" y="261009"/>
                        <a:pt x="18269" y="250285"/>
                      </a:cubicBezTo>
                      <a:cubicBezTo>
                        <a:pt x="18712" y="229278"/>
                        <a:pt x="18534" y="208271"/>
                        <a:pt x="17737" y="187265"/>
                      </a:cubicBezTo>
                      <a:cubicBezTo>
                        <a:pt x="16053" y="145251"/>
                        <a:pt x="11887" y="103327"/>
                        <a:pt x="5239" y="61580"/>
                      </a:cubicBezTo>
                      <a:cubicBezTo>
                        <a:pt x="3555" y="50677"/>
                        <a:pt x="1162" y="39864"/>
                        <a:pt x="276" y="28873"/>
                      </a:cubicBezTo>
                      <a:cubicBezTo>
                        <a:pt x="-699" y="17971"/>
                        <a:pt x="807" y="9019"/>
                        <a:pt x="6480" y="67"/>
                      </a:cubicBezTo>
                      <a:cubicBezTo>
                        <a:pt x="6657" y="-22"/>
                        <a:pt x="6746" y="-22"/>
                        <a:pt x="6746" y="67"/>
                      </a:cubicBezTo>
                      <a:lnTo>
                        <a:pt x="6746" y="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3" name="任意多边形: 形状 452"/>
                <p:cNvSpPr/>
                <p:nvPr>
                  <p:custDataLst>
                    <p:tags r:id="rId195"/>
                  </p:custDataLst>
                </p:nvPr>
              </p:nvSpPr>
              <p:spPr>
                <a:xfrm>
                  <a:off x="9408571" y="5380020"/>
                  <a:ext cx="31114" cy="326693"/>
                </a:xfrm>
                <a:custGeom>
                  <a:avLst/>
                  <a:gdLst>
                    <a:gd name="connsiteX0" fmla="*/ 1688 w 31114"/>
                    <a:gd name="connsiteY0" fmla="*/ 641 h 326693"/>
                    <a:gd name="connsiteX1" fmla="*/ 16047 w 31114"/>
                    <a:gd name="connsiteY1" fmla="*/ 63749 h 326693"/>
                    <a:gd name="connsiteX2" fmla="*/ 25177 w 31114"/>
                    <a:gd name="connsiteY2" fmla="*/ 126060 h 326693"/>
                    <a:gd name="connsiteX3" fmla="*/ 29963 w 31114"/>
                    <a:gd name="connsiteY3" fmla="*/ 252898 h 326693"/>
                    <a:gd name="connsiteX4" fmla="*/ 20036 w 31114"/>
                    <a:gd name="connsiteY4" fmla="*/ 323097 h 326693"/>
                    <a:gd name="connsiteX5" fmla="*/ 10020 w 31114"/>
                    <a:gd name="connsiteY5" fmla="*/ 321501 h 326693"/>
                    <a:gd name="connsiteX6" fmla="*/ 11083 w 31114"/>
                    <a:gd name="connsiteY6" fmla="*/ 309446 h 326693"/>
                    <a:gd name="connsiteX7" fmla="*/ 16845 w 31114"/>
                    <a:gd name="connsiteY7" fmla="*/ 309624 h 326693"/>
                    <a:gd name="connsiteX8" fmla="*/ 19947 w 31114"/>
                    <a:gd name="connsiteY8" fmla="*/ 320438 h 326693"/>
                    <a:gd name="connsiteX9" fmla="*/ 10197 w 31114"/>
                    <a:gd name="connsiteY9" fmla="*/ 320172 h 326693"/>
                    <a:gd name="connsiteX10" fmla="*/ 8336 w 31114"/>
                    <a:gd name="connsiteY10" fmla="*/ 71194 h 326693"/>
                    <a:gd name="connsiteX11" fmla="*/ 4 w 31114"/>
                    <a:gd name="connsiteY11" fmla="*/ 906 h 326693"/>
                    <a:gd name="connsiteX12" fmla="*/ 1688 w 31114"/>
                    <a:gd name="connsiteY12" fmla="*/ 641 h 326693"/>
                    <a:gd name="connsiteX13" fmla="*/ 1688 w 31114"/>
                    <a:gd name="connsiteY13" fmla="*/ 641 h 326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114" h="326693">
                      <a:moveTo>
                        <a:pt x="1688" y="641"/>
                      </a:moveTo>
                      <a:cubicBezTo>
                        <a:pt x="9134" y="21115"/>
                        <a:pt x="12502" y="42477"/>
                        <a:pt x="16047" y="63749"/>
                      </a:cubicBezTo>
                      <a:cubicBezTo>
                        <a:pt x="19504" y="84490"/>
                        <a:pt x="22606" y="105230"/>
                        <a:pt x="25177" y="126060"/>
                      </a:cubicBezTo>
                      <a:cubicBezTo>
                        <a:pt x="30317" y="168250"/>
                        <a:pt x="32710" y="210795"/>
                        <a:pt x="29963" y="252898"/>
                      </a:cubicBezTo>
                      <a:cubicBezTo>
                        <a:pt x="28456" y="276652"/>
                        <a:pt x="25177" y="300140"/>
                        <a:pt x="20036" y="323097"/>
                      </a:cubicBezTo>
                      <a:cubicBezTo>
                        <a:pt x="18795" y="328770"/>
                        <a:pt x="10197" y="327351"/>
                        <a:pt x="10020" y="321501"/>
                      </a:cubicBezTo>
                      <a:cubicBezTo>
                        <a:pt x="9931" y="317424"/>
                        <a:pt x="10374" y="313435"/>
                        <a:pt x="11083" y="309446"/>
                      </a:cubicBezTo>
                      <a:cubicBezTo>
                        <a:pt x="11615" y="306256"/>
                        <a:pt x="15870" y="306965"/>
                        <a:pt x="16845" y="309624"/>
                      </a:cubicBezTo>
                      <a:cubicBezTo>
                        <a:pt x="18174" y="313170"/>
                        <a:pt x="19327" y="316715"/>
                        <a:pt x="19947" y="320438"/>
                      </a:cubicBezTo>
                      <a:cubicBezTo>
                        <a:pt x="16667" y="320349"/>
                        <a:pt x="13388" y="320260"/>
                        <a:pt x="10197" y="320172"/>
                      </a:cubicBezTo>
                      <a:cubicBezTo>
                        <a:pt x="28367" y="239159"/>
                        <a:pt x="20833" y="153891"/>
                        <a:pt x="8336" y="71194"/>
                      </a:cubicBezTo>
                      <a:cubicBezTo>
                        <a:pt x="4790" y="47795"/>
                        <a:pt x="4" y="24484"/>
                        <a:pt x="4" y="906"/>
                      </a:cubicBezTo>
                      <a:cubicBezTo>
                        <a:pt x="-84" y="-157"/>
                        <a:pt x="1334" y="-335"/>
                        <a:pt x="1688" y="641"/>
                      </a:cubicBezTo>
                      <a:lnTo>
                        <a:pt x="1688" y="6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4" name="任意多边形: 形状 453"/>
                <p:cNvSpPr/>
                <p:nvPr>
                  <p:custDataLst>
                    <p:tags r:id="rId196"/>
                  </p:custDataLst>
                </p:nvPr>
              </p:nvSpPr>
              <p:spPr>
                <a:xfrm>
                  <a:off x="8462124" y="5323587"/>
                  <a:ext cx="1414606" cy="76663"/>
                </a:xfrm>
                <a:custGeom>
                  <a:avLst/>
                  <a:gdLst>
                    <a:gd name="connsiteX0" fmla="*/ 1405494 w 1414606"/>
                    <a:gd name="connsiteY0" fmla="*/ 72939 h 76663"/>
                    <a:gd name="connsiteX1" fmla="*/ 1402658 w 1414606"/>
                    <a:gd name="connsiteY1" fmla="*/ 48653 h 76663"/>
                    <a:gd name="connsiteX2" fmla="*/ 1374649 w 1414606"/>
                    <a:gd name="connsiteY2" fmla="*/ 35269 h 76663"/>
                    <a:gd name="connsiteX3" fmla="*/ 1308350 w 1414606"/>
                    <a:gd name="connsiteY3" fmla="*/ 33053 h 76663"/>
                    <a:gd name="connsiteX4" fmla="*/ 1165823 w 1414606"/>
                    <a:gd name="connsiteY4" fmla="*/ 29064 h 76663"/>
                    <a:gd name="connsiteX5" fmla="*/ 884406 w 1414606"/>
                    <a:gd name="connsiteY5" fmla="*/ 21264 h 76663"/>
                    <a:gd name="connsiteX6" fmla="*/ 602190 w 1414606"/>
                    <a:gd name="connsiteY6" fmla="*/ 14262 h 76663"/>
                    <a:gd name="connsiteX7" fmla="*/ 321216 w 1414606"/>
                    <a:gd name="connsiteY7" fmla="*/ 9210 h 76663"/>
                    <a:gd name="connsiteX8" fmla="*/ 38025 w 1414606"/>
                    <a:gd name="connsiteY8" fmla="*/ 6640 h 76663"/>
                    <a:gd name="connsiteX9" fmla="*/ 3103 w 1414606"/>
                    <a:gd name="connsiteY9" fmla="*/ 6462 h 76663"/>
                    <a:gd name="connsiteX10" fmla="*/ 3014 w 1414606"/>
                    <a:gd name="connsiteY10" fmla="*/ 169 h 76663"/>
                    <a:gd name="connsiteX11" fmla="*/ 294714 w 1414606"/>
                    <a:gd name="connsiteY11" fmla="*/ 1321 h 76663"/>
                    <a:gd name="connsiteX12" fmla="*/ 585438 w 1414606"/>
                    <a:gd name="connsiteY12" fmla="*/ 6374 h 76663"/>
                    <a:gd name="connsiteX13" fmla="*/ 874656 w 1414606"/>
                    <a:gd name="connsiteY13" fmla="*/ 13464 h 76663"/>
                    <a:gd name="connsiteX14" fmla="*/ 1165823 w 1414606"/>
                    <a:gd name="connsiteY14" fmla="*/ 21530 h 76663"/>
                    <a:gd name="connsiteX15" fmla="*/ 1312515 w 1414606"/>
                    <a:gd name="connsiteY15" fmla="*/ 25519 h 76663"/>
                    <a:gd name="connsiteX16" fmla="*/ 1378992 w 1414606"/>
                    <a:gd name="connsiteY16" fmla="*/ 28621 h 76663"/>
                    <a:gd name="connsiteX17" fmla="*/ 1414003 w 1414606"/>
                    <a:gd name="connsiteY17" fmla="*/ 57162 h 76663"/>
                    <a:gd name="connsiteX18" fmla="*/ 1410192 w 1414606"/>
                    <a:gd name="connsiteY18" fmla="*/ 75509 h 76663"/>
                    <a:gd name="connsiteX19" fmla="*/ 1405494 w 1414606"/>
                    <a:gd name="connsiteY19" fmla="*/ 72939 h 76663"/>
                    <a:gd name="connsiteX20" fmla="*/ 1405494 w 1414606"/>
                    <a:gd name="connsiteY20" fmla="*/ 72939 h 76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14606" h="76663">
                      <a:moveTo>
                        <a:pt x="1405494" y="72939"/>
                      </a:moveTo>
                      <a:cubicBezTo>
                        <a:pt x="1410280" y="65405"/>
                        <a:pt x="1408065" y="55832"/>
                        <a:pt x="1402658" y="48653"/>
                      </a:cubicBezTo>
                      <a:cubicBezTo>
                        <a:pt x="1396010" y="39878"/>
                        <a:pt x="1385019" y="36598"/>
                        <a:pt x="1374649" y="35269"/>
                      </a:cubicBezTo>
                      <a:cubicBezTo>
                        <a:pt x="1352845" y="32521"/>
                        <a:pt x="1330243" y="33673"/>
                        <a:pt x="1308350" y="33053"/>
                      </a:cubicBezTo>
                      <a:cubicBezTo>
                        <a:pt x="1260841" y="31812"/>
                        <a:pt x="1213332" y="30482"/>
                        <a:pt x="1165823" y="29064"/>
                      </a:cubicBezTo>
                      <a:cubicBezTo>
                        <a:pt x="1072047" y="26405"/>
                        <a:pt x="978271" y="23835"/>
                        <a:pt x="884406" y="21264"/>
                      </a:cubicBezTo>
                      <a:cubicBezTo>
                        <a:pt x="790363" y="18694"/>
                        <a:pt x="696233" y="16301"/>
                        <a:pt x="602190" y="14262"/>
                      </a:cubicBezTo>
                      <a:cubicBezTo>
                        <a:pt x="508503" y="12224"/>
                        <a:pt x="414815" y="10451"/>
                        <a:pt x="321216" y="9210"/>
                      </a:cubicBezTo>
                      <a:cubicBezTo>
                        <a:pt x="226819" y="7969"/>
                        <a:pt x="132422" y="7171"/>
                        <a:pt x="38025" y="6640"/>
                      </a:cubicBezTo>
                      <a:cubicBezTo>
                        <a:pt x="26414" y="6551"/>
                        <a:pt x="14714" y="6551"/>
                        <a:pt x="3103" y="6462"/>
                      </a:cubicBezTo>
                      <a:cubicBezTo>
                        <a:pt x="-975" y="6462"/>
                        <a:pt x="-1063" y="258"/>
                        <a:pt x="3014" y="169"/>
                      </a:cubicBezTo>
                      <a:cubicBezTo>
                        <a:pt x="100247" y="-274"/>
                        <a:pt x="197392" y="169"/>
                        <a:pt x="294714" y="1321"/>
                      </a:cubicBezTo>
                      <a:cubicBezTo>
                        <a:pt x="391592" y="2562"/>
                        <a:pt x="488560" y="4246"/>
                        <a:pt x="585438" y="6374"/>
                      </a:cubicBezTo>
                      <a:cubicBezTo>
                        <a:pt x="681785" y="8501"/>
                        <a:pt x="778220" y="10894"/>
                        <a:pt x="874656" y="13464"/>
                      </a:cubicBezTo>
                      <a:cubicBezTo>
                        <a:pt x="971712" y="16035"/>
                        <a:pt x="1068768" y="18960"/>
                        <a:pt x="1165823" y="21530"/>
                      </a:cubicBezTo>
                      <a:cubicBezTo>
                        <a:pt x="1214750" y="22860"/>
                        <a:pt x="1263589" y="24189"/>
                        <a:pt x="1312515" y="25519"/>
                      </a:cubicBezTo>
                      <a:cubicBezTo>
                        <a:pt x="1334320" y="26139"/>
                        <a:pt x="1357276" y="24721"/>
                        <a:pt x="1378992" y="28621"/>
                      </a:cubicBezTo>
                      <a:cubicBezTo>
                        <a:pt x="1394769" y="31457"/>
                        <a:pt x="1410192" y="40498"/>
                        <a:pt x="1414003" y="57162"/>
                      </a:cubicBezTo>
                      <a:cubicBezTo>
                        <a:pt x="1415510" y="63721"/>
                        <a:pt x="1414180" y="70280"/>
                        <a:pt x="1410192" y="75509"/>
                      </a:cubicBezTo>
                      <a:cubicBezTo>
                        <a:pt x="1408153" y="78168"/>
                        <a:pt x="1403721" y="75775"/>
                        <a:pt x="1405494" y="72939"/>
                      </a:cubicBezTo>
                      <a:lnTo>
                        <a:pt x="1405494" y="729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5" name="任意多边形: 形状 454"/>
                <p:cNvSpPr/>
                <p:nvPr>
                  <p:custDataLst>
                    <p:tags r:id="rId197"/>
                  </p:custDataLst>
                </p:nvPr>
              </p:nvSpPr>
              <p:spPr>
                <a:xfrm>
                  <a:off x="8422302" y="5093856"/>
                  <a:ext cx="45195" cy="234179"/>
                </a:xfrm>
                <a:custGeom>
                  <a:avLst/>
                  <a:gdLst>
                    <a:gd name="connsiteX0" fmla="*/ 43456 w 45195"/>
                    <a:gd name="connsiteY0" fmla="*/ 234155 h 234179"/>
                    <a:gd name="connsiteX1" fmla="*/ 27856 w 45195"/>
                    <a:gd name="connsiteY1" fmla="*/ 218555 h 234179"/>
                    <a:gd name="connsiteX2" fmla="*/ 15004 w 45195"/>
                    <a:gd name="connsiteY2" fmla="*/ 197549 h 234179"/>
                    <a:gd name="connsiteX3" fmla="*/ 1975 w 45195"/>
                    <a:gd name="connsiteY3" fmla="*/ 154206 h 234179"/>
                    <a:gd name="connsiteX4" fmla="*/ 13054 w 45195"/>
                    <a:gd name="connsiteY4" fmla="*/ 53605 h 234179"/>
                    <a:gd name="connsiteX5" fmla="*/ 23513 w 45195"/>
                    <a:gd name="connsiteY5" fmla="*/ 27457 h 234179"/>
                    <a:gd name="connsiteX6" fmla="*/ 37695 w 45195"/>
                    <a:gd name="connsiteY6" fmla="*/ 1221 h 234179"/>
                    <a:gd name="connsiteX7" fmla="*/ 44963 w 45195"/>
                    <a:gd name="connsiteY7" fmla="*/ 5564 h 234179"/>
                    <a:gd name="connsiteX8" fmla="*/ 34238 w 45195"/>
                    <a:gd name="connsiteY8" fmla="*/ 27191 h 234179"/>
                    <a:gd name="connsiteX9" fmla="*/ 24577 w 45195"/>
                    <a:gd name="connsiteY9" fmla="*/ 49971 h 234179"/>
                    <a:gd name="connsiteX10" fmla="*/ 12079 w 45195"/>
                    <a:gd name="connsiteY10" fmla="*/ 97391 h 234179"/>
                    <a:gd name="connsiteX11" fmla="*/ 20854 w 45195"/>
                    <a:gd name="connsiteY11" fmla="*/ 188685 h 234179"/>
                    <a:gd name="connsiteX12" fmla="*/ 31668 w 45195"/>
                    <a:gd name="connsiteY12" fmla="*/ 210490 h 234179"/>
                    <a:gd name="connsiteX13" fmla="*/ 43899 w 45195"/>
                    <a:gd name="connsiteY13" fmla="*/ 233890 h 234179"/>
                    <a:gd name="connsiteX14" fmla="*/ 43456 w 45195"/>
                    <a:gd name="connsiteY14" fmla="*/ 234155 h 234179"/>
                    <a:gd name="connsiteX15" fmla="*/ 43456 w 45195"/>
                    <a:gd name="connsiteY15" fmla="*/ 234155 h 234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5195" h="234179">
                      <a:moveTo>
                        <a:pt x="43456" y="234155"/>
                      </a:moveTo>
                      <a:cubicBezTo>
                        <a:pt x="36897" y="230698"/>
                        <a:pt x="32377" y="224228"/>
                        <a:pt x="27856" y="218555"/>
                      </a:cubicBezTo>
                      <a:cubicBezTo>
                        <a:pt x="22627" y="211997"/>
                        <a:pt x="18549" y="205083"/>
                        <a:pt x="15004" y="197549"/>
                      </a:cubicBezTo>
                      <a:cubicBezTo>
                        <a:pt x="8445" y="183722"/>
                        <a:pt x="4190" y="169185"/>
                        <a:pt x="1975" y="154206"/>
                      </a:cubicBezTo>
                      <a:cubicBezTo>
                        <a:pt x="-3166" y="120170"/>
                        <a:pt x="2152" y="85336"/>
                        <a:pt x="13054" y="53605"/>
                      </a:cubicBezTo>
                      <a:cubicBezTo>
                        <a:pt x="16156" y="44741"/>
                        <a:pt x="19613" y="35966"/>
                        <a:pt x="23513" y="27457"/>
                      </a:cubicBezTo>
                      <a:cubicBezTo>
                        <a:pt x="27590" y="18594"/>
                        <a:pt x="31579" y="8755"/>
                        <a:pt x="37695" y="1221"/>
                      </a:cubicBezTo>
                      <a:cubicBezTo>
                        <a:pt x="40265" y="-1970"/>
                        <a:pt x="46470" y="1664"/>
                        <a:pt x="44963" y="5564"/>
                      </a:cubicBezTo>
                      <a:cubicBezTo>
                        <a:pt x="42215" y="13098"/>
                        <a:pt x="37695" y="19923"/>
                        <a:pt x="34238" y="27191"/>
                      </a:cubicBezTo>
                      <a:cubicBezTo>
                        <a:pt x="30693" y="34637"/>
                        <a:pt x="27413" y="42260"/>
                        <a:pt x="24577" y="49971"/>
                      </a:cubicBezTo>
                      <a:cubicBezTo>
                        <a:pt x="18904" y="65305"/>
                        <a:pt x="14561" y="81170"/>
                        <a:pt x="12079" y="97391"/>
                      </a:cubicBezTo>
                      <a:cubicBezTo>
                        <a:pt x="7381" y="127615"/>
                        <a:pt x="8888" y="159436"/>
                        <a:pt x="20854" y="188685"/>
                      </a:cubicBezTo>
                      <a:cubicBezTo>
                        <a:pt x="23956" y="196219"/>
                        <a:pt x="28211" y="203133"/>
                        <a:pt x="31668" y="210490"/>
                      </a:cubicBezTo>
                      <a:cubicBezTo>
                        <a:pt x="35302" y="218378"/>
                        <a:pt x="41417" y="225558"/>
                        <a:pt x="43899" y="233890"/>
                      </a:cubicBezTo>
                      <a:cubicBezTo>
                        <a:pt x="43811" y="234067"/>
                        <a:pt x="43633" y="234244"/>
                        <a:pt x="43456" y="234155"/>
                      </a:cubicBezTo>
                      <a:lnTo>
                        <a:pt x="43456" y="2341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6" name="任意多边形: 形状 455"/>
                <p:cNvSpPr/>
                <p:nvPr>
                  <p:custDataLst>
                    <p:tags r:id="rId198"/>
                  </p:custDataLst>
                </p:nvPr>
              </p:nvSpPr>
              <p:spPr>
                <a:xfrm>
                  <a:off x="8464716" y="5090113"/>
                  <a:ext cx="1360346" cy="37088"/>
                </a:xfrm>
                <a:custGeom>
                  <a:avLst/>
                  <a:gdLst>
                    <a:gd name="connsiteX0" fmla="*/ 1359648 w 1360346"/>
                    <a:gd name="connsiteY0" fmla="*/ 36607 h 37088"/>
                    <a:gd name="connsiteX1" fmla="*/ 1227050 w 1360346"/>
                    <a:gd name="connsiteY1" fmla="*/ 34745 h 37088"/>
                    <a:gd name="connsiteX2" fmla="*/ 1094362 w 1360346"/>
                    <a:gd name="connsiteY2" fmla="*/ 30313 h 37088"/>
                    <a:gd name="connsiteX3" fmla="*/ 828987 w 1360346"/>
                    <a:gd name="connsiteY3" fmla="*/ 22336 h 37088"/>
                    <a:gd name="connsiteX4" fmla="*/ 301074 w 1360346"/>
                    <a:gd name="connsiteY4" fmla="*/ 10991 h 37088"/>
                    <a:gd name="connsiteX5" fmla="*/ 3347 w 1360346"/>
                    <a:gd name="connsiteY5" fmla="*/ 6736 h 37088"/>
                    <a:gd name="connsiteX6" fmla="*/ 3170 w 1360346"/>
                    <a:gd name="connsiteY6" fmla="*/ 0 h 37088"/>
                    <a:gd name="connsiteX7" fmla="*/ 533742 w 1360346"/>
                    <a:gd name="connsiteY7" fmla="*/ 7179 h 37088"/>
                    <a:gd name="connsiteX8" fmla="*/ 1061744 w 1360346"/>
                    <a:gd name="connsiteY8" fmla="*/ 21184 h 37088"/>
                    <a:gd name="connsiteX9" fmla="*/ 1210652 w 1360346"/>
                    <a:gd name="connsiteY9" fmla="*/ 26413 h 37088"/>
                    <a:gd name="connsiteX10" fmla="*/ 1359648 w 1360346"/>
                    <a:gd name="connsiteY10" fmla="*/ 35100 h 37088"/>
                    <a:gd name="connsiteX11" fmla="*/ 1359648 w 1360346"/>
                    <a:gd name="connsiteY11" fmla="*/ 36607 h 37088"/>
                    <a:gd name="connsiteX12" fmla="*/ 1359648 w 1360346"/>
                    <a:gd name="connsiteY12" fmla="*/ 36607 h 37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0346" h="37088">
                      <a:moveTo>
                        <a:pt x="1359648" y="36607"/>
                      </a:moveTo>
                      <a:cubicBezTo>
                        <a:pt x="1315596" y="37936"/>
                        <a:pt x="1271190" y="36252"/>
                        <a:pt x="1227050" y="34745"/>
                      </a:cubicBezTo>
                      <a:cubicBezTo>
                        <a:pt x="1182821" y="33238"/>
                        <a:pt x="1138591" y="31820"/>
                        <a:pt x="1094362" y="30313"/>
                      </a:cubicBezTo>
                      <a:cubicBezTo>
                        <a:pt x="1005904" y="27388"/>
                        <a:pt x="917446" y="24729"/>
                        <a:pt x="828987" y="22336"/>
                      </a:cubicBezTo>
                      <a:cubicBezTo>
                        <a:pt x="652957" y="17550"/>
                        <a:pt x="477016" y="13916"/>
                        <a:pt x="301074" y="10991"/>
                      </a:cubicBezTo>
                      <a:cubicBezTo>
                        <a:pt x="201802" y="9395"/>
                        <a:pt x="102531" y="7977"/>
                        <a:pt x="3347" y="6736"/>
                      </a:cubicBezTo>
                      <a:cubicBezTo>
                        <a:pt x="-996" y="6648"/>
                        <a:pt x="-1173" y="0"/>
                        <a:pt x="3170" y="0"/>
                      </a:cubicBezTo>
                      <a:cubicBezTo>
                        <a:pt x="179998" y="886"/>
                        <a:pt x="356826" y="3545"/>
                        <a:pt x="533742" y="7179"/>
                      </a:cubicBezTo>
                      <a:cubicBezTo>
                        <a:pt x="709684" y="10814"/>
                        <a:pt x="885714" y="15511"/>
                        <a:pt x="1061744" y="21184"/>
                      </a:cubicBezTo>
                      <a:cubicBezTo>
                        <a:pt x="1111380" y="22779"/>
                        <a:pt x="1161016" y="24552"/>
                        <a:pt x="1210652" y="26413"/>
                      </a:cubicBezTo>
                      <a:cubicBezTo>
                        <a:pt x="1260288" y="28275"/>
                        <a:pt x="1310101" y="29781"/>
                        <a:pt x="1359648" y="35100"/>
                      </a:cubicBezTo>
                      <a:cubicBezTo>
                        <a:pt x="1360535" y="35277"/>
                        <a:pt x="1360623" y="36607"/>
                        <a:pt x="1359648" y="36607"/>
                      </a:cubicBezTo>
                      <a:lnTo>
                        <a:pt x="1359648" y="366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7" name="任意多边形: 形状 456"/>
                <p:cNvSpPr/>
                <p:nvPr>
                  <p:custDataLst>
                    <p:tags r:id="rId199"/>
                  </p:custDataLst>
                </p:nvPr>
              </p:nvSpPr>
              <p:spPr>
                <a:xfrm>
                  <a:off x="8438424" y="5041442"/>
                  <a:ext cx="1413735" cy="84886"/>
                </a:xfrm>
                <a:custGeom>
                  <a:avLst/>
                  <a:gdLst>
                    <a:gd name="connsiteX0" fmla="*/ 1386295 w 1413735"/>
                    <a:gd name="connsiteY0" fmla="*/ 81201 h 84886"/>
                    <a:gd name="connsiteX1" fmla="*/ 1409872 w 1413735"/>
                    <a:gd name="connsiteY1" fmla="*/ 70476 h 84886"/>
                    <a:gd name="connsiteX2" fmla="*/ 1410847 w 1413735"/>
                    <a:gd name="connsiteY2" fmla="*/ 72692 h 84886"/>
                    <a:gd name="connsiteX3" fmla="*/ 1350929 w 1413735"/>
                    <a:gd name="connsiteY3" fmla="*/ 57269 h 84886"/>
                    <a:gd name="connsiteX4" fmla="*/ 1282237 w 1413735"/>
                    <a:gd name="connsiteY4" fmla="*/ 52483 h 84886"/>
                    <a:gd name="connsiteX5" fmla="*/ 1144852 w 1413735"/>
                    <a:gd name="connsiteY5" fmla="*/ 43708 h 84886"/>
                    <a:gd name="connsiteX6" fmla="*/ 867334 w 1413735"/>
                    <a:gd name="connsiteY6" fmla="*/ 28994 h 84886"/>
                    <a:gd name="connsiteX7" fmla="*/ 315134 w 1413735"/>
                    <a:gd name="connsiteY7" fmla="*/ 10558 h 84886"/>
                    <a:gd name="connsiteX8" fmla="*/ 160997 w 1413735"/>
                    <a:gd name="connsiteY8" fmla="*/ 8342 h 84886"/>
                    <a:gd name="connsiteX9" fmla="*/ 82555 w 1413735"/>
                    <a:gd name="connsiteY9" fmla="*/ 7810 h 84886"/>
                    <a:gd name="connsiteX10" fmla="*/ 4112 w 1413735"/>
                    <a:gd name="connsiteY10" fmla="*/ 8254 h 84886"/>
                    <a:gd name="connsiteX11" fmla="*/ 3935 w 1413735"/>
                    <a:gd name="connsiteY11" fmla="*/ 10 h 84886"/>
                    <a:gd name="connsiteX12" fmla="*/ 144068 w 1413735"/>
                    <a:gd name="connsiteY12" fmla="*/ 2138 h 84886"/>
                    <a:gd name="connsiteX13" fmla="*/ 284200 w 1413735"/>
                    <a:gd name="connsiteY13" fmla="*/ 4354 h 84886"/>
                    <a:gd name="connsiteX14" fmla="*/ 561718 w 1413735"/>
                    <a:gd name="connsiteY14" fmla="*/ 11356 h 84886"/>
                    <a:gd name="connsiteX15" fmla="*/ 1119590 w 1413735"/>
                    <a:gd name="connsiteY15" fmla="*/ 37237 h 84886"/>
                    <a:gd name="connsiteX16" fmla="*/ 1276564 w 1413735"/>
                    <a:gd name="connsiteY16" fmla="*/ 47608 h 84886"/>
                    <a:gd name="connsiteX17" fmla="*/ 1353234 w 1413735"/>
                    <a:gd name="connsiteY17" fmla="*/ 53103 h 84886"/>
                    <a:gd name="connsiteX18" fmla="*/ 1412797 w 1413735"/>
                    <a:gd name="connsiteY18" fmla="*/ 69501 h 84886"/>
                    <a:gd name="connsiteX19" fmla="*/ 1413506 w 1413735"/>
                    <a:gd name="connsiteY19" fmla="*/ 72160 h 84886"/>
                    <a:gd name="connsiteX20" fmla="*/ 1385852 w 1413735"/>
                    <a:gd name="connsiteY20" fmla="*/ 83151 h 84886"/>
                    <a:gd name="connsiteX21" fmla="*/ 1386295 w 1413735"/>
                    <a:gd name="connsiteY21" fmla="*/ 81201 h 84886"/>
                    <a:gd name="connsiteX22" fmla="*/ 1386295 w 1413735"/>
                    <a:gd name="connsiteY22" fmla="*/ 81201 h 84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13735" h="84886">
                      <a:moveTo>
                        <a:pt x="1386295" y="81201"/>
                      </a:moveTo>
                      <a:cubicBezTo>
                        <a:pt x="1395690" y="83860"/>
                        <a:pt x="1406238" y="79428"/>
                        <a:pt x="1409872" y="70476"/>
                      </a:cubicBezTo>
                      <a:cubicBezTo>
                        <a:pt x="1410226" y="71185"/>
                        <a:pt x="1410492" y="71983"/>
                        <a:pt x="1410847" y="72692"/>
                      </a:cubicBezTo>
                      <a:cubicBezTo>
                        <a:pt x="1392499" y="61523"/>
                        <a:pt x="1371581" y="58776"/>
                        <a:pt x="1350929" y="57269"/>
                      </a:cubicBezTo>
                      <a:cubicBezTo>
                        <a:pt x="1328061" y="55585"/>
                        <a:pt x="1305105" y="53990"/>
                        <a:pt x="1282237" y="52483"/>
                      </a:cubicBezTo>
                      <a:cubicBezTo>
                        <a:pt x="1236501" y="49380"/>
                        <a:pt x="1190676" y="46278"/>
                        <a:pt x="1144852" y="43708"/>
                      </a:cubicBezTo>
                      <a:cubicBezTo>
                        <a:pt x="1052316" y="38567"/>
                        <a:pt x="959869" y="33249"/>
                        <a:pt x="867334" y="28994"/>
                      </a:cubicBezTo>
                      <a:cubicBezTo>
                        <a:pt x="683238" y="20485"/>
                        <a:pt x="499142" y="13837"/>
                        <a:pt x="315134" y="10558"/>
                      </a:cubicBezTo>
                      <a:cubicBezTo>
                        <a:pt x="263726" y="9672"/>
                        <a:pt x="212406" y="8785"/>
                        <a:pt x="160997" y="8342"/>
                      </a:cubicBezTo>
                      <a:cubicBezTo>
                        <a:pt x="134850" y="8076"/>
                        <a:pt x="108702" y="7899"/>
                        <a:pt x="82555" y="7810"/>
                      </a:cubicBezTo>
                      <a:cubicBezTo>
                        <a:pt x="56407" y="7722"/>
                        <a:pt x="30171" y="6924"/>
                        <a:pt x="4112" y="8254"/>
                      </a:cubicBezTo>
                      <a:cubicBezTo>
                        <a:pt x="-1206" y="8520"/>
                        <a:pt x="-1472" y="-344"/>
                        <a:pt x="3935" y="10"/>
                      </a:cubicBezTo>
                      <a:cubicBezTo>
                        <a:pt x="50557" y="2758"/>
                        <a:pt x="97445" y="1517"/>
                        <a:pt x="144068" y="2138"/>
                      </a:cubicBezTo>
                      <a:cubicBezTo>
                        <a:pt x="190779" y="2758"/>
                        <a:pt x="237490" y="3379"/>
                        <a:pt x="284200" y="4354"/>
                      </a:cubicBezTo>
                      <a:cubicBezTo>
                        <a:pt x="376647" y="6126"/>
                        <a:pt x="469183" y="8342"/>
                        <a:pt x="561718" y="11356"/>
                      </a:cubicBezTo>
                      <a:cubicBezTo>
                        <a:pt x="747676" y="17472"/>
                        <a:pt x="933722" y="25006"/>
                        <a:pt x="1119590" y="37237"/>
                      </a:cubicBezTo>
                      <a:cubicBezTo>
                        <a:pt x="1171885" y="40694"/>
                        <a:pt x="1224269" y="44062"/>
                        <a:pt x="1276564" y="47608"/>
                      </a:cubicBezTo>
                      <a:cubicBezTo>
                        <a:pt x="1302091" y="49380"/>
                        <a:pt x="1327707" y="50799"/>
                        <a:pt x="1353234" y="53103"/>
                      </a:cubicBezTo>
                      <a:cubicBezTo>
                        <a:pt x="1373797" y="54964"/>
                        <a:pt x="1394627" y="58244"/>
                        <a:pt x="1412797" y="69501"/>
                      </a:cubicBezTo>
                      <a:cubicBezTo>
                        <a:pt x="1413772" y="70121"/>
                        <a:pt x="1413949" y="71185"/>
                        <a:pt x="1413506" y="72160"/>
                      </a:cubicBezTo>
                      <a:cubicBezTo>
                        <a:pt x="1409074" y="82885"/>
                        <a:pt x="1397020" y="87760"/>
                        <a:pt x="1385852" y="83151"/>
                      </a:cubicBezTo>
                      <a:cubicBezTo>
                        <a:pt x="1384699" y="82530"/>
                        <a:pt x="1385054" y="80846"/>
                        <a:pt x="1386295" y="81201"/>
                      </a:cubicBezTo>
                      <a:lnTo>
                        <a:pt x="1386295" y="812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8" name="任意多边形: 形状 457"/>
                <p:cNvSpPr/>
                <p:nvPr>
                  <p:custDataLst>
                    <p:tags r:id="rId200"/>
                  </p:custDataLst>
                </p:nvPr>
              </p:nvSpPr>
              <p:spPr>
                <a:xfrm>
                  <a:off x="8380016" y="5048712"/>
                  <a:ext cx="66115" cy="302757"/>
                </a:xfrm>
                <a:custGeom>
                  <a:avLst/>
                  <a:gdLst>
                    <a:gd name="connsiteX0" fmla="*/ 65888 w 66115"/>
                    <a:gd name="connsiteY0" fmla="*/ 806 h 302757"/>
                    <a:gd name="connsiteX1" fmla="*/ 29813 w 66115"/>
                    <a:gd name="connsiteY1" fmla="*/ 47429 h 302757"/>
                    <a:gd name="connsiteX2" fmla="*/ 13593 w 66115"/>
                    <a:gd name="connsiteY2" fmla="*/ 107878 h 302757"/>
                    <a:gd name="connsiteX3" fmla="*/ 21748 w 66115"/>
                    <a:gd name="connsiteY3" fmla="*/ 236222 h 302757"/>
                    <a:gd name="connsiteX4" fmla="*/ 36284 w 66115"/>
                    <a:gd name="connsiteY4" fmla="*/ 269727 h 302757"/>
                    <a:gd name="connsiteX5" fmla="*/ 45236 w 66115"/>
                    <a:gd name="connsiteY5" fmla="*/ 284529 h 302757"/>
                    <a:gd name="connsiteX6" fmla="*/ 53302 w 66115"/>
                    <a:gd name="connsiteY6" fmla="*/ 299774 h 302757"/>
                    <a:gd name="connsiteX7" fmla="*/ 49491 w 66115"/>
                    <a:gd name="connsiteY7" fmla="*/ 302610 h 302757"/>
                    <a:gd name="connsiteX8" fmla="*/ 38677 w 66115"/>
                    <a:gd name="connsiteY8" fmla="*/ 292240 h 302757"/>
                    <a:gd name="connsiteX9" fmla="*/ 29459 w 66115"/>
                    <a:gd name="connsiteY9" fmla="*/ 277526 h 302757"/>
                    <a:gd name="connsiteX10" fmla="*/ 15189 w 66115"/>
                    <a:gd name="connsiteY10" fmla="*/ 246681 h 302757"/>
                    <a:gd name="connsiteX11" fmla="*/ 918 w 66115"/>
                    <a:gd name="connsiteY11" fmla="*/ 179939 h 302757"/>
                    <a:gd name="connsiteX12" fmla="*/ 20861 w 66115"/>
                    <a:gd name="connsiteY12" fmla="*/ 45833 h 302757"/>
                    <a:gd name="connsiteX13" fmla="*/ 65622 w 66115"/>
                    <a:gd name="connsiteY13" fmla="*/ 9 h 302757"/>
                    <a:gd name="connsiteX14" fmla="*/ 65888 w 66115"/>
                    <a:gd name="connsiteY14" fmla="*/ 806 h 302757"/>
                    <a:gd name="connsiteX15" fmla="*/ 65888 w 66115"/>
                    <a:gd name="connsiteY15" fmla="*/ 806 h 302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115" h="302757">
                      <a:moveTo>
                        <a:pt x="65888" y="806"/>
                      </a:moveTo>
                      <a:cubicBezTo>
                        <a:pt x="49047" y="11443"/>
                        <a:pt x="37170" y="29258"/>
                        <a:pt x="29813" y="47429"/>
                      </a:cubicBezTo>
                      <a:cubicBezTo>
                        <a:pt x="22014" y="66574"/>
                        <a:pt x="17050" y="87315"/>
                        <a:pt x="13593" y="107878"/>
                      </a:cubicBezTo>
                      <a:cubicBezTo>
                        <a:pt x="6591" y="149980"/>
                        <a:pt x="7921" y="194652"/>
                        <a:pt x="21748" y="236222"/>
                      </a:cubicBezTo>
                      <a:cubicBezTo>
                        <a:pt x="25559" y="247745"/>
                        <a:pt x="30434" y="259002"/>
                        <a:pt x="36284" y="269727"/>
                      </a:cubicBezTo>
                      <a:cubicBezTo>
                        <a:pt x="39032" y="274779"/>
                        <a:pt x="42045" y="279742"/>
                        <a:pt x="45236" y="284529"/>
                      </a:cubicBezTo>
                      <a:cubicBezTo>
                        <a:pt x="48604" y="289581"/>
                        <a:pt x="53125" y="293658"/>
                        <a:pt x="53302" y="299774"/>
                      </a:cubicBezTo>
                      <a:cubicBezTo>
                        <a:pt x="53390" y="301813"/>
                        <a:pt x="51440" y="303231"/>
                        <a:pt x="49491" y="302610"/>
                      </a:cubicBezTo>
                      <a:cubicBezTo>
                        <a:pt x="43995" y="301015"/>
                        <a:pt x="41779" y="296761"/>
                        <a:pt x="38677" y="292240"/>
                      </a:cubicBezTo>
                      <a:cubicBezTo>
                        <a:pt x="35397" y="287454"/>
                        <a:pt x="32295" y="282579"/>
                        <a:pt x="29459" y="277526"/>
                      </a:cubicBezTo>
                      <a:cubicBezTo>
                        <a:pt x="23875" y="267599"/>
                        <a:pt x="19177" y="257318"/>
                        <a:pt x="15189" y="246681"/>
                      </a:cubicBezTo>
                      <a:cubicBezTo>
                        <a:pt x="7123" y="225143"/>
                        <a:pt x="2691" y="202541"/>
                        <a:pt x="918" y="179939"/>
                      </a:cubicBezTo>
                      <a:cubicBezTo>
                        <a:pt x="-2627" y="134735"/>
                        <a:pt x="4109" y="87137"/>
                        <a:pt x="20861" y="45833"/>
                      </a:cubicBezTo>
                      <a:cubicBezTo>
                        <a:pt x="29282" y="25181"/>
                        <a:pt x="41779" y="4174"/>
                        <a:pt x="65622" y="9"/>
                      </a:cubicBezTo>
                      <a:cubicBezTo>
                        <a:pt x="66065" y="-80"/>
                        <a:pt x="66331" y="540"/>
                        <a:pt x="65888" y="806"/>
                      </a:cubicBezTo>
                      <a:lnTo>
                        <a:pt x="65888" y="80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59" name="任意多边形: 形状 458"/>
                <p:cNvSpPr/>
                <p:nvPr>
                  <p:custDataLst>
                    <p:tags r:id="rId201"/>
                  </p:custDataLst>
                </p:nvPr>
              </p:nvSpPr>
              <p:spPr>
                <a:xfrm>
                  <a:off x="9746984" y="5128100"/>
                  <a:ext cx="32537" cy="227558"/>
                </a:xfrm>
                <a:custGeom>
                  <a:avLst/>
                  <a:gdLst>
                    <a:gd name="connsiteX0" fmla="*/ 30935 w 32537"/>
                    <a:gd name="connsiteY0" fmla="*/ 6065 h 227558"/>
                    <a:gd name="connsiteX1" fmla="*/ 24908 w 32537"/>
                    <a:gd name="connsiteY1" fmla="*/ 17322 h 227558"/>
                    <a:gd name="connsiteX2" fmla="*/ 21097 w 32537"/>
                    <a:gd name="connsiteY2" fmla="*/ 30352 h 227558"/>
                    <a:gd name="connsiteX3" fmla="*/ 14981 w 32537"/>
                    <a:gd name="connsiteY3" fmla="*/ 56853 h 227558"/>
                    <a:gd name="connsiteX4" fmla="*/ 9485 w 32537"/>
                    <a:gd name="connsiteY4" fmla="*/ 114821 h 227558"/>
                    <a:gd name="connsiteX5" fmla="*/ 14183 w 32537"/>
                    <a:gd name="connsiteY5" fmla="*/ 172346 h 227558"/>
                    <a:gd name="connsiteX6" fmla="*/ 20299 w 32537"/>
                    <a:gd name="connsiteY6" fmla="*/ 200354 h 227558"/>
                    <a:gd name="connsiteX7" fmla="*/ 24110 w 32537"/>
                    <a:gd name="connsiteY7" fmla="*/ 213738 h 227558"/>
                    <a:gd name="connsiteX8" fmla="*/ 25440 w 32537"/>
                    <a:gd name="connsiteY8" fmla="*/ 226059 h 227558"/>
                    <a:gd name="connsiteX9" fmla="*/ 21008 w 32537"/>
                    <a:gd name="connsiteY9" fmla="*/ 227123 h 227558"/>
                    <a:gd name="connsiteX10" fmla="*/ 12410 w 32537"/>
                    <a:gd name="connsiteY10" fmla="*/ 207534 h 227558"/>
                    <a:gd name="connsiteX11" fmla="*/ 6649 w 32537"/>
                    <a:gd name="connsiteY11" fmla="*/ 183425 h 227558"/>
                    <a:gd name="connsiteX12" fmla="*/ 533 w 32537"/>
                    <a:gd name="connsiteY12" fmla="*/ 135207 h 227558"/>
                    <a:gd name="connsiteX13" fmla="*/ 9574 w 32537"/>
                    <a:gd name="connsiteY13" fmla="*/ 38063 h 227558"/>
                    <a:gd name="connsiteX14" fmla="*/ 17462 w 32537"/>
                    <a:gd name="connsiteY14" fmla="*/ 12093 h 227558"/>
                    <a:gd name="connsiteX15" fmla="*/ 29251 w 32537"/>
                    <a:gd name="connsiteY15" fmla="*/ 38 h 227558"/>
                    <a:gd name="connsiteX16" fmla="*/ 30935 w 32537"/>
                    <a:gd name="connsiteY16" fmla="*/ 6065 h 227558"/>
                    <a:gd name="connsiteX17" fmla="*/ 30935 w 32537"/>
                    <a:gd name="connsiteY17" fmla="*/ 6065 h 22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2537" h="227558">
                      <a:moveTo>
                        <a:pt x="30935" y="6065"/>
                      </a:moveTo>
                      <a:cubicBezTo>
                        <a:pt x="26858" y="7927"/>
                        <a:pt x="26060" y="13422"/>
                        <a:pt x="24908" y="17322"/>
                      </a:cubicBezTo>
                      <a:cubicBezTo>
                        <a:pt x="23578" y="21665"/>
                        <a:pt x="22249" y="26008"/>
                        <a:pt x="21097" y="30352"/>
                      </a:cubicBezTo>
                      <a:cubicBezTo>
                        <a:pt x="18703" y="39038"/>
                        <a:pt x="16665" y="47901"/>
                        <a:pt x="14981" y="56853"/>
                      </a:cubicBezTo>
                      <a:cubicBezTo>
                        <a:pt x="11435" y="75910"/>
                        <a:pt x="9574" y="95321"/>
                        <a:pt x="9485" y="114821"/>
                      </a:cubicBezTo>
                      <a:cubicBezTo>
                        <a:pt x="9397" y="133966"/>
                        <a:pt x="10903" y="153289"/>
                        <a:pt x="14183" y="172346"/>
                      </a:cubicBezTo>
                      <a:cubicBezTo>
                        <a:pt x="15778" y="181741"/>
                        <a:pt x="17817" y="191137"/>
                        <a:pt x="20299" y="200354"/>
                      </a:cubicBezTo>
                      <a:cubicBezTo>
                        <a:pt x="21451" y="204786"/>
                        <a:pt x="22780" y="209307"/>
                        <a:pt x="24110" y="213738"/>
                      </a:cubicBezTo>
                      <a:cubicBezTo>
                        <a:pt x="25440" y="218170"/>
                        <a:pt x="27301" y="221804"/>
                        <a:pt x="25440" y="226059"/>
                      </a:cubicBezTo>
                      <a:cubicBezTo>
                        <a:pt x="24730" y="227654"/>
                        <a:pt x="22426" y="227920"/>
                        <a:pt x="21008" y="227123"/>
                      </a:cubicBezTo>
                      <a:cubicBezTo>
                        <a:pt x="15158" y="223666"/>
                        <a:pt x="14094" y="213473"/>
                        <a:pt x="12410" y="207534"/>
                      </a:cubicBezTo>
                      <a:cubicBezTo>
                        <a:pt x="10194" y="199557"/>
                        <a:pt x="8244" y="191491"/>
                        <a:pt x="6649" y="183425"/>
                      </a:cubicBezTo>
                      <a:cubicBezTo>
                        <a:pt x="3458" y="167471"/>
                        <a:pt x="1419" y="151339"/>
                        <a:pt x="533" y="135207"/>
                      </a:cubicBezTo>
                      <a:cubicBezTo>
                        <a:pt x="-1328" y="102412"/>
                        <a:pt x="1685" y="69529"/>
                        <a:pt x="9574" y="38063"/>
                      </a:cubicBezTo>
                      <a:cubicBezTo>
                        <a:pt x="11790" y="29288"/>
                        <a:pt x="14360" y="20602"/>
                        <a:pt x="17462" y="12093"/>
                      </a:cubicBezTo>
                      <a:cubicBezTo>
                        <a:pt x="19501" y="6509"/>
                        <a:pt x="21983" y="-582"/>
                        <a:pt x="29251" y="38"/>
                      </a:cubicBezTo>
                      <a:cubicBezTo>
                        <a:pt x="32176" y="304"/>
                        <a:pt x="34037" y="4647"/>
                        <a:pt x="30935" y="6065"/>
                      </a:cubicBezTo>
                      <a:lnTo>
                        <a:pt x="30935" y="60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0" name="任意多边形: 形状 459"/>
                <p:cNvSpPr/>
                <p:nvPr>
                  <p:custDataLst>
                    <p:tags r:id="rId202"/>
                  </p:custDataLst>
                </p:nvPr>
              </p:nvSpPr>
              <p:spPr>
                <a:xfrm>
                  <a:off x="9780081" y="5086298"/>
                  <a:ext cx="174443" cy="15436"/>
                </a:xfrm>
                <a:custGeom>
                  <a:avLst/>
                  <a:gdLst>
                    <a:gd name="connsiteX0" fmla="*/ 174311 w 174443"/>
                    <a:gd name="connsiteY0" fmla="*/ 14807 h 15436"/>
                    <a:gd name="connsiteX1" fmla="*/ 153482 w 174443"/>
                    <a:gd name="connsiteY1" fmla="*/ 14629 h 15436"/>
                    <a:gd name="connsiteX2" fmla="*/ 132564 w 174443"/>
                    <a:gd name="connsiteY2" fmla="*/ 13300 h 15436"/>
                    <a:gd name="connsiteX3" fmla="*/ 87271 w 174443"/>
                    <a:gd name="connsiteY3" fmla="*/ 12679 h 15436"/>
                    <a:gd name="connsiteX4" fmla="*/ 43042 w 174443"/>
                    <a:gd name="connsiteY4" fmla="*/ 11616 h 15436"/>
                    <a:gd name="connsiteX5" fmla="*/ 1117 w 174443"/>
                    <a:gd name="connsiteY5" fmla="*/ 3993 h 15436"/>
                    <a:gd name="connsiteX6" fmla="*/ 2092 w 174443"/>
                    <a:gd name="connsiteY6" fmla="*/ 93 h 15436"/>
                    <a:gd name="connsiteX7" fmla="*/ 45967 w 174443"/>
                    <a:gd name="connsiteY7" fmla="*/ 2929 h 15436"/>
                    <a:gd name="connsiteX8" fmla="*/ 90196 w 174443"/>
                    <a:gd name="connsiteY8" fmla="*/ 4170 h 15436"/>
                    <a:gd name="connsiteX9" fmla="*/ 133361 w 174443"/>
                    <a:gd name="connsiteY9" fmla="*/ 5854 h 15436"/>
                    <a:gd name="connsiteX10" fmla="*/ 174311 w 174443"/>
                    <a:gd name="connsiteY10" fmla="*/ 14275 h 15436"/>
                    <a:gd name="connsiteX11" fmla="*/ 174311 w 174443"/>
                    <a:gd name="connsiteY11" fmla="*/ 14807 h 15436"/>
                    <a:gd name="connsiteX12" fmla="*/ 174311 w 174443"/>
                    <a:gd name="connsiteY12" fmla="*/ 14807 h 15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4443" h="15436">
                      <a:moveTo>
                        <a:pt x="174311" y="14807"/>
                      </a:moveTo>
                      <a:cubicBezTo>
                        <a:pt x="167575" y="16048"/>
                        <a:pt x="160395" y="15161"/>
                        <a:pt x="153482" y="14629"/>
                      </a:cubicBezTo>
                      <a:cubicBezTo>
                        <a:pt x="146479" y="14098"/>
                        <a:pt x="139477" y="13654"/>
                        <a:pt x="132564" y="13300"/>
                      </a:cubicBezTo>
                      <a:cubicBezTo>
                        <a:pt x="117496" y="12591"/>
                        <a:pt x="102339" y="12679"/>
                        <a:pt x="87271" y="12679"/>
                      </a:cubicBezTo>
                      <a:cubicBezTo>
                        <a:pt x="72557" y="12679"/>
                        <a:pt x="57755" y="12502"/>
                        <a:pt x="43042" y="11616"/>
                      </a:cubicBezTo>
                      <a:cubicBezTo>
                        <a:pt x="28771" y="10729"/>
                        <a:pt x="14590" y="10020"/>
                        <a:pt x="1117" y="3993"/>
                      </a:cubicBezTo>
                      <a:cubicBezTo>
                        <a:pt x="-1010" y="3018"/>
                        <a:pt x="231" y="182"/>
                        <a:pt x="2092" y="93"/>
                      </a:cubicBezTo>
                      <a:cubicBezTo>
                        <a:pt x="16717" y="-528"/>
                        <a:pt x="31342" y="2132"/>
                        <a:pt x="45967" y="2929"/>
                      </a:cubicBezTo>
                      <a:cubicBezTo>
                        <a:pt x="60680" y="3727"/>
                        <a:pt x="75482" y="3904"/>
                        <a:pt x="90196" y="4170"/>
                      </a:cubicBezTo>
                      <a:cubicBezTo>
                        <a:pt x="104555" y="4436"/>
                        <a:pt x="119003" y="4791"/>
                        <a:pt x="133361" y="5854"/>
                      </a:cubicBezTo>
                      <a:cubicBezTo>
                        <a:pt x="146479" y="6829"/>
                        <a:pt x="162611" y="7184"/>
                        <a:pt x="174311" y="14275"/>
                      </a:cubicBezTo>
                      <a:cubicBezTo>
                        <a:pt x="174488" y="14541"/>
                        <a:pt x="174488" y="14807"/>
                        <a:pt x="174311" y="14807"/>
                      </a:cubicBezTo>
                      <a:lnTo>
                        <a:pt x="174311" y="148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1" name="任意多边形: 形状 460"/>
                <p:cNvSpPr/>
                <p:nvPr>
                  <p:custDataLst>
                    <p:tags r:id="rId203"/>
                  </p:custDataLst>
                </p:nvPr>
              </p:nvSpPr>
              <p:spPr>
                <a:xfrm>
                  <a:off x="8363782" y="4934773"/>
                  <a:ext cx="1590450" cy="169047"/>
                </a:xfrm>
                <a:custGeom>
                  <a:avLst/>
                  <a:gdLst>
                    <a:gd name="connsiteX0" fmla="*/ 1588305 w 1590450"/>
                    <a:gd name="connsiteY0" fmla="*/ 168370 h 169047"/>
                    <a:gd name="connsiteX1" fmla="*/ 1582367 w 1590450"/>
                    <a:gd name="connsiteY1" fmla="*/ 143818 h 169047"/>
                    <a:gd name="connsiteX2" fmla="*/ 1579442 w 1590450"/>
                    <a:gd name="connsiteY2" fmla="*/ 116518 h 169047"/>
                    <a:gd name="connsiteX3" fmla="*/ 1578201 w 1590450"/>
                    <a:gd name="connsiteY3" fmla="*/ 61919 h 169047"/>
                    <a:gd name="connsiteX4" fmla="*/ 1582987 w 1590450"/>
                    <a:gd name="connsiteY4" fmla="*/ 66705 h 169047"/>
                    <a:gd name="connsiteX5" fmla="*/ 965198 w 1590450"/>
                    <a:gd name="connsiteY5" fmla="*/ 31783 h 169047"/>
                    <a:gd name="connsiteX6" fmla="*/ 350776 w 1590450"/>
                    <a:gd name="connsiteY6" fmla="*/ 10776 h 169047"/>
                    <a:gd name="connsiteX7" fmla="*/ 4477 w 1590450"/>
                    <a:gd name="connsiteY7" fmla="*/ 10067 h 169047"/>
                    <a:gd name="connsiteX8" fmla="*/ 4300 w 1590450"/>
                    <a:gd name="connsiteY8" fmla="*/ 1026 h 169047"/>
                    <a:gd name="connsiteX9" fmla="*/ 621469 w 1590450"/>
                    <a:gd name="connsiteY9" fmla="*/ 7940 h 169047"/>
                    <a:gd name="connsiteX10" fmla="*/ 1236068 w 1590450"/>
                    <a:gd name="connsiteY10" fmla="*/ 36658 h 169047"/>
                    <a:gd name="connsiteX11" fmla="*/ 1582810 w 1590450"/>
                    <a:gd name="connsiteY11" fmla="*/ 57310 h 169047"/>
                    <a:gd name="connsiteX12" fmla="*/ 1587597 w 1590450"/>
                    <a:gd name="connsiteY12" fmla="*/ 62096 h 169047"/>
                    <a:gd name="connsiteX13" fmla="*/ 1590255 w 1590450"/>
                    <a:gd name="connsiteY13" fmla="*/ 168104 h 169047"/>
                    <a:gd name="connsiteX14" fmla="*/ 1588305 w 1590450"/>
                    <a:gd name="connsiteY14" fmla="*/ 168370 h 169047"/>
                    <a:gd name="connsiteX15" fmla="*/ 1588305 w 1590450"/>
                    <a:gd name="connsiteY15" fmla="*/ 168370 h 169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90450" h="169047">
                      <a:moveTo>
                        <a:pt x="1588305" y="168370"/>
                      </a:moveTo>
                      <a:cubicBezTo>
                        <a:pt x="1585735" y="160039"/>
                        <a:pt x="1583519" y="152416"/>
                        <a:pt x="1582367" y="143818"/>
                      </a:cubicBezTo>
                      <a:cubicBezTo>
                        <a:pt x="1581126" y="134777"/>
                        <a:pt x="1580151" y="125648"/>
                        <a:pt x="1579442" y="116518"/>
                      </a:cubicBezTo>
                      <a:cubicBezTo>
                        <a:pt x="1578201" y="98348"/>
                        <a:pt x="1577935" y="80089"/>
                        <a:pt x="1578201" y="61919"/>
                      </a:cubicBezTo>
                      <a:cubicBezTo>
                        <a:pt x="1579797" y="63514"/>
                        <a:pt x="1581392" y="65110"/>
                        <a:pt x="1582987" y="66705"/>
                      </a:cubicBezTo>
                      <a:cubicBezTo>
                        <a:pt x="1377087" y="54385"/>
                        <a:pt x="1171098" y="41887"/>
                        <a:pt x="965198" y="31783"/>
                      </a:cubicBezTo>
                      <a:cubicBezTo>
                        <a:pt x="760361" y="21678"/>
                        <a:pt x="555524" y="13967"/>
                        <a:pt x="350776" y="10776"/>
                      </a:cubicBezTo>
                      <a:cubicBezTo>
                        <a:pt x="235284" y="9003"/>
                        <a:pt x="119792" y="8560"/>
                        <a:pt x="4477" y="10067"/>
                      </a:cubicBezTo>
                      <a:cubicBezTo>
                        <a:pt x="-1373" y="10156"/>
                        <a:pt x="-1550" y="1115"/>
                        <a:pt x="4300" y="1026"/>
                      </a:cubicBezTo>
                      <a:cubicBezTo>
                        <a:pt x="209846" y="-1721"/>
                        <a:pt x="415657" y="1204"/>
                        <a:pt x="621469" y="7940"/>
                      </a:cubicBezTo>
                      <a:cubicBezTo>
                        <a:pt x="826306" y="14676"/>
                        <a:pt x="1031231" y="25047"/>
                        <a:pt x="1236068" y="36658"/>
                      </a:cubicBezTo>
                      <a:cubicBezTo>
                        <a:pt x="1351649" y="43217"/>
                        <a:pt x="1467229" y="50308"/>
                        <a:pt x="1582810" y="57310"/>
                      </a:cubicBezTo>
                      <a:cubicBezTo>
                        <a:pt x="1585292" y="57487"/>
                        <a:pt x="1587597" y="59437"/>
                        <a:pt x="1587597" y="62096"/>
                      </a:cubicBezTo>
                      <a:cubicBezTo>
                        <a:pt x="1587065" y="97462"/>
                        <a:pt x="1591408" y="132916"/>
                        <a:pt x="1590255" y="168104"/>
                      </a:cubicBezTo>
                      <a:cubicBezTo>
                        <a:pt x="1590078" y="169168"/>
                        <a:pt x="1588571" y="169434"/>
                        <a:pt x="1588305" y="168370"/>
                      </a:cubicBezTo>
                      <a:lnTo>
                        <a:pt x="1588305" y="16837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2" name="任意多边形: 形状 461"/>
                <p:cNvSpPr/>
                <p:nvPr>
                  <p:custDataLst>
                    <p:tags r:id="rId204"/>
                  </p:custDataLst>
                </p:nvPr>
              </p:nvSpPr>
              <p:spPr>
                <a:xfrm>
                  <a:off x="8352525" y="4939906"/>
                  <a:ext cx="92830" cy="109701"/>
                </a:xfrm>
                <a:custGeom>
                  <a:avLst/>
                  <a:gdLst>
                    <a:gd name="connsiteX0" fmla="*/ 92670 w 92830"/>
                    <a:gd name="connsiteY0" fmla="*/ 104294 h 109701"/>
                    <a:gd name="connsiteX1" fmla="*/ 85845 w 92830"/>
                    <a:gd name="connsiteY1" fmla="*/ 107308 h 109701"/>
                    <a:gd name="connsiteX2" fmla="*/ 78666 w 92830"/>
                    <a:gd name="connsiteY2" fmla="*/ 108992 h 109701"/>
                    <a:gd name="connsiteX3" fmla="*/ 66346 w 92830"/>
                    <a:gd name="connsiteY3" fmla="*/ 109701 h 109701"/>
                    <a:gd name="connsiteX4" fmla="*/ 38780 w 92830"/>
                    <a:gd name="connsiteY4" fmla="*/ 107308 h 109701"/>
                    <a:gd name="connsiteX5" fmla="*/ 17862 w 92830"/>
                    <a:gd name="connsiteY5" fmla="*/ 98710 h 109701"/>
                    <a:gd name="connsiteX6" fmla="*/ 16887 w 92830"/>
                    <a:gd name="connsiteY6" fmla="*/ 87985 h 109701"/>
                    <a:gd name="connsiteX7" fmla="*/ 15203 w 92830"/>
                    <a:gd name="connsiteY7" fmla="*/ 75045 h 109701"/>
                    <a:gd name="connsiteX8" fmla="*/ 1730 w 92830"/>
                    <a:gd name="connsiteY8" fmla="*/ 25497 h 109701"/>
                    <a:gd name="connsiteX9" fmla="*/ 1996 w 92830"/>
                    <a:gd name="connsiteY9" fmla="*/ 3516 h 109701"/>
                    <a:gd name="connsiteX10" fmla="*/ 13873 w 92830"/>
                    <a:gd name="connsiteY10" fmla="*/ 4402 h 109701"/>
                    <a:gd name="connsiteX11" fmla="*/ 8378 w 92830"/>
                    <a:gd name="connsiteY11" fmla="*/ 7504 h 109701"/>
                    <a:gd name="connsiteX12" fmla="*/ 7669 w 92830"/>
                    <a:gd name="connsiteY12" fmla="*/ 6973 h 109701"/>
                    <a:gd name="connsiteX13" fmla="*/ 10239 w 92830"/>
                    <a:gd name="connsiteY13" fmla="*/ 8036 h 109701"/>
                    <a:gd name="connsiteX14" fmla="*/ 9530 w 92830"/>
                    <a:gd name="connsiteY14" fmla="*/ 7947 h 109701"/>
                    <a:gd name="connsiteX15" fmla="*/ 12189 w 92830"/>
                    <a:gd name="connsiteY15" fmla="*/ 6884 h 109701"/>
                    <a:gd name="connsiteX16" fmla="*/ 11392 w 92830"/>
                    <a:gd name="connsiteY16" fmla="*/ 8125 h 109701"/>
                    <a:gd name="connsiteX17" fmla="*/ 9973 w 92830"/>
                    <a:gd name="connsiteY17" fmla="*/ 11138 h 109701"/>
                    <a:gd name="connsiteX18" fmla="*/ 10505 w 92830"/>
                    <a:gd name="connsiteY18" fmla="*/ 21154 h 109701"/>
                    <a:gd name="connsiteX19" fmla="*/ 14671 w 92830"/>
                    <a:gd name="connsiteY19" fmla="*/ 39767 h 109701"/>
                    <a:gd name="connsiteX20" fmla="*/ 25130 w 92830"/>
                    <a:gd name="connsiteY20" fmla="*/ 78413 h 109701"/>
                    <a:gd name="connsiteX21" fmla="*/ 26105 w 92830"/>
                    <a:gd name="connsiteY21" fmla="*/ 87365 h 109701"/>
                    <a:gd name="connsiteX22" fmla="*/ 26637 w 92830"/>
                    <a:gd name="connsiteY22" fmla="*/ 95519 h 109701"/>
                    <a:gd name="connsiteX23" fmla="*/ 37273 w 92830"/>
                    <a:gd name="connsiteY23" fmla="*/ 97824 h 109701"/>
                    <a:gd name="connsiteX24" fmla="*/ 48264 w 92830"/>
                    <a:gd name="connsiteY24" fmla="*/ 99508 h 109701"/>
                    <a:gd name="connsiteX25" fmla="*/ 69980 w 92830"/>
                    <a:gd name="connsiteY25" fmla="*/ 101103 h 109701"/>
                    <a:gd name="connsiteX26" fmla="*/ 80350 w 92830"/>
                    <a:gd name="connsiteY26" fmla="*/ 101635 h 109701"/>
                    <a:gd name="connsiteX27" fmla="*/ 92582 w 92830"/>
                    <a:gd name="connsiteY27" fmla="*/ 103674 h 109701"/>
                    <a:gd name="connsiteX28" fmla="*/ 92670 w 92830"/>
                    <a:gd name="connsiteY28" fmla="*/ 104294 h 109701"/>
                    <a:gd name="connsiteX29" fmla="*/ 92670 w 92830"/>
                    <a:gd name="connsiteY29" fmla="*/ 104294 h 10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2830" h="109701">
                      <a:moveTo>
                        <a:pt x="92670" y="104294"/>
                      </a:moveTo>
                      <a:cubicBezTo>
                        <a:pt x="90011" y="104826"/>
                        <a:pt x="88239" y="106333"/>
                        <a:pt x="85845" y="107308"/>
                      </a:cubicBezTo>
                      <a:cubicBezTo>
                        <a:pt x="83630" y="108194"/>
                        <a:pt x="81059" y="108637"/>
                        <a:pt x="78666" y="108992"/>
                      </a:cubicBezTo>
                      <a:cubicBezTo>
                        <a:pt x="74677" y="109612"/>
                        <a:pt x="70423" y="109701"/>
                        <a:pt x="66346" y="109701"/>
                      </a:cubicBezTo>
                      <a:cubicBezTo>
                        <a:pt x="57128" y="109701"/>
                        <a:pt x="47909" y="108815"/>
                        <a:pt x="38780" y="107308"/>
                      </a:cubicBezTo>
                      <a:cubicBezTo>
                        <a:pt x="32221" y="106244"/>
                        <a:pt x="20964" y="106067"/>
                        <a:pt x="17862" y="98710"/>
                      </a:cubicBezTo>
                      <a:cubicBezTo>
                        <a:pt x="16444" y="95342"/>
                        <a:pt x="17064" y="91531"/>
                        <a:pt x="16887" y="87985"/>
                      </a:cubicBezTo>
                      <a:cubicBezTo>
                        <a:pt x="16710" y="83642"/>
                        <a:pt x="16089" y="79299"/>
                        <a:pt x="15203" y="75045"/>
                      </a:cubicBezTo>
                      <a:cubicBezTo>
                        <a:pt x="11746" y="58293"/>
                        <a:pt x="4567" y="42338"/>
                        <a:pt x="1730" y="25497"/>
                      </a:cubicBezTo>
                      <a:cubicBezTo>
                        <a:pt x="578" y="18938"/>
                        <a:pt x="-1638" y="9366"/>
                        <a:pt x="1996" y="3516"/>
                      </a:cubicBezTo>
                      <a:cubicBezTo>
                        <a:pt x="4921" y="-1182"/>
                        <a:pt x="11746" y="-1448"/>
                        <a:pt x="13873" y="4402"/>
                      </a:cubicBezTo>
                      <a:cubicBezTo>
                        <a:pt x="15203" y="7859"/>
                        <a:pt x="10771" y="9366"/>
                        <a:pt x="8378" y="7504"/>
                      </a:cubicBezTo>
                      <a:cubicBezTo>
                        <a:pt x="8112" y="7327"/>
                        <a:pt x="7935" y="7150"/>
                        <a:pt x="7669" y="6973"/>
                      </a:cubicBezTo>
                      <a:cubicBezTo>
                        <a:pt x="8555" y="7327"/>
                        <a:pt x="9353" y="7681"/>
                        <a:pt x="10239" y="8036"/>
                      </a:cubicBezTo>
                      <a:cubicBezTo>
                        <a:pt x="9973" y="8036"/>
                        <a:pt x="9796" y="7947"/>
                        <a:pt x="9530" y="7947"/>
                      </a:cubicBezTo>
                      <a:cubicBezTo>
                        <a:pt x="10417" y="7593"/>
                        <a:pt x="11303" y="7238"/>
                        <a:pt x="12189" y="6884"/>
                      </a:cubicBezTo>
                      <a:cubicBezTo>
                        <a:pt x="13785" y="5200"/>
                        <a:pt x="11746" y="7593"/>
                        <a:pt x="11392" y="8125"/>
                      </a:cubicBezTo>
                      <a:cubicBezTo>
                        <a:pt x="10505" y="9454"/>
                        <a:pt x="10239" y="9454"/>
                        <a:pt x="9973" y="11138"/>
                      </a:cubicBezTo>
                      <a:cubicBezTo>
                        <a:pt x="9530" y="14241"/>
                        <a:pt x="10151" y="18052"/>
                        <a:pt x="10505" y="21154"/>
                      </a:cubicBezTo>
                      <a:cubicBezTo>
                        <a:pt x="11303" y="27447"/>
                        <a:pt x="12898" y="33652"/>
                        <a:pt x="14671" y="39767"/>
                      </a:cubicBezTo>
                      <a:cubicBezTo>
                        <a:pt x="18394" y="52620"/>
                        <a:pt x="23003" y="65206"/>
                        <a:pt x="25130" y="78413"/>
                      </a:cubicBezTo>
                      <a:cubicBezTo>
                        <a:pt x="25573" y="81426"/>
                        <a:pt x="25928" y="84351"/>
                        <a:pt x="26105" y="87365"/>
                      </a:cubicBezTo>
                      <a:cubicBezTo>
                        <a:pt x="26194" y="89403"/>
                        <a:pt x="25219" y="94101"/>
                        <a:pt x="26637" y="95519"/>
                      </a:cubicBezTo>
                      <a:cubicBezTo>
                        <a:pt x="28144" y="97026"/>
                        <a:pt x="35235" y="97469"/>
                        <a:pt x="37273" y="97824"/>
                      </a:cubicBezTo>
                      <a:cubicBezTo>
                        <a:pt x="40907" y="98533"/>
                        <a:pt x="44541" y="99065"/>
                        <a:pt x="48264" y="99508"/>
                      </a:cubicBezTo>
                      <a:cubicBezTo>
                        <a:pt x="55532" y="100483"/>
                        <a:pt x="62712" y="100838"/>
                        <a:pt x="69980" y="101103"/>
                      </a:cubicBezTo>
                      <a:cubicBezTo>
                        <a:pt x="73436" y="101192"/>
                        <a:pt x="76893" y="101281"/>
                        <a:pt x="80350" y="101635"/>
                      </a:cubicBezTo>
                      <a:cubicBezTo>
                        <a:pt x="84339" y="101990"/>
                        <a:pt x="88682" y="103851"/>
                        <a:pt x="92582" y="103674"/>
                      </a:cubicBezTo>
                      <a:cubicBezTo>
                        <a:pt x="92848" y="103762"/>
                        <a:pt x="92936" y="104206"/>
                        <a:pt x="92670" y="104294"/>
                      </a:cubicBezTo>
                      <a:lnTo>
                        <a:pt x="92670" y="1042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3" name="任意多边形: 形状 462"/>
                <p:cNvSpPr/>
                <p:nvPr>
                  <p:custDataLst>
                    <p:tags r:id="rId205"/>
                  </p:custDataLst>
                </p:nvPr>
              </p:nvSpPr>
              <p:spPr>
                <a:xfrm>
                  <a:off x="9812575" y="4725839"/>
                  <a:ext cx="38352" cy="256965"/>
                </a:xfrm>
                <a:custGeom>
                  <a:avLst/>
                  <a:gdLst>
                    <a:gd name="connsiteX0" fmla="*/ 5230 w 38352"/>
                    <a:gd name="connsiteY0" fmla="*/ 71 h 256965"/>
                    <a:gd name="connsiteX1" fmla="*/ 11612 w 38352"/>
                    <a:gd name="connsiteY1" fmla="*/ 7428 h 256965"/>
                    <a:gd name="connsiteX2" fmla="*/ 17551 w 38352"/>
                    <a:gd name="connsiteY2" fmla="*/ 19216 h 256965"/>
                    <a:gd name="connsiteX3" fmla="*/ 26148 w 38352"/>
                    <a:gd name="connsiteY3" fmla="*/ 43946 h 256965"/>
                    <a:gd name="connsiteX4" fmla="*/ 36430 w 38352"/>
                    <a:gd name="connsiteY4" fmla="*/ 95266 h 256965"/>
                    <a:gd name="connsiteX5" fmla="*/ 29782 w 38352"/>
                    <a:gd name="connsiteY5" fmla="*/ 199679 h 256965"/>
                    <a:gd name="connsiteX6" fmla="*/ 9751 w 38352"/>
                    <a:gd name="connsiteY6" fmla="*/ 254544 h 256965"/>
                    <a:gd name="connsiteX7" fmla="*/ 1 w 38352"/>
                    <a:gd name="connsiteY7" fmla="*/ 251708 h 256965"/>
                    <a:gd name="connsiteX8" fmla="*/ 1330 w 38352"/>
                    <a:gd name="connsiteY8" fmla="*/ 243110 h 256965"/>
                    <a:gd name="connsiteX9" fmla="*/ 7003 w 38352"/>
                    <a:gd name="connsiteY9" fmla="*/ 242489 h 256965"/>
                    <a:gd name="connsiteX10" fmla="*/ 10283 w 38352"/>
                    <a:gd name="connsiteY10" fmla="*/ 250555 h 256965"/>
                    <a:gd name="connsiteX11" fmla="*/ 710 w 38352"/>
                    <a:gd name="connsiteY11" fmla="*/ 249049 h 256965"/>
                    <a:gd name="connsiteX12" fmla="*/ 18880 w 38352"/>
                    <a:gd name="connsiteY12" fmla="*/ 52455 h 256965"/>
                    <a:gd name="connsiteX13" fmla="*/ 10726 w 38352"/>
                    <a:gd name="connsiteY13" fmla="*/ 25687 h 256965"/>
                    <a:gd name="connsiteX14" fmla="*/ 6028 w 38352"/>
                    <a:gd name="connsiteY14" fmla="*/ 11594 h 256965"/>
                    <a:gd name="connsiteX15" fmla="*/ 4344 w 38352"/>
                    <a:gd name="connsiteY15" fmla="*/ 337 h 256965"/>
                    <a:gd name="connsiteX16" fmla="*/ 5230 w 38352"/>
                    <a:gd name="connsiteY16" fmla="*/ 71 h 256965"/>
                    <a:gd name="connsiteX17" fmla="*/ 5230 w 38352"/>
                    <a:gd name="connsiteY17" fmla="*/ 71 h 256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352" h="256965">
                      <a:moveTo>
                        <a:pt x="5230" y="71"/>
                      </a:moveTo>
                      <a:cubicBezTo>
                        <a:pt x="8421" y="1578"/>
                        <a:pt x="9839" y="4592"/>
                        <a:pt x="11612" y="7428"/>
                      </a:cubicBezTo>
                      <a:cubicBezTo>
                        <a:pt x="14005" y="11239"/>
                        <a:pt x="15867" y="15139"/>
                        <a:pt x="17551" y="19216"/>
                      </a:cubicBezTo>
                      <a:cubicBezTo>
                        <a:pt x="20919" y="27282"/>
                        <a:pt x="23666" y="35526"/>
                        <a:pt x="26148" y="43946"/>
                      </a:cubicBezTo>
                      <a:cubicBezTo>
                        <a:pt x="31112" y="60787"/>
                        <a:pt x="34480" y="77982"/>
                        <a:pt x="36430" y="95266"/>
                      </a:cubicBezTo>
                      <a:cubicBezTo>
                        <a:pt x="40419" y="130277"/>
                        <a:pt x="38203" y="165997"/>
                        <a:pt x="29782" y="199679"/>
                      </a:cubicBezTo>
                      <a:cubicBezTo>
                        <a:pt x="25085" y="218646"/>
                        <a:pt x="18526" y="237260"/>
                        <a:pt x="9751" y="254544"/>
                      </a:cubicBezTo>
                      <a:cubicBezTo>
                        <a:pt x="7446" y="259064"/>
                        <a:pt x="-88" y="256760"/>
                        <a:pt x="1" y="251708"/>
                      </a:cubicBezTo>
                      <a:cubicBezTo>
                        <a:pt x="1" y="248694"/>
                        <a:pt x="710" y="246035"/>
                        <a:pt x="1330" y="243110"/>
                      </a:cubicBezTo>
                      <a:cubicBezTo>
                        <a:pt x="1862" y="240717"/>
                        <a:pt x="5851" y="240008"/>
                        <a:pt x="7003" y="242489"/>
                      </a:cubicBezTo>
                      <a:cubicBezTo>
                        <a:pt x="8244" y="245149"/>
                        <a:pt x="9573" y="247719"/>
                        <a:pt x="10283" y="250555"/>
                      </a:cubicBezTo>
                      <a:cubicBezTo>
                        <a:pt x="7092" y="250023"/>
                        <a:pt x="3901" y="249580"/>
                        <a:pt x="710" y="249049"/>
                      </a:cubicBezTo>
                      <a:cubicBezTo>
                        <a:pt x="28896" y="188510"/>
                        <a:pt x="35898" y="119109"/>
                        <a:pt x="18880" y="52455"/>
                      </a:cubicBezTo>
                      <a:cubicBezTo>
                        <a:pt x="16576" y="43414"/>
                        <a:pt x="13739" y="34551"/>
                        <a:pt x="10726" y="25687"/>
                      </a:cubicBezTo>
                      <a:cubicBezTo>
                        <a:pt x="9130" y="20989"/>
                        <a:pt x="7269" y="16380"/>
                        <a:pt x="6028" y="11594"/>
                      </a:cubicBezTo>
                      <a:cubicBezTo>
                        <a:pt x="5053" y="7960"/>
                        <a:pt x="3280" y="3883"/>
                        <a:pt x="4344" y="337"/>
                      </a:cubicBezTo>
                      <a:cubicBezTo>
                        <a:pt x="4610" y="71"/>
                        <a:pt x="4964" y="-106"/>
                        <a:pt x="5230" y="71"/>
                      </a:cubicBezTo>
                      <a:lnTo>
                        <a:pt x="5230" y="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4" name="任意多边形: 形状 463"/>
                <p:cNvSpPr/>
                <p:nvPr>
                  <p:custDataLst>
                    <p:tags r:id="rId206"/>
                  </p:custDataLst>
                </p:nvPr>
              </p:nvSpPr>
              <p:spPr>
                <a:xfrm>
                  <a:off x="9137004" y="4682085"/>
                  <a:ext cx="30394" cy="274412"/>
                </a:xfrm>
                <a:custGeom>
                  <a:avLst/>
                  <a:gdLst>
                    <a:gd name="connsiteX0" fmla="*/ 2562 w 30394"/>
                    <a:gd name="connsiteY0" fmla="*/ 216 h 274412"/>
                    <a:gd name="connsiteX1" fmla="*/ 14084 w 30394"/>
                    <a:gd name="connsiteY1" fmla="*/ 21045 h 274412"/>
                    <a:gd name="connsiteX2" fmla="*/ 21530 w 30394"/>
                    <a:gd name="connsiteY2" fmla="*/ 46927 h 274412"/>
                    <a:gd name="connsiteX3" fmla="*/ 29330 w 30394"/>
                    <a:gd name="connsiteY3" fmla="*/ 100286 h 274412"/>
                    <a:gd name="connsiteX4" fmla="*/ 25075 w 30394"/>
                    <a:gd name="connsiteY4" fmla="*/ 209662 h 274412"/>
                    <a:gd name="connsiteX5" fmla="*/ 16300 w 30394"/>
                    <a:gd name="connsiteY5" fmla="*/ 271086 h 274412"/>
                    <a:gd name="connsiteX6" fmla="*/ 7171 w 30394"/>
                    <a:gd name="connsiteY6" fmla="*/ 267098 h 274412"/>
                    <a:gd name="connsiteX7" fmla="*/ 12932 w 30394"/>
                    <a:gd name="connsiteY7" fmla="*/ 259741 h 274412"/>
                    <a:gd name="connsiteX8" fmla="*/ 17187 w 30394"/>
                    <a:gd name="connsiteY8" fmla="*/ 261602 h 274412"/>
                    <a:gd name="connsiteX9" fmla="*/ 16211 w 30394"/>
                    <a:gd name="connsiteY9" fmla="*/ 271086 h 274412"/>
                    <a:gd name="connsiteX10" fmla="*/ 6462 w 30394"/>
                    <a:gd name="connsiteY10" fmla="*/ 269580 h 274412"/>
                    <a:gd name="connsiteX11" fmla="*/ 13730 w 30394"/>
                    <a:gd name="connsiteY11" fmla="*/ 217728 h 274412"/>
                    <a:gd name="connsiteX12" fmla="*/ 19048 w 30394"/>
                    <a:gd name="connsiteY12" fmla="*/ 162951 h 274412"/>
                    <a:gd name="connsiteX13" fmla="*/ 13641 w 30394"/>
                    <a:gd name="connsiteY13" fmla="*/ 57031 h 274412"/>
                    <a:gd name="connsiteX14" fmla="*/ 6550 w 30394"/>
                    <a:gd name="connsiteY14" fmla="*/ 28048 h 274412"/>
                    <a:gd name="connsiteX15" fmla="*/ 346 w 30394"/>
                    <a:gd name="connsiteY15" fmla="*/ 925 h 274412"/>
                    <a:gd name="connsiteX16" fmla="*/ 2562 w 30394"/>
                    <a:gd name="connsiteY16" fmla="*/ 216 h 274412"/>
                    <a:gd name="connsiteX17" fmla="*/ 2562 w 30394"/>
                    <a:gd name="connsiteY17" fmla="*/ 216 h 274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0394" h="274412">
                      <a:moveTo>
                        <a:pt x="2562" y="216"/>
                      </a:moveTo>
                      <a:cubicBezTo>
                        <a:pt x="9298" y="4825"/>
                        <a:pt x="11603" y="13777"/>
                        <a:pt x="14084" y="21045"/>
                      </a:cubicBezTo>
                      <a:cubicBezTo>
                        <a:pt x="17009" y="29554"/>
                        <a:pt x="19402" y="38241"/>
                        <a:pt x="21530" y="46927"/>
                      </a:cubicBezTo>
                      <a:cubicBezTo>
                        <a:pt x="25696" y="64477"/>
                        <a:pt x="28089" y="82381"/>
                        <a:pt x="29330" y="100286"/>
                      </a:cubicBezTo>
                      <a:cubicBezTo>
                        <a:pt x="31989" y="136981"/>
                        <a:pt x="29330" y="173587"/>
                        <a:pt x="25075" y="209662"/>
                      </a:cubicBezTo>
                      <a:cubicBezTo>
                        <a:pt x="22682" y="230048"/>
                        <a:pt x="20643" y="251143"/>
                        <a:pt x="16300" y="271086"/>
                      </a:cubicBezTo>
                      <a:cubicBezTo>
                        <a:pt x="13287" y="269757"/>
                        <a:pt x="10273" y="268427"/>
                        <a:pt x="7171" y="267098"/>
                      </a:cubicBezTo>
                      <a:cubicBezTo>
                        <a:pt x="8766" y="264261"/>
                        <a:pt x="10894" y="262223"/>
                        <a:pt x="12932" y="259741"/>
                      </a:cubicBezTo>
                      <a:cubicBezTo>
                        <a:pt x="14261" y="258146"/>
                        <a:pt x="17364" y="259475"/>
                        <a:pt x="17187" y="261602"/>
                      </a:cubicBezTo>
                      <a:cubicBezTo>
                        <a:pt x="17009" y="264882"/>
                        <a:pt x="17009" y="267895"/>
                        <a:pt x="16211" y="271086"/>
                      </a:cubicBezTo>
                      <a:cubicBezTo>
                        <a:pt x="14971" y="276227"/>
                        <a:pt x="6018" y="275163"/>
                        <a:pt x="6462" y="269580"/>
                      </a:cubicBezTo>
                      <a:cubicBezTo>
                        <a:pt x="8057" y="252207"/>
                        <a:pt x="11514" y="235012"/>
                        <a:pt x="13730" y="217728"/>
                      </a:cubicBezTo>
                      <a:cubicBezTo>
                        <a:pt x="16034" y="199557"/>
                        <a:pt x="17984" y="181298"/>
                        <a:pt x="19048" y="162951"/>
                      </a:cubicBezTo>
                      <a:cubicBezTo>
                        <a:pt x="21175" y="127851"/>
                        <a:pt x="20555" y="92043"/>
                        <a:pt x="13641" y="57031"/>
                      </a:cubicBezTo>
                      <a:cubicBezTo>
                        <a:pt x="11691" y="47281"/>
                        <a:pt x="9387" y="37620"/>
                        <a:pt x="6550" y="28048"/>
                      </a:cubicBezTo>
                      <a:cubicBezTo>
                        <a:pt x="4068" y="19627"/>
                        <a:pt x="-1427" y="9700"/>
                        <a:pt x="346" y="925"/>
                      </a:cubicBezTo>
                      <a:cubicBezTo>
                        <a:pt x="700" y="216"/>
                        <a:pt x="1853" y="-316"/>
                        <a:pt x="2562" y="216"/>
                      </a:cubicBezTo>
                      <a:lnTo>
                        <a:pt x="2562" y="2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5" name="任意多边形: 形状 464"/>
                <p:cNvSpPr/>
                <p:nvPr>
                  <p:custDataLst>
                    <p:tags r:id="rId207"/>
                  </p:custDataLst>
                </p:nvPr>
              </p:nvSpPr>
              <p:spPr>
                <a:xfrm>
                  <a:off x="8381354" y="4673406"/>
                  <a:ext cx="762478" cy="18667"/>
                </a:xfrm>
                <a:custGeom>
                  <a:avLst/>
                  <a:gdLst>
                    <a:gd name="connsiteX0" fmla="*/ 761935 w 762478"/>
                    <a:gd name="connsiteY0" fmla="*/ 13327 h 18667"/>
                    <a:gd name="connsiteX1" fmla="*/ 689165 w 762478"/>
                    <a:gd name="connsiteY1" fmla="*/ 17670 h 18667"/>
                    <a:gd name="connsiteX2" fmla="*/ 615420 w 762478"/>
                    <a:gd name="connsiteY2" fmla="*/ 18468 h 18667"/>
                    <a:gd name="connsiteX3" fmla="*/ 466690 w 762478"/>
                    <a:gd name="connsiteY3" fmla="*/ 18468 h 18667"/>
                    <a:gd name="connsiteX4" fmla="*/ 169052 w 762478"/>
                    <a:gd name="connsiteY4" fmla="*/ 14036 h 18667"/>
                    <a:gd name="connsiteX5" fmla="*/ 85291 w 762478"/>
                    <a:gd name="connsiteY5" fmla="*/ 11732 h 18667"/>
                    <a:gd name="connsiteX6" fmla="*/ 44519 w 762478"/>
                    <a:gd name="connsiteY6" fmla="*/ 10402 h 18667"/>
                    <a:gd name="connsiteX7" fmla="*/ 2683 w 762478"/>
                    <a:gd name="connsiteY7" fmla="*/ 7743 h 18667"/>
                    <a:gd name="connsiteX8" fmla="*/ 2506 w 762478"/>
                    <a:gd name="connsiteY8" fmla="*/ 741 h 18667"/>
                    <a:gd name="connsiteX9" fmla="*/ 38758 w 762478"/>
                    <a:gd name="connsiteY9" fmla="*/ 741 h 18667"/>
                    <a:gd name="connsiteX10" fmla="*/ 76250 w 762478"/>
                    <a:gd name="connsiteY10" fmla="*/ 1982 h 18667"/>
                    <a:gd name="connsiteX11" fmla="*/ 150172 w 762478"/>
                    <a:gd name="connsiteY11" fmla="*/ 4109 h 18667"/>
                    <a:gd name="connsiteX12" fmla="*/ 298991 w 762478"/>
                    <a:gd name="connsiteY12" fmla="*/ 7300 h 18667"/>
                    <a:gd name="connsiteX13" fmla="*/ 596541 w 762478"/>
                    <a:gd name="connsiteY13" fmla="*/ 9338 h 18667"/>
                    <a:gd name="connsiteX14" fmla="*/ 680213 w 762478"/>
                    <a:gd name="connsiteY14" fmla="*/ 9161 h 18667"/>
                    <a:gd name="connsiteX15" fmla="*/ 720985 w 762478"/>
                    <a:gd name="connsiteY15" fmla="*/ 9072 h 18667"/>
                    <a:gd name="connsiteX16" fmla="*/ 762024 w 762478"/>
                    <a:gd name="connsiteY16" fmla="*/ 11820 h 18667"/>
                    <a:gd name="connsiteX17" fmla="*/ 761935 w 762478"/>
                    <a:gd name="connsiteY17" fmla="*/ 13327 h 18667"/>
                    <a:gd name="connsiteX18" fmla="*/ 761935 w 762478"/>
                    <a:gd name="connsiteY18" fmla="*/ 13327 h 1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2478" h="18667">
                      <a:moveTo>
                        <a:pt x="761935" y="13327"/>
                      </a:moveTo>
                      <a:cubicBezTo>
                        <a:pt x="738535" y="18734"/>
                        <a:pt x="713185" y="17316"/>
                        <a:pt x="689165" y="17670"/>
                      </a:cubicBezTo>
                      <a:cubicBezTo>
                        <a:pt x="664613" y="18113"/>
                        <a:pt x="639973" y="18379"/>
                        <a:pt x="615420" y="18468"/>
                      </a:cubicBezTo>
                      <a:cubicBezTo>
                        <a:pt x="565873" y="18734"/>
                        <a:pt x="516237" y="18734"/>
                        <a:pt x="466690" y="18468"/>
                      </a:cubicBezTo>
                      <a:cubicBezTo>
                        <a:pt x="367507" y="17936"/>
                        <a:pt x="268324" y="16429"/>
                        <a:pt x="169052" y="14036"/>
                      </a:cubicBezTo>
                      <a:cubicBezTo>
                        <a:pt x="141132" y="13327"/>
                        <a:pt x="113211" y="12618"/>
                        <a:pt x="85291" y="11732"/>
                      </a:cubicBezTo>
                      <a:cubicBezTo>
                        <a:pt x="71730" y="11288"/>
                        <a:pt x="58080" y="10934"/>
                        <a:pt x="44519" y="10402"/>
                      </a:cubicBezTo>
                      <a:cubicBezTo>
                        <a:pt x="30603" y="9959"/>
                        <a:pt x="16510" y="10313"/>
                        <a:pt x="2683" y="7743"/>
                      </a:cubicBezTo>
                      <a:cubicBezTo>
                        <a:pt x="-774" y="7122"/>
                        <a:pt x="-951" y="1095"/>
                        <a:pt x="2506" y="741"/>
                      </a:cubicBezTo>
                      <a:cubicBezTo>
                        <a:pt x="14471" y="-677"/>
                        <a:pt x="26615" y="298"/>
                        <a:pt x="38758" y="741"/>
                      </a:cubicBezTo>
                      <a:cubicBezTo>
                        <a:pt x="51255" y="1184"/>
                        <a:pt x="63753" y="1539"/>
                        <a:pt x="76250" y="1982"/>
                      </a:cubicBezTo>
                      <a:cubicBezTo>
                        <a:pt x="100891" y="2779"/>
                        <a:pt x="125532" y="3489"/>
                        <a:pt x="150172" y="4109"/>
                      </a:cubicBezTo>
                      <a:cubicBezTo>
                        <a:pt x="199808" y="5439"/>
                        <a:pt x="249444" y="6502"/>
                        <a:pt x="298991" y="7300"/>
                      </a:cubicBezTo>
                      <a:cubicBezTo>
                        <a:pt x="398175" y="8895"/>
                        <a:pt x="497358" y="9516"/>
                        <a:pt x="596541" y="9338"/>
                      </a:cubicBezTo>
                      <a:cubicBezTo>
                        <a:pt x="624461" y="9250"/>
                        <a:pt x="652381" y="9161"/>
                        <a:pt x="680213" y="9161"/>
                      </a:cubicBezTo>
                      <a:cubicBezTo>
                        <a:pt x="693774" y="9161"/>
                        <a:pt x="707424" y="9161"/>
                        <a:pt x="720985" y="9072"/>
                      </a:cubicBezTo>
                      <a:cubicBezTo>
                        <a:pt x="734635" y="8984"/>
                        <a:pt x="748462" y="9161"/>
                        <a:pt x="762024" y="11820"/>
                      </a:cubicBezTo>
                      <a:cubicBezTo>
                        <a:pt x="762644" y="11909"/>
                        <a:pt x="762644" y="13150"/>
                        <a:pt x="761935" y="13327"/>
                      </a:cubicBezTo>
                      <a:lnTo>
                        <a:pt x="761935" y="133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6" name="任意多边形: 形状 465"/>
                <p:cNvSpPr/>
                <p:nvPr>
                  <p:custDataLst>
                    <p:tags r:id="rId208"/>
                  </p:custDataLst>
                </p:nvPr>
              </p:nvSpPr>
              <p:spPr>
                <a:xfrm>
                  <a:off x="8348982" y="4893073"/>
                  <a:ext cx="764570" cy="41655"/>
                </a:xfrm>
                <a:custGeom>
                  <a:avLst/>
                  <a:gdLst>
                    <a:gd name="connsiteX0" fmla="*/ 763639 w 764570"/>
                    <a:gd name="connsiteY0" fmla="*/ 28190 h 41655"/>
                    <a:gd name="connsiteX1" fmla="*/ 746089 w 764570"/>
                    <a:gd name="connsiteY1" fmla="*/ 29785 h 41655"/>
                    <a:gd name="connsiteX2" fmla="*/ 726235 w 764570"/>
                    <a:gd name="connsiteY2" fmla="*/ 29165 h 41655"/>
                    <a:gd name="connsiteX3" fmla="*/ 688742 w 764570"/>
                    <a:gd name="connsiteY3" fmla="*/ 27037 h 41655"/>
                    <a:gd name="connsiteX4" fmla="*/ 615972 w 764570"/>
                    <a:gd name="connsiteY4" fmla="*/ 22960 h 41655"/>
                    <a:gd name="connsiteX5" fmla="*/ 468217 w 764570"/>
                    <a:gd name="connsiteY5" fmla="*/ 16313 h 41655"/>
                    <a:gd name="connsiteX6" fmla="*/ 171642 w 764570"/>
                    <a:gd name="connsiteY6" fmla="*/ 10108 h 41655"/>
                    <a:gd name="connsiteX7" fmla="*/ 5273 w 764570"/>
                    <a:gd name="connsiteY7" fmla="*/ 10817 h 41655"/>
                    <a:gd name="connsiteX8" fmla="*/ 10325 w 764570"/>
                    <a:gd name="connsiteY8" fmla="*/ 5854 h 41655"/>
                    <a:gd name="connsiteX9" fmla="*/ 13694 w 764570"/>
                    <a:gd name="connsiteY9" fmla="*/ 38206 h 41655"/>
                    <a:gd name="connsiteX10" fmla="*/ 6514 w 764570"/>
                    <a:gd name="connsiteY10" fmla="*/ 39003 h 41655"/>
                    <a:gd name="connsiteX11" fmla="*/ 44 w 764570"/>
                    <a:gd name="connsiteY11" fmla="*/ 5588 h 41655"/>
                    <a:gd name="connsiteX12" fmla="*/ 5096 w 764570"/>
                    <a:gd name="connsiteY12" fmla="*/ 624 h 41655"/>
                    <a:gd name="connsiteX13" fmla="*/ 302645 w 764570"/>
                    <a:gd name="connsiteY13" fmla="*/ 1954 h 41655"/>
                    <a:gd name="connsiteX14" fmla="*/ 598245 w 764570"/>
                    <a:gd name="connsiteY14" fmla="*/ 12590 h 41655"/>
                    <a:gd name="connsiteX15" fmla="*/ 682094 w 764570"/>
                    <a:gd name="connsiteY15" fmla="*/ 17376 h 41655"/>
                    <a:gd name="connsiteX16" fmla="*/ 724019 w 764570"/>
                    <a:gd name="connsiteY16" fmla="*/ 20213 h 41655"/>
                    <a:gd name="connsiteX17" fmla="*/ 743873 w 764570"/>
                    <a:gd name="connsiteY17" fmla="*/ 22163 h 41655"/>
                    <a:gd name="connsiteX18" fmla="*/ 763993 w 764570"/>
                    <a:gd name="connsiteY18" fmla="*/ 26506 h 41655"/>
                    <a:gd name="connsiteX19" fmla="*/ 763639 w 764570"/>
                    <a:gd name="connsiteY19" fmla="*/ 28190 h 41655"/>
                    <a:gd name="connsiteX20" fmla="*/ 763639 w 764570"/>
                    <a:gd name="connsiteY20" fmla="*/ 28190 h 41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4570" h="41655">
                      <a:moveTo>
                        <a:pt x="763639" y="28190"/>
                      </a:moveTo>
                      <a:cubicBezTo>
                        <a:pt x="757789" y="28544"/>
                        <a:pt x="751939" y="29697"/>
                        <a:pt x="746089" y="29785"/>
                      </a:cubicBezTo>
                      <a:cubicBezTo>
                        <a:pt x="739530" y="29874"/>
                        <a:pt x="732882" y="29519"/>
                        <a:pt x="726235" y="29165"/>
                      </a:cubicBezTo>
                      <a:cubicBezTo>
                        <a:pt x="713737" y="28544"/>
                        <a:pt x="701239" y="27747"/>
                        <a:pt x="688742" y="27037"/>
                      </a:cubicBezTo>
                      <a:cubicBezTo>
                        <a:pt x="664456" y="25708"/>
                        <a:pt x="640258" y="24290"/>
                        <a:pt x="615972" y="22960"/>
                      </a:cubicBezTo>
                      <a:cubicBezTo>
                        <a:pt x="566691" y="20390"/>
                        <a:pt x="517409" y="18174"/>
                        <a:pt x="468217" y="16313"/>
                      </a:cubicBezTo>
                      <a:cubicBezTo>
                        <a:pt x="369299" y="12679"/>
                        <a:pt x="270471" y="10640"/>
                        <a:pt x="171642" y="10108"/>
                      </a:cubicBezTo>
                      <a:cubicBezTo>
                        <a:pt x="116156" y="9842"/>
                        <a:pt x="60759" y="10108"/>
                        <a:pt x="5273" y="10817"/>
                      </a:cubicBezTo>
                      <a:cubicBezTo>
                        <a:pt x="6957" y="9133"/>
                        <a:pt x="8641" y="7538"/>
                        <a:pt x="10325" y="5854"/>
                      </a:cubicBezTo>
                      <a:cubicBezTo>
                        <a:pt x="11921" y="16667"/>
                        <a:pt x="14137" y="27392"/>
                        <a:pt x="13694" y="38206"/>
                      </a:cubicBezTo>
                      <a:cubicBezTo>
                        <a:pt x="13516" y="42283"/>
                        <a:pt x="7932" y="42992"/>
                        <a:pt x="6514" y="39003"/>
                      </a:cubicBezTo>
                      <a:cubicBezTo>
                        <a:pt x="2703" y="28101"/>
                        <a:pt x="1728" y="16844"/>
                        <a:pt x="44" y="5588"/>
                      </a:cubicBezTo>
                      <a:cubicBezTo>
                        <a:pt x="-399" y="2751"/>
                        <a:pt x="2614" y="624"/>
                        <a:pt x="5096" y="624"/>
                      </a:cubicBezTo>
                      <a:cubicBezTo>
                        <a:pt x="104190" y="-528"/>
                        <a:pt x="203374" y="-85"/>
                        <a:pt x="302645" y="1954"/>
                      </a:cubicBezTo>
                      <a:cubicBezTo>
                        <a:pt x="401120" y="3992"/>
                        <a:pt x="499682" y="7538"/>
                        <a:pt x="598245" y="12590"/>
                      </a:cubicBezTo>
                      <a:cubicBezTo>
                        <a:pt x="626165" y="14008"/>
                        <a:pt x="654174" y="15515"/>
                        <a:pt x="682094" y="17376"/>
                      </a:cubicBezTo>
                      <a:cubicBezTo>
                        <a:pt x="696099" y="18263"/>
                        <a:pt x="710014" y="19149"/>
                        <a:pt x="724019" y="20213"/>
                      </a:cubicBezTo>
                      <a:cubicBezTo>
                        <a:pt x="730666" y="20744"/>
                        <a:pt x="737314" y="21276"/>
                        <a:pt x="743873" y="22163"/>
                      </a:cubicBezTo>
                      <a:cubicBezTo>
                        <a:pt x="750698" y="23049"/>
                        <a:pt x="757257" y="25176"/>
                        <a:pt x="763993" y="26506"/>
                      </a:cubicBezTo>
                      <a:cubicBezTo>
                        <a:pt x="764968" y="26683"/>
                        <a:pt x="764614" y="28190"/>
                        <a:pt x="763639" y="28190"/>
                      </a:cubicBezTo>
                      <a:lnTo>
                        <a:pt x="763639" y="2819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7" name="任意多边形: 形状 466"/>
                <p:cNvSpPr/>
                <p:nvPr>
                  <p:custDataLst>
                    <p:tags r:id="rId209"/>
                  </p:custDataLst>
                </p:nvPr>
              </p:nvSpPr>
              <p:spPr>
                <a:xfrm>
                  <a:off x="9103993" y="4726144"/>
                  <a:ext cx="21947" cy="193363"/>
                </a:xfrm>
                <a:custGeom>
                  <a:avLst/>
                  <a:gdLst>
                    <a:gd name="connsiteX0" fmla="*/ 119 w 21947"/>
                    <a:gd name="connsiteY0" fmla="*/ 187407 h 193363"/>
                    <a:gd name="connsiteX1" fmla="*/ 11553 w 21947"/>
                    <a:gd name="connsiteY1" fmla="*/ 97353 h 193363"/>
                    <a:gd name="connsiteX2" fmla="*/ 2423 w 21947"/>
                    <a:gd name="connsiteY2" fmla="*/ 6148 h 193363"/>
                    <a:gd name="connsiteX3" fmla="*/ 12084 w 21947"/>
                    <a:gd name="connsiteY3" fmla="*/ 3754 h 193363"/>
                    <a:gd name="connsiteX4" fmla="*/ 9248 w 21947"/>
                    <a:gd name="connsiteY4" fmla="*/ 190155 h 193363"/>
                    <a:gd name="connsiteX5" fmla="*/ 119 w 21947"/>
                    <a:gd name="connsiteY5" fmla="*/ 187407 h 193363"/>
                    <a:gd name="connsiteX6" fmla="*/ 119 w 21947"/>
                    <a:gd name="connsiteY6" fmla="*/ 187407 h 193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47" h="193363">
                      <a:moveTo>
                        <a:pt x="119" y="187407"/>
                      </a:moveTo>
                      <a:cubicBezTo>
                        <a:pt x="6589" y="157803"/>
                        <a:pt x="11109" y="128021"/>
                        <a:pt x="11553" y="97353"/>
                      </a:cubicBezTo>
                      <a:cubicBezTo>
                        <a:pt x="11996" y="66863"/>
                        <a:pt x="8982" y="36284"/>
                        <a:pt x="2423" y="6148"/>
                      </a:cubicBezTo>
                      <a:cubicBezTo>
                        <a:pt x="1094" y="-234"/>
                        <a:pt x="10755" y="-2628"/>
                        <a:pt x="12084" y="3754"/>
                      </a:cubicBezTo>
                      <a:cubicBezTo>
                        <a:pt x="25291" y="65001"/>
                        <a:pt x="26089" y="130769"/>
                        <a:pt x="9248" y="190155"/>
                      </a:cubicBezTo>
                      <a:cubicBezTo>
                        <a:pt x="7741" y="195916"/>
                        <a:pt x="-1122" y="193257"/>
                        <a:pt x="119" y="187407"/>
                      </a:cubicBezTo>
                      <a:lnTo>
                        <a:pt x="119" y="187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8" name="任意多边形: 形状 467"/>
                <p:cNvSpPr/>
                <p:nvPr>
                  <p:custDataLst>
                    <p:tags r:id="rId210"/>
                  </p:custDataLst>
                </p:nvPr>
              </p:nvSpPr>
              <p:spPr>
                <a:xfrm>
                  <a:off x="8340764" y="4666446"/>
                  <a:ext cx="766706" cy="66115"/>
                </a:xfrm>
                <a:custGeom>
                  <a:avLst/>
                  <a:gdLst>
                    <a:gd name="connsiteX0" fmla="*/ 763259 w 766706"/>
                    <a:gd name="connsiteY0" fmla="*/ 66023 h 66115"/>
                    <a:gd name="connsiteX1" fmla="*/ 615326 w 766706"/>
                    <a:gd name="connsiteY1" fmla="*/ 64427 h 66115"/>
                    <a:gd name="connsiteX2" fmla="*/ 467393 w 766706"/>
                    <a:gd name="connsiteY2" fmla="*/ 62034 h 66115"/>
                    <a:gd name="connsiteX3" fmla="*/ 172680 w 766706"/>
                    <a:gd name="connsiteY3" fmla="*/ 57159 h 66115"/>
                    <a:gd name="connsiteX4" fmla="*/ 6045 w 766706"/>
                    <a:gd name="connsiteY4" fmla="*/ 54412 h 66115"/>
                    <a:gd name="connsiteX5" fmla="*/ 1702 w 766706"/>
                    <a:gd name="connsiteY5" fmla="*/ 51132 h 66115"/>
                    <a:gd name="connsiteX6" fmla="*/ 14023 w 766706"/>
                    <a:gd name="connsiteY6" fmla="*/ 8676 h 66115"/>
                    <a:gd name="connsiteX7" fmla="*/ 58429 w 766706"/>
                    <a:gd name="connsiteY7" fmla="*/ 4421 h 66115"/>
                    <a:gd name="connsiteX8" fmla="*/ 53643 w 766706"/>
                    <a:gd name="connsiteY8" fmla="*/ 12664 h 66115"/>
                    <a:gd name="connsiteX9" fmla="*/ 19075 w 766706"/>
                    <a:gd name="connsiteY9" fmla="*/ 16032 h 66115"/>
                    <a:gd name="connsiteX10" fmla="*/ 10034 w 766706"/>
                    <a:gd name="connsiteY10" fmla="*/ 49005 h 66115"/>
                    <a:gd name="connsiteX11" fmla="*/ 5691 w 766706"/>
                    <a:gd name="connsiteY11" fmla="*/ 45725 h 66115"/>
                    <a:gd name="connsiteX12" fmla="*/ 301468 w 766706"/>
                    <a:gd name="connsiteY12" fmla="*/ 50512 h 66115"/>
                    <a:gd name="connsiteX13" fmla="*/ 596181 w 766706"/>
                    <a:gd name="connsiteY13" fmla="*/ 55298 h 66115"/>
                    <a:gd name="connsiteX14" fmla="*/ 762904 w 766706"/>
                    <a:gd name="connsiteY14" fmla="*/ 58755 h 66115"/>
                    <a:gd name="connsiteX15" fmla="*/ 763259 w 766706"/>
                    <a:gd name="connsiteY15" fmla="*/ 66023 h 66115"/>
                    <a:gd name="connsiteX16" fmla="*/ 763259 w 766706"/>
                    <a:gd name="connsiteY16" fmla="*/ 66023 h 66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66706" h="66115">
                      <a:moveTo>
                        <a:pt x="763259" y="66023"/>
                      </a:moveTo>
                      <a:cubicBezTo>
                        <a:pt x="713977" y="66466"/>
                        <a:pt x="664696" y="65225"/>
                        <a:pt x="615326" y="64427"/>
                      </a:cubicBezTo>
                      <a:cubicBezTo>
                        <a:pt x="566045" y="63630"/>
                        <a:pt x="516763" y="62832"/>
                        <a:pt x="467393" y="62034"/>
                      </a:cubicBezTo>
                      <a:cubicBezTo>
                        <a:pt x="369185" y="60439"/>
                        <a:pt x="270888" y="58755"/>
                        <a:pt x="172680" y="57159"/>
                      </a:cubicBezTo>
                      <a:cubicBezTo>
                        <a:pt x="117106" y="56273"/>
                        <a:pt x="61531" y="55298"/>
                        <a:pt x="6045" y="54412"/>
                      </a:cubicBezTo>
                      <a:cubicBezTo>
                        <a:pt x="4095" y="54412"/>
                        <a:pt x="2323" y="52993"/>
                        <a:pt x="1702" y="51132"/>
                      </a:cubicBezTo>
                      <a:cubicBezTo>
                        <a:pt x="-2818" y="35621"/>
                        <a:pt x="1791" y="18603"/>
                        <a:pt x="14023" y="8676"/>
                      </a:cubicBezTo>
                      <a:cubicBezTo>
                        <a:pt x="26432" y="-1340"/>
                        <a:pt x="43627" y="-2581"/>
                        <a:pt x="58429" y="4421"/>
                      </a:cubicBezTo>
                      <a:cubicBezTo>
                        <a:pt x="64190" y="7080"/>
                        <a:pt x="59404" y="15500"/>
                        <a:pt x="53643" y="12664"/>
                      </a:cubicBezTo>
                      <a:cubicBezTo>
                        <a:pt x="42475" y="7169"/>
                        <a:pt x="28293" y="8233"/>
                        <a:pt x="19075" y="16032"/>
                      </a:cubicBezTo>
                      <a:cubicBezTo>
                        <a:pt x="9768" y="23921"/>
                        <a:pt x="6577" y="37128"/>
                        <a:pt x="10034" y="49005"/>
                      </a:cubicBezTo>
                      <a:cubicBezTo>
                        <a:pt x="8616" y="47941"/>
                        <a:pt x="7198" y="46789"/>
                        <a:pt x="5691" y="45725"/>
                      </a:cubicBezTo>
                      <a:cubicBezTo>
                        <a:pt x="104254" y="47321"/>
                        <a:pt x="202905" y="48916"/>
                        <a:pt x="301468" y="50512"/>
                      </a:cubicBezTo>
                      <a:cubicBezTo>
                        <a:pt x="399676" y="52107"/>
                        <a:pt x="497973" y="53702"/>
                        <a:pt x="596181" y="55298"/>
                      </a:cubicBezTo>
                      <a:cubicBezTo>
                        <a:pt x="651755" y="56184"/>
                        <a:pt x="707330" y="56539"/>
                        <a:pt x="762904" y="58755"/>
                      </a:cubicBezTo>
                      <a:cubicBezTo>
                        <a:pt x="767868" y="58843"/>
                        <a:pt x="767956" y="66023"/>
                        <a:pt x="763259" y="66023"/>
                      </a:cubicBezTo>
                      <a:lnTo>
                        <a:pt x="763259" y="660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69" name="任意多边形: 形状 468"/>
                <p:cNvSpPr/>
                <p:nvPr>
                  <p:custDataLst>
                    <p:tags r:id="rId211"/>
                  </p:custDataLst>
                </p:nvPr>
              </p:nvSpPr>
              <p:spPr>
                <a:xfrm>
                  <a:off x="8379256" y="4715035"/>
                  <a:ext cx="34356" cy="182909"/>
                </a:xfrm>
                <a:custGeom>
                  <a:avLst/>
                  <a:gdLst>
                    <a:gd name="connsiteX0" fmla="*/ 6554 w 34356"/>
                    <a:gd name="connsiteY0" fmla="*/ 1834 h 182909"/>
                    <a:gd name="connsiteX1" fmla="*/ 23128 w 34356"/>
                    <a:gd name="connsiteY1" fmla="*/ 45709 h 182909"/>
                    <a:gd name="connsiteX2" fmla="*/ 32790 w 34356"/>
                    <a:gd name="connsiteY2" fmla="*/ 92420 h 182909"/>
                    <a:gd name="connsiteX3" fmla="*/ 33410 w 34356"/>
                    <a:gd name="connsiteY3" fmla="*/ 137624 h 182909"/>
                    <a:gd name="connsiteX4" fmla="*/ 23217 w 34356"/>
                    <a:gd name="connsiteY4" fmla="*/ 180612 h 182909"/>
                    <a:gd name="connsiteX5" fmla="*/ 14265 w 34356"/>
                    <a:gd name="connsiteY5" fmla="*/ 176712 h 182909"/>
                    <a:gd name="connsiteX6" fmla="*/ 23572 w 34356"/>
                    <a:gd name="connsiteY6" fmla="*/ 134521 h 182909"/>
                    <a:gd name="connsiteX7" fmla="*/ 22863 w 34356"/>
                    <a:gd name="connsiteY7" fmla="*/ 92242 h 182909"/>
                    <a:gd name="connsiteX8" fmla="*/ 13910 w 34356"/>
                    <a:gd name="connsiteY8" fmla="*/ 48102 h 182909"/>
                    <a:gd name="connsiteX9" fmla="*/ 83 w 34356"/>
                    <a:gd name="connsiteY9" fmla="*/ 4493 h 182909"/>
                    <a:gd name="connsiteX10" fmla="*/ 6554 w 34356"/>
                    <a:gd name="connsiteY10" fmla="*/ 1834 h 182909"/>
                    <a:gd name="connsiteX11" fmla="*/ 6554 w 34356"/>
                    <a:gd name="connsiteY11" fmla="*/ 1834 h 182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356" h="182909">
                      <a:moveTo>
                        <a:pt x="6554" y="1834"/>
                      </a:moveTo>
                      <a:cubicBezTo>
                        <a:pt x="14354" y="15218"/>
                        <a:pt x="18874" y="31084"/>
                        <a:pt x="23128" y="45709"/>
                      </a:cubicBezTo>
                      <a:cubicBezTo>
                        <a:pt x="27649" y="61042"/>
                        <a:pt x="30928" y="76642"/>
                        <a:pt x="32790" y="92420"/>
                      </a:cubicBezTo>
                      <a:cubicBezTo>
                        <a:pt x="34563" y="107488"/>
                        <a:pt x="34917" y="122644"/>
                        <a:pt x="33410" y="137624"/>
                      </a:cubicBezTo>
                      <a:cubicBezTo>
                        <a:pt x="31992" y="151983"/>
                        <a:pt x="29688" y="167760"/>
                        <a:pt x="23217" y="180612"/>
                      </a:cubicBezTo>
                      <a:cubicBezTo>
                        <a:pt x="20735" y="185487"/>
                        <a:pt x="13024" y="181853"/>
                        <a:pt x="14265" y="176712"/>
                      </a:cubicBezTo>
                      <a:cubicBezTo>
                        <a:pt x="17899" y="162530"/>
                        <a:pt x="22242" y="149235"/>
                        <a:pt x="23572" y="134521"/>
                      </a:cubicBezTo>
                      <a:cubicBezTo>
                        <a:pt x="24813" y="120517"/>
                        <a:pt x="24458" y="106335"/>
                        <a:pt x="22863" y="92242"/>
                      </a:cubicBezTo>
                      <a:cubicBezTo>
                        <a:pt x="21178" y="77352"/>
                        <a:pt x="17899" y="62638"/>
                        <a:pt x="13910" y="48102"/>
                      </a:cubicBezTo>
                      <a:cubicBezTo>
                        <a:pt x="9833" y="33477"/>
                        <a:pt x="3451" y="19207"/>
                        <a:pt x="83" y="4493"/>
                      </a:cubicBezTo>
                      <a:cubicBezTo>
                        <a:pt x="-714" y="593"/>
                        <a:pt x="4426" y="-1889"/>
                        <a:pt x="6554" y="1834"/>
                      </a:cubicBezTo>
                      <a:lnTo>
                        <a:pt x="6554" y="183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0" name="任意多边形: 形状 469"/>
                <p:cNvSpPr/>
                <p:nvPr>
                  <p:custDataLst>
                    <p:tags r:id="rId212"/>
                  </p:custDataLst>
                </p:nvPr>
              </p:nvSpPr>
              <p:spPr>
                <a:xfrm>
                  <a:off x="9132789" y="4684364"/>
                  <a:ext cx="688357" cy="43834"/>
                </a:xfrm>
                <a:custGeom>
                  <a:avLst/>
                  <a:gdLst>
                    <a:gd name="connsiteX0" fmla="*/ 687409 w 688357"/>
                    <a:gd name="connsiteY0" fmla="*/ 42876 h 43834"/>
                    <a:gd name="connsiteX1" fmla="*/ 654259 w 688357"/>
                    <a:gd name="connsiteY1" fmla="*/ 42698 h 43834"/>
                    <a:gd name="connsiteX2" fmla="*/ 620312 w 688357"/>
                    <a:gd name="connsiteY2" fmla="*/ 39950 h 43834"/>
                    <a:gd name="connsiteX3" fmla="*/ 551353 w 688357"/>
                    <a:gd name="connsiteY3" fmla="*/ 34810 h 43834"/>
                    <a:gd name="connsiteX4" fmla="*/ 413348 w 688357"/>
                    <a:gd name="connsiteY4" fmla="*/ 27630 h 43834"/>
                    <a:gd name="connsiteX5" fmla="*/ 137780 w 688357"/>
                    <a:gd name="connsiteY5" fmla="*/ 25680 h 43834"/>
                    <a:gd name="connsiteX6" fmla="*/ 68733 w 688357"/>
                    <a:gd name="connsiteY6" fmla="*/ 24705 h 43834"/>
                    <a:gd name="connsiteX7" fmla="*/ 2079 w 688357"/>
                    <a:gd name="connsiteY7" fmla="*/ 7687 h 43834"/>
                    <a:gd name="connsiteX8" fmla="*/ 5092 w 688357"/>
                    <a:gd name="connsiteY8" fmla="*/ 242 h 43834"/>
                    <a:gd name="connsiteX9" fmla="*/ 65630 w 688357"/>
                    <a:gd name="connsiteY9" fmla="*/ 15044 h 43834"/>
                    <a:gd name="connsiteX10" fmla="*/ 126789 w 688357"/>
                    <a:gd name="connsiteY10" fmla="*/ 16551 h 43834"/>
                    <a:gd name="connsiteX11" fmla="*/ 262047 w 688357"/>
                    <a:gd name="connsiteY11" fmla="*/ 15044 h 43834"/>
                    <a:gd name="connsiteX12" fmla="*/ 534690 w 688357"/>
                    <a:gd name="connsiteY12" fmla="*/ 24528 h 43834"/>
                    <a:gd name="connsiteX13" fmla="*/ 611359 w 688357"/>
                    <a:gd name="connsiteY13" fmla="*/ 30289 h 43834"/>
                    <a:gd name="connsiteX14" fmla="*/ 649650 w 688357"/>
                    <a:gd name="connsiteY14" fmla="*/ 33835 h 43834"/>
                    <a:gd name="connsiteX15" fmla="*/ 687231 w 688357"/>
                    <a:gd name="connsiteY15" fmla="*/ 40394 h 43834"/>
                    <a:gd name="connsiteX16" fmla="*/ 687409 w 688357"/>
                    <a:gd name="connsiteY16" fmla="*/ 42876 h 43834"/>
                    <a:gd name="connsiteX17" fmla="*/ 687409 w 688357"/>
                    <a:gd name="connsiteY17" fmla="*/ 42876 h 43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8357" h="43834">
                      <a:moveTo>
                        <a:pt x="687409" y="42876"/>
                      </a:moveTo>
                      <a:cubicBezTo>
                        <a:pt x="676418" y="44648"/>
                        <a:pt x="665516" y="43584"/>
                        <a:pt x="654259" y="42698"/>
                      </a:cubicBezTo>
                      <a:cubicBezTo>
                        <a:pt x="642914" y="41812"/>
                        <a:pt x="631657" y="40926"/>
                        <a:pt x="620312" y="39950"/>
                      </a:cubicBezTo>
                      <a:cubicBezTo>
                        <a:pt x="597355" y="38089"/>
                        <a:pt x="574310" y="36316"/>
                        <a:pt x="551353" y="34810"/>
                      </a:cubicBezTo>
                      <a:cubicBezTo>
                        <a:pt x="505351" y="31707"/>
                        <a:pt x="459350" y="29314"/>
                        <a:pt x="413348" y="27630"/>
                      </a:cubicBezTo>
                      <a:cubicBezTo>
                        <a:pt x="321433" y="24173"/>
                        <a:pt x="229518" y="23553"/>
                        <a:pt x="137780" y="25680"/>
                      </a:cubicBezTo>
                      <a:cubicBezTo>
                        <a:pt x="114823" y="26212"/>
                        <a:pt x="91778" y="26744"/>
                        <a:pt x="68733" y="24705"/>
                      </a:cubicBezTo>
                      <a:cubicBezTo>
                        <a:pt x="46397" y="22667"/>
                        <a:pt x="22288" y="18767"/>
                        <a:pt x="2079" y="7687"/>
                      </a:cubicBezTo>
                      <a:cubicBezTo>
                        <a:pt x="-2087" y="5383"/>
                        <a:pt x="572" y="-1354"/>
                        <a:pt x="5092" y="242"/>
                      </a:cubicBezTo>
                      <a:cubicBezTo>
                        <a:pt x="25124" y="7244"/>
                        <a:pt x="44535" y="12917"/>
                        <a:pt x="65630" y="15044"/>
                      </a:cubicBezTo>
                      <a:cubicBezTo>
                        <a:pt x="86017" y="17083"/>
                        <a:pt x="106403" y="16994"/>
                        <a:pt x="126789" y="16551"/>
                      </a:cubicBezTo>
                      <a:cubicBezTo>
                        <a:pt x="171816" y="15576"/>
                        <a:pt x="216931" y="14867"/>
                        <a:pt x="262047" y="15044"/>
                      </a:cubicBezTo>
                      <a:cubicBezTo>
                        <a:pt x="352898" y="15398"/>
                        <a:pt x="443838" y="18501"/>
                        <a:pt x="534690" y="24528"/>
                      </a:cubicBezTo>
                      <a:cubicBezTo>
                        <a:pt x="560217" y="26212"/>
                        <a:pt x="585832" y="28162"/>
                        <a:pt x="611359" y="30289"/>
                      </a:cubicBezTo>
                      <a:cubicBezTo>
                        <a:pt x="624123" y="31353"/>
                        <a:pt x="636887" y="32505"/>
                        <a:pt x="649650" y="33835"/>
                      </a:cubicBezTo>
                      <a:cubicBezTo>
                        <a:pt x="662325" y="35076"/>
                        <a:pt x="675088" y="35873"/>
                        <a:pt x="687231" y="40394"/>
                      </a:cubicBezTo>
                      <a:cubicBezTo>
                        <a:pt x="688561" y="40660"/>
                        <a:pt x="688827" y="42610"/>
                        <a:pt x="687409" y="42876"/>
                      </a:cubicBezTo>
                      <a:lnTo>
                        <a:pt x="687409" y="428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1" name="任意多边形: 形状 470"/>
                <p:cNvSpPr/>
                <p:nvPr>
                  <p:custDataLst>
                    <p:tags r:id="rId213"/>
                  </p:custDataLst>
                </p:nvPr>
              </p:nvSpPr>
              <p:spPr>
                <a:xfrm>
                  <a:off x="9790750" y="4472096"/>
                  <a:ext cx="39256" cy="250882"/>
                </a:xfrm>
                <a:custGeom>
                  <a:avLst/>
                  <a:gdLst>
                    <a:gd name="connsiteX0" fmla="*/ 1173 w 39256"/>
                    <a:gd name="connsiteY0" fmla="*/ 316 h 250882"/>
                    <a:gd name="connsiteX1" fmla="*/ 34678 w 39256"/>
                    <a:gd name="connsiteY1" fmla="*/ 93826 h 250882"/>
                    <a:gd name="connsiteX2" fmla="*/ 36362 w 39256"/>
                    <a:gd name="connsiteY2" fmla="*/ 193010 h 250882"/>
                    <a:gd name="connsiteX3" fmla="*/ 24130 w 39256"/>
                    <a:gd name="connsiteY3" fmla="*/ 247698 h 250882"/>
                    <a:gd name="connsiteX4" fmla="*/ 14823 w 39256"/>
                    <a:gd name="connsiteY4" fmla="*/ 244950 h 250882"/>
                    <a:gd name="connsiteX5" fmla="*/ 16419 w 39256"/>
                    <a:gd name="connsiteY5" fmla="*/ 53497 h 250882"/>
                    <a:gd name="connsiteX6" fmla="*/ 21 w 39256"/>
                    <a:gd name="connsiteY6" fmla="*/ 848 h 250882"/>
                    <a:gd name="connsiteX7" fmla="*/ 1173 w 39256"/>
                    <a:gd name="connsiteY7" fmla="*/ 316 h 250882"/>
                    <a:gd name="connsiteX8" fmla="*/ 1173 w 39256"/>
                    <a:gd name="connsiteY8" fmla="*/ 316 h 250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256" h="250882">
                      <a:moveTo>
                        <a:pt x="1173" y="316"/>
                      </a:moveTo>
                      <a:cubicBezTo>
                        <a:pt x="20762" y="27350"/>
                        <a:pt x="29360" y="61740"/>
                        <a:pt x="34678" y="93826"/>
                      </a:cubicBezTo>
                      <a:cubicBezTo>
                        <a:pt x="40173" y="126888"/>
                        <a:pt x="40705" y="160215"/>
                        <a:pt x="36362" y="193010"/>
                      </a:cubicBezTo>
                      <a:cubicBezTo>
                        <a:pt x="33880" y="211623"/>
                        <a:pt x="29803" y="229882"/>
                        <a:pt x="24130" y="247698"/>
                      </a:cubicBezTo>
                      <a:cubicBezTo>
                        <a:pt x="22269" y="253459"/>
                        <a:pt x="12962" y="250711"/>
                        <a:pt x="14823" y="244950"/>
                      </a:cubicBezTo>
                      <a:cubicBezTo>
                        <a:pt x="34235" y="183880"/>
                        <a:pt x="34678" y="116606"/>
                        <a:pt x="16419" y="53497"/>
                      </a:cubicBezTo>
                      <a:cubicBezTo>
                        <a:pt x="11278" y="35770"/>
                        <a:pt x="4896" y="18575"/>
                        <a:pt x="21" y="848"/>
                      </a:cubicBezTo>
                      <a:cubicBezTo>
                        <a:pt x="-156" y="50"/>
                        <a:pt x="819" y="-305"/>
                        <a:pt x="1173" y="316"/>
                      </a:cubicBezTo>
                      <a:lnTo>
                        <a:pt x="1173" y="3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2" name="任意多边形: 形状 471"/>
                <p:cNvSpPr/>
                <p:nvPr>
                  <p:custDataLst>
                    <p:tags r:id="rId214"/>
                  </p:custDataLst>
                </p:nvPr>
              </p:nvSpPr>
              <p:spPr>
                <a:xfrm>
                  <a:off x="8382883" y="4476732"/>
                  <a:ext cx="1413428" cy="9646"/>
                </a:xfrm>
                <a:custGeom>
                  <a:avLst/>
                  <a:gdLst>
                    <a:gd name="connsiteX0" fmla="*/ 1410724 w 1413428"/>
                    <a:gd name="connsiteY0" fmla="*/ 7735 h 9646"/>
                    <a:gd name="connsiteX1" fmla="*/ 1340525 w 1413428"/>
                    <a:gd name="connsiteY1" fmla="*/ 9596 h 9646"/>
                    <a:gd name="connsiteX2" fmla="*/ 1273162 w 1413428"/>
                    <a:gd name="connsiteY2" fmla="*/ 9596 h 9646"/>
                    <a:gd name="connsiteX3" fmla="*/ 1135600 w 1413428"/>
                    <a:gd name="connsiteY3" fmla="*/ 9596 h 9646"/>
                    <a:gd name="connsiteX4" fmla="*/ 860475 w 1413428"/>
                    <a:gd name="connsiteY4" fmla="*/ 9596 h 9646"/>
                    <a:gd name="connsiteX5" fmla="*/ 312973 w 1413428"/>
                    <a:gd name="connsiteY5" fmla="*/ 9242 h 9646"/>
                    <a:gd name="connsiteX6" fmla="*/ 4078 w 1413428"/>
                    <a:gd name="connsiteY6" fmla="*/ 8976 h 9646"/>
                    <a:gd name="connsiteX7" fmla="*/ 3901 w 1413428"/>
                    <a:gd name="connsiteY7" fmla="*/ 733 h 9646"/>
                    <a:gd name="connsiteX8" fmla="*/ 554239 w 1413428"/>
                    <a:gd name="connsiteY8" fmla="*/ 201 h 9646"/>
                    <a:gd name="connsiteX9" fmla="*/ 1101741 w 1413428"/>
                    <a:gd name="connsiteY9" fmla="*/ 112 h 9646"/>
                    <a:gd name="connsiteX10" fmla="*/ 1256144 w 1413428"/>
                    <a:gd name="connsiteY10" fmla="*/ 112 h 9646"/>
                    <a:gd name="connsiteX11" fmla="*/ 1331927 w 1413428"/>
                    <a:gd name="connsiteY11" fmla="*/ 112 h 9646"/>
                    <a:gd name="connsiteX12" fmla="*/ 1410547 w 1413428"/>
                    <a:gd name="connsiteY12" fmla="*/ 1973 h 9646"/>
                    <a:gd name="connsiteX13" fmla="*/ 1410724 w 1413428"/>
                    <a:gd name="connsiteY13" fmla="*/ 7735 h 9646"/>
                    <a:gd name="connsiteX14" fmla="*/ 1410724 w 1413428"/>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13428" h="9646">
                      <a:moveTo>
                        <a:pt x="1410724" y="7735"/>
                      </a:moveTo>
                      <a:cubicBezTo>
                        <a:pt x="1387502" y="10128"/>
                        <a:pt x="1364013" y="9596"/>
                        <a:pt x="1340525" y="9596"/>
                      </a:cubicBezTo>
                      <a:cubicBezTo>
                        <a:pt x="1318100" y="9596"/>
                        <a:pt x="1295587" y="9596"/>
                        <a:pt x="1273162" y="9596"/>
                      </a:cubicBezTo>
                      <a:cubicBezTo>
                        <a:pt x="1227337" y="9596"/>
                        <a:pt x="1181424" y="9596"/>
                        <a:pt x="1135600" y="9596"/>
                      </a:cubicBezTo>
                      <a:cubicBezTo>
                        <a:pt x="1043862" y="9596"/>
                        <a:pt x="952124" y="9596"/>
                        <a:pt x="860475" y="9596"/>
                      </a:cubicBezTo>
                      <a:cubicBezTo>
                        <a:pt x="677974" y="9596"/>
                        <a:pt x="495474" y="9419"/>
                        <a:pt x="312973" y="9242"/>
                      </a:cubicBezTo>
                      <a:cubicBezTo>
                        <a:pt x="209979" y="9153"/>
                        <a:pt x="107073" y="8976"/>
                        <a:pt x="4078" y="8976"/>
                      </a:cubicBezTo>
                      <a:cubicBezTo>
                        <a:pt x="-1240" y="8976"/>
                        <a:pt x="-1417" y="733"/>
                        <a:pt x="3901" y="733"/>
                      </a:cubicBezTo>
                      <a:cubicBezTo>
                        <a:pt x="187377" y="733"/>
                        <a:pt x="370764" y="378"/>
                        <a:pt x="554239" y="201"/>
                      </a:cubicBezTo>
                      <a:cubicBezTo>
                        <a:pt x="736740" y="23"/>
                        <a:pt x="919240" y="112"/>
                        <a:pt x="1101741" y="112"/>
                      </a:cubicBezTo>
                      <a:cubicBezTo>
                        <a:pt x="1153238" y="112"/>
                        <a:pt x="1204735" y="112"/>
                        <a:pt x="1256144" y="112"/>
                      </a:cubicBezTo>
                      <a:cubicBezTo>
                        <a:pt x="1281405" y="112"/>
                        <a:pt x="1306666" y="112"/>
                        <a:pt x="1331927" y="112"/>
                      </a:cubicBezTo>
                      <a:cubicBezTo>
                        <a:pt x="1358075" y="112"/>
                        <a:pt x="1384399" y="-686"/>
                        <a:pt x="1410547" y="1973"/>
                      </a:cubicBezTo>
                      <a:cubicBezTo>
                        <a:pt x="1414358" y="2417"/>
                        <a:pt x="1414358" y="7380"/>
                        <a:pt x="1410724" y="7735"/>
                      </a:cubicBezTo>
                      <a:lnTo>
                        <a:pt x="141072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3" name="任意多边形: 形状 472"/>
                <p:cNvSpPr/>
                <p:nvPr>
                  <p:custDataLst>
                    <p:tags r:id="rId215"/>
                  </p:custDataLst>
                </p:nvPr>
              </p:nvSpPr>
              <p:spPr>
                <a:xfrm>
                  <a:off x="8379094" y="5701054"/>
                  <a:ext cx="1522659" cy="9646"/>
                </a:xfrm>
                <a:custGeom>
                  <a:avLst/>
                  <a:gdLst>
                    <a:gd name="connsiteX0" fmla="*/ 1519724 w 1522659"/>
                    <a:gd name="connsiteY0" fmla="*/ 7735 h 9646"/>
                    <a:gd name="connsiteX1" fmla="*/ 1444118 w 1522659"/>
                    <a:gd name="connsiteY1" fmla="*/ 9596 h 9646"/>
                    <a:gd name="connsiteX2" fmla="*/ 1371525 w 1522659"/>
                    <a:gd name="connsiteY2" fmla="*/ 9596 h 9646"/>
                    <a:gd name="connsiteX3" fmla="*/ 1223327 w 1522659"/>
                    <a:gd name="connsiteY3" fmla="*/ 9596 h 9646"/>
                    <a:gd name="connsiteX4" fmla="*/ 926929 w 1522659"/>
                    <a:gd name="connsiteY4" fmla="*/ 9596 h 9646"/>
                    <a:gd name="connsiteX5" fmla="*/ 337148 w 1522659"/>
                    <a:gd name="connsiteY5" fmla="*/ 9242 h 9646"/>
                    <a:gd name="connsiteX6" fmla="*/ 4411 w 1522659"/>
                    <a:gd name="connsiteY6" fmla="*/ 8976 h 9646"/>
                    <a:gd name="connsiteX7" fmla="*/ 4233 w 1522659"/>
                    <a:gd name="connsiteY7" fmla="*/ 733 h 9646"/>
                    <a:gd name="connsiteX8" fmla="*/ 597028 w 1522659"/>
                    <a:gd name="connsiteY8" fmla="*/ 201 h 9646"/>
                    <a:gd name="connsiteX9" fmla="*/ 1186809 w 1522659"/>
                    <a:gd name="connsiteY9" fmla="*/ 112 h 9646"/>
                    <a:gd name="connsiteX10" fmla="*/ 1353178 w 1522659"/>
                    <a:gd name="connsiteY10" fmla="*/ 112 h 9646"/>
                    <a:gd name="connsiteX11" fmla="*/ 1434811 w 1522659"/>
                    <a:gd name="connsiteY11" fmla="*/ 112 h 9646"/>
                    <a:gd name="connsiteX12" fmla="*/ 1519547 w 1522659"/>
                    <a:gd name="connsiteY12" fmla="*/ 1974 h 9646"/>
                    <a:gd name="connsiteX13" fmla="*/ 1519724 w 1522659"/>
                    <a:gd name="connsiteY13" fmla="*/ 7735 h 9646"/>
                    <a:gd name="connsiteX14" fmla="*/ 1519724 w 1522659"/>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22659" h="9646">
                      <a:moveTo>
                        <a:pt x="1519724" y="7735"/>
                      </a:moveTo>
                      <a:cubicBezTo>
                        <a:pt x="1494729" y="10128"/>
                        <a:pt x="1469379" y="9596"/>
                        <a:pt x="1444118" y="9596"/>
                      </a:cubicBezTo>
                      <a:cubicBezTo>
                        <a:pt x="1419920" y="9596"/>
                        <a:pt x="1395723" y="9596"/>
                        <a:pt x="1371525" y="9596"/>
                      </a:cubicBezTo>
                      <a:cubicBezTo>
                        <a:pt x="1322155" y="9596"/>
                        <a:pt x="1272696" y="9596"/>
                        <a:pt x="1223327" y="9596"/>
                      </a:cubicBezTo>
                      <a:cubicBezTo>
                        <a:pt x="1124498" y="9596"/>
                        <a:pt x="1025758" y="9596"/>
                        <a:pt x="926929" y="9596"/>
                      </a:cubicBezTo>
                      <a:cubicBezTo>
                        <a:pt x="730336" y="9596"/>
                        <a:pt x="533742" y="9419"/>
                        <a:pt x="337148" y="9242"/>
                      </a:cubicBezTo>
                      <a:cubicBezTo>
                        <a:pt x="226265" y="9153"/>
                        <a:pt x="115382" y="8976"/>
                        <a:pt x="4411" y="8976"/>
                      </a:cubicBezTo>
                      <a:cubicBezTo>
                        <a:pt x="-1351" y="8976"/>
                        <a:pt x="-1528" y="733"/>
                        <a:pt x="4233" y="733"/>
                      </a:cubicBezTo>
                      <a:cubicBezTo>
                        <a:pt x="201802" y="733"/>
                        <a:pt x="399459" y="378"/>
                        <a:pt x="597028" y="201"/>
                      </a:cubicBezTo>
                      <a:cubicBezTo>
                        <a:pt x="793622" y="23"/>
                        <a:pt x="990215" y="112"/>
                        <a:pt x="1186809" y="112"/>
                      </a:cubicBezTo>
                      <a:cubicBezTo>
                        <a:pt x="1242295" y="112"/>
                        <a:pt x="1297692" y="112"/>
                        <a:pt x="1353178" y="112"/>
                      </a:cubicBezTo>
                      <a:cubicBezTo>
                        <a:pt x="1380389" y="112"/>
                        <a:pt x="1407600" y="112"/>
                        <a:pt x="1434811" y="112"/>
                      </a:cubicBezTo>
                      <a:cubicBezTo>
                        <a:pt x="1462997" y="112"/>
                        <a:pt x="1491360" y="-685"/>
                        <a:pt x="1519547" y="1974"/>
                      </a:cubicBezTo>
                      <a:cubicBezTo>
                        <a:pt x="1523712" y="2417"/>
                        <a:pt x="1523624" y="7380"/>
                        <a:pt x="1519724" y="7735"/>
                      </a:cubicBezTo>
                      <a:lnTo>
                        <a:pt x="151972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4" name="任意多边形: 形状 473"/>
                <p:cNvSpPr/>
                <p:nvPr>
                  <p:custDataLst>
                    <p:tags r:id="rId216"/>
                  </p:custDataLst>
                </p:nvPr>
              </p:nvSpPr>
              <p:spPr>
                <a:xfrm>
                  <a:off x="8367428" y="4485087"/>
                  <a:ext cx="23368" cy="195247"/>
                </a:xfrm>
                <a:custGeom>
                  <a:avLst/>
                  <a:gdLst>
                    <a:gd name="connsiteX0" fmla="*/ 21750 w 23368"/>
                    <a:gd name="connsiteY0" fmla="*/ 443 h 195247"/>
                    <a:gd name="connsiteX1" fmla="*/ 19356 w 23368"/>
                    <a:gd name="connsiteY1" fmla="*/ 21627 h 195247"/>
                    <a:gd name="connsiteX2" fmla="*/ 14393 w 23368"/>
                    <a:gd name="connsiteY2" fmla="*/ 45647 h 195247"/>
                    <a:gd name="connsiteX3" fmla="*/ 10670 w 23368"/>
                    <a:gd name="connsiteY3" fmla="*/ 94663 h 195247"/>
                    <a:gd name="connsiteX4" fmla="*/ 12443 w 23368"/>
                    <a:gd name="connsiteY4" fmla="*/ 143678 h 195247"/>
                    <a:gd name="connsiteX5" fmla="*/ 14570 w 23368"/>
                    <a:gd name="connsiteY5" fmla="*/ 166546 h 195247"/>
                    <a:gd name="connsiteX6" fmla="*/ 22547 w 23368"/>
                    <a:gd name="connsiteY6" fmla="*/ 187642 h 195247"/>
                    <a:gd name="connsiteX7" fmla="*/ 14393 w 23368"/>
                    <a:gd name="connsiteY7" fmla="*/ 193757 h 195247"/>
                    <a:gd name="connsiteX8" fmla="*/ 1895 w 23368"/>
                    <a:gd name="connsiteY8" fmla="*/ 149440 h 195247"/>
                    <a:gd name="connsiteX9" fmla="*/ 123 w 23368"/>
                    <a:gd name="connsiteY9" fmla="*/ 96436 h 195247"/>
                    <a:gd name="connsiteX10" fmla="*/ 4909 w 23368"/>
                    <a:gd name="connsiteY10" fmla="*/ 44850 h 195247"/>
                    <a:gd name="connsiteX11" fmla="*/ 10404 w 23368"/>
                    <a:gd name="connsiteY11" fmla="*/ 19943 h 195247"/>
                    <a:gd name="connsiteX12" fmla="*/ 14481 w 23368"/>
                    <a:gd name="connsiteY12" fmla="*/ 6825 h 195247"/>
                    <a:gd name="connsiteX13" fmla="*/ 20952 w 23368"/>
                    <a:gd name="connsiteY13" fmla="*/ 0 h 195247"/>
                    <a:gd name="connsiteX14" fmla="*/ 21750 w 23368"/>
                    <a:gd name="connsiteY14" fmla="*/ 443 h 195247"/>
                    <a:gd name="connsiteX15" fmla="*/ 21750 w 23368"/>
                    <a:gd name="connsiteY15" fmla="*/ 443 h 195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368" h="195247">
                      <a:moveTo>
                        <a:pt x="21750" y="443"/>
                      </a:moveTo>
                      <a:cubicBezTo>
                        <a:pt x="25472" y="7091"/>
                        <a:pt x="21041" y="14979"/>
                        <a:pt x="19356" y="21627"/>
                      </a:cubicBezTo>
                      <a:cubicBezTo>
                        <a:pt x="17318" y="29516"/>
                        <a:pt x="15722" y="37581"/>
                        <a:pt x="14393" y="45647"/>
                      </a:cubicBezTo>
                      <a:cubicBezTo>
                        <a:pt x="11822" y="61779"/>
                        <a:pt x="10759" y="78265"/>
                        <a:pt x="10670" y="94663"/>
                      </a:cubicBezTo>
                      <a:cubicBezTo>
                        <a:pt x="10581" y="110972"/>
                        <a:pt x="11202" y="127369"/>
                        <a:pt x="12443" y="143678"/>
                      </a:cubicBezTo>
                      <a:cubicBezTo>
                        <a:pt x="12975" y="151301"/>
                        <a:pt x="13418" y="158923"/>
                        <a:pt x="14570" y="166546"/>
                      </a:cubicBezTo>
                      <a:cubicBezTo>
                        <a:pt x="15722" y="174612"/>
                        <a:pt x="18470" y="180639"/>
                        <a:pt x="22547" y="187642"/>
                      </a:cubicBezTo>
                      <a:cubicBezTo>
                        <a:pt x="25738" y="193048"/>
                        <a:pt x="18913" y="197746"/>
                        <a:pt x="14393" y="193757"/>
                      </a:cubicBezTo>
                      <a:cubicBezTo>
                        <a:pt x="2782" y="183476"/>
                        <a:pt x="3048" y="163178"/>
                        <a:pt x="1895" y="149440"/>
                      </a:cubicBezTo>
                      <a:cubicBezTo>
                        <a:pt x="477" y="131713"/>
                        <a:pt x="-321" y="114074"/>
                        <a:pt x="123" y="96436"/>
                      </a:cubicBezTo>
                      <a:cubicBezTo>
                        <a:pt x="566" y="79151"/>
                        <a:pt x="1984" y="61868"/>
                        <a:pt x="4909" y="44850"/>
                      </a:cubicBezTo>
                      <a:cubicBezTo>
                        <a:pt x="6327" y="36429"/>
                        <a:pt x="8188" y="28186"/>
                        <a:pt x="10404" y="19943"/>
                      </a:cubicBezTo>
                      <a:cubicBezTo>
                        <a:pt x="11645" y="15511"/>
                        <a:pt x="12886" y="11079"/>
                        <a:pt x="14481" y="6825"/>
                      </a:cubicBezTo>
                      <a:cubicBezTo>
                        <a:pt x="15988" y="3014"/>
                        <a:pt x="17141" y="1418"/>
                        <a:pt x="20952" y="0"/>
                      </a:cubicBezTo>
                      <a:cubicBezTo>
                        <a:pt x="21306" y="0"/>
                        <a:pt x="21661" y="177"/>
                        <a:pt x="21750" y="443"/>
                      </a:cubicBezTo>
                      <a:lnTo>
                        <a:pt x="21750" y="44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5" name="任意多边形: 形状 474"/>
                <p:cNvSpPr/>
                <p:nvPr>
                  <p:custDataLst>
                    <p:tags r:id="rId217"/>
                  </p:custDataLst>
                </p:nvPr>
              </p:nvSpPr>
              <p:spPr>
                <a:xfrm>
                  <a:off x="9539245" y="4511977"/>
                  <a:ext cx="114387" cy="134799"/>
                </a:xfrm>
                <a:custGeom>
                  <a:avLst/>
                  <a:gdLst>
                    <a:gd name="connsiteX0" fmla="*/ 88259 w 114387"/>
                    <a:gd name="connsiteY0" fmla="*/ 25937 h 134799"/>
                    <a:gd name="connsiteX1" fmla="*/ 112811 w 114387"/>
                    <a:gd name="connsiteY1" fmla="*/ 53857 h 134799"/>
                    <a:gd name="connsiteX2" fmla="*/ 109000 w 114387"/>
                    <a:gd name="connsiteY2" fmla="*/ 93832 h 134799"/>
                    <a:gd name="connsiteX3" fmla="*/ 52007 w 114387"/>
                    <a:gd name="connsiteY3" fmla="*/ 134515 h 134799"/>
                    <a:gd name="connsiteX4" fmla="*/ 19832 w 114387"/>
                    <a:gd name="connsiteY4" fmla="*/ 115991 h 134799"/>
                    <a:gd name="connsiteX5" fmla="*/ 1130 w 114387"/>
                    <a:gd name="connsiteY5" fmla="*/ 78852 h 134799"/>
                    <a:gd name="connsiteX6" fmla="*/ 6182 w 114387"/>
                    <a:gd name="connsiteY6" fmla="*/ 37194 h 134799"/>
                    <a:gd name="connsiteX7" fmla="*/ 24353 w 114387"/>
                    <a:gd name="connsiteY7" fmla="*/ 8121 h 134799"/>
                    <a:gd name="connsiteX8" fmla="*/ 65037 w 114387"/>
                    <a:gd name="connsiteY8" fmla="*/ 2980 h 134799"/>
                    <a:gd name="connsiteX9" fmla="*/ 100580 w 114387"/>
                    <a:gd name="connsiteY9" fmla="*/ 33294 h 134799"/>
                    <a:gd name="connsiteX10" fmla="*/ 94730 w 114387"/>
                    <a:gd name="connsiteY10" fmla="*/ 37726 h 134799"/>
                    <a:gd name="connsiteX11" fmla="*/ 35698 w 114387"/>
                    <a:gd name="connsiteY11" fmla="*/ 12907 h 134799"/>
                    <a:gd name="connsiteX12" fmla="*/ 17528 w 114387"/>
                    <a:gd name="connsiteY12" fmla="*/ 35598 h 134799"/>
                    <a:gd name="connsiteX13" fmla="*/ 9994 w 114387"/>
                    <a:gd name="connsiteY13" fmla="*/ 66886 h 134799"/>
                    <a:gd name="connsiteX14" fmla="*/ 21605 w 114387"/>
                    <a:gd name="connsiteY14" fmla="*/ 101189 h 134799"/>
                    <a:gd name="connsiteX15" fmla="*/ 44916 w 114387"/>
                    <a:gd name="connsiteY15" fmla="*/ 123082 h 134799"/>
                    <a:gd name="connsiteX16" fmla="*/ 96680 w 114387"/>
                    <a:gd name="connsiteY16" fmla="*/ 97377 h 134799"/>
                    <a:gd name="connsiteX17" fmla="*/ 104568 w 114387"/>
                    <a:gd name="connsiteY17" fmla="*/ 59707 h 134799"/>
                    <a:gd name="connsiteX18" fmla="*/ 87107 w 114387"/>
                    <a:gd name="connsiteY18" fmla="*/ 27355 h 134799"/>
                    <a:gd name="connsiteX19" fmla="*/ 88259 w 114387"/>
                    <a:gd name="connsiteY19" fmla="*/ 25937 h 134799"/>
                    <a:gd name="connsiteX20" fmla="*/ 88259 w 114387"/>
                    <a:gd name="connsiteY20" fmla="*/ 25937 h 13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4387" h="134799">
                      <a:moveTo>
                        <a:pt x="88259" y="25937"/>
                      </a:moveTo>
                      <a:cubicBezTo>
                        <a:pt x="100580" y="31610"/>
                        <a:pt x="109354" y="40473"/>
                        <a:pt x="112811" y="53857"/>
                      </a:cubicBezTo>
                      <a:cubicBezTo>
                        <a:pt x="116268" y="67153"/>
                        <a:pt x="113609" y="81512"/>
                        <a:pt x="109000" y="93832"/>
                      </a:cubicBezTo>
                      <a:cubicBezTo>
                        <a:pt x="100136" y="117320"/>
                        <a:pt x="79395" y="137441"/>
                        <a:pt x="52007" y="134515"/>
                      </a:cubicBezTo>
                      <a:cubicBezTo>
                        <a:pt x="38978" y="133186"/>
                        <a:pt x="27987" y="126361"/>
                        <a:pt x="19832" y="115991"/>
                      </a:cubicBezTo>
                      <a:cubicBezTo>
                        <a:pt x="11767" y="105620"/>
                        <a:pt x="3878" y="91527"/>
                        <a:pt x="1130" y="78852"/>
                      </a:cubicBezTo>
                      <a:cubicBezTo>
                        <a:pt x="-1972" y="64937"/>
                        <a:pt x="1839" y="50135"/>
                        <a:pt x="6182" y="37194"/>
                      </a:cubicBezTo>
                      <a:cubicBezTo>
                        <a:pt x="9905" y="26292"/>
                        <a:pt x="15223" y="15389"/>
                        <a:pt x="24353" y="8121"/>
                      </a:cubicBezTo>
                      <a:cubicBezTo>
                        <a:pt x="35698" y="-920"/>
                        <a:pt x="51032" y="-2072"/>
                        <a:pt x="65037" y="2980"/>
                      </a:cubicBezTo>
                      <a:cubicBezTo>
                        <a:pt x="80193" y="8476"/>
                        <a:pt x="92159" y="19821"/>
                        <a:pt x="100580" y="33294"/>
                      </a:cubicBezTo>
                      <a:cubicBezTo>
                        <a:pt x="102884" y="37016"/>
                        <a:pt x="97832" y="40828"/>
                        <a:pt x="94730" y="37726"/>
                      </a:cubicBezTo>
                      <a:cubicBezTo>
                        <a:pt x="79750" y="22569"/>
                        <a:pt x="58212" y="1562"/>
                        <a:pt x="35698" y="12907"/>
                      </a:cubicBezTo>
                      <a:cubicBezTo>
                        <a:pt x="26746" y="17428"/>
                        <a:pt x="21251" y="26557"/>
                        <a:pt x="17528" y="35598"/>
                      </a:cubicBezTo>
                      <a:cubicBezTo>
                        <a:pt x="13628" y="45260"/>
                        <a:pt x="10437" y="56428"/>
                        <a:pt x="9994" y="66886"/>
                      </a:cubicBezTo>
                      <a:cubicBezTo>
                        <a:pt x="9462" y="79207"/>
                        <a:pt x="15489" y="90552"/>
                        <a:pt x="21605" y="101189"/>
                      </a:cubicBezTo>
                      <a:cubicBezTo>
                        <a:pt x="27012" y="110584"/>
                        <a:pt x="34191" y="119625"/>
                        <a:pt x="44916" y="123082"/>
                      </a:cubicBezTo>
                      <a:cubicBezTo>
                        <a:pt x="67075" y="130261"/>
                        <a:pt x="87195" y="115725"/>
                        <a:pt x="96680" y="97377"/>
                      </a:cubicBezTo>
                      <a:cubicBezTo>
                        <a:pt x="102352" y="86386"/>
                        <a:pt x="106341" y="72471"/>
                        <a:pt x="104568" y="59707"/>
                      </a:cubicBezTo>
                      <a:cubicBezTo>
                        <a:pt x="102973" y="48273"/>
                        <a:pt x="95970" y="35066"/>
                        <a:pt x="87107" y="27355"/>
                      </a:cubicBezTo>
                      <a:cubicBezTo>
                        <a:pt x="86220" y="26557"/>
                        <a:pt x="87373" y="25494"/>
                        <a:pt x="88259" y="25937"/>
                      </a:cubicBezTo>
                      <a:lnTo>
                        <a:pt x="88259" y="259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6" name="任意多边形: 形状 475"/>
                <p:cNvSpPr/>
                <p:nvPr>
                  <p:custDataLst>
                    <p:tags r:id="rId218"/>
                  </p:custDataLst>
                </p:nvPr>
              </p:nvSpPr>
              <p:spPr>
                <a:xfrm>
                  <a:off x="9303234" y="4706130"/>
                  <a:ext cx="43421" cy="256894"/>
                </a:xfrm>
                <a:custGeom>
                  <a:avLst/>
                  <a:gdLst>
                    <a:gd name="connsiteX0" fmla="*/ 9348 w 43421"/>
                    <a:gd name="connsiteY0" fmla="*/ 14 h 256894"/>
                    <a:gd name="connsiteX1" fmla="*/ 33280 w 43421"/>
                    <a:gd name="connsiteY1" fmla="*/ 31745 h 256894"/>
                    <a:gd name="connsiteX2" fmla="*/ 40991 w 43421"/>
                    <a:gd name="connsiteY2" fmla="*/ 81204 h 256894"/>
                    <a:gd name="connsiteX3" fmla="*/ 42409 w 43421"/>
                    <a:gd name="connsiteY3" fmla="*/ 140324 h 256894"/>
                    <a:gd name="connsiteX4" fmla="*/ 28848 w 43421"/>
                    <a:gd name="connsiteY4" fmla="*/ 195189 h 256894"/>
                    <a:gd name="connsiteX5" fmla="*/ 17502 w 43421"/>
                    <a:gd name="connsiteY5" fmla="*/ 227187 h 256894"/>
                    <a:gd name="connsiteX6" fmla="*/ 12096 w 43421"/>
                    <a:gd name="connsiteY6" fmla="*/ 242432 h 256894"/>
                    <a:gd name="connsiteX7" fmla="*/ 4561 w 43421"/>
                    <a:gd name="connsiteY7" fmla="*/ 256170 h 256894"/>
                    <a:gd name="connsiteX8" fmla="*/ 41 w 43421"/>
                    <a:gd name="connsiteY8" fmla="*/ 254220 h 256894"/>
                    <a:gd name="connsiteX9" fmla="*/ 1903 w 43421"/>
                    <a:gd name="connsiteY9" fmla="*/ 241634 h 256894"/>
                    <a:gd name="connsiteX10" fmla="*/ 6600 w 43421"/>
                    <a:gd name="connsiteY10" fmla="*/ 228427 h 256894"/>
                    <a:gd name="connsiteX11" fmla="*/ 15996 w 43421"/>
                    <a:gd name="connsiteY11" fmla="*/ 201926 h 256894"/>
                    <a:gd name="connsiteX12" fmla="*/ 30975 w 43421"/>
                    <a:gd name="connsiteY12" fmla="*/ 151137 h 256894"/>
                    <a:gd name="connsiteX13" fmla="*/ 32570 w 43421"/>
                    <a:gd name="connsiteY13" fmla="*/ 95829 h 256894"/>
                    <a:gd name="connsiteX14" fmla="*/ 26543 w 43421"/>
                    <a:gd name="connsiteY14" fmla="*/ 44509 h 256894"/>
                    <a:gd name="connsiteX15" fmla="*/ 19896 w 43421"/>
                    <a:gd name="connsiteY15" fmla="*/ 21375 h 256894"/>
                    <a:gd name="connsiteX16" fmla="*/ 8905 w 43421"/>
                    <a:gd name="connsiteY16" fmla="*/ 634 h 256894"/>
                    <a:gd name="connsiteX17" fmla="*/ 9348 w 43421"/>
                    <a:gd name="connsiteY17" fmla="*/ 14 h 256894"/>
                    <a:gd name="connsiteX18" fmla="*/ 9348 w 43421"/>
                    <a:gd name="connsiteY18" fmla="*/ 14 h 25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421" h="256894">
                      <a:moveTo>
                        <a:pt x="9348" y="14"/>
                      </a:moveTo>
                      <a:cubicBezTo>
                        <a:pt x="23264" y="3648"/>
                        <a:pt x="29645" y="19248"/>
                        <a:pt x="33280" y="31745"/>
                      </a:cubicBezTo>
                      <a:cubicBezTo>
                        <a:pt x="37889" y="47788"/>
                        <a:pt x="39218" y="64806"/>
                        <a:pt x="40991" y="81204"/>
                      </a:cubicBezTo>
                      <a:cubicBezTo>
                        <a:pt x="43118" y="100881"/>
                        <a:pt x="44447" y="120735"/>
                        <a:pt x="42409" y="140324"/>
                      </a:cubicBezTo>
                      <a:cubicBezTo>
                        <a:pt x="40459" y="159292"/>
                        <a:pt x="35052" y="177374"/>
                        <a:pt x="28848" y="195189"/>
                      </a:cubicBezTo>
                      <a:cubicBezTo>
                        <a:pt x="25125" y="205914"/>
                        <a:pt x="21314" y="216550"/>
                        <a:pt x="17502" y="227187"/>
                      </a:cubicBezTo>
                      <a:cubicBezTo>
                        <a:pt x="15730" y="232239"/>
                        <a:pt x="13868" y="237380"/>
                        <a:pt x="12096" y="242432"/>
                      </a:cubicBezTo>
                      <a:cubicBezTo>
                        <a:pt x="10057" y="248105"/>
                        <a:pt x="8461" y="251739"/>
                        <a:pt x="4561" y="256170"/>
                      </a:cubicBezTo>
                      <a:cubicBezTo>
                        <a:pt x="3055" y="257855"/>
                        <a:pt x="130" y="256348"/>
                        <a:pt x="41" y="254220"/>
                      </a:cubicBezTo>
                      <a:cubicBezTo>
                        <a:pt x="-136" y="249346"/>
                        <a:pt x="218" y="246332"/>
                        <a:pt x="1903" y="241634"/>
                      </a:cubicBezTo>
                      <a:cubicBezTo>
                        <a:pt x="3498" y="237203"/>
                        <a:pt x="5005" y="232771"/>
                        <a:pt x="6600" y="228427"/>
                      </a:cubicBezTo>
                      <a:cubicBezTo>
                        <a:pt x="9702" y="219564"/>
                        <a:pt x="12893" y="210789"/>
                        <a:pt x="15996" y="201926"/>
                      </a:cubicBezTo>
                      <a:cubicBezTo>
                        <a:pt x="21934" y="185351"/>
                        <a:pt x="27873" y="168599"/>
                        <a:pt x="30975" y="151137"/>
                      </a:cubicBezTo>
                      <a:cubicBezTo>
                        <a:pt x="34254" y="132967"/>
                        <a:pt x="33989" y="114354"/>
                        <a:pt x="32570" y="95829"/>
                      </a:cubicBezTo>
                      <a:cubicBezTo>
                        <a:pt x="31330" y="78811"/>
                        <a:pt x="29734" y="61438"/>
                        <a:pt x="26543" y="44509"/>
                      </a:cubicBezTo>
                      <a:cubicBezTo>
                        <a:pt x="25036" y="36709"/>
                        <a:pt x="23175" y="28732"/>
                        <a:pt x="19896" y="21375"/>
                      </a:cubicBezTo>
                      <a:cubicBezTo>
                        <a:pt x="16704" y="14196"/>
                        <a:pt x="12273" y="7636"/>
                        <a:pt x="8905" y="634"/>
                      </a:cubicBezTo>
                      <a:cubicBezTo>
                        <a:pt x="8816" y="280"/>
                        <a:pt x="8993" y="-75"/>
                        <a:pt x="9348" y="14"/>
                      </a:cubicBezTo>
                      <a:lnTo>
                        <a:pt x="9348" y="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7" name="任意多边形: 形状 476"/>
                <p:cNvSpPr/>
                <p:nvPr>
                  <p:custDataLst>
                    <p:tags r:id="rId219"/>
                  </p:custDataLst>
                </p:nvPr>
              </p:nvSpPr>
              <p:spPr>
                <a:xfrm>
                  <a:off x="9221942" y="4711966"/>
                  <a:ext cx="35002" cy="246187"/>
                </a:xfrm>
                <a:custGeom>
                  <a:avLst/>
                  <a:gdLst>
                    <a:gd name="connsiteX0" fmla="*/ 17959 w 35002"/>
                    <a:gd name="connsiteY0" fmla="*/ 1623 h 246187"/>
                    <a:gd name="connsiteX1" fmla="*/ 22303 w 35002"/>
                    <a:gd name="connsiteY1" fmla="*/ 17135 h 246187"/>
                    <a:gd name="connsiteX2" fmla="*/ 25493 w 35002"/>
                    <a:gd name="connsiteY2" fmla="*/ 34330 h 246187"/>
                    <a:gd name="connsiteX3" fmla="*/ 30546 w 35002"/>
                    <a:gd name="connsiteY3" fmla="*/ 65884 h 246187"/>
                    <a:gd name="connsiteX4" fmla="*/ 34978 w 35002"/>
                    <a:gd name="connsiteY4" fmla="*/ 130145 h 246187"/>
                    <a:gd name="connsiteX5" fmla="*/ 29216 w 35002"/>
                    <a:gd name="connsiteY5" fmla="*/ 187847 h 246187"/>
                    <a:gd name="connsiteX6" fmla="*/ 9982 w 35002"/>
                    <a:gd name="connsiteY6" fmla="*/ 243598 h 246187"/>
                    <a:gd name="connsiteX7" fmla="*/ 498 w 35002"/>
                    <a:gd name="connsiteY7" fmla="*/ 237926 h 246187"/>
                    <a:gd name="connsiteX8" fmla="*/ 18403 w 35002"/>
                    <a:gd name="connsiteY8" fmla="*/ 184656 h 246187"/>
                    <a:gd name="connsiteX9" fmla="*/ 23809 w 35002"/>
                    <a:gd name="connsiteY9" fmla="*/ 126954 h 246187"/>
                    <a:gd name="connsiteX10" fmla="*/ 19644 w 35002"/>
                    <a:gd name="connsiteY10" fmla="*/ 64555 h 246187"/>
                    <a:gd name="connsiteX11" fmla="*/ 15478 w 35002"/>
                    <a:gd name="connsiteY11" fmla="*/ 33266 h 246187"/>
                    <a:gd name="connsiteX12" fmla="*/ 12021 w 35002"/>
                    <a:gd name="connsiteY12" fmla="*/ 2333 h 246187"/>
                    <a:gd name="connsiteX13" fmla="*/ 17959 w 35002"/>
                    <a:gd name="connsiteY13" fmla="*/ 1623 h 246187"/>
                    <a:gd name="connsiteX14" fmla="*/ 17959 w 35002"/>
                    <a:gd name="connsiteY14" fmla="*/ 1623 h 246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02" h="246187">
                      <a:moveTo>
                        <a:pt x="17959" y="1623"/>
                      </a:moveTo>
                      <a:cubicBezTo>
                        <a:pt x="20619" y="6498"/>
                        <a:pt x="21328" y="11817"/>
                        <a:pt x="22303" y="17135"/>
                      </a:cubicBezTo>
                      <a:cubicBezTo>
                        <a:pt x="23366" y="22807"/>
                        <a:pt x="24430" y="28569"/>
                        <a:pt x="25493" y="34330"/>
                      </a:cubicBezTo>
                      <a:cubicBezTo>
                        <a:pt x="27355" y="44789"/>
                        <a:pt x="29128" y="55337"/>
                        <a:pt x="30546" y="65884"/>
                      </a:cubicBezTo>
                      <a:cubicBezTo>
                        <a:pt x="33382" y="87245"/>
                        <a:pt x="35243" y="108784"/>
                        <a:pt x="34978" y="130145"/>
                      </a:cubicBezTo>
                      <a:cubicBezTo>
                        <a:pt x="34800" y="149556"/>
                        <a:pt x="33028" y="168967"/>
                        <a:pt x="29216" y="187847"/>
                      </a:cubicBezTo>
                      <a:cubicBezTo>
                        <a:pt x="25405" y="206903"/>
                        <a:pt x="19644" y="226846"/>
                        <a:pt x="9982" y="243598"/>
                      </a:cubicBezTo>
                      <a:cubicBezTo>
                        <a:pt x="6526" y="249626"/>
                        <a:pt x="-2161" y="244042"/>
                        <a:pt x="498" y="237926"/>
                      </a:cubicBezTo>
                      <a:cubicBezTo>
                        <a:pt x="7944" y="220465"/>
                        <a:pt x="14591" y="203447"/>
                        <a:pt x="18403" y="184656"/>
                      </a:cubicBezTo>
                      <a:cubicBezTo>
                        <a:pt x="22214" y="165776"/>
                        <a:pt x="23809" y="146365"/>
                        <a:pt x="23809" y="126954"/>
                      </a:cubicBezTo>
                      <a:cubicBezTo>
                        <a:pt x="23809" y="106125"/>
                        <a:pt x="22214" y="85295"/>
                        <a:pt x="19644" y="64555"/>
                      </a:cubicBezTo>
                      <a:cubicBezTo>
                        <a:pt x="18403" y="54096"/>
                        <a:pt x="17073" y="43725"/>
                        <a:pt x="15478" y="33266"/>
                      </a:cubicBezTo>
                      <a:cubicBezTo>
                        <a:pt x="14060" y="23428"/>
                        <a:pt x="10426" y="12082"/>
                        <a:pt x="12021" y="2333"/>
                      </a:cubicBezTo>
                      <a:cubicBezTo>
                        <a:pt x="12376" y="-504"/>
                        <a:pt x="16630" y="-770"/>
                        <a:pt x="17959" y="1623"/>
                      </a:cubicBezTo>
                      <a:lnTo>
                        <a:pt x="17959" y="16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8" name="任意多边形: 形状 477"/>
                <p:cNvSpPr/>
                <p:nvPr>
                  <p:custDataLst>
                    <p:tags r:id="rId220"/>
                  </p:custDataLst>
                </p:nvPr>
              </p:nvSpPr>
              <p:spPr>
                <a:xfrm>
                  <a:off x="9788110" y="4248427"/>
                  <a:ext cx="29842" cy="227814"/>
                </a:xfrm>
                <a:custGeom>
                  <a:avLst/>
                  <a:gdLst>
                    <a:gd name="connsiteX0" fmla="*/ 3281 w 29842"/>
                    <a:gd name="connsiteY0" fmla="*/ 227265 h 227814"/>
                    <a:gd name="connsiteX1" fmla="*/ 5586 w 29842"/>
                    <a:gd name="connsiteY1" fmla="*/ 216186 h 227814"/>
                    <a:gd name="connsiteX2" fmla="*/ 8511 w 29842"/>
                    <a:gd name="connsiteY2" fmla="*/ 203334 h 227814"/>
                    <a:gd name="connsiteX3" fmla="*/ 13297 w 29842"/>
                    <a:gd name="connsiteY3" fmla="*/ 177097 h 227814"/>
                    <a:gd name="connsiteX4" fmla="*/ 20300 w 29842"/>
                    <a:gd name="connsiteY4" fmla="*/ 117357 h 227814"/>
                    <a:gd name="connsiteX5" fmla="*/ 16931 w 29842"/>
                    <a:gd name="connsiteY5" fmla="*/ 57794 h 227814"/>
                    <a:gd name="connsiteX6" fmla="*/ 9486 w 29842"/>
                    <a:gd name="connsiteY6" fmla="*/ 29874 h 227814"/>
                    <a:gd name="connsiteX7" fmla="*/ 4611 w 29842"/>
                    <a:gd name="connsiteY7" fmla="*/ 17288 h 227814"/>
                    <a:gd name="connsiteX8" fmla="*/ 2 w 29842"/>
                    <a:gd name="connsiteY8" fmla="*/ 3638 h 227814"/>
                    <a:gd name="connsiteX9" fmla="*/ 6473 w 29842"/>
                    <a:gd name="connsiteY9" fmla="*/ 1067 h 227814"/>
                    <a:gd name="connsiteX10" fmla="*/ 13563 w 29842"/>
                    <a:gd name="connsiteY10" fmla="*/ 13919 h 227814"/>
                    <a:gd name="connsiteX11" fmla="*/ 18438 w 29842"/>
                    <a:gd name="connsiteY11" fmla="*/ 27569 h 227814"/>
                    <a:gd name="connsiteX12" fmla="*/ 26150 w 29842"/>
                    <a:gd name="connsiteY12" fmla="*/ 57528 h 227814"/>
                    <a:gd name="connsiteX13" fmla="*/ 29163 w 29842"/>
                    <a:gd name="connsiteY13" fmla="*/ 118598 h 227814"/>
                    <a:gd name="connsiteX14" fmla="*/ 21452 w 29842"/>
                    <a:gd name="connsiteY14" fmla="*/ 179491 h 227814"/>
                    <a:gd name="connsiteX15" fmla="*/ 15513 w 29842"/>
                    <a:gd name="connsiteY15" fmla="*/ 207322 h 227814"/>
                    <a:gd name="connsiteX16" fmla="*/ 10816 w 29842"/>
                    <a:gd name="connsiteY16" fmla="*/ 218490 h 227814"/>
                    <a:gd name="connsiteX17" fmla="*/ 3991 w 29842"/>
                    <a:gd name="connsiteY17" fmla="*/ 227708 h 227814"/>
                    <a:gd name="connsiteX18" fmla="*/ 3281 w 29842"/>
                    <a:gd name="connsiteY18" fmla="*/ 227265 h 227814"/>
                    <a:gd name="connsiteX19" fmla="*/ 3281 w 29842"/>
                    <a:gd name="connsiteY19" fmla="*/ 227265 h 22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842" h="227814">
                      <a:moveTo>
                        <a:pt x="3281" y="227265"/>
                      </a:moveTo>
                      <a:cubicBezTo>
                        <a:pt x="2927" y="223542"/>
                        <a:pt x="4700" y="219731"/>
                        <a:pt x="5586" y="216186"/>
                      </a:cubicBezTo>
                      <a:cubicBezTo>
                        <a:pt x="6561" y="211931"/>
                        <a:pt x="7536" y="207588"/>
                        <a:pt x="8511" y="203334"/>
                      </a:cubicBezTo>
                      <a:cubicBezTo>
                        <a:pt x="10372" y="194647"/>
                        <a:pt x="12057" y="185961"/>
                        <a:pt x="13297" y="177097"/>
                      </a:cubicBezTo>
                      <a:cubicBezTo>
                        <a:pt x="16134" y="157243"/>
                        <a:pt x="19059" y="137389"/>
                        <a:pt x="20300" y="117357"/>
                      </a:cubicBezTo>
                      <a:cubicBezTo>
                        <a:pt x="21540" y="97591"/>
                        <a:pt x="20831" y="77560"/>
                        <a:pt x="16931" y="57794"/>
                      </a:cubicBezTo>
                      <a:cubicBezTo>
                        <a:pt x="15070" y="48399"/>
                        <a:pt x="12588" y="39003"/>
                        <a:pt x="9486" y="29874"/>
                      </a:cubicBezTo>
                      <a:cubicBezTo>
                        <a:pt x="8068" y="25619"/>
                        <a:pt x="6384" y="21453"/>
                        <a:pt x="4611" y="17288"/>
                      </a:cubicBezTo>
                      <a:cubicBezTo>
                        <a:pt x="2750" y="12856"/>
                        <a:pt x="-86" y="8513"/>
                        <a:pt x="2" y="3638"/>
                      </a:cubicBezTo>
                      <a:cubicBezTo>
                        <a:pt x="91" y="92"/>
                        <a:pt x="3902" y="-1060"/>
                        <a:pt x="6473" y="1067"/>
                      </a:cubicBezTo>
                      <a:cubicBezTo>
                        <a:pt x="10372" y="4258"/>
                        <a:pt x="11791" y="9399"/>
                        <a:pt x="13563" y="13919"/>
                      </a:cubicBezTo>
                      <a:cubicBezTo>
                        <a:pt x="15336" y="18440"/>
                        <a:pt x="16931" y="22960"/>
                        <a:pt x="18438" y="27569"/>
                      </a:cubicBezTo>
                      <a:cubicBezTo>
                        <a:pt x="21718" y="37408"/>
                        <a:pt x="24288" y="47424"/>
                        <a:pt x="26150" y="57528"/>
                      </a:cubicBezTo>
                      <a:cubicBezTo>
                        <a:pt x="29872" y="77826"/>
                        <a:pt x="30581" y="98212"/>
                        <a:pt x="29163" y="118598"/>
                      </a:cubicBezTo>
                      <a:cubicBezTo>
                        <a:pt x="27745" y="139073"/>
                        <a:pt x="24731" y="159370"/>
                        <a:pt x="21452" y="179491"/>
                      </a:cubicBezTo>
                      <a:cubicBezTo>
                        <a:pt x="19945" y="188797"/>
                        <a:pt x="18438" y="198370"/>
                        <a:pt x="15513" y="207322"/>
                      </a:cubicBezTo>
                      <a:cubicBezTo>
                        <a:pt x="14272" y="211133"/>
                        <a:pt x="12677" y="214945"/>
                        <a:pt x="10816" y="218490"/>
                      </a:cubicBezTo>
                      <a:cubicBezTo>
                        <a:pt x="9043" y="221770"/>
                        <a:pt x="7359" y="225847"/>
                        <a:pt x="3991" y="227708"/>
                      </a:cubicBezTo>
                      <a:cubicBezTo>
                        <a:pt x="3813" y="227974"/>
                        <a:pt x="3370" y="227708"/>
                        <a:pt x="3281" y="227265"/>
                      </a:cubicBezTo>
                      <a:lnTo>
                        <a:pt x="3281" y="2272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79" name="任意多边形: 形状 478"/>
                <p:cNvSpPr/>
                <p:nvPr>
                  <p:custDataLst>
                    <p:tags r:id="rId221"/>
                  </p:custDataLst>
                </p:nvPr>
              </p:nvSpPr>
              <p:spPr>
                <a:xfrm>
                  <a:off x="8359107" y="4230144"/>
                  <a:ext cx="33176" cy="258700"/>
                </a:xfrm>
                <a:custGeom>
                  <a:avLst/>
                  <a:gdLst>
                    <a:gd name="connsiteX0" fmla="*/ 33173 w 33176"/>
                    <a:gd name="connsiteY0" fmla="*/ 1356 h 258700"/>
                    <a:gd name="connsiteX1" fmla="*/ 22271 w 33176"/>
                    <a:gd name="connsiteY1" fmla="*/ 48422 h 258700"/>
                    <a:gd name="connsiteX2" fmla="*/ 13762 w 33176"/>
                    <a:gd name="connsiteY2" fmla="*/ 97083 h 258700"/>
                    <a:gd name="connsiteX3" fmla="*/ 13318 w 33176"/>
                    <a:gd name="connsiteY3" fmla="*/ 197064 h 258700"/>
                    <a:gd name="connsiteX4" fmla="*/ 17573 w 33176"/>
                    <a:gd name="connsiteY4" fmla="*/ 226225 h 258700"/>
                    <a:gd name="connsiteX5" fmla="*/ 22980 w 33176"/>
                    <a:gd name="connsiteY5" fmla="*/ 253968 h 258700"/>
                    <a:gd name="connsiteX6" fmla="*/ 13939 w 33176"/>
                    <a:gd name="connsiteY6" fmla="*/ 256184 h 258700"/>
                    <a:gd name="connsiteX7" fmla="*/ 7823 w 33176"/>
                    <a:gd name="connsiteY7" fmla="*/ 231720 h 258700"/>
                    <a:gd name="connsiteX8" fmla="*/ 3657 w 33176"/>
                    <a:gd name="connsiteY8" fmla="*/ 205750 h 258700"/>
                    <a:gd name="connsiteX9" fmla="*/ 23 w 33176"/>
                    <a:gd name="connsiteY9" fmla="*/ 154253 h 258700"/>
                    <a:gd name="connsiteX10" fmla="*/ 11280 w 33176"/>
                    <a:gd name="connsiteY10" fmla="*/ 52322 h 258700"/>
                    <a:gd name="connsiteX11" fmla="*/ 30780 w 33176"/>
                    <a:gd name="connsiteY11" fmla="*/ 381 h 258700"/>
                    <a:gd name="connsiteX12" fmla="*/ 33173 w 33176"/>
                    <a:gd name="connsiteY12" fmla="*/ 1356 h 258700"/>
                    <a:gd name="connsiteX13" fmla="*/ 33173 w 33176"/>
                    <a:gd name="connsiteY13" fmla="*/ 1356 h 25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176" h="258700">
                      <a:moveTo>
                        <a:pt x="33173" y="1356"/>
                      </a:moveTo>
                      <a:cubicBezTo>
                        <a:pt x="32286" y="17399"/>
                        <a:pt x="25993" y="32911"/>
                        <a:pt x="22271" y="48422"/>
                      </a:cubicBezTo>
                      <a:cubicBezTo>
                        <a:pt x="18459" y="64465"/>
                        <a:pt x="15623" y="80685"/>
                        <a:pt x="13762" y="97083"/>
                      </a:cubicBezTo>
                      <a:cubicBezTo>
                        <a:pt x="9862" y="130144"/>
                        <a:pt x="9596" y="163648"/>
                        <a:pt x="13318" y="197064"/>
                      </a:cubicBezTo>
                      <a:cubicBezTo>
                        <a:pt x="14382" y="206814"/>
                        <a:pt x="15800" y="216475"/>
                        <a:pt x="17573" y="226225"/>
                      </a:cubicBezTo>
                      <a:cubicBezTo>
                        <a:pt x="19257" y="235354"/>
                        <a:pt x="22536" y="244838"/>
                        <a:pt x="22980" y="253968"/>
                      </a:cubicBezTo>
                      <a:cubicBezTo>
                        <a:pt x="23246" y="258488"/>
                        <a:pt x="15977" y="260793"/>
                        <a:pt x="13939" y="256184"/>
                      </a:cubicBezTo>
                      <a:cubicBezTo>
                        <a:pt x="10482" y="248561"/>
                        <a:pt x="9418" y="239786"/>
                        <a:pt x="7823" y="231720"/>
                      </a:cubicBezTo>
                      <a:cubicBezTo>
                        <a:pt x="6228" y="223123"/>
                        <a:pt x="4809" y="214436"/>
                        <a:pt x="3657" y="205750"/>
                      </a:cubicBezTo>
                      <a:cubicBezTo>
                        <a:pt x="1441" y="188643"/>
                        <a:pt x="200" y="171448"/>
                        <a:pt x="23" y="154253"/>
                      </a:cubicBezTo>
                      <a:cubicBezTo>
                        <a:pt x="-331" y="119773"/>
                        <a:pt x="3391" y="85560"/>
                        <a:pt x="11280" y="52322"/>
                      </a:cubicBezTo>
                      <a:cubicBezTo>
                        <a:pt x="15446" y="34861"/>
                        <a:pt x="19612" y="14563"/>
                        <a:pt x="30780" y="381"/>
                      </a:cubicBezTo>
                      <a:cubicBezTo>
                        <a:pt x="31577" y="-505"/>
                        <a:pt x="33261" y="293"/>
                        <a:pt x="33173" y="1356"/>
                      </a:cubicBezTo>
                      <a:lnTo>
                        <a:pt x="33173" y="135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0" name="任意多边形: 形状 479"/>
                <p:cNvSpPr/>
                <p:nvPr>
                  <p:custDataLst>
                    <p:tags r:id="rId222"/>
                  </p:custDataLst>
                </p:nvPr>
              </p:nvSpPr>
              <p:spPr>
                <a:xfrm>
                  <a:off x="8378253" y="4244225"/>
                  <a:ext cx="1416507" cy="10974"/>
                </a:xfrm>
                <a:custGeom>
                  <a:avLst/>
                  <a:gdLst>
                    <a:gd name="connsiteX0" fmla="*/ 1413671 w 1416507"/>
                    <a:gd name="connsiteY0" fmla="*/ 8637 h 10974"/>
                    <a:gd name="connsiteX1" fmla="*/ 1275399 w 1416507"/>
                    <a:gd name="connsiteY1" fmla="*/ 10587 h 10974"/>
                    <a:gd name="connsiteX2" fmla="*/ 1137128 w 1416507"/>
                    <a:gd name="connsiteY2" fmla="*/ 10764 h 10974"/>
                    <a:gd name="connsiteX3" fmla="*/ 863333 w 1416507"/>
                    <a:gd name="connsiteY3" fmla="*/ 10764 h 10974"/>
                    <a:gd name="connsiteX4" fmla="*/ 312995 w 1416507"/>
                    <a:gd name="connsiteY4" fmla="*/ 10498 h 10974"/>
                    <a:gd name="connsiteX5" fmla="*/ 233932 w 1416507"/>
                    <a:gd name="connsiteY5" fmla="*/ 8548 h 10974"/>
                    <a:gd name="connsiteX6" fmla="*/ 157705 w 1416507"/>
                    <a:gd name="connsiteY6" fmla="*/ 8105 h 10974"/>
                    <a:gd name="connsiteX7" fmla="*/ 2504 w 1416507"/>
                    <a:gd name="connsiteY7" fmla="*/ 8194 h 10974"/>
                    <a:gd name="connsiteX8" fmla="*/ 2416 w 1416507"/>
                    <a:gd name="connsiteY8" fmla="*/ 3141 h 10974"/>
                    <a:gd name="connsiteX9" fmla="*/ 278959 w 1416507"/>
                    <a:gd name="connsiteY9" fmla="*/ 1723 h 10974"/>
                    <a:gd name="connsiteX10" fmla="*/ 552665 w 1416507"/>
                    <a:gd name="connsiteY10" fmla="*/ 482 h 10974"/>
                    <a:gd name="connsiteX11" fmla="*/ 1103003 w 1416507"/>
                    <a:gd name="connsiteY11" fmla="*/ 482 h 10974"/>
                    <a:gd name="connsiteX12" fmla="*/ 1258204 w 1416507"/>
                    <a:gd name="connsiteY12" fmla="*/ 660 h 10974"/>
                    <a:gd name="connsiteX13" fmla="*/ 1334431 w 1416507"/>
                    <a:gd name="connsiteY13" fmla="*/ 748 h 10974"/>
                    <a:gd name="connsiteX14" fmla="*/ 1413494 w 1416507"/>
                    <a:gd name="connsiteY14" fmla="*/ 2610 h 10974"/>
                    <a:gd name="connsiteX15" fmla="*/ 1413671 w 1416507"/>
                    <a:gd name="connsiteY15" fmla="*/ 8637 h 10974"/>
                    <a:gd name="connsiteX16" fmla="*/ 1413671 w 1416507"/>
                    <a:gd name="connsiteY16" fmla="*/ 8637 h 1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6507" h="10974">
                      <a:moveTo>
                        <a:pt x="1413671" y="8637"/>
                      </a:moveTo>
                      <a:cubicBezTo>
                        <a:pt x="1368023" y="12360"/>
                        <a:pt x="1321401" y="10498"/>
                        <a:pt x="1275399" y="10587"/>
                      </a:cubicBezTo>
                      <a:cubicBezTo>
                        <a:pt x="1229309" y="10675"/>
                        <a:pt x="1183218" y="10675"/>
                        <a:pt x="1137128" y="10764"/>
                      </a:cubicBezTo>
                      <a:cubicBezTo>
                        <a:pt x="1045922" y="10853"/>
                        <a:pt x="954627" y="10764"/>
                        <a:pt x="863333" y="10764"/>
                      </a:cubicBezTo>
                      <a:cubicBezTo>
                        <a:pt x="679857" y="10764"/>
                        <a:pt x="496470" y="11030"/>
                        <a:pt x="312995" y="10498"/>
                      </a:cubicBezTo>
                      <a:cubicBezTo>
                        <a:pt x="286670" y="10410"/>
                        <a:pt x="260257" y="8814"/>
                        <a:pt x="233932" y="8548"/>
                      </a:cubicBezTo>
                      <a:cubicBezTo>
                        <a:pt x="208493" y="8282"/>
                        <a:pt x="183144" y="8105"/>
                        <a:pt x="157705" y="8105"/>
                      </a:cubicBezTo>
                      <a:cubicBezTo>
                        <a:pt x="105942" y="8105"/>
                        <a:pt x="54179" y="8017"/>
                        <a:pt x="2504" y="8194"/>
                      </a:cubicBezTo>
                      <a:cubicBezTo>
                        <a:pt x="-775" y="8194"/>
                        <a:pt x="-864" y="3141"/>
                        <a:pt x="2416" y="3141"/>
                      </a:cubicBezTo>
                      <a:cubicBezTo>
                        <a:pt x="94597" y="3407"/>
                        <a:pt x="186955" y="4648"/>
                        <a:pt x="278959" y="1723"/>
                      </a:cubicBezTo>
                      <a:cubicBezTo>
                        <a:pt x="369987" y="-1202"/>
                        <a:pt x="461459" y="482"/>
                        <a:pt x="552665" y="482"/>
                      </a:cubicBezTo>
                      <a:cubicBezTo>
                        <a:pt x="736141" y="482"/>
                        <a:pt x="919528" y="482"/>
                        <a:pt x="1103003" y="482"/>
                      </a:cubicBezTo>
                      <a:cubicBezTo>
                        <a:pt x="1154766" y="482"/>
                        <a:pt x="1206441" y="571"/>
                        <a:pt x="1258204" y="660"/>
                      </a:cubicBezTo>
                      <a:cubicBezTo>
                        <a:pt x="1283643" y="660"/>
                        <a:pt x="1308992" y="660"/>
                        <a:pt x="1334431" y="748"/>
                      </a:cubicBezTo>
                      <a:cubicBezTo>
                        <a:pt x="1360756" y="926"/>
                        <a:pt x="1387169" y="482"/>
                        <a:pt x="1413494" y="2610"/>
                      </a:cubicBezTo>
                      <a:cubicBezTo>
                        <a:pt x="1417482" y="2964"/>
                        <a:pt x="1417482" y="8371"/>
                        <a:pt x="1413671" y="8637"/>
                      </a:cubicBezTo>
                      <a:lnTo>
                        <a:pt x="1413671" y="86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1" name="任意多边形: 形状 480"/>
                <p:cNvSpPr/>
                <p:nvPr>
                  <p:custDataLst>
                    <p:tags r:id="rId223"/>
                  </p:custDataLst>
                </p:nvPr>
              </p:nvSpPr>
              <p:spPr>
                <a:xfrm>
                  <a:off x="9530028" y="4298952"/>
                  <a:ext cx="117993" cy="133840"/>
                </a:xfrm>
                <a:custGeom>
                  <a:avLst/>
                  <a:gdLst>
                    <a:gd name="connsiteX0" fmla="*/ 87372 w 117993"/>
                    <a:gd name="connsiteY0" fmla="*/ 25351 h 133840"/>
                    <a:gd name="connsiteX1" fmla="*/ 116533 w 117993"/>
                    <a:gd name="connsiteY1" fmla="*/ 91738 h 133840"/>
                    <a:gd name="connsiteX2" fmla="*/ 64415 w 117993"/>
                    <a:gd name="connsiteY2" fmla="*/ 133840 h 133840"/>
                    <a:gd name="connsiteX3" fmla="*/ 22402 w 117993"/>
                    <a:gd name="connsiteY3" fmla="*/ 119393 h 133840"/>
                    <a:gd name="connsiteX4" fmla="*/ 420 w 117993"/>
                    <a:gd name="connsiteY4" fmla="*/ 87661 h 133840"/>
                    <a:gd name="connsiteX5" fmla="*/ 775 w 117993"/>
                    <a:gd name="connsiteY5" fmla="*/ 65591 h 133840"/>
                    <a:gd name="connsiteX6" fmla="*/ 4054 w 117993"/>
                    <a:gd name="connsiteY6" fmla="*/ 42014 h 133840"/>
                    <a:gd name="connsiteX7" fmla="*/ 25150 w 117993"/>
                    <a:gd name="connsiteY7" fmla="*/ 10105 h 133840"/>
                    <a:gd name="connsiteX8" fmla="*/ 104656 w 117993"/>
                    <a:gd name="connsiteY8" fmla="*/ 25173 h 133840"/>
                    <a:gd name="connsiteX9" fmla="*/ 98186 w 117993"/>
                    <a:gd name="connsiteY9" fmla="*/ 30048 h 133840"/>
                    <a:gd name="connsiteX10" fmla="*/ 38268 w 117993"/>
                    <a:gd name="connsiteY10" fmla="*/ 13207 h 133840"/>
                    <a:gd name="connsiteX11" fmla="*/ 16109 w 117993"/>
                    <a:gd name="connsiteY11" fmla="*/ 35189 h 133840"/>
                    <a:gd name="connsiteX12" fmla="*/ 9284 w 117993"/>
                    <a:gd name="connsiteY12" fmla="*/ 73214 h 133840"/>
                    <a:gd name="connsiteX13" fmla="*/ 19034 w 117993"/>
                    <a:gd name="connsiteY13" fmla="*/ 106275 h 133840"/>
                    <a:gd name="connsiteX14" fmla="*/ 52538 w 117993"/>
                    <a:gd name="connsiteY14" fmla="*/ 123204 h 133840"/>
                    <a:gd name="connsiteX15" fmla="*/ 104833 w 117993"/>
                    <a:gd name="connsiteY15" fmla="*/ 100513 h 133840"/>
                    <a:gd name="connsiteX16" fmla="*/ 110151 w 117993"/>
                    <a:gd name="connsiteY16" fmla="*/ 59652 h 133840"/>
                    <a:gd name="connsiteX17" fmla="*/ 87106 w 117993"/>
                    <a:gd name="connsiteY17" fmla="*/ 26591 h 133840"/>
                    <a:gd name="connsiteX18" fmla="*/ 87372 w 117993"/>
                    <a:gd name="connsiteY18" fmla="*/ 25351 h 133840"/>
                    <a:gd name="connsiteX19" fmla="*/ 87372 w 117993"/>
                    <a:gd name="connsiteY19" fmla="*/ 25351 h 1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993" h="133840">
                      <a:moveTo>
                        <a:pt x="87372" y="25351"/>
                      </a:moveTo>
                      <a:cubicBezTo>
                        <a:pt x="118926" y="27212"/>
                        <a:pt x="120256" y="69580"/>
                        <a:pt x="116533" y="91738"/>
                      </a:cubicBezTo>
                      <a:cubicBezTo>
                        <a:pt x="112456" y="116113"/>
                        <a:pt x="89145" y="133929"/>
                        <a:pt x="64415" y="133840"/>
                      </a:cubicBezTo>
                      <a:cubicBezTo>
                        <a:pt x="49790" y="133752"/>
                        <a:pt x="34900" y="127015"/>
                        <a:pt x="22402" y="119393"/>
                      </a:cubicBezTo>
                      <a:cubicBezTo>
                        <a:pt x="10170" y="112036"/>
                        <a:pt x="2104" y="101843"/>
                        <a:pt x="420" y="87661"/>
                      </a:cubicBezTo>
                      <a:cubicBezTo>
                        <a:pt x="-466" y="80304"/>
                        <a:pt x="243" y="72948"/>
                        <a:pt x="775" y="65591"/>
                      </a:cubicBezTo>
                      <a:cubicBezTo>
                        <a:pt x="1395" y="57702"/>
                        <a:pt x="2104" y="49637"/>
                        <a:pt x="4054" y="42014"/>
                      </a:cubicBezTo>
                      <a:cubicBezTo>
                        <a:pt x="7334" y="29073"/>
                        <a:pt x="14336" y="17905"/>
                        <a:pt x="25150" y="10105"/>
                      </a:cubicBezTo>
                      <a:cubicBezTo>
                        <a:pt x="49968" y="-7888"/>
                        <a:pt x="86486" y="-1240"/>
                        <a:pt x="104656" y="25173"/>
                      </a:cubicBezTo>
                      <a:cubicBezTo>
                        <a:pt x="107315" y="29073"/>
                        <a:pt x="101288" y="33859"/>
                        <a:pt x="98186" y="30048"/>
                      </a:cubicBezTo>
                      <a:cubicBezTo>
                        <a:pt x="83738" y="12144"/>
                        <a:pt x="59009" y="3546"/>
                        <a:pt x="38268" y="13207"/>
                      </a:cubicBezTo>
                      <a:cubicBezTo>
                        <a:pt x="28518" y="17728"/>
                        <a:pt x="20630" y="25439"/>
                        <a:pt x="16109" y="35189"/>
                      </a:cubicBezTo>
                      <a:cubicBezTo>
                        <a:pt x="10791" y="46800"/>
                        <a:pt x="10082" y="60450"/>
                        <a:pt x="9284" y="73214"/>
                      </a:cubicBezTo>
                      <a:cubicBezTo>
                        <a:pt x="8575" y="85268"/>
                        <a:pt x="9107" y="97411"/>
                        <a:pt x="19034" y="106275"/>
                      </a:cubicBezTo>
                      <a:cubicBezTo>
                        <a:pt x="27986" y="114252"/>
                        <a:pt x="41104" y="120190"/>
                        <a:pt x="52538" y="123204"/>
                      </a:cubicBezTo>
                      <a:cubicBezTo>
                        <a:pt x="73190" y="128611"/>
                        <a:pt x="95172" y="118772"/>
                        <a:pt x="104833" y="100513"/>
                      </a:cubicBezTo>
                      <a:cubicBezTo>
                        <a:pt x="111215" y="88459"/>
                        <a:pt x="111392" y="73214"/>
                        <a:pt x="110151" y="59652"/>
                      </a:cubicBezTo>
                      <a:cubicBezTo>
                        <a:pt x="108999" y="46003"/>
                        <a:pt x="102706" y="29162"/>
                        <a:pt x="87106" y="26591"/>
                      </a:cubicBezTo>
                      <a:cubicBezTo>
                        <a:pt x="86486" y="26503"/>
                        <a:pt x="86663" y="25262"/>
                        <a:pt x="87372" y="25351"/>
                      </a:cubicBezTo>
                      <a:lnTo>
                        <a:pt x="87372" y="25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2" name="任意多边形: 形状 481"/>
                <p:cNvSpPr/>
                <p:nvPr>
                  <p:custDataLst>
                    <p:tags r:id="rId224"/>
                  </p:custDataLst>
                </p:nvPr>
              </p:nvSpPr>
              <p:spPr>
                <a:xfrm>
                  <a:off x="9761949" y="4243675"/>
                  <a:ext cx="107751" cy="13612"/>
                </a:xfrm>
                <a:custGeom>
                  <a:avLst/>
                  <a:gdLst>
                    <a:gd name="connsiteX0" fmla="*/ 106910 w 107751"/>
                    <a:gd name="connsiteY0" fmla="*/ 10783 h 13612"/>
                    <a:gd name="connsiteX1" fmla="*/ 51424 w 107751"/>
                    <a:gd name="connsiteY1" fmla="*/ 12112 h 13612"/>
                    <a:gd name="connsiteX2" fmla="*/ 990 w 107751"/>
                    <a:gd name="connsiteY2" fmla="*/ 4844 h 13612"/>
                    <a:gd name="connsiteX3" fmla="*/ 3738 w 107751"/>
                    <a:gd name="connsiteY3" fmla="*/ 57 h 13612"/>
                    <a:gd name="connsiteX4" fmla="*/ 29886 w 107751"/>
                    <a:gd name="connsiteY4" fmla="*/ 4667 h 13612"/>
                    <a:gd name="connsiteX5" fmla="*/ 56831 w 107751"/>
                    <a:gd name="connsiteY5" fmla="*/ 3160 h 13612"/>
                    <a:gd name="connsiteX6" fmla="*/ 107353 w 107751"/>
                    <a:gd name="connsiteY6" fmla="*/ 9453 h 13612"/>
                    <a:gd name="connsiteX7" fmla="*/ 106910 w 107751"/>
                    <a:gd name="connsiteY7" fmla="*/ 10783 h 13612"/>
                    <a:gd name="connsiteX8" fmla="*/ 106910 w 107751"/>
                    <a:gd name="connsiteY8" fmla="*/ 10783 h 1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51" h="13612">
                      <a:moveTo>
                        <a:pt x="106910" y="10783"/>
                      </a:moveTo>
                      <a:cubicBezTo>
                        <a:pt x="88208" y="7414"/>
                        <a:pt x="69949" y="10162"/>
                        <a:pt x="51424" y="12112"/>
                      </a:cubicBezTo>
                      <a:cubicBezTo>
                        <a:pt x="35204" y="13885"/>
                        <a:pt x="14818" y="16278"/>
                        <a:pt x="990" y="4844"/>
                      </a:cubicBezTo>
                      <a:cubicBezTo>
                        <a:pt x="-1491" y="2805"/>
                        <a:pt x="1168" y="-474"/>
                        <a:pt x="3738" y="57"/>
                      </a:cubicBezTo>
                      <a:cubicBezTo>
                        <a:pt x="12424" y="2007"/>
                        <a:pt x="21022" y="4401"/>
                        <a:pt x="29886" y="4667"/>
                      </a:cubicBezTo>
                      <a:cubicBezTo>
                        <a:pt x="38926" y="4933"/>
                        <a:pt x="47879" y="4046"/>
                        <a:pt x="56831" y="3160"/>
                      </a:cubicBezTo>
                      <a:cubicBezTo>
                        <a:pt x="73494" y="1564"/>
                        <a:pt x="92108" y="-31"/>
                        <a:pt x="107353" y="9453"/>
                      </a:cubicBezTo>
                      <a:cubicBezTo>
                        <a:pt x="108151" y="9985"/>
                        <a:pt x="107619" y="10960"/>
                        <a:pt x="106910" y="10783"/>
                      </a:cubicBezTo>
                      <a:lnTo>
                        <a:pt x="106910" y="1078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3" name="任意多边形: 形状 482"/>
                <p:cNvSpPr/>
                <p:nvPr>
                  <p:custDataLst>
                    <p:tags r:id="rId225"/>
                  </p:custDataLst>
                </p:nvPr>
              </p:nvSpPr>
              <p:spPr>
                <a:xfrm>
                  <a:off x="9851633" y="4223789"/>
                  <a:ext cx="12314" cy="30747"/>
                </a:xfrm>
                <a:custGeom>
                  <a:avLst/>
                  <a:gdLst>
                    <a:gd name="connsiteX0" fmla="*/ 8982 w 12314"/>
                    <a:gd name="connsiteY0" fmla="*/ 30579 h 30747"/>
                    <a:gd name="connsiteX1" fmla="*/ 8539 w 12314"/>
                    <a:gd name="connsiteY1" fmla="*/ 29161 h 30747"/>
                    <a:gd name="connsiteX2" fmla="*/ 8185 w 12314"/>
                    <a:gd name="connsiteY2" fmla="*/ 27743 h 30747"/>
                    <a:gd name="connsiteX3" fmla="*/ 8894 w 12314"/>
                    <a:gd name="connsiteY3" fmla="*/ 28629 h 30747"/>
                    <a:gd name="connsiteX4" fmla="*/ 7121 w 12314"/>
                    <a:gd name="connsiteY4" fmla="*/ 22513 h 30747"/>
                    <a:gd name="connsiteX5" fmla="*/ 6235 w 12314"/>
                    <a:gd name="connsiteY5" fmla="*/ 18968 h 30747"/>
                    <a:gd name="connsiteX6" fmla="*/ 4994 w 12314"/>
                    <a:gd name="connsiteY6" fmla="*/ 15954 h 30747"/>
                    <a:gd name="connsiteX7" fmla="*/ 2689 w 12314"/>
                    <a:gd name="connsiteY7" fmla="*/ 9927 h 30747"/>
                    <a:gd name="connsiteX8" fmla="*/ 119 w 12314"/>
                    <a:gd name="connsiteY8" fmla="*/ 2216 h 30747"/>
                    <a:gd name="connsiteX9" fmla="*/ 4019 w 12314"/>
                    <a:gd name="connsiteY9" fmla="*/ 89 h 30747"/>
                    <a:gd name="connsiteX10" fmla="*/ 9957 w 12314"/>
                    <a:gd name="connsiteY10" fmla="*/ 7711 h 30747"/>
                    <a:gd name="connsiteX11" fmla="*/ 12262 w 12314"/>
                    <a:gd name="connsiteY11" fmla="*/ 16043 h 30747"/>
                    <a:gd name="connsiteX12" fmla="*/ 12085 w 12314"/>
                    <a:gd name="connsiteY12" fmla="*/ 23754 h 30747"/>
                    <a:gd name="connsiteX13" fmla="*/ 11198 w 12314"/>
                    <a:gd name="connsiteY13" fmla="*/ 27832 h 30747"/>
                    <a:gd name="connsiteX14" fmla="*/ 10578 w 12314"/>
                    <a:gd name="connsiteY14" fmla="*/ 28452 h 30747"/>
                    <a:gd name="connsiteX15" fmla="*/ 10401 w 12314"/>
                    <a:gd name="connsiteY15" fmla="*/ 28984 h 30747"/>
                    <a:gd name="connsiteX16" fmla="*/ 9337 w 12314"/>
                    <a:gd name="connsiteY16" fmla="*/ 30579 h 30747"/>
                    <a:gd name="connsiteX17" fmla="*/ 8982 w 12314"/>
                    <a:gd name="connsiteY17" fmla="*/ 30579 h 30747"/>
                    <a:gd name="connsiteX18" fmla="*/ 8982 w 12314"/>
                    <a:gd name="connsiteY18" fmla="*/ 30579 h 3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314" h="30747">
                      <a:moveTo>
                        <a:pt x="8982" y="30579"/>
                      </a:moveTo>
                      <a:cubicBezTo>
                        <a:pt x="9071" y="29959"/>
                        <a:pt x="8716" y="29693"/>
                        <a:pt x="8539" y="29161"/>
                      </a:cubicBezTo>
                      <a:cubicBezTo>
                        <a:pt x="8362" y="28718"/>
                        <a:pt x="8451" y="28275"/>
                        <a:pt x="8185" y="27743"/>
                      </a:cubicBezTo>
                      <a:cubicBezTo>
                        <a:pt x="8451" y="28009"/>
                        <a:pt x="8628" y="28275"/>
                        <a:pt x="8894" y="28629"/>
                      </a:cubicBezTo>
                      <a:cubicBezTo>
                        <a:pt x="7210" y="27300"/>
                        <a:pt x="7476" y="24463"/>
                        <a:pt x="7121" y="22513"/>
                      </a:cubicBezTo>
                      <a:cubicBezTo>
                        <a:pt x="6855" y="21361"/>
                        <a:pt x="6678" y="20120"/>
                        <a:pt x="6235" y="18968"/>
                      </a:cubicBezTo>
                      <a:cubicBezTo>
                        <a:pt x="5880" y="17904"/>
                        <a:pt x="5349" y="17018"/>
                        <a:pt x="4994" y="15954"/>
                      </a:cubicBezTo>
                      <a:cubicBezTo>
                        <a:pt x="4285" y="13827"/>
                        <a:pt x="3664" y="11789"/>
                        <a:pt x="2689" y="9927"/>
                      </a:cubicBezTo>
                      <a:cubicBezTo>
                        <a:pt x="1449" y="7446"/>
                        <a:pt x="-501" y="5052"/>
                        <a:pt x="119" y="2216"/>
                      </a:cubicBezTo>
                      <a:cubicBezTo>
                        <a:pt x="473" y="443"/>
                        <a:pt x="2335" y="-266"/>
                        <a:pt x="4019" y="89"/>
                      </a:cubicBezTo>
                      <a:cubicBezTo>
                        <a:pt x="7299" y="798"/>
                        <a:pt x="8805" y="4964"/>
                        <a:pt x="9957" y="7711"/>
                      </a:cubicBezTo>
                      <a:cubicBezTo>
                        <a:pt x="11021" y="10282"/>
                        <a:pt x="12085" y="13207"/>
                        <a:pt x="12262" y="16043"/>
                      </a:cubicBezTo>
                      <a:cubicBezTo>
                        <a:pt x="12351" y="18613"/>
                        <a:pt x="12351" y="21184"/>
                        <a:pt x="12085" y="23754"/>
                      </a:cubicBezTo>
                      <a:cubicBezTo>
                        <a:pt x="11996" y="24995"/>
                        <a:pt x="11907" y="26768"/>
                        <a:pt x="11198" y="27832"/>
                      </a:cubicBezTo>
                      <a:cubicBezTo>
                        <a:pt x="11021" y="28098"/>
                        <a:pt x="10666" y="28186"/>
                        <a:pt x="10578" y="28452"/>
                      </a:cubicBezTo>
                      <a:cubicBezTo>
                        <a:pt x="10489" y="28541"/>
                        <a:pt x="10489" y="28806"/>
                        <a:pt x="10401" y="28984"/>
                      </a:cubicBezTo>
                      <a:cubicBezTo>
                        <a:pt x="10135" y="29604"/>
                        <a:pt x="9514" y="29870"/>
                        <a:pt x="9337" y="30579"/>
                      </a:cubicBezTo>
                      <a:cubicBezTo>
                        <a:pt x="9337" y="30845"/>
                        <a:pt x="8982" y="30756"/>
                        <a:pt x="8982" y="30579"/>
                      </a:cubicBezTo>
                      <a:lnTo>
                        <a:pt x="8982" y="3057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4" name="任意多边形: 形状 483"/>
                <p:cNvSpPr/>
                <p:nvPr>
                  <p:custDataLst>
                    <p:tags r:id="rId226"/>
                  </p:custDataLst>
                </p:nvPr>
              </p:nvSpPr>
              <p:spPr>
                <a:xfrm>
                  <a:off x="8415501" y="4220303"/>
                  <a:ext cx="1437137" cy="9211"/>
                </a:xfrm>
                <a:custGeom>
                  <a:avLst/>
                  <a:gdLst>
                    <a:gd name="connsiteX0" fmla="*/ 1434035 w 1437137"/>
                    <a:gd name="connsiteY0" fmla="*/ 7564 h 9211"/>
                    <a:gd name="connsiteX1" fmla="*/ 1293991 w 1437137"/>
                    <a:gd name="connsiteY1" fmla="*/ 8628 h 9211"/>
                    <a:gd name="connsiteX2" fmla="*/ 1153947 w 1437137"/>
                    <a:gd name="connsiteY2" fmla="*/ 8628 h 9211"/>
                    <a:gd name="connsiteX3" fmla="*/ 873770 w 1437137"/>
                    <a:gd name="connsiteY3" fmla="*/ 8628 h 9211"/>
                    <a:gd name="connsiteX4" fmla="*/ 316252 w 1437137"/>
                    <a:gd name="connsiteY4" fmla="*/ 7298 h 9211"/>
                    <a:gd name="connsiteX5" fmla="*/ 1773 w 1437137"/>
                    <a:gd name="connsiteY5" fmla="*/ 6146 h 9211"/>
                    <a:gd name="connsiteX6" fmla="*/ 1685 w 1437137"/>
                    <a:gd name="connsiteY6" fmla="*/ 2601 h 9211"/>
                    <a:gd name="connsiteX7" fmla="*/ 561950 w 1437137"/>
                    <a:gd name="connsiteY7" fmla="*/ 473 h 9211"/>
                    <a:gd name="connsiteX8" fmla="*/ 1119379 w 1437137"/>
                    <a:gd name="connsiteY8" fmla="*/ 119 h 9211"/>
                    <a:gd name="connsiteX9" fmla="*/ 1276618 w 1437137"/>
                    <a:gd name="connsiteY9" fmla="*/ 119 h 9211"/>
                    <a:gd name="connsiteX10" fmla="*/ 1353820 w 1437137"/>
                    <a:gd name="connsiteY10" fmla="*/ 119 h 9211"/>
                    <a:gd name="connsiteX11" fmla="*/ 1433858 w 1437137"/>
                    <a:gd name="connsiteY11" fmla="*/ 1094 h 9211"/>
                    <a:gd name="connsiteX12" fmla="*/ 1434035 w 1437137"/>
                    <a:gd name="connsiteY12" fmla="*/ 7564 h 9211"/>
                    <a:gd name="connsiteX13" fmla="*/ 1434035 w 1437137"/>
                    <a:gd name="connsiteY13" fmla="*/ 7564 h 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7137" h="9211">
                      <a:moveTo>
                        <a:pt x="1434035" y="7564"/>
                      </a:moveTo>
                      <a:cubicBezTo>
                        <a:pt x="1387679" y="10489"/>
                        <a:pt x="1340525" y="8628"/>
                        <a:pt x="1293991" y="8628"/>
                      </a:cubicBezTo>
                      <a:cubicBezTo>
                        <a:pt x="1247280" y="8628"/>
                        <a:pt x="1200569" y="8628"/>
                        <a:pt x="1153947" y="8628"/>
                      </a:cubicBezTo>
                      <a:cubicBezTo>
                        <a:pt x="1060525" y="8628"/>
                        <a:pt x="967192" y="8628"/>
                        <a:pt x="873770" y="8628"/>
                      </a:cubicBezTo>
                      <a:cubicBezTo>
                        <a:pt x="687990" y="8628"/>
                        <a:pt x="502121" y="7475"/>
                        <a:pt x="316252" y="7298"/>
                      </a:cubicBezTo>
                      <a:cubicBezTo>
                        <a:pt x="211396" y="7210"/>
                        <a:pt x="106541" y="6323"/>
                        <a:pt x="1773" y="6146"/>
                      </a:cubicBezTo>
                      <a:cubicBezTo>
                        <a:pt x="-531" y="6146"/>
                        <a:pt x="-620" y="2601"/>
                        <a:pt x="1685" y="2601"/>
                      </a:cubicBezTo>
                      <a:cubicBezTo>
                        <a:pt x="188440" y="2246"/>
                        <a:pt x="375195" y="562"/>
                        <a:pt x="561950" y="473"/>
                      </a:cubicBezTo>
                      <a:cubicBezTo>
                        <a:pt x="747730" y="385"/>
                        <a:pt x="933599" y="119"/>
                        <a:pt x="1119379" y="119"/>
                      </a:cubicBezTo>
                      <a:cubicBezTo>
                        <a:pt x="1171762" y="119"/>
                        <a:pt x="1224235" y="119"/>
                        <a:pt x="1276618" y="119"/>
                      </a:cubicBezTo>
                      <a:cubicBezTo>
                        <a:pt x="1302323" y="119"/>
                        <a:pt x="1328116" y="119"/>
                        <a:pt x="1353820" y="119"/>
                      </a:cubicBezTo>
                      <a:cubicBezTo>
                        <a:pt x="1380499" y="119"/>
                        <a:pt x="1407178" y="-502"/>
                        <a:pt x="1433858" y="1094"/>
                      </a:cubicBezTo>
                      <a:cubicBezTo>
                        <a:pt x="1438201" y="1360"/>
                        <a:pt x="1438201" y="7298"/>
                        <a:pt x="1434035" y="7564"/>
                      </a:cubicBezTo>
                      <a:lnTo>
                        <a:pt x="1434035" y="75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5" name="任意多边形: 形状 484"/>
                <p:cNvSpPr/>
                <p:nvPr>
                  <p:custDataLst>
                    <p:tags r:id="rId227"/>
                  </p:custDataLst>
                </p:nvPr>
              </p:nvSpPr>
              <p:spPr>
                <a:xfrm>
                  <a:off x="8416842" y="4224144"/>
                  <a:ext cx="831" cy="886"/>
                </a:xfrm>
                <a:custGeom>
                  <a:avLst/>
                  <a:gdLst>
                    <a:gd name="connsiteX0" fmla="*/ 433 w 831"/>
                    <a:gd name="connsiteY0" fmla="*/ 886 h 886"/>
                    <a:gd name="connsiteX1" fmla="*/ 433 w 831"/>
                    <a:gd name="connsiteY1" fmla="*/ 0 h 886"/>
                    <a:gd name="connsiteX2" fmla="*/ 433 w 831"/>
                    <a:gd name="connsiteY2" fmla="*/ 886 h 886"/>
                    <a:gd name="connsiteX3" fmla="*/ 433 w 831"/>
                    <a:gd name="connsiteY3" fmla="*/ 886 h 886"/>
                  </a:gdLst>
                  <a:ahLst/>
                  <a:cxnLst>
                    <a:cxn ang="0">
                      <a:pos x="connsiteX0" y="connsiteY0"/>
                    </a:cxn>
                    <a:cxn ang="0">
                      <a:pos x="connsiteX1" y="connsiteY1"/>
                    </a:cxn>
                    <a:cxn ang="0">
                      <a:pos x="connsiteX2" y="connsiteY2"/>
                    </a:cxn>
                    <a:cxn ang="0">
                      <a:pos x="connsiteX3" y="connsiteY3"/>
                    </a:cxn>
                  </a:cxnLst>
                  <a:rect l="l" t="t" r="r" b="b"/>
                  <a:pathLst>
                    <a:path w="831" h="886">
                      <a:moveTo>
                        <a:pt x="433" y="886"/>
                      </a:moveTo>
                      <a:cubicBezTo>
                        <a:pt x="-99" y="886"/>
                        <a:pt x="-188" y="0"/>
                        <a:pt x="433" y="0"/>
                      </a:cubicBezTo>
                      <a:cubicBezTo>
                        <a:pt x="965" y="0"/>
                        <a:pt x="965" y="886"/>
                        <a:pt x="433" y="886"/>
                      </a:cubicBezTo>
                      <a:lnTo>
                        <a:pt x="433" y="8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6" name="任意多边形: 形状 485"/>
                <p:cNvSpPr/>
                <p:nvPr>
                  <p:custDataLst>
                    <p:tags r:id="rId228"/>
                  </p:custDataLst>
                </p:nvPr>
              </p:nvSpPr>
              <p:spPr>
                <a:xfrm>
                  <a:off x="8376773" y="3983231"/>
                  <a:ext cx="38383" cy="242702"/>
                </a:xfrm>
                <a:custGeom>
                  <a:avLst/>
                  <a:gdLst>
                    <a:gd name="connsiteX0" fmla="*/ 37222 w 38383"/>
                    <a:gd name="connsiteY0" fmla="*/ 242597 h 242702"/>
                    <a:gd name="connsiteX1" fmla="*/ 12848 w 38383"/>
                    <a:gd name="connsiteY1" fmla="*/ 205902 h 242702"/>
                    <a:gd name="connsiteX2" fmla="*/ 2477 w 38383"/>
                    <a:gd name="connsiteY2" fmla="*/ 155468 h 242702"/>
                    <a:gd name="connsiteX3" fmla="*/ 7796 w 38383"/>
                    <a:gd name="connsiteY3" fmla="*/ 52917 h 242702"/>
                    <a:gd name="connsiteX4" fmla="*/ 16925 w 38383"/>
                    <a:gd name="connsiteY4" fmla="*/ 25972 h 242702"/>
                    <a:gd name="connsiteX5" fmla="*/ 30486 w 38383"/>
                    <a:gd name="connsiteY5" fmla="*/ 1065 h 242702"/>
                    <a:gd name="connsiteX6" fmla="*/ 37134 w 38383"/>
                    <a:gd name="connsiteY6" fmla="*/ 5054 h 242702"/>
                    <a:gd name="connsiteX7" fmla="*/ 26941 w 38383"/>
                    <a:gd name="connsiteY7" fmla="*/ 25794 h 242702"/>
                    <a:gd name="connsiteX8" fmla="*/ 18698 w 38383"/>
                    <a:gd name="connsiteY8" fmla="*/ 47865 h 242702"/>
                    <a:gd name="connsiteX9" fmla="*/ 9746 w 38383"/>
                    <a:gd name="connsiteY9" fmla="*/ 95639 h 242702"/>
                    <a:gd name="connsiteX10" fmla="*/ 17811 w 38383"/>
                    <a:gd name="connsiteY10" fmla="*/ 192607 h 242702"/>
                    <a:gd name="connsiteX11" fmla="*/ 38109 w 38383"/>
                    <a:gd name="connsiteY11" fmla="*/ 241533 h 242702"/>
                    <a:gd name="connsiteX12" fmla="*/ 37222 w 38383"/>
                    <a:gd name="connsiteY12" fmla="*/ 242597 h 242702"/>
                    <a:gd name="connsiteX13" fmla="*/ 37222 w 38383"/>
                    <a:gd name="connsiteY13" fmla="*/ 242597 h 24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83" h="242702">
                      <a:moveTo>
                        <a:pt x="37222" y="242597"/>
                      </a:moveTo>
                      <a:cubicBezTo>
                        <a:pt x="23484" y="234176"/>
                        <a:pt x="17191" y="220704"/>
                        <a:pt x="12848" y="205902"/>
                      </a:cubicBezTo>
                      <a:cubicBezTo>
                        <a:pt x="7973" y="189327"/>
                        <a:pt x="4605" y="172397"/>
                        <a:pt x="2477" y="155468"/>
                      </a:cubicBezTo>
                      <a:cubicBezTo>
                        <a:pt x="-1777" y="121078"/>
                        <a:pt x="-891" y="85978"/>
                        <a:pt x="7796" y="52917"/>
                      </a:cubicBezTo>
                      <a:cubicBezTo>
                        <a:pt x="10189" y="43699"/>
                        <a:pt x="13291" y="34746"/>
                        <a:pt x="16925" y="25972"/>
                      </a:cubicBezTo>
                      <a:cubicBezTo>
                        <a:pt x="20470" y="17551"/>
                        <a:pt x="24193" y="7890"/>
                        <a:pt x="30486" y="1065"/>
                      </a:cubicBezTo>
                      <a:cubicBezTo>
                        <a:pt x="32968" y="-1683"/>
                        <a:pt x="38463" y="1331"/>
                        <a:pt x="37134" y="5054"/>
                      </a:cubicBezTo>
                      <a:cubicBezTo>
                        <a:pt x="34563" y="12322"/>
                        <a:pt x="30132" y="18792"/>
                        <a:pt x="26941" y="25794"/>
                      </a:cubicBezTo>
                      <a:cubicBezTo>
                        <a:pt x="23750" y="32974"/>
                        <a:pt x="21002" y="40331"/>
                        <a:pt x="18698" y="47865"/>
                      </a:cubicBezTo>
                      <a:cubicBezTo>
                        <a:pt x="14000" y="63287"/>
                        <a:pt x="11075" y="79419"/>
                        <a:pt x="9746" y="95639"/>
                      </a:cubicBezTo>
                      <a:cubicBezTo>
                        <a:pt x="7264" y="127903"/>
                        <a:pt x="10809" y="160609"/>
                        <a:pt x="17811" y="192607"/>
                      </a:cubicBezTo>
                      <a:cubicBezTo>
                        <a:pt x="21357" y="208916"/>
                        <a:pt x="24902" y="229567"/>
                        <a:pt x="38109" y="241533"/>
                      </a:cubicBezTo>
                      <a:cubicBezTo>
                        <a:pt x="38818" y="241976"/>
                        <a:pt x="38020" y="243040"/>
                        <a:pt x="37222" y="242597"/>
                      </a:cubicBezTo>
                      <a:lnTo>
                        <a:pt x="37222" y="24259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7" name="任意多边形: 形状 486"/>
                <p:cNvSpPr/>
                <p:nvPr>
                  <p:custDataLst>
                    <p:tags r:id="rId229"/>
                  </p:custDataLst>
                </p:nvPr>
              </p:nvSpPr>
              <p:spPr>
                <a:xfrm>
                  <a:off x="8340979" y="3965244"/>
                  <a:ext cx="45992" cy="277718"/>
                </a:xfrm>
                <a:custGeom>
                  <a:avLst/>
                  <a:gdLst>
                    <a:gd name="connsiteX0" fmla="*/ 44299 w 45992"/>
                    <a:gd name="connsiteY0" fmla="*/ 277602 h 277718"/>
                    <a:gd name="connsiteX1" fmla="*/ 18949 w 45992"/>
                    <a:gd name="connsiteY1" fmla="*/ 237982 h 277718"/>
                    <a:gd name="connsiteX2" fmla="*/ 7249 w 45992"/>
                    <a:gd name="connsiteY2" fmla="*/ 179394 h 277718"/>
                    <a:gd name="connsiteX3" fmla="*/ 4147 w 45992"/>
                    <a:gd name="connsiteY3" fmla="*/ 59027 h 277718"/>
                    <a:gd name="connsiteX4" fmla="*/ 26394 w 45992"/>
                    <a:gd name="connsiteY4" fmla="*/ 1679 h 277718"/>
                    <a:gd name="connsiteX5" fmla="*/ 33130 w 45992"/>
                    <a:gd name="connsiteY5" fmla="*/ 5668 h 277718"/>
                    <a:gd name="connsiteX6" fmla="*/ 13985 w 45992"/>
                    <a:gd name="connsiteY6" fmla="*/ 54151 h 277718"/>
                    <a:gd name="connsiteX7" fmla="*/ 8490 w 45992"/>
                    <a:gd name="connsiteY7" fmla="*/ 106890 h 277718"/>
                    <a:gd name="connsiteX8" fmla="*/ 24356 w 45992"/>
                    <a:gd name="connsiteY8" fmla="*/ 225838 h 277718"/>
                    <a:gd name="connsiteX9" fmla="*/ 31978 w 45992"/>
                    <a:gd name="connsiteY9" fmla="*/ 252341 h 277718"/>
                    <a:gd name="connsiteX10" fmla="*/ 45894 w 45992"/>
                    <a:gd name="connsiteY10" fmla="*/ 276095 h 277718"/>
                    <a:gd name="connsiteX11" fmla="*/ 44299 w 45992"/>
                    <a:gd name="connsiteY11" fmla="*/ 277602 h 277718"/>
                    <a:gd name="connsiteX12" fmla="*/ 44299 w 45992"/>
                    <a:gd name="connsiteY12" fmla="*/ 277602 h 27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992" h="277718">
                      <a:moveTo>
                        <a:pt x="44299" y="277602"/>
                      </a:moveTo>
                      <a:cubicBezTo>
                        <a:pt x="30294" y="270954"/>
                        <a:pt x="22760" y="251720"/>
                        <a:pt x="18949" y="237982"/>
                      </a:cubicBezTo>
                      <a:cubicBezTo>
                        <a:pt x="13542" y="218836"/>
                        <a:pt x="10529" y="198893"/>
                        <a:pt x="7249" y="179394"/>
                      </a:cubicBezTo>
                      <a:cubicBezTo>
                        <a:pt x="513" y="139419"/>
                        <a:pt x="-3476" y="98558"/>
                        <a:pt x="4147" y="59027"/>
                      </a:cubicBezTo>
                      <a:cubicBezTo>
                        <a:pt x="8047" y="38995"/>
                        <a:pt x="14606" y="18254"/>
                        <a:pt x="26394" y="1679"/>
                      </a:cubicBezTo>
                      <a:cubicBezTo>
                        <a:pt x="29142" y="-2221"/>
                        <a:pt x="35435" y="1325"/>
                        <a:pt x="33130" y="5668"/>
                      </a:cubicBezTo>
                      <a:cubicBezTo>
                        <a:pt x="24887" y="21179"/>
                        <a:pt x="18062" y="36868"/>
                        <a:pt x="13985" y="54151"/>
                      </a:cubicBezTo>
                      <a:cubicBezTo>
                        <a:pt x="9997" y="71347"/>
                        <a:pt x="8401" y="89074"/>
                        <a:pt x="8490" y="106890"/>
                      </a:cubicBezTo>
                      <a:cubicBezTo>
                        <a:pt x="8667" y="146510"/>
                        <a:pt x="16024" y="186839"/>
                        <a:pt x="24356" y="225838"/>
                      </a:cubicBezTo>
                      <a:cubicBezTo>
                        <a:pt x="26217" y="234791"/>
                        <a:pt x="28522" y="243832"/>
                        <a:pt x="31978" y="252341"/>
                      </a:cubicBezTo>
                      <a:cubicBezTo>
                        <a:pt x="35524" y="261115"/>
                        <a:pt x="41019" y="268029"/>
                        <a:pt x="45894" y="276095"/>
                      </a:cubicBezTo>
                      <a:cubicBezTo>
                        <a:pt x="46337" y="277159"/>
                        <a:pt x="45185" y="278045"/>
                        <a:pt x="44299" y="277602"/>
                      </a:cubicBezTo>
                      <a:lnTo>
                        <a:pt x="44299" y="2776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8" name="任意多边形: 形状 487"/>
                <p:cNvSpPr/>
                <p:nvPr>
                  <p:custDataLst>
                    <p:tags r:id="rId230"/>
                  </p:custDataLst>
                </p:nvPr>
              </p:nvSpPr>
              <p:spPr>
                <a:xfrm>
                  <a:off x="8408444" y="3983894"/>
                  <a:ext cx="1441702" cy="9809"/>
                </a:xfrm>
                <a:custGeom>
                  <a:avLst/>
                  <a:gdLst>
                    <a:gd name="connsiteX0" fmla="*/ 3070 w 1441702"/>
                    <a:gd name="connsiteY0" fmla="*/ 1732 h 9809"/>
                    <a:gd name="connsiteX1" fmla="*/ 283690 w 1441702"/>
                    <a:gd name="connsiteY1" fmla="*/ 403 h 9809"/>
                    <a:gd name="connsiteX2" fmla="*/ 564310 w 1441702"/>
                    <a:gd name="connsiteY2" fmla="*/ 314 h 9809"/>
                    <a:gd name="connsiteX3" fmla="*/ 1122714 w 1441702"/>
                    <a:gd name="connsiteY3" fmla="*/ 314 h 9809"/>
                    <a:gd name="connsiteX4" fmla="*/ 1437725 w 1441702"/>
                    <a:gd name="connsiteY4" fmla="*/ 935 h 9809"/>
                    <a:gd name="connsiteX5" fmla="*/ 1437902 w 1441702"/>
                    <a:gd name="connsiteY5" fmla="*/ 9000 h 9809"/>
                    <a:gd name="connsiteX6" fmla="*/ 1157282 w 1441702"/>
                    <a:gd name="connsiteY6" fmla="*/ 9621 h 9809"/>
                    <a:gd name="connsiteX7" fmla="*/ 876662 w 1441702"/>
                    <a:gd name="connsiteY7" fmla="*/ 9621 h 9809"/>
                    <a:gd name="connsiteX8" fmla="*/ 318258 w 1441702"/>
                    <a:gd name="connsiteY8" fmla="*/ 9621 h 9809"/>
                    <a:gd name="connsiteX9" fmla="*/ 160752 w 1441702"/>
                    <a:gd name="connsiteY9" fmla="*/ 9355 h 9809"/>
                    <a:gd name="connsiteX10" fmla="*/ 3247 w 1441702"/>
                    <a:gd name="connsiteY10" fmla="*/ 8203 h 9809"/>
                    <a:gd name="connsiteX11" fmla="*/ 3070 w 1441702"/>
                    <a:gd name="connsiteY11" fmla="*/ 1732 h 9809"/>
                    <a:gd name="connsiteX12" fmla="*/ 3070 w 1441702"/>
                    <a:gd name="connsiteY12" fmla="*/ 1732 h 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1702" h="9809">
                      <a:moveTo>
                        <a:pt x="3070" y="1732"/>
                      </a:moveTo>
                      <a:cubicBezTo>
                        <a:pt x="96403" y="-1193"/>
                        <a:pt x="190179" y="492"/>
                        <a:pt x="283690" y="403"/>
                      </a:cubicBezTo>
                      <a:cubicBezTo>
                        <a:pt x="377200" y="226"/>
                        <a:pt x="470800" y="314"/>
                        <a:pt x="564310" y="314"/>
                      </a:cubicBezTo>
                      <a:cubicBezTo>
                        <a:pt x="750445" y="314"/>
                        <a:pt x="936579" y="314"/>
                        <a:pt x="1122714" y="314"/>
                      </a:cubicBezTo>
                      <a:cubicBezTo>
                        <a:pt x="1227747" y="314"/>
                        <a:pt x="1332692" y="-572"/>
                        <a:pt x="1437725" y="935"/>
                      </a:cubicBezTo>
                      <a:cubicBezTo>
                        <a:pt x="1442954" y="1023"/>
                        <a:pt x="1443043" y="8912"/>
                        <a:pt x="1437902" y="9000"/>
                      </a:cubicBezTo>
                      <a:cubicBezTo>
                        <a:pt x="1344392" y="10330"/>
                        <a:pt x="1250792" y="9621"/>
                        <a:pt x="1157282" y="9621"/>
                      </a:cubicBezTo>
                      <a:cubicBezTo>
                        <a:pt x="1063771" y="9621"/>
                        <a:pt x="970172" y="9621"/>
                        <a:pt x="876662" y="9621"/>
                      </a:cubicBezTo>
                      <a:cubicBezTo>
                        <a:pt x="690527" y="9621"/>
                        <a:pt x="504392" y="9887"/>
                        <a:pt x="318258" y="9621"/>
                      </a:cubicBezTo>
                      <a:cubicBezTo>
                        <a:pt x="265786" y="9532"/>
                        <a:pt x="213225" y="9444"/>
                        <a:pt x="160752" y="9355"/>
                      </a:cubicBezTo>
                      <a:cubicBezTo>
                        <a:pt x="108280" y="9266"/>
                        <a:pt x="55719" y="9887"/>
                        <a:pt x="3247" y="8203"/>
                      </a:cubicBezTo>
                      <a:cubicBezTo>
                        <a:pt x="-1007" y="8026"/>
                        <a:pt x="-1096" y="1821"/>
                        <a:pt x="3070" y="1732"/>
                      </a:cubicBezTo>
                      <a:lnTo>
                        <a:pt x="3070" y="17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89" name="任意多边形: 形状 488"/>
                <p:cNvSpPr/>
                <p:nvPr>
                  <p:custDataLst>
                    <p:tags r:id="rId231"/>
                  </p:custDataLst>
                </p:nvPr>
              </p:nvSpPr>
              <p:spPr>
                <a:xfrm>
                  <a:off x="9844357" y="3958655"/>
                  <a:ext cx="9635" cy="31058"/>
                </a:xfrm>
                <a:custGeom>
                  <a:avLst/>
                  <a:gdLst>
                    <a:gd name="connsiteX0" fmla="*/ 1280 w 9635"/>
                    <a:gd name="connsiteY0" fmla="*/ 28832 h 31058"/>
                    <a:gd name="connsiteX1" fmla="*/ 1811 w 9635"/>
                    <a:gd name="connsiteY1" fmla="*/ 27237 h 31058"/>
                    <a:gd name="connsiteX2" fmla="*/ 1811 w 9635"/>
                    <a:gd name="connsiteY2" fmla="*/ 28300 h 31058"/>
                    <a:gd name="connsiteX3" fmla="*/ 2875 w 9635"/>
                    <a:gd name="connsiteY3" fmla="*/ 22362 h 31058"/>
                    <a:gd name="connsiteX4" fmla="*/ 3141 w 9635"/>
                    <a:gd name="connsiteY4" fmla="*/ 19880 h 31058"/>
                    <a:gd name="connsiteX5" fmla="*/ 2786 w 9635"/>
                    <a:gd name="connsiteY5" fmla="*/ 16778 h 31058"/>
                    <a:gd name="connsiteX6" fmla="*/ 659 w 9635"/>
                    <a:gd name="connsiteY6" fmla="*/ 6053 h 31058"/>
                    <a:gd name="connsiteX7" fmla="*/ 2343 w 9635"/>
                    <a:gd name="connsiteY7" fmla="*/ 26 h 31058"/>
                    <a:gd name="connsiteX8" fmla="*/ 7573 w 9635"/>
                    <a:gd name="connsiteY8" fmla="*/ 5255 h 31058"/>
                    <a:gd name="connsiteX9" fmla="*/ 9611 w 9635"/>
                    <a:gd name="connsiteY9" fmla="*/ 17487 h 31058"/>
                    <a:gd name="connsiteX10" fmla="*/ 8636 w 9635"/>
                    <a:gd name="connsiteY10" fmla="*/ 21298 h 31058"/>
                    <a:gd name="connsiteX11" fmla="*/ 7750 w 9635"/>
                    <a:gd name="connsiteY11" fmla="*/ 24401 h 31058"/>
                    <a:gd name="connsiteX12" fmla="*/ 6509 w 9635"/>
                    <a:gd name="connsiteY12" fmla="*/ 27591 h 31058"/>
                    <a:gd name="connsiteX13" fmla="*/ 4470 w 9635"/>
                    <a:gd name="connsiteY13" fmla="*/ 30428 h 31058"/>
                    <a:gd name="connsiteX14" fmla="*/ 1280 w 9635"/>
                    <a:gd name="connsiteY14" fmla="*/ 28832 h 31058"/>
                    <a:gd name="connsiteX15" fmla="*/ 1280 w 9635"/>
                    <a:gd name="connsiteY15" fmla="*/ 28832 h 3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35" h="31058">
                      <a:moveTo>
                        <a:pt x="1280" y="28832"/>
                      </a:moveTo>
                      <a:cubicBezTo>
                        <a:pt x="1457" y="28300"/>
                        <a:pt x="1723" y="27769"/>
                        <a:pt x="1811" y="27237"/>
                      </a:cubicBezTo>
                      <a:cubicBezTo>
                        <a:pt x="1811" y="27591"/>
                        <a:pt x="1811" y="27946"/>
                        <a:pt x="1811" y="28300"/>
                      </a:cubicBezTo>
                      <a:cubicBezTo>
                        <a:pt x="1368" y="26439"/>
                        <a:pt x="2520" y="24223"/>
                        <a:pt x="2875" y="22362"/>
                      </a:cubicBezTo>
                      <a:cubicBezTo>
                        <a:pt x="3052" y="21564"/>
                        <a:pt x="3141" y="20678"/>
                        <a:pt x="3141" y="19880"/>
                      </a:cubicBezTo>
                      <a:cubicBezTo>
                        <a:pt x="3141" y="18728"/>
                        <a:pt x="2786" y="17930"/>
                        <a:pt x="2786" y="16778"/>
                      </a:cubicBezTo>
                      <a:cubicBezTo>
                        <a:pt x="2698" y="13055"/>
                        <a:pt x="2166" y="9598"/>
                        <a:pt x="659" y="6053"/>
                      </a:cubicBezTo>
                      <a:cubicBezTo>
                        <a:pt x="-227" y="3926"/>
                        <a:pt x="-670" y="380"/>
                        <a:pt x="2343" y="26"/>
                      </a:cubicBezTo>
                      <a:cubicBezTo>
                        <a:pt x="5268" y="-329"/>
                        <a:pt x="6686" y="3039"/>
                        <a:pt x="7573" y="5255"/>
                      </a:cubicBezTo>
                      <a:cubicBezTo>
                        <a:pt x="8991" y="9067"/>
                        <a:pt x="9789" y="13410"/>
                        <a:pt x="9611" y="17487"/>
                      </a:cubicBezTo>
                      <a:cubicBezTo>
                        <a:pt x="9523" y="18728"/>
                        <a:pt x="8991" y="19969"/>
                        <a:pt x="8636" y="21298"/>
                      </a:cubicBezTo>
                      <a:cubicBezTo>
                        <a:pt x="8370" y="22362"/>
                        <a:pt x="8104" y="23426"/>
                        <a:pt x="7750" y="24401"/>
                      </a:cubicBezTo>
                      <a:cubicBezTo>
                        <a:pt x="7395" y="25464"/>
                        <a:pt x="6952" y="26528"/>
                        <a:pt x="6509" y="27591"/>
                      </a:cubicBezTo>
                      <a:cubicBezTo>
                        <a:pt x="5977" y="28744"/>
                        <a:pt x="5179" y="29453"/>
                        <a:pt x="4470" y="30428"/>
                      </a:cubicBezTo>
                      <a:cubicBezTo>
                        <a:pt x="3496" y="31757"/>
                        <a:pt x="482" y="30871"/>
                        <a:pt x="1280" y="28832"/>
                      </a:cubicBezTo>
                      <a:lnTo>
                        <a:pt x="1280" y="288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0" name="任意多边形: 形状 489"/>
                <p:cNvSpPr/>
                <p:nvPr>
                  <p:custDataLst>
                    <p:tags r:id="rId232"/>
                  </p:custDataLst>
                </p:nvPr>
              </p:nvSpPr>
              <p:spPr>
                <a:xfrm>
                  <a:off x="8369943" y="3957743"/>
                  <a:ext cx="1479693" cy="7407"/>
                </a:xfrm>
                <a:custGeom>
                  <a:avLst/>
                  <a:gdLst>
                    <a:gd name="connsiteX0" fmla="*/ 1477644 w 1479693"/>
                    <a:gd name="connsiteY0" fmla="*/ 5901 h 7407"/>
                    <a:gd name="connsiteX1" fmla="*/ 1404076 w 1479693"/>
                    <a:gd name="connsiteY1" fmla="*/ 7319 h 7407"/>
                    <a:gd name="connsiteX2" fmla="*/ 1333433 w 1479693"/>
                    <a:gd name="connsiteY2" fmla="*/ 7319 h 7407"/>
                    <a:gd name="connsiteX3" fmla="*/ 1189223 w 1479693"/>
                    <a:gd name="connsiteY3" fmla="*/ 7319 h 7407"/>
                    <a:gd name="connsiteX4" fmla="*/ 900803 w 1479693"/>
                    <a:gd name="connsiteY4" fmla="*/ 7319 h 7407"/>
                    <a:gd name="connsiteX5" fmla="*/ 326888 w 1479693"/>
                    <a:gd name="connsiteY5" fmla="*/ 7408 h 7407"/>
                    <a:gd name="connsiteX6" fmla="*/ 3103 w 1479693"/>
                    <a:gd name="connsiteY6" fmla="*/ 6876 h 7407"/>
                    <a:gd name="connsiteX7" fmla="*/ 3014 w 1479693"/>
                    <a:gd name="connsiteY7" fmla="*/ 583 h 7407"/>
                    <a:gd name="connsiteX8" fmla="*/ 579854 w 1479693"/>
                    <a:gd name="connsiteY8" fmla="*/ 51 h 7407"/>
                    <a:gd name="connsiteX9" fmla="*/ 1153769 w 1479693"/>
                    <a:gd name="connsiteY9" fmla="*/ 140 h 7407"/>
                    <a:gd name="connsiteX10" fmla="*/ 1315618 w 1479693"/>
                    <a:gd name="connsiteY10" fmla="*/ 140 h 7407"/>
                    <a:gd name="connsiteX11" fmla="*/ 1395124 w 1479693"/>
                    <a:gd name="connsiteY11" fmla="*/ 140 h 7407"/>
                    <a:gd name="connsiteX12" fmla="*/ 1477555 w 1479693"/>
                    <a:gd name="connsiteY12" fmla="*/ 1558 h 7407"/>
                    <a:gd name="connsiteX13" fmla="*/ 1477644 w 1479693"/>
                    <a:gd name="connsiteY13" fmla="*/ 5901 h 7407"/>
                    <a:gd name="connsiteX14" fmla="*/ 1477644 w 1479693"/>
                    <a:gd name="connsiteY14" fmla="*/ 5901 h 7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9693" h="7407">
                      <a:moveTo>
                        <a:pt x="1477644" y="5901"/>
                      </a:moveTo>
                      <a:cubicBezTo>
                        <a:pt x="1453269" y="7851"/>
                        <a:pt x="1428628" y="7319"/>
                        <a:pt x="1404076" y="7319"/>
                      </a:cubicBezTo>
                      <a:cubicBezTo>
                        <a:pt x="1380499" y="7319"/>
                        <a:pt x="1357010" y="7319"/>
                        <a:pt x="1333433" y="7319"/>
                      </a:cubicBezTo>
                      <a:cubicBezTo>
                        <a:pt x="1285393" y="7319"/>
                        <a:pt x="1237264" y="7319"/>
                        <a:pt x="1189223" y="7319"/>
                      </a:cubicBezTo>
                      <a:cubicBezTo>
                        <a:pt x="1093054" y="7319"/>
                        <a:pt x="996884" y="7319"/>
                        <a:pt x="900803" y="7319"/>
                      </a:cubicBezTo>
                      <a:cubicBezTo>
                        <a:pt x="709528" y="7319"/>
                        <a:pt x="518164" y="7319"/>
                        <a:pt x="326888" y="7408"/>
                      </a:cubicBezTo>
                      <a:cubicBezTo>
                        <a:pt x="218930" y="7408"/>
                        <a:pt x="111061" y="6876"/>
                        <a:pt x="3103" y="6876"/>
                      </a:cubicBezTo>
                      <a:cubicBezTo>
                        <a:pt x="-975" y="6876"/>
                        <a:pt x="-1063" y="583"/>
                        <a:pt x="3014" y="583"/>
                      </a:cubicBezTo>
                      <a:cubicBezTo>
                        <a:pt x="195353" y="672"/>
                        <a:pt x="387604" y="51"/>
                        <a:pt x="579854" y="51"/>
                      </a:cubicBezTo>
                      <a:cubicBezTo>
                        <a:pt x="771129" y="51"/>
                        <a:pt x="962494" y="51"/>
                        <a:pt x="1153769" y="140"/>
                      </a:cubicBezTo>
                      <a:cubicBezTo>
                        <a:pt x="1207748" y="140"/>
                        <a:pt x="1261727" y="140"/>
                        <a:pt x="1315618" y="140"/>
                      </a:cubicBezTo>
                      <a:cubicBezTo>
                        <a:pt x="1342120" y="140"/>
                        <a:pt x="1368622" y="140"/>
                        <a:pt x="1395124" y="140"/>
                      </a:cubicBezTo>
                      <a:cubicBezTo>
                        <a:pt x="1422601" y="140"/>
                        <a:pt x="1450078" y="-658"/>
                        <a:pt x="1477555" y="1558"/>
                      </a:cubicBezTo>
                      <a:cubicBezTo>
                        <a:pt x="1480391" y="1913"/>
                        <a:pt x="1480391" y="5724"/>
                        <a:pt x="1477644" y="5901"/>
                      </a:cubicBezTo>
                      <a:lnTo>
                        <a:pt x="1477644" y="59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1" name="任意多边形: 形状 490"/>
                <p:cNvSpPr/>
                <p:nvPr>
                  <p:custDataLst>
                    <p:tags r:id="rId233"/>
                  </p:custDataLst>
                </p:nvPr>
              </p:nvSpPr>
              <p:spPr>
                <a:xfrm>
                  <a:off x="9753293" y="3991021"/>
                  <a:ext cx="42578" cy="243454"/>
                </a:xfrm>
                <a:custGeom>
                  <a:avLst/>
                  <a:gdLst>
                    <a:gd name="connsiteX0" fmla="*/ 42087 w 42578"/>
                    <a:gd name="connsiteY0" fmla="*/ 898 h 243454"/>
                    <a:gd name="connsiteX1" fmla="*/ 33400 w 42578"/>
                    <a:gd name="connsiteY1" fmla="*/ 21816 h 243454"/>
                    <a:gd name="connsiteX2" fmla="*/ 23473 w 42578"/>
                    <a:gd name="connsiteY2" fmla="*/ 44152 h 243454"/>
                    <a:gd name="connsiteX3" fmla="*/ 11862 w 42578"/>
                    <a:gd name="connsiteY3" fmla="*/ 89976 h 243454"/>
                    <a:gd name="connsiteX4" fmla="*/ 19573 w 42578"/>
                    <a:gd name="connsiteY4" fmla="*/ 186678 h 243454"/>
                    <a:gd name="connsiteX5" fmla="*/ 29678 w 42578"/>
                    <a:gd name="connsiteY5" fmla="*/ 213357 h 243454"/>
                    <a:gd name="connsiteX6" fmla="*/ 35794 w 42578"/>
                    <a:gd name="connsiteY6" fmla="*/ 225589 h 243454"/>
                    <a:gd name="connsiteX7" fmla="*/ 42353 w 42578"/>
                    <a:gd name="connsiteY7" fmla="*/ 237998 h 243454"/>
                    <a:gd name="connsiteX8" fmla="*/ 34996 w 42578"/>
                    <a:gd name="connsiteY8" fmla="*/ 242163 h 243454"/>
                    <a:gd name="connsiteX9" fmla="*/ 21967 w 42578"/>
                    <a:gd name="connsiteY9" fmla="*/ 219650 h 243454"/>
                    <a:gd name="connsiteX10" fmla="*/ 12482 w 42578"/>
                    <a:gd name="connsiteY10" fmla="*/ 196339 h 243454"/>
                    <a:gd name="connsiteX11" fmla="*/ 1403 w 42578"/>
                    <a:gd name="connsiteY11" fmla="*/ 146260 h 243454"/>
                    <a:gd name="connsiteX12" fmla="*/ 12926 w 42578"/>
                    <a:gd name="connsiteY12" fmla="*/ 46102 h 243454"/>
                    <a:gd name="connsiteX13" fmla="*/ 24537 w 42578"/>
                    <a:gd name="connsiteY13" fmla="*/ 20220 h 243454"/>
                    <a:gd name="connsiteX14" fmla="*/ 41112 w 42578"/>
                    <a:gd name="connsiteY14" fmla="*/ 11 h 243454"/>
                    <a:gd name="connsiteX15" fmla="*/ 42087 w 42578"/>
                    <a:gd name="connsiteY15" fmla="*/ 898 h 243454"/>
                    <a:gd name="connsiteX16" fmla="*/ 42087 w 42578"/>
                    <a:gd name="connsiteY16" fmla="*/ 898 h 24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578" h="243454">
                      <a:moveTo>
                        <a:pt x="42087" y="898"/>
                      </a:moveTo>
                      <a:cubicBezTo>
                        <a:pt x="41200" y="8254"/>
                        <a:pt x="36591" y="15345"/>
                        <a:pt x="33400" y="21816"/>
                      </a:cubicBezTo>
                      <a:cubicBezTo>
                        <a:pt x="29766" y="29172"/>
                        <a:pt x="26310" y="36440"/>
                        <a:pt x="23473" y="44152"/>
                      </a:cubicBezTo>
                      <a:cubicBezTo>
                        <a:pt x="18067" y="58954"/>
                        <a:pt x="14078" y="74288"/>
                        <a:pt x="11862" y="89976"/>
                      </a:cubicBezTo>
                      <a:cubicBezTo>
                        <a:pt x="7341" y="121885"/>
                        <a:pt x="9912" y="155301"/>
                        <a:pt x="19573" y="186678"/>
                      </a:cubicBezTo>
                      <a:cubicBezTo>
                        <a:pt x="22321" y="195719"/>
                        <a:pt x="25689" y="204671"/>
                        <a:pt x="29678" y="213357"/>
                      </a:cubicBezTo>
                      <a:cubicBezTo>
                        <a:pt x="31628" y="217523"/>
                        <a:pt x="33578" y="221600"/>
                        <a:pt x="35794" y="225589"/>
                      </a:cubicBezTo>
                      <a:cubicBezTo>
                        <a:pt x="38098" y="229666"/>
                        <a:pt x="40846" y="233566"/>
                        <a:pt x="42353" y="237998"/>
                      </a:cubicBezTo>
                      <a:cubicBezTo>
                        <a:pt x="43771" y="242341"/>
                        <a:pt x="38187" y="245266"/>
                        <a:pt x="34996" y="242163"/>
                      </a:cubicBezTo>
                      <a:cubicBezTo>
                        <a:pt x="29057" y="236314"/>
                        <a:pt x="25423" y="227007"/>
                        <a:pt x="21967" y="219650"/>
                      </a:cubicBezTo>
                      <a:cubicBezTo>
                        <a:pt x="18421" y="212027"/>
                        <a:pt x="15230" y="204227"/>
                        <a:pt x="12482" y="196339"/>
                      </a:cubicBezTo>
                      <a:cubicBezTo>
                        <a:pt x="6898" y="180030"/>
                        <a:pt x="3264" y="163189"/>
                        <a:pt x="1403" y="146260"/>
                      </a:cubicBezTo>
                      <a:cubicBezTo>
                        <a:pt x="-2320" y="112490"/>
                        <a:pt x="1314" y="77479"/>
                        <a:pt x="12926" y="46102"/>
                      </a:cubicBezTo>
                      <a:cubicBezTo>
                        <a:pt x="16205" y="37238"/>
                        <a:pt x="20105" y="28552"/>
                        <a:pt x="24537" y="20220"/>
                      </a:cubicBezTo>
                      <a:cubicBezTo>
                        <a:pt x="28348" y="13129"/>
                        <a:pt x="33578" y="3734"/>
                        <a:pt x="41112" y="11"/>
                      </a:cubicBezTo>
                      <a:cubicBezTo>
                        <a:pt x="41644" y="-77"/>
                        <a:pt x="42087" y="366"/>
                        <a:pt x="42087" y="898"/>
                      </a:cubicBezTo>
                      <a:lnTo>
                        <a:pt x="42087" y="8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2" name="任意多边形: 形状 491"/>
                <p:cNvSpPr/>
                <p:nvPr>
                  <p:custDataLst>
                    <p:tags r:id="rId234"/>
                  </p:custDataLst>
                </p:nvPr>
              </p:nvSpPr>
              <p:spPr>
                <a:xfrm>
                  <a:off x="9603783" y="4028259"/>
                  <a:ext cx="168730" cy="8155"/>
                </a:xfrm>
                <a:custGeom>
                  <a:avLst/>
                  <a:gdLst>
                    <a:gd name="connsiteX0" fmla="*/ 411 w 168730"/>
                    <a:gd name="connsiteY0" fmla="*/ 3635 h 8155"/>
                    <a:gd name="connsiteX1" fmla="*/ 82576 w 168730"/>
                    <a:gd name="connsiteY1" fmla="*/ 2482 h 8155"/>
                    <a:gd name="connsiteX2" fmla="*/ 123082 w 168730"/>
                    <a:gd name="connsiteY2" fmla="*/ 2394 h 8155"/>
                    <a:gd name="connsiteX3" fmla="*/ 142759 w 168730"/>
                    <a:gd name="connsiteY3" fmla="*/ 1774 h 8155"/>
                    <a:gd name="connsiteX4" fmla="*/ 164652 w 168730"/>
                    <a:gd name="connsiteY4" fmla="*/ 1 h 8155"/>
                    <a:gd name="connsiteX5" fmla="*/ 164830 w 168730"/>
                    <a:gd name="connsiteY5" fmla="*/ 8155 h 8155"/>
                    <a:gd name="connsiteX6" fmla="*/ 144000 w 168730"/>
                    <a:gd name="connsiteY6" fmla="*/ 6382 h 8155"/>
                    <a:gd name="connsiteX7" fmla="*/ 124235 w 168730"/>
                    <a:gd name="connsiteY7" fmla="*/ 5762 h 8155"/>
                    <a:gd name="connsiteX8" fmla="*/ 82576 w 168730"/>
                    <a:gd name="connsiteY8" fmla="*/ 5674 h 8155"/>
                    <a:gd name="connsiteX9" fmla="*/ 322 w 168730"/>
                    <a:gd name="connsiteY9" fmla="*/ 4521 h 8155"/>
                    <a:gd name="connsiteX10" fmla="*/ 411 w 168730"/>
                    <a:gd name="connsiteY10" fmla="*/ 3635 h 8155"/>
                    <a:gd name="connsiteX11" fmla="*/ 411 w 168730"/>
                    <a:gd name="connsiteY11" fmla="*/ 3635 h 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730" h="8155">
                      <a:moveTo>
                        <a:pt x="411" y="3635"/>
                      </a:moveTo>
                      <a:cubicBezTo>
                        <a:pt x="27711" y="1951"/>
                        <a:pt x="55187" y="2482"/>
                        <a:pt x="82576" y="2482"/>
                      </a:cubicBezTo>
                      <a:cubicBezTo>
                        <a:pt x="96048" y="2482"/>
                        <a:pt x="109610" y="2394"/>
                        <a:pt x="123082" y="2394"/>
                      </a:cubicBezTo>
                      <a:cubicBezTo>
                        <a:pt x="129641" y="2394"/>
                        <a:pt x="136200" y="2128"/>
                        <a:pt x="142759" y="1774"/>
                      </a:cubicBezTo>
                      <a:cubicBezTo>
                        <a:pt x="150116" y="1419"/>
                        <a:pt x="157296" y="1"/>
                        <a:pt x="164652" y="1"/>
                      </a:cubicBezTo>
                      <a:cubicBezTo>
                        <a:pt x="169970" y="-88"/>
                        <a:pt x="170148" y="8244"/>
                        <a:pt x="164830" y="8155"/>
                      </a:cubicBezTo>
                      <a:cubicBezTo>
                        <a:pt x="157916" y="8067"/>
                        <a:pt x="150914" y="6737"/>
                        <a:pt x="144000" y="6382"/>
                      </a:cubicBezTo>
                      <a:cubicBezTo>
                        <a:pt x="137441" y="6117"/>
                        <a:pt x="130794" y="5762"/>
                        <a:pt x="124235" y="5762"/>
                      </a:cubicBezTo>
                      <a:cubicBezTo>
                        <a:pt x="110319" y="5674"/>
                        <a:pt x="96492" y="5674"/>
                        <a:pt x="82576" y="5674"/>
                      </a:cubicBezTo>
                      <a:cubicBezTo>
                        <a:pt x="55187" y="5585"/>
                        <a:pt x="27799" y="6205"/>
                        <a:pt x="322" y="4521"/>
                      </a:cubicBezTo>
                      <a:cubicBezTo>
                        <a:pt x="-121" y="4344"/>
                        <a:pt x="-121" y="3635"/>
                        <a:pt x="411" y="3635"/>
                      </a:cubicBezTo>
                      <a:lnTo>
                        <a:pt x="411" y="36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3" name="任意多边形: 形状 492"/>
                <p:cNvSpPr/>
                <p:nvPr>
                  <p:custDataLst>
                    <p:tags r:id="rId235"/>
                  </p:custDataLst>
                </p:nvPr>
              </p:nvSpPr>
              <p:spPr>
                <a:xfrm>
                  <a:off x="9483327" y="4096390"/>
                  <a:ext cx="268079" cy="8038"/>
                </a:xfrm>
                <a:custGeom>
                  <a:avLst/>
                  <a:gdLst>
                    <a:gd name="connsiteX0" fmla="*/ 588 w 268079"/>
                    <a:gd name="connsiteY0" fmla="*/ 3488 h 8038"/>
                    <a:gd name="connsiteX1" fmla="*/ 33560 w 268079"/>
                    <a:gd name="connsiteY1" fmla="*/ 1006 h 8038"/>
                    <a:gd name="connsiteX2" fmla="*/ 66532 w 268079"/>
                    <a:gd name="connsiteY2" fmla="*/ 474 h 8038"/>
                    <a:gd name="connsiteX3" fmla="*/ 132566 w 268079"/>
                    <a:gd name="connsiteY3" fmla="*/ 385 h 8038"/>
                    <a:gd name="connsiteX4" fmla="*/ 198600 w 268079"/>
                    <a:gd name="connsiteY4" fmla="*/ 385 h 8038"/>
                    <a:gd name="connsiteX5" fmla="*/ 264633 w 268079"/>
                    <a:gd name="connsiteY5" fmla="*/ 562 h 8038"/>
                    <a:gd name="connsiteX6" fmla="*/ 264810 w 268079"/>
                    <a:gd name="connsiteY6" fmla="*/ 7476 h 8038"/>
                    <a:gd name="connsiteX7" fmla="*/ 198777 w 268079"/>
                    <a:gd name="connsiteY7" fmla="*/ 7653 h 8038"/>
                    <a:gd name="connsiteX8" fmla="*/ 132743 w 268079"/>
                    <a:gd name="connsiteY8" fmla="*/ 7653 h 8038"/>
                    <a:gd name="connsiteX9" fmla="*/ 66710 w 268079"/>
                    <a:gd name="connsiteY9" fmla="*/ 7565 h 8038"/>
                    <a:gd name="connsiteX10" fmla="*/ 33737 w 268079"/>
                    <a:gd name="connsiteY10" fmla="*/ 7033 h 8038"/>
                    <a:gd name="connsiteX11" fmla="*/ 676 w 268079"/>
                    <a:gd name="connsiteY11" fmla="*/ 4551 h 8038"/>
                    <a:gd name="connsiteX12" fmla="*/ 588 w 268079"/>
                    <a:gd name="connsiteY12" fmla="*/ 3488 h 8038"/>
                    <a:gd name="connsiteX13" fmla="*/ 588 w 268079"/>
                    <a:gd name="connsiteY13" fmla="*/ 3488 h 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79" h="8038">
                      <a:moveTo>
                        <a:pt x="588" y="3488"/>
                      </a:moveTo>
                      <a:cubicBezTo>
                        <a:pt x="11579" y="2778"/>
                        <a:pt x="22481" y="1538"/>
                        <a:pt x="33560" y="1006"/>
                      </a:cubicBezTo>
                      <a:cubicBezTo>
                        <a:pt x="44551" y="562"/>
                        <a:pt x="55542" y="651"/>
                        <a:pt x="66532" y="474"/>
                      </a:cubicBezTo>
                      <a:cubicBezTo>
                        <a:pt x="88514" y="208"/>
                        <a:pt x="110496" y="385"/>
                        <a:pt x="132566" y="385"/>
                      </a:cubicBezTo>
                      <a:cubicBezTo>
                        <a:pt x="154548" y="385"/>
                        <a:pt x="176529" y="385"/>
                        <a:pt x="198600" y="385"/>
                      </a:cubicBezTo>
                      <a:cubicBezTo>
                        <a:pt x="220493" y="385"/>
                        <a:pt x="242652" y="-590"/>
                        <a:pt x="264633" y="562"/>
                      </a:cubicBezTo>
                      <a:cubicBezTo>
                        <a:pt x="269153" y="828"/>
                        <a:pt x="269242" y="7299"/>
                        <a:pt x="264810" y="7476"/>
                      </a:cubicBezTo>
                      <a:cubicBezTo>
                        <a:pt x="243006" y="8628"/>
                        <a:pt x="220759" y="7653"/>
                        <a:pt x="198777" y="7653"/>
                      </a:cubicBezTo>
                      <a:cubicBezTo>
                        <a:pt x="176795" y="7653"/>
                        <a:pt x="154814" y="7653"/>
                        <a:pt x="132743" y="7653"/>
                      </a:cubicBezTo>
                      <a:cubicBezTo>
                        <a:pt x="110762" y="7653"/>
                        <a:pt x="88780" y="7831"/>
                        <a:pt x="66710" y="7565"/>
                      </a:cubicBezTo>
                      <a:cubicBezTo>
                        <a:pt x="55719" y="7476"/>
                        <a:pt x="44728" y="7565"/>
                        <a:pt x="33737" y="7033"/>
                      </a:cubicBezTo>
                      <a:cubicBezTo>
                        <a:pt x="22658" y="6590"/>
                        <a:pt x="11756" y="5260"/>
                        <a:pt x="676" y="4551"/>
                      </a:cubicBezTo>
                      <a:cubicBezTo>
                        <a:pt x="-210" y="4728"/>
                        <a:pt x="-210" y="3488"/>
                        <a:pt x="588" y="3488"/>
                      </a:cubicBezTo>
                      <a:lnTo>
                        <a:pt x="588" y="34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4" name="任意多边形: 形状 493"/>
                <p:cNvSpPr/>
                <p:nvPr>
                  <p:custDataLst>
                    <p:tags r:id="rId236"/>
                  </p:custDataLst>
                </p:nvPr>
              </p:nvSpPr>
              <p:spPr>
                <a:xfrm>
                  <a:off x="9625033" y="4176370"/>
                  <a:ext cx="146537" cy="7267"/>
                </a:xfrm>
                <a:custGeom>
                  <a:avLst/>
                  <a:gdLst>
                    <a:gd name="connsiteX0" fmla="*/ 787 w 146537"/>
                    <a:gd name="connsiteY0" fmla="*/ 2748 h 7267"/>
                    <a:gd name="connsiteX1" fmla="*/ 142958 w 146537"/>
                    <a:gd name="connsiteY1" fmla="*/ 0 h 7267"/>
                    <a:gd name="connsiteX2" fmla="*/ 143136 w 146537"/>
                    <a:gd name="connsiteY2" fmla="*/ 7268 h 7267"/>
                    <a:gd name="connsiteX3" fmla="*/ 136665 w 146537"/>
                    <a:gd name="connsiteY3" fmla="*/ 7268 h 7267"/>
                    <a:gd name="connsiteX4" fmla="*/ 136488 w 146537"/>
                    <a:gd name="connsiteY4" fmla="*/ 0 h 7267"/>
                    <a:gd name="connsiteX5" fmla="*/ 142958 w 146537"/>
                    <a:gd name="connsiteY5" fmla="*/ 0 h 7267"/>
                    <a:gd name="connsiteX6" fmla="*/ 143136 w 146537"/>
                    <a:gd name="connsiteY6" fmla="*/ 7268 h 7267"/>
                    <a:gd name="connsiteX7" fmla="*/ 876 w 146537"/>
                    <a:gd name="connsiteY7" fmla="*/ 4520 h 7267"/>
                    <a:gd name="connsiteX8" fmla="*/ 787 w 146537"/>
                    <a:gd name="connsiteY8" fmla="*/ 2748 h 7267"/>
                    <a:gd name="connsiteX9" fmla="*/ 787 w 146537"/>
                    <a:gd name="connsiteY9" fmla="*/ 2748 h 7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537" h="7267">
                      <a:moveTo>
                        <a:pt x="787" y="2748"/>
                      </a:moveTo>
                      <a:cubicBezTo>
                        <a:pt x="48118" y="709"/>
                        <a:pt x="95450" y="0"/>
                        <a:pt x="142958" y="0"/>
                      </a:cubicBezTo>
                      <a:cubicBezTo>
                        <a:pt x="147656" y="0"/>
                        <a:pt x="147745" y="7268"/>
                        <a:pt x="143136" y="7268"/>
                      </a:cubicBezTo>
                      <a:cubicBezTo>
                        <a:pt x="141008" y="7268"/>
                        <a:pt x="138793" y="7268"/>
                        <a:pt x="136665" y="7268"/>
                      </a:cubicBezTo>
                      <a:cubicBezTo>
                        <a:pt x="131968" y="7268"/>
                        <a:pt x="131879" y="0"/>
                        <a:pt x="136488" y="0"/>
                      </a:cubicBezTo>
                      <a:cubicBezTo>
                        <a:pt x="138615" y="0"/>
                        <a:pt x="140831" y="0"/>
                        <a:pt x="142958" y="0"/>
                      </a:cubicBezTo>
                      <a:cubicBezTo>
                        <a:pt x="147656" y="0"/>
                        <a:pt x="147745" y="7268"/>
                        <a:pt x="143136" y="7268"/>
                      </a:cubicBezTo>
                      <a:cubicBezTo>
                        <a:pt x="95716" y="7268"/>
                        <a:pt x="48384" y="6559"/>
                        <a:pt x="876" y="4520"/>
                      </a:cubicBezTo>
                      <a:cubicBezTo>
                        <a:pt x="-277" y="4343"/>
                        <a:pt x="-277" y="2748"/>
                        <a:pt x="787" y="2748"/>
                      </a:cubicBezTo>
                      <a:lnTo>
                        <a:pt x="787" y="274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5" name="任意多边形: 形状 494"/>
                <p:cNvSpPr/>
                <p:nvPr>
                  <p:custDataLst>
                    <p:tags r:id="rId237"/>
                  </p:custDataLst>
                </p:nvPr>
              </p:nvSpPr>
              <p:spPr>
                <a:xfrm>
                  <a:off x="9042988" y="4086786"/>
                  <a:ext cx="200926" cy="11217"/>
                </a:xfrm>
                <a:custGeom>
                  <a:avLst/>
                  <a:gdLst>
                    <a:gd name="connsiteX0" fmla="*/ 200370 w 200926"/>
                    <a:gd name="connsiteY0" fmla="*/ 9368 h 11217"/>
                    <a:gd name="connsiteX1" fmla="*/ 100212 w 200926"/>
                    <a:gd name="connsiteY1" fmla="*/ 10964 h 11217"/>
                    <a:gd name="connsiteX2" fmla="*/ 50045 w 200926"/>
                    <a:gd name="connsiteY2" fmla="*/ 8837 h 11217"/>
                    <a:gd name="connsiteX3" fmla="*/ 26024 w 200926"/>
                    <a:gd name="connsiteY3" fmla="*/ 6887 h 11217"/>
                    <a:gd name="connsiteX4" fmla="*/ 1472 w 200926"/>
                    <a:gd name="connsiteY4" fmla="*/ 4139 h 11217"/>
                    <a:gd name="connsiteX5" fmla="*/ 1915 w 200926"/>
                    <a:gd name="connsiteY5" fmla="*/ 239 h 11217"/>
                    <a:gd name="connsiteX6" fmla="*/ 26999 w 200926"/>
                    <a:gd name="connsiteY6" fmla="*/ 1303 h 11217"/>
                    <a:gd name="connsiteX7" fmla="*/ 52083 w 200926"/>
                    <a:gd name="connsiteY7" fmla="*/ 2455 h 11217"/>
                    <a:gd name="connsiteX8" fmla="*/ 101098 w 200926"/>
                    <a:gd name="connsiteY8" fmla="*/ 4848 h 11217"/>
                    <a:gd name="connsiteX9" fmla="*/ 200282 w 200926"/>
                    <a:gd name="connsiteY9" fmla="*/ 8128 h 11217"/>
                    <a:gd name="connsiteX10" fmla="*/ 200370 w 200926"/>
                    <a:gd name="connsiteY10" fmla="*/ 9368 h 11217"/>
                    <a:gd name="connsiteX11" fmla="*/ 200370 w 200926"/>
                    <a:gd name="connsiteY11" fmla="*/ 9368 h 1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926" h="11217">
                      <a:moveTo>
                        <a:pt x="200370" y="9368"/>
                      </a:moveTo>
                      <a:cubicBezTo>
                        <a:pt x="167043" y="10521"/>
                        <a:pt x="133628" y="11762"/>
                        <a:pt x="100212" y="10964"/>
                      </a:cubicBezTo>
                      <a:cubicBezTo>
                        <a:pt x="83549" y="10609"/>
                        <a:pt x="66708" y="10166"/>
                        <a:pt x="50045" y="8837"/>
                      </a:cubicBezTo>
                      <a:cubicBezTo>
                        <a:pt x="42067" y="8216"/>
                        <a:pt x="34090" y="7507"/>
                        <a:pt x="26024" y="6887"/>
                      </a:cubicBezTo>
                      <a:cubicBezTo>
                        <a:pt x="17959" y="6266"/>
                        <a:pt x="9361" y="6178"/>
                        <a:pt x="1472" y="4139"/>
                      </a:cubicBezTo>
                      <a:cubicBezTo>
                        <a:pt x="-921" y="3518"/>
                        <a:pt x="-123" y="416"/>
                        <a:pt x="1915" y="239"/>
                      </a:cubicBezTo>
                      <a:cubicBezTo>
                        <a:pt x="10070" y="-559"/>
                        <a:pt x="18756" y="859"/>
                        <a:pt x="26999" y="1303"/>
                      </a:cubicBezTo>
                      <a:cubicBezTo>
                        <a:pt x="35331" y="1746"/>
                        <a:pt x="43751" y="2100"/>
                        <a:pt x="52083" y="2455"/>
                      </a:cubicBezTo>
                      <a:cubicBezTo>
                        <a:pt x="68392" y="3164"/>
                        <a:pt x="84790" y="4139"/>
                        <a:pt x="101098" y="4848"/>
                      </a:cubicBezTo>
                      <a:cubicBezTo>
                        <a:pt x="134160" y="6266"/>
                        <a:pt x="167221" y="8039"/>
                        <a:pt x="200282" y="8128"/>
                      </a:cubicBezTo>
                      <a:cubicBezTo>
                        <a:pt x="201079" y="8216"/>
                        <a:pt x="201168" y="9368"/>
                        <a:pt x="200370" y="9368"/>
                      </a:cubicBezTo>
                      <a:lnTo>
                        <a:pt x="200370" y="93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6" name="任意多边形: 形状 495"/>
                <p:cNvSpPr/>
                <p:nvPr>
                  <p:custDataLst>
                    <p:tags r:id="rId238"/>
                  </p:custDataLst>
                </p:nvPr>
              </p:nvSpPr>
              <p:spPr>
                <a:xfrm>
                  <a:off x="8650484" y="4125404"/>
                  <a:ext cx="232626" cy="11557"/>
                </a:xfrm>
                <a:custGeom>
                  <a:avLst/>
                  <a:gdLst>
                    <a:gd name="connsiteX0" fmla="*/ 232304 w 232626"/>
                    <a:gd name="connsiteY0" fmla="*/ 11257 h 11557"/>
                    <a:gd name="connsiteX1" fmla="*/ 116901 w 232626"/>
                    <a:gd name="connsiteY1" fmla="*/ 10193 h 11557"/>
                    <a:gd name="connsiteX2" fmla="*/ 1409 w 232626"/>
                    <a:gd name="connsiteY2" fmla="*/ 2836 h 11557"/>
                    <a:gd name="connsiteX3" fmla="*/ 1320 w 232626"/>
                    <a:gd name="connsiteY3" fmla="*/ 0 h 11557"/>
                    <a:gd name="connsiteX4" fmla="*/ 116724 w 232626"/>
                    <a:gd name="connsiteY4" fmla="*/ 5850 h 11557"/>
                    <a:gd name="connsiteX5" fmla="*/ 232216 w 232626"/>
                    <a:gd name="connsiteY5" fmla="*/ 10636 h 11557"/>
                    <a:gd name="connsiteX6" fmla="*/ 232304 w 232626"/>
                    <a:gd name="connsiteY6" fmla="*/ 11257 h 11557"/>
                    <a:gd name="connsiteX7" fmla="*/ 232304 w 232626"/>
                    <a:gd name="connsiteY7" fmla="*/ 11257 h 1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626" h="11557">
                      <a:moveTo>
                        <a:pt x="232304" y="11257"/>
                      </a:moveTo>
                      <a:cubicBezTo>
                        <a:pt x="193837" y="11966"/>
                        <a:pt x="155457" y="11345"/>
                        <a:pt x="116901" y="10193"/>
                      </a:cubicBezTo>
                      <a:cubicBezTo>
                        <a:pt x="78522" y="9041"/>
                        <a:pt x="39699" y="7888"/>
                        <a:pt x="1409" y="2836"/>
                      </a:cubicBezTo>
                      <a:cubicBezTo>
                        <a:pt x="-364" y="2570"/>
                        <a:pt x="-541" y="0"/>
                        <a:pt x="1320" y="0"/>
                      </a:cubicBezTo>
                      <a:cubicBezTo>
                        <a:pt x="39699" y="532"/>
                        <a:pt x="78345" y="3811"/>
                        <a:pt x="116724" y="5850"/>
                      </a:cubicBezTo>
                      <a:cubicBezTo>
                        <a:pt x="155192" y="7800"/>
                        <a:pt x="193748" y="9218"/>
                        <a:pt x="232216" y="10636"/>
                      </a:cubicBezTo>
                      <a:cubicBezTo>
                        <a:pt x="232748" y="10636"/>
                        <a:pt x="232748" y="11257"/>
                        <a:pt x="232304" y="11257"/>
                      </a:cubicBezTo>
                      <a:lnTo>
                        <a:pt x="232304" y="112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7" name="任意多边形: 形状 496"/>
                <p:cNvSpPr/>
                <p:nvPr>
                  <p:custDataLst>
                    <p:tags r:id="rId239"/>
                  </p:custDataLst>
                </p:nvPr>
              </p:nvSpPr>
              <p:spPr>
                <a:xfrm>
                  <a:off x="8473469" y="4032514"/>
                  <a:ext cx="165306" cy="9405"/>
                </a:xfrm>
                <a:custGeom>
                  <a:avLst/>
                  <a:gdLst>
                    <a:gd name="connsiteX0" fmla="*/ 1153 w 165306"/>
                    <a:gd name="connsiteY0" fmla="*/ 0 h 9405"/>
                    <a:gd name="connsiteX1" fmla="*/ 83230 w 165306"/>
                    <a:gd name="connsiteY1" fmla="*/ 532 h 9405"/>
                    <a:gd name="connsiteX2" fmla="*/ 123736 w 165306"/>
                    <a:gd name="connsiteY2" fmla="*/ 1950 h 9405"/>
                    <a:gd name="connsiteX3" fmla="*/ 143502 w 165306"/>
                    <a:gd name="connsiteY3" fmla="*/ 3191 h 9405"/>
                    <a:gd name="connsiteX4" fmla="*/ 163799 w 165306"/>
                    <a:gd name="connsiteY4" fmla="*/ 4875 h 9405"/>
                    <a:gd name="connsiteX5" fmla="*/ 163888 w 165306"/>
                    <a:gd name="connsiteY5" fmla="*/ 8864 h 9405"/>
                    <a:gd name="connsiteX6" fmla="*/ 144743 w 165306"/>
                    <a:gd name="connsiteY6" fmla="*/ 9129 h 9405"/>
                    <a:gd name="connsiteX7" fmla="*/ 125066 w 165306"/>
                    <a:gd name="connsiteY7" fmla="*/ 9041 h 9405"/>
                    <a:gd name="connsiteX8" fmla="*/ 83407 w 165306"/>
                    <a:gd name="connsiteY8" fmla="*/ 7623 h 9405"/>
                    <a:gd name="connsiteX9" fmla="*/ 1242 w 165306"/>
                    <a:gd name="connsiteY9" fmla="*/ 2482 h 9405"/>
                    <a:gd name="connsiteX10" fmla="*/ 1153 w 165306"/>
                    <a:gd name="connsiteY10" fmla="*/ 0 h 9405"/>
                    <a:gd name="connsiteX11" fmla="*/ 1153 w 165306"/>
                    <a:gd name="connsiteY11" fmla="*/ 0 h 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306" h="9405">
                      <a:moveTo>
                        <a:pt x="1153" y="0"/>
                      </a:moveTo>
                      <a:cubicBezTo>
                        <a:pt x="28542" y="177"/>
                        <a:pt x="55841" y="-89"/>
                        <a:pt x="83230" y="532"/>
                      </a:cubicBezTo>
                      <a:cubicBezTo>
                        <a:pt x="96702" y="886"/>
                        <a:pt x="110264" y="1329"/>
                        <a:pt x="123736" y="1950"/>
                      </a:cubicBezTo>
                      <a:cubicBezTo>
                        <a:pt x="130295" y="2216"/>
                        <a:pt x="136854" y="2836"/>
                        <a:pt x="143502" y="3191"/>
                      </a:cubicBezTo>
                      <a:cubicBezTo>
                        <a:pt x="150150" y="3545"/>
                        <a:pt x="157152" y="3368"/>
                        <a:pt x="163799" y="4875"/>
                      </a:cubicBezTo>
                      <a:cubicBezTo>
                        <a:pt x="165749" y="5318"/>
                        <a:pt x="165838" y="8509"/>
                        <a:pt x="163888" y="8864"/>
                      </a:cubicBezTo>
                      <a:cubicBezTo>
                        <a:pt x="157683" y="9838"/>
                        <a:pt x="151036" y="9218"/>
                        <a:pt x="144743" y="9129"/>
                      </a:cubicBezTo>
                      <a:cubicBezTo>
                        <a:pt x="138184" y="9041"/>
                        <a:pt x="131625" y="9129"/>
                        <a:pt x="125066" y="9041"/>
                      </a:cubicBezTo>
                      <a:cubicBezTo>
                        <a:pt x="111239" y="8686"/>
                        <a:pt x="97323" y="8243"/>
                        <a:pt x="83407" y="7623"/>
                      </a:cubicBezTo>
                      <a:cubicBezTo>
                        <a:pt x="56018" y="6382"/>
                        <a:pt x="28630" y="4255"/>
                        <a:pt x="1242" y="2482"/>
                      </a:cubicBezTo>
                      <a:cubicBezTo>
                        <a:pt x="-354" y="2305"/>
                        <a:pt x="-442" y="0"/>
                        <a:pt x="1153" y="0"/>
                      </a:cubicBezTo>
                      <a:lnTo>
                        <a:pt x="1153"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8" name="任意多边形: 形状 497"/>
                <p:cNvSpPr/>
                <p:nvPr>
                  <p:custDataLst>
                    <p:tags r:id="rId240"/>
                  </p:custDataLst>
                </p:nvPr>
              </p:nvSpPr>
              <p:spPr>
                <a:xfrm>
                  <a:off x="8960799" y="3684066"/>
                  <a:ext cx="50667" cy="278713"/>
                </a:xfrm>
                <a:custGeom>
                  <a:avLst/>
                  <a:gdLst>
                    <a:gd name="connsiteX0" fmla="*/ 40584 w 50667"/>
                    <a:gd name="connsiteY0" fmla="*/ 6935 h 278713"/>
                    <a:gd name="connsiteX1" fmla="*/ 23655 w 50667"/>
                    <a:gd name="connsiteY1" fmla="*/ 215318 h 278713"/>
                    <a:gd name="connsiteX2" fmla="*/ 35089 w 50667"/>
                    <a:gd name="connsiteY2" fmla="*/ 243681 h 278713"/>
                    <a:gd name="connsiteX3" fmla="*/ 50245 w 50667"/>
                    <a:gd name="connsiteY3" fmla="*/ 271867 h 278713"/>
                    <a:gd name="connsiteX4" fmla="*/ 43332 w 50667"/>
                    <a:gd name="connsiteY4" fmla="*/ 277097 h 278713"/>
                    <a:gd name="connsiteX5" fmla="*/ 28796 w 50667"/>
                    <a:gd name="connsiteY5" fmla="*/ 252367 h 278713"/>
                    <a:gd name="connsiteX6" fmla="*/ 17716 w 50667"/>
                    <a:gd name="connsiteY6" fmla="*/ 226840 h 278713"/>
                    <a:gd name="connsiteX7" fmla="*/ 3357 w 50667"/>
                    <a:gd name="connsiteY7" fmla="*/ 171975 h 278713"/>
                    <a:gd name="connsiteX8" fmla="*/ 8853 w 50667"/>
                    <a:gd name="connsiteY8" fmla="*/ 60294 h 278713"/>
                    <a:gd name="connsiteX9" fmla="*/ 32518 w 50667"/>
                    <a:gd name="connsiteY9" fmla="*/ 2149 h 278713"/>
                    <a:gd name="connsiteX10" fmla="*/ 40584 w 50667"/>
                    <a:gd name="connsiteY10" fmla="*/ 6935 h 278713"/>
                    <a:gd name="connsiteX11" fmla="*/ 40584 w 50667"/>
                    <a:gd name="connsiteY11" fmla="*/ 6935 h 2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67" h="278713">
                      <a:moveTo>
                        <a:pt x="40584" y="6935"/>
                      </a:moveTo>
                      <a:cubicBezTo>
                        <a:pt x="5750" y="68803"/>
                        <a:pt x="344" y="146005"/>
                        <a:pt x="23655" y="215318"/>
                      </a:cubicBezTo>
                      <a:cubicBezTo>
                        <a:pt x="26934" y="224979"/>
                        <a:pt x="30657" y="234463"/>
                        <a:pt x="35089" y="243681"/>
                      </a:cubicBezTo>
                      <a:cubicBezTo>
                        <a:pt x="39698" y="253342"/>
                        <a:pt x="45814" y="262206"/>
                        <a:pt x="50245" y="271867"/>
                      </a:cubicBezTo>
                      <a:cubicBezTo>
                        <a:pt x="52195" y="276122"/>
                        <a:pt x="46966" y="281440"/>
                        <a:pt x="43332" y="277097"/>
                      </a:cubicBezTo>
                      <a:cubicBezTo>
                        <a:pt x="37304" y="269740"/>
                        <a:pt x="32961" y="260788"/>
                        <a:pt x="28796" y="252367"/>
                      </a:cubicBezTo>
                      <a:cubicBezTo>
                        <a:pt x="24718" y="244036"/>
                        <a:pt x="20996" y="235527"/>
                        <a:pt x="17716" y="226840"/>
                      </a:cubicBezTo>
                      <a:cubicBezTo>
                        <a:pt x="10980" y="209024"/>
                        <a:pt x="6282" y="190588"/>
                        <a:pt x="3357" y="171975"/>
                      </a:cubicBezTo>
                      <a:cubicBezTo>
                        <a:pt x="-2493" y="134571"/>
                        <a:pt x="-720" y="96280"/>
                        <a:pt x="8853" y="60294"/>
                      </a:cubicBezTo>
                      <a:cubicBezTo>
                        <a:pt x="14259" y="39908"/>
                        <a:pt x="22237" y="20320"/>
                        <a:pt x="32518" y="2149"/>
                      </a:cubicBezTo>
                      <a:cubicBezTo>
                        <a:pt x="35354" y="-2903"/>
                        <a:pt x="43420" y="1883"/>
                        <a:pt x="40584" y="6935"/>
                      </a:cubicBezTo>
                      <a:lnTo>
                        <a:pt x="40584" y="69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499" name="任意多边形: 形状 498"/>
                <p:cNvSpPr/>
                <p:nvPr>
                  <p:custDataLst>
                    <p:tags r:id="rId241"/>
                  </p:custDataLst>
                </p:nvPr>
              </p:nvSpPr>
              <p:spPr>
                <a:xfrm>
                  <a:off x="8264222" y="3682663"/>
                  <a:ext cx="734042" cy="29011"/>
                </a:xfrm>
                <a:custGeom>
                  <a:avLst/>
                  <a:gdLst>
                    <a:gd name="connsiteX0" fmla="*/ 732551 w 734042"/>
                    <a:gd name="connsiteY0" fmla="*/ 5325 h 29011"/>
                    <a:gd name="connsiteX1" fmla="*/ 716774 w 734042"/>
                    <a:gd name="connsiteY1" fmla="*/ 8870 h 29011"/>
                    <a:gd name="connsiteX2" fmla="*/ 698250 w 734042"/>
                    <a:gd name="connsiteY2" fmla="*/ 10554 h 29011"/>
                    <a:gd name="connsiteX3" fmla="*/ 663327 w 734042"/>
                    <a:gd name="connsiteY3" fmla="*/ 13302 h 29011"/>
                    <a:gd name="connsiteX4" fmla="*/ 592330 w 734042"/>
                    <a:gd name="connsiteY4" fmla="*/ 17202 h 29011"/>
                    <a:gd name="connsiteX5" fmla="*/ 449893 w 734042"/>
                    <a:gd name="connsiteY5" fmla="*/ 19595 h 29011"/>
                    <a:gd name="connsiteX6" fmla="*/ 307012 w 734042"/>
                    <a:gd name="connsiteY6" fmla="*/ 17025 h 29011"/>
                    <a:gd name="connsiteX7" fmla="*/ 164309 w 734042"/>
                    <a:gd name="connsiteY7" fmla="*/ 19063 h 29011"/>
                    <a:gd name="connsiteX8" fmla="*/ 4676 w 734042"/>
                    <a:gd name="connsiteY8" fmla="*/ 28991 h 29011"/>
                    <a:gd name="connsiteX9" fmla="*/ 4499 w 734042"/>
                    <a:gd name="connsiteY9" fmla="*/ 19418 h 29011"/>
                    <a:gd name="connsiteX10" fmla="*/ 289285 w 734042"/>
                    <a:gd name="connsiteY10" fmla="*/ 7363 h 29011"/>
                    <a:gd name="connsiteX11" fmla="*/ 432166 w 734042"/>
                    <a:gd name="connsiteY11" fmla="*/ 9845 h 29011"/>
                    <a:gd name="connsiteX12" fmla="*/ 574692 w 734042"/>
                    <a:gd name="connsiteY12" fmla="*/ 8516 h 29011"/>
                    <a:gd name="connsiteX13" fmla="*/ 653400 w 734042"/>
                    <a:gd name="connsiteY13" fmla="*/ 4704 h 29011"/>
                    <a:gd name="connsiteX14" fmla="*/ 693729 w 734042"/>
                    <a:gd name="connsiteY14" fmla="*/ 1957 h 29011"/>
                    <a:gd name="connsiteX15" fmla="*/ 713318 w 734042"/>
                    <a:gd name="connsiteY15" fmla="*/ 539 h 29011"/>
                    <a:gd name="connsiteX16" fmla="*/ 723156 w 734042"/>
                    <a:gd name="connsiteY16" fmla="*/ 7 h 29011"/>
                    <a:gd name="connsiteX17" fmla="*/ 732463 w 734042"/>
                    <a:gd name="connsiteY17" fmla="*/ 1159 h 29011"/>
                    <a:gd name="connsiteX18" fmla="*/ 732551 w 734042"/>
                    <a:gd name="connsiteY18" fmla="*/ 5325 h 29011"/>
                    <a:gd name="connsiteX19" fmla="*/ 732551 w 734042"/>
                    <a:gd name="connsiteY19" fmla="*/ 5325 h 2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4042" h="29011">
                      <a:moveTo>
                        <a:pt x="732551" y="5325"/>
                      </a:moveTo>
                      <a:cubicBezTo>
                        <a:pt x="727233" y="7275"/>
                        <a:pt x="722536" y="8250"/>
                        <a:pt x="716774" y="8870"/>
                      </a:cubicBezTo>
                      <a:cubicBezTo>
                        <a:pt x="710658" y="9491"/>
                        <a:pt x="704454" y="10023"/>
                        <a:pt x="698250" y="10554"/>
                      </a:cubicBezTo>
                      <a:cubicBezTo>
                        <a:pt x="686638" y="11618"/>
                        <a:pt x="675027" y="12504"/>
                        <a:pt x="663327" y="13302"/>
                      </a:cubicBezTo>
                      <a:cubicBezTo>
                        <a:pt x="639662" y="14898"/>
                        <a:pt x="615996" y="16227"/>
                        <a:pt x="592330" y="17202"/>
                      </a:cubicBezTo>
                      <a:cubicBezTo>
                        <a:pt x="544910" y="19152"/>
                        <a:pt x="497401" y="19950"/>
                        <a:pt x="449893" y="19595"/>
                      </a:cubicBezTo>
                      <a:cubicBezTo>
                        <a:pt x="402296" y="19152"/>
                        <a:pt x="354610" y="17379"/>
                        <a:pt x="307012" y="17025"/>
                      </a:cubicBezTo>
                      <a:cubicBezTo>
                        <a:pt x="259415" y="16670"/>
                        <a:pt x="211818" y="17291"/>
                        <a:pt x="164309" y="19063"/>
                      </a:cubicBezTo>
                      <a:cubicBezTo>
                        <a:pt x="110951" y="21013"/>
                        <a:pt x="57769" y="24382"/>
                        <a:pt x="4676" y="28991"/>
                      </a:cubicBezTo>
                      <a:cubicBezTo>
                        <a:pt x="-1439" y="29522"/>
                        <a:pt x="-1617" y="19950"/>
                        <a:pt x="4499" y="19418"/>
                      </a:cubicBezTo>
                      <a:cubicBezTo>
                        <a:pt x="98985" y="11175"/>
                        <a:pt x="194002" y="7186"/>
                        <a:pt x="289285" y="7363"/>
                      </a:cubicBezTo>
                      <a:cubicBezTo>
                        <a:pt x="336882" y="7452"/>
                        <a:pt x="384568" y="9048"/>
                        <a:pt x="432166" y="9845"/>
                      </a:cubicBezTo>
                      <a:cubicBezTo>
                        <a:pt x="479763" y="10643"/>
                        <a:pt x="527272" y="10200"/>
                        <a:pt x="574692" y="8516"/>
                      </a:cubicBezTo>
                      <a:cubicBezTo>
                        <a:pt x="600928" y="7629"/>
                        <a:pt x="627164" y="6300"/>
                        <a:pt x="653400" y="4704"/>
                      </a:cubicBezTo>
                      <a:cubicBezTo>
                        <a:pt x="666873" y="3818"/>
                        <a:pt x="680345" y="2932"/>
                        <a:pt x="693729" y="1957"/>
                      </a:cubicBezTo>
                      <a:cubicBezTo>
                        <a:pt x="700288" y="1514"/>
                        <a:pt x="706847" y="1070"/>
                        <a:pt x="713318" y="539"/>
                      </a:cubicBezTo>
                      <a:cubicBezTo>
                        <a:pt x="716597" y="273"/>
                        <a:pt x="719877" y="7"/>
                        <a:pt x="723156" y="7"/>
                      </a:cubicBezTo>
                      <a:cubicBezTo>
                        <a:pt x="726347" y="-82"/>
                        <a:pt x="729272" y="716"/>
                        <a:pt x="732463" y="1159"/>
                      </a:cubicBezTo>
                      <a:cubicBezTo>
                        <a:pt x="734856" y="1514"/>
                        <a:pt x="734236" y="4704"/>
                        <a:pt x="732551" y="5325"/>
                      </a:cubicBezTo>
                      <a:lnTo>
                        <a:pt x="732551" y="5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0" name="任意多边形: 形状 499"/>
                <p:cNvSpPr/>
                <p:nvPr>
                  <p:custDataLst>
                    <p:tags r:id="rId242"/>
                  </p:custDataLst>
                </p:nvPr>
              </p:nvSpPr>
              <p:spPr>
                <a:xfrm>
                  <a:off x="8222125" y="3701106"/>
                  <a:ext cx="155573" cy="267647"/>
                </a:xfrm>
                <a:custGeom>
                  <a:avLst/>
                  <a:gdLst>
                    <a:gd name="connsiteX0" fmla="*/ 154112 w 155573"/>
                    <a:gd name="connsiteY0" fmla="*/ 265818 h 267647"/>
                    <a:gd name="connsiteX1" fmla="*/ 125483 w 155573"/>
                    <a:gd name="connsiteY1" fmla="*/ 266793 h 267647"/>
                    <a:gd name="connsiteX2" fmla="*/ 95169 w 155573"/>
                    <a:gd name="connsiteY2" fmla="*/ 265020 h 267647"/>
                    <a:gd name="connsiteX3" fmla="*/ 34631 w 155573"/>
                    <a:gd name="connsiteY3" fmla="*/ 259879 h 267647"/>
                    <a:gd name="connsiteX4" fmla="*/ 30200 w 155573"/>
                    <a:gd name="connsiteY4" fmla="*/ 256423 h 267647"/>
                    <a:gd name="connsiteX5" fmla="*/ 4407 w 155573"/>
                    <a:gd name="connsiteY5" fmla="*/ 142792 h 267647"/>
                    <a:gd name="connsiteX6" fmla="*/ 63 w 155573"/>
                    <a:gd name="connsiteY6" fmla="*/ 85534 h 267647"/>
                    <a:gd name="connsiteX7" fmla="*/ 7066 w 155573"/>
                    <a:gd name="connsiteY7" fmla="*/ 33948 h 267647"/>
                    <a:gd name="connsiteX8" fmla="*/ 19829 w 155573"/>
                    <a:gd name="connsiteY8" fmla="*/ 12764 h 267647"/>
                    <a:gd name="connsiteX9" fmla="*/ 40393 w 155573"/>
                    <a:gd name="connsiteY9" fmla="*/ 0 h 267647"/>
                    <a:gd name="connsiteX10" fmla="*/ 43318 w 155573"/>
                    <a:gd name="connsiteY10" fmla="*/ 6825 h 267647"/>
                    <a:gd name="connsiteX11" fmla="*/ 27363 w 155573"/>
                    <a:gd name="connsiteY11" fmla="*/ 20298 h 267647"/>
                    <a:gd name="connsiteX12" fmla="*/ 16195 w 155573"/>
                    <a:gd name="connsiteY12" fmla="*/ 38113 h 267647"/>
                    <a:gd name="connsiteX13" fmla="*/ 9370 w 155573"/>
                    <a:gd name="connsiteY13" fmla="*/ 87661 h 267647"/>
                    <a:gd name="connsiteX14" fmla="*/ 22665 w 155573"/>
                    <a:gd name="connsiteY14" fmla="*/ 194821 h 267647"/>
                    <a:gd name="connsiteX15" fmla="*/ 38974 w 155573"/>
                    <a:gd name="connsiteY15" fmla="*/ 254118 h 267647"/>
                    <a:gd name="connsiteX16" fmla="*/ 34543 w 155573"/>
                    <a:gd name="connsiteY16" fmla="*/ 250661 h 267647"/>
                    <a:gd name="connsiteX17" fmla="*/ 96144 w 155573"/>
                    <a:gd name="connsiteY17" fmla="*/ 255979 h 267647"/>
                    <a:gd name="connsiteX18" fmla="*/ 126458 w 155573"/>
                    <a:gd name="connsiteY18" fmla="*/ 258107 h 267647"/>
                    <a:gd name="connsiteX19" fmla="*/ 154555 w 155573"/>
                    <a:gd name="connsiteY19" fmla="*/ 262095 h 267647"/>
                    <a:gd name="connsiteX20" fmla="*/ 154112 w 155573"/>
                    <a:gd name="connsiteY20" fmla="*/ 265818 h 267647"/>
                    <a:gd name="connsiteX21" fmla="*/ 154112 w 155573"/>
                    <a:gd name="connsiteY21" fmla="*/ 265818 h 2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573" h="267647">
                      <a:moveTo>
                        <a:pt x="154112" y="265818"/>
                      </a:moveTo>
                      <a:cubicBezTo>
                        <a:pt x="145337" y="268920"/>
                        <a:pt x="134789" y="267236"/>
                        <a:pt x="125483" y="266793"/>
                      </a:cubicBezTo>
                      <a:cubicBezTo>
                        <a:pt x="115378" y="266350"/>
                        <a:pt x="105274" y="265729"/>
                        <a:pt x="95169" y="265020"/>
                      </a:cubicBezTo>
                      <a:cubicBezTo>
                        <a:pt x="74960" y="263602"/>
                        <a:pt x="54840" y="261829"/>
                        <a:pt x="34631" y="259879"/>
                      </a:cubicBezTo>
                      <a:cubicBezTo>
                        <a:pt x="32504" y="259702"/>
                        <a:pt x="30820" y="258461"/>
                        <a:pt x="30200" y="256423"/>
                      </a:cubicBezTo>
                      <a:cubicBezTo>
                        <a:pt x="17879" y="219285"/>
                        <a:pt x="9282" y="181260"/>
                        <a:pt x="4407" y="142792"/>
                      </a:cubicBezTo>
                      <a:cubicBezTo>
                        <a:pt x="2013" y="123735"/>
                        <a:pt x="418" y="104590"/>
                        <a:pt x="63" y="85534"/>
                      </a:cubicBezTo>
                      <a:cubicBezTo>
                        <a:pt x="-291" y="68072"/>
                        <a:pt x="684" y="50079"/>
                        <a:pt x="7066" y="33948"/>
                      </a:cubicBezTo>
                      <a:cubicBezTo>
                        <a:pt x="10168" y="26148"/>
                        <a:pt x="14334" y="18968"/>
                        <a:pt x="19829" y="12764"/>
                      </a:cubicBezTo>
                      <a:cubicBezTo>
                        <a:pt x="25059" y="6736"/>
                        <a:pt x="31972" y="89"/>
                        <a:pt x="40393" y="0"/>
                      </a:cubicBezTo>
                      <a:cubicBezTo>
                        <a:pt x="44115" y="0"/>
                        <a:pt x="45356" y="4432"/>
                        <a:pt x="43318" y="6825"/>
                      </a:cubicBezTo>
                      <a:cubicBezTo>
                        <a:pt x="38886" y="12232"/>
                        <a:pt x="32150" y="15068"/>
                        <a:pt x="27363" y="20298"/>
                      </a:cubicBezTo>
                      <a:cubicBezTo>
                        <a:pt x="22665" y="25439"/>
                        <a:pt x="18943" y="31643"/>
                        <a:pt x="16195" y="38113"/>
                      </a:cubicBezTo>
                      <a:cubicBezTo>
                        <a:pt x="9725" y="53536"/>
                        <a:pt x="8927" y="70820"/>
                        <a:pt x="9370" y="87661"/>
                      </a:cubicBezTo>
                      <a:cubicBezTo>
                        <a:pt x="10257" y="123470"/>
                        <a:pt x="14865" y="159544"/>
                        <a:pt x="22665" y="194821"/>
                      </a:cubicBezTo>
                      <a:cubicBezTo>
                        <a:pt x="27097" y="214853"/>
                        <a:pt x="32593" y="234618"/>
                        <a:pt x="38974" y="254118"/>
                      </a:cubicBezTo>
                      <a:cubicBezTo>
                        <a:pt x="37468" y="252966"/>
                        <a:pt x="35961" y="251814"/>
                        <a:pt x="34543" y="250661"/>
                      </a:cubicBezTo>
                      <a:cubicBezTo>
                        <a:pt x="55106" y="252700"/>
                        <a:pt x="75581" y="254473"/>
                        <a:pt x="96144" y="255979"/>
                      </a:cubicBezTo>
                      <a:cubicBezTo>
                        <a:pt x="106249" y="256689"/>
                        <a:pt x="116353" y="257398"/>
                        <a:pt x="126458" y="258107"/>
                      </a:cubicBezTo>
                      <a:cubicBezTo>
                        <a:pt x="135676" y="258727"/>
                        <a:pt x="145869" y="258284"/>
                        <a:pt x="154555" y="262095"/>
                      </a:cubicBezTo>
                      <a:cubicBezTo>
                        <a:pt x="156328" y="262982"/>
                        <a:pt x="155530" y="265286"/>
                        <a:pt x="154112" y="265818"/>
                      </a:cubicBezTo>
                      <a:lnTo>
                        <a:pt x="154112" y="2658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1" name="任意多边形: 形状 500"/>
                <p:cNvSpPr/>
                <p:nvPr>
                  <p:custDataLst>
                    <p:tags r:id="rId243"/>
                  </p:custDataLst>
                </p:nvPr>
              </p:nvSpPr>
              <p:spPr>
                <a:xfrm>
                  <a:off x="9001925" y="3684313"/>
                  <a:ext cx="791948" cy="21330"/>
                </a:xfrm>
                <a:custGeom>
                  <a:avLst/>
                  <a:gdLst>
                    <a:gd name="connsiteX0" fmla="*/ 790973 w 791948"/>
                    <a:gd name="connsiteY0" fmla="*/ 19451 h 21330"/>
                    <a:gd name="connsiteX1" fmla="*/ 752328 w 791948"/>
                    <a:gd name="connsiteY1" fmla="*/ 21313 h 21330"/>
                    <a:gd name="connsiteX2" fmla="*/ 713683 w 791948"/>
                    <a:gd name="connsiteY2" fmla="*/ 20870 h 21330"/>
                    <a:gd name="connsiteX3" fmla="*/ 637368 w 791948"/>
                    <a:gd name="connsiteY3" fmla="*/ 19629 h 21330"/>
                    <a:gd name="connsiteX4" fmla="*/ 483674 w 791948"/>
                    <a:gd name="connsiteY4" fmla="*/ 16970 h 21330"/>
                    <a:gd name="connsiteX5" fmla="*/ 176374 w 791948"/>
                    <a:gd name="connsiteY5" fmla="*/ 11740 h 21330"/>
                    <a:gd name="connsiteX6" fmla="*/ 91284 w 791948"/>
                    <a:gd name="connsiteY6" fmla="*/ 10322 h 21330"/>
                    <a:gd name="connsiteX7" fmla="*/ 3978 w 791948"/>
                    <a:gd name="connsiteY7" fmla="*/ 8461 h 21330"/>
                    <a:gd name="connsiteX8" fmla="*/ 3801 w 791948"/>
                    <a:gd name="connsiteY8" fmla="*/ 395 h 21330"/>
                    <a:gd name="connsiteX9" fmla="*/ 81180 w 791948"/>
                    <a:gd name="connsiteY9" fmla="*/ 1458 h 21330"/>
                    <a:gd name="connsiteX10" fmla="*/ 157495 w 791948"/>
                    <a:gd name="connsiteY10" fmla="*/ 2877 h 21330"/>
                    <a:gd name="connsiteX11" fmla="*/ 311189 w 791948"/>
                    <a:gd name="connsiteY11" fmla="*/ 5713 h 21330"/>
                    <a:gd name="connsiteX12" fmla="*/ 618577 w 791948"/>
                    <a:gd name="connsiteY12" fmla="*/ 11208 h 21330"/>
                    <a:gd name="connsiteX13" fmla="*/ 791062 w 791948"/>
                    <a:gd name="connsiteY13" fmla="*/ 17236 h 21330"/>
                    <a:gd name="connsiteX14" fmla="*/ 790973 w 791948"/>
                    <a:gd name="connsiteY14" fmla="*/ 19451 h 21330"/>
                    <a:gd name="connsiteX15" fmla="*/ 790973 w 791948"/>
                    <a:gd name="connsiteY15" fmla="*/ 19451 h 2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1948" h="21330">
                      <a:moveTo>
                        <a:pt x="790973" y="19451"/>
                      </a:moveTo>
                      <a:cubicBezTo>
                        <a:pt x="778121" y="20249"/>
                        <a:pt x="765269" y="21224"/>
                        <a:pt x="752328" y="21313"/>
                      </a:cubicBezTo>
                      <a:cubicBezTo>
                        <a:pt x="739476" y="21401"/>
                        <a:pt x="726535" y="21136"/>
                        <a:pt x="713683" y="20870"/>
                      </a:cubicBezTo>
                      <a:cubicBezTo>
                        <a:pt x="688245" y="20515"/>
                        <a:pt x="662806" y="20072"/>
                        <a:pt x="637368" y="19629"/>
                      </a:cubicBezTo>
                      <a:cubicBezTo>
                        <a:pt x="586136" y="18742"/>
                        <a:pt x="534905" y="17856"/>
                        <a:pt x="483674" y="16970"/>
                      </a:cubicBezTo>
                      <a:cubicBezTo>
                        <a:pt x="381211" y="15197"/>
                        <a:pt x="278748" y="13424"/>
                        <a:pt x="176374" y="11740"/>
                      </a:cubicBezTo>
                      <a:cubicBezTo>
                        <a:pt x="148011" y="11297"/>
                        <a:pt x="119648" y="10854"/>
                        <a:pt x="91284" y="10322"/>
                      </a:cubicBezTo>
                      <a:cubicBezTo>
                        <a:pt x="62300" y="9879"/>
                        <a:pt x="32962" y="10765"/>
                        <a:pt x="3978" y="8461"/>
                      </a:cubicBezTo>
                      <a:cubicBezTo>
                        <a:pt x="-1251" y="8017"/>
                        <a:pt x="-1340" y="661"/>
                        <a:pt x="3801" y="395"/>
                      </a:cubicBezTo>
                      <a:cubicBezTo>
                        <a:pt x="29417" y="-757"/>
                        <a:pt x="55475" y="927"/>
                        <a:pt x="81180" y="1458"/>
                      </a:cubicBezTo>
                      <a:cubicBezTo>
                        <a:pt x="106618" y="1901"/>
                        <a:pt x="132057" y="2433"/>
                        <a:pt x="157495" y="2877"/>
                      </a:cubicBezTo>
                      <a:cubicBezTo>
                        <a:pt x="208726" y="3851"/>
                        <a:pt x="259958" y="4827"/>
                        <a:pt x="311189" y="5713"/>
                      </a:cubicBezTo>
                      <a:cubicBezTo>
                        <a:pt x="413652" y="7574"/>
                        <a:pt x="516114" y="9436"/>
                        <a:pt x="618577" y="11208"/>
                      </a:cubicBezTo>
                      <a:cubicBezTo>
                        <a:pt x="676013" y="12272"/>
                        <a:pt x="733715" y="11740"/>
                        <a:pt x="791062" y="17236"/>
                      </a:cubicBezTo>
                      <a:cubicBezTo>
                        <a:pt x="792214" y="17501"/>
                        <a:pt x="792303" y="19363"/>
                        <a:pt x="790973" y="19451"/>
                      </a:cubicBezTo>
                      <a:lnTo>
                        <a:pt x="790973" y="194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2" name="任意多边形: 形状 501"/>
                <p:cNvSpPr/>
                <p:nvPr>
                  <p:custDataLst>
                    <p:tags r:id="rId244"/>
                  </p:custDataLst>
                </p:nvPr>
              </p:nvSpPr>
              <p:spPr>
                <a:xfrm>
                  <a:off x="9023452" y="3701286"/>
                  <a:ext cx="770684" cy="40041"/>
                </a:xfrm>
                <a:custGeom>
                  <a:avLst/>
                  <a:gdLst>
                    <a:gd name="connsiteX0" fmla="*/ 770421 w 770684"/>
                    <a:gd name="connsiteY0" fmla="*/ 2390 h 40041"/>
                    <a:gd name="connsiteX1" fmla="*/ 770598 w 770684"/>
                    <a:gd name="connsiteY1" fmla="*/ 27119 h 40041"/>
                    <a:gd name="connsiteX2" fmla="*/ 767762 w 770684"/>
                    <a:gd name="connsiteY2" fmla="*/ 32172 h 40041"/>
                    <a:gd name="connsiteX3" fmla="*/ 619918 w 770684"/>
                    <a:gd name="connsiteY3" fmla="*/ 39971 h 40041"/>
                    <a:gd name="connsiteX4" fmla="*/ 471719 w 770684"/>
                    <a:gd name="connsiteY4" fmla="*/ 35274 h 40041"/>
                    <a:gd name="connsiteX5" fmla="*/ 322368 w 770684"/>
                    <a:gd name="connsiteY5" fmla="*/ 26056 h 40041"/>
                    <a:gd name="connsiteX6" fmla="*/ 173018 w 770684"/>
                    <a:gd name="connsiteY6" fmla="*/ 23662 h 40041"/>
                    <a:gd name="connsiteX7" fmla="*/ 4344 w 770684"/>
                    <a:gd name="connsiteY7" fmla="*/ 29512 h 40041"/>
                    <a:gd name="connsiteX8" fmla="*/ 4167 w 770684"/>
                    <a:gd name="connsiteY8" fmla="*/ 20649 h 40041"/>
                    <a:gd name="connsiteX9" fmla="*/ 302425 w 770684"/>
                    <a:gd name="connsiteY9" fmla="*/ 16129 h 40041"/>
                    <a:gd name="connsiteX10" fmla="*/ 599000 w 770684"/>
                    <a:gd name="connsiteY10" fmla="*/ 30753 h 40041"/>
                    <a:gd name="connsiteX11" fmla="*/ 682849 w 770684"/>
                    <a:gd name="connsiteY11" fmla="*/ 29069 h 40041"/>
                    <a:gd name="connsiteX12" fmla="*/ 766433 w 770684"/>
                    <a:gd name="connsiteY12" fmla="*/ 23928 h 40041"/>
                    <a:gd name="connsiteX13" fmla="*/ 762355 w 770684"/>
                    <a:gd name="connsiteY13" fmla="*/ 28006 h 40041"/>
                    <a:gd name="connsiteX14" fmla="*/ 765989 w 770684"/>
                    <a:gd name="connsiteY14" fmla="*/ 1060 h 40041"/>
                    <a:gd name="connsiteX15" fmla="*/ 770421 w 770684"/>
                    <a:gd name="connsiteY15" fmla="*/ 2390 h 40041"/>
                    <a:gd name="connsiteX16" fmla="*/ 770421 w 770684"/>
                    <a:gd name="connsiteY16" fmla="*/ 2390 h 40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0684" h="40041">
                      <a:moveTo>
                        <a:pt x="770421" y="2390"/>
                      </a:moveTo>
                      <a:cubicBezTo>
                        <a:pt x="769889" y="10545"/>
                        <a:pt x="769357" y="18965"/>
                        <a:pt x="770598" y="27119"/>
                      </a:cubicBezTo>
                      <a:cubicBezTo>
                        <a:pt x="770953" y="29158"/>
                        <a:pt x="770244" y="31906"/>
                        <a:pt x="767762" y="32172"/>
                      </a:cubicBezTo>
                      <a:cubicBezTo>
                        <a:pt x="719101" y="38376"/>
                        <a:pt x="669199" y="39528"/>
                        <a:pt x="619918" y="39971"/>
                      </a:cubicBezTo>
                      <a:cubicBezTo>
                        <a:pt x="570548" y="40415"/>
                        <a:pt x="521178" y="38731"/>
                        <a:pt x="471719" y="35274"/>
                      </a:cubicBezTo>
                      <a:cubicBezTo>
                        <a:pt x="421906" y="31817"/>
                        <a:pt x="372182" y="28006"/>
                        <a:pt x="322368" y="26056"/>
                      </a:cubicBezTo>
                      <a:cubicBezTo>
                        <a:pt x="272555" y="24017"/>
                        <a:pt x="222742" y="23219"/>
                        <a:pt x="173018" y="23662"/>
                      </a:cubicBezTo>
                      <a:cubicBezTo>
                        <a:pt x="116645" y="24106"/>
                        <a:pt x="60451" y="26233"/>
                        <a:pt x="4344" y="29512"/>
                      </a:cubicBezTo>
                      <a:cubicBezTo>
                        <a:pt x="-1328" y="29867"/>
                        <a:pt x="-1506" y="21003"/>
                        <a:pt x="4167" y="20649"/>
                      </a:cubicBezTo>
                      <a:cubicBezTo>
                        <a:pt x="103173" y="14090"/>
                        <a:pt x="202799" y="12849"/>
                        <a:pt x="302425" y="16129"/>
                      </a:cubicBezTo>
                      <a:cubicBezTo>
                        <a:pt x="401343" y="19408"/>
                        <a:pt x="500171" y="30488"/>
                        <a:pt x="599000" y="30753"/>
                      </a:cubicBezTo>
                      <a:cubicBezTo>
                        <a:pt x="627009" y="30842"/>
                        <a:pt x="654929" y="30222"/>
                        <a:pt x="682849" y="29069"/>
                      </a:cubicBezTo>
                      <a:cubicBezTo>
                        <a:pt x="710769" y="27828"/>
                        <a:pt x="738512" y="25435"/>
                        <a:pt x="766433" y="23928"/>
                      </a:cubicBezTo>
                      <a:cubicBezTo>
                        <a:pt x="765103" y="25258"/>
                        <a:pt x="763685" y="26676"/>
                        <a:pt x="762355" y="28006"/>
                      </a:cubicBezTo>
                      <a:cubicBezTo>
                        <a:pt x="761557" y="18433"/>
                        <a:pt x="762267" y="9747"/>
                        <a:pt x="765989" y="1060"/>
                      </a:cubicBezTo>
                      <a:cubicBezTo>
                        <a:pt x="766964" y="-978"/>
                        <a:pt x="770510" y="174"/>
                        <a:pt x="770421" y="2390"/>
                      </a:cubicBezTo>
                      <a:lnTo>
                        <a:pt x="770421" y="239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3" name="任意多边形: 形状 502"/>
                <p:cNvSpPr/>
                <p:nvPr>
                  <p:custDataLst>
                    <p:tags r:id="rId245"/>
                  </p:custDataLst>
                </p:nvPr>
              </p:nvSpPr>
              <p:spPr>
                <a:xfrm>
                  <a:off x="9004055" y="3725912"/>
                  <a:ext cx="39089" cy="204841"/>
                </a:xfrm>
                <a:custGeom>
                  <a:avLst/>
                  <a:gdLst>
                    <a:gd name="connsiteX0" fmla="*/ 23653 w 39089"/>
                    <a:gd name="connsiteY0" fmla="*/ 632 h 204841"/>
                    <a:gd name="connsiteX1" fmla="*/ 20905 w 39089"/>
                    <a:gd name="connsiteY1" fmla="*/ 11977 h 204841"/>
                    <a:gd name="connsiteX2" fmla="*/ 16473 w 39089"/>
                    <a:gd name="connsiteY2" fmla="*/ 22968 h 204841"/>
                    <a:gd name="connsiteX3" fmla="*/ 10446 w 39089"/>
                    <a:gd name="connsiteY3" fmla="*/ 46368 h 204841"/>
                    <a:gd name="connsiteX4" fmla="*/ 13814 w 39089"/>
                    <a:gd name="connsiteY4" fmla="*/ 97156 h 204841"/>
                    <a:gd name="connsiteX5" fmla="*/ 22589 w 39089"/>
                    <a:gd name="connsiteY5" fmla="*/ 151135 h 204841"/>
                    <a:gd name="connsiteX6" fmla="*/ 37391 w 39089"/>
                    <a:gd name="connsiteY6" fmla="*/ 195985 h 204841"/>
                    <a:gd name="connsiteX7" fmla="*/ 28528 w 39089"/>
                    <a:gd name="connsiteY7" fmla="*/ 199442 h 204841"/>
                    <a:gd name="connsiteX8" fmla="*/ 29769 w 39089"/>
                    <a:gd name="connsiteY8" fmla="*/ 193060 h 204841"/>
                    <a:gd name="connsiteX9" fmla="*/ 35087 w 39089"/>
                    <a:gd name="connsiteY9" fmla="*/ 192528 h 204841"/>
                    <a:gd name="connsiteX10" fmla="*/ 38810 w 39089"/>
                    <a:gd name="connsiteY10" fmla="*/ 198289 h 204841"/>
                    <a:gd name="connsiteX11" fmla="*/ 30212 w 39089"/>
                    <a:gd name="connsiteY11" fmla="*/ 203164 h 204841"/>
                    <a:gd name="connsiteX12" fmla="*/ 13105 w 39089"/>
                    <a:gd name="connsiteY12" fmla="*/ 155744 h 204841"/>
                    <a:gd name="connsiteX13" fmla="*/ 3533 w 39089"/>
                    <a:gd name="connsiteY13" fmla="*/ 96447 h 204841"/>
                    <a:gd name="connsiteX14" fmla="*/ 1317 w 39089"/>
                    <a:gd name="connsiteY14" fmla="*/ 43620 h 204841"/>
                    <a:gd name="connsiteX15" fmla="*/ 8142 w 39089"/>
                    <a:gd name="connsiteY15" fmla="*/ 19334 h 204841"/>
                    <a:gd name="connsiteX16" fmla="*/ 22855 w 39089"/>
                    <a:gd name="connsiteY16" fmla="*/ 12 h 204841"/>
                    <a:gd name="connsiteX17" fmla="*/ 23653 w 39089"/>
                    <a:gd name="connsiteY17" fmla="*/ 632 h 204841"/>
                    <a:gd name="connsiteX18" fmla="*/ 23653 w 39089"/>
                    <a:gd name="connsiteY18" fmla="*/ 632 h 204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89" h="204841">
                      <a:moveTo>
                        <a:pt x="23653" y="632"/>
                      </a:moveTo>
                      <a:cubicBezTo>
                        <a:pt x="22767" y="4355"/>
                        <a:pt x="22146" y="8432"/>
                        <a:pt x="20905" y="11977"/>
                      </a:cubicBezTo>
                      <a:cubicBezTo>
                        <a:pt x="19576" y="15700"/>
                        <a:pt x="17803" y="19334"/>
                        <a:pt x="16473" y="22968"/>
                      </a:cubicBezTo>
                      <a:cubicBezTo>
                        <a:pt x="13637" y="30502"/>
                        <a:pt x="11599" y="38302"/>
                        <a:pt x="10446" y="46368"/>
                      </a:cubicBezTo>
                      <a:cubicBezTo>
                        <a:pt x="8053" y="63475"/>
                        <a:pt x="11067" y="80138"/>
                        <a:pt x="13814" y="97156"/>
                      </a:cubicBezTo>
                      <a:cubicBezTo>
                        <a:pt x="16739" y="115149"/>
                        <a:pt x="19664" y="133142"/>
                        <a:pt x="22589" y="151135"/>
                      </a:cubicBezTo>
                      <a:cubicBezTo>
                        <a:pt x="25071" y="166380"/>
                        <a:pt x="27376" y="183221"/>
                        <a:pt x="37391" y="195985"/>
                      </a:cubicBezTo>
                      <a:cubicBezTo>
                        <a:pt x="34466" y="197137"/>
                        <a:pt x="31542" y="198289"/>
                        <a:pt x="28528" y="199442"/>
                      </a:cubicBezTo>
                      <a:cubicBezTo>
                        <a:pt x="28351" y="196782"/>
                        <a:pt x="29148" y="195542"/>
                        <a:pt x="29769" y="193060"/>
                      </a:cubicBezTo>
                      <a:cubicBezTo>
                        <a:pt x="30389" y="190489"/>
                        <a:pt x="33669" y="190578"/>
                        <a:pt x="35087" y="192528"/>
                      </a:cubicBezTo>
                      <a:cubicBezTo>
                        <a:pt x="36771" y="194832"/>
                        <a:pt x="37746" y="195630"/>
                        <a:pt x="38810" y="198289"/>
                      </a:cubicBezTo>
                      <a:cubicBezTo>
                        <a:pt x="40582" y="202987"/>
                        <a:pt x="33492" y="207330"/>
                        <a:pt x="30212" y="203164"/>
                      </a:cubicBezTo>
                      <a:cubicBezTo>
                        <a:pt x="19221" y="189160"/>
                        <a:pt x="15764" y="172585"/>
                        <a:pt x="13105" y="155744"/>
                      </a:cubicBezTo>
                      <a:cubicBezTo>
                        <a:pt x="9914" y="135978"/>
                        <a:pt x="6724" y="116213"/>
                        <a:pt x="3533" y="96447"/>
                      </a:cubicBezTo>
                      <a:cubicBezTo>
                        <a:pt x="696" y="78631"/>
                        <a:pt x="-1520" y="61347"/>
                        <a:pt x="1317" y="43620"/>
                      </a:cubicBezTo>
                      <a:cubicBezTo>
                        <a:pt x="2646" y="35288"/>
                        <a:pt x="4951" y="27134"/>
                        <a:pt x="8142" y="19334"/>
                      </a:cubicBezTo>
                      <a:cubicBezTo>
                        <a:pt x="11510" y="11002"/>
                        <a:pt x="15676" y="5418"/>
                        <a:pt x="22855" y="12"/>
                      </a:cubicBezTo>
                      <a:cubicBezTo>
                        <a:pt x="23298" y="-77"/>
                        <a:pt x="23742" y="366"/>
                        <a:pt x="23653" y="632"/>
                      </a:cubicBezTo>
                      <a:lnTo>
                        <a:pt x="23653" y="6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4" name="任意多边形: 形状 503"/>
                <p:cNvSpPr/>
                <p:nvPr>
                  <p:custDataLst>
                    <p:tags r:id="rId246"/>
                  </p:custDataLst>
                </p:nvPr>
              </p:nvSpPr>
              <p:spPr>
                <a:xfrm>
                  <a:off x="9786692" y="3923164"/>
                  <a:ext cx="9020" cy="41869"/>
                </a:xfrm>
                <a:custGeom>
                  <a:avLst/>
                  <a:gdLst>
                    <a:gd name="connsiteX0" fmla="*/ 6472 w 9020"/>
                    <a:gd name="connsiteY0" fmla="*/ 417 h 41869"/>
                    <a:gd name="connsiteX1" fmla="*/ 7447 w 9020"/>
                    <a:gd name="connsiteY1" fmla="*/ 5646 h 41869"/>
                    <a:gd name="connsiteX2" fmla="*/ 7979 w 9020"/>
                    <a:gd name="connsiteY2" fmla="*/ 10521 h 41869"/>
                    <a:gd name="connsiteX3" fmla="*/ 8954 w 9020"/>
                    <a:gd name="connsiteY3" fmla="*/ 20182 h 41869"/>
                    <a:gd name="connsiteX4" fmla="*/ 8954 w 9020"/>
                    <a:gd name="connsiteY4" fmla="*/ 29844 h 41869"/>
                    <a:gd name="connsiteX5" fmla="*/ 8777 w 9020"/>
                    <a:gd name="connsiteY5" fmla="*/ 34453 h 41869"/>
                    <a:gd name="connsiteX6" fmla="*/ 8688 w 9020"/>
                    <a:gd name="connsiteY6" fmla="*/ 36757 h 41869"/>
                    <a:gd name="connsiteX7" fmla="*/ 7536 w 9020"/>
                    <a:gd name="connsiteY7" fmla="*/ 40125 h 41869"/>
                    <a:gd name="connsiteX8" fmla="*/ 711 w 9020"/>
                    <a:gd name="connsiteY8" fmla="*/ 39062 h 41869"/>
                    <a:gd name="connsiteX9" fmla="*/ 357 w 9020"/>
                    <a:gd name="connsiteY9" fmla="*/ 28780 h 41869"/>
                    <a:gd name="connsiteX10" fmla="*/ 1332 w 9020"/>
                    <a:gd name="connsiteY10" fmla="*/ 18941 h 41869"/>
                    <a:gd name="connsiteX11" fmla="*/ 3193 w 9020"/>
                    <a:gd name="connsiteY11" fmla="*/ 9723 h 41869"/>
                    <a:gd name="connsiteX12" fmla="*/ 4079 w 9020"/>
                    <a:gd name="connsiteY12" fmla="*/ 5292 h 41869"/>
                    <a:gd name="connsiteX13" fmla="*/ 4877 w 9020"/>
                    <a:gd name="connsiteY13" fmla="*/ 3696 h 41869"/>
                    <a:gd name="connsiteX14" fmla="*/ 5586 w 9020"/>
                    <a:gd name="connsiteY14" fmla="*/ 328 h 41869"/>
                    <a:gd name="connsiteX15" fmla="*/ 6472 w 9020"/>
                    <a:gd name="connsiteY15" fmla="*/ 417 h 41869"/>
                    <a:gd name="connsiteX16" fmla="*/ 6472 w 9020"/>
                    <a:gd name="connsiteY16" fmla="*/ 417 h 41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20" h="41869">
                      <a:moveTo>
                        <a:pt x="6472" y="417"/>
                      </a:moveTo>
                      <a:cubicBezTo>
                        <a:pt x="6650" y="2278"/>
                        <a:pt x="7093" y="3785"/>
                        <a:pt x="7447" y="5646"/>
                      </a:cubicBezTo>
                      <a:cubicBezTo>
                        <a:pt x="7713" y="7242"/>
                        <a:pt x="7802" y="8926"/>
                        <a:pt x="7979" y="10521"/>
                      </a:cubicBezTo>
                      <a:cubicBezTo>
                        <a:pt x="8334" y="13712"/>
                        <a:pt x="8865" y="16991"/>
                        <a:pt x="8954" y="20182"/>
                      </a:cubicBezTo>
                      <a:cubicBezTo>
                        <a:pt x="9043" y="23373"/>
                        <a:pt x="9043" y="26653"/>
                        <a:pt x="8954" y="29844"/>
                      </a:cubicBezTo>
                      <a:cubicBezTo>
                        <a:pt x="8865" y="31351"/>
                        <a:pt x="8865" y="32946"/>
                        <a:pt x="8777" y="34453"/>
                      </a:cubicBezTo>
                      <a:cubicBezTo>
                        <a:pt x="8777" y="35250"/>
                        <a:pt x="8688" y="35960"/>
                        <a:pt x="8688" y="36757"/>
                      </a:cubicBezTo>
                      <a:cubicBezTo>
                        <a:pt x="8600" y="38087"/>
                        <a:pt x="8068" y="38973"/>
                        <a:pt x="7536" y="40125"/>
                      </a:cubicBezTo>
                      <a:cubicBezTo>
                        <a:pt x="6029" y="43139"/>
                        <a:pt x="1686" y="41898"/>
                        <a:pt x="711" y="39062"/>
                      </a:cubicBezTo>
                      <a:cubicBezTo>
                        <a:pt x="-441" y="35782"/>
                        <a:pt x="91" y="32148"/>
                        <a:pt x="357" y="28780"/>
                      </a:cubicBezTo>
                      <a:cubicBezTo>
                        <a:pt x="622" y="25501"/>
                        <a:pt x="977" y="22221"/>
                        <a:pt x="1332" y="18941"/>
                      </a:cubicBezTo>
                      <a:cubicBezTo>
                        <a:pt x="1686" y="15839"/>
                        <a:pt x="2572" y="12825"/>
                        <a:pt x="3193" y="9723"/>
                      </a:cubicBezTo>
                      <a:cubicBezTo>
                        <a:pt x="3459" y="8305"/>
                        <a:pt x="3636" y="6710"/>
                        <a:pt x="4079" y="5292"/>
                      </a:cubicBezTo>
                      <a:cubicBezTo>
                        <a:pt x="4257" y="4671"/>
                        <a:pt x="4611" y="4228"/>
                        <a:pt x="4877" y="3696"/>
                      </a:cubicBezTo>
                      <a:cubicBezTo>
                        <a:pt x="5320" y="2632"/>
                        <a:pt x="5409" y="1480"/>
                        <a:pt x="5586" y="328"/>
                      </a:cubicBezTo>
                      <a:cubicBezTo>
                        <a:pt x="5675" y="-204"/>
                        <a:pt x="6384" y="-27"/>
                        <a:pt x="6472" y="417"/>
                      </a:cubicBezTo>
                      <a:lnTo>
                        <a:pt x="6472" y="4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5" name="任意多边形: 形状 504"/>
                <p:cNvSpPr/>
                <p:nvPr>
                  <p:custDataLst>
                    <p:tags r:id="rId247"/>
                  </p:custDataLst>
                </p:nvPr>
              </p:nvSpPr>
              <p:spPr>
                <a:xfrm>
                  <a:off x="9028959" y="3910020"/>
                  <a:ext cx="767596" cy="17117"/>
                </a:xfrm>
                <a:custGeom>
                  <a:avLst/>
                  <a:gdLst>
                    <a:gd name="connsiteX0" fmla="*/ 766421 w 767596"/>
                    <a:gd name="connsiteY0" fmla="*/ 14536 h 17117"/>
                    <a:gd name="connsiteX1" fmla="*/ 691879 w 767596"/>
                    <a:gd name="connsiteY1" fmla="*/ 14714 h 17117"/>
                    <a:gd name="connsiteX2" fmla="*/ 617159 w 767596"/>
                    <a:gd name="connsiteY2" fmla="*/ 13207 h 17117"/>
                    <a:gd name="connsiteX3" fmla="*/ 468606 w 767596"/>
                    <a:gd name="connsiteY3" fmla="*/ 10193 h 17117"/>
                    <a:gd name="connsiteX4" fmla="*/ 170790 w 767596"/>
                    <a:gd name="connsiteY4" fmla="*/ 10016 h 17117"/>
                    <a:gd name="connsiteX5" fmla="*/ 4244 w 767596"/>
                    <a:gd name="connsiteY5" fmla="*/ 17107 h 17117"/>
                    <a:gd name="connsiteX6" fmla="*/ 4067 w 767596"/>
                    <a:gd name="connsiteY6" fmla="*/ 8420 h 17117"/>
                    <a:gd name="connsiteX7" fmla="*/ 301262 w 767596"/>
                    <a:gd name="connsiteY7" fmla="*/ 0 h 17117"/>
                    <a:gd name="connsiteX8" fmla="*/ 599343 w 767596"/>
                    <a:gd name="connsiteY8" fmla="*/ 4964 h 17117"/>
                    <a:gd name="connsiteX9" fmla="*/ 681774 w 767596"/>
                    <a:gd name="connsiteY9" fmla="*/ 7623 h 17117"/>
                    <a:gd name="connsiteX10" fmla="*/ 766244 w 767596"/>
                    <a:gd name="connsiteY10" fmla="*/ 11966 h 17117"/>
                    <a:gd name="connsiteX11" fmla="*/ 766421 w 767596"/>
                    <a:gd name="connsiteY11" fmla="*/ 14536 h 17117"/>
                    <a:gd name="connsiteX12" fmla="*/ 766421 w 767596"/>
                    <a:gd name="connsiteY12" fmla="*/ 14536 h 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7596" h="17117">
                      <a:moveTo>
                        <a:pt x="766421" y="14536"/>
                      </a:moveTo>
                      <a:cubicBezTo>
                        <a:pt x="741692" y="16486"/>
                        <a:pt x="716785" y="15245"/>
                        <a:pt x="691879" y="14714"/>
                      </a:cubicBezTo>
                      <a:cubicBezTo>
                        <a:pt x="666972" y="14182"/>
                        <a:pt x="642065" y="13650"/>
                        <a:pt x="617159" y="13207"/>
                      </a:cubicBezTo>
                      <a:cubicBezTo>
                        <a:pt x="567700" y="12320"/>
                        <a:pt x="518153" y="11079"/>
                        <a:pt x="468606" y="10193"/>
                      </a:cubicBezTo>
                      <a:cubicBezTo>
                        <a:pt x="369245" y="8420"/>
                        <a:pt x="269973" y="7711"/>
                        <a:pt x="170790" y="10016"/>
                      </a:cubicBezTo>
                      <a:cubicBezTo>
                        <a:pt x="115216" y="11345"/>
                        <a:pt x="59641" y="13561"/>
                        <a:pt x="4244" y="17107"/>
                      </a:cubicBezTo>
                      <a:cubicBezTo>
                        <a:pt x="-1340" y="17461"/>
                        <a:pt x="-1429" y="8775"/>
                        <a:pt x="4067" y="8420"/>
                      </a:cubicBezTo>
                      <a:cubicBezTo>
                        <a:pt x="102807" y="2216"/>
                        <a:pt x="201990" y="0"/>
                        <a:pt x="301262" y="0"/>
                      </a:cubicBezTo>
                      <a:cubicBezTo>
                        <a:pt x="400534" y="0"/>
                        <a:pt x="499983" y="1684"/>
                        <a:pt x="599343" y="4964"/>
                      </a:cubicBezTo>
                      <a:cubicBezTo>
                        <a:pt x="626820" y="5850"/>
                        <a:pt x="654297" y="6736"/>
                        <a:pt x="681774" y="7623"/>
                      </a:cubicBezTo>
                      <a:cubicBezTo>
                        <a:pt x="709872" y="8509"/>
                        <a:pt x="738235" y="8332"/>
                        <a:pt x="766244" y="11966"/>
                      </a:cubicBezTo>
                      <a:cubicBezTo>
                        <a:pt x="768016" y="12143"/>
                        <a:pt x="768016" y="14359"/>
                        <a:pt x="766421" y="14536"/>
                      </a:cubicBezTo>
                      <a:lnTo>
                        <a:pt x="766421" y="145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6" name="任意多边形: 形状 505"/>
                <p:cNvSpPr/>
                <p:nvPr>
                  <p:custDataLst>
                    <p:tags r:id="rId248"/>
                  </p:custDataLst>
                </p:nvPr>
              </p:nvSpPr>
              <p:spPr>
                <a:xfrm>
                  <a:off x="9719982" y="3733498"/>
                  <a:ext cx="47389" cy="192210"/>
                </a:xfrm>
                <a:custGeom>
                  <a:avLst/>
                  <a:gdLst>
                    <a:gd name="connsiteX0" fmla="*/ 27890 w 47389"/>
                    <a:gd name="connsiteY0" fmla="*/ 1466 h 192210"/>
                    <a:gd name="connsiteX1" fmla="*/ 19026 w 47389"/>
                    <a:gd name="connsiteY1" fmla="*/ 20346 h 192210"/>
                    <a:gd name="connsiteX2" fmla="*/ 11492 w 47389"/>
                    <a:gd name="connsiteY2" fmla="*/ 42682 h 192210"/>
                    <a:gd name="connsiteX3" fmla="*/ 11404 w 47389"/>
                    <a:gd name="connsiteY3" fmla="*/ 92938 h 192210"/>
                    <a:gd name="connsiteX4" fmla="*/ 22749 w 47389"/>
                    <a:gd name="connsiteY4" fmla="*/ 140447 h 192210"/>
                    <a:gd name="connsiteX5" fmla="*/ 32499 w 47389"/>
                    <a:gd name="connsiteY5" fmla="*/ 163404 h 192210"/>
                    <a:gd name="connsiteX6" fmla="*/ 37994 w 47389"/>
                    <a:gd name="connsiteY6" fmla="*/ 173774 h 192210"/>
                    <a:gd name="connsiteX7" fmla="*/ 40919 w 47389"/>
                    <a:gd name="connsiteY7" fmla="*/ 178826 h 192210"/>
                    <a:gd name="connsiteX8" fmla="*/ 43933 w 47389"/>
                    <a:gd name="connsiteY8" fmla="*/ 183258 h 192210"/>
                    <a:gd name="connsiteX9" fmla="*/ 47390 w 47389"/>
                    <a:gd name="connsiteY9" fmla="*/ 186715 h 192210"/>
                    <a:gd name="connsiteX10" fmla="*/ 42160 w 47389"/>
                    <a:gd name="connsiteY10" fmla="*/ 192210 h 192210"/>
                    <a:gd name="connsiteX11" fmla="*/ 33474 w 47389"/>
                    <a:gd name="connsiteY11" fmla="*/ 185385 h 192210"/>
                    <a:gd name="connsiteX12" fmla="*/ 19912 w 47389"/>
                    <a:gd name="connsiteY12" fmla="*/ 159504 h 192210"/>
                    <a:gd name="connsiteX13" fmla="*/ 2806 w 47389"/>
                    <a:gd name="connsiteY13" fmla="*/ 102068 h 192210"/>
                    <a:gd name="connsiteX14" fmla="*/ 1831 w 47389"/>
                    <a:gd name="connsiteY14" fmla="*/ 43125 h 192210"/>
                    <a:gd name="connsiteX15" fmla="*/ 11138 w 47389"/>
                    <a:gd name="connsiteY15" fmla="*/ 15825 h 192210"/>
                    <a:gd name="connsiteX16" fmla="*/ 26560 w 47389"/>
                    <a:gd name="connsiteY16" fmla="*/ 48 h 192210"/>
                    <a:gd name="connsiteX17" fmla="*/ 27890 w 47389"/>
                    <a:gd name="connsiteY17" fmla="*/ 1466 h 192210"/>
                    <a:gd name="connsiteX18" fmla="*/ 27890 w 47389"/>
                    <a:gd name="connsiteY18" fmla="*/ 1466 h 192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389" h="192210">
                      <a:moveTo>
                        <a:pt x="27890" y="1466"/>
                      </a:moveTo>
                      <a:cubicBezTo>
                        <a:pt x="24256" y="7139"/>
                        <a:pt x="21685" y="14141"/>
                        <a:pt x="19026" y="20346"/>
                      </a:cubicBezTo>
                      <a:cubicBezTo>
                        <a:pt x="15924" y="27525"/>
                        <a:pt x="12999" y="34882"/>
                        <a:pt x="11492" y="42682"/>
                      </a:cubicBezTo>
                      <a:cubicBezTo>
                        <a:pt x="8479" y="58814"/>
                        <a:pt x="9365" y="76452"/>
                        <a:pt x="11404" y="92938"/>
                      </a:cubicBezTo>
                      <a:cubicBezTo>
                        <a:pt x="13354" y="109070"/>
                        <a:pt x="17254" y="125024"/>
                        <a:pt x="22749" y="140447"/>
                      </a:cubicBezTo>
                      <a:cubicBezTo>
                        <a:pt x="25585" y="148247"/>
                        <a:pt x="28776" y="155958"/>
                        <a:pt x="32499" y="163404"/>
                      </a:cubicBezTo>
                      <a:cubicBezTo>
                        <a:pt x="34271" y="166860"/>
                        <a:pt x="36044" y="170317"/>
                        <a:pt x="37994" y="173774"/>
                      </a:cubicBezTo>
                      <a:cubicBezTo>
                        <a:pt x="38969" y="175458"/>
                        <a:pt x="39944" y="177142"/>
                        <a:pt x="40919" y="178826"/>
                      </a:cubicBezTo>
                      <a:cubicBezTo>
                        <a:pt x="41628" y="180067"/>
                        <a:pt x="43933" y="183258"/>
                        <a:pt x="43933" y="183258"/>
                      </a:cubicBezTo>
                      <a:cubicBezTo>
                        <a:pt x="45705" y="183524"/>
                        <a:pt x="47390" y="184765"/>
                        <a:pt x="47390" y="186715"/>
                      </a:cubicBezTo>
                      <a:cubicBezTo>
                        <a:pt x="47390" y="189640"/>
                        <a:pt x="45351" y="192210"/>
                        <a:pt x="42160" y="192210"/>
                      </a:cubicBezTo>
                      <a:cubicBezTo>
                        <a:pt x="38171" y="192121"/>
                        <a:pt x="35424" y="188399"/>
                        <a:pt x="33474" y="185385"/>
                      </a:cubicBezTo>
                      <a:cubicBezTo>
                        <a:pt x="28244" y="177231"/>
                        <a:pt x="23812" y="168278"/>
                        <a:pt x="19912" y="159504"/>
                      </a:cubicBezTo>
                      <a:cubicBezTo>
                        <a:pt x="11669" y="141067"/>
                        <a:pt x="5908" y="121745"/>
                        <a:pt x="2806" y="102068"/>
                      </a:cubicBezTo>
                      <a:cubicBezTo>
                        <a:pt x="-208" y="82657"/>
                        <a:pt x="-1183" y="62359"/>
                        <a:pt x="1831" y="43125"/>
                      </a:cubicBezTo>
                      <a:cubicBezTo>
                        <a:pt x="3338" y="33375"/>
                        <a:pt x="7060" y="24600"/>
                        <a:pt x="11138" y="15825"/>
                      </a:cubicBezTo>
                      <a:cubicBezTo>
                        <a:pt x="14683" y="8291"/>
                        <a:pt x="17874" y="1821"/>
                        <a:pt x="26560" y="48"/>
                      </a:cubicBezTo>
                      <a:cubicBezTo>
                        <a:pt x="27447" y="-218"/>
                        <a:pt x="28333" y="669"/>
                        <a:pt x="27890" y="1466"/>
                      </a:cubicBezTo>
                      <a:lnTo>
                        <a:pt x="27890" y="14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7" name="任意多边形: 形状 506"/>
                <p:cNvSpPr/>
                <p:nvPr>
                  <p:custDataLst>
                    <p:tags r:id="rId249"/>
                  </p:custDataLst>
                </p:nvPr>
              </p:nvSpPr>
              <p:spPr>
                <a:xfrm>
                  <a:off x="9777414" y="3488609"/>
                  <a:ext cx="26221" cy="209124"/>
                </a:xfrm>
                <a:custGeom>
                  <a:avLst/>
                  <a:gdLst>
                    <a:gd name="connsiteX0" fmla="*/ 7950 w 26221"/>
                    <a:gd name="connsiteY0" fmla="*/ 658 h 209124"/>
                    <a:gd name="connsiteX1" fmla="*/ 25589 w 26221"/>
                    <a:gd name="connsiteY1" fmla="*/ 105868 h 209124"/>
                    <a:gd name="connsiteX2" fmla="*/ 18941 w 26221"/>
                    <a:gd name="connsiteY2" fmla="*/ 159581 h 209124"/>
                    <a:gd name="connsiteX3" fmla="*/ 13445 w 26221"/>
                    <a:gd name="connsiteY3" fmla="*/ 185995 h 209124"/>
                    <a:gd name="connsiteX4" fmla="*/ 4582 w 26221"/>
                    <a:gd name="connsiteY4" fmla="*/ 208774 h 209124"/>
                    <a:gd name="connsiteX5" fmla="*/ 1037 w 26221"/>
                    <a:gd name="connsiteY5" fmla="*/ 207267 h 209124"/>
                    <a:gd name="connsiteX6" fmla="*/ 4228 w 26221"/>
                    <a:gd name="connsiteY6" fmla="*/ 183247 h 209124"/>
                    <a:gd name="connsiteX7" fmla="*/ 9457 w 26221"/>
                    <a:gd name="connsiteY7" fmla="*/ 158961 h 209124"/>
                    <a:gd name="connsiteX8" fmla="*/ 16371 w 26221"/>
                    <a:gd name="connsiteY8" fmla="*/ 105691 h 209124"/>
                    <a:gd name="connsiteX9" fmla="*/ 5734 w 26221"/>
                    <a:gd name="connsiteY9" fmla="*/ 1544 h 209124"/>
                    <a:gd name="connsiteX10" fmla="*/ 7950 w 26221"/>
                    <a:gd name="connsiteY10" fmla="*/ 658 h 209124"/>
                    <a:gd name="connsiteX11" fmla="*/ 7950 w 26221"/>
                    <a:gd name="connsiteY11" fmla="*/ 658 h 20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221" h="209124">
                      <a:moveTo>
                        <a:pt x="7950" y="658"/>
                      </a:moveTo>
                      <a:cubicBezTo>
                        <a:pt x="25855" y="32389"/>
                        <a:pt x="27538" y="71123"/>
                        <a:pt x="25589" y="105868"/>
                      </a:cubicBezTo>
                      <a:cubicBezTo>
                        <a:pt x="24614" y="123950"/>
                        <a:pt x="22221" y="141854"/>
                        <a:pt x="18941" y="159581"/>
                      </a:cubicBezTo>
                      <a:cubicBezTo>
                        <a:pt x="17345" y="168445"/>
                        <a:pt x="15484" y="177220"/>
                        <a:pt x="13445" y="185995"/>
                      </a:cubicBezTo>
                      <a:cubicBezTo>
                        <a:pt x="11761" y="193263"/>
                        <a:pt x="11052" y="204253"/>
                        <a:pt x="4582" y="208774"/>
                      </a:cubicBezTo>
                      <a:cubicBezTo>
                        <a:pt x="3164" y="209749"/>
                        <a:pt x="1568" y="208508"/>
                        <a:pt x="1037" y="207267"/>
                      </a:cubicBezTo>
                      <a:cubicBezTo>
                        <a:pt x="-2066" y="200176"/>
                        <a:pt x="2632" y="190160"/>
                        <a:pt x="4228" y="183247"/>
                      </a:cubicBezTo>
                      <a:cubicBezTo>
                        <a:pt x="6089" y="175181"/>
                        <a:pt x="7861" y="167115"/>
                        <a:pt x="9457" y="158961"/>
                      </a:cubicBezTo>
                      <a:cubicBezTo>
                        <a:pt x="12825" y="141411"/>
                        <a:pt x="15307" y="123684"/>
                        <a:pt x="16371" y="105691"/>
                      </a:cubicBezTo>
                      <a:cubicBezTo>
                        <a:pt x="18409" y="70591"/>
                        <a:pt x="13357" y="36112"/>
                        <a:pt x="5734" y="1544"/>
                      </a:cubicBezTo>
                      <a:cubicBezTo>
                        <a:pt x="5468" y="215"/>
                        <a:pt x="7241" y="-672"/>
                        <a:pt x="7950" y="658"/>
                      </a:cubicBezTo>
                      <a:lnTo>
                        <a:pt x="7950" y="65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8" name="任意多边形: 形状 507"/>
                <p:cNvSpPr/>
                <p:nvPr>
                  <p:custDataLst>
                    <p:tags r:id="rId250"/>
                  </p:custDataLst>
                </p:nvPr>
              </p:nvSpPr>
              <p:spPr>
                <a:xfrm>
                  <a:off x="8193580" y="3491571"/>
                  <a:ext cx="1690380" cy="8047"/>
                </a:xfrm>
                <a:custGeom>
                  <a:avLst/>
                  <a:gdLst>
                    <a:gd name="connsiteX0" fmla="*/ 1688929 w 1690380"/>
                    <a:gd name="connsiteY0" fmla="*/ 5495 h 8047"/>
                    <a:gd name="connsiteX1" fmla="*/ 1604725 w 1690380"/>
                    <a:gd name="connsiteY1" fmla="*/ 7800 h 8047"/>
                    <a:gd name="connsiteX2" fmla="*/ 1523801 w 1690380"/>
                    <a:gd name="connsiteY2" fmla="*/ 7977 h 8047"/>
                    <a:gd name="connsiteX3" fmla="*/ 1358673 w 1690380"/>
                    <a:gd name="connsiteY3" fmla="*/ 7977 h 8047"/>
                    <a:gd name="connsiteX4" fmla="*/ 1031785 w 1690380"/>
                    <a:gd name="connsiteY4" fmla="*/ 7445 h 8047"/>
                    <a:gd name="connsiteX5" fmla="*/ 374553 w 1690380"/>
                    <a:gd name="connsiteY5" fmla="*/ 7357 h 8047"/>
                    <a:gd name="connsiteX6" fmla="*/ 3879 w 1690380"/>
                    <a:gd name="connsiteY6" fmla="*/ 7888 h 8047"/>
                    <a:gd name="connsiteX7" fmla="*/ 3702 w 1690380"/>
                    <a:gd name="connsiteY7" fmla="*/ 89 h 8047"/>
                    <a:gd name="connsiteX8" fmla="*/ 660934 w 1690380"/>
                    <a:gd name="connsiteY8" fmla="*/ 975 h 8047"/>
                    <a:gd name="connsiteX9" fmla="*/ 1318078 w 1690380"/>
                    <a:gd name="connsiteY9" fmla="*/ 0 h 8047"/>
                    <a:gd name="connsiteX10" fmla="*/ 1503415 w 1690380"/>
                    <a:gd name="connsiteY10" fmla="*/ 0 h 8047"/>
                    <a:gd name="connsiteX11" fmla="*/ 1594444 w 1690380"/>
                    <a:gd name="connsiteY11" fmla="*/ 89 h 8047"/>
                    <a:gd name="connsiteX12" fmla="*/ 1688841 w 1690380"/>
                    <a:gd name="connsiteY12" fmla="*/ 2393 h 8047"/>
                    <a:gd name="connsiteX13" fmla="*/ 1688929 w 1690380"/>
                    <a:gd name="connsiteY13" fmla="*/ 5495 h 8047"/>
                    <a:gd name="connsiteX14" fmla="*/ 1688929 w 1690380"/>
                    <a:gd name="connsiteY14" fmla="*/ 5495 h 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90380" h="8047">
                      <a:moveTo>
                        <a:pt x="1688929" y="5495"/>
                      </a:moveTo>
                      <a:cubicBezTo>
                        <a:pt x="1660832" y="6293"/>
                        <a:pt x="1632912" y="7623"/>
                        <a:pt x="1604725" y="7800"/>
                      </a:cubicBezTo>
                      <a:cubicBezTo>
                        <a:pt x="1577780" y="7977"/>
                        <a:pt x="1550835" y="7977"/>
                        <a:pt x="1523801" y="7977"/>
                      </a:cubicBezTo>
                      <a:cubicBezTo>
                        <a:pt x="1468758" y="7977"/>
                        <a:pt x="1413716" y="7977"/>
                        <a:pt x="1358673" y="7977"/>
                      </a:cubicBezTo>
                      <a:cubicBezTo>
                        <a:pt x="1249740" y="7977"/>
                        <a:pt x="1140719" y="8332"/>
                        <a:pt x="1031785" y="7445"/>
                      </a:cubicBezTo>
                      <a:cubicBezTo>
                        <a:pt x="812678" y="5673"/>
                        <a:pt x="593571" y="6736"/>
                        <a:pt x="374553" y="7357"/>
                      </a:cubicBezTo>
                      <a:cubicBezTo>
                        <a:pt x="250995" y="7711"/>
                        <a:pt x="127437" y="7888"/>
                        <a:pt x="3879" y="7888"/>
                      </a:cubicBezTo>
                      <a:cubicBezTo>
                        <a:pt x="-1173" y="7888"/>
                        <a:pt x="-1350" y="0"/>
                        <a:pt x="3702" y="89"/>
                      </a:cubicBezTo>
                      <a:cubicBezTo>
                        <a:pt x="222720" y="177"/>
                        <a:pt x="441827" y="975"/>
                        <a:pt x="660934" y="975"/>
                      </a:cubicBezTo>
                      <a:cubicBezTo>
                        <a:pt x="880041" y="975"/>
                        <a:pt x="1099060" y="89"/>
                        <a:pt x="1318078" y="0"/>
                      </a:cubicBezTo>
                      <a:cubicBezTo>
                        <a:pt x="1379857" y="0"/>
                        <a:pt x="1441636" y="0"/>
                        <a:pt x="1503415" y="0"/>
                      </a:cubicBezTo>
                      <a:cubicBezTo>
                        <a:pt x="1533728" y="0"/>
                        <a:pt x="1564042" y="0"/>
                        <a:pt x="1594444" y="89"/>
                      </a:cubicBezTo>
                      <a:cubicBezTo>
                        <a:pt x="1625998" y="266"/>
                        <a:pt x="1657375" y="1507"/>
                        <a:pt x="1688841" y="2393"/>
                      </a:cubicBezTo>
                      <a:cubicBezTo>
                        <a:pt x="1690879" y="2571"/>
                        <a:pt x="1690879" y="5495"/>
                        <a:pt x="1688929" y="5495"/>
                      </a:cubicBezTo>
                      <a:lnTo>
                        <a:pt x="1688929" y="549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09" name="任意多边形: 形状 508"/>
                <p:cNvSpPr/>
                <p:nvPr>
                  <p:custDataLst>
                    <p:tags r:id="rId251"/>
                  </p:custDataLst>
                </p:nvPr>
              </p:nvSpPr>
              <p:spPr>
                <a:xfrm>
                  <a:off x="8341887" y="3499056"/>
                  <a:ext cx="33712" cy="199301"/>
                </a:xfrm>
                <a:custGeom>
                  <a:avLst/>
                  <a:gdLst>
                    <a:gd name="connsiteX0" fmla="*/ 23182 w 33712"/>
                    <a:gd name="connsiteY0" fmla="*/ 1113 h 199301"/>
                    <a:gd name="connsiteX1" fmla="*/ 14938 w 33712"/>
                    <a:gd name="connsiteY1" fmla="*/ 20701 h 199301"/>
                    <a:gd name="connsiteX2" fmla="*/ 10241 w 33712"/>
                    <a:gd name="connsiteY2" fmla="*/ 41796 h 199301"/>
                    <a:gd name="connsiteX3" fmla="*/ 10595 w 33712"/>
                    <a:gd name="connsiteY3" fmla="*/ 87709 h 199301"/>
                    <a:gd name="connsiteX4" fmla="*/ 16534 w 33712"/>
                    <a:gd name="connsiteY4" fmla="*/ 141688 h 199301"/>
                    <a:gd name="connsiteX5" fmla="*/ 22295 w 33712"/>
                    <a:gd name="connsiteY5" fmla="*/ 167836 h 199301"/>
                    <a:gd name="connsiteX6" fmla="*/ 25841 w 33712"/>
                    <a:gd name="connsiteY6" fmla="*/ 179713 h 199301"/>
                    <a:gd name="connsiteX7" fmla="*/ 27879 w 33712"/>
                    <a:gd name="connsiteY7" fmla="*/ 185563 h 199301"/>
                    <a:gd name="connsiteX8" fmla="*/ 29298 w 33712"/>
                    <a:gd name="connsiteY8" fmla="*/ 189463 h 199301"/>
                    <a:gd name="connsiteX9" fmla="*/ 26727 w 33712"/>
                    <a:gd name="connsiteY9" fmla="*/ 188754 h 199301"/>
                    <a:gd name="connsiteX10" fmla="*/ 24688 w 33712"/>
                    <a:gd name="connsiteY10" fmla="*/ 191413 h 199301"/>
                    <a:gd name="connsiteX11" fmla="*/ 24954 w 33712"/>
                    <a:gd name="connsiteY11" fmla="*/ 190704 h 199301"/>
                    <a:gd name="connsiteX12" fmla="*/ 31602 w 33712"/>
                    <a:gd name="connsiteY12" fmla="*/ 189109 h 199301"/>
                    <a:gd name="connsiteX13" fmla="*/ 27348 w 33712"/>
                    <a:gd name="connsiteY13" fmla="*/ 199302 h 199301"/>
                    <a:gd name="connsiteX14" fmla="*/ 16091 w 33712"/>
                    <a:gd name="connsiteY14" fmla="*/ 183259 h 199301"/>
                    <a:gd name="connsiteX15" fmla="*/ 4834 w 33712"/>
                    <a:gd name="connsiteY15" fmla="*/ 133623 h 199301"/>
                    <a:gd name="connsiteX16" fmla="*/ 491 w 33712"/>
                    <a:gd name="connsiteY16" fmla="*/ 81328 h 199301"/>
                    <a:gd name="connsiteX17" fmla="*/ 1466 w 33712"/>
                    <a:gd name="connsiteY17" fmla="*/ 38694 h 199301"/>
                    <a:gd name="connsiteX18" fmla="*/ 7405 w 33712"/>
                    <a:gd name="connsiteY18" fmla="*/ 16535 h 199301"/>
                    <a:gd name="connsiteX19" fmla="*/ 21852 w 33712"/>
                    <a:gd name="connsiteY19" fmla="*/ 137 h 199301"/>
                    <a:gd name="connsiteX20" fmla="*/ 23182 w 33712"/>
                    <a:gd name="connsiteY20" fmla="*/ 1113 h 199301"/>
                    <a:gd name="connsiteX21" fmla="*/ 23182 w 33712"/>
                    <a:gd name="connsiteY21" fmla="*/ 1113 h 19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3712" h="199301">
                      <a:moveTo>
                        <a:pt x="23182" y="1113"/>
                      </a:moveTo>
                      <a:cubicBezTo>
                        <a:pt x="19016" y="6963"/>
                        <a:pt x="17420" y="14053"/>
                        <a:pt x="14938" y="20701"/>
                      </a:cubicBezTo>
                      <a:cubicBezTo>
                        <a:pt x="12457" y="27437"/>
                        <a:pt x="11038" y="34528"/>
                        <a:pt x="10241" y="41796"/>
                      </a:cubicBezTo>
                      <a:cubicBezTo>
                        <a:pt x="8645" y="56953"/>
                        <a:pt x="9620" y="72464"/>
                        <a:pt x="10595" y="87709"/>
                      </a:cubicBezTo>
                      <a:cubicBezTo>
                        <a:pt x="11748" y="105702"/>
                        <a:pt x="13432" y="123784"/>
                        <a:pt x="16534" y="141688"/>
                      </a:cubicBezTo>
                      <a:cubicBezTo>
                        <a:pt x="18041" y="150464"/>
                        <a:pt x="19991" y="159238"/>
                        <a:pt x="22295" y="167836"/>
                      </a:cubicBezTo>
                      <a:cubicBezTo>
                        <a:pt x="23359" y="171825"/>
                        <a:pt x="24511" y="175813"/>
                        <a:pt x="25841" y="179713"/>
                      </a:cubicBezTo>
                      <a:cubicBezTo>
                        <a:pt x="26461" y="181663"/>
                        <a:pt x="27170" y="183613"/>
                        <a:pt x="27879" y="185563"/>
                      </a:cubicBezTo>
                      <a:cubicBezTo>
                        <a:pt x="28323" y="186893"/>
                        <a:pt x="28854" y="188134"/>
                        <a:pt x="29298" y="189463"/>
                      </a:cubicBezTo>
                      <a:cubicBezTo>
                        <a:pt x="25841" y="189640"/>
                        <a:pt x="25043" y="189374"/>
                        <a:pt x="26727" y="188754"/>
                      </a:cubicBezTo>
                      <a:cubicBezTo>
                        <a:pt x="26018" y="189640"/>
                        <a:pt x="25398" y="190527"/>
                        <a:pt x="24688" y="191413"/>
                      </a:cubicBezTo>
                      <a:cubicBezTo>
                        <a:pt x="24777" y="191147"/>
                        <a:pt x="24866" y="190970"/>
                        <a:pt x="24954" y="190704"/>
                      </a:cubicBezTo>
                      <a:cubicBezTo>
                        <a:pt x="25929" y="187690"/>
                        <a:pt x="29209" y="187159"/>
                        <a:pt x="31602" y="189109"/>
                      </a:cubicBezTo>
                      <a:cubicBezTo>
                        <a:pt x="36211" y="192831"/>
                        <a:pt x="32577" y="199302"/>
                        <a:pt x="27348" y="199302"/>
                      </a:cubicBezTo>
                      <a:cubicBezTo>
                        <a:pt x="19813" y="199213"/>
                        <a:pt x="17863" y="188754"/>
                        <a:pt x="16091" y="183259"/>
                      </a:cubicBezTo>
                      <a:cubicBezTo>
                        <a:pt x="10773" y="167038"/>
                        <a:pt x="7316" y="150375"/>
                        <a:pt x="4834" y="133623"/>
                      </a:cubicBezTo>
                      <a:cubicBezTo>
                        <a:pt x="2352" y="116250"/>
                        <a:pt x="1200" y="98700"/>
                        <a:pt x="491" y="81328"/>
                      </a:cubicBezTo>
                      <a:cubicBezTo>
                        <a:pt x="-130" y="67057"/>
                        <a:pt x="-484" y="52787"/>
                        <a:pt x="1466" y="38694"/>
                      </a:cubicBezTo>
                      <a:cubicBezTo>
                        <a:pt x="2530" y="31071"/>
                        <a:pt x="4391" y="23537"/>
                        <a:pt x="7405" y="16535"/>
                      </a:cubicBezTo>
                      <a:cubicBezTo>
                        <a:pt x="10418" y="9533"/>
                        <a:pt x="16179" y="4924"/>
                        <a:pt x="21852" y="137"/>
                      </a:cubicBezTo>
                      <a:cubicBezTo>
                        <a:pt x="22561" y="-306"/>
                        <a:pt x="23713" y="403"/>
                        <a:pt x="23182" y="1113"/>
                      </a:cubicBezTo>
                      <a:lnTo>
                        <a:pt x="23182" y="111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0" name="任意多边形: 形状 509"/>
                <p:cNvSpPr/>
                <p:nvPr>
                  <p:custDataLst>
                    <p:tags r:id="rId252"/>
                  </p:custDataLst>
                </p:nvPr>
              </p:nvSpPr>
              <p:spPr>
                <a:xfrm>
                  <a:off x="8187995" y="3394781"/>
                  <a:ext cx="1697682" cy="8448"/>
                </a:xfrm>
                <a:custGeom>
                  <a:avLst/>
                  <a:gdLst>
                    <a:gd name="connsiteX0" fmla="*/ 1695754 w 1697682"/>
                    <a:gd name="connsiteY0" fmla="*/ 6027 h 8448"/>
                    <a:gd name="connsiteX1" fmla="*/ 1530272 w 1697682"/>
                    <a:gd name="connsiteY1" fmla="*/ 7800 h 8448"/>
                    <a:gd name="connsiteX2" fmla="*/ 1364701 w 1697682"/>
                    <a:gd name="connsiteY2" fmla="*/ 7800 h 8448"/>
                    <a:gd name="connsiteX3" fmla="*/ 1033647 w 1697682"/>
                    <a:gd name="connsiteY3" fmla="*/ 7800 h 8448"/>
                    <a:gd name="connsiteX4" fmla="*/ 374908 w 1697682"/>
                    <a:gd name="connsiteY4" fmla="*/ 7889 h 8448"/>
                    <a:gd name="connsiteX5" fmla="*/ 189128 w 1697682"/>
                    <a:gd name="connsiteY5" fmla="*/ 7889 h 8448"/>
                    <a:gd name="connsiteX6" fmla="*/ 3347 w 1697682"/>
                    <a:gd name="connsiteY6" fmla="*/ 7357 h 8448"/>
                    <a:gd name="connsiteX7" fmla="*/ 3170 w 1697682"/>
                    <a:gd name="connsiteY7" fmla="*/ 532 h 8448"/>
                    <a:gd name="connsiteX8" fmla="*/ 168741 w 1697682"/>
                    <a:gd name="connsiteY8" fmla="*/ 0 h 8448"/>
                    <a:gd name="connsiteX9" fmla="*/ 334312 w 1697682"/>
                    <a:gd name="connsiteY9" fmla="*/ 0 h 8448"/>
                    <a:gd name="connsiteX10" fmla="*/ 665366 w 1697682"/>
                    <a:gd name="connsiteY10" fmla="*/ 0 h 8448"/>
                    <a:gd name="connsiteX11" fmla="*/ 1324106 w 1697682"/>
                    <a:gd name="connsiteY11" fmla="*/ 89 h 8448"/>
                    <a:gd name="connsiteX12" fmla="*/ 1509886 w 1697682"/>
                    <a:gd name="connsiteY12" fmla="*/ 89 h 8448"/>
                    <a:gd name="connsiteX13" fmla="*/ 1601092 w 1697682"/>
                    <a:gd name="connsiteY13" fmla="*/ 89 h 8448"/>
                    <a:gd name="connsiteX14" fmla="*/ 1695754 w 1697682"/>
                    <a:gd name="connsiteY14" fmla="*/ 1862 h 8448"/>
                    <a:gd name="connsiteX15" fmla="*/ 1695754 w 1697682"/>
                    <a:gd name="connsiteY15" fmla="*/ 6027 h 8448"/>
                    <a:gd name="connsiteX16" fmla="*/ 1695754 w 1697682"/>
                    <a:gd name="connsiteY16" fmla="*/ 6027 h 8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97682" h="8448">
                      <a:moveTo>
                        <a:pt x="1695754" y="6027"/>
                      </a:moveTo>
                      <a:cubicBezTo>
                        <a:pt x="1641066" y="10105"/>
                        <a:pt x="1585315" y="7800"/>
                        <a:pt x="1530272" y="7800"/>
                      </a:cubicBezTo>
                      <a:cubicBezTo>
                        <a:pt x="1475052" y="7800"/>
                        <a:pt x="1419921" y="7800"/>
                        <a:pt x="1364701" y="7800"/>
                      </a:cubicBezTo>
                      <a:cubicBezTo>
                        <a:pt x="1254349" y="7800"/>
                        <a:pt x="1143998" y="7800"/>
                        <a:pt x="1033647" y="7800"/>
                      </a:cubicBezTo>
                      <a:cubicBezTo>
                        <a:pt x="814097" y="7800"/>
                        <a:pt x="594458" y="7800"/>
                        <a:pt x="374908" y="7889"/>
                      </a:cubicBezTo>
                      <a:cubicBezTo>
                        <a:pt x="312951" y="7889"/>
                        <a:pt x="250995" y="7889"/>
                        <a:pt x="189128" y="7889"/>
                      </a:cubicBezTo>
                      <a:cubicBezTo>
                        <a:pt x="127171" y="7889"/>
                        <a:pt x="65215" y="6382"/>
                        <a:pt x="3347" y="7357"/>
                      </a:cubicBezTo>
                      <a:cubicBezTo>
                        <a:pt x="-996" y="7445"/>
                        <a:pt x="-1173" y="443"/>
                        <a:pt x="3170" y="532"/>
                      </a:cubicBezTo>
                      <a:cubicBezTo>
                        <a:pt x="58390" y="1418"/>
                        <a:pt x="113521" y="0"/>
                        <a:pt x="168741" y="0"/>
                      </a:cubicBezTo>
                      <a:cubicBezTo>
                        <a:pt x="223961" y="0"/>
                        <a:pt x="279093" y="0"/>
                        <a:pt x="334312" y="0"/>
                      </a:cubicBezTo>
                      <a:cubicBezTo>
                        <a:pt x="444664" y="0"/>
                        <a:pt x="555015" y="0"/>
                        <a:pt x="665366" y="0"/>
                      </a:cubicBezTo>
                      <a:cubicBezTo>
                        <a:pt x="884916" y="0"/>
                        <a:pt x="1104555" y="0"/>
                        <a:pt x="1324106" y="89"/>
                      </a:cubicBezTo>
                      <a:cubicBezTo>
                        <a:pt x="1386062" y="89"/>
                        <a:pt x="1448018" y="89"/>
                        <a:pt x="1509886" y="89"/>
                      </a:cubicBezTo>
                      <a:cubicBezTo>
                        <a:pt x="1540288" y="89"/>
                        <a:pt x="1570689" y="89"/>
                        <a:pt x="1601092" y="89"/>
                      </a:cubicBezTo>
                      <a:cubicBezTo>
                        <a:pt x="1632646" y="89"/>
                        <a:pt x="1664200" y="-532"/>
                        <a:pt x="1695754" y="1862"/>
                      </a:cubicBezTo>
                      <a:cubicBezTo>
                        <a:pt x="1698325" y="2216"/>
                        <a:pt x="1698325" y="5850"/>
                        <a:pt x="1695754" y="6027"/>
                      </a:cubicBezTo>
                      <a:lnTo>
                        <a:pt x="1695754" y="602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1" name="任意多边形: 形状 510"/>
                <p:cNvSpPr/>
                <p:nvPr>
                  <p:custDataLst>
                    <p:tags r:id="rId253"/>
                  </p:custDataLst>
                </p:nvPr>
              </p:nvSpPr>
              <p:spPr>
                <a:xfrm>
                  <a:off x="8229262" y="3398508"/>
                  <a:ext cx="28923" cy="97650"/>
                </a:xfrm>
                <a:custGeom>
                  <a:avLst/>
                  <a:gdLst>
                    <a:gd name="connsiteX0" fmla="*/ 2144 w 28923"/>
                    <a:gd name="connsiteY0" fmla="*/ 85 h 97650"/>
                    <a:gd name="connsiteX1" fmla="*/ 13046 w 28923"/>
                    <a:gd name="connsiteY1" fmla="*/ 10278 h 97650"/>
                    <a:gd name="connsiteX2" fmla="*/ 21024 w 28923"/>
                    <a:gd name="connsiteY2" fmla="*/ 25346 h 97650"/>
                    <a:gd name="connsiteX3" fmla="*/ 28735 w 28923"/>
                    <a:gd name="connsiteY3" fmla="*/ 57786 h 97650"/>
                    <a:gd name="connsiteX4" fmla="*/ 24658 w 28923"/>
                    <a:gd name="connsiteY4" fmla="*/ 90138 h 97650"/>
                    <a:gd name="connsiteX5" fmla="*/ 14110 w 28923"/>
                    <a:gd name="connsiteY5" fmla="*/ 97406 h 97650"/>
                    <a:gd name="connsiteX6" fmla="*/ 9412 w 28923"/>
                    <a:gd name="connsiteY6" fmla="*/ 89606 h 97650"/>
                    <a:gd name="connsiteX7" fmla="*/ 12603 w 28923"/>
                    <a:gd name="connsiteY7" fmla="*/ 89252 h 97650"/>
                    <a:gd name="connsiteX8" fmla="*/ 12071 w 28923"/>
                    <a:gd name="connsiteY8" fmla="*/ 89429 h 97650"/>
                    <a:gd name="connsiteX9" fmla="*/ 14287 w 28923"/>
                    <a:gd name="connsiteY9" fmla="*/ 88720 h 97650"/>
                    <a:gd name="connsiteX10" fmla="*/ 16681 w 28923"/>
                    <a:gd name="connsiteY10" fmla="*/ 84288 h 97650"/>
                    <a:gd name="connsiteX11" fmla="*/ 19162 w 28923"/>
                    <a:gd name="connsiteY11" fmla="*/ 71791 h 97650"/>
                    <a:gd name="connsiteX12" fmla="*/ 18276 w 28923"/>
                    <a:gd name="connsiteY12" fmla="*/ 46707 h 97650"/>
                    <a:gd name="connsiteX13" fmla="*/ 10831 w 28923"/>
                    <a:gd name="connsiteY13" fmla="*/ 23218 h 97650"/>
                    <a:gd name="connsiteX14" fmla="*/ 4449 w 28923"/>
                    <a:gd name="connsiteY14" fmla="*/ 11873 h 97650"/>
                    <a:gd name="connsiteX15" fmla="*/ 17 w 28923"/>
                    <a:gd name="connsiteY15" fmla="*/ 1769 h 97650"/>
                    <a:gd name="connsiteX16" fmla="*/ 2144 w 28923"/>
                    <a:gd name="connsiteY16" fmla="*/ 85 h 97650"/>
                    <a:gd name="connsiteX17" fmla="*/ 2144 w 28923"/>
                    <a:gd name="connsiteY17" fmla="*/ 85 h 9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923" h="97650">
                      <a:moveTo>
                        <a:pt x="2144" y="85"/>
                      </a:moveTo>
                      <a:cubicBezTo>
                        <a:pt x="6842" y="1325"/>
                        <a:pt x="10476" y="6378"/>
                        <a:pt x="13046" y="10278"/>
                      </a:cubicBezTo>
                      <a:cubicBezTo>
                        <a:pt x="16149" y="15064"/>
                        <a:pt x="18808" y="20116"/>
                        <a:pt x="21024" y="25346"/>
                      </a:cubicBezTo>
                      <a:cubicBezTo>
                        <a:pt x="25455" y="35716"/>
                        <a:pt x="28114" y="46707"/>
                        <a:pt x="28735" y="57786"/>
                      </a:cubicBezTo>
                      <a:cubicBezTo>
                        <a:pt x="29355" y="68423"/>
                        <a:pt x="28558" y="80300"/>
                        <a:pt x="24658" y="90138"/>
                      </a:cubicBezTo>
                      <a:cubicBezTo>
                        <a:pt x="22974" y="94393"/>
                        <a:pt x="19251" y="98736"/>
                        <a:pt x="14110" y="97406"/>
                      </a:cubicBezTo>
                      <a:cubicBezTo>
                        <a:pt x="10565" y="96431"/>
                        <a:pt x="8969" y="92975"/>
                        <a:pt x="9412" y="89606"/>
                      </a:cubicBezTo>
                      <a:cubicBezTo>
                        <a:pt x="9590" y="88100"/>
                        <a:pt x="11894" y="88100"/>
                        <a:pt x="12603" y="89252"/>
                      </a:cubicBezTo>
                      <a:cubicBezTo>
                        <a:pt x="12781" y="89518"/>
                        <a:pt x="10476" y="89872"/>
                        <a:pt x="12071" y="89429"/>
                      </a:cubicBezTo>
                      <a:cubicBezTo>
                        <a:pt x="12515" y="89340"/>
                        <a:pt x="13933" y="88986"/>
                        <a:pt x="14287" y="88720"/>
                      </a:cubicBezTo>
                      <a:cubicBezTo>
                        <a:pt x="15794" y="87745"/>
                        <a:pt x="16149" y="86061"/>
                        <a:pt x="16681" y="84288"/>
                      </a:cubicBezTo>
                      <a:cubicBezTo>
                        <a:pt x="17833" y="80211"/>
                        <a:pt x="18631" y="76045"/>
                        <a:pt x="19162" y="71791"/>
                      </a:cubicBezTo>
                      <a:cubicBezTo>
                        <a:pt x="20049" y="63547"/>
                        <a:pt x="19783" y="55039"/>
                        <a:pt x="18276" y="46707"/>
                      </a:cubicBezTo>
                      <a:cubicBezTo>
                        <a:pt x="16858" y="38641"/>
                        <a:pt x="14376" y="30664"/>
                        <a:pt x="10831" y="23218"/>
                      </a:cubicBezTo>
                      <a:cubicBezTo>
                        <a:pt x="8969" y="19318"/>
                        <a:pt x="6576" y="15684"/>
                        <a:pt x="4449" y="11873"/>
                      </a:cubicBezTo>
                      <a:cubicBezTo>
                        <a:pt x="2676" y="8682"/>
                        <a:pt x="372" y="5403"/>
                        <a:pt x="17" y="1769"/>
                      </a:cubicBezTo>
                      <a:cubicBezTo>
                        <a:pt x="-160" y="528"/>
                        <a:pt x="1081" y="-270"/>
                        <a:pt x="2144" y="85"/>
                      </a:cubicBezTo>
                      <a:lnTo>
                        <a:pt x="2144" y="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2" name="任意多边形: 形状 511"/>
                <p:cNvSpPr/>
                <p:nvPr>
                  <p:custDataLst>
                    <p:tags r:id="rId254"/>
                  </p:custDataLst>
                </p:nvPr>
              </p:nvSpPr>
              <p:spPr>
                <a:xfrm>
                  <a:off x="8825144" y="3398689"/>
                  <a:ext cx="27442" cy="99414"/>
                </a:xfrm>
                <a:custGeom>
                  <a:avLst/>
                  <a:gdLst>
                    <a:gd name="connsiteX0" fmla="*/ 917 w 27442"/>
                    <a:gd name="connsiteY0" fmla="*/ 81 h 99414"/>
                    <a:gd name="connsiteX1" fmla="*/ 10313 w 27442"/>
                    <a:gd name="connsiteY1" fmla="*/ 7970 h 99414"/>
                    <a:gd name="connsiteX2" fmla="*/ 17581 w 27442"/>
                    <a:gd name="connsiteY2" fmla="*/ 19492 h 99414"/>
                    <a:gd name="connsiteX3" fmla="*/ 26090 w 27442"/>
                    <a:gd name="connsiteY3" fmla="*/ 46083 h 99414"/>
                    <a:gd name="connsiteX4" fmla="*/ 26799 w 27442"/>
                    <a:gd name="connsiteY4" fmla="*/ 72940 h 99414"/>
                    <a:gd name="connsiteX5" fmla="*/ 24317 w 27442"/>
                    <a:gd name="connsiteY5" fmla="*/ 86146 h 99414"/>
                    <a:gd name="connsiteX6" fmla="*/ 18822 w 27442"/>
                    <a:gd name="connsiteY6" fmla="*/ 98378 h 99414"/>
                    <a:gd name="connsiteX7" fmla="*/ 11908 w 27442"/>
                    <a:gd name="connsiteY7" fmla="*/ 95364 h 99414"/>
                    <a:gd name="connsiteX8" fmla="*/ 14833 w 27442"/>
                    <a:gd name="connsiteY8" fmla="*/ 84108 h 99414"/>
                    <a:gd name="connsiteX9" fmla="*/ 17315 w 27442"/>
                    <a:gd name="connsiteY9" fmla="*/ 72319 h 99414"/>
                    <a:gd name="connsiteX10" fmla="*/ 17049 w 27442"/>
                    <a:gd name="connsiteY10" fmla="*/ 47058 h 99414"/>
                    <a:gd name="connsiteX11" fmla="*/ 31 w 27442"/>
                    <a:gd name="connsiteY11" fmla="*/ 613 h 99414"/>
                    <a:gd name="connsiteX12" fmla="*/ 917 w 27442"/>
                    <a:gd name="connsiteY12" fmla="*/ 81 h 99414"/>
                    <a:gd name="connsiteX13" fmla="*/ 917 w 27442"/>
                    <a:gd name="connsiteY13" fmla="*/ 81 h 99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442" h="99414">
                      <a:moveTo>
                        <a:pt x="917" y="81"/>
                      </a:moveTo>
                      <a:cubicBezTo>
                        <a:pt x="4817" y="2474"/>
                        <a:pt x="7388" y="4336"/>
                        <a:pt x="10313" y="7970"/>
                      </a:cubicBezTo>
                      <a:cubicBezTo>
                        <a:pt x="13149" y="11604"/>
                        <a:pt x="15542" y="15326"/>
                        <a:pt x="17581" y="19492"/>
                      </a:cubicBezTo>
                      <a:cubicBezTo>
                        <a:pt x="21658" y="28001"/>
                        <a:pt x="24583" y="36865"/>
                        <a:pt x="26090" y="46083"/>
                      </a:cubicBezTo>
                      <a:cubicBezTo>
                        <a:pt x="27597" y="55035"/>
                        <a:pt x="27863" y="64076"/>
                        <a:pt x="26799" y="72940"/>
                      </a:cubicBezTo>
                      <a:cubicBezTo>
                        <a:pt x="26267" y="77371"/>
                        <a:pt x="25470" y="81803"/>
                        <a:pt x="24317" y="86146"/>
                      </a:cubicBezTo>
                      <a:cubicBezTo>
                        <a:pt x="23165" y="90401"/>
                        <a:pt x="22101" y="95276"/>
                        <a:pt x="18822" y="98378"/>
                      </a:cubicBezTo>
                      <a:cubicBezTo>
                        <a:pt x="16429" y="100683"/>
                        <a:pt x="11997" y="98910"/>
                        <a:pt x="11908" y="95364"/>
                      </a:cubicBezTo>
                      <a:cubicBezTo>
                        <a:pt x="11820" y="91376"/>
                        <a:pt x="13770" y="87830"/>
                        <a:pt x="14833" y="84108"/>
                      </a:cubicBezTo>
                      <a:cubicBezTo>
                        <a:pt x="15985" y="80296"/>
                        <a:pt x="16783" y="76308"/>
                        <a:pt x="17315" y="72319"/>
                      </a:cubicBezTo>
                      <a:cubicBezTo>
                        <a:pt x="18467" y="64076"/>
                        <a:pt x="18201" y="55478"/>
                        <a:pt x="17049" y="47058"/>
                      </a:cubicBezTo>
                      <a:cubicBezTo>
                        <a:pt x="14656" y="30306"/>
                        <a:pt x="5970" y="16213"/>
                        <a:pt x="31" y="613"/>
                      </a:cubicBezTo>
                      <a:cubicBezTo>
                        <a:pt x="-146" y="258"/>
                        <a:pt x="474" y="-185"/>
                        <a:pt x="917" y="81"/>
                      </a:cubicBezTo>
                      <a:lnTo>
                        <a:pt x="917" y="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3" name="任意多边形: 形状 512"/>
                <p:cNvSpPr/>
                <p:nvPr>
                  <p:custDataLst>
                    <p:tags r:id="rId255"/>
                  </p:custDataLst>
                </p:nvPr>
              </p:nvSpPr>
              <p:spPr>
                <a:xfrm>
                  <a:off x="9879134" y="3393704"/>
                  <a:ext cx="23194" cy="102761"/>
                </a:xfrm>
                <a:custGeom>
                  <a:avLst/>
                  <a:gdLst>
                    <a:gd name="connsiteX0" fmla="*/ 2311 w 23194"/>
                    <a:gd name="connsiteY0" fmla="*/ 191 h 102761"/>
                    <a:gd name="connsiteX1" fmla="*/ 8516 w 23194"/>
                    <a:gd name="connsiteY1" fmla="*/ 6927 h 102761"/>
                    <a:gd name="connsiteX2" fmla="*/ 12859 w 23194"/>
                    <a:gd name="connsiteY2" fmla="*/ 12423 h 102761"/>
                    <a:gd name="connsiteX3" fmla="*/ 19063 w 23194"/>
                    <a:gd name="connsiteY3" fmla="*/ 27846 h 102761"/>
                    <a:gd name="connsiteX4" fmla="*/ 23052 w 23194"/>
                    <a:gd name="connsiteY4" fmla="*/ 61882 h 102761"/>
                    <a:gd name="connsiteX5" fmla="*/ 16050 w 23194"/>
                    <a:gd name="connsiteY5" fmla="*/ 93968 h 102761"/>
                    <a:gd name="connsiteX6" fmla="*/ 7452 w 23194"/>
                    <a:gd name="connsiteY6" fmla="*/ 102565 h 102761"/>
                    <a:gd name="connsiteX7" fmla="*/ 7 w 23194"/>
                    <a:gd name="connsiteY7" fmla="*/ 96449 h 102761"/>
                    <a:gd name="connsiteX8" fmla="*/ 4438 w 23194"/>
                    <a:gd name="connsiteY8" fmla="*/ 93968 h 102761"/>
                    <a:gd name="connsiteX9" fmla="*/ 5147 w 23194"/>
                    <a:gd name="connsiteY9" fmla="*/ 94322 h 102761"/>
                    <a:gd name="connsiteX10" fmla="*/ 2488 w 23194"/>
                    <a:gd name="connsiteY10" fmla="*/ 93879 h 102761"/>
                    <a:gd name="connsiteX11" fmla="*/ 7629 w 23194"/>
                    <a:gd name="connsiteY11" fmla="*/ 89447 h 102761"/>
                    <a:gd name="connsiteX12" fmla="*/ 11618 w 23194"/>
                    <a:gd name="connsiteY12" fmla="*/ 76861 h 102761"/>
                    <a:gd name="connsiteX13" fmla="*/ 14011 w 23194"/>
                    <a:gd name="connsiteY13" fmla="*/ 51511 h 102761"/>
                    <a:gd name="connsiteX14" fmla="*/ 9845 w 23194"/>
                    <a:gd name="connsiteY14" fmla="*/ 26870 h 102761"/>
                    <a:gd name="connsiteX15" fmla="*/ 5679 w 23194"/>
                    <a:gd name="connsiteY15" fmla="*/ 14373 h 102761"/>
                    <a:gd name="connsiteX16" fmla="*/ 4350 w 23194"/>
                    <a:gd name="connsiteY16" fmla="*/ 8789 h 102761"/>
                    <a:gd name="connsiteX17" fmla="*/ 1602 w 23194"/>
                    <a:gd name="connsiteY17" fmla="*/ 723 h 102761"/>
                    <a:gd name="connsiteX18" fmla="*/ 2311 w 23194"/>
                    <a:gd name="connsiteY18" fmla="*/ 191 h 102761"/>
                    <a:gd name="connsiteX19" fmla="*/ 2311 w 23194"/>
                    <a:gd name="connsiteY19" fmla="*/ 191 h 102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194" h="102761">
                      <a:moveTo>
                        <a:pt x="2311" y="191"/>
                      </a:moveTo>
                      <a:cubicBezTo>
                        <a:pt x="4350" y="2496"/>
                        <a:pt x="6211" y="4712"/>
                        <a:pt x="8516" y="6927"/>
                      </a:cubicBezTo>
                      <a:cubicBezTo>
                        <a:pt x="10200" y="8523"/>
                        <a:pt x="11618" y="10473"/>
                        <a:pt x="12859" y="12423"/>
                      </a:cubicBezTo>
                      <a:cubicBezTo>
                        <a:pt x="15784" y="17121"/>
                        <a:pt x="17556" y="22616"/>
                        <a:pt x="19063" y="27846"/>
                      </a:cubicBezTo>
                      <a:cubicBezTo>
                        <a:pt x="22254" y="38925"/>
                        <a:pt x="23672" y="50536"/>
                        <a:pt x="23052" y="61882"/>
                      </a:cubicBezTo>
                      <a:cubicBezTo>
                        <a:pt x="22520" y="72961"/>
                        <a:pt x="20216" y="83775"/>
                        <a:pt x="16050" y="93968"/>
                      </a:cubicBezTo>
                      <a:cubicBezTo>
                        <a:pt x="14454" y="97779"/>
                        <a:pt x="11706" y="101502"/>
                        <a:pt x="7452" y="102565"/>
                      </a:cubicBezTo>
                      <a:cubicBezTo>
                        <a:pt x="3197" y="103540"/>
                        <a:pt x="-171" y="100792"/>
                        <a:pt x="7" y="96449"/>
                      </a:cubicBezTo>
                      <a:cubicBezTo>
                        <a:pt x="95" y="94145"/>
                        <a:pt x="2311" y="92904"/>
                        <a:pt x="4438" y="93968"/>
                      </a:cubicBezTo>
                      <a:cubicBezTo>
                        <a:pt x="4704" y="94056"/>
                        <a:pt x="4882" y="94234"/>
                        <a:pt x="5147" y="94322"/>
                      </a:cubicBezTo>
                      <a:cubicBezTo>
                        <a:pt x="4261" y="94145"/>
                        <a:pt x="3375" y="94056"/>
                        <a:pt x="2488" y="93879"/>
                      </a:cubicBezTo>
                      <a:cubicBezTo>
                        <a:pt x="5236" y="92993"/>
                        <a:pt x="6388" y="92284"/>
                        <a:pt x="7629" y="89447"/>
                      </a:cubicBezTo>
                      <a:cubicBezTo>
                        <a:pt x="9313" y="85459"/>
                        <a:pt x="10554" y="81115"/>
                        <a:pt x="11618" y="76861"/>
                      </a:cubicBezTo>
                      <a:cubicBezTo>
                        <a:pt x="13568" y="68618"/>
                        <a:pt x="14366" y="60109"/>
                        <a:pt x="14011" y="51511"/>
                      </a:cubicBezTo>
                      <a:cubicBezTo>
                        <a:pt x="13656" y="43179"/>
                        <a:pt x="12238" y="34936"/>
                        <a:pt x="9845" y="26870"/>
                      </a:cubicBezTo>
                      <a:cubicBezTo>
                        <a:pt x="8604" y="22705"/>
                        <a:pt x="6832" y="18627"/>
                        <a:pt x="5679" y="14373"/>
                      </a:cubicBezTo>
                      <a:cubicBezTo>
                        <a:pt x="5147" y="12512"/>
                        <a:pt x="4704" y="10739"/>
                        <a:pt x="4350" y="8789"/>
                      </a:cubicBezTo>
                      <a:cubicBezTo>
                        <a:pt x="3907" y="5775"/>
                        <a:pt x="2843" y="3471"/>
                        <a:pt x="1602" y="723"/>
                      </a:cubicBezTo>
                      <a:cubicBezTo>
                        <a:pt x="1247" y="369"/>
                        <a:pt x="1868" y="-341"/>
                        <a:pt x="2311" y="191"/>
                      </a:cubicBezTo>
                      <a:lnTo>
                        <a:pt x="2311" y="19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4" name="任意多边形: 形状 513"/>
                <p:cNvSpPr/>
                <p:nvPr>
                  <p:custDataLst>
                    <p:tags r:id="rId256"/>
                  </p:custDataLst>
                </p:nvPr>
              </p:nvSpPr>
              <p:spPr>
                <a:xfrm>
                  <a:off x="9689527" y="3398605"/>
                  <a:ext cx="28499" cy="99258"/>
                </a:xfrm>
                <a:custGeom>
                  <a:avLst/>
                  <a:gdLst>
                    <a:gd name="connsiteX0" fmla="*/ 6493 w 28499"/>
                    <a:gd name="connsiteY0" fmla="*/ 1317 h 99258"/>
                    <a:gd name="connsiteX1" fmla="*/ 26879 w 28499"/>
                    <a:gd name="connsiteY1" fmla="*/ 48737 h 99258"/>
                    <a:gd name="connsiteX2" fmla="*/ 28297 w 28499"/>
                    <a:gd name="connsiteY2" fmla="*/ 73732 h 99258"/>
                    <a:gd name="connsiteX3" fmla="*/ 22536 w 28499"/>
                    <a:gd name="connsiteY3" fmla="*/ 98107 h 99258"/>
                    <a:gd name="connsiteX4" fmla="*/ 15977 w 28499"/>
                    <a:gd name="connsiteY4" fmla="*/ 95271 h 99258"/>
                    <a:gd name="connsiteX5" fmla="*/ 17572 w 28499"/>
                    <a:gd name="connsiteY5" fmla="*/ 83925 h 99258"/>
                    <a:gd name="connsiteX6" fmla="*/ 18991 w 28499"/>
                    <a:gd name="connsiteY6" fmla="*/ 71959 h 99258"/>
                    <a:gd name="connsiteX7" fmla="*/ 17750 w 28499"/>
                    <a:gd name="connsiteY7" fmla="*/ 49357 h 99258"/>
                    <a:gd name="connsiteX8" fmla="*/ 466 w 28499"/>
                    <a:gd name="connsiteY8" fmla="*/ 5749 h 99258"/>
                    <a:gd name="connsiteX9" fmla="*/ 6493 w 28499"/>
                    <a:gd name="connsiteY9" fmla="*/ 1317 h 99258"/>
                    <a:gd name="connsiteX10" fmla="*/ 6493 w 28499"/>
                    <a:gd name="connsiteY10" fmla="*/ 1317 h 99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99" h="99258">
                      <a:moveTo>
                        <a:pt x="6493" y="1317"/>
                      </a:moveTo>
                      <a:cubicBezTo>
                        <a:pt x="17572" y="14701"/>
                        <a:pt x="24131" y="31985"/>
                        <a:pt x="26879" y="48737"/>
                      </a:cubicBezTo>
                      <a:cubicBezTo>
                        <a:pt x="28297" y="57069"/>
                        <a:pt x="28829" y="65400"/>
                        <a:pt x="28297" y="73732"/>
                      </a:cubicBezTo>
                      <a:cubicBezTo>
                        <a:pt x="27854" y="81443"/>
                        <a:pt x="27677" y="92168"/>
                        <a:pt x="22536" y="98107"/>
                      </a:cubicBezTo>
                      <a:cubicBezTo>
                        <a:pt x="20231" y="100854"/>
                        <a:pt x="16420" y="98195"/>
                        <a:pt x="15977" y="95271"/>
                      </a:cubicBezTo>
                      <a:cubicBezTo>
                        <a:pt x="15445" y="91371"/>
                        <a:pt x="16952" y="87736"/>
                        <a:pt x="17572" y="83925"/>
                      </a:cubicBezTo>
                      <a:cubicBezTo>
                        <a:pt x="18281" y="79936"/>
                        <a:pt x="18813" y="75948"/>
                        <a:pt x="18991" y="71959"/>
                      </a:cubicBezTo>
                      <a:cubicBezTo>
                        <a:pt x="19345" y="64425"/>
                        <a:pt x="18991" y="56891"/>
                        <a:pt x="17750" y="49357"/>
                      </a:cubicBezTo>
                      <a:cubicBezTo>
                        <a:pt x="15091" y="33580"/>
                        <a:pt x="8531" y="19576"/>
                        <a:pt x="466" y="5749"/>
                      </a:cubicBezTo>
                      <a:cubicBezTo>
                        <a:pt x="-1573" y="2114"/>
                        <a:pt x="3568" y="-2229"/>
                        <a:pt x="6493" y="1317"/>
                      </a:cubicBezTo>
                      <a:lnTo>
                        <a:pt x="6493" y="131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5" name="任意多边形: 形状 514"/>
                <p:cNvSpPr/>
                <p:nvPr>
                  <p:custDataLst>
                    <p:tags r:id="rId257"/>
                  </p:custDataLst>
                </p:nvPr>
              </p:nvSpPr>
              <p:spPr>
                <a:xfrm>
                  <a:off x="9613515" y="3401947"/>
                  <a:ext cx="24956" cy="96170"/>
                </a:xfrm>
                <a:custGeom>
                  <a:avLst/>
                  <a:gdLst>
                    <a:gd name="connsiteX0" fmla="*/ 251 w 24956"/>
                    <a:gd name="connsiteY0" fmla="*/ 102 h 96170"/>
                    <a:gd name="connsiteX1" fmla="*/ 5746 w 24956"/>
                    <a:gd name="connsiteY1" fmla="*/ 3116 h 96170"/>
                    <a:gd name="connsiteX2" fmla="*/ 9735 w 24956"/>
                    <a:gd name="connsiteY2" fmla="*/ 7991 h 96170"/>
                    <a:gd name="connsiteX3" fmla="*/ 15230 w 24956"/>
                    <a:gd name="connsiteY3" fmla="*/ 18716 h 96170"/>
                    <a:gd name="connsiteX4" fmla="*/ 22764 w 24956"/>
                    <a:gd name="connsiteY4" fmla="*/ 43268 h 96170"/>
                    <a:gd name="connsiteX5" fmla="*/ 21789 w 24956"/>
                    <a:gd name="connsiteY5" fmla="*/ 92815 h 96170"/>
                    <a:gd name="connsiteX6" fmla="*/ 11951 w 24956"/>
                    <a:gd name="connsiteY6" fmla="*/ 91220 h 96170"/>
                    <a:gd name="connsiteX7" fmla="*/ 13812 w 24956"/>
                    <a:gd name="connsiteY7" fmla="*/ 83508 h 96170"/>
                    <a:gd name="connsiteX8" fmla="*/ 19042 w 24956"/>
                    <a:gd name="connsiteY8" fmla="*/ 83597 h 96170"/>
                    <a:gd name="connsiteX9" fmla="*/ 21789 w 24956"/>
                    <a:gd name="connsiteY9" fmla="*/ 90067 h 96170"/>
                    <a:gd name="connsiteX10" fmla="*/ 12216 w 24956"/>
                    <a:gd name="connsiteY10" fmla="*/ 89801 h 96170"/>
                    <a:gd name="connsiteX11" fmla="*/ 13280 w 24956"/>
                    <a:gd name="connsiteY11" fmla="*/ 43977 h 96170"/>
                    <a:gd name="connsiteX12" fmla="*/ 6898 w 24956"/>
                    <a:gd name="connsiteY12" fmla="*/ 22084 h 96170"/>
                    <a:gd name="connsiteX13" fmla="*/ 2378 w 24956"/>
                    <a:gd name="connsiteY13" fmla="*/ 11625 h 96170"/>
                    <a:gd name="connsiteX14" fmla="*/ 339 w 24956"/>
                    <a:gd name="connsiteY14" fmla="*/ 6041 h 96170"/>
                    <a:gd name="connsiteX15" fmla="*/ 73 w 24956"/>
                    <a:gd name="connsiteY15" fmla="*/ 102 h 96170"/>
                    <a:gd name="connsiteX16" fmla="*/ 251 w 24956"/>
                    <a:gd name="connsiteY16" fmla="*/ 102 h 96170"/>
                    <a:gd name="connsiteX17" fmla="*/ 251 w 24956"/>
                    <a:gd name="connsiteY17" fmla="*/ 102 h 96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956" h="96170">
                      <a:moveTo>
                        <a:pt x="251" y="102"/>
                      </a:moveTo>
                      <a:cubicBezTo>
                        <a:pt x="1669" y="1432"/>
                        <a:pt x="4151" y="1786"/>
                        <a:pt x="5746" y="3116"/>
                      </a:cubicBezTo>
                      <a:cubicBezTo>
                        <a:pt x="7342" y="4445"/>
                        <a:pt x="8583" y="6307"/>
                        <a:pt x="9735" y="7991"/>
                      </a:cubicBezTo>
                      <a:cubicBezTo>
                        <a:pt x="11951" y="11359"/>
                        <a:pt x="13635" y="15082"/>
                        <a:pt x="15230" y="18716"/>
                      </a:cubicBezTo>
                      <a:cubicBezTo>
                        <a:pt x="18687" y="26604"/>
                        <a:pt x="21169" y="34936"/>
                        <a:pt x="22764" y="43268"/>
                      </a:cubicBezTo>
                      <a:cubicBezTo>
                        <a:pt x="25955" y="59931"/>
                        <a:pt x="25689" y="76595"/>
                        <a:pt x="21789" y="92815"/>
                      </a:cubicBezTo>
                      <a:cubicBezTo>
                        <a:pt x="20548" y="98045"/>
                        <a:pt x="11596" y="96892"/>
                        <a:pt x="11951" y="91220"/>
                      </a:cubicBezTo>
                      <a:cubicBezTo>
                        <a:pt x="12128" y="88383"/>
                        <a:pt x="13192" y="86256"/>
                        <a:pt x="13812" y="83508"/>
                      </a:cubicBezTo>
                      <a:cubicBezTo>
                        <a:pt x="14344" y="80761"/>
                        <a:pt x="18155" y="81293"/>
                        <a:pt x="19042" y="83597"/>
                      </a:cubicBezTo>
                      <a:cubicBezTo>
                        <a:pt x="19928" y="85990"/>
                        <a:pt x="21257" y="87674"/>
                        <a:pt x="21789" y="90067"/>
                      </a:cubicBezTo>
                      <a:cubicBezTo>
                        <a:pt x="18598" y="89979"/>
                        <a:pt x="15407" y="89890"/>
                        <a:pt x="12216" y="89801"/>
                      </a:cubicBezTo>
                      <a:cubicBezTo>
                        <a:pt x="15762" y="74999"/>
                        <a:pt x="16205" y="59222"/>
                        <a:pt x="13280" y="43977"/>
                      </a:cubicBezTo>
                      <a:cubicBezTo>
                        <a:pt x="11862" y="36532"/>
                        <a:pt x="9646" y="29175"/>
                        <a:pt x="6898" y="22084"/>
                      </a:cubicBezTo>
                      <a:cubicBezTo>
                        <a:pt x="5480" y="18539"/>
                        <a:pt x="3885" y="15082"/>
                        <a:pt x="2378" y="11625"/>
                      </a:cubicBezTo>
                      <a:cubicBezTo>
                        <a:pt x="1580" y="9852"/>
                        <a:pt x="694" y="7902"/>
                        <a:pt x="339" y="6041"/>
                      </a:cubicBezTo>
                      <a:cubicBezTo>
                        <a:pt x="-15" y="4179"/>
                        <a:pt x="783" y="1786"/>
                        <a:pt x="73" y="102"/>
                      </a:cubicBezTo>
                      <a:cubicBezTo>
                        <a:pt x="-104" y="14"/>
                        <a:pt x="73" y="-75"/>
                        <a:pt x="251" y="102"/>
                      </a:cubicBezTo>
                      <a:lnTo>
                        <a:pt x="251" y="1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6" name="任意多边形: 形状 515"/>
                <p:cNvSpPr/>
                <p:nvPr>
                  <p:custDataLst>
                    <p:tags r:id="rId258"/>
                  </p:custDataLst>
                </p:nvPr>
              </p:nvSpPr>
              <p:spPr>
                <a:xfrm>
                  <a:off x="9072916" y="3401673"/>
                  <a:ext cx="33215" cy="99851"/>
                </a:xfrm>
                <a:custGeom>
                  <a:avLst/>
                  <a:gdLst>
                    <a:gd name="connsiteX0" fmla="*/ 705 w 33215"/>
                    <a:gd name="connsiteY0" fmla="*/ 22 h 99851"/>
                    <a:gd name="connsiteX1" fmla="*/ 17457 w 33215"/>
                    <a:gd name="connsiteY1" fmla="*/ 17572 h 99851"/>
                    <a:gd name="connsiteX2" fmla="*/ 28005 w 33215"/>
                    <a:gd name="connsiteY2" fmla="*/ 42833 h 99851"/>
                    <a:gd name="connsiteX3" fmla="*/ 31550 w 33215"/>
                    <a:gd name="connsiteY3" fmla="*/ 96547 h 99851"/>
                    <a:gd name="connsiteX4" fmla="*/ 22066 w 33215"/>
                    <a:gd name="connsiteY4" fmla="*/ 95040 h 99851"/>
                    <a:gd name="connsiteX5" fmla="*/ 22509 w 33215"/>
                    <a:gd name="connsiteY5" fmla="*/ 89988 h 99851"/>
                    <a:gd name="connsiteX6" fmla="*/ 30664 w 33215"/>
                    <a:gd name="connsiteY6" fmla="*/ 89101 h 99851"/>
                    <a:gd name="connsiteX7" fmla="*/ 31550 w 33215"/>
                    <a:gd name="connsiteY7" fmla="*/ 93976 h 99851"/>
                    <a:gd name="connsiteX8" fmla="*/ 22243 w 33215"/>
                    <a:gd name="connsiteY8" fmla="*/ 93710 h 99851"/>
                    <a:gd name="connsiteX9" fmla="*/ 18964 w 33215"/>
                    <a:gd name="connsiteY9" fmla="*/ 44252 h 99851"/>
                    <a:gd name="connsiteX10" fmla="*/ 9569 w 33215"/>
                    <a:gd name="connsiteY10" fmla="*/ 21118 h 99851"/>
                    <a:gd name="connsiteX11" fmla="*/ 3364 w 33215"/>
                    <a:gd name="connsiteY11" fmla="*/ 10393 h 99851"/>
                    <a:gd name="connsiteX12" fmla="*/ 350 w 33215"/>
                    <a:gd name="connsiteY12" fmla="*/ 200 h 99851"/>
                    <a:gd name="connsiteX13" fmla="*/ 705 w 33215"/>
                    <a:gd name="connsiteY13" fmla="*/ 22 h 99851"/>
                    <a:gd name="connsiteX14" fmla="*/ 705 w 33215"/>
                    <a:gd name="connsiteY14" fmla="*/ 22 h 99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215" h="99851">
                      <a:moveTo>
                        <a:pt x="705" y="22"/>
                      </a:moveTo>
                      <a:cubicBezTo>
                        <a:pt x="8328" y="-598"/>
                        <a:pt x="14355" y="11900"/>
                        <a:pt x="17457" y="17572"/>
                      </a:cubicBezTo>
                      <a:cubicBezTo>
                        <a:pt x="21889" y="25638"/>
                        <a:pt x="25434" y="34147"/>
                        <a:pt x="28005" y="42833"/>
                      </a:cubicBezTo>
                      <a:cubicBezTo>
                        <a:pt x="33234" y="60295"/>
                        <a:pt x="34741" y="78997"/>
                        <a:pt x="31550" y="96547"/>
                      </a:cubicBezTo>
                      <a:cubicBezTo>
                        <a:pt x="30575" y="101776"/>
                        <a:pt x="21534" y="100446"/>
                        <a:pt x="22066" y="95040"/>
                      </a:cubicBezTo>
                      <a:cubicBezTo>
                        <a:pt x="22243" y="93355"/>
                        <a:pt x="22421" y="91672"/>
                        <a:pt x="22509" y="89988"/>
                      </a:cubicBezTo>
                      <a:cubicBezTo>
                        <a:pt x="22864" y="85822"/>
                        <a:pt x="29777" y="84049"/>
                        <a:pt x="30664" y="89101"/>
                      </a:cubicBezTo>
                      <a:cubicBezTo>
                        <a:pt x="30930" y="90697"/>
                        <a:pt x="31284" y="92381"/>
                        <a:pt x="31550" y="93976"/>
                      </a:cubicBezTo>
                      <a:cubicBezTo>
                        <a:pt x="28448" y="93888"/>
                        <a:pt x="25346" y="93799"/>
                        <a:pt x="22243" y="93710"/>
                      </a:cubicBezTo>
                      <a:cubicBezTo>
                        <a:pt x="24548" y="77224"/>
                        <a:pt x="23662" y="60560"/>
                        <a:pt x="18964" y="44252"/>
                      </a:cubicBezTo>
                      <a:cubicBezTo>
                        <a:pt x="16659" y="36274"/>
                        <a:pt x="13557" y="28474"/>
                        <a:pt x="9569" y="21118"/>
                      </a:cubicBezTo>
                      <a:cubicBezTo>
                        <a:pt x="7619" y="17483"/>
                        <a:pt x="5403" y="13938"/>
                        <a:pt x="3364" y="10393"/>
                      </a:cubicBezTo>
                      <a:cubicBezTo>
                        <a:pt x="1414" y="7025"/>
                        <a:pt x="-890" y="4011"/>
                        <a:pt x="350" y="200"/>
                      </a:cubicBezTo>
                      <a:cubicBezTo>
                        <a:pt x="350" y="200"/>
                        <a:pt x="439" y="111"/>
                        <a:pt x="705" y="22"/>
                      </a:cubicBezTo>
                      <a:lnTo>
                        <a:pt x="705" y="2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7" name="任意多边形: 形状 516"/>
                <p:cNvSpPr/>
                <p:nvPr>
                  <p:custDataLst>
                    <p:tags r:id="rId259"/>
                  </p:custDataLst>
                </p:nvPr>
              </p:nvSpPr>
              <p:spPr>
                <a:xfrm>
                  <a:off x="8994095" y="3405598"/>
                  <a:ext cx="19255" cy="94420"/>
                </a:xfrm>
                <a:custGeom>
                  <a:avLst/>
                  <a:gdLst>
                    <a:gd name="connsiteX0" fmla="*/ 1083 w 19255"/>
                    <a:gd name="connsiteY0" fmla="*/ 86 h 94420"/>
                    <a:gd name="connsiteX1" fmla="*/ 13138 w 19255"/>
                    <a:gd name="connsiteY1" fmla="*/ 18167 h 94420"/>
                    <a:gd name="connsiteX2" fmla="*/ 18633 w 19255"/>
                    <a:gd name="connsiteY2" fmla="*/ 42719 h 94420"/>
                    <a:gd name="connsiteX3" fmla="*/ 12783 w 19255"/>
                    <a:gd name="connsiteY3" fmla="*/ 91203 h 94420"/>
                    <a:gd name="connsiteX4" fmla="*/ 3122 w 19255"/>
                    <a:gd name="connsiteY4" fmla="*/ 88366 h 94420"/>
                    <a:gd name="connsiteX5" fmla="*/ 9326 w 19255"/>
                    <a:gd name="connsiteY5" fmla="*/ 43251 h 94420"/>
                    <a:gd name="connsiteX6" fmla="*/ 4983 w 19255"/>
                    <a:gd name="connsiteY6" fmla="*/ 21003 h 94420"/>
                    <a:gd name="connsiteX7" fmla="*/ 108 w 19255"/>
                    <a:gd name="connsiteY7" fmla="*/ 440 h 94420"/>
                    <a:gd name="connsiteX8" fmla="*/ 1083 w 19255"/>
                    <a:gd name="connsiteY8" fmla="*/ 86 h 94420"/>
                    <a:gd name="connsiteX9" fmla="*/ 1083 w 19255"/>
                    <a:gd name="connsiteY9" fmla="*/ 86 h 94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255" h="94420">
                      <a:moveTo>
                        <a:pt x="1083" y="86"/>
                      </a:moveTo>
                      <a:cubicBezTo>
                        <a:pt x="7554" y="3276"/>
                        <a:pt x="10922" y="11963"/>
                        <a:pt x="13138" y="18167"/>
                      </a:cubicBezTo>
                      <a:cubicBezTo>
                        <a:pt x="15974" y="26144"/>
                        <a:pt x="17747" y="34387"/>
                        <a:pt x="18633" y="42719"/>
                      </a:cubicBezTo>
                      <a:cubicBezTo>
                        <a:pt x="20406" y="59206"/>
                        <a:pt x="18367" y="75869"/>
                        <a:pt x="12783" y="91203"/>
                      </a:cubicBezTo>
                      <a:cubicBezTo>
                        <a:pt x="10656" y="97053"/>
                        <a:pt x="906" y="94216"/>
                        <a:pt x="3122" y="88366"/>
                      </a:cubicBezTo>
                      <a:cubicBezTo>
                        <a:pt x="8529" y="74096"/>
                        <a:pt x="10656" y="58851"/>
                        <a:pt x="9326" y="43251"/>
                      </a:cubicBezTo>
                      <a:cubicBezTo>
                        <a:pt x="8706" y="35806"/>
                        <a:pt x="7111" y="28272"/>
                        <a:pt x="4983" y="21003"/>
                      </a:cubicBezTo>
                      <a:cubicBezTo>
                        <a:pt x="3122" y="14622"/>
                        <a:pt x="-689" y="7088"/>
                        <a:pt x="108" y="440"/>
                      </a:cubicBezTo>
                      <a:cubicBezTo>
                        <a:pt x="197" y="-3"/>
                        <a:pt x="729" y="-92"/>
                        <a:pt x="1083" y="86"/>
                      </a:cubicBezTo>
                      <a:lnTo>
                        <a:pt x="1083" y="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8" name="任意多边形: 形状 517"/>
                <p:cNvSpPr/>
                <p:nvPr>
                  <p:custDataLst>
                    <p:tags r:id="rId260"/>
                  </p:custDataLst>
                </p:nvPr>
              </p:nvSpPr>
              <p:spPr>
                <a:xfrm>
                  <a:off x="9328320" y="3550470"/>
                  <a:ext cx="343851" cy="75675"/>
                </a:xfrm>
                <a:custGeom>
                  <a:avLst/>
                  <a:gdLst>
                    <a:gd name="connsiteX0" fmla="*/ 332777 w 343851"/>
                    <a:gd name="connsiteY0" fmla="*/ 14669 h 75675"/>
                    <a:gd name="connsiteX1" fmla="*/ 336322 w 343851"/>
                    <a:gd name="connsiteY1" fmla="*/ 60937 h 75675"/>
                    <a:gd name="connsiteX2" fmla="*/ 272593 w 343851"/>
                    <a:gd name="connsiteY2" fmla="*/ 75296 h 75675"/>
                    <a:gd name="connsiteX3" fmla="*/ 98247 w 343851"/>
                    <a:gd name="connsiteY3" fmla="*/ 75296 h 75675"/>
                    <a:gd name="connsiteX4" fmla="*/ 55170 w 343851"/>
                    <a:gd name="connsiteY4" fmla="*/ 75296 h 75675"/>
                    <a:gd name="connsiteX5" fmla="*/ 34164 w 343851"/>
                    <a:gd name="connsiteY5" fmla="*/ 75296 h 75675"/>
                    <a:gd name="connsiteX6" fmla="*/ 16082 w 343851"/>
                    <a:gd name="connsiteY6" fmla="*/ 74676 h 75675"/>
                    <a:gd name="connsiteX7" fmla="*/ 5268 w 343851"/>
                    <a:gd name="connsiteY7" fmla="*/ 67585 h 75675"/>
                    <a:gd name="connsiteX8" fmla="*/ 4116 w 343851"/>
                    <a:gd name="connsiteY8" fmla="*/ 51985 h 75675"/>
                    <a:gd name="connsiteX9" fmla="*/ 748 w 343851"/>
                    <a:gd name="connsiteY9" fmla="*/ 19013 h 75675"/>
                    <a:gd name="connsiteX10" fmla="*/ 53575 w 343851"/>
                    <a:gd name="connsiteY10" fmla="*/ 488 h 75675"/>
                    <a:gd name="connsiteX11" fmla="*/ 139640 w 343851"/>
                    <a:gd name="connsiteY11" fmla="*/ 3235 h 75675"/>
                    <a:gd name="connsiteX12" fmla="*/ 336056 w 343851"/>
                    <a:gd name="connsiteY12" fmla="*/ 9351 h 75675"/>
                    <a:gd name="connsiteX13" fmla="*/ 337652 w 343851"/>
                    <a:gd name="connsiteY13" fmla="*/ 19810 h 75675"/>
                    <a:gd name="connsiteX14" fmla="*/ 328611 w 343851"/>
                    <a:gd name="connsiteY14" fmla="*/ 21494 h 75675"/>
                    <a:gd name="connsiteX15" fmla="*/ 325509 w 343851"/>
                    <a:gd name="connsiteY15" fmla="*/ 14492 h 75675"/>
                    <a:gd name="connsiteX16" fmla="*/ 334549 w 343851"/>
                    <a:gd name="connsiteY16" fmla="*/ 9528 h 75675"/>
                    <a:gd name="connsiteX17" fmla="*/ 336145 w 343851"/>
                    <a:gd name="connsiteY17" fmla="*/ 19987 h 75675"/>
                    <a:gd name="connsiteX18" fmla="*/ 179437 w 343851"/>
                    <a:gd name="connsiteY18" fmla="*/ 14581 h 75675"/>
                    <a:gd name="connsiteX19" fmla="*/ 102147 w 343851"/>
                    <a:gd name="connsiteY19" fmla="*/ 11922 h 75675"/>
                    <a:gd name="connsiteX20" fmla="*/ 62438 w 343851"/>
                    <a:gd name="connsiteY20" fmla="*/ 10592 h 75675"/>
                    <a:gd name="connsiteX21" fmla="*/ 28314 w 343851"/>
                    <a:gd name="connsiteY21" fmla="*/ 10149 h 75675"/>
                    <a:gd name="connsiteX22" fmla="*/ 9612 w 343851"/>
                    <a:gd name="connsiteY22" fmla="*/ 25394 h 75675"/>
                    <a:gd name="connsiteX23" fmla="*/ 13689 w 343851"/>
                    <a:gd name="connsiteY23" fmla="*/ 55708 h 75675"/>
                    <a:gd name="connsiteX24" fmla="*/ 19184 w 343851"/>
                    <a:gd name="connsiteY24" fmla="*/ 65546 h 75675"/>
                    <a:gd name="connsiteX25" fmla="*/ 38241 w 343851"/>
                    <a:gd name="connsiteY25" fmla="*/ 65723 h 75675"/>
                    <a:gd name="connsiteX26" fmla="*/ 76886 w 343851"/>
                    <a:gd name="connsiteY26" fmla="*/ 65723 h 75675"/>
                    <a:gd name="connsiteX27" fmla="*/ 232441 w 343851"/>
                    <a:gd name="connsiteY27" fmla="*/ 65812 h 75675"/>
                    <a:gd name="connsiteX28" fmla="*/ 276582 w 343851"/>
                    <a:gd name="connsiteY28" fmla="*/ 65901 h 75675"/>
                    <a:gd name="connsiteX29" fmla="*/ 317266 w 343851"/>
                    <a:gd name="connsiteY29" fmla="*/ 63596 h 75675"/>
                    <a:gd name="connsiteX30" fmla="*/ 330916 w 343851"/>
                    <a:gd name="connsiteY30" fmla="*/ 15999 h 75675"/>
                    <a:gd name="connsiteX31" fmla="*/ 332777 w 343851"/>
                    <a:gd name="connsiteY31" fmla="*/ 14669 h 75675"/>
                    <a:gd name="connsiteX32" fmla="*/ 332777 w 343851"/>
                    <a:gd name="connsiteY32" fmla="*/ 14669 h 7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43851" h="75675">
                      <a:moveTo>
                        <a:pt x="332777" y="14669"/>
                      </a:moveTo>
                      <a:cubicBezTo>
                        <a:pt x="347313" y="26369"/>
                        <a:pt x="346515" y="47464"/>
                        <a:pt x="336322" y="60937"/>
                      </a:cubicBezTo>
                      <a:cubicBezTo>
                        <a:pt x="322140" y="79551"/>
                        <a:pt x="293777" y="75207"/>
                        <a:pt x="272593" y="75296"/>
                      </a:cubicBezTo>
                      <a:cubicBezTo>
                        <a:pt x="214448" y="75473"/>
                        <a:pt x="156392" y="75296"/>
                        <a:pt x="98247" y="75296"/>
                      </a:cubicBezTo>
                      <a:cubicBezTo>
                        <a:pt x="83888" y="75296"/>
                        <a:pt x="69529" y="75296"/>
                        <a:pt x="55170" y="75296"/>
                      </a:cubicBezTo>
                      <a:cubicBezTo>
                        <a:pt x="48168" y="75296"/>
                        <a:pt x="41166" y="75296"/>
                        <a:pt x="34164" y="75296"/>
                      </a:cubicBezTo>
                      <a:cubicBezTo>
                        <a:pt x="28225" y="75296"/>
                        <a:pt x="22021" y="75828"/>
                        <a:pt x="16082" y="74676"/>
                      </a:cubicBezTo>
                      <a:cubicBezTo>
                        <a:pt x="11739" y="73789"/>
                        <a:pt x="7484" y="71662"/>
                        <a:pt x="5268" y="67585"/>
                      </a:cubicBezTo>
                      <a:cubicBezTo>
                        <a:pt x="2521" y="62621"/>
                        <a:pt x="4294" y="57214"/>
                        <a:pt x="4116" y="51985"/>
                      </a:cubicBezTo>
                      <a:cubicBezTo>
                        <a:pt x="3673" y="40906"/>
                        <a:pt x="-2000" y="30003"/>
                        <a:pt x="748" y="19013"/>
                      </a:cubicBezTo>
                      <a:cubicBezTo>
                        <a:pt x="6332" y="-3412"/>
                        <a:pt x="35582" y="-44"/>
                        <a:pt x="53575" y="488"/>
                      </a:cubicBezTo>
                      <a:cubicBezTo>
                        <a:pt x="82293" y="1463"/>
                        <a:pt x="110922" y="2349"/>
                        <a:pt x="139640" y="3235"/>
                      </a:cubicBezTo>
                      <a:cubicBezTo>
                        <a:pt x="205142" y="5274"/>
                        <a:pt x="270555" y="7313"/>
                        <a:pt x="336056" y="9351"/>
                      </a:cubicBezTo>
                      <a:cubicBezTo>
                        <a:pt x="342349" y="9528"/>
                        <a:pt x="343147" y="17949"/>
                        <a:pt x="337652" y="19810"/>
                      </a:cubicBezTo>
                      <a:cubicBezTo>
                        <a:pt x="334815" y="20785"/>
                        <a:pt x="331625" y="21051"/>
                        <a:pt x="328611" y="21494"/>
                      </a:cubicBezTo>
                      <a:cubicBezTo>
                        <a:pt x="324445" y="22115"/>
                        <a:pt x="321786" y="16797"/>
                        <a:pt x="325509" y="14492"/>
                      </a:cubicBezTo>
                      <a:cubicBezTo>
                        <a:pt x="328522" y="12631"/>
                        <a:pt x="331270" y="10769"/>
                        <a:pt x="334549" y="9528"/>
                      </a:cubicBezTo>
                      <a:cubicBezTo>
                        <a:pt x="335081" y="12985"/>
                        <a:pt x="335613" y="16442"/>
                        <a:pt x="336145" y="19987"/>
                      </a:cubicBezTo>
                      <a:cubicBezTo>
                        <a:pt x="283939" y="18215"/>
                        <a:pt x="231644" y="16442"/>
                        <a:pt x="179437" y="14581"/>
                      </a:cubicBezTo>
                      <a:cubicBezTo>
                        <a:pt x="153645" y="13694"/>
                        <a:pt x="127940" y="12808"/>
                        <a:pt x="102147" y="11922"/>
                      </a:cubicBezTo>
                      <a:cubicBezTo>
                        <a:pt x="88940" y="11478"/>
                        <a:pt x="75645" y="11035"/>
                        <a:pt x="62438" y="10592"/>
                      </a:cubicBezTo>
                      <a:cubicBezTo>
                        <a:pt x="51182" y="10237"/>
                        <a:pt x="39482" y="8908"/>
                        <a:pt x="28314" y="10149"/>
                      </a:cubicBezTo>
                      <a:cubicBezTo>
                        <a:pt x="19096" y="11124"/>
                        <a:pt x="9966" y="14935"/>
                        <a:pt x="9612" y="25394"/>
                      </a:cubicBezTo>
                      <a:cubicBezTo>
                        <a:pt x="9257" y="35587"/>
                        <a:pt x="14309" y="45426"/>
                        <a:pt x="13689" y="55708"/>
                      </a:cubicBezTo>
                      <a:cubicBezTo>
                        <a:pt x="13334" y="61203"/>
                        <a:pt x="12625" y="64749"/>
                        <a:pt x="19184" y="65546"/>
                      </a:cubicBezTo>
                      <a:cubicBezTo>
                        <a:pt x="25477" y="66255"/>
                        <a:pt x="31948" y="65723"/>
                        <a:pt x="38241" y="65723"/>
                      </a:cubicBezTo>
                      <a:cubicBezTo>
                        <a:pt x="51093" y="65723"/>
                        <a:pt x="63945" y="65723"/>
                        <a:pt x="76886" y="65723"/>
                      </a:cubicBezTo>
                      <a:cubicBezTo>
                        <a:pt x="128738" y="65723"/>
                        <a:pt x="180590" y="65812"/>
                        <a:pt x="232441" y="65812"/>
                      </a:cubicBezTo>
                      <a:cubicBezTo>
                        <a:pt x="247155" y="65812"/>
                        <a:pt x="261868" y="65812"/>
                        <a:pt x="276582" y="65901"/>
                      </a:cubicBezTo>
                      <a:cubicBezTo>
                        <a:pt x="289700" y="65989"/>
                        <a:pt x="304768" y="67851"/>
                        <a:pt x="317266" y="63596"/>
                      </a:cubicBezTo>
                      <a:cubicBezTo>
                        <a:pt x="335879" y="57303"/>
                        <a:pt x="339425" y="32396"/>
                        <a:pt x="330916" y="15999"/>
                      </a:cubicBezTo>
                      <a:cubicBezTo>
                        <a:pt x="330649" y="14758"/>
                        <a:pt x="331890" y="13960"/>
                        <a:pt x="332777" y="14669"/>
                      </a:cubicBezTo>
                      <a:lnTo>
                        <a:pt x="332777" y="146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19" name="任意多边形: 形状 518"/>
                <p:cNvSpPr/>
                <p:nvPr>
                  <p:custDataLst>
                    <p:tags r:id="rId261"/>
                  </p:custDataLst>
                </p:nvPr>
              </p:nvSpPr>
              <p:spPr>
                <a:xfrm>
                  <a:off x="8468576" y="3547000"/>
                  <a:ext cx="107089" cy="74198"/>
                </a:xfrm>
                <a:custGeom>
                  <a:avLst/>
                  <a:gdLst>
                    <a:gd name="connsiteX0" fmla="*/ 98847 w 107089"/>
                    <a:gd name="connsiteY0" fmla="*/ 19557 h 74198"/>
                    <a:gd name="connsiteX1" fmla="*/ 103279 w 107089"/>
                    <a:gd name="connsiteY1" fmla="*/ 54569 h 74198"/>
                    <a:gd name="connsiteX2" fmla="*/ 101417 w 107089"/>
                    <a:gd name="connsiteY2" fmla="*/ 67686 h 74198"/>
                    <a:gd name="connsiteX3" fmla="*/ 90427 w 107089"/>
                    <a:gd name="connsiteY3" fmla="*/ 72739 h 74198"/>
                    <a:gd name="connsiteX4" fmla="*/ 56213 w 107089"/>
                    <a:gd name="connsiteY4" fmla="*/ 73448 h 74198"/>
                    <a:gd name="connsiteX5" fmla="*/ 21823 w 107089"/>
                    <a:gd name="connsiteY5" fmla="*/ 73448 h 74198"/>
                    <a:gd name="connsiteX6" fmla="*/ 18 w 107089"/>
                    <a:gd name="connsiteY6" fmla="*/ 33562 h 74198"/>
                    <a:gd name="connsiteX7" fmla="*/ 7996 w 107089"/>
                    <a:gd name="connsiteY7" fmla="*/ 6705 h 74198"/>
                    <a:gd name="connsiteX8" fmla="*/ 32991 w 107089"/>
                    <a:gd name="connsiteY8" fmla="*/ 1564 h 74198"/>
                    <a:gd name="connsiteX9" fmla="*/ 50807 w 107089"/>
                    <a:gd name="connsiteY9" fmla="*/ 6351 h 74198"/>
                    <a:gd name="connsiteX10" fmla="*/ 68888 w 107089"/>
                    <a:gd name="connsiteY10" fmla="*/ 7237 h 74198"/>
                    <a:gd name="connsiteX11" fmla="*/ 104697 w 107089"/>
                    <a:gd name="connsiteY11" fmla="*/ 12112 h 74198"/>
                    <a:gd name="connsiteX12" fmla="*/ 102392 w 107089"/>
                    <a:gd name="connsiteY12" fmla="*/ 21064 h 74198"/>
                    <a:gd name="connsiteX13" fmla="*/ 76865 w 107089"/>
                    <a:gd name="connsiteY13" fmla="*/ 17785 h 74198"/>
                    <a:gd name="connsiteX14" fmla="*/ 50895 w 107089"/>
                    <a:gd name="connsiteY14" fmla="*/ 16455 h 74198"/>
                    <a:gd name="connsiteX15" fmla="*/ 38575 w 107089"/>
                    <a:gd name="connsiteY15" fmla="*/ 13885 h 74198"/>
                    <a:gd name="connsiteX16" fmla="*/ 25280 w 107089"/>
                    <a:gd name="connsiteY16" fmla="*/ 9896 h 74198"/>
                    <a:gd name="connsiteX17" fmla="*/ 10477 w 107089"/>
                    <a:gd name="connsiteY17" fmla="*/ 24521 h 74198"/>
                    <a:gd name="connsiteX18" fmla="*/ 10212 w 107089"/>
                    <a:gd name="connsiteY18" fmla="*/ 46946 h 74198"/>
                    <a:gd name="connsiteX19" fmla="*/ 18721 w 107089"/>
                    <a:gd name="connsiteY19" fmla="*/ 62812 h 74198"/>
                    <a:gd name="connsiteX20" fmla="*/ 32104 w 107089"/>
                    <a:gd name="connsiteY20" fmla="*/ 64230 h 74198"/>
                    <a:gd name="connsiteX21" fmla="*/ 46375 w 107089"/>
                    <a:gd name="connsiteY21" fmla="*/ 64053 h 74198"/>
                    <a:gd name="connsiteX22" fmla="*/ 75979 w 107089"/>
                    <a:gd name="connsiteY22" fmla="*/ 63698 h 74198"/>
                    <a:gd name="connsiteX23" fmla="*/ 90161 w 107089"/>
                    <a:gd name="connsiteY23" fmla="*/ 63521 h 74198"/>
                    <a:gd name="connsiteX24" fmla="*/ 94415 w 107089"/>
                    <a:gd name="connsiteY24" fmla="*/ 59178 h 74198"/>
                    <a:gd name="connsiteX25" fmla="*/ 94327 w 107089"/>
                    <a:gd name="connsiteY25" fmla="*/ 51643 h 74198"/>
                    <a:gd name="connsiteX26" fmla="*/ 96543 w 107089"/>
                    <a:gd name="connsiteY26" fmla="*/ 19646 h 74198"/>
                    <a:gd name="connsiteX27" fmla="*/ 98847 w 107089"/>
                    <a:gd name="connsiteY27" fmla="*/ 19557 h 74198"/>
                    <a:gd name="connsiteX28" fmla="*/ 98847 w 107089"/>
                    <a:gd name="connsiteY28" fmla="*/ 19557 h 74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07089" h="74198">
                      <a:moveTo>
                        <a:pt x="98847" y="19557"/>
                      </a:moveTo>
                      <a:cubicBezTo>
                        <a:pt x="101417" y="31346"/>
                        <a:pt x="102658" y="42603"/>
                        <a:pt x="103279" y="54569"/>
                      </a:cubicBezTo>
                      <a:cubicBezTo>
                        <a:pt x="103545" y="59089"/>
                        <a:pt x="104165" y="63875"/>
                        <a:pt x="101417" y="67686"/>
                      </a:cubicBezTo>
                      <a:cubicBezTo>
                        <a:pt x="98936" y="71232"/>
                        <a:pt x="94593" y="72296"/>
                        <a:pt x="90427" y="72739"/>
                      </a:cubicBezTo>
                      <a:cubicBezTo>
                        <a:pt x="79170" y="73714"/>
                        <a:pt x="67559" y="73271"/>
                        <a:pt x="56213" y="73448"/>
                      </a:cubicBezTo>
                      <a:cubicBezTo>
                        <a:pt x="45045" y="73625"/>
                        <a:pt x="32991" y="75043"/>
                        <a:pt x="21823" y="73448"/>
                      </a:cubicBezTo>
                      <a:cubicBezTo>
                        <a:pt x="2146" y="70523"/>
                        <a:pt x="-247" y="49339"/>
                        <a:pt x="18" y="33562"/>
                      </a:cubicBezTo>
                      <a:cubicBezTo>
                        <a:pt x="196" y="23901"/>
                        <a:pt x="1348" y="13973"/>
                        <a:pt x="7996" y="6705"/>
                      </a:cubicBezTo>
                      <a:cubicBezTo>
                        <a:pt x="14555" y="-474"/>
                        <a:pt x="23684" y="-1360"/>
                        <a:pt x="32991" y="1564"/>
                      </a:cubicBezTo>
                      <a:cubicBezTo>
                        <a:pt x="38929" y="3426"/>
                        <a:pt x="44602" y="5553"/>
                        <a:pt x="50807" y="6351"/>
                      </a:cubicBezTo>
                      <a:cubicBezTo>
                        <a:pt x="56834" y="7060"/>
                        <a:pt x="62861" y="7148"/>
                        <a:pt x="68888" y="7237"/>
                      </a:cubicBezTo>
                      <a:cubicBezTo>
                        <a:pt x="80322" y="7326"/>
                        <a:pt x="94061" y="6528"/>
                        <a:pt x="104697" y="12112"/>
                      </a:cubicBezTo>
                      <a:cubicBezTo>
                        <a:pt x="108863" y="14328"/>
                        <a:pt x="107267" y="21685"/>
                        <a:pt x="102392" y="21064"/>
                      </a:cubicBezTo>
                      <a:cubicBezTo>
                        <a:pt x="93795" y="20001"/>
                        <a:pt x="85552" y="18051"/>
                        <a:pt x="76865" y="17785"/>
                      </a:cubicBezTo>
                      <a:cubicBezTo>
                        <a:pt x="68179" y="17430"/>
                        <a:pt x="59582" y="17607"/>
                        <a:pt x="50895" y="16455"/>
                      </a:cubicBezTo>
                      <a:cubicBezTo>
                        <a:pt x="46729" y="15923"/>
                        <a:pt x="42652" y="15126"/>
                        <a:pt x="38575" y="13885"/>
                      </a:cubicBezTo>
                      <a:cubicBezTo>
                        <a:pt x="34143" y="12555"/>
                        <a:pt x="29800" y="10428"/>
                        <a:pt x="25280" y="9896"/>
                      </a:cubicBezTo>
                      <a:cubicBezTo>
                        <a:pt x="16416" y="8833"/>
                        <a:pt x="11807" y="16987"/>
                        <a:pt x="10477" y="24521"/>
                      </a:cubicBezTo>
                      <a:cubicBezTo>
                        <a:pt x="9237" y="31612"/>
                        <a:pt x="9325" y="39678"/>
                        <a:pt x="10212" y="46946"/>
                      </a:cubicBezTo>
                      <a:cubicBezTo>
                        <a:pt x="10921" y="52796"/>
                        <a:pt x="12782" y="59975"/>
                        <a:pt x="18721" y="62812"/>
                      </a:cubicBezTo>
                      <a:cubicBezTo>
                        <a:pt x="22886" y="64762"/>
                        <a:pt x="27673" y="64319"/>
                        <a:pt x="32104" y="64230"/>
                      </a:cubicBezTo>
                      <a:cubicBezTo>
                        <a:pt x="36891" y="64141"/>
                        <a:pt x="41677" y="64141"/>
                        <a:pt x="46375" y="64053"/>
                      </a:cubicBezTo>
                      <a:cubicBezTo>
                        <a:pt x="56213" y="63964"/>
                        <a:pt x="66052" y="63787"/>
                        <a:pt x="75979" y="63698"/>
                      </a:cubicBezTo>
                      <a:cubicBezTo>
                        <a:pt x="80588" y="63698"/>
                        <a:pt x="85552" y="64053"/>
                        <a:pt x="90161" y="63521"/>
                      </a:cubicBezTo>
                      <a:cubicBezTo>
                        <a:pt x="93263" y="63166"/>
                        <a:pt x="94238" y="62369"/>
                        <a:pt x="94415" y="59178"/>
                      </a:cubicBezTo>
                      <a:cubicBezTo>
                        <a:pt x="94593" y="56696"/>
                        <a:pt x="94327" y="54125"/>
                        <a:pt x="94327" y="51643"/>
                      </a:cubicBezTo>
                      <a:cubicBezTo>
                        <a:pt x="94149" y="40653"/>
                        <a:pt x="94858" y="30460"/>
                        <a:pt x="96543" y="19646"/>
                      </a:cubicBezTo>
                      <a:cubicBezTo>
                        <a:pt x="96720" y="18405"/>
                        <a:pt x="98581" y="18494"/>
                        <a:pt x="98847" y="19557"/>
                      </a:cubicBezTo>
                      <a:lnTo>
                        <a:pt x="98847" y="195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0" name="任意多边形: 形状 519"/>
                <p:cNvSpPr/>
                <p:nvPr>
                  <p:custDataLst>
                    <p:tags r:id="rId262"/>
                  </p:custDataLst>
                </p:nvPr>
              </p:nvSpPr>
              <p:spPr>
                <a:xfrm>
                  <a:off x="8245439" y="3428486"/>
                  <a:ext cx="65429" cy="5265"/>
                </a:xfrm>
                <a:custGeom>
                  <a:avLst/>
                  <a:gdLst>
                    <a:gd name="connsiteX0" fmla="*/ 64941 w 65429"/>
                    <a:gd name="connsiteY0" fmla="*/ 1484 h 5265"/>
                    <a:gd name="connsiteX1" fmla="*/ 33742 w 65429"/>
                    <a:gd name="connsiteY1" fmla="*/ 3611 h 5265"/>
                    <a:gd name="connsiteX2" fmla="*/ 17610 w 65429"/>
                    <a:gd name="connsiteY2" fmla="*/ 4497 h 5265"/>
                    <a:gd name="connsiteX3" fmla="*/ 1478 w 65429"/>
                    <a:gd name="connsiteY3" fmla="*/ 5207 h 5265"/>
                    <a:gd name="connsiteX4" fmla="*/ 1035 w 65429"/>
                    <a:gd name="connsiteY4" fmla="*/ 2370 h 5265"/>
                    <a:gd name="connsiteX5" fmla="*/ 16280 w 65429"/>
                    <a:gd name="connsiteY5" fmla="*/ 1307 h 5265"/>
                    <a:gd name="connsiteX6" fmla="*/ 32412 w 65429"/>
                    <a:gd name="connsiteY6" fmla="*/ 598 h 5265"/>
                    <a:gd name="connsiteX7" fmla="*/ 64764 w 65429"/>
                    <a:gd name="connsiteY7" fmla="*/ 243 h 5265"/>
                    <a:gd name="connsiteX8" fmla="*/ 64941 w 65429"/>
                    <a:gd name="connsiteY8" fmla="*/ 1484 h 5265"/>
                    <a:gd name="connsiteX9" fmla="*/ 64941 w 65429"/>
                    <a:gd name="connsiteY9" fmla="*/ 1484 h 5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429" h="5265">
                      <a:moveTo>
                        <a:pt x="64941" y="1484"/>
                      </a:moveTo>
                      <a:cubicBezTo>
                        <a:pt x="54571" y="2636"/>
                        <a:pt x="44200" y="3079"/>
                        <a:pt x="33742" y="3611"/>
                      </a:cubicBezTo>
                      <a:cubicBezTo>
                        <a:pt x="28335" y="3877"/>
                        <a:pt x="23017" y="4231"/>
                        <a:pt x="17610" y="4497"/>
                      </a:cubicBezTo>
                      <a:cubicBezTo>
                        <a:pt x="12292" y="4763"/>
                        <a:pt x="6796" y="5473"/>
                        <a:pt x="1478" y="5207"/>
                      </a:cubicBezTo>
                      <a:cubicBezTo>
                        <a:pt x="-117" y="5118"/>
                        <a:pt x="-649" y="2636"/>
                        <a:pt x="1035" y="2370"/>
                      </a:cubicBezTo>
                      <a:cubicBezTo>
                        <a:pt x="5999" y="1484"/>
                        <a:pt x="11228" y="1573"/>
                        <a:pt x="16280" y="1307"/>
                      </a:cubicBezTo>
                      <a:cubicBezTo>
                        <a:pt x="21687" y="1041"/>
                        <a:pt x="27005" y="775"/>
                        <a:pt x="32412" y="598"/>
                      </a:cubicBezTo>
                      <a:cubicBezTo>
                        <a:pt x="43225" y="154"/>
                        <a:pt x="53862" y="-289"/>
                        <a:pt x="64764" y="243"/>
                      </a:cubicBezTo>
                      <a:cubicBezTo>
                        <a:pt x="65473" y="243"/>
                        <a:pt x="65739" y="1395"/>
                        <a:pt x="64941" y="1484"/>
                      </a:cubicBezTo>
                      <a:lnTo>
                        <a:pt x="64941" y="148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1" name="任意多边形: 形状 520"/>
                <p:cNvSpPr/>
                <p:nvPr>
                  <p:custDataLst>
                    <p:tags r:id="rId263"/>
                  </p:custDataLst>
                </p:nvPr>
              </p:nvSpPr>
              <p:spPr>
                <a:xfrm>
                  <a:off x="8249489" y="3474066"/>
                  <a:ext cx="152608" cy="5134"/>
                </a:xfrm>
                <a:custGeom>
                  <a:avLst/>
                  <a:gdLst>
                    <a:gd name="connsiteX0" fmla="*/ 151388 w 152608"/>
                    <a:gd name="connsiteY0" fmla="*/ 4565 h 5134"/>
                    <a:gd name="connsiteX1" fmla="*/ 76669 w 152608"/>
                    <a:gd name="connsiteY1" fmla="*/ 4033 h 5134"/>
                    <a:gd name="connsiteX2" fmla="*/ 40417 w 152608"/>
                    <a:gd name="connsiteY2" fmla="*/ 4210 h 5134"/>
                    <a:gd name="connsiteX3" fmla="*/ 1949 w 152608"/>
                    <a:gd name="connsiteY3" fmla="*/ 4742 h 5134"/>
                    <a:gd name="connsiteX4" fmla="*/ 1329 w 152608"/>
                    <a:gd name="connsiteY4" fmla="*/ 931 h 5134"/>
                    <a:gd name="connsiteX5" fmla="*/ 36960 w 152608"/>
                    <a:gd name="connsiteY5" fmla="*/ 133 h 5134"/>
                    <a:gd name="connsiteX6" fmla="*/ 75428 w 152608"/>
                    <a:gd name="connsiteY6" fmla="*/ 44 h 5134"/>
                    <a:gd name="connsiteX7" fmla="*/ 151300 w 152608"/>
                    <a:gd name="connsiteY7" fmla="*/ 1994 h 5134"/>
                    <a:gd name="connsiteX8" fmla="*/ 151388 w 152608"/>
                    <a:gd name="connsiteY8" fmla="*/ 4565 h 5134"/>
                    <a:gd name="connsiteX9" fmla="*/ 151388 w 152608"/>
                    <a:gd name="connsiteY9" fmla="*/ 4565 h 5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608" h="5134">
                      <a:moveTo>
                        <a:pt x="151388" y="4565"/>
                      </a:moveTo>
                      <a:cubicBezTo>
                        <a:pt x="126482" y="4299"/>
                        <a:pt x="101575" y="4033"/>
                        <a:pt x="76669" y="4033"/>
                      </a:cubicBezTo>
                      <a:cubicBezTo>
                        <a:pt x="64614" y="4033"/>
                        <a:pt x="52471" y="4122"/>
                        <a:pt x="40417" y="4210"/>
                      </a:cubicBezTo>
                      <a:cubicBezTo>
                        <a:pt x="27742" y="4387"/>
                        <a:pt x="14624" y="5806"/>
                        <a:pt x="1949" y="4742"/>
                      </a:cubicBezTo>
                      <a:cubicBezTo>
                        <a:pt x="-90" y="4565"/>
                        <a:pt x="-887" y="1285"/>
                        <a:pt x="1329" y="931"/>
                      </a:cubicBezTo>
                      <a:cubicBezTo>
                        <a:pt x="12851" y="-576"/>
                        <a:pt x="25260" y="222"/>
                        <a:pt x="36960" y="133"/>
                      </a:cubicBezTo>
                      <a:cubicBezTo>
                        <a:pt x="49812" y="44"/>
                        <a:pt x="62576" y="44"/>
                        <a:pt x="75428" y="44"/>
                      </a:cubicBezTo>
                      <a:cubicBezTo>
                        <a:pt x="100689" y="133"/>
                        <a:pt x="126039" y="842"/>
                        <a:pt x="151300" y="1994"/>
                      </a:cubicBezTo>
                      <a:cubicBezTo>
                        <a:pt x="152984" y="2172"/>
                        <a:pt x="153073" y="4653"/>
                        <a:pt x="151388" y="4565"/>
                      </a:cubicBezTo>
                      <a:lnTo>
                        <a:pt x="151388" y="45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2" name="任意多边形: 形状 521"/>
                <p:cNvSpPr/>
                <p:nvPr>
                  <p:custDataLst>
                    <p:tags r:id="rId264"/>
                  </p:custDataLst>
                </p:nvPr>
              </p:nvSpPr>
              <p:spPr>
                <a:xfrm>
                  <a:off x="8441838" y="3447072"/>
                  <a:ext cx="164840" cy="9843"/>
                </a:xfrm>
                <a:custGeom>
                  <a:avLst/>
                  <a:gdLst>
                    <a:gd name="connsiteX0" fmla="*/ 164319 w 164840"/>
                    <a:gd name="connsiteY0" fmla="*/ 1157 h 9843"/>
                    <a:gd name="connsiteX1" fmla="*/ 82066 w 164840"/>
                    <a:gd name="connsiteY1" fmla="*/ 8336 h 9843"/>
                    <a:gd name="connsiteX2" fmla="*/ 41825 w 164840"/>
                    <a:gd name="connsiteY2" fmla="*/ 9843 h 9843"/>
                    <a:gd name="connsiteX3" fmla="*/ 1141 w 164840"/>
                    <a:gd name="connsiteY3" fmla="*/ 7450 h 9843"/>
                    <a:gd name="connsiteX4" fmla="*/ 1053 w 164840"/>
                    <a:gd name="connsiteY4" fmla="*/ 4437 h 9843"/>
                    <a:gd name="connsiteX5" fmla="*/ 40584 w 164840"/>
                    <a:gd name="connsiteY5" fmla="*/ 2930 h 9843"/>
                    <a:gd name="connsiteX6" fmla="*/ 81888 w 164840"/>
                    <a:gd name="connsiteY6" fmla="*/ 3018 h 9843"/>
                    <a:gd name="connsiteX7" fmla="*/ 164231 w 164840"/>
                    <a:gd name="connsiteY7" fmla="*/ 5 h 9843"/>
                    <a:gd name="connsiteX8" fmla="*/ 164319 w 164840"/>
                    <a:gd name="connsiteY8" fmla="*/ 1157 h 9843"/>
                    <a:gd name="connsiteX9" fmla="*/ 164319 w 164840"/>
                    <a:gd name="connsiteY9" fmla="*/ 1157 h 9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840" h="9843">
                      <a:moveTo>
                        <a:pt x="164319" y="1157"/>
                      </a:moveTo>
                      <a:cubicBezTo>
                        <a:pt x="136931" y="3993"/>
                        <a:pt x="109543" y="6120"/>
                        <a:pt x="82066" y="8336"/>
                      </a:cubicBezTo>
                      <a:cubicBezTo>
                        <a:pt x="68770" y="9400"/>
                        <a:pt x="55298" y="9843"/>
                        <a:pt x="41825" y="9843"/>
                      </a:cubicBezTo>
                      <a:cubicBezTo>
                        <a:pt x="28353" y="9843"/>
                        <a:pt x="14437" y="9932"/>
                        <a:pt x="1141" y="7450"/>
                      </a:cubicBezTo>
                      <a:cubicBezTo>
                        <a:pt x="-365" y="7184"/>
                        <a:pt x="-365" y="4703"/>
                        <a:pt x="1053" y="4437"/>
                      </a:cubicBezTo>
                      <a:cubicBezTo>
                        <a:pt x="13994" y="2664"/>
                        <a:pt x="27466" y="3018"/>
                        <a:pt x="40584" y="2930"/>
                      </a:cubicBezTo>
                      <a:cubicBezTo>
                        <a:pt x="54323" y="2841"/>
                        <a:pt x="68150" y="2841"/>
                        <a:pt x="81888" y="3018"/>
                      </a:cubicBezTo>
                      <a:cubicBezTo>
                        <a:pt x="109365" y="3373"/>
                        <a:pt x="136931" y="2043"/>
                        <a:pt x="164231" y="5"/>
                      </a:cubicBezTo>
                      <a:cubicBezTo>
                        <a:pt x="165029" y="-84"/>
                        <a:pt x="165029" y="1068"/>
                        <a:pt x="164319" y="1157"/>
                      </a:cubicBezTo>
                      <a:lnTo>
                        <a:pt x="164319" y="11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3" name="任意多边形: 形状 522"/>
                <p:cNvSpPr/>
                <p:nvPr>
                  <p:custDataLst>
                    <p:tags r:id="rId265"/>
                  </p:custDataLst>
                </p:nvPr>
              </p:nvSpPr>
              <p:spPr>
                <a:xfrm>
                  <a:off x="8665921" y="3461493"/>
                  <a:ext cx="92032" cy="7415"/>
                </a:xfrm>
                <a:custGeom>
                  <a:avLst/>
                  <a:gdLst>
                    <a:gd name="connsiteX0" fmla="*/ 91625 w 92032"/>
                    <a:gd name="connsiteY0" fmla="*/ 1271 h 7415"/>
                    <a:gd name="connsiteX1" fmla="*/ 68048 w 92032"/>
                    <a:gd name="connsiteY1" fmla="*/ 5792 h 7415"/>
                    <a:gd name="connsiteX2" fmla="*/ 46510 w 92032"/>
                    <a:gd name="connsiteY2" fmla="*/ 7299 h 7415"/>
                    <a:gd name="connsiteX3" fmla="*/ 24085 w 92032"/>
                    <a:gd name="connsiteY3" fmla="*/ 7121 h 7415"/>
                    <a:gd name="connsiteX4" fmla="*/ 12208 w 92032"/>
                    <a:gd name="connsiteY4" fmla="*/ 6058 h 7415"/>
                    <a:gd name="connsiteX5" fmla="*/ 1483 w 92032"/>
                    <a:gd name="connsiteY5" fmla="*/ 4196 h 7415"/>
                    <a:gd name="connsiteX6" fmla="*/ 1394 w 92032"/>
                    <a:gd name="connsiteY6" fmla="*/ 385 h 7415"/>
                    <a:gd name="connsiteX7" fmla="*/ 22224 w 92032"/>
                    <a:gd name="connsiteY7" fmla="*/ 828 h 7415"/>
                    <a:gd name="connsiteX8" fmla="*/ 45446 w 92032"/>
                    <a:gd name="connsiteY8" fmla="*/ 1271 h 7415"/>
                    <a:gd name="connsiteX9" fmla="*/ 68048 w 92032"/>
                    <a:gd name="connsiteY9" fmla="*/ 740 h 7415"/>
                    <a:gd name="connsiteX10" fmla="*/ 91359 w 92032"/>
                    <a:gd name="connsiteY10" fmla="*/ 119 h 7415"/>
                    <a:gd name="connsiteX11" fmla="*/ 91625 w 92032"/>
                    <a:gd name="connsiteY11" fmla="*/ 1271 h 7415"/>
                    <a:gd name="connsiteX12" fmla="*/ 91625 w 92032"/>
                    <a:gd name="connsiteY12" fmla="*/ 1271 h 7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2032" h="7415">
                      <a:moveTo>
                        <a:pt x="91625" y="1271"/>
                      </a:moveTo>
                      <a:cubicBezTo>
                        <a:pt x="83737" y="2778"/>
                        <a:pt x="76025" y="4817"/>
                        <a:pt x="68048" y="5792"/>
                      </a:cubicBezTo>
                      <a:cubicBezTo>
                        <a:pt x="60957" y="6678"/>
                        <a:pt x="53689" y="7033"/>
                        <a:pt x="46510" y="7299"/>
                      </a:cubicBezTo>
                      <a:cubicBezTo>
                        <a:pt x="39064" y="7476"/>
                        <a:pt x="31619" y="7476"/>
                        <a:pt x="24085" y="7121"/>
                      </a:cubicBezTo>
                      <a:cubicBezTo>
                        <a:pt x="20096" y="6944"/>
                        <a:pt x="16196" y="6501"/>
                        <a:pt x="12208" y="6058"/>
                      </a:cubicBezTo>
                      <a:cubicBezTo>
                        <a:pt x="8662" y="5614"/>
                        <a:pt x="4940" y="5526"/>
                        <a:pt x="1483" y="4196"/>
                      </a:cubicBezTo>
                      <a:cubicBezTo>
                        <a:pt x="-201" y="3576"/>
                        <a:pt x="-733" y="651"/>
                        <a:pt x="1394" y="385"/>
                      </a:cubicBezTo>
                      <a:cubicBezTo>
                        <a:pt x="7953" y="-590"/>
                        <a:pt x="15487" y="562"/>
                        <a:pt x="22224" y="828"/>
                      </a:cubicBezTo>
                      <a:cubicBezTo>
                        <a:pt x="29935" y="1183"/>
                        <a:pt x="37735" y="1271"/>
                        <a:pt x="45446" y="1271"/>
                      </a:cubicBezTo>
                      <a:cubicBezTo>
                        <a:pt x="52980" y="1271"/>
                        <a:pt x="60514" y="828"/>
                        <a:pt x="68048" y="740"/>
                      </a:cubicBezTo>
                      <a:cubicBezTo>
                        <a:pt x="75848" y="562"/>
                        <a:pt x="83648" y="828"/>
                        <a:pt x="91359" y="119"/>
                      </a:cubicBezTo>
                      <a:cubicBezTo>
                        <a:pt x="92157" y="30"/>
                        <a:pt x="92246" y="1183"/>
                        <a:pt x="91625" y="1271"/>
                      </a:cubicBezTo>
                      <a:lnTo>
                        <a:pt x="91625" y="12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4" name="任意多边形: 形状 523"/>
                <p:cNvSpPr/>
                <p:nvPr>
                  <p:custDataLst>
                    <p:tags r:id="rId266"/>
                  </p:custDataLst>
                </p:nvPr>
              </p:nvSpPr>
              <p:spPr>
                <a:xfrm>
                  <a:off x="8708818" y="3425712"/>
                  <a:ext cx="84971" cy="5357"/>
                </a:xfrm>
                <a:custGeom>
                  <a:avLst/>
                  <a:gdLst>
                    <a:gd name="connsiteX0" fmla="*/ 84715 w 84971"/>
                    <a:gd name="connsiteY0" fmla="*/ 4080 h 5357"/>
                    <a:gd name="connsiteX1" fmla="*/ 43676 w 84971"/>
                    <a:gd name="connsiteY1" fmla="*/ 4966 h 5357"/>
                    <a:gd name="connsiteX2" fmla="*/ 1043 w 84971"/>
                    <a:gd name="connsiteY2" fmla="*/ 2130 h 5357"/>
                    <a:gd name="connsiteX3" fmla="*/ 954 w 84971"/>
                    <a:gd name="connsiteY3" fmla="*/ 3 h 5357"/>
                    <a:gd name="connsiteX4" fmla="*/ 42701 w 84971"/>
                    <a:gd name="connsiteY4" fmla="*/ 1775 h 5357"/>
                    <a:gd name="connsiteX5" fmla="*/ 84537 w 84971"/>
                    <a:gd name="connsiteY5" fmla="*/ 3371 h 5357"/>
                    <a:gd name="connsiteX6" fmla="*/ 84715 w 84971"/>
                    <a:gd name="connsiteY6" fmla="*/ 4080 h 5357"/>
                    <a:gd name="connsiteX7" fmla="*/ 84715 w 84971"/>
                    <a:gd name="connsiteY7" fmla="*/ 4080 h 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971" h="5357">
                      <a:moveTo>
                        <a:pt x="84715" y="4080"/>
                      </a:moveTo>
                      <a:cubicBezTo>
                        <a:pt x="71242" y="5941"/>
                        <a:pt x="57326" y="5321"/>
                        <a:pt x="43676" y="4966"/>
                      </a:cubicBezTo>
                      <a:cubicBezTo>
                        <a:pt x="29406" y="4612"/>
                        <a:pt x="15224" y="3725"/>
                        <a:pt x="1043" y="2130"/>
                      </a:cubicBezTo>
                      <a:cubicBezTo>
                        <a:pt x="-287" y="1953"/>
                        <a:pt x="-376" y="-86"/>
                        <a:pt x="954" y="3"/>
                      </a:cubicBezTo>
                      <a:cubicBezTo>
                        <a:pt x="14870" y="623"/>
                        <a:pt x="28786" y="1244"/>
                        <a:pt x="42701" y="1775"/>
                      </a:cubicBezTo>
                      <a:cubicBezTo>
                        <a:pt x="56617" y="2307"/>
                        <a:pt x="70622" y="1864"/>
                        <a:pt x="84537" y="3371"/>
                      </a:cubicBezTo>
                      <a:cubicBezTo>
                        <a:pt x="84980" y="3459"/>
                        <a:pt x="85158" y="4080"/>
                        <a:pt x="84715" y="4080"/>
                      </a:cubicBezTo>
                      <a:lnTo>
                        <a:pt x="84715" y="408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5" name="任意多边形: 形状 524"/>
                <p:cNvSpPr/>
                <p:nvPr>
                  <p:custDataLst>
                    <p:tags r:id="rId267"/>
                  </p:custDataLst>
                </p:nvPr>
              </p:nvSpPr>
              <p:spPr>
                <a:xfrm>
                  <a:off x="9754513" y="3237448"/>
                  <a:ext cx="29984" cy="157167"/>
                </a:xfrm>
                <a:custGeom>
                  <a:avLst/>
                  <a:gdLst>
                    <a:gd name="connsiteX0" fmla="*/ 17734 w 29984"/>
                    <a:gd name="connsiteY0" fmla="*/ 155826 h 157167"/>
                    <a:gd name="connsiteX1" fmla="*/ 20393 w 29984"/>
                    <a:gd name="connsiteY1" fmla="*/ 119043 h 157167"/>
                    <a:gd name="connsiteX2" fmla="*/ 20216 w 29984"/>
                    <a:gd name="connsiteY2" fmla="*/ 80663 h 157167"/>
                    <a:gd name="connsiteX3" fmla="*/ 14277 w 29984"/>
                    <a:gd name="connsiteY3" fmla="*/ 42727 h 157167"/>
                    <a:gd name="connsiteX4" fmla="*/ 9490 w 29984"/>
                    <a:gd name="connsiteY4" fmla="*/ 25000 h 157167"/>
                    <a:gd name="connsiteX5" fmla="*/ 2223 w 29984"/>
                    <a:gd name="connsiteY5" fmla="*/ 8248 h 157167"/>
                    <a:gd name="connsiteX6" fmla="*/ 6654 w 29984"/>
                    <a:gd name="connsiteY6" fmla="*/ 537 h 157167"/>
                    <a:gd name="connsiteX7" fmla="*/ 15163 w 29984"/>
                    <a:gd name="connsiteY7" fmla="*/ 12946 h 157167"/>
                    <a:gd name="connsiteX8" fmla="*/ 21279 w 29984"/>
                    <a:gd name="connsiteY8" fmla="*/ 32534 h 157167"/>
                    <a:gd name="connsiteX9" fmla="*/ 28902 w 29984"/>
                    <a:gd name="connsiteY9" fmla="*/ 74813 h 157167"/>
                    <a:gd name="connsiteX10" fmla="*/ 29256 w 29984"/>
                    <a:gd name="connsiteY10" fmla="*/ 117270 h 157167"/>
                    <a:gd name="connsiteX11" fmla="*/ 20216 w 29984"/>
                    <a:gd name="connsiteY11" fmla="*/ 156535 h 157167"/>
                    <a:gd name="connsiteX12" fmla="*/ 17734 w 29984"/>
                    <a:gd name="connsiteY12" fmla="*/ 155826 h 157167"/>
                    <a:gd name="connsiteX13" fmla="*/ 17734 w 29984"/>
                    <a:gd name="connsiteY13" fmla="*/ 155826 h 157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984" h="157167">
                      <a:moveTo>
                        <a:pt x="17734" y="155826"/>
                      </a:moveTo>
                      <a:cubicBezTo>
                        <a:pt x="16581" y="143506"/>
                        <a:pt x="19506" y="131274"/>
                        <a:pt x="20393" y="119043"/>
                      </a:cubicBezTo>
                      <a:cubicBezTo>
                        <a:pt x="21279" y="106279"/>
                        <a:pt x="21279" y="93515"/>
                        <a:pt x="20216" y="80663"/>
                      </a:cubicBezTo>
                      <a:cubicBezTo>
                        <a:pt x="19152" y="67900"/>
                        <a:pt x="17290" y="55225"/>
                        <a:pt x="14277" y="42727"/>
                      </a:cubicBezTo>
                      <a:cubicBezTo>
                        <a:pt x="12859" y="36789"/>
                        <a:pt x="11263" y="30850"/>
                        <a:pt x="9490" y="25000"/>
                      </a:cubicBezTo>
                      <a:cubicBezTo>
                        <a:pt x="7984" y="20214"/>
                        <a:pt x="6654" y="11439"/>
                        <a:pt x="2223" y="8248"/>
                      </a:cubicBezTo>
                      <a:cubicBezTo>
                        <a:pt x="-2653" y="4791"/>
                        <a:pt x="1247" y="-1945"/>
                        <a:pt x="6654" y="537"/>
                      </a:cubicBezTo>
                      <a:cubicBezTo>
                        <a:pt x="11618" y="2930"/>
                        <a:pt x="13479" y="8159"/>
                        <a:pt x="15163" y="12946"/>
                      </a:cubicBezTo>
                      <a:cubicBezTo>
                        <a:pt x="17468" y="19416"/>
                        <a:pt x="19506" y="25887"/>
                        <a:pt x="21279" y="32534"/>
                      </a:cubicBezTo>
                      <a:cubicBezTo>
                        <a:pt x="25002" y="46450"/>
                        <a:pt x="27572" y="60632"/>
                        <a:pt x="28902" y="74813"/>
                      </a:cubicBezTo>
                      <a:cubicBezTo>
                        <a:pt x="30231" y="88995"/>
                        <a:pt x="30320" y="103177"/>
                        <a:pt x="29256" y="117270"/>
                      </a:cubicBezTo>
                      <a:cubicBezTo>
                        <a:pt x="28281" y="130654"/>
                        <a:pt x="27306" y="145190"/>
                        <a:pt x="20216" y="156535"/>
                      </a:cubicBezTo>
                      <a:cubicBezTo>
                        <a:pt x="19595" y="157688"/>
                        <a:pt x="17911" y="157156"/>
                        <a:pt x="17734" y="155826"/>
                      </a:cubicBezTo>
                      <a:lnTo>
                        <a:pt x="17734" y="1558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6" name="任意多边形: 形状 525"/>
                <p:cNvSpPr/>
                <p:nvPr>
                  <p:custDataLst>
                    <p:tags r:id="rId268"/>
                  </p:custDataLst>
                </p:nvPr>
              </p:nvSpPr>
              <p:spPr>
                <a:xfrm>
                  <a:off x="8351528" y="3235924"/>
                  <a:ext cx="1418413" cy="9256"/>
                </a:xfrm>
                <a:custGeom>
                  <a:avLst/>
                  <a:gdLst>
                    <a:gd name="connsiteX0" fmla="*/ 1414868 w 1418413"/>
                    <a:gd name="connsiteY0" fmla="*/ 8354 h 9256"/>
                    <a:gd name="connsiteX1" fmla="*/ 1276951 w 1418413"/>
                    <a:gd name="connsiteY1" fmla="*/ 9152 h 9256"/>
                    <a:gd name="connsiteX2" fmla="*/ 1139034 w 1418413"/>
                    <a:gd name="connsiteY2" fmla="*/ 9152 h 9256"/>
                    <a:gd name="connsiteX3" fmla="*/ 863112 w 1418413"/>
                    <a:gd name="connsiteY3" fmla="*/ 9152 h 9256"/>
                    <a:gd name="connsiteX4" fmla="*/ 314103 w 1418413"/>
                    <a:gd name="connsiteY4" fmla="*/ 9152 h 9256"/>
                    <a:gd name="connsiteX5" fmla="*/ 4411 w 1418413"/>
                    <a:gd name="connsiteY5" fmla="*/ 9152 h 9256"/>
                    <a:gd name="connsiteX6" fmla="*/ 4233 w 1418413"/>
                    <a:gd name="connsiteY6" fmla="*/ 199 h 9256"/>
                    <a:gd name="connsiteX7" fmla="*/ 556078 w 1418413"/>
                    <a:gd name="connsiteY7" fmla="*/ 199 h 9256"/>
                    <a:gd name="connsiteX8" fmla="*/ 1105087 w 1418413"/>
                    <a:gd name="connsiteY8" fmla="*/ 199 h 9256"/>
                    <a:gd name="connsiteX9" fmla="*/ 1259933 w 1418413"/>
                    <a:gd name="connsiteY9" fmla="*/ 199 h 9256"/>
                    <a:gd name="connsiteX10" fmla="*/ 1414779 w 1418413"/>
                    <a:gd name="connsiteY10" fmla="*/ 997 h 9256"/>
                    <a:gd name="connsiteX11" fmla="*/ 1414868 w 1418413"/>
                    <a:gd name="connsiteY11" fmla="*/ 8354 h 9256"/>
                    <a:gd name="connsiteX12" fmla="*/ 1414868 w 1418413"/>
                    <a:gd name="connsiteY12" fmla="*/ 8354 h 9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18413" h="9256">
                      <a:moveTo>
                        <a:pt x="1414868" y="8354"/>
                      </a:moveTo>
                      <a:cubicBezTo>
                        <a:pt x="1368955" y="9683"/>
                        <a:pt x="1322953" y="9152"/>
                        <a:pt x="1276951" y="9152"/>
                      </a:cubicBezTo>
                      <a:cubicBezTo>
                        <a:pt x="1230949" y="9152"/>
                        <a:pt x="1184948" y="9152"/>
                        <a:pt x="1139034" y="9152"/>
                      </a:cubicBezTo>
                      <a:cubicBezTo>
                        <a:pt x="1047031" y="9152"/>
                        <a:pt x="955115" y="9152"/>
                        <a:pt x="863112" y="9152"/>
                      </a:cubicBezTo>
                      <a:cubicBezTo>
                        <a:pt x="680079" y="9152"/>
                        <a:pt x="497136" y="9152"/>
                        <a:pt x="314103" y="9152"/>
                      </a:cubicBezTo>
                      <a:cubicBezTo>
                        <a:pt x="210843" y="9152"/>
                        <a:pt x="107671" y="9152"/>
                        <a:pt x="4411" y="9152"/>
                      </a:cubicBezTo>
                      <a:cubicBezTo>
                        <a:pt x="-1351" y="9152"/>
                        <a:pt x="-1528" y="199"/>
                        <a:pt x="4233" y="199"/>
                      </a:cubicBezTo>
                      <a:cubicBezTo>
                        <a:pt x="188152" y="199"/>
                        <a:pt x="372071" y="199"/>
                        <a:pt x="556078" y="199"/>
                      </a:cubicBezTo>
                      <a:cubicBezTo>
                        <a:pt x="739111" y="199"/>
                        <a:pt x="922054" y="199"/>
                        <a:pt x="1105087" y="199"/>
                      </a:cubicBezTo>
                      <a:cubicBezTo>
                        <a:pt x="1156673" y="199"/>
                        <a:pt x="1208347" y="199"/>
                        <a:pt x="1259933" y="199"/>
                      </a:cubicBezTo>
                      <a:cubicBezTo>
                        <a:pt x="1311519" y="199"/>
                        <a:pt x="1363193" y="-598"/>
                        <a:pt x="1414779" y="997"/>
                      </a:cubicBezTo>
                      <a:cubicBezTo>
                        <a:pt x="1419566" y="1086"/>
                        <a:pt x="1419654" y="8265"/>
                        <a:pt x="1414868" y="8354"/>
                      </a:cubicBezTo>
                      <a:lnTo>
                        <a:pt x="1414868" y="835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7" name="任意多边形: 形状 526"/>
                <p:cNvSpPr/>
                <p:nvPr>
                  <p:custDataLst>
                    <p:tags r:id="rId269"/>
                  </p:custDataLst>
                </p:nvPr>
              </p:nvSpPr>
              <p:spPr>
                <a:xfrm>
                  <a:off x="8338912" y="3237938"/>
                  <a:ext cx="19428" cy="155891"/>
                </a:xfrm>
                <a:custGeom>
                  <a:avLst/>
                  <a:gdLst>
                    <a:gd name="connsiteX0" fmla="*/ 19065 w 19428"/>
                    <a:gd name="connsiteY0" fmla="*/ 1908 h 155891"/>
                    <a:gd name="connsiteX1" fmla="*/ 17293 w 19428"/>
                    <a:gd name="connsiteY1" fmla="*/ 18306 h 155891"/>
                    <a:gd name="connsiteX2" fmla="*/ 13836 w 19428"/>
                    <a:gd name="connsiteY2" fmla="*/ 37008 h 155891"/>
                    <a:gd name="connsiteX3" fmla="*/ 10733 w 19428"/>
                    <a:gd name="connsiteY3" fmla="*/ 75653 h 155891"/>
                    <a:gd name="connsiteX4" fmla="*/ 12329 w 19428"/>
                    <a:gd name="connsiteY4" fmla="*/ 112880 h 155891"/>
                    <a:gd name="connsiteX5" fmla="*/ 15077 w 19428"/>
                    <a:gd name="connsiteY5" fmla="*/ 132469 h 155891"/>
                    <a:gd name="connsiteX6" fmla="*/ 17913 w 19428"/>
                    <a:gd name="connsiteY6" fmla="*/ 151791 h 155891"/>
                    <a:gd name="connsiteX7" fmla="*/ 10024 w 19428"/>
                    <a:gd name="connsiteY7" fmla="*/ 153741 h 155891"/>
                    <a:gd name="connsiteX8" fmla="*/ 4706 w 19428"/>
                    <a:gd name="connsiteY8" fmla="*/ 135128 h 155891"/>
                    <a:gd name="connsiteX9" fmla="*/ 1870 w 19428"/>
                    <a:gd name="connsiteY9" fmla="*/ 115628 h 155891"/>
                    <a:gd name="connsiteX10" fmla="*/ 97 w 19428"/>
                    <a:gd name="connsiteY10" fmla="*/ 75387 h 155891"/>
                    <a:gd name="connsiteX11" fmla="*/ 3820 w 19428"/>
                    <a:gd name="connsiteY11" fmla="*/ 37185 h 155891"/>
                    <a:gd name="connsiteX12" fmla="*/ 7720 w 19428"/>
                    <a:gd name="connsiteY12" fmla="*/ 17597 h 155891"/>
                    <a:gd name="connsiteX13" fmla="*/ 14633 w 19428"/>
                    <a:gd name="connsiteY13" fmla="*/ 667 h 155891"/>
                    <a:gd name="connsiteX14" fmla="*/ 19065 w 19428"/>
                    <a:gd name="connsiteY14" fmla="*/ 1908 h 155891"/>
                    <a:gd name="connsiteX15" fmla="*/ 19065 w 19428"/>
                    <a:gd name="connsiteY15" fmla="*/ 1908 h 15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428" h="155891">
                      <a:moveTo>
                        <a:pt x="19065" y="1908"/>
                      </a:moveTo>
                      <a:cubicBezTo>
                        <a:pt x="20218" y="7404"/>
                        <a:pt x="18356" y="12988"/>
                        <a:pt x="17293" y="18306"/>
                      </a:cubicBezTo>
                      <a:cubicBezTo>
                        <a:pt x="16052" y="24510"/>
                        <a:pt x="14811" y="30715"/>
                        <a:pt x="13836" y="37008"/>
                      </a:cubicBezTo>
                      <a:cubicBezTo>
                        <a:pt x="11886" y="49772"/>
                        <a:pt x="10999" y="62624"/>
                        <a:pt x="10733" y="75653"/>
                      </a:cubicBezTo>
                      <a:cubicBezTo>
                        <a:pt x="10468" y="88062"/>
                        <a:pt x="10999" y="100471"/>
                        <a:pt x="12329" y="112880"/>
                      </a:cubicBezTo>
                      <a:cubicBezTo>
                        <a:pt x="13038" y="119439"/>
                        <a:pt x="13924" y="125998"/>
                        <a:pt x="15077" y="132469"/>
                      </a:cubicBezTo>
                      <a:cubicBezTo>
                        <a:pt x="16229" y="138850"/>
                        <a:pt x="18445" y="145321"/>
                        <a:pt x="17913" y="151791"/>
                      </a:cubicBezTo>
                      <a:cubicBezTo>
                        <a:pt x="17558" y="155780"/>
                        <a:pt x="12418" y="157641"/>
                        <a:pt x="10024" y="153741"/>
                      </a:cubicBezTo>
                      <a:cubicBezTo>
                        <a:pt x="6568" y="147980"/>
                        <a:pt x="5770" y="141510"/>
                        <a:pt x="4706" y="135128"/>
                      </a:cubicBezTo>
                      <a:cubicBezTo>
                        <a:pt x="3554" y="128657"/>
                        <a:pt x="2579" y="122187"/>
                        <a:pt x="1870" y="115628"/>
                      </a:cubicBezTo>
                      <a:cubicBezTo>
                        <a:pt x="363" y="102244"/>
                        <a:pt x="-257" y="88771"/>
                        <a:pt x="97" y="75387"/>
                      </a:cubicBezTo>
                      <a:cubicBezTo>
                        <a:pt x="452" y="62535"/>
                        <a:pt x="1781" y="49772"/>
                        <a:pt x="3820" y="37185"/>
                      </a:cubicBezTo>
                      <a:cubicBezTo>
                        <a:pt x="4884" y="30626"/>
                        <a:pt x="6124" y="24067"/>
                        <a:pt x="7720" y="17597"/>
                      </a:cubicBezTo>
                      <a:cubicBezTo>
                        <a:pt x="9138" y="11924"/>
                        <a:pt x="10379" y="4922"/>
                        <a:pt x="14633" y="667"/>
                      </a:cubicBezTo>
                      <a:cubicBezTo>
                        <a:pt x="15963" y="-573"/>
                        <a:pt x="18622" y="-41"/>
                        <a:pt x="19065" y="1908"/>
                      </a:cubicBezTo>
                      <a:lnTo>
                        <a:pt x="19065" y="19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8" name="任意多边形: 形状 527"/>
                <p:cNvSpPr/>
                <p:nvPr>
                  <p:custDataLst>
                    <p:tags r:id="rId270"/>
                  </p:custDataLst>
                </p:nvPr>
              </p:nvSpPr>
              <p:spPr>
                <a:xfrm>
                  <a:off x="9754187" y="3105660"/>
                  <a:ext cx="24412" cy="135665"/>
                </a:xfrm>
                <a:custGeom>
                  <a:avLst/>
                  <a:gdLst>
                    <a:gd name="connsiteX0" fmla="*/ 10791 w 24412"/>
                    <a:gd name="connsiteY0" fmla="*/ 135250 h 135665"/>
                    <a:gd name="connsiteX1" fmla="*/ 11500 w 24412"/>
                    <a:gd name="connsiteY1" fmla="*/ 120536 h 135665"/>
                    <a:gd name="connsiteX2" fmla="*/ 13805 w 24412"/>
                    <a:gd name="connsiteY2" fmla="*/ 102809 h 135665"/>
                    <a:gd name="connsiteX3" fmla="*/ 14957 w 24412"/>
                    <a:gd name="connsiteY3" fmla="*/ 68773 h 135665"/>
                    <a:gd name="connsiteX4" fmla="*/ 687 w 24412"/>
                    <a:gd name="connsiteY4" fmla="*/ 7083 h 135665"/>
                    <a:gd name="connsiteX5" fmla="*/ 8841 w 24412"/>
                    <a:gd name="connsiteY5" fmla="*/ 2474 h 135665"/>
                    <a:gd name="connsiteX6" fmla="*/ 24352 w 24412"/>
                    <a:gd name="connsiteY6" fmla="*/ 67178 h 135665"/>
                    <a:gd name="connsiteX7" fmla="*/ 22668 w 24412"/>
                    <a:gd name="connsiteY7" fmla="*/ 101746 h 135665"/>
                    <a:gd name="connsiteX8" fmla="*/ 19300 w 24412"/>
                    <a:gd name="connsiteY8" fmla="*/ 119739 h 135665"/>
                    <a:gd name="connsiteX9" fmla="*/ 11500 w 24412"/>
                    <a:gd name="connsiteY9" fmla="*/ 135516 h 135665"/>
                    <a:gd name="connsiteX10" fmla="*/ 10791 w 24412"/>
                    <a:gd name="connsiteY10" fmla="*/ 135250 h 135665"/>
                    <a:gd name="connsiteX11" fmla="*/ 10791 w 24412"/>
                    <a:gd name="connsiteY11" fmla="*/ 135250 h 13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412" h="135665">
                      <a:moveTo>
                        <a:pt x="10791" y="135250"/>
                      </a:moveTo>
                      <a:cubicBezTo>
                        <a:pt x="11323" y="130375"/>
                        <a:pt x="10968" y="125411"/>
                        <a:pt x="11500" y="120536"/>
                      </a:cubicBezTo>
                      <a:cubicBezTo>
                        <a:pt x="12209" y="114598"/>
                        <a:pt x="13096" y="108748"/>
                        <a:pt x="13805" y="102809"/>
                      </a:cubicBezTo>
                      <a:cubicBezTo>
                        <a:pt x="15045" y="91552"/>
                        <a:pt x="15223" y="80207"/>
                        <a:pt x="14957" y="68773"/>
                      </a:cubicBezTo>
                      <a:cubicBezTo>
                        <a:pt x="14514" y="47678"/>
                        <a:pt x="11412" y="26139"/>
                        <a:pt x="687" y="7083"/>
                      </a:cubicBezTo>
                      <a:cubicBezTo>
                        <a:pt x="-2416" y="1587"/>
                        <a:pt x="5828" y="-3022"/>
                        <a:pt x="8841" y="2474"/>
                      </a:cubicBezTo>
                      <a:cubicBezTo>
                        <a:pt x="20009" y="22505"/>
                        <a:pt x="23732" y="44930"/>
                        <a:pt x="24352" y="67178"/>
                      </a:cubicBezTo>
                      <a:cubicBezTo>
                        <a:pt x="24618" y="78789"/>
                        <a:pt x="23998" y="90311"/>
                        <a:pt x="22668" y="101746"/>
                      </a:cubicBezTo>
                      <a:cubicBezTo>
                        <a:pt x="21959" y="107861"/>
                        <a:pt x="20984" y="113889"/>
                        <a:pt x="19300" y="119739"/>
                      </a:cubicBezTo>
                      <a:cubicBezTo>
                        <a:pt x="17616" y="125677"/>
                        <a:pt x="14514" y="130286"/>
                        <a:pt x="11500" y="135516"/>
                      </a:cubicBezTo>
                      <a:cubicBezTo>
                        <a:pt x="11323" y="135782"/>
                        <a:pt x="10791" y="135693"/>
                        <a:pt x="10791" y="135250"/>
                      </a:cubicBezTo>
                      <a:lnTo>
                        <a:pt x="10791" y="13525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29" name="任意多边形: 形状 528"/>
                <p:cNvSpPr/>
                <p:nvPr>
                  <p:custDataLst>
                    <p:tags r:id="rId271"/>
                  </p:custDataLst>
                </p:nvPr>
              </p:nvSpPr>
              <p:spPr>
                <a:xfrm>
                  <a:off x="8287312" y="3099563"/>
                  <a:ext cx="1573847" cy="10203"/>
                </a:xfrm>
                <a:custGeom>
                  <a:avLst/>
                  <a:gdLst>
                    <a:gd name="connsiteX0" fmla="*/ 1570113 w 1573847"/>
                    <a:gd name="connsiteY0" fmla="*/ 9103 h 10203"/>
                    <a:gd name="connsiteX1" fmla="*/ 1263877 w 1573847"/>
                    <a:gd name="connsiteY1" fmla="*/ 9723 h 10203"/>
                    <a:gd name="connsiteX2" fmla="*/ 957641 w 1573847"/>
                    <a:gd name="connsiteY2" fmla="*/ 9723 h 10203"/>
                    <a:gd name="connsiteX3" fmla="*/ 348272 w 1573847"/>
                    <a:gd name="connsiteY3" fmla="*/ 9723 h 10203"/>
                    <a:gd name="connsiteX4" fmla="*/ 4544 w 1573847"/>
                    <a:gd name="connsiteY4" fmla="*/ 9723 h 10203"/>
                    <a:gd name="connsiteX5" fmla="*/ 4366 w 1573847"/>
                    <a:gd name="connsiteY5" fmla="*/ 594 h 10203"/>
                    <a:gd name="connsiteX6" fmla="*/ 616838 w 1573847"/>
                    <a:gd name="connsiteY6" fmla="*/ 594 h 10203"/>
                    <a:gd name="connsiteX7" fmla="*/ 1226207 w 1573847"/>
                    <a:gd name="connsiteY7" fmla="*/ 594 h 10203"/>
                    <a:gd name="connsiteX8" fmla="*/ 1569936 w 1573847"/>
                    <a:gd name="connsiteY8" fmla="*/ 1214 h 10203"/>
                    <a:gd name="connsiteX9" fmla="*/ 1570113 w 1573847"/>
                    <a:gd name="connsiteY9" fmla="*/ 9103 h 10203"/>
                    <a:gd name="connsiteX10" fmla="*/ 1570113 w 1573847"/>
                    <a:gd name="connsiteY10" fmla="*/ 9103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73847" h="10203">
                      <a:moveTo>
                        <a:pt x="1570113" y="9103"/>
                      </a:moveTo>
                      <a:cubicBezTo>
                        <a:pt x="1468182" y="11141"/>
                        <a:pt x="1365897" y="9723"/>
                        <a:pt x="1263877" y="9723"/>
                      </a:cubicBezTo>
                      <a:cubicBezTo>
                        <a:pt x="1161769" y="9723"/>
                        <a:pt x="1059750" y="9723"/>
                        <a:pt x="957641" y="9723"/>
                      </a:cubicBezTo>
                      <a:cubicBezTo>
                        <a:pt x="754489" y="9723"/>
                        <a:pt x="551425" y="9723"/>
                        <a:pt x="348272" y="9723"/>
                      </a:cubicBezTo>
                      <a:cubicBezTo>
                        <a:pt x="233666" y="9723"/>
                        <a:pt x="119149" y="9723"/>
                        <a:pt x="4544" y="9723"/>
                      </a:cubicBezTo>
                      <a:cubicBezTo>
                        <a:pt x="-1395" y="9723"/>
                        <a:pt x="-1572" y="594"/>
                        <a:pt x="4366" y="594"/>
                      </a:cubicBezTo>
                      <a:cubicBezTo>
                        <a:pt x="208494" y="594"/>
                        <a:pt x="412710" y="594"/>
                        <a:pt x="616838" y="594"/>
                      </a:cubicBezTo>
                      <a:cubicBezTo>
                        <a:pt x="819991" y="594"/>
                        <a:pt x="1023055" y="594"/>
                        <a:pt x="1226207" y="594"/>
                      </a:cubicBezTo>
                      <a:cubicBezTo>
                        <a:pt x="1340724" y="594"/>
                        <a:pt x="1455330" y="-1090"/>
                        <a:pt x="1569936" y="1214"/>
                      </a:cubicBezTo>
                      <a:cubicBezTo>
                        <a:pt x="1575077" y="1303"/>
                        <a:pt x="1575165" y="9014"/>
                        <a:pt x="1570113" y="9103"/>
                      </a:cubicBezTo>
                      <a:lnTo>
                        <a:pt x="1570113" y="910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0" name="任意多边形: 形状 529"/>
                <p:cNvSpPr/>
                <p:nvPr>
                  <p:custDataLst>
                    <p:tags r:id="rId272"/>
                  </p:custDataLst>
                </p:nvPr>
              </p:nvSpPr>
              <p:spPr>
                <a:xfrm>
                  <a:off x="8340321" y="3106982"/>
                  <a:ext cx="21806" cy="137641"/>
                </a:xfrm>
                <a:custGeom>
                  <a:avLst/>
                  <a:gdLst>
                    <a:gd name="connsiteX0" fmla="*/ 18631 w 21806"/>
                    <a:gd name="connsiteY0" fmla="*/ 355 h 137641"/>
                    <a:gd name="connsiteX1" fmla="*/ 18720 w 21806"/>
                    <a:gd name="connsiteY1" fmla="*/ 9484 h 137641"/>
                    <a:gd name="connsiteX2" fmla="*/ 16770 w 21806"/>
                    <a:gd name="connsiteY2" fmla="*/ 17195 h 137641"/>
                    <a:gd name="connsiteX3" fmla="*/ 12693 w 21806"/>
                    <a:gd name="connsiteY3" fmla="*/ 34391 h 137641"/>
                    <a:gd name="connsiteX4" fmla="*/ 9679 w 21806"/>
                    <a:gd name="connsiteY4" fmla="*/ 69490 h 137641"/>
                    <a:gd name="connsiteX5" fmla="*/ 13579 w 21806"/>
                    <a:gd name="connsiteY5" fmla="*/ 103881 h 137641"/>
                    <a:gd name="connsiteX6" fmla="*/ 18365 w 21806"/>
                    <a:gd name="connsiteY6" fmla="*/ 121342 h 137641"/>
                    <a:gd name="connsiteX7" fmla="*/ 21024 w 21806"/>
                    <a:gd name="connsiteY7" fmla="*/ 135967 h 137641"/>
                    <a:gd name="connsiteX8" fmla="*/ 17124 w 21806"/>
                    <a:gd name="connsiteY8" fmla="*/ 137474 h 137641"/>
                    <a:gd name="connsiteX9" fmla="*/ 9325 w 21806"/>
                    <a:gd name="connsiteY9" fmla="*/ 124533 h 137641"/>
                    <a:gd name="connsiteX10" fmla="*/ 4272 w 21806"/>
                    <a:gd name="connsiteY10" fmla="*/ 106185 h 137641"/>
                    <a:gd name="connsiteX11" fmla="*/ 18 w 21806"/>
                    <a:gd name="connsiteY11" fmla="*/ 69224 h 137641"/>
                    <a:gd name="connsiteX12" fmla="*/ 3297 w 21806"/>
                    <a:gd name="connsiteY12" fmla="*/ 33504 h 137641"/>
                    <a:gd name="connsiteX13" fmla="*/ 7995 w 21806"/>
                    <a:gd name="connsiteY13" fmla="*/ 15511 h 137641"/>
                    <a:gd name="connsiteX14" fmla="*/ 11186 w 21806"/>
                    <a:gd name="connsiteY14" fmla="*/ 7711 h 137641"/>
                    <a:gd name="connsiteX15" fmla="*/ 18099 w 21806"/>
                    <a:gd name="connsiteY15" fmla="*/ 89 h 137641"/>
                    <a:gd name="connsiteX16" fmla="*/ 18631 w 21806"/>
                    <a:gd name="connsiteY16" fmla="*/ 355 h 137641"/>
                    <a:gd name="connsiteX17" fmla="*/ 18631 w 21806"/>
                    <a:gd name="connsiteY17" fmla="*/ 355 h 137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806" h="137641">
                      <a:moveTo>
                        <a:pt x="18631" y="355"/>
                      </a:moveTo>
                      <a:cubicBezTo>
                        <a:pt x="18099" y="3368"/>
                        <a:pt x="19074" y="6470"/>
                        <a:pt x="18720" y="9484"/>
                      </a:cubicBezTo>
                      <a:cubicBezTo>
                        <a:pt x="18454" y="12054"/>
                        <a:pt x="17479" y="14714"/>
                        <a:pt x="16770" y="17195"/>
                      </a:cubicBezTo>
                      <a:cubicBezTo>
                        <a:pt x="15263" y="22868"/>
                        <a:pt x="13756" y="28541"/>
                        <a:pt x="12693" y="34391"/>
                      </a:cubicBezTo>
                      <a:cubicBezTo>
                        <a:pt x="10565" y="45913"/>
                        <a:pt x="9590" y="57702"/>
                        <a:pt x="9679" y="69490"/>
                      </a:cubicBezTo>
                      <a:cubicBezTo>
                        <a:pt x="9856" y="81013"/>
                        <a:pt x="11097" y="92536"/>
                        <a:pt x="13579" y="103881"/>
                      </a:cubicBezTo>
                      <a:cubicBezTo>
                        <a:pt x="14820" y="109731"/>
                        <a:pt x="16415" y="115581"/>
                        <a:pt x="18365" y="121342"/>
                      </a:cubicBezTo>
                      <a:cubicBezTo>
                        <a:pt x="19961" y="126217"/>
                        <a:pt x="23329" y="131181"/>
                        <a:pt x="21024" y="135967"/>
                      </a:cubicBezTo>
                      <a:cubicBezTo>
                        <a:pt x="20493" y="137208"/>
                        <a:pt x="18454" y="138006"/>
                        <a:pt x="17124" y="137474"/>
                      </a:cubicBezTo>
                      <a:cubicBezTo>
                        <a:pt x="11895" y="135169"/>
                        <a:pt x="11009" y="129585"/>
                        <a:pt x="9325" y="124533"/>
                      </a:cubicBezTo>
                      <a:cubicBezTo>
                        <a:pt x="7286" y="118506"/>
                        <a:pt x="5602" y="112390"/>
                        <a:pt x="4272" y="106185"/>
                      </a:cubicBezTo>
                      <a:cubicBezTo>
                        <a:pt x="1613" y="94042"/>
                        <a:pt x="195" y="81633"/>
                        <a:pt x="18" y="69224"/>
                      </a:cubicBezTo>
                      <a:cubicBezTo>
                        <a:pt x="-159" y="57170"/>
                        <a:pt x="993" y="45204"/>
                        <a:pt x="3297" y="33504"/>
                      </a:cubicBezTo>
                      <a:cubicBezTo>
                        <a:pt x="4538" y="27388"/>
                        <a:pt x="5956" y="21361"/>
                        <a:pt x="7995" y="15511"/>
                      </a:cubicBezTo>
                      <a:cubicBezTo>
                        <a:pt x="8881" y="12941"/>
                        <a:pt x="9856" y="10016"/>
                        <a:pt x="11186" y="7711"/>
                      </a:cubicBezTo>
                      <a:cubicBezTo>
                        <a:pt x="12959" y="4609"/>
                        <a:pt x="15972" y="2925"/>
                        <a:pt x="18099" y="89"/>
                      </a:cubicBezTo>
                      <a:cubicBezTo>
                        <a:pt x="18277" y="-89"/>
                        <a:pt x="18720" y="0"/>
                        <a:pt x="18631" y="355"/>
                      </a:cubicBezTo>
                      <a:lnTo>
                        <a:pt x="18631" y="3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1" name="任意多边形: 形状 530"/>
                <p:cNvSpPr/>
                <p:nvPr>
                  <p:custDataLst>
                    <p:tags r:id="rId273"/>
                  </p:custDataLst>
                </p:nvPr>
              </p:nvSpPr>
              <p:spPr>
                <a:xfrm>
                  <a:off x="9852986" y="3069911"/>
                  <a:ext cx="9452" cy="32163"/>
                </a:xfrm>
                <a:custGeom>
                  <a:avLst/>
                  <a:gdLst>
                    <a:gd name="connsiteX0" fmla="*/ 3464 w 9452"/>
                    <a:gd name="connsiteY0" fmla="*/ 31575 h 32163"/>
                    <a:gd name="connsiteX1" fmla="*/ 7 w 9452"/>
                    <a:gd name="connsiteY1" fmla="*/ 16419 h 32163"/>
                    <a:gd name="connsiteX2" fmla="*/ 628 w 9452"/>
                    <a:gd name="connsiteY2" fmla="*/ 8442 h 32163"/>
                    <a:gd name="connsiteX3" fmla="*/ 1337 w 9452"/>
                    <a:gd name="connsiteY3" fmla="*/ 4719 h 32163"/>
                    <a:gd name="connsiteX4" fmla="*/ 2046 w 9452"/>
                    <a:gd name="connsiteY4" fmla="*/ 2326 h 32163"/>
                    <a:gd name="connsiteX5" fmla="*/ 4084 w 9452"/>
                    <a:gd name="connsiteY5" fmla="*/ 464 h 32163"/>
                    <a:gd name="connsiteX6" fmla="*/ 9225 w 9452"/>
                    <a:gd name="connsiteY6" fmla="*/ 2680 h 32163"/>
                    <a:gd name="connsiteX7" fmla="*/ 7896 w 9452"/>
                    <a:gd name="connsiteY7" fmla="*/ 10392 h 32163"/>
                    <a:gd name="connsiteX8" fmla="*/ 6478 w 9452"/>
                    <a:gd name="connsiteY8" fmla="*/ 17217 h 32163"/>
                    <a:gd name="connsiteX9" fmla="*/ 5503 w 9452"/>
                    <a:gd name="connsiteY9" fmla="*/ 31487 h 32163"/>
                    <a:gd name="connsiteX10" fmla="*/ 3464 w 9452"/>
                    <a:gd name="connsiteY10" fmla="*/ 31575 h 32163"/>
                    <a:gd name="connsiteX11" fmla="*/ 3464 w 9452"/>
                    <a:gd name="connsiteY11" fmla="*/ 31575 h 3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52" h="32163">
                      <a:moveTo>
                        <a:pt x="3464" y="31575"/>
                      </a:moveTo>
                      <a:cubicBezTo>
                        <a:pt x="628" y="26967"/>
                        <a:pt x="-82" y="21648"/>
                        <a:pt x="7" y="16419"/>
                      </a:cubicBezTo>
                      <a:cubicBezTo>
                        <a:pt x="96" y="13760"/>
                        <a:pt x="273" y="11012"/>
                        <a:pt x="628" y="8442"/>
                      </a:cubicBezTo>
                      <a:cubicBezTo>
                        <a:pt x="805" y="7201"/>
                        <a:pt x="1071" y="5960"/>
                        <a:pt x="1337" y="4719"/>
                      </a:cubicBezTo>
                      <a:cubicBezTo>
                        <a:pt x="1514" y="3921"/>
                        <a:pt x="1691" y="3035"/>
                        <a:pt x="2046" y="2326"/>
                      </a:cubicBezTo>
                      <a:cubicBezTo>
                        <a:pt x="2489" y="1528"/>
                        <a:pt x="3287" y="996"/>
                        <a:pt x="4084" y="464"/>
                      </a:cubicBezTo>
                      <a:cubicBezTo>
                        <a:pt x="5946" y="-776"/>
                        <a:pt x="8694" y="642"/>
                        <a:pt x="9225" y="2680"/>
                      </a:cubicBezTo>
                      <a:cubicBezTo>
                        <a:pt x="10023" y="5428"/>
                        <a:pt x="8516" y="7910"/>
                        <a:pt x="7896" y="10392"/>
                      </a:cubicBezTo>
                      <a:cubicBezTo>
                        <a:pt x="7275" y="12607"/>
                        <a:pt x="6744" y="14912"/>
                        <a:pt x="6478" y="17217"/>
                      </a:cubicBezTo>
                      <a:cubicBezTo>
                        <a:pt x="6034" y="21914"/>
                        <a:pt x="6034" y="26789"/>
                        <a:pt x="5503" y="31487"/>
                      </a:cubicBezTo>
                      <a:cubicBezTo>
                        <a:pt x="5325" y="32373"/>
                        <a:pt x="3907" y="32373"/>
                        <a:pt x="3464" y="31575"/>
                      </a:cubicBezTo>
                      <a:lnTo>
                        <a:pt x="3464" y="315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2" name="任意多边形: 形状 531"/>
                <p:cNvSpPr/>
                <p:nvPr>
                  <p:custDataLst>
                    <p:tags r:id="rId274"/>
                  </p:custDataLst>
                </p:nvPr>
              </p:nvSpPr>
              <p:spPr>
                <a:xfrm>
                  <a:off x="8831446" y="3063807"/>
                  <a:ext cx="1030898" cy="7313"/>
                </a:xfrm>
                <a:custGeom>
                  <a:avLst/>
                  <a:gdLst>
                    <a:gd name="connsiteX0" fmla="*/ 1028018 w 1030898"/>
                    <a:gd name="connsiteY0" fmla="*/ 6746 h 7313"/>
                    <a:gd name="connsiteX1" fmla="*/ 827347 w 1030898"/>
                    <a:gd name="connsiteY1" fmla="*/ 7012 h 7313"/>
                    <a:gd name="connsiteX2" fmla="*/ 626676 w 1030898"/>
                    <a:gd name="connsiteY2" fmla="*/ 7100 h 7313"/>
                    <a:gd name="connsiteX3" fmla="*/ 227461 w 1030898"/>
                    <a:gd name="connsiteY3" fmla="*/ 6923 h 7313"/>
                    <a:gd name="connsiteX4" fmla="*/ 114983 w 1030898"/>
                    <a:gd name="connsiteY4" fmla="*/ 6923 h 7313"/>
                    <a:gd name="connsiteX5" fmla="*/ 2504 w 1030898"/>
                    <a:gd name="connsiteY5" fmla="*/ 6214 h 7313"/>
                    <a:gd name="connsiteX6" fmla="*/ 2416 w 1030898"/>
                    <a:gd name="connsiteY6" fmla="*/ 1162 h 7313"/>
                    <a:gd name="connsiteX7" fmla="*/ 203087 w 1030898"/>
                    <a:gd name="connsiteY7" fmla="*/ 453 h 7313"/>
                    <a:gd name="connsiteX8" fmla="*/ 403757 w 1030898"/>
                    <a:gd name="connsiteY8" fmla="*/ 364 h 7313"/>
                    <a:gd name="connsiteX9" fmla="*/ 802972 w 1030898"/>
                    <a:gd name="connsiteY9" fmla="*/ 364 h 7313"/>
                    <a:gd name="connsiteX10" fmla="*/ 1027929 w 1030898"/>
                    <a:gd name="connsiteY10" fmla="*/ 630 h 7313"/>
                    <a:gd name="connsiteX11" fmla="*/ 1028018 w 1030898"/>
                    <a:gd name="connsiteY11" fmla="*/ 6746 h 7313"/>
                    <a:gd name="connsiteX12" fmla="*/ 1028018 w 1030898"/>
                    <a:gd name="connsiteY12" fmla="*/ 6746 h 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898" h="7313">
                      <a:moveTo>
                        <a:pt x="1028018" y="6746"/>
                      </a:moveTo>
                      <a:cubicBezTo>
                        <a:pt x="961186" y="7898"/>
                        <a:pt x="894178" y="6923"/>
                        <a:pt x="827347" y="7012"/>
                      </a:cubicBezTo>
                      <a:cubicBezTo>
                        <a:pt x="760427" y="7012"/>
                        <a:pt x="693507" y="7012"/>
                        <a:pt x="626676" y="7100"/>
                      </a:cubicBezTo>
                      <a:cubicBezTo>
                        <a:pt x="493634" y="7100"/>
                        <a:pt x="360503" y="6923"/>
                        <a:pt x="227461" y="6923"/>
                      </a:cubicBezTo>
                      <a:cubicBezTo>
                        <a:pt x="189969" y="6923"/>
                        <a:pt x="152476" y="7189"/>
                        <a:pt x="114983" y="6923"/>
                      </a:cubicBezTo>
                      <a:cubicBezTo>
                        <a:pt x="77490" y="6657"/>
                        <a:pt x="39997" y="7012"/>
                        <a:pt x="2504" y="6214"/>
                      </a:cubicBezTo>
                      <a:cubicBezTo>
                        <a:pt x="-775" y="6125"/>
                        <a:pt x="-864" y="1251"/>
                        <a:pt x="2416" y="1162"/>
                      </a:cubicBezTo>
                      <a:cubicBezTo>
                        <a:pt x="69247" y="-168"/>
                        <a:pt x="136255" y="453"/>
                        <a:pt x="203087" y="453"/>
                      </a:cubicBezTo>
                      <a:cubicBezTo>
                        <a:pt x="270006" y="453"/>
                        <a:pt x="336926" y="453"/>
                        <a:pt x="403757" y="364"/>
                      </a:cubicBezTo>
                      <a:cubicBezTo>
                        <a:pt x="536799" y="276"/>
                        <a:pt x="669930" y="276"/>
                        <a:pt x="802972" y="364"/>
                      </a:cubicBezTo>
                      <a:cubicBezTo>
                        <a:pt x="877958" y="364"/>
                        <a:pt x="952943" y="-611"/>
                        <a:pt x="1027929" y="630"/>
                      </a:cubicBezTo>
                      <a:cubicBezTo>
                        <a:pt x="1031829" y="719"/>
                        <a:pt x="1031918" y="6657"/>
                        <a:pt x="1028018" y="6746"/>
                      </a:cubicBezTo>
                      <a:lnTo>
                        <a:pt x="1028018" y="67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3" name="任意多边形: 形状 532"/>
                <p:cNvSpPr/>
                <p:nvPr>
                  <p:custDataLst>
                    <p:tags r:id="rId275"/>
                  </p:custDataLst>
                </p:nvPr>
              </p:nvSpPr>
              <p:spPr>
                <a:xfrm>
                  <a:off x="8799064" y="2900849"/>
                  <a:ext cx="35418" cy="170066"/>
                </a:xfrm>
                <a:custGeom>
                  <a:avLst/>
                  <a:gdLst>
                    <a:gd name="connsiteX0" fmla="*/ 35418 w 35418"/>
                    <a:gd name="connsiteY0" fmla="*/ 166867 h 170066"/>
                    <a:gd name="connsiteX1" fmla="*/ 35418 w 35418"/>
                    <a:gd name="connsiteY1" fmla="*/ 167311 h 170066"/>
                    <a:gd name="connsiteX2" fmla="*/ 32670 w 35418"/>
                    <a:gd name="connsiteY2" fmla="*/ 170058 h 170066"/>
                    <a:gd name="connsiteX3" fmla="*/ 20971 w 35418"/>
                    <a:gd name="connsiteY3" fmla="*/ 154458 h 170066"/>
                    <a:gd name="connsiteX4" fmla="*/ 11930 w 35418"/>
                    <a:gd name="connsiteY4" fmla="*/ 132477 h 170066"/>
                    <a:gd name="connsiteX5" fmla="*/ 762 w 35418"/>
                    <a:gd name="connsiteY5" fmla="*/ 83727 h 170066"/>
                    <a:gd name="connsiteX6" fmla="*/ 3066 w 35418"/>
                    <a:gd name="connsiteY6" fmla="*/ 37460 h 170066"/>
                    <a:gd name="connsiteX7" fmla="*/ 9448 w 35418"/>
                    <a:gd name="connsiteY7" fmla="*/ 16098 h 170066"/>
                    <a:gd name="connsiteX8" fmla="*/ 20262 w 35418"/>
                    <a:gd name="connsiteY8" fmla="*/ 55 h 170066"/>
                    <a:gd name="connsiteX9" fmla="*/ 23187 w 35418"/>
                    <a:gd name="connsiteY9" fmla="*/ 1828 h 170066"/>
                    <a:gd name="connsiteX10" fmla="*/ 18134 w 35418"/>
                    <a:gd name="connsiteY10" fmla="*/ 17960 h 170066"/>
                    <a:gd name="connsiteX11" fmla="*/ 11841 w 35418"/>
                    <a:gd name="connsiteY11" fmla="*/ 38169 h 170066"/>
                    <a:gd name="connsiteX12" fmla="*/ 9005 w 35418"/>
                    <a:gd name="connsiteY12" fmla="*/ 80182 h 170066"/>
                    <a:gd name="connsiteX13" fmla="*/ 17957 w 35418"/>
                    <a:gd name="connsiteY13" fmla="*/ 124677 h 170066"/>
                    <a:gd name="connsiteX14" fmla="*/ 25402 w 35418"/>
                    <a:gd name="connsiteY14" fmla="*/ 144974 h 170066"/>
                    <a:gd name="connsiteX15" fmla="*/ 30455 w 35418"/>
                    <a:gd name="connsiteY15" fmla="*/ 156231 h 170066"/>
                    <a:gd name="connsiteX16" fmla="*/ 34266 w 35418"/>
                    <a:gd name="connsiteY16" fmla="*/ 165095 h 170066"/>
                    <a:gd name="connsiteX17" fmla="*/ 35418 w 35418"/>
                    <a:gd name="connsiteY17" fmla="*/ 166867 h 170066"/>
                    <a:gd name="connsiteX18" fmla="*/ 35418 w 35418"/>
                    <a:gd name="connsiteY18" fmla="*/ 166867 h 17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18" h="170066">
                      <a:moveTo>
                        <a:pt x="35418" y="166867"/>
                      </a:moveTo>
                      <a:cubicBezTo>
                        <a:pt x="35418" y="167045"/>
                        <a:pt x="35418" y="167133"/>
                        <a:pt x="35418" y="167311"/>
                      </a:cubicBezTo>
                      <a:cubicBezTo>
                        <a:pt x="35330" y="168906"/>
                        <a:pt x="34266" y="169970"/>
                        <a:pt x="32670" y="170058"/>
                      </a:cubicBezTo>
                      <a:cubicBezTo>
                        <a:pt x="26200" y="170413"/>
                        <a:pt x="23098" y="159068"/>
                        <a:pt x="20971" y="154458"/>
                      </a:cubicBezTo>
                      <a:cubicBezTo>
                        <a:pt x="17691" y="147279"/>
                        <a:pt x="14589" y="139922"/>
                        <a:pt x="11930" y="132477"/>
                      </a:cubicBezTo>
                      <a:cubicBezTo>
                        <a:pt x="6257" y="116700"/>
                        <a:pt x="2357" y="100214"/>
                        <a:pt x="762" y="83727"/>
                      </a:cubicBezTo>
                      <a:cubicBezTo>
                        <a:pt x="-745" y="68216"/>
                        <a:pt x="-36" y="52528"/>
                        <a:pt x="3066" y="37460"/>
                      </a:cubicBezTo>
                      <a:cubicBezTo>
                        <a:pt x="4573" y="30103"/>
                        <a:pt x="6700" y="23012"/>
                        <a:pt x="9448" y="16098"/>
                      </a:cubicBezTo>
                      <a:cubicBezTo>
                        <a:pt x="11487" y="10957"/>
                        <a:pt x="14146" y="1296"/>
                        <a:pt x="20262" y="55"/>
                      </a:cubicBezTo>
                      <a:cubicBezTo>
                        <a:pt x="21502" y="-211"/>
                        <a:pt x="22832" y="499"/>
                        <a:pt x="23187" y="1828"/>
                      </a:cubicBezTo>
                      <a:cubicBezTo>
                        <a:pt x="24871" y="7057"/>
                        <a:pt x="20084" y="13262"/>
                        <a:pt x="18134" y="17960"/>
                      </a:cubicBezTo>
                      <a:cubicBezTo>
                        <a:pt x="15475" y="24519"/>
                        <a:pt x="13437" y="31255"/>
                        <a:pt x="11841" y="38169"/>
                      </a:cubicBezTo>
                      <a:cubicBezTo>
                        <a:pt x="8827" y="51818"/>
                        <a:pt x="8030" y="66000"/>
                        <a:pt x="9005" y="80182"/>
                      </a:cubicBezTo>
                      <a:cubicBezTo>
                        <a:pt x="10068" y="95250"/>
                        <a:pt x="13348" y="110141"/>
                        <a:pt x="17957" y="124677"/>
                      </a:cubicBezTo>
                      <a:cubicBezTo>
                        <a:pt x="20173" y="131502"/>
                        <a:pt x="22655" y="138238"/>
                        <a:pt x="25402" y="144974"/>
                      </a:cubicBezTo>
                      <a:cubicBezTo>
                        <a:pt x="26998" y="148786"/>
                        <a:pt x="28682" y="152508"/>
                        <a:pt x="30455" y="156231"/>
                      </a:cubicBezTo>
                      <a:cubicBezTo>
                        <a:pt x="30986" y="157295"/>
                        <a:pt x="33645" y="164740"/>
                        <a:pt x="34266" y="165095"/>
                      </a:cubicBezTo>
                      <a:cubicBezTo>
                        <a:pt x="34886" y="165272"/>
                        <a:pt x="35418" y="166247"/>
                        <a:pt x="35418" y="166867"/>
                      </a:cubicBezTo>
                      <a:lnTo>
                        <a:pt x="35418" y="1668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4" name="任意多边形: 形状 533"/>
                <p:cNvSpPr/>
                <p:nvPr>
                  <p:custDataLst>
                    <p:tags r:id="rId276"/>
                  </p:custDataLst>
                </p:nvPr>
              </p:nvSpPr>
              <p:spPr>
                <a:xfrm>
                  <a:off x="8761824" y="2887651"/>
                  <a:ext cx="34539" cy="214682"/>
                </a:xfrm>
                <a:custGeom>
                  <a:avLst/>
                  <a:gdLst>
                    <a:gd name="connsiteX0" fmla="*/ 28164 w 34539"/>
                    <a:gd name="connsiteY0" fmla="*/ 755 h 214682"/>
                    <a:gd name="connsiteX1" fmla="*/ 25239 w 34539"/>
                    <a:gd name="connsiteY1" fmla="*/ 12898 h 214682"/>
                    <a:gd name="connsiteX2" fmla="*/ 20275 w 34539"/>
                    <a:gd name="connsiteY2" fmla="*/ 26282 h 214682"/>
                    <a:gd name="connsiteX3" fmla="*/ 13095 w 34539"/>
                    <a:gd name="connsiteY3" fmla="*/ 52075 h 214682"/>
                    <a:gd name="connsiteX4" fmla="*/ 8309 w 34539"/>
                    <a:gd name="connsiteY4" fmla="*/ 107561 h 214682"/>
                    <a:gd name="connsiteX5" fmla="*/ 16552 w 34539"/>
                    <a:gd name="connsiteY5" fmla="*/ 163136 h 214682"/>
                    <a:gd name="connsiteX6" fmla="*/ 25327 w 34539"/>
                    <a:gd name="connsiteY6" fmla="*/ 189194 h 214682"/>
                    <a:gd name="connsiteX7" fmla="*/ 31797 w 34539"/>
                    <a:gd name="connsiteY7" fmla="*/ 203199 h 214682"/>
                    <a:gd name="connsiteX8" fmla="*/ 33747 w 34539"/>
                    <a:gd name="connsiteY8" fmla="*/ 213392 h 214682"/>
                    <a:gd name="connsiteX9" fmla="*/ 30645 w 34539"/>
                    <a:gd name="connsiteY9" fmla="*/ 214633 h 214682"/>
                    <a:gd name="connsiteX10" fmla="*/ 20364 w 34539"/>
                    <a:gd name="connsiteY10" fmla="*/ 198856 h 214682"/>
                    <a:gd name="connsiteX11" fmla="*/ 11854 w 34539"/>
                    <a:gd name="connsiteY11" fmla="*/ 176520 h 214682"/>
                    <a:gd name="connsiteX12" fmla="*/ 2016 w 34539"/>
                    <a:gd name="connsiteY12" fmla="*/ 132645 h 214682"/>
                    <a:gd name="connsiteX13" fmla="*/ 7689 w 34539"/>
                    <a:gd name="connsiteY13" fmla="*/ 42946 h 214682"/>
                    <a:gd name="connsiteX14" fmla="*/ 15754 w 34539"/>
                    <a:gd name="connsiteY14" fmla="*/ 18394 h 214682"/>
                    <a:gd name="connsiteX15" fmla="*/ 27011 w 34539"/>
                    <a:gd name="connsiteY15" fmla="*/ 46 h 214682"/>
                    <a:gd name="connsiteX16" fmla="*/ 28164 w 34539"/>
                    <a:gd name="connsiteY16" fmla="*/ 755 h 214682"/>
                    <a:gd name="connsiteX17" fmla="*/ 28164 w 34539"/>
                    <a:gd name="connsiteY17" fmla="*/ 755 h 21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39" h="214682">
                      <a:moveTo>
                        <a:pt x="28164" y="755"/>
                      </a:moveTo>
                      <a:cubicBezTo>
                        <a:pt x="28518" y="4921"/>
                        <a:pt x="26568" y="9176"/>
                        <a:pt x="25239" y="12898"/>
                      </a:cubicBezTo>
                      <a:cubicBezTo>
                        <a:pt x="23643" y="17330"/>
                        <a:pt x="21870" y="21762"/>
                        <a:pt x="20275" y="26282"/>
                      </a:cubicBezTo>
                      <a:cubicBezTo>
                        <a:pt x="17350" y="34703"/>
                        <a:pt x="14957" y="43389"/>
                        <a:pt x="13095" y="52075"/>
                      </a:cubicBezTo>
                      <a:cubicBezTo>
                        <a:pt x="9284" y="70068"/>
                        <a:pt x="7777" y="88948"/>
                        <a:pt x="8309" y="107561"/>
                      </a:cubicBezTo>
                      <a:cubicBezTo>
                        <a:pt x="8841" y="126263"/>
                        <a:pt x="11589" y="144877"/>
                        <a:pt x="16552" y="163136"/>
                      </a:cubicBezTo>
                      <a:cubicBezTo>
                        <a:pt x="18945" y="171999"/>
                        <a:pt x="21870" y="180685"/>
                        <a:pt x="25327" y="189194"/>
                      </a:cubicBezTo>
                      <a:cubicBezTo>
                        <a:pt x="27277" y="193981"/>
                        <a:pt x="29404" y="198590"/>
                        <a:pt x="31797" y="203199"/>
                      </a:cubicBezTo>
                      <a:cubicBezTo>
                        <a:pt x="33659" y="206744"/>
                        <a:pt x="35697" y="209669"/>
                        <a:pt x="33747" y="213392"/>
                      </a:cubicBezTo>
                      <a:cubicBezTo>
                        <a:pt x="33127" y="214544"/>
                        <a:pt x="31797" y="214810"/>
                        <a:pt x="30645" y="214633"/>
                      </a:cubicBezTo>
                      <a:cubicBezTo>
                        <a:pt x="24707" y="213569"/>
                        <a:pt x="22402" y="203731"/>
                        <a:pt x="20364" y="198856"/>
                      </a:cubicBezTo>
                      <a:cubicBezTo>
                        <a:pt x="17173" y="191499"/>
                        <a:pt x="14336" y="184142"/>
                        <a:pt x="11854" y="176520"/>
                      </a:cubicBezTo>
                      <a:cubicBezTo>
                        <a:pt x="7157" y="162161"/>
                        <a:pt x="3966" y="147536"/>
                        <a:pt x="2016" y="132645"/>
                      </a:cubicBezTo>
                      <a:cubicBezTo>
                        <a:pt x="-1973" y="102420"/>
                        <a:pt x="-23" y="72018"/>
                        <a:pt x="7689" y="42946"/>
                      </a:cubicBezTo>
                      <a:cubicBezTo>
                        <a:pt x="9904" y="34614"/>
                        <a:pt x="12652" y="26371"/>
                        <a:pt x="15754" y="18394"/>
                      </a:cubicBezTo>
                      <a:cubicBezTo>
                        <a:pt x="18148" y="12278"/>
                        <a:pt x="21161" y="3592"/>
                        <a:pt x="27011" y="46"/>
                      </a:cubicBezTo>
                      <a:cubicBezTo>
                        <a:pt x="27632" y="-131"/>
                        <a:pt x="28164" y="223"/>
                        <a:pt x="28164" y="755"/>
                      </a:cubicBezTo>
                      <a:lnTo>
                        <a:pt x="28164" y="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5" name="任意多边形: 形状 534"/>
                <p:cNvSpPr/>
                <p:nvPr>
                  <p:custDataLst>
                    <p:tags r:id="rId277"/>
                  </p:custDataLst>
                </p:nvPr>
              </p:nvSpPr>
              <p:spPr>
                <a:xfrm>
                  <a:off x="8819015" y="2903612"/>
                  <a:ext cx="1037768" cy="11424"/>
                </a:xfrm>
                <a:custGeom>
                  <a:avLst/>
                  <a:gdLst>
                    <a:gd name="connsiteX0" fmla="*/ 3767 w 1037768"/>
                    <a:gd name="connsiteY0" fmla="*/ 1723 h 11424"/>
                    <a:gd name="connsiteX1" fmla="*/ 105344 w 1037768"/>
                    <a:gd name="connsiteY1" fmla="*/ 39 h 11424"/>
                    <a:gd name="connsiteX2" fmla="*/ 204704 w 1037768"/>
                    <a:gd name="connsiteY2" fmla="*/ 39 h 11424"/>
                    <a:gd name="connsiteX3" fmla="*/ 405729 w 1037768"/>
                    <a:gd name="connsiteY3" fmla="*/ 39 h 11424"/>
                    <a:gd name="connsiteX4" fmla="*/ 807780 w 1037768"/>
                    <a:gd name="connsiteY4" fmla="*/ 305 h 11424"/>
                    <a:gd name="connsiteX5" fmla="*/ 1033092 w 1037768"/>
                    <a:gd name="connsiteY5" fmla="*/ 926 h 11424"/>
                    <a:gd name="connsiteX6" fmla="*/ 1033269 w 1037768"/>
                    <a:gd name="connsiteY6" fmla="*/ 10410 h 11424"/>
                    <a:gd name="connsiteX7" fmla="*/ 631307 w 1037768"/>
                    <a:gd name="connsiteY7" fmla="*/ 11385 h 11424"/>
                    <a:gd name="connsiteX8" fmla="*/ 229256 w 1037768"/>
                    <a:gd name="connsiteY8" fmla="*/ 11385 h 11424"/>
                    <a:gd name="connsiteX9" fmla="*/ 116600 w 1037768"/>
                    <a:gd name="connsiteY9" fmla="*/ 11385 h 11424"/>
                    <a:gd name="connsiteX10" fmla="*/ 3945 w 1037768"/>
                    <a:gd name="connsiteY10" fmla="*/ 9701 h 11424"/>
                    <a:gd name="connsiteX11" fmla="*/ 3767 w 1037768"/>
                    <a:gd name="connsiteY11" fmla="*/ 1723 h 11424"/>
                    <a:gd name="connsiteX12" fmla="*/ 3767 w 1037768"/>
                    <a:gd name="connsiteY12" fmla="*/ 1723 h 1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7768" h="11424">
                      <a:moveTo>
                        <a:pt x="3767" y="1723"/>
                      </a:moveTo>
                      <a:cubicBezTo>
                        <a:pt x="37537" y="-404"/>
                        <a:pt x="71485" y="128"/>
                        <a:pt x="105344" y="39"/>
                      </a:cubicBezTo>
                      <a:cubicBezTo>
                        <a:pt x="138493" y="-49"/>
                        <a:pt x="171643" y="39"/>
                        <a:pt x="204704" y="39"/>
                      </a:cubicBezTo>
                      <a:cubicBezTo>
                        <a:pt x="271713" y="39"/>
                        <a:pt x="338721" y="39"/>
                        <a:pt x="405729" y="39"/>
                      </a:cubicBezTo>
                      <a:cubicBezTo>
                        <a:pt x="539746" y="39"/>
                        <a:pt x="673763" y="39"/>
                        <a:pt x="807780" y="305"/>
                      </a:cubicBezTo>
                      <a:cubicBezTo>
                        <a:pt x="882855" y="483"/>
                        <a:pt x="958017" y="926"/>
                        <a:pt x="1033092" y="926"/>
                      </a:cubicBezTo>
                      <a:cubicBezTo>
                        <a:pt x="1039208" y="926"/>
                        <a:pt x="1039385" y="10410"/>
                        <a:pt x="1033269" y="10410"/>
                      </a:cubicBezTo>
                      <a:cubicBezTo>
                        <a:pt x="899252" y="10498"/>
                        <a:pt x="765324" y="11296"/>
                        <a:pt x="631307" y="11385"/>
                      </a:cubicBezTo>
                      <a:cubicBezTo>
                        <a:pt x="497290" y="11385"/>
                        <a:pt x="363273" y="11385"/>
                        <a:pt x="229256" y="11385"/>
                      </a:cubicBezTo>
                      <a:cubicBezTo>
                        <a:pt x="191675" y="11385"/>
                        <a:pt x="154182" y="11473"/>
                        <a:pt x="116600" y="11385"/>
                      </a:cubicBezTo>
                      <a:cubicBezTo>
                        <a:pt x="79108" y="11296"/>
                        <a:pt x="41437" y="12005"/>
                        <a:pt x="3945" y="9701"/>
                      </a:cubicBezTo>
                      <a:cubicBezTo>
                        <a:pt x="-1285" y="9346"/>
                        <a:pt x="-1285" y="1989"/>
                        <a:pt x="3767" y="1723"/>
                      </a:cubicBezTo>
                      <a:lnTo>
                        <a:pt x="3767" y="17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6" name="任意多边形: 形状 535"/>
                <p:cNvSpPr/>
                <p:nvPr>
                  <p:custDataLst>
                    <p:tags r:id="rId278"/>
                  </p:custDataLst>
                </p:nvPr>
              </p:nvSpPr>
              <p:spPr>
                <a:xfrm>
                  <a:off x="9851652" y="2876141"/>
                  <a:ext cx="6526" cy="40772"/>
                </a:xfrm>
                <a:custGeom>
                  <a:avLst/>
                  <a:gdLst>
                    <a:gd name="connsiteX0" fmla="*/ 4621 w 6526"/>
                    <a:gd name="connsiteY0" fmla="*/ 32563 h 40772"/>
                    <a:gd name="connsiteX1" fmla="*/ 5951 w 6526"/>
                    <a:gd name="connsiteY1" fmla="*/ 37615 h 40772"/>
                    <a:gd name="connsiteX2" fmla="*/ 810 w 6526"/>
                    <a:gd name="connsiteY2" fmla="*/ 38147 h 40772"/>
                    <a:gd name="connsiteX3" fmla="*/ 455 w 6526"/>
                    <a:gd name="connsiteY3" fmla="*/ 19356 h 40772"/>
                    <a:gd name="connsiteX4" fmla="*/ 367 w 6526"/>
                    <a:gd name="connsiteY4" fmla="*/ 9961 h 40772"/>
                    <a:gd name="connsiteX5" fmla="*/ 544 w 6526"/>
                    <a:gd name="connsiteY5" fmla="*/ 5529 h 40772"/>
                    <a:gd name="connsiteX6" fmla="*/ 2139 w 6526"/>
                    <a:gd name="connsiteY6" fmla="*/ 920 h 40772"/>
                    <a:gd name="connsiteX7" fmla="*/ 4710 w 6526"/>
                    <a:gd name="connsiteY7" fmla="*/ 1008 h 40772"/>
                    <a:gd name="connsiteX8" fmla="*/ 6305 w 6526"/>
                    <a:gd name="connsiteY8" fmla="*/ 5706 h 40772"/>
                    <a:gd name="connsiteX9" fmla="*/ 6482 w 6526"/>
                    <a:gd name="connsiteY9" fmla="*/ 10138 h 40772"/>
                    <a:gd name="connsiteX10" fmla="*/ 6394 w 6526"/>
                    <a:gd name="connsiteY10" fmla="*/ 19533 h 40772"/>
                    <a:gd name="connsiteX11" fmla="*/ 5951 w 6526"/>
                    <a:gd name="connsiteY11" fmla="*/ 38324 h 40772"/>
                    <a:gd name="connsiteX12" fmla="*/ 721 w 6526"/>
                    <a:gd name="connsiteY12" fmla="*/ 38236 h 40772"/>
                    <a:gd name="connsiteX13" fmla="*/ 12 w 6526"/>
                    <a:gd name="connsiteY13" fmla="*/ 33715 h 40772"/>
                    <a:gd name="connsiteX14" fmla="*/ 4621 w 6526"/>
                    <a:gd name="connsiteY14" fmla="*/ 32563 h 40772"/>
                    <a:gd name="connsiteX15" fmla="*/ 4621 w 6526"/>
                    <a:gd name="connsiteY15" fmla="*/ 32563 h 4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26" h="40772">
                      <a:moveTo>
                        <a:pt x="4621" y="32563"/>
                      </a:moveTo>
                      <a:cubicBezTo>
                        <a:pt x="5064" y="34247"/>
                        <a:pt x="5508" y="35931"/>
                        <a:pt x="5951" y="37615"/>
                      </a:cubicBezTo>
                      <a:cubicBezTo>
                        <a:pt x="4267" y="37792"/>
                        <a:pt x="2494" y="37969"/>
                        <a:pt x="810" y="38147"/>
                      </a:cubicBezTo>
                      <a:cubicBezTo>
                        <a:pt x="278" y="31854"/>
                        <a:pt x="455" y="25561"/>
                        <a:pt x="455" y="19356"/>
                      </a:cubicBezTo>
                      <a:cubicBezTo>
                        <a:pt x="455" y="16254"/>
                        <a:pt x="367" y="13063"/>
                        <a:pt x="367" y="9961"/>
                      </a:cubicBezTo>
                      <a:cubicBezTo>
                        <a:pt x="367" y="8543"/>
                        <a:pt x="189" y="6947"/>
                        <a:pt x="544" y="5529"/>
                      </a:cubicBezTo>
                      <a:cubicBezTo>
                        <a:pt x="987" y="3933"/>
                        <a:pt x="1696" y="2515"/>
                        <a:pt x="2139" y="920"/>
                      </a:cubicBezTo>
                      <a:cubicBezTo>
                        <a:pt x="2494" y="-321"/>
                        <a:pt x="4355" y="-321"/>
                        <a:pt x="4710" y="1008"/>
                      </a:cubicBezTo>
                      <a:cubicBezTo>
                        <a:pt x="5153" y="2604"/>
                        <a:pt x="5862" y="4111"/>
                        <a:pt x="6305" y="5706"/>
                      </a:cubicBezTo>
                      <a:cubicBezTo>
                        <a:pt x="6660" y="7124"/>
                        <a:pt x="6482" y="8720"/>
                        <a:pt x="6482" y="10138"/>
                      </a:cubicBezTo>
                      <a:cubicBezTo>
                        <a:pt x="6482" y="13240"/>
                        <a:pt x="6394" y="16431"/>
                        <a:pt x="6394" y="19533"/>
                      </a:cubicBezTo>
                      <a:cubicBezTo>
                        <a:pt x="6305" y="25826"/>
                        <a:pt x="6571" y="32120"/>
                        <a:pt x="5951" y="38324"/>
                      </a:cubicBezTo>
                      <a:cubicBezTo>
                        <a:pt x="5685" y="41604"/>
                        <a:pt x="1164" y="41604"/>
                        <a:pt x="721" y="38236"/>
                      </a:cubicBezTo>
                      <a:cubicBezTo>
                        <a:pt x="544" y="36729"/>
                        <a:pt x="278" y="35222"/>
                        <a:pt x="12" y="33715"/>
                      </a:cubicBezTo>
                      <a:cubicBezTo>
                        <a:pt x="-254" y="30879"/>
                        <a:pt x="3912" y="29638"/>
                        <a:pt x="4621" y="32563"/>
                      </a:cubicBezTo>
                      <a:lnTo>
                        <a:pt x="4621" y="32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7" name="任意多边形: 形状 536"/>
                <p:cNvSpPr/>
                <p:nvPr>
                  <p:custDataLst>
                    <p:tags r:id="rId279"/>
                  </p:custDataLst>
                </p:nvPr>
              </p:nvSpPr>
              <p:spPr>
                <a:xfrm>
                  <a:off x="8790496" y="2869135"/>
                  <a:ext cx="1069866" cy="9383"/>
                </a:xfrm>
                <a:custGeom>
                  <a:avLst/>
                  <a:gdLst>
                    <a:gd name="connsiteX0" fmla="*/ 1068258 w 1069866"/>
                    <a:gd name="connsiteY0" fmla="*/ 6951 h 9383"/>
                    <a:gd name="connsiteX1" fmla="*/ 1016850 w 1069866"/>
                    <a:gd name="connsiteY1" fmla="*/ 9345 h 9383"/>
                    <a:gd name="connsiteX2" fmla="*/ 964909 w 1069866"/>
                    <a:gd name="connsiteY2" fmla="*/ 9345 h 9383"/>
                    <a:gd name="connsiteX3" fmla="*/ 859965 w 1069866"/>
                    <a:gd name="connsiteY3" fmla="*/ 9345 h 9383"/>
                    <a:gd name="connsiteX4" fmla="*/ 652292 w 1069866"/>
                    <a:gd name="connsiteY4" fmla="*/ 9345 h 9383"/>
                    <a:gd name="connsiteX5" fmla="*/ 236945 w 1069866"/>
                    <a:gd name="connsiteY5" fmla="*/ 9256 h 9383"/>
                    <a:gd name="connsiteX6" fmla="*/ 2770 w 1069866"/>
                    <a:gd name="connsiteY6" fmla="*/ 7572 h 9383"/>
                    <a:gd name="connsiteX7" fmla="*/ 2682 w 1069866"/>
                    <a:gd name="connsiteY7" fmla="*/ 1899 h 9383"/>
                    <a:gd name="connsiteX8" fmla="*/ 210355 w 1069866"/>
                    <a:gd name="connsiteY8" fmla="*/ 215 h 9383"/>
                    <a:gd name="connsiteX9" fmla="*/ 418028 w 1069866"/>
                    <a:gd name="connsiteY9" fmla="*/ 126 h 9383"/>
                    <a:gd name="connsiteX10" fmla="*/ 833374 w 1069866"/>
                    <a:gd name="connsiteY10" fmla="*/ 38 h 9383"/>
                    <a:gd name="connsiteX11" fmla="*/ 950461 w 1069866"/>
                    <a:gd name="connsiteY11" fmla="*/ 38 h 9383"/>
                    <a:gd name="connsiteX12" fmla="*/ 1007897 w 1069866"/>
                    <a:gd name="connsiteY12" fmla="*/ 38 h 9383"/>
                    <a:gd name="connsiteX13" fmla="*/ 1067638 w 1069866"/>
                    <a:gd name="connsiteY13" fmla="*/ 2431 h 9383"/>
                    <a:gd name="connsiteX14" fmla="*/ 1068258 w 1069866"/>
                    <a:gd name="connsiteY14" fmla="*/ 6951 h 9383"/>
                    <a:gd name="connsiteX15" fmla="*/ 1068258 w 1069866"/>
                    <a:gd name="connsiteY15" fmla="*/ 6951 h 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69866" h="9383">
                      <a:moveTo>
                        <a:pt x="1068258" y="6951"/>
                      </a:moveTo>
                      <a:cubicBezTo>
                        <a:pt x="1051240" y="9522"/>
                        <a:pt x="1034133" y="9256"/>
                        <a:pt x="1016850" y="9345"/>
                      </a:cubicBezTo>
                      <a:cubicBezTo>
                        <a:pt x="999565" y="9433"/>
                        <a:pt x="982282" y="9345"/>
                        <a:pt x="964909" y="9345"/>
                      </a:cubicBezTo>
                      <a:cubicBezTo>
                        <a:pt x="929898" y="9345"/>
                        <a:pt x="894976" y="9345"/>
                        <a:pt x="859965" y="9345"/>
                      </a:cubicBezTo>
                      <a:cubicBezTo>
                        <a:pt x="790740" y="9345"/>
                        <a:pt x="721516" y="9345"/>
                        <a:pt x="652292" y="9345"/>
                      </a:cubicBezTo>
                      <a:cubicBezTo>
                        <a:pt x="513843" y="9345"/>
                        <a:pt x="375394" y="9345"/>
                        <a:pt x="236945" y="9256"/>
                      </a:cubicBezTo>
                      <a:cubicBezTo>
                        <a:pt x="158946" y="9167"/>
                        <a:pt x="80858" y="10054"/>
                        <a:pt x="2770" y="7572"/>
                      </a:cubicBezTo>
                      <a:cubicBezTo>
                        <a:pt x="-864" y="7483"/>
                        <a:pt x="-952" y="2076"/>
                        <a:pt x="2682" y="1899"/>
                      </a:cubicBezTo>
                      <a:cubicBezTo>
                        <a:pt x="71817" y="-317"/>
                        <a:pt x="141042" y="304"/>
                        <a:pt x="210355" y="215"/>
                      </a:cubicBezTo>
                      <a:cubicBezTo>
                        <a:pt x="279579" y="215"/>
                        <a:pt x="348804" y="126"/>
                        <a:pt x="418028" y="126"/>
                      </a:cubicBezTo>
                      <a:cubicBezTo>
                        <a:pt x="556477" y="126"/>
                        <a:pt x="694925" y="38"/>
                        <a:pt x="833374" y="38"/>
                      </a:cubicBezTo>
                      <a:cubicBezTo>
                        <a:pt x="872373" y="38"/>
                        <a:pt x="911462" y="38"/>
                        <a:pt x="950461" y="38"/>
                      </a:cubicBezTo>
                      <a:cubicBezTo>
                        <a:pt x="969607" y="38"/>
                        <a:pt x="988752" y="38"/>
                        <a:pt x="1007897" y="38"/>
                      </a:cubicBezTo>
                      <a:cubicBezTo>
                        <a:pt x="1027840" y="38"/>
                        <a:pt x="1047783" y="-494"/>
                        <a:pt x="1067638" y="2431"/>
                      </a:cubicBezTo>
                      <a:cubicBezTo>
                        <a:pt x="1069853" y="2874"/>
                        <a:pt x="1071006" y="6597"/>
                        <a:pt x="1068258" y="6951"/>
                      </a:cubicBezTo>
                      <a:lnTo>
                        <a:pt x="1068258" y="69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8" name="任意多边形: 形状 537"/>
                <p:cNvSpPr/>
                <p:nvPr>
                  <p:custDataLst>
                    <p:tags r:id="rId280"/>
                  </p:custDataLst>
                </p:nvPr>
              </p:nvSpPr>
              <p:spPr>
                <a:xfrm>
                  <a:off x="8771778" y="2869774"/>
                  <a:ext cx="24743" cy="45596"/>
                </a:xfrm>
                <a:custGeom>
                  <a:avLst/>
                  <a:gdLst>
                    <a:gd name="connsiteX0" fmla="*/ 15727 w 24743"/>
                    <a:gd name="connsiteY0" fmla="*/ 10123 h 45596"/>
                    <a:gd name="connsiteX1" fmla="*/ 15284 w 24743"/>
                    <a:gd name="connsiteY1" fmla="*/ 7819 h 45596"/>
                    <a:gd name="connsiteX2" fmla="*/ 15284 w 24743"/>
                    <a:gd name="connsiteY2" fmla="*/ 5603 h 45596"/>
                    <a:gd name="connsiteX3" fmla="*/ 19627 w 24743"/>
                    <a:gd name="connsiteY3" fmla="*/ 107 h 45596"/>
                    <a:gd name="connsiteX4" fmla="*/ 24236 w 24743"/>
                    <a:gd name="connsiteY4" fmla="*/ 5957 h 45596"/>
                    <a:gd name="connsiteX5" fmla="*/ 13423 w 24743"/>
                    <a:gd name="connsiteY5" fmla="*/ 25103 h 45596"/>
                    <a:gd name="connsiteX6" fmla="*/ 9523 w 24743"/>
                    <a:gd name="connsiteY6" fmla="*/ 34675 h 45596"/>
                    <a:gd name="connsiteX7" fmla="*/ 7484 w 24743"/>
                    <a:gd name="connsiteY7" fmla="*/ 40171 h 45596"/>
                    <a:gd name="connsiteX8" fmla="*/ 4027 w 24743"/>
                    <a:gd name="connsiteY8" fmla="*/ 44603 h 45596"/>
                    <a:gd name="connsiteX9" fmla="*/ 5623 w 24743"/>
                    <a:gd name="connsiteY9" fmla="*/ 43362 h 45596"/>
                    <a:gd name="connsiteX10" fmla="*/ 5002 w 24743"/>
                    <a:gd name="connsiteY10" fmla="*/ 44514 h 45596"/>
                    <a:gd name="connsiteX11" fmla="*/ 570 w 24743"/>
                    <a:gd name="connsiteY11" fmla="*/ 43184 h 45596"/>
                    <a:gd name="connsiteX12" fmla="*/ 482 w 24743"/>
                    <a:gd name="connsiteY12" fmla="*/ 41855 h 45596"/>
                    <a:gd name="connsiteX13" fmla="*/ 1280 w 24743"/>
                    <a:gd name="connsiteY13" fmla="*/ 43805 h 45596"/>
                    <a:gd name="connsiteX14" fmla="*/ 1545 w 24743"/>
                    <a:gd name="connsiteY14" fmla="*/ 32282 h 45596"/>
                    <a:gd name="connsiteX15" fmla="*/ 5623 w 24743"/>
                    <a:gd name="connsiteY15" fmla="*/ 20848 h 45596"/>
                    <a:gd name="connsiteX16" fmla="*/ 17854 w 24743"/>
                    <a:gd name="connsiteY16" fmla="*/ 994 h 45596"/>
                    <a:gd name="connsiteX17" fmla="*/ 20779 w 24743"/>
                    <a:gd name="connsiteY17" fmla="*/ 7730 h 45596"/>
                    <a:gd name="connsiteX18" fmla="*/ 18386 w 24743"/>
                    <a:gd name="connsiteY18" fmla="*/ 7376 h 45596"/>
                    <a:gd name="connsiteX19" fmla="*/ 20070 w 24743"/>
                    <a:gd name="connsiteY19" fmla="*/ 7376 h 45596"/>
                    <a:gd name="connsiteX20" fmla="*/ 18741 w 24743"/>
                    <a:gd name="connsiteY20" fmla="*/ 7730 h 45596"/>
                    <a:gd name="connsiteX21" fmla="*/ 17234 w 24743"/>
                    <a:gd name="connsiteY21" fmla="*/ 7641 h 45596"/>
                    <a:gd name="connsiteX22" fmla="*/ 17500 w 24743"/>
                    <a:gd name="connsiteY22" fmla="*/ 8262 h 45596"/>
                    <a:gd name="connsiteX23" fmla="*/ 17145 w 24743"/>
                    <a:gd name="connsiteY23" fmla="*/ 9769 h 45596"/>
                    <a:gd name="connsiteX24" fmla="*/ 15727 w 24743"/>
                    <a:gd name="connsiteY24" fmla="*/ 10123 h 45596"/>
                    <a:gd name="connsiteX25" fmla="*/ 15727 w 24743"/>
                    <a:gd name="connsiteY25" fmla="*/ 10123 h 4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743" h="45596">
                      <a:moveTo>
                        <a:pt x="15727" y="10123"/>
                      </a:moveTo>
                      <a:cubicBezTo>
                        <a:pt x="15373" y="9326"/>
                        <a:pt x="15195" y="8705"/>
                        <a:pt x="15284" y="7819"/>
                      </a:cubicBezTo>
                      <a:cubicBezTo>
                        <a:pt x="15373" y="6844"/>
                        <a:pt x="15373" y="6578"/>
                        <a:pt x="15284" y="5603"/>
                      </a:cubicBezTo>
                      <a:cubicBezTo>
                        <a:pt x="14929" y="3121"/>
                        <a:pt x="17411" y="639"/>
                        <a:pt x="19627" y="107"/>
                      </a:cubicBezTo>
                      <a:cubicBezTo>
                        <a:pt x="22818" y="-690"/>
                        <a:pt x="26009" y="3121"/>
                        <a:pt x="24236" y="5957"/>
                      </a:cubicBezTo>
                      <a:cubicBezTo>
                        <a:pt x="20336" y="12251"/>
                        <a:pt x="16348" y="18278"/>
                        <a:pt x="13423" y="25103"/>
                      </a:cubicBezTo>
                      <a:cubicBezTo>
                        <a:pt x="12004" y="28205"/>
                        <a:pt x="10764" y="31484"/>
                        <a:pt x="9523" y="34675"/>
                      </a:cubicBezTo>
                      <a:cubicBezTo>
                        <a:pt x="8814" y="36537"/>
                        <a:pt x="8282" y="38398"/>
                        <a:pt x="7484" y="40171"/>
                      </a:cubicBezTo>
                      <a:cubicBezTo>
                        <a:pt x="6686" y="42209"/>
                        <a:pt x="6243" y="43716"/>
                        <a:pt x="4027" y="44603"/>
                      </a:cubicBezTo>
                      <a:cubicBezTo>
                        <a:pt x="4559" y="44159"/>
                        <a:pt x="5091" y="43805"/>
                        <a:pt x="5623" y="43362"/>
                      </a:cubicBezTo>
                      <a:cubicBezTo>
                        <a:pt x="5445" y="43716"/>
                        <a:pt x="5180" y="44071"/>
                        <a:pt x="5002" y="44514"/>
                      </a:cubicBezTo>
                      <a:cubicBezTo>
                        <a:pt x="3850" y="46552"/>
                        <a:pt x="748" y="45489"/>
                        <a:pt x="570" y="43184"/>
                      </a:cubicBezTo>
                      <a:cubicBezTo>
                        <a:pt x="570" y="42741"/>
                        <a:pt x="482" y="42298"/>
                        <a:pt x="482" y="41855"/>
                      </a:cubicBezTo>
                      <a:cubicBezTo>
                        <a:pt x="748" y="42475"/>
                        <a:pt x="1014" y="43184"/>
                        <a:pt x="1280" y="43805"/>
                      </a:cubicBezTo>
                      <a:cubicBezTo>
                        <a:pt x="-1291" y="40791"/>
                        <a:pt x="659" y="35650"/>
                        <a:pt x="1545" y="32282"/>
                      </a:cubicBezTo>
                      <a:cubicBezTo>
                        <a:pt x="2520" y="28294"/>
                        <a:pt x="3939" y="24571"/>
                        <a:pt x="5623" y="20848"/>
                      </a:cubicBezTo>
                      <a:cubicBezTo>
                        <a:pt x="8814" y="13846"/>
                        <a:pt x="12714" y="6755"/>
                        <a:pt x="17854" y="994"/>
                      </a:cubicBezTo>
                      <a:cubicBezTo>
                        <a:pt x="18829" y="3210"/>
                        <a:pt x="19804" y="5514"/>
                        <a:pt x="20779" y="7730"/>
                      </a:cubicBezTo>
                      <a:cubicBezTo>
                        <a:pt x="19893" y="7819"/>
                        <a:pt x="19184" y="7641"/>
                        <a:pt x="18386" y="7376"/>
                      </a:cubicBezTo>
                      <a:cubicBezTo>
                        <a:pt x="18918" y="7376"/>
                        <a:pt x="19538" y="7376"/>
                        <a:pt x="20070" y="7376"/>
                      </a:cubicBezTo>
                      <a:cubicBezTo>
                        <a:pt x="19627" y="7464"/>
                        <a:pt x="19184" y="7641"/>
                        <a:pt x="18741" y="7730"/>
                      </a:cubicBezTo>
                      <a:cubicBezTo>
                        <a:pt x="18298" y="7819"/>
                        <a:pt x="17588" y="7641"/>
                        <a:pt x="17234" y="7641"/>
                      </a:cubicBezTo>
                      <a:cubicBezTo>
                        <a:pt x="18032" y="7464"/>
                        <a:pt x="17588" y="7641"/>
                        <a:pt x="17500" y="8262"/>
                      </a:cubicBezTo>
                      <a:cubicBezTo>
                        <a:pt x="17411" y="8794"/>
                        <a:pt x="17234" y="9237"/>
                        <a:pt x="17145" y="9769"/>
                      </a:cubicBezTo>
                      <a:cubicBezTo>
                        <a:pt x="16879" y="10478"/>
                        <a:pt x="15993" y="10655"/>
                        <a:pt x="15727" y="10123"/>
                      </a:cubicBezTo>
                      <a:lnTo>
                        <a:pt x="15727" y="101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39" name="任意多边形: 形状 538"/>
                <p:cNvSpPr/>
                <p:nvPr>
                  <p:custDataLst>
                    <p:tags r:id="rId281"/>
                  </p:custDataLst>
                </p:nvPr>
              </p:nvSpPr>
              <p:spPr>
                <a:xfrm>
                  <a:off x="8283180" y="2865823"/>
                  <a:ext cx="507184" cy="8429"/>
                </a:xfrm>
                <a:custGeom>
                  <a:avLst/>
                  <a:gdLst>
                    <a:gd name="connsiteX0" fmla="*/ 506453 w 507184"/>
                    <a:gd name="connsiteY0" fmla="*/ 5388 h 8429"/>
                    <a:gd name="connsiteX1" fmla="*/ 484206 w 507184"/>
                    <a:gd name="connsiteY1" fmla="*/ 7072 h 8429"/>
                    <a:gd name="connsiteX2" fmla="*/ 457792 w 507184"/>
                    <a:gd name="connsiteY2" fmla="*/ 7869 h 8429"/>
                    <a:gd name="connsiteX3" fmla="*/ 409309 w 507184"/>
                    <a:gd name="connsiteY3" fmla="*/ 8224 h 8429"/>
                    <a:gd name="connsiteX4" fmla="*/ 311189 w 507184"/>
                    <a:gd name="connsiteY4" fmla="*/ 8401 h 8429"/>
                    <a:gd name="connsiteX5" fmla="*/ 113886 w 507184"/>
                    <a:gd name="connsiteY5" fmla="*/ 8401 h 8429"/>
                    <a:gd name="connsiteX6" fmla="*/ 3712 w 507184"/>
                    <a:gd name="connsiteY6" fmla="*/ 8047 h 8429"/>
                    <a:gd name="connsiteX7" fmla="*/ 3535 w 507184"/>
                    <a:gd name="connsiteY7" fmla="*/ 513 h 8429"/>
                    <a:gd name="connsiteX8" fmla="*/ 200838 w 507184"/>
                    <a:gd name="connsiteY8" fmla="*/ 158 h 8429"/>
                    <a:gd name="connsiteX9" fmla="*/ 398140 w 507184"/>
                    <a:gd name="connsiteY9" fmla="*/ 336 h 8429"/>
                    <a:gd name="connsiteX10" fmla="*/ 452119 w 507184"/>
                    <a:gd name="connsiteY10" fmla="*/ 690 h 8429"/>
                    <a:gd name="connsiteX11" fmla="*/ 479685 w 507184"/>
                    <a:gd name="connsiteY11" fmla="*/ 1399 h 8429"/>
                    <a:gd name="connsiteX12" fmla="*/ 506453 w 507184"/>
                    <a:gd name="connsiteY12" fmla="*/ 3261 h 8429"/>
                    <a:gd name="connsiteX13" fmla="*/ 506453 w 507184"/>
                    <a:gd name="connsiteY13" fmla="*/ 5388 h 8429"/>
                    <a:gd name="connsiteX14" fmla="*/ 506453 w 507184"/>
                    <a:gd name="connsiteY14" fmla="*/ 5388 h 8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7184" h="8429">
                      <a:moveTo>
                        <a:pt x="506453" y="5388"/>
                      </a:moveTo>
                      <a:cubicBezTo>
                        <a:pt x="499185" y="6806"/>
                        <a:pt x="491651" y="6717"/>
                        <a:pt x="484206" y="7072"/>
                      </a:cubicBezTo>
                      <a:cubicBezTo>
                        <a:pt x="475431" y="7426"/>
                        <a:pt x="466567" y="7781"/>
                        <a:pt x="457792" y="7869"/>
                      </a:cubicBezTo>
                      <a:cubicBezTo>
                        <a:pt x="441661" y="8047"/>
                        <a:pt x="425440" y="8224"/>
                        <a:pt x="409309" y="8224"/>
                      </a:cubicBezTo>
                      <a:cubicBezTo>
                        <a:pt x="376602" y="8313"/>
                        <a:pt x="343896" y="8401"/>
                        <a:pt x="311189" y="8401"/>
                      </a:cubicBezTo>
                      <a:cubicBezTo>
                        <a:pt x="245421" y="8401"/>
                        <a:pt x="179654" y="8401"/>
                        <a:pt x="113886" y="8401"/>
                      </a:cubicBezTo>
                      <a:cubicBezTo>
                        <a:pt x="77191" y="8401"/>
                        <a:pt x="40407" y="8579"/>
                        <a:pt x="3712" y="8047"/>
                      </a:cubicBezTo>
                      <a:cubicBezTo>
                        <a:pt x="-1163" y="7958"/>
                        <a:pt x="-1251" y="601"/>
                        <a:pt x="3535" y="513"/>
                      </a:cubicBezTo>
                      <a:cubicBezTo>
                        <a:pt x="69214" y="-374"/>
                        <a:pt x="135070" y="158"/>
                        <a:pt x="200838" y="158"/>
                      </a:cubicBezTo>
                      <a:cubicBezTo>
                        <a:pt x="266605" y="158"/>
                        <a:pt x="332373" y="158"/>
                        <a:pt x="398140" y="336"/>
                      </a:cubicBezTo>
                      <a:cubicBezTo>
                        <a:pt x="416133" y="424"/>
                        <a:pt x="434126" y="424"/>
                        <a:pt x="452119" y="690"/>
                      </a:cubicBezTo>
                      <a:cubicBezTo>
                        <a:pt x="461338" y="779"/>
                        <a:pt x="470467" y="1045"/>
                        <a:pt x="479685" y="1399"/>
                      </a:cubicBezTo>
                      <a:cubicBezTo>
                        <a:pt x="488549" y="1754"/>
                        <a:pt x="497678" y="1576"/>
                        <a:pt x="506453" y="3261"/>
                      </a:cubicBezTo>
                      <a:cubicBezTo>
                        <a:pt x="507428" y="3615"/>
                        <a:pt x="507428" y="5210"/>
                        <a:pt x="506453" y="5388"/>
                      </a:cubicBezTo>
                      <a:lnTo>
                        <a:pt x="506453" y="53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0" name="任意多边形: 形状 539"/>
                <p:cNvSpPr/>
                <p:nvPr>
                  <p:custDataLst>
                    <p:tags r:id="rId282"/>
                  </p:custDataLst>
                </p:nvPr>
              </p:nvSpPr>
              <p:spPr>
                <a:xfrm>
                  <a:off x="8262280" y="2870656"/>
                  <a:ext cx="35337" cy="235250"/>
                </a:xfrm>
                <a:custGeom>
                  <a:avLst/>
                  <a:gdLst>
                    <a:gd name="connsiteX0" fmla="*/ 33387 w 35337"/>
                    <a:gd name="connsiteY0" fmla="*/ 2239 h 235250"/>
                    <a:gd name="connsiteX1" fmla="*/ 12380 w 35337"/>
                    <a:gd name="connsiteY1" fmla="*/ 53293 h 235250"/>
                    <a:gd name="connsiteX2" fmla="*/ 9190 w 35337"/>
                    <a:gd name="connsiteY2" fmla="*/ 112236 h 235250"/>
                    <a:gd name="connsiteX3" fmla="*/ 18053 w 35337"/>
                    <a:gd name="connsiteY3" fmla="*/ 175521 h 235250"/>
                    <a:gd name="connsiteX4" fmla="*/ 27183 w 35337"/>
                    <a:gd name="connsiteY4" fmla="*/ 206987 h 235250"/>
                    <a:gd name="connsiteX5" fmla="*/ 32855 w 35337"/>
                    <a:gd name="connsiteY5" fmla="*/ 222409 h 235250"/>
                    <a:gd name="connsiteX6" fmla="*/ 34362 w 35337"/>
                    <a:gd name="connsiteY6" fmla="*/ 234198 h 235250"/>
                    <a:gd name="connsiteX7" fmla="*/ 31880 w 35337"/>
                    <a:gd name="connsiteY7" fmla="*/ 235173 h 235250"/>
                    <a:gd name="connsiteX8" fmla="*/ 21244 w 35337"/>
                    <a:gd name="connsiteY8" fmla="*/ 216914 h 235250"/>
                    <a:gd name="connsiteX9" fmla="*/ 12824 w 35337"/>
                    <a:gd name="connsiteY9" fmla="*/ 190501 h 235250"/>
                    <a:gd name="connsiteX10" fmla="*/ 2719 w 35337"/>
                    <a:gd name="connsiteY10" fmla="*/ 139269 h 235250"/>
                    <a:gd name="connsiteX11" fmla="*/ 7062 w 35337"/>
                    <a:gd name="connsiteY11" fmla="*/ 40707 h 235250"/>
                    <a:gd name="connsiteX12" fmla="*/ 31348 w 35337"/>
                    <a:gd name="connsiteY12" fmla="*/ 200 h 235250"/>
                    <a:gd name="connsiteX13" fmla="*/ 33387 w 35337"/>
                    <a:gd name="connsiteY13" fmla="*/ 2239 h 235250"/>
                    <a:gd name="connsiteX14" fmla="*/ 33387 w 35337"/>
                    <a:gd name="connsiteY14" fmla="*/ 2239 h 23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337" h="235250">
                      <a:moveTo>
                        <a:pt x="33387" y="2239"/>
                      </a:moveTo>
                      <a:cubicBezTo>
                        <a:pt x="23637" y="18371"/>
                        <a:pt x="15926" y="34414"/>
                        <a:pt x="12380" y="53293"/>
                      </a:cubicBezTo>
                      <a:cubicBezTo>
                        <a:pt x="8835" y="72527"/>
                        <a:pt x="8392" y="92558"/>
                        <a:pt x="9190" y="112236"/>
                      </a:cubicBezTo>
                      <a:cubicBezTo>
                        <a:pt x="10076" y="133508"/>
                        <a:pt x="13089" y="154692"/>
                        <a:pt x="18053" y="175521"/>
                      </a:cubicBezTo>
                      <a:cubicBezTo>
                        <a:pt x="20623" y="186158"/>
                        <a:pt x="23637" y="196617"/>
                        <a:pt x="27183" y="206987"/>
                      </a:cubicBezTo>
                      <a:cubicBezTo>
                        <a:pt x="28955" y="212128"/>
                        <a:pt x="30817" y="217269"/>
                        <a:pt x="32855" y="222409"/>
                      </a:cubicBezTo>
                      <a:cubicBezTo>
                        <a:pt x="34362" y="226309"/>
                        <a:pt x="36667" y="230387"/>
                        <a:pt x="34362" y="234198"/>
                      </a:cubicBezTo>
                      <a:cubicBezTo>
                        <a:pt x="33919" y="234996"/>
                        <a:pt x="32855" y="235439"/>
                        <a:pt x="31880" y="235173"/>
                      </a:cubicBezTo>
                      <a:cubicBezTo>
                        <a:pt x="25498" y="233312"/>
                        <a:pt x="23283" y="222409"/>
                        <a:pt x="21244" y="216914"/>
                      </a:cubicBezTo>
                      <a:cubicBezTo>
                        <a:pt x="18053" y="208228"/>
                        <a:pt x="15305" y="199453"/>
                        <a:pt x="12824" y="190501"/>
                      </a:cubicBezTo>
                      <a:cubicBezTo>
                        <a:pt x="8215" y="173660"/>
                        <a:pt x="4846" y="156553"/>
                        <a:pt x="2719" y="139269"/>
                      </a:cubicBezTo>
                      <a:cubicBezTo>
                        <a:pt x="-1181" y="106740"/>
                        <a:pt x="-1801" y="71995"/>
                        <a:pt x="7062" y="40707"/>
                      </a:cubicBezTo>
                      <a:cubicBezTo>
                        <a:pt x="11317" y="25461"/>
                        <a:pt x="18496" y="9773"/>
                        <a:pt x="31348" y="200"/>
                      </a:cubicBezTo>
                      <a:cubicBezTo>
                        <a:pt x="32501" y="-597"/>
                        <a:pt x="34007" y="1175"/>
                        <a:pt x="33387" y="2239"/>
                      </a:cubicBezTo>
                      <a:lnTo>
                        <a:pt x="33387" y="223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1" name="任意多边形: 形状 540"/>
                <p:cNvSpPr/>
                <p:nvPr>
                  <p:custDataLst>
                    <p:tags r:id="rId283"/>
                  </p:custDataLst>
                </p:nvPr>
              </p:nvSpPr>
              <p:spPr>
                <a:xfrm>
                  <a:off x="9798326" y="2910034"/>
                  <a:ext cx="23976" cy="155491"/>
                </a:xfrm>
                <a:custGeom>
                  <a:avLst/>
                  <a:gdLst>
                    <a:gd name="connsiteX0" fmla="*/ 23025 w 23976"/>
                    <a:gd name="connsiteY0" fmla="*/ 5407 h 155491"/>
                    <a:gd name="connsiteX1" fmla="*/ 19036 w 23976"/>
                    <a:gd name="connsiteY1" fmla="*/ 13295 h 155491"/>
                    <a:gd name="connsiteX2" fmla="*/ 16289 w 23976"/>
                    <a:gd name="connsiteY2" fmla="*/ 22513 h 155491"/>
                    <a:gd name="connsiteX3" fmla="*/ 12743 w 23976"/>
                    <a:gd name="connsiteY3" fmla="*/ 41659 h 155491"/>
                    <a:gd name="connsiteX4" fmla="*/ 10350 w 23976"/>
                    <a:gd name="connsiteY4" fmla="*/ 80215 h 155491"/>
                    <a:gd name="connsiteX5" fmla="*/ 11857 w 23976"/>
                    <a:gd name="connsiteY5" fmla="*/ 117176 h 155491"/>
                    <a:gd name="connsiteX6" fmla="*/ 16377 w 23976"/>
                    <a:gd name="connsiteY6" fmla="*/ 135081 h 155491"/>
                    <a:gd name="connsiteX7" fmla="*/ 23025 w 23976"/>
                    <a:gd name="connsiteY7" fmla="*/ 151478 h 155491"/>
                    <a:gd name="connsiteX8" fmla="*/ 16820 w 23976"/>
                    <a:gd name="connsiteY8" fmla="*/ 154935 h 155491"/>
                    <a:gd name="connsiteX9" fmla="*/ 6007 w 23976"/>
                    <a:gd name="connsiteY9" fmla="*/ 135878 h 155491"/>
                    <a:gd name="connsiteX10" fmla="*/ 1132 w 23976"/>
                    <a:gd name="connsiteY10" fmla="*/ 112833 h 155491"/>
                    <a:gd name="connsiteX11" fmla="*/ 955 w 23976"/>
                    <a:gd name="connsiteY11" fmla="*/ 63729 h 155491"/>
                    <a:gd name="connsiteX12" fmla="*/ 8843 w 23976"/>
                    <a:gd name="connsiteY12" fmla="*/ 14359 h 155491"/>
                    <a:gd name="connsiteX13" fmla="*/ 19656 w 23976"/>
                    <a:gd name="connsiteY13" fmla="*/ 0 h 155491"/>
                    <a:gd name="connsiteX14" fmla="*/ 23379 w 23976"/>
                    <a:gd name="connsiteY14" fmla="*/ 5407 h 155491"/>
                    <a:gd name="connsiteX15" fmla="*/ 23025 w 23976"/>
                    <a:gd name="connsiteY15" fmla="*/ 5407 h 155491"/>
                    <a:gd name="connsiteX16" fmla="*/ 23025 w 23976"/>
                    <a:gd name="connsiteY16" fmla="*/ 5407 h 15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976" h="155491">
                      <a:moveTo>
                        <a:pt x="23025" y="5407"/>
                      </a:moveTo>
                      <a:cubicBezTo>
                        <a:pt x="21163" y="4166"/>
                        <a:pt x="19302" y="12498"/>
                        <a:pt x="19036" y="13295"/>
                      </a:cubicBezTo>
                      <a:cubicBezTo>
                        <a:pt x="18061" y="16397"/>
                        <a:pt x="17086" y="19411"/>
                        <a:pt x="16289" y="22513"/>
                      </a:cubicBezTo>
                      <a:cubicBezTo>
                        <a:pt x="14693" y="28807"/>
                        <a:pt x="13541" y="35188"/>
                        <a:pt x="12743" y="41659"/>
                      </a:cubicBezTo>
                      <a:cubicBezTo>
                        <a:pt x="11148" y="54422"/>
                        <a:pt x="10704" y="67363"/>
                        <a:pt x="10350" y="80215"/>
                      </a:cubicBezTo>
                      <a:cubicBezTo>
                        <a:pt x="9995" y="92536"/>
                        <a:pt x="9995" y="104944"/>
                        <a:pt x="11857" y="117176"/>
                      </a:cubicBezTo>
                      <a:cubicBezTo>
                        <a:pt x="12832" y="123203"/>
                        <a:pt x="14339" y="129231"/>
                        <a:pt x="16377" y="135081"/>
                      </a:cubicBezTo>
                      <a:cubicBezTo>
                        <a:pt x="18327" y="140399"/>
                        <a:pt x="22936" y="145894"/>
                        <a:pt x="23025" y="151478"/>
                      </a:cubicBezTo>
                      <a:cubicBezTo>
                        <a:pt x="23113" y="154758"/>
                        <a:pt x="19656" y="156442"/>
                        <a:pt x="16820" y="154935"/>
                      </a:cubicBezTo>
                      <a:cubicBezTo>
                        <a:pt x="10793" y="151744"/>
                        <a:pt x="8045" y="141905"/>
                        <a:pt x="6007" y="135878"/>
                      </a:cubicBezTo>
                      <a:cubicBezTo>
                        <a:pt x="3436" y="128344"/>
                        <a:pt x="2018" y="120633"/>
                        <a:pt x="1132" y="112833"/>
                      </a:cubicBezTo>
                      <a:cubicBezTo>
                        <a:pt x="-730" y="96436"/>
                        <a:pt x="68" y="79949"/>
                        <a:pt x="955" y="63729"/>
                      </a:cubicBezTo>
                      <a:cubicBezTo>
                        <a:pt x="1841" y="47065"/>
                        <a:pt x="3436" y="30047"/>
                        <a:pt x="8843" y="14359"/>
                      </a:cubicBezTo>
                      <a:cubicBezTo>
                        <a:pt x="10439" y="9750"/>
                        <a:pt x="13186" y="0"/>
                        <a:pt x="19656" y="0"/>
                      </a:cubicBezTo>
                      <a:cubicBezTo>
                        <a:pt x="22404" y="0"/>
                        <a:pt x="25241" y="3102"/>
                        <a:pt x="23379" y="5407"/>
                      </a:cubicBezTo>
                      <a:cubicBezTo>
                        <a:pt x="23291" y="5407"/>
                        <a:pt x="23113" y="5495"/>
                        <a:pt x="23025" y="5407"/>
                      </a:cubicBezTo>
                      <a:lnTo>
                        <a:pt x="23025" y="5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2" name="任意多边形: 形状 541"/>
                <p:cNvSpPr/>
                <p:nvPr>
                  <p:custDataLst>
                    <p:tags r:id="rId284"/>
                  </p:custDataLst>
                </p:nvPr>
              </p:nvSpPr>
              <p:spPr>
                <a:xfrm>
                  <a:off x="9674091" y="2955060"/>
                  <a:ext cx="128713" cy="8863"/>
                </a:xfrm>
                <a:custGeom>
                  <a:avLst/>
                  <a:gdLst>
                    <a:gd name="connsiteX0" fmla="*/ 744 w 128713"/>
                    <a:gd name="connsiteY0" fmla="*/ 3457 h 8863"/>
                    <a:gd name="connsiteX1" fmla="*/ 61549 w 128713"/>
                    <a:gd name="connsiteY1" fmla="*/ 1064 h 8863"/>
                    <a:gd name="connsiteX2" fmla="*/ 124302 w 128713"/>
                    <a:gd name="connsiteY2" fmla="*/ 0 h 8863"/>
                    <a:gd name="connsiteX3" fmla="*/ 124480 w 128713"/>
                    <a:gd name="connsiteY3" fmla="*/ 8864 h 8863"/>
                    <a:gd name="connsiteX4" fmla="*/ 62789 w 128713"/>
                    <a:gd name="connsiteY4" fmla="*/ 7889 h 8863"/>
                    <a:gd name="connsiteX5" fmla="*/ 1099 w 128713"/>
                    <a:gd name="connsiteY5" fmla="*/ 5495 h 8863"/>
                    <a:gd name="connsiteX6" fmla="*/ 744 w 128713"/>
                    <a:gd name="connsiteY6" fmla="*/ 3457 h 8863"/>
                    <a:gd name="connsiteX7" fmla="*/ 744 w 128713"/>
                    <a:gd name="connsiteY7" fmla="*/ 3457 h 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713" h="8863">
                      <a:moveTo>
                        <a:pt x="744" y="3457"/>
                      </a:moveTo>
                      <a:cubicBezTo>
                        <a:pt x="20865" y="975"/>
                        <a:pt x="41162" y="1418"/>
                        <a:pt x="61549" y="1064"/>
                      </a:cubicBezTo>
                      <a:cubicBezTo>
                        <a:pt x="82466" y="709"/>
                        <a:pt x="103385" y="89"/>
                        <a:pt x="124302" y="0"/>
                      </a:cubicBezTo>
                      <a:cubicBezTo>
                        <a:pt x="130064" y="0"/>
                        <a:pt x="130241" y="8864"/>
                        <a:pt x="124480" y="8864"/>
                      </a:cubicBezTo>
                      <a:cubicBezTo>
                        <a:pt x="103916" y="8775"/>
                        <a:pt x="83353" y="8243"/>
                        <a:pt x="62789" y="7889"/>
                      </a:cubicBezTo>
                      <a:cubicBezTo>
                        <a:pt x="42137" y="7534"/>
                        <a:pt x="21663" y="7977"/>
                        <a:pt x="1099" y="5495"/>
                      </a:cubicBezTo>
                      <a:cubicBezTo>
                        <a:pt x="-53" y="5407"/>
                        <a:pt x="-496" y="3634"/>
                        <a:pt x="744" y="3457"/>
                      </a:cubicBezTo>
                      <a:lnTo>
                        <a:pt x="744" y="34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3" name="任意多边形: 形状 542"/>
                <p:cNvSpPr/>
                <p:nvPr>
                  <p:custDataLst>
                    <p:tags r:id="rId285"/>
                  </p:custDataLst>
                </p:nvPr>
              </p:nvSpPr>
              <p:spPr>
                <a:xfrm>
                  <a:off x="9396423" y="3008412"/>
                  <a:ext cx="242272" cy="20572"/>
                </a:xfrm>
                <a:custGeom>
                  <a:avLst/>
                  <a:gdLst>
                    <a:gd name="connsiteX0" fmla="*/ 451 w 242272"/>
                    <a:gd name="connsiteY0" fmla="*/ 5945 h 20572"/>
                    <a:gd name="connsiteX1" fmla="*/ 58419 w 242272"/>
                    <a:gd name="connsiteY1" fmla="*/ 7 h 20572"/>
                    <a:gd name="connsiteX2" fmla="*/ 117716 w 242272"/>
                    <a:gd name="connsiteY2" fmla="*/ 2843 h 20572"/>
                    <a:gd name="connsiteX3" fmla="*/ 237729 w 242272"/>
                    <a:gd name="connsiteY3" fmla="*/ 11441 h 20572"/>
                    <a:gd name="connsiteX4" fmla="*/ 237906 w 242272"/>
                    <a:gd name="connsiteY4" fmla="*/ 20570 h 20572"/>
                    <a:gd name="connsiteX5" fmla="*/ 118957 w 242272"/>
                    <a:gd name="connsiteY5" fmla="*/ 12061 h 20572"/>
                    <a:gd name="connsiteX6" fmla="*/ 60724 w 242272"/>
                    <a:gd name="connsiteY6" fmla="*/ 8516 h 20572"/>
                    <a:gd name="connsiteX7" fmla="*/ 629 w 242272"/>
                    <a:gd name="connsiteY7" fmla="*/ 7186 h 20572"/>
                    <a:gd name="connsiteX8" fmla="*/ 451 w 242272"/>
                    <a:gd name="connsiteY8" fmla="*/ 5945 h 20572"/>
                    <a:gd name="connsiteX9" fmla="*/ 451 w 242272"/>
                    <a:gd name="connsiteY9" fmla="*/ 5945 h 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272" h="20572">
                      <a:moveTo>
                        <a:pt x="451" y="5945"/>
                      </a:moveTo>
                      <a:cubicBezTo>
                        <a:pt x="19774" y="3286"/>
                        <a:pt x="38742" y="-171"/>
                        <a:pt x="58419" y="7"/>
                      </a:cubicBezTo>
                      <a:cubicBezTo>
                        <a:pt x="78185" y="184"/>
                        <a:pt x="97951" y="1336"/>
                        <a:pt x="117716" y="2843"/>
                      </a:cubicBezTo>
                      <a:cubicBezTo>
                        <a:pt x="157691" y="5945"/>
                        <a:pt x="197666" y="10554"/>
                        <a:pt x="237729" y="11441"/>
                      </a:cubicBezTo>
                      <a:cubicBezTo>
                        <a:pt x="243667" y="11618"/>
                        <a:pt x="243845" y="20747"/>
                        <a:pt x="237906" y="20570"/>
                      </a:cubicBezTo>
                      <a:cubicBezTo>
                        <a:pt x="198197" y="19684"/>
                        <a:pt x="158577" y="15341"/>
                        <a:pt x="118957" y="12061"/>
                      </a:cubicBezTo>
                      <a:cubicBezTo>
                        <a:pt x="99546" y="10466"/>
                        <a:pt x="80135" y="9047"/>
                        <a:pt x="60724" y="8516"/>
                      </a:cubicBezTo>
                      <a:cubicBezTo>
                        <a:pt x="40692" y="7984"/>
                        <a:pt x="20572" y="5768"/>
                        <a:pt x="629" y="7186"/>
                      </a:cubicBezTo>
                      <a:cubicBezTo>
                        <a:pt x="-80" y="7363"/>
                        <a:pt x="-258" y="6034"/>
                        <a:pt x="451" y="5945"/>
                      </a:cubicBezTo>
                      <a:lnTo>
                        <a:pt x="451" y="594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4" name="任意多边形: 形状 543"/>
                <p:cNvSpPr/>
                <p:nvPr>
                  <p:custDataLst>
                    <p:tags r:id="rId286"/>
                  </p:custDataLst>
                </p:nvPr>
              </p:nvSpPr>
              <p:spPr>
                <a:xfrm>
                  <a:off x="9747884" y="3017082"/>
                  <a:ext cx="58876" cy="11590"/>
                </a:xfrm>
                <a:custGeom>
                  <a:avLst/>
                  <a:gdLst>
                    <a:gd name="connsiteX0" fmla="*/ 165 w 58876"/>
                    <a:gd name="connsiteY0" fmla="*/ 24 h 11590"/>
                    <a:gd name="connsiteX1" fmla="*/ 28528 w 58876"/>
                    <a:gd name="connsiteY1" fmla="*/ 1974 h 11590"/>
                    <a:gd name="connsiteX2" fmla="*/ 35619 w 58876"/>
                    <a:gd name="connsiteY2" fmla="*/ 1708 h 11590"/>
                    <a:gd name="connsiteX3" fmla="*/ 42621 w 58876"/>
                    <a:gd name="connsiteY3" fmla="*/ 1176 h 11590"/>
                    <a:gd name="connsiteX4" fmla="*/ 56625 w 58876"/>
                    <a:gd name="connsiteY4" fmla="*/ 3835 h 11590"/>
                    <a:gd name="connsiteX5" fmla="*/ 53523 w 58876"/>
                    <a:gd name="connsiteY5" fmla="*/ 11458 h 11590"/>
                    <a:gd name="connsiteX6" fmla="*/ 40051 w 58876"/>
                    <a:gd name="connsiteY6" fmla="*/ 8444 h 11590"/>
                    <a:gd name="connsiteX7" fmla="*/ 25603 w 58876"/>
                    <a:gd name="connsiteY7" fmla="*/ 7558 h 11590"/>
                    <a:gd name="connsiteX8" fmla="*/ 76 w 58876"/>
                    <a:gd name="connsiteY8" fmla="*/ 290 h 11590"/>
                    <a:gd name="connsiteX9" fmla="*/ 165 w 58876"/>
                    <a:gd name="connsiteY9" fmla="*/ 24 h 11590"/>
                    <a:gd name="connsiteX10" fmla="*/ 165 w 58876"/>
                    <a:gd name="connsiteY10" fmla="*/ 24 h 11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76" h="11590">
                      <a:moveTo>
                        <a:pt x="165" y="24"/>
                      </a:moveTo>
                      <a:cubicBezTo>
                        <a:pt x="9205" y="4455"/>
                        <a:pt x="19132" y="2771"/>
                        <a:pt x="28528" y="1974"/>
                      </a:cubicBezTo>
                      <a:cubicBezTo>
                        <a:pt x="30832" y="1796"/>
                        <a:pt x="33226" y="1708"/>
                        <a:pt x="35619" y="1708"/>
                      </a:cubicBezTo>
                      <a:cubicBezTo>
                        <a:pt x="38012" y="1619"/>
                        <a:pt x="40228" y="1176"/>
                        <a:pt x="42621" y="1176"/>
                      </a:cubicBezTo>
                      <a:cubicBezTo>
                        <a:pt x="47407" y="1087"/>
                        <a:pt x="52194" y="1885"/>
                        <a:pt x="56625" y="3835"/>
                      </a:cubicBezTo>
                      <a:cubicBezTo>
                        <a:pt x="61234" y="5962"/>
                        <a:pt x="58044" y="12610"/>
                        <a:pt x="53523" y="11458"/>
                      </a:cubicBezTo>
                      <a:cubicBezTo>
                        <a:pt x="49003" y="10305"/>
                        <a:pt x="44571" y="9330"/>
                        <a:pt x="40051" y="8444"/>
                      </a:cubicBezTo>
                      <a:cubicBezTo>
                        <a:pt x="35264" y="7558"/>
                        <a:pt x="30478" y="7912"/>
                        <a:pt x="25603" y="7558"/>
                      </a:cubicBezTo>
                      <a:cubicBezTo>
                        <a:pt x="16562" y="6937"/>
                        <a:pt x="7876" y="5164"/>
                        <a:pt x="76" y="290"/>
                      </a:cubicBezTo>
                      <a:cubicBezTo>
                        <a:pt x="-101" y="112"/>
                        <a:pt x="76" y="-65"/>
                        <a:pt x="165" y="24"/>
                      </a:cubicBezTo>
                      <a:lnTo>
                        <a:pt x="165" y="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nvGrpSpPr>
                <p:cNvPr id="545" name="图形 232"/>
                <p:cNvGrpSpPr/>
                <p:nvPr/>
              </p:nvGrpSpPr>
              <p:grpSpPr>
                <a:xfrm>
                  <a:off x="7682352" y="4508541"/>
                  <a:ext cx="458033" cy="1204808"/>
                  <a:chOff x="7682352" y="4508541"/>
                  <a:chExt cx="458033" cy="1204808"/>
                </a:xfrm>
                <a:solidFill>
                  <a:srgbClr val="2E382E"/>
                </a:solidFill>
              </p:grpSpPr>
              <p:sp>
                <p:nvSpPr>
                  <p:cNvPr id="546" name="任意多边形: 形状 545"/>
                  <p:cNvSpPr/>
                  <p:nvPr>
                    <p:custDataLst>
                      <p:tags r:id="rId287"/>
                    </p:custDataLst>
                  </p:nvPr>
                </p:nvSpPr>
                <p:spPr>
                  <a:xfrm>
                    <a:off x="7873807" y="4560398"/>
                    <a:ext cx="266577" cy="1148890"/>
                  </a:xfrm>
                  <a:custGeom>
                    <a:avLst/>
                    <a:gdLst>
                      <a:gd name="connsiteX0" fmla="*/ 266570 w 266577"/>
                      <a:gd name="connsiteY0" fmla="*/ 472 h 1148890"/>
                      <a:gd name="connsiteX1" fmla="*/ 219416 w 266577"/>
                      <a:gd name="connsiteY1" fmla="*/ 225341 h 1148890"/>
                      <a:gd name="connsiteX2" fmla="*/ 168628 w 266577"/>
                      <a:gd name="connsiteY2" fmla="*/ 447993 h 1148890"/>
                      <a:gd name="connsiteX3" fmla="*/ 117574 w 266577"/>
                      <a:gd name="connsiteY3" fmla="*/ 671709 h 1148890"/>
                      <a:gd name="connsiteX4" fmla="*/ 66697 w 266577"/>
                      <a:gd name="connsiteY4" fmla="*/ 894362 h 1148890"/>
                      <a:gd name="connsiteX5" fmla="*/ 15555 w 266577"/>
                      <a:gd name="connsiteY5" fmla="*/ 1118078 h 1148890"/>
                      <a:gd name="connsiteX6" fmla="*/ 9261 w 266577"/>
                      <a:gd name="connsiteY6" fmla="*/ 1145644 h 1148890"/>
                      <a:gd name="connsiteX7" fmla="*/ 132 w 266577"/>
                      <a:gd name="connsiteY7" fmla="*/ 1142896 h 1148890"/>
                      <a:gd name="connsiteX8" fmla="*/ 51275 w 266577"/>
                      <a:gd name="connsiteY8" fmla="*/ 919180 h 1148890"/>
                      <a:gd name="connsiteX9" fmla="*/ 102151 w 266577"/>
                      <a:gd name="connsiteY9" fmla="*/ 696616 h 1148890"/>
                      <a:gd name="connsiteX10" fmla="*/ 153383 w 266577"/>
                      <a:gd name="connsiteY10" fmla="*/ 472900 h 1148890"/>
                      <a:gd name="connsiteX11" fmla="*/ 204348 w 266577"/>
                      <a:gd name="connsiteY11" fmla="*/ 250336 h 1148890"/>
                      <a:gd name="connsiteX12" fmla="*/ 229964 w 266577"/>
                      <a:gd name="connsiteY12" fmla="*/ 139098 h 1148890"/>
                      <a:gd name="connsiteX13" fmla="*/ 257618 w 266577"/>
                      <a:gd name="connsiteY13" fmla="*/ 27329 h 1148890"/>
                      <a:gd name="connsiteX14" fmla="*/ 265773 w 266577"/>
                      <a:gd name="connsiteY14" fmla="*/ 295 h 1148890"/>
                      <a:gd name="connsiteX15" fmla="*/ 266570 w 266577"/>
                      <a:gd name="connsiteY15" fmla="*/ 472 h 1148890"/>
                      <a:gd name="connsiteX16" fmla="*/ 266570 w 266577"/>
                      <a:gd name="connsiteY16" fmla="*/ 472 h 1148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577" h="1148890">
                        <a:moveTo>
                          <a:pt x="266570" y="472"/>
                        </a:moveTo>
                        <a:cubicBezTo>
                          <a:pt x="254604" y="76344"/>
                          <a:pt x="236434" y="150710"/>
                          <a:pt x="219416" y="225341"/>
                        </a:cubicBezTo>
                        <a:cubicBezTo>
                          <a:pt x="202487" y="299529"/>
                          <a:pt x="185557" y="373717"/>
                          <a:pt x="168628" y="447993"/>
                        </a:cubicBezTo>
                        <a:cubicBezTo>
                          <a:pt x="151610" y="522536"/>
                          <a:pt x="134592" y="597167"/>
                          <a:pt x="117574" y="671709"/>
                        </a:cubicBezTo>
                        <a:cubicBezTo>
                          <a:pt x="100645" y="745897"/>
                          <a:pt x="83715" y="820085"/>
                          <a:pt x="66697" y="894362"/>
                        </a:cubicBezTo>
                        <a:cubicBezTo>
                          <a:pt x="49679" y="968904"/>
                          <a:pt x="32661" y="1043535"/>
                          <a:pt x="15555" y="1118078"/>
                        </a:cubicBezTo>
                        <a:cubicBezTo>
                          <a:pt x="13427" y="1127296"/>
                          <a:pt x="11389" y="1136425"/>
                          <a:pt x="9261" y="1145644"/>
                        </a:cubicBezTo>
                        <a:cubicBezTo>
                          <a:pt x="7932" y="1151494"/>
                          <a:pt x="-1198" y="1148746"/>
                          <a:pt x="132" y="1142896"/>
                        </a:cubicBezTo>
                        <a:cubicBezTo>
                          <a:pt x="17150" y="1068353"/>
                          <a:pt x="34257" y="993722"/>
                          <a:pt x="51275" y="919180"/>
                        </a:cubicBezTo>
                        <a:cubicBezTo>
                          <a:pt x="68204" y="844992"/>
                          <a:pt x="85222" y="770804"/>
                          <a:pt x="102151" y="696616"/>
                        </a:cubicBezTo>
                        <a:cubicBezTo>
                          <a:pt x="119258" y="622073"/>
                          <a:pt x="136276" y="547531"/>
                          <a:pt x="153383" y="472900"/>
                        </a:cubicBezTo>
                        <a:cubicBezTo>
                          <a:pt x="170401" y="398712"/>
                          <a:pt x="187330" y="324524"/>
                          <a:pt x="204348" y="250336"/>
                        </a:cubicBezTo>
                        <a:cubicBezTo>
                          <a:pt x="212857" y="213198"/>
                          <a:pt x="221278" y="176148"/>
                          <a:pt x="229964" y="139098"/>
                        </a:cubicBezTo>
                        <a:cubicBezTo>
                          <a:pt x="238650" y="101871"/>
                          <a:pt x="245830" y="63581"/>
                          <a:pt x="257618" y="27329"/>
                        </a:cubicBezTo>
                        <a:cubicBezTo>
                          <a:pt x="260543" y="18377"/>
                          <a:pt x="263025" y="9336"/>
                          <a:pt x="265773" y="295"/>
                        </a:cubicBezTo>
                        <a:cubicBezTo>
                          <a:pt x="265950" y="-237"/>
                          <a:pt x="266659" y="29"/>
                          <a:pt x="266570" y="472"/>
                        </a:cubicBezTo>
                        <a:lnTo>
                          <a:pt x="266570" y="4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7" name="任意多边形: 形状 546"/>
                  <p:cNvSpPr/>
                  <p:nvPr>
                    <p:custDataLst>
                      <p:tags r:id="rId288"/>
                    </p:custDataLst>
                  </p:nvPr>
                </p:nvSpPr>
                <p:spPr>
                  <a:xfrm>
                    <a:off x="7949397" y="4510333"/>
                    <a:ext cx="190957" cy="50901"/>
                  </a:xfrm>
                  <a:custGeom>
                    <a:avLst/>
                    <a:gdLst>
                      <a:gd name="connsiteX0" fmla="*/ 190626 w 190957"/>
                      <a:gd name="connsiteY0" fmla="*/ 50892 h 50901"/>
                      <a:gd name="connsiteX1" fmla="*/ 145333 w 190957"/>
                      <a:gd name="connsiteY1" fmla="*/ 38572 h 50901"/>
                      <a:gd name="connsiteX2" fmla="*/ 97824 w 190957"/>
                      <a:gd name="connsiteY2" fmla="*/ 26872 h 50901"/>
                      <a:gd name="connsiteX3" fmla="*/ 2984 w 190957"/>
                      <a:gd name="connsiteY3" fmla="*/ 7992 h 50901"/>
                      <a:gd name="connsiteX4" fmla="*/ 5023 w 190957"/>
                      <a:gd name="connsiteY4" fmla="*/ 192 h 50901"/>
                      <a:gd name="connsiteX5" fmla="*/ 99774 w 190957"/>
                      <a:gd name="connsiteY5" fmla="*/ 19338 h 50901"/>
                      <a:gd name="connsiteX6" fmla="*/ 147106 w 190957"/>
                      <a:gd name="connsiteY6" fmla="*/ 31924 h 50901"/>
                      <a:gd name="connsiteX7" fmla="*/ 190803 w 190957"/>
                      <a:gd name="connsiteY7" fmla="*/ 50183 h 50901"/>
                      <a:gd name="connsiteX8" fmla="*/ 190626 w 190957"/>
                      <a:gd name="connsiteY8" fmla="*/ 50892 h 50901"/>
                      <a:gd name="connsiteX9" fmla="*/ 190626 w 190957"/>
                      <a:gd name="connsiteY9" fmla="*/ 50892 h 50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957" h="50901">
                        <a:moveTo>
                          <a:pt x="190626" y="50892"/>
                        </a:moveTo>
                        <a:cubicBezTo>
                          <a:pt x="175380" y="48853"/>
                          <a:pt x="160224" y="42737"/>
                          <a:pt x="145333" y="38572"/>
                        </a:cubicBezTo>
                        <a:cubicBezTo>
                          <a:pt x="129644" y="34140"/>
                          <a:pt x="113779" y="30240"/>
                          <a:pt x="97824" y="26872"/>
                        </a:cubicBezTo>
                        <a:cubicBezTo>
                          <a:pt x="66270" y="20224"/>
                          <a:pt x="34184" y="16944"/>
                          <a:pt x="2984" y="7992"/>
                        </a:cubicBezTo>
                        <a:cubicBezTo>
                          <a:pt x="-2157" y="6485"/>
                          <a:pt x="-118" y="-1314"/>
                          <a:pt x="5023" y="192"/>
                        </a:cubicBezTo>
                        <a:cubicBezTo>
                          <a:pt x="36134" y="9056"/>
                          <a:pt x="68309" y="12513"/>
                          <a:pt x="99774" y="19338"/>
                        </a:cubicBezTo>
                        <a:cubicBezTo>
                          <a:pt x="115728" y="22794"/>
                          <a:pt x="131506" y="26960"/>
                          <a:pt x="147106" y="31924"/>
                        </a:cubicBezTo>
                        <a:cubicBezTo>
                          <a:pt x="161730" y="36622"/>
                          <a:pt x="177951" y="41319"/>
                          <a:pt x="190803" y="50183"/>
                        </a:cubicBezTo>
                        <a:cubicBezTo>
                          <a:pt x="191069" y="50449"/>
                          <a:pt x="190980" y="50980"/>
                          <a:pt x="190626" y="50892"/>
                        </a:cubicBezTo>
                        <a:lnTo>
                          <a:pt x="190626" y="508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8" name="任意多边形: 形状 547"/>
                  <p:cNvSpPr/>
                  <p:nvPr>
                    <p:custDataLst>
                      <p:tags r:id="rId289"/>
                    </p:custDataLst>
                  </p:nvPr>
                </p:nvSpPr>
                <p:spPr>
                  <a:xfrm>
                    <a:off x="7682352" y="4508541"/>
                    <a:ext cx="269884" cy="1159942"/>
                  </a:xfrm>
                  <a:custGeom>
                    <a:avLst/>
                    <a:gdLst>
                      <a:gd name="connsiteX0" fmla="*/ 269852 w 269884"/>
                      <a:gd name="connsiteY0" fmla="*/ 1896 h 1159942"/>
                      <a:gd name="connsiteX1" fmla="*/ 246452 w 269884"/>
                      <a:gd name="connsiteY1" fmla="*/ 114817 h 1159942"/>
                      <a:gd name="connsiteX2" fmla="*/ 220748 w 269884"/>
                      <a:gd name="connsiteY2" fmla="*/ 228271 h 1159942"/>
                      <a:gd name="connsiteX3" fmla="*/ 169783 w 269884"/>
                      <a:gd name="connsiteY3" fmla="*/ 452962 h 1159942"/>
                      <a:gd name="connsiteX4" fmla="*/ 118285 w 269884"/>
                      <a:gd name="connsiteY4" fmla="*/ 678628 h 1159942"/>
                      <a:gd name="connsiteX5" fmla="*/ 67054 w 269884"/>
                      <a:gd name="connsiteY5" fmla="*/ 903230 h 1159942"/>
                      <a:gd name="connsiteX6" fmla="*/ 15468 w 269884"/>
                      <a:gd name="connsiteY6" fmla="*/ 1128896 h 1159942"/>
                      <a:gd name="connsiteX7" fmla="*/ 9086 w 269884"/>
                      <a:gd name="connsiteY7" fmla="*/ 1156728 h 1159942"/>
                      <a:gd name="connsiteX8" fmla="*/ 134 w 269884"/>
                      <a:gd name="connsiteY8" fmla="*/ 1154069 h 1159942"/>
                      <a:gd name="connsiteX9" fmla="*/ 51720 w 269884"/>
                      <a:gd name="connsiteY9" fmla="*/ 928403 h 1159942"/>
                      <a:gd name="connsiteX10" fmla="*/ 103129 w 269884"/>
                      <a:gd name="connsiteY10" fmla="*/ 703889 h 1159942"/>
                      <a:gd name="connsiteX11" fmla="*/ 154803 w 269884"/>
                      <a:gd name="connsiteY11" fmla="*/ 478223 h 1159942"/>
                      <a:gd name="connsiteX12" fmla="*/ 206478 w 269884"/>
                      <a:gd name="connsiteY12" fmla="*/ 253798 h 1159942"/>
                      <a:gd name="connsiteX13" fmla="*/ 259216 w 269884"/>
                      <a:gd name="connsiteY13" fmla="*/ 28486 h 1159942"/>
                      <a:gd name="connsiteX14" fmla="*/ 267016 w 269884"/>
                      <a:gd name="connsiteY14" fmla="*/ 1098 h 1159942"/>
                      <a:gd name="connsiteX15" fmla="*/ 269852 w 269884"/>
                      <a:gd name="connsiteY15" fmla="*/ 1896 h 1159942"/>
                      <a:gd name="connsiteX16" fmla="*/ 269852 w 269884"/>
                      <a:gd name="connsiteY16" fmla="*/ 1896 h 115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9884" h="1159942">
                        <a:moveTo>
                          <a:pt x="269852" y="1896"/>
                        </a:moveTo>
                        <a:cubicBezTo>
                          <a:pt x="263382" y="39920"/>
                          <a:pt x="254961" y="77324"/>
                          <a:pt x="246452" y="114817"/>
                        </a:cubicBezTo>
                        <a:cubicBezTo>
                          <a:pt x="237943" y="152665"/>
                          <a:pt x="229346" y="190423"/>
                          <a:pt x="220748" y="228271"/>
                        </a:cubicBezTo>
                        <a:cubicBezTo>
                          <a:pt x="203730" y="303168"/>
                          <a:pt x="186801" y="378065"/>
                          <a:pt x="169783" y="452962"/>
                        </a:cubicBezTo>
                        <a:cubicBezTo>
                          <a:pt x="152676" y="528213"/>
                          <a:pt x="135481" y="603376"/>
                          <a:pt x="118285" y="678628"/>
                        </a:cubicBezTo>
                        <a:cubicBezTo>
                          <a:pt x="101179" y="753525"/>
                          <a:pt x="84161" y="828333"/>
                          <a:pt x="67054" y="903230"/>
                        </a:cubicBezTo>
                        <a:cubicBezTo>
                          <a:pt x="49859" y="978482"/>
                          <a:pt x="32663" y="1053645"/>
                          <a:pt x="15468" y="1128896"/>
                        </a:cubicBezTo>
                        <a:cubicBezTo>
                          <a:pt x="13341" y="1138204"/>
                          <a:pt x="11214" y="1147421"/>
                          <a:pt x="9086" y="1156728"/>
                        </a:cubicBezTo>
                        <a:cubicBezTo>
                          <a:pt x="7757" y="1162490"/>
                          <a:pt x="-1195" y="1159831"/>
                          <a:pt x="134" y="1154069"/>
                        </a:cubicBezTo>
                        <a:cubicBezTo>
                          <a:pt x="17329" y="1078818"/>
                          <a:pt x="34525" y="1003655"/>
                          <a:pt x="51720" y="928403"/>
                        </a:cubicBezTo>
                        <a:cubicBezTo>
                          <a:pt x="68827" y="853595"/>
                          <a:pt x="85933" y="778698"/>
                          <a:pt x="103129" y="703889"/>
                        </a:cubicBezTo>
                        <a:cubicBezTo>
                          <a:pt x="120324" y="628638"/>
                          <a:pt x="137608" y="553475"/>
                          <a:pt x="154803" y="478223"/>
                        </a:cubicBezTo>
                        <a:cubicBezTo>
                          <a:pt x="171910" y="403415"/>
                          <a:pt x="189194" y="328606"/>
                          <a:pt x="206478" y="253798"/>
                        </a:cubicBezTo>
                        <a:cubicBezTo>
                          <a:pt x="223762" y="178635"/>
                          <a:pt x="240071" y="103117"/>
                          <a:pt x="259216" y="28486"/>
                        </a:cubicBezTo>
                        <a:cubicBezTo>
                          <a:pt x="261609" y="19268"/>
                          <a:pt x="264357" y="10227"/>
                          <a:pt x="267016" y="1098"/>
                        </a:cubicBezTo>
                        <a:cubicBezTo>
                          <a:pt x="267548" y="-852"/>
                          <a:pt x="270207" y="34"/>
                          <a:pt x="269852" y="1896"/>
                        </a:cubicBezTo>
                        <a:lnTo>
                          <a:pt x="269852" y="189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49" name="任意多边形: 形状 548"/>
                  <p:cNvSpPr/>
                  <p:nvPr>
                    <p:custDataLst>
                      <p:tags r:id="rId290"/>
                    </p:custDataLst>
                  </p:nvPr>
                </p:nvSpPr>
                <p:spPr>
                  <a:xfrm>
                    <a:off x="7687623" y="5661781"/>
                    <a:ext cx="198857" cy="51568"/>
                  </a:xfrm>
                  <a:custGeom>
                    <a:avLst/>
                    <a:gdLst>
                      <a:gd name="connsiteX0" fmla="*/ 198193 w 198857"/>
                      <a:gd name="connsiteY0" fmla="*/ 48604 h 51568"/>
                      <a:gd name="connsiteX1" fmla="*/ 140757 w 198857"/>
                      <a:gd name="connsiteY1" fmla="*/ 50199 h 51568"/>
                      <a:gd name="connsiteX2" fmla="*/ 82523 w 198857"/>
                      <a:gd name="connsiteY2" fmla="*/ 42222 h 51568"/>
                      <a:gd name="connsiteX3" fmla="*/ 31912 w 198857"/>
                      <a:gd name="connsiteY3" fmla="*/ 28661 h 51568"/>
                      <a:gd name="connsiteX4" fmla="*/ 11615 w 198857"/>
                      <a:gd name="connsiteY4" fmla="*/ 17315 h 51568"/>
                      <a:gd name="connsiteX5" fmla="*/ 270 w 198857"/>
                      <a:gd name="connsiteY5" fmla="*/ 1981 h 51568"/>
                      <a:gd name="connsiteX6" fmla="*/ 2929 w 198857"/>
                      <a:gd name="connsiteY6" fmla="*/ 31 h 51568"/>
                      <a:gd name="connsiteX7" fmla="*/ 10729 w 198857"/>
                      <a:gd name="connsiteY7" fmla="*/ 4729 h 51568"/>
                      <a:gd name="connsiteX8" fmla="*/ 18883 w 198857"/>
                      <a:gd name="connsiteY8" fmla="*/ 11465 h 51568"/>
                      <a:gd name="connsiteX9" fmla="*/ 39003 w 198857"/>
                      <a:gd name="connsiteY9" fmla="*/ 21747 h 51568"/>
                      <a:gd name="connsiteX10" fmla="*/ 87930 w 198857"/>
                      <a:gd name="connsiteY10" fmla="*/ 34067 h 51568"/>
                      <a:gd name="connsiteX11" fmla="*/ 143770 w 198857"/>
                      <a:gd name="connsiteY11" fmla="*/ 41601 h 51568"/>
                      <a:gd name="connsiteX12" fmla="*/ 198193 w 198857"/>
                      <a:gd name="connsiteY12" fmla="*/ 46742 h 51568"/>
                      <a:gd name="connsiteX13" fmla="*/ 198193 w 198857"/>
                      <a:gd name="connsiteY13" fmla="*/ 48604 h 51568"/>
                      <a:gd name="connsiteX14" fmla="*/ 198193 w 198857"/>
                      <a:gd name="connsiteY14" fmla="*/ 48604 h 51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8857" h="51568">
                        <a:moveTo>
                          <a:pt x="198193" y="48604"/>
                        </a:moveTo>
                        <a:cubicBezTo>
                          <a:pt x="179313" y="52769"/>
                          <a:pt x="160168" y="51794"/>
                          <a:pt x="140757" y="50199"/>
                        </a:cubicBezTo>
                        <a:cubicBezTo>
                          <a:pt x="121257" y="48604"/>
                          <a:pt x="101846" y="45944"/>
                          <a:pt x="82523" y="42222"/>
                        </a:cubicBezTo>
                        <a:cubicBezTo>
                          <a:pt x="65505" y="38942"/>
                          <a:pt x="48133" y="35485"/>
                          <a:pt x="31912" y="28661"/>
                        </a:cubicBezTo>
                        <a:cubicBezTo>
                          <a:pt x="24733" y="25647"/>
                          <a:pt x="17819" y="22013"/>
                          <a:pt x="11615" y="17315"/>
                        </a:cubicBezTo>
                        <a:cubicBezTo>
                          <a:pt x="7449" y="14213"/>
                          <a:pt x="-1680" y="8008"/>
                          <a:pt x="270" y="1981"/>
                        </a:cubicBezTo>
                        <a:cubicBezTo>
                          <a:pt x="713" y="740"/>
                          <a:pt x="1599" y="120"/>
                          <a:pt x="2929" y="31"/>
                        </a:cubicBezTo>
                        <a:cubicBezTo>
                          <a:pt x="6385" y="-323"/>
                          <a:pt x="8424" y="2424"/>
                          <a:pt x="10729" y="4729"/>
                        </a:cubicBezTo>
                        <a:cubicBezTo>
                          <a:pt x="13210" y="7211"/>
                          <a:pt x="15958" y="9515"/>
                          <a:pt x="18883" y="11465"/>
                        </a:cubicBezTo>
                        <a:cubicBezTo>
                          <a:pt x="25087" y="15808"/>
                          <a:pt x="32001" y="19088"/>
                          <a:pt x="39003" y="21747"/>
                        </a:cubicBezTo>
                        <a:cubicBezTo>
                          <a:pt x="54780" y="27685"/>
                          <a:pt x="71532" y="30965"/>
                          <a:pt x="87930" y="34067"/>
                        </a:cubicBezTo>
                        <a:cubicBezTo>
                          <a:pt x="106455" y="37524"/>
                          <a:pt x="125068" y="40094"/>
                          <a:pt x="143770" y="41601"/>
                        </a:cubicBezTo>
                        <a:cubicBezTo>
                          <a:pt x="162029" y="43108"/>
                          <a:pt x="180022" y="43463"/>
                          <a:pt x="198193" y="46742"/>
                        </a:cubicBezTo>
                        <a:cubicBezTo>
                          <a:pt x="199079" y="46920"/>
                          <a:pt x="199079" y="48426"/>
                          <a:pt x="198193" y="48604"/>
                        </a:cubicBezTo>
                        <a:lnTo>
                          <a:pt x="198193" y="4860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0" name="任意多边形: 形状 549"/>
                  <p:cNvSpPr/>
                  <p:nvPr>
                    <p:custDataLst>
                      <p:tags r:id="rId291"/>
                    </p:custDataLst>
                  </p:nvPr>
                </p:nvSpPr>
                <p:spPr>
                  <a:xfrm>
                    <a:off x="7723010" y="5497785"/>
                    <a:ext cx="193529" cy="60241"/>
                  </a:xfrm>
                  <a:custGeom>
                    <a:avLst/>
                    <a:gdLst>
                      <a:gd name="connsiteX0" fmla="*/ 192765 w 193529"/>
                      <a:gd name="connsiteY0" fmla="*/ 57576 h 60241"/>
                      <a:gd name="connsiteX1" fmla="*/ 183813 w 193529"/>
                      <a:gd name="connsiteY1" fmla="*/ 60235 h 60241"/>
                      <a:gd name="connsiteX2" fmla="*/ 172290 w 193529"/>
                      <a:gd name="connsiteY2" fmla="*/ 58640 h 60241"/>
                      <a:gd name="connsiteX3" fmla="*/ 148979 w 193529"/>
                      <a:gd name="connsiteY3" fmla="*/ 52790 h 60241"/>
                      <a:gd name="connsiteX4" fmla="*/ 101293 w 193529"/>
                      <a:gd name="connsiteY4" fmla="*/ 36924 h 60241"/>
                      <a:gd name="connsiteX5" fmla="*/ 3439 w 193529"/>
                      <a:gd name="connsiteY5" fmla="*/ 9004 h 60241"/>
                      <a:gd name="connsiteX6" fmla="*/ 5744 w 193529"/>
                      <a:gd name="connsiteY6" fmla="*/ 140 h 60241"/>
                      <a:gd name="connsiteX7" fmla="*/ 101559 w 193529"/>
                      <a:gd name="connsiteY7" fmla="*/ 27352 h 60241"/>
                      <a:gd name="connsiteX8" fmla="*/ 148270 w 193529"/>
                      <a:gd name="connsiteY8" fmla="*/ 42951 h 60241"/>
                      <a:gd name="connsiteX9" fmla="*/ 170517 w 193529"/>
                      <a:gd name="connsiteY9" fmla="*/ 49067 h 60241"/>
                      <a:gd name="connsiteX10" fmla="*/ 183635 w 193529"/>
                      <a:gd name="connsiteY10" fmla="*/ 51283 h 60241"/>
                      <a:gd name="connsiteX11" fmla="*/ 192765 w 193529"/>
                      <a:gd name="connsiteY11" fmla="*/ 55095 h 60241"/>
                      <a:gd name="connsiteX12" fmla="*/ 192765 w 193529"/>
                      <a:gd name="connsiteY12" fmla="*/ 57576 h 60241"/>
                      <a:gd name="connsiteX13" fmla="*/ 192765 w 193529"/>
                      <a:gd name="connsiteY13" fmla="*/ 57576 h 6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529" h="60241">
                        <a:moveTo>
                          <a:pt x="192765" y="57576"/>
                        </a:moveTo>
                        <a:cubicBezTo>
                          <a:pt x="189397" y="59438"/>
                          <a:pt x="187890" y="60324"/>
                          <a:pt x="183813" y="60235"/>
                        </a:cubicBezTo>
                        <a:cubicBezTo>
                          <a:pt x="180001" y="60058"/>
                          <a:pt x="176101" y="59260"/>
                          <a:pt x="172290" y="58640"/>
                        </a:cubicBezTo>
                        <a:cubicBezTo>
                          <a:pt x="164402" y="57222"/>
                          <a:pt x="156690" y="55095"/>
                          <a:pt x="148979" y="52790"/>
                        </a:cubicBezTo>
                        <a:cubicBezTo>
                          <a:pt x="133025" y="47826"/>
                          <a:pt x="117247" y="42065"/>
                          <a:pt x="101293" y="36924"/>
                        </a:cubicBezTo>
                        <a:cubicBezTo>
                          <a:pt x="68852" y="26465"/>
                          <a:pt x="36146" y="18222"/>
                          <a:pt x="3439" y="9004"/>
                        </a:cubicBezTo>
                        <a:cubicBezTo>
                          <a:pt x="-2499" y="7320"/>
                          <a:pt x="-106" y="-1189"/>
                          <a:pt x="5744" y="140"/>
                        </a:cubicBezTo>
                        <a:cubicBezTo>
                          <a:pt x="38007" y="7143"/>
                          <a:pt x="70093" y="17247"/>
                          <a:pt x="101559" y="27352"/>
                        </a:cubicBezTo>
                        <a:cubicBezTo>
                          <a:pt x="117159" y="32404"/>
                          <a:pt x="132670" y="37899"/>
                          <a:pt x="148270" y="42951"/>
                        </a:cubicBezTo>
                        <a:cubicBezTo>
                          <a:pt x="155627" y="45256"/>
                          <a:pt x="162983" y="47383"/>
                          <a:pt x="170517" y="49067"/>
                        </a:cubicBezTo>
                        <a:cubicBezTo>
                          <a:pt x="174860" y="50042"/>
                          <a:pt x="179204" y="50574"/>
                          <a:pt x="183635" y="51283"/>
                        </a:cubicBezTo>
                        <a:cubicBezTo>
                          <a:pt x="187801" y="51992"/>
                          <a:pt x="189308" y="52879"/>
                          <a:pt x="192765" y="55095"/>
                        </a:cubicBezTo>
                        <a:cubicBezTo>
                          <a:pt x="193740" y="55538"/>
                          <a:pt x="193828" y="56956"/>
                          <a:pt x="192765" y="57576"/>
                        </a:cubicBezTo>
                        <a:lnTo>
                          <a:pt x="192765" y="575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1" name="任意多边形: 形状 550"/>
                  <p:cNvSpPr/>
                  <p:nvPr>
                    <p:custDataLst>
                      <p:tags r:id="rId292"/>
                    </p:custDataLst>
                  </p:nvPr>
                </p:nvSpPr>
                <p:spPr>
                  <a:xfrm>
                    <a:off x="7739742" y="5404830"/>
                    <a:ext cx="193915" cy="58887"/>
                  </a:xfrm>
                  <a:custGeom>
                    <a:avLst/>
                    <a:gdLst>
                      <a:gd name="connsiteX0" fmla="*/ 192785 w 193915"/>
                      <a:gd name="connsiteY0" fmla="*/ 58882 h 58887"/>
                      <a:gd name="connsiteX1" fmla="*/ 172487 w 193915"/>
                      <a:gd name="connsiteY1" fmla="*/ 55071 h 58887"/>
                      <a:gd name="connsiteX2" fmla="*/ 147492 w 193915"/>
                      <a:gd name="connsiteY2" fmla="*/ 50285 h 58887"/>
                      <a:gd name="connsiteX3" fmla="*/ 95906 w 193915"/>
                      <a:gd name="connsiteY3" fmla="*/ 35039 h 58887"/>
                      <a:gd name="connsiteX4" fmla="*/ 71797 w 193915"/>
                      <a:gd name="connsiteY4" fmla="*/ 26530 h 58887"/>
                      <a:gd name="connsiteX5" fmla="*/ 47954 w 193915"/>
                      <a:gd name="connsiteY5" fmla="*/ 21478 h 58887"/>
                      <a:gd name="connsiteX6" fmla="*/ 24555 w 193915"/>
                      <a:gd name="connsiteY6" fmla="*/ 14565 h 58887"/>
                      <a:gd name="connsiteX7" fmla="*/ 2750 w 193915"/>
                      <a:gd name="connsiteY7" fmla="*/ 9512 h 58887"/>
                      <a:gd name="connsiteX8" fmla="*/ 7891 w 193915"/>
                      <a:gd name="connsiteY8" fmla="*/ 649 h 58887"/>
                      <a:gd name="connsiteX9" fmla="*/ 31025 w 193915"/>
                      <a:gd name="connsiteY9" fmla="*/ 6233 h 58887"/>
                      <a:gd name="connsiteX10" fmla="*/ 53007 w 193915"/>
                      <a:gd name="connsiteY10" fmla="*/ 13412 h 58887"/>
                      <a:gd name="connsiteX11" fmla="*/ 77913 w 193915"/>
                      <a:gd name="connsiteY11" fmla="*/ 18908 h 58887"/>
                      <a:gd name="connsiteX12" fmla="*/ 101933 w 193915"/>
                      <a:gd name="connsiteY12" fmla="*/ 27771 h 58887"/>
                      <a:gd name="connsiteX13" fmla="*/ 152722 w 193915"/>
                      <a:gd name="connsiteY13" fmla="*/ 42396 h 58887"/>
                      <a:gd name="connsiteX14" fmla="*/ 177894 w 193915"/>
                      <a:gd name="connsiteY14" fmla="*/ 47448 h 58887"/>
                      <a:gd name="connsiteX15" fmla="*/ 193671 w 193915"/>
                      <a:gd name="connsiteY15" fmla="*/ 57110 h 58887"/>
                      <a:gd name="connsiteX16" fmla="*/ 192785 w 193915"/>
                      <a:gd name="connsiteY16" fmla="*/ 58882 h 58887"/>
                      <a:gd name="connsiteX17" fmla="*/ 192785 w 193915"/>
                      <a:gd name="connsiteY17" fmla="*/ 58882 h 58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3915" h="58887">
                        <a:moveTo>
                          <a:pt x="192785" y="58882"/>
                        </a:moveTo>
                        <a:cubicBezTo>
                          <a:pt x="185960" y="58262"/>
                          <a:pt x="179312" y="56223"/>
                          <a:pt x="172487" y="55071"/>
                        </a:cubicBezTo>
                        <a:cubicBezTo>
                          <a:pt x="164156" y="53653"/>
                          <a:pt x="155824" y="52058"/>
                          <a:pt x="147492" y="50285"/>
                        </a:cubicBezTo>
                        <a:cubicBezTo>
                          <a:pt x="129942" y="46473"/>
                          <a:pt x="112747" y="41510"/>
                          <a:pt x="95906" y="35039"/>
                        </a:cubicBezTo>
                        <a:cubicBezTo>
                          <a:pt x="87929" y="31937"/>
                          <a:pt x="79952" y="28835"/>
                          <a:pt x="71797" y="26530"/>
                        </a:cubicBezTo>
                        <a:cubicBezTo>
                          <a:pt x="63909" y="24403"/>
                          <a:pt x="55754" y="23960"/>
                          <a:pt x="47954" y="21478"/>
                        </a:cubicBezTo>
                        <a:cubicBezTo>
                          <a:pt x="39889" y="18996"/>
                          <a:pt x="32975" y="15540"/>
                          <a:pt x="24555" y="14565"/>
                        </a:cubicBezTo>
                        <a:cubicBezTo>
                          <a:pt x="17109" y="13678"/>
                          <a:pt x="9664" y="13058"/>
                          <a:pt x="2750" y="9512"/>
                        </a:cubicBezTo>
                        <a:cubicBezTo>
                          <a:pt x="-3366" y="6410"/>
                          <a:pt x="1775" y="-2453"/>
                          <a:pt x="7891" y="649"/>
                        </a:cubicBezTo>
                        <a:cubicBezTo>
                          <a:pt x="15336" y="4460"/>
                          <a:pt x="23048" y="4815"/>
                          <a:pt x="31025" y="6233"/>
                        </a:cubicBezTo>
                        <a:cubicBezTo>
                          <a:pt x="38736" y="7562"/>
                          <a:pt x="45473" y="11551"/>
                          <a:pt x="53007" y="13412"/>
                        </a:cubicBezTo>
                        <a:cubicBezTo>
                          <a:pt x="61338" y="15451"/>
                          <a:pt x="69670" y="16249"/>
                          <a:pt x="77913" y="18908"/>
                        </a:cubicBezTo>
                        <a:cubicBezTo>
                          <a:pt x="86068" y="21478"/>
                          <a:pt x="93956" y="24758"/>
                          <a:pt x="101933" y="27771"/>
                        </a:cubicBezTo>
                        <a:cubicBezTo>
                          <a:pt x="118508" y="34065"/>
                          <a:pt x="135526" y="38674"/>
                          <a:pt x="152722" y="42396"/>
                        </a:cubicBezTo>
                        <a:cubicBezTo>
                          <a:pt x="161053" y="44169"/>
                          <a:pt x="169562" y="45676"/>
                          <a:pt x="177894" y="47448"/>
                        </a:cubicBezTo>
                        <a:cubicBezTo>
                          <a:pt x="184010" y="48778"/>
                          <a:pt x="190835" y="50994"/>
                          <a:pt x="193671" y="57110"/>
                        </a:cubicBezTo>
                        <a:cubicBezTo>
                          <a:pt x="194203" y="57819"/>
                          <a:pt x="193848" y="58971"/>
                          <a:pt x="192785" y="58882"/>
                        </a:cubicBezTo>
                        <a:lnTo>
                          <a:pt x="192785" y="588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52" name="图形 232"/>
                <p:cNvGrpSpPr/>
                <p:nvPr/>
              </p:nvGrpSpPr>
              <p:grpSpPr>
                <a:xfrm>
                  <a:off x="7384397" y="4507118"/>
                  <a:ext cx="457944" cy="1204744"/>
                  <a:chOff x="7384397" y="4507118"/>
                  <a:chExt cx="457944" cy="1204744"/>
                </a:xfrm>
                <a:solidFill>
                  <a:srgbClr val="2E382E"/>
                </a:solidFill>
              </p:grpSpPr>
              <p:sp>
                <p:nvSpPr>
                  <p:cNvPr id="553" name="任意多边形: 形状 552"/>
                  <p:cNvSpPr/>
                  <p:nvPr>
                    <p:custDataLst>
                      <p:tags r:id="rId293"/>
                    </p:custDataLst>
                  </p:nvPr>
                </p:nvSpPr>
                <p:spPr>
                  <a:xfrm>
                    <a:off x="7384397" y="4511090"/>
                    <a:ext cx="266577" cy="1148916"/>
                  </a:xfrm>
                  <a:custGeom>
                    <a:avLst/>
                    <a:gdLst>
                      <a:gd name="connsiteX0" fmla="*/ 8 w 266577"/>
                      <a:gd name="connsiteY0" fmla="*/ 1148419 h 1148916"/>
                      <a:gd name="connsiteX1" fmla="*/ 47162 w 266577"/>
                      <a:gd name="connsiteY1" fmla="*/ 923550 h 1148916"/>
                      <a:gd name="connsiteX2" fmla="*/ 97950 w 266577"/>
                      <a:gd name="connsiteY2" fmla="*/ 700898 h 1148916"/>
                      <a:gd name="connsiteX3" fmla="*/ 149004 w 266577"/>
                      <a:gd name="connsiteY3" fmla="*/ 477181 h 1148916"/>
                      <a:gd name="connsiteX4" fmla="*/ 199881 w 266577"/>
                      <a:gd name="connsiteY4" fmla="*/ 254529 h 1148916"/>
                      <a:gd name="connsiteX5" fmla="*/ 251023 w 266577"/>
                      <a:gd name="connsiteY5" fmla="*/ 30813 h 1148916"/>
                      <a:gd name="connsiteX6" fmla="*/ 257317 w 266577"/>
                      <a:gd name="connsiteY6" fmla="*/ 3247 h 1148916"/>
                      <a:gd name="connsiteX7" fmla="*/ 266446 w 266577"/>
                      <a:gd name="connsiteY7" fmla="*/ 5995 h 1148916"/>
                      <a:gd name="connsiteX8" fmla="*/ 215303 w 266577"/>
                      <a:gd name="connsiteY8" fmla="*/ 229711 h 1148916"/>
                      <a:gd name="connsiteX9" fmla="*/ 164427 w 266577"/>
                      <a:gd name="connsiteY9" fmla="*/ 452275 h 1148916"/>
                      <a:gd name="connsiteX10" fmla="*/ 113195 w 266577"/>
                      <a:gd name="connsiteY10" fmla="*/ 675991 h 1148916"/>
                      <a:gd name="connsiteX11" fmla="*/ 62230 w 266577"/>
                      <a:gd name="connsiteY11" fmla="*/ 898555 h 1148916"/>
                      <a:gd name="connsiteX12" fmla="*/ 36614 w 266577"/>
                      <a:gd name="connsiteY12" fmla="*/ 1009793 h 1148916"/>
                      <a:gd name="connsiteX13" fmla="*/ 8960 w 266577"/>
                      <a:gd name="connsiteY13" fmla="*/ 1121562 h 1148916"/>
                      <a:gd name="connsiteX14" fmla="*/ 805 w 266577"/>
                      <a:gd name="connsiteY14" fmla="*/ 1148596 h 1148916"/>
                      <a:gd name="connsiteX15" fmla="*/ 8 w 266577"/>
                      <a:gd name="connsiteY15" fmla="*/ 1148419 h 1148916"/>
                      <a:gd name="connsiteX16" fmla="*/ 8 w 266577"/>
                      <a:gd name="connsiteY16" fmla="*/ 1148419 h 1148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6577" h="1148916">
                        <a:moveTo>
                          <a:pt x="8" y="1148419"/>
                        </a:moveTo>
                        <a:cubicBezTo>
                          <a:pt x="11973" y="1072547"/>
                          <a:pt x="30144" y="998181"/>
                          <a:pt x="47162" y="923550"/>
                        </a:cubicBezTo>
                        <a:cubicBezTo>
                          <a:pt x="64091" y="849362"/>
                          <a:pt x="81021" y="775174"/>
                          <a:pt x="97950" y="700898"/>
                        </a:cubicBezTo>
                        <a:cubicBezTo>
                          <a:pt x="114968" y="626355"/>
                          <a:pt x="131986" y="551724"/>
                          <a:pt x="149004" y="477181"/>
                        </a:cubicBezTo>
                        <a:cubicBezTo>
                          <a:pt x="165933" y="402994"/>
                          <a:pt x="182863" y="328806"/>
                          <a:pt x="199881" y="254529"/>
                        </a:cubicBezTo>
                        <a:cubicBezTo>
                          <a:pt x="216899" y="179986"/>
                          <a:pt x="233917" y="105355"/>
                          <a:pt x="251023" y="30813"/>
                        </a:cubicBezTo>
                        <a:cubicBezTo>
                          <a:pt x="253151" y="21595"/>
                          <a:pt x="255189" y="12465"/>
                          <a:pt x="257317" y="3247"/>
                        </a:cubicBezTo>
                        <a:cubicBezTo>
                          <a:pt x="258646" y="-2603"/>
                          <a:pt x="267776" y="145"/>
                          <a:pt x="266446" y="5995"/>
                        </a:cubicBezTo>
                        <a:cubicBezTo>
                          <a:pt x="249428" y="80537"/>
                          <a:pt x="232321" y="155169"/>
                          <a:pt x="215303" y="229711"/>
                        </a:cubicBezTo>
                        <a:cubicBezTo>
                          <a:pt x="198374" y="303899"/>
                          <a:pt x="181356" y="378087"/>
                          <a:pt x="164427" y="452275"/>
                        </a:cubicBezTo>
                        <a:cubicBezTo>
                          <a:pt x="147320" y="526817"/>
                          <a:pt x="130302" y="601360"/>
                          <a:pt x="113195" y="675991"/>
                        </a:cubicBezTo>
                        <a:cubicBezTo>
                          <a:pt x="96177" y="750179"/>
                          <a:pt x="79248" y="824367"/>
                          <a:pt x="62230" y="898555"/>
                        </a:cubicBezTo>
                        <a:cubicBezTo>
                          <a:pt x="53721" y="935693"/>
                          <a:pt x="45300" y="972743"/>
                          <a:pt x="36614" y="1009793"/>
                        </a:cubicBezTo>
                        <a:cubicBezTo>
                          <a:pt x="27928" y="1047019"/>
                          <a:pt x="20748" y="1085310"/>
                          <a:pt x="8960" y="1121562"/>
                        </a:cubicBezTo>
                        <a:cubicBezTo>
                          <a:pt x="6035" y="1130514"/>
                          <a:pt x="3553" y="1139555"/>
                          <a:pt x="805" y="1148596"/>
                        </a:cubicBezTo>
                        <a:cubicBezTo>
                          <a:pt x="628" y="1149127"/>
                          <a:pt x="-81" y="1148951"/>
                          <a:pt x="8" y="1148419"/>
                        </a:cubicBezTo>
                        <a:lnTo>
                          <a:pt x="8" y="11484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4" name="任意多边形: 形状 553"/>
                  <p:cNvSpPr/>
                  <p:nvPr>
                    <p:custDataLst>
                      <p:tags r:id="rId294"/>
                    </p:custDataLst>
                  </p:nvPr>
                </p:nvSpPr>
                <p:spPr>
                  <a:xfrm>
                    <a:off x="7384401" y="5659145"/>
                    <a:ext cx="190984" cy="50900"/>
                  </a:xfrm>
                  <a:custGeom>
                    <a:avLst/>
                    <a:gdLst>
                      <a:gd name="connsiteX0" fmla="*/ 359 w 190984"/>
                      <a:gd name="connsiteY0" fmla="*/ 9 h 50900"/>
                      <a:gd name="connsiteX1" fmla="*/ 45651 w 190984"/>
                      <a:gd name="connsiteY1" fmla="*/ 12329 h 50900"/>
                      <a:gd name="connsiteX2" fmla="*/ 93160 w 190984"/>
                      <a:gd name="connsiteY2" fmla="*/ 24029 h 50900"/>
                      <a:gd name="connsiteX3" fmla="*/ 188000 w 190984"/>
                      <a:gd name="connsiteY3" fmla="*/ 42908 h 50900"/>
                      <a:gd name="connsiteX4" fmla="*/ 185962 w 190984"/>
                      <a:gd name="connsiteY4" fmla="*/ 50708 h 50900"/>
                      <a:gd name="connsiteX5" fmla="*/ 91210 w 190984"/>
                      <a:gd name="connsiteY5" fmla="*/ 31563 h 50900"/>
                      <a:gd name="connsiteX6" fmla="*/ 43879 w 190984"/>
                      <a:gd name="connsiteY6" fmla="*/ 18977 h 50900"/>
                      <a:gd name="connsiteX7" fmla="*/ 181 w 190984"/>
                      <a:gd name="connsiteY7" fmla="*/ 718 h 50900"/>
                      <a:gd name="connsiteX8" fmla="*/ 359 w 190984"/>
                      <a:gd name="connsiteY8" fmla="*/ 9 h 50900"/>
                      <a:gd name="connsiteX9" fmla="*/ 359 w 190984"/>
                      <a:gd name="connsiteY9" fmla="*/ 9 h 50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984" h="50900">
                        <a:moveTo>
                          <a:pt x="359" y="9"/>
                        </a:moveTo>
                        <a:cubicBezTo>
                          <a:pt x="15604" y="2047"/>
                          <a:pt x="30761" y="8075"/>
                          <a:pt x="45651" y="12329"/>
                        </a:cubicBezTo>
                        <a:cubicBezTo>
                          <a:pt x="61340" y="16761"/>
                          <a:pt x="77206" y="20661"/>
                          <a:pt x="93160" y="24029"/>
                        </a:cubicBezTo>
                        <a:cubicBezTo>
                          <a:pt x="124714" y="30677"/>
                          <a:pt x="156800" y="33956"/>
                          <a:pt x="188000" y="42908"/>
                        </a:cubicBezTo>
                        <a:cubicBezTo>
                          <a:pt x="193141" y="44415"/>
                          <a:pt x="191102" y="52215"/>
                          <a:pt x="185962" y="50708"/>
                        </a:cubicBezTo>
                        <a:cubicBezTo>
                          <a:pt x="154850" y="41845"/>
                          <a:pt x="122676" y="38388"/>
                          <a:pt x="91210" y="31563"/>
                        </a:cubicBezTo>
                        <a:cubicBezTo>
                          <a:pt x="75256" y="28106"/>
                          <a:pt x="59479" y="23940"/>
                          <a:pt x="43879" y="18977"/>
                        </a:cubicBezTo>
                        <a:cubicBezTo>
                          <a:pt x="29254" y="14279"/>
                          <a:pt x="13034" y="9581"/>
                          <a:pt x="181" y="718"/>
                        </a:cubicBezTo>
                        <a:cubicBezTo>
                          <a:pt x="-84" y="540"/>
                          <a:pt x="-84" y="-80"/>
                          <a:pt x="359" y="9"/>
                        </a:cubicBezTo>
                        <a:lnTo>
                          <a:pt x="359" y="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5" name="任意多边形: 形状 554"/>
                  <p:cNvSpPr/>
                  <p:nvPr>
                    <p:custDataLst>
                      <p:tags r:id="rId295"/>
                    </p:custDataLst>
                  </p:nvPr>
                </p:nvSpPr>
                <p:spPr>
                  <a:xfrm>
                    <a:off x="7572471" y="4551984"/>
                    <a:ext cx="269870" cy="1159878"/>
                  </a:xfrm>
                  <a:custGeom>
                    <a:avLst/>
                    <a:gdLst>
                      <a:gd name="connsiteX0" fmla="*/ 19 w 269870"/>
                      <a:gd name="connsiteY0" fmla="*/ 1158046 h 1159878"/>
                      <a:gd name="connsiteX1" fmla="*/ 23418 w 269870"/>
                      <a:gd name="connsiteY1" fmla="*/ 1045125 h 1159878"/>
                      <a:gd name="connsiteX2" fmla="*/ 49123 w 269870"/>
                      <a:gd name="connsiteY2" fmla="*/ 931671 h 1159878"/>
                      <a:gd name="connsiteX3" fmla="*/ 100088 w 269870"/>
                      <a:gd name="connsiteY3" fmla="*/ 706980 h 1159878"/>
                      <a:gd name="connsiteX4" fmla="*/ 151585 w 269870"/>
                      <a:gd name="connsiteY4" fmla="*/ 481314 h 1159878"/>
                      <a:gd name="connsiteX5" fmla="*/ 202817 w 269870"/>
                      <a:gd name="connsiteY5" fmla="*/ 256712 h 1159878"/>
                      <a:gd name="connsiteX6" fmla="*/ 254403 w 269870"/>
                      <a:gd name="connsiteY6" fmla="*/ 31045 h 1159878"/>
                      <a:gd name="connsiteX7" fmla="*/ 260784 w 269870"/>
                      <a:gd name="connsiteY7" fmla="*/ 3214 h 1159878"/>
                      <a:gd name="connsiteX8" fmla="*/ 269737 w 269870"/>
                      <a:gd name="connsiteY8" fmla="*/ 5873 h 1159878"/>
                      <a:gd name="connsiteX9" fmla="*/ 218151 w 269870"/>
                      <a:gd name="connsiteY9" fmla="*/ 231539 h 1159878"/>
                      <a:gd name="connsiteX10" fmla="*/ 166742 w 269870"/>
                      <a:gd name="connsiteY10" fmla="*/ 456053 h 1159878"/>
                      <a:gd name="connsiteX11" fmla="*/ 115068 w 269870"/>
                      <a:gd name="connsiteY11" fmla="*/ 681719 h 1159878"/>
                      <a:gd name="connsiteX12" fmla="*/ 63393 w 269870"/>
                      <a:gd name="connsiteY12" fmla="*/ 906144 h 1159878"/>
                      <a:gd name="connsiteX13" fmla="*/ 10655 w 269870"/>
                      <a:gd name="connsiteY13" fmla="*/ 1131456 h 1159878"/>
                      <a:gd name="connsiteX14" fmla="*/ 2855 w 269870"/>
                      <a:gd name="connsiteY14" fmla="*/ 1158844 h 1159878"/>
                      <a:gd name="connsiteX15" fmla="*/ 19 w 269870"/>
                      <a:gd name="connsiteY15" fmla="*/ 1158046 h 1159878"/>
                      <a:gd name="connsiteX16" fmla="*/ 19 w 269870"/>
                      <a:gd name="connsiteY16" fmla="*/ 1158046 h 1159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9870" h="1159878">
                        <a:moveTo>
                          <a:pt x="19" y="1158046"/>
                        </a:moveTo>
                        <a:cubicBezTo>
                          <a:pt x="6489" y="1120022"/>
                          <a:pt x="14909" y="1082617"/>
                          <a:pt x="23418" y="1045125"/>
                        </a:cubicBezTo>
                        <a:cubicBezTo>
                          <a:pt x="31927" y="1007277"/>
                          <a:pt x="40525" y="969519"/>
                          <a:pt x="49123" y="931671"/>
                        </a:cubicBezTo>
                        <a:cubicBezTo>
                          <a:pt x="66141" y="856774"/>
                          <a:pt x="83070" y="781877"/>
                          <a:pt x="100088" y="706980"/>
                        </a:cubicBezTo>
                        <a:cubicBezTo>
                          <a:pt x="117195" y="631729"/>
                          <a:pt x="134390" y="556566"/>
                          <a:pt x="151585" y="481314"/>
                        </a:cubicBezTo>
                        <a:cubicBezTo>
                          <a:pt x="168692" y="406417"/>
                          <a:pt x="185710" y="331609"/>
                          <a:pt x="202817" y="256712"/>
                        </a:cubicBezTo>
                        <a:cubicBezTo>
                          <a:pt x="220012" y="181460"/>
                          <a:pt x="237207" y="106297"/>
                          <a:pt x="254403" y="31045"/>
                        </a:cubicBezTo>
                        <a:cubicBezTo>
                          <a:pt x="256530" y="21739"/>
                          <a:pt x="258657" y="12521"/>
                          <a:pt x="260784" y="3214"/>
                        </a:cubicBezTo>
                        <a:cubicBezTo>
                          <a:pt x="262114" y="-2547"/>
                          <a:pt x="271066" y="112"/>
                          <a:pt x="269737" y="5873"/>
                        </a:cubicBezTo>
                        <a:cubicBezTo>
                          <a:pt x="252541" y="81125"/>
                          <a:pt x="235346" y="156287"/>
                          <a:pt x="218151" y="231539"/>
                        </a:cubicBezTo>
                        <a:cubicBezTo>
                          <a:pt x="201044" y="306348"/>
                          <a:pt x="183937" y="381245"/>
                          <a:pt x="166742" y="456053"/>
                        </a:cubicBezTo>
                        <a:cubicBezTo>
                          <a:pt x="149547" y="531304"/>
                          <a:pt x="132263" y="606467"/>
                          <a:pt x="115068" y="681719"/>
                        </a:cubicBezTo>
                        <a:cubicBezTo>
                          <a:pt x="97961" y="756527"/>
                          <a:pt x="80677" y="831336"/>
                          <a:pt x="63393" y="906144"/>
                        </a:cubicBezTo>
                        <a:cubicBezTo>
                          <a:pt x="46109" y="981307"/>
                          <a:pt x="29800" y="1056825"/>
                          <a:pt x="10655" y="1131456"/>
                        </a:cubicBezTo>
                        <a:cubicBezTo>
                          <a:pt x="8262" y="1140674"/>
                          <a:pt x="5514" y="1149715"/>
                          <a:pt x="2855" y="1158844"/>
                        </a:cubicBezTo>
                        <a:cubicBezTo>
                          <a:pt x="2412" y="1160706"/>
                          <a:pt x="-247" y="1159819"/>
                          <a:pt x="19" y="1158046"/>
                        </a:cubicBezTo>
                        <a:lnTo>
                          <a:pt x="19" y="11580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6" name="任意多边形: 形状 555"/>
                  <p:cNvSpPr/>
                  <p:nvPr>
                    <p:custDataLst>
                      <p:tags r:id="rId296"/>
                    </p:custDataLst>
                  </p:nvPr>
                </p:nvSpPr>
                <p:spPr>
                  <a:xfrm>
                    <a:off x="7638301" y="4507118"/>
                    <a:ext cx="198857" cy="51567"/>
                  </a:xfrm>
                  <a:custGeom>
                    <a:avLst/>
                    <a:gdLst>
                      <a:gd name="connsiteX0" fmla="*/ 665 w 198857"/>
                      <a:gd name="connsiteY0" fmla="*/ 2965 h 51567"/>
                      <a:gd name="connsiteX1" fmla="*/ 58101 w 198857"/>
                      <a:gd name="connsiteY1" fmla="*/ 1369 h 51567"/>
                      <a:gd name="connsiteX2" fmla="*/ 116334 w 198857"/>
                      <a:gd name="connsiteY2" fmla="*/ 9346 h 51567"/>
                      <a:gd name="connsiteX3" fmla="*/ 166945 w 198857"/>
                      <a:gd name="connsiteY3" fmla="*/ 22908 h 51567"/>
                      <a:gd name="connsiteX4" fmla="*/ 187243 w 198857"/>
                      <a:gd name="connsiteY4" fmla="*/ 34253 h 51567"/>
                      <a:gd name="connsiteX5" fmla="*/ 198588 w 198857"/>
                      <a:gd name="connsiteY5" fmla="*/ 49587 h 51567"/>
                      <a:gd name="connsiteX6" fmla="*/ 195929 w 198857"/>
                      <a:gd name="connsiteY6" fmla="*/ 51537 h 51567"/>
                      <a:gd name="connsiteX7" fmla="*/ 188129 w 198857"/>
                      <a:gd name="connsiteY7" fmla="*/ 46839 h 51567"/>
                      <a:gd name="connsiteX8" fmla="*/ 179974 w 198857"/>
                      <a:gd name="connsiteY8" fmla="*/ 40103 h 51567"/>
                      <a:gd name="connsiteX9" fmla="*/ 159854 w 198857"/>
                      <a:gd name="connsiteY9" fmla="*/ 29821 h 51567"/>
                      <a:gd name="connsiteX10" fmla="*/ 110927 w 198857"/>
                      <a:gd name="connsiteY10" fmla="*/ 17501 h 51567"/>
                      <a:gd name="connsiteX11" fmla="*/ 55087 w 198857"/>
                      <a:gd name="connsiteY11" fmla="*/ 9967 h 51567"/>
                      <a:gd name="connsiteX12" fmla="*/ 665 w 198857"/>
                      <a:gd name="connsiteY12" fmla="*/ 4826 h 51567"/>
                      <a:gd name="connsiteX13" fmla="*/ 665 w 198857"/>
                      <a:gd name="connsiteY13" fmla="*/ 2965 h 51567"/>
                      <a:gd name="connsiteX14" fmla="*/ 665 w 198857"/>
                      <a:gd name="connsiteY14" fmla="*/ 2965 h 51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8857" h="51567">
                        <a:moveTo>
                          <a:pt x="665" y="2965"/>
                        </a:moveTo>
                        <a:cubicBezTo>
                          <a:pt x="19544" y="-1201"/>
                          <a:pt x="38689" y="-226"/>
                          <a:pt x="58101" y="1369"/>
                        </a:cubicBezTo>
                        <a:cubicBezTo>
                          <a:pt x="77600" y="2965"/>
                          <a:pt x="97012" y="5624"/>
                          <a:pt x="116334" y="9346"/>
                        </a:cubicBezTo>
                        <a:cubicBezTo>
                          <a:pt x="133352" y="12626"/>
                          <a:pt x="150725" y="16083"/>
                          <a:pt x="166945" y="22908"/>
                        </a:cubicBezTo>
                        <a:cubicBezTo>
                          <a:pt x="174125" y="25921"/>
                          <a:pt x="181038" y="29555"/>
                          <a:pt x="187243" y="34253"/>
                        </a:cubicBezTo>
                        <a:cubicBezTo>
                          <a:pt x="191408" y="37355"/>
                          <a:pt x="200538" y="43560"/>
                          <a:pt x="198588" y="49587"/>
                        </a:cubicBezTo>
                        <a:cubicBezTo>
                          <a:pt x="198145" y="50828"/>
                          <a:pt x="197258" y="51448"/>
                          <a:pt x="195929" y="51537"/>
                        </a:cubicBezTo>
                        <a:cubicBezTo>
                          <a:pt x="192472" y="51891"/>
                          <a:pt x="190433" y="49144"/>
                          <a:pt x="188129" y="46839"/>
                        </a:cubicBezTo>
                        <a:cubicBezTo>
                          <a:pt x="185647" y="44357"/>
                          <a:pt x="182899" y="42053"/>
                          <a:pt x="179974" y="40103"/>
                        </a:cubicBezTo>
                        <a:cubicBezTo>
                          <a:pt x="173770" y="35760"/>
                          <a:pt x="166856" y="32480"/>
                          <a:pt x="159854" y="29821"/>
                        </a:cubicBezTo>
                        <a:cubicBezTo>
                          <a:pt x="144077" y="23882"/>
                          <a:pt x="127325" y="20603"/>
                          <a:pt x="110927" y="17501"/>
                        </a:cubicBezTo>
                        <a:cubicBezTo>
                          <a:pt x="92403" y="14044"/>
                          <a:pt x="73789" y="11474"/>
                          <a:pt x="55087" y="9967"/>
                        </a:cubicBezTo>
                        <a:cubicBezTo>
                          <a:pt x="36828" y="8460"/>
                          <a:pt x="18835" y="8105"/>
                          <a:pt x="665" y="4826"/>
                        </a:cubicBezTo>
                        <a:cubicBezTo>
                          <a:pt x="-222" y="4560"/>
                          <a:pt x="-222" y="3142"/>
                          <a:pt x="665" y="2965"/>
                        </a:cubicBezTo>
                        <a:lnTo>
                          <a:pt x="665" y="29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7" name="任意多边形: 形状 556"/>
                  <p:cNvSpPr/>
                  <p:nvPr>
                    <p:custDataLst>
                      <p:tags r:id="rId297"/>
                    </p:custDataLst>
                  </p:nvPr>
                </p:nvSpPr>
                <p:spPr>
                  <a:xfrm>
                    <a:off x="7608243" y="4662352"/>
                    <a:ext cx="193529" cy="60241"/>
                  </a:xfrm>
                  <a:custGeom>
                    <a:avLst/>
                    <a:gdLst>
                      <a:gd name="connsiteX0" fmla="*/ 765 w 193529"/>
                      <a:gd name="connsiteY0" fmla="*/ 2665 h 60241"/>
                      <a:gd name="connsiteX1" fmla="*/ 9717 w 193529"/>
                      <a:gd name="connsiteY1" fmla="*/ 6 h 60241"/>
                      <a:gd name="connsiteX2" fmla="*/ 21240 w 193529"/>
                      <a:gd name="connsiteY2" fmla="*/ 1601 h 60241"/>
                      <a:gd name="connsiteX3" fmla="*/ 44551 w 193529"/>
                      <a:gd name="connsiteY3" fmla="*/ 7451 h 60241"/>
                      <a:gd name="connsiteX4" fmla="*/ 92237 w 193529"/>
                      <a:gd name="connsiteY4" fmla="*/ 23317 h 60241"/>
                      <a:gd name="connsiteX5" fmla="*/ 190090 w 193529"/>
                      <a:gd name="connsiteY5" fmla="*/ 51237 h 60241"/>
                      <a:gd name="connsiteX6" fmla="*/ 187786 w 193529"/>
                      <a:gd name="connsiteY6" fmla="*/ 60101 h 60241"/>
                      <a:gd name="connsiteX7" fmla="*/ 91971 w 193529"/>
                      <a:gd name="connsiteY7" fmla="*/ 32890 h 60241"/>
                      <a:gd name="connsiteX8" fmla="*/ 45260 w 193529"/>
                      <a:gd name="connsiteY8" fmla="*/ 17290 h 60241"/>
                      <a:gd name="connsiteX9" fmla="*/ 23012 w 193529"/>
                      <a:gd name="connsiteY9" fmla="*/ 11174 h 60241"/>
                      <a:gd name="connsiteX10" fmla="*/ 9894 w 193529"/>
                      <a:gd name="connsiteY10" fmla="*/ 8958 h 60241"/>
                      <a:gd name="connsiteX11" fmla="*/ 765 w 193529"/>
                      <a:gd name="connsiteY11" fmla="*/ 5147 h 60241"/>
                      <a:gd name="connsiteX12" fmla="*/ 765 w 193529"/>
                      <a:gd name="connsiteY12" fmla="*/ 2665 h 60241"/>
                      <a:gd name="connsiteX13" fmla="*/ 765 w 193529"/>
                      <a:gd name="connsiteY13" fmla="*/ 2665 h 6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529" h="60241">
                        <a:moveTo>
                          <a:pt x="765" y="2665"/>
                        </a:moveTo>
                        <a:cubicBezTo>
                          <a:pt x="4133" y="804"/>
                          <a:pt x="5640" y="-83"/>
                          <a:pt x="9717" y="6"/>
                        </a:cubicBezTo>
                        <a:cubicBezTo>
                          <a:pt x="13528" y="183"/>
                          <a:pt x="17428" y="981"/>
                          <a:pt x="21240" y="1601"/>
                        </a:cubicBezTo>
                        <a:cubicBezTo>
                          <a:pt x="29128" y="3020"/>
                          <a:pt x="36840" y="5147"/>
                          <a:pt x="44551" y="7451"/>
                        </a:cubicBezTo>
                        <a:cubicBezTo>
                          <a:pt x="60505" y="12415"/>
                          <a:pt x="76282" y="18176"/>
                          <a:pt x="92237" y="23317"/>
                        </a:cubicBezTo>
                        <a:cubicBezTo>
                          <a:pt x="124677" y="33776"/>
                          <a:pt x="157384" y="42019"/>
                          <a:pt x="190090" y="51237"/>
                        </a:cubicBezTo>
                        <a:cubicBezTo>
                          <a:pt x="196029" y="52921"/>
                          <a:pt x="193636" y="61430"/>
                          <a:pt x="187786" y="60101"/>
                        </a:cubicBezTo>
                        <a:cubicBezTo>
                          <a:pt x="155522" y="53099"/>
                          <a:pt x="123436" y="42994"/>
                          <a:pt x="91971" y="32890"/>
                        </a:cubicBezTo>
                        <a:cubicBezTo>
                          <a:pt x="76371" y="27838"/>
                          <a:pt x="60860" y="22342"/>
                          <a:pt x="45260" y="17290"/>
                        </a:cubicBezTo>
                        <a:cubicBezTo>
                          <a:pt x="37903" y="14985"/>
                          <a:pt x="30546" y="12858"/>
                          <a:pt x="23012" y="11174"/>
                        </a:cubicBezTo>
                        <a:cubicBezTo>
                          <a:pt x="18669" y="10199"/>
                          <a:pt x="14326" y="9667"/>
                          <a:pt x="9894" y="8958"/>
                        </a:cubicBezTo>
                        <a:cubicBezTo>
                          <a:pt x="5728" y="8249"/>
                          <a:pt x="4222" y="7363"/>
                          <a:pt x="765" y="5147"/>
                        </a:cubicBezTo>
                        <a:cubicBezTo>
                          <a:pt x="-210" y="4704"/>
                          <a:pt x="-299" y="3286"/>
                          <a:pt x="765" y="2665"/>
                        </a:cubicBezTo>
                        <a:lnTo>
                          <a:pt x="765" y="26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58" name="任意多边形: 形状 557"/>
                  <p:cNvSpPr/>
                  <p:nvPr>
                    <p:custDataLst>
                      <p:tags r:id="rId298"/>
                    </p:custDataLst>
                  </p:nvPr>
                </p:nvSpPr>
                <p:spPr>
                  <a:xfrm>
                    <a:off x="7591092" y="4756662"/>
                    <a:ext cx="193859" cy="58886"/>
                  </a:xfrm>
                  <a:custGeom>
                    <a:avLst/>
                    <a:gdLst>
                      <a:gd name="connsiteX0" fmla="*/ 1075 w 193859"/>
                      <a:gd name="connsiteY0" fmla="*/ 5 h 58886"/>
                      <a:gd name="connsiteX1" fmla="*/ 21373 w 193859"/>
                      <a:gd name="connsiteY1" fmla="*/ 3816 h 58886"/>
                      <a:gd name="connsiteX2" fmla="*/ 46368 w 193859"/>
                      <a:gd name="connsiteY2" fmla="*/ 8602 h 58886"/>
                      <a:gd name="connsiteX3" fmla="*/ 97954 w 193859"/>
                      <a:gd name="connsiteY3" fmla="*/ 23848 h 58886"/>
                      <a:gd name="connsiteX4" fmla="*/ 122063 w 193859"/>
                      <a:gd name="connsiteY4" fmla="*/ 32357 h 58886"/>
                      <a:gd name="connsiteX5" fmla="*/ 145905 w 193859"/>
                      <a:gd name="connsiteY5" fmla="*/ 37409 h 58886"/>
                      <a:gd name="connsiteX6" fmla="*/ 169305 w 193859"/>
                      <a:gd name="connsiteY6" fmla="*/ 44323 h 58886"/>
                      <a:gd name="connsiteX7" fmla="*/ 191110 w 193859"/>
                      <a:gd name="connsiteY7" fmla="*/ 49375 h 58886"/>
                      <a:gd name="connsiteX8" fmla="*/ 185969 w 193859"/>
                      <a:gd name="connsiteY8" fmla="*/ 58238 h 58886"/>
                      <a:gd name="connsiteX9" fmla="*/ 162835 w 193859"/>
                      <a:gd name="connsiteY9" fmla="*/ 52654 h 58886"/>
                      <a:gd name="connsiteX10" fmla="*/ 140853 w 193859"/>
                      <a:gd name="connsiteY10" fmla="*/ 45475 h 58886"/>
                      <a:gd name="connsiteX11" fmla="*/ 115947 w 193859"/>
                      <a:gd name="connsiteY11" fmla="*/ 39979 h 58886"/>
                      <a:gd name="connsiteX12" fmla="*/ 91926 w 193859"/>
                      <a:gd name="connsiteY12" fmla="*/ 31116 h 58886"/>
                      <a:gd name="connsiteX13" fmla="*/ 41138 w 193859"/>
                      <a:gd name="connsiteY13" fmla="*/ 16491 h 58886"/>
                      <a:gd name="connsiteX14" fmla="*/ 15966 w 193859"/>
                      <a:gd name="connsiteY14" fmla="*/ 11439 h 58886"/>
                      <a:gd name="connsiteX15" fmla="*/ 189 w 193859"/>
                      <a:gd name="connsiteY15" fmla="*/ 1777 h 58886"/>
                      <a:gd name="connsiteX16" fmla="*/ 1075 w 193859"/>
                      <a:gd name="connsiteY16" fmla="*/ 5 h 58886"/>
                      <a:gd name="connsiteX17" fmla="*/ 1075 w 193859"/>
                      <a:gd name="connsiteY17" fmla="*/ 5 h 5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3859" h="58886">
                        <a:moveTo>
                          <a:pt x="1075" y="5"/>
                        </a:moveTo>
                        <a:cubicBezTo>
                          <a:pt x="7900" y="625"/>
                          <a:pt x="14548" y="2664"/>
                          <a:pt x="21373" y="3816"/>
                        </a:cubicBezTo>
                        <a:cubicBezTo>
                          <a:pt x="29704" y="5234"/>
                          <a:pt x="38036" y="6830"/>
                          <a:pt x="46368" y="8602"/>
                        </a:cubicBezTo>
                        <a:cubicBezTo>
                          <a:pt x="63918" y="12414"/>
                          <a:pt x="81113" y="17377"/>
                          <a:pt x="97954" y="23848"/>
                        </a:cubicBezTo>
                        <a:cubicBezTo>
                          <a:pt x="105931" y="26950"/>
                          <a:pt x="113908" y="30052"/>
                          <a:pt x="122063" y="32357"/>
                        </a:cubicBezTo>
                        <a:cubicBezTo>
                          <a:pt x="129951" y="34484"/>
                          <a:pt x="138106" y="34927"/>
                          <a:pt x="145905" y="37409"/>
                        </a:cubicBezTo>
                        <a:cubicBezTo>
                          <a:pt x="153971" y="39891"/>
                          <a:pt x="160885" y="43347"/>
                          <a:pt x="169305" y="44323"/>
                        </a:cubicBezTo>
                        <a:cubicBezTo>
                          <a:pt x="176751" y="45209"/>
                          <a:pt x="184196" y="45829"/>
                          <a:pt x="191110" y="49375"/>
                        </a:cubicBezTo>
                        <a:cubicBezTo>
                          <a:pt x="197225" y="52477"/>
                          <a:pt x="192085" y="61340"/>
                          <a:pt x="185969" y="58238"/>
                        </a:cubicBezTo>
                        <a:cubicBezTo>
                          <a:pt x="178523" y="54427"/>
                          <a:pt x="170812" y="54072"/>
                          <a:pt x="162835" y="52654"/>
                        </a:cubicBezTo>
                        <a:cubicBezTo>
                          <a:pt x="155124" y="51325"/>
                          <a:pt x="148387" y="47336"/>
                          <a:pt x="140853" y="45475"/>
                        </a:cubicBezTo>
                        <a:cubicBezTo>
                          <a:pt x="132522" y="43436"/>
                          <a:pt x="124190" y="42639"/>
                          <a:pt x="115947" y="39979"/>
                        </a:cubicBezTo>
                        <a:cubicBezTo>
                          <a:pt x="107792" y="37409"/>
                          <a:pt x="99904" y="34129"/>
                          <a:pt x="91926" y="31116"/>
                        </a:cubicBezTo>
                        <a:cubicBezTo>
                          <a:pt x="75352" y="24823"/>
                          <a:pt x="58334" y="20214"/>
                          <a:pt x="41138" y="16491"/>
                        </a:cubicBezTo>
                        <a:cubicBezTo>
                          <a:pt x="32807" y="14718"/>
                          <a:pt x="24298" y="13211"/>
                          <a:pt x="15966" y="11439"/>
                        </a:cubicBezTo>
                        <a:cubicBezTo>
                          <a:pt x="9850" y="10109"/>
                          <a:pt x="3025" y="7893"/>
                          <a:pt x="189" y="1777"/>
                        </a:cubicBezTo>
                        <a:cubicBezTo>
                          <a:pt x="-255" y="1068"/>
                          <a:pt x="100" y="-84"/>
                          <a:pt x="1075" y="5"/>
                        </a:cubicBezTo>
                        <a:lnTo>
                          <a:pt x="1075" y="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59" name="图形 232"/>
                <p:cNvGrpSpPr/>
                <p:nvPr/>
              </p:nvGrpSpPr>
              <p:grpSpPr>
                <a:xfrm>
                  <a:off x="7578258" y="4602818"/>
                  <a:ext cx="343306" cy="1093241"/>
                  <a:chOff x="7578258" y="4602818"/>
                  <a:chExt cx="343306" cy="1093241"/>
                </a:xfrm>
                <a:solidFill>
                  <a:srgbClr val="2E382E"/>
                </a:solidFill>
              </p:grpSpPr>
              <p:sp>
                <p:nvSpPr>
                  <p:cNvPr id="560" name="任意多边形: 形状 559"/>
                  <p:cNvSpPr/>
                  <p:nvPr>
                    <p:custDataLst>
                      <p:tags r:id="rId299"/>
                    </p:custDataLst>
                  </p:nvPr>
                </p:nvSpPr>
                <p:spPr>
                  <a:xfrm>
                    <a:off x="7674192" y="4632673"/>
                    <a:ext cx="247372" cy="1059765"/>
                  </a:xfrm>
                  <a:custGeom>
                    <a:avLst/>
                    <a:gdLst>
                      <a:gd name="connsiteX0" fmla="*/ 247344 w 247372"/>
                      <a:gd name="connsiteY0" fmla="*/ 2208 h 1059765"/>
                      <a:gd name="connsiteX1" fmla="*/ 226337 w 247372"/>
                      <a:gd name="connsiteY1" fmla="*/ 107064 h 1059765"/>
                      <a:gd name="connsiteX2" fmla="*/ 203381 w 247372"/>
                      <a:gd name="connsiteY2" fmla="*/ 209083 h 1059765"/>
                      <a:gd name="connsiteX3" fmla="*/ 156404 w 247372"/>
                      <a:gd name="connsiteY3" fmla="*/ 415073 h 1059765"/>
                      <a:gd name="connsiteX4" fmla="*/ 62805 w 247372"/>
                      <a:gd name="connsiteY4" fmla="*/ 824835 h 1059765"/>
                      <a:gd name="connsiteX5" fmla="*/ 9978 w 247372"/>
                      <a:gd name="connsiteY5" fmla="*/ 1056262 h 1059765"/>
                      <a:gd name="connsiteX6" fmla="*/ 139 w 247372"/>
                      <a:gd name="connsiteY6" fmla="*/ 1053337 h 1059765"/>
                      <a:gd name="connsiteX7" fmla="*/ 94359 w 247372"/>
                      <a:gd name="connsiteY7" fmla="*/ 641536 h 1059765"/>
                      <a:gd name="connsiteX8" fmla="*/ 188135 w 247372"/>
                      <a:gd name="connsiteY8" fmla="*/ 231863 h 1059765"/>
                      <a:gd name="connsiteX9" fmla="*/ 214549 w 247372"/>
                      <a:gd name="connsiteY9" fmla="*/ 117257 h 1059765"/>
                      <a:gd name="connsiteX10" fmla="*/ 228110 w 247372"/>
                      <a:gd name="connsiteY10" fmla="*/ 60087 h 1059765"/>
                      <a:gd name="connsiteX11" fmla="*/ 244064 w 247372"/>
                      <a:gd name="connsiteY11" fmla="*/ 1322 h 1059765"/>
                      <a:gd name="connsiteX12" fmla="*/ 247344 w 247372"/>
                      <a:gd name="connsiteY12" fmla="*/ 2208 h 1059765"/>
                      <a:gd name="connsiteX13" fmla="*/ 247344 w 247372"/>
                      <a:gd name="connsiteY13" fmla="*/ 2208 h 105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7372" h="1059765">
                        <a:moveTo>
                          <a:pt x="247344" y="2208"/>
                        </a:moveTo>
                        <a:cubicBezTo>
                          <a:pt x="242292" y="37485"/>
                          <a:pt x="233960" y="72319"/>
                          <a:pt x="226337" y="107064"/>
                        </a:cubicBezTo>
                        <a:cubicBezTo>
                          <a:pt x="218803" y="141100"/>
                          <a:pt x="211092" y="175047"/>
                          <a:pt x="203381" y="209083"/>
                        </a:cubicBezTo>
                        <a:cubicBezTo>
                          <a:pt x="187781" y="277776"/>
                          <a:pt x="172092" y="346380"/>
                          <a:pt x="156404" y="415073"/>
                        </a:cubicBezTo>
                        <a:cubicBezTo>
                          <a:pt x="125204" y="551660"/>
                          <a:pt x="94004" y="688247"/>
                          <a:pt x="62805" y="824835"/>
                        </a:cubicBezTo>
                        <a:cubicBezTo>
                          <a:pt x="45166" y="901948"/>
                          <a:pt x="27528" y="979149"/>
                          <a:pt x="9978" y="1056262"/>
                        </a:cubicBezTo>
                        <a:cubicBezTo>
                          <a:pt x="8560" y="1062555"/>
                          <a:pt x="-1279" y="1059630"/>
                          <a:pt x="139" y="1053337"/>
                        </a:cubicBezTo>
                        <a:cubicBezTo>
                          <a:pt x="31516" y="916041"/>
                          <a:pt x="62893" y="778744"/>
                          <a:pt x="94359" y="641536"/>
                        </a:cubicBezTo>
                        <a:cubicBezTo>
                          <a:pt x="125559" y="504949"/>
                          <a:pt x="156758" y="368361"/>
                          <a:pt x="188135" y="231863"/>
                        </a:cubicBezTo>
                        <a:cubicBezTo>
                          <a:pt x="196910" y="193661"/>
                          <a:pt x="205597" y="155459"/>
                          <a:pt x="214549" y="117257"/>
                        </a:cubicBezTo>
                        <a:cubicBezTo>
                          <a:pt x="219069" y="98201"/>
                          <a:pt x="223324" y="79055"/>
                          <a:pt x="228110" y="60087"/>
                        </a:cubicBezTo>
                        <a:cubicBezTo>
                          <a:pt x="233074" y="40410"/>
                          <a:pt x="237860" y="20644"/>
                          <a:pt x="244064" y="1322"/>
                        </a:cubicBezTo>
                        <a:cubicBezTo>
                          <a:pt x="244596" y="-983"/>
                          <a:pt x="247698" y="-8"/>
                          <a:pt x="247344" y="2208"/>
                        </a:cubicBezTo>
                        <a:lnTo>
                          <a:pt x="247344" y="22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1" name="任意多边形: 形状 560"/>
                  <p:cNvSpPr/>
                  <p:nvPr>
                    <p:custDataLst>
                      <p:tags r:id="rId300"/>
                    </p:custDataLst>
                  </p:nvPr>
                </p:nvSpPr>
                <p:spPr>
                  <a:xfrm>
                    <a:off x="7824451" y="4602818"/>
                    <a:ext cx="92512" cy="25156"/>
                  </a:xfrm>
                  <a:custGeom>
                    <a:avLst/>
                    <a:gdLst>
                      <a:gd name="connsiteX0" fmla="*/ 92387 w 92512"/>
                      <a:gd name="connsiteY0" fmla="*/ 24263 h 25156"/>
                      <a:gd name="connsiteX1" fmla="*/ 84056 w 92512"/>
                      <a:gd name="connsiteY1" fmla="*/ 24618 h 25156"/>
                      <a:gd name="connsiteX2" fmla="*/ 73154 w 92512"/>
                      <a:gd name="connsiteY2" fmla="*/ 22845 h 25156"/>
                      <a:gd name="connsiteX3" fmla="*/ 48867 w 92512"/>
                      <a:gd name="connsiteY3" fmla="*/ 17439 h 25156"/>
                      <a:gd name="connsiteX4" fmla="*/ 25379 w 92512"/>
                      <a:gd name="connsiteY4" fmla="*/ 12475 h 25156"/>
                      <a:gd name="connsiteX5" fmla="*/ 1979 w 92512"/>
                      <a:gd name="connsiteY5" fmla="*/ 7068 h 25156"/>
                      <a:gd name="connsiteX6" fmla="*/ 3752 w 92512"/>
                      <a:gd name="connsiteY6" fmla="*/ 66 h 25156"/>
                      <a:gd name="connsiteX7" fmla="*/ 15009 w 92512"/>
                      <a:gd name="connsiteY7" fmla="*/ 1661 h 25156"/>
                      <a:gd name="connsiteX8" fmla="*/ 26708 w 92512"/>
                      <a:gd name="connsiteY8" fmla="*/ 4054 h 25156"/>
                      <a:gd name="connsiteX9" fmla="*/ 50906 w 92512"/>
                      <a:gd name="connsiteY9" fmla="*/ 9550 h 25156"/>
                      <a:gd name="connsiteX10" fmla="*/ 74129 w 92512"/>
                      <a:gd name="connsiteY10" fmla="*/ 15489 h 25156"/>
                      <a:gd name="connsiteX11" fmla="*/ 84587 w 92512"/>
                      <a:gd name="connsiteY11" fmla="*/ 19123 h 25156"/>
                      <a:gd name="connsiteX12" fmla="*/ 92476 w 92512"/>
                      <a:gd name="connsiteY12" fmla="*/ 23909 h 25156"/>
                      <a:gd name="connsiteX13" fmla="*/ 92387 w 92512"/>
                      <a:gd name="connsiteY13" fmla="*/ 24263 h 25156"/>
                      <a:gd name="connsiteX14" fmla="*/ 92387 w 92512"/>
                      <a:gd name="connsiteY14" fmla="*/ 24263 h 25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2512" h="25156">
                        <a:moveTo>
                          <a:pt x="92387" y="24263"/>
                        </a:moveTo>
                        <a:cubicBezTo>
                          <a:pt x="90083" y="25859"/>
                          <a:pt x="86803" y="24884"/>
                          <a:pt x="84056" y="24618"/>
                        </a:cubicBezTo>
                        <a:cubicBezTo>
                          <a:pt x="80422" y="24263"/>
                          <a:pt x="76788" y="23643"/>
                          <a:pt x="73154" y="22845"/>
                        </a:cubicBezTo>
                        <a:cubicBezTo>
                          <a:pt x="65088" y="21161"/>
                          <a:pt x="57022" y="19211"/>
                          <a:pt x="48867" y="17439"/>
                        </a:cubicBezTo>
                        <a:cubicBezTo>
                          <a:pt x="41068" y="15754"/>
                          <a:pt x="33268" y="14159"/>
                          <a:pt x="25379" y="12475"/>
                        </a:cubicBezTo>
                        <a:cubicBezTo>
                          <a:pt x="17934" y="10968"/>
                          <a:pt x="8804" y="10436"/>
                          <a:pt x="1979" y="7068"/>
                        </a:cubicBezTo>
                        <a:cubicBezTo>
                          <a:pt x="-1832" y="5207"/>
                          <a:pt x="472" y="332"/>
                          <a:pt x="3752" y="66"/>
                        </a:cubicBezTo>
                        <a:cubicBezTo>
                          <a:pt x="7475" y="-289"/>
                          <a:pt x="11286" y="864"/>
                          <a:pt x="15009" y="1661"/>
                        </a:cubicBezTo>
                        <a:cubicBezTo>
                          <a:pt x="18909" y="2459"/>
                          <a:pt x="22809" y="3257"/>
                          <a:pt x="26708" y="4054"/>
                        </a:cubicBezTo>
                        <a:cubicBezTo>
                          <a:pt x="34774" y="5739"/>
                          <a:pt x="42840" y="7600"/>
                          <a:pt x="50906" y="9550"/>
                        </a:cubicBezTo>
                        <a:cubicBezTo>
                          <a:pt x="58617" y="11411"/>
                          <a:pt x="66506" y="13273"/>
                          <a:pt x="74129" y="15489"/>
                        </a:cubicBezTo>
                        <a:cubicBezTo>
                          <a:pt x="77674" y="16552"/>
                          <a:pt x="81219" y="17616"/>
                          <a:pt x="84587" y="19123"/>
                        </a:cubicBezTo>
                        <a:cubicBezTo>
                          <a:pt x="87335" y="20275"/>
                          <a:pt x="90969" y="21161"/>
                          <a:pt x="92476" y="23909"/>
                        </a:cubicBezTo>
                        <a:cubicBezTo>
                          <a:pt x="92565" y="24086"/>
                          <a:pt x="92476" y="24175"/>
                          <a:pt x="92387" y="24263"/>
                        </a:cubicBezTo>
                        <a:lnTo>
                          <a:pt x="92387" y="242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2" name="任意多边形: 形状 561"/>
                  <p:cNvSpPr/>
                  <p:nvPr>
                    <p:custDataLst>
                      <p:tags r:id="rId301"/>
                    </p:custDataLst>
                  </p:nvPr>
                </p:nvSpPr>
                <p:spPr>
                  <a:xfrm>
                    <a:off x="7578258" y="4605313"/>
                    <a:ext cx="248978" cy="1064538"/>
                  </a:xfrm>
                  <a:custGeom>
                    <a:avLst/>
                    <a:gdLst>
                      <a:gd name="connsiteX0" fmla="*/ 248970 w 248978"/>
                      <a:gd name="connsiteY0" fmla="*/ 1471 h 1064538"/>
                      <a:gd name="connsiteX1" fmla="*/ 240195 w 248978"/>
                      <a:gd name="connsiteY1" fmla="*/ 53677 h 1064538"/>
                      <a:gd name="connsiteX2" fmla="*/ 229116 w 248978"/>
                      <a:gd name="connsiteY2" fmla="*/ 104820 h 1064538"/>
                      <a:gd name="connsiteX3" fmla="*/ 205804 w 248978"/>
                      <a:gd name="connsiteY3" fmla="*/ 208967 h 1064538"/>
                      <a:gd name="connsiteX4" fmla="*/ 158916 w 248978"/>
                      <a:gd name="connsiteY4" fmla="*/ 414956 h 1064538"/>
                      <a:gd name="connsiteX5" fmla="*/ 64519 w 248978"/>
                      <a:gd name="connsiteY5" fmla="*/ 829061 h 1064538"/>
                      <a:gd name="connsiteX6" fmla="*/ 11515 w 248978"/>
                      <a:gd name="connsiteY6" fmla="*/ 1060488 h 1064538"/>
                      <a:gd name="connsiteX7" fmla="*/ 170 w 248978"/>
                      <a:gd name="connsiteY7" fmla="*/ 1057120 h 1064538"/>
                      <a:gd name="connsiteX8" fmla="*/ 94744 w 248978"/>
                      <a:gd name="connsiteY8" fmla="*/ 643015 h 1064538"/>
                      <a:gd name="connsiteX9" fmla="*/ 189318 w 248978"/>
                      <a:gd name="connsiteY9" fmla="*/ 231214 h 1064538"/>
                      <a:gd name="connsiteX10" fmla="*/ 215909 w 248978"/>
                      <a:gd name="connsiteY10" fmla="*/ 116697 h 1064538"/>
                      <a:gd name="connsiteX11" fmla="*/ 229559 w 248978"/>
                      <a:gd name="connsiteY11" fmla="*/ 59527 h 1064538"/>
                      <a:gd name="connsiteX12" fmla="*/ 246134 w 248978"/>
                      <a:gd name="connsiteY12" fmla="*/ 939 h 1064538"/>
                      <a:gd name="connsiteX13" fmla="*/ 248970 w 248978"/>
                      <a:gd name="connsiteY13" fmla="*/ 1471 h 1064538"/>
                      <a:gd name="connsiteX14" fmla="*/ 248970 w 248978"/>
                      <a:gd name="connsiteY14" fmla="*/ 1471 h 106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8978" h="1064538">
                        <a:moveTo>
                          <a:pt x="248970" y="1471"/>
                        </a:moveTo>
                        <a:cubicBezTo>
                          <a:pt x="247640" y="19287"/>
                          <a:pt x="243918" y="36305"/>
                          <a:pt x="240195" y="53677"/>
                        </a:cubicBezTo>
                        <a:cubicBezTo>
                          <a:pt x="236561" y="70695"/>
                          <a:pt x="232927" y="87802"/>
                          <a:pt x="229116" y="104820"/>
                        </a:cubicBezTo>
                        <a:cubicBezTo>
                          <a:pt x="221404" y="139565"/>
                          <a:pt x="213693" y="174310"/>
                          <a:pt x="205804" y="208967"/>
                        </a:cubicBezTo>
                        <a:cubicBezTo>
                          <a:pt x="190205" y="277659"/>
                          <a:pt x="174516" y="346352"/>
                          <a:pt x="158916" y="414956"/>
                        </a:cubicBezTo>
                        <a:cubicBezTo>
                          <a:pt x="127539" y="553050"/>
                          <a:pt x="96074" y="691055"/>
                          <a:pt x="64519" y="829061"/>
                        </a:cubicBezTo>
                        <a:cubicBezTo>
                          <a:pt x="46881" y="906174"/>
                          <a:pt x="29420" y="983375"/>
                          <a:pt x="11515" y="1060488"/>
                        </a:cubicBezTo>
                        <a:cubicBezTo>
                          <a:pt x="9831" y="1067756"/>
                          <a:pt x="-1514" y="1064388"/>
                          <a:pt x="170" y="1057120"/>
                        </a:cubicBezTo>
                        <a:cubicBezTo>
                          <a:pt x="31281" y="919026"/>
                          <a:pt x="63190" y="781020"/>
                          <a:pt x="94744" y="643015"/>
                        </a:cubicBezTo>
                        <a:cubicBezTo>
                          <a:pt x="126121" y="505718"/>
                          <a:pt x="157764" y="368511"/>
                          <a:pt x="189318" y="231214"/>
                        </a:cubicBezTo>
                        <a:cubicBezTo>
                          <a:pt x="198093" y="193012"/>
                          <a:pt x="206957" y="154810"/>
                          <a:pt x="215909" y="116697"/>
                        </a:cubicBezTo>
                        <a:cubicBezTo>
                          <a:pt x="220429" y="97640"/>
                          <a:pt x="224950" y="78584"/>
                          <a:pt x="229559" y="59527"/>
                        </a:cubicBezTo>
                        <a:cubicBezTo>
                          <a:pt x="234345" y="39673"/>
                          <a:pt x="238688" y="19907"/>
                          <a:pt x="246134" y="939"/>
                        </a:cubicBezTo>
                        <a:cubicBezTo>
                          <a:pt x="246577" y="-391"/>
                          <a:pt x="249147" y="-391"/>
                          <a:pt x="248970" y="1471"/>
                        </a:cubicBezTo>
                        <a:lnTo>
                          <a:pt x="248970" y="14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3" name="任意多边形: 形状 562"/>
                  <p:cNvSpPr/>
                  <p:nvPr>
                    <p:custDataLst>
                      <p:tags r:id="rId302"/>
                    </p:custDataLst>
                  </p:nvPr>
                </p:nvSpPr>
                <p:spPr>
                  <a:xfrm>
                    <a:off x="7581795" y="5660121"/>
                    <a:ext cx="98650" cy="35938"/>
                  </a:xfrm>
                  <a:custGeom>
                    <a:avLst/>
                    <a:gdLst>
                      <a:gd name="connsiteX0" fmla="*/ 97943 w 98650"/>
                      <a:gd name="connsiteY0" fmla="*/ 32803 h 35938"/>
                      <a:gd name="connsiteX1" fmla="*/ 72771 w 98650"/>
                      <a:gd name="connsiteY1" fmla="*/ 35196 h 35938"/>
                      <a:gd name="connsiteX2" fmla="*/ 46003 w 98650"/>
                      <a:gd name="connsiteY2" fmla="*/ 29790 h 35938"/>
                      <a:gd name="connsiteX3" fmla="*/ 21274 w 98650"/>
                      <a:gd name="connsiteY3" fmla="*/ 19685 h 35938"/>
                      <a:gd name="connsiteX4" fmla="*/ 9130 w 98650"/>
                      <a:gd name="connsiteY4" fmla="*/ 12594 h 35938"/>
                      <a:gd name="connsiteX5" fmla="*/ 90 w 98650"/>
                      <a:gd name="connsiteY5" fmla="*/ 3731 h 35938"/>
                      <a:gd name="connsiteX6" fmla="*/ 2926 w 98650"/>
                      <a:gd name="connsiteY6" fmla="*/ 8 h 35938"/>
                      <a:gd name="connsiteX7" fmla="*/ 12764 w 98650"/>
                      <a:gd name="connsiteY7" fmla="*/ 4794 h 35938"/>
                      <a:gd name="connsiteX8" fmla="*/ 24110 w 98650"/>
                      <a:gd name="connsiteY8" fmla="*/ 11619 h 35938"/>
                      <a:gd name="connsiteX9" fmla="*/ 48130 w 98650"/>
                      <a:gd name="connsiteY9" fmla="*/ 21635 h 35938"/>
                      <a:gd name="connsiteX10" fmla="*/ 72682 w 98650"/>
                      <a:gd name="connsiteY10" fmla="*/ 26864 h 35938"/>
                      <a:gd name="connsiteX11" fmla="*/ 97589 w 98650"/>
                      <a:gd name="connsiteY11" fmla="*/ 29967 h 35938"/>
                      <a:gd name="connsiteX12" fmla="*/ 97943 w 98650"/>
                      <a:gd name="connsiteY12" fmla="*/ 32803 h 35938"/>
                      <a:gd name="connsiteX13" fmla="*/ 97943 w 98650"/>
                      <a:gd name="connsiteY13" fmla="*/ 32803 h 35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8650" h="35938">
                        <a:moveTo>
                          <a:pt x="97943" y="32803"/>
                        </a:moveTo>
                        <a:cubicBezTo>
                          <a:pt x="90852" y="36969"/>
                          <a:pt x="80837" y="36082"/>
                          <a:pt x="72771" y="35196"/>
                        </a:cubicBezTo>
                        <a:cubicBezTo>
                          <a:pt x="63730" y="34221"/>
                          <a:pt x="54778" y="32449"/>
                          <a:pt x="46003" y="29790"/>
                        </a:cubicBezTo>
                        <a:cubicBezTo>
                          <a:pt x="37494" y="27219"/>
                          <a:pt x="29162" y="23851"/>
                          <a:pt x="21274" y="19685"/>
                        </a:cubicBezTo>
                        <a:cubicBezTo>
                          <a:pt x="17108" y="17558"/>
                          <a:pt x="13119" y="15165"/>
                          <a:pt x="9130" y="12594"/>
                        </a:cubicBezTo>
                        <a:cubicBezTo>
                          <a:pt x="5674" y="10290"/>
                          <a:pt x="1065" y="8074"/>
                          <a:pt x="90" y="3731"/>
                        </a:cubicBezTo>
                        <a:cubicBezTo>
                          <a:pt x="-354" y="1692"/>
                          <a:pt x="887" y="96"/>
                          <a:pt x="2926" y="8"/>
                        </a:cubicBezTo>
                        <a:cubicBezTo>
                          <a:pt x="6737" y="-169"/>
                          <a:pt x="9662" y="2755"/>
                          <a:pt x="12764" y="4794"/>
                        </a:cubicBezTo>
                        <a:cubicBezTo>
                          <a:pt x="16487" y="7276"/>
                          <a:pt x="20210" y="9492"/>
                          <a:pt x="24110" y="11619"/>
                        </a:cubicBezTo>
                        <a:cubicBezTo>
                          <a:pt x="31821" y="15785"/>
                          <a:pt x="39798" y="19065"/>
                          <a:pt x="48130" y="21635"/>
                        </a:cubicBezTo>
                        <a:cubicBezTo>
                          <a:pt x="56107" y="24117"/>
                          <a:pt x="64350" y="25890"/>
                          <a:pt x="72682" y="26864"/>
                        </a:cubicBezTo>
                        <a:cubicBezTo>
                          <a:pt x="80748" y="27751"/>
                          <a:pt x="89877" y="26953"/>
                          <a:pt x="97589" y="29967"/>
                        </a:cubicBezTo>
                        <a:cubicBezTo>
                          <a:pt x="98741" y="30410"/>
                          <a:pt x="99096" y="32094"/>
                          <a:pt x="97943" y="32803"/>
                        </a:cubicBezTo>
                        <a:lnTo>
                          <a:pt x="97943" y="3280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64" name="图形 232"/>
                <p:cNvGrpSpPr/>
                <p:nvPr/>
              </p:nvGrpSpPr>
              <p:grpSpPr>
                <a:xfrm>
                  <a:off x="7225311" y="4601909"/>
                  <a:ext cx="390803" cy="1104234"/>
                  <a:chOff x="7225311" y="4601909"/>
                  <a:chExt cx="390803" cy="1104234"/>
                </a:xfrm>
                <a:solidFill>
                  <a:srgbClr val="2E382E"/>
                </a:solidFill>
              </p:grpSpPr>
              <p:sp>
                <p:nvSpPr>
                  <p:cNvPr id="565" name="任意多边形: 形状 564"/>
                  <p:cNvSpPr/>
                  <p:nvPr>
                    <p:custDataLst>
                      <p:tags r:id="rId303"/>
                    </p:custDataLst>
                  </p:nvPr>
                </p:nvSpPr>
                <p:spPr>
                  <a:xfrm>
                    <a:off x="7368754" y="4644107"/>
                    <a:ext cx="247360" cy="1059765"/>
                  </a:xfrm>
                  <a:custGeom>
                    <a:avLst/>
                    <a:gdLst>
                      <a:gd name="connsiteX0" fmla="*/ 247344 w 247360"/>
                      <a:gd name="connsiteY0" fmla="*/ 2208 h 1059765"/>
                      <a:gd name="connsiteX1" fmla="*/ 226337 w 247360"/>
                      <a:gd name="connsiteY1" fmla="*/ 107064 h 1059765"/>
                      <a:gd name="connsiteX2" fmla="*/ 203381 w 247360"/>
                      <a:gd name="connsiteY2" fmla="*/ 209083 h 1059765"/>
                      <a:gd name="connsiteX3" fmla="*/ 156404 w 247360"/>
                      <a:gd name="connsiteY3" fmla="*/ 415072 h 1059765"/>
                      <a:gd name="connsiteX4" fmla="*/ 62805 w 247360"/>
                      <a:gd name="connsiteY4" fmla="*/ 824835 h 1059765"/>
                      <a:gd name="connsiteX5" fmla="*/ 9978 w 247360"/>
                      <a:gd name="connsiteY5" fmla="*/ 1056262 h 1059765"/>
                      <a:gd name="connsiteX6" fmla="*/ 139 w 247360"/>
                      <a:gd name="connsiteY6" fmla="*/ 1053337 h 1059765"/>
                      <a:gd name="connsiteX7" fmla="*/ 94359 w 247360"/>
                      <a:gd name="connsiteY7" fmla="*/ 641536 h 1059765"/>
                      <a:gd name="connsiteX8" fmla="*/ 188135 w 247360"/>
                      <a:gd name="connsiteY8" fmla="*/ 231863 h 1059765"/>
                      <a:gd name="connsiteX9" fmla="*/ 214549 w 247360"/>
                      <a:gd name="connsiteY9" fmla="*/ 117257 h 1059765"/>
                      <a:gd name="connsiteX10" fmla="*/ 228110 w 247360"/>
                      <a:gd name="connsiteY10" fmla="*/ 60087 h 1059765"/>
                      <a:gd name="connsiteX11" fmla="*/ 244064 w 247360"/>
                      <a:gd name="connsiteY11" fmla="*/ 1322 h 1059765"/>
                      <a:gd name="connsiteX12" fmla="*/ 247344 w 247360"/>
                      <a:gd name="connsiteY12" fmla="*/ 2208 h 1059765"/>
                      <a:gd name="connsiteX13" fmla="*/ 247344 w 247360"/>
                      <a:gd name="connsiteY13" fmla="*/ 2208 h 105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7360" h="1059765">
                        <a:moveTo>
                          <a:pt x="247344" y="2208"/>
                        </a:moveTo>
                        <a:cubicBezTo>
                          <a:pt x="242292" y="37485"/>
                          <a:pt x="233960" y="72319"/>
                          <a:pt x="226337" y="107064"/>
                        </a:cubicBezTo>
                        <a:cubicBezTo>
                          <a:pt x="218803" y="141100"/>
                          <a:pt x="211092" y="175047"/>
                          <a:pt x="203381" y="209083"/>
                        </a:cubicBezTo>
                        <a:cubicBezTo>
                          <a:pt x="187781" y="277776"/>
                          <a:pt x="172092" y="346380"/>
                          <a:pt x="156404" y="415072"/>
                        </a:cubicBezTo>
                        <a:cubicBezTo>
                          <a:pt x="125204" y="551660"/>
                          <a:pt x="94004" y="688247"/>
                          <a:pt x="62805" y="824835"/>
                        </a:cubicBezTo>
                        <a:cubicBezTo>
                          <a:pt x="45166" y="901948"/>
                          <a:pt x="27528" y="979149"/>
                          <a:pt x="9978" y="1056262"/>
                        </a:cubicBezTo>
                        <a:cubicBezTo>
                          <a:pt x="8560" y="1062555"/>
                          <a:pt x="-1279" y="1059630"/>
                          <a:pt x="139" y="1053337"/>
                        </a:cubicBezTo>
                        <a:cubicBezTo>
                          <a:pt x="31516" y="916041"/>
                          <a:pt x="62893" y="778744"/>
                          <a:pt x="94359" y="641536"/>
                        </a:cubicBezTo>
                        <a:cubicBezTo>
                          <a:pt x="125559" y="504949"/>
                          <a:pt x="156758" y="368362"/>
                          <a:pt x="188135" y="231863"/>
                        </a:cubicBezTo>
                        <a:cubicBezTo>
                          <a:pt x="196910" y="193661"/>
                          <a:pt x="205597" y="155459"/>
                          <a:pt x="214549" y="117257"/>
                        </a:cubicBezTo>
                        <a:cubicBezTo>
                          <a:pt x="219069" y="98200"/>
                          <a:pt x="223324" y="79055"/>
                          <a:pt x="228110" y="60087"/>
                        </a:cubicBezTo>
                        <a:cubicBezTo>
                          <a:pt x="233162" y="40410"/>
                          <a:pt x="237860" y="20644"/>
                          <a:pt x="244064" y="1322"/>
                        </a:cubicBezTo>
                        <a:cubicBezTo>
                          <a:pt x="244596" y="-983"/>
                          <a:pt x="247610" y="-8"/>
                          <a:pt x="247344" y="2208"/>
                        </a:cubicBezTo>
                        <a:lnTo>
                          <a:pt x="247344" y="22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6" name="任意多边形: 形状 565"/>
                  <p:cNvSpPr/>
                  <p:nvPr>
                    <p:custDataLst>
                      <p:tags r:id="rId304"/>
                    </p:custDataLst>
                  </p:nvPr>
                </p:nvSpPr>
                <p:spPr>
                  <a:xfrm>
                    <a:off x="7473009" y="4601909"/>
                    <a:ext cx="136263" cy="36444"/>
                  </a:xfrm>
                  <a:custGeom>
                    <a:avLst/>
                    <a:gdLst>
                      <a:gd name="connsiteX0" fmla="*/ 136087 w 136263"/>
                      <a:gd name="connsiteY0" fmla="*/ 35986 h 36444"/>
                      <a:gd name="connsiteX1" fmla="*/ 121196 w 136263"/>
                      <a:gd name="connsiteY1" fmla="*/ 34922 h 36444"/>
                      <a:gd name="connsiteX2" fmla="*/ 105330 w 136263"/>
                      <a:gd name="connsiteY2" fmla="*/ 31554 h 36444"/>
                      <a:gd name="connsiteX3" fmla="*/ 71117 w 136263"/>
                      <a:gd name="connsiteY3" fmla="*/ 23400 h 36444"/>
                      <a:gd name="connsiteX4" fmla="*/ 36815 w 136263"/>
                      <a:gd name="connsiteY4" fmla="*/ 15511 h 36444"/>
                      <a:gd name="connsiteX5" fmla="*/ 19708 w 136263"/>
                      <a:gd name="connsiteY5" fmla="*/ 11700 h 36444"/>
                      <a:gd name="connsiteX6" fmla="*/ 2690 w 136263"/>
                      <a:gd name="connsiteY6" fmla="*/ 7445 h 36444"/>
                      <a:gd name="connsiteX7" fmla="*/ 3576 w 136263"/>
                      <a:gd name="connsiteY7" fmla="*/ 0 h 36444"/>
                      <a:gd name="connsiteX8" fmla="*/ 19708 w 136263"/>
                      <a:gd name="connsiteY8" fmla="*/ 2925 h 36444"/>
                      <a:gd name="connsiteX9" fmla="*/ 36815 w 136263"/>
                      <a:gd name="connsiteY9" fmla="*/ 6825 h 36444"/>
                      <a:gd name="connsiteX10" fmla="*/ 72092 w 136263"/>
                      <a:gd name="connsiteY10" fmla="*/ 15334 h 36444"/>
                      <a:gd name="connsiteX11" fmla="*/ 106128 w 136263"/>
                      <a:gd name="connsiteY11" fmla="*/ 24198 h 36444"/>
                      <a:gd name="connsiteX12" fmla="*/ 122968 w 136263"/>
                      <a:gd name="connsiteY12" fmla="*/ 29427 h 36444"/>
                      <a:gd name="connsiteX13" fmla="*/ 136264 w 136263"/>
                      <a:gd name="connsiteY13" fmla="*/ 35720 h 36444"/>
                      <a:gd name="connsiteX14" fmla="*/ 136087 w 136263"/>
                      <a:gd name="connsiteY14" fmla="*/ 35986 h 36444"/>
                      <a:gd name="connsiteX15" fmla="*/ 136087 w 136263"/>
                      <a:gd name="connsiteY15" fmla="*/ 35986 h 36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6263" h="36444">
                        <a:moveTo>
                          <a:pt x="136087" y="35986"/>
                        </a:moveTo>
                        <a:cubicBezTo>
                          <a:pt x="131566" y="37227"/>
                          <a:pt x="125805" y="35632"/>
                          <a:pt x="121196" y="34922"/>
                        </a:cubicBezTo>
                        <a:cubicBezTo>
                          <a:pt x="115878" y="34036"/>
                          <a:pt x="110560" y="32795"/>
                          <a:pt x="105330" y="31554"/>
                        </a:cubicBezTo>
                        <a:cubicBezTo>
                          <a:pt x="93896" y="28895"/>
                          <a:pt x="82551" y="26059"/>
                          <a:pt x="71117" y="23400"/>
                        </a:cubicBezTo>
                        <a:cubicBezTo>
                          <a:pt x="59683" y="20741"/>
                          <a:pt x="48249" y="18082"/>
                          <a:pt x="36815" y="15511"/>
                        </a:cubicBezTo>
                        <a:cubicBezTo>
                          <a:pt x="31142" y="14182"/>
                          <a:pt x="25381" y="12941"/>
                          <a:pt x="19708" y="11700"/>
                        </a:cubicBezTo>
                        <a:cubicBezTo>
                          <a:pt x="14035" y="10459"/>
                          <a:pt x="8008" y="9750"/>
                          <a:pt x="2690" y="7445"/>
                        </a:cubicBezTo>
                        <a:cubicBezTo>
                          <a:pt x="-1033" y="5850"/>
                          <a:pt x="-1033" y="0"/>
                          <a:pt x="3576" y="0"/>
                        </a:cubicBezTo>
                        <a:cubicBezTo>
                          <a:pt x="8983" y="89"/>
                          <a:pt x="14390" y="1684"/>
                          <a:pt x="19708" y="2925"/>
                        </a:cubicBezTo>
                        <a:cubicBezTo>
                          <a:pt x="25381" y="4166"/>
                          <a:pt x="31142" y="5495"/>
                          <a:pt x="36815" y="6825"/>
                        </a:cubicBezTo>
                        <a:cubicBezTo>
                          <a:pt x="48603" y="9573"/>
                          <a:pt x="60303" y="12320"/>
                          <a:pt x="72092" y="15334"/>
                        </a:cubicBezTo>
                        <a:cubicBezTo>
                          <a:pt x="83437" y="18170"/>
                          <a:pt x="94871" y="21007"/>
                          <a:pt x="106128" y="24198"/>
                        </a:cubicBezTo>
                        <a:cubicBezTo>
                          <a:pt x="111800" y="25793"/>
                          <a:pt x="117473" y="27300"/>
                          <a:pt x="122968" y="29427"/>
                        </a:cubicBezTo>
                        <a:cubicBezTo>
                          <a:pt x="127312" y="31111"/>
                          <a:pt x="132807" y="32441"/>
                          <a:pt x="136264" y="35720"/>
                        </a:cubicBezTo>
                        <a:cubicBezTo>
                          <a:pt x="136264" y="35720"/>
                          <a:pt x="136264" y="35898"/>
                          <a:pt x="136087" y="35986"/>
                        </a:cubicBezTo>
                        <a:lnTo>
                          <a:pt x="136087" y="359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7" name="任意多边形: 形状 566"/>
                  <p:cNvSpPr/>
                  <p:nvPr>
                    <p:custDataLst>
                      <p:tags r:id="rId305"/>
                    </p:custDataLst>
                  </p:nvPr>
                </p:nvSpPr>
                <p:spPr>
                  <a:xfrm>
                    <a:off x="7225311" y="4603983"/>
                    <a:ext cx="248978" cy="1064538"/>
                  </a:xfrm>
                  <a:custGeom>
                    <a:avLst/>
                    <a:gdLst>
                      <a:gd name="connsiteX0" fmla="*/ 248970 w 248978"/>
                      <a:gd name="connsiteY0" fmla="*/ 1471 h 1064538"/>
                      <a:gd name="connsiteX1" fmla="*/ 240195 w 248978"/>
                      <a:gd name="connsiteY1" fmla="*/ 53677 h 1064538"/>
                      <a:gd name="connsiteX2" fmla="*/ 229116 w 248978"/>
                      <a:gd name="connsiteY2" fmla="*/ 104820 h 1064538"/>
                      <a:gd name="connsiteX3" fmla="*/ 205804 w 248978"/>
                      <a:gd name="connsiteY3" fmla="*/ 208967 h 1064538"/>
                      <a:gd name="connsiteX4" fmla="*/ 158916 w 248978"/>
                      <a:gd name="connsiteY4" fmla="*/ 414956 h 1064538"/>
                      <a:gd name="connsiteX5" fmla="*/ 64519 w 248978"/>
                      <a:gd name="connsiteY5" fmla="*/ 829061 h 1064538"/>
                      <a:gd name="connsiteX6" fmla="*/ 11515 w 248978"/>
                      <a:gd name="connsiteY6" fmla="*/ 1060489 h 1064538"/>
                      <a:gd name="connsiteX7" fmla="*/ 170 w 248978"/>
                      <a:gd name="connsiteY7" fmla="*/ 1057120 h 1064538"/>
                      <a:gd name="connsiteX8" fmla="*/ 94744 w 248978"/>
                      <a:gd name="connsiteY8" fmla="*/ 643015 h 1064538"/>
                      <a:gd name="connsiteX9" fmla="*/ 189318 w 248978"/>
                      <a:gd name="connsiteY9" fmla="*/ 231214 h 1064538"/>
                      <a:gd name="connsiteX10" fmla="*/ 215909 w 248978"/>
                      <a:gd name="connsiteY10" fmla="*/ 116697 h 1064538"/>
                      <a:gd name="connsiteX11" fmla="*/ 229559 w 248978"/>
                      <a:gd name="connsiteY11" fmla="*/ 59527 h 1064538"/>
                      <a:gd name="connsiteX12" fmla="*/ 246134 w 248978"/>
                      <a:gd name="connsiteY12" fmla="*/ 939 h 1064538"/>
                      <a:gd name="connsiteX13" fmla="*/ 248970 w 248978"/>
                      <a:gd name="connsiteY13" fmla="*/ 1471 h 1064538"/>
                      <a:gd name="connsiteX14" fmla="*/ 248970 w 248978"/>
                      <a:gd name="connsiteY14" fmla="*/ 1471 h 106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8978" h="1064538">
                        <a:moveTo>
                          <a:pt x="248970" y="1471"/>
                        </a:moveTo>
                        <a:cubicBezTo>
                          <a:pt x="247640" y="19287"/>
                          <a:pt x="243918" y="36305"/>
                          <a:pt x="240195" y="53677"/>
                        </a:cubicBezTo>
                        <a:cubicBezTo>
                          <a:pt x="236561" y="70695"/>
                          <a:pt x="232927" y="87802"/>
                          <a:pt x="229116" y="104820"/>
                        </a:cubicBezTo>
                        <a:cubicBezTo>
                          <a:pt x="221404" y="139565"/>
                          <a:pt x="213693" y="174310"/>
                          <a:pt x="205804" y="208967"/>
                        </a:cubicBezTo>
                        <a:cubicBezTo>
                          <a:pt x="190205" y="277659"/>
                          <a:pt x="174516" y="346352"/>
                          <a:pt x="158916" y="414956"/>
                        </a:cubicBezTo>
                        <a:cubicBezTo>
                          <a:pt x="127539" y="553050"/>
                          <a:pt x="96074" y="691055"/>
                          <a:pt x="64519" y="829061"/>
                        </a:cubicBezTo>
                        <a:cubicBezTo>
                          <a:pt x="46881" y="906174"/>
                          <a:pt x="29420" y="983376"/>
                          <a:pt x="11515" y="1060489"/>
                        </a:cubicBezTo>
                        <a:cubicBezTo>
                          <a:pt x="9831" y="1067756"/>
                          <a:pt x="-1514" y="1064389"/>
                          <a:pt x="170" y="1057120"/>
                        </a:cubicBezTo>
                        <a:cubicBezTo>
                          <a:pt x="31281" y="919026"/>
                          <a:pt x="63190" y="781020"/>
                          <a:pt x="94744" y="643015"/>
                        </a:cubicBezTo>
                        <a:cubicBezTo>
                          <a:pt x="126121" y="505719"/>
                          <a:pt x="157764" y="368511"/>
                          <a:pt x="189318" y="231214"/>
                        </a:cubicBezTo>
                        <a:cubicBezTo>
                          <a:pt x="198093" y="193012"/>
                          <a:pt x="206957" y="154810"/>
                          <a:pt x="215909" y="116697"/>
                        </a:cubicBezTo>
                        <a:cubicBezTo>
                          <a:pt x="220429" y="97640"/>
                          <a:pt x="224950" y="78584"/>
                          <a:pt x="229559" y="59527"/>
                        </a:cubicBezTo>
                        <a:cubicBezTo>
                          <a:pt x="234345" y="39673"/>
                          <a:pt x="238688" y="19907"/>
                          <a:pt x="246134" y="939"/>
                        </a:cubicBezTo>
                        <a:cubicBezTo>
                          <a:pt x="246577" y="-390"/>
                          <a:pt x="249147" y="-390"/>
                          <a:pt x="248970" y="1471"/>
                        </a:cubicBezTo>
                        <a:lnTo>
                          <a:pt x="248970" y="14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68" name="任意多边形: 形状 567"/>
                  <p:cNvSpPr/>
                  <p:nvPr>
                    <p:custDataLst>
                      <p:tags r:id="rId306"/>
                    </p:custDataLst>
                  </p:nvPr>
                </p:nvSpPr>
                <p:spPr>
                  <a:xfrm>
                    <a:off x="7228987" y="5658880"/>
                    <a:ext cx="146322" cy="47263"/>
                  </a:xfrm>
                  <a:custGeom>
                    <a:avLst/>
                    <a:gdLst>
                      <a:gd name="connsiteX0" fmla="*/ 145225 w 146322"/>
                      <a:gd name="connsiteY0" fmla="*/ 45655 h 47263"/>
                      <a:gd name="connsiteX1" fmla="*/ 108176 w 146322"/>
                      <a:gd name="connsiteY1" fmla="*/ 44680 h 47263"/>
                      <a:gd name="connsiteX2" fmla="*/ 69530 w 146322"/>
                      <a:gd name="connsiteY2" fmla="*/ 35994 h 47263"/>
                      <a:gd name="connsiteX3" fmla="*/ 32747 w 146322"/>
                      <a:gd name="connsiteY3" fmla="*/ 22787 h 47263"/>
                      <a:gd name="connsiteX4" fmla="*/ 15108 w 146322"/>
                      <a:gd name="connsiteY4" fmla="*/ 14544 h 47263"/>
                      <a:gd name="connsiteX5" fmla="*/ 483 w 146322"/>
                      <a:gd name="connsiteY5" fmla="*/ 4528 h 47263"/>
                      <a:gd name="connsiteX6" fmla="*/ 3054 w 146322"/>
                      <a:gd name="connsiteY6" fmla="*/ 8 h 47263"/>
                      <a:gd name="connsiteX7" fmla="*/ 18565 w 146322"/>
                      <a:gd name="connsiteY7" fmla="*/ 6656 h 47263"/>
                      <a:gd name="connsiteX8" fmla="*/ 35494 w 146322"/>
                      <a:gd name="connsiteY8" fmla="*/ 14721 h 47263"/>
                      <a:gd name="connsiteX9" fmla="*/ 71658 w 146322"/>
                      <a:gd name="connsiteY9" fmla="*/ 27928 h 47263"/>
                      <a:gd name="connsiteX10" fmla="*/ 107821 w 146322"/>
                      <a:gd name="connsiteY10" fmla="*/ 36348 h 47263"/>
                      <a:gd name="connsiteX11" fmla="*/ 145225 w 146322"/>
                      <a:gd name="connsiteY11" fmla="*/ 42730 h 47263"/>
                      <a:gd name="connsiteX12" fmla="*/ 145225 w 146322"/>
                      <a:gd name="connsiteY12" fmla="*/ 45655 h 47263"/>
                      <a:gd name="connsiteX13" fmla="*/ 145225 w 146322"/>
                      <a:gd name="connsiteY13" fmla="*/ 45655 h 47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6322" h="47263">
                        <a:moveTo>
                          <a:pt x="145225" y="45655"/>
                        </a:moveTo>
                        <a:cubicBezTo>
                          <a:pt x="133525" y="48846"/>
                          <a:pt x="120141" y="46630"/>
                          <a:pt x="108176" y="44680"/>
                        </a:cubicBezTo>
                        <a:cubicBezTo>
                          <a:pt x="95146" y="42642"/>
                          <a:pt x="82205" y="39716"/>
                          <a:pt x="69530" y="35994"/>
                        </a:cubicBezTo>
                        <a:cubicBezTo>
                          <a:pt x="57033" y="32360"/>
                          <a:pt x="44712" y="27928"/>
                          <a:pt x="32747" y="22787"/>
                        </a:cubicBezTo>
                        <a:cubicBezTo>
                          <a:pt x="26808" y="20217"/>
                          <a:pt x="20869" y="17469"/>
                          <a:pt x="15108" y="14544"/>
                        </a:cubicBezTo>
                        <a:cubicBezTo>
                          <a:pt x="9790" y="11796"/>
                          <a:pt x="4029" y="9580"/>
                          <a:pt x="483" y="4528"/>
                        </a:cubicBezTo>
                        <a:cubicBezTo>
                          <a:pt x="-846" y="2667"/>
                          <a:pt x="749" y="-170"/>
                          <a:pt x="3054" y="8"/>
                        </a:cubicBezTo>
                        <a:cubicBezTo>
                          <a:pt x="8815" y="540"/>
                          <a:pt x="13513" y="3996"/>
                          <a:pt x="18565" y="6656"/>
                        </a:cubicBezTo>
                        <a:cubicBezTo>
                          <a:pt x="24149" y="9492"/>
                          <a:pt x="29733" y="12240"/>
                          <a:pt x="35494" y="14721"/>
                        </a:cubicBezTo>
                        <a:cubicBezTo>
                          <a:pt x="47283" y="19862"/>
                          <a:pt x="59426" y="24294"/>
                          <a:pt x="71658" y="27928"/>
                        </a:cubicBezTo>
                        <a:cubicBezTo>
                          <a:pt x="83535" y="31473"/>
                          <a:pt x="95589" y="34310"/>
                          <a:pt x="107821" y="36348"/>
                        </a:cubicBezTo>
                        <a:cubicBezTo>
                          <a:pt x="120141" y="38475"/>
                          <a:pt x="133259" y="38653"/>
                          <a:pt x="145225" y="42730"/>
                        </a:cubicBezTo>
                        <a:cubicBezTo>
                          <a:pt x="146643" y="43173"/>
                          <a:pt x="146732" y="45301"/>
                          <a:pt x="145225" y="45655"/>
                        </a:cubicBezTo>
                        <a:lnTo>
                          <a:pt x="145225" y="456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569" name="图形 232"/>
                <p:cNvGrpSpPr/>
                <p:nvPr/>
              </p:nvGrpSpPr>
              <p:grpSpPr>
                <a:xfrm>
                  <a:off x="8103365" y="4482982"/>
                  <a:ext cx="246921" cy="1229931"/>
                  <a:chOff x="8103365" y="4482982"/>
                  <a:chExt cx="246921" cy="1229931"/>
                </a:xfrm>
                <a:solidFill>
                  <a:srgbClr val="2E382E"/>
                </a:solidFill>
              </p:grpSpPr>
              <p:sp>
                <p:nvSpPr>
                  <p:cNvPr id="570" name="任意多边形: 形状 569"/>
                  <p:cNvSpPr/>
                  <p:nvPr>
                    <p:custDataLst>
                      <p:tags r:id="rId307"/>
                    </p:custDataLst>
                  </p:nvPr>
                </p:nvSpPr>
                <p:spPr>
                  <a:xfrm>
                    <a:off x="8320301" y="4506370"/>
                    <a:ext cx="29985" cy="1196404"/>
                  </a:xfrm>
                  <a:custGeom>
                    <a:avLst/>
                    <a:gdLst>
                      <a:gd name="connsiteX0" fmla="*/ 29079 w 29985"/>
                      <a:gd name="connsiteY0" fmla="*/ 964 h 1196404"/>
                      <a:gd name="connsiteX1" fmla="*/ 26952 w 29985"/>
                      <a:gd name="connsiteY1" fmla="*/ 118938 h 1196404"/>
                      <a:gd name="connsiteX2" fmla="*/ 22697 w 29985"/>
                      <a:gd name="connsiteY2" fmla="*/ 234519 h 1196404"/>
                      <a:gd name="connsiteX3" fmla="*/ 15872 w 29985"/>
                      <a:gd name="connsiteY3" fmla="*/ 465857 h 1196404"/>
                      <a:gd name="connsiteX4" fmla="*/ 10643 w 29985"/>
                      <a:gd name="connsiteY4" fmla="*/ 928978 h 1196404"/>
                      <a:gd name="connsiteX5" fmla="*/ 12593 w 29985"/>
                      <a:gd name="connsiteY5" fmla="*/ 1191517 h 1196404"/>
                      <a:gd name="connsiteX6" fmla="*/ 2134 w 29985"/>
                      <a:gd name="connsiteY6" fmla="*/ 1191251 h 1196404"/>
                      <a:gd name="connsiteX7" fmla="*/ 1070 w 29985"/>
                      <a:gd name="connsiteY7" fmla="*/ 725382 h 1196404"/>
                      <a:gd name="connsiteX8" fmla="*/ 12238 w 29985"/>
                      <a:gd name="connsiteY8" fmla="*/ 260223 h 1196404"/>
                      <a:gd name="connsiteX9" fmla="*/ 17645 w 29985"/>
                      <a:gd name="connsiteY9" fmla="*/ 130549 h 1196404"/>
                      <a:gd name="connsiteX10" fmla="*/ 27129 w 29985"/>
                      <a:gd name="connsiteY10" fmla="*/ 787 h 1196404"/>
                      <a:gd name="connsiteX11" fmla="*/ 29079 w 29985"/>
                      <a:gd name="connsiteY11" fmla="*/ 964 h 1196404"/>
                      <a:gd name="connsiteX12" fmla="*/ 29079 w 29985"/>
                      <a:gd name="connsiteY12" fmla="*/ 964 h 1196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985" h="1196404">
                        <a:moveTo>
                          <a:pt x="29079" y="964"/>
                        </a:moveTo>
                        <a:cubicBezTo>
                          <a:pt x="31472" y="40318"/>
                          <a:pt x="28547" y="79761"/>
                          <a:pt x="26952" y="118938"/>
                        </a:cubicBezTo>
                        <a:cubicBezTo>
                          <a:pt x="25445" y="157495"/>
                          <a:pt x="24027" y="195962"/>
                          <a:pt x="22697" y="234519"/>
                        </a:cubicBezTo>
                        <a:cubicBezTo>
                          <a:pt x="19950" y="311543"/>
                          <a:pt x="17645" y="388656"/>
                          <a:pt x="15872" y="465857"/>
                        </a:cubicBezTo>
                        <a:cubicBezTo>
                          <a:pt x="12238" y="620172"/>
                          <a:pt x="10554" y="774486"/>
                          <a:pt x="10643" y="928978"/>
                        </a:cubicBezTo>
                        <a:cubicBezTo>
                          <a:pt x="10732" y="1016461"/>
                          <a:pt x="11441" y="1103945"/>
                          <a:pt x="12593" y="1191517"/>
                        </a:cubicBezTo>
                        <a:cubicBezTo>
                          <a:pt x="12682" y="1198164"/>
                          <a:pt x="2311" y="1197987"/>
                          <a:pt x="2134" y="1191251"/>
                        </a:cubicBezTo>
                        <a:cubicBezTo>
                          <a:pt x="-348" y="1035873"/>
                          <a:pt x="-614" y="880583"/>
                          <a:pt x="1070" y="725382"/>
                        </a:cubicBezTo>
                        <a:cubicBezTo>
                          <a:pt x="2754" y="570182"/>
                          <a:pt x="6477" y="415158"/>
                          <a:pt x="12238" y="260223"/>
                        </a:cubicBezTo>
                        <a:cubicBezTo>
                          <a:pt x="13834" y="216969"/>
                          <a:pt x="15695" y="173715"/>
                          <a:pt x="17645" y="130549"/>
                        </a:cubicBezTo>
                        <a:cubicBezTo>
                          <a:pt x="19595" y="87295"/>
                          <a:pt x="20216" y="43332"/>
                          <a:pt x="27129" y="787"/>
                        </a:cubicBezTo>
                        <a:cubicBezTo>
                          <a:pt x="27395" y="-454"/>
                          <a:pt x="29079" y="-99"/>
                          <a:pt x="29079" y="964"/>
                        </a:cubicBezTo>
                        <a:lnTo>
                          <a:pt x="29079" y="9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1" name="任意多边形: 形状 570"/>
                  <p:cNvSpPr/>
                  <p:nvPr>
                    <p:custDataLst>
                      <p:tags r:id="rId308"/>
                    </p:custDataLst>
                  </p:nvPr>
                </p:nvSpPr>
                <p:spPr>
                  <a:xfrm>
                    <a:off x="8103365" y="5682731"/>
                    <a:ext cx="224638" cy="30182"/>
                  </a:xfrm>
                  <a:custGeom>
                    <a:avLst/>
                    <a:gdLst>
                      <a:gd name="connsiteX0" fmla="*/ 224477 w 224638"/>
                      <a:gd name="connsiteY0" fmla="*/ 20563 h 30182"/>
                      <a:gd name="connsiteX1" fmla="*/ 174398 w 224638"/>
                      <a:gd name="connsiteY1" fmla="*/ 30136 h 30182"/>
                      <a:gd name="connsiteX2" fmla="*/ 116164 w 224638"/>
                      <a:gd name="connsiteY2" fmla="*/ 28718 h 30182"/>
                      <a:gd name="connsiteX3" fmla="*/ 59172 w 224638"/>
                      <a:gd name="connsiteY3" fmla="*/ 22691 h 30182"/>
                      <a:gd name="connsiteX4" fmla="*/ 29833 w 224638"/>
                      <a:gd name="connsiteY4" fmla="*/ 16575 h 30182"/>
                      <a:gd name="connsiteX5" fmla="*/ 15297 w 224638"/>
                      <a:gd name="connsiteY5" fmla="*/ 12764 h 30182"/>
                      <a:gd name="connsiteX6" fmla="*/ 2090 w 224638"/>
                      <a:gd name="connsiteY6" fmla="*/ 7977 h 30182"/>
                      <a:gd name="connsiteX7" fmla="*/ 4129 w 224638"/>
                      <a:gd name="connsiteY7" fmla="*/ 0 h 30182"/>
                      <a:gd name="connsiteX8" fmla="*/ 17779 w 224638"/>
                      <a:gd name="connsiteY8" fmla="*/ 3279 h 30182"/>
                      <a:gd name="connsiteX9" fmla="*/ 30188 w 224638"/>
                      <a:gd name="connsiteY9" fmla="*/ 6648 h 30182"/>
                      <a:gd name="connsiteX10" fmla="*/ 57399 w 224638"/>
                      <a:gd name="connsiteY10" fmla="*/ 12586 h 30182"/>
                      <a:gd name="connsiteX11" fmla="*/ 114923 w 224638"/>
                      <a:gd name="connsiteY11" fmla="*/ 19499 h 30182"/>
                      <a:gd name="connsiteX12" fmla="*/ 170941 w 224638"/>
                      <a:gd name="connsiteY12" fmla="*/ 21804 h 30182"/>
                      <a:gd name="connsiteX13" fmla="*/ 224034 w 224638"/>
                      <a:gd name="connsiteY13" fmla="*/ 19766 h 30182"/>
                      <a:gd name="connsiteX14" fmla="*/ 224477 w 224638"/>
                      <a:gd name="connsiteY14" fmla="*/ 20563 h 30182"/>
                      <a:gd name="connsiteX15" fmla="*/ 224477 w 224638"/>
                      <a:gd name="connsiteY15" fmla="*/ 20563 h 3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4638" h="30182">
                        <a:moveTo>
                          <a:pt x="224477" y="20563"/>
                        </a:moveTo>
                        <a:cubicBezTo>
                          <a:pt x="210473" y="30491"/>
                          <a:pt x="191239" y="30313"/>
                          <a:pt x="174398" y="30136"/>
                        </a:cubicBezTo>
                        <a:cubicBezTo>
                          <a:pt x="154987" y="29959"/>
                          <a:pt x="135575" y="29781"/>
                          <a:pt x="116164" y="28718"/>
                        </a:cubicBezTo>
                        <a:cubicBezTo>
                          <a:pt x="97108" y="27743"/>
                          <a:pt x="78051" y="25881"/>
                          <a:pt x="59172" y="22691"/>
                        </a:cubicBezTo>
                        <a:cubicBezTo>
                          <a:pt x="49333" y="21007"/>
                          <a:pt x="39583" y="18968"/>
                          <a:pt x="29833" y="16575"/>
                        </a:cubicBezTo>
                        <a:cubicBezTo>
                          <a:pt x="24958" y="15422"/>
                          <a:pt x="20172" y="14093"/>
                          <a:pt x="15297" y="12764"/>
                        </a:cubicBezTo>
                        <a:cubicBezTo>
                          <a:pt x="10865" y="11523"/>
                          <a:pt x="5990" y="10636"/>
                          <a:pt x="2090" y="7977"/>
                        </a:cubicBezTo>
                        <a:cubicBezTo>
                          <a:pt x="-1455" y="5584"/>
                          <a:pt x="-303" y="0"/>
                          <a:pt x="4129" y="0"/>
                        </a:cubicBezTo>
                        <a:cubicBezTo>
                          <a:pt x="8738" y="88"/>
                          <a:pt x="13347" y="2038"/>
                          <a:pt x="17779" y="3279"/>
                        </a:cubicBezTo>
                        <a:cubicBezTo>
                          <a:pt x="21945" y="4432"/>
                          <a:pt x="26022" y="5584"/>
                          <a:pt x="30188" y="6648"/>
                        </a:cubicBezTo>
                        <a:cubicBezTo>
                          <a:pt x="39229" y="8952"/>
                          <a:pt x="48270" y="10902"/>
                          <a:pt x="57399" y="12586"/>
                        </a:cubicBezTo>
                        <a:cubicBezTo>
                          <a:pt x="76456" y="16043"/>
                          <a:pt x="95689" y="18170"/>
                          <a:pt x="114923" y="19499"/>
                        </a:cubicBezTo>
                        <a:cubicBezTo>
                          <a:pt x="133625" y="20829"/>
                          <a:pt x="152328" y="21361"/>
                          <a:pt x="170941" y="21804"/>
                        </a:cubicBezTo>
                        <a:cubicBezTo>
                          <a:pt x="188934" y="22247"/>
                          <a:pt x="206484" y="23311"/>
                          <a:pt x="224034" y="19766"/>
                        </a:cubicBezTo>
                        <a:cubicBezTo>
                          <a:pt x="224566" y="19677"/>
                          <a:pt x="224832" y="20297"/>
                          <a:pt x="224477" y="20563"/>
                        </a:cubicBezTo>
                        <a:lnTo>
                          <a:pt x="224477" y="20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2" name="任意多边形: 形状 571"/>
                  <p:cNvSpPr/>
                  <p:nvPr>
                    <p:custDataLst>
                      <p:tags r:id="rId309"/>
                    </p:custDataLst>
                  </p:nvPr>
                </p:nvSpPr>
                <p:spPr>
                  <a:xfrm>
                    <a:off x="8143691" y="4482982"/>
                    <a:ext cx="204982" cy="28372"/>
                  </a:xfrm>
                  <a:custGeom>
                    <a:avLst/>
                    <a:gdLst>
                      <a:gd name="connsiteX0" fmla="*/ 204359 w 204982"/>
                      <a:gd name="connsiteY0" fmla="*/ 28164 h 28372"/>
                      <a:gd name="connsiteX1" fmla="*/ 193900 w 204982"/>
                      <a:gd name="connsiteY1" fmla="*/ 26391 h 28372"/>
                      <a:gd name="connsiteX2" fmla="*/ 180161 w 204982"/>
                      <a:gd name="connsiteY2" fmla="*/ 22934 h 28372"/>
                      <a:gd name="connsiteX3" fmla="*/ 151266 w 204982"/>
                      <a:gd name="connsiteY3" fmla="*/ 17882 h 28372"/>
                      <a:gd name="connsiteX4" fmla="*/ 93387 w 204982"/>
                      <a:gd name="connsiteY4" fmla="*/ 12830 h 28372"/>
                      <a:gd name="connsiteX5" fmla="*/ 33027 w 204982"/>
                      <a:gd name="connsiteY5" fmla="*/ 9018 h 28372"/>
                      <a:gd name="connsiteX6" fmla="*/ 19554 w 204982"/>
                      <a:gd name="connsiteY6" fmla="*/ 9816 h 28372"/>
                      <a:gd name="connsiteX7" fmla="*/ 8652 w 204982"/>
                      <a:gd name="connsiteY7" fmla="*/ 14159 h 28372"/>
                      <a:gd name="connsiteX8" fmla="*/ 1472 w 204982"/>
                      <a:gd name="connsiteY8" fmla="*/ 5207 h 28372"/>
                      <a:gd name="connsiteX9" fmla="*/ 5727 w 204982"/>
                      <a:gd name="connsiteY9" fmla="*/ 4144 h 28372"/>
                      <a:gd name="connsiteX10" fmla="*/ 9272 w 204982"/>
                      <a:gd name="connsiteY10" fmla="*/ 7334 h 28372"/>
                      <a:gd name="connsiteX11" fmla="*/ 7145 w 204982"/>
                      <a:gd name="connsiteY11" fmla="*/ 11146 h 28372"/>
                      <a:gd name="connsiteX12" fmla="*/ 6879 w 204982"/>
                      <a:gd name="connsiteY12" fmla="*/ 11234 h 28372"/>
                      <a:gd name="connsiteX13" fmla="*/ 3777 w 204982"/>
                      <a:gd name="connsiteY13" fmla="*/ 9905 h 28372"/>
                      <a:gd name="connsiteX14" fmla="*/ 3599 w 204982"/>
                      <a:gd name="connsiteY14" fmla="*/ 9639 h 28372"/>
                      <a:gd name="connsiteX15" fmla="*/ 7854 w 204982"/>
                      <a:gd name="connsiteY15" fmla="*/ 10880 h 28372"/>
                      <a:gd name="connsiteX16" fmla="*/ 8209 w 204982"/>
                      <a:gd name="connsiteY16" fmla="*/ 11146 h 28372"/>
                      <a:gd name="connsiteX17" fmla="*/ 8120 w 204982"/>
                      <a:gd name="connsiteY17" fmla="*/ 6714 h 28372"/>
                      <a:gd name="connsiteX18" fmla="*/ 8386 w 204982"/>
                      <a:gd name="connsiteY18" fmla="*/ 4144 h 28372"/>
                      <a:gd name="connsiteX19" fmla="*/ 10513 w 204982"/>
                      <a:gd name="connsiteY19" fmla="*/ 3168 h 28372"/>
                      <a:gd name="connsiteX20" fmla="*/ 16097 w 204982"/>
                      <a:gd name="connsiteY20" fmla="*/ 1307 h 28372"/>
                      <a:gd name="connsiteX21" fmla="*/ 26290 w 204982"/>
                      <a:gd name="connsiteY21" fmla="*/ 66 h 28372"/>
                      <a:gd name="connsiteX22" fmla="*/ 52526 w 204982"/>
                      <a:gd name="connsiteY22" fmla="*/ 1573 h 28372"/>
                      <a:gd name="connsiteX23" fmla="*/ 108721 w 204982"/>
                      <a:gd name="connsiteY23" fmla="*/ 5916 h 28372"/>
                      <a:gd name="connsiteX24" fmla="*/ 160041 w 204982"/>
                      <a:gd name="connsiteY24" fmla="*/ 11944 h 28372"/>
                      <a:gd name="connsiteX25" fmla="*/ 185568 w 204982"/>
                      <a:gd name="connsiteY25" fmla="*/ 18237 h 28372"/>
                      <a:gd name="connsiteX26" fmla="*/ 204891 w 204982"/>
                      <a:gd name="connsiteY26" fmla="*/ 27011 h 28372"/>
                      <a:gd name="connsiteX27" fmla="*/ 204359 w 204982"/>
                      <a:gd name="connsiteY27" fmla="*/ 28164 h 28372"/>
                      <a:gd name="connsiteX28" fmla="*/ 204359 w 204982"/>
                      <a:gd name="connsiteY28" fmla="*/ 28164 h 28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4982" h="28372">
                        <a:moveTo>
                          <a:pt x="204359" y="28164"/>
                        </a:moveTo>
                        <a:cubicBezTo>
                          <a:pt x="200814" y="28961"/>
                          <a:pt x="197357" y="27277"/>
                          <a:pt x="193900" y="26391"/>
                        </a:cubicBezTo>
                        <a:cubicBezTo>
                          <a:pt x="189380" y="25150"/>
                          <a:pt x="184771" y="23998"/>
                          <a:pt x="180161" y="22934"/>
                        </a:cubicBezTo>
                        <a:cubicBezTo>
                          <a:pt x="170589" y="20807"/>
                          <a:pt x="160928" y="19211"/>
                          <a:pt x="151266" y="17882"/>
                        </a:cubicBezTo>
                        <a:cubicBezTo>
                          <a:pt x="132032" y="15223"/>
                          <a:pt x="112710" y="14071"/>
                          <a:pt x="93387" y="12830"/>
                        </a:cubicBezTo>
                        <a:cubicBezTo>
                          <a:pt x="73267" y="11500"/>
                          <a:pt x="53147" y="9728"/>
                          <a:pt x="33027" y="9018"/>
                        </a:cubicBezTo>
                        <a:cubicBezTo>
                          <a:pt x="28506" y="8841"/>
                          <a:pt x="23897" y="8841"/>
                          <a:pt x="19554" y="9816"/>
                        </a:cubicBezTo>
                        <a:cubicBezTo>
                          <a:pt x="15565" y="10702"/>
                          <a:pt x="12463" y="13096"/>
                          <a:pt x="8652" y="14159"/>
                        </a:cubicBezTo>
                        <a:cubicBezTo>
                          <a:pt x="2979" y="15755"/>
                          <a:pt x="-2782" y="10348"/>
                          <a:pt x="1472" y="5207"/>
                        </a:cubicBezTo>
                        <a:cubicBezTo>
                          <a:pt x="2447" y="3966"/>
                          <a:pt x="4220" y="3878"/>
                          <a:pt x="5727" y="4144"/>
                        </a:cubicBezTo>
                        <a:cubicBezTo>
                          <a:pt x="7322" y="4409"/>
                          <a:pt x="8918" y="5739"/>
                          <a:pt x="9272" y="7334"/>
                        </a:cubicBezTo>
                        <a:cubicBezTo>
                          <a:pt x="9627" y="9018"/>
                          <a:pt x="8918" y="10614"/>
                          <a:pt x="7145" y="11146"/>
                        </a:cubicBezTo>
                        <a:cubicBezTo>
                          <a:pt x="7056" y="11146"/>
                          <a:pt x="6968" y="11234"/>
                          <a:pt x="6879" y="11234"/>
                        </a:cubicBezTo>
                        <a:cubicBezTo>
                          <a:pt x="5638" y="11589"/>
                          <a:pt x="4574" y="10880"/>
                          <a:pt x="3777" y="9905"/>
                        </a:cubicBezTo>
                        <a:cubicBezTo>
                          <a:pt x="3688" y="9816"/>
                          <a:pt x="3599" y="9728"/>
                          <a:pt x="3599" y="9639"/>
                        </a:cubicBezTo>
                        <a:cubicBezTo>
                          <a:pt x="5018" y="10082"/>
                          <a:pt x="6436" y="10437"/>
                          <a:pt x="7854" y="10880"/>
                        </a:cubicBezTo>
                        <a:cubicBezTo>
                          <a:pt x="9095" y="10171"/>
                          <a:pt x="8740" y="10082"/>
                          <a:pt x="8209" y="11146"/>
                        </a:cubicBezTo>
                        <a:cubicBezTo>
                          <a:pt x="8209" y="9639"/>
                          <a:pt x="8120" y="8132"/>
                          <a:pt x="8120" y="6714"/>
                        </a:cubicBezTo>
                        <a:cubicBezTo>
                          <a:pt x="6259" y="5384"/>
                          <a:pt x="6347" y="4498"/>
                          <a:pt x="8386" y="4144"/>
                        </a:cubicBezTo>
                        <a:cubicBezTo>
                          <a:pt x="9095" y="3789"/>
                          <a:pt x="9804" y="3434"/>
                          <a:pt x="10513" y="3168"/>
                        </a:cubicBezTo>
                        <a:cubicBezTo>
                          <a:pt x="12374" y="2371"/>
                          <a:pt x="14236" y="1750"/>
                          <a:pt x="16097" y="1307"/>
                        </a:cubicBezTo>
                        <a:cubicBezTo>
                          <a:pt x="19377" y="509"/>
                          <a:pt x="22922" y="244"/>
                          <a:pt x="26290" y="66"/>
                        </a:cubicBezTo>
                        <a:cubicBezTo>
                          <a:pt x="34977" y="-288"/>
                          <a:pt x="43840" y="864"/>
                          <a:pt x="52526" y="1573"/>
                        </a:cubicBezTo>
                        <a:cubicBezTo>
                          <a:pt x="71228" y="2991"/>
                          <a:pt x="90019" y="4409"/>
                          <a:pt x="108721" y="5916"/>
                        </a:cubicBezTo>
                        <a:cubicBezTo>
                          <a:pt x="125828" y="7334"/>
                          <a:pt x="143023" y="8841"/>
                          <a:pt x="160041" y="11944"/>
                        </a:cubicBezTo>
                        <a:cubicBezTo>
                          <a:pt x="168639" y="13539"/>
                          <a:pt x="177148" y="15666"/>
                          <a:pt x="185568" y="18237"/>
                        </a:cubicBezTo>
                        <a:cubicBezTo>
                          <a:pt x="191241" y="19921"/>
                          <a:pt x="201168" y="21959"/>
                          <a:pt x="204891" y="27011"/>
                        </a:cubicBezTo>
                        <a:cubicBezTo>
                          <a:pt x="205157" y="27366"/>
                          <a:pt x="204802" y="28075"/>
                          <a:pt x="204359" y="28164"/>
                        </a:cubicBezTo>
                        <a:lnTo>
                          <a:pt x="204359" y="281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3" name="任意多边形: 形状 572"/>
                  <p:cNvSpPr/>
                  <p:nvPr>
                    <p:custDataLst>
                      <p:tags r:id="rId310"/>
                    </p:custDataLst>
                  </p:nvPr>
                </p:nvSpPr>
                <p:spPr>
                  <a:xfrm>
                    <a:off x="8104475" y="4493744"/>
                    <a:ext cx="45729" cy="1197984"/>
                  </a:xfrm>
                  <a:custGeom>
                    <a:avLst/>
                    <a:gdLst>
                      <a:gd name="connsiteX0" fmla="*/ 44677 w 45729"/>
                      <a:gd name="connsiteY0" fmla="*/ 1181 h 1197984"/>
                      <a:gd name="connsiteX1" fmla="*/ 44234 w 45729"/>
                      <a:gd name="connsiteY1" fmla="*/ 117560 h 1197984"/>
                      <a:gd name="connsiteX2" fmla="*/ 41043 w 45729"/>
                      <a:gd name="connsiteY2" fmla="*/ 233850 h 1197984"/>
                      <a:gd name="connsiteX3" fmla="*/ 34041 w 45729"/>
                      <a:gd name="connsiteY3" fmla="*/ 466429 h 1197984"/>
                      <a:gd name="connsiteX4" fmla="*/ 19327 w 45729"/>
                      <a:gd name="connsiteY4" fmla="*/ 931677 h 1197984"/>
                      <a:gd name="connsiteX5" fmla="*/ 11084 w 45729"/>
                      <a:gd name="connsiteY5" fmla="*/ 1192798 h 1197984"/>
                      <a:gd name="connsiteX6" fmla="*/ 5 w 45729"/>
                      <a:gd name="connsiteY6" fmla="*/ 1192532 h 1197984"/>
                      <a:gd name="connsiteX7" fmla="*/ 15073 w 45729"/>
                      <a:gd name="connsiteY7" fmla="*/ 724979 h 1197984"/>
                      <a:gd name="connsiteX8" fmla="*/ 30407 w 45729"/>
                      <a:gd name="connsiteY8" fmla="*/ 259731 h 1197984"/>
                      <a:gd name="connsiteX9" fmla="*/ 35104 w 45729"/>
                      <a:gd name="connsiteY9" fmla="*/ 129171 h 1197984"/>
                      <a:gd name="connsiteX10" fmla="*/ 42550 w 45729"/>
                      <a:gd name="connsiteY10" fmla="*/ 738 h 1197984"/>
                      <a:gd name="connsiteX11" fmla="*/ 44677 w 45729"/>
                      <a:gd name="connsiteY11" fmla="*/ 1181 h 1197984"/>
                      <a:gd name="connsiteX12" fmla="*/ 44677 w 45729"/>
                      <a:gd name="connsiteY12" fmla="*/ 1181 h 1197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729" h="1197984">
                        <a:moveTo>
                          <a:pt x="44677" y="1181"/>
                        </a:moveTo>
                        <a:cubicBezTo>
                          <a:pt x="46804" y="40004"/>
                          <a:pt x="45209" y="78826"/>
                          <a:pt x="44234" y="117560"/>
                        </a:cubicBezTo>
                        <a:cubicBezTo>
                          <a:pt x="43259" y="156294"/>
                          <a:pt x="42107" y="195116"/>
                          <a:pt x="41043" y="233850"/>
                        </a:cubicBezTo>
                        <a:cubicBezTo>
                          <a:pt x="38827" y="311406"/>
                          <a:pt x="36523" y="388962"/>
                          <a:pt x="34041" y="466429"/>
                        </a:cubicBezTo>
                        <a:cubicBezTo>
                          <a:pt x="29166" y="621542"/>
                          <a:pt x="24291" y="776565"/>
                          <a:pt x="19327" y="931677"/>
                        </a:cubicBezTo>
                        <a:cubicBezTo>
                          <a:pt x="16580" y="1018717"/>
                          <a:pt x="13832" y="1105758"/>
                          <a:pt x="11084" y="1192798"/>
                        </a:cubicBezTo>
                        <a:cubicBezTo>
                          <a:pt x="10818" y="1199888"/>
                          <a:pt x="-261" y="1199622"/>
                          <a:pt x="5" y="1192532"/>
                        </a:cubicBezTo>
                        <a:cubicBezTo>
                          <a:pt x="5057" y="1036710"/>
                          <a:pt x="10021" y="880800"/>
                          <a:pt x="15073" y="724979"/>
                        </a:cubicBezTo>
                        <a:cubicBezTo>
                          <a:pt x="20036" y="569867"/>
                          <a:pt x="25000" y="414843"/>
                          <a:pt x="30407" y="259731"/>
                        </a:cubicBezTo>
                        <a:cubicBezTo>
                          <a:pt x="31914" y="216211"/>
                          <a:pt x="33420" y="172691"/>
                          <a:pt x="35104" y="129171"/>
                        </a:cubicBezTo>
                        <a:cubicBezTo>
                          <a:pt x="36700" y="86271"/>
                          <a:pt x="37498" y="43283"/>
                          <a:pt x="42550" y="738"/>
                        </a:cubicBezTo>
                        <a:cubicBezTo>
                          <a:pt x="42638" y="-503"/>
                          <a:pt x="44677" y="-60"/>
                          <a:pt x="44677" y="1181"/>
                        </a:cubicBezTo>
                        <a:lnTo>
                          <a:pt x="44677" y="11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4" name="任意多边形: 形状 573"/>
                  <p:cNvSpPr/>
                  <p:nvPr>
                    <p:custDataLst>
                      <p:tags r:id="rId311"/>
                    </p:custDataLst>
                  </p:nvPr>
                </p:nvSpPr>
                <p:spPr>
                  <a:xfrm>
                    <a:off x="8166137" y="5429139"/>
                    <a:ext cx="108700" cy="210683"/>
                  </a:xfrm>
                  <a:custGeom>
                    <a:avLst/>
                    <a:gdLst>
                      <a:gd name="connsiteX0" fmla="*/ 81401 w 108700"/>
                      <a:gd name="connsiteY0" fmla="*/ 18708 h 210683"/>
                      <a:gd name="connsiteX1" fmla="*/ 94696 w 108700"/>
                      <a:gd name="connsiteY1" fmla="*/ 29876 h 210683"/>
                      <a:gd name="connsiteX2" fmla="*/ 104801 w 108700"/>
                      <a:gd name="connsiteY2" fmla="*/ 55669 h 210683"/>
                      <a:gd name="connsiteX3" fmla="*/ 107992 w 108700"/>
                      <a:gd name="connsiteY3" fmla="*/ 110800 h 210683"/>
                      <a:gd name="connsiteX4" fmla="*/ 100635 w 108700"/>
                      <a:gd name="connsiteY4" fmla="*/ 166906 h 210683"/>
                      <a:gd name="connsiteX5" fmla="*/ 73956 w 108700"/>
                      <a:gd name="connsiteY5" fmla="*/ 206970 h 210683"/>
                      <a:gd name="connsiteX6" fmla="*/ 31765 w 108700"/>
                      <a:gd name="connsiteY6" fmla="*/ 200322 h 210683"/>
                      <a:gd name="connsiteX7" fmla="*/ 6327 w 108700"/>
                      <a:gd name="connsiteY7" fmla="*/ 156181 h 210683"/>
                      <a:gd name="connsiteX8" fmla="*/ 34 w 108700"/>
                      <a:gd name="connsiteY8" fmla="*/ 97061 h 210683"/>
                      <a:gd name="connsiteX9" fmla="*/ 1718 w 108700"/>
                      <a:gd name="connsiteY9" fmla="*/ 65773 h 210683"/>
                      <a:gd name="connsiteX10" fmla="*/ 4820 w 108700"/>
                      <a:gd name="connsiteY10" fmla="*/ 36701 h 210683"/>
                      <a:gd name="connsiteX11" fmla="*/ 40629 w 108700"/>
                      <a:gd name="connsiteY11" fmla="*/ 715 h 210683"/>
                      <a:gd name="connsiteX12" fmla="*/ 88049 w 108700"/>
                      <a:gd name="connsiteY12" fmla="*/ 23139 h 210683"/>
                      <a:gd name="connsiteX13" fmla="*/ 81933 w 108700"/>
                      <a:gd name="connsiteY13" fmla="*/ 27749 h 210683"/>
                      <a:gd name="connsiteX14" fmla="*/ 65624 w 108700"/>
                      <a:gd name="connsiteY14" fmla="*/ 16758 h 210683"/>
                      <a:gd name="connsiteX15" fmla="*/ 45060 w 108700"/>
                      <a:gd name="connsiteY15" fmla="*/ 12946 h 210683"/>
                      <a:gd name="connsiteX16" fmla="*/ 16786 w 108700"/>
                      <a:gd name="connsiteY16" fmla="*/ 38296 h 210683"/>
                      <a:gd name="connsiteX17" fmla="*/ 13418 w 108700"/>
                      <a:gd name="connsiteY17" fmla="*/ 62050 h 210683"/>
                      <a:gd name="connsiteX18" fmla="*/ 11202 w 108700"/>
                      <a:gd name="connsiteY18" fmla="*/ 88198 h 210683"/>
                      <a:gd name="connsiteX19" fmla="*/ 12974 w 108700"/>
                      <a:gd name="connsiteY19" fmla="*/ 138986 h 210683"/>
                      <a:gd name="connsiteX20" fmla="*/ 28751 w 108700"/>
                      <a:gd name="connsiteY20" fmla="*/ 182329 h 210683"/>
                      <a:gd name="connsiteX21" fmla="*/ 60838 w 108700"/>
                      <a:gd name="connsiteY21" fmla="*/ 200588 h 210683"/>
                      <a:gd name="connsiteX22" fmla="*/ 89290 w 108700"/>
                      <a:gd name="connsiteY22" fmla="*/ 171161 h 210683"/>
                      <a:gd name="connsiteX23" fmla="*/ 97089 w 108700"/>
                      <a:gd name="connsiteY23" fmla="*/ 125248 h 210683"/>
                      <a:gd name="connsiteX24" fmla="*/ 98596 w 108700"/>
                      <a:gd name="connsiteY24" fmla="*/ 72066 h 210683"/>
                      <a:gd name="connsiteX25" fmla="*/ 93544 w 108700"/>
                      <a:gd name="connsiteY25" fmla="*/ 46096 h 210683"/>
                      <a:gd name="connsiteX26" fmla="*/ 89378 w 108700"/>
                      <a:gd name="connsiteY26" fmla="*/ 33864 h 210683"/>
                      <a:gd name="connsiteX27" fmla="*/ 81401 w 108700"/>
                      <a:gd name="connsiteY27" fmla="*/ 20746 h 210683"/>
                      <a:gd name="connsiteX28" fmla="*/ 81401 w 108700"/>
                      <a:gd name="connsiteY28" fmla="*/ 18708 h 210683"/>
                      <a:gd name="connsiteX29" fmla="*/ 81401 w 108700"/>
                      <a:gd name="connsiteY29" fmla="*/ 18708 h 210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8700" h="210683">
                        <a:moveTo>
                          <a:pt x="81401" y="18708"/>
                        </a:moveTo>
                        <a:cubicBezTo>
                          <a:pt x="87960" y="17910"/>
                          <a:pt x="91594" y="25089"/>
                          <a:pt x="94696" y="29876"/>
                        </a:cubicBezTo>
                        <a:cubicBezTo>
                          <a:pt x="99749" y="37676"/>
                          <a:pt x="102674" y="46805"/>
                          <a:pt x="104801" y="55669"/>
                        </a:cubicBezTo>
                        <a:cubicBezTo>
                          <a:pt x="109055" y="73839"/>
                          <a:pt x="109321" y="92452"/>
                          <a:pt x="107992" y="110800"/>
                        </a:cubicBezTo>
                        <a:cubicBezTo>
                          <a:pt x="106662" y="129502"/>
                          <a:pt x="104712" y="148736"/>
                          <a:pt x="100635" y="166906"/>
                        </a:cubicBezTo>
                        <a:cubicBezTo>
                          <a:pt x="97089" y="183038"/>
                          <a:pt x="89290" y="199347"/>
                          <a:pt x="73956" y="206970"/>
                        </a:cubicBezTo>
                        <a:cubicBezTo>
                          <a:pt x="59863" y="213972"/>
                          <a:pt x="43997" y="210692"/>
                          <a:pt x="31765" y="200322"/>
                        </a:cubicBezTo>
                        <a:cubicBezTo>
                          <a:pt x="18381" y="189065"/>
                          <a:pt x="10847" y="172490"/>
                          <a:pt x="6327" y="156181"/>
                        </a:cubicBezTo>
                        <a:cubicBezTo>
                          <a:pt x="1009" y="136859"/>
                          <a:pt x="-232" y="116738"/>
                          <a:pt x="34" y="97061"/>
                        </a:cubicBezTo>
                        <a:cubicBezTo>
                          <a:pt x="211" y="86602"/>
                          <a:pt x="831" y="76232"/>
                          <a:pt x="1718" y="65773"/>
                        </a:cubicBezTo>
                        <a:cubicBezTo>
                          <a:pt x="2515" y="56112"/>
                          <a:pt x="2870" y="46185"/>
                          <a:pt x="4820" y="36701"/>
                        </a:cubicBezTo>
                        <a:cubicBezTo>
                          <a:pt x="8631" y="18796"/>
                          <a:pt x="22192" y="4171"/>
                          <a:pt x="40629" y="715"/>
                        </a:cubicBezTo>
                        <a:cubicBezTo>
                          <a:pt x="57026" y="-2388"/>
                          <a:pt x="82996" y="4526"/>
                          <a:pt x="88049" y="23139"/>
                        </a:cubicBezTo>
                        <a:cubicBezTo>
                          <a:pt x="89024" y="26685"/>
                          <a:pt x="85212" y="29699"/>
                          <a:pt x="81933" y="27749"/>
                        </a:cubicBezTo>
                        <a:cubicBezTo>
                          <a:pt x="76260" y="24380"/>
                          <a:pt x="71474" y="19771"/>
                          <a:pt x="65624" y="16758"/>
                        </a:cubicBezTo>
                        <a:cubicBezTo>
                          <a:pt x="59331" y="13567"/>
                          <a:pt x="51974" y="12060"/>
                          <a:pt x="45060" y="12946"/>
                        </a:cubicBezTo>
                        <a:cubicBezTo>
                          <a:pt x="31056" y="14719"/>
                          <a:pt x="20331" y="25001"/>
                          <a:pt x="16786" y="38296"/>
                        </a:cubicBezTo>
                        <a:cubicBezTo>
                          <a:pt x="14747" y="46007"/>
                          <a:pt x="14215" y="54073"/>
                          <a:pt x="13418" y="62050"/>
                        </a:cubicBezTo>
                        <a:cubicBezTo>
                          <a:pt x="12531" y="70737"/>
                          <a:pt x="11733" y="79512"/>
                          <a:pt x="11202" y="88198"/>
                        </a:cubicBezTo>
                        <a:cubicBezTo>
                          <a:pt x="10227" y="105039"/>
                          <a:pt x="10138" y="122145"/>
                          <a:pt x="12974" y="138986"/>
                        </a:cubicBezTo>
                        <a:cubicBezTo>
                          <a:pt x="15456" y="154054"/>
                          <a:pt x="19888" y="169477"/>
                          <a:pt x="28751" y="182329"/>
                        </a:cubicBezTo>
                        <a:cubicBezTo>
                          <a:pt x="36020" y="192788"/>
                          <a:pt x="47631" y="202360"/>
                          <a:pt x="60838" y="200588"/>
                        </a:cubicBezTo>
                        <a:cubicBezTo>
                          <a:pt x="75906" y="198638"/>
                          <a:pt x="85212" y="184456"/>
                          <a:pt x="89290" y="171161"/>
                        </a:cubicBezTo>
                        <a:cubicBezTo>
                          <a:pt x="93810" y="156536"/>
                          <a:pt x="95317" y="140493"/>
                          <a:pt x="97089" y="125248"/>
                        </a:cubicBezTo>
                        <a:cubicBezTo>
                          <a:pt x="99217" y="107698"/>
                          <a:pt x="100280" y="89882"/>
                          <a:pt x="98596" y="72066"/>
                        </a:cubicBezTo>
                        <a:cubicBezTo>
                          <a:pt x="97799" y="63291"/>
                          <a:pt x="96114" y="54605"/>
                          <a:pt x="93544" y="46096"/>
                        </a:cubicBezTo>
                        <a:cubicBezTo>
                          <a:pt x="92303" y="42019"/>
                          <a:pt x="90796" y="37942"/>
                          <a:pt x="89378" y="33864"/>
                        </a:cubicBezTo>
                        <a:cubicBezTo>
                          <a:pt x="88049" y="29964"/>
                          <a:pt x="86276" y="21899"/>
                          <a:pt x="81401" y="20746"/>
                        </a:cubicBezTo>
                        <a:cubicBezTo>
                          <a:pt x="80426" y="20658"/>
                          <a:pt x="80249" y="18796"/>
                          <a:pt x="81401" y="18708"/>
                        </a:cubicBezTo>
                        <a:lnTo>
                          <a:pt x="81401" y="1870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5" name="任意多边形: 形状 574"/>
                  <p:cNvSpPr/>
                  <p:nvPr>
                    <p:custDataLst>
                      <p:tags r:id="rId312"/>
                    </p:custDataLst>
                  </p:nvPr>
                </p:nvSpPr>
                <p:spPr>
                  <a:xfrm>
                    <a:off x="8139667" y="4651069"/>
                    <a:ext cx="198611" cy="30755"/>
                  </a:xfrm>
                  <a:custGeom>
                    <a:avLst/>
                    <a:gdLst>
                      <a:gd name="connsiteX0" fmla="*/ 194468 w 198611"/>
                      <a:gd name="connsiteY0" fmla="*/ 29459 h 30755"/>
                      <a:gd name="connsiteX1" fmla="*/ 193405 w 198611"/>
                      <a:gd name="connsiteY1" fmla="*/ 27687 h 30755"/>
                      <a:gd name="connsiteX2" fmla="*/ 191986 w 198611"/>
                      <a:gd name="connsiteY2" fmla="*/ 27066 h 30755"/>
                      <a:gd name="connsiteX3" fmla="*/ 187466 w 198611"/>
                      <a:gd name="connsiteY3" fmla="*/ 25560 h 30755"/>
                      <a:gd name="connsiteX4" fmla="*/ 177362 w 198611"/>
                      <a:gd name="connsiteY4" fmla="*/ 23610 h 30755"/>
                      <a:gd name="connsiteX5" fmla="*/ 153696 w 198611"/>
                      <a:gd name="connsiteY5" fmla="*/ 20685 h 30755"/>
                      <a:gd name="connsiteX6" fmla="*/ 103439 w 198611"/>
                      <a:gd name="connsiteY6" fmla="*/ 14214 h 30755"/>
                      <a:gd name="connsiteX7" fmla="*/ 6295 w 198611"/>
                      <a:gd name="connsiteY7" fmla="*/ 14303 h 30755"/>
                      <a:gd name="connsiteX8" fmla="*/ 7359 w 198611"/>
                      <a:gd name="connsiteY8" fmla="*/ 5085 h 30755"/>
                      <a:gd name="connsiteX9" fmla="*/ 13829 w 198611"/>
                      <a:gd name="connsiteY9" fmla="*/ 9871 h 30755"/>
                      <a:gd name="connsiteX10" fmla="*/ 11524 w 198611"/>
                      <a:gd name="connsiteY10" fmla="*/ 15721 h 30755"/>
                      <a:gd name="connsiteX11" fmla="*/ 3724 w 198611"/>
                      <a:gd name="connsiteY11" fmla="*/ 14214 h 30755"/>
                      <a:gd name="connsiteX12" fmla="*/ 3547 w 198611"/>
                      <a:gd name="connsiteY12" fmla="*/ 4464 h 30755"/>
                      <a:gd name="connsiteX13" fmla="*/ 126751 w 198611"/>
                      <a:gd name="connsiteY13" fmla="*/ 7744 h 30755"/>
                      <a:gd name="connsiteX14" fmla="*/ 157950 w 198611"/>
                      <a:gd name="connsiteY14" fmla="*/ 12087 h 30755"/>
                      <a:gd name="connsiteX15" fmla="*/ 186580 w 198611"/>
                      <a:gd name="connsiteY15" fmla="*/ 16607 h 30755"/>
                      <a:gd name="connsiteX16" fmla="*/ 198368 w 198611"/>
                      <a:gd name="connsiteY16" fmla="*/ 28130 h 30755"/>
                      <a:gd name="connsiteX17" fmla="*/ 194202 w 198611"/>
                      <a:gd name="connsiteY17" fmla="*/ 29725 h 30755"/>
                      <a:gd name="connsiteX18" fmla="*/ 194468 w 198611"/>
                      <a:gd name="connsiteY18" fmla="*/ 29459 h 30755"/>
                      <a:gd name="connsiteX19" fmla="*/ 194468 w 198611"/>
                      <a:gd name="connsiteY19" fmla="*/ 29459 h 30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8611" h="30755">
                        <a:moveTo>
                          <a:pt x="194468" y="29459"/>
                        </a:moveTo>
                        <a:cubicBezTo>
                          <a:pt x="194823" y="28573"/>
                          <a:pt x="194468" y="28041"/>
                          <a:pt x="193405" y="27687"/>
                        </a:cubicBezTo>
                        <a:cubicBezTo>
                          <a:pt x="192961" y="27509"/>
                          <a:pt x="192430" y="27332"/>
                          <a:pt x="191986" y="27066"/>
                        </a:cubicBezTo>
                        <a:cubicBezTo>
                          <a:pt x="190568" y="26446"/>
                          <a:pt x="188973" y="26003"/>
                          <a:pt x="187466" y="25560"/>
                        </a:cubicBezTo>
                        <a:cubicBezTo>
                          <a:pt x="184186" y="24496"/>
                          <a:pt x="180818" y="24053"/>
                          <a:pt x="177362" y="23610"/>
                        </a:cubicBezTo>
                        <a:cubicBezTo>
                          <a:pt x="169473" y="22635"/>
                          <a:pt x="161584" y="21660"/>
                          <a:pt x="153696" y="20685"/>
                        </a:cubicBezTo>
                        <a:cubicBezTo>
                          <a:pt x="136944" y="18557"/>
                          <a:pt x="120192" y="16341"/>
                          <a:pt x="103439" y="14214"/>
                        </a:cubicBezTo>
                        <a:cubicBezTo>
                          <a:pt x="70999" y="10137"/>
                          <a:pt x="37938" y="7035"/>
                          <a:pt x="6295" y="14303"/>
                        </a:cubicBezTo>
                        <a:cubicBezTo>
                          <a:pt x="6649" y="11200"/>
                          <a:pt x="7004" y="8187"/>
                          <a:pt x="7359" y="5085"/>
                        </a:cubicBezTo>
                        <a:cubicBezTo>
                          <a:pt x="9929" y="6326"/>
                          <a:pt x="11790" y="7921"/>
                          <a:pt x="13829" y="9871"/>
                        </a:cubicBezTo>
                        <a:cubicBezTo>
                          <a:pt x="16045" y="11910"/>
                          <a:pt x="14538" y="15898"/>
                          <a:pt x="11524" y="15721"/>
                        </a:cubicBezTo>
                        <a:cubicBezTo>
                          <a:pt x="8688" y="15544"/>
                          <a:pt x="6384" y="15278"/>
                          <a:pt x="3724" y="14214"/>
                        </a:cubicBezTo>
                        <a:cubicBezTo>
                          <a:pt x="-707" y="12441"/>
                          <a:pt x="-1682" y="5617"/>
                          <a:pt x="3547" y="4464"/>
                        </a:cubicBezTo>
                        <a:cubicBezTo>
                          <a:pt x="43876" y="-4577"/>
                          <a:pt x="85801" y="1983"/>
                          <a:pt x="126751" y="7744"/>
                        </a:cubicBezTo>
                        <a:cubicBezTo>
                          <a:pt x="137121" y="9162"/>
                          <a:pt x="147580" y="10669"/>
                          <a:pt x="157950" y="12087"/>
                        </a:cubicBezTo>
                        <a:cubicBezTo>
                          <a:pt x="167346" y="13416"/>
                          <a:pt x="177273" y="14126"/>
                          <a:pt x="186580" y="16607"/>
                        </a:cubicBezTo>
                        <a:cubicBezTo>
                          <a:pt x="190923" y="17848"/>
                          <a:pt x="200229" y="22014"/>
                          <a:pt x="198368" y="28130"/>
                        </a:cubicBezTo>
                        <a:cubicBezTo>
                          <a:pt x="197836" y="29814"/>
                          <a:pt x="195266" y="32119"/>
                          <a:pt x="194202" y="29725"/>
                        </a:cubicBezTo>
                        <a:cubicBezTo>
                          <a:pt x="193936" y="29548"/>
                          <a:pt x="194291" y="29371"/>
                          <a:pt x="194468" y="29459"/>
                        </a:cubicBezTo>
                        <a:lnTo>
                          <a:pt x="194468" y="2945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6" name="任意多边形: 形状 575"/>
                  <p:cNvSpPr/>
                  <p:nvPr>
                    <p:custDataLst>
                      <p:tags r:id="rId313"/>
                    </p:custDataLst>
                  </p:nvPr>
                </p:nvSpPr>
                <p:spPr>
                  <a:xfrm>
                    <a:off x="8131193" y="4743707"/>
                    <a:ext cx="210416" cy="40280"/>
                  </a:xfrm>
                  <a:custGeom>
                    <a:avLst/>
                    <a:gdLst>
                      <a:gd name="connsiteX0" fmla="*/ 209678 w 210416"/>
                      <a:gd name="connsiteY0" fmla="*/ 39550 h 40280"/>
                      <a:gd name="connsiteX1" fmla="*/ 196648 w 210416"/>
                      <a:gd name="connsiteY1" fmla="*/ 40259 h 40280"/>
                      <a:gd name="connsiteX2" fmla="*/ 183530 w 210416"/>
                      <a:gd name="connsiteY2" fmla="*/ 38930 h 40280"/>
                      <a:gd name="connsiteX3" fmla="*/ 160485 w 210416"/>
                      <a:gd name="connsiteY3" fmla="*/ 35384 h 40280"/>
                      <a:gd name="connsiteX4" fmla="*/ 109076 w 210416"/>
                      <a:gd name="connsiteY4" fmla="*/ 27230 h 40280"/>
                      <a:gd name="connsiteX5" fmla="*/ 58820 w 210416"/>
                      <a:gd name="connsiteY5" fmla="*/ 19075 h 40280"/>
                      <a:gd name="connsiteX6" fmla="*/ 6614 w 210416"/>
                      <a:gd name="connsiteY6" fmla="*/ 14998 h 40280"/>
                      <a:gd name="connsiteX7" fmla="*/ 1561 w 210416"/>
                      <a:gd name="connsiteY7" fmla="*/ 6578 h 40280"/>
                      <a:gd name="connsiteX8" fmla="*/ 13527 w 210416"/>
                      <a:gd name="connsiteY8" fmla="*/ 19 h 40280"/>
                      <a:gd name="connsiteX9" fmla="*/ 16718 w 210416"/>
                      <a:gd name="connsiteY9" fmla="*/ 4184 h 40280"/>
                      <a:gd name="connsiteX10" fmla="*/ 8830 w 210416"/>
                      <a:gd name="connsiteY10" fmla="*/ 13757 h 40280"/>
                      <a:gd name="connsiteX11" fmla="*/ 3777 w 210416"/>
                      <a:gd name="connsiteY11" fmla="*/ 5337 h 40280"/>
                      <a:gd name="connsiteX12" fmla="*/ 53679 w 210416"/>
                      <a:gd name="connsiteY12" fmla="*/ 8439 h 40280"/>
                      <a:gd name="connsiteX13" fmla="*/ 106063 w 210416"/>
                      <a:gd name="connsiteY13" fmla="*/ 17037 h 40280"/>
                      <a:gd name="connsiteX14" fmla="*/ 158446 w 210416"/>
                      <a:gd name="connsiteY14" fmla="*/ 25811 h 40280"/>
                      <a:gd name="connsiteX15" fmla="*/ 183530 w 210416"/>
                      <a:gd name="connsiteY15" fmla="*/ 30066 h 40280"/>
                      <a:gd name="connsiteX16" fmla="*/ 196471 w 210416"/>
                      <a:gd name="connsiteY16" fmla="*/ 32902 h 40280"/>
                      <a:gd name="connsiteX17" fmla="*/ 209943 w 210416"/>
                      <a:gd name="connsiteY17" fmla="*/ 38132 h 40280"/>
                      <a:gd name="connsiteX18" fmla="*/ 209678 w 210416"/>
                      <a:gd name="connsiteY18" fmla="*/ 39550 h 40280"/>
                      <a:gd name="connsiteX19" fmla="*/ 209678 w 210416"/>
                      <a:gd name="connsiteY19" fmla="*/ 39550 h 40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0416" h="40280">
                        <a:moveTo>
                          <a:pt x="209678" y="39550"/>
                        </a:moveTo>
                        <a:cubicBezTo>
                          <a:pt x="205246" y="39461"/>
                          <a:pt x="201080" y="40436"/>
                          <a:pt x="196648" y="40259"/>
                        </a:cubicBezTo>
                        <a:cubicBezTo>
                          <a:pt x="192216" y="40082"/>
                          <a:pt x="187962" y="39461"/>
                          <a:pt x="183530" y="38930"/>
                        </a:cubicBezTo>
                        <a:cubicBezTo>
                          <a:pt x="175819" y="37866"/>
                          <a:pt x="168108" y="36625"/>
                          <a:pt x="160485" y="35384"/>
                        </a:cubicBezTo>
                        <a:cubicBezTo>
                          <a:pt x="143378" y="32637"/>
                          <a:pt x="126272" y="29977"/>
                          <a:pt x="109076" y="27230"/>
                        </a:cubicBezTo>
                        <a:cubicBezTo>
                          <a:pt x="92324" y="24482"/>
                          <a:pt x="75572" y="21823"/>
                          <a:pt x="58820" y="19075"/>
                        </a:cubicBezTo>
                        <a:cubicBezTo>
                          <a:pt x="41625" y="16327"/>
                          <a:pt x="23809" y="12339"/>
                          <a:pt x="6614" y="14998"/>
                        </a:cubicBezTo>
                        <a:cubicBezTo>
                          <a:pt x="2182" y="15707"/>
                          <a:pt x="-2516" y="9946"/>
                          <a:pt x="1561" y="6578"/>
                        </a:cubicBezTo>
                        <a:cubicBezTo>
                          <a:pt x="5284" y="3475"/>
                          <a:pt x="8475" y="550"/>
                          <a:pt x="13527" y="19"/>
                        </a:cubicBezTo>
                        <a:cubicBezTo>
                          <a:pt x="15654" y="-247"/>
                          <a:pt x="17250" y="2412"/>
                          <a:pt x="16718" y="4184"/>
                        </a:cubicBezTo>
                        <a:cubicBezTo>
                          <a:pt x="15389" y="8616"/>
                          <a:pt x="12198" y="11009"/>
                          <a:pt x="8830" y="13757"/>
                        </a:cubicBezTo>
                        <a:cubicBezTo>
                          <a:pt x="7145" y="10921"/>
                          <a:pt x="5461" y="8084"/>
                          <a:pt x="3777" y="5337"/>
                        </a:cubicBezTo>
                        <a:cubicBezTo>
                          <a:pt x="20441" y="2766"/>
                          <a:pt x="37016" y="5691"/>
                          <a:pt x="53679" y="8439"/>
                        </a:cubicBezTo>
                        <a:cubicBezTo>
                          <a:pt x="71140" y="11275"/>
                          <a:pt x="88602" y="14200"/>
                          <a:pt x="106063" y="17037"/>
                        </a:cubicBezTo>
                        <a:cubicBezTo>
                          <a:pt x="123524" y="19873"/>
                          <a:pt x="140985" y="22887"/>
                          <a:pt x="158446" y="25811"/>
                        </a:cubicBezTo>
                        <a:cubicBezTo>
                          <a:pt x="166778" y="27230"/>
                          <a:pt x="175198" y="28471"/>
                          <a:pt x="183530" y="30066"/>
                        </a:cubicBezTo>
                        <a:cubicBezTo>
                          <a:pt x="187873" y="30864"/>
                          <a:pt x="192216" y="31573"/>
                          <a:pt x="196471" y="32902"/>
                        </a:cubicBezTo>
                        <a:cubicBezTo>
                          <a:pt x="201169" y="34320"/>
                          <a:pt x="205335" y="36625"/>
                          <a:pt x="209943" y="38132"/>
                        </a:cubicBezTo>
                        <a:cubicBezTo>
                          <a:pt x="210653" y="38309"/>
                          <a:pt x="210564" y="39550"/>
                          <a:pt x="209678" y="39550"/>
                        </a:cubicBezTo>
                        <a:lnTo>
                          <a:pt x="209678" y="3955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sp>
              <p:nvSpPr>
                <p:cNvPr id="577" name="任意多边形: 形状 576"/>
                <p:cNvSpPr/>
                <p:nvPr>
                  <p:custDataLst>
                    <p:tags r:id="rId314"/>
                  </p:custDataLst>
                </p:nvPr>
              </p:nvSpPr>
              <p:spPr>
                <a:xfrm>
                  <a:off x="9637142" y="3781115"/>
                  <a:ext cx="90111" cy="13233"/>
                </a:xfrm>
                <a:custGeom>
                  <a:avLst/>
                  <a:gdLst>
                    <a:gd name="connsiteX0" fmla="*/ 556 w 90111"/>
                    <a:gd name="connsiteY0" fmla="*/ 28 h 13233"/>
                    <a:gd name="connsiteX1" fmla="*/ 24576 w 90111"/>
                    <a:gd name="connsiteY1" fmla="*/ 4017 h 13233"/>
                    <a:gd name="connsiteX2" fmla="*/ 46380 w 90111"/>
                    <a:gd name="connsiteY2" fmla="*/ 4194 h 13233"/>
                    <a:gd name="connsiteX3" fmla="*/ 68982 w 90111"/>
                    <a:gd name="connsiteY3" fmla="*/ 2599 h 13233"/>
                    <a:gd name="connsiteX4" fmla="*/ 89014 w 90111"/>
                    <a:gd name="connsiteY4" fmla="*/ 4903 h 13233"/>
                    <a:gd name="connsiteX5" fmla="*/ 87419 w 90111"/>
                    <a:gd name="connsiteY5" fmla="*/ 11285 h 13233"/>
                    <a:gd name="connsiteX6" fmla="*/ 76339 w 90111"/>
                    <a:gd name="connsiteY6" fmla="*/ 11108 h 13233"/>
                    <a:gd name="connsiteX7" fmla="*/ 65792 w 90111"/>
                    <a:gd name="connsiteY7" fmla="*/ 12614 h 13233"/>
                    <a:gd name="connsiteX8" fmla="*/ 42658 w 90111"/>
                    <a:gd name="connsiteY8" fmla="*/ 12437 h 13233"/>
                    <a:gd name="connsiteX9" fmla="*/ 20853 w 90111"/>
                    <a:gd name="connsiteY9" fmla="*/ 9069 h 13233"/>
                    <a:gd name="connsiteX10" fmla="*/ 290 w 90111"/>
                    <a:gd name="connsiteY10" fmla="*/ 826 h 13233"/>
                    <a:gd name="connsiteX11" fmla="*/ 556 w 90111"/>
                    <a:gd name="connsiteY11" fmla="*/ 28 h 13233"/>
                    <a:gd name="connsiteX12" fmla="*/ 556 w 90111"/>
                    <a:gd name="connsiteY12" fmla="*/ 28 h 13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111" h="13233">
                      <a:moveTo>
                        <a:pt x="556" y="28"/>
                      </a:moveTo>
                      <a:cubicBezTo>
                        <a:pt x="8001" y="2510"/>
                        <a:pt x="16776" y="3219"/>
                        <a:pt x="24576" y="4017"/>
                      </a:cubicBezTo>
                      <a:cubicBezTo>
                        <a:pt x="31844" y="4726"/>
                        <a:pt x="39112" y="4371"/>
                        <a:pt x="46380" y="4194"/>
                      </a:cubicBezTo>
                      <a:cubicBezTo>
                        <a:pt x="54092" y="4105"/>
                        <a:pt x="61448" y="3928"/>
                        <a:pt x="68982" y="2599"/>
                      </a:cubicBezTo>
                      <a:cubicBezTo>
                        <a:pt x="74832" y="1535"/>
                        <a:pt x="84494" y="-592"/>
                        <a:pt x="89014" y="4903"/>
                      </a:cubicBezTo>
                      <a:cubicBezTo>
                        <a:pt x="90787" y="7119"/>
                        <a:pt x="90521" y="10576"/>
                        <a:pt x="87419" y="11285"/>
                      </a:cubicBezTo>
                      <a:cubicBezTo>
                        <a:pt x="83785" y="12083"/>
                        <a:pt x="80062" y="10842"/>
                        <a:pt x="76339" y="11108"/>
                      </a:cubicBezTo>
                      <a:cubicBezTo>
                        <a:pt x="72794" y="11374"/>
                        <a:pt x="69248" y="12171"/>
                        <a:pt x="65792" y="12614"/>
                      </a:cubicBezTo>
                      <a:cubicBezTo>
                        <a:pt x="58169" y="13590"/>
                        <a:pt x="50369" y="13323"/>
                        <a:pt x="42658" y="12437"/>
                      </a:cubicBezTo>
                      <a:cubicBezTo>
                        <a:pt x="35390" y="11640"/>
                        <a:pt x="28033" y="10487"/>
                        <a:pt x="20853" y="9069"/>
                      </a:cubicBezTo>
                      <a:cubicBezTo>
                        <a:pt x="13319" y="7562"/>
                        <a:pt x="7115" y="4371"/>
                        <a:pt x="290" y="826"/>
                      </a:cubicBezTo>
                      <a:cubicBezTo>
                        <a:pt x="-242" y="560"/>
                        <a:pt x="24" y="-149"/>
                        <a:pt x="556" y="28"/>
                      </a:cubicBezTo>
                      <a:lnTo>
                        <a:pt x="556" y="2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8" name="任意多边形: 形状 577"/>
                <p:cNvSpPr/>
                <p:nvPr>
                  <p:custDataLst>
                    <p:tags r:id="rId315"/>
                  </p:custDataLst>
                </p:nvPr>
              </p:nvSpPr>
              <p:spPr>
                <a:xfrm>
                  <a:off x="9630355" y="3862370"/>
                  <a:ext cx="104226" cy="11454"/>
                </a:xfrm>
                <a:custGeom>
                  <a:avLst/>
                  <a:gdLst>
                    <a:gd name="connsiteX0" fmla="*/ 251 w 104226"/>
                    <a:gd name="connsiteY0" fmla="*/ 3066 h 11454"/>
                    <a:gd name="connsiteX1" fmla="*/ 47937 w 104226"/>
                    <a:gd name="connsiteY1" fmla="*/ 2889 h 11454"/>
                    <a:gd name="connsiteX2" fmla="*/ 73021 w 104226"/>
                    <a:gd name="connsiteY2" fmla="*/ 3155 h 11454"/>
                    <a:gd name="connsiteX3" fmla="*/ 84544 w 104226"/>
                    <a:gd name="connsiteY3" fmla="*/ 2446 h 11454"/>
                    <a:gd name="connsiteX4" fmla="*/ 90305 w 104226"/>
                    <a:gd name="connsiteY4" fmla="*/ 1914 h 11454"/>
                    <a:gd name="connsiteX5" fmla="*/ 94825 w 104226"/>
                    <a:gd name="connsiteY5" fmla="*/ 1382 h 11454"/>
                    <a:gd name="connsiteX6" fmla="*/ 95889 w 104226"/>
                    <a:gd name="connsiteY6" fmla="*/ 2800 h 11454"/>
                    <a:gd name="connsiteX7" fmla="*/ 96953 w 104226"/>
                    <a:gd name="connsiteY7" fmla="*/ 6434 h 11454"/>
                    <a:gd name="connsiteX8" fmla="*/ 96775 w 104226"/>
                    <a:gd name="connsiteY8" fmla="*/ 6168 h 11454"/>
                    <a:gd name="connsiteX9" fmla="*/ 100498 w 104226"/>
                    <a:gd name="connsiteY9" fmla="*/ 6700 h 11454"/>
                    <a:gd name="connsiteX10" fmla="*/ 98105 w 104226"/>
                    <a:gd name="connsiteY10" fmla="*/ 6966 h 11454"/>
                    <a:gd name="connsiteX11" fmla="*/ 95800 w 104226"/>
                    <a:gd name="connsiteY11" fmla="*/ 3953 h 11454"/>
                    <a:gd name="connsiteX12" fmla="*/ 95800 w 104226"/>
                    <a:gd name="connsiteY12" fmla="*/ 3775 h 11454"/>
                    <a:gd name="connsiteX13" fmla="*/ 98459 w 104226"/>
                    <a:gd name="connsiteY13" fmla="*/ 318 h 11454"/>
                    <a:gd name="connsiteX14" fmla="*/ 98725 w 104226"/>
                    <a:gd name="connsiteY14" fmla="*/ 230 h 11454"/>
                    <a:gd name="connsiteX15" fmla="*/ 104221 w 104226"/>
                    <a:gd name="connsiteY15" fmla="*/ 4484 h 11454"/>
                    <a:gd name="connsiteX16" fmla="*/ 104221 w 104226"/>
                    <a:gd name="connsiteY16" fmla="*/ 5193 h 11454"/>
                    <a:gd name="connsiteX17" fmla="*/ 102005 w 104226"/>
                    <a:gd name="connsiteY17" fmla="*/ 9093 h 11454"/>
                    <a:gd name="connsiteX18" fmla="*/ 92432 w 104226"/>
                    <a:gd name="connsiteY18" fmla="*/ 10689 h 11454"/>
                    <a:gd name="connsiteX19" fmla="*/ 79048 w 104226"/>
                    <a:gd name="connsiteY19" fmla="*/ 11309 h 11454"/>
                    <a:gd name="connsiteX20" fmla="*/ 53078 w 104226"/>
                    <a:gd name="connsiteY20" fmla="*/ 10955 h 11454"/>
                    <a:gd name="connsiteX21" fmla="*/ 28349 w 104226"/>
                    <a:gd name="connsiteY21" fmla="*/ 7498 h 11454"/>
                    <a:gd name="connsiteX22" fmla="*/ 517 w 104226"/>
                    <a:gd name="connsiteY22" fmla="*/ 3864 h 11454"/>
                    <a:gd name="connsiteX23" fmla="*/ 251 w 104226"/>
                    <a:gd name="connsiteY23" fmla="*/ 3066 h 11454"/>
                    <a:gd name="connsiteX24" fmla="*/ 251 w 104226"/>
                    <a:gd name="connsiteY24" fmla="*/ 3066 h 1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4226" h="11454">
                      <a:moveTo>
                        <a:pt x="251" y="3066"/>
                      </a:moveTo>
                      <a:cubicBezTo>
                        <a:pt x="15851" y="939"/>
                        <a:pt x="32160" y="2003"/>
                        <a:pt x="47937" y="2889"/>
                      </a:cubicBezTo>
                      <a:cubicBezTo>
                        <a:pt x="56269" y="3332"/>
                        <a:pt x="64689" y="3421"/>
                        <a:pt x="73021" y="3155"/>
                      </a:cubicBezTo>
                      <a:cubicBezTo>
                        <a:pt x="76832" y="3066"/>
                        <a:pt x="80732" y="2800"/>
                        <a:pt x="84544" y="2446"/>
                      </a:cubicBezTo>
                      <a:cubicBezTo>
                        <a:pt x="86494" y="2268"/>
                        <a:pt x="88355" y="2091"/>
                        <a:pt x="90305" y="1914"/>
                      </a:cubicBezTo>
                      <a:cubicBezTo>
                        <a:pt x="91812" y="1737"/>
                        <a:pt x="93319" y="1559"/>
                        <a:pt x="94825" y="1382"/>
                      </a:cubicBezTo>
                      <a:cubicBezTo>
                        <a:pt x="97041" y="584"/>
                        <a:pt x="97396" y="1028"/>
                        <a:pt x="95889" y="2800"/>
                      </a:cubicBezTo>
                      <a:cubicBezTo>
                        <a:pt x="96243" y="4041"/>
                        <a:pt x="96598" y="5193"/>
                        <a:pt x="96953" y="6434"/>
                      </a:cubicBezTo>
                      <a:cubicBezTo>
                        <a:pt x="96864" y="6346"/>
                        <a:pt x="96775" y="6257"/>
                        <a:pt x="96775" y="6168"/>
                      </a:cubicBezTo>
                      <a:cubicBezTo>
                        <a:pt x="98016" y="6346"/>
                        <a:pt x="99257" y="6523"/>
                        <a:pt x="100498" y="6700"/>
                      </a:cubicBezTo>
                      <a:cubicBezTo>
                        <a:pt x="99700" y="7143"/>
                        <a:pt x="98991" y="7143"/>
                        <a:pt x="98105" y="6966"/>
                      </a:cubicBezTo>
                      <a:cubicBezTo>
                        <a:pt x="96953" y="6700"/>
                        <a:pt x="95623" y="5193"/>
                        <a:pt x="95800" y="3953"/>
                      </a:cubicBezTo>
                      <a:cubicBezTo>
                        <a:pt x="95800" y="3864"/>
                        <a:pt x="95800" y="3864"/>
                        <a:pt x="95800" y="3775"/>
                      </a:cubicBezTo>
                      <a:cubicBezTo>
                        <a:pt x="95978" y="1914"/>
                        <a:pt x="96775" y="939"/>
                        <a:pt x="98459" y="318"/>
                      </a:cubicBezTo>
                      <a:cubicBezTo>
                        <a:pt x="98548" y="318"/>
                        <a:pt x="98637" y="230"/>
                        <a:pt x="98725" y="230"/>
                      </a:cubicBezTo>
                      <a:cubicBezTo>
                        <a:pt x="101384" y="-834"/>
                        <a:pt x="104043" y="2003"/>
                        <a:pt x="104221" y="4484"/>
                      </a:cubicBezTo>
                      <a:cubicBezTo>
                        <a:pt x="104221" y="4750"/>
                        <a:pt x="104221" y="4927"/>
                        <a:pt x="104221" y="5193"/>
                      </a:cubicBezTo>
                      <a:cubicBezTo>
                        <a:pt x="104309" y="6789"/>
                        <a:pt x="103334" y="8384"/>
                        <a:pt x="102005" y="9093"/>
                      </a:cubicBezTo>
                      <a:cubicBezTo>
                        <a:pt x="99169" y="10600"/>
                        <a:pt x="95623" y="10423"/>
                        <a:pt x="92432" y="10689"/>
                      </a:cubicBezTo>
                      <a:cubicBezTo>
                        <a:pt x="88000" y="11043"/>
                        <a:pt x="83480" y="11221"/>
                        <a:pt x="79048" y="11309"/>
                      </a:cubicBezTo>
                      <a:cubicBezTo>
                        <a:pt x="70362" y="11575"/>
                        <a:pt x="61764" y="11487"/>
                        <a:pt x="53078" y="10955"/>
                      </a:cubicBezTo>
                      <a:cubicBezTo>
                        <a:pt x="44658" y="10423"/>
                        <a:pt x="36592" y="9182"/>
                        <a:pt x="28349" y="7498"/>
                      </a:cubicBezTo>
                      <a:cubicBezTo>
                        <a:pt x="19042" y="5637"/>
                        <a:pt x="10090" y="3421"/>
                        <a:pt x="517" y="3864"/>
                      </a:cubicBezTo>
                      <a:cubicBezTo>
                        <a:pt x="-15" y="3775"/>
                        <a:pt x="-192" y="3066"/>
                        <a:pt x="251" y="3066"/>
                      </a:cubicBezTo>
                      <a:lnTo>
                        <a:pt x="251" y="30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79" name="任意多边形: 形状 578"/>
                <p:cNvSpPr/>
                <p:nvPr>
                  <p:custDataLst>
                    <p:tags r:id="rId316"/>
                  </p:custDataLst>
                </p:nvPr>
              </p:nvSpPr>
              <p:spPr>
                <a:xfrm>
                  <a:off x="9242095" y="3767975"/>
                  <a:ext cx="201048" cy="12118"/>
                </a:xfrm>
                <a:custGeom>
                  <a:avLst/>
                  <a:gdLst>
                    <a:gd name="connsiteX0" fmla="*/ 199 w 201048"/>
                    <a:gd name="connsiteY0" fmla="*/ 140 h 12118"/>
                    <a:gd name="connsiteX1" fmla="*/ 101510 w 201048"/>
                    <a:gd name="connsiteY1" fmla="*/ 849 h 12118"/>
                    <a:gd name="connsiteX2" fmla="*/ 152209 w 201048"/>
                    <a:gd name="connsiteY2" fmla="*/ 1469 h 12118"/>
                    <a:gd name="connsiteX3" fmla="*/ 176495 w 201048"/>
                    <a:gd name="connsiteY3" fmla="*/ 2178 h 12118"/>
                    <a:gd name="connsiteX4" fmla="*/ 199807 w 201048"/>
                    <a:gd name="connsiteY4" fmla="*/ 5458 h 12118"/>
                    <a:gd name="connsiteX5" fmla="*/ 199895 w 201048"/>
                    <a:gd name="connsiteY5" fmla="*/ 9712 h 12118"/>
                    <a:gd name="connsiteX6" fmla="*/ 177736 w 201048"/>
                    <a:gd name="connsiteY6" fmla="*/ 11396 h 12118"/>
                    <a:gd name="connsiteX7" fmla="*/ 152386 w 201048"/>
                    <a:gd name="connsiteY7" fmla="*/ 10244 h 12118"/>
                    <a:gd name="connsiteX8" fmla="*/ 101687 w 201048"/>
                    <a:gd name="connsiteY8" fmla="*/ 7142 h 12118"/>
                    <a:gd name="connsiteX9" fmla="*/ 199 w 201048"/>
                    <a:gd name="connsiteY9" fmla="*/ 494 h 12118"/>
                    <a:gd name="connsiteX10" fmla="*/ 199 w 201048"/>
                    <a:gd name="connsiteY10" fmla="*/ 140 h 12118"/>
                    <a:gd name="connsiteX11" fmla="*/ 199 w 201048"/>
                    <a:gd name="connsiteY11" fmla="*/ 140 h 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1048" h="12118">
                      <a:moveTo>
                        <a:pt x="199" y="140"/>
                      </a:moveTo>
                      <a:cubicBezTo>
                        <a:pt x="33881" y="-392"/>
                        <a:pt x="67740" y="760"/>
                        <a:pt x="101510" y="849"/>
                      </a:cubicBezTo>
                      <a:cubicBezTo>
                        <a:pt x="118439" y="937"/>
                        <a:pt x="135280" y="1115"/>
                        <a:pt x="152209" y="1469"/>
                      </a:cubicBezTo>
                      <a:cubicBezTo>
                        <a:pt x="160275" y="1646"/>
                        <a:pt x="168341" y="1912"/>
                        <a:pt x="176495" y="2178"/>
                      </a:cubicBezTo>
                      <a:cubicBezTo>
                        <a:pt x="183675" y="2356"/>
                        <a:pt x="193514" y="1026"/>
                        <a:pt x="199807" y="5458"/>
                      </a:cubicBezTo>
                      <a:cubicBezTo>
                        <a:pt x="201402" y="6610"/>
                        <a:pt x="201491" y="8649"/>
                        <a:pt x="199895" y="9712"/>
                      </a:cubicBezTo>
                      <a:cubicBezTo>
                        <a:pt x="193868" y="13612"/>
                        <a:pt x="184739" y="11662"/>
                        <a:pt x="177736" y="11396"/>
                      </a:cubicBezTo>
                      <a:cubicBezTo>
                        <a:pt x="169316" y="11042"/>
                        <a:pt x="160807" y="10687"/>
                        <a:pt x="152386" y="10244"/>
                      </a:cubicBezTo>
                      <a:cubicBezTo>
                        <a:pt x="135457" y="9358"/>
                        <a:pt x="118616" y="8294"/>
                        <a:pt x="101687" y="7142"/>
                      </a:cubicBezTo>
                      <a:cubicBezTo>
                        <a:pt x="67828" y="4837"/>
                        <a:pt x="33970" y="3419"/>
                        <a:pt x="199" y="494"/>
                      </a:cubicBezTo>
                      <a:cubicBezTo>
                        <a:pt x="-66" y="406"/>
                        <a:pt x="-66" y="140"/>
                        <a:pt x="199" y="140"/>
                      </a:cubicBezTo>
                      <a:lnTo>
                        <a:pt x="199" y="1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0" name="任意多边形: 形状 579"/>
                <p:cNvSpPr/>
                <p:nvPr>
                  <p:custDataLst>
                    <p:tags r:id="rId317"/>
                  </p:custDataLst>
                </p:nvPr>
              </p:nvSpPr>
              <p:spPr>
                <a:xfrm>
                  <a:off x="9376488" y="3772161"/>
                  <a:ext cx="12271" cy="97069"/>
                </a:xfrm>
                <a:custGeom>
                  <a:avLst/>
                  <a:gdLst>
                    <a:gd name="connsiteX0" fmla="*/ 5407 w 12271"/>
                    <a:gd name="connsiteY0" fmla="*/ 96909 h 97069"/>
                    <a:gd name="connsiteX1" fmla="*/ 621 w 12271"/>
                    <a:gd name="connsiteY1" fmla="*/ 86894 h 97069"/>
                    <a:gd name="connsiteX2" fmla="*/ 532 w 12271"/>
                    <a:gd name="connsiteY2" fmla="*/ 75459 h 97069"/>
                    <a:gd name="connsiteX3" fmla="*/ 3014 w 12271"/>
                    <a:gd name="connsiteY3" fmla="*/ 50730 h 97069"/>
                    <a:gd name="connsiteX4" fmla="*/ 2039 w 12271"/>
                    <a:gd name="connsiteY4" fmla="*/ 26001 h 97069"/>
                    <a:gd name="connsiteX5" fmla="*/ 1241 w 12271"/>
                    <a:gd name="connsiteY5" fmla="*/ 13149 h 97069"/>
                    <a:gd name="connsiteX6" fmla="*/ 1064 w 12271"/>
                    <a:gd name="connsiteY6" fmla="*/ 6413 h 97069"/>
                    <a:gd name="connsiteX7" fmla="*/ 1862 w 12271"/>
                    <a:gd name="connsiteY7" fmla="*/ 4374 h 97069"/>
                    <a:gd name="connsiteX8" fmla="*/ 2926 w 12271"/>
                    <a:gd name="connsiteY8" fmla="*/ 6058 h 97069"/>
                    <a:gd name="connsiteX9" fmla="*/ 2837 w 12271"/>
                    <a:gd name="connsiteY9" fmla="*/ 2247 h 97069"/>
                    <a:gd name="connsiteX10" fmla="*/ 3014 w 12271"/>
                    <a:gd name="connsiteY10" fmla="*/ 1981 h 97069"/>
                    <a:gd name="connsiteX11" fmla="*/ 10371 w 12271"/>
                    <a:gd name="connsiteY11" fmla="*/ 2158 h 97069"/>
                    <a:gd name="connsiteX12" fmla="*/ 10903 w 12271"/>
                    <a:gd name="connsiteY12" fmla="*/ 2867 h 97069"/>
                    <a:gd name="connsiteX13" fmla="*/ 10991 w 12271"/>
                    <a:gd name="connsiteY13" fmla="*/ 7476 h 97069"/>
                    <a:gd name="connsiteX14" fmla="*/ 9839 w 12271"/>
                    <a:gd name="connsiteY14" fmla="*/ 9337 h 97069"/>
                    <a:gd name="connsiteX15" fmla="*/ 10282 w 12271"/>
                    <a:gd name="connsiteY15" fmla="*/ 10578 h 97069"/>
                    <a:gd name="connsiteX16" fmla="*/ 10726 w 12271"/>
                    <a:gd name="connsiteY16" fmla="*/ 17049 h 97069"/>
                    <a:gd name="connsiteX17" fmla="*/ 11435 w 12271"/>
                    <a:gd name="connsiteY17" fmla="*/ 28040 h 97069"/>
                    <a:gd name="connsiteX18" fmla="*/ 12232 w 12271"/>
                    <a:gd name="connsiteY18" fmla="*/ 51883 h 97069"/>
                    <a:gd name="connsiteX19" fmla="*/ 9928 w 12271"/>
                    <a:gd name="connsiteY19" fmla="*/ 73864 h 97069"/>
                    <a:gd name="connsiteX20" fmla="*/ 7800 w 12271"/>
                    <a:gd name="connsiteY20" fmla="*/ 84678 h 97069"/>
                    <a:gd name="connsiteX21" fmla="*/ 5850 w 12271"/>
                    <a:gd name="connsiteY21" fmla="*/ 96821 h 97069"/>
                    <a:gd name="connsiteX22" fmla="*/ 5407 w 12271"/>
                    <a:gd name="connsiteY22" fmla="*/ 96909 h 97069"/>
                    <a:gd name="connsiteX23" fmla="*/ 5407 w 12271"/>
                    <a:gd name="connsiteY23" fmla="*/ 96909 h 97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271" h="97069">
                      <a:moveTo>
                        <a:pt x="5407" y="96909"/>
                      </a:moveTo>
                      <a:cubicBezTo>
                        <a:pt x="3812" y="93807"/>
                        <a:pt x="1596" y="90173"/>
                        <a:pt x="621" y="86894"/>
                      </a:cubicBezTo>
                      <a:cubicBezTo>
                        <a:pt x="-443" y="83082"/>
                        <a:pt x="89" y="79271"/>
                        <a:pt x="532" y="75459"/>
                      </a:cubicBezTo>
                      <a:cubicBezTo>
                        <a:pt x="1596" y="67216"/>
                        <a:pt x="2926" y="59151"/>
                        <a:pt x="3014" y="50730"/>
                      </a:cubicBezTo>
                      <a:cubicBezTo>
                        <a:pt x="3103" y="42487"/>
                        <a:pt x="2571" y="34244"/>
                        <a:pt x="2039" y="26001"/>
                      </a:cubicBezTo>
                      <a:cubicBezTo>
                        <a:pt x="1773" y="21746"/>
                        <a:pt x="1507" y="17403"/>
                        <a:pt x="1241" y="13149"/>
                      </a:cubicBezTo>
                      <a:cubicBezTo>
                        <a:pt x="1064" y="11022"/>
                        <a:pt x="621" y="8540"/>
                        <a:pt x="1064" y="6413"/>
                      </a:cubicBezTo>
                      <a:cubicBezTo>
                        <a:pt x="1241" y="5703"/>
                        <a:pt x="1507" y="5083"/>
                        <a:pt x="1862" y="4374"/>
                      </a:cubicBezTo>
                      <a:cubicBezTo>
                        <a:pt x="2748" y="2690"/>
                        <a:pt x="3103" y="3222"/>
                        <a:pt x="2926" y="6058"/>
                      </a:cubicBezTo>
                      <a:cubicBezTo>
                        <a:pt x="2128" y="4906"/>
                        <a:pt x="2216" y="3310"/>
                        <a:pt x="2837" y="2247"/>
                      </a:cubicBezTo>
                      <a:cubicBezTo>
                        <a:pt x="2926" y="2158"/>
                        <a:pt x="2926" y="2069"/>
                        <a:pt x="3014" y="1981"/>
                      </a:cubicBezTo>
                      <a:cubicBezTo>
                        <a:pt x="4698" y="-944"/>
                        <a:pt x="8510" y="-413"/>
                        <a:pt x="10371" y="2158"/>
                      </a:cubicBezTo>
                      <a:cubicBezTo>
                        <a:pt x="10548" y="2424"/>
                        <a:pt x="10726" y="2690"/>
                        <a:pt x="10903" y="2867"/>
                      </a:cubicBezTo>
                      <a:cubicBezTo>
                        <a:pt x="11878" y="4285"/>
                        <a:pt x="11700" y="6147"/>
                        <a:pt x="10991" y="7476"/>
                      </a:cubicBezTo>
                      <a:cubicBezTo>
                        <a:pt x="10726" y="8185"/>
                        <a:pt x="10371" y="8806"/>
                        <a:pt x="9839" y="9337"/>
                      </a:cubicBezTo>
                      <a:cubicBezTo>
                        <a:pt x="10371" y="9603"/>
                        <a:pt x="10460" y="10047"/>
                        <a:pt x="10282" y="10578"/>
                      </a:cubicBezTo>
                      <a:cubicBezTo>
                        <a:pt x="10194" y="12706"/>
                        <a:pt x="10548" y="14922"/>
                        <a:pt x="10726" y="17049"/>
                      </a:cubicBezTo>
                      <a:cubicBezTo>
                        <a:pt x="10991" y="20683"/>
                        <a:pt x="11169" y="24317"/>
                        <a:pt x="11435" y="28040"/>
                      </a:cubicBezTo>
                      <a:cubicBezTo>
                        <a:pt x="11966" y="36017"/>
                        <a:pt x="12410" y="43905"/>
                        <a:pt x="12232" y="51883"/>
                      </a:cubicBezTo>
                      <a:cubicBezTo>
                        <a:pt x="12055" y="59239"/>
                        <a:pt x="11346" y="66596"/>
                        <a:pt x="9928" y="73864"/>
                      </a:cubicBezTo>
                      <a:cubicBezTo>
                        <a:pt x="9219" y="77498"/>
                        <a:pt x="8598" y="81132"/>
                        <a:pt x="7800" y="84678"/>
                      </a:cubicBezTo>
                      <a:cubicBezTo>
                        <a:pt x="6914" y="88932"/>
                        <a:pt x="5141" y="92300"/>
                        <a:pt x="5850" y="96821"/>
                      </a:cubicBezTo>
                      <a:cubicBezTo>
                        <a:pt x="5939" y="97087"/>
                        <a:pt x="5496" y="97175"/>
                        <a:pt x="5407" y="96909"/>
                      </a:cubicBezTo>
                      <a:lnTo>
                        <a:pt x="5407" y="969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1" name="任意多边形: 形状 580"/>
                <p:cNvSpPr/>
                <p:nvPr>
                  <p:custDataLst>
                    <p:tags r:id="rId318"/>
                  </p:custDataLst>
                </p:nvPr>
              </p:nvSpPr>
              <p:spPr>
                <a:xfrm>
                  <a:off x="9299833" y="3770582"/>
                  <a:ext cx="82665" cy="95754"/>
                </a:xfrm>
                <a:custGeom>
                  <a:avLst/>
                  <a:gdLst>
                    <a:gd name="connsiteX0" fmla="*/ 81797 w 82665"/>
                    <a:gd name="connsiteY0" fmla="*/ 95741 h 95754"/>
                    <a:gd name="connsiteX1" fmla="*/ 62474 w 82665"/>
                    <a:gd name="connsiteY1" fmla="*/ 83775 h 95754"/>
                    <a:gd name="connsiteX2" fmla="*/ 44304 w 82665"/>
                    <a:gd name="connsiteY2" fmla="*/ 75532 h 95754"/>
                    <a:gd name="connsiteX3" fmla="*/ 35795 w 82665"/>
                    <a:gd name="connsiteY3" fmla="*/ 82180 h 95754"/>
                    <a:gd name="connsiteX4" fmla="*/ 27109 w 82665"/>
                    <a:gd name="connsiteY4" fmla="*/ 89802 h 95754"/>
                    <a:gd name="connsiteX5" fmla="*/ 13193 w 82665"/>
                    <a:gd name="connsiteY5" fmla="*/ 92727 h 95754"/>
                    <a:gd name="connsiteX6" fmla="*/ 5304 w 82665"/>
                    <a:gd name="connsiteY6" fmla="*/ 55234 h 95754"/>
                    <a:gd name="connsiteX7" fmla="*/ 75 w 82665"/>
                    <a:gd name="connsiteY7" fmla="*/ 5687 h 95754"/>
                    <a:gd name="connsiteX8" fmla="*/ 9027 w 82665"/>
                    <a:gd name="connsiteY8" fmla="*/ 3471 h 95754"/>
                    <a:gd name="connsiteX9" fmla="*/ 14434 w 82665"/>
                    <a:gd name="connsiteY9" fmla="*/ 51069 h 95754"/>
                    <a:gd name="connsiteX10" fmla="*/ 15320 w 82665"/>
                    <a:gd name="connsiteY10" fmla="*/ 72607 h 95754"/>
                    <a:gd name="connsiteX11" fmla="*/ 17270 w 82665"/>
                    <a:gd name="connsiteY11" fmla="*/ 81825 h 95754"/>
                    <a:gd name="connsiteX12" fmla="*/ 19574 w 82665"/>
                    <a:gd name="connsiteY12" fmla="*/ 86346 h 95754"/>
                    <a:gd name="connsiteX13" fmla="*/ 16738 w 82665"/>
                    <a:gd name="connsiteY13" fmla="*/ 86523 h 95754"/>
                    <a:gd name="connsiteX14" fmla="*/ 19220 w 82665"/>
                    <a:gd name="connsiteY14" fmla="*/ 84307 h 95754"/>
                    <a:gd name="connsiteX15" fmla="*/ 35352 w 82665"/>
                    <a:gd name="connsiteY15" fmla="*/ 70568 h 95754"/>
                    <a:gd name="connsiteX16" fmla="*/ 52281 w 82665"/>
                    <a:gd name="connsiteY16" fmla="*/ 66491 h 95754"/>
                    <a:gd name="connsiteX17" fmla="*/ 68324 w 82665"/>
                    <a:gd name="connsiteY17" fmla="*/ 77925 h 95754"/>
                    <a:gd name="connsiteX18" fmla="*/ 82594 w 82665"/>
                    <a:gd name="connsiteY18" fmla="*/ 94855 h 95754"/>
                    <a:gd name="connsiteX19" fmla="*/ 81797 w 82665"/>
                    <a:gd name="connsiteY19" fmla="*/ 95741 h 95754"/>
                    <a:gd name="connsiteX20" fmla="*/ 81797 w 82665"/>
                    <a:gd name="connsiteY20" fmla="*/ 95741 h 9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665" h="95754">
                      <a:moveTo>
                        <a:pt x="81797" y="95741"/>
                      </a:moveTo>
                      <a:cubicBezTo>
                        <a:pt x="74351" y="94500"/>
                        <a:pt x="68147" y="88473"/>
                        <a:pt x="62474" y="83775"/>
                      </a:cubicBezTo>
                      <a:cubicBezTo>
                        <a:pt x="57688" y="79787"/>
                        <a:pt x="50863" y="72253"/>
                        <a:pt x="44304" y="75532"/>
                      </a:cubicBezTo>
                      <a:cubicBezTo>
                        <a:pt x="41113" y="77127"/>
                        <a:pt x="38454" y="79964"/>
                        <a:pt x="35795" y="82180"/>
                      </a:cubicBezTo>
                      <a:cubicBezTo>
                        <a:pt x="32870" y="84661"/>
                        <a:pt x="29945" y="87232"/>
                        <a:pt x="27109" y="89802"/>
                      </a:cubicBezTo>
                      <a:cubicBezTo>
                        <a:pt x="23120" y="93436"/>
                        <a:pt x="18422" y="98311"/>
                        <a:pt x="13193" y="92727"/>
                      </a:cubicBezTo>
                      <a:cubicBezTo>
                        <a:pt x="4152" y="83243"/>
                        <a:pt x="5747" y="66846"/>
                        <a:pt x="5304" y="55234"/>
                      </a:cubicBezTo>
                      <a:cubicBezTo>
                        <a:pt x="4595" y="38660"/>
                        <a:pt x="2911" y="22085"/>
                        <a:pt x="75" y="5687"/>
                      </a:cubicBezTo>
                      <a:cubicBezTo>
                        <a:pt x="-900" y="-163"/>
                        <a:pt x="7963" y="-2467"/>
                        <a:pt x="9027" y="3471"/>
                      </a:cubicBezTo>
                      <a:cubicBezTo>
                        <a:pt x="11775" y="19248"/>
                        <a:pt x="13636" y="35114"/>
                        <a:pt x="14434" y="51069"/>
                      </a:cubicBezTo>
                      <a:cubicBezTo>
                        <a:pt x="14788" y="58248"/>
                        <a:pt x="14700" y="65427"/>
                        <a:pt x="15320" y="72607"/>
                      </a:cubicBezTo>
                      <a:cubicBezTo>
                        <a:pt x="15586" y="75709"/>
                        <a:pt x="16207" y="78900"/>
                        <a:pt x="17270" y="81825"/>
                      </a:cubicBezTo>
                      <a:cubicBezTo>
                        <a:pt x="17802" y="83155"/>
                        <a:pt x="19309" y="85016"/>
                        <a:pt x="19574" y="86346"/>
                      </a:cubicBezTo>
                      <a:cubicBezTo>
                        <a:pt x="20550" y="87586"/>
                        <a:pt x="19663" y="87675"/>
                        <a:pt x="16738" y="86523"/>
                      </a:cubicBezTo>
                      <a:cubicBezTo>
                        <a:pt x="17536" y="85814"/>
                        <a:pt x="18334" y="85016"/>
                        <a:pt x="19220" y="84307"/>
                      </a:cubicBezTo>
                      <a:cubicBezTo>
                        <a:pt x="24450" y="79609"/>
                        <a:pt x="29856" y="74912"/>
                        <a:pt x="35352" y="70568"/>
                      </a:cubicBezTo>
                      <a:cubicBezTo>
                        <a:pt x="40315" y="66668"/>
                        <a:pt x="45722" y="64364"/>
                        <a:pt x="52281" y="66491"/>
                      </a:cubicBezTo>
                      <a:cubicBezTo>
                        <a:pt x="58486" y="68530"/>
                        <a:pt x="63538" y="73671"/>
                        <a:pt x="68324" y="77925"/>
                      </a:cubicBezTo>
                      <a:cubicBezTo>
                        <a:pt x="73731" y="82711"/>
                        <a:pt x="80290" y="87852"/>
                        <a:pt x="82594" y="94855"/>
                      </a:cubicBezTo>
                      <a:cubicBezTo>
                        <a:pt x="82860" y="95475"/>
                        <a:pt x="82329" y="95830"/>
                        <a:pt x="81797" y="95741"/>
                      </a:cubicBezTo>
                      <a:lnTo>
                        <a:pt x="81797" y="957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2" name="任意多边形: 形状 581"/>
                <p:cNvSpPr/>
                <p:nvPr>
                  <p:custDataLst>
                    <p:tags r:id="rId319"/>
                  </p:custDataLst>
                </p:nvPr>
              </p:nvSpPr>
              <p:spPr>
                <a:xfrm>
                  <a:off x="9064122" y="3865788"/>
                  <a:ext cx="96062" cy="10313"/>
                </a:xfrm>
                <a:custGeom>
                  <a:avLst/>
                  <a:gdLst>
                    <a:gd name="connsiteX0" fmla="*/ 95475 w 96062"/>
                    <a:gd name="connsiteY0" fmla="*/ 5587 h 10313"/>
                    <a:gd name="connsiteX1" fmla="*/ 47169 w 96062"/>
                    <a:gd name="connsiteY1" fmla="*/ 10107 h 10313"/>
                    <a:gd name="connsiteX2" fmla="*/ 1078 w 96062"/>
                    <a:gd name="connsiteY2" fmla="*/ 3814 h 10313"/>
                    <a:gd name="connsiteX3" fmla="*/ 2053 w 96062"/>
                    <a:gd name="connsiteY3" fmla="*/ 3 h 10313"/>
                    <a:gd name="connsiteX4" fmla="*/ 48764 w 96062"/>
                    <a:gd name="connsiteY4" fmla="*/ 2573 h 10313"/>
                    <a:gd name="connsiteX5" fmla="*/ 95386 w 96062"/>
                    <a:gd name="connsiteY5" fmla="*/ 4346 h 10313"/>
                    <a:gd name="connsiteX6" fmla="*/ 95475 w 96062"/>
                    <a:gd name="connsiteY6" fmla="*/ 5587 h 10313"/>
                    <a:gd name="connsiteX7" fmla="*/ 95475 w 96062"/>
                    <a:gd name="connsiteY7" fmla="*/ 5587 h 1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2" h="10313">
                      <a:moveTo>
                        <a:pt x="95475" y="5587"/>
                      </a:moveTo>
                      <a:cubicBezTo>
                        <a:pt x="79255" y="6562"/>
                        <a:pt x="63389" y="9575"/>
                        <a:pt x="47169" y="10107"/>
                      </a:cubicBezTo>
                      <a:cubicBezTo>
                        <a:pt x="31835" y="10639"/>
                        <a:pt x="15437" y="10639"/>
                        <a:pt x="1078" y="3814"/>
                      </a:cubicBezTo>
                      <a:cubicBezTo>
                        <a:pt x="-960" y="2839"/>
                        <a:pt x="192" y="3"/>
                        <a:pt x="2053" y="3"/>
                      </a:cubicBezTo>
                      <a:cubicBezTo>
                        <a:pt x="17564" y="-86"/>
                        <a:pt x="33164" y="2130"/>
                        <a:pt x="48764" y="2573"/>
                      </a:cubicBezTo>
                      <a:cubicBezTo>
                        <a:pt x="64364" y="3105"/>
                        <a:pt x="79875" y="4434"/>
                        <a:pt x="95386" y="4346"/>
                      </a:cubicBezTo>
                      <a:cubicBezTo>
                        <a:pt x="96273" y="4257"/>
                        <a:pt x="96273" y="5498"/>
                        <a:pt x="95475" y="5587"/>
                      </a:cubicBezTo>
                      <a:lnTo>
                        <a:pt x="95475" y="55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3" name="任意多边形: 形状 582"/>
                <p:cNvSpPr/>
                <p:nvPr>
                  <p:custDataLst>
                    <p:tags r:id="rId320"/>
                  </p:custDataLst>
                </p:nvPr>
              </p:nvSpPr>
              <p:spPr>
                <a:xfrm>
                  <a:off x="9466609" y="3881790"/>
                  <a:ext cx="144510" cy="7142"/>
                </a:xfrm>
                <a:custGeom>
                  <a:avLst/>
                  <a:gdLst>
                    <a:gd name="connsiteX0" fmla="*/ 465 w 144510"/>
                    <a:gd name="connsiteY0" fmla="*/ 133 h 7142"/>
                    <a:gd name="connsiteX1" fmla="*/ 35388 w 144510"/>
                    <a:gd name="connsiteY1" fmla="*/ 310 h 7142"/>
                    <a:gd name="connsiteX2" fmla="*/ 71462 w 144510"/>
                    <a:gd name="connsiteY2" fmla="*/ 664 h 7142"/>
                    <a:gd name="connsiteX3" fmla="*/ 106385 w 144510"/>
                    <a:gd name="connsiteY3" fmla="*/ 44 h 7142"/>
                    <a:gd name="connsiteX4" fmla="*/ 142459 w 144510"/>
                    <a:gd name="connsiteY4" fmla="*/ 1196 h 7142"/>
                    <a:gd name="connsiteX5" fmla="*/ 143080 w 144510"/>
                    <a:gd name="connsiteY5" fmla="*/ 5185 h 7142"/>
                    <a:gd name="connsiteX6" fmla="*/ 108778 w 144510"/>
                    <a:gd name="connsiteY6" fmla="*/ 7135 h 7142"/>
                    <a:gd name="connsiteX7" fmla="*/ 72703 w 144510"/>
                    <a:gd name="connsiteY7" fmla="*/ 5894 h 7142"/>
                    <a:gd name="connsiteX8" fmla="*/ 37692 w 144510"/>
                    <a:gd name="connsiteY8" fmla="*/ 4387 h 7142"/>
                    <a:gd name="connsiteX9" fmla="*/ 465 w 144510"/>
                    <a:gd name="connsiteY9" fmla="*/ 1196 h 7142"/>
                    <a:gd name="connsiteX10" fmla="*/ 465 w 144510"/>
                    <a:gd name="connsiteY10" fmla="*/ 133 h 7142"/>
                    <a:gd name="connsiteX11" fmla="*/ 465 w 144510"/>
                    <a:gd name="connsiteY11" fmla="*/ 133 h 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510" h="7142">
                      <a:moveTo>
                        <a:pt x="465" y="133"/>
                      </a:moveTo>
                      <a:cubicBezTo>
                        <a:pt x="12076" y="399"/>
                        <a:pt x="23776" y="44"/>
                        <a:pt x="35388" y="310"/>
                      </a:cubicBezTo>
                      <a:cubicBezTo>
                        <a:pt x="47442" y="576"/>
                        <a:pt x="59408" y="664"/>
                        <a:pt x="71462" y="664"/>
                      </a:cubicBezTo>
                      <a:cubicBezTo>
                        <a:pt x="83074" y="664"/>
                        <a:pt x="94774" y="221"/>
                        <a:pt x="106385" y="44"/>
                      </a:cubicBezTo>
                      <a:cubicBezTo>
                        <a:pt x="118528" y="-133"/>
                        <a:pt x="130316" y="221"/>
                        <a:pt x="142459" y="1196"/>
                      </a:cubicBezTo>
                      <a:cubicBezTo>
                        <a:pt x="144587" y="1373"/>
                        <a:pt x="145473" y="4919"/>
                        <a:pt x="143080" y="5185"/>
                      </a:cubicBezTo>
                      <a:cubicBezTo>
                        <a:pt x="131557" y="6514"/>
                        <a:pt x="120478" y="7223"/>
                        <a:pt x="108778" y="7135"/>
                      </a:cubicBezTo>
                      <a:cubicBezTo>
                        <a:pt x="96724" y="7046"/>
                        <a:pt x="84758" y="6337"/>
                        <a:pt x="72703" y="5894"/>
                      </a:cubicBezTo>
                      <a:cubicBezTo>
                        <a:pt x="61003" y="5451"/>
                        <a:pt x="49392" y="4919"/>
                        <a:pt x="37692" y="4387"/>
                      </a:cubicBezTo>
                      <a:cubicBezTo>
                        <a:pt x="25283" y="3767"/>
                        <a:pt x="12963" y="2260"/>
                        <a:pt x="465" y="1196"/>
                      </a:cubicBezTo>
                      <a:cubicBezTo>
                        <a:pt x="-155" y="1107"/>
                        <a:pt x="-155" y="133"/>
                        <a:pt x="465" y="133"/>
                      </a:cubicBezTo>
                      <a:lnTo>
                        <a:pt x="465" y="1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4" name="任意多边形: 形状 583"/>
                <p:cNvSpPr/>
                <p:nvPr>
                  <p:custDataLst>
                    <p:tags r:id="rId321"/>
                  </p:custDataLst>
                </p:nvPr>
              </p:nvSpPr>
              <p:spPr>
                <a:xfrm>
                  <a:off x="8932208" y="4783194"/>
                  <a:ext cx="182728" cy="9392"/>
                </a:xfrm>
                <a:custGeom>
                  <a:avLst/>
                  <a:gdLst>
                    <a:gd name="connsiteX0" fmla="*/ 181919 w 182728"/>
                    <a:gd name="connsiteY0" fmla="*/ 7420 h 9392"/>
                    <a:gd name="connsiteX1" fmla="*/ 159849 w 182728"/>
                    <a:gd name="connsiteY1" fmla="*/ 9370 h 9392"/>
                    <a:gd name="connsiteX2" fmla="*/ 138045 w 182728"/>
                    <a:gd name="connsiteY2" fmla="*/ 9281 h 9392"/>
                    <a:gd name="connsiteX3" fmla="*/ 91156 w 182728"/>
                    <a:gd name="connsiteY3" fmla="*/ 8218 h 9392"/>
                    <a:gd name="connsiteX4" fmla="*/ 45332 w 182728"/>
                    <a:gd name="connsiteY4" fmla="*/ 5559 h 9392"/>
                    <a:gd name="connsiteX5" fmla="*/ 394 w 182728"/>
                    <a:gd name="connsiteY5" fmla="*/ 1304 h 9392"/>
                    <a:gd name="connsiteX6" fmla="*/ 482 w 182728"/>
                    <a:gd name="connsiteY6" fmla="*/ 241 h 9392"/>
                    <a:gd name="connsiteX7" fmla="*/ 46218 w 182728"/>
                    <a:gd name="connsiteY7" fmla="*/ 1127 h 9392"/>
                    <a:gd name="connsiteX8" fmla="*/ 92043 w 182728"/>
                    <a:gd name="connsiteY8" fmla="*/ 2102 h 9392"/>
                    <a:gd name="connsiteX9" fmla="*/ 136715 w 182728"/>
                    <a:gd name="connsiteY9" fmla="*/ 2988 h 9392"/>
                    <a:gd name="connsiteX10" fmla="*/ 159583 w 182728"/>
                    <a:gd name="connsiteY10" fmla="*/ 3254 h 9392"/>
                    <a:gd name="connsiteX11" fmla="*/ 181742 w 182728"/>
                    <a:gd name="connsiteY11" fmla="*/ 5116 h 9392"/>
                    <a:gd name="connsiteX12" fmla="*/ 181919 w 182728"/>
                    <a:gd name="connsiteY12" fmla="*/ 7420 h 9392"/>
                    <a:gd name="connsiteX13" fmla="*/ 181919 w 182728"/>
                    <a:gd name="connsiteY13" fmla="*/ 7420 h 9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2728" h="9392">
                      <a:moveTo>
                        <a:pt x="181919" y="7420"/>
                      </a:moveTo>
                      <a:cubicBezTo>
                        <a:pt x="174651" y="9547"/>
                        <a:pt x="167472" y="9281"/>
                        <a:pt x="159849" y="9370"/>
                      </a:cubicBezTo>
                      <a:cubicBezTo>
                        <a:pt x="152581" y="9370"/>
                        <a:pt x="145313" y="9459"/>
                        <a:pt x="138045" y="9281"/>
                      </a:cubicBezTo>
                      <a:cubicBezTo>
                        <a:pt x="122445" y="9104"/>
                        <a:pt x="106756" y="8750"/>
                        <a:pt x="91156" y="8218"/>
                      </a:cubicBezTo>
                      <a:cubicBezTo>
                        <a:pt x="75911" y="7775"/>
                        <a:pt x="60577" y="6800"/>
                        <a:pt x="45332" y="5559"/>
                      </a:cubicBezTo>
                      <a:cubicBezTo>
                        <a:pt x="30530" y="4407"/>
                        <a:pt x="15196" y="3963"/>
                        <a:pt x="394" y="1304"/>
                      </a:cubicBezTo>
                      <a:cubicBezTo>
                        <a:pt x="-227" y="1216"/>
                        <a:pt x="-50" y="241"/>
                        <a:pt x="482" y="241"/>
                      </a:cubicBezTo>
                      <a:cubicBezTo>
                        <a:pt x="15550" y="-557"/>
                        <a:pt x="31061" y="861"/>
                        <a:pt x="46218" y="1127"/>
                      </a:cubicBezTo>
                      <a:cubicBezTo>
                        <a:pt x="61463" y="1393"/>
                        <a:pt x="76709" y="1659"/>
                        <a:pt x="92043" y="2102"/>
                      </a:cubicBezTo>
                      <a:cubicBezTo>
                        <a:pt x="106933" y="2545"/>
                        <a:pt x="121824" y="2811"/>
                        <a:pt x="136715" y="2988"/>
                      </a:cubicBezTo>
                      <a:cubicBezTo>
                        <a:pt x="144338" y="3077"/>
                        <a:pt x="151960" y="3254"/>
                        <a:pt x="159583" y="3254"/>
                      </a:cubicBezTo>
                      <a:cubicBezTo>
                        <a:pt x="167117" y="3343"/>
                        <a:pt x="174296" y="3077"/>
                        <a:pt x="181742" y="5116"/>
                      </a:cubicBezTo>
                      <a:cubicBezTo>
                        <a:pt x="183071" y="5470"/>
                        <a:pt x="182983" y="7066"/>
                        <a:pt x="181919" y="7420"/>
                      </a:cubicBezTo>
                      <a:lnTo>
                        <a:pt x="181919" y="74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5" name="任意多边形: 形状 584"/>
                <p:cNvSpPr/>
                <p:nvPr>
                  <p:custDataLst>
                    <p:tags r:id="rId322"/>
                  </p:custDataLst>
                </p:nvPr>
              </p:nvSpPr>
              <p:spPr>
                <a:xfrm>
                  <a:off x="8561971" y="4805691"/>
                  <a:ext cx="331121" cy="14205"/>
                </a:xfrm>
                <a:custGeom>
                  <a:avLst/>
                  <a:gdLst>
                    <a:gd name="connsiteX0" fmla="*/ 330656 w 331121"/>
                    <a:gd name="connsiteY0" fmla="*/ 8854 h 14205"/>
                    <a:gd name="connsiteX1" fmla="*/ 202577 w 331121"/>
                    <a:gd name="connsiteY1" fmla="*/ 6727 h 14205"/>
                    <a:gd name="connsiteX2" fmla="*/ 73967 w 331121"/>
                    <a:gd name="connsiteY2" fmla="*/ 12843 h 14205"/>
                    <a:gd name="connsiteX3" fmla="*/ 1375 w 331121"/>
                    <a:gd name="connsiteY3" fmla="*/ 12311 h 14205"/>
                    <a:gd name="connsiteX4" fmla="*/ 1286 w 331121"/>
                    <a:gd name="connsiteY4" fmla="*/ 9563 h 14205"/>
                    <a:gd name="connsiteX5" fmla="*/ 128921 w 331121"/>
                    <a:gd name="connsiteY5" fmla="*/ 1675 h 14205"/>
                    <a:gd name="connsiteX6" fmla="*/ 257709 w 331121"/>
                    <a:gd name="connsiteY6" fmla="*/ 2650 h 14205"/>
                    <a:gd name="connsiteX7" fmla="*/ 330656 w 331121"/>
                    <a:gd name="connsiteY7" fmla="*/ 7879 h 14205"/>
                    <a:gd name="connsiteX8" fmla="*/ 330656 w 331121"/>
                    <a:gd name="connsiteY8" fmla="*/ 8854 h 14205"/>
                    <a:gd name="connsiteX9" fmla="*/ 330656 w 331121"/>
                    <a:gd name="connsiteY9" fmla="*/ 8854 h 1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1121" h="14205">
                      <a:moveTo>
                        <a:pt x="330656" y="8854"/>
                      </a:moveTo>
                      <a:cubicBezTo>
                        <a:pt x="287933" y="8322"/>
                        <a:pt x="245300" y="7613"/>
                        <a:pt x="202577" y="6727"/>
                      </a:cubicBezTo>
                      <a:cubicBezTo>
                        <a:pt x="159412" y="5840"/>
                        <a:pt x="116778" y="10006"/>
                        <a:pt x="73967" y="12843"/>
                      </a:cubicBezTo>
                      <a:cubicBezTo>
                        <a:pt x="50036" y="14438"/>
                        <a:pt x="25395" y="15059"/>
                        <a:pt x="1375" y="12311"/>
                      </a:cubicBezTo>
                      <a:cubicBezTo>
                        <a:pt x="-398" y="12134"/>
                        <a:pt x="-487" y="9652"/>
                        <a:pt x="1286" y="9563"/>
                      </a:cubicBezTo>
                      <a:cubicBezTo>
                        <a:pt x="43920" y="7790"/>
                        <a:pt x="86376" y="4511"/>
                        <a:pt x="128921" y="1675"/>
                      </a:cubicBezTo>
                      <a:cubicBezTo>
                        <a:pt x="171821" y="-1162"/>
                        <a:pt x="214543" y="-98"/>
                        <a:pt x="257709" y="2650"/>
                      </a:cubicBezTo>
                      <a:cubicBezTo>
                        <a:pt x="282083" y="4157"/>
                        <a:pt x="306370" y="6195"/>
                        <a:pt x="330656" y="7879"/>
                      </a:cubicBezTo>
                      <a:cubicBezTo>
                        <a:pt x="331276" y="8056"/>
                        <a:pt x="331276" y="8854"/>
                        <a:pt x="330656" y="8854"/>
                      </a:cubicBezTo>
                      <a:lnTo>
                        <a:pt x="330656" y="885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6" name="任意多边形: 形状 585"/>
                <p:cNvSpPr/>
                <p:nvPr>
                  <p:custDataLst>
                    <p:tags r:id="rId323"/>
                  </p:custDataLst>
                </p:nvPr>
              </p:nvSpPr>
              <p:spPr>
                <a:xfrm>
                  <a:off x="8400806" y="4774213"/>
                  <a:ext cx="87412" cy="6678"/>
                </a:xfrm>
                <a:custGeom>
                  <a:avLst/>
                  <a:gdLst>
                    <a:gd name="connsiteX0" fmla="*/ 87200 w 87412"/>
                    <a:gd name="connsiteY0" fmla="*/ 4524 h 6678"/>
                    <a:gd name="connsiteX1" fmla="*/ 43946 w 87412"/>
                    <a:gd name="connsiteY1" fmla="*/ 2751 h 6678"/>
                    <a:gd name="connsiteX2" fmla="*/ 22319 w 87412"/>
                    <a:gd name="connsiteY2" fmla="*/ 3815 h 6678"/>
                    <a:gd name="connsiteX3" fmla="*/ 11505 w 87412"/>
                    <a:gd name="connsiteY3" fmla="*/ 5588 h 6678"/>
                    <a:gd name="connsiteX4" fmla="*/ 1844 w 87412"/>
                    <a:gd name="connsiteY4" fmla="*/ 6208 h 6678"/>
                    <a:gd name="connsiteX5" fmla="*/ 1135 w 87412"/>
                    <a:gd name="connsiteY5" fmla="*/ 1688 h 6678"/>
                    <a:gd name="connsiteX6" fmla="*/ 10619 w 87412"/>
                    <a:gd name="connsiteY6" fmla="*/ 269 h 6678"/>
                    <a:gd name="connsiteX7" fmla="*/ 22230 w 87412"/>
                    <a:gd name="connsiteY7" fmla="*/ 269 h 6678"/>
                    <a:gd name="connsiteX8" fmla="*/ 43857 w 87412"/>
                    <a:gd name="connsiteY8" fmla="*/ 92 h 6678"/>
                    <a:gd name="connsiteX9" fmla="*/ 87289 w 87412"/>
                    <a:gd name="connsiteY9" fmla="*/ 4081 h 6678"/>
                    <a:gd name="connsiteX10" fmla="*/ 87200 w 87412"/>
                    <a:gd name="connsiteY10" fmla="*/ 4524 h 6678"/>
                    <a:gd name="connsiteX11" fmla="*/ 87200 w 87412"/>
                    <a:gd name="connsiteY11" fmla="*/ 4524 h 6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7412" h="6678">
                      <a:moveTo>
                        <a:pt x="87200" y="4524"/>
                      </a:moveTo>
                      <a:cubicBezTo>
                        <a:pt x="72841" y="3283"/>
                        <a:pt x="58305" y="2574"/>
                        <a:pt x="43946" y="2751"/>
                      </a:cubicBezTo>
                      <a:cubicBezTo>
                        <a:pt x="36678" y="2840"/>
                        <a:pt x="29498" y="3195"/>
                        <a:pt x="22319" y="3815"/>
                      </a:cubicBezTo>
                      <a:cubicBezTo>
                        <a:pt x="18596" y="4169"/>
                        <a:pt x="15051" y="4701"/>
                        <a:pt x="11505" y="5588"/>
                      </a:cubicBezTo>
                      <a:cubicBezTo>
                        <a:pt x="8315" y="6297"/>
                        <a:pt x="5124" y="7272"/>
                        <a:pt x="1844" y="6208"/>
                      </a:cubicBezTo>
                      <a:cubicBezTo>
                        <a:pt x="-283" y="5588"/>
                        <a:pt x="-638" y="2751"/>
                        <a:pt x="1135" y="1688"/>
                      </a:cubicBezTo>
                      <a:cubicBezTo>
                        <a:pt x="3971" y="3"/>
                        <a:pt x="7340" y="181"/>
                        <a:pt x="10619" y="269"/>
                      </a:cubicBezTo>
                      <a:cubicBezTo>
                        <a:pt x="14519" y="358"/>
                        <a:pt x="18330" y="447"/>
                        <a:pt x="22230" y="269"/>
                      </a:cubicBezTo>
                      <a:cubicBezTo>
                        <a:pt x="29410" y="3"/>
                        <a:pt x="36678" y="-85"/>
                        <a:pt x="43857" y="92"/>
                      </a:cubicBezTo>
                      <a:cubicBezTo>
                        <a:pt x="58394" y="358"/>
                        <a:pt x="72841" y="1599"/>
                        <a:pt x="87289" y="4081"/>
                      </a:cubicBezTo>
                      <a:cubicBezTo>
                        <a:pt x="87466" y="4169"/>
                        <a:pt x="87466" y="4613"/>
                        <a:pt x="87200" y="4524"/>
                      </a:cubicBezTo>
                      <a:lnTo>
                        <a:pt x="87200" y="452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7" name="任意多边形: 形状 586"/>
                <p:cNvSpPr/>
                <p:nvPr>
                  <p:custDataLst>
                    <p:tags r:id="rId324"/>
                  </p:custDataLst>
                </p:nvPr>
              </p:nvSpPr>
              <p:spPr>
                <a:xfrm>
                  <a:off x="8410486" y="4855639"/>
                  <a:ext cx="185035" cy="11117"/>
                </a:xfrm>
                <a:custGeom>
                  <a:avLst/>
                  <a:gdLst>
                    <a:gd name="connsiteX0" fmla="*/ 184504 w 185035"/>
                    <a:gd name="connsiteY0" fmla="*/ 11113 h 11117"/>
                    <a:gd name="connsiteX1" fmla="*/ 92854 w 185035"/>
                    <a:gd name="connsiteY1" fmla="*/ 6415 h 11117"/>
                    <a:gd name="connsiteX2" fmla="*/ 48182 w 185035"/>
                    <a:gd name="connsiteY2" fmla="*/ 7922 h 11117"/>
                    <a:gd name="connsiteX3" fmla="*/ 25314 w 185035"/>
                    <a:gd name="connsiteY3" fmla="*/ 8631 h 11117"/>
                    <a:gd name="connsiteX4" fmla="*/ 2623 w 185035"/>
                    <a:gd name="connsiteY4" fmla="*/ 8542 h 11117"/>
                    <a:gd name="connsiteX5" fmla="*/ 1648 w 185035"/>
                    <a:gd name="connsiteY5" fmla="*/ 2249 h 11117"/>
                    <a:gd name="connsiteX6" fmla="*/ 22921 w 185035"/>
                    <a:gd name="connsiteY6" fmla="*/ 299 h 11117"/>
                    <a:gd name="connsiteX7" fmla="*/ 44725 w 185035"/>
                    <a:gd name="connsiteY7" fmla="*/ 33 h 11117"/>
                    <a:gd name="connsiteX8" fmla="*/ 91702 w 185035"/>
                    <a:gd name="connsiteY8" fmla="*/ 2338 h 11117"/>
                    <a:gd name="connsiteX9" fmla="*/ 184504 w 185035"/>
                    <a:gd name="connsiteY9" fmla="*/ 9960 h 11117"/>
                    <a:gd name="connsiteX10" fmla="*/ 184504 w 185035"/>
                    <a:gd name="connsiteY10" fmla="*/ 11113 h 11117"/>
                    <a:gd name="connsiteX11" fmla="*/ 184504 w 185035"/>
                    <a:gd name="connsiteY11" fmla="*/ 11113 h 11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5035" h="11117">
                      <a:moveTo>
                        <a:pt x="184504" y="11113"/>
                      </a:moveTo>
                      <a:cubicBezTo>
                        <a:pt x="154013" y="8631"/>
                        <a:pt x="123345" y="6858"/>
                        <a:pt x="92854" y="6415"/>
                      </a:cubicBezTo>
                      <a:cubicBezTo>
                        <a:pt x="77875" y="6238"/>
                        <a:pt x="63073" y="7390"/>
                        <a:pt x="48182" y="7922"/>
                      </a:cubicBezTo>
                      <a:cubicBezTo>
                        <a:pt x="40559" y="8188"/>
                        <a:pt x="32937" y="8454"/>
                        <a:pt x="25314" y="8631"/>
                      </a:cubicBezTo>
                      <a:cubicBezTo>
                        <a:pt x="18223" y="8808"/>
                        <a:pt x="9537" y="10581"/>
                        <a:pt x="2623" y="8542"/>
                      </a:cubicBezTo>
                      <a:cubicBezTo>
                        <a:pt x="-36" y="7745"/>
                        <a:pt x="-1188" y="3401"/>
                        <a:pt x="1648" y="2249"/>
                      </a:cubicBezTo>
                      <a:cubicBezTo>
                        <a:pt x="7941" y="-321"/>
                        <a:pt x="16096" y="565"/>
                        <a:pt x="22921" y="299"/>
                      </a:cubicBezTo>
                      <a:cubicBezTo>
                        <a:pt x="30189" y="33"/>
                        <a:pt x="37457" y="-55"/>
                        <a:pt x="44725" y="33"/>
                      </a:cubicBezTo>
                      <a:cubicBezTo>
                        <a:pt x="60325" y="122"/>
                        <a:pt x="76014" y="1629"/>
                        <a:pt x="91702" y="2338"/>
                      </a:cubicBezTo>
                      <a:cubicBezTo>
                        <a:pt x="122725" y="3756"/>
                        <a:pt x="153570" y="5972"/>
                        <a:pt x="184504" y="9960"/>
                      </a:cubicBezTo>
                      <a:cubicBezTo>
                        <a:pt x="185213" y="10138"/>
                        <a:pt x="185213" y="11201"/>
                        <a:pt x="184504" y="11113"/>
                      </a:cubicBezTo>
                      <a:lnTo>
                        <a:pt x="184504" y="1111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8" name="任意多边形: 形状 587"/>
                <p:cNvSpPr/>
                <p:nvPr>
                  <p:custDataLst>
                    <p:tags r:id="rId325"/>
                  </p:custDataLst>
                </p:nvPr>
              </p:nvSpPr>
              <p:spPr>
                <a:xfrm>
                  <a:off x="8412001" y="4827686"/>
                  <a:ext cx="53237" cy="9238"/>
                </a:xfrm>
                <a:custGeom>
                  <a:avLst/>
                  <a:gdLst>
                    <a:gd name="connsiteX0" fmla="*/ 51631 w 53237"/>
                    <a:gd name="connsiteY0" fmla="*/ 5207 h 9238"/>
                    <a:gd name="connsiteX1" fmla="*/ 27522 w 53237"/>
                    <a:gd name="connsiteY1" fmla="*/ 8221 h 9238"/>
                    <a:gd name="connsiteX2" fmla="*/ 15910 w 53237"/>
                    <a:gd name="connsiteY2" fmla="*/ 8841 h 9238"/>
                    <a:gd name="connsiteX3" fmla="*/ 3147 w 53237"/>
                    <a:gd name="connsiteY3" fmla="*/ 8841 h 9238"/>
                    <a:gd name="connsiteX4" fmla="*/ 2970 w 53237"/>
                    <a:gd name="connsiteY4" fmla="*/ 598 h 9238"/>
                    <a:gd name="connsiteX5" fmla="*/ 15201 w 53237"/>
                    <a:gd name="connsiteY5" fmla="*/ 66 h 9238"/>
                    <a:gd name="connsiteX6" fmla="*/ 27256 w 53237"/>
                    <a:gd name="connsiteY6" fmla="*/ 66 h 9238"/>
                    <a:gd name="connsiteX7" fmla="*/ 51453 w 53237"/>
                    <a:gd name="connsiteY7" fmla="*/ 1928 h 9238"/>
                    <a:gd name="connsiteX8" fmla="*/ 51631 w 53237"/>
                    <a:gd name="connsiteY8" fmla="*/ 5207 h 9238"/>
                    <a:gd name="connsiteX9" fmla="*/ 51631 w 53237"/>
                    <a:gd name="connsiteY9" fmla="*/ 5207 h 9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37" h="9238">
                      <a:moveTo>
                        <a:pt x="51631" y="5207"/>
                      </a:moveTo>
                      <a:cubicBezTo>
                        <a:pt x="43565" y="5916"/>
                        <a:pt x="35676" y="7689"/>
                        <a:pt x="27522" y="8221"/>
                      </a:cubicBezTo>
                      <a:cubicBezTo>
                        <a:pt x="23622" y="8487"/>
                        <a:pt x="19810" y="8664"/>
                        <a:pt x="15910" y="8841"/>
                      </a:cubicBezTo>
                      <a:cubicBezTo>
                        <a:pt x="11745" y="9019"/>
                        <a:pt x="7313" y="9639"/>
                        <a:pt x="3147" y="8841"/>
                      </a:cubicBezTo>
                      <a:cubicBezTo>
                        <a:pt x="-1196" y="7955"/>
                        <a:pt x="-842" y="1573"/>
                        <a:pt x="2970" y="598"/>
                      </a:cubicBezTo>
                      <a:cubicBezTo>
                        <a:pt x="6781" y="-377"/>
                        <a:pt x="11301" y="155"/>
                        <a:pt x="15201" y="66"/>
                      </a:cubicBezTo>
                      <a:cubicBezTo>
                        <a:pt x="19190" y="-22"/>
                        <a:pt x="23267" y="66"/>
                        <a:pt x="27256" y="66"/>
                      </a:cubicBezTo>
                      <a:cubicBezTo>
                        <a:pt x="35322" y="155"/>
                        <a:pt x="43388" y="1573"/>
                        <a:pt x="51453" y="1928"/>
                      </a:cubicBezTo>
                      <a:cubicBezTo>
                        <a:pt x="53846" y="1928"/>
                        <a:pt x="53758" y="5030"/>
                        <a:pt x="51631" y="5207"/>
                      </a:cubicBezTo>
                      <a:lnTo>
                        <a:pt x="51631" y="52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89" name="任意多边形: 形状 588"/>
                <p:cNvSpPr/>
                <p:nvPr>
                  <p:custDataLst>
                    <p:tags r:id="rId326"/>
                  </p:custDataLst>
                </p:nvPr>
              </p:nvSpPr>
              <p:spPr>
                <a:xfrm>
                  <a:off x="8995654" y="5147549"/>
                  <a:ext cx="621762" cy="25221"/>
                </a:xfrm>
                <a:custGeom>
                  <a:avLst/>
                  <a:gdLst>
                    <a:gd name="connsiteX0" fmla="*/ 621569 w 621762"/>
                    <a:gd name="connsiteY0" fmla="*/ 21095 h 25221"/>
                    <a:gd name="connsiteX1" fmla="*/ 504658 w 621762"/>
                    <a:gd name="connsiteY1" fmla="*/ 24463 h 25221"/>
                    <a:gd name="connsiteX2" fmla="*/ 382430 w 621762"/>
                    <a:gd name="connsiteY2" fmla="*/ 21450 h 25221"/>
                    <a:gd name="connsiteX3" fmla="*/ 140189 w 621762"/>
                    <a:gd name="connsiteY3" fmla="*/ 13295 h 25221"/>
                    <a:gd name="connsiteX4" fmla="*/ 2538 w 621762"/>
                    <a:gd name="connsiteY4" fmla="*/ 5141 h 25221"/>
                    <a:gd name="connsiteX5" fmla="*/ 2449 w 621762"/>
                    <a:gd name="connsiteY5" fmla="*/ 0 h 25221"/>
                    <a:gd name="connsiteX6" fmla="*/ 123526 w 621762"/>
                    <a:gd name="connsiteY6" fmla="*/ 3723 h 25221"/>
                    <a:gd name="connsiteX7" fmla="*/ 243538 w 621762"/>
                    <a:gd name="connsiteY7" fmla="*/ 8775 h 25221"/>
                    <a:gd name="connsiteX8" fmla="*/ 484715 w 621762"/>
                    <a:gd name="connsiteY8" fmla="*/ 17816 h 25221"/>
                    <a:gd name="connsiteX9" fmla="*/ 552965 w 621762"/>
                    <a:gd name="connsiteY9" fmla="*/ 20209 h 25221"/>
                    <a:gd name="connsiteX10" fmla="*/ 621392 w 621762"/>
                    <a:gd name="connsiteY10" fmla="*/ 20564 h 25221"/>
                    <a:gd name="connsiteX11" fmla="*/ 621569 w 621762"/>
                    <a:gd name="connsiteY11" fmla="*/ 21095 h 25221"/>
                    <a:gd name="connsiteX12" fmla="*/ 621569 w 621762"/>
                    <a:gd name="connsiteY12" fmla="*/ 21095 h 25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1762" h="25221">
                      <a:moveTo>
                        <a:pt x="621569" y="21095"/>
                      </a:moveTo>
                      <a:cubicBezTo>
                        <a:pt x="583190" y="26768"/>
                        <a:pt x="543658" y="25172"/>
                        <a:pt x="504658" y="24463"/>
                      </a:cubicBezTo>
                      <a:cubicBezTo>
                        <a:pt x="463886" y="23666"/>
                        <a:pt x="423202" y="22691"/>
                        <a:pt x="382430" y="21450"/>
                      </a:cubicBezTo>
                      <a:cubicBezTo>
                        <a:pt x="301683" y="19057"/>
                        <a:pt x="220936" y="16575"/>
                        <a:pt x="140189" y="13295"/>
                      </a:cubicBezTo>
                      <a:cubicBezTo>
                        <a:pt x="94276" y="11434"/>
                        <a:pt x="48363" y="9573"/>
                        <a:pt x="2538" y="5141"/>
                      </a:cubicBezTo>
                      <a:cubicBezTo>
                        <a:pt x="-741" y="4786"/>
                        <a:pt x="-919" y="0"/>
                        <a:pt x="2449" y="0"/>
                      </a:cubicBezTo>
                      <a:cubicBezTo>
                        <a:pt x="42779" y="89"/>
                        <a:pt x="83108" y="1950"/>
                        <a:pt x="123526" y="3723"/>
                      </a:cubicBezTo>
                      <a:cubicBezTo>
                        <a:pt x="163500" y="5496"/>
                        <a:pt x="203563" y="7091"/>
                        <a:pt x="243538" y="8775"/>
                      </a:cubicBezTo>
                      <a:cubicBezTo>
                        <a:pt x="323931" y="12143"/>
                        <a:pt x="404323" y="15068"/>
                        <a:pt x="484715" y="17816"/>
                      </a:cubicBezTo>
                      <a:cubicBezTo>
                        <a:pt x="507495" y="18614"/>
                        <a:pt x="530274" y="19145"/>
                        <a:pt x="552965" y="20209"/>
                      </a:cubicBezTo>
                      <a:cubicBezTo>
                        <a:pt x="575921" y="21273"/>
                        <a:pt x="598701" y="23577"/>
                        <a:pt x="621392" y="20564"/>
                      </a:cubicBezTo>
                      <a:cubicBezTo>
                        <a:pt x="621746" y="20564"/>
                        <a:pt x="621923" y="21095"/>
                        <a:pt x="621569" y="21095"/>
                      </a:cubicBezTo>
                      <a:lnTo>
                        <a:pt x="621569" y="2109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0" name="任意多边形: 形状 589"/>
                <p:cNvSpPr/>
                <p:nvPr>
                  <p:custDataLst>
                    <p:tags r:id="rId327"/>
                  </p:custDataLst>
                </p:nvPr>
              </p:nvSpPr>
              <p:spPr>
                <a:xfrm>
                  <a:off x="8688065" y="5181940"/>
                  <a:ext cx="224019" cy="11539"/>
                </a:xfrm>
                <a:custGeom>
                  <a:avLst/>
                  <a:gdLst>
                    <a:gd name="connsiteX0" fmla="*/ 223087 w 224019"/>
                    <a:gd name="connsiteY0" fmla="*/ 11523 h 11539"/>
                    <a:gd name="connsiteX1" fmla="*/ 169019 w 224019"/>
                    <a:gd name="connsiteY1" fmla="*/ 8952 h 11539"/>
                    <a:gd name="connsiteX2" fmla="*/ 113090 w 224019"/>
                    <a:gd name="connsiteY2" fmla="*/ 10459 h 11539"/>
                    <a:gd name="connsiteX3" fmla="*/ 56275 w 224019"/>
                    <a:gd name="connsiteY3" fmla="*/ 9927 h 11539"/>
                    <a:gd name="connsiteX4" fmla="*/ 1143 w 224019"/>
                    <a:gd name="connsiteY4" fmla="*/ 4432 h 11539"/>
                    <a:gd name="connsiteX5" fmla="*/ 1055 w 224019"/>
                    <a:gd name="connsiteY5" fmla="*/ 1507 h 11539"/>
                    <a:gd name="connsiteX6" fmla="*/ 58313 w 224019"/>
                    <a:gd name="connsiteY6" fmla="*/ 2305 h 11539"/>
                    <a:gd name="connsiteX7" fmla="*/ 115217 w 224019"/>
                    <a:gd name="connsiteY7" fmla="*/ 5141 h 11539"/>
                    <a:gd name="connsiteX8" fmla="*/ 170969 w 224019"/>
                    <a:gd name="connsiteY8" fmla="*/ 4343 h 11539"/>
                    <a:gd name="connsiteX9" fmla="*/ 223441 w 224019"/>
                    <a:gd name="connsiteY9" fmla="*/ 10016 h 11539"/>
                    <a:gd name="connsiteX10" fmla="*/ 223087 w 224019"/>
                    <a:gd name="connsiteY10" fmla="*/ 11523 h 11539"/>
                    <a:gd name="connsiteX11" fmla="*/ 223087 w 224019"/>
                    <a:gd name="connsiteY11" fmla="*/ 11523 h 11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4019" h="11539">
                      <a:moveTo>
                        <a:pt x="223087" y="11523"/>
                      </a:moveTo>
                      <a:cubicBezTo>
                        <a:pt x="205271" y="6914"/>
                        <a:pt x="187012" y="8066"/>
                        <a:pt x="169019" y="8952"/>
                      </a:cubicBezTo>
                      <a:cubicBezTo>
                        <a:pt x="150406" y="9839"/>
                        <a:pt x="131792" y="10371"/>
                        <a:pt x="113090" y="10459"/>
                      </a:cubicBezTo>
                      <a:cubicBezTo>
                        <a:pt x="94122" y="10548"/>
                        <a:pt x="75243" y="10548"/>
                        <a:pt x="56275" y="9927"/>
                      </a:cubicBezTo>
                      <a:cubicBezTo>
                        <a:pt x="38104" y="9307"/>
                        <a:pt x="18871" y="9750"/>
                        <a:pt x="1143" y="4432"/>
                      </a:cubicBezTo>
                      <a:cubicBezTo>
                        <a:pt x="-275" y="3989"/>
                        <a:pt x="-452" y="1773"/>
                        <a:pt x="1055" y="1507"/>
                      </a:cubicBezTo>
                      <a:cubicBezTo>
                        <a:pt x="19580" y="-1772"/>
                        <a:pt x="39434" y="1152"/>
                        <a:pt x="58313" y="2305"/>
                      </a:cubicBezTo>
                      <a:cubicBezTo>
                        <a:pt x="77281" y="3457"/>
                        <a:pt x="96249" y="4875"/>
                        <a:pt x="115217" y="5141"/>
                      </a:cubicBezTo>
                      <a:cubicBezTo>
                        <a:pt x="133831" y="5495"/>
                        <a:pt x="152444" y="4964"/>
                        <a:pt x="170969" y="4343"/>
                      </a:cubicBezTo>
                      <a:cubicBezTo>
                        <a:pt x="188608" y="3723"/>
                        <a:pt x="206246" y="4609"/>
                        <a:pt x="223441" y="10016"/>
                      </a:cubicBezTo>
                      <a:cubicBezTo>
                        <a:pt x="224417" y="10371"/>
                        <a:pt x="224062" y="11700"/>
                        <a:pt x="223087" y="11523"/>
                      </a:cubicBezTo>
                      <a:lnTo>
                        <a:pt x="223087" y="115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1" name="任意多边形: 形状 590"/>
                <p:cNvSpPr/>
                <p:nvPr>
                  <p:custDataLst>
                    <p:tags r:id="rId328"/>
                  </p:custDataLst>
                </p:nvPr>
              </p:nvSpPr>
              <p:spPr>
                <a:xfrm>
                  <a:off x="8825794" y="5186531"/>
                  <a:ext cx="12829" cy="101699"/>
                </a:xfrm>
                <a:custGeom>
                  <a:avLst/>
                  <a:gdLst>
                    <a:gd name="connsiteX0" fmla="*/ 9575 w 12829"/>
                    <a:gd name="connsiteY0" fmla="*/ 101683 h 101699"/>
                    <a:gd name="connsiteX1" fmla="*/ 1598 w 12829"/>
                    <a:gd name="connsiteY1" fmla="*/ 85286 h 101699"/>
                    <a:gd name="connsiteX2" fmla="*/ 91 w 12829"/>
                    <a:gd name="connsiteY2" fmla="*/ 58961 h 101699"/>
                    <a:gd name="connsiteX3" fmla="*/ 1952 w 12829"/>
                    <a:gd name="connsiteY3" fmla="*/ 32724 h 101699"/>
                    <a:gd name="connsiteX4" fmla="*/ 3370 w 12829"/>
                    <a:gd name="connsiteY4" fmla="*/ 19607 h 101699"/>
                    <a:gd name="connsiteX5" fmla="*/ 4079 w 12829"/>
                    <a:gd name="connsiteY5" fmla="*/ 13048 h 101699"/>
                    <a:gd name="connsiteX6" fmla="*/ 4434 w 12829"/>
                    <a:gd name="connsiteY6" fmla="*/ 9325 h 101699"/>
                    <a:gd name="connsiteX7" fmla="*/ 6561 w 12829"/>
                    <a:gd name="connsiteY7" fmla="*/ 7552 h 101699"/>
                    <a:gd name="connsiteX8" fmla="*/ 8334 w 12829"/>
                    <a:gd name="connsiteY8" fmla="*/ 5779 h 101699"/>
                    <a:gd name="connsiteX9" fmla="*/ 8157 w 12829"/>
                    <a:gd name="connsiteY9" fmla="*/ 6311 h 101699"/>
                    <a:gd name="connsiteX10" fmla="*/ 5586 w 12829"/>
                    <a:gd name="connsiteY10" fmla="*/ 7729 h 101699"/>
                    <a:gd name="connsiteX11" fmla="*/ 3193 w 12829"/>
                    <a:gd name="connsiteY11" fmla="*/ 2854 h 101699"/>
                    <a:gd name="connsiteX12" fmla="*/ 6827 w 12829"/>
                    <a:gd name="connsiteY12" fmla="*/ 107 h 101699"/>
                    <a:gd name="connsiteX13" fmla="*/ 7713 w 12829"/>
                    <a:gd name="connsiteY13" fmla="*/ 18 h 101699"/>
                    <a:gd name="connsiteX14" fmla="*/ 11347 w 12829"/>
                    <a:gd name="connsiteY14" fmla="*/ 2145 h 101699"/>
                    <a:gd name="connsiteX15" fmla="*/ 12500 w 12829"/>
                    <a:gd name="connsiteY15" fmla="*/ 11452 h 101699"/>
                    <a:gd name="connsiteX16" fmla="*/ 11082 w 12829"/>
                    <a:gd name="connsiteY16" fmla="*/ 24481 h 101699"/>
                    <a:gd name="connsiteX17" fmla="*/ 8600 w 12829"/>
                    <a:gd name="connsiteY17" fmla="*/ 51604 h 101699"/>
                    <a:gd name="connsiteX18" fmla="*/ 8511 w 12829"/>
                    <a:gd name="connsiteY18" fmla="*/ 77840 h 101699"/>
                    <a:gd name="connsiteX19" fmla="*/ 9663 w 12829"/>
                    <a:gd name="connsiteY19" fmla="*/ 90781 h 101699"/>
                    <a:gd name="connsiteX20" fmla="*/ 10904 w 12829"/>
                    <a:gd name="connsiteY20" fmla="*/ 100885 h 101699"/>
                    <a:gd name="connsiteX21" fmla="*/ 9575 w 12829"/>
                    <a:gd name="connsiteY21" fmla="*/ 101683 h 101699"/>
                    <a:gd name="connsiteX22" fmla="*/ 9575 w 12829"/>
                    <a:gd name="connsiteY22" fmla="*/ 101683 h 101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829" h="101699">
                      <a:moveTo>
                        <a:pt x="9575" y="101683"/>
                      </a:moveTo>
                      <a:cubicBezTo>
                        <a:pt x="3813" y="99999"/>
                        <a:pt x="2395" y="90072"/>
                        <a:pt x="1598" y="85286"/>
                      </a:cubicBezTo>
                      <a:cubicBezTo>
                        <a:pt x="91" y="76599"/>
                        <a:pt x="-175" y="67736"/>
                        <a:pt x="91" y="58961"/>
                      </a:cubicBezTo>
                      <a:cubicBezTo>
                        <a:pt x="357" y="50186"/>
                        <a:pt x="1066" y="41411"/>
                        <a:pt x="1952" y="32724"/>
                      </a:cubicBezTo>
                      <a:cubicBezTo>
                        <a:pt x="2395" y="28381"/>
                        <a:pt x="2927" y="24038"/>
                        <a:pt x="3370" y="19607"/>
                      </a:cubicBezTo>
                      <a:cubicBezTo>
                        <a:pt x="3636" y="17391"/>
                        <a:pt x="3813" y="15263"/>
                        <a:pt x="4079" y="13048"/>
                      </a:cubicBezTo>
                      <a:cubicBezTo>
                        <a:pt x="4257" y="11807"/>
                        <a:pt x="4345" y="10566"/>
                        <a:pt x="4434" y="9325"/>
                      </a:cubicBezTo>
                      <a:cubicBezTo>
                        <a:pt x="3991" y="7375"/>
                        <a:pt x="4700" y="6843"/>
                        <a:pt x="6561" y="7552"/>
                      </a:cubicBezTo>
                      <a:cubicBezTo>
                        <a:pt x="7182" y="6932"/>
                        <a:pt x="7802" y="6400"/>
                        <a:pt x="8334" y="5779"/>
                      </a:cubicBezTo>
                      <a:cubicBezTo>
                        <a:pt x="8245" y="5957"/>
                        <a:pt x="8245" y="6134"/>
                        <a:pt x="8157" y="6311"/>
                      </a:cubicBezTo>
                      <a:cubicBezTo>
                        <a:pt x="7713" y="7375"/>
                        <a:pt x="6827" y="8084"/>
                        <a:pt x="5586" y="7729"/>
                      </a:cubicBezTo>
                      <a:cubicBezTo>
                        <a:pt x="3459" y="7109"/>
                        <a:pt x="2395" y="4893"/>
                        <a:pt x="3193" y="2854"/>
                      </a:cubicBezTo>
                      <a:cubicBezTo>
                        <a:pt x="3902" y="1082"/>
                        <a:pt x="4966" y="284"/>
                        <a:pt x="6827" y="107"/>
                      </a:cubicBezTo>
                      <a:cubicBezTo>
                        <a:pt x="7093" y="107"/>
                        <a:pt x="7359" y="18"/>
                        <a:pt x="7713" y="18"/>
                      </a:cubicBezTo>
                      <a:cubicBezTo>
                        <a:pt x="9220" y="-159"/>
                        <a:pt x="10461" y="993"/>
                        <a:pt x="11347" y="2145"/>
                      </a:cubicBezTo>
                      <a:cubicBezTo>
                        <a:pt x="13475" y="4982"/>
                        <a:pt x="12766" y="8172"/>
                        <a:pt x="12500" y="11452"/>
                      </a:cubicBezTo>
                      <a:cubicBezTo>
                        <a:pt x="12057" y="15795"/>
                        <a:pt x="11525" y="20138"/>
                        <a:pt x="11082" y="24481"/>
                      </a:cubicBezTo>
                      <a:cubicBezTo>
                        <a:pt x="10107" y="33522"/>
                        <a:pt x="9132" y="42563"/>
                        <a:pt x="8600" y="51604"/>
                      </a:cubicBezTo>
                      <a:cubicBezTo>
                        <a:pt x="8068" y="60290"/>
                        <a:pt x="8068" y="69065"/>
                        <a:pt x="8511" y="77840"/>
                      </a:cubicBezTo>
                      <a:cubicBezTo>
                        <a:pt x="8777" y="82183"/>
                        <a:pt x="9220" y="86438"/>
                        <a:pt x="9663" y="90781"/>
                      </a:cubicBezTo>
                      <a:cubicBezTo>
                        <a:pt x="9929" y="94149"/>
                        <a:pt x="11347" y="97694"/>
                        <a:pt x="10904" y="100885"/>
                      </a:cubicBezTo>
                      <a:cubicBezTo>
                        <a:pt x="10727" y="101506"/>
                        <a:pt x="10107" y="101772"/>
                        <a:pt x="9575" y="101683"/>
                      </a:cubicBezTo>
                      <a:lnTo>
                        <a:pt x="9575" y="10168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2" name="任意多边形: 形状 591"/>
                <p:cNvSpPr/>
                <p:nvPr>
                  <p:custDataLst>
                    <p:tags r:id="rId329"/>
                  </p:custDataLst>
                </p:nvPr>
              </p:nvSpPr>
              <p:spPr>
                <a:xfrm>
                  <a:off x="8756036" y="5189283"/>
                  <a:ext cx="82767" cy="100223"/>
                </a:xfrm>
                <a:custGeom>
                  <a:avLst/>
                  <a:gdLst>
                    <a:gd name="connsiteX0" fmla="*/ 80751 w 82767"/>
                    <a:gd name="connsiteY0" fmla="*/ 100171 h 100223"/>
                    <a:gd name="connsiteX1" fmla="*/ 2486 w 82767"/>
                    <a:gd name="connsiteY1" fmla="*/ 74910 h 100223"/>
                    <a:gd name="connsiteX2" fmla="*/ 4 w 82767"/>
                    <a:gd name="connsiteY2" fmla="*/ 71719 h 100223"/>
                    <a:gd name="connsiteX3" fmla="*/ 1600 w 82767"/>
                    <a:gd name="connsiteY3" fmla="*/ 3470 h 100223"/>
                    <a:gd name="connsiteX4" fmla="*/ 8956 w 82767"/>
                    <a:gd name="connsiteY4" fmla="*/ 3647 h 100223"/>
                    <a:gd name="connsiteX5" fmla="*/ 6475 w 82767"/>
                    <a:gd name="connsiteY5" fmla="*/ 72694 h 100223"/>
                    <a:gd name="connsiteX6" fmla="*/ 4081 w 82767"/>
                    <a:gd name="connsiteY6" fmla="*/ 68617 h 100223"/>
                    <a:gd name="connsiteX7" fmla="*/ 43081 w 82767"/>
                    <a:gd name="connsiteY7" fmla="*/ 82001 h 100223"/>
                    <a:gd name="connsiteX8" fmla="*/ 81903 w 82767"/>
                    <a:gd name="connsiteY8" fmla="*/ 97246 h 100223"/>
                    <a:gd name="connsiteX9" fmla="*/ 80751 w 82767"/>
                    <a:gd name="connsiteY9" fmla="*/ 100171 h 100223"/>
                    <a:gd name="connsiteX10" fmla="*/ 80751 w 82767"/>
                    <a:gd name="connsiteY10" fmla="*/ 100171 h 100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767" h="100223">
                      <a:moveTo>
                        <a:pt x="80751" y="100171"/>
                      </a:moveTo>
                      <a:cubicBezTo>
                        <a:pt x="54161" y="93612"/>
                        <a:pt x="29077" y="81469"/>
                        <a:pt x="2486" y="74910"/>
                      </a:cubicBezTo>
                      <a:cubicBezTo>
                        <a:pt x="1245" y="74556"/>
                        <a:pt x="-85" y="73049"/>
                        <a:pt x="4" y="71719"/>
                      </a:cubicBezTo>
                      <a:cubicBezTo>
                        <a:pt x="2131" y="49117"/>
                        <a:pt x="2929" y="26338"/>
                        <a:pt x="1600" y="3470"/>
                      </a:cubicBezTo>
                      <a:cubicBezTo>
                        <a:pt x="1334" y="-1317"/>
                        <a:pt x="8690" y="-1051"/>
                        <a:pt x="8956" y="3647"/>
                      </a:cubicBezTo>
                      <a:cubicBezTo>
                        <a:pt x="10463" y="26870"/>
                        <a:pt x="9931" y="49915"/>
                        <a:pt x="6475" y="72694"/>
                      </a:cubicBezTo>
                      <a:cubicBezTo>
                        <a:pt x="5677" y="71365"/>
                        <a:pt x="4879" y="69947"/>
                        <a:pt x="4081" y="68617"/>
                      </a:cubicBezTo>
                      <a:cubicBezTo>
                        <a:pt x="17288" y="72074"/>
                        <a:pt x="30140" y="77303"/>
                        <a:pt x="43081" y="82001"/>
                      </a:cubicBezTo>
                      <a:cubicBezTo>
                        <a:pt x="56111" y="86699"/>
                        <a:pt x="69317" y="91308"/>
                        <a:pt x="81903" y="97246"/>
                      </a:cubicBezTo>
                      <a:cubicBezTo>
                        <a:pt x="83676" y="98133"/>
                        <a:pt x="82435" y="100614"/>
                        <a:pt x="80751" y="100171"/>
                      </a:cubicBezTo>
                      <a:lnTo>
                        <a:pt x="80751" y="10017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3" name="任意多边形: 形状 592"/>
                <p:cNvSpPr/>
                <p:nvPr>
                  <p:custDataLst>
                    <p:tags r:id="rId330"/>
                  </p:custDataLst>
                </p:nvPr>
              </p:nvSpPr>
              <p:spPr>
                <a:xfrm>
                  <a:off x="9620623" y="5250091"/>
                  <a:ext cx="128410" cy="12068"/>
                </a:xfrm>
                <a:custGeom>
                  <a:avLst/>
                  <a:gdLst>
                    <a:gd name="connsiteX0" fmla="*/ 234 w 128410"/>
                    <a:gd name="connsiteY0" fmla="*/ 10 h 12068"/>
                    <a:gd name="connsiteX1" fmla="*/ 32231 w 128410"/>
                    <a:gd name="connsiteY1" fmla="*/ 1960 h 12068"/>
                    <a:gd name="connsiteX2" fmla="*/ 62899 w 128410"/>
                    <a:gd name="connsiteY2" fmla="*/ 3910 h 12068"/>
                    <a:gd name="connsiteX3" fmla="*/ 94631 w 128410"/>
                    <a:gd name="connsiteY3" fmla="*/ 1251 h 12068"/>
                    <a:gd name="connsiteX4" fmla="*/ 109788 w 128410"/>
                    <a:gd name="connsiteY4" fmla="*/ 2492 h 12068"/>
                    <a:gd name="connsiteX5" fmla="*/ 125831 w 128410"/>
                    <a:gd name="connsiteY5" fmla="*/ 5151 h 12068"/>
                    <a:gd name="connsiteX6" fmla="*/ 125033 w 128410"/>
                    <a:gd name="connsiteY6" fmla="*/ 12064 h 12068"/>
                    <a:gd name="connsiteX7" fmla="*/ 107838 w 128410"/>
                    <a:gd name="connsiteY7" fmla="*/ 9228 h 12068"/>
                    <a:gd name="connsiteX8" fmla="*/ 92681 w 128410"/>
                    <a:gd name="connsiteY8" fmla="*/ 8076 h 12068"/>
                    <a:gd name="connsiteX9" fmla="*/ 62013 w 128410"/>
                    <a:gd name="connsiteY9" fmla="*/ 9139 h 12068"/>
                    <a:gd name="connsiteX10" fmla="*/ 234 w 128410"/>
                    <a:gd name="connsiteY10" fmla="*/ 630 h 12068"/>
                    <a:gd name="connsiteX11" fmla="*/ 234 w 128410"/>
                    <a:gd name="connsiteY11" fmla="*/ 10 h 12068"/>
                    <a:gd name="connsiteX12" fmla="*/ 234 w 128410"/>
                    <a:gd name="connsiteY12" fmla="*/ 10 h 1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410" h="12068">
                      <a:moveTo>
                        <a:pt x="234" y="10"/>
                      </a:moveTo>
                      <a:cubicBezTo>
                        <a:pt x="10870" y="808"/>
                        <a:pt x="21595" y="1251"/>
                        <a:pt x="32231" y="1960"/>
                      </a:cubicBezTo>
                      <a:cubicBezTo>
                        <a:pt x="42424" y="2669"/>
                        <a:pt x="52706" y="4176"/>
                        <a:pt x="62899" y="3910"/>
                      </a:cubicBezTo>
                      <a:cubicBezTo>
                        <a:pt x="73624" y="3644"/>
                        <a:pt x="83906" y="1073"/>
                        <a:pt x="94631" y="1251"/>
                      </a:cubicBezTo>
                      <a:cubicBezTo>
                        <a:pt x="99683" y="1339"/>
                        <a:pt x="104735" y="1783"/>
                        <a:pt x="109788" y="2492"/>
                      </a:cubicBezTo>
                      <a:cubicBezTo>
                        <a:pt x="115017" y="3201"/>
                        <a:pt x="120690" y="3467"/>
                        <a:pt x="125831" y="5151"/>
                      </a:cubicBezTo>
                      <a:cubicBezTo>
                        <a:pt x="129642" y="6392"/>
                        <a:pt x="129110" y="12242"/>
                        <a:pt x="125033" y="12064"/>
                      </a:cubicBezTo>
                      <a:cubicBezTo>
                        <a:pt x="119271" y="11799"/>
                        <a:pt x="113510" y="9937"/>
                        <a:pt x="107838" y="9228"/>
                      </a:cubicBezTo>
                      <a:cubicBezTo>
                        <a:pt x="102785" y="8519"/>
                        <a:pt x="97733" y="8076"/>
                        <a:pt x="92681" y="8076"/>
                      </a:cubicBezTo>
                      <a:cubicBezTo>
                        <a:pt x="82399" y="8076"/>
                        <a:pt x="72383" y="9760"/>
                        <a:pt x="62013" y="9139"/>
                      </a:cubicBezTo>
                      <a:cubicBezTo>
                        <a:pt x="41361" y="7899"/>
                        <a:pt x="20709" y="3467"/>
                        <a:pt x="234" y="630"/>
                      </a:cubicBezTo>
                      <a:cubicBezTo>
                        <a:pt x="-32" y="453"/>
                        <a:pt x="-121" y="-79"/>
                        <a:pt x="234" y="10"/>
                      </a:cubicBezTo>
                      <a:lnTo>
                        <a:pt x="234" y="1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4" name="任意多边形: 形状 593"/>
                <p:cNvSpPr/>
                <p:nvPr>
                  <p:custDataLst>
                    <p:tags r:id="rId331"/>
                  </p:custDataLst>
                </p:nvPr>
              </p:nvSpPr>
              <p:spPr>
                <a:xfrm>
                  <a:off x="9584625" y="5307040"/>
                  <a:ext cx="172362" cy="10178"/>
                </a:xfrm>
                <a:custGeom>
                  <a:avLst/>
                  <a:gdLst>
                    <a:gd name="connsiteX0" fmla="*/ 512 w 172362"/>
                    <a:gd name="connsiteY0" fmla="*/ 1205 h 10178"/>
                    <a:gd name="connsiteX1" fmla="*/ 86577 w 172362"/>
                    <a:gd name="connsiteY1" fmla="*/ 1560 h 10178"/>
                    <a:gd name="connsiteX2" fmla="*/ 129299 w 172362"/>
                    <a:gd name="connsiteY2" fmla="*/ 53 h 10178"/>
                    <a:gd name="connsiteX3" fmla="*/ 150661 w 172362"/>
                    <a:gd name="connsiteY3" fmla="*/ 230 h 10178"/>
                    <a:gd name="connsiteX4" fmla="*/ 170604 w 172362"/>
                    <a:gd name="connsiteY4" fmla="*/ 2623 h 10178"/>
                    <a:gd name="connsiteX5" fmla="*/ 169895 w 172362"/>
                    <a:gd name="connsiteY5" fmla="*/ 8916 h 10178"/>
                    <a:gd name="connsiteX6" fmla="*/ 149774 w 172362"/>
                    <a:gd name="connsiteY6" fmla="*/ 8828 h 10178"/>
                    <a:gd name="connsiteX7" fmla="*/ 128413 w 172362"/>
                    <a:gd name="connsiteY7" fmla="*/ 8739 h 10178"/>
                    <a:gd name="connsiteX8" fmla="*/ 84627 w 172362"/>
                    <a:gd name="connsiteY8" fmla="*/ 9980 h 10178"/>
                    <a:gd name="connsiteX9" fmla="*/ 41993 w 172362"/>
                    <a:gd name="connsiteY9" fmla="*/ 9448 h 10178"/>
                    <a:gd name="connsiteX10" fmla="*/ 423 w 172362"/>
                    <a:gd name="connsiteY10" fmla="*/ 2269 h 10178"/>
                    <a:gd name="connsiteX11" fmla="*/ 512 w 172362"/>
                    <a:gd name="connsiteY11" fmla="*/ 1205 h 10178"/>
                    <a:gd name="connsiteX12" fmla="*/ 512 w 172362"/>
                    <a:gd name="connsiteY12" fmla="*/ 1205 h 1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362" h="10178">
                      <a:moveTo>
                        <a:pt x="512" y="1205"/>
                      </a:moveTo>
                      <a:cubicBezTo>
                        <a:pt x="28964" y="4485"/>
                        <a:pt x="58214" y="2801"/>
                        <a:pt x="86577" y="1560"/>
                      </a:cubicBezTo>
                      <a:cubicBezTo>
                        <a:pt x="100848" y="939"/>
                        <a:pt x="115029" y="230"/>
                        <a:pt x="129299" y="53"/>
                      </a:cubicBezTo>
                      <a:cubicBezTo>
                        <a:pt x="136390" y="-36"/>
                        <a:pt x="143570" y="-36"/>
                        <a:pt x="150661" y="230"/>
                      </a:cubicBezTo>
                      <a:cubicBezTo>
                        <a:pt x="156954" y="407"/>
                        <a:pt x="164754" y="-479"/>
                        <a:pt x="170604" y="2623"/>
                      </a:cubicBezTo>
                      <a:cubicBezTo>
                        <a:pt x="173528" y="4130"/>
                        <a:pt x="172465" y="8030"/>
                        <a:pt x="169895" y="8916"/>
                      </a:cubicBezTo>
                      <a:cubicBezTo>
                        <a:pt x="164045" y="10955"/>
                        <a:pt x="156067" y="9005"/>
                        <a:pt x="149774" y="8828"/>
                      </a:cubicBezTo>
                      <a:cubicBezTo>
                        <a:pt x="142683" y="8651"/>
                        <a:pt x="135504" y="8651"/>
                        <a:pt x="128413" y="8739"/>
                      </a:cubicBezTo>
                      <a:cubicBezTo>
                        <a:pt x="113788" y="8916"/>
                        <a:pt x="99252" y="9537"/>
                        <a:pt x="84627" y="9980"/>
                      </a:cubicBezTo>
                      <a:cubicBezTo>
                        <a:pt x="70446" y="10335"/>
                        <a:pt x="56264" y="10246"/>
                        <a:pt x="41993" y="9448"/>
                      </a:cubicBezTo>
                      <a:cubicBezTo>
                        <a:pt x="27812" y="8562"/>
                        <a:pt x="14250" y="5814"/>
                        <a:pt x="423" y="2269"/>
                      </a:cubicBezTo>
                      <a:cubicBezTo>
                        <a:pt x="-197" y="2092"/>
                        <a:pt x="-109" y="1117"/>
                        <a:pt x="512" y="1205"/>
                      </a:cubicBezTo>
                      <a:lnTo>
                        <a:pt x="512" y="120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5" name="任意多边形: 形状 594"/>
                <p:cNvSpPr/>
                <p:nvPr>
                  <p:custDataLst>
                    <p:tags r:id="rId332"/>
                  </p:custDataLst>
                </p:nvPr>
              </p:nvSpPr>
              <p:spPr>
                <a:xfrm>
                  <a:off x="9349266" y="5201838"/>
                  <a:ext cx="113582" cy="10782"/>
                </a:xfrm>
                <a:custGeom>
                  <a:avLst/>
                  <a:gdLst>
                    <a:gd name="connsiteX0" fmla="*/ 720 w 113582"/>
                    <a:gd name="connsiteY0" fmla="*/ 2969 h 10782"/>
                    <a:gd name="connsiteX1" fmla="*/ 28906 w 113582"/>
                    <a:gd name="connsiteY1" fmla="*/ 310 h 10782"/>
                    <a:gd name="connsiteX2" fmla="*/ 57181 w 113582"/>
                    <a:gd name="connsiteY2" fmla="*/ 222 h 10782"/>
                    <a:gd name="connsiteX3" fmla="*/ 85456 w 113582"/>
                    <a:gd name="connsiteY3" fmla="*/ 2083 h 10782"/>
                    <a:gd name="connsiteX4" fmla="*/ 112135 w 113582"/>
                    <a:gd name="connsiteY4" fmla="*/ 6515 h 10782"/>
                    <a:gd name="connsiteX5" fmla="*/ 112224 w 113582"/>
                    <a:gd name="connsiteY5" fmla="*/ 10326 h 10782"/>
                    <a:gd name="connsiteX6" fmla="*/ 85633 w 113582"/>
                    <a:gd name="connsiteY6" fmla="*/ 9617 h 10782"/>
                    <a:gd name="connsiteX7" fmla="*/ 57359 w 113582"/>
                    <a:gd name="connsiteY7" fmla="*/ 7933 h 10782"/>
                    <a:gd name="connsiteX8" fmla="*/ 29084 w 113582"/>
                    <a:gd name="connsiteY8" fmla="*/ 6515 h 10782"/>
                    <a:gd name="connsiteX9" fmla="*/ 809 w 113582"/>
                    <a:gd name="connsiteY9" fmla="*/ 4565 h 10782"/>
                    <a:gd name="connsiteX10" fmla="*/ 720 w 113582"/>
                    <a:gd name="connsiteY10" fmla="*/ 2969 h 10782"/>
                    <a:gd name="connsiteX11" fmla="*/ 720 w 113582"/>
                    <a:gd name="connsiteY11" fmla="*/ 2969 h 10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582" h="10782">
                      <a:moveTo>
                        <a:pt x="720" y="2969"/>
                      </a:moveTo>
                      <a:cubicBezTo>
                        <a:pt x="10116" y="2260"/>
                        <a:pt x="19422" y="753"/>
                        <a:pt x="28906" y="310"/>
                      </a:cubicBezTo>
                      <a:cubicBezTo>
                        <a:pt x="38302" y="-133"/>
                        <a:pt x="47697" y="-44"/>
                        <a:pt x="57181" y="222"/>
                      </a:cubicBezTo>
                      <a:cubicBezTo>
                        <a:pt x="66577" y="488"/>
                        <a:pt x="76061" y="1108"/>
                        <a:pt x="85456" y="2083"/>
                      </a:cubicBezTo>
                      <a:cubicBezTo>
                        <a:pt x="93965" y="2969"/>
                        <a:pt x="103981" y="3412"/>
                        <a:pt x="112135" y="6515"/>
                      </a:cubicBezTo>
                      <a:cubicBezTo>
                        <a:pt x="113819" y="7135"/>
                        <a:pt x="114263" y="9971"/>
                        <a:pt x="112224" y="10326"/>
                      </a:cubicBezTo>
                      <a:cubicBezTo>
                        <a:pt x="103804" y="11478"/>
                        <a:pt x="94231" y="10149"/>
                        <a:pt x="85633" y="9617"/>
                      </a:cubicBezTo>
                      <a:cubicBezTo>
                        <a:pt x="76238" y="8996"/>
                        <a:pt x="66754" y="8553"/>
                        <a:pt x="57359" y="7933"/>
                      </a:cubicBezTo>
                      <a:cubicBezTo>
                        <a:pt x="47963" y="7401"/>
                        <a:pt x="38479" y="7046"/>
                        <a:pt x="29084" y="6515"/>
                      </a:cubicBezTo>
                      <a:cubicBezTo>
                        <a:pt x="19600" y="5983"/>
                        <a:pt x="10204" y="4742"/>
                        <a:pt x="809" y="4565"/>
                      </a:cubicBezTo>
                      <a:cubicBezTo>
                        <a:pt x="-254" y="4653"/>
                        <a:pt x="-254" y="3058"/>
                        <a:pt x="720" y="2969"/>
                      </a:cubicBezTo>
                      <a:lnTo>
                        <a:pt x="720" y="29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6" name="任意多边形: 形状 595"/>
                <p:cNvSpPr/>
                <p:nvPr>
                  <p:custDataLst>
                    <p:tags r:id="rId333"/>
                  </p:custDataLst>
                </p:nvPr>
              </p:nvSpPr>
              <p:spPr>
                <a:xfrm>
                  <a:off x="8580830" y="5293970"/>
                  <a:ext cx="92691" cy="7001"/>
                </a:xfrm>
                <a:custGeom>
                  <a:avLst/>
                  <a:gdLst>
                    <a:gd name="connsiteX0" fmla="*/ 598 w 92691"/>
                    <a:gd name="connsiteY0" fmla="*/ 1423 h 7001"/>
                    <a:gd name="connsiteX1" fmla="*/ 45625 w 92691"/>
                    <a:gd name="connsiteY1" fmla="*/ 5 h 7001"/>
                    <a:gd name="connsiteX2" fmla="*/ 90652 w 92691"/>
                    <a:gd name="connsiteY2" fmla="*/ 2398 h 7001"/>
                    <a:gd name="connsiteX3" fmla="*/ 90741 w 92691"/>
                    <a:gd name="connsiteY3" fmla="*/ 6564 h 7001"/>
                    <a:gd name="connsiteX4" fmla="*/ 45714 w 92691"/>
                    <a:gd name="connsiteY4" fmla="*/ 6564 h 7001"/>
                    <a:gd name="connsiteX5" fmla="*/ 598 w 92691"/>
                    <a:gd name="connsiteY5" fmla="*/ 2753 h 7001"/>
                    <a:gd name="connsiteX6" fmla="*/ 598 w 92691"/>
                    <a:gd name="connsiteY6" fmla="*/ 1423 h 7001"/>
                    <a:gd name="connsiteX7" fmla="*/ 598 w 92691"/>
                    <a:gd name="connsiteY7" fmla="*/ 1423 h 7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691" h="7001">
                      <a:moveTo>
                        <a:pt x="598" y="1423"/>
                      </a:moveTo>
                      <a:cubicBezTo>
                        <a:pt x="15666" y="1068"/>
                        <a:pt x="30557" y="-84"/>
                        <a:pt x="45625" y="5"/>
                      </a:cubicBezTo>
                      <a:cubicBezTo>
                        <a:pt x="60693" y="93"/>
                        <a:pt x="75673" y="1157"/>
                        <a:pt x="90652" y="2398"/>
                      </a:cubicBezTo>
                      <a:cubicBezTo>
                        <a:pt x="93311" y="2664"/>
                        <a:pt x="93400" y="6475"/>
                        <a:pt x="90741" y="6564"/>
                      </a:cubicBezTo>
                      <a:cubicBezTo>
                        <a:pt x="75761" y="7007"/>
                        <a:pt x="60782" y="7273"/>
                        <a:pt x="45714" y="6564"/>
                      </a:cubicBezTo>
                      <a:cubicBezTo>
                        <a:pt x="30646" y="5855"/>
                        <a:pt x="15666" y="3905"/>
                        <a:pt x="598" y="2753"/>
                      </a:cubicBezTo>
                      <a:cubicBezTo>
                        <a:pt x="-199" y="2664"/>
                        <a:pt x="-199" y="1423"/>
                        <a:pt x="598" y="1423"/>
                      </a:cubicBezTo>
                      <a:lnTo>
                        <a:pt x="598" y="14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7" name="任意多边形: 形状 596"/>
                <p:cNvSpPr/>
                <p:nvPr>
                  <p:custDataLst>
                    <p:tags r:id="rId334"/>
                  </p:custDataLst>
                </p:nvPr>
              </p:nvSpPr>
              <p:spPr>
                <a:xfrm>
                  <a:off x="8954456" y="5292727"/>
                  <a:ext cx="255131" cy="12101"/>
                </a:xfrm>
                <a:custGeom>
                  <a:avLst/>
                  <a:gdLst>
                    <a:gd name="connsiteX0" fmla="*/ 254334 w 255131"/>
                    <a:gd name="connsiteY0" fmla="*/ 9225 h 12101"/>
                    <a:gd name="connsiteX1" fmla="*/ 126433 w 255131"/>
                    <a:gd name="connsiteY1" fmla="*/ 10909 h 12101"/>
                    <a:gd name="connsiteX2" fmla="*/ 62970 w 255131"/>
                    <a:gd name="connsiteY2" fmla="*/ 7630 h 12101"/>
                    <a:gd name="connsiteX3" fmla="*/ 31239 w 255131"/>
                    <a:gd name="connsiteY3" fmla="*/ 5059 h 12101"/>
                    <a:gd name="connsiteX4" fmla="*/ 394 w 255131"/>
                    <a:gd name="connsiteY4" fmla="*/ 1337 h 12101"/>
                    <a:gd name="connsiteX5" fmla="*/ 482 w 255131"/>
                    <a:gd name="connsiteY5" fmla="*/ 273 h 12101"/>
                    <a:gd name="connsiteX6" fmla="*/ 33277 w 255131"/>
                    <a:gd name="connsiteY6" fmla="*/ 1159 h 12101"/>
                    <a:gd name="connsiteX7" fmla="*/ 63945 w 255131"/>
                    <a:gd name="connsiteY7" fmla="*/ 2400 h 12101"/>
                    <a:gd name="connsiteX8" fmla="*/ 127408 w 255131"/>
                    <a:gd name="connsiteY8" fmla="*/ 4439 h 12101"/>
                    <a:gd name="connsiteX9" fmla="*/ 254334 w 255131"/>
                    <a:gd name="connsiteY9" fmla="*/ 7452 h 12101"/>
                    <a:gd name="connsiteX10" fmla="*/ 254334 w 255131"/>
                    <a:gd name="connsiteY10" fmla="*/ 9225 h 12101"/>
                    <a:gd name="connsiteX11" fmla="*/ 254334 w 255131"/>
                    <a:gd name="connsiteY11" fmla="*/ 9225 h 1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5131" h="12101">
                      <a:moveTo>
                        <a:pt x="254334" y="9225"/>
                      </a:moveTo>
                      <a:cubicBezTo>
                        <a:pt x="211967" y="13302"/>
                        <a:pt x="169155" y="12239"/>
                        <a:pt x="126433" y="10909"/>
                      </a:cubicBezTo>
                      <a:cubicBezTo>
                        <a:pt x="105249" y="10289"/>
                        <a:pt x="84065" y="9225"/>
                        <a:pt x="62970" y="7630"/>
                      </a:cubicBezTo>
                      <a:cubicBezTo>
                        <a:pt x="52423" y="6832"/>
                        <a:pt x="41786" y="6034"/>
                        <a:pt x="31239" y="5059"/>
                      </a:cubicBezTo>
                      <a:cubicBezTo>
                        <a:pt x="21046" y="4173"/>
                        <a:pt x="10498" y="3641"/>
                        <a:pt x="394" y="1337"/>
                      </a:cubicBezTo>
                      <a:cubicBezTo>
                        <a:pt x="-227" y="1159"/>
                        <a:pt x="-50" y="273"/>
                        <a:pt x="482" y="273"/>
                      </a:cubicBezTo>
                      <a:cubicBezTo>
                        <a:pt x="11296" y="-525"/>
                        <a:pt x="22375" y="628"/>
                        <a:pt x="33277" y="1159"/>
                      </a:cubicBezTo>
                      <a:cubicBezTo>
                        <a:pt x="43470" y="1602"/>
                        <a:pt x="53663" y="2046"/>
                        <a:pt x="63945" y="2400"/>
                      </a:cubicBezTo>
                      <a:cubicBezTo>
                        <a:pt x="85129" y="3109"/>
                        <a:pt x="106224" y="3818"/>
                        <a:pt x="127408" y="4439"/>
                      </a:cubicBezTo>
                      <a:cubicBezTo>
                        <a:pt x="169687" y="5680"/>
                        <a:pt x="211967" y="4971"/>
                        <a:pt x="254334" y="7452"/>
                      </a:cubicBezTo>
                      <a:cubicBezTo>
                        <a:pt x="255398" y="7541"/>
                        <a:pt x="255398" y="9137"/>
                        <a:pt x="254334" y="9225"/>
                      </a:cubicBezTo>
                      <a:lnTo>
                        <a:pt x="254334" y="92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sp>
            <p:nvSpPr>
              <p:cNvPr id="598" name="任意多边形: 形状 597"/>
              <p:cNvSpPr/>
              <p:nvPr>
                <p:custDataLst>
                  <p:tags r:id="rId335"/>
                </p:custDataLst>
              </p:nvPr>
            </p:nvSpPr>
            <p:spPr>
              <a:xfrm>
                <a:off x="9873445" y="5705797"/>
                <a:ext cx="1178014" cy="14691"/>
              </a:xfrm>
              <a:custGeom>
                <a:avLst/>
                <a:gdLst>
                  <a:gd name="connsiteX0" fmla="*/ 1169657 w 1178014"/>
                  <a:gd name="connsiteY0" fmla="*/ 14692 h 14691"/>
                  <a:gd name="connsiteX1" fmla="*/ 714780 w 1178014"/>
                  <a:gd name="connsiteY1" fmla="*/ 13185 h 14691"/>
                  <a:gd name="connsiteX2" fmla="*/ 259902 w 1178014"/>
                  <a:gd name="connsiteY2" fmla="*/ 11678 h 14691"/>
                  <a:gd name="connsiteX3" fmla="*/ 134040 w 1178014"/>
                  <a:gd name="connsiteY3" fmla="*/ 11235 h 14691"/>
                  <a:gd name="connsiteX4" fmla="*/ 69070 w 1178014"/>
                  <a:gd name="connsiteY4" fmla="*/ 10969 h 14691"/>
                  <a:gd name="connsiteX5" fmla="*/ 5962 w 1178014"/>
                  <a:gd name="connsiteY5" fmla="*/ 9551 h 14691"/>
                  <a:gd name="connsiteX6" fmla="*/ 5607 w 1178014"/>
                  <a:gd name="connsiteY6" fmla="*/ 1131 h 14691"/>
                  <a:gd name="connsiteX7" fmla="*/ 60472 w 1178014"/>
                  <a:gd name="connsiteY7" fmla="*/ 156 h 14691"/>
                  <a:gd name="connsiteX8" fmla="*/ 117288 w 1178014"/>
                  <a:gd name="connsiteY8" fmla="*/ 422 h 14691"/>
                  <a:gd name="connsiteX9" fmla="*/ 231007 w 1178014"/>
                  <a:gd name="connsiteY9" fmla="*/ 865 h 14691"/>
                  <a:gd name="connsiteX10" fmla="*/ 458446 w 1178014"/>
                  <a:gd name="connsiteY10" fmla="*/ 1840 h 14691"/>
                  <a:gd name="connsiteX11" fmla="*/ 913324 w 1178014"/>
                  <a:gd name="connsiteY11" fmla="*/ 4056 h 14691"/>
                  <a:gd name="connsiteX12" fmla="*/ 1169214 w 1178014"/>
                  <a:gd name="connsiteY12" fmla="*/ 5119 h 14691"/>
                  <a:gd name="connsiteX13" fmla="*/ 1169657 w 1178014"/>
                  <a:gd name="connsiteY13" fmla="*/ 14692 h 14691"/>
                  <a:gd name="connsiteX14" fmla="*/ 1169657 w 1178014"/>
                  <a:gd name="connsiteY14" fmla="*/ 14692 h 14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78014" h="14691">
                    <a:moveTo>
                      <a:pt x="1169657" y="14692"/>
                    </a:moveTo>
                    <a:cubicBezTo>
                      <a:pt x="1018002" y="14160"/>
                      <a:pt x="866435" y="13451"/>
                      <a:pt x="714780" y="13185"/>
                    </a:cubicBezTo>
                    <a:cubicBezTo>
                      <a:pt x="563213" y="12919"/>
                      <a:pt x="411558" y="12210"/>
                      <a:pt x="259902" y="11678"/>
                    </a:cubicBezTo>
                    <a:cubicBezTo>
                      <a:pt x="217978" y="11501"/>
                      <a:pt x="175965" y="11412"/>
                      <a:pt x="134040" y="11235"/>
                    </a:cubicBezTo>
                    <a:cubicBezTo>
                      <a:pt x="112413" y="11147"/>
                      <a:pt x="90697" y="11058"/>
                      <a:pt x="69070" y="10969"/>
                    </a:cubicBezTo>
                    <a:cubicBezTo>
                      <a:pt x="47975" y="10880"/>
                      <a:pt x="26879" y="11501"/>
                      <a:pt x="5962" y="9551"/>
                    </a:cubicBezTo>
                    <a:cubicBezTo>
                      <a:pt x="-1927" y="8842"/>
                      <a:pt x="-1927" y="1751"/>
                      <a:pt x="5607" y="1131"/>
                    </a:cubicBezTo>
                    <a:cubicBezTo>
                      <a:pt x="23689" y="-465"/>
                      <a:pt x="42036" y="67"/>
                      <a:pt x="60472" y="156"/>
                    </a:cubicBezTo>
                    <a:cubicBezTo>
                      <a:pt x="79440" y="245"/>
                      <a:pt x="98408" y="333"/>
                      <a:pt x="117288" y="422"/>
                    </a:cubicBezTo>
                    <a:cubicBezTo>
                      <a:pt x="155224" y="599"/>
                      <a:pt x="193071" y="776"/>
                      <a:pt x="231007" y="865"/>
                    </a:cubicBezTo>
                    <a:cubicBezTo>
                      <a:pt x="306791" y="1219"/>
                      <a:pt x="382663" y="1485"/>
                      <a:pt x="458446" y="1840"/>
                    </a:cubicBezTo>
                    <a:cubicBezTo>
                      <a:pt x="610101" y="2461"/>
                      <a:pt x="761668" y="3435"/>
                      <a:pt x="913324" y="4056"/>
                    </a:cubicBezTo>
                    <a:cubicBezTo>
                      <a:pt x="998591" y="4410"/>
                      <a:pt x="1083858" y="4765"/>
                      <a:pt x="1169214" y="5119"/>
                    </a:cubicBezTo>
                    <a:cubicBezTo>
                      <a:pt x="1180648" y="5119"/>
                      <a:pt x="1181091" y="14692"/>
                      <a:pt x="1169657" y="14692"/>
                    </a:cubicBezTo>
                    <a:lnTo>
                      <a:pt x="1169657" y="1469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599" name="任意多边形: 形状 598"/>
              <p:cNvSpPr/>
              <p:nvPr>
                <p:custDataLst>
                  <p:tags r:id="rId336"/>
                </p:custDataLst>
              </p:nvPr>
            </p:nvSpPr>
            <p:spPr>
              <a:xfrm>
                <a:off x="6745741" y="5706344"/>
                <a:ext cx="1640012" cy="9553"/>
              </a:xfrm>
              <a:custGeom>
                <a:avLst/>
                <a:gdLst>
                  <a:gd name="connsiteX0" fmla="*/ 1637586 w 1640012"/>
                  <a:gd name="connsiteY0" fmla="*/ 7320 h 9553"/>
                  <a:gd name="connsiteX1" fmla="*/ 1317789 w 1640012"/>
                  <a:gd name="connsiteY1" fmla="*/ 8384 h 9553"/>
                  <a:gd name="connsiteX2" fmla="*/ 997992 w 1640012"/>
                  <a:gd name="connsiteY2" fmla="*/ 9359 h 9553"/>
                  <a:gd name="connsiteX3" fmla="*/ 361501 w 1640012"/>
                  <a:gd name="connsiteY3" fmla="*/ 9004 h 9553"/>
                  <a:gd name="connsiteX4" fmla="*/ 2438 w 1640012"/>
                  <a:gd name="connsiteY4" fmla="*/ 7231 h 9553"/>
                  <a:gd name="connsiteX5" fmla="*/ 2349 w 1640012"/>
                  <a:gd name="connsiteY5" fmla="*/ 2357 h 9553"/>
                  <a:gd name="connsiteX6" fmla="*/ 642032 w 1640012"/>
                  <a:gd name="connsiteY6" fmla="*/ 318 h 9553"/>
                  <a:gd name="connsiteX7" fmla="*/ 1278524 w 1640012"/>
                  <a:gd name="connsiteY7" fmla="*/ 761 h 9553"/>
                  <a:gd name="connsiteX8" fmla="*/ 1637586 w 1640012"/>
                  <a:gd name="connsiteY8" fmla="*/ 2179 h 9553"/>
                  <a:gd name="connsiteX9" fmla="*/ 1637586 w 1640012"/>
                  <a:gd name="connsiteY9" fmla="*/ 7320 h 9553"/>
                  <a:gd name="connsiteX10" fmla="*/ 1637586 w 1640012"/>
                  <a:gd name="connsiteY10" fmla="*/ 7320 h 9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0012" h="9553">
                    <a:moveTo>
                      <a:pt x="1637586" y="7320"/>
                    </a:moveTo>
                    <a:cubicBezTo>
                      <a:pt x="1531046" y="8649"/>
                      <a:pt x="1424329" y="7054"/>
                      <a:pt x="1317789" y="8384"/>
                    </a:cubicBezTo>
                    <a:cubicBezTo>
                      <a:pt x="1211249" y="9713"/>
                      <a:pt x="1104532" y="9270"/>
                      <a:pt x="997992" y="9359"/>
                    </a:cubicBezTo>
                    <a:cubicBezTo>
                      <a:pt x="785887" y="9359"/>
                      <a:pt x="573694" y="9979"/>
                      <a:pt x="361501" y="9004"/>
                    </a:cubicBezTo>
                    <a:cubicBezTo>
                      <a:pt x="241843" y="8472"/>
                      <a:pt x="122185" y="8472"/>
                      <a:pt x="2438" y="7231"/>
                    </a:cubicBezTo>
                    <a:cubicBezTo>
                      <a:pt x="-753" y="7231"/>
                      <a:pt x="-842" y="2357"/>
                      <a:pt x="2349" y="2357"/>
                    </a:cubicBezTo>
                    <a:cubicBezTo>
                      <a:pt x="215518" y="141"/>
                      <a:pt x="428775" y="406"/>
                      <a:pt x="642032" y="318"/>
                    </a:cubicBezTo>
                    <a:cubicBezTo>
                      <a:pt x="854137" y="229"/>
                      <a:pt x="1066330" y="-569"/>
                      <a:pt x="1278524" y="761"/>
                    </a:cubicBezTo>
                    <a:cubicBezTo>
                      <a:pt x="1398182" y="1559"/>
                      <a:pt x="1517840" y="673"/>
                      <a:pt x="1637586" y="2179"/>
                    </a:cubicBezTo>
                    <a:cubicBezTo>
                      <a:pt x="1640777" y="2268"/>
                      <a:pt x="1640866" y="7231"/>
                      <a:pt x="1637586" y="7320"/>
                    </a:cubicBezTo>
                    <a:lnTo>
                      <a:pt x="1637586" y="732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0" name="任意多边形: 形状 599"/>
              <p:cNvSpPr/>
              <p:nvPr>
                <p:custDataLst>
                  <p:tags r:id="rId337"/>
                </p:custDataLst>
              </p:nvPr>
            </p:nvSpPr>
            <p:spPr>
              <a:xfrm>
                <a:off x="7200185" y="5763652"/>
                <a:ext cx="532524" cy="9979"/>
              </a:xfrm>
              <a:custGeom>
                <a:avLst/>
                <a:gdLst>
                  <a:gd name="connsiteX0" fmla="*/ 212 w 532524"/>
                  <a:gd name="connsiteY0" fmla="*/ 4700 h 9979"/>
                  <a:gd name="connsiteX1" fmla="*/ 205669 w 532524"/>
                  <a:gd name="connsiteY1" fmla="*/ 1332 h 9979"/>
                  <a:gd name="connsiteX2" fmla="*/ 411127 w 532524"/>
                  <a:gd name="connsiteY2" fmla="*/ 357 h 9979"/>
                  <a:gd name="connsiteX3" fmla="*/ 468562 w 532524"/>
                  <a:gd name="connsiteY3" fmla="*/ 269 h 9979"/>
                  <a:gd name="connsiteX4" fmla="*/ 528214 w 532524"/>
                  <a:gd name="connsiteY4" fmla="*/ 446 h 9979"/>
                  <a:gd name="connsiteX5" fmla="*/ 528391 w 532524"/>
                  <a:gd name="connsiteY5" fmla="*/ 9221 h 9979"/>
                  <a:gd name="connsiteX6" fmla="*/ 424511 w 532524"/>
                  <a:gd name="connsiteY6" fmla="*/ 9398 h 9979"/>
                  <a:gd name="connsiteX7" fmla="*/ 322846 w 532524"/>
                  <a:gd name="connsiteY7" fmla="*/ 9132 h 9979"/>
                  <a:gd name="connsiteX8" fmla="*/ 117300 w 532524"/>
                  <a:gd name="connsiteY8" fmla="*/ 7359 h 9979"/>
                  <a:gd name="connsiteX9" fmla="*/ 124 w 532524"/>
                  <a:gd name="connsiteY9" fmla="*/ 5055 h 9979"/>
                  <a:gd name="connsiteX10" fmla="*/ 212 w 532524"/>
                  <a:gd name="connsiteY10" fmla="*/ 4700 h 9979"/>
                  <a:gd name="connsiteX11" fmla="*/ 212 w 532524"/>
                  <a:gd name="connsiteY11" fmla="*/ 4700 h 9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2524" h="9979">
                    <a:moveTo>
                      <a:pt x="212" y="4700"/>
                    </a:moveTo>
                    <a:cubicBezTo>
                      <a:pt x="68550" y="2219"/>
                      <a:pt x="137154" y="1953"/>
                      <a:pt x="205669" y="1332"/>
                    </a:cubicBezTo>
                    <a:cubicBezTo>
                      <a:pt x="274185" y="712"/>
                      <a:pt x="342700" y="446"/>
                      <a:pt x="411127" y="357"/>
                    </a:cubicBezTo>
                    <a:cubicBezTo>
                      <a:pt x="430272" y="357"/>
                      <a:pt x="449417" y="357"/>
                      <a:pt x="468562" y="269"/>
                    </a:cubicBezTo>
                    <a:cubicBezTo>
                      <a:pt x="488417" y="269"/>
                      <a:pt x="508360" y="-441"/>
                      <a:pt x="528214" y="446"/>
                    </a:cubicBezTo>
                    <a:cubicBezTo>
                      <a:pt x="533887" y="712"/>
                      <a:pt x="533975" y="8955"/>
                      <a:pt x="528391" y="9221"/>
                    </a:cubicBezTo>
                    <a:cubicBezTo>
                      <a:pt x="494001" y="10816"/>
                      <a:pt x="459078" y="9398"/>
                      <a:pt x="424511" y="9398"/>
                    </a:cubicBezTo>
                    <a:cubicBezTo>
                      <a:pt x="390652" y="9398"/>
                      <a:pt x="356704" y="9310"/>
                      <a:pt x="322846" y="9132"/>
                    </a:cubicBezTo>
                    <a:cubicBezTo>
                      <a:pt x="254330" y="8778"/>
                      <a:pt x="185815" y="8246"/>
                      <a:pt x="117300" y="7359"/>
                    </a:cubicBezTo>
                    <a:cubicBezTo>
                      <a:pt x="78211" y="6827"/>
                      <a:pt x="39212" y="6473"/>
                      <a:pt x="124" y="5055"/>
                    </a:cubicBezTo>
                    <a:cubicBezTo>
                      <a:pt x="-54" y="5055"/>
                      <a:pt x="-54" y="4700"/>
                      <a:pt x="212" y="4700"/>
                    </a:cubicBezTo>
                    <a:lnTo>
                      <a:pt x="212" y="470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1" name="任意多边形: 形状 600"/>
              <p:cNvSpPr/>
              <p:nvPr>
                <p:custDataLst>
                  <p:tags r:id="rId338"/>
                </p:custDataLst>
              </p:nvPr>
            </p:nvSpPr>
            <p:spPr>
              <a:xfrm>
                <a:off x="8799603" y="5775040"/>
                <a:ext cx="1100300" cy="9798"/>
              </a:xfrm>
              <a:custGeom>
                <a:avLst/>
                <a:gdLst>
                  <a:gd name="connsiteX0" fmla="*/ 1099835 w 1100300"/>
                  <a:gd name="connsiteY0" fmla="*/ 5455 h 9798"/>
                  <a:gd name="connsiteX1" fmla="*/ 991700 w 1100300"/>
                  <a:gd name="connsiteY1" fmla="*/ 9090 h 9798"/>
                  <a:gd name="connsiteX2" fmla="*/ 885692 w 1100300"/>
                  <a:gd name="connsiteY2" fmla="*/ 9267 h 9798"/>
                  <a:gd name="connsiteX3" fmla="*/ 671460 w 1100300"/>
                  <a:gd name="connsiteY3" fmla="*/ 9444 h 9798"/>
                  <a:gd name="connsiteX4" fmla="*/ 245211 w 1100300"/>
                  <a:gd name="connsiteY4" fmla="*/ 9798 h 9798"/>
                  <a:gd name="connsiteX5" fmla="*/ 4477 w 1100300"/>
                  <a:gd name="connsiteY5" fmla="*/ 9444 h 9798"/>
                  <a:gd name="connsiteX6" fmla="*/ 4300 w 1100300"/>
                  <a:gd name="connsiteY6" fmla="*/ 403 h 9798"/>
                  <a:gd name="connsiteX7" fmla="*/ 432764 w 1100300"/>
                  <a:gd name="connsiteY7" fmla="*/ 137 h 9798"/>
                  <a:gd name="connsiteX8" fmla="*/ 859012 w 1100300"/>
                  <a:gd name="connsiteY8" fmla="*/ 580 h 9798"/>
                  <a:gd name="connsiteX9" fmla="*/ 978316 w 1100300"/>
                  <a:gd name="connsiteY9" fmla="*/ 669 h 9798"/>
                  <a:gd name="connsiteX10" fmla="*/ 1099835 w 1100300"/>
                  <a:gd name="connsiteY10" fmla="*/ 4392 h 9798"/>
                  <a:gd name="connsiteX11" fmla="*/ 1099835 w 1100300"/>
                  <a:gd name="connsiteY11" fmla="*/ 5455 h 9798"/>
                  <a:gd name="connsiteX12" fmla="*/ 1099835 w 1100300"/>
                  <a:gd name="connsiteY12" fmla="*/ 5455 h 9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0300" h="9798">
                    <a:moveTo>
                      <a:pt x="1099835" y="5455"/>
                    </a:moveTo>
                    <a:cubicBezTo>
                      <a:pt x="1063849" y="7406"/>
                      <a:pt x="1027863" y="8912"/>
                      <a:pt x="991700" y="9090"/>
                    </a:cubicBezTo>
                    <a:cubicBezTo>
                      <a:pt x="956334" y="9355"/>
                      <a:pt x="921057" y="9178"/>
                      <a:pt x="885692" y="9267"/>
                    </a:cubicBezTo>
                    <a:cubicBezTo>
                      <a:pt x="814251" y="9355"/>
                      <a:pt x="742900" y="9355"/>
                      <a:pt x="671460" y="9444"/>
                    </a:cubicBezTo>
                    <a:cubicBezTo>
                      <a:pt x="529377" y="9533"/>
                      <a:pt x="387294" y="9798"/>
                      <a:pt x="245211" y="9798"/>
                    </a:cubicBezTo>
                    <a:cubicBezTo>
                      <a:pt x="164996" y="9798"/>
                      <a:pt x="84692" y="9710"/>
                      <a:pt x="4477" y="9444"/>
                    </a:cubicBezTo>
                    <a:cubicBezTo>
                      <a:pt x="-1373" y="9444"/>
                      <a:pt x="-1550" y="403"/>
                      <a:pt x="4300" y="403"/>
                    </a:cubicBezTo>
                    <a:cubicBezTo>
                      <a:pt x="147092" y="-129"/>
                      <a:pt x="289972" y="-40"/>
                      <a:pt x="432764" y="137"/>
                    </a:cubicBezTo>
                    <a:cubicBezTo>
                      <a:pt x="574847" y="314"/>
                      <a:pt x="716930" y="492"/>
                      <a:pt x="859012" y="580"/>
                    </a:cubicBezTo>
                    <a:cubicBezTo>
                      <a:pt x="898810" y="580"/>
                      <a:pt x="938518" y="580"/>
                      <a:pt x="978316" y="669"/>
                    </a:cubicBezTo>
                    <a:cubicBezTo>
                      <a:pt x="1018822" y="758"/>
                      <a:pt x="1059329" y="2265"/>
                      <a:pt x="1099835" y="4392"/>
                    </a:cubicBezTo>
                    <a:cubicBezTo>
                      <a:pt x="1100456" y="4480"/>
                      <a:pt x="1100456" y="5455"/>
                      <a:pt x="1099835" y="5455"/>
                    </a:cubicBezTo>
                    <a:lnTo>
                      <a:pt x="1099835" y="54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2" name="任意多边形: 形状 601"/>
              <p:cNvSpPr/>
              <p:nvPr>
                <p:custDataLst>
                  <p:tags r:id="rId339"/>
                </p:custDataLst>
              </p:nvPr>
            </p:nvSpPr>
            <p:spPr>
              <a:xfrm>
                <a:off x="8332805" y="5786825"/>
                <a:ext cx="300945" cy="7859"/>
              </a:xfrm>
              <a:custGeom>
                <a:avLst/>
                <a:gdLst>
                  <a:gd name="connsiteX0" fmla="*/ 300740 w 300945"/>
                  <a:gd name="connsiteY0" fmla="*/ 672 h 7859"/>
                  <a:gd name="connsiteX1" fmla="*/ 185248 w 300945"/>
                  <a:gd name="connsiteY1" fmla="*/ 6965 h 7859"/>
                  <a:gd name="connsiteX2" fmla="*/ 68427 w 300945"/>
                  <a:gd name="connsiteY2" fmla="*/ 7497 h 7859"/>
                  <a:gd name="connsiteX3" fmla="*/ 1064 w 300945"/>
                  <a:gd name="connsiteY3" fmla="*/ 4484 h 7859"/>
                  <a:gd name="connsiteX4" fmla="*/ 1064 w 300945"/>
                  <a:gd name="connsiteY4" fmla="*/ 2356 h 7859"/>
                  <a:gd name="connsiteX5" fmla="*/ 117974 w 300945"/>
                  <a:gd name="connsiteY5" fmla="*/ 2179 h 7859"/>
                  <a:gd name="connsiteX6" fmla="*/ 234707 w 300945"/>
                  <a:gd name="connsiteY6" fmla="*/ 849 h 7859"/>
                  <a:gd name="connsiteX7" fmla="*/ 300740 w 300945"/>
                  <a:gd name="connsiteY7" fmla="*/ 140 h 7859"/>
                  <a:gd name="connsiteX8" fmla="*/ 300740 w 300945"/>
                  <a:gd name="connsiteY8" fmla="*/ 672 h 7859"/>
                  <a:gd name="connsiteX9" fmla="*/ 300740 w 300945"/>
                  <a:gd name="connsiteY9" fmla="*/ 672 h 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945" h="7859">
                    <a:moveTo>
                      <a:pt x="300740" y="672"/>
                    </a:moveTo>
                    <a:cubicBezTo>
                      <a:pt x="262627" y="5193"/>
                      <a:pt x="223716" y="5990"/>
                      <a:pt x="185248" y="6965"/>
                    </a:cubicBezTo>
                    <a:cubicBezTo>
                      <a:pt x="146337" y="7940"/>
                      <a:pt x="107426" y="8118"/>
                      <a:pt x="68427" y="7497"/>
                    </a:cubicBezTo>
                    <a:cubicBezTo>
                      <a:pt x="46091" y="7143"/>
                      <a:pt x="23488" y="6522"/>
                      <a:pt x="1064" y="4484"/>
                    </a:cubicBezTo>
                    <a:cubicBezTo>
                      <a:pt x="-355" y="4395"/>
                      <a:pt x="-355" y="2356"/>
                      <a:pt x="1064" y="2356"/>
                    </a:cubicBezTo>
                    <a:cubicBezTo>
                      <a:pt x="39886" y="1027"/>
                      <a:pt x="78974" y="2179"/>
                      <a:pt x="117974" y="2179"/>
                    </a:cubicBezTo>
                    <a:cubicBezTo>
                      <a:pt x="156885" y="2090"/>
                      <a:pt x="195796" y="1647"/>
                      <a:pt x="234707" y="849"/>
                    </a:cubicBezTo>
                    <a:cubicBezTo>
                      <a:pt x="256689" y="406"/>
                      <a:pt x="278670" y="-303"/>
                      <a:pt x="300740" y="140"/>
                    </a:cubicBezTo>
                    <a:cubicBezTo>
                      <a:pt x="300918" y="52"/>
                      <a:pt x="301095" y="672"/>
                      <a:pt x="300740" y="672"/>
                    </a:cubicBezTo>
                    <a:lnTo>
                      <a:pt x="300740" y="67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3" name="任意多边形: 形状 602"/>
              <p:cNvSpPr/>
              <p:nvPr>
                <p:custDataLst>
                  <p:tags r:id="rId340"/>
                </p:custDataLst>
              </p:nvPr>
            </p:nvSpPr>
            <p:spPr>
              <a:xfrm>
                <a:off x="8046135" y="5831019"/>
                <a:ext cx="779761" cy="14776"/>
              </a:xfrm>
              <a:custGeom>
                <a:avLst/>
                <a:gdLst>
                  <a:gd name="connsiteX0" fmla="*/ 779129 w 779761"/>
                  <a:gd name="connsiteY0" fmla="*/ 13560 h 14776"/>
                  <a:gd name="connsiteX1" fmla="*/ 475464 w 779761"/>
                  <a:gd name="connsiteY1" fmla="*/ 14269 h 14776"/>
                  <a:gd name="connsiteX2" fmla="*/ 172774 w 779761"/>
                  <a:gd name="connsiteY2" fmla="*/ 9128 h 14776"/>
                  <a:gd name="connsiteX3" fmla="*/ 1441 w 779761"/>
                  <a:gd name="connsiteY3" fmla="*/ 3013 h 14776"/>
                  <a:gd name="connsiteX4" fmla="*/ 1353 w 779761"/>
                  <a:gd name="connsiteY4" fmla="*/ 88 h 14776"/>
                  <a:gd name="connsiteX5" fmla="*/ 153806 w 779761"/>
                  <a:gd name="connsiteY5" fmla="*/ 1861 h 14776"/>
                  <a:gd name="connsiteX6" fmla="*/ 305195 w 779761"/>
                  <a:gd name="connsiteY6" fmla="*/ 4431 h 14776"/>
                  <a:gd name="connsiteX7" fmla="*/ 607885 w 779761"/>
                  <a:gd name="connsiteY7" fmla="*/ 9306 h 14776"/>
                  <a:gd name="connsiteX8" fmla="*/ 779129 w 779761"/>
                  <a:gd name="connsiteY8" fmla="*/ 12142 h 14776"/>
                  <a:gd name="connsiteX9" fmla="*/ 779129 w 779761"/>
                  <a:gd name="connsiteY9" fmla="*/ 13560 h 14776"/>
                  <a:gd name="connsiteX10" fmla="*/ 779129 w 779761"/>
                  <a:gd name="connsiteY10" fmla="*/ 13560 h 14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9761" h="14776">
                    <a:moveTo>
                      <a:pt x="779129" y="13560"/>
                    </a:moveTo>
                    <a:cubicBezTo>
                      <a:pt x="677908" y="14358"/>
                      <a:pt x="576774" y="15422"/>
                      <a:pt x="475464" y="14269"/>
                    </a:cubicBezTo>
                    <a:cubicBezTo>
                      <a:pt x="374597" y="13206"/>
                      <a:pt x="273641" y="11788"/>
                      <a:pt x="172774" y="9128"/>
                    </a:cubicBezTo>
                    <a:cubicBezTo>
                      <a:pt x="115692" y="7622"/>
                      <a:pt x="58522" y="6558"/>
                      <a:pt x="1441" y="3013"/>
                    </a:cubicBezTo>
                    <a:cubicBezTo>
                      <a:pt x="-420" y="2924"/>
                      <a:pt x="-509" y="177"/>
                      <a:pt x="1353" y="88"/>
                    </a:cubicBezTo>
                    <a:cubicBezTo>
                      <a:pt x="52052" y="-355"/>
                      <a:pt x="103017" y="974"/>
                      <a:pt x="153806" y="1861"/>
                    </a:cubicBezTo>
                    <a:cubicBezTo>
                      <a:pt x="204239" y="2747"/>
                      <a:pt x="254761" y="3633"/>
                      <a:pt x="305195" y="4431"/>
                    </a:cubicBezTo>
                    <a:cubicBezTo>
                      <a:pt x="406062" y="6115"/>
                      <a:pt x="507018" y="7533"/>
                      <a:pt x="607885" y="9306"/>
                    </a:cubicBezTo>
                    <a:cubicBezTo>
                      <a:pt x="664967" y="10281"/>
                      <a:pt x="722048" y="11433"/>
                      <a:pt x="779129" y="12142"/>
                    </a:cubicBezTo>
                    <a:cubicBezTo>
                      <a:pt x="779927" y="12142"/>
                      <a:pt x="780016" y="13472"/>
                      <a:pt x="779129" y="13560"/>
                    </a:cubicBezTo>
                    <a:lnTo>
                      <a:pt x="779129" y="1356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4" name="任意多边形: 形状 603"/>
              <p:cNvSpPr/>
              <p:nvPr>
                <p:custDataLst>
                  <p:tags r:id="rId341"/>
                </p:custDataLst>
              </p:nvPr>
            </p:nvSpPr>
            <p:spPr>
              <a:xfrm>
                <a:off x="10266123" y="5752913"/>
                <a:ext cx="377787" cy="14580"/>
              </a:xfrm>
              <a:custGeom>
                <a:avLst/>
                <a:gdLst>
                  <a:gd name="connsiteX0" fmla="*/ 377588 w 377787"/>
                  <a:gd name="connsiteY0" fmla="*/ 14553 h 14580"/>
                  <a:gd name="connsiteX1" fmla="*/ 230187 w 377787"/>
                  <a:gd name="connsiteY1" fmla="*/ 11716 h 14580"/>
                  <a:gd name="connsiteX2" fmla="*/ 84914 w 377787"/>
                  <a:gd name="connsiteY2" fmla="*/ 6842 h 14580"/>
                  <a:gd name="connsiteX3" fmla="*/ 1242 w 377787"/>
                  <a:gd name="connsiteY3" fmla="*/ 2764 h 14580"/>
                  <a:gd name="connsiteX4" fmla="*/ 1153 w 377787"/>
                  <a:gd name="connsiteY4" fmla="*/ 194 h 14580"/>
                  <a:gd name="connsiteX5" fmla="*/ 74898 w 377787"/>
                  <a:gd name="connsiteY5" fmla="*/ 1523 h 14580"/>
                  <a:gd name="connsiteX6" fmla="*/ 148643 w 377787"/>
                  <a:gd name="connsiteY6" fmla="*/ 3917 h 14580"/>
                  <a:gd name="connsiteX7" fmla="*/ 293916 w 377787"/>
                  <a:gd name="connsiteY7" fmla="*/ 9412 h 14580"/>
                  <a:gd name="connsiteX8" fmla="*/ 377588 w 377787"/>
                  <a:gd name="connsiteY8" fmla="*/ 14021 h 14580"/>
                  <a:gd name="connsiteX9" fmla="*/ 377588 w 377787"/>
                  <a:gd name="connsiteY9" fmla="*/ 14553 h 14580"/>
                  <a:gd name="connsiteX10" fmla="*/ 377588 w 377787"/>
                  <a:gd name="connsiteY10" fmla="*/ 14553 h 14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7787" h="14580">
                    <a:moveTo>
                      <a:pt x="377588" y="14553"/>
                    </a:moveTo>
                    <a:cubicBezTo>
                      <a:pt x="328484" y="14819"/>
                      <a:pt x="279291" y="13134"/>
                      <a:pt x="230187" y="11716"/>
                    </a:cubicBezTo>
                    <a:cubicBezTo>
                      <a:pt x="181792" y="10387"/>
                      <a:pt x="133309" y="8791"/>
                      <a:pt x="84914" y="6842"/>
                    </a:cubicBezTo>
                    <a:cubicBezTo>
                      <a:pt x="57082" y="5689"/>
                      <a:pt x="28985" y="5512"/>
                      <a:pt x="1242" y="2764"/>
                    </a:cubicBezTo>
                    <a:cubicBezTo>
                      <a:pt x="-354" y="2587"/>
                      <a:pt x="-442" y="282"/>
                      <a:pt x="1153" y="194"/>
                    </a:cubicBezTo>
                    <a:cubicBezTo>
                      <a:pt x="25617" y="-515"/>
                      <a:pt x="50346" y="903"/>
                      <a:pt x="74898" y="1523"/>
                    </a:cubicBezTo>
                    <a:cubicBezTo>
                      <a:pt x="99450" y="2232"/>
                      <a:pt x="124091" y="3030"/>
                      <a:pt x="148643" y="3917"/>
                    </a:cubicBezTo>
                    <a:cubicBezTo>
                      <a:pt x="197038" y="5601"/>
                      <a:pt x="245521" y="7462"/>
                      <a:pt x="293916" y="9412"/>
                    </a:cubicBezTo>
                    <a:cubicBezTo>
                      <a:pt x="321837" y="10564"/>
                      <a:pt x="349757" y="11982"/>
                      <a:pt x="377588" y="14021"/>
                    </a:cubicBezTo>
                    <a:cubicBezTo>
                      <a:pt x="377854" y="14109"/>
                      <a:pt x="377854" y="14553"/>
                      <a:pt x="377588" y="14553"/>
                    </a:cubicBezTo>
                    <a:lnTo>
                      <a:pt x="377588" y="1455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5" name="任意多边形: 形状 604"/>
              <p:cNvSpPr/>
              <p:nvPr>
                <p:custDataLst>
                  <p:tags r:id="rId342"/>
                </p:custDataLst>
              </p:nvPr>
            </p:nvSpPr>
            <p:spPr>
              <a:xfrm>
                <a:off x="10184668" y="5780421"/>
                <a:ext cx="124510" cy="3694"/>
              </a:xfrm>
              <a:custGeom>
                <a:avLst/>
                <a:gdLst>
                  <a:gd name="connsiteX0" fmla="*/ 124178 w 124510"/>
                  <a:gd name="connsiteY0" fmla="*/ 2201 h 3694"/>
                  <a:gd name="connsiteX1" fmla="*/ 798 w 124510"/>
                  <a:gd name="connsiteY1" fmla="*/ 2645 h 3694"/>
                  <a:gd name="connsiteX2" fmla="*/ 798 w 124510"/>
                  <a:gd name="connsiteY2" fmla="*/ 1049 h 3694"/>
                  <a:gd name="connsiteX3" fmla="*/ 124178 w 124510"/>
                  <a:gd name="connsiteY3" fmla="*/ 1493 h 3694"/>
                  <a:gd name="connsiteX4" fmla="*/ 124178 w 124510"/>
                  <a:gd name="connsiteY4" fmla="*/ 2201 h 3694"/>
                  <a:gd name="connsiteX5" fmla="*/ 124178 w 124510"/>
                  <a:gd name="connsiteY5" fmla="*/ 2201 h 3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510" h="3694">
                    <a:moveTo>
                      <a:pt x="124178" y="2201"/>
                    </a:moveTo>
                    <a:cubicBezTo>
                      <a:pt x="83229" y="4063"/>
                      <a:pt x="41924" y="4152"/>
                      <a:pt x="798" y="2645"/>
                    </a:cubicBezTo>
                    <a:cubicBezTo>
                      <a:pt x="-266" y="2645"/>
                      <a:pt x="-266" y="1138"/>
                      <a:pt x="798" y="1049"/>
                    </a:cubicBezTo>
                    <a:cubicBezTo>
                      <a:pt x="41836" y="-457"/>
                      <a:pt x="83051" y="-369"/>
                      <a:pt x="124178" y="1493"/>
                    </a:cubicBezTo>
                    <a:cubicBezTo>
                      <a:pt x="124622" y="1581"/>
                      <a:pt x="124622" y="2201"/>
                      <a:pt x="124178" y="2201"/>
                    </a:cubicBezTo>
                    <a:lnTo>
                      <a:pt x="124178" y="22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6" name="任意多边形: 形状 605"/>
              <p:cNvSpPr/>
              <p:nvPr>
                <p:custDataLst>
                  <p:tags r:id="rId343"/>
                </p:custDataLst>
              </p:nvPr>
            </p:nvSpPr>
            <p:spPr>
              <a:xfrm>
                <a:off x="9988219" y="5781297"/>
                <a:ext cx="61545" cy="5227"/>
              </a:xfrm>
              <a:custGeom>
                <a:avLst/>
                <a:gdLst>
                  <a:gd name="connsiteX0" fmla="*/ 61368 w 61545"/>
                  <a:gd name="connsiteY0" fmla="*/ 4162 h 5227"/>
                  <a:gd name="connsiteX1" fmla="*/ 47186 w 61545"/>
                  <a:gd name="connsiteY1" fmla="*/ 5226 h 5227"/>
                  <a:gd name="connsiteX2" fmla="*/ 31321 w 61545"/>
                  <a:gd name="connsiteY2" fmla="*/ 4872 h 5227"/>
                  <a:gd name="connsiteX3" fmla="*/ 919 w 61545"/>
                  <a:gd name="connsiteY3" fmla="*/ 2833 h 5227"/>
                  <a:gd name="connsiteX4" fmla="*/ 1185 w 61545"/>
                  <a:gd name="connsiteY4" fmla="*/ 440 h 5227"/>
                  <a:gd name="connsiteX5" fmla="*/ 31853 w 61545"/>
                  <a:gd name="connsiteY5" fmla="*/ 794 h 5227"/>
                  <a:gd name="connsiteX6" fmla="*/ 47186 w 61545"/>
                  <a:gd name="connsiteY6" fmla="*/ 1592 h 5227"/>
                  <a:gd name="connsiteX7" fmla="*/ 61457 w 61545"/>
                  <a:gd name="connsiteY7" fmla="*/ 3719 h 5227"/>
                  <a:gd name="connsiteX8" fmla="*/ 61368 w 61545"/>
                  <a:gd name="connsiteY8" fmla="*/ 4162 h 5227"/>
                  <a:gd name="connsiteX9" fmla="*/ 61368 w 61545"/>
                  <a:gd name="connsiteY9" fmla="*/ 4162 h 5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545" h="5227">
                    <a:moveTo>
                      <a:pt x="61368" y="4162"/>
                    </a:moveTo>
                    <a:cubicBezTo>
                      <a:pt x="56759" y="5315"/>
                      <a:pt x="51973" y="5226"/>
                      <a:pt x="47186" y="5226"/>
                    </a:cubicBezTo>
                    <a:cubicBezTo>
                      <a:pt x="41868" y="5226"/>
                      <a:pt x="36550" y="4960"/>
                      <a:pt x="31321" y="4872"/>
                    </a:cubicBezTo>
                    <a:cubicBezTo>
                      <a:pt x="21216" y="4606"/>
                      <a:pt x="11023" y="4606"/>
                      <a:pt x="919" y="2833"/>
                    </a:cubicBezTo>
                    <a:cubicBezTo>
                      <a:pt x="-588" y="2567"/>
                      <a:pt x="-56" y="529"/>
                      <a:pt x="1185" y="440"/>
                    </a:cubicBezTo>
                    <a:cubicBezTo>
                      <a:pt x="11289" y="-535"/>
                      <a:pt x="21571" y="351"/>
                      <a:pt x="31853" y="794"/>
                    </a:cubicBezTo>
                    <a:cubicBezTo>
                      <a:pt x="36993" y="1060"/>
                      <a:pt x="42046" y="1237"/>
                      <a:pt x="47186" y="1592"/>
                    </a:cubicBezTo>
                    <a:cubicBezTo>
                      <a:pt x="51973" y="1947"/>
                      <a:pt x="56759" y="2213"/>
                      <a:pt x="61457" y="3719"/>
                    </a:cubicBezTo>
                    <a:cubicBezTo>
                      <a:pt x="61545" y="3897"/>
                      <a:pt x="61634" y="4162"/>
                      <a:pt x="61368" y="4162"/>
                    </a:cubicBezTo>
                    <a:lnTo>
                      <a:pt x="61368" y="416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7" name="任意多边形: 形状 606"/>
              <p:cNvSpPr/>
              <p:nvPr>
                <p:custDataLst>
                  <p:tags r:id="rId344"/>
                </p:custDataLst>
              </p:nvPr>
            </p:nvSpPr>
            <p:spPr>
              <a:xfrm>
                <a:off x="7764296" y="5765871"/>
                <a:ext cx="9541" cy="9838"/>
              </a:xfrm>
              <a:custGeom>
                <a:avLst/>
                <a:gdLst>
                  <a:gd name="connsiteX0" fmla="*/ 4876 w 9541"/>
                  <a:gd name="connsiteY0" fmla="*/ 9838 h 9838"/>
                  <a:gd name="connsiteX1" fmla="*/ 4699 w 9541"/>
                  <a:gd name="connsiteY1" fmla="*/ 0 h 9838"/>
                  <a:gd name="connsiteX2" fmla="*/ 4876 w 9541"/>
                  <a:gd name="connsiteY2" fmla="*/ 9838 h 9838"/>
                  <a:gd name="connsiteX3" fmla="*/ 4876 w 9541"/>
                  <a:gd name="connsiteY3" fmla="*/ 9838 h 9838"/>
                </a:gdLst>
                <a:ahLst/>
                <a:cxnLst>
                  <a:cxn ang="0">
                    <a:pos x="connsiteX0" y="connsiteY0"/>
                  </a:cxn>
                  <a:cxn ang="0">
                    <a:pos x="connsiteX1" y="connsiteY1"/>
                  </a:cxn>
                  <a:cxn ang="0">
                    <a:pos x="connsiteX2" y="connsiteY2"/>
                  </a:cxn>
                  <a:cxn ang="0">
                    <a:pos x="connsiteX3" y="connsiteY3"/>
                  </a:cxn>
                </a:cxnLst>
                <a:rect l="l" t="t" r="r" b="b"/>
                <a:pathLst>
                  <a:path w="9541" h="9838">
                    <a:moveTo>
                      <a:pt x="4876" y="9838"/>
                    </a:moveTo>
                    <a:cubicBezTo>
                      <a:pt x="-1506" y="9838"/>
                      <a:pt x="-1683" y="0"/>
                      <a:pt x="4699" y="0"/>
                    </a:cubicBezTo>
                    <a:cubicBezTo>
                      <a:pt x="10992" y="0"/>
                      <a:pt x="11258" y="9838"/>
                      <a:pt x="4876" y="9838"/>
                    </a:cubicBezTo>
                    <a:lnTo>
                      <a:pt x="4876" y="983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08" name="任意多边形: 形状 607"/>
              <p:cNvSpPr/>
              <p:nvPr>
                <p:custDataLst>
                  <p:tags r:id="rId345"/>
                </p:custDataLst>
              </p:nvPr>
            </p:nvSpPr>
            <p:spPr>
              <a:xfrm>
                <a:off x="7797890" y="5768028"/>
                <a:ext cx="9838" cy="8744"/>
              </a:xfrm>
              <a:custGeom>
                <a:avLst/>
                <a:gdLst>
                  <a:gd name="connsiteX0" fmla="*/ 8509 w 9838"/>
                  <a:gd name="connsiteY0" fmla="*/ 7238 h 8744"/>
                  <a:gd name="connsiteX1" fmla="*/ 8509 w 9838"/>
                  <a:gd name="connsiteY1" fmla="*/ 7238 h 8744"/>
                  <a:gd name="connsiteX2" fmla="*/ 8420 w 9838"/>
                  <a:gd name="connsiteY2" fmla="*/ 7326 h 8744"/>
                  <a:gd name="connsiteX3" fmla="*/ 7534 w 9838"/>
                  <a:gd name="connsiteY3" fmla="*/ 8035 h 8744"/>
                  <a:gd name="connsiteX4" fmla="*/ 7445 w 9838"/>
                  <a:gd name="connsiteY4" fmla="*/ 8124 h 8744"/>
                  <a:gd name="connsiteX5" fmla="*/ 7445 w 9838"/>
                  <a:gd name="connsiteY5" fmla="*/ 8124 h 8744"/>
                  <a:gd name="connsiteX6" fmla="*/ 6382 w 9838"/>
                  <a:gd name="connsiteY6" fmla="*/ 8567 h 8744"/>
                  <a:gd name="connsiteX7" fmla="*/ 6293 w 9838"/>
                  <a:gd name="connsiteY7" fmla="*/ 8567 h 8744"/>
                  <a:gd name="connsiteX8" fmla="*/ 5052 w 9838"/>
                  <a:gd name="connsiteY8" fmla="*/ 8744 h 8744"/>
                  <a:gd name="connsiteX9" fmla="*/ 4964 w 9838"/>
                  <a:gd name="connsiteY9" fmla="*/ 8744 h 8744"/>
                  <a:gd name="connsiteX10" fmla="*/ 4786 w 9838"/>
                  <a:gd name="connsiteY10" fmla="*/ 8744 h 8744"/>
                  <a:gd name="connsiteX11" fmla="*/ 3545 w 9838"/>
                  <a:gd name="connsiteY11" fmla="*/ 8567 h 8744"/>
                  <a:gd name="connsiteX12" fmla="*/ 3457 w 9838"/>
                  <a:gd name="connsiteY12" fmla="*/ 8567 h 8744"/>
                  <a:gd name="connsiteX13" fmla="*/ 2925 w 9838"/>
                  <a:gd name="connsiteY13" fmla="*/ 8301 h 8744"/>
                  <a:gd name="connsiteX14" fmla="*/ 2393 w 9838"/>
                  <a:gd name="connsiteY14" fmla="*/ 8035 h 8744"/>
                  <a:gd name="connsiteX15" fmla="*/ 1418 w 9838"/>
                  <a:gd name="connsiteY15" fmla="*/ 7326 h 8744"/>
                  <a:gd name="connsiteX16" fmla="*/ 709 w 9838"/>
                  <a:gd name="connsiteY16" fmla="*/ 6351 h 8744"/>
                  <a:gd name="connsiteX17" fmla="*/ 177 w 9838"/>
                  <a:gd name="connsiteY17" fmla="*/ 5199 h 8744"/>
                  <a:gd name="connsiteX18" fmla="*/ 0 w 9838"/>
                  <a:gd name="connsiteY18" fmla="*/ 3958 h 8744"/>
                  <a:gd name="connsiteX19" fmla="*/ 89 w 9838"/>
                  <a:gd name="connsiteY19" fmla="*/ 2983 h 8744"/>
                  <a:gd name="connsiteX20" fmla="*/ 709 w 9838"/>
                  <a:gd name="connsiteY20" fmla="*/ 1742 h 8744"/>
                  <a:gd name="connsiteX21" fmla="*/ 1418 w 9838"/>
                  <a:gd name="connsiteY21" fmla="*/ 1033 h 8744"/>
                  <a:gd name="connsiteX22" fmla="*/ 2748 w 9838"/>
                  <a:gd name="connsiteY22" fmla="*/ 413 h 8744"/>
                  <a:gd name="connsiteX23" fmla="*/ 3723 w 9838"/>
                  <a:gd name="connsiteY23" fmla="*/ 324 h 8744"/>
                  <a:gd name="connsiteX24" fmla="*/ 4786 w 9838"/>
                  <a:gd name="connsiteY24" fmla="*/ 501 h 8744"/>
                  <a:gd name="connsiteX25" fmla="*/ 6116 w 9838"/>
                  <a:gd name="connsiteY25" fmla="*/ 1210 h 8744"/>
                  <a:gd name="connsiteX26" fmla="*/ 7091 w 9838"/>
                  <a:gd name="connsiteY26" fmla="*/ 2274 h 8744"/>
                  <a:gd name="connsiteX27" fmla="*/ 7179 w 9838"/>
                  <a:gd name="connsiteY27" fmla="*/ 2362 h 8744"/>
                  <a:gd name="connsiteX28" fmla="*/ 6559 w 9838"/>
                  <a:gd name="connsiteY28" fmla="*/ 1565 h 8744"/>
                  <a:gd name="connsiteX29" fmla="*/ 6648 w 9838"/>
                  <a:gd name="connsiteY29" fmla="*/ 1654 h 8744"/>
                  <a:gd name="connsiteX30" fmla="*/ 5850 w 9838"/>
                  <a:gd name="connsiteY30" fmla="*/ 1033 h 8744"/>
                  <a:gd name="connsiteX31" fmla="*/ 5939 w 9838"/>
                  <a:gd name="connsiteY31" fmla="*/ 1122 h 8744"/>
                  <a:gd name="connsiteX32" fmla="*/ 4964 w 9838"/>
                  <a:gd name="connsiteY32" fmla="*/ 678 h 8744"/>
                  <a:gd name="connsiteX33" fmla="*/ 5141 w 9838"/>
                  <a:gd name="connsiteY33" fmla="*/ 678 h 8744"/>
                  <a:gd name="connsiteX34" fmla="*/ 4077 w 9838"/>
                  <a:gd name="connsiteY34" fmla="*/ 501 h 8744"/>
                  <a:gd name="connsiteX35" fmla="*/ 4254 w 9838"/>
                  <a:gd name="connsiteY35" fmla="*/ 501 h 8744"/>
                  <a:gd name="connsiteX36" fmla="*/ 3191 w 9838"/>
                  <a:gd name="connsiteY36" fmla="*/ 590 h 8744"/>
                  <a:gd name="connsiteX37" fmla="*/ 3457 w 9838"/>
                  <a:gd name="connsiteY37" fmla="*/ 501 h 8744"/>
                  <a:gd name="connsiteX38" fmla="*/ 2482 w 9838"/>
                  <a:gd name="connsiteY38" fmla="*/ 856 h 8744"/>
                  <a:gd name="connsiteX39" fmla="*/ 2836 w 9838"/>
                  <a:gd name="connsiteY39" fmla="*/ 678 h 8744"/>
                  <a:gd name="connsiteX40" fmla="*/ 1950 w 9838"/>
                  <a:gd name="connsiteY40" fmla="*/ 1299 h 8744"/>
                  <a:gd name="connsiteX41" fmla="*/ 2039 w 9838"/>
                  <a:gd name="connsiteY41" fmla="*/ 1210 h 8744"/>
                  <a:gd name="connsiteX42" fmla="*/ 2482 w 9838"/>
                  <a:gd name="connsiteY42" fmla="*/ 856 h 8744"/>
                  <a:gd name="connsiteX43" fmla="*/ 3457 w 9838"/>
                  <a:gd name="connsiteY43" fmla="*/ 324 h 8744"/>
                  <a:gd name="connsiteX44" fmla="*/ 3989 w 9838"/>
                  <a:gd name="connsiteY44" fmla="*/ 146 h 8744"/>
                  <a:gd name="connsiteX45" fmla="*/ 3014 w 9838"/>
                  <a:gd name="connsiteY45" fmla="*/ 590 h 8744"/>
                  <a:gd name="connsiteX46" fmla="*/ 3279 w 9838"/>
                  <a:gd name="connsiteY46" fmla="*/ 501 h 8744"/>
                  <a:gd name="connsiteX47" fmla="*/ 4875 w 9838"/>
                  <a:gd name="connsiteY47" fmla="*/ 58 h 8744"/>
                  <a:gd name="connsiteX48" fmla="*/ 6559 w 9838"/>
                  <a:gd name="connsiteY48" fmla="*/ 146 h 8744"/>
                  <a:gd name="connsiteX49" fmla="*/ 7623 w 9838"/>
                  <a:gd name="connsiteY49" fmla="*/ 590 h 8744"/>
                  <a:gd name="connsiteX50" fmla="*/ 8864 w 9838"/>
                  <a:gd name="connsiteY50" fmla="*/ 1742 h 8744"/>
                  <a:gd name="connsiteX51" fmla="*/ 9395 w 9838"/>
                  <a:gd name="connsiteY51" fmla="*/ 2717 h 8744"/>
                  <a:gd name="connsiteX52" fmla="*/ 9839 w 9838"/>
                  <a:gd name="connsiteY52" fmla="*/ 4313 h 8744"/>
                  <a:gd name="connsiteX53" fmla="*/ 9750 w 9838"/>
                  <a:gd name="connsiteY53" fmla="*/ 5465 h 8744"/>
                  <a:gd name="connsiteX54" fmla="*/ 8509 w 9838"/>
                  <a:gd name="connsiteY54" fmla="*/ 7238 h 8744"/>
                  <a:gd name="connsiteX55" fmla="*/ 8509 w 9838"/>
                  <a:gd name="connsiteY55" fmla="*/ 7238 h 8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9838" h="8744">
                    <a:moveTo>
                      <a:pt x="8509" y="7238"/>
                    </a:moveTo>
                    <a:cubicBezTo>
                      <a:pt x="8509" y="7238"/>
                      <a:pt x="8420" y="7326"/>
                      <a:pt x="8509" y="7238"/>
                    </a:cubicBezTo>
                    <a:cubicBezTo>
                      <a:pt x="8420" y="7326"/>
                      <a:pt x="8420" y="7326"/>
                      <a:pt x="8420" y="7326"/>
                    </a:cubicBezTo>
                    <a:cubicBezTo>
                      <a:pt x="8154" y="7592"/>
                      <a:pt x="7800" y="7770"/>
                      <a:pt x="7534" y="8035"/>
                    </a:cubicBezTo>
                    <a:cubicBezTo>
                      <a:pt x="7534" y="8035"/>
                      <a:pt x="7445" y="8035"/>
                      <a:pt x="7445" y="8124"/>
                    </a:cubicBezTo>
                    <a:cubicBezTo>
                      <a:pt x="7445" y="8124"/>
                      <a:pt x="7445" y="8124"/>
                      <a:pt x="7445" y="8124"/>
                    </a:cubicBezTo>
                    <a:cubicBezTo>
                      <a:pt x="7445" y="8124"/>
                      <a:pt x="6470" y="8567"/>
                      <a:pt x="6382" y="8567"/>
                    </a:cubicBezTo>
                    <a:cubicBezTo>
                      <a:pt x="6382" y="8567"/>
                      <a:pt x="6382" y="8567"/>
                      <a:pt x="6293" y="8567"/>
                    </a:cubicBezTo>
                    <a:cubicBezTo>
                      <a:pt x="5850" y="8656"/>
                      <a:pt x="5495" y="8656"/>
                      <a:pt x="5052" y="8744"/>
                    </a:cubicBezTo>
                    <a:cubicBezTo>
                      <a:pt x="5052" y="8744"/>
                      <a:pt x="4964" y="8744"/>
                      <a:pt x="4964" y="8744"/>
                    </a:cubicBezTo>
                    <a:cubicBezTo>
                      <a:pt x="4875" y="8744"/>
                      <a:pt x="4786" y="8744"/>
                      <a:pt x="4786" y="8744"/>
                    </a:cubicBezTo>
                    <a:cubicBezTo>
                      <a:pt x="4343" y="8656"/>
                      <a:pt x="3900" y="8656"/>
                      <a:pt x="3545" y="8567"/>
                    </a:cubicBezTo>
                    <a:cubicBezTo>
                      <a:pt x="3545" y="8567"/>
                      <a:pt x="3457" y="8567"/>
                      <a:pt x="3457" y="8567"/>
                    </a:cubicBezTo>
                    <a:cubicBezTo>
                      <a:pt x="3279" y="8478"/>
                      <a:pt x="3102" y="8390"/>
                      <a:pt x="2925" y="8301"/>
                    </a:cubicBezTo>
                    <a:cubicBezTo>
                      <a:pt x="2748" y="8213"/>
                      <a:pt x="2570" y="8124"/>
                      <a:pt x="2393" y="8035"/>
                    </a:cubicBezTo>
                    <a:cubicBezTo>
                      <a:pt x="2039" y="7858"/>
                      <a:pt x="1684" y="7503"/>
                      <a:pt x="1418" y="7326"/>
                    </a:cubicBezTo>
                    <a:cubicBezTo>
                      <a:pt x="1152" y="7060"/>
                      <a:pt x="886" y="6706"/>
                      <a:pt x="709" y="6351"/>
                    </a:cubicBezTo>
                    <a:cubicBezTo>
                      <a:pt x="443" y="5997"/>
                      <a:pt x="354" y="5642"/>
                      <a:pt x="177" y="5199"/>
                    </a:cubicBezTo>
                    <a:cubicBezTo>
                      <a:pt x="89" y="4756"/>
                      <a:pt x="0" y="4401"/>
                      <a:pt x="0" y="3958"/>
                    </a:cubicBezTo>
                    <a:cubicBezTo>
                      <a:pt x="0" y="3603"/>
                      <a:pt x="89" y="3249"/>
                      <a:pt x="89" y="2983"/>
                    </a:cubicBezTo>
                    <a:cubicBezTo>
                      <a:pt x="177" y="2451"/>
                      <a:pt x="443" y="2097"/>
                      <a:pt x="709" y="1742"/>
                    </a:cubicBezTo>
                    <a:cubicBezTo>
                      <a:pt x="886" y="1476"/>
                      <a:pt x="1064" y="1210"/>
                      <a:pt x="1418" y="1033"/>
                    </a:cubicBezTo>
                    <a:cubicBezTo>
                      <a:pt x="1773" y="678"/>
                      <a:pt x="2216" y="501"/>
                      <a:pt x="2748" y="413"/>
                    </a:cubicBezTo>
                    <a:cubicBezTo>
                      <a:pt x="3102" y="413"/>
                      <a:pt x="3457" y="324"/>
                      <a:pt x="3723" y="324"/>
                    </a:cubicBezTo>
                    <a:cubicBezTo>
                      <a:pt x="4077" y="413"/>
                      <a:pt x="4432" y="413"/>
                      <a:pt x="4786" y="501"/>
                    </a:cubicBezTo>
                    <a:cubicBezTo>
                      <a:pt x="5318" y="590"/>
                      <a:pt x="5761" y="856"/>
                      <a:pt x="6116" y="1210"/>
                    </a:cubicBezTo>
                    <a:cubicBezTo>
                      <a:pt x="6559" y="1476"/>
                      <a:pt x="6914" y="1831"/>
                      <a:pt x="7091" y="2274"/>
                    </a:cubicBezTo>
                    <a:cubicBezTo>
                      <a:pt x="7091" y="2274"/>
                      <a:pt x="7179" y="2362"/>
                      <a:pt x="7179" y="2362"/>
                    </a:cubicBezTo>
                    <a:cubicBezTo>
                      <a:pt x="7002" y="2097"/>
                      <a:pt x="6736" y="1831"/>
                      <a:pt x="6559" y="1565"/>
                    </a:cubicBezTo>
                    <a:cubicBezTo>
                      <a:pt x="6559" y="1565"/>
                      <a:pt x="6648" y="1654"/>
                      <a:pt x="6648" y="1654"/>
                    </a:cubicBezTo>
                    <a:cubicBezTo>
                      <a:pt x="6382" y="1476"/>
                      <a:pt x="6116" y="1210"/>
                      <a:pt x="5850" y="1033"/>
                    </a:cubicBezTo>
                    <a:cubicBezTo>
                      <a:pt x="5850" y="1033"/>
                      <a:pt x="5939" y="1122"/>
                      <a:pt x="5939" y="1122"/>
                    </a:cubicBezTo>
                    <a:cubicBezTo>
                      <a:pt x="5584" y="944"/>
                      <a:pt x="5318" y="856"/>
                      <a:pt x="4964" y="678"/>
                    </a:cubicBezTo>
                    <a:cubicBezTo>
                      <a:pt x="5052" y="678"/>
                      <a:pt x="5052" y="678"/>
                      <a:pt x="5141" y="678"/>
                    </a:cubicBezTo>
                    <a:cubicBezTo>
                      <a:pt x="4786" y="590"/>
                      <a:pt x="4432" y="590"/>
                      <a:pt x="4077" y="501"/>
                    </a:cubicBezTo>
                    <a:cubicBezTo>
                      <a:pt x="4166" y="501"/>
                      <a:pt x="4166" y="501"/>
                      <a:pt x="4254" y="501"/>
                    </a:cubicBezTo>
                    <a:cubicBezTo>
                      <a:pt x="3900" y="501"/>
                      <a:pt x="3545" y="590"/>
                      <a:pt x="3191" y="590"/>
                    </a:cubicBezTo>
                    <a:cubicBezTo>
                      <a:pt x="3279" y="590"/>
                      <a:pt x="3368" y="590"/>
                      <a:pt x="3457" y="501"/>
                    </a:cubicBezTo>
                    <a:cubicBezTo>
                      <a:pt x="3102" y="590"/>
                      <a:pt x="2836" y="767"/>
                      <a:pt x="2482" y="856"/>
                    </a:cubicBezTo>
                    <a:cubicBezTo>
                      <a:pt x="2570" y="767"/>
                      <a:pt x="2659" y="767"/>
                      <a:pt x="2836" y="678"/>
                    </a:cubicBezTo>
                    <a:cubicBezTo>
                      <a:pt x="2570" y="856"/>
                      <a:pt x="2304" y="1122"/>
                      <a:pt x="1950" y="1299"/>
                    </a:cubicBezTo>
                    <a:cubicBezTo>
                      <a:pt x="1950" y="1299"/>
                      <a:pt x="2039" y="1210"/>
                      <a:pt x="2039" y="1210"/>
                    </a:cubicBezTo>
                    <a:cubicBezTo>
                      <a:pt x="2216" y="1122"/>
                      <a:pt x="2304" y="1033"/>
                      <a:pt x="2482" y="856"/>
                    </a:cubicBezTo>
                    <a:cubicBezTo>
                      <a:pt x="3014" y="413"/>
                      <a:pt x="2748" y="590"/>
                      <a:pt x="3457" y="324"/>
                    </a:cubicBezTo>
                    <a:cubicBezTo>
                      <a:pt x="3634" y="235"/>
                      <a:pt x="3811" y="146"/>
                      <a:pt x="3989" y="146"/>
                    </a:cubicBezTo>
                    <a:cubicBezTo>
                      <a:pt x="3634" y="324"/>
                      <a:pt x="3279" y="413"/>
                      <a:pt x="3014" y="590"/>
                    </a:cubicBezTo>
                    <a:cubicBezTo>
                      <a:pt x="3102" y="590"/>
                      <a:pt x="3191" y="501"/>
                      <a:pt x="3279" y="501"/>
                    </a:cubicBezTo>
                    <a:cubicBezTo>
                      <a:pt x="3723" y="235"/>
                      <a:pt x="4254" y="58"/>
                      <a:pt x="4875" y="58"/>
                    </a:cubicBezTo>
                    <a:cubicBezTo>
                      <a:pt x="5407" y="-30"/>
                      <a:pt x="6027" y="-30"/>
                      <a:pt x="6559" y="146"/>
                    </a:cubicBezTo>
                    <a:cubicBezTo>
                      <a:pt x="6914" y="324"/>
                      <a:pt x="7268" y="413"/>
                      <a:pt x="7623" y="590"/>
                    </a:cubicBezTo>
                    <a:cubicBezTo>
                      <a:pt x="8154" y="856"/>
                      <a:pt x="8509" y="1210"/>
                      <a:pt x="8864" y="1742"/>
                    </a:cubicBezTo>
                    <a:cubicBezTo>
                      <a:pt x="9129" y="2008"/>
                      <a:pt x="9307" y="2362"/>
                      <a:pt x="9395" y="2717"/>
                    </a:cubicBezTo>
                    <a:cubicBezTo>
                      <a:pt x="9661" y="3249"/>
                      <a:pt x="9839" y="3781"/>
                      <a:pt x="9839" y="4313"/>
                    </a:cubicBezTo>
                    <a:cubicBezTo>
                      <a:pt x="9839" y="4667"/>
                      <a:pt x="9750" y="5022"/>
                      <a:pt x="9750" y="5465"/>
                    </a:cubicBezTo>
                    <a:cubicBezTo>
                      <a:pt x="9395" y="6085"/>
                      <a:pt x="9041" y="6706"/>
                      <a:pt x="8509" y="7238"/>
                    </a:cubicBezTo>
                    <a:lnTo>
                      <a:pt x="8509" y="723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09" name="图形 232"/>
            <p:cNvGrpSpPr/>
            <p:nvPr/>
          </p:nvGrpSpPr>
          <p:grpSpPr>
            <a:xfrm>
              <a:off x="8261653" y="2070471"/>
              <a:ext cx="1647509" cy="806182"/>
              <a:chOff x="8261653" y="2070471"/>
              <a:chExt cx="1647509" cy="806182"/>
            </a:xfrm>
          </p:grpSpPr>
          <p:sp>
            <p:nvSpPr>
              <p:cNvPr id="610" name="任意多边形: 形状 609"/>
              <p:cNvSpPr/>
              <p:nvPr>
                <p:custDataLst>
                  <p:tags r:id="rId346"/>
                </p:custDataLst>
              </p:nvPr>
            </p:nvSpPr>
            <p:spPr>
              <a:xfrm>
                <a:off x="8317097" y="2638632"/>
                <a:ext cx="1448871" cy="235943"/>
              </a:xfrm>
              <a:custGeom>
                <a:avLst/>
                <a:gdLst>
                  <a:gd name="connsiteX0" fmla="*/ 20228 w 1448871"/>
                  <a:gd name="connsiteY0" fmla="*/ 2836 h 235943"/>
                  <a:gd name="connsiteX1" fmla="*/ 3210 w 1448871"/>
                  <a:gd name="connsiteY1" fmla="*/ 152985 h 235943"/>
                  <a:gd name="connsiteX2" fmla="*/ 20406 w 1448871"/>
                  <a:gd name="connsiteY2" fmla="*/ 231693 h 235943"/>
                  <a:gd name="connsiteX3" fmla="*/ 826014 w 1448871"/>
                  <a:gd name="connsiteY3" fmla="*/ 230630 h 235943"/>
                  <a:gd name="connsiteX4" fmla="*/ 1434940 w 1448871"/>
                  <a:gd name="connsiteY4" fmla="*/ 234086 h 235943"/>
                  <a:gd name="connsiteX5" fmla="*/ 1447172 w 1448871"/>
                  <a:gd name="connsiteY5" fmla="*/ 91649 h 235943"/>
                  <a:gd name="connsiteX6" fmla="*/ 1431484 w 1448871"/>
                  <a:gd name="connsiteY6" fmla="*/ 0 h 235943"/>
                  <a:gd name="connsiteX7" fmla="*/ 517385 w 1448871"/>
                  <a:gd name="connsiteY7" fmla="*/ 0 h 235943"/>
                  <a:gd name="connsiteX8" fmla="*/ 20228 w 1448871"/>
                  <a:gd name="connsiteY8" fmla="*/ 2836 h 235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8871" h="235943">
                    <a:moveTo>
                      <a:pt x="20228" y="2836"/>
                    </a:moveTo>
                    <a:cubicBezTo>
                      <a:pt x="-4058" y="47420"/>
                      <a:pt x="-1753" y="119392"/>
                      <a:pt x="3210" y="152985"/>
                    </a:cubicBezTo>
                    <a:cubicBezTo>
                      <a:pt x="8263" y="186578"/>
                      <a:pt x="20406" y="231693"/>
                      <a:pt x="20406" y="231693"/>
                    </a:cubicBezTo>
                    <a:lnTo>
                      <a:pt x="826014" y="230630"/>
                    </a:lnTo>
                    <a:cubicBezTo>
                      <a:pt x="826014" y="230630"/>
                      <a:pt x="1434763" y="239759"/>
                      <a:pt x="1434940" y="234086"/>
                    </a:cubicBezTo>
                    <a:cubicBezTo>
                      <a:pt x="1435206" y="228325"/>
                      <a:pt x="1454617" y="136676"/>
                      <a:pt x="1447172" y="91649"/>
                    </a:cubicBezTo>
                    <a:cubicBezTo>
                      <a:pt x="1439727" y="46622"/>
                      <a:pt x="1431484" y="0"/>
                      <a:pt x="1431484" y="0"/>
                    </a:cubicBezTo>
                    <a:lnTo>
                      <a:pt x="517385" y="0"/>
                    </a:lnTo>
                    <a:lnTo>
                      <a:pt x="20228" y="2836"/>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1" name="任意多边形: 形状 610"/>
              <p:cNvSpPr/>
              <p:nvPr>
                <p:custDataLst>
                  <p:tags r:id="rId347"/>
                </p:custDataLst>
              </p:nvPr>
            </p:nvSpPr>
            <p:spPr>
              <a:xfrm>
                <a:off x="8334001" y="2634262"/>
                <a:ext cx="1193689" cy="53042"/>
              </a:xfrm>
              <a:custGeom>
                <a:avLst/>
                <a:gdLst>
                  <a:gd name="connsiteX0" fmla="*/ 2172 w 1193689"/>
                  <a:gd name="connsiteY0" fmla="*/ 24844 h 53042"/>
                  <a:gd name="connsiteX1" fmla="*/ 52872 w 1193689"/>
                  <a:gd name="connsiteY1" fmla="*/ 33353 h 53042"/>
                  <a:gd name="connsiteX2" fmla="*/ 110130 w 1193689"/>
                  <a:gd name="connsiteY2" fmla="*/ 33619 h 53042"/>
                  <a:gd name="connsiteX3" fmla="*/ 226863 w 1193689"/>
                  <a:gd name="connsiteY3" fmla="*/ 34151 h 53042"/>
                  <a:gd name="connsiteX4" fmla="*/ 455720 w 1193689"/>
                  <a:gd name="connsiteY4" fmla="*/ 38494 h 53042"/>
                  <a:gd name="connsiteX5" fmla="*/ 915561 w 1193689"/>
                  <a:gd name="connsiteY5" fmla="*/ 47446 h 53042"/>
                  <a:gd name="connsiteX6" fmla="*/ 1043108 w 1193689"/>
                  <a:gd name="connsiteY6" fmla="*/ 50549 h 53042"/>
                  <a:gd name="connsiteX7" fmla="*/ 1109053 w 1193689"/>
                  <a:gd name="connsiteY7" fmla="*/ 52233 h 53042"/>
                  <a:gd name="connsiteX8" fmla="*/ 1139809 w 1193689"/>
                  <a:gd name="connsiteY8" fmla="*/ 53030 h 53042"/>
                  <a:gd name="connsiteX9" fmla="*/ 1175086 w 1193689"/>
                  <a:gd name="connsiteY9" fmla="*/ 49928 h 53042"/>
                  <a:gd name="connsiteX10" fmla="*/ 1193522 w 1193689"/>
                  <a:gd name="connsiteY10" fmla="*/ 33531 h 53042"/>
                  <a:gd name="connsiteX11" fmla="*/ 1180759 w 1193689"/>
                  <a:gd name="connsiteY11" fmla="*/ 13676 h 53042"/>
                  <a:gd name="connsiteX12" fmla="*/ 1123146 w 1193689"/>
                  <a:gd name="connsiteY12" fmla="*/ 8092 h 53042"/>
                  <a:gd name="connsiteX13" fmla="*/ 1065976 w 1193689"/>
                  <a:gd name="connsiteY13" fmla="*/ 7029 h 53042"/>
                  <a:gd name="connsiteX14" fmla="*/ 949420 w 1193689"/>
                  <a:gd name="connsiteY14" fmla="*/ 4901 h 53042"/>
                  <a:gd name="connsiteX15" fmla="*/ 718436 w 1193689"/>
                  <a:gd name="connsiteY15" fmla="*/ 1179 h 53042"/>
                  <a:gd name="connsiteX16" fmla="*/ 256113 w 1193689"/>
                  <a:gd name="connsiteY16" fmla="*/ 2331 h 53042"/>
                  <a:gd name="connsiteX17" fmla="*/ 128389 w 1193689"/>
                  <a:gd name="connsiteY17" fmla="*/ 4547 h 53042"/>
                  <a:gd name="connsiteX18" fmla="*/ 62267 w 1193689"/>
                  <a:gd name="connsiteY18" fmla="*/ 6054 h 53042"/>
                  <a:gd name="connsiteX19" fmla="*/ 2349 w 1193689"/>
                  <a:gd name="connsiteY19" fmla="*/ 16690 h 53042"/>
                  <a:gd name="connsiteX20" fmla="*/ 2172 w 1193689"/>
                  <a:gd name="connsiteY20" fmla="*/ 24844 h 53042"/>
                  <a:gd name="connsiteX21" fmla="*/ 2172 w 1193689"/>
                  <a:gd name="connsiteY21" fmla="*/ 24844 h 5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93689" h="53042">
                    <a:moveTo>
                      <a:pt x="2172" y="24844"/>
                    </a:moveTo>
                    <a:cubicBezTo>
                      <a:pt x="17240" y="34772"/>
                      <a:pt x="34967" y="32910"/>
                      <a:pt x="52872" y="33353"/>
                    </a:cubicBezTo>
                    <a:cubicBezTo>
                      <a:pt x="71928" y="33797"/>
                      <a:pt x="91074" y="33531"/>
                      <a:pt x="110130" y="33619"/>
                    </a:cubicBezTo>
                    <a:cubicBezTo>
                      <a:pt x="149041" y="33619"/>
                      <a:pt x="187952" y="33797"/>
                      <a:pt x="226863" y="34151"/>
                    </a:cubicBezTo>
                    <a:cubicBezTo>
                      <a:pt x="303178" y="34860"/>
                      <a:pt x="379405" y="37253"/>
                      <a:pt x="455720" y="38494"/>
                    </a:cubicBezTo>
                    <a:cubicBezTo>
                      <a:pt x="609060" y="40976"/>
                      <a:pt x="762311" y="43901"/>
                      <a:pt x="915561" y="47446"/>
                    </a:cubicBezTo>
                    <a:cubicBezTo>
                      <a:pt x="958106" y="48421"/>
                      <a:pt x="1000563" y="49485"/>
                      <a:pt x="1043108" y="50549"/>
                    </a:cubicBezTo>
                    <a:cubicBezTo>
                      <a:pt x="1065090" y="51080"/>
                      <a:pt x="1087071" y="51701"/>
                      <a:pt x="1109053" y="52233"/>
                    </a:cubicBezTo>
                    <a:cubicBezTo>
                      <a:pt x="1119334" y="52499"/>
                      <a:pt x="1129616" y="52853"/>
                      <a:pt x="1139809" y="53030"/>
                    </a:cubicBezTo>
                    <a:cubicBezTo>
                      <a:pt x="1151686" y="53208"/>
                      <a:pt x="1163209" y="51346"/>
                      <a:pt x="1175086" y="49928"/>
                    </a:cubicBezTo>
                    <a:cubicBezTo>
                      <a:pt x="1184216" y="48865"/>
                      <a:pt x="1192193" y="43192"/>
                      <a:pt x="1193522" y="33531"/>
                    </a:cubicBezTo>
                    <a:cubicBezTo>
                      <a:pt x="1194675" y="25110"/>
                      <a:pt x="1189800" y="15183"/>
                      <a:pt x="1180759" y="13676"/>
                    </a:cubicBezTo>
                    <a:cubicBezTo>
                      <a:pt x="1161436" y="10485"/>
                      <a:pt x="1142912" y="8447"/>
                      <a:pt x="1123146" y="8092"/>
                    </a:cubicBezTo>
                    <a:cubicBezTo>
                      <a:pt x="1104089" y="7738"/>
                      <a:pt x="1085033" y="7383"/>
                      <a:pt x="1065976" y="7029"/>
                    </a:cubicBezTo>
                    <a:cubicBezTo>
                      <a:pt x="1027154" y="6319"/>
                      <a:pt x="988242" y="5610"/>
                      <a:pt x="949420" y="4901"/>
                    </a:cubicBezTo>
                    <a:cubicBezTo>
                      <a:pt x="872396" y="3483"/>
                      <a:pt x="795460" y="2242"/>
                      <a:pt x="718436" y="1179"/>
                    </a:cubicBezTo>
                    <a:cubicBezTo>
                      <a:pt x="564387" y="-949"/>
                      <a:pt x="410339" y="26"/>
                      <a:pt x="256113" y="2331"/>
                    </a:cubicBezTo>
                    <a:cubicBezTo>
                      <a:pt x="213568" y="2951"/>
                      <a:pt x="170934" y="3660"/>
                      <a:pt x="128389" y="4547"/>
                    </a:cubicBezTo>
                    <a:cubicBezTo>
                      <a:pt x="106408" y="4990"/>
                      <a:pt x="84337" y="5167"/>
                      <a:pt x="62267" y="6054"/>
                    </a:cubicBezTo>
                    <a:cubicBezTo>
                      <a:pt x="42235" y="6851"/>
                      <a:pt x="19899" y="4901"/>
                      <a:pt x="2349" y="16690"/>
                    </a:cubicBezTo>
                    <a:cubicBezTo>
                      <a:pt x="-753" y="18728"/>
                      <a:pt x="-753" y="22806"/>
                      <a:pt x="2172" y="24844"/>
                    </a:cubicBezTo>
                    <a:lnTo>
                      <a:pt x="2172" y="24844"/>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2" name="任意多边形: 形状 611"/>
              <p:cNvSpPr/>
              <p:nvPr>
                <p:custDataLst>
                  <p:tags r:id="rId348"/>
                </p:custDataLst>
              </p:nvPr>
            </p:nvSpPr>
            <p:spPr>
              <a:xfrm>
                <a:off x="8334976" y="2864540"/>
                <a:ext cx="1413427" cy="9646"/>
              </a:xfrm>
              <a:custGeom>
                <a:avLst/>
                <a:gdLst>
                  <a:gd name="connsiteX0" fmla="*/ 2704 w 1413427"/>
                  <a:gd name="connsiteY0" fmla="*/ 7735 h 9646"/>
                  <a:gd name="connsiteX1" fmla="*/ 72903 w 1413427"/>
                  <a:gd name="connsiteY1" fmla="*/ 9596 h 9646"/>
                  <a:gd name="connsiteX2" fmla="*/ 140266 w 1413427"/>
                  <a:gd name="connsiteY2" fmla="*/ 9596 h 9646"/>
                  <a:gd name="connsiteX3" fmla="*/ 277828 w 1413427"/>
                  <a:gd name="connsiteY3" fmla="*/ 9596 h 9646"/>
                  <a:gd name="connsiteX4" fmla="*/ 552953 w 1413427"/>
                  <a:gd name="connsiteY4" fmla="*/ 9596 h 9646"/>
                  <a:gd name="connsiteX5" fmla="*/ 1100455 w 1413427"/>
                  <a:gd name="connsiteY5" fmla="*/ 9242 h 9646"/>
                  <a:gd name="connsiteX6" fmla="*/ 1409350 w 1413427"/>
                  <a:gd name="connsiteY6" fmla="*/ 8976 h 9646"/>
                  <a:gd name="connsiteX7" fmla="*/ 1409527 w 1413427"/>
                  <a:gd name="connsiteY7" fmla="*/ 733 h 9646"/>
                  <a:gd name="connsiteX8" fmla="*/ 859189 w 1413427"/>
                  <a:gd name="connsiteY8" fmla="*/ 201 h 9646"/>
                  <a:gd name="connsiteX9" fmla="*/ 311687 w 1413427"/>
                  <a:gd name="connsiteY9" fmla="*/ 112 h 9646"/>
                  <a:gd name="connsiteX10" fmla="*/ 157284 w 1413427"/>
                  <a:gd name="connsiteY10" fmla="*/ 112 h 9646"/>
                  <a:gd name="connsiteX11" fmla="*/ 81501 w 1413427"/>
                  <a:gd name="connsiteY11" fmla="*/ 112 h 9646"/>
                  <a:gd name="connsiteX12" fmla="*/ 2881 w 1413427"/>
                  <a:gd name="connsiteY12" fmla="*/ 1973 h 9646"/>
                  <a:gd name="connsiteX13" fmla="*/ 2704 w 1413427"/>
                  <a:gd name="connsiteY13" fmla="*/ 7735 h 9646"/>
                  <a:gd name="connsiteX14" fmla="*/ 2704 w 1413427"/>
                  <a:gd name="connsiteY14" fmla="*/ 7735 h 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13427" h="9646">
                    <a:moveTo>
                      <a:pt x="2704" y="7735"/>
                    </a:moveTo>
                    <a:cubicBezTo>
                      <a:pt x="25926" y="10128"/>
                      <a:pt x="49415" y="9596"/>
                      <a:pt x="72903" y="9596"/>
                    </a:cubicBezTo>
                    <a:cubicBezTo>
                      <a:pt x="95328" y="9596"/>
                      <a:pt x="117841" y="9596"/>
                      <a:pt x="140266" y="9596"/>
                    </a:cubicBezTo>
                    <a:cubicBezTo>
                      <a:pt x="186091" y="9596"/>
                      <a:pt x="232004" y="9596"/>
                      <a:pt x="277828" y="9596"/>
                    </a:cubicBezTo>
                    <a:cubicBezTo>
                      <a:pt x="369566" y="9596"/>
                      <a:pt x="461304" y="9596"/>
                      <a:pt x="552953" y="9596"/>
                    </a:cubicBezTo>
                    <a:cubicBezTo>
                      <a:pt x="735454" y="9596"/>
                      <a:pt x="917954" y="9419"/>
                      <a:pt x="1100455" y="9242"/>
                    </a:cubicBezTo>
                    <a:cubicBezTo>
                      <a:pt x="1203450" y="9153"/>
                      <a:pt x="1306355" y="8976"/>
                      <a:pt x="1409350" y="8976"/>
                    </a:cubicBezTo>
                    <a:cubicBezTo>
                      <a:pt x="1414668" y="8976"/>
                      <a:pt x="1414845" y="733"/>
                      <a:pt x="1409527" y="733"/>
                    </a:cubicBezTo>
                    <a:cubicBezTo>
                      <a:pt x="1226051" y="733"/>
                      <a:pt x="1042664" y="378"/>
                      <a:pt x="859189" y="201"/>
                    </a:cubicBezTo>
                    <a:cubicBezTo>
                      <a:pt x="676688" y="23"/>
                      <a:pt x="494188" y="112"/>
                      <a:pt x="311687" y="112"/>
                    </a:cubicBezTo>
                    <a:cubicBezTo>
                      <a:pt x="260190" y="112"/>
                      <a:pt x="208693" y="112"/>
                      <a:pt x="157284" y="112"/>
                    </a:cubicBezTo>
                    <a:cubicBezTo>
                      <a:pt x="132023" y="112"/>
                      <a:pt x="106762" y="112"/>
                      <a:pt x="81501" y="112"/>
                    </a:cubicBezTo>
                    <a:cubicBezTo>
                      <a:pt x="55353" y="112"/>
                      <a:pt x="29028" y="-686"/>
                      <a:pt x="2881" y="1973"/>
                    </a:cubicBezTo>
                    <a:cubicBezTo>
                      <a:pt x="-930" y="2417"/>
                      <a:pt x="-930" y="7380"/>
                      <a:pt x="2704" y="7735"/>
                    </a:cubicBezTo>
                    <a:lnTo>
                      <a:pt x="2704" y="77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3" name="任意多边形: 形状 612"/>
              <p:cNvSpPr/>
              <p:nvPr>
                <p:custDataLst>
                  <p:tags r:id="rId349"/>
                </p:custDataLst>
              </p:nvPr>
            </p:nvSpPr>
            <p:spPr>
              <a:xfrm>
                <a:off x="8268544" y="2350300"/>
                <a:ext cx="1514758" cy="298366"/>
              </a:xfrm>
              <a:custGeom>
                <a:avLst/>
                <a:gdLst>
                  <a:gd name="connsiteX0" fmla="*/ 13207 w 1514758"/>
                  <a:gd name="connsiteY0" fmla="*/ 0 h 298366"/>
                  <a:gd name="connsiteX1" fmla="*/ 14448 w 1514758"/>
                  <a:gd name="connsiteY1" fmla="*/ 27300 h 298366"/>
                  <a:gd name="connsiteX2" fmla="*/ 1449191 w 1514758"/>
                  <a:gd name="connsiteY2" fmla="*/ 27300 h 298366"/>
                  <a:gd name="connsiteX3" fmla="*/ 1479947 w 1514758"/>
                  <a:gd name="connsiteY3" fmla="*/ 170003 h 298366"/>
                  <a:gd name="connsiteX4" fmla="*/ 1443518 w 1514758"/>
                  <a:gd name="connsiteY4" fmla="*/ 263070 h 298366"/>
                  <a:gd name="connsiteX5" fmla="*/ 5939 w 1514758"/>
                  <a:gd name="connsiteY5" fmla="*/ 265375 h 298366"/>
                  <a:gd name="connsiteX6" fmla="*/ 0 w 1514758"/>
                  <a:gd name="connsiteY6" fmla="*/ 292852 h 298366"/>
                  <a:gd name="connsiteX7" fmla="*/ 1472857 w 1514758"/>
                  <a:gd name="connsiteY7" fmla="*/ 292852 h 298366"/>
                  <a:gd name="connsiteX8" fmla="*/ 1514427 w 1514758"/>
                  <a:gd name="connsiteY8" fmla="*/ 144565 h 298366"/>
                  <a:gd name="connsiteX9" fmla="*/ 1487925 w 1514758"/>
                  <a:gd name="connsiteY9" fmla="*/ 0 h 298366"/>
                  <a:gd name="connsiteX10" fmla="*/ 13207 w 1514758"/>
                  <a:gd name="connsiteY10" fmla="*/ 0 h 29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4758" h="298366">
                    <a:moveTo>
                      <a:pt x="13207" y="0"/>
                    </a:moveTo>
                    <a:cubicBezTo>
                      <a:pt x="10193" y="12320"/>
                      <a:pt x="14448" y="27300"/>
                      <a:pt x="14448" y="27300"/>
                    </a:cubicBezTo>
                    <a:lnTo>
                      <a:pt x="1449191" y="27300"/>
                    </a:lnTo>
                    <a:cubicBezTo>
                      <a:pt x="1449191" y="27300"/>
                      <a:pt x="1489254" y="100158"/>
                      <a:pt x="1479947" y="170003"/>
                    </a:cubicBezTo>
                    <a:cubicBezTo>
                      <a:pt x="1470641" y="239848"/>
                      <a:pt x="1443518" y="263070"/>
                      <a:pt x="1443518" y="263070"/>
                    </a:cubicBezTo>
                    <a:lnTo>
                      <a:pt x="5939" y="265375"/>
                    </a:lnTo>
                    <a:lnTo>
                      <a:pt x="0" y="292852"/>
                    </a:lnTo>
                    <a:cubicBezTo>
                      <a:pt x="0" y="292852"/>
                      <a:pt x="1470730" y="305261"/>
                      <a:pt x="1472857" y="292852"/>
                    </a:cubicBezTo>
                    <a:cubicBezTo>
                      <a:pt x="1474984" y="280443"/>
                      <a:pt x="1510616" y="234264"/>
                      <a:pt x="1514427" y="144565"/>
                    </a:cubicBezTo>
                    <a:cubicBezTo>
                      <a:pt x="1518238" y="54865"/>
                      <a:pt x="1487925" y="0"/>
                      <a:pt x="1487925" y="0"/>
                    </a:cubicBezTo>
                    <a:lnTo>
                      <a:pt x="13207" y="0"/>
                    </a:ln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4" name="任意多边形: 形状 613"/>
              <p:cNvSpPr/>
              <p:nvPr>
                <p:custDataLst>
                  <p:tags r:id="rId350"/>
                </p:custDataLst>
              </p:nvPr>
            </p:nvSpPr>
            <p:spPr>
              <a:xfrm>
                <a:off x="8334135" y="2074732"/>
                <a:ext cx="1567575" cy="274707"/>
              </a:xfrm>
              <a:custGeom>
                <a:avLst/>
                <a:gdLst>
                  <a:gd name="connsiteX0" fmla="*/ 2393 w 1567575"/>
                  <a:gd name="connsiteY0" fmla="*/ 16752 h 274707"/>
                  <a:gd name="connsiteX1" fmla="*/ 5229 w 1567575"/>
                  <a:gd name="connsiteY1" fmla="*/ 43431 h 274707"/>
                  <a:gd name="connsiteX2" fmla="*/ 108135 w 1567575"/>
                  <a:gd name="connsiteY2" fmla="*/ 50700 h 274707"/>
                  <a:gd name="connsiteX3" fmla="*/ 357201 w 1567575"/>
                  <a:gd name="connsiteY3" fmla="*/ 41836 h 274707"/>
                  <a:gd name="connsiteX4" fmla="*/ 695966 w 1567575"/>
                  <a:gd name="connsiteY4" fmla="*/ 34213 h 274707"/>
                  <a:gd name="connsiteX5" fmla="*/ 767495 w 1567575"/>
                  <a:gd name="connsiteY5" fmla="*/ 40418 h 274707"/>
                  <a:gd name="connsiteX6" fmla="*/ 785665 w 1567575"/>
                  <a:gd name="connsiteY6" fmla="*/ 125419 h 274707"/>
                  <a:gd name="connsiteX7" fmla="*/ 758543 w 1567575"/>
                  <a:gd name="connsiteY7" fmla="*/ 234086 h 274707"/>
                  <a:gd name="connsiteX8" fmla="*/ 0 w 1567575"/>
                  <a:gd name="connsiteY8" fmla="*/ 237366 h 274707"/>
                  <a:gd name="connsiteX9" fmla="*/ 4609 w 1567575"/>
                  <a:gd name="connsiteY9" fmla="*/ 274682 h 274707"/>
                  <a:gd name="connsiteX10" fmla="*/ 789388 w 1567575"/>
                  <a:gd name="connsiteY10" fmla="*/ 274682 h 274707"/>
                  <a:gd name="connsiteX11" fmla="*/ 1538624 w 1567575"/>
                  <a:gd name="connsiteY11" fmla="*/ 270516 h 274707"/>
                  <a:gd name="connsiteX12" fmla="*/ 1566633 w 1567575"/>
                  <a:gd name="connsiteY12" fmla="*/ 145805 h 274707"/>
                  <a:gd name="connsiteX13" fmla="*/ 1565481 w 1567575"/>
                  <a:gd name="connsiteY13" fmla="*/ 50788 h 274707"/>
                  <a:gd name="connsiteX14" fmla="*/ 1530824 w 1567575"/>
                  <a:gd name="connsiteY14" fmla="*/ 16841 h 274707"/>
                  <a:gd name="connsiteX15" fmla="*/ 1122835 w 1567575"/>
                  <a:gd name="connsiteY15" fmla="*/ 9927 h 274707"/>
                  <a:gd name="connsiteX16" fmla="*/ 799138 w 1567575"/>
                  <a:gd name="connsiteY16" fmla="*/ 0 h 274707"/>
                  <a:gd name="connsiteX17" fmla="*/ 403026 w 1567575"/>
                  <a:gd name="connsiteY17" fmla="*/ 7445 h 274707"/>
                  <a:gd name="connsiteX18" fmla="*/ 2393 w 1567575"/>
                  <a:gd name="connsiteY18" fmla="*/ 16752 h 274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67575" h="274707">
                    <a:moveTo>
                      <a:pt x="2393" y="16752"/>
                    </a:moveTo>
                    <a:cubicBezTo>
                      <a:pt x="2304" y="18968"/>
                      <a:pt x="5229" y="43431"/>
                      <a:pt x="5229" y="43431"/>
                    </a:cubicBezTo>
                    <a:lnTo>
                      <a:pt x="108135" y="50700"/>
                    </a:lnTo>
                    <a:cubicBezTo>
                      <a:pt x="108135" y="50700"/>
                      <a:pt x="347983" y="42456"/>
                      <a:pt x="357201" y="41836"/>
                    </a:cubicBezTo>
                    <a:cubicBezTo>
                      <a:pt x="366419" y="41216"/>
                      <a:pt x="678505" y="34213"/>
                      <a:pt x="695966" y="34213"/>
                    </a:cubicBezTo>
                    <a:cubicBezTo>
                      <a:pt x="713428" y="34213"/>
                      <a:pt x="767495" y="40418"/>
                      <a:pt x="767495" y="40418"/>
                    </a:cubicBezTo>
                    <a:cubicBezTo>
                      <a:pt x="767495" y="40418"/>
                      <a:pt x="789388" y="44406"/>
                      <a:pt x="785665" y="125419"/>
                    </a:cubicBezTo>
                    <a:cubicBezTo>
                      <a:pt x="781943" y="206432"/>
                      <a:pt x="758543" y="234086"/>
                      <a:pt x="758543" y="234086"/>
                    </a:cubicBezTo>
                    <a:lnTo>
                      <a:pt x="0" y="237366"/>
                    </a:lnTo>
                    <a:lnTo>
                      <a:pt x="4609" y="274682"/>
                    </a:lnTo>
                    <a:lnTo>
                      <a:pt x="789388" y="274682"/>
                    </a:lnTo>
                    <a:cubicBezTo>
                      <a:pt x="789388" y="274682"/>
                      <a:pt x="1537029" y="275302"/>
                      <a:pt x="1538624" y="270516"/>
                    </a:cubicBezTo>
                    <a:cubicBezTo>
                      <a:pt x="1540220" y="265641"/>
                      <a:pt x="1563974" y="204039"/>
                      <a:pt x="1566633" y="145805"/>
                    </a:cubicBezTo>
                    <a:cubicBezTo>
                      <a:pt x="1569292" y="87572"/>
                      <a:pt x="1565481" y="50788"/>
                      <a:pt x="1565481" y="50788"/>
                    </a:cubicBezTo>
                    <a:lnTo>
                      <a:pt x="1530824" y="16841"/>
                    </a:lnTo>
                    <a:lnTo>
                      <a:pt x="1122835" y="9927"/>
                    </a:lnTo>
                    <a:lnTo>
                      <a:pt x="799138" y="0"/>
                    </a:lnTo>
                    <a:lnTo>
                      <a:pt x="403026" y="7445"/>
                    </a:lnTo>
                    <a:lnTo>
                      <a:pt x="2393" y="16752"/>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5" name="任意多边形: 形状 614"/>
              <p:cNvSpPr/>
              <p:nvPr>
                <p:custDataLst>
                  <p:tags r:id="rId351"/>
                </p:custDataLst>
              </p:nvPr>
            </p:nvSpPr>
            <p:spPr>
              <a:xfrm>
                <a:off x="8365246" y="2111250"/>
                <a:ext cx="750293" cy="201318"/>
              </a:xfrm>
              <a:custGeom>
                <a:avLst/>
                <a:gdLst>
                  <a:gd name="connsiteX0" fmla="*/ 23400 w 750293"/>
                  <a:gd name="connsiteY0" fmla="*/ 10636 h 201318"/>
                  <a:gd name="connsiteX1" fmla="*/ 34391 w 750293"/>
                  <a:gd name="connsiteY1" fmla="*/ 123115 h 201318"/>
                  <a:gd name="connsiteX2" fmla="*/ 0 w 750293"/>
                  <a:gd name="connsiteY2" fmla="*/ 197569 h 201318"/>
                  <a:gd name="connsiteX3" fmla="*/ 528888 w 750293"/>
                  <a:gd name="connsiteY3" fmla="*/ 192605 h 201318"/>
                  <a:gd name="connsiteX4" fmla="*/ 730889 w 750293"/>
                  <a:gd name="connsiteY4" fmla="*/ 200316 h 201318"/>
                  <a:gd name="connsiteX5" fmla="*/ 750211 w 750293"/>
                  <a:gd name="connsiteY5" fmla="*/ 103526 h 201318"/>
                  <a:gd name="connsiteX6" fmla="*/ 736295 w 750293"/>
                  <a:gd name="connsiteY6" fmla="*/ 3811 h 201318"/>
                  <a:gd name="connsiteX7" fmla="*/ 395846 w 750293"/>
                  <a:gd name="connsiteY7" fmla="*/ 0 h 201318"/>
                  <a:gd name="connsiteX8" fmla="*/ 188528 w 750293"/>
                  <a:gd name="connsiteY8" fmla="*/ 12941 h 201318"/>
                  <a:gd name="connsiteX9" fmla="*/ 23400 w 750293"/>
                  <a:gd name="connsiteY9" fmla="*/ 10636 h 20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0293" h="201318">
                    <a:moveTo>
                      <a:pt x="23400" y="10636"/>
                    </a:moveTo>
                    <a:cubicBezTo>
                      <a:pt x="43609" y="62134"/>
                      <a:pt x="42279" y="95106"/>
                      <a:pt x="34391" y="123115"/>
                    </a:cubicBezTo>
                    <a:cubicBezTo>
                      <a:pt x="26591" y="151124"/>
                      <a:pt x="0" y="197569"/>
                      <a:pt x="0" y="197569"/>
                    </a:cubicBezTo>
                    <a:lnTo>
                      <a:pt x="528888" y="192605"/>
                    </a:lnTo>
                    <a:cubicBezTo>
                      <a:pt x="528888" y="192605"/>
                      <a:pt x="730711" y="204837"/>
                      <a:pt x="730889" y="200316"/>
                    </a:cubicBezTo>
                    <a:cubicBezTo>
                      <a:pt x="731066" y="195796"/>
                      <a:pt x="748882" y="133751"/>
                      <a:pt x="750211" y="103526"/>
                    </a:cubicBezTo>
                    <a:cubicBezTo>
                      <a:pt x="751541" y="73302"/>
                      <a:pt x="736295" y="3811"/>
                      <a:pt x="736295" y="3811"/>
                    </a:cubicBezTo>
                    <a:lnTo>
                      <a:pt x="395846" y="0"/>
                    </a:lnTo>
                    <a:cubicBezTo>
                      <a:pt x="395846" y="0"/>
                      <a:pt x="194644" y="12941"/>
                      <a:pt x="188528" y="12941"/>
                    </a:cubicBezTo>
                    <a:cubicBezTo>
                      <a:pt x="182501" y="13029"/>
                      <a:pt x="23400" y="10636"/>
                      <a:pt x="23400" y="10636"/>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6" name="任意多边形: 形状 615"/>
              <p:cNvSpPr/>
              <p:nvPr>
                <p:custDataLst>
                  <p:tags r:id="rId352"/>
                </p:custDataLst>
              </p:nvPr>
            </p:nvSpPr>
            <p:spPr>
              <a:xfrm>
                <a:off x="8337060" y="2376499"/>
                <a:ext cx="1413499" cy="236871"/>
              </a:xfrm>
              <a:custGeom>
                <a:avLst/>
                <a:gdLst>
                  <a:gd name="connsiteX0" fmla="*/ 1410989 w 1413499"/>
                  <a:gd name="connsiteY0" fmla="*/ 140259 h 236871"/>
                  <a:gd name="connsiteX1" fmla="*/ 1410989 w 1413499"/>
                  <a:gd name="connsiteY1" fmla="*/ 140436 h 236871"/>
                  <a:gd name="connsiteX2" fmla="*/ 1403987 w 1413499"/>
                  <a:gd name="connsiteY2" fmla="*/ 185463 h 236871"/>
                  <a:gd name="connsiteX3" fmla="*/ 1384576 w 1413499"/>
                  <a:gd name="connsiteY3" fmla="*/ 230135 h 236871"/>
                  <a:gd name="connsiteX4" fmla="*/ 1375092 w 1413499"/>
                  <a:gd name="connsiteY4" fmla="*/ 236871 h 236871"/>
                  <a:gd name="connsiteX5" fmla="*/ 4432 w 1413499"/>
                  <a:gd name="connsiteY5" fmla="*/ 236871 h 236871"/>
                  <a:gd name="connsiteX6" fmla="*/ 22957 w 1413499"/>
                  <a:gd name="connsiteY6" fmla="*/ 61107 h 236871"/>
                  <a:gd name="connsiteX7" fmla="*/ 22868 w 1413499"/>
                  <a:gd name="connsiteY7" fmla="*/ 60930 h 236871"/>
                  <a:gd name="connsiteX8" fmla="*/ 6116 w 1413499"/>
                  <a:gd name="connsiteY8" fmla="*/ 18562 h 236871"/>
                  <a:gd name="connsiteX9" fmla="*/ 0 w 1413499"/>
                  <a:gd name="connsiteY9" fmla="*/ 7571 h 236871"/>
                  <a:gd name="connsiteX10" fmla="*/ 266 w 1413499"/>
                  <a:gd name="connsiteY10" fmla="*/ 1101 h 236871"/>
                  <a:gd name="connsiteX11" fmla="*/ 66122 w 1413499"/>
                  <a:gd name="connsiteY11" fmla="*/ 215 h 236871"/>
                  <a:gd name="connsiteX12" fmla="*/ 873769 w 1413499"/>
                  <a:gd name="connsiteY12" fmla="*/ 1101 h 236871"/>
                  <a:gd name="connsiteX13" fmla="*/ 1380676 w 1413499"/>
                  <a:gd name="connsiteY13" fmla="*/ 1101 h 236871"/>
                  <a:gd name="connsiteX14" fmla="*/ 1406823 w 1413499"/>
                  <a:gd name="connsiteY14" fmla="*/ 59068 h 236871"/>
                  <a:gd name="connsiteX15" fmla="*/ 1410989 w 1413499"/>
                  <a:gd name="connsiteY15" fmla="*/ 140259 h 2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3499" h="236871">
                    <a:moveTo>
                      <a:pt x="1410989" y="140259"/>
                    </a:moveTo>
                    <a:lnTo>
                      <a:pt x="1410989" y="140436"/>
                    </a:lnTo>
                    <a:cubicBezTo>
                      <a:pt x="1409128" y="155415"/>
                      <a:pt x="1406646" y="170661"/>
                      <a:pt x="1403987" y="185463"/>
                    </a:cubicBezTo>
                    <a:cubicBezTo>
                      <a:pt x="1399555" y="210369"/>
                      <a:pt x="1391135" y="223399"/>
                      <a:pt x="1384576" y="230135"/>
                    </a:cubicBezTo>
                    <a:cubicBezTo>
                      <a:pt x="1379258" y="235542"/>
                      <a:pt x="1375092" y="236871"/>
                      <a:pt x="1375092" y="236871"/>
                    </a:cubicBezTo>
                    <a:lnTo>
                      <a:pt x="4432" y="236871"/>
                    </a:lnTo>
                    <a:cubicBezTo>
                      <a:pt x="38911" y="193174"/>
                      <a:pt x="40418" y="120847"/>
                      <a:pt x="22957" y="61107"/>
                    </a:cubicBezTo>
                    <a:lnTo>
                      <a:pt x="22868" y="60930"/>
                    </a:lnTo>
                    <a:cubicBezTo>
                      <a:pt x="18436" y="45773"/>
                      <a:pt x="12764" y="31414"/>
                      <a:pt x="6116" y="18562"/>
                    </a:cubicBezTo>
                    <a:cubicBezTo>
                      <a:pt x="4166" y="14751"/>
                      <a:pt x="2127" y="11117"/>
                      <a:pt x="0" y="7571"/>
                    </a:cubicBezTo>
                    <a:lnTo>
                      <a:pt x="266" y="1101"/>
                    </a:lnTo>
                    <a:cubicBezTo>
                      <a:pt x="266" y="1101"/>
                      <a:pt x="65147" y="1101"/>
                      <a:pt x="66122" y="215"/>
                    </a:cubicBezTo>
                    <a:cubicBezTo>
                      <a:pt x="66920" y="-583"/>
                      <a:pt x="873769" y="1101"/>
                      <a:pt x="873769" y="1101"/>
                    </a:cubicBezTo>
                    <a:lnTo>
                      <a:pt x="1380676" y="1101"/>
                    </a:lnTo>
                    <a:cubicBezTo>
                      <a:pt x="1380676" y="1101"/>
                      <a:pt x="1394503" y="26362"/>
                      <a:pt x="1406823" y="59068"/>
                    </a:cubicBezTo>
                    <a:cubicBezTo>
                      <a:pt x="1415155" y="81050"/>
                      <a:pt x="1414623" y="110123"/>
                      <a:pt x="1410989" y="140259"/>
                    </a:cubicBez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7" name="任意多边形: 形状 616"/>
              <p:cNvSpPr/>
              <p:nvPr>
                <p:custDataLst>
                  <p:tags r:id="rId353"/>
                </p:custDataLst>
              </p:nvPr>
            </p:nvSpPr>
            <p:spPr>
              <a:xfrm>
                <a:off x="8483902" y="2692079"/>
                <a:ext cx="111803" cy="125400"/>
              </a:xfrm>
              <a:custGeom>
                <a:avLst/>
                <a:gdLst>
                  <a:gd name="connsiteX0" fmla="*/ 65440 w 111803"/>
                  <a:gd name="connsiteY0" fmla="*/ 0 h 125400"/>
                  <a:gd name="connsiteX1" fmla="*/ 1888 w 111803"/>
                  <a:gd name="connsiteY1" fmla="*/ 75783 h 125400"/>
                  <a:gd name="connsiteX2" fmla="*/ 53651 w 111803"/>
                  <a:gd name="connsiteY2" fmla="*/ 124887 h 125400"/>
                  <a:gd name="connsiteX3" fmla="*/ 109935 w 111803"/>
                  <a:gd name="connsiteY3" fmla="*/ 86774 h 125400"/>
                  <a:gd name="connsiteX4" fmla="*/ 105237 w 111803"/>
                  <a:gd name="connsiteY4" fmla="*/ 28452 h 125400"/>
                  <a:gd name="connsiteX5" fmla="*/ 65440 w 111803"/>
                  <a:gd name="connsiteY5" fmla="*/ 0 h 1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803" h="125400">
                    <a:moveTo>
                      <a:pt x="65440" y="0"/>
                    </a:moveTo>
                    <a:cubicBezTo>
                      <a:pt x="31315" y="0"/>
                      <a:pt x="-9280" y="36163"/>
                      <a:pt x="1888" y="75783"/>
                    </a:cubicBezTo>
                    <a:cubicBezTo>
                      <a:pt x="13056" y="115403"/>
                      <a:pt x="28301" y="128256"/>
                      <a:pt x="53651" y="124887"/>
                    </a:cubicBezTo>
                    <a:cubicBezTo>
                      <a:pt x="79001" y="121431"/>
                      <a:pt x="107098" y="110263"/>
                      <a:pt x="109935" y="86774"/>
                    </a:cubicBezTo>
                    <a:cubicBezTo>
                      <a:pt x="112771" y="63286"/>
                      <a:pt x="113214" y="43875"/>
                      <a:pt x="105237" y="28452"/>
                    </a:cubicBezTo>
                    <a:cubicBezTo>
                      <a:pt x="97260" y="12941"/>
                      <a:pt x="80951" y="0"/>
                      <a:pt x="65440" y="0"/>
                    </a:cubicBez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8" name="任意多边形: 形状 617"/>
              <p:cNvSpPr/>
              <p:nvPr>
                <p:custDataLst>
                  <p:tags r:id="rId354"/>
                </p:custDataLst>
              </p:nvPr>
            </p:nvSpPr>
            <p:spPr>
              <a:xfrm>
                <a:off x="8748527" y="2159291"/>
                <a:ext cx="76648" cy="89345"/>
              </a:xfrm>
              <a:custGeom>
                <a:avLst/>
                <a:gdLst>
                  <a:gd name="connsiteX0" fmla="*/ 866 w 76648"/>
                  <a:gd name="connsiteY0" fmla="*/ 2748 h 89345"/>
                  <a:gd name="connsiteX1" fmla="*/ 68 w 76648"/>
                  <a:gd name="connsiteY1" fmla="*/ 89345 h 89345"/>
                  <a:gd name="connsiteX2" fmla="*/ 36320 w 76648"/>
                  <a:gd name="connsiteY2" fmla="*/ 67540 h 89345"/>
                  <a:gd name="connsiteX3" fmla="*/ 66013 w 76648"/>
                  <a:gd name="connsiteY3" fmla="*/ 89345 h 89345"/>
                  <a:gd name="connsiteX4" fmla="*/ 76649 w 76648"/>
                  <a:gd name="connsiteY4" fmla="*/ 0 h 89345"/>
                  <a:gd name="connsiteX5" fmla="*/ 866 w 76648"/>
                  <a:gd name="connsiteY5" fmla="*/ 2748 h 8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48" h="89345">
                    <a:moveTo>
                      <a:pt x="866" y="2748"/>
                    </a:moveTo>
                    <a:cubicBezTo>
                      <a:pt x="866" y="2748"/>
                      <a:pt x="-287" y="89699"/>
                      <a:pt x="68" y="89345"/>
                    </a:cubicBezTo>
                    <a:cubicBezTo>
                      <a:pt x="422" y="88990"/>
                      <a:pt x="36320" y="67540"/>
                      <a:pt x="36320" y="67540"/>
                    </a:cubicBezTo>
                    <a:lnTo>
                      <a:pt x="66013" y="89345"/>
                    </a:lnTo>
                    <a:lnTo>
                      <a:pt x="76649" y="0"/>
                    </a:lnTo>
                    <a:lnTo>
                      <a:pt x="866" y="2748"/>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19" name="任意多边形: 形状 618"/>
              <p:cNvSpPr/>
              <p:nvPr>
                <p:custDataLst>
                  <p:tags r:id="rId355"/>
                </p:custDataLst>
              </p:nvPr>
            </p:nvSpPr>
            <p:spPr>
              <a:xfrm>
                <a:off x="8337326" y="2376499"/>
                <a:ext cx="1413240" cy="230135"/>
              </a:xfrm>
              <a:custGeom>
                <a:avLst/>
                <a:gdLst>
                  <a:gd name="connsiteX0" fmla="*/ 1410723 w 1413240"/>
                  <a:gd name="connsiteY0" fmla="*/ 140259 h 230135"/>
                  <a:gd name="connsiteX1" fmla="*/ 1410723 w 1413240"/>
                  <a:gd name="connsiteY1" fmla="*/ 140436 h 230135"/>
                  <a:gd name="connsiteX2" fmla="*/ 1384310 w 1413240"/>
                  <a:gd name="connsiteY2" fmla="*/ 230135 h 230135"/>
                  <a:gd name="connsiteX3" fmla="*/ 1345576 w 1413240"/>
                  <a:gd name="connsiteY3" fmla="*/ 83798 h 230135"/>
                  <a:gd name="connsiteX4" fmla="*/ 22779 w 1413240"/>
                  <a:gd name="connsiteY4" fmla="*/ 61107 h 230135"/>
                  <a:gd name="connsiteX5" fmla="*/ 22691 w 1413240"/>
                  <a:gd name="connsiteY5" fmla="*/ 60930 h 230135"/>
                  <a:gd name="connsiteX6" fmla="*/ 5939 w 1413240"/>
                  <a:gd name="connsiteY6" fmla="*/ 18562 h 230135"/>
                  <a:gd name="connsiteX7" fmla="*/ 0 w 1413240"/>
                  <a:gd name="connsiteY7" fmla="*/ 3583 h 230135"/>
                  <a:gd name="connsiteX8" fmla="*/ 89 w 1413240"/>
                  <a:gd name="connsiteY8" fmla="*/ 1101 h 230135"/>
                  <a:gd name="connsiteX9" fmla="*/ 65945 w 1413240"/>
                  <a:gd name="connsiteY9" fmla="*/ 215 h 230135"/>
                  <a:gd name="connsiteX10" fmla="*/ 873592 w 1413240"/>
                  <a:gd name="connsiteY10" fmla="*/ 1101 h 230135"/>
                  <a:gd name="connsiteX11" fmla="*/ 1380499 w 1413240"/>
                  <a:gd name="connsiteY11" fmla="*/ 1101 h 230135"/>
                  <a:gd name="connsiteX12" fmla="*/ 1406646 w 1413240"/>
                  <a:gd name="connsiteY12" fmla="*/ 59068 h 230135"/>
                  <a:gd name="connsiteX13" fmla="*/ 1410723 w 1413240"/>
                  <a:gd name="connsiteY13" fmla="*/ 140259 h 23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3240" h="230135">
                    <a:moveTo>
                      <a:pt x="1410723" y="140259"/>
                    </a:moveTo>
                    <a:lnTo>
                      <a:pt x="1410723" y="140436"/>
                    </a:lnTo>
                    <a:lnTo>
                      <a:pt x="1384310" y="230135"/>
                    </a:lnTo>
                    <a:cubicBezTo>
                      <a:pt x="1384310" y="230135"/>
                      <a:pt x="1392730" y="132902"/>
                      <a:pt x="1345576" y="83798"/>
                    </a:cubicBezTo>
                    <a:cubicBezTo>
                      <a:pt x="1298511" y="34605"/>
                      <a:pt x="317404" y="61107"/>
                      <a:pt x="22779" y="61107"/>
                    </a:cubicBezTo>
                    <a:lnTo>
                      <a:pt x="22691" y="60930"/>
                    </a:lnTo>
                    <a:lnTo>
                      <a:pt x="5939" y="18562"/>
                    </a:lnTo>
                    <a:lnTo>
                      <a:pt x="0" y="3583"/>
                    </a:lnTo>
                    <a:lnTo>
                      <a:pt x="89" y="1101"/>
                    </a:lnTo>
                    <a:cubicBezTo>
                      <a:pt x="89" y="1101"/>
                      <a:pt x="64970" y="1101"/>
                      <a:pt x="65945" y="215"/>
                    </a:cubicBezTo>
                    <a:cubicBezTo>
                      <a:pt x="66743" y="-583"/>
                      <a:pt x="873592" y="1101"/>
                      <a:pt x="873592" y="1101"/>
                    </a:cubicBezTo>
                    <a:lnTo>
                      <a:pt x="1380499" y="1101"/>
                    </a:lnTo>
                    <a:cubicBezTo>
                      <a:pt x="1380499" y="1101"/>
                      <a:pt x="1394326" y="26362"/>
                      <a:pt x="1406646" y="59068"/>
                    </a:cubicBezTo>
                    <a:cubicBezTo>
                      <a:pt x="1414889" y="81050"/>
                      <a:pt x="1414357" y="110123"/>
                      <a:pt x="1410723" y="140259"/>
                    </a:cubicBez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0" name="任意多边形: 形状 619"/>
              <p:cNvSpPr/>
              <p:nvPr>
                <p:custDataLst>
                  <p:tags r:id="rId356"/>
                </p:custDataLst>
              </p:nvPr>
            </p:nvSpPr>
            <p:spPr>
              <a:xfrm>
                <a:off x="9551699" y="2639293"/>
                <a:ext cx="208910" cy="39647"/>
              </a:xfrm>
              <a:custGeom>
                <a:avLst/>
                <a:gdLst>
                  <a:gd name="connsiteX0" fmla="*/ 3036 w 208910"/>
                  <a:gd name="connsiteY0" fmla="*/ 29031 h 39647"/>
                  <a:gd name="connsiteX1" fmla="*/ 24663 w 208910"/>
                  <a:gd name="connsiteY1" fmla="*/ 37009 h 39647"/>
                  <a:gd name="connsiteX2" fmla="*/ 49924 w 208910"/>
                  <a:gd name="connsiteY2" fmla="*/ 39136 h 39647"/>
                  <a:gd name="connsiteX3" fmla="*/ 99914 w 208910"/>
                  <a:gd name="connsiteY3" fmla="*/ 39225 h 39647"/>
                  <a:gd name="connsiteX4" fmla="*/ 149993 w 208910"/>
                  <a:gd name="connsiteY4" fmla="*/ 37275 h 39647"/>
                  <a:gd name="connsiteX5" fmla="*/ 175077 w 208910"/>
                  <a:gd name="connsiteY5" fmla="*/ 36122 h 39647"/>
                  <a:gd name="connsiteX6" fmla="*/ 200959 w 208910"/>
                  <a:gd name="connsiteY6" fmla="*/ 30272 h 39647"/>
                  <a:gd name="connsiteX7" fmla="*/ 201490 w 208910"/>
                  <a:gd name="connsiteY7" fmla="*/ 3327 h 39647"/>
                  <a:gd name="connsiteX8" fmla="*/ 150702 w 208910"/>
                  <a:gd name="connsiteY8" fmla="*/ 4036 h 39647"/>
                  <a:gd name="connsiteX9" fmla="*/ 102307 w 208910"/>
                  <a:gd name="connsiteY9" fmla="*/ 7936 h 39647"/>
                  <a:gd name="connsiteX10" fmla="*/ 54089 w 208910"/>
                  <a:gd name="connsiteY10" fmla="*/ 8468 h 39647"/>
                  <a:gd name="connsiteX11" fmla="*/ 29183 w 208910"/>
                  <a:gd name="connsiteY11" fmla="*/ 7582 h 39647"/>
                  <a:gd name="connsiteX12" fmla="*/ 5606 w 208910"/>
                  <a:gd name="connsiteY12" fmla="*/ 11127 h 39647"/>
                  <a:gd name="connsiteX13" fmla="*/ 3036 w 208910"/>
                  <a:gd name="connsiteY13" fmla="*/ 29031 h 39647"/>
                  <a:gd name="connsiteX14" fmla="*/ 3036 w 208910"/>
                  <a:gd name="connsiteY14" fmla="*/ 29031 h 3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910" h="39647">
                    <a:moveTo>
                      <a:pt x="3036" y="29031"/>
                    </a:moveTo>
                    <a:cubicBezTo>
                      <a:pt x="8176" y="35502"/>
                      <a:pt x="16774" y="36122"/>
                      <a:pt x="24663" y="37009"/>
                    </a:cubicBezTo>
                    <a:cubicBezTo>
                      <a:pt x="32994" y="37984"/>
                      <a:pt x="41503" y="38693"/>
                      <a:pt x="49924" y="39136"/>
                    </a:cubicBezTo>
                    <a:cubicBezTo>
                      <a:pt x="66499" y="39933"/>
                      <a:pt x="83251" y="39668"/>
                      <a:pt x="99914" y="39225"/>
                    </a:cubicBezTo>
                    <a:cubicBezTo>
                      <a:pt x="116666" y="38781"/>
                      <a:pt x="133330" y="38161"/>
                      <a:pt x="149993" y="37275"/>
                    </a:cubicBezTo>
                    <a:cubicBezTo>
                      <a:pt x="158325" y="36831"/>
                      <a:pt x="166657" y="36300"/>
                      <a:pt x="175077" y="36122"/>
                    </a:cubicBezTo>
                    <a:cubicBezTo>
                      <a:pt x="184118" y="35945"/>
                      <a:pt x="193070" y="35590"/>
                      <a:pt x="200959" y="30272"/>
                    </a:cubicBezTo>
                    <a:cubicBezTo>
                      <a:pt x="210177" y="24068"/>
                      <a:pt x="212659" y="8557"/>
                      <a:pt x="201490" y="3327"/>
                    </a:cubicBezTo>
                    <a:cubicBezTo>
                      <a:pt x="186334" y="-3764"/>
                      <a:pt x="167188" y="2441"/>
                      <a:pt x="150702" y="4036"/>
                    </a:cubicBezTo>
                    <a:cubicBezTo>
                      <a:pt x="134571" y="5632"/>
                      <a:pt x="118439" y="7138"/>
                      <a:pt x="102307" y="7936"/>
                    </a:cubicBezTo>
                    <a:cubicBezTo>
                      <a:pt x="86264" y="8734"/>
                      <a:pt x="70133" y="8822"/>
                      <a:pt x="54089" y="8468"/>
                    </a:cubicBezTo>
                    <a:cubicBezTo>
                      <a:pt x="45758" y="8291"/>
                      <a:pt x="37515" y="7936"/>
                      <a:pt x="29183" y="7582"/>
                    </a:cubicBezTo>
                    <a:cubicBezTo>
                      <a:pt x="21117" y="7227"/>
                      <a:pt x="12608" y="5986"/>
                      <a:pt x="5606" y="11127"/>
                    </a:cubicBezTo>
                    <a:cubicBezTo>
                      <a:pt x="-864" y="15913"/>
                      <a:pt x="-1751" y="23004"/>
                      <a:pt x="3036" y="29031"/>
                    </a:cubicBezTo>
                    <a:lnTo>
                      <a:pt x="3036" y="29031"/>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1" name="任意多边形: 形状 620"/>
              <p:cNvSpPr/>
              <p:nvPr>
                <p:custDataLst>
                  <p:tags r:id="rId357"/>
                </p:custDataLst>
              </p:nvPr>
            </p:nvSpPr>
            <p:spPr>
              <a:xfrm>
                <a:off x="8336527" y="2632122"/>
                <a:ext cx="1416507" cy="10974"/>
              </a:xfrm>
              <a:custGeom>
                <a:avLst/>
                <a:gdLst>
                  <a:gd name="connsiteX0" fmla="*/ 2837 w 1416507"/>
                  <a:gd name="connsiteY0" fmla="*/ 8637 h 10974"/>
                  <a:gd name="connsiteX1" fmla="*/ 141108 w 1416507"/>
                  <a:gd name="connsiteY1" fmla="*/ 10587 h 10974"/>
                  <a:gd name="connsiteX2" fmla="*/ 279380 w 1416507"/>
                  <a:gd name="connsiteY2" fmla="*/ 10764 h 10974"/>
                  <a:gd name="connsiteX3" fmla="*/ 553175 w 1416507"/>
                  <a:gd name="connsiteY3" fmla="*/ 10764 h 10974"/>
                  <a:gd name="connsiteX4" fmla="*/ 1103513 w 1416507"/>
                  <a:gd name="connsiteY4" fmla="*/ 10498 h 10974"/>
                  <a:gd name="connsiteX5" fmla="*/ 1182576 w 1416507"/>
                  <a:gd name="connsiteY5" fmla="*/ 8548 h 10974"/>
                  <a:gd name="connsiteX6" fmla="*/ 1258802 w 1416507"/>
                  <a:gd name="connsiteY6" fmla="*/ 8105 h 10974"/>
                  <a:gd name="connsiteX7" fmla="*/ 1414003 w 1416507"/>
                  <a:gd name="connsiteY7" fmla="*/ 8194 h 10974"/>
                  <a:gd name="connsiteX8" fmla="*/ 1414092 w 1416507"/>
                  <a:gd name="connsiteY8" fmla="*/ 3142 h 10974"/>
                  <a:gd name="connsiteX9" fmla="*/ 1137549 w 1416507"/>
                  <a:gd name="connsiteY9" fmla="*/ 1723 h 10974"/>
                  <a:gd name="connsiteX10" fmla="*/ 863842 w 1416507"/>
                  <a:gd name="connsiteY10" fmla="*/ 482 h 10974"/>
                  <a:gd name="connsiteX11" fmla="*/ 313504 w 1416507"/>
                  <a:gd name="connsiteY11" fmla="*/ 482 h 10974"/>
                  <a:gd name="connsiteX12" fmla="*/ 158303 w 1416507"/>
                  <a:gd name="connsiteY12" fmla="*/ 660 h 10974"/>
                  <a:gd name="connsiteX13" fmla="*/ 82077 w 1416507"/>
                  <a:gd name="connsiteY13" fmla="*/ 748 h 10974"/>
                  <a:gd name="connsiteX14" fmla="*/ 3014 w 1416507"/>
                  <a:gd name="connsiteY14" fmla="*/ 2610 h 10974"/>
                  <a:gd name="connsiteX15" fmla="*/ 2837 w 1416507"/>
                  <a:gd name="connsiteY15" fmla="*/ 8637 h 10974"/>
                  <a:gd name="connsiteX16" fmla="*/ 2837 w 1416507"/>
                  <a:gd name="connsiteY16" fmla="*/ 8637 h 1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6507" h="10974">
                    <a:moveTo>
                      <a:pt x="2837" y="8637"/>
                    </a:moveTo>
                    <a:cubicBezTo>
                      <a:pt x="48484" y="12360"/>
                      <a:pt x="95106" y="10498"/>
                      <a:pt x="141108" y="10587"/>
                    </a:cubicBezTo>
                    <a:cubicBezTo>
                      <a:pt x="187199" y="10675"/>
                      <a:pt x="233289" y="10675"/>
                      <a:pt x="279380" y="10764"/>
                    </a:cubicBezTo>
                    <a:cubicBezTo>
                      <a:pt x="370586" y="10853"/>
                      <a:pt x="461880" y="10764"/>
                      <a:pt x="553175" y="10764"/>
                    </a:cubicBezTo>
                    <a:cubicBezTo>
                      <a:pt x="736650" y="10764"/>
                      <a:pt x="920037" y="11030"/>
                      <a:pt x="1103513" y="10498"/>
                    </a:cubicBezTo>
                    <a:cubicBezTo>
                      <a:pt x="1129838" y="10410"/>
                      <a:pt x="1156251" y="8814"/>
                      <a:pt x="1182576" y="8548"/>
                    </a:cubicBezTo>
                    <a:cubicBezTo>
                      <a:pt x="1208014" y="8282"/>
                      <a:pt x="1233364" y="8105"/>
                      <a:pt x="1258802" y="8105"/>
                    </a:cubicBezTo>
                    <a:cubicBezTo>
                      <a:pt x="1310565" y="8105"/>
                      <a:pt x="1362328" y="8016"/>
                      <a:pt x="1414003" y="8194"/>
                    </a:cubicBezTo>
                    <a:cubicBezTo>
                      <a:pt x="1417283" y="8194"/>
                      <a:pt x="1417371" y="3142"/>
                      <a:pt x="1414092" y="3142"/>
                    </a:cubicBezTo>
                    <a:cubicBezTo>
                      <a:pt x="1321911" y="3407"/>
                      <a:pt x="1229553" y="4648"/>
                      <a:pt x="1137549" y="1723"/>
                    </a:cubicBezTo>
                    <a:cubicBezTo>
                      <a:pt x="1046520" y="-1202"/>
                      <a:pt x="955048" y="482"/>
                      <a:pt x="863842" y="482"/>
                    </a:cubicBezTo>
                    <a:cubicBezTo>
                      <a:pt x="680367" y="482"/>
                      <a:pt x="496980" y="482"/>
                      <a:pt x="313504" y="482"/>
                    </a:cubicBezTo>
                    <a:cubicBezTo>
                      <a:pt x="261741" y="482"/>
                      <a:pt x="209978" y="571"/>
                      <a:pt x="158303" y="660"/>
                    </a:cubicBezTo>
                    <a:cubicBezTo>
                      <a:pt x="132865" y="660"/>
                      <a:pt x="107515" y="660"/>
                      <a:pt x="82077" y="748"/>
                    </a:cubicBezTo>
                    <a:cubicBezTo>
                      <a:pt x="55752" y="926"/>
                      <a:pt x="29339" y="482"/>
                      <a:pt x="3014" y="2610"/>
                    </a:cubicBezTo>
                    <a:cubicBezTo>
                      <a:pt x="-975" y="2876"/>
                      <a:pt x="-975" y="8282"/>
                      <a:pt x="2837" y="8637"/>
                    </a:cubicBezTo>
                    <a:lnTo>
                      <a:pt x="2837" y="863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2" name="任意多边形: 形状 621"/>
              <p:cNvSpPr/>
              <p:nvPr>
                <p:custDataLst>
                  <p:tags r:id="rId358"/>
                </p:custDataLst>
              </p:nvPr>
            </p:nvSpPr>
            <p:spPr>
              <a:xfrm>
                <a:off x="8483266" y="2686760"/>
                <a:ext cx="117993" cy="133840"/>
              </a:xfrm>
              <a:custGeom>
                <a:avLst/>
                <a:gdLst>
                  <a:gd name="connsiteX0" fmla="*/ 30622 w 117993"/>
                  <a:gd name="connsiteY0" fmla="*/ 25351 h 133840"/>
                  <a:gd name="connsiteX1" fmla="*/ 1461 w 117993"/>
                  <a:gd name="connsiteY1" fmla="*/ 91739 h 133840"/>
                  <a:gd name="connsiteX2" fmla="*/ 53579 w 117993"/>
                  <a:gd name="connsiteY2" fmla="*/ 133840 h 133840"/>
                  <a:gd name="connsiteX3" fmla="*/ 95592 w 117993"/>
                  <a:gd name="connsiteY3" fmla="*/ 119393 h 133840"/>
                  <a:gd name="connsiteX4" fmla="*/ 117573 w 117993"/>
                  <a:gd name="connsiteY4" fmla="*/ 87661 h 133840"/>
                  <a:gd name="connsiteX5" fmla="*/ 117219 w 117993"/>
                  <a:gd name="connsiteY5" fmla="*/ 65591 h 133840"/>
                  <a:gd name="connsiteX6" fmla="*/ 113939 w 117993"/>
                  <a:gd name="connsiteY6" fmla="*/ 42014 h 133840"/>
                  <a:gd name="connsiteX7" fmla="*/ 92844 w 117993"/>
                  <a:gd name="connsiteY7" fmla="*/ 10105 h 133840"/>
                  <a:gd name="connsiteX8" fmla="*/ 13338 w 117993"/>
                  <a:gd name="connsiteY8" fmla="*/ 25173 h 133840"/>
                  <a:gd name="connsiteX9" fmla="*/ 19808 w 117993"/>
                  <a:gd name="connsiteY9" fmla="*/ 30048 h 133840"/>
                  <a:gd name="connsiteX10" fmla="*/ 79726 w 117993"/>
                  <a:gd name="connsiteY10" fmla="*/ 13208 h 133840"/>
                  <a:gd name="connsiteX11" fmla="*/ 101885 w 117993"/>
                  <a:gd name="connsiteY11" fmla="*/ 35189 h 133840"/>
                  <a:gd name="connsiteX12" fmla="*/ 108710 w 117993"/>
                  <a:gd name="connsiteY12" fmla="*/ 73214 h 133840"/>
                  <a:gd name="connsiteX13" fmla="*/ 98960 w 117993"/>
                  <a:gd name="connsiteY13" fmla="*/ 106275 h 133840"/>
                  <a:gd name="connsiteX14" fmla="*/ 65456 w 117993"/>
                  <a:gd name="connsiteY14" fmla="*/ 123204 h 133840"/>
                  <a:gd name="connsiteX15" fmla="*/ 13161 w 117993"/>
                  <a:gd name="connsiteY15" fmla="*/ 100513 h 133840"/>
                  <a:gd name="connsiteX16" fmla="*/ 7843 w 117993"/>
                  <a:gd name="connsiteY16" fmla="*/ 59652 h 133840"/>
                  <a:gd name="connsiteX17" fmla="*/ 30888 w 117993"/>
                  <a:gd name="connsiteY17" fmla="*/ 26591 h 133840"/>
                  <a:gd name="connsiteX18" fmla="*/ 30622 w 117993"/>
                  <a:gd name="connsiteY18" fmla="*/ 25351 h 133840"/>
                  <a:gd name="connsiteX19" fmla="*/ 30622 w 117993"/>
                  <a:gd name="connsiteY19" fmla="*/ 25351 h 13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7993" h="133840">
                    <a:moveTo>
                      <a:pt x="30622" y="25351"/>
                    </a:moveTo>
                    <a:cubicBezTo>
                      <a:pt x="-932" y="27212"/>
                      <a:pt x="-2262" y="69580"/>
                      <a:pt x="1461" y="91739"/>
                    </a:cubicBezTo>
                    <a:cubicBezTo>
                      <a:pt x="5538" y="116113"/>
                      <a:pt x="28849" y="133929"/>
                      <a:pt x="53579" y="133840"/>
                    </a:cubicBezTo>
                    <a:cubicBezTo>
                      <a:pt x="68203" y="133752"/>
                      <a:pt x="83094" y="127016"/>
                      <a:pt x="95592" y="119393"/>
                    </a:cubicBezTo>
                    <a:cubicBezTo>
                      <a:pt x="107824" y="112036"/>
                      <a:pt x="115889" y="101843"/>
                      <a:pt x="117573" y="87661"/>
                    </a:cubicBezTo>
                    <a:cubicBezTo>
                      <a:pt x="118460" y="80305"/>
                      <a:pt x="117751" y="72948"/>
                      <a:pt x="117219" y="65591"/>
                    </a:cubicBezTo>
                    <a:cubicBezTo>
                      <a:pt x="116598" y="57702"/>
                      <a:pt x="115889" y="49637"/>
                      <a:pt x="113939" y="42014"/>
                    </a:cubicBezTo>
                    <a:cubicBezTo>
                      <a:pt x="110660" y="29073"/>
                      <a:pt x="103658" y="17905"/>
                      <a:pt x="92844" y="10105"/>
                    </a:cubicBezTo>
                    <a:cubicBezTo>
                      <a:pt x="68026" y="-7888"/>
                      <a:pt x="31508" y="-1240"/>
                      <a:pt x="13338" y="25173"/>
                    </a:cubicBezTo>
                    <a:cubicBezTo>
                      <a:pt x="10679" y="29073"/>
                      <a:pt x="16706" y="33860"/>
                      <a:pt x="19808" y="30048"/>
                    </a:cubicBezTo>
                    <a:cubicBezTo>
                      <a:pt x="34256" y="12144"/>
                      <a:pt x="58985" y="3546"/>
                      <a:pt x="79726" y="13208"/>
                    </a:cubicBezTo>
                    <a:cubicBezTo>
                      <a:pt x="89476" y="17728"/>
                      <a:pt x="97364" y="25439"/>
                      <a:pt x="101885" y="35189"/>
                    </a:cubicBezTo>
                    <a:cubicBezTo>
                      <a:pt x="107203" y="46800"/>
                      <a:pt x="107912" y="60450"/>
                      <a:pt x="108710" y="73214"/>
                    </a:cubicBezTo>
                    <a:cubicBezTo>
                      <a:pt x="109419" y="85268"/>
                      <a:pt x="108887" y="97411"/>
                      <a:pt x="98960" y="106275"/>
                    </a:cubicBezTo>
                    <a:cubicBezTo>
                      <a:pt x="90008" y="114252"/>
                      <a:pt x="76890" y="120191"/>
                      <a:pt x="65456" y="123204"/>
                    </a:cubicBezTo>
                    <a:cubicBezTo>
                      <a:pt x="44804" y="128611"/>
                      <a:pt x="22822" y="118772"/>
                      <a:pt x="13161" y="100513"/>
                    </a:cubicBezTo>
                    <a:cubicBezTo>
                      <a:pt x="6779" y="88459"/>
                      <a:pt x="6602" y="73214"/>
                      <a:pt x="7843" y="59652"/>
                    </a:cubicBezTo>
                    <a:cubicBezTo>
                      <a:pt x="8995" y="46003"/>
                      <a:pt x="15288" y="29162"/>
                      <a:pt x="30888" y="26591"/>
                    </a:cubicBezTo>
                    <a:cubicBezTo>
                      <a:pt x="31508" y="26503"/>
                      <a:pt x="31331" y="25262"/>
                      <a:pt x="30622" y="25351"/>
                    </a:cubicBezTo>
                    <a:lnTo>
                      <a:pt x="30622" y="25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3" name="任意多边形: 形状 622"/>
              <p:cNvSpPr/>
              <p:nvPr>
                <p:custDataLst>
                  <p:tags r:id="rId359"/>
                </p:custDataLst>
              </p:nvPr>
            </p:nvSpPr>
            <p:spPr>
              <a:xfrm>
                <a:off x="8261653" y="2631483"/>
                <a:ext cx="107773" cy="13612"/>
              </a:xfrm>
              <a:custGeom>
                <a:avLst/>
                <a:gdLst>
                  <a:gd name="connsiteX0" fmla="*/ 864 w 107773"/>
                  <a:gd name="connsiteY0" fmla="*/ 10782 h 13612"/>
                  <a:gd name="connsiteX1" fmla="*/ 56350 w 107773"/>
                  <a:gd name="connsiteY1" fmla="*/ 12112 h 13612"/>
                  <a:gd name="connsiteX2" fmla="*/ 106783 w 107773"/>
                  <a:gd name="connsiteY2" fmla="*/ 4844 h 13612"/>
                  <a:gd name="connsiteX3" fmla="*/ 104036 w 107773"/>
                  <a:gd name="connsiteY3" fmla="*/ 57 h 13612"/>
                  <a:gd name="connsiteX4" fmla="*/ 77888 w 107773"/>
                  <a:gd name="connsiteY4" fmla="*/ 4666 h 13612"/>
                  <a:gd name="connsiteX5" fmla="*/ 50943 w 107773"/>
                  <a:gd name="connsiteY5" fmla="*/ 3160 h 13612"/>
                  <a:gd name="connsiteX6" fmla="*/ 421 w 107773"/>
                  <a:gd name="connsiteY6" fmla="*/ 9453 h 13612"/>
                  <a:gd name="connsiteX7" fmla="*/ 864 w 107773"/>
                  <a:gd name="connsiteY7" fmla="*/ 10782 h 13612"/>
                  <a:gd name="connsiteX8" fmla="*/ 864 w 107773"/>
                  <a:gd name="connsiteY8" fmla="*/ 10782 h 1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773" h="13612">
                    <a:moveTo>
                      <a:pt x="864" y="10782"/>
                    </a:moveTo>
                    <a:cubicBezTo>
                      <a:pt x="19566" y="7414"/>
                      <a:pt x="37825" y="10162"/>
                      <a:pt x="56350" y="12112"/>
                    </a:cubicBezTo>
                    <a:cubicBezTo>
                      <a:pt x="72570" y="13885"/>
                      <a:pt x="92956" y="16278"/>
                      <a:pt x="106783" y="4844"/>
                    </a:cubicBezTo>
                    <a:cubicBezTo>
                      <a:pt x="109265" y="2805"/>
                      <a:pt x="106606" y="-474"/>
                      <a:pt x="104036" y="57"/>
                    </a:cubicBezTo>
                    <a:cubicBezTo>
                      <a:pt x="95349" y="2007"/>
                      <a:pt x="86752" y="4401"/>
                      <a:pt x="77888" y="4666"/>
                    </a:cubicBezTo>
                    <a:cubicBezTo>
                      <a:pt x="68847" y="4932"/>
                      <a:pt x="59895" y="4046"/>
                      <a:pt x="50943" y="3160"/>
                    </a:cubicBezTo>
                    <a:cubicBezTo>
                      <a:pt x="34280" y="1564"/>
                      <a:pt x="15666" y="-31"/>
                      <a:pt x="421" y="9453"/>
                    </a:cubicBezTo>
                    <a:cubicBezTo>
                      <a:pt x="-377" y="9985"/>
                      <a:pt x="66" y="10960"/>
                      <a:pt x="864" y="10782"/>
                    </a:cubicBezTo>
                    <a:lnTo>
                      <a:pt x="864" y="107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4" name="任意多边形: 形状 623"/>
              <p:cNvSpPr/>
              <p:nvPr>
                <p:custDataLst>
                  <p:tags r:id="rId360"/>
                </p:custDataLst>
              </p:nvPr>
            </p:nvSpPr>
            <p:spPr>
              <a:xfrm>
                <a:off x="8267339" y="2611598"/>
                <a:ext cx="12314" cy="30747"/>
              </a:xfrm>
              <a:custGeom>
                <a:avLst/>
                <a:gdLst>
                  <a:gd name="connsiteX0" fmla="*/ 3332 w 12314"/>
                  <a:gd name="connsiteY0" fmla="*/ 30579 h 30747"/>
                  <a:gd name="connsiteX1" fmla="*/ 3776 w 12314"/>
                  <a:gd name="connsiteY1" fmla="*/ 29161 h 30747"/>
                  <a:gd name="connsiteX2" fmla="*/ 4130 w 12314"/>
                  <a:gd name="connsiteY2" fmla="*/ 27743 h 30747"/>
                  <a:gd name="connsiteX3" fmla="*/ 3421 w 12314"/>
                  <a:gd name="connsiteY3" fmla="*/ 28629 h 30747"/>
                  <a:gd name="connsiteX4" fmla="*/ 5194 w 12314"/>
                  <a:gd name="connsiteY4" fmla="*/ 22513 h 30747"/>
                  <a:gd name="connsiteX5" fmla="*/ 6080 w 12314"/>
                  <a:gd name="connsiteY5" fmla="*/ 18968 h 30747"/>
                  <a:gd name="connsiteX6" fmla="*/ 7321 w 12314"/>
                  <a:gd name="connsiteY6" fmla="*/ 15954 h 30747"/>
                  <a:gd name="connsiteX7" fmla="*/ 9626 w 12314"/>
                  <a:gd name="connsiteY7" fmla="*/ 9927 h 30747"/>
                  <a:gd name="connsiteX8" fmla="*/ 12196 w 12314"/>
                  <a:gd name="connsiteY8" fmla="*/ 2216 h 30747"/>
                  <a:gd name="connsiteX9" fmla="*/ 8296 w 12314"/>
                  <a:gd name="connsiteY9" fmla="*/ 89 h 30747"/>
                  <a:gd name="connsiteX10" fmla="*/ 2357 w 12314"/>
                  <a:gd name="connsiteY10" fmla="*/ 7711 h 30747"/>
                  <a:gd name="connsiteX11" fmla="*/ 53 w 12314"/>
                  <a:gd name="connsiteY11" fmla="*/ 16043 h 30747"/>
                  <a:gd name="connsiteX12" fmla="*/ 230 w 12314"/>
                  <a:gd name="connsiteY12" fmla="*/ 23754 h 30747"/>
                  <a:gd name="connsiteX13" fmla="*/ 1117 w 12314"/>
                  <a:gd name="connsiteY13" fmla="*/ 27832 h 30747"/>
                  <a:gd name="connsiteX14" fmla="*/ 1737 w 12314"/>
                  <a:gd name="connsiteY14" fmla="*/ 28452 h 30747"/>
                  <a:gd name="connsiteX15" fmla="*/ 1914 w 12314"/>
                  <a:gd name="connsiteY15" fmla="*/ 28984 h 30747"/>
                  <a:gd name="connsiteX16" fmla="*/ 2978 w 12314"/>
                  <a:gd name="connsiteY16" fmla="*/ 30579 h 30747"/>
                  <a:gd name="connsiteX17" fmla="*/ 3332 w 12314"/>
                  <a:gd name="connsiteY17" fmla="*/ 30579 h 30747"/>
                  <a:gd name="connsiteX18" fmla="*/ 3332 w 12314"/>
                  <a:gd name="connsiteY18" fmla="*/ 30579 h 30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314" h="30747">
                    <a:moveTo>
                      <a:pt x="3332" y="30579"/>
                    </a:moveTo>
                    <a:cubicBezTo>
                      <a:pt x="3244" y="29959"/>
                      <a:pt x="3598" y="29693"/>
                      <a:pt x="3776" y="29161"/>
                    </a:cubicBezTo>
                    <a:cubicBezTo>
                      <a:pt x="3953" y="28718"/>
                      <a:pt x="3864" y="28275"/>
                      <a:pt x="4130" y="27743"/>
                    </a:cubicBezTo>
                    <a:cubicBezTo>
                      <a:pt x="3864" y="28009"/>
                      <a:pt x="3687" y="28275"/>
                      <a:pt x="3421" y="28629"/>
                    </a:cubicBezTo>
                    <a:cubicBezTo>
                      <a:pt x="5105" y="27300"/>
                      <a:pt x="4839" y="24463"/>
                      <a:pt x="5194" y="22513"/>
                    </a:cubicBezTo>
                    <a:cubicBezTo>
                      <a:pt x="5460" y="21361"/>
                      <a:pt x="5637" y="20120"/>
                      <a:pt x="6080" y="18968"/>
                    </a:cubicBezTo>
                    <a:cubicBezTo>
                      <a:pt x="6435" y="17904"/>
                      <a:pt x="6967" y="17018"/>
                      <a:pt x="7321" y="15954"/>
                    </a:cubicBezTo>
                    <a:cubicBezTo>
                      <a:pt x="8030" y="13827"/>
                      <a:pt x="8651" y="11789"/>
                      <a:pt x="9626" y="9927"/>
                    </a:cubicBezTo>
                    <a:cubicBezTo>
                      <a:pt x="10867" y="7445"/>
                      <a:pt x="12817" y="5052"/>
                      <a:pt x="12196" y="2216"/>
                    </a:cubicBezTo>
                    <a:cubicBezTo>
                      <a:pt x="11842" y="443"/>
                      <a:pt x="9980" y="-266"/>
                      <a:pt x="8296" y="89"/>
                    </a:cubicBezTo>
                    <a:cubicBezTo>
                      <a:pt x="5017" y="798"/>
                      <a:pt x="3510" y="4964"/>
                      <a:pt x="2357" y="7711"/>
                    </a:cubicBezTo>
                    <a:cubicBezTo>
                      <a:pt x="1294" y="10282"/>
                      <a:pt x="230" y="13207"/>
                      <a:pt x="53" y="16043"/>
                    </a:cubicBezTo>
                    <a:cubicBezTo>
                      <a:pt x="-36" y="18613"/>
                      <a:pt x="-36" y="21184"/>
                      <a:pt x="230" y="23754"/>
                    </a:cubicBezTo>
                    <a:cubicBezTo>
                      <a:pt x="319" y="24995"/>
                      <a:pt x="407" y="26768"/>
                      <a:pt x="1117" y="27832"/>
                    </a:cubicBezTo>
                    <a:cubicBezTo>
                      <a:pt x="1294" y="28097"/>
                      <a:pt x="1648" y="28186"/>
                      <a:pt x="1737" y="28452"/>
                    </a:cubicBezTo>
                    <a:cubicBezTo>
                      <a:pt x="1826" y="28541"/>
                      <a:pt x="1826" y="28807"/>
                      <a:pt x="1914" y="28984"/>
                    </a:cubicBezTo>
                    <a:cubicBezTo>
                      <a:pt x="2180" y="29604"/>
                      <a:pt x="2801" y="29870"/>
                      <a:pt x="2978" y="30579"/>
                    </a:cubicBezTo>
                    <a:cubicBezTo>
                      <a:pt x="3067" y="30845"/>
                      <a:pt x="3332" y="30757"/>
                      <a:pt x="3332" y="30579"/>
                    </a:cubicBezTo>
                    <a:lnTo>
                      <a:pt x="3332" y="3057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5" name="任意多边形: 形状 624"/>
              <p:cNvSpPr/>
              <p:nvPr>
                <p:custDataLst>
                  <p:tags r:id="rId361"/>
                </p:custDataLst>
              </p:nvPr>
            </p:nvSpPr>
            <p:spPr>
              <a:xfrm>
                <a:off x="8278681" y="2608111"/>
                <a:ext cx="1437104" cy="9211"/>
              </a:xfrm>
              <a:custGeom>
                <a:avLst/>
                <a:gdLst>
                  <a:gd name="connsiteX0" fmla="*/ 3070 w 1437104"/>
                  <a:gd name="connsiteY0" fmla="*/ 7564 h 9211"/>
                  <a:gd name="connsiteX1" fmla="*/ 143114 w 1437104"/>
                  <a:gd name="connsiteY1" fmla="*/ 8628 h 9211"/>
                  <a:gd name="connsiteX2" fmla="*/ 283158 w 1437104"/>
                  <a:gd name="connsiteY2" fmla="*/ 8628 h 9211"/>
                  <a:gd name="connsiteX3" fmla="*/ 563335 w 1437104"/>
                  <a:gd name="connsiteY3" fmla="*/ 8628 h 9211"/>
                  <a:gd name="connsiteX4" fmla="*/ 1120853 w 1437104"/>
                  <a:gd name="connsiteY4" fmla="*/ 7298 h 9211"/>
                  <a:gd name="connsiteX5" fmla="*/ 1435332 w 1437104"/>
                  <a:gd name="connsiteY5" fmla="*/ 6146 h 9211"/>
                  <a:gd name="connsiteX6" fmla="*/ 1435420 w 1437104"/>
                  <a:gd name="connsiteY6" fmla="*/ 2601 h 9211"/>
                  <a:gd name="connsiteX7" fmla="*/ 875155 w 1437104"/>
                  <a:gd name="connsiteY7" fmla="*/ 473 h 9211"/>
                  <a:gd name="connsiteX8" fmla="*/ 317726 w 1437104"/>
                  <a:gd name="connsiteY8" fmla="*/ 119 h 9211"/>
                  <a:gd name="connsiteX9" fmla="*/ 160487 w 1437104"/>
                  <a:gd name="connsiteY9" fmla="*/ 119 h 9211"/>
                  <a:gd name="connsiteX10" fmla="*/ 83285 w 1437104"/>
                  <a:gd name="connsiteY10" fmla="*/ 119 h 9211"/>
                  <a:gd name="connsiteX11" fmla="*/ 3247 w 1437104"/>
                  <a:gd name="connsiteY11" fmla="*/ 1094 h 9211"/>
                  <a:gd name="connsiteX12" fmla="*/ 3070 w 1437104"/>
                  <a:gd name="connsiteY12" fmla="*/ 7564 h 9211"/>
                  <a:gd name="connsiteX13" fmla="*/ 3070 w 1437104"/>
                  <a:gd name="connsiteY13" fmla="*/ 7564 h 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37104" h="9211">
                    <a:moveTo>
                      <a:pt x="3070" y="7564"/>
                    </a:moveTo>
                    <a:cubicBezTo>
                      <a:pt x="49426" y="10489"/>
                      <a:pt x="96580" y="8628"/>
                      <a:pt x="143114" y="8628"/>
                    </a:cubicBezTo>
                    <a:cubicBezTo>
                      <a:pt x="189825" y="8628"/>
                      <a:pt x="236536" y="8628"/>
                      <a:pt x="283158" y="8628"/>
                    </a:cubicBezTo>
                    <a:cubicBezTo>
                      <a:pt x="376580" y="8628"/>
                      <a:pt x="469913" y="8628"/>
                      <a:pt x="563335" y="8628"/>
                    </a:cubicBezTo>
                    <a:cubicBezTo>
                      <a:pt x="749115" y="8628"/>
                      <a:pt x="934984" y="7476"/>
                      <a:pt x="1120853" y="7298"/>
                    </a:cubicBezTo>
                    <a:cubicBezTo>
                      <a:pt x="1225709" y="7210"/>
                      <a:pt x="1330564" y="6323"/>
                      <a:pt x="1435332" y="6146"/>
                    </a:cubicBezTo>
                    <a:cubicBezTo>
                      <a:pt x="1437636" y="6146"/>
                      <a:pt x="1437725" y="2601"/>
                      <a:pt x="1435420" y="2601"/>
                    </a:cubicBezTo>
                    <a:cubicBezTo>
                      <a:pt x="1248665" y="2246"/>
                      <a:pt x="1061910" y="562"/>
                      <a:pt x="875155" y="473"/>
                    </a:cubicBezTo>
                    <a:cubicBezTo>
                      <a:pt x="689375" y="385"/>
                      <a:pt x="503506" y="119"/>
                      <a:pt x="317726" y="119"/>
                    </a:cubicBezTo>
                    <a:cubicBezTo>
                      <a:pt x="265342" y="119"/>
                      <a:pt x="212870" y="119"/>
                      <a:pt x="160487" y="119"/>
                    </a:cubicBezTo>
                    <a:cubicBezTo>
                      <a:pt x="134782" y="119"/>
                      <a:pt x="108989" y="119"/>
                      <a:pt x="83285" y="119"/>
                    </a:cubicBezTo>
                    <a:cubicBezTo>
                      <a:pt x="56606" y="119"/>
                      <a:pt x="29926" y="-502"/>
                      <a:pt x="3247" y="1094"/>
                    </a:cubicBezTo>
                    <a:cubicBezTo>
                      <a:pt x="-1007" y="1360"/>
                      <a:pt x="-1096" y="7298"/>
                      <a:pt x="3070" y="7564"/>
                    </a:cubicBezTo>
                    <a:lnTo>
                      <a:pt x="3070" y="756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6" name="任意多边形: 形状 625"/>
              <p:cNvSpPr/>
              <p:nvPr>
                <p:custDataLst>
                  <p:tags r:id="rId362"/>
                </p:custDataLst>
              </p:nvPr>
            </p:nvSpPr>
            <p:spPr>
              <a:xfrm>
                <a:off x="9713636" y="2611952"/>
                <a:ext cx="898" cy="886"/>
              </a:xfrm>
              <a:custGeom>
                <a:avLst/>
                <a:gdLst>
                  <a:gd name="connsiteX0" fmla="*/ 465 w 898"/>
                  <a:gd name="connsiteY0" fmla="*/ 886 h 886"/>
                  <a:gd name="connsiteX1" fmla="*/ 465 w 898"/>
                  <a:gd name="connsiteY1" fmla="*/ 0 h 886"/>
                  <a:gd name="connsiteX2" fmla="*/ 465 w 898"/>
                  <a:gd name="connsiteY2" fmla="*/ 886 h 886"/>
                  <a:gd name="connsiteX3" fmla="*/ 465 w 898"/>
                  <a:gd name="connsiteY3" fmla="*/ 886 h 886"/>
                </a:gdLst>
                <a:ahLst/>
                <a:cxnLst>
                  <a:cxn ang="0">
                    <a:pos x="connsiteX0" y="connsiteY0"/>
                  </a:cxn>
                  <a:cxn ang="0">
                    <a:pos x="connsiteX1" y="connsiteY1"/>
                  </a:cxn>
                  <a:cxn ang="0">
                    <a:pos x="connsiteX2" y="connsiteY2"/>
                  </a:cxn>
                  <a:cxn ang="0">
                    <a:pos x="connsiteX3" y="connsiteY3"/>
                  </a:cxn>
                </a:cxnLst>
                <a:rect l="l" t="t" r="r" b="b"/>
                <a:pathLst>
                  <a:path w="898" h="886">
                    <a:moveTo>
                      <a:pt x="465" y="886"/>
                    </a:moveTo>
                    <a:cubicBezTo>
                      <a:pt x="997" y="886"/>
                      <a:pt x="1086" y="0"/>
                      <a:pt x="465" y="0"/>
                    </a:cubicBezTo>
                    <a:cubicBezTo>
                      <a:pt x="-155" y="0"/>
                      <a:pt x="-155" y="886"/>
                      <a:pt x="465" y="886"/>
                    </a:cubicBezTo>
                    <a:lnTo>
                      <a:pt x="465" y="88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7" name="任意多边形: 形状 626"/>
              <p:cNvSpPr/>
              <p:nvPr>
                <p:custDataLst>
                  <p:tags r:id="rId363"/>
                </p:custDataLst>
              </p:nvPr>
            </p:nvSpPr>
            <p:spPr>
              <a:xfrm>
                <a:off x="9716131" y="2371039"/>
                <a:ext cx="38383" cy="242709"/>
              </a:xfrm>
              <a:custGeom>
                <a:avLst/>
                <a:gdLst>
                  <a:gd name="connsiteX0" fmla="*/ 1161 w 38383"/>
                  <a:gd name="connsiteY0" fmla="*/ 242597 h 242709"/>
                  <a:gd name="connsiteX1" fmla="*/ 25536 w 38383"/>
                  <a:gd name="connsiteY1" fmla="*/ 205902 h 242709"/>
                  <a:gd name="connsiteX2" fmla="*/ 35906 w 38383"/>
                  <a:gd name="connsiteY2" fmla="*/ 155468 h 242709"/>
                  <a:gd name="connsiteX3" fmla="*/ 30588 w 38383"/>
                  <a:gd name="connsiteY3" fmla="*/ 52917 h 242709"/>
                  <a:gd name="connsiteX4" fmla="*/ 21458 w 38383"/>
                  <a:gd name="connsiteY4" fmla="*/ 25972 h 242709"/>
                  <a:gd name="connsiteX5" fmla="*/ 7897 w 38383"/>
                  <a:gd name="connsiteY5" fmla="*/ 1065 h 242709"/>
                  <a:gd name="connsiteX6" fmla="*/ 1250 w 38383"/>
                  <a:gd name="connsiteY6" fmla="*/ 5054 h 242709"/>
                  <a:gd name="connsiteX7" fmla="*/ 11443 w 38383"/>
                  <a:gd name="connsiteY7" fmla="*/ 25794 h 242709"/>
                  <a:gd name="connsiteX8" fmla="*/ 19686 w 38383"/>
                  <a:gd name="connsiteY8" fmla="*/ 47865 h 242709"/>
                  <a:gd name="connsiteX9" fmla="*/ 28638 w 38383"/>
                  <a:gd name="connsiteY9" fmla="*/ 95639 h 242709"/>
                  <a:gd name="connsiteX10" fmla="*/ 20572 w 38383"/>
                  <a:gd name="connsiteY10" fmla="*/ 192606 h 242709"/>
                  <a:gd name="connsiteX11" fmla="*/ 274 w 38383"/>
                  <a:gd name="connsiteY11" fmla="*/ 241533 h 242709"/>
                  <a:gd name="connsiteX12" fmla="*/ 1161 w 38383"/>
                  <a:gd name="connsiteY12" fmla="*/ 242597 h 242709"/>
                  <a:gd name="connsiteX13" fmla="*/ 1161 w 38383"/>
                  <a:gd name="connsiteY13" fmla="*/ 242597 h 24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83" h="242709">
                    <a:moveTo>
                      <a:pt x="1161" y="242597"/>
                    </a:moveTo>
                    <a:cubicBezTo>
                      <a:pt x="14899" y="234177"/>
                      <a:pt x="21193" y="220704"/>
                      <a:pt x="25536" y="205902"/>
                    </a:cubicBezTo>
                    <a:cubicBezTo>
                      <a:pt x="30410" y="189327"/>
                      <a:pt x="33779" y="172398"/>
                      <a:pt x="35906" y="155468"/>
                    </a:cubicBezTo>
                    <a:cubicBezTo>
                      <a:pt x="40160" y="121078"/>
                      <a:pt x="39274" y="85978"/>
                      <a:pt x="30588" y="52917"/>
                    </a:cubicBezTo>
                    <a:cubicBezTo>
                      <a:pt x="28195" y="43699"/>
                      <a:pt x="25093" y="34747"/>
                      <a:pt x="21458" y="25972"/>
                    </a:cubicBezTo>
                    <a:cubicBezTo>
                      <a:pt x="17913" y="17551"/>
                      <a:pt x="14190" y="7890"/>
                      <a:pt x="7897" y="1065"/>
                    </a:cubicBezTo>
                    <a:cubicBezTo>
                      <a:pt x="5415" y="-1683"/>
                      <a:pt x="-80" y="1331"/>
                      <a:pt x="1250" y="5054"/>
                    </a:cubicBezTo>
                    <a:cubicBezTo>
                      <a:pt x="3820" y="12322"/>
                      <a:pt x="8252" y="18792"/>
                      <a:pt x="11443" y="25794"/>
                    </a:cubicBezTo>
                    <a:cubicBezTo>
                      <a:pt x="14633" y="32974"/>
                      <a:pt x="17381" y="40331"/>
                      <a:pt x="19686" y="47865"/>
                    </a:cubicBezTo>
                    <a:cubicBezTo>
                      <a:pt x="24383" y="63287"/>
                      <a:pt x="27308" y="79419"/>
                      <a:pt x="28638" y="95639"/>
                    </a:cubicBezTo>
                    <a:cubicBezTo>
                      <a:pt x="31120" y="127903"/>
                      <a:pt x="27574" y="160609"/>
                      <a:pt x="20572" y="192606"/>
                    </a:cubicBezTo>
                    <a:cubicBezTo>
                      <a:pt x="17027" y="208915"/>
                      <a:pt x="13481" y="229567"/>
                      <a:pt x="274" y="241533"/>
                    </a:cubicBezTo>
                    <a:cubicBezTo>
                      <a:pt x="-435" y="242065"/>
                      <a:pt x="363" y="243040"/>
                      <a:pt x="1161" y="242597"/>
                    </a:cubicBezTo>
                    <a:lnTo>
                      <a:pt x="1161" y="24259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8" name="任意多边形: 形状 627"/>
              <p:cNvSpPr/>
              <p:nvPr>
                <p:custDataLst>
                  <p:tags r:id="rId364"/>
                </p:custDataLst>
              </p:nvPr>
            </p:nvSpPr>
            <p:spPr>
              <a:xfrm>
                <a:off x="9744400" y="2353053"/>
                <a:ext cx="45997" cy="277718"/>
              </a:xfrm>
              <a:custGeom>
                <a:avLst/>
                <a:gdLst>
                  <a:gd name="connsiteX0" fmla="*/ 1699 w 45997"/>
                  <a:gd name="connsiteY0" fmla="*/ 277602 h 277718"/>
                  <a:gd name="connsiteX1" fmla="*/ 27049 w 45997"/>
                  <a:gd name="connsiteY1" fmla="*/ 237982 h 277718"/>
                  <a:gd name="connsiteX2" fmla="*/ 38749 w 45997"/>
                  <a:gd name="connsiteY2" fmla="*/ 179394 h 277718"/>
                  <a:gd name="connsiteX3" fmla="*/ 41851 w 45997"/>
                  <a:gd name="connsiteY3" fmla="*/ 59026 h 277718"/>
                  <a:gd name="connsiteX4" fmla="*/ 19603 w 45997"/>
                  <a:gd name="connsiteY4" fmla="*/ 1679 h 277718"/>
                  <a:gd name="connsiteX5" fmla="*/ 12867 w 45997"/>
                  <a:gd name="connsiteY5" fmla="*/ 5668 h 277718"/>
                  <a:gd name="connsiteX6" fmla="*/ 32012 w 45997"/>
                  <a:gd name="connsiteY6" fmla="*/ 54152 h 277718"/>
                  <a:gd name="connsiteX7" fmla="*/ 37508 w 45997"/>
                  <a:gd name="connsiteY7" fmla="*/ 106890 h 277718"/>
                  <a:gd name="connsiteX8" fmla="*/ 21642 w 45997"/>
                  <a:gd name="connsiteY8" fmla="*/ 225839 h 277718"/>
                  <a:gd name="connsiteX9" fmla="*/ 14019 w 45997"/>
                  <a:gd name="connsiteY9" fmla="*/ 252341 h 277718"/>
                  <a:gd name="connsiteX10" fmla="*/ 104 w 45997"/>
                  <a:gd name="connsiteY10" fmla="*/ 276095 h 277718"/>
                  <a:gd name="connsiteX11" fmla="*/ 1699 w 45997"/>
                  <a:gd name="connsiteY11" fmla="*/ 277602 h 277718"/>
                  <a:gd name="connsiteX12" fmla="*/ 1699 w 45997"/>
                  <a:gd name="connsiteY12" fmla="*/ 277602 h 27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997" h="277718">
                    <a:moveTo>
                      <a:pt x="1699" y="277602"/>
                    </a:moveTo>
                    <a:cubicBezTo>
                      <a:pt x="15703" y="270954"/>
                      <a:pt x="23237" y="251720"/>
                      <a:pt x="27049" y="237982"/>
                    </a:cubicBezTo>
                    <a:cubicBezTo>
                      <a:pt x="32456" y="218836"/>
                      <a:pt x="35469" y="198893"/>
                      <a:pt x="38749" y="179394"/>
                    </a:cubicBezTo>
                    <a:cubicBezTo>
                      <a:pt x="45485" y="139419"/>
                      <a:pt x="49473" y="98558"/>
                      <a:pt x="41851" y="59026"/>
                    </a:cubicBezTo>
                    <a:cubicBezTo>
                      <a:pt x="37951" y="38995"/>
                      <a:pt x="31392" y="18254"/>
                      <a:pt x="19603" y="1679"/>
                    </a:cubicBezTo>
                    <a:cubicBezTo>
                      <a:pt x="16856" y="-2221"/>
                      <a:pt x="10563" y="1325"/>
                      <a:pt x="12867" y="5668"/>
                    </a:cubicBezTo>
                    <a:cubicBezTo>
                      <a:pt x="21110" y="21179"/>
                      <a:pt x="27935" y="36868"/>
                      <a:pt x="32012" y="54152"/>
                    </a:cubicBezTo>
                    <a:cubicBezTo>
                      <a:pt x="36001" y="71347"/>
                      <a:pt x="37596" y="89074"/>
                      <a:pt x="37508" y="106890"/>
                    </a:cubicBezTo>
                    <a:cubicBezTo>
                      <a:pt x="37330" y="146510"/>
                      <a:pt x="29974" y="186839"/>
                      <a:pt x="21642" y="225839"/>
                    </a:cubicBezTo>
                    <a:cubicBezTo>
                      <a:pt x="19781" y="234791"/>
                      <a:pt x="17476" y="243832"/>
                      <a:pt x="14019" y="252341"/>
                    </a:cubicBezTo>
                    <a:cubicBezTo>
                      <a:pt x="10474" y="261116"/>
                      <a:pt x="4978" y="268029"/>
                      <a:pt x="104" y="276095"/>
                    </a:cubicBezTo>
                    <a:cubicBezTo>
                      <a:pt x="-340" y="277159"/>
                      <a:pt x="724" y="278045"/>
                      <a:pt x="1699" y="277602"/>
                    </a:cubicBezTo>
                    <a:lnTo>
                      <a:pt x="1699" y="27760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29" name="任意多边形: 形状 628"/>
              <p:cNvSpPr/>
              <p:nvPr>
                <p:custDataLst>
                  <p:tags r:id="rId365"/>
                </p:custDataLst>
              </p:nvPr>
            </p:nvSpPr>
            <p:spPr>
              <a:xfrm>
                <a:off x="8281230" y="2371702"/>
                <a:ext cx="1441669" cy="9809"/>
              </a:xfrm>
              <a:custGeom>
                <a:avLst/>
                <a:gdLst>
                  <a:gd name="connsiteX0" fmla="*/ 1438633 w 1441669"/>
                  <a:gd name="connsiteY0" fmla="*/ 1732 h 9809"/>
                  <a:gd name="connsiteX1" fmla="*/ 1158013 w 1441669"/>
                  <a:gd name="connsiteY1" fmla="*/ 403 h 9809"/>
                  <a:gd name="connsiteX2" fmla="*/ 877393 w 1441669"/>
                  <a:gd name="connsiteY2" fmla="*/ 314 h 9809"/>
                  <a:gd name="connsiteX3" fmla="*/ 318989 w 1441669"/>
                  <a:gd name="connsiteY3" fmla="*/ 314 h 9809"/>
                  <a:gd name="connsiteX4" fmla="*/ 3978 w 1441669"/>
                  <a:gd name="connsiteY4" fmla="*/ 935 h 9809"/>
                  <a:gd name="connsiteX5" fmla="*/ 3801 w 1441669"/>
                  <a:gd name="connsiteY5" fmla="*/ 9000 h 9809"/>
                  <a:gd name="connsiteX6" fmla="*/ 284421 w 1441669"/>
                  <a:gd name="connsiteY6" fmla="*/ 9621 h 9809"/>
                  <a:gd name="connsiteX7" fmla="*/ 565041 w 1441669"/>
                  <a:gd name="connsiteY7" fmla="*/ 9621 h 9809"/>
                  <a:gd name="connsiteX8" fmla="*/ 1123445 w 1441669"/>
                  <a:gd name="connsiteY8" fmla="*/ 9621 h 9809"/>
                  <a:gd name="connsiteX9" fmla="*/ 1280950 w 1441669"/>
                  <a:gd name="connsiteY9" fmla="*/ 9355 h 9809"/>
                  <a:gd name="connsiteX10" fmla="*/ 1438456 w 1441669"/>
                  <a:gd name="connsiteY10" fmla="*/ 8203 h 9809"/>
                  <a:gd name="connsiteX11" fmla="*/ 1438633 w 1441669"/>
                  <a:gd name="connsiteY11" fmla="*/ 1732 h 9809"/>
                  <a:gd name="connsiteX12" fmla="*/ 1438633 w 1441669"/>
                  <a:gd name="connsiteY12" fmla="*/ 1732 h 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1669" h="9809">
                    <a:moveTo>
                      <a:pt x="1438633" y="1732"/>
                    </a:moveTo>
                    <a:cubicBezTo>
                      <a:pt x="1345300" y="-1193"/>
                      <a:pt x="1251523" y="491"/>
                      <a:pt x="1158013" y="403"/>
                    </a:cubicBezTo>
                    <a:cubicBezTo>
                      <a:pt x="1064502" y="226"/>
                      <a:pt x="970903" y="314"/>
                      <a:pt x="877393" y="314"/>
                    </a:cubicBezTo>
                    <a:cubicBezTo>
                      <a:pt x="691258" y="314"/>
                      <a:pt x="505124" y="314"/>
                      <a:pt x="318989" y="314"/>
                    </a:cubicBezTo>
                    <a:cubicBezTo>
                      <a:pt x="214044" y="314"/>
                      <a:pt x="109011" y="-572"/>
                      <a:pt x="3978" y="935"/>
                    </a:cubicBezTo>
                    <a:cubicBezTo>
                      <a:pt x="-1251" y="1023"/>
                      <a:pt x="-1340" y="8912"/>
                      <a:pt x="3801" y="9000"/>
                    </a:cubicBezTo>
                    <a:cubicBezTo>
                      <a:pt x="97311" y="10330"/>
                      <a:pt x="190911" y="9621"/>
                      <a:pt x="284421" y="9621"/>
                    </a:cubicBezTo>
                    <a:cubicBezTo>
                      <a:pt x="377931" y="9621"/>
                      <a:pt x="471531" y="9621"/>
                      <a:pt x="565041" y="9621"/>
                    </a:cubicBezTo>
                    <a:cubicBezTo>
                      <a:pt x="751176" y="9621"/>
                      <a:pt x="937310" y="9887"/>
                      <a:pt x="1123445" y="9621"/>
                    </a:cubicBezTo>
                    <a:cubicBezTo>
                      <a:pt x="1175917" y="9532"/>
                      <a:pt x="1228478" y="9444"/>
                      <a:pt x="1280950" y="9355"/>
                    </a:cubicBezTo>
                    <a:cubicBezTo>
                      <a:pt x="1333422" y="9266"/>
                      <a:pt x="1385984" y="9887"/>
                      <a:pt x="1438456" y="8203"/>
                    </a:cubicBezTo>
                    <a:cubicBezTo>
                      <a:pt x="1442710" y="8025"/>
                      <a:pt x="1442710" y="1821"/>
                      <a:pt x="1438633" y="1732"/>
                    </a:cubicBezTo>
                    <a:lnTo>
                      <a:pt x="1438633" y="17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0" name="任意多边形: 形状 629"/>
              <p:cNvSpPr/>
              <p:nvPr>
                <p:custDataLst>
                  <p:tags r:id="rId366"/>
                </p:custDataLst>
              </p:nvPr>
            </p:nvSpPr>
            <p:spPr>
              <a:xfrm>
                <a:off x="8277384" y="2346463"/>
                <a:ext cx="9635" cy="31058"/>
              </a:xfrm>
              <a:custGeom>
                <a:avLst/>
                <a:gdLst>
                  <a:gd name="connsiteX0" fmla="*/ 8356 w 9635"/>
                  <a:gd name="connsiteY0" fmla="*/ 28832 h 31058"/>
                  <a:gd name="connsiteX1" fmla="*/ 7824 w 9635"/>
                  <a:gd name="connsiteY1" fmla="*/ 27237 h 31058"/>
                  <a:gd name="connsiteX2" fmla="*/ 7824 w 9635"/>
                  <a:gd name="connsiteY2" fmla="*/ 28301 h 31058"/>
                  <a:gd name="connsiteX3" fmla="*/ 6761 w 9635"/>
                  <a:gd name="connsiteY3" fmla="*/ 22362 h 31058"/>
                  <a:gd name="connsiteX4" fmla="*/ 6495 w 9635"/>
                  <a:gd name="connsiteY4" fmla="*/ 19880 h 31058"/>
                  <a:gd name="connsiteX5" fmla="*/ 6849 w 9635"/>
                  <a:gd name="connsiteY5" fmla="*/ 16778 h 31058"/>
                  <a:gd name="connsiteX6" fmla="*/ 8977 w 9635"/>
                  <a:gd name="connsiteY6" fmla="*/ 6053 h 31058"/>
                  <a:gd name="connsiteX7" fmla="*/ 7293 w 9635"/>
                  <a:gd name="connsiteY7" fmla="*/ 26 h 31058"/>
                  <a:gd name="connsiteX8" fmla="*/ 2063 w 9635"/>
                  <a:gd name="connsiteY8" fmla="*/ 5255 h 31058"/>
                  <a:gd name="connsiteX9" fmla="*/ 24 w 9635"/>
                  <a:gd name="connsiteY9" fmla="*/ 17487 h 31058"/>
                  <a:gd name="connsiteX10" fmla="*/ 999 w 9635"/>
                  <a:gd name="connsiteY10" fmla="*/ 21298 h 31058"/>
                  <a:gd name="connsiteX11" fmla="*/ 1886 w 9635"/>
                  <a:gd name="connsiteY11" fmla="*/ 24401 h 31058"/>
                  <a:gd name="connsiteX12" fmla="*/ 3127 w 9635"/>
                  <a:gd name="connsiteY12" fmla="*/ 27592 h 31058"/>
                  <a:gd name="connsiteX13" fmla="*/ 5165 w 9635"/>
                  <a:gd name="connsiteY13" fmla="*/ 30428 h 31058"/>
                  <a:gd name="connsiteX14" fmla="*/ 8356 w 9635"/>
                  <a:gd name="connsiteY14" fmla="*/ 28832 h 31058"/>
                  <a:gd name="connsiteX15" fmla="*/ 8356 w 9635"/>
                  <a:gd name="connsiteY15" fmla="*/ 28832 h 3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35" h="31058">
                    <a:moveTo>
                      <a:pt x="8356" y="28832"/>
                    </a:moveTo>
                    <a:cubicBezTo>
                      <a:pt x="8179" y="28301"/>
                      <a:pt x="7913" y="27769"/>
                      <a:pt x="7824" y="27237"/>
                    </a:cubicBezTo>
                    <a:cubicBezTo>
                      <a:pt x="7824" y="27592"/>
                      <a:pt x="7824" y="27946"/>
                      <a:pt x="7824" y="28301"/>
                    </a:cubicBezTo>
                    <a:cubicBezTo>
                      <a:pt x="8267" y="26439"/>
                      <a:pt x="7115" y="24223"/>
                      <a:pt x="6761" y="22362"/>
                    </a:cubicBezTo>
                    <a:cubicBezTo>
                      <a:pt x="6583" y="21564"/>
                      <a:pt x="6495" y="20678"/>
                      <a:pt x="6495" y="19880"/>
                    </a:cubicBezTo>
                    <a:cubicBezTo>
                      <a:pt x="6495" y="18728"/>
                      <a:pt x="6849" y="17930"/>
                      <a:pt x="6849" y="16778"/>
                    </a:cubicBezTo>
                    <a:cubicBezTo>
                      <a:pt x="6938" y="13055"/>
                      <a:pt x="7470" y="9599"/>
                      <a:pt x="8977" y="6053"/>
                    </a:cubicBezTo>
                    <a:cubicBezTo>
                      <a:pt x="9863" y="3926"/>
                      <a:pt x="10306" y="380"/>
                      <a:pt x="7293" y="26"/>
                    </a:cubicBezTo>
                    <a:cubicBezTo>
                      <a:pt x="4368" y="-329"/>
                      <a:pt x="2949" y="3039"/>
                      <a:pt x="2063" y="5255"/>
                    </a:cubicBezTo>
                    <a:cubicBezTo>
                      <a:pt x="645" y="9067"/>
                      <a:pt x="-153" y="13410"/>
                      <a:pt x="24" y="17487"/>
                    </a:cubicBezTo>
                    <a:cubicBezTo>
                      <a:pt x="113" y="18728"/>
                      <a:pt x="645" y="19969"/>
                      <a:pt x="999" y="21298"/>
                    </a:cubicBezTo>
                    <a:cubicBezTo>
                      <a:pt x="1265" y="22362"/>
                      <a:pt x="1531" y="23426"/>
                      <a:pt x="1886" y="24401"/>
                    </a:cubicBezTo>
                    <a:cubicBezTo>
                      <a:pt x="2240" y="25464"/>
                      <a:pt x="2683" y="26528"/>
                      <a:pt x="3127" y="27592"/>
                    </a:cubicBezTo>
                    <a:cubicBezTo>
                      <a:pt x="3658" y="28744"/>
                      <a:pt x="4456" y="29453"/>
                      <a:pt x="5165" y="30428"/>
                    </a:cubicBezTo>
                    <a:cubicBezTo>
                      <a:pt x="6052" y="31757"/>
                      <a:pt x="9065" y="30871"/>
                      <a:pt x="8356" y="28832"/>
                    </a:cubicBezTo>
                    <a:lnTo>
                      <a:pt x="8356" y="2883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1" name="任意多边形: 形状 630"/>
              <p:cNvSpPr/>
              <p:nvPr>
                <p:custDataLst>
                  <p:tags r:id="rId367"/>
                </p:custDataLst>
              </p:nvPr>
            </p:nvSpPr>
            <p:spPr>
              <a:xfrm>
                <a:off x="8281718" y="2345551"/>
                <a:ext cx="1479626" cy="7408"/>
              </a:xfrm>
              <a:custGeom>
                <a:avLst/>
                <a:gdLst>
                  <a:gd name="connsiteX0" fmla="*/ 1983 w 1479626"/>
                  <a:gd name="connsiteY0" fmla="*/ 5901 h 7408"/>
                  <a:gd name="connsiteX1" fmla="*/ 75551 w 1479626"/>
                  <a:gd name="connsiteY1" fmla="*/ 7319 h 7408"/>
                  <a:gd name="connsiteX2" fmla="*/ 146193 w 1479626"/>
                  <a:gd name="connsiteY2" fmla="*/ 7319 h 7408"/>
                  <a:gd name="connsiteX3" fmla="*/ 290403 w 1479626"/>
                  <a:gd name="connsiteY3" fmla="*/ 7319 h 7408"/>
                  <a:gd name="connsiteX4" fmla="*/ 578823 w 1479626"/>
                  <a:gd name="connsiteY4" fmla="*/ 7319 h 7408"/>
                  <a:gd name="connsiteX5" fmla="*/ 1152739 w 1479626"/>
                  <a:gd name="connsiteY5" fmla="*/ 7408 h 7408"/>
                  <a:gd name="connsiteX6" fmla="*/ 1476524 w 1479626"/>
                  <a:gd name="connsiteY6" fmla="*/ 6876 h 7408"/>
                  <a:gd name="connsiteX7" fmla="*/ 1476613 w 1479626"/>
                  <a:gd name="connsiteY7" fmla="*/ 583 h 7408"/>
                  <a:gd name="connsiteX8" fmla="*/ 899773 w 1479626"/>
                  <a:gd name="connsiteY8" fmla="*/ 51 h 7408"/>
                  <a:gd name="connsiteX9" fmla="*/ 325858 w 1479626"/>
                  <a:gd name="connsiteY9" fmla="*/ 140 h 7408"/>
                  <a:gd name="connsiteX10" fmla="*/ 164009 w 1479626"/>
                  <a:gd name="connsiteY10" fmla="*/ 140 h 7408"/>
                  <a:gd name="connsiteX11" fmla="*/ 84503 w 1479626"/>
                  <a:gd name="connsiteY11" fmla="*/ 140 h 7408"/>
                  <a:gd name="connsiteX12" fmla="*/ 2072 w 1479626"/>
                  <a:gd name="connsiteY12" fmla="*/ 1558 h 7408"/>
                  <a:gd name="connsiteX13" fmla="*/ 1983 w 1479626"/>
                  <a:gd name="connsiteY13" fmla="*/ 5901 h 7408"/>
                  <a:gd name="connsiteX14" fmla="*/ 1983 w 1479626"/>
                  <a:gd name="connsiteY14" fmla="*/ 5901 h 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9626" h="7408">
                    <a:moveTo>
                      <a:pt x="1983" y="5901"/>
                    </a:moveTo>
                    <a:cubicBezTo>
                      <a:pt x="26358" y="7940"/>
                      <a:pt x="50999" y="7319"/>
                      <a:pt x="75551" y="7319"/>
                    </a:cubicBezTo>
                    <a:cubicBezTo>
                      <a:pt x="99128" y="7319"/>
                      <a:pt x="122616" y="7319"/>
                      <a:pt x="146193" y="7319"/>
                    </a:cubicBezTo>
                    <a:cubicBezTo>
                      <a:pt x="194234" y="7319"/>
                      <a:pt x="242363" y="7319"/>
                      <a:pt x="290403" y="7319"/>
                    </a:cubicBezTo>
                    <a:cubicBezTo>
                      <a:pt x="386573" y="7319"/>
                      <a:pt x="482743" y="7319"/>
                      <a:pt x="578823" y="7319"/>
                    </a:cubicBezTo>
                    <a:cubicBezTo>
                      <a:pt x="770099" y="7319"/>
                      <a:pt x="961463" y="7319"/>
                      <a:pt x="1152739" y="7408"/>
                    </a:cubicBezTo>
                    <a:cubicBezTo>
                      <a:pt x="1260697" y="7408"/>
                      <a:pt x="1368566" y="6876"/>
                      <a:pt x="1476524" y="6876"/>
                    </a:cubicBezTo>
                    <a:cubicBezTo>
                      <a:pt x="1480601" y="6876"/>
                      <a:pt x="1480690" y="583"/>
                      <a:pt x="1476613" y="583"/>
                    </a:cubicBezTo>
                    <a:cubicBezTo>
                      <a:pt x="1284274" y="672"/>
                      <a:pt x="1092023" y="51"/>
                      <a:pt x="899773" y="51"/>
                    </a:cubicBezTo>
                    <a:cubicBezTo>
                      <a:pt x="708497" y="51"/>
                      <a:pt x="517133" y="51"/>
                      <a:pt x="325858" y="140"/>
                    </a:cubicBezTo>
                    <a:cubicBezTo>
                      <a:pt x="271879" y="140"/>
                      <a:pt x="217900" y="140"/>
                      <a:pt x="164009" y="140"/>
                    </a:cubicBezTo>
                    <a:cubicBezTo>
                      <a:pt x="137507" y="140"/>
                      <a:pt x="111005" y="140"/>
                      <a:pt x="84503" y="140"/>
                    </a:cubicBezTo>
                    <a:cubicBezTo>
                      <a:pt x="57026" y="140"/>
                      <a:pt x="29549" y="-658"/>
                      <a:pt x="2072" y="1558"/>
                    </a:cubicBezTo>
                    <a:cubicBezTo>
                      <a:pt x="-676" y="1912"/>
                      <a:pt x="-676" y="5724"/>
                      <a:pt x="1983" y="5901"/>
                    </a:cubicBezTo>
                    <a:lnTo>
                      <a:pt x="1983" y="590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2" name="任意多边形: 形状 631"/>
              <p:cNvSpPr/>
              <p:nvPr>
                <p:custDataLst>
                  <p:tags r:id="rId368"/>
                </p:custDataLst>
              </p:nvPr>
            </p:nvSpPr>
            <p:spPr>
              <a:xfrm>
                <a:off x="8335504" y="2378829"/>
                <a:ext cx="42578" cy="243454"/>
              </a:xfrm>
              <a:custGeom>
                <a:avLst/>
                <a:gdLst>
                  <a:gd name="connsiteX0" fmla="*/ 492 w 42578"/>
                  <a:gd name="connsiteY0" fmla="*/ 898 h 243454"/>
                  <a:gd name="connsiteX1" fmla="*/ 9178 w 42578"/>
                  <a:gd name="connsiteY1" fmla="*/ 21816 h 243454"/>
                  <a:gd name="connsiteX2" fmla="*/ 19106 w 42578"/>
                  <a:gd name="connsiteY2" fmla="*/ 44152 h 243454"/>
                  <a:gd name="connsiteX3" fmla="*/ 30717 w 42578"/>
                  <a:gd name="connsiteY3" fmla="*/ 89976 h 243454"/>
                  <a:gd name="connsiteX4" fmla="*/ 23006 w 42578"/>
                  <a:gd name="connsiteY4" fmla="*/ 186678 h 243454"/>
                  <a:gd name="connsiteX5" fmla="*/ 12901 w 42578"/>
                  <a:gd name="connsiteY5" fmla="*/ 213357 h 243454"/>
                  <a:gd name="connsiteX6" fmla="*/ 6785 w 42578"/>
                  <a:gd name="connsiteY6" fmla="*/ 225589 h 243454"/>
                  <a:gd name="connsiteX7" fmla="*/ 226 w 42578"/>
                  <a:gd name="connsiteY7" fmla="*/ 237998 h 243454"/>
                  <a:gd name="connsiteX8" fmla="*/ 7583 w 42578"/>
                  <a:gd name="connsiteY8" fmla="*/ 242164 h 243454"/>
                  <a:gd name="connsiteX9" fmla="*/ 20612 w 42578"/>
                  <a:gd name="connsiteY9" fmla="*/ 219650 h 243454"/>
                  <a:gd name="connsiteX10" fmla="*/ 30096 w 42578"/>
                  <a:gd name="connsiteY10" fmla="*/ 196339 h 243454"/>
                  <a:gd name="connsiteX11" fmla="*/ 41176 w 42578"/>
                  <a:gd name="connsiteY11" fmla="*/ 146260 h 243454"/>
                  <a:gd name="connsiteX12" fmla="*/ 29653 w 42578"/>
                  <a:gd name="connsiteY12" fmla="*/ 46102 h 243454"/>
                  <a:gd name="connsiteX13" fmla="*/ 18042 w 42578"/>
                  <a:gd name="connsiteY13" fmla="*/ 20220 h 243454"/>
                  <a:gd name="connsiteX14" fmla="*/ 1467 w 42578"/>
                  <a:gd name="connsiteY14" fmla="*/ 11 h 243454"/>
                  <a:gd name="connsiteX15" fmla="*/ 492 w 42578"/>
                  <a:gd name="connsiteY15" fmla="*/ 898 h 243454"/>
                  <a:gd name="connsiteX16" fmla="*/ 492 w 42578"/>
                  <a:gd name="connsiteY16" fmla="*/ 898 h 24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578" h="243454">
                    <a:moveTo>
                      <a:pt x="492" y="898"/>
                    </a:moveTo>
                    <a:cubicBezTo>
                      <a:pt x="1379" y="8255"/>
                      <a:pt x="5988" y="15345"/>
                      <a:pt x="9178" y="21816"/>
                    </a:cubicBezTo>
                    <a:cubicBezTo>
                      <a:pt x="12813" y="29173"/>
                      <a:pt x="16269" y="36441"/>
                      <a:pt x="19106" y="44152"/>
                    </a:cubicBezTo>
                    <a:cubicBezTo>
                      <a:pt x="24512" y="58954"/>
                      <a:pt x="28501" y="74288"/>
                      <a:pt x="30717" y="89976"/>
                    </a:cubicBezTo>
                    <a:cubicBezTo>
                      <a:pt x="35237" y="121885"/>
                      <a:pt x="32667" y="155301"/>
                      <a:pt x="23006" y="186678"/>
                    </a:cubicBezTo>
                    <a:cubicBezTo>
                      <a:pt x="20258" y="195719"/>
                      <a:pt x="16890" y="204671"/>
                      <a:pt x="12901" y="213357"/>
                    </a:cubicBezTo>
                    <a:cubicBezTo>
                      <a:pt x="10951" y="217523"/>
                      <a:pt x="9001" y="221600"/>
                      <a:pt x="6785" y="225589"/>
                    </a:cubicBezTo>
                    <a:cubicBezTo>
                      <a:pt x="4481" y="229666"/>
                      <a:pt x="1733" y="233566"/>
                      <a:pt x="226" y="237998"/>
                    </a:cubicBezTo>
                    <a:cubicBezTo>
                      <a:pt x="-1192" y="242341"/>
                      <a:pt x="4392" y="245266"/>
                      <a:pt x="7583" y="242164"/>
                    </a:cubicBezTo>
                    <a:cubicBezTo>
                      <a:pt x="13522" y="236314"/>
                      <a:pt x="17156" y="227007"/>
                      <a:pt x="20612" y="219650"/>
                    </a:cubicBezTo>
                    <a:cubicBezTo>
                      <a:pt x="24158" y="212028"/>
                      <a:pt x="27349" y="204228"/>
                      <a:pt x="30096" y="196339"/>
                    </a:cubicBezTo>
                    <a:cubicBezTo>
                      <a:pt x="35681" y="180030"/>
                      <a:pt x="39315" y="163189"/>
                      <a:pt x="41176" y="146260"/>
                    </a:cubicBezTo>
                    <a:cubicBezTo>
                      <a:pt x="44899" y="112490"/>
                      <a:pt x="41265" y="77479"/>
                      <a:pt x="29653" y="46102"/>
                    </a:cubicBezTo>
                    <a:cubicBezTo>
                      <a:pt x="26374" y="37238"/>
                      <a:pt x="22474" y="28552"/>
                      <a:pt x="18042" y="20220"/>
                    </a:cubicBezTo>
                    <a:cubicBezTo>
                      <a:pt x="14231" y="13129"/>
                      <a:pt x="9001" y="3734"/>
                      <a:pt x="1467" y="11"/>
                    </a:cubicBezTo>
                    <a:cubicBezTo>
                      <a:pt x="935" y="-77"/>
                      <a:pt x="404" y="366"/>
                      <a:pt x="492" y="898"/>
                    </a:cubicBezTo>
                    <a:lnTo>
                      <a:pt x="492" y="89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3" name="任意多边形: 形状 632"/>
              <p:cNvSpPr/>
              <p:nvPr>
                <p:custDataLst>
                  <p:tags r:id="rId369"/>
                </p:custDataLst>
              </p:nvPr>
            </p:nvSpPr>
            <p:spPr>
              <a:xfrm>
                <a:off x="8358863" y="2416156"/>
                <a:ext cx="168730" cy="8155"/>
              </a:xfrm>
              <a:custGeom>
                <a:avLst/>
                <a:gdLst>
                  <a:gd name="connsiteX0" fmla="*/ 168320 w 168730"/>
                  <a:gd name="connsiteY0" fmla="*/ 3546 h 8155"/>
                  <a:gd name="connsiteX1" fmla="*/ 86155 w 168730"/>
                  <a:gd name="connsiteY1" fmla="*/ 2394 h 8155"/>
                  <a:gd name="connsiteX2" fmla="*/ 45648 w 168730"/>
                  <a:gd name="connsiteY2" fmla="*/ 2305 h 8155"/>
                  <a:gd name="connsiteX3" fmla="*/ 25971 w 168730"/>
                  <a:gd name="connsiteY3" fmla="*/ 1773 h 8155"/>
                  <a:gd name="connsiteX4" fmla="*/ 4078 w 168730"/>
                  <a:gd name="connsiteY4" fmla="*/ 1 h 8155"/>
                  <a:gd name="connsiteX5" fmla="*/ 3901 w 168730"/>
                  <a:gd name="connsiteY5" fmla="*/ 8155 h 8155"/>
                  <a:gd name="connsiteX6" fmla="*/ 24730 w 168730"/>
                  <a:gd name="connsiteY6" fmla="*/ 6382 h 8155"/>
                  <a:gd name="connsiteX7" fmla="*/ 44496 w 168730"/>
                  <a:gd name="connsiteY7" fmla="*/ 5762 h 8155"/>
                  <a:gd name="connsiteX8" fmla="*/ 86155 w 168730"/>
                  <a:gd name="connsiteY8" fmla="*/ 5673 h 8155"/>
                  <a:gd name="connsiteX9" fmla="*/ 168409 w 168730"/>
                  <a:gd name="connsiteY9" fmla="*/ 4521 h 8155"/>
                  <a:gd name="connsiteX10" fmla="*/ 168320 w 168730"/>
                  <a:gd name="connsiteY10" fmla="*/ 3546 h 8155"/>
                  <a:gd name="connsiteX11" fmla="*/ 168320 w 168730"/>
                  <a:gd name="connsiteY11" fmla="*/ 3546 h 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8730" h="8155">
                    <a:moveTo>
                      <a:pt x="168320" y="3546"/>
                    </a:moveTo>
                    <a:cubicBezTo>
                      <a:pt x="141020" y="1862"/>
                      <a:pt x="113543" y="2394"/>
                      <a:pt x="86155" y="2394"/>
                    </a:cubicBezTo>
                    <a:cubicBezTo>
                      <a:pt x="72682" y="2394"/>
                      <a:pt x="59121" y="2305"/>
                      <a:pt x="45648" y="2305"/>
                    </a:cubicBezTo>
                    <a:cubicBezTo>
                      <a:pt x="39089" y="2305"/>
                      <a:pt x="32530" y="2039"/>
                      <a:pt x="25971" y="1773"/>
                    </a:cubicBezTo>
                    <a:cubicBezTo>
                      <a:pt x="18615" y="1419"/>
                      <a:pt x="11435" y="1"/>
                      <a:pt x="4078" y="1"/>
                    </a:cubicBezTo>
                    <a:cubicBezTo>
                      <a:pt x="-1240" y="-88"/>
                      <a:pt x="-1417" y="8244"/>
                      <a:pt x="3901" y="8155"/>
                    </a:cubicBezTo>
                    <a:cubicBezTo>
                      <a:pt x="10815" y="8067"/>
                      <a:pt x="17817" y="6737"/>
                      <a:pt x="24730" y="6382"/>
                    </a:cubicBezTo>
                    <a:cubicBezTo>
                      <a:pt x="31290" y="6117"/>
                      <a:pt x="37937" y="5762"/>
                      <a:pt x="44496" y="5762"/>
                    </a:cubicBezTo>
                    <a:cubicBezTo>
                      <a:pt x="58412" y="5673"/>
                      <a:pt x="72239" y="5673"/>
                      <a:pt x="86155" y="5673"/>
                    </a:cubicBezTo>
                    <a:cubicBezTo>
                      <a:pt x="113543" y="5585"/>
                      <a:pt x="140932" y="6205"/>
                      <a:pt x="168409" y="4521"/>
                    </a:cubicBezTo>
                    <a:cubicBezTo>
                      <a:pt x="168852" y="4344"/>
                      <a:pt x="168852" y="3546"/>
                      <a:pt x="168320" y="3546"/>
                    </a:cubicBezTo>
                    <a:lnTo>
                      <a:pt x="168320" y="35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4" name="任意多边形: 形状 633"/>
              <p:cNvSpPr/>
              <p:nvPr>
                <p:custDataLst>
                  <p:tags r:id="rId370"/>
                </p:custDataLst>
              </p:nvPr>
            </p:nvSpPr>
            <p:spPr>
              <a:xfrm>
                <a:off x="8379881" y="2484198"/>
                <a:ext cx="268079" cy="8038"/>
              </a:xfrm>
              <a:custGeom>
                <a:avLst/>
                <a:gdLst>
                  <a:gd name="connsiteX0" fmla="*/ 267492 w 268079"/>
                  <a:gd name="connsiteY0" fmla="*/ 3487 h 8038"/>
                  <a:gd name="connsiteX1" fmla="*/ 234519 w 268079"/>
                  <a:gd name="connsiteY1" fmla="*/ 1006 h 8038"/>
                  <a:gd name="connsiteX2" fmla="*/ 201547 w 268079"/>
                  <a:gd name="connsiteY2" fmla="*/ 474 h 8038"/>
                  <a:gd name="connsiteX3" fmla="*/ 135513 w 268079"/>
                  <a:gd name="connsiteY3" fmla="*/ 385 h 8038"/>
                  <a:gd name="connsiteX4" fmla="*/ 69480 w 268079"/>
                  <a:gd name="connsiteY4" fmla="*/ 385 h 8038"/>
                  <a:gd name="connsiteX5" fmla="*/ 3446 w 268079"/>
                  <a:gd name="connsiteY5" fmla="*/ 563 h 8038"/>
                  <a:gd name="connsiteX6" fmla="*/ 3269 w 268079"/>
                  <a:gd name="connsiteY6" fmla="*/ 7476 h 8038"/>
                  <a:gd name="connsiteX7" fmla="*/ 69303 w 268079"/>
                  <a:gd name="connsiteY7" fmla="*/ 7653 h 8038"/>
                  <a:gd name="connsiteX8" fmla="*/ 135336 w 268079"/>
                  <a:gd name="connsiteY8" fmla="*/ 7653 h 8038"/>
                  <a:gd name="connsiteX9" fmla="*/ 201370 w 268079"/>
                  <a:gd name="connsiteY9" fmla="*/ 7565 h 8038"/>
                  <a:gd name="connsiteX10" fmla="*/ 234342 w 268079"/>
                  <a:gd name="connsiteY10" fmla="*/ 7033 h 8038"/>
                  <a:gd name="connsiteX11" fmla="*/ 267403 w 268079"/>
                  <a:gd name="connsiteY11" fmla="*/ 4551 h 8038"/>
                  <a:gd name="connsiteX12" fmla="*/ 267492 w 268079"/>
                  <a:gd name="connsiteY12" fmla="*/ 3487 h 8038"/>
                  <a:gd name="connsiteX13" fmla="*/ 267492 w 268079"/>
                  <a:gd name="connsiteY13" fmla="*/ 3487 h 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79" h="8038">
                    <a:moveTo>
                      <a:pt x="267492" y="3487"/>
                    </a:moveTo>
                    <a:cubicBezTo>
                      <a:pt x="256501" y="2778"/>
                      <a:pt x="245599" y="1538"/>
                      <a:pt x="234519" y="1006"/>
                    </a:cubicBezTo>
                    <a:cubicBezTo>
                      <a:pt x="223529" y="563"/>
                      <a:pt x="212538" y="651"/>
                      <a:pt x="201547" y="474"/>
                    </a:cubicBezTo>
                    <a:cubicBezTo>
                      <a:pt x="179565" y="208"/>
                      <a:pt x="157584" y="385"/>
                      <a:pt x="135513" y="385"/>
                    </a:cubicBezTo>
                    <a:cubicBezTo>
                      <a:pt x="113532" y="385"/>
                      <a:pt x="91550" y="385"/>
                      <a:pt x="69480" y="385"/>
                    </a:cubicBezTo>
                    <a:cubicBezTo>
                      <a:pt x="47587" y="385"/>
                      <a:pt x="25428" y="-590"/>
                      <a:pt x="3446" y="563"/>
                    </a:cubicBezTo>
                    <a:cubicBezTo>
                      <a:pt x="-1074" y="828"/>
                      <a:pt x="-1163" y="7299"/>
                      <a:pt x="3269" y="7476"/>
                    </a:cubicBezTo>
                    <a:cubicBezTo>
                      <a:pt x="25074" y="8628"/>
                      <a:pt x="47321" y="7653"/>
                      <a:pt x="69303" y="7653"/>
                    </a:cubicBezTo>
                    <a:cubicBezTo>
                      <a:pt x="91284" y="7653"/>
                      <a:pt x="113266" y="7653"/>
                      <a:pt x="135336" y="7653"/>
                    </a:cubicBezTo>
                    <a:cubicBezTo>
                      <a:pt x="157318" y="7653"/>
                      <a:pt x="179299" y="7831"/>
                      <a:pt x="201370" y="7565"/>
                    </a:cubicBezTo>
                    <a:cubicBezTo>
                      <a:pt x="212360" y="7476"/>
                      <a:pt x="223351" y="7565"/>
                      <a:pt x="234342" y="7033"/>
                    </a:cubicBezTo>
                    <a:cubicBezTo>
                      <a:pt x="245422" y="6590"/>
                      <a:pt x="256324" y="5260"/>
                      <a:pt x="267403" y="4551"/>
                    </a:cubicBezTo>
                    <a:cubicBezTo>
                      <a:pt x="268290" y="4728"/>
                      <a:pt x="268290" y="3576"/>
                      <a:pt x="267492" y="3487"/>
                    </a:cubicBezTo>
                    <a:lnTo>
                      <a:pt x="267492" y="34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5" name="任意多边形: 形状 634"/>
              <p:cNvSpPr/>
              <p:nvPr>
                <p:custDataLst>
                  <p:tags r:id="rId371"/>
                </p:custDataLst>
              </p:nvPr>
            </p:nvSpPr>
            <p:spPr>
              <a:xfrm>
                <a:off x="8359805" y="2564178"/>
                <a:ext cx="146537" cy="7179"/>
              </a:xfrm>
              <a:custGeom>
                <a:avLst/>
                <a:gdLst>
                  <a:gd name="connsiteX0" fmla="*/ 145751 w 146537"/>
                  <a:gd name="connsiteY0" fmla="*/ 2748 h 7179"/>
                  <a:gd name="connsiteX1" fmla="*/ 3579 w 146537"/>
                  <a:gd name="connsiteY1" fmla="*/ 0 h 7179"/>
                  <a:gd name="connsiteX2" fmla="*/ 3402 w 146537"/>
                  <a:gd name="connsiteY2" fmla="*/ 7179 h 7179"/>
                  <a:gd name="connsiteX3" fmla="*/ 9872 w 146537"/>
                  <a:gd name="connsiteY3" fmla="*/ 7179 h 7179"/>
                  <a:gd name="connsiteX4" fmla="*/ 10050 w 146537"/>
                  <a:gd name="connsiteY4" fmla="*/ 0 h 7179"/>
                  <a:gd name="connsiteX5" fmla="*/ 3579 w 146537"/>
                  <a:gd name="connsiteY5" fmla="*/ 0 h 7179"/>
                  <a:gd name="connsiteX6" fmla="*/ 3402 w 146537"/>
                  <a:gd name="connsiteY6" fmla="*/ 7179 h 7179"/>
                  <a:gd name="connsiteX7" fmla="*/ 145662 w 146537"/>
                  <a:gd name="connsiteY7" fmla="*/ 4432 h 7179"/>
                  <a:gd name="connsiteX8" fmla="*/ 145751 w 146537"/>
                  <a:gd name="connsiteY8" fmla="*/ 2748 h 7179"/>
                  <a:gd name="connsiteX9" fmla="*/ 145751 w 146537"/>
                  <a:gd name="connsiteY9" fmla="*/ 2748 h 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537" h="7179">
                    <a:moveTo>
                      <a:pt x="145751" y="2748"/>
                    </a:moveTo>
                    <a:cubicBezTo>
                      <a:pt x="98419" y="709"/>
                      <a:pt x="51088" y="0"/>
                      <a:pt x="3579" y="0"/>
                    </a:cubicBezTo>
                    <a:cubicBezTo>
                      <a:pt x="-1118" y="0"/>
                      <a:pt x="-1207" y="7179"/>
                      <a:pt x="3402" y="7179"/>
                    </a:cubicBezTo>
                    <a:cubicBezTo>
                      <a:pt x="5529" y="7179"/>
                      <a:pt x="7745" y="7179"/>
                      <a:pt x="9872" y="7179"/>
                    </a:cubicBezTo>
                    <a:cubicBezTo>
                      <a:pt x="14570" y="7179"/>
                      <a:pt x="14659" y="0"/>
                      <a:pt x="10050" y="0"/>
                    </a:cubicBezTo>
                    <a:cubicBezTo>
                      <a:pt x="7922" y="0"/>
                      <a:pt x="5707" y="0"/>
                      <a:pt x="3579" y="0"/>
                    </a:cubicBezTo>
                    <a:cubicBezTo>
                      <a:pt x="-1118" y="0"/>
                      <a:pt x="-1207" y="7179"/>
                      <a:pt x="3402" y="7179"/>
                    </a:cubicBezTo>
                    <a:cubicBezTo>
                      <a:pt x="50822" y="7179"/>
                      <a:pt x="98154" y="6470"/>
                      <a:pt x="145662" y="4432"/>
                    </a:cubicBezTo>
                    <a:cubicBezTo>
                      <a:pt x="146814" y="4343"/>
                      <a:pt x="146814" y="2836"/>
                      <a:pt x="145751" y="2748"/>
                    </a:cubicBezTo>
                    <a:lnTo>
                      <a:pt x="145751" y="274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6" name="任意多边形: 形状 635"/>
              <p:cNvSpPr/>
              <p:nvPr>
                <p:custDataLst>
                  <p:tags r:id="rId372"/>
                </p:custDataLst>
              </p:nvPr>
            </p:nvSpPr>
            <p:spPr>
              <a:xfrm>
                <a:off x="8887408" y="2474594"/>
                <a:ext cx="200891" cy="11217"/>
              </a:xfrm>
              <a:custGeom>
                <a:avLst/>
                <a:gdLst>
                  <a:gd name="connsiteX0" fmla="*/ 521 w 200891"/>
                  <a:gd name="connsiteY0" fmla="*/ 9368 h 11217"/>
                  <a:gd name="connsiteX1" fmla="*/ 100680 w 200891"/>
                  <a:gd name="connsiteY1" fmla="*/ 10964 h 11217"/>
                  <a:gd name="connsiteX2" fmla="*/ 150847 w 200891"/>
                  <a:gd name="connsiteY2" fmla="*/ 8837 h 11217"/>
                  <a:gd name="connsiteX3" fmla="*/ 174867 w 200891"/>
                  <a:gd name="connsiteY3" fmla="*/ 6887 h 11217"/>
                  <a:gd name="connsiteX4" fmla="*/ 199419 w 200891"/>
                  <a:gd name="connsiteY4" fmla="*/ 4139 h 11217"/>
                  <a:gd name="connsiteX5" fmla="*/ 198976 w 200891"/>
                  <a:gd name="connsiteY5" fmla="*/ 239 h 11217"/>
                  <a:gd name="connsiteX6" fmla="*/ 173892 w 200891"/>
                  <a:gd name="connsiteY6" fmla="*/ 1303 h 11217"/>
                  <a:gd name="connsiteX7" fmla="*/ 148809 w 200891"/>
                  <a:gd name="connsiteY7" fmla="*/ 2455 h 11217"/>
                  <a:gd name="connsiteX8" fmla="*/ 99793 w 200891"/>
                  <a:gd name="connsiteY8" fmla="*/ 4848 h 11217"/>
                  <a:gd name="connsiteX9" fmla="*/ 610 w 200891"/>
                  <a:gd name="connsiteY9" fmla="*/ 8128 h 11217"/>
                  <a:gd name="connsiteX10" fmla="*/ 521 w 200891"/>
                  <a:gd name="connsiteY10" fmla="*/ 9368 h 11217"/>
                  <a:gd name="connsiteX11" fmla="*/ 521 w 200891"/>
                  <a:gd name="connsiteY11" fmla="*/ 9368 h 1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891" h="11217">
                    <a:moveTo>
                      <a:pt x="521" y="9368"/>
                    </a:moveTo>
                    <a:cubicBezTo>
                      <a:pt x="33848" y="10521"/>
                      <a:pt x="67264" y="11762"/>
                      <a:pt x="100680" y="10964"/>
                    </a:cubicBezTo>
                    <a:cubicBezTo>
                      <a:pt x="117343" y="10609"/>
                      <a:pt x="134184" y="10166"/>
                      <a:pt x="150847" y="8837"/>
                    </a:cubicBezTo>
                    <a:cubicBezTo>
                      <a:pt x="158824" y="8216"/>
                      <a:pt x="166802" y="7507"/>
                      <a:pt x="174867" y="6887"/>
                    </a:cubicBezTo>
                    <a:cubicBezTo>
                      <a:pt x="182933" y="6266"/>
                      <a:pt x="191531" y="6178"/>
                      <a:pt x="199419" y="4139"/>
                    </a:cubicBezTo>
                    <a:cubicBezTo>
                      <a:pt x="201812" y="3519"/>
                      <a:pt x="201015" y="416"/>
                      <a:pt x="198976" y="239"/>
                    </a:cubicBezTo>
                    <a:cubicBezTo>
                      <a:pt x="190822" y="-559"/>
                      <a:pt x="182135" y="859"/>
                      <a:pt x="173892" y="1303"/>
                    </a:cubicBezTo>
                    <a:cubicBezTo>
                      <a:pt x="165561" y="1746"/>
                      <a:pt x="157140" y="2100"/>
                      <a:pt x="148809" y="2455"/>
                    </a:cubicBezTo>
                    <a:cubicBezTo>
                      <a:pt x="132500" y="3164"/>
                      <a:pt x="116102" y="4139"/>
                      <a:pt x="99793" y="4848"/>
                    </a:cubicBezTo>
                    <a:cubicBezTo>
                      <a:pt x="66732" y="6266"/>
                      <a:pt x="33671" y="8039"/>
                      <a:pt x="610" y="8128"/>
                    </a:cubicBezTo>
                    <a:cubicBezTo>
                      <a:pt x="-188" y="8216"/>
                      <a:pt x="-188" y="9368"/>
                      <a:pt x="521" y="9368"/>
                    </a:cubicBezTo>
                    <a:lnTo>
                      <a:pt x="521" y="936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7" name="任意多边形: 形状 636"/>
              <p:cNvSpPr/>
              <p:nvPr>
                <p:custDataLst>
                  <p:tags r:id="rId373"/>
                </p:custDataLst>
              </p:nvPr>
            </p:nvSpPr>
            <p:spPr>
              <a:xfrm>
                <a:off x="9248177" y="2513212"/>
                <a:ext cx="232626" cy="11557"/>
              </a:xfrm>
              <a:custGeom>
                <a:avLst/>
                <a:gdLst>
                  <a:gd name="connsiteX0" fmla="*/ 322 w 232626"/>
                  <a:gd name="connsiteY0" fmla="*/ 11257 h 11557"/>
                  <a:gd name="connsiteX1" fmla="*/ 115726 w 232626"/>
                  <a:gd name="connsiteY1" fmla="*/ 10193 h 11557"/>
                  <a:gd name="connsiteX2" fmla="*/ 231218 w 232626"/>
                  <a:gd name="connsiteY2" fmla="*/ 2836 h 11557"/>
                  <a:gd name="connsiteX3" fmla="*/ 231306 w 232626"/>
                  <a:gd name="connsiteY3" fmla="*/ 0 h 11557"/>
                  <a:gd name="connsiteX4" fmla="*/ 115903 w 232626"/>
                  <a:gd name="connsiteY4" fmla="*/ 5850 h 11557"/>
                  <a:gd name="connsiteX5" fmla="*/ 411 w 232626"/>
                  <a:gd name="connsiteY5" fmla="*/ 10636 h 11557"/>
                  <a:gd name="connsiteX6" fmla="*/ 322 w 232626"/>
                  <a:gd name="connsiteY6" fmla="*/ 11257 h 11557"/>
                  <a:gd name="connsiteX7" fmla="*/ 322 w 232626"/>
                  <a:gd name="connsiteY7" fmla="*/ 11257 h 1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626" h="11557">
                    <a:moveTo>
                      <a:pt x="322" y="11257"/>
                    </a:moveTo>
                    <a:cubicBezTo>
                      <a:pt x="38790" y="11966"/>
                      <a:pt x="77169" y="11345"/>
                      <a:pt x="115726" y="10193"/>
                    </a:cubicBezTo>
                    <a:cubicBezTo>
                      <a:pt x="154105" y="9041"/>
                      <a:pt x="192927" y="7889"/>
                      <a:pt x="231218" y="2836"/>
                    </a:cubicBezTo>
                    <a:cubicBezTo>
                      <a:pt x="232990" y="2571"/>
                      <a:pt x="233168" y="0"/>
                      <a:pt x="231306" y="0"/>
                    </a:cubicBezTo>
                    <a:cubicBezTo>
                      <a:pt x="192927" y="532"/>
                      <a:pt x="154282" y="3811"/>
                      <a:pt x="115903" y="5850"/>
                    </a:cubicBezTo>
                    <a:cubicBezTo>
                      <a:pt x="77435" y="7800"/>
                      <a:pt x="38878" y="9218"/>
                      <a:pt x="411" y="10636"/>
                    </a:cubicBezTo>
                    <a:cubicBezTo>
                      <a:pt x="-121" y="10636"/>
                      <a:pt x="-121" y="11257"/>
                      <a:pt x="322" y="11257"/>
                    </a:cubicBezTo>
                    <a:lnTo>
                      <a:pt x="322" y="112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8" name="任意多边形: 形状 637"/>
              <p:cNvSpPr/>
              <p:nvPr>
                <p:custDataLst>
                  <p:tags r:id="rId374"/>
                </p:custDataLst>
              </p:nvPr>
            </p:nvSpPr>
            <p:spPr>
              <a:xfrm>
                <a:off x="9492512" y="2420322"/>
                <a:ext cx="165306" cy="9405"/>
              </a:xfrm>
              <a:custGeom>
                <a:avLst/>
                <a:gdLst>
                  <a:gd name="connsiteX0" fmla="*/ 164154 w 165306"/>
                  <a:gd name="connsiteY0" fmla="*/ 0 h 9405"/>
                  <a:gd name="connsiteX1" fmla="*/ 82077 w 165306"/>
                  <a:gd name="connsiteY1" fmla="*/ 532 h 9405"/>
                  <a:gd name="connsiteX2" fmla="*/ 41571 w 165306"/>
                  <a:gd name="connsiteY2" fmla="*/ 1950 h 9405"/>
                  <a:gd name="connsiteX3" fmla="*/ 21805 w 165306"/>
                  <a:gd name="connsiteY3" fmla="*/ 3191 h 9405"/>
                  <a:gd name="connsiteX4" fmla="*/ 1508 w 165306"/>
                  <a:gd name="connsiteY4" fmla="*/ 4875 h 9405"/>
                  <a:gd name="connsiteX5" fmla="*/ 1419 w 165306"/>
                  <a:gd name="connsiteY5" fmla="*/ 8864 h 9405"/>
                  <a:gd name="connsiteX6" fmla="*/ 20564 w 165306"/>
                  <a:gd name="connsiteY6" fmla="*/ 9129 h 9405"/>
                  <a:gd name="connsiteX7" fmla="*/ 40241 w 165306"/>
                  <a:gd name="connsiteY7" fmla="*/ 9041 h 9405"/>
                  <a:gd name="connsiteX8" fmla="*/ 81900 w 165306"/>
                  <a:gd name="connsiteY8" fmla="*/ 7623 h 9405"/>
                  <a:gd name="connsiteX9" fmla="*/ 164065 w 165306"/>
                  <a:gd name="connsiteY9" fmla="*/ 2482 h 9405"/>
                  <a:gd name="connsiteX10" fmla="*/ 164154 w 165306"/>
                  <a:gd name="connsiteY10" fmla="*/ 0 h 9405"/>
                  <a:gd name="connsiteX11" fmla="*/ 164154 w 165306"/>
                  <a:gd name="connsiteY11" fmla="*/ 0 h 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306" h="9405">
                    <a:moveTo>
                      <a:pt x="164154" y="0"/>
                    </a:moveTo>
                    <a:cubicBezTo>
                      <a:pt x="136766" y="177"/>
                      <a:pt x="109466" y="-89"/>
                      <a:pt x="82077" y="532"/>
                    </a:cubicBezTo>
                    <a:cubicBezTo>
                      <a:pt x="68605" y="886"/>
                      <a:pt x="55044" y="1329"/>
                      <a:pt x="41571" y="1950"/>
                    </a:cubicBezTo>
                    <a:cubicBezTo>
                      <a:pt x="35012" y="2216"/>
                      <a:pt x="28453" y="2836"/>
                      <a:pt x="21805" y="3191"/>
                    </a:cubicBezTo>
                    <a:cubicBezTo>
                      <a:pt x="15158" y="3545"/>
                      <a:pt x="8155" y="3368"/>
                      <a:pt x="1508" y="4875"/>
                    </a:cubicBezTo>
                    <a:cubicBezTo>
                      <a:pt x="-442" y="5318"/>
                      <a:pt x="-531" y="8509"/>
                      <a:pt x="1419" y="8864"/>
                    </a:cubicBezTo>
                    <a:cubicBezTo>
                      <a:pt x="7623" y="9839"/>
                      <a:pt x="14271" y="9218"/>
                      <a:pt x="20564" y="9129"/>
                    </a:cubicBezTo>
                    <a:cubicBezTo>
                      <a:pt x="27123" y="9041"/>
                      <a:pt x="33682" y="9129"/>
                      <a:pt x="40241" y="9041"/>
                    </a:cubicBezTo>
                    <a:cubicBezTo>
                      <a:pt x="54068" y="8686"/>
                      <a:pt x="67984" y="8243"/>
                      <a:pt x="81900" y="7623"/>
                    </a:cubicBezTo>
                    <a:cubicBezTo>
                      <a:pt x="109288" y="6382"/>
                      <a:pt x="136677" y="4254"/>
                      <a:pt x="164065" y="2482"/>
                    </a:cubicBezTo>
                    <a:cubicBezTo>
                      <a:pt x="165661" y="2304"/>
                      <a:pt x="165749" y="0"/>
                      <a:pt x="164154" y="0"/>
                    </a:cubicBezTo>
                    <a:lnTo>
                      <a:pt x="164154" y="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39" name="任意多边形: 形状 638"/>
              <p:cNvSpPr/>
              <p:nvPr>
                <p:custDataLst>
                  <p:tags r:id="rId375"/>
                </p:custDataLst>
              </p:nvPr>
            </p:nvSpPr>
            <p:spPr>
              <a:xfrm>
                <a:off x="9119909" y="2071874"/>
                <a:ext cx="50667" cy="278713"/>
              </a:xfrm>
              <a:custGeom>
                <a:avLst/>
                <a:gdLst>
                  <a:gd name="connsiteX0" fmla="*/ 10084 w 50667"/>
                  <a:gd name="connsiteY0" fmla="*/ 6935 h 278713"/>
                  <a:gd name="connsiteX1" fmla="*/ 27013 w 50667"/>
                  <a:gd name="connsiteY1" fmla="*/ 215318 h 278713"/>
                  <a:gd name="connsiteX2" fmla="*/ 15579 w 50667"/>
                  <a:gd name="connsiteY2" fmla="*/ 243681 h 278713"/>
                  <a:gd name="connsiteX3" fmla="*/ 423 w 50667"/>
                  <a:gd name="connsiteY3" fmla="*/ 271867 h 278713"/>
                  <a:gd name="connsiteX4" fmla="*/ 7336 w 50667"/>
                  <a:gd name="connsiteY4" fmla="*/ 277096 h 278713"/>
                  <a:gd name="connsiteX5" fmla="*/ 21872 w 50667"/>
                  <a:gd name="connsiteY5" fmla="*/ 252367 h 278713"/>
                  <a:gd name="connsiteX6" fmla="*/ 32952 w 50667"/>
                  <a:gd name="connsiteY6" fmla="*/ 226840 h 278713"/>
                  <a:gd name="connsiteX7" fmla="*/ 47311 w 50667"/>
                  <a:gd name="connsiteY7" fmla="*/ 171975 h 278713"/>
                  <a:gd name="connsiteX8" fmla="*/ 41815 w 50667"/>
                  <a:gd name="connsiteY8" fmla="*/ 60294 h 278713"/>
                  <a:gd name="connsiteX9" fmla="*/ 18150 w 50667"/>
                  <a:gd name="connsiteY9" fmla="*/ 2149 h 278713"/>
                  <a:gd name="connsiteX10" fmla="*/ 10084 w 50667"/>
                  <a:gd name="connsiteY10" fmla="*/ 6935 h 278713"/>
                  <a:gd name="connsiteX11" fmla="*/ 10084 w 50667"/>
                  <a:gd name="connsiteY11" fmla="*/ 6935 h 27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67" h="278713">
                    <a:moveTo>
                      <a:pt x="10084" y="6935"/>
                    </a:moveTo>
                    <a:cubicBezTo>
                      <a:pt x="44917" y="68803"/>
                      <a:pt x="50324" y="146005"/>
                      <a:pt x="27013" y="215318"/>
                    </a:cubicBezTo>
                    <a:cubicBezTo>
                      <a:pt x="23734" y="224979"/>
                      <a:pt x="20011" y="234463"/>
                      <a:pt x="15579" y="243681"/>
                    </a:cubicBezTo>
                    <a:cubicBezTo>
                      <a:pt x="10970" y="253342"/>
                      <a:pt x="4854" y="262206"/>
                      <a:pt x="423" y="271867"/>
                    </a:cubicBezTo>
                    <a:cubicBezTo>
                      <a:pt x="-1527" y="276121"/>
                      <a:pt x="3702" y="281440"/>
                      <a:pt x="7336" y="277096"/>
                    </a:cubicBezTo>
                    <a:cubicBezTo>
                      <a:pt x="13363" y="269740"/>
                      <a:pt x="17707" y="260788"/>
                      <a:pt x="21872" y="252367"/>
                    </a:cubicBezTo>
                    <a:cubicBezTo>
                      <a:pt x="25950" y="244035"/>
                      <a:pt x="29672" y="235526"/>
                      <a:pt x="32952" y="226840"/>
                    </a:cubicBezTo>
                    <a:cubicBezTo>
                      <a:pt x="39688" y="209024"/>
                      <a:pt x="44386" y="190588"/>
                      <a:pt x="47311" y="171975"/>
                    </a:cubicBezTo>
                    <a:cubicBezTo>
                      <a:pt x="53161" y="134571"/>
                      <a:pt x="51388" y="96280"/>
                      <a:pt x="41815" y="60294"/>
                    </a:cubicBezTo>
                    <a:cubicBezTo>
                      <a:pt x="36409" y="39908"/>
                      <a:pt x="28431" y="20408"/>
                      <a:pt x="18150" y="2149"/>
                    </a:cubicBezTo>
                    <a:cubicBezTo>
                      <a:pt x="15225" y="-2903"/>
                      <a:pt x="7247" y="1883"/>
                      <a:pt x="10084" y="6935"/>
                    </a:cubicBezTo>
                    <a:lnTo>
                      <a:pt x="10084" y="693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0" name="任意多边形: 形状 639"/>
              <p:cNvSpPr/>
              <p:nvPr>
                <p:custDataLst>
                  <p:tags r:id="rId376"/>
                </p:custDataLst>
              </p:nvPr>
            </p:nvSpPr>
            <p:spPr>
              <a:xfrm>
                <a:off x="9133058" y="2070471"/>
                <a:ext cx="734007" cy="29011"/>
              </a:xfrm>
              <a:custGeom>
                <a:avLst/>
                <a:gdLst>
                  <a:gd name="connsiteX0" fmla="*/ 1456 w 734007"/>
                  <a:gd name="connsiteY0" fmla="*/ 5325 h 29011"/>
                  <a:gd name="connsiteX1" fmla="*/ 17233 w 734007"/>
                  <a:gd name="connsiteY1" fmla="*/ 8870 h 29011"/>
                  <a:gd name="connsiteX2" fmla="*/ 35758 w 734007"/>
                  <a:gd name="connsiteY2" fmla="*/ 10554 h 29011"/>
                  <a:gd name="connsiteX3" fmla="*/ 70680 w 734007"/>
                  <a:gd name="connsiteY3" fmla="*/ 13302 h 29011"/>
                  <a:gd name="connsiteX4" fmla="*/ 141677 w 734007"/>
                  <a:gd name="connsiteY4" fmla="*/ 17202 h 29011"/>
                  <a:gd name="connsiteX5" fmla="*/ 284115 w 734007"/>
                  <a:gd name="connsiteY5" fmla="*/ 19595 h 29011"/>
                  <a:gd name="connsiteX6" fmla="*/ 426995 w 734007"/>
                  <a:gd name="connsiteY6" fmla="*/ 17025 h 29011"/>
                  <a:gd name="connsiteX7" fmla="*/ 569698 w 734007"/>
                  <a:gd name="connsiteY7" fmla="*/ 19063 h 29011"/>
                  <a:gd name="connsiteX8" fmla="*/ 729331 w 734007"/>
                  <a:gd name="connsiteY8" fmla="*/ 28991 h 29011"/>
                  <a:gd name="connsiteX9" fmla="*/ 729508 w 734007"/>
                  <a:gd name="connsiteY9" fmla="*/ 19418 h 29011"/>
                  <a:gd name="connsiteX10" fmla="*/ 444722 w 734007"/>
                  <a:gd name="connsiteY10" fmla="*/ 7364 h 29011"/>
                  <a:gd name="connsiteX11" fmla="*/ 301842 w 734007"/>
                  <a:gd name="connsiteY11" fmla="*/ 9845 h 29011"/>
                  <a:gd name="connsiteX12" fmla="*/ 159316 w 734007"/>
                  <a:gd name="connsiteY12" fmla="*/ 8516 h 29011"/>
                  <a:gd name="connsiteX13" fmla="*/ 80607 w 734007"/>
                  <a:gd name="connsiteY13" fmla="*/ 4704 h 29011"/>
                  <a:gd name="connsiteX14" fmla="*/ 40278 w 734007"/>
                  <a:gd name="connsiteY14" fmla="*/ 1957 h 29011"/>
                  <a:gd name="connsiteX15" fmla="*/ 20690 w 734007"/>
                  <a:gd name="connsiteY15" fmla="*/ 539 h 29011"/>
                  <a:gd name="connsiteX16" fmla="*/ 10851 w 734007"/>
                  <a:gd name="connsiteY16" fmla="*/ 7 h 29011"/>
                  <a:gd name="connsiteX17" fmla="*/ 1545 w 734007"/>
                  <a:gd name="connsiteY17" fmla="*/ 1159 h 29011"/>
                  <a:gd name="connsiteX18" fmla="*/ 1456 w 734007"/>
                  <a:gd name="connsiteY18" fmla="*/ 5325 h 29011"/>
                  <a:gd name="connsiteX19" fmla="*/ 1456 w 734007"/>
                  <a:gd name="connsiteY19" fmla="*/ 5325 h 2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4007" h="29011">
                    <a:moveTo>
                      <a:pt x="1456" y="5325"/>
                    </a:moveTo>
                    <a:cubicBezTo>
                      <a:pt x="6774" y="7275"/>
                      <a:pt x="11472" y="8250"/>
                      <a:pt x="17233" y="8870"/>
                    </a:cubicBezTo>
                    <a:cubicBezTo>
                      <a:pt x="23349" y="9491"/>
                      <a:pt x="29553" y="10023"/>
                      <a:pt x="35758" y="10554"/>
                    </a:cubicBezTo>
                    <a:cubicBezTo>
                      <a:pt x="47369" y="11618"/>
                      <a:pt x="58980" y="12504"/>
                      <a:pt x="70680" y="13302"/>
                    </a:cubicBezTo>
                    <a:cubicBezTo>
                      <a:pt x="94346" y="14898"/>
                      <a:pt x="118012" y="16227"/>
                      <a:pt x="141677" y="17202"/>
                    </a:cubicBezTo>
                    <a:cubicBezTo>
                      <a:pt x="189097" y="19152"/>
                      <a:pt x="236606" y="19950"/>
                      <a:pt x="284115" y="19595"/>
                    </a:cubicBezTo>
                    <a:cubicBezTo>
                      <a:pt x="331712" y="19152"/>
                      <a:pt x="379398" y="17379"/>
                      <a:pt x="426995" y="17025"/>
                    </a:cubicBezTo>
                    <a:cubicBezTo>
                      <a:pt x="474593" y="16670"/>
                      <a:pt x="522190" y="17291"/>
                      <a:pt x="569698" y="19063"/>
                    </a:cubicBezTo>
                    <a:cubicBezTo>
                      <a:pt x="623057" y="21013"/>
                      <a:pt x="676238" y="24382"/>
                      <a:pt x="729331" y="28991"/>
                    </a:cubicBezTo>
                    <a:cubicBezTo>
                      <a:pt x="735447" y="29522"/>
                      <a:pt x="735624" y="19950"/>
                      <a:pt x="729508" y="19418"/>
                    </a:cubicBezTo>
                    <a:cubicBezTo>
                      <a:pt x="635023" y="11175"/>
                      <a:pt x="540006" y="7186"/>
                      <a:pt x="444722" y="7364"/>
                    </a:cubicBezTo>
                    <a:cubicBezTo>
                      <a:pt x="397125" y="7452"/>
                      <a:pt x="349439" y="9048"/>
                      <a:pt x="301842" y="9845"/>
                    </a:cubicBezTo>
                    <a:cubicBezTo>
                      <a:pt x="254244" y="10643"/>
                      <a:pt x="206736" y="10200"/>
                      <a:pt x="159316" y="8516"/>
                    </a:cubicBezTo>
                    <a:cubicBezTo>
                      <a:pt x="133080" y="7629"/>
                      <a:pt x="106843" y="6300"/>
                      <a:pt x="80607" y="4704"/>
                    </a:cubicBezTo>
                    <a:cubicBezTo>
                      <a:pt x="67135" y="3818"/>
                      <a:pt x="53662" y="2932"/>
                      <a:pt x="40278" y="1957"/>
                    </a:cubicBezTo>
                    <a:cubicBezTo>
                      <a:pt x="33719" y="1514"/>
                      <a:pt x="27160" y="1070"/>
                      <a:pt x="20690" y="539"/>
                    </a:cubicBezTo>
                    <a:cubicBezTo>
                      <a:pt x="17410" y="273"/>
                      <a:pt x="14131" y="7"/>
                      <a:pt x="10851" y="7"/>
                    </a:cubicBezTo>
                    <a:cubicBezTo>
                      <a:pt x="7661" y="-82"/>
                      <a:pt x="4735" y="716"/>
                      <a:pt x="1545" y="1159"/>
                    </a:cubicBezTo>
                    <a:cubicBezTo>
                      <a:pt x="-760" y="1602"/>
                      <a:pt x="-228" y="4704"/>
                      <a:pt x="1456" y="5325"/>
                    </a:cubicBezTo>
                    <a:lnTo>
                      <a:pt x="1456" y="53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1" name="任意多边形: 形状 640"/>
              <p:cNvSpPr/>
              <p:nvPr>
                <p:custDataLst>
                  <p:tags r:id="rId377"/>
                </p:custDataLst>
              </p:nvPr>
            </p:nvSpPr>
            <p:spPr>
              <a:xfrm>
                <a:off x="9753653" y="2088914"/>
                <a:ext cx="155509" cy="267647"/>
              </a:xfrm>
              <a:custGeom>
                <a:avLst/>
                <a:gdLst>
                  <a:gd name="connsiteX0" fmla="*/ 1398 w 155509"/>
                  <a:gd name="connsiteY0" fmla="*/ 265818 h 267647"/>
                  <a:gd name="connsiteX1" fmla="*/ 30027 w 155509"/>
                  <a:gd name="connsiteY1" fmla="*/ 266793 h 267647"/>
                  <a:gd name="connsiteX2" fmla="*/ 60340 w 155509"/>
                  <a:gd name="connsiteY2" fmla="*/ 265020 h 267647"/>
                  <a:gd name="connsiteX3" fmla="*/ 120878 w 155509"/>
                  <a:gd name="connsiteY3" fmla="*/ 259879 h 267647"/>
                  <a:gd name="connsiteX4" fmla="*/ 125310 w 155509"/>
                  <a:gd name="connsiteY4" fmla="*/ 256423 h 267647"/>
                  <a:gd name="connsiteX5" fmla="*/ 151103 w 155509"/>
                  <a:gd name="connsiteY5" fmla="*/ 142792 h 267647"/>
                  <a:gd name="connsiteX6" fmla="*/ 155446 w 155509"/>
                  <a:gd name="connsiteY6" fmla="*/ 85533 h 267647"/>
                  <a:gd name="connsiteX7" fmla="*/ 148444 w 155509"/>
                  <a:gd name="connsiteY7" fmla="*/ 33947 h 267647"/>
                  <a:gd name="connsiteX8" fmla="*/ 135681 w 155509"/>
                  <a:gd name="connsiteY8" fmla="*/ 12763 h 267647"/>
                  <a:gd name="connsiteX9" fmla="*/ 115117 w 155509"/>
                  <a:gd name="connsiteY9" fmla="*/ 0 h 267647"/>
                  <a:gd name="connsiteX10" fmla="*/ 112192 w 155509"/>
                  <a:gd name="connsiteY10" fmla="*/ 6825 h 267647"/>
                  <a:gd name="connsiteX11" fmla="*/ 128147 w 155509"/>
                  <a:gd name="connsiteY11" fmla="*/ 20298 h 267647"/>
                  <a:gd name="connsiteX12" fmla="*/ 139315 w 155509"/>
                  <a:gd name="connsiteY12" fmla="*/ 38113 h 267647"/>
                  <a:gd name="connsiteX13" fmla="*/ 146140 w 155509"/>
                  <a:gd name="connsiteY13" fmla="*/ 87661 h 267647"/>
                  <a:gd name="connsiteX14" fmla="*/ 132844 w 155509"/>
                  <a:gd name="connsiteY14" fmla="*/ 194821 h 267647"/>
                  <a:gd name="connsiteX15" fmla="*/ 116535 w 155509"/>
                  <a:gd name="connsiteY15" fmla="*/ 254118 h 267647"/>
                  <a:gd name="connsiteX16" fmla="*/ 120967 w 155509"/>
                  <a:gd name="connsiteY16" fmla="*/ 250661 h 267647"/>
                  <a:gd name="connsiteX17" fmla="*/ 59365 w 155509"/>
                  <a:gd name="connsiteY17" fmla="*/ 255979 h 267647"/>
                  <a:gd name="connsiteX18" fmla="*/ 29052 w 155509"/>
                  <a:gd name="connsiteY18" fmla="*/ 258107 h 267647"/>
                  <a:gd name="connsiteX19" fmla="*/ 954 w 155509"/>
                  <a:gd name="connsiteY19" fmla="*/ 262095 h 267647"/>
                  <a:gd name="connsiteX20" fmla="*/ 1398 w 155509"/>
                  <a:gd name="connsiteY20" fmla="*/ 265818 h 267647"/>
                  <a:gd name="connsiteX21" fmla="*/ 1398 w 155509"/>
                  <a:gd name="connsiteY21" fmla="*/ 265818 h 26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509" h="267647">
                    <a:moveTo>
                      <a:pt x="1398" y="265818"/>
                    </a:moveTo>
                    <a:cubicBezTo>
                      <a:pt x="10173" y="268920"/>
                      <a:pt x="20720" y="267236"/>
                      <a:pt x="30027" y="266793"/>
                    </a:cubicBezTo>
                    <a:cubicBezTo>
                      <a:pt x="40132" y="266350"/>
                      <a:pt x="50236" y="265729"/>
                      <a:pt x="60340" y="265020"/>
                    </a:cubicBezTo>
                    <a:cubicBezTo>
                      <a:pt x="80549" y="263602"/>
                      <a:pt x="100669" y="261829"/>
                      <a:pt x="120878" y="259879"/>
                    </a:cubicBezTo>
                    <a:cubicBezTo>
                      <a:pt x="123006" y="259702"/>
                      <a:pt x="124690" y="258461"/>
                      <a:pt x="125310" y="256423"/>
                    </a:cubicBezTo>
                    <a:cubicBezTo>
                      <a:pt x="137631" y="219284"/>
                      <a:pt x="146228" y="181260"/>
                      <a:pt x="151103" y="142792"/>
                    </a:cubicBezTo>
                    <a:cubicBezTo>
                      <a:pt x="153496" y="123735"/>
                      <a:pt x="155092" y="104590"/>
                      <a:pt x="155446" y="85533"/>
                    </a:cubicBezTo>
                    <a:cubicBezTo>
                      <a:pt x="155801" y="68072"/>
                      <a:pt x="154826" y="50079"/>
                      <a:pt x="148444" y="33947"/>
                    </a:cubicBezTo>
                    <a:cubicBezTo>
                      <a:pt x="145342" y="26147"/>
                      <a:pt x="141176" y="18968"/>
                      <a:pt x="135681" y="12763"/>
                    </a:cubicBezTo>
                    <a:cubicBezTo>
                      <a:pt x="130451" y="6736"/>
                      <a:pt x="123538" y="89"/>
                      <a:pt x="115117" y="0"/>
                    </a:cubicBezTo>
                    <a:cubicBezTo>
                      <a:pt x="111394" y="0"/>
                      <a:pt x="110154" y="4432"/>
                      <a:pt x="112192" y="6825"/>
                    </a:cubicBezTo>
                    <a:cubicBezTo>
                      <a:pt x="116624" y="12232"/>
                      <a:pt x="123360" y="15068"/>
                      <a:pt x="128147" y="20298"/>
                    </a:cubicBezTo>
                    <a:cubicBezTo>
                      <a:pt x="132844" y="25438"/>
                      <a:pt x="136567" y="31643"/>
                      <a:pt x="139315" y="38113"/>
                    </a:cubicBezTo>
                    <a:cubicBezTo>
                      <a:pt x="145785" y="53536"/>
                      <a:pt x="146583" y="70820"/>
                      <a:pt x="146140" y="87661"/>
                    </a:cubicBezTo>
                    <a:cubicBezTo>
                      <a:pt x="145253" y="123558"/>
                      <a:pt x="140644" y="159544"/>
                      <a:pt x="132844" y="194821"/>
                    </a:cubicBezTo>
                    <a:cubicBezTo>
                      <a:pt x="128412" y="214852"/>
                      <a:pt x="122917" y="234618"/>
                      <a:pt x="116535" y="254118"/>
                    </a:cubicBezTo>
                    <a:cubicBezTo>
                      <a:pt x="118042" y="252966"/>
                      <a:pt x="119549" y="251814"/>
                      <a:pt x="120967" y="250661"/>
                    </a:cubicBezTo>
                    <a:cubicBezTo>
                      <a:pt x="100404" y="252700"/>
                      <a:pt x="79929" y="254473"/>
                      <a:pt x="59365" y="255979"/>
                    </a:cubicBezTo>
                    <a:cubicBezTo>
                      <a:pt x="49261" y="256688"/>
                      <a:pt x="39156" y="257398"/>
                      <a:pt x="29052" y="258107"/>
                    </a:cubicBezTo>
                    <a:cubicBezTo>
                      <a:pt x="19834" y="258727"/>
                      <a:pt x="9641" y="258284"/>
                      <a:pt x="954" y="262095"/>
                    </a:cubicBezTo>
                    <a:cubicBezTo>
                      <a:pt x="-730" y="262982"/>
                      <a:pt x="68" y="265286"/>
                      <a:pt x="1398" y="265818"/>
                    </a:cubicBezTo>
                    <a:lnTo>
                      <a:pt x="1398" y="2658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2" name="任意多边形: 形状 641"/>
              <p:cNvSpPr/>
              <p:nvPr>
                <p:custDataLst>
                  <p:tags r:id="rId378"/>
                </p:custDataLst>
              </p:nvPr>
            </p:nvSpPr>
            <p:spPr>
              <a:xfrm>
                <a:off x="8337414" y="2072122"/>
                <a:ext cx="791948" cy="21330"/>
              </a:xfrm>
              <a:custGeom>
                <a:avLst/>
                <a:gdLst>
                  <a:gd name="connsiteX0" fmla="*/ 975 w 791948"/>
                  <a:gd name="connsiteY0" fmla="*/ 19451 h 21330"/>
                  <a:gd name="connsiteX1" fmla="*/ 39620 w 791948"/>
                  <a:gd name="connsiteY1" fmla="*/ 21313 h 21330"/>
                  <a:gd name="connsiteX2" fmla="*/ 78265 w 791948"/>
                  <a:gd name="connsiteY2" fmla="*/ 20870 h 21330"/>
                  <a:gd name="connsiteX3" fmla="*/ 154580 w 791948"/>
                  <a:gd name="connsiteY3" fmla="*/ 19629 h 21330"/>
                  <a:gd name="connsiteX4" fmla="*/ 308274 w 791948"/>
                  <a:gd name="connsiteY4" fmla="*/ 16970 h 21330"/>
                  <a:gd name="connsiteX5" fmla="*/ 615574 w 791948"/>
                  <a:gd name="connsiteY5" fmla="*/ 11740 h 21330"/>
                  <a:gd name="connsiteX6" fmla="*/ 700664 w 791948"/>
                  <a:gd name="connsiteY6" fmla="*/ 10322 h 21330"/>
                  <a:gd name="connsiteX7" fmla="*/ 787970 w 791948"/>
                  <a:gd name="connsiteY7" fmla="*/ 8461 h 21330"/>
                  <a:gd name="connsiteX8" fmla="*/ 788147 w 791948"/>
                  <a:gd name="connsiteY8" fmla="*/ 395 h 21330"/>
                  <a:gd name="connsiteX9" fmla="*/ 710769 w 791948"/>
                  <a:gd name="connsiteY9" fmla="*/ 1458 h 21330"/>
                  <a:gd name="connsiteX10" fmla="*/ 634453 w 791948"/>
                  <a:gd name="connsiteY10" fmla="*/ 2877 h 21330"/>
                  <a:gd name="connsiteX11" fmla="*/ 480759 w 791948"/>
                  <a:gd name="connsiteY11" fmla="*/ 5713 h 21330"/>
                  <a:gd name="connsiteX12" fmla="*/ 173371 w 791948"/>
                  <a:gd name="connsiteY12" fmla="*/ 11208 h 21330"/>
                  <a:gd name="connsiteX13" fmla="*/ 886 w 791948"/>
                  <a:gd name="connsiteY13" fmla="*/ 17236 h 21330"/>
                  <a:gd name="connsiteX14" fmla="*/ 975 w 791948"/>
                  <a:gd name="connsiteY14" fmla="*/ 19451 h 21330"/>
                  <a:gd name="connsiteX15" fmla="*/ 975 w 791948"/>
                  <a:gd name="connsiteY15" fmla="*/ 19451 h 2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1948" h="21330">
                    <a:moveTo>
                      <a:pt x="975" y="19451"/>
                    </a:moveTo>
                    <a:cubicBezTo>
                      <a:pt x="13827" y="20249"/>
                      <a:pt x="26679" y="21224"/>
                      <a:pt x="39620" y="21313"/>
                    </a:cubicBezTo>
                    <a:cubicBezTo>
                      <a:pt x="52472" y="21401"/>
                      <a:pt x="65413" y="21136"/>
                      <a:pt x="78265" y="20870"/>
                    </a:cubicBezTo>
                    <a:cubicBezTo>
                      <a:pt x="103704" y="20515"/>
                      <a:pt x="129142" y="20072"/>
                      <a:pt x="154580" y="19629"/>
                    </a:cubicBezTo>
                    <a:cubicBezTo>
                      <a:pt x="205812" y="18742"/>
                      <a:pt x="257043" y="17856"/>
                      <a:pt x="308274" y="16970"/>
                    </a:cubicBezTo>
                    <a:cubicBezTo>
                      <a:pt x="410737" y="15197"/>
                      <a:pt x="513200" y="13424"/>
                      <a:pt x="615574" y="11740"/>
                    </a:cubicBezTo>
                    <a:cubicBezTo>
                      <a:pt x="643937" y="11297"/>
                      <a:pt x="672300" y="10854"/>
                      <a:pt x="700664" y="10322"/>
                    </a:cubicBezTo>
                    <a:cubicBezTo>
                      <a:pt x="729648" y="9879"/>
                      <a:pt x="758986" y="10765"/>
                      <a:pt x="787970" y="8461"/>
                    </a:cubicBezTo>
                    <a:cubicBezTo>
                      <a:pt x="793199" y="8017"/>
                      <a:pt x="793288" y="661"/>
                      <a:pt x="788147" y="395"/>
                    </a:cubicBezTo>
                    <a:cubicBezTo>
                      <a:pt x="762532" y="-757"/>
                      <a:pt x="736473" y="927"/>
                      <a:pt x="710769" y="1458"/>
                    </a:cubicBezTo>
                    <a:cubicBezTo>
                      <a:pt x="685330" y="1902"/>
                      <a:pt x="659892" y="2433"/>
                      <a:pt x="634453" y="2877"/>
                    </a:cubicBezTo>
                    <a:cubicBezTo>
                      <a:pt x="583222" y="3852"/>
                      <a:pt x="531991" y="4827"/>
                      <a:pt x="480759" y="5713"/>
                    </a:cubicBezTo>
                    <a:cubicBezTo>
                      <a:pt x="378297" y="7574"/>
                      <a:pt x="275834" y="9436"/>
                      <a:pt x="173371" y="11208"/>
                    </a:cubicBezTo>
                    <a:cubicBezTo>
                      <a:pt x="115935" y="12272"/>
                      <a:pt x="58234" y="11740"/>
                      <a:pt x="886" y="17236"/>
                    </a:cubicBezTo>
                    <a:cubicBezTo>
                      <a:pt x="-266" y="17501"/>
                      <a:pt x="-355" y="19363"/>
                      <a:pt x="975" y="19451"/>
                    </a:cubicBezTo>
                    <a:lnTo>
                      <a:pt x="975" y="194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3" name="任意多边形: 形状 642"/>
              <p:cNvSpPr/>
              <p:nvPr>
                <p:custDataLst>
                  <p:tags r:id="rId379"/>
                </p:custDataLst>
              </p:nvPr>
            </p:nvSpPr>
            <p:spPr>
              <a:xfrm>
                <a:off x="8337240" y="2089134"/>
                <a:ext cx="770683" cy="40001"/>
              </a:xfrm>
              <a:custGeom>
                <a:avLst/>
                <a:gdLst>
                  <a:gd name="connsiteX0" fmla="*/ 263 w 770683"/>
                  <a:gd name="connsiteY0" fmla="*/ 2351 h 40001"/>
                  <a:gd name="connsiteX1" fmla="*/ 86 w 770683"/>
                  <a:gd name="connsiteY1" fmla="*/ 27080 h 40001"/>
                  <a:gd name="connsiteX2" fmla="*/ 2922 w 770683"/>
                  <a:gd name="connsiteY2" fmla="*/ 32132 h 40001"/>
                  <a:gd name="connsiteX3" fmla="*/ 150766 w 770683"/>
                  <a:gd name="connsiteY3" fmla="*/ 39932 h 40001"/>
                  <a:gd name="connsiteX4" fmla="*/ 298965 w 770683"/>
                  <a:gd name="connsiteY4" fmla="*/ 35235 h 40001"/>
                  <a:gd name="connsiteX5" fmla="*/ 448316 w 770683"/>
                  <a:gd name="connsiteY5" fmla="*/ 26017 h 40001"/>
                  <a:gd name="connsiteX6" fmla="*/ 597667 w 770683"/>
                  <a:gd name="connsiteY6" fmla="*/ 23623 h 40001"/>
                  <a:gd name="connsiteX7" fmla="*/ 766340 w 770683"/>
                  <a:gd name="connsiteY7" fmla="*/ 29473 h 40001"/>
                  <a:gd name="connsiteX8" fmla="*/ 766517 w 770683"/>
                  <a:gd name="connsiteY8" fmla="*/ 20610 h 40001"/>
                  <a:gd name="connsiteX9" fmla="*/ 468259 w 770683"/>
                  <a:gd name="connsiteY9" fmla="*/ 16089 h 40001"/>
                  <a:gd name="connsiteX10" fmla="*/ 171684 w 770683"/>
                  <a:gd name="connsiteY10" fmla="*/ 30714 h 40001"/>
                  <a:gd name="connsiteX11" fmla="*/ 87835 w 770683"/>
                  <a:gd name="connsiteY11" fmla="*/ 29030 h 40001"/>
                  <a:gd name="connsiteX12" fmla="*/ 4251 w 770683"/>
                  <a:gd name="connsiteY12" fmla="*/ 23889 h 40001"/>
                  <a:gd name="connsiteX13" fmla="*/ 8329 w 770683"/>
                  <a:gd name="connsiteY13" fmla="*/ 27966 h 40001"/>
                  <a:gd name="connsiteX14" fmla="*/ 4695 w 770683"/>
                  <a:gd name="connsiteY14" fmla="*/ 1021 h 40001"/>
                  <a:gd name="connsiteX15" fmla="*/ 263 w 770683"/>
                  <a:gd name="connsiteY15" fmla="*/ 2351 h 40001"/>
                  <a:gd name="connsiteX16" fmla="*/ 263 w 770683"/>
                  <a:gd name="connsiteY16" fmla="*/ 2351 h 4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0683" h="40001">
                    <a:moveTo>
                      <a:pt x="263" y="2351"/>
                    </a:moveTo>
                    <a:cubicBezTo>
                      <a:pt x="795" y="10505"/>
                      <a:pt x="1326" y="18926"/>
                      <a:pt x="86" y="27080"/>
                    </a:cubicBezTo>
                    <a:cubicBezTo>
                      <a:pt x="-269" y="29119"/>
                      <a:pt x="440" y="31866"/>
                      <a:pt x="2922" y="32132"/>
                    </a:cubicBezTo>
                    <a:cubicBezTo>
                      <a:pt x="51583" y="38337"/>
                      <a:pt x="101485" y="39489"/>
                      <a:pt x="150766" y="39932"/>
                    </a:cubicBezTo>
                    <a:cubicBezTo>
                      <a:pt x="200136" y="40375"/>
                      <a:pt x="249506" y="38691"/>
                      <a:pt x="298965" y="35235"/>
                    </a:cubicBezTo>
                    <a:cubicBezTo>
                      <a:pt x="348778" y="31778"/>
                      <a:pt x="398502" y="27966"/>
                      <a:pt x="448316" y="26017"/>
                    </a:cubicBezTo>
                    <a:cubicBezTo>
                      <a:pt x="498129" y="23978"/>
                      <a:pt x="547942" y="23180"/>
                      <a:pt x="597667" y="23623"/>
                    </a:cubicBezTo>
                    <a:cubicBezTo>
                      <a:pt x="654039" y="24067"/>
                      <a:pt x="710233" y="26194"/>
                      <a:pt x="766340" y="29473"/>
                    </a:cubicBezTo>
                    <a:cubicBezTo>
                      <a:pt x="772012" y="29828"/>
                      <a:pt x="772190" y="20964"/>
                      <a:pt x="766517" y="20610"/>
                    </a:cubicBezTo>
                    <a:cubicBezTo>
                      <a:pt x="667511" y="14051"/>
                      <a:pt x="567885" y="12810"/>
                      <a:pt x="468259" y="16089"/>
                    </a:cubicBezTo>
                    <a:cubicBezTo>
                      <a:pt x="369341" y="19369"/>
                      <a:pt x="270513" y="30448"/>
                      <a:pt x="171684" y="30714"/>
                    </a:cubicBezTo>
                    <a:cubicBezTo>
                      <a:pt x="143675" y="30803"/>
                      <a:pt x="115755" y="30182"/>
                      <a:pt x="87835" y="29030"/>
                    </a:cubicBezTo>
                    <a:cubicBezTo>
                      <a:pt x="59915" y="27789"/>
                      <a:pt x="32172" y="25396"/>
                      <a:pt x="4251" y="23889"/>
                    </a:cubicBezTo>
                    <a:cubicBezTo>
                      <a:pt x="5581" y="25219"/>
                      <a:pt x="6999" y="26637"/>
                      <a:pt x="8329" y="27966"/>
                    </a:cubicBezTo>
                    <a:cubicBezTo>
                      <a:pt x="9126" y="18394"/>
                      <a:pt x="8417" y="9708"/>
                      <a:pt x="4695" y="1021"/>
                    </a:cubicBezTo>
                    <a:cubicBezTo>
                      <a:pt x="3720" y="-929"/>
                      <a:pt x="86" y="135"/>
                      <a:pt x="263" y="2351"/>
                    </a:cubicBezTo>
                    <a:lnTo>
                      <a:pt x="263" y="23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4" name="任意多边形: 形状 643"/>
              <p:cNvSpPr/>
              <p:nvPr>
                <p:custDataLst>
                  <p:tags r:id="rId380"/>
                </p:custDataLst>
              </p:nvPr>
            </p:nvSpPr>
            <p:spPr>
              <a:xfrm>
                <a:off x="9088143" y="2113780"/>
                <a:ext cx="39089" cy="204870"/>
              </a:xfrm>
              <a:custGeom>
                <a:avLst/>
                <a:gdLst>
                  <a:gd name="connsiteX0" fmla="*/ 15437 w 39089"/>
                  <a:gd name="connsiteY0" fmla="*/ 661 h 204870"/>
                  <a:gd name="connsiteX1" fmla="*/ 18185 w 39089"/>
                  <a:gd name="connsiteY1" fmla="*/ 12006 h 204870"/>
                  <a:gd name="connsiteX2" fmla="*/ 22616 w 39089"/>
                  <a:gd name="connsiteY2" fmla="*/ 22997 h 204870"/>
                  <a:gd name="connsiteX3" fmla="*/ 28644 w 39089"/>
                  <a:gd name="connsiteY3" fmla="*/ 46397 h 204870"/>
                  <a:gd name="connsiteX4" fmla="*/ 25275 w 39089"/>
                  <a:gd name="connsiteY4" fmla="*/ 97185 h 204870"/>
                  <a:gd name="connsiteX5" fmla="*/ 16501 w 39089"/>
                  <a:gd name="connsiteY5" fmla="*/ 151164 h 204870"/>
                  <a:gd name="connsiteX6" fmla="*/ 1698 w 39089"/>
                  <a:gd name="connsiteY6" fmla="*/ 196014 h 204870"/>
                  <a:gd name="connsiteX7" fmla="*/ 10562 w 39089"/>
                  <a:gd name="connsiteY7" fmla="*/ 199470 h 204870"/>
                  <a:gd name="connsiteX8" fmla="*/ 9321 w 39089"/>
                  <a:gd name="connsiteY8" fmla="*/ 193089 h 204870"/>
                  <a:gd name="connsiteX9" fmla="*/ 4003 w 39089"/>
                  <a:gd name="connsiteY9" fmla="*/ 192557 h 204870"/>
                  <a:gd name="connsiteX10" fmla="*/ 280 w 39089"/>
                  <a:gd name="connsiteY10" fmla="*/ 198318 h 204870"/>
                  <a:gd name="connsiteX11" fmla="*/ 8878 w 39089"/>
                  <a:gd name="connsiteY11" fmla="*/ 203193 h 204870"/>
                  <a:gd name="connsiteX12" fmla="*/ 25985 w 39089"/>
                  <a:gd name="connsiteY12" fmla="*/ 155773 h 204870"/>
                  <a:gd name="connsiteX13" fmla="*/ 35557 w 39089"/>
                  <a:gd name="connsiteY13" fmla="*/ 96476 h 204870"/>
                  <a:gd name="connsiteX14" fmla="*/ 37773 w 39089"/>
                  <a:gd name="connsiteY14" fmla="*/ 43649 h 204870"/>
                  <a:gd name="connsiteX15" fmla="*/ 30948 w 39089"/>
                  <a:gd name="connsiteY15" fmla="*/ 19363 h 204870"/>
                  <a:gd name="connsiteX16" fmla="*/ 16235 w 39089"/>
                  <a:gd name="connsiteY16" fmla="*/ 40 h 204870"/>
                  <a:gd name="connsiteX17" fmla="*/ 15437 w 39089"/>
                  <a:gd name="connsiteY17" fmla="*/ 661 h 204870"/>
                  <a:gd name="connsiteX18" fmla="*/ 15437 w 39089"/>
                  <a:gd name="connsiteY18" fmla="*/ 661 h 204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89" h="204870">
                    <a:moveTo>
                      <a:pt x="15437" y="661"/>
                    </a:moveTo>
                    <a:cubicBezTo>
                      <a:pt x="16323" y="4383"/>
                      <a:pt x="16944" y="8461"/>
                      <a:pt x="18185" y="12006"/>
                    </a:cubicBezTo>
                    <a:cubicBezTo>
                      <a:pt x="19514" y="15729"/>
                      <a:pt x="21287" y="19363"/>
                      <a:pt x="22616" y="22997"/>
                    </a:cubicBezTo>
                    <a:cubicBezTo>
                      <a:pt x="25453" y="30531"/>
                      <a:pt x="27491" y="38331"/>
                      <a:pt x="28644" y="46397"/>
                    </a:cubicBezTo>
                    <a:cubicBezTo>
                      <a:pt x="31037" y="63503"/>
                      <a:pt x="28023" y="80167"/>
                      <a:pt x="25275" y="97185"/>
                    </a:cubicBezTo>
                    <a:cubicBezTo>
                      <a:pt x="22351" y="115178"/>
                      <a:pt x="19425" y="133171"/>
                      <a:pt x="16501" y="151164"/>
                    </a:cubicBezTo>
                    <a:cubicBezTo>
                      <a:pt x="14019" y="166409"/>
                      <a:pt x="11714" y="183250"/>
                      <a:pt x="1698" y="196014"/>
                    </a:cubicBezTo>
                    <a:cubicBezTo>
                      <a:pt x="4623" y="197166"/>
                      <a:pt x="7548" y="198318"/>
                      <a:pt x="10562" y="199470"/>
                    </a:cubicBezTo>
                    <a:cubicBezTo>
                      <a:pt x="10739" y="196811"/>
                      <a:pt x="9941" y="195570"/>
                      <a:pt x="9321" y="193089"/>
                    </a:cubicBezTo>
                    <a:cubicBezTo>
                      <a:pt x="8701" y="190518"/>
                      <a:pt x="5421" y="190607"/>
                      <a:pt x="4003" y="192557"/>
                    </a:cubicBezTo>
                    <a:cubicBezTo>
                      <a:pt x="2319" y="194861"/>
                      <a:pt x="1344" y="195659"/>
                      <a:pt x="280" y="198318"/>
                    </a:cubicBezTo>
                    <a:cubicBezTo>
                      <a:pt x="-1492" y="203016"/>
                      <a:pt x="5598" y="207359"/>
                      <a:pt x="8878" y="203193"/>
                    </a:cubicBezTo>
                    <a:cubicBezTo>
                      <a:pt x="19869" y="189189"/>
                      <a:pt x="23325" y="172614"/>
                      <a:pt x="25985" y="155773"/>
                    </a:cubicBezTo>
                    <a:cubicBezTo>
                      <a:pt x="29175" y="136007"/>
                      <a:pt x="32366" y="116242"/>
                      <a:pt x="35557" y="96476"/>
                    </a:cubicBezTo>
                    <a:cubicBezTo>
                      <a:pt x="38394" y="78660"/>
                      <a:pt x="40609" y="61376"/>
                      <a:pt x="37773" y="43649"/>
                    </a:cubicBezTo>
                    <a:cubicBezTo>
                      <a:pt x="36444" y="35317"/>
                      <a:pt x="34139" y="27163"/>
                      <a:pt x="30948" y="19363"/>
                    </a:cubicBezTo>
                    <a:cubicBezTo>
                      <a:pt x="27580" y="11031"/>
                      <a:pt x="23414" y="5447"/>
                      <a:pt x="16235" y="40"/>
                    </a:cubicBezTo>
                    <a:cubicBezTo>
                      <a:pt x="15791" y="-137"/>
                      <a:pt x="15348" y="306"/>
                      <a:pt x="15437" y="661"/>
                    </a:cubicBezTo>
                    <a:lnTo>
                      <a:pt x="15437" y="66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5" name="任意多边形: 形状 644"/>
              <p:cNvSpPr/>
              <p:nvPr>
                <p:custDataLst>
                  <p:tags r:id="rId381"/>
                </p:custDataLst>
              </p:nvPr>
            </p:nvSpPr>
            <p:spPr>
              <a:xfrm>
                <a:off x="8335664" y="2310996"/>
                <a:ext cx="9020" cy="41935"/>
              </a:xfrm>
              <a:custGeom>
                <a:avLst/>
                <a:gdLst>
                  <a:gd name="connsiteX0" fmla="*/ 2548 w 9020"/>
                  <a:gd name="connsiteY0" fmla="*/ 482 h 41935"/>
                  <a:gd name="connsiteX1" fmla="*/ 1573 w 9020"/>
                  <a:gd name="connsiteY1" fmla="*/ 5712 h 41935"/>
                  <a:gd name="connsiteX2" fmla="*/ 1041 w 9020"/>
                  <a:gd name="connsiteY2" fmla="*/ 10587 h 41935"/>
                  <a:gd name="connsiteX3" fmla="*/ 67 w 9020"/>
                  <a:gd name="connsiteY3" fmla="*/ 20248 h 41935"/>
                  <a:gd name="connsiteX4" fmla="*/ 67 w 9020"/>
                  <a:gd name="connsiteY4" fmla="*/ 29909 h 41935"/>
                  <a:gd name="connsiteX5" fmla="*/ 244 w 9020"/>
                  <a:gd name="connsiteY5" fmla="*/ 34518 h 41935"/>
                  <a:gd name="connsiteX6" fmla="*/ 332 w 9020"/>
                  <a:gd name="connsiteY6" fmla="*/ 36823 h 41935"/>
                  <a:gd name="connsiteX7" fmla="*/ 1485 w 9020"/>
                  <a:gd name="connsiteY7" fmla="*/ 40191 h 41935"/>
                  <a:gd name="connsiteX8" fmla="*/ 8310 w 9020"/>
                  <a:gd name="connsiteY8" fmla="*/ 39127 h 41935"/>
                  <a:gd name="connsiteX9" fmla="*/ 8664 w 9020"/>
                  <a:gd name="connsiteY9" fmla="*/ 28845 h 41935"/>
                  <a:gd name="connsiteX10" fmla="*/ 7689 w 9020"/>
                  <a:gd name="connsiteY10" fmla="*/ 19007 h 41935"/>
                  <a:gd name="connsiteX11" fmla="*/ 5828 w 9020"/>
                  <a:gd name="connsiteY11" fmla="*/ 9789 h 41935"/>
                  <a:gd name="connsiteX12" fmla="*/ 4941 w 9020"/>
                  <a:gd name="connsiteY12" fmla="*/ 5357 h 41935"/>
                  <a:gd name="connsiteX13" fmla="*/ 4144 w 9020"/>
                  <a:gd name="connsiteY13" fmla="*/ 3762 h 41935"/>
                  <a:gd name="connsiteX14" fmla="*/ 3435 w 9020"/>
                  <a:gd name="connsiteY14" fmla="*/ 393 h 41935"/>
                  <a:gd name="connsiteX15" fmla="*/ 2548 w 9020"/>
                  <a:gd name="connsiteY15" fmla="*/ 482 h 41935"/>
                  <a:gd name="connsiteX16" fmla="*/ 2548 w 9020"/>
                  <a:gd name="connsiteY16" fmla="*/ 482 h 41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20" h="41935">
                    <a:moveTo>
                      <a:pt x="2548" y="482"/>
                    </a:moveTo>
                    <a:cubicBezTo>
                      <a:pt x="2371" y="2343"/>
                      <a:pt x="1928" y="3850"/>
                      <a:pt x="1573" y="5712"/>
                    </a:cubicBezTo>
                    <a:cubicBezTo>
                      <a:pt x="1307" y="7307"/>
                      <a:pt x="1219" y="8991"/>
                      <a:pt x="1041" y="10587"/>
                    </a:cubicBezTo>
                    <a:cubicBezTo>
                      <a:pt x="687" y="13777"/>
                      <a:pt x="155" y="17057"/>
                      <a:pt x="67" y="20248"/>
                    </a:cubicBezTo>
                    <a:cubicBezTo>
                      <a:pt x="-22" y="23439"/>
                      <a:pt x="-22" y="26718"/>
                      <a:pt x="67" y="29909"/>
                    </a:cubicBezTo>
                    <a:cubicBezTo>
                      <a:pt x="155" y="31416"/>
                      <a:pt x="244" y="33011"/>
                      <a:pt x="244" y="34518"/>
                    </a:cubicBezTo>
                    <a:cubicBezTo>
                      <a:pt x="244" y="35316"/>
                      <a:pt x="332" y="36025"/>
                      <a:pt x="332" y="36823"/>
                    </a:cubicBezTo>
                    <a:cubicBezTo>
                      <a:pt x="421" y="38152"/>
                      <a:pt x="953" y="39038"/>
                      <a:pt x="1485" y="40191"/>
                    </a:cubicBezTo>
                    <a:cubicBezTo>
                      <a:pt x="2991" y="43204"/>
                      <a:pt x="7335" y="41963"/>
                      <a:pt x="8310" y="39127"/>
                    </a:cubicBezTo>
                    <a:cubicBezTo>
                      <a:pt x="9462" y="35848"/>
                      <a:pt x="8930" y="32214"/>
                      <a:pt x="8664" y="28845"/>
                    </a:cubicBezTo>
                    <a:cubicBezTo>
                      <a:pt x="8398" y="25566"/>
                      <a:pt x="8044" y="22286"/>
                      <a:pt x="7689" y="19007"/>
                    </a:cubicBezTo>
                    <a:cubicBezTo>
                      <a:pt x="7335" y="15905"/>
                      <a:pt x="6448" y="12891"/>
                      <a:pt x="5828" y="9789"/>
                    </a:cubicBezTo>
                    <a:cubicBezTo>
                      <a:pt x="5562" y="8371"/>
                      <a:pt x="5385" y="6775"/>
                      <a:pt x="4941" y="5357"/>
                    </a:cubicBezTo>
                    <a:cubicBezTo>
                      <a:pt x="4764" y="4737"/>
                      <a:pt x="4410" y="4293"/>
                      <a:pt x="4144" y="3762"/>
                    </a:cubicBezTo>
                    <a:cubicBezTo>
                      <a:pt x="3700" y="2698"/>
                      <a:pt x="3612" y="1546"/>
                      <a:pt x="3435" y="393"/>
                    </a:cubicBezTo>
                    <a:cubicBezTo>
                      <a:pt x="3257" y="-227"/>
                      <a:pt x="2548" y="-50"/>
                      <a:pt x="2548" y="482"/>
                    </a:cubicBezTo>
                    <a:lnTo>
                      <a:pt x="2548" y="482"/>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6" name="任意多边形: 形状 645"/>
              <p:cNvSpPr/>
              <p:nvPr>
                <p:custDataLst>
                  <p:tags r:id="rId382"/>
                </p:custDataLst>
              </p:nvPr>
            </p:nvSpPr>
            <p:spPr>
              <a:xfrm>
                <a:off x="8334786" y="2297828"/>
                <a:ext cx="767630" cy="17117"/>
              </a:xfrm>
              <a:custGeom>
                <a:avLst/>
                <a:gdLst>
                  <a:gd name="connsiteX0" fmla="*/ 1210 w 767630"/>
                  <a:gd name="connsiteY0" fmla="*/ 14536 h 17117"/>
                  <a:gd name="connsiteX1" fmla="*/ 75752 w 767630"/>
                  <a:gd name="connsiteY1" fmla="*/ 14714 h 17117"/>
                  <a:gd name="connsiteX2" fmla="*/ 150472 w 767630"/>
                  <a:gd name="connsiteY2" fmla="*/ 13207 h 17117"/>
                  <a:gd name="connsiteX3" fmla="*/ 299025 w 767630"/>
                  <a:gd name="connsiteY3" fmla="*/ 10193 h 17117"/>
                  <a:gd name="connsiteX4" fmla="*/ 596840 w 767630"/>
                  <a:gd name="connsiteY4" fmla="*/ 10016 h 17117"/>
                  <a:gd name="connsiteX5" fmla="*/ 763387 w 767630"/>
                  <a:gd name="connsiteY5" fmla="*/ 17107 h 17117"/>
                  <a:gd name="connsiteX6" fmla="*/ 763564 w 767630"/>
                  <a:gd name="connsiteY6" fmla="*/ 8420 h 17117"/>
                  <a:gd name="connsiteX7" fmla="*/ 466369 w 767630"/>
                  <a:gd name="connsiteY7" fmla="*/ 0 h 17117"/>
                  <a:gd name="connsiteX8" fmla="*/ 168288 w 767630"/>
                  <a:gd name="connsiteY8" fmla="*/ 4964 h 17117"/>
                  <a:gd name="connsiteX9" fmla="*/ 85856 w 767630"/>
                  <a:gd name="connsiteY9" fmla="*/ 7623 h 17117"/>
                  <a:gd name="connsiteX10" fmla="*/ 1387 w 767630"/>
                  <a:gd name="connsiteY10" fmla="*/ 11966 h 17117"/>
                  <a:gd name="connsiteX11" fmla="*/ 1210 w 767630"/>
                  <a:gd name="connsiteY11" fmla="*/ 14536 h 17117"/>
                  <a:gd name="connsiteX12" fmla="*/ 1210 w 767630"/>
                  <a:gd name="connsiteY12" fmla="*/ 14536 h 17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7630" h="17117">
                    <a:moveTo>
                      <a:pt x="1210" y="14536"/>
                    </a:moveTo>
                    <a:cubicBezTo>
                      <a:pt x="25939" y="16486"/>
                      <a:pt x="50845" y="15245"/>
                      <a:pt x="75752" y="14714"/>
                    </a:cubicBezTo>
                    <a:cubicBezTo>
                      <a:pt x="100659" y="14182"/>
                      <a:pt x="125565" y="13650"/>
                      <a:pt x="150472" y="13207"/>
                    </a:cubicBezTo>
                    <a:cubicBezTo>
                      <a:pt x="200019" y="12320"/>
                      <a:pt x="249478" y="11079"/>
                      <a:pt x="299025" y="10193"/>
                    </a:cubicBezTo>
                    <a:cubicBezTo>
                      <a:pt x="398385" y="8420"/>
                      <a:pt x="497657" y="7711"/>
                      <a:pt x="596840" y="10016"/>
                    </a:cubicBezTo>
                    <a:cubicBezTo>
                      <a:pt x="652415" y="11345"/>
                      <a:pt x="707989" y="13561"/>
                      <a:pt x="763387" y="17107"/>
                    </a:cubicBezTo>
                    <a:cubicBezTo>
                      <a:pt x="768971" y="17461"/>
                      <a:pt x="769059" y="8775"/>
                      <a:pt x="763564" y="8420"/>
                    </a:cubicBezTo>
                    <a:cubicBezTo>
                      <a:pt x="664824" y="2216"/>
                      <a:pt x="565641" y="0"/>
                      <a:pt x="466369" y="0"/>
                    </a:cubicBezTo>
                    <a:cubicBezTo>
                      <a:pt x="367097" y="0"/>
                      <a:pt x="267648" y="1684"/>
                      <a:pt x="168288" y="4964"/>
                    </a:cubicBezTo>
                    <a:cubicBezTo>
                      <a:pt x="140811" y="5850"/>
                      <a:pt x="113334" y="6736"/>
                      <a:pt x="85856" y="7623"/>
                    </a:cubicBezTo>
                    <a:cubicBezTo>
                      <a:pt x="57759" y="8509"/>
                      <a:pt x="29396" y="8332"/>
                      <a:pt x="1387" y="11966"/>
                    </a:cubicBezTo>
                    <a:cubicBezTo>
                      <a:pt x="-386" y="12232"/>
                      <a:pt x="-474" y="14359"/>
                      <a:pt x="1210" y="14536"/>
                    </a:cubicBezTo>
                    <a:lnTo>
                      <a:pt x="1210" y="1453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7" name="任意多边形: 形状 646"/>
              <p:cNvSpPr/>
              <p:nvPr>
                <p:custDataLst>
                  <p:tags r:id="rId383"/>
                </p:custDataLst>
              </p:nvPr>
            </p:nvSpPr>
            <p:spPr>
              <a:xfrm>
                <a:off x="8364005" y="2121243"/>
                <a:ext cx="47389" cy="192273"/>
              </a:xfrm>
              <a:custGeom>
                <a:avLst/>
                <a:gdLst>
                  <a:gd name="connsiteX0" fmla="*/ 19500 w 47389"/>
                  <a:gd name="connsiteY0" fmla="*/ 1530 h 192273"/>
                  <a:gd name="connsiteX1" fmla="*/ 28363 w 47389"/>
                  <a:gd name="connsiteY1" fmla="*/ 20409 h 192273"/>
                  <a:gd name="connsiteX2" fmla="*/ 35897 w 47389"/>
                  <a:gd name="connsiteY2" fmla="*/ 42745 h 192273"/>
                  <a:gd name="connsiteX3" fmla="*/ 35986 w 47389"/>
                  <a:gd name="connsiteY3" fmla="*/ 93002 h 192273"/>
                  <a:gd name="connsiteX4" fmla="*/ 24641 w 47389"/>
                  <a:gd name="connsiteY4" fmla="*/ 140510 h 192273"/>
                  <a:gd name="connsiteX5" fmla="*/ 14891 w 47389"/>
                  <a:gd name="connsiteY5" fmla="*/ 163467 h 192273"/>
                  <a:gd name="connsiteX6" fmla="*/ 9395 w 47389"/>
                  <a:gd name="connsiteY6" fmla="*/ 173837 h 192273"/>
                  <a:gd name="connsiteX7" fmla="*/ 6470 w 47389"/>
                  <a:gd name="connsiteY7" fmla="*/ 178889 h 192273"/>
                  <a:gd name="connsiteX8" fmla="*/ 3457 w 47389"/>
                  <a:gd name="connsiteY8" fmla="*/ 183321 h 192273"/>
                  <a:gd name="connsiteX9" fmla="*/ 0 w 47389"/>
                  <a:gd name="connsiteY9" fmla="*/ 186778 h 192273"/>
                  <a:gd name="connsiteX10" fmla="*/ 5230 w 47389"/>
                  <a:gd name="connsiteY10" fmla="*/ 192273 h 192273"/>
                  <a:gd name="connsiteX11" fmla="*/ 13916 w 47389"/>
                  <a:gd name="connsiteY11" fmla="*/ 185360 h 192273"/>
                  <a:gd name="connsiteX12" fmla="*/ 27477 w 47389"/>
                  <a:gd name="connsiteY12" fmla="*/ 159478 h 192273"/>
                  <a:gd name="connsiteX13" fmla="*/ 44584 w 47389"/>
                  <a:gd name="connsiteY13" fmla="*/ 102042 h 192273"/>
                  <a:gd name="connsiteX14" fmla="*/ 45559 w 47389"/>
                  <a:gd name="connsiteY14" fmla="*/ 43100 h 192273"/>
                  <a:gd name="connsiteX15" fmla="*/ 36252 w 47389"/>
                  <a:gd name="connsiteY15" fmla="*/ 15800 h 192273"/>
                  <a:gd name="connsiteX16" fmla="*/ 20829 w 47389"/>
                  <a:gd name="connsiteY16" fmla="*/ 23 h 192273"/>
                  <a:gd name="connsiteX17" fmla="*/ 19500 w 47389"/>
                  <a:gd name="connsiteY17" fmla="*/ 1530 h 192273"/>
                  <a:gd name="connsiteX18" fmla="*/ 19500 w 47389"/>
                  <a:gd name="connsiteY18" fmla="*/ 1530 h 192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389" h="192273">
                    <a:moveTo>
                      <a:pt x="19500" y="1530"/>
                    </a:moveTo>
                    <a:cubicBezTo>
                      <a:pt x="23134" y="7202"/>
                      <a:pt x="25704" y="14205"/>
                      <a:pt x="28363" y="20409"/>
                    </a:cubicBezTo>
                    <a:cubicBezTo>
                      <a:pt x="31466" y="27589"/>
                      <a:pt x="34391" y="34945"/>
                      <a:pt x="35897" y="42745"/>
                    </a:cubicBezTo>
                    <a:cubicBezTo>
                      <a:pt x="38911" y="58877"/>
                      <a:pt x="38025" y="76515"/>
                      <a:pt x="35986" y="93002"/>
                    </a:cubicBezTo>
                    <a:cubicBezTo>
                      <a:pt x="34036" y="109133"/>
                      <a:pt x="30136" y="125088"/>
                      <a:pt x="24641" y="140510"/>
                    </a:cubicBezTo>
                    <a:cubicBezTo>
                      <a:pt x="21804" y="148310"/>
                      <a:pt x="18614" y="156021"/>
                      <a:pt x="14891" y="163467"/>
                    </a:cubicBezTo>
                    <a:cubicBezTo>
                      <a:pt x="13118" y="166924"/>
                      <a:pt x="11345" y="170380"/>
                      <a:pt x="9395" y="173837"/>
                    </a:cubicBezTo>
                    <a:cubicBezTo>
                      <a:pt x="8420" y="175521"/>
                      <a:pt x="7445" y="177205"/>
                      <a:pt x="6470" y="178889"/>
                    </a:cubicBezTo>
                    <a:cubicBezTo>
                      <a:pt x="5761" y="180042"/>
                      <a:pt x="3457" y="183321"/>
                      <a:pt x="3457" y="183321"/>
                    </a:cubicBezTo>
                    <a:cubicBezTo>
                      <a:pt x="1684" y="183587"/>
                      <a:pt x="0" y="184828"/>
                      <a:pt x="0" y="186778"/>
                    </a:cubicBezTo>
                    <a:cubicBezTo>
                      <a:pt x="0" y="189703"/>
                      <a:pt x="2039" y="192273"/>
                      <a:pt x="5230" y="192273"/>
                    </a:cubicBezTo>
                    <a:cubicBezTo>
                      <a:pt x="9218" y="192185"/>
                      <a:pt x="11966" y="188462"/>
                      <a:pt x="13916" y="185360"/>
                    </a:cubicBezTo>
                    <a:cubicBezTo>
                      <a:pt x="19145" y="177205"/>
                      <a:pt x="23577" y="168253"/>
                      <a:pt x="27477" y="159478"/>
                    </a:cubicBezTo>
                    <a:cubicBezTo>
                      <a:pt x="35720" y="141042"/>
                      <a:pt x="41482" y="121720"/>
                      <a:pt x="44584" y="102042"/>
                    </a:cubicBezTo>
                    <a:cubicBezTo>
                      <a:pt x="47597" y="82631"/>
                      <a:pt x="48572" y="62334"/>
                      <a:pt x="45559" y="43100"/>
                    </a:cubicBezTo>
                    <a:cubicBezTo>
                      <a:pt x="44052" y="33350"/>
                      <a:pt x="40329" y="24575"/>
                      <a:pt x="36252" y="15800"/>
                    </a:cubicBezTo>
                    <a:cubicBezTo>
                      <a:pt x="32707" y="8266"/>
                      <a:pt x="29516" y="1796"/>
                      <a:pt x="20829" y="23"/>
                    </a:cubicBezTo>
                    <a:cubicBezTo>
                      <a:pt x="19854" y="-154"/>
                      <a:pt x="18968" y="732"/>
                      <a:pt x="19500" y="1530"/>
                    </a:cubicBezTo>
                    <a:lnTo>
                      <a:pt x="19500" y="153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8" name="任意多边形: 形状 647"/>
              <p:cNvSpPr/>
              <p:nvPr>
                <p:custDataLst>
                  <p:tags r:id="rId384"/>
                </p:custDataLst>
              </p:nvPr>
            </p:nvSpPr>
            <p:spPr>
              <a:xfrm>
                <a:off x="8404034" y="2168926"/>
                <a:ext cx="90111" cy="13230"/>
              </a:xfrm>
              <a:custGeom>
                <a:avLst/>
                <a:gdLst>
                  <a:gd name="connsiteX0" fmla="*/ 89556 w 90111"/>
                  <a:gd name="connsiteY0" fmla="*/ 26 h 13230"/>
                  <a:gd name="connsiteX1" fmla="*/ 65536 w 90111"/>
                  <a:gd name="connsiteY1" fmla="*/ 4014 h 13230"/>
                  <a:gd name="connsiteX2" fmla="*/ 43732 w 90111"/>
                  <a:gd name="connsiteY2" fmla="*/ 4191 h 13230"/>
                  <a:gd name="connsiteX3" fmla="*/ 21129 w 90111"/>
                  <a:gd name="connsiteY3" fmla="*/ 2596 h 13230"/>
                  <a:gd name="connsiteX4" fmla="*/ 1098 w 90111"/>
                  <a:gd name="connsiteY4" fmla="*/ 4900 h 13230"/>
                  <a:gd name="connsiteX5" fmla="*/ 2693 w 90111"/>
                  <a:gd name="connsiteY5" fmla="*/ 11282 h 13230"/>
                  <a:gd name="connsiteX6" fmla="*/ 13773 w 90111"/>
                  <a:gd name="connsiteY6" fmla="*/ 11105 h 13230"/>
                  <a:gd name="connsiteX7" fmla="*/ 24320 w 90111"/>
                  <a:gd name="connsiteY7" fmla="*/ 12612 h 13230"/>
                  <a:gd name="connsiteX8" fmla="*/ 47454 w 90111"/>
                  <a:gd name="connsiteY8" fmla="*/ 12435 h 13230"/>
                  <a:gd name="connsiteX9" fmla="*/ 69258 w 90111"/>
                  <a:gd name="connsiteY9" fmla="*/ 9066 h 13230"/>
                  <a:gd name="connsiteX10" fmla="*/ 89822 w 90111"/>
                  <a:gd name="connsiteY10" fmla="*/ 823 h 13230"/>
                  <a:gd name="connsiteX11" fmla="*/ 89556 w 90111"/>
                  <a:gd name="connsiteY11" fmla="*/ 26 h 13230"/>
                  <a:gd name="connsiteX12" fmla="*/ 89556 w 90111"/>
                  <a:gd name="connsiteY12" fmla="*/ 26 h 13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111" h="13230">
                    <a:moveTo>
                      <a:pt x="89556" y="26"/>
                    </a:moveTo>
                    <a:cubicBezTo>
                      <a:pt x="82111" y="2507"/>
                      <a:pt x="73336" y="3216"/>
                      <a:pt x="65536" y="4014"/>
                    </a:cubicBezTo>
                    <a:cubicBezTo>
                      <a:pt x="58268" y="4723"/>
                      <a:pt x="51000" y="4369"/>
                      <a:pt x="43732" y="4191"/>
                    </a:cubicBezTo>
                    <a:cubicBezTo>
                      <a:pt x="36020" y="4103"/>
                      <a:pt x="28663" y="3926"/>
                      <a:pt x="21129" y="2596"/>
                    </a:cubicBezTo>
                    <a:cubicBezTo>
                      <a:pt x="15279" y="1532"/>
                      <a:pt x="5618" y="-595"/>
                      <a:pt x="1098" y="4900"/>
                    </a:cubicBezTo>
                    <a:cubicBezTo>
                      <a:pt x="-675" y="7116"/>
                      <a:pt x="-409" y="10662"/>
                      <a:pt x="2693" y="11282"/>
                    </a:cubicBezTo>
                    <a:cubicBezTo>
                      <a:pt x="6327" y="12080"/>
                      <a:pt x="10050" y="10839"/>
                      <a:pt x="13773" y="11105"/>
                    </a:cubicBezTo>
                    <a:cubicBezTo>
                      <a:pt x="17318" y="11371"/>
                      <a:pt x="20864" y="12169"/>
                      <a:pt x="24320" y="12612"/>
                    </a:cubicBezTo>
                    <a:cubicBezTo>
                      <a:pt x="31943" y="13587"/>
                      <a:pt x="39743" y="13321"/>
                      <a:pt x="47454" y="12435"/>
                    </a:cubicBezTo>
                    <a:cubicBezTo>
                      <a:pt x="54722" y="11637"/>
                      <a:pt x="62079" y="10485"/>
                      <a:pt x="69258" y="9066"/>
                    </a:cubicBezTo>
                    <a:cubicBezTo>
                      <a:pt x="76793" y="7560"/>
                      <a:pt x="82997" y="4369"/>
                      <a:pt x="89822" y="823"/>
                    </a:cubicBezTo>
                    <a:cubicBezTo>
                      <a:pt x="90354" y="646"/>
                      <a:pt x="90088" y="-152"/>
                      <a:pt x="89556" y="26"/>
                    </a:cubicBezTo>
                    <a:lnTo>
                      <a:pt x="89556" y="2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49" name="任意多边形: 形状 648"/>
              <p:cNvSpPr/>
              <p:nvPr>
                <p:custDataLst>
                  <p:tags r:id="rId385"/>
                </p:custDataLst>
              </p:nvPr>
            </p:nvSpPr>
            <p:spPr>
              <a:xfrm>
                <a:off x="8396706" y="2250178"/>
                <a:ext cx="104226" cy="11454"/>
              </a:xfrm>
              <a:custGeom>
                <a:avLst/>
                <a:gdLst>
                  <a:gd name="connsiteX0" fmla="*/ 103975 w 104226"/>
                  <a:gd name="connsiteY0" fmla="*/ 3066 h 11454"/>
                  <a:gd name="connsiteX1" fmla="*/ 56289 w 104226"/>
                  <a:gd name="connsiteY1" fmla="*/ 2889 h 11454"/>
                  <a:gd name="connsiteX2" fmla="*/ 31205 w 104226"/>
                  <a:gd name="connsiteY2" fmla="*/ 3155 h 11454"/>
                  <a:gd name="connsiteX3" fmla="*/ 19683 w 104226"/>
                  <a:gd name="connsiteY3" fmla="*/ 2446 h 11454"/>
                  <a:gd name="connsiteX4" fmla="*/ 13921 w 104226"/>
                  <a:gd name="connsiteY4" fmla="*/ 1914 h 11454"/>
                  <a:gd name="connsiteX5" fmla="*/ 9401 w 104226"/>
                  <a:gd name="connsiteY5" fmla="*/ 1382 h 11454"/>
                  <a:gd name="connsiteX6" fmla="*/ 8337 w 104226"/>
                  <a:gd name="connsiteY6" fmla="*/ 2800 h 11454"/>
                  <a:gd name="connsiteX7" fmla="*/ 7274 w 104226"/>
                  <a:gd name="connsiteY7" fmla="*/ 6434 h 11454"/>
                  <a:gd name="connsiteX8" fmla="*/ 7451 w 104226"/>
                  <a:gd name="connsiteY8" fmla="*/ 6168 h 11454"/>
                  <a:gd name="connsiteX9" fmla="*/ 3728 w 104226"/>
                  <a:gd name="connsiteY9" fmla="*/ 6700 h 11454"/>
                  <a:gd name="connsiteX10" fmla="*/ 6121 w 104226"/>
                  <a:gd name="connsiteY10" fmla="*/ 6966 h 11454"/>
                  <a:gd name="connsiteX11" fmla="*/ 8426 w 104226"/>
                  <a:gd name="connsiteY11" fmla="*/ 3952 h 11454"/>
                  <a:gd name="connsiteX12" fmla="*/ 8426 w 104226"/>
                  <a:gd name="connsiteY12" fmla="*/ 3775 h 11454"/>
                  <a:gd name="connsiteX13" fmla="*/ 5767 w 104226"/>
                  <a:gd name="connsiteY13" fmla="*/ 318 h 11454"/>
                  <a:gd name="connsiteX14" fmla="*/ 5501 w 104226"/>
                  <a:gd name="connsiteY14" fmla="*/ 230 h 11454"/>
                  <a:gd name="connsiteX15" fmla="*/ 6 w 104226"/>
                  <a:gd name="connsiteY15" fmla="*/ 4484 h 11454"/>
                  <a:gd name="connsiteX16" fmla="*/ 6 w 104226"/>
                  <a:gd name="connsiteY16" fmla="*/ 5193 h 11454"/>
                  <a:gd name="connsiteX17" fmla="*/ 2221 w 104226"/>
                  <a:gd name="connsiteY17" fmla="*/ 9093 h 11454"/>
                  <a:gd name="connsiteX18" fmla="*/ 11794 w 104226"/>
                  <a:gd name="connsiteY18" fmla="*/ 10689 h 11454"/>
                  <a:gd name="connsiteX19" fmla="*/ 25178 w 104226"/>
                  <a:gd name="connsiteY19" fmla="*/ 11309 h 11454"/>
                  <a:gd name="connsiteX20" fmla="*/ 51148 w 104226"/>
                  <a:gd name="connsiteY20" fmla="*/ 10955 h 11454"/>
                  <a:gd name="connsiteX21" fmla="*/ 75878 w 104226"/>
                  <a:gd name="connsiteY21" fmla="*/ 7498 h 11454"/>
                  <a:gd name="connsiteX22" fmla="*/ 103709 w 104226"/>
                  <a:gd name="connsiteY22" fmla="*/ 3864 h 11454"/>
                  <a:gd name="connsiteX23" fmla="*/ 103975 w 104226"/>
                  <a:gd name="connsiteY23" fmla="*/ 3066 h 11454"/>
                  <a:gd name="connsiteX24" fmla="*/ 103975 w 104226"/>
                  <a:gd name="connsiteY24" fmla="*/ 3066 h 1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4226" h="11454">
                    <a:moveTo>
                      <a:pt x="103975" y="3066"/>
                    </a:moveTo>
                    <a:cubicBezTo>
                      <a:pt x="88375" y="939"/>
                      <a:pt x="72066" y="2002"/>
                      <a:pt x="56289" y="2889"/>
                    </a:cubicBezTo>
                    <a:cubicBezTo>
                      <a:pt x="47957" y="3332"/>
                      <a:pt x="39537" y="3421"/>
                      <a:pt x="31205" y="3155"/>
                    </a:cubicBezTo>
                    <a:cubicBezTo>
                      <a:pt x="27394" y="3066"/>
                      <a:pt x="23494" y="2800"/>
                      <a:pt x="19683" y="2446"/>
                    </a:cubicBezTo>
                    <a:cubicBezTo>
                      <a:pt x="17733" y="2268"/>
                      <a:pt x="15871" y="2091"/>
                      <a:pt x="13921" y="1914"/>
                    </a:cubicBezTo>
                    <a:cubicBezTo>
                      <a:pt x="12415" y="1737"/>
                      <a:pt x="10908" y="1559"/>
                      <a:pt x="9401" y="1382"/>
                    </a:cubicBezTo>
                    <a:cubicBezTo>
                      <a:pt x="7185" y="584"/>
                      <a:pt x="6831" y="1027"/>
                      <a:pt x="8337" y="2800"/>
                    </a:cubicBezTo>
                    <a:cubicBezTo>
                      <a:pt x="7983" y="4041"/>
                      <a:pt x="7628" y="5193"/>
                      <a:pt x="7274" y="6434"/>
                    </a:cubicBezTo>
                    <a:cubicBezTo>
                      <a:pt x="7362" y="6346"/>
                      <a:pt x="7451" y="6257"/>
                      <a:pt x="7451" y="6168"/>
                    </a:cubicBezTo>
                    <a:cubicBezTo>
                      <a:pt x="6210" y="6346"/>
                      <a:pt x="4969" y="6523"/>
                      <a:pt x="3728" y="6700"/>
                    </a:cubicBezTo>
                    <a:cubicBezTo>
                      <a:pt x="4526" y="7143"/>
                      <a:pt x="5235" y="7143"/>
                      <a:pt x="6121" y="6966"/>
                    </a:cubicBezTo>
                    <a:cubicBezTo>
                      <a:pt x="7274" y="6700"/>
                      <a:pt x="8603" y="5193"/>
                      <a:pt x="8426" y="3952"/>
                    </a:cubicBezTo>
                    <a:cubicBezTo>
                      <a:pt x="8426" y="3864"/>
                      <a:pt x="8426" y="3864"/>
                      <a:pt x="8426" y="3775"/>
                    </a:cubicBezTo>
                    <a:cubicBezTo>
                      <a:pt x="8249" y="1914"/>
                      <a:pt x="7451" y="939"/>
                      <a:pt x="5767" y="318"/>
                    </a:cubicBezTo>
                    <a:cubicBezTo>
                      <a:pt x="5678" y="318"/>
                      <a:pt x="5590" y="230"/>
                      <a:pt x="5501" y="230"/>
                    </a:cubicBezTo>
                    <a:cubicBezTo>
                      <a:pt x="2842" y="-834"/>
                      <a:pt x="183" y="2002"/>
                      <a:pt x="6" y="4484"/>
                    </a:cubicBezTo>
                    <a:cubicBezTo>
                      <a:pt x="6" y="4750"/>
                      <a:pt x="6" y="4927"/>
                      <a:pt x="6" y="5193"/>
                    </a:cubicBezTo>
                    <a:cubicBezTo>
                      <a:pt x="-83" y="6789"/>
                      <a:pt x="892" y="8384"/>
                      <a:pt x="2221" y="9093"/>
                    </a:cubicBezTo>
                    <a:cubicBezTo>
                      <a:pt x="5058" y="10600"/>
                      <a:pt x="8603" y="10423"/>
                      <a:pt x="11794" y="10689"/>
                    </a:cubicBezTo>
                    <a:cubicBezTo>
                      <a:pt x="16226" y="11043"/>
                      <a:pt x="20746" y="11221"/>
                      <a:pt x="25178" y="11309"/>
                    </a:cubicBezTo>
                    <a:cubicBezTo>
                      <a:pt x="33864" y="11575"/>
                      <a:pt x="42462" y="11486"/>
                      <a:pt x="51148" y="10955"/>
                    </a:cubicBezTo>
                    <a:cubicBezTo>
                      <a:pt x="59569" y="10423"/>
                      <a:pt x="67635" y="9182"/>
                      <a:pt x="75878" y="7498"/>
                    </a:cubicBezTo>
                    <a:cubicBezTo>
                      <a:pt x="85184" y="5548"/>
                      <a:pt x="94137" y="3421"/>
                      <a:pt x="103709" y="3864"/>
                    </a:cubicBezTo>
                    <a:cubicBezTo>
                      <a:pt x="104241" y="3864"/>
                      <a:pt x="104418" y="3155"/>
                      <a:pt x="103975" y="3066"/>
                    </a:cubicBezTo>
                    <a:lnTo>
                      <a:pt x="103975" y="306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0" name="任意多边形: 形状 649"/>
              <p:cNvSpPr/>
              <p:nvPr>
                <p:custDataLst>
                  <p:tags r:id="rId386"/>
                </p:custDataLst>
              </p:nvPr>
            </p:nvSpPr>
            <p:spPr>
              <a:xfrm>
                <a:off x="8688144" y="2155783"/>
                <a:ext cx="201048" cy="12118"/>
              </a:xfrm>
              <a:custGeom>
                <a:avLst/>
                <a:gdLst>
                  <a:gd name="connsiteX0" fmla="*/ 200849 w 201048"/>
                  <a:gd name="connsiteY0" fmla="*/ 140 h 12118"/>
                  <a:gd name="connsiteX1" fmla="*/ 99539 w 201048"/>
                  <a:gd name="connsiteY1" fmla="*/ 849 h 12118"/>
                  <a:gd name="connsiteX2" fmla="*/ 48839 w 201048"/>
                  <a:gd name="connsiteY2" fmla="*/ 1469 h 12118"/>
                  <a:gd name="connsiteX3" fmla="*/ 24553 w 201048"/>
                  <a:gd name="connsiteY3" fmla="*/ 2178 h 12118"/>
                  <a:gd name="connsiteX4" fmla="*/ 1242 w 201048"/>
                  <a:gd name="connsiteY4" fmla="*/ 5458 h 12118"/>
                  <a:gd name="connsiteX5" fmla="*/ 1153 w 201048"/>
                  <a:gd name="connsiteY5" fmla="*/ 9712 h 12118"/>
                  <a:gd name="connsiteX6" fmla="*/ 23312 w 201048"/>
                  <a:gd name="connsiteY6" fmla="*/ 11396 h 12118"/>
                  <a:gd name="connsiteX7" fmla="*/ 48662 w 201048"/>
                  <a:gd name="connsiteY7" fmla="*/ 10244 h 12118"/>
                  <a:gd name="connsiteX8" fmla="*/ 99361 w 201048"/>
                  <a:gd name="connsiteY8" fmla="*/ 7142 h 12118"/>
                  <a:gd name="connsiteX9" fmla="*/ 200849 w 201048"/>
                  <a:gd name="connsiteY9" fmla="*/ 494 h 12118"/>
                  <a:gd name="connsiteX10" fmla="*/ 200849 w 201048"/>
                  <a:gd name="connsiteY10" fmla="*/ 140 h 12118"/>
                  <a:gd name="connsiteX11" fmla="*/ 200849 w 201048"/>
                  <a:gd name="connsiteY11" fmla="*/ 140 h 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1048" h="12118">
                    <a:moveTo>
                      <a:pt x="200849" y="140"/>
                    </a:moveTo>
                    <a:cubicBezTo>
                      <a:pt x="167168" y="-392"/>
                      <a:pt x="133309" y="760"/>
                      <a:pt x="99539" y="849"/>
                    </a:cubicBezTo>
                    <a:cubicBezTo>
                      <a:pt x="82609" y="937"/>
                      <a:pt x="65769" y="1115"/>
                      <a:pt x="48839" y="1469"/>
                    </a:cubicBezTo>
                    <a:cubicBezTo>
                      <a:pt x="40773" y="1646"/>
                      <a:pt x="32707" y="1912"/>
                      <a:pt x="24553" y="2178"/>
                    </a:cubicBezTo>
                    <a:cubicBezTo>
                      <a:pt x="17373" y="2356"/>
                      <a:pt x="7535" y="1026"/>
                      <a:pt x="1242" y="5458"/>
                    </a:cubicBezTo>
                    <a:cubicBezTo>
                      <a:pt x="-354" y="6610"/>
                      <a:pt x="-442" y="8649"/>
                      <a:pt x="1153" y="9712"/>
                    </a:cubicBezTo>
                    <a:cubicBezTo>
                      <a:pt x="7180" y="13612"/>
                      <a:pt x="16310" y="11662"/>
                      <a:pt x="23312" y="11396"/>
                    </a:cubicBezTo>
                    <a:cubicBezTo>
                      <a:pt x="31732" y="11042"/>
                      <a:pt x="40241" y="10687"/>
                      <a:pt x="48662" y="10244"/>
                    </a:cubicBezTo>
                    <a:cubicBezTo>
                      <a:pt x="65591" y="9358"/>
                      <a:pt x="82432" y="8294"/>
                      <a:pt x="99361" y="7142"/>
                    </a:cubicBezTo>
                    <a:cubicBezTo>
                      <a:pt x="133220" y="4837"/>
                      <a:pt x="167079" y="3419"/>
                      <a:pt x="200849" y="494"/>
                    </a:cubicBezTo>
                    <a:cubicBezTo>
                      <a:pt x="201115" y="406"/>
                      <a:pt x="201115" y="140"/>
                      <a:pt x="200849" y="140"/>
                    </a:cubicBezTo>
                    <a:lnTo>
                      <a:pt x="200849" y="1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1" name="任意多边形: 形状 650"/>
              <p:cNvSpPr/>
              <p:nvPr>
                <p:custDataLst>
                  <p:tags r:id="rId387"/>
                </p:custDataLst>
              </p:nvPr>
            </p:nvSpPr>
            <p:spPr>
              <a:xfrm>
                <a:off x="8742616" y="2160058"/>
                <a:ext cx="12183" cy="97005"/>
              </a:xfrm>
              <a:custGeom>
                <a:avLst/>
                <a:gdLst>
                  <a:gd name="connsiteX0" fmla="*/ 6776 w 12183"/>
                  <a:gd name="connsiteY0" fmla="*/ 96909 h 97005"/>
                  <a:gd name="connsiteX1" fmla="*/ 11562 w 12183"/>
                  <a:gd name="connsiteY1" fmla="*/ 86894 h 97005"/>
                  <a:gd name="connsiteX2" fmla="*/ 11651 w 12183"/>
                  <a:gd name="connsiteY2" fmla="*/ 75460 h 97005"/>
                  <a:gd name="connsiteX3" fmla="*/ 9169 w 12183"/>
                  <a:gd name="connsiteY3" fmla="*/ 50730 h 97005"/>
                  <a:gd name="connsiteX4" fmla="*/ 10144 w 12183"/>
                  <a:gd name="connsiteY4" fmla="*/ 26001 h 97005"/>
                  <a:gd name="connsiteX5" fmla="*/ 10942 w 12183"/>
                  <a:gd name="connsiteY5" fmla="*/ 13149 h 97005"/>
                  <a:gd name="connsiteX6" fmla="*/ 11119 w 12183"/>
                  <a:gd name="connsiteY6" fmla="*/ 6412 h 97005"/>
                  <a:gd name="connsiteX7" fmla="*/ 10410 w 12183"/>
                  <a:gd name="connsiteY7" fmla="*/ 4374 h 97005"/>
                  <a:gd name="connsiteX8" fmla="*/ 9346 w 12183"/>
                  <a:gd name="connsiteY8" fmla="*/ 6058 h 97005"/>
                  <a:gd name="connsiteX9" fmla="*/ 9435 w 12183"/>
                  <a:gd name="connsiteY9" fmla="*/ 2247 h 97005"/>
                  <a:gd name="connsiteX10" fmla="*/ 9258 w 12183"/>
                  <a:gd name="connsiteY10" fmla="*/ 1981 h 97005"/>
                  <a:gd name="connsiteX11" fmla="*/ 1901 w 12183"/>
                  <a:gd name="connsiteY11" fmla="*/ 2158 h 97005"/>
                  <a:gd name="connsiteX12" fmla="*/ 1369 w 12183"/>
                  <a:gd name="connsiteY12" fmla="*/ 2867 h 97005"/>
                  <a:gd name="connsiteX13" fmla="*/ 1281 w 12183"/>
                  <a:gd name="connsiteY13" fmla="*/ 7476 h 97005"/>
                  <a:gd name="connsiteX14" fmla="*/ 2433 w 12183"/>
                  <a:gd name="connsiteY14" fmla="*/ 9337 h 97005"/>
                  <a:gd name="connsiteX15" fmla="*/ 1990 w 12183"/>
                  <a:gd name="connsiteY15" fmla="*/ 10578 h 97005"/>
                  <a:gd name="connsiteX16" fmla="*/ 1546 w 12183"/>
                  <a:gd name="connsiteY16" fmla="*/ 17049 h 97005"/>
                  <a:gd name="connsiteX17" fmla="*/ 837 w 12183"/>
                  <a:gd name="connsiteY17" fmla="*/ 28039 h 97005"/>
                  <a:gd name="connsiteX18" fmla="*/ 40 w 12183"/>
                  <a:gd name="connsiteY18" fmla="*/ 51882 h 97005"/>
                  <a:gd name="connsiteX19" fmla="*/ 2344 w 12183"/>
                  <a:gd name="connsiteY19" fmla="*/ 73864 h 97005"/>
                  <a:gd name="connsiteX20" fmla="*/ 4471 w 12183"/>
                  <a:gd name="connsiteY20" fmla="*/ 84678 h 97005"/>
                  <a:gd name="connsiteX21" fmla="*/ 6421 w 12183"/>
                  <a:gd name="connsiteY21" fmla="*/ 96821 h 97005"/>
                  <a:gd name="connsiteX22" fmla="*/ 6776 w 12183"/>
                  <a:gd name="connsiteY22" fmla="*/ 96909 h 97005"/>
                  <a:gd name="connsiteX23" fmla="*/ 6776 w 12183"/>
                  <a:gd name="connsiteY23" fmla="*/ 96909 h 97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183" h="97005">
                    <a:moveTo>
                      <a:pt x="6776" y="96909"/>
                    </a:moveTo>
                    <a:cubicBezTo>
                      <a:pt x="8371" y="93807"/>
                      <a:pt x="10587" y="90173"/>
                      <a:pt x="11562" y="86894"/>
                    </a:cubicBezTo>
                    <a:cubicBezTo>
                      <a:pt x="12626" y="83082"/>
                      <a:pt x="12094" y="79271"/>
                      <a:pt x="11651" y="75460"/>
                    </a:cubicBezTo>
                    <a:cubicBezTo>
                      <a:pt x="10587" y="67216"/>
                      <a:pt x="9258" y="59151"/>
                      <a:pt x="9169" y="50730"/>
                    </a:cubicBezTo>
                    <a:cubicBezTo>
                      <a:pt x="9081" y="42487"/>
                      <a:pt x="9612" y="34244"/>
                      <a:pt x="10144" y="26001"/>
                    </a:cubicBezTo>
                    <a:cubicBezTo>
                      <a:pt x="10410" y="21746"/>
                      <a:pt x="10676" y="17403"/>
                      <a:pt x="10942" y="13149"/>
                    </a:cubicBezTo>
                    <a:cubicBezTo>
                      <a:pt x="11119" y="11021"/>
                      <a:pt x="11562" y="8540"/>
                      <a:pt x="11119" y="6412"/>
                    </a:cubicBezTo>
                    <a:cubicBezTo>
                      <a:pt x="10942" y="5703"/>
                      <a:pt x="10676" y="5083"/>
                      <a:pt x="10410" y="4374"/>
                    </a:cubicBezTo>
                    <a:cubicBezTo>
                      <a:pt x="9524" y="2690"/>
                      <a:pt x="9169" y="3222"/>
                      <a:pt x="9346" y="6058"/>
                    </a:cubicBezTo>
                    <a:cubicBezTo>
                      <a:pt x="10144" y="4994"/>
                      <a:pt x="10056" y="3310"/>
                      <a:pt x="9435" y="2247"/>
                    </a:cubicBezTo>
                    <a:cubicBezTo>
                      <a:pt x="9346" y="2158"/>
                      <a:pt x="9346" y="2069"/>
                      <a:pt x="9258" y="1981"/>
                    </a:cubicBezTo>
                    <a:cubicBezTo>
                      <a:pt x="7574" y="-944"/>
                      <a:pt x="3762" y="-413"/>
                      <a:pt x="1901" y="2158"/>
                    </a:cubicBezTo>
                    <a:cubicBezTo>
                      <a:pt x="1724" y="2424"/>
                      <a:pt x="1546" y="2690"/>
                      <a:pt x="1369" y="2867"/>
                    </a:cubicBezTo>
                    <a:cubicBezTo>
                      <a:pt x="394" y="4285"/>
                      <a:pt x="571" y="6147"/>
                      <a:pt x="1281" y="7476"/>
                    </a:cubicBezTo>
                    <a:cubicBezTo>
                      <a:pt x="1546" y="8185"/>
                      <a:pt x="1901" y="8806"/>
                      <a:pt x="2433" y="9337"/>
                    </a:cubicBezTo>
                    <a:cubicBezTo>
                      <a:pt x="1901" y="9603"/>
                      <a:pt x="1812" y="10046"/>
                      <a:pt x="1990" y="10578"/>
                    </a:cubicBezTo>
                    <a:cubicBezTo>
                      <a:pt x="2078" y="12706"/>
                      <a:pt x="1724" y="14921"/>
                      <a:pt x="1546" y="17049"/>
                    </a:cubicBezTo>
                    <a:cubicBezTo>
                      <a:pt x="1281" y="20683"/>
                      <a:pt x="1103" y="24317"/>
                      <a:pt x="837" y="28039"/>
                    </a:cubicBezTo>
                    <a:cubicBezTo>
                      <a:pt x="306" y="36017"/>
                      <a:pt x="-138" y="43905"/>
                      <a:pt x="40" y="51882"/>
                    </a:cubicBezTo>
                    <a:cubicBezTo>
                      <a:pt x="217" y="59239"/>
                      <a:pt x="926" y="66596"/>
                      <a:pt x="2344" y="73864"/>
                    </a:cubicBezTo>
                    <a:cubicBezTo>
                      <a:pt x="3053" y="77498"/>
                      <a:pt x="3674" y="81132"/>
                      <a:pt x="4471" y="84678"/>
                    </a:cubicBezTo>
                    <a:cubicBezTo>
                      <a:pt x="5358" y="88932"/>
                      <a:pt x="7131" y="92300"/>
                      <a:pt x="6421" y="96821"/>
                    </a:cubicBezTo>
                    <a:cubicBezTo>
                      <a:pt x="6333" y="96998"/>
                      <a:pt x="6687" y="97087"/>
                      <a:pt x="6776" y="96909"/>
                    </a:cubicBezTo>
                    <a:lnTo>
                      <a:pt x="6776" y="9690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2" name="任意多边形: 形状 651"/>
              <p:cNvSpPr/>
              <p:nvPr>
                <p:custDataLst>
                  <p:tags r:id="rId388"/>
                </p:custDataLst>
              </p:nvPr>
            </p:nvSpPr>
            <p:spPr>
              <a:xfrm>
                <a:off x="8748796" y="2158390"/>
                <a:ext cx="82658" cy="95754"/>
              </a:xfrm>
              <a:custGeom>
                <a:avLst/>
                <a:gdLst>
                  <a:gd name="connsiteX0" fmla="*/ 862 w 82658"/>
                  <a:gd name="connsiteY0" fmla="*/ 95741 h 95754"/>
                  <a:gd name="connsiteX1" fmla="*/ 20184 w 82658"/>
                  <a:gd name="connsiteY1" fmla="*/ 83775 h 95754"/>
                  <a:gd name="connsiteX2" fmla="*/ 38355 w 82658"/>
                  <a:gd name="connsiteY2" fmla="*/ 75532 h 95754"/>
                  <a:gd name="connsiteX3" fmla="*/ 46864 w 82658"/>
                  <a:gd name="connsiteY3" fmla="*/ 82180 h 95754"/>
                  <a:gd name="connsiteX4" fmla="*/ 55550 w 82658"/>
                  <a:gd name="connsiteY4" fmla="*/ 89802 h 95754"/>
                  <a:gd name="connsiteX5" fmla="*/ 69466 w 82658"/>
                  <a:gd name="connsiteY5" fmla="*/ 92727 h 95754"/>
                  <a:gd name="connsiteX6" fmla="*/ 77354 w 82658"/>
                  <a:gd name="connsiteY6" fmla="*/ 55235 h 95754"/>
                  <a:gd name="connsiteX7" fmla="*/ 82584 w 82658"/>
                  <a:gd name="connsiteY7" fmla="*/ 5687 h 95754"/>
                  <a:gd name="connsiteX8" fmla="*/ 73632 w 82658"/>
                  <a:gd name="connsiteY8" fmla="*/ 3471 h 95754"/>
                  <a:gd name="connsiteX9" fmla="*/ 68225 w 82658"/>
                  <a:gd name="connsiteY9" fmla="*/ 51069 h 95754"/>
                  <a:gd name="connsiteX10" fmla="*/ 67338 w 82658"/>
                  <a:gd name="connsiteY10" fmla="*/ 72607 h 95754"/>
                  <a:gd name="connsiteX11" fmla="*/ 65388 w 82658"/>
                  <a:gd name="connsiteY11" fmla="*/ 81825 h 95754"/>
                  <a:gd name="connsiteX12" fmla="*/ 63084 w 82658"/>
                  <a:gd name="connsiteY12" fmla="*/ 86346 h 95754"/>
                  <a:gd name="connsiteX13" fmla="*/ 65920 w 82658"/>
                  <a:gd name="connsiteY13" fmla="*/ 86523 h 95754"/>
                  <a:gd name="connsiteX14" fmla="*/ 63438 w 82658"/>
                  <a:gd name="connsiteY14" fmla="*/ 84307 h 95754"/>
                  <a:gd name="connsiteX15" fmla="*/ 47307 w 82658"/>
                  <a:gd name="connsiteY15" fmla="*/ 70568 h 95754"/>
                  <a:gd name="connsiteX16" fmla="*/ 30377 w 82658"/>
                  <a:gd name="connsiteY16" fmla="*/ 66491 h 95754"/>
                  <a:gd name="connsiteX17" fmla="*/ 14334 w 82658"/>
                  <a:gd name="connsiteY17" fmla="*/ 77925 h 95754"/>
                  <a:gd name="connsiteX18" fmla="*/ 64 w 82658"/>
                  <a:gd name="connsiteY18" fmla="*/ 94855 h 95754"/>
                  <a:gd name="connsiteX19" fmla="*/ 862 w 82658"/>
                  <a:gd name="connsiteY19" fmla="*/ 95741 h 95754"/>
                  <a:gd name="connsiteX20" fmla="*/ 862 w 82658"/>
                  <a:gd name="connsiteY20" fmla="*/ 95741 h 9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658" h="95754">
                    <a:moveTo>
                      <a:pt x="862" y="95741"/>
                    </a:moveTo>
                    <a:cubicBezTo>
                      <a:pt x="8307" y="94411"/>
                      <a:pt x="14512" y="88473"/>
                      <a:pt x="20184" y="83775"/>
                    </a:cubicBezTo>
                    <a:cubicBezTo>
                      <a:pt x="24971" y="79787"/>
                      <a:pt x="31796" y="72252"/>
                      <a:pt x="38355" y="75532"/>
                    </a:cubicBezTo>
                    <a:cubicBezTo>
                      <a:pt x="41457" y="77127"/>
                      <a:pt x="44205" y="79964"/>
                      <a:pt x="46864" y="82180"/>
                    </a:cubicBezTo>
                    <a:cubicBezTo>
                      <a:pt x="49789" y="84662"/>
                      <a:pt x="52714" y="87232"/>
                      <a:pt x="55550" y="89802"/>
                    </a:cubicBezTo>
                    <a:cubicBezTo>
                      <a:pt x="59539" y="93436"/>
                      <a:pt x="64236" y="98311"/>
                      <a:pt x="69466" y="92727"/>
                    </a:cubicBezTo>
                    <a:cubicBezTo>
                      <a:pt x="78507" y="83243"/>
                      <a:pt x="76911" y="66846"/>
                      <a:pt x="77354" y="55235"/>
                    </a:cubicBezTo>
                    <a:cubicBezTo>
                      <a:pt x="78063" y="38660"/>
                      <a:pt x="79747" y="22085"/>
                      <a:pt x="82584" y="5687"/>
                    </a:cubicBezTo>
                    <a:cubicBezTo>
                      <a:pt x="83559" y="-163"/>
                      <a:pt x="74695" y="-2467"/>
                      <a:pt x="73632" y="3471"/>
                    </a:cubicBezTo>
                    <a:cubicBezTo>
                      <a:pt x="70884" y="19248"/>
                      <a:pt x="69023" y="35114"/>
                      <a:pt x="68225" y="51069"/>
                    </a:cubicBezTo>
                    <a:cubicBezTo>
                      <a:pt x="67870" y="58248"/>
                      <a:pt x="67959" y="65428"/>
                      <a:pt x="67338" y="72607"/>
                    </a:cubicBezTo>
                    <a:cubicBezTo>
                      <a:pt x="67073" y="75709"/>
                      <a:pt x="66452" y="78900"/>
                      <a:pt x="65388" y="81825"/>
                    </a:cubicBezTo>
                    <a:cubicBezTo>
                      <a:pt x="64857" y="83155"/>
                      <a:pt x="63350" y="85016"/>
                      <a:pt x="63084" y="86346"/>
                    </a:cubicBezTo>
                    <a:cubicBezTo>
                      <a:pt x="62109" y="87587"/>
                      <a:pt x="62995" y="87675"/>
                      <a:pt x="65920" y="86523"/>
                    </a:cubicBezTo>
                    <a:cubicBezTo>
                      <a:pt x="65123" y="85814"/>
                      <a:pt x="64325" y="85016"/>
                      <a:pt x="63438" y="84307"/>
                    </a:cubicBezTo>
                    <a:cubicBezTo>
                      <a:pt x="58209" y="79609"/>
                      <a:pt x="52802" y="74912"/>
                      <a:pt x="47307" y="70568"/>
                    </a:cubicBezTo>
                    <a:cubicBezTo>
                      <a:pt x="42343" y="66669"/>
                      <a:pt x="36936" y="64364"/>
                      <a:pt x="30377" y="66491"/>
                    </a:cubicBezTo>
                    <a:cubicBezTo>
                      <a:pt x="24173" y="68530"/>
                      <a:pt x="19121" y="73671"/>
                      <a:pt x="14334" y="77925"/>
                    </a:cubicBezTo>
                    <a:cubicBezTo>
                      <a:pt x="8928" y="82712"/>
                      <a:pt x="2369" y="87852"/>
                      <a:pt x="64" y="94855"/>
                    </a:cubicBezTo>
                    <a:cubicBezTo>
                      <a:pt x="-202" y="95475"/>
                      <a:pt x="419" y="95830"/>
                      <a:pt x="862" y="95741"/>
                    </a:cubicBezTo>
                    <a:lnTo>
                      <a:pt x="862" y="9574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3" name="任意多边形: 形状 652"/>
              <p:cNvSpPr/>
              <p:nvPr>
                <p:custDataLst>
                  <p:tags r:id="rId389"/>
                </p:custDataLst>
              </p:nvPr>
            </p:nvSpPr>
            <p:spPr>
              <a:xfrm>
                <a:off x="8971103" y="2253596"/>
                <a:ext cx="96062" cy="10313"/>
              </a:xfrm>
              <a:custGeom>
                <a:avLst/>
                <a:gdLst>
                  <a:gd name="connsiteX0" fmla="*/ 588 w 96062"/>
                  <a:gd name="connsiteY0" fmla="*/ 5587 h 10313"/>
                  <a:gd name="connsiteX1" fmla="*/ 48894 w 96062"/>
                  <a:gd name="connsiteY1" fmla="*/ 10107 h 10313"/>
                  <a:gd name="connsiteX2" fmla="*/ 94984 w 96062"/>
                  <a:gd name="connsiteY2" fmla="*/ 3814 h 10313"/>
                  <a:gd name="connsiteX3" fmla="*/ 94009 w 96062"/>
                  <a:gd name="connsiteY3" fmla="*/ 3 h 10313"/>
                  <a:gd name="connsiteX4" fmla="*/ 47298 w 96062"/>
                  <a:gd name="connsiteY4" fmla="*/ 2573 h 10313"/>
                  <a:gd name="connsiteX5" fmla="*/ 676 w 96062"/>
                  <a:gd name="connsiteY5" fmla="*/ 4346 h 10313"/>
                  <a:gd name="connsiteX6" fmla="*/ 588 w 96062"/>
                  <a:gd name="connsiteY6" fmla="*/ 5587 h 10313"/>
                  <a:gd name="connsiteX7" fmla="*/ 588 w 96062"/>
                  <a:gd name="connsiteY7" fmla="*/ 5587 h 1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62" h="10313">
                    <a:moveTo>
                      <a:pt x="588" y="5587"/>
                    </a:moveTo>
                    <a:cubicBezTo>
                      <a:pt x="16808" y="6562"/>
                      <a:pt x="32674" y="9575"/>
                      <a:pt x="48894" y="10107"/>
                    </a:cubicBezTo>
                    <a:cubicBezTo>
                      <a:pt x="64228" y="10639"/>
                      <a:pt x="80626" y="10639"/>
                      <a:pt x="94984" y="3814"/>
                    </a:cubicBezTo>
                    <a:cubicBezTo>
                      <a:pt x="97023" y="2839"/>
                      <a:pt x="95871" y="3"/>
                      <a:pt x="94009" y="3"/>
                    </a:cubicBezTo>
                    <a:cubicBezTo>
                      <a:pt x="78498" y="-86"/>
                      <a:pt x="62898" y="2130"/>
                      <a:pt x="47298" y="2573"/>
                    </a:cubicBezTo>
                    <a:cubicBezTo>
                      <a:pt x="31699" y="3105"/>
                      <a:pt x="16187" y="4434"/>
                      <a:pt x="676" y="4346"/>
                    </a:cubicBezTo>
                    <a:cubicBezTo>
                      <a:pt x="-210" y="4257"/>
                      <a:pt x="-210" y="5587"/>
                      <a:pt x="588" y="5587"/>
                    </a:cubicBezTo>
                    <a:lnTo>
                      <a:pt x="588" y="558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4" name="任意多边形: 形状 653"/>
              <p:cNvSpPr/>
              <p:nvPr>
                <p:custDataLst>
                  <p:tags r:id="rId390"/>
                </p:custDataLst>
              </p:nvPr>
            </p:nvSpPr>
            <p:spPr>
              <a:xfrm>
                <a:off x="8520168" y="2269598"/>
                <a:ext cx="144544" cy="7142"/>
              </a:xfrm>
              <a:custGeom>
                <a:avLst/>
                <a:gdLst>
                  <a:gd name="connsiteX0" fmla="*/ 144046 w 144544"/>
                  <a:gd name="connsiteY0" fmla="*/ 133 h 7142"/>
                  <a:gd name="connsiteX1" fmla="*/ 109123 w 144544"/>
                  <a:gd name="connsiteY1" fmla="*/ 310 h 7142"/>
                  <a:gd name="connsiteX2" fmla="*/ 73048 w 144544"/>
                  <a:gd name="connsiteY2" fmla="*/ 664 h 7142"/>
                  <a:gd name="connsiteX3" fmla="*/ 38126 w 144544"/>
                  <a:gd name="connsiteY3" fmla="*/ 44 h 7142"/>
                  <a:gd name="connsiteX4" fmla="*/ 2051 w 144544"/>
                  <a:gd name="connsiteY4" fmla="*/ 1196 h 7142"/>
                  <a:gd name="connsiteX5" fmla="*/ 1431 w 144544"/>
                  <a:gd name="connsiteY5" fmla="*/ 5185 h 7142"/>
                  <a:gd name="connsiteX6" fmla="*/ 35733 w 144544"/>
                  <a:gd name="connsiteY6" fmla="*/ 7135 h 7142"/>
                  <a:gd name="connsiteX7" fmla="*/ 71807 w 144544"/>
                  <a:gd name="connsiteY7" fmla="*/ 5894 h 7142"/>
                  <a:gd name="connsiteX8" fmla="*/ 106818 w 144544"/>
                  <a:gd name="connsiteY8" fmla="*/ 4387 h 7142"/>
                  <a:gd name="connsiteX9" fmla="*/ 144046 w 144544"/>
                  <a:gd name="connsiteY9" fmla="*/ 1196 h 7142"/>
                  <a:gd name="connsiteX10" fmla="*/ 144046 w 144544"/>
                  <a:gd name="connsiteY10" fmla="*/ 133 h 7142"/>
                  <a:gd name="connsiteX11" fmla="*/ 144046 w 144544"/>
                  <a:gd name="connsiteY11" fmla="*/ 133 h 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544" h="7142">
                    <a:moveTo>
                      <a:pt x="144046" y="133"/>
                    </a:moveTo>
                    <a:cubicBezTo>
                      <a:pt x="132434" y="398"/>
                      <a:pt x="120734" y="44"/>
                      <a:pt x="109123" y="310"/>
                    </a:cubicBezTo>
                    <a:cubicBezTo>
                      <a:pt x="97069" y="576"/>
                      <a:pt x="85103" y="664"/>
                      <a:pt x="73048" y="664"/>
                    </a:cubicBezTo>
                    <a:cubicBezTo>
                      <a:pt x="61437" y="664"/>
                      <a:pt x="49737" y="221"/>
                      <a:pt x="38126" y="44"/>
                    </a:cubicBezTo>
                    <a:cubicBezTo>
                      <a:pt x="25983" y="-133"/>
                      <a:pt x="14194" y="221"/>
                      <a:pt x="2051" y="1196"/>
                    </a:cubicBezTo>
                    <a:cubicBezTo>
                      <a:pt x="-76" y="1373"/>
                      <a:pt x="-962" y="4919"/>
                      <a:pt x="1431" y="5185"/>
                    </a:cubicBezTo>
                    <a:cubicBezTo>
                      <a:pt x="12953" y="6514"/>
                      <a:pt x="24033" y="7223"/>
                      <a:pt x="35733" y="7135"/>
                    </a:cubicBezTo>
                    <a:cubicBezTo>
                      <a:pt x="47787" y="7046"/>
                      <a:pt x="59753" y="6337"/>
                      <a:pt x="71807" y="5894"/>
                    </a:cubicBezTo>
                    <a:cubicBezTo>
                      <a:pt x="83507" y="5451"/>
                      <a:pt x="95119" y="4919"/>
                      <a:pt x="106818" y="4387"/>
                    </a:cubicBezTo>
                    <a:cubicBezTo>
                      <a:pt x="119228" y="3767"/>
                      <a:pt x="131548" y="2260"/>
                      <a:pt x="144046" y="1196"/>
                    </a:cubicBezTo>
                    <a:cubicBezTo>
                      <a:pt x="144666" y="1108"/>
                      <a:pt x="144755" y="133"/>
                      <a:pt x="144046" y="133"/>
                    </a:cubicBezTo>
                    <a:lnTo>
                      <a:pt x="144046" y="1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5" name="任意多边形: 形状 654"/>
              <p:cNvSpPr/>
              <p:nvPr>
                <p:custDataLst>
                  <p:tags r:id="rId391"/>
                </p:custDataLst>
              </p:nvPr>
            </p:nvSpPr>
            <p:spPr>
              <a:xfrm>
                <a:off x="8325971" y="2784348"/>
                <a:ext cx="1436772" cy="90339"/>
              </a:xfrm>
              <a:custGeom>
                <a:avLst/>
                <a:gdLst>
                  <a:gd name="connsiteX0" fmla="*/ 17382 w 1436772"/>
                  <a:gd name="connsiteY0" fmla="*/ 1064 h 90339"/>
                  <a:gd name="connsiteX1" fmla="*/ 4707 w 1436772"/>
                  <a:gd name="connsiteY1" fmla="*/ 58588 h 90339"/>
                  <a:gd name="connsiteX2" fmla="*/ 23852 w 1436772"/>
                  <a:gd name="connsiteY2" fmla="*/ 88724 h 90339"/>
                  <a:gd name="connsiteX3" fmla="*/ 822370 w 1436772"/>
                  <a:gd name="connsiteY3" fmla="*/ 88281 h 90339"/>
                  <a:gd name="connsiteX4" fmla="*/ 1426155 w 1436772"/>
                  <a:gd name="connsiteY4" fmla="*/ 89611 h 90339"/>
                  <a:gd name="connsiteX5" fmla="*/ 1434309 w 1436772"/>
                  <a:gd name="connsiteY5" fmla="*/ 35100 h 90339"/>
                  <a:gd name="connsiteX6" fmla="*/ 1416228 w 1436772"/>
                  <a:gd name="connsiteY6" fmla="*/ 0 h 90339"/>
                  <a:gd name="connsiteX7" fmla="*/ 510107 w 1436772"/>
                  <a:gd name="connsiteY7" fmla="*/ 0 h 90339"/>
                  <a:gd name="connsiteX8" fmla="*/ 17382 w 1436772"/>
                  <a:gd name="connsiteY8" fmla="*/ 1064 h 9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6772" h="90339">
                    <a:moveTo>
                      <a:pt x="17382" y="1064"/>
                    </a:moveTo>
                    <a:cubicBezTo>
                      <a:pt x="-5486" y="18170"/>
                      <a:pt x="-1232" y="45647"/>
                      <a:pt x="4707" y="58588"/>
                    </a:cubicBezTo>
                    <a:cubicBezTo>
                      <a:pt x="10645" y="71529"/>
                      <a:pt x="23852" y="88724"/>
                      <a:pt x="23852" y="88724"/>
                    </a:cubicBezTo>
                    <a:lnTo>
                      <a:pt x="822370" y="88281"/>
                    </a:lnTo>
                    <a:cubicBezTo>
                      <a:pt x="822370" y="88281"/>
                      <a:pt x="1426066" y="91826"/>
                      <a:pt x="1426155" y="89611"/>
                    </a:cubicBezTo>
                    <a:cubicBezTo>
                      <a:pt x="1426244" y="87395"/>
                      <a:pt x="1442907" y="52295"/>
                      <a:pt x="1434309" y="35100"/>
                    </a:cubicBezTo>
                    <a:cubicBezTo>
                      <a:pt x="1425712" y="17904"/>
                      <a:pt x="1416228" y="0"/>
                      <a:pt x="1416228" y="0"/>
                    </a:cubicBezTo>
                    <a:lnTo>
                      <a:pt x="510107" y="0"/>
                    </a:lnTo>
                    <a:lnTo>
                      <a:pt x="17382" y="1064"/>
                    </a:lnTo>
                    <a:close/>
                  </a:path>
                </a:pathLst>
              </a:custGeom>
              <a:solidFill>
                <a:srgbClr val="D0E0C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6" name="任意多边形: 形状 655"/>
              <p:cNvSpPr/>
              <p:nvPr>
                <p:custDataLst>
                  <p:tags r:id="rId392"/>
                </p:custDataLst>
              </p:nvPr>
            </p:nvSpPr>
            <p:spPr>
              <a:xfrm>
                <a:off x="8313335" y="2636235"/>
                <a:ext cx="29842" cy="227814"/>
              </a:xfrm>
              <a:custGeom>
                <a:avLst/>
                <a:gdLst>
                  <a:gd name="connsiteX0" fmla="*/ 26561 w 29842"/>
                  <a:gd name="connsiteY0" fmla="*/ 227265 h 227814"/>
                  <a:gd name="connsiteX1" fmla="*/ 24256 w 29842"/>
                  <a:gd name="connsiteY1" fmla="*/ 216186 h 227814"/>
                  <a:gd name="connsiteX2" fmla="*/ 21331 w 29842"/>
                  <a:gd name="connsiteY2" fmla="*/ 203334 h 227814"/>
                  <a:gd name="connsiteX3" fmla="*/ 16545 w 29842"/>
                  <a:gd name="connsiteY3" fmla="*/ 177097 h 227814"/>
                  <a:gd name="connsiteX4" fmla="*/ 9543 w 29842"/>
                  <a:gd name="connsiteY4" fmla="*/ 117357 h 227814"/>
                  <a:gd name="connsiteX5" fmla="*/ 12911 w 29842"/>
                  <a:gd name="connsiteY5" fmla="*/ 57794 h 227814"/>
                  <a:gd name="connsiteX6" fmla="*/ 20356 w 29842"/>
                  <a:gd name="connsiteY6" fmla="*/ 29874 h 227814"/>
                  <a:gd name="connsiteX7" fmla="*/ 25231 w 29842"/>
                  <a:gd name="connsiteY7" fmla="*/ 17288 h 227814"/>
                  <a:gd name="connsiteX8" fmla="*/ 29840 w 29842"/>
                  <a:gd name="connsiteY8" fmla="*/ 3638 h 227814"/>
                  <a:gd name="connsiteX9" fmla="*/ 23370 w 29842"/>
                  <a:gd name="connsiteY9" fmla="*/ 1067 h 227814"/>
                  <a:gd name="connsiteX10" fmla="*/ 16279 w 29842"/>
                  <a:gd name="connsiteY10" fmla="*/ 13919 h 227814"/>
                  <a:gd name="connsiteX11" fmla="*/ 11404 w 29842"/>
                  <a:gd name="connsiteY11" fmla="*/ 27569 h 227814"/>
                  <a:gd name="connsiteX12" fmla="*/ 3693 w 29842"/>
                  <a:gd name="connsiteY12" fmla="*/ 57528 h 227814"/>
                  <a:gd name="connsiteX13" fmla="*/ 679 w 29842"/>
                  <a:gd name="connsiteY13" fmla="*/ 118598 h 227814"/>
                  <a:gd name="connsiteX14" fmla="*/ 8391 w 29842"/>
                  <a:gd name="connsiteY14" fmla="*/ 179491 h 227814"/>
                  <a:gd name="connsiteX15" fmla="*/ 14329 w 29842"/>
                  <a:gd name="connsiteY15" fmla="*/ 207322 h 227814"/>
                  <a:gd name="connsiteX16" fmla="*/ 19027 w 29842"/>
                  <a:gd name="connsiteY16" fmla="*/ 218490 h 227814"/>
                  <a:gd name="connsiteX17" fmla="*/ 25852 w 29842"/>
                  <a:gd name="connsiteY17" fmla="*/ 227708 h 227814"/>
                  <a:gd name="connsiteX18" fmla="*/ 26561 w 29842"/>
                  <a:gd name="connsiteY18" fmla="*/ 227265 h 227814"/>
                  <a:gd name="connsiteX19" fmla="*/ 26561 w 29842"/>
                  <a:gd name="connsiteY19" fmla="*/ 227265 h 22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842" h="227814">
                    <a:moveTo>
                      <a:pt x="26561" y="227265"/>
                    </a:moveTo>
                    <a:cubicBezTo>
                      <a:pt x="26915" y="223543"/>
                      <a:pt x="25143" y="219731"/>
                      <a:pt x="24256" y="216186"/>
                    </a:cubicBezTo>
                    <a:cubicBezTo>
                      <a:pt x="23281" y="211931"/>
                      <a:pt x="22306" y="207588"/>
                      <a:pt x="21331" y="203334"/>
                    </a:cubicBezTo>
                    <a:cubicBezTo>
                      <a:pt x="19470" y="194647"/>
                      <a:pt x="17786" y="185961"/>
                      <a:pt x="16545" y="177097"/>
                    </a:cubicBezTo>
                    <a:cubicBezTo>
                      <a:pt x="13709" y="157243"/>
                      <a:pt x="10784" y="137389"/>
                      <a:pt x="9543" y="117357"/>
                    </a:cubicBezTo>
                    <a:cubicBezTo>
                      <a:pt x="8302" y="97591"/>
                      <a:pt x="9011" y="77560"/>
                      <a:pt x="12911" y="57794"/>
                    </a:cubicBezTo>
                    <a:cubicBezTo>
                      <a:pt x="14772" y="48399"/>
                      <a:pt x="17254" y="39003"/>
                      <a:pt x="20356" y="29874"/>
                    </a:cubicBezTo>
                    <a:cubicBezTo>
                      <a:pt x="21775" y="25619"/>
                      <a:pt x="23459" y="21453"/>
                      <a:pt x="25231" y="17288"/>
                    </a:cubicBezTo>
                    <a:cubicBezTo>
                      <a:pt x="27093" y="12856"/>
                      <a:pt x="29929" y="8513"/>
                      <a:pt x="29840" y="3638"/>
                    </a:cubicBezTo>
                    <a:cubicBezTo>
                      <a:pt x="29752" y="92"/>
                      <a:pt x="25940" y="-1060"/>
                      <a:pt x="23370" y="1067"/>
                    </a:cubicBezTo>
                    <a:cubicBezTo>
                      <a:pt x="19470" y="4258"/>
                      <a:pt x="18052" y="9399"/>
                      <a:pt x="16279" y="13919"/>
                    </a:cubicBezTo>
                    <a:cubicBezTo>
                      <a:pt x="14506" y="18440"/>
                      <a:pt x="12911" y="22960"/>
                      <a:pt x="11404" y="27569"/>
                    </a:cubicBezTo>
                    <a:cubicBezTo>
                      <a:pt x="8125" y="37408"/>
                      <a:pt x="5554" y="47424"/>
                      <a:pt x="3693" y="57528"/>
                    </a:cubicBezTo>
                    <a:cubicBezTo>
                      <a:pt x="-30" y="77826"/>
                      <a:pt x="-739" y="98212"/>
                      <a:pt x="679" y="118598"/>
                    </a:cubicBezTo>
                    <a:cubicBezTo>
                      <a:pt x="2097" y="139073"/>
                      <a:pt x="5111" y="159370"/>
                      <a:pt x="8391" y="179491"/>
                    </a:cubicBezTo>
                    <a:cubicBezTo>
                      <a:pt x="9897" y="188797"/>
                      <a:pt x="11404" y="198370"/>
                      <a:pt x="14329" y="207322"/>
                    </a:cubicBezTo>
                    <a:cubicBezTo>
                      <a:pt x="15570" y="211133"/>
                      <a:pt x="17165" y="214945"/>
                      <a:pt x="19027" y="218490"/>
                    </a:cubicBezTo>
                    <a:cubicBezTo>
                      <a:pt x="20800" y="221770"/>
                      <a:pt x="22484" y="225847"/>
                      <a:pt x="25852" y="227708"/>
                    </a:cubicBezTo>
                    <a:cubicBezTo>
                      <a:pt x="26118" y="227974"/>
                      <a:pt x="26561" y="227708"/>
                      <a:pt x="26561" y="227265"/>
                    </a:cubicBezTo>
                    <a:lnTo>
                      <a:pt x="26561" y="22726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57" name="任意多边形: 形状 656"/>
              <p:cNvSpPr/>
              <p:nvPr>
                <p:custDataLst>
                  <p:tags r:id="rId393"/>
                </p:custDataLst>
              </p:nvPr>
            </p:nvSpPr>
            <p:spPr>
              <a:xfrm>
                <a:off x="9739008" y="2617953"/>
                <a:ext cx="33084" cy="258700"/>
              </a:xfrm>
              <a:custGeom>
                <a:avLst/>
                <a:gdLst>
                  <a:gd name="connsiteX0" fmla="*/ 0 w 33084"/>
                  <a:gd name="connsiteY0" fmla="*/ 1356 h 258700"/>
                  <a:gd name="connsiteX1" fmla="*/ 10813 w 33084"/>
                  <a:gd name="connsiteY1" fmla="*/ 48422 h 258700"/>
                  <a:gd name="connsiteX2" fmla="*/ 19322 w 33084"/>
                  <a:gd name="connsiteY2" fmla="*/ 97083 h 258700"/>
                  <a:gd name="connsiteX3" fmla="*/ 19766 w 33084"/>
                  <a:gd name="connsiteY3" fmla="*/ 197064 h 258700"/>
                  <a:gd name="connsiteX4" fmla="*/ 15511 w 33084"/>
                  <a:gd name="connsiteY4" fmla="*/ 226225 h 258700"/>
                  <a:gd name="connsiteX5" fmla="*/ 10104 w 33084"/>
                  <a:gd name="connsiteY5" fmla="*/ 253968 h 258700"/>
                  <a:gd name="connsiteX6" fmla="*/ 19145 w 33084"/>
                  <a:gd name="connsiteY6" fmla="*/ 256183 h 258700"/>
                  <a:gd name="connsiteX7" fmla="*/ 25261 w 33084"/>
                  <a:gd name="connsiteY7" fmla="*/ 231720 h 258700"/>
                  <a:gd name="connsiteX8" fmla="*/ 29427 w 33084"/>
                  <a:gd name="connsiteY8" fmla="*/ 205750 h 258700"/>
                  <a:gd name="connsiteX9" fmla="*/ 33061 w 33084"/>
                  <a:gd name="connsiteY9" fmla="*/ 154253 h 258700"/>
                  <a:gd name="connsiteX10" fmla="*/ 21804 w 33084"/>
                  <a:gd name="connsiteY10" fmla="*/ 52322 h 258700"/>
                  <a:gd name="connsiteX11" fmla="*/ 2304 w 33084"/>
                  <a:gd name="connsiteY11" fmla="*/ 381 h 258700"/>
                  <a:gd name="connsiteX12" fmla="*/ 0 w 33084"/>
                  <a:gd name="connsiteY12" fmla="*/ 1356 h 258700"/>
                  <a:gd name="connsiteX13" fmla="*/ 0 w 33084"/>
                  <a:gd name="connsiteY13" fmla="*/ 1356 h 25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084" h="258700">
                    <a:moveTo>
                      <a:pt x="0" y="1356"/>
                    </a:moveTo>
                    <a:cubicBezTo>
                      <a:pt x="886" y="17399"/>
                      <a:pt x="7179" y="32911"/>
                      <a:pt x="10813" y="48422"/>
                    </a:cubicBezTo>
                    <a:cubicBezTo>
                      <a:pt x="14625" y="64465"/>
                      <a:pt x="17461" y="80685"/>
                      <a:pt x="19322" y="97083"/>
                    </a:cubicBezTo>
                    <a:cubicBezTo>
                      <a:pt x="23222" y="130144"/>
                      <a:pt x="23488" y="163648"/>
                      <a:pt x="19766" y="197064"/>
                    </a:cubicBezTo>
                    <a:cubicBezTo>
                      <a:pt x="18702" y="206814"/>
                      <a:pt x="17284" y="216475"/>
                      <a:pt x="15511" y="226225"/>
                    </a:cubicBezTo>
                    <a:cubicBezTo>
                      <a:pt x="13827" y="235354"/>
                      <a:pt x="10547" y="244838"/>
                      <a:pt x="10104" y="253968"/>
                    </a:cubicBezTo>
                    <a:cubicBezTo>
                      <a:pt x="9838" y="258488"/>
                      <a:pt x="17107" y="260793"/>
                      <a:pt x="19145" y="256183"/>
                    </a:cubicBezTo>
                    <a:cubicBezTo>
                      <a:pt x="22602" y="248561"/>
                      <a:pt x="23666" y="239786"/>
                      <a:pt x="25261" y="231720"/>
                    </a:cubicBezTo>
                    <a:cubicBezTo>
                      <a:pt x="26857" y="223122"/>
                      <a:pt x="28274" y="214436"/>
                      <a:pt x="29427" y="205750"/>
                    </a:cubicBezTo>
                    <a:cubicBezTo>
                      <a:pt x="31643" y="188643"/>
                      <a:pt x="32884" y="171448"/>
                      <a:pt x="33061" y="154253"/>
                    </a:cubicBezTo>
                    <a:cubicBezTo>
                      <a:pt x="33416" y="119773"/>
                      <a:pt x="29693" y="85560"/>
                      <a:pt x="21804" y="52322"/>
                    </a:cubicBezTo>
                    <a:cubicBezTo>
                      <a:pt x="17638" y="34860"/>
                      <a:pt x="13473" y="14563"/>
                      <a:pt x="2304" y="381"/>
                    </a:cubicBezTo>
                    <a:cubicBezTo>
                      <a:pt x="1684" y="-505"/>
                      <a:pt x="0" y="293"/>
                      <a:pt x="0" y="1356"/>
                    </a:cubicBezTo>
                    <a:lnTo>
                      <a:pt x="0" y="135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58" name="图形 232"/>
            <p:cNvGrpSpPr/>
            <p:nvPr/>
          </p:nvGrpSpPr>
          <p:grpSpPr>
            <a:xfrm>
              <a:off x="8219114" y="1838360"/>
              <a:ext cx="1600247" cy="243462"/>
              <a:chOff x="8219114" y="1838360"/>
              <a:chExt cx="1600247" cy="243462"/>
            </a:xfrm>
          </p:grpSpPr>
          <p:sp>
            <p:nvSpPr>
              <p:cNvPr id="659" name="任意多边形: 形状 658"/>
              <p:cNvSpPr/>
              <p:nvPr>
                <p:custDataLst>
                  <p:tags r:id="rId394"/>
                </p:custDataLst>
              </p:nvPr>
            </p:nvSpPr>
            <p:spPr>
              <a:xfrm>
                <a:off x="8224206" y="1842773"/>
                <a:ext cx="1592091" cy="234529"/>
              </a:xfrm>
              <a:custGeom>
                <a:avLst/>
                <a:gdLst>
                  <a:gd name="connsiteX0" fmla="*/ 1586508 w 1592091"/>
                  <a:gd name="connsiteY0" fmla="*/ 3723 h 234529"/>
                  <a:gd name="connsiteX1" fmla="*/ 1585001 w 1592091"/>
                  <a:gd name="connsiteY1" fmla="*/ 39088 h 234529"/>
                  <a:gd name="connsiteX2" fmla="*/ 553904 w 1592091"/>
                  <a:gd name="connsiteY2" fmla="*/ 39088 h 234529"/>
                  <a:gd name="connsiteX3" fmla="*/ 535290 w 1592091"/>
                  <a:gd name="connsiteY3" fmla="*/ 115492 h 234529"/>
                  <a:gd name="connsiteX4" fmla="*/ 562501 w 1592091"/>
                  <a:gd name="connsiteY4" fmla="*/ 196150 h 234529"/>
                  <a:gd name="connsiteX5" fmla="*/ 1592092 w 1592091"/>
                  <a:gd name="connsiteY5" fmla="*/ 197303 h 234529"/>
                  <a:gd name="connsiteX6" fmla="*/ 1590053 w 1592091"/>
                  <a:gd name="connsiteY6" fmla="*/ 234530 h 234529"/>
                  <a:gd name="connsiteX7" fmla="*/ 27409 w 1592091"/>
                  <a:gd name="connsiteY7" fmla="*/ 233466 h 234529"/>
                  <a:gd name="connsiteX8" fmla="*/ 20 w 1592091"/>
                  <a:gd name="connsiteY8" fmla="*/ 115492 h 234529"/>
                  <a:gd name="connsiteX9" fmla="*/ 19520 w 1592091"/>
                  <a:gd name="connsiteY9" fmla="*/ 0 h 234529"/>
                  <a:gd name="connsiteX10" fmla="*/ 1586508 w 1592091"/>
                  <a:gd name="connsiteY10" fmla="*/ 3723 h 234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2091" h="234529">
                    <a:moveTo>
                      <a:pt x="1586508" y="3723"/>
                    </a:moveTo>
                    <a:lnTo>
                      <a:pt x="1585001" y="39088"/>
                    </a:lnTo>
                    <a:lnTo>
                      <a:pt x="553904" y="39088"/>
                    </a:lnTo>
                    <a:cubicBezTo>
                      <a:pt x="553904" y="39088"/>
                      <a:pt x="529706" y="76936"/>
                      <a:pt x="535290" y="115492"/>
                    </a:cubicBezTo>
                    <a:cubicBezTo>
                      <a:pt x="540963" y="154049"/>
                      <a:pt x="562501" y="196150"/>
                      <a:pt x="562501" y="196150"/>
                    </a:cubicBezTo>
                    <a:lnTo>
                      <a:pt x="1592092" y="197303"/>
                    </a:lnTo>
                    <a:lnTo>
                      <a:pt x="1590053" y="234530"/>
                    </a:lnTo>
                    <a:lnTo>
                      <a:pt x="27409" y="233466"/>
                    </a:lnTo>
                    <a:cubicBezTo>
                      <a:pt x="27409" y="233466"/>
                      <a:pt x="-866" y="160519"/>
                      <a:pt x="20" y="115492"/>
                    </a:cubicBezTo>
                    <a:cubicBezTo>
                      <a:pt x="907" y="70465"/>
                      <a:pt x="19520" y="0"/>
                      <a:pt x="19520" y="0"/>
                    </a:cubicBezTo>
                    <a:lnTo>
                      <a:pt x="1586508" y="3723"/>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0" name="任意多边形: 形状 659"/>
              <p:cNvSpPr/>
              <p:nvPr>
                <p:custDataLst>
                  <p:tags r:id="rId395"/>
                </p:custDataLst>
              </p:nvPr>
            </p:nvSpPr>
            <p:spPr>
              <a:xfrm>
                <a:off x="8758470" y="1881773"/>
                <a:ext cx="1020246" cy="157948"/>
              </a:xfrm>
              <a:custGeom>
                <a:avLst/>
                <a:gdLst>
                  <a:gd name="connsiteX0" fmla="*/ 1013245 w 1020246"/>
                  <a:gd name="connsiteY0" fmla="*/ 620 h 157948"/>
                  <a:gd name="connsiteX1" fmla="*/ 1002165 w 1020246"/>
                  <a:gd name="connsiteY1" fmla="*/ 103349 h 157948"/>
                  <a:gd name="connsiteX2" fmla="*/ 1020247 w 1020246"/>
                  <a:gd name="connsiteY2" fmla="*/ 154669 h 157948"/>
                  <a:gd name="connsiteX3" fmla="*/ 826490 w 1020246"/>
                  <a:gd name="connsiteY3" fmla="*/ 157949 h 157948"/>
                  <a:gd name="connsiteX4" fmla="*/ 256918 w 1020246"/>
                  <a:gd name="connsiteY4" fmla="*/ 157328 h 157948"/>
                  <a:gd name="connsiteX5" fmla="*/ 28238 w 1020246"/>
                  <a:gd name="connsiteY5" fmla="*/ 157062 h 157948"/>
                  <a:gd name="connsiteX6" fmla="*/ 318 w 1020246"/>
                  <a:gd name="connsiteY6" fmla="*/ 68781 h 157948"/>
                  <a:gd name="connsiteX7" fmla="*/ 15297 w 1020246"/>
                  <a:gd name="connsiteY7" fmla="*/ 0 h 157948"/>
                  <a:gd name="connsiteX8" fmla="*/ 1013245 w 1020246"/>
                  <a:gd name="connsiteY8" fmla="*/ 620 h 157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0246" h="157948">
                    <a:moveTo>
                      <a:pt x="1013245" y="620"/>
                    </a:moveTo>
                    <a:cubicBezTo>
                      <a:pt x="1000570" y="42722"/>
                      <a:pt x="1000836" y="89699"/>
                      <a:pt x="1002165" y="103349"/>
                    </a:cubicBezTo>
                    <a:cubicBezTo>
                      <a:pt x="1003495" y="116999"/>
                      <a:pt x="1020247" y="154669"/>
                      <a:pt x="1020247" y="154669"/>
                    </a:cubicBezTo>
                    <a:lnTo>
                      <a:pt x="826490" y="157949"/>
                    </a:lnTo>
                    <a:cubicBezTo>
                      <a:pt x="826490" y="157949"/>
                      <a:pt x="294145" y="157328"/>
                      <a:pt x="256918" y="157328"/>
                    </a:cubicBezTo>
                    <a:cubicBezTo>
                      <a:pt x="219602" y="157328"/>
                      <a:pt x="28238" y="157062"/>
                      <a:pt x="28238" y="157062"/>
                    </a:cubicBezTo>
                    <a:cubicBezTo>
                      <a:pt x="28238" y="157062"/>
                      <a:pt x="-3494" y="100956"/>
                      <a:pt x="318" y="68781"/>
                    </a:cubicBezTo>
                    <a:cubicBezTo>
                      <a:pt x="4129" y="36695"/>
                      <a:pt x="15297" y="0"/>
                      <a:pt x="15297" y="0"/>
                    </a:cubicBezTo>
                    <a:lnTo>
                      <a:pt x="1013245" y="620"/>
                    </a:lnTo>
                    <a:close/>
                  </a:path>
                </a:pathLst>
              </a:custGeom>
              <a:solidFill>
                <a:srgbClr val="F5F4D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1" name="任意多边形: 形状 660"/>
              <p:cNvSpPr/>
              <p:nvPr>
                <p:custDataLst>
                  <p:tags r:id="rId396"/>
                </p:custDataLst>
              </p:nvPr>
            </p:nvSpPr>
            <p:spPr>
              <a:xfrm>
                <a:off x="8759853" y="1875834"/>
                <a:ext cx="1018420" cy="163089"/>
              </a:xfrm>
              <a:custGeom>
                <a:avLst/>
                <a:gdLst>
                  <a:gd name="connsiteX0" fmla="*/ 997680 w 1018420"/>
                  <a:gd name="connsiteY0" fmla="*/ 42102 h 163089"/>
                  <a:gd name="connsiteX1" fmla="*/ 42100 w 1018420"/>
                  <a:gd name="connsiteY1" fmla="*/ 56284 h 163089"/>
                  <a:gd name="connsiteX2" fmla="*/ 26855 w 1018420"/>
                  <a:gd name="connsiteY2" fmla="*/ 163089 h 163089"/>
                  <a:gd name="connsiteX3" fmla="*/ 264 w 1018420"/>
                  <a:gd name="connsiteY3" fmla="*/ 65058 h 163089"/>
                  <a:gd name="connsiteX4" fmla="*/ 13648 w 1018420"/>
                  <a:gd name="connsiteY4" fmla="*/ 0 h 163089"/>
                  <a:gd name="connsiteX5" fmla="*/ 971266 w 1018420"/>
                  <a:gd name="connsiteY5" fmla="*/ 3279 h 163089"/>
                  <a:gd name="connsiteX6" fmla="*/ 1018421 w 1018420"/>
                  <a:gd name="connsiteY6" fmla="*/ 6027 h 163089"/>
                  <a:gd name="connsiteX7" fmla="*/ 997680 w 1018420"/>
                  <a:gd name="connsiteY7" fmla="*/ 42102 h 16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8420" h="163089">
                    <a:moveTo>
                      <a:pt x="997680" y="42102"/>
                    </a:moveTo>
                    <a:cubicBezTo>
                      <a:pt x="836274" y="42102"/>
                      <a:pt x="67184" y="19677"/>
                      <a:pt x="42100" y="56284"/>
                    </a:cubicBezTo>
                    <a:cubicBezTo>
                      <a:pt x="16928" y="92890"/>
                      <a:pt x="26855" y="163089"/>
                      <a:pt x="26855" y="163089"/>
                    </a:cubicBezTo>
                    <a:cubicBezTo>
                      <a:pt x="26855" y="163089"/>
                      <a:pt x="-3104" y="102640"/>
                      <a:pt x="264" y="65058"/>
                    </a:cubicBezTo>
                    <a:cubicBezTo>
                      <a:pt x="3632" y="27477"/>
                      <a:pt x="13648" y="0"/>
                      <a:pt x="13648" y="0"/>
                    </a:cubicBezTo>
                    <a:lnTo>
                      <a:pt x="971266" y="3279"/>
                    </a:lnTo>
                    <a:lnTo>
                      <a:pt x="1018421" y="6027"/>
                    </a:lnTo>
                    <a:lnTo>
                      <a:pt x="997680" y="42102"/>
                    </a:lnTo>
                    <a:close/>
                  </a:path>
                </a:pathLst>
              </a:custGeom>
              <a:solidFill>
                <a:srgbClr val="DFDCB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2" name="任意多边形: 形状 661"/>
              <p:cNvSpPr/>
              <p:nvPr>
                <p:custDataLst>
                  <p:tags r:id="rId397"/>
                </p:custDataLst>
              </p:nvPr>
            </p:nvSpPr>
            <p:spPr>
              <a:xfrm>
                <a:off x="8222554" y="1898525"/>
                <a:ext cx="1591705" cy="178777"/>
              </a:xfrm>
              <a:custGeom>
                <a:avLst/>
                <a:gdLst>
                  <a:gd name="connsiteX0" fmla="*/ 4598 w 1591705"/>
                  <a:gd name="connsiteY0" fmla="*/ 0 h 178777"/>
                  <a:gd name="connsiteX1" fmla="*/ 103160 w 1591705"/>
                  <a:gd name="connsiteY1" fmla="*/ 120190 h 178777"/>
                  <a:gd name="connsiteX2" fmla="*/ 518241 w 1591705"/>
                  <a:gd name="connsiteY2" fmla="*/ 153694 h 178777"/>
                  <a:gd name="connsiteX3" fmla="*/ 833606 w 1591705"/>
                  <a:gd name="connsiteY3" fmla="*/ 153694 h 178777"/>
                  <a:gd name="connsiteX4" fmla="*/ 1590819 w 1591705"/>
                  <a:gd name="connsiteY4" fmla="*/ 159101 h 178777"/>
                  <a:gd name="connsiteX5" fmla="*/ 1591706 w 1591705"/>
                  <a:gd name="connsiteY5" fmla="*/ 178778 h 178777"/>
                  <a:gd name="connsiteX6" fmla="*/ 197025 w 1591705"/>
                  <a:gd name="connsiteY6" fmla="*/ 177803 h 178777"/>
                  <a:gd name="connsiteX7" fmla="*/ 29061 w 1591705"/>
                  <a:gd name="connsiteY7" fmla="*/ 177714 h 178777"/>
                  <a:gd name="connsiteX8" fmla="*/ 3445 w 1591705"/>
                  <a:gd name="connsiteY8" fmla="*/ 98474 h 178777"/>
                  <a:gd name="connsiteX9" fmla="*/ 4598 w 1591705"/>
                  <a:gd name="connsiteY9" fmla="*/ 0 h 17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1705" h="178777">
                    <a:moveTo>
                      <a:pt x="4598" y="0"/>
                    </a:moveTo>
                    <a:cubicBezTo>
                      <a:pt x="2382" y="75518"/>
                      <a:pt x="19577" y="108135"/>
                      <a:pt x="103160" y="120190"/>
                    </a:cubicBezTo>
                    <a:cubicBezTo>
                      <a:pt x="186832" y="132244"/>
                      <a:pt x="509643" y="153694"/>
                      <a:pt x="518241" y="153694"/>
                    </a:cubicBezTo>
                    <a:cubicBezTo>
                      <a:pt x="526838" y="153694"/>
                      <a:pt x="817385" y="153694"/>
                      <a:pt x="833606" y="153694"/>
                    </a:cubicBezTo>
                    <a:cubicBezTo>
                      <a:pt x="849738" y="153694"/>
                      <a:pt x="1590819" y="159101"/>
                      <a:pt x="1590819" y="159101"/>
                    </a:cubicBezTo>
                    <a:lnTo>
                      <a:pt x="1591706" y="178778"/>
                    </a:lnTo>
                    <a:cubicBezTo>
                      <a:pt x="1591706" y="178778"/>
                      <a:pt x="197912" y="176917"/>
                      <a:pt x="197025" y="177803"/>
                    </a:cubicBezTo>
                    <a:cubicBezTo>
                      <a:pt x="196139" y="178778"/>
                      <a:pt x="29061" y="177714"/>
                      <a:pt x="29061" y="177714"/>
                    </a:cubicBezTo>
                    <a:lnTo>
                      <a:pt x="3445" y="98474"/>
                    </a:lnTo>
                    <a:cubicBezTo>
                      <a:pt x="3357" y="98474"/>
                      <a:pt x="-4975" y="26679"/>
                      <a:pt x="4598" y="0"/>
                    </a:cubicBez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3" name="任意多边形: 形状 662"/>
              <p:cNvSpPr/>
              <p:nvPr>
                <p:custDataLst>
                  <p:tags r:id="rId398"/>
                </p:custDataLst>
              </p:nvPr>
            </p:nvSpPr>
            <p:spPr>
              <a:xfrm>
                <a:off x="8222696" y="1842684"/>
                <a:ext cx="1588638" cy="88015"/>
              </a:xfrm>
              <a:custGeom>
                <a:avLst/>
                <a:gdLst>
                  <a:gd name="connsiteX0" fmla="*/ 24 w 1588638"/>
                  <a:gd name="connsiteY0" fmla="*/ 88015 h 88015"/>
                  <a:gd name="connsiteX1" fmla="*/ 498510 w 1588638"/>
                  <a:gd name="connsiteY1" fmla="*/ 86420 h 88015"/>
                  <a:gd name="connsiteX2" fmla="*/ 584043 w 1588638"/>
                  <a:gd name="connsiteY2" fmla="*/ 23222 h 88015"/>
                  <a:gd name="connsiteX3" fmla="*/ 1588638 w 1588638"/>
                  <a:gd name="connsiteY3" fmla="*/ 18170 h 88015"/>
                  <a:gd name="connsiteX4" fmla="*/ 1588018 w 1588638"/>
                  <a:gd name="connsiteY4" fmla="*/ 3723 h 88015"/>
                  <a:gd name="connsiteX5" fmla="*/ 28564 w 1588638"/>
                  <a:gd name="connsiteY5" fmla="*/ 0 h 88015"/>
                  <a:gd name="connsiteX6" fmla="*/ 24 w 1588638"/>
                  <a:gd name="connsiteY6" fmla="*/ 88015 h 88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8638" h="88015">
                    <a:moveTo>
                      <a:pt x="24" y="88015"/>
                    </a:moveTo>
                    <a:cubicBezTo>
                      <a:pt x="64196" y="61779"/>
                      <a:pt x="438858" y="50788"/>
                      <a:pt x="498510" y="86420"/>
                    </a:cubicBezTo>
                    <a:cubicBezTo>
                      <a:pt x="509589" y="23222"/>
                      <a:pt x="584043" y="23222"/>
                      <a:pt x="584043" y="23222"/>
                    </a:cubicBezTo>
                    <a:lnTo>
                      <a:pt x="1588638" y="18170"/>
                    </a:lnTo>
                    <a:lnTo>
                      <a:pt x="1588018" y="3723"/>
                    </a:lnTo>
                    <a:lnTo>
                      <a:pt x="28564" y="0"/>
                    </a:lnTo>
                    <a:cubicBezTo>
                      <a:pt x="28476" y="89"/>
                      <a:pt x="-951" y="47420"/>
                      <a:pt x="24" y="88015"/>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4" name="任意多边形: 形状 663"/>
              <p:cNvSpPr/>
              <p:nvPr>
                <p:custDataLst>
                  <p:tags r:id="rId399"/>
                </p:custDataLst>
              </p:nvPr>
            </p:nvSpPr>
            <p:spPr>
              <a:xfrm>
                <a:off x="8244235" y="2072100"/>
                <a:ext cx="1573847" cy="9723"/>
              </a:xfrm>
              <a:custGeom>
                <a:avLst/>
                <a:gdLst>
                  <a:gd name="connsiteX0" fmla="*/ 4544 w 1573847"/>
                  <a:gd name="connsiteY0" fmla="*/ 9723 h 9723"/>
                  <a:gd name="connsiteX1" fmla="*/ 4366 w 1573847"/>
                  <a:gd name="connsiteY1" fmla="*/ 594 h 9723"/>
                  <a:gd name="connsiteX2" fmla="*/ 616838 w 1573847"/>
                  <a:gd name="connsiteY2" fmla="*/ 594 h 9723"/>
                  <a:gd name="connsiteX3" fmla="*/ 1226207 w 1573847"/>
                  <a:gd name="connsiteY3" fmla="*/ 594 h 9723"/>
                  <a:gd name="connsiteX4" fmla="*/ 1569936 w 1573847"/>
                  <a:gd name="connsiteY4" fmla="*/ 1214 h 9723"/>
                  <a:gd name="connsiteX5" fmla="*/ 1570113 w 1573847"/>
                  <a:gd name="connsiteY5" fmla="*/ 9103 h 9723"/>
                  <a:gd name="connsiteX6" fmla="*/ 4544 w 1573847"/>
                  <a:gd name="connsiteY6" fmla="*/ 9723 h 9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73847" h="9723">
                    <a:moveTo>
                      <a:pt x="4544" y="9723"/>
                    </a:moveTo>
                    <a:cubicBezTo>
                      <a:pt x="-1395" y="9723"/>
                      <a:pt x="-1572" y="594"/>
                      <a:pt x="4366" y="594"/>
                    </a:cubicBezTo>
                    <a:cubicBezTo>
                      <a:pt x="208494" y="594"/>
                      <a:pt x="412710" y="594"/>
                      <a:pt x="616838" y="594"/>
                    </a:cubicBezTo>
                    <a:cubicBezTo>
                      <a:pt x="819991" y="594"/>
                      <a:pt x="1023055" y="594"/>
                      <a:pt x="1226207" y="594"/>
                    </a:cubicBezTo>
                    <a:cubicBezTo>
                      <a:pt x="1340724" y="594"/>
                      <a:pt x="1455330" y="-1090"/>
                      <a:pt x="1569936" y="1214"/>
                    </a:cubicBezTo>
                    <a:cubicBezTo>
                      <a:pt x="1575077" y="1303"/>
                      <a:pt x="1575165" y="9014"/>
                      <a:pt x="1570113" y="9103"/>
                    </a:cubicBezTo>
                    <a:cubicBezTo>
                      <a:pt x="1570113" y="9103"/>
                      <a:pt x="119149" y="9723"/>
                      <a:pt x="4544" y="9723"/>
                    </a:cubicBez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5" name="任意多边形: 形状 664"/>
              <p:cNvSpPr/>
              <p:nvPr>
                <p:custDataLst>
                  <p:tags r:id="rId400"/>
                </p:custDataLst>
              </p:nvPr>
            </p:nvSpPr>
            <p:spPr>
              <a:xfrm>
                <a:off x="9809893" y="2042448"/>
                <a:ext cx="9468" cy="32163"/>
              </a:xfrm>
              <a:custGeom>
                <a:avLst/>
                <a:gdLst>
                  <a:gd name="connsiteX0" fmla="*/ 3480 w 9468"/>
                  <a:gd name="connsiteY0" fmla="*/ 31576 h 32163"/>
                  <a:gd name="connsiteX1" fmla="*/ 23 w 9468"/>
                  <a:gd name="connsiteY1" fmla="*/ 16419 h 32163"/>
                  <a:gd name="connsiteX2" fmla="*/ 644 w 9468"/>
                  <a:gd name="connsiteY2" fmla="*/ 8442 h 32163"/>
                  <a:gd name="connsiteX3" fmla="*/ 1353 w 9468"/>
                  <a:gd name="connsiteY3" fmla="*/ 4719 h 32163"/>
                  <a:gd name="connsiteX4" fmla="*/ 2062 w 9468"/>
                  <a:gd name="connsiteY4" fmla="*/ 2326 h 32163"/>
                  <a:gd name="connsiteX5" fmla="*/ 4101 w 9468"/>
                  <a:gd name="connsiteY5" fmla="*/ 464 h 32163"/>
                  <a:gd name="connsiteX6" fmla="*/ 9241 w 9468"/>
                  <a:gd name="connsiteY6" fmla="*/ 2680 h 32163"/>
                  <a:gd name="connsiteX7" fmla="*/ 7912 w 9468"/>
                  <a:gd name="connsiteY7" fmla="*/ 10392 h 32163"/>
                  <a:gd name="connsiteX8" fmla="*/ 6494 w 9468"/>
                  <a:gd name="connsiteY8" fmla="*/ 17217 h 32163"/>
                  <a:gd name="connsiteX9" fmla="*/ 5519 w 9468"/>
                  <a:gd name="connsiteY9" fmla="*/ 31487 h 32163"/>
                  <a:gd name="connsiteX10" fmla="*/ 3480 w 9468"/>
                  <a:gd name="connsiteY10" fmla="*/ 31576 h 32163"/>
                  <a:gd name="connsiteX11" fmla="*/ 3480 w 9468"/>
                  <a:gd name="connsiteY11" fmla="*/ 31576 h 3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68" h="32163">
                    <a:moveTo>
                      <a:pt x="3480" y="31576"/>
                    </a:moveTo>
                    <a:cubicBezTo>
                      <a:pt x="644" y="26966"/>
                      <a:pt x="-154" y="21648"/>
                      <a:pt x="23" y="16419"/>
                    </a:cubicBezTo>
                    <a:cubicBezTo>
                      <a:pt x="112" y="13760"/>
                      <a:pt x="289" y="11012"/>
                      <a:pt x="644" y="8442"/>
                    </a:cubicBezTo>
                    <a:cubicBezTo>
                      <a:pt x="821" y="7201"/>
                      <a:pt x="1087" y="5960"/>
                      <a:pt x="1353" y="4719"/>
                    </a:cubicBezTo>
                    <a:cubicBezTo>
                      <a:pt x="1530" y="3921"/>
                      <a:pt x="1707" y="3035"/>
                      <a:pt x="2062" y="2326"/>
                    </a:cubicBezTo>
                    <a:cubicBezTo>
                      <a:pt x="2505" y="1528"/>
                      <a:pt x="3303" y="996"/>
                      <a:pt x="4101" y="464"/>
                    </a:cubicBezTo>
                    <a:cubicBezTo>
                      <a:pt x="5962" y="-776"/>
                      <a:pt x="8710" y="642"/>
                      <a:pt x="9241" y="2680"/>
                    </a:cubicBezTo>
                    <a:cubicBezTo>
                      <a:pt x="10039" y="5428"/>
                      <a:pt x="8532" y="7821"/>
                      <a:pt x="7912" y="10392"/>
                    </a:cubicBezTo>
                    <a:cubicBezTo>
                      <a:pt x="7291" y="12608"/>
                      <a:pt x="6760" y="14912"/>
                      <a:pt x="6494" y="17217"/>
                    </a:cubicBezTo>
                    <a:cubicBezTo>
                      <a:pt x="6051" y="21914"/>
                      <a:pt x="6051" y="26789"/>
                      <a:pt x="5519" y="31487"/>
                    </a:cubicBezTo>
                    <a:cubicBezTo>
                      <a:pt x="5341" y="32373"/>
                      <a:pt x="3923" y="32373"/>
                      <a:pt x="3480" y="31576"/>
                    </a:cubicBezTo>
                    <a:lnTo>
                      <a:pt x="3480" y="3157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6" name="任意多边形: 形状 665"/>
              <p:cNvSpPr/>
              <p:nvPr>
                <p:custDataLst>
                  <p:tags r:id="rId401"/>
                </p:custDataLst>
              </p:nvPr>
            </p:nvSpPr>
            <p:spPr>
              <a:xfrm>
                <a:off x="8788369" y="2036344"/>
                <a:ext cx="1030898" cy="7313"/>
              </a:xfrm>
              <a:custGeom>
                <a:avLst/>
                <a:gdLst>
                  <a:gd name="connsiteX0" fmla="*/ 1028018 w 1030898"/>
                  <a:gd name="connsiteY0" fmla="*/ 6746 h 7313"/>
                  <a:gd name="connsiteX1" fmla="*/ 827347 w 1030898"/>
                  <a:gd name="connsiteY1" fmla="*/ 7012 h 7313"/>
                  <a:gd name="connsiteX2" fmla="*/ 626676 w 1030898"/>
                  <a:gd name="connsiteY2" fmla="*/ 7100 h 7313"/>
                  <a:gd name="connsiteX3" fmla="*/ 227461 w 1030898"/>
                  <a:gd name="connsiteY3" fmla="*/ 6923 h 7313"/>
                  <a:gd name="connsiteX4" fmla="*/ 114983 w 1030898"/>
                  <a:gd name="connsiteY4" fmla="*/ 6923 h 7313"/>
                  <a:gd name="connsiteX5" fmla="*/ 2504 w 1030898"/>
                  <a:gd name="connsiteY5" fmla="*/ 6214 h 7313"/>
                  <a:gd name="connsiteX6" fmla="*/ 2416 w 1030898"/>
                  <a:gd name="connsiteY6" fmla="*/ 1162 h 7313"/>
                  <a:gd name="connsiteX7" fmla="*/ 203087 w 1030898"/>
                  <a:gd name="connsiteY7" fmla="*/ 453 h 7313"/>
                  <a:gd name="connsiteX8" fmla="*/ 403758 w 1030898"/>
                  <a:gd name="connsiteY8" fmla="*/ 364 h 7313"/>
                  <a:gd name="connsiteX9" fmla="*/ 802972 w 1030898"/>
                  <a:gd name="connsiteY9" fmla="*/ 364 h 7313"/>
                  <a:gd name="connsiteX10" fmla="*/ 1027929 w 1030898"/>
                  <a:gd name="connsiteY10" fmla="*/ 630 h 7313"/>
                  <a:gd name="connsiteX11" fmla="*/ 1028018 w 1030898"/>
                  <a:gd name="connsiteY11" fmla="*/ 6746 h 7313"/>
                  <a:gd name="connsiteX12" fmla="*/ 1028018 w 1030898"/>
                  <a:gd name="connsiteY12" fmla="*/ 6746 h 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898" h="7313">
                    <a:moveTo>
                      <a:pt x="1028018" y="6746"/>
                    </a:moveTo>
                    <a:cubicBezTo>
                      <a:pt x="961186" y="7898"/>
                      <a:pt x="894178" y="6923"/>
                      <a:pt x="827347" y="7012"/>
                    </a:cubicBezTo>
                    <a:cubicBezTo>
                      <a:pt x="760427" y="7012"/>
                      <a:pt x="693507" y="7012"/>
                      <a:pt x="626676" y="7100"/>
                    </a:cubicBezTo>
                    <a:cubicBezTo>
                      <a:pt x="493634" y="7100"/>
                      <a:pt x="360503" y="6923"/>
                      <a:pt x="227461" y="6923"/>
                    </a:cubicBezTo>
                    <a:cubicBezTo>
                      <a:pt x="189969" y="6923"/>
                      <a:pt x="152476" y="7189"/>
                      <a:pt x="114983" y="6923"/>
                    </a:cubicBezTo>
                    <a:cubicBezTo>
                      <a:pt x="77490" y="6657"/>
                      <a:pt x="39997" y="7012"/>
                      <a:pt x="2504" y="6214"/>
                    </a:cubicBezTo>
                    <a:cubicBezTo>
                      <a:pt x="-775" y="6125"/>
                      <a:pt x="-864" y="1250"/>
                      <a:pt x="2416" y="1162"/>
                    </a:cubicBezTo>
                    <a:cubicBezTo>
                      <a:pt x="69247" y="-168"/>
                      <a:pt x="136256" y="453"/>
                      <a:pt x="203087" y="453"/>
                    </a:cubicBezTo>
                    <a:cubicBezTo>
                      <a:pt x="270007" y="453"/>
                      <a:pt x="336926" y="453"/>
                      <a:pt x="403758" y="364"/>
                    </a:cubicBezTo>
                    <a:cubicBezTo>
                      <a:pt x="536800" y="275"/>
                      <a:pt x="669930" y="275"/>
                      <a:pt x="802972" y="364"/>
                    </a:cubicBezTo>
                    <a:cubicBezTo>
                      <a:pt x="877958" y="364"/>
                      <a:pt x="952943" y="-611"/>
                      <a:pt x="1027929" y="630"/>
                    </a:cubicBezTo>
                    <a:cubicBezTo>
                      <a:pt x="1031829" y="719"/>
                      <a:pt x="1031918" y="6746"/>
                      <a:pt x="1028018" y="6746"/>
                    </a:cubicBezTo>
                    <a:lnTo>
                      <a:pt x="1028018" y="67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7" name="任意多边形: 形状 666"/>
              <p:cNvSpPr/>
              <p:nvPr>
                <p:custDataLst>
                  <p:tags r:id="rId402"/>
                </p:custDataLst>
              </p:nvPr>
            </p:nvSpPr>
            <p:spPr>
              <a:xfrm>
                <a:off x="8755987" y="1873474"/>
                <a:ext cx="35418" cy="170066"/>
              </a:xfrm>
              <a:custGeom>
                <a:avLst/>
                <a:gdLst>
                  <a:gd name="connsiteX0" fmla="*/ 35418 w 35418"/>
                  <a:gd name="connsiteY0" fmla="*/ 166867 h 170066"/>
                  <a:gd name="connsiteX1" fmla="*/ 35418 w 35418"/>
                  <a:gd name="connsiteY1" fmla="*/ 167311 h 170066"/>
                  <a:gd name="connsiteX2" fmla="*/ 32670 w 35418"/>
                  <a:gd name="connsiteY2" fmla="*/ 170058 h 170066"/>
                  <a:gd name="connsiteX3" fmla="*/ 20971 w 35418"/>
                  <a:gd name="connsiteY3" fmla="*/ 154458 h 170066"/>
                  <a:gd name="connsiteX4" fmla="*/ 11930 w 35418"/>
                  <a:gd name="connsiteY4" fmla="*/ 132477 h 170066"/>
                  <a:gd name="connsiteX5" fmla="*/ 762 w 35418"/>
                  <a:gd name="connsiteY5" fmla="*/ 83727 h 170066"/>
                  <a:gd name="connsiteX6" fmla="*/ 3066 w 35418"/>
                  <a:gd name="connsiteY6" fmla="*/ 37460 h 170066"/>
                  <a:gd name="connsiteX7" fmla="*/ 9448 w 35418"/>
                  <a:gd name="connsiteY7" fmla="*/ 16098 h 170066"/>
                  <a:gd name="connsiteX8" fmla="*/ 20262 w 35418"/>
                  <a:gd name="connsiteY8" fmla="*/ 55 h 170066"/>
                  <a:gd name="connsiteX9" fmla="*/ 23186 w 35418"/>
                  <a:gd name="connsiteY9" fmla="*/ 1828 h 170066"/>
                  <a:gd name="connsiteX10" fmla="*/ 18134 w 35418"/>
                  <a:gd name="connsiteY10" fmla="*/ 17960 h 170066"/>
                  <a:gd name="connsiteX11" fmla="*/ 11841 w 35418"/>
                  <a:gd name="connsiteY11" fmla="*/ 38169 h 170066"/>
                  <a:gd name="connsiteX12" fmla="*/ 9005 w 35418"/>
                  <a:gd name="connsiteY12" fmla="*/ 80182 h 170066"/>
                  <a:gd name="connsiteX13" fmla="*/ 17957 w 35418"/>
                  <a:gd name="connsiteY13" fmla="*/ 124677 h 170066"/>
                  <a:gd name="connsiteX14" fmla="*/ 25402 w 35418"/>
                  <a:gd name="connsiteY14" fmla="*/ 144974 h 170066"/>
                  <a:gd name="connsiteX15" fmla="*/ 30455 w 35418"/>
                  <a:gd name="connsiteY15" fmla="*/ 156231 h 170066"/>
                  <a:gd name="connsiteX16" fmla="*/ 34266 w 35418"/>
                  <a:gd name="connsiteY16" fmla="*/ 165095 h 170066"/>
                  <a:gd name="connsiteX17" fmla="*/ 35418 w 35418"/>
                  <a:gd name="connsiteY17" fmla="*/ 166867 h 170066"/>
                  <a:gd name="connsiteX18" fmla="*/ 35418 w 35418"/>
                  <a:gd name="connsiteY18" fmla="*/ 166867 h 17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18" h="170066">
                    <a:moveTo>
                      <a:pt x="35418" y="166867"/>
                    </a:moveTo>
                    <a:cubicBezTo>
                      <a:pt x="35418" y="166956"/>
                      <a:pt x="35418" y="167133"/>
                      <a:pt x="35418" y="167311"/>
                    </a:cubicBezTo>
                    <a:cubicBezTo>
                      <a:pt x="35330" y="168906"/>
                      <a:pt x="34266" y="169970"/>
                      <a:pt x="32670" y="170058"/>
                    </a:cubicBezTo>
                    <a:cubicBezTo>
                      <a:pt x="26200" y="170413"/>
                      <a:pt x="23098" y="159068"/>
                      <a:pt x="20971" y="154458"/>
                    </a:cubicBezTo>
                    <a:cubicBezTo>
                      <a:pt x="17691" y="147279"/>
                      <a:pt x="14589" y="139922"/>
                      <a:pt x="11930" y="132477"/>
                    </a:cubicBezTo>
                    <a:cubicBezTo>
                      <a:pt x="6257" y="116700"/>
                      <a:pt x="2357" y="100214"/>
                      <a:pt x="762" y="83727"/>
                    </a:cubicBezTo>
                    <a:cubicBezTo>
                      <a:pt x="-745" y="68216"/>
                      <a:pt x="-36" y="52528"/>
                      <a:pt x="3066" y="37460"/>
                    </a:cubicBezTo>
                    <a:cubicBezTo>
                      <a:pt x="4573" y="30103"/>
                      <a:pt x="6700" y="23012"/>
                      <a:pt x="9448" y="16098"/>
                    </a:cubicBezTo>
                    <a:cubicBezTo>
                      <a:pt x="11487" y="10958"/>
                      <a:pt x="14146" y="1296"/>
                      <a:pt x="20262" y="55"/>
                    </a:cubicBezTo>
                    <a:cubicBezTo>
                      <a:pt x="21502" y="-211"/>
                      <a:pt x="22832" y="499"/>
                      <a:pt x="23186" y="1828"/>
                    </a:cubicBezTo>
                    <a:cubicBezTo>
                      <a:pt x="24870" y="7058"/>
                      <a:pt x="20084" y="13262"/>
                      <a:pt x="18134" y="17960"/>
                    </a:cubicBezTo>
                    <a:cubicBezTo>
                      <a:pt x="15475" y="24519"/>
                      <a:pt x="13437" y="31255"/>
                      <a:pt x="11841" y="38169"/>
                    </a:cubicBezTo>
                    <a:cubicBezTo>
                      <a:pt x="8827" y="51819"/>
                      <a:pt x="8030" y="66000"/>
                      <a:pt x="9005" y="80182"/>
                    </a:cubicBezTo>
                    <a:cubicBezTo>
                      <a:pt x="10068" y="95250"/>
                      <a:pt x="13348" y="110141"/>
                      <a:pt x="17957" y="124677"/>
                    </a:cubicBezTo>
                    <a:cubicBezTo>
                      <a:pt x="20173" y="131502"/>
                      <a:pt x="22655" y="138238"/>
                      <a:pt x="25402" y="144974"/>
                    </a:cubicBezTo>
                    <a:cubicBezTo>
                      <a:pt x="26998" y="148786"/>
                      <a:pt x="28682" y="152508"/>
                      <a:pt x="30455" y="156231"/>
                    </a:cubicBezTo>
                    <a:cubicBezTo>
                      <a:pt x="30986" y="157295"/>
                      <a:pt x="33645" y="164740"/>
                      <a:pt x="34266" y="165095"/>
                    </a:cubicBezTo>
                    <a:cubicBezTo>
                      <a:pt x="34886" y="165183"/>
                      <a:pt x="35418" y="166158"/>
                      <a:pt x="35418" y="166867"/>
                    </a:cubicBezTo>
                    <a:lnTo>
                      <a:pt x="35418" y="16686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8" name="任意多边形: 形状 667"/>
              <p:cNvSpPr/>
              <p:nvPr>
                <p:custDataLst>
                  <p:tags r:id="rId403"/>
                </p:custDataLst>
              </p:nvPr>
            </p:nvSpPr>
            <p:spPr>
              <a:xfrm>
                <a:off x="8718747" y="1860188"/>
                <a:ext cx="34539" cy="214682"/>
              </a:xfrm>
              <a:custGeom>
                <a:avLst/>
                <a:gdLst>
                  <a:gd name="connsiteX0" fmla="*/ 28164 w 34539"/>
                  <a:gd name="connsiteY0" fmla="*/ 755 h 214682"/>
                  <a:gd name="connsiteX1" fmla="*/ 25239 w 34539"/>
                  <a:gd name="connsiteY1" fmla="*/ 12898 h 214682"/>
                  <a:gd name="connsiteX2" fmla="*/ 20275 w 34539"/>
                  <a:gd name="connsiteY2" fmla="*/ 26282 h 214682"/>
                  <a:gd name="connsiteX3" fmla="*/ 13095 w 34539"/>
                  <a:gd name="connsiteY3" fmla="*/ 52075 h 214682"/>
                  <a:gd name="connsiteX4" fmla="*/ 8309 w 34539"/>
                  <a:gd name="connsiteY4" fmla="*/ 107561 h 214682"/>
                  <a:gd name="connsiteX5" fmla="*/ 16552 w 34539"/>
                  <a:gd name="connsiteY5" fmla="*/ 163136 h 214682"/>
                  <a:gd name="connsiteX6" fmla="*/ 25327 w 34539"/>
                  <a:gd name="connsiteY6" fmla="*/ 189194 h 214682"/>
                  <a:gd name="connsiteX7" fmla="*/ 31797 w 34539"/>
                  <a:gd name="connsiteY7" fmla="*/ 203199 h 214682"/>
                  <a:gd name="connsiteX8" fmla="*/ 33747 w 34539"/>
                  <a:gd name="connsiteY8" fmla="*/ 213392 h 214682"/>
                  <a:gd name="connsiteX9" fmla="*/ 30645 w 34539"/>
                  <a:gd name="connsiteY9" fmla="*/ 214633 h 214682"/>
                  <a:gd name="connsiteX10" fmla="*/ 20364 w 34539"/>
                  <a:gd name="connsiteY10" fmla="*/ 198856 h 214682"/>
                  <a:gd name="connsiteX11" fmla="*/ 11854 w 34539"/>
                  <a:gd name="connsiteY11" fmla="*/ 176519 h 214682"/>
                  <a:gd name="connsiteX12" fmla="*/ 2016 w 34539"/>
                  <a:gd name="connsiteY12" fmla="*/ 132645 h 214682"/>
                  <a:gd name="connsiteX13" fmla="*/ 7689 w 34539"/>
                  <a:gd name="connsiteY13" fmla="*/ 42946 h 214682"/>
                  <a:gd name="connsiteX14" fmla="*/ 15754 w 34539"/>
                  <a:gd name="connsiteY14" fmla="*/ 18394 h 214682"/>
                  <a:gd name="connsiteX15" fmla="*/ 27011 w 34539"/>
                  <a:gd name="connsiteY15" fmla="*/ 46 h 214682"/>
                  <a:gd name="connsiteX16" fmla="*/ 28164 w 34539"/>
                  <a:gd name="connsiteY16" fmla="*/ 755 h 214682"/>
                  <a:gd name="connsiteX17" fmla="*/ 28164 w 34539"/>
                  <a:gd name="connsiteY17" fmla="*/ 755 h 21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539" h="214682">
                    <a:moveTo>
                      <a:pt x="28164" y="755"/>
                    </a:moveTo>
                    <a:cubicBezTo>
                      <a:pt x="28518" y="4921"/>
                      <a:pt x="26568" y="9176"/>
                      <a:pt x="25239" y="12898"/>
                    </a:cubicBezTo>
                    <a:cubicBezTo>
                      <a:pt x="23643" y="17330"/>
                      <a:pt x="21870" y="21762"/>
                      <a:pt x="20275" y="26282"/>
                    </a:cubicBezTo>
                    <a:cubicBezTo>
                      <a:pt x="17350" y="34703"/>
                      <a:pt x="14957" y="43389"/>
                      <a:pt x="13095" y="52075"/>
                    </a:cubicBezTo>
                    <a:cubicBezTo>
                      <a:pt x="9284" y="70068"/>
                      <a:pt x="7777" y="88948"/>
                      <a:pt x="8309" y="107561"/>
                    </a:cubicBezTo>
                    <a:cubicBezTo>
                      <a:pt x="8841" y="126263"/>
                      <a:pt x="11589" y="144877"/>
                      <a:pt x="16552" y="163136"/>
                    </a:cubicBezTo>
                    <a:cubicBezTo>
                      <a:pt x="18945" y="171999"/>
                      <a:pt x="21870" y="180685"/>
                      <a:pt x="25327" y="189194"/>
                    </a:cubicBezTo>
                    <a:cubicBezTo>
                      <a:pt x="27277" y="193981"/>
                      <a:pt x="29404" y="198590"/>
                      <a:pt x="31797" y="203199"/>
                    </a:cubicBezTo>
                    <a:cubicBezTo>
                      <a:pt x="33659" y="206744"/>
                      <a:pt x="35697" y="209669"/>
                      <a:pt x="33747" y="213392"/>
                    </a:cubicBezTo>
                    <a:cubicBezTo>
                      <a:pt x="33127" y="214544"/>
                      <a:pt x="31797" y="214810"/>
                      <a:pt x="30645" y="214633"/>
                    </a:cubicBezTo>
                    <a:cubicBezTo>
                      <a:pt x="24707" y="213569"/>
                      <a:pt x="22402" y="203731"/>
                      <a:pt x="20364" y="198856"/>
                    </a:cubicBezTo>
                    <a:cubicBezTo>
                      <a:pt x="17173" y="191499"/>
                      <a:pt x="14336" y="184142"/>
                      <a:pt x="11854" y="176519"/>
                    </a:cubicBezTo>
                    <a:cubicBezTo>
                      <a:pt x="7157" y="162161"/>
                      <a:pt x="3966" y="147536"/>
                      <a:pt x="2016" y="132645"/>
                    </a:cubicBezTo>
                    <a:cubicBezTo>
                      <a:pt x="-1973" y="102420"/>
                      <a:pt x="-23" y="72018"/>
                      <a:pt x="7689" y="42946"/>
                    </a:cubicBezTo>
                    <a:cubicBezTo>
                      <a:pt x="9904" y="34614"/>
                      <a:pt x="12652" y="26371"/>
                      <a:pt x="15754" y="18394"/>
                    </a:cubicBezTo>
                    <a:cubicBezTo>
                      <a:pt x="18148" y="12278"/>
                      <a:pt x="21161" y="3592"/>
                      <a:pt x="27011" y="46"/>
                    </a:cubicBezTo>
                    <a:cubicBezTo>
                      <a:pt x="27632" y="-131"/>
                      <a:pt x="28164" y="223"/>
                      <a:pt x="28164" y="755"/>
                    </a:cubicBezTo>
                    <a:lnTo>
                      <a:pt x="28164" y="75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69" name="任意多边形: 形状 668"/>
              <p:cNvSpPr/>
              <p:nvPr>
                <p:custDataLst>
                  <p:tags r:id="rId404"/>
                </p:custDataLst>
              </p:nvPr>
            </p:nvSpPr>
            <p:spPr>
              <a:xfrm>
                <a:off x="8775894" y="1876149"/>
                <a:ext cx="1037812" cy="11424"/>
              </a:xfrm>
              <a:custGeom>
                <a:avLst/>
                <a:gdLst>
                  <a:gd name="connsiteX0" fmla="*/ 3812 w 1037812"/>
                  <a:gd name="connsiteY0" fmla="*/ 1723 h 11424"/>
                  <a:gd name="connsiteX1" fmla="*/ 105388 w 1037812"/>
                  <a:gd name="connsiteY1" fmla="*/ 39 h 11424"/>
                  <a:gd name="connsiteX2" fmla="*/ 204748 w 1037812"/>
                  <a:gd name="connsiteY2" fmla="*/ 39 h 11424"/>
                  <a:gd name="connsiteX3" fmla="*/ 405774 w 1037812"/>
                  <a:gd name="connsiteY3" fmla="*/ 39 h 11424"/>
                  <a:gd name="connsiteX4" fmla="*/ 807825 w 1037812"/>
                  <a:gd name="connsiteY4" fmla="*/ 305 h 11424"/>
                  <a:gd name="connsiteX5" fmla="*/ 1033136 w 1037812"/>
                  <a:gd name="connsiteY5" fmla="*/ 926 h 11424"/>
                  <a:gd name="connsiteX6" fmla="*/ 1033313 w 1037812"/>
                  <a:gd name="connsiteY6" fmla="*/ 10410 h 11424"/>
                  <a:gd name="connsiteX7" fmla="*/ 631263 w 1037812"/>
                  <a:gd name="connsiteY7" fmla="*/ 11385 h 11424"/>
                  <a:gd name="connsiteX8" fmla="*/ 229212 w 1037812"/>
                  <a:gd name="connsiteY8" fmla="*/ 11385 h 11424"/>
                  <a:gd name="connsiteX9" fmla="*/ 116556 w 1037812"/>
                  <a:gd name="connsiteY9" fmla="*/ 11385 h 11424"/>
                  <a:gd name="connsiteX10" fmla="*/ 3900 w 1037812"/>
                  <a:gd name="connsiteY10" fmla="*/ 9701 h 11424"/>
                  <a:gd name="connsiteX11" fmla="*/ 3812 w 1037812"/>
                  <a:gd name="connsiteY11" fmla="*/ 1723 h 11424"/>
                  <a:gd name="connsiteX12" fmla="*/ 3812 w 1037812"/>
                  <a:gd name="connsiteY12" fmla="*/ 1723 h 1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7812" h="11424">
                    <a:moveTo>
                      <a:pt x="3812" y="1723"/>
                    </a:moveTo>
                    <a:cubicBezTo>
                      <a:pt x="37582" y="-404"/>
                      <a:pt x="71529" y="128"/>
                      <a:pt x="105388" y="39"/>
                    </a:cubicBezTo>
                    <a:cubicBezTo>
                      <a:pt x="138538" y="-49"/>
                      <a:pt x="171687" y="39"/>
                      <a:pt x="204748" y="39"/>
                    </a:cubicBezTo>
                    <a:cubicBezTo>
                      <a:pt x="271757" y="39"/>
                      <a:pt x="338765" y="39"/>
                      <a:pt x="405774" y="39"/>
                    </a:cubicBezTo>
                    <a:cubicBezTo>
                      <a:pt x="539791" y="39"/>
                      <a:pt x="673808" y="39"/>
                      <a:pt x="807825" y="305"/>
                    </a:cubicBezTo>
                    <a:cubicBezTo>
                      <a:pt x="882899" y="483"/>
                      <a:pt x="958062" y="926"/>
                      <a:pt x="1033136" y="926"/>
                    </a:cubicBezTo>
                    <a:cubicBezTo>
                      <a:pt x="1039252" y="926"/>
                      <a:pt x="1039429" y="10410"/>
                      <a:pt x="1033313" y="10410"/>
                    </a:cubicBezTo>
                    <a:cubicBezTo>
                      <a:pt x="899296" y="10498"/>
                      <a:pt x="765368" y="11296"/>
                      <a:pt x="631263" y="11385"/>
                    </a:cubicBezTo>
                    <a:cubicBezTo>
                      <a:pt x="497246" y="11385"/>
                      <a:pt x="363229" y="11385"/>
                      <a:pt x="229212" y="11385"/>
                    </a:cubicBezTo>
                    <a:cubicBezTo>
                      <a:pt x="191630" y="11385"/>
                      <a:pt x="154137" y="11473"/>
                      <a:pt x="116556" y="11385"/>
                    </a:cubicBezTo>
                    <a:cubicBezTo>
                      <a:pt x="79063" y="11296"/>
                      <a:pt x="41393" y="12005"/>
                      <a:pt x="3900" y="9701"/>
                    </a:cubicBezTo>
                    <a:cubicBezTo>
                      <a:pt x="-1241" y="9346"/>
                      <a:pt x="-1329" y="2078"/>
                      <a:pt x="3812" y="1723"/>
                    </a:cubicBezTo>
                    <a:lnTo>
                      <a:pt x="3812" y="17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0" name="任意多边形: 形状 669"/>
              <p:cNvSpPr/>
              <p:nvPr>
                <p:custDataLst>
                  <p:tags r:id="rId405"/>
                </p:custDataLst>
              </p:nvPr>
            </p:nvSpPr>
            <p:spPr>
              <a:xfrm>
                <a:off x="9808575" y="1848767"/>
                <a:ext cx="6526" cy="40772"/>
              </a:xfrm>
              <a:custGeom>
                <a:avLst/>
                <a:gdLst>
                  <a:gd name="connsiteX0" fmla="*/ 4621 w 6526"/>
                  <a:gd name="connsiteY0" fmla="*/ 32563 h 40772"/>
                  <a:gd name="connsiteX1" fmla="*/ 5951 w 6526"/>
                  <a:gd name="connsiteY1" fmla="*/ 37615 h 40772"/>
                  <a:gd name="connsiteX2" fmla="*/ 810 w 6526"/>
                  <a:gd name="connsiteY2" fmla="*/ 38147 h 40772"/>
                  <a:gd name="connsiteX3" fmla="*/ 456 w 6526"/>
                  <a:gd name="connsiteY3" fmla="*/ 19356 h 40772"/>
                  <a:gd name="connsiteX4" fmla="*/ 367 w 6526"/>
                  <a:gd name="connsiteY4" fmla="*/ 9961 h 40772"/>
                  <a:gd name="connsiteX5" fmla="*/ 544 w 6526"/>
                  <a:gd name="connsiteY5" fmla="*/ 5529 h 40772"/>
                  <a:gd name="connsiteX6" fmla="*/ 2140 w 6526"/>
                  <a:gd name="connsiteY6" fmla="*/ 920 h 40772"/>
                  <a:gd name="connsiteX7" fmla="*/ 4710 w 6526"/>
                  <a:gd name="connsiteY7" fmla="*/ 1009 h 40772"/>
                  <a:gd name="connsiteX8" fmla="*/ 6306 w 6526"/>
                  <a:gd name="connsiteY8" fmla="*/ 5706 h 40772"/>
                  <a:gd name="connsiteX9" fmla="*/ 6483 w 6526"/>
                  <a:gd name="connsiteY9" fmla="*/ 10138 h 40772"/>
                  <a:gd name="connsiteX10" fmla="*/ 6394 w 6526"/>
                  <a:gd name="connsiteY10" fmla="*/ 19533 h 40772"/>
                  <a:gd name="connsiteX11" fmla="*/ 5951 w 6526"/>
                  <a:gd name="connsiteY11" fmla="*/ 38324 h 40772"/>
                  <a:gd name="connsiteX12" fmla="*/ 721 w 6526"/>
                  <a:gd name="connsiteY12" fmla="*/ 38235 h 40772"/>
                  <a:gd name="connsiteX13" fmla="*/ 12 w 6526"/>
                  <a:gd name="connsiteY13" fmla="*/ 33715 h 40772"/>
                  <a:gd name="connsiteX14" fmla="*/ 4621 w 6526"/>
                  <a:gd name="connsiteY14" fmla="*/ 32563 h 40772"/>
                  <a:gd name="connsiteX15" fmla="*/ 4621 w 6526"/>
                  <a:gd name="connsiteY15" fmla="*/ 32563 h 40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26" h="40772">
                    <a:moveTo>
                      <a:pt x="4621" y="32563"/>
                    </a:moveTo>
                    <a:cubicBezTo>
                      <a:pt x="5064" y="34247"/>
                      <a:pt x="5508" y="35931"/>
                      <a:pt x="5951" y="37615"/>
                    </a:cubicBezTo>
                    <a:cubicBezTo>
                      <a:pt x="4267" y="37792"/>
                      <a:pt x="2494" y="37970"/>
                      <a:pt x="810" y="38147"/>
                    </a:cubicBezTo>
                    <a:cubicBezTo>
                      <a:pt x="278" y="31854"/>
                      <a:pt x="456" y="25561"/>
                      <a:pt x="456" y="19356"/>
                    </a:cubicBezTo>
                    <a:cubicBezTo>
                      <a:pt x="456" y="16254"/>
                      <a:pt x="367" y="13063"/>
                      <a:pt x="367" y="9961"/>
                    </a:cubicBezTo>
                    <a:cubicBezTo>
                      <a:pt x="367" y="8543"/>
                      <a:pt x="190" y="6947"/>
                      <a:pt x="544" y="5529"/>
                    </a:cubicBezTo>
                    <a:cubicBezTo>
                      <a:pt x="987" y="3934"/>
                      <a:pt x="1696" y="2515"/>
                      <a:pt x="2140" y="920"/>
                    </a:cubicBezTo>
                    <a:cubicBezTo>
                      <a:pt x="2494" y="-321"/>
                      <a:pt x="4356" y="-321"/>
                      <a:pt x="4710" y="1009"/>
                    </a:cubicBezTo>
                    <a:cubicBezTo>
                      <a:pt x="5153" y="2604"/>
                      <a:pt x="5862" y="4111"/>
                      <a:pt x="6306" y="5706"/>
                    </a:cubicBezTo>
                    <a:cubicBezTo>
                      <a:pt x="6660" y="7124"/>
                      <a:pt x="6483" y="8720"/>
                      <a:pt x="6483" y="10138"/>
                    </a:cubicBezTo>
                    <a:cubicBezTo>
                      <a:pt x="6483" y="13240"/>
                      <a:pt x="6394" y="16431"/>
                      <a:pt x="6394" y="19533"/>
                    </a:cubicBezTo>
                    <a:cubicBezTo>
                      <a:pt x="6306" y="25827"/>
                      <a:pt x="6571" y="32120"/>
                      <a:pt x="5951" y="38324"/>
                    </a:cubicBezTo>
                    <a:cubicBezTo>
                      <a:pt x="5685" y="41604"/>
                      <a:pt x="1164" y="41604"/>
                      <a:pt x="721" y="38235"/>
                    </a:cubicBezTo>
                    <a:cubicBezTo>
                      <a:pt x="544" y="36729"/>
                      <a:pt x="278" y="35222"/>
                      <a:pt x="12" y="33715"/>
                    </a:cubicBezTo>
                    <a:cubicBezTo>
                      <a:pt x="-254" y="30790"/>
                      <a:pt x="3912" y="29549"/>
                      <a:pt x="4621" y="32563"/>
                    </a:cubicBezTo>
                    <a:lnTo>
                      <a:pt x="4621" y="3256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1" name="任意多边形: 形状 670"/>
              <p:cNvSpPr/>
              <p:nvPr>
                <p:custDataLst>
                  <p:tags r:id="rId406"/>
                </p:custDataLst>
              </p:nvPr>
            </p:nvSpPr>
            <p:spPr>
              <a:xfrm>
                <a:off x="8747420" y="1841760"/>
                <a:ext cx="1069866" cy="9383"/>
              </a:xfrm>
              <a:custGeom>
                <a:avLst/>
                <a:gdLst>
                  <a:gd name="connsiteX0" fmla="*/ 1068258 w 1069866"/>
                  <a:gd name="connsiteY0" fmla="*/ 6951 h 9383"/>
                  <a:gd name="connsiteX1" fmla="*/ 1016849 w 1069866"/>
                  <a:gd name="connsiteY1" fmla="*/ 9345 h 9383"/>
                  <a:gd name="connsiteX2" fmla="*/ 964909 w 1069866"/>
                  <a:gd name="connsiteY2" fmla="*/ 9345 h 9383"/>
                  <a:gd name="connsiteX3" fmla="*/ 859965 w 1069866"/>
                  <a:gd name="connsiteY3" fmla="*/ 9345 h 9383"/>
                  <a:gd name="connsiteX4" fmla="*/ 652291 w 1069866"/>
                  <a:gd name="connsiteY4" fmla="*/ 9345 h 9383"/>
                  <a:gd name="connsiteX5" fmla="*/ 236945 w 1069866"/>
                  <a:gd name="connsiteY5" fmla="*/ 9256 h 9383"/>
                  <a:gd name="connsiteX6" fmla="*/ 2770 w 1069866"/>
                  <a:gd name="connsiteY6" fmla="*/ 7572 h 9383"/>
                  <a:gd name="connsiteX7" fmla="*/ 2682 w 1069866"/>
                  <a:gd name="connsiteY7" fmla="*/ 1899 h 9383"/>
                  <a:gd name="connsiteX8" fmla="*/ 210355 w 1069866"/>
                  <a:gd name="connsiteY8" fmla="*/ 215 h 9383"/>
                  <a:gd name="connsiteX9" fmla="*/ 418028 w 1069866"/>
                  <a:gd name="connsiteY9" fmla="*/ 126 h 9383"/>
                  <a:gd name="connsiteX10" fmla="*/ 833374 w 1069866"/>
                  <a:gd name="connsiteY10" fmla="*/ 38 h 9383"/>
                  <a:gd name="connsiteX11" fmla="*/ 950461 w 1069866"/>
                  <a:gd name="connsiteY11" fmla="*/ 38 h 9383"/>
                  <a:gd name="connsiteX12" fmla="*/ 1007897 w 1069866"/>
                  <a:gd name="connsiteY12" fmla="*/ 38 h 9383"/>
                  <a:gd name="connsiteX13" fmla="*/ 1067638 w 1069866"/>
                  <a:gd name="connsiteY13" fmla="*/ 2431 h 9383"/>
                  <a:gd name="connsiteX14" fmla="*/ 1068258 w 1069866"/>
                  <a:gd name="connsiteY14" fmla="*/ 6951 h 9383"/>
                  <a:gd name="connsiteX15" fmla="*/ 1068258 w 1069866"/>
                  <a:gd name="connsiteY15" fmla="*/ 6951 h 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69866" h="9383">
                    <a:moveTo>
                      <a:pt x="1068258" y="6951"/>
                    </a:moveTo>
                    <a:cubicBezTo>
                      <a:pt x="1051240" y="9522"/>
                      <a:pt x="1034133" y="9256"/>
                      <a:pt x="1016849" y="9345"/>
                    </a:cubicBezTo>
                    <a:cubicBezTo>
                      <a:pt x="999566" y="9433"/>
                      <a:pt x="982282" y="9345"/>
                      <a:pt x="964909" y="9345"/>
                    </a:cubicBezTo>
                    <a:cubicBezTo>
                      <a:pt x="929898" y="9345"/>
                      <a:pt x="894975" y="9345"/>
                      <a:pt x="859965" y="9345"/>
                    </a:cubicBezTo>
                    <a:cubicBezTo>
                      <a:pt x="790740" y="9345"/>
                      <a:pt x="721516" y="9345"/>
                      <a:pt x="652291" y="9345"/>
                    </a:cubicBezTo>
                    <a:cubicBezTo>
                      <a:pt x="513843" y="9345"/>
                      <a:pt x="375394" y="9345"/>
                      <a:pt x="236945" y="9256"/>
                    </a:cubicBezTo>
                    <a:cubicBezTo>
                      <a:pt x="158946" y="9167"/>
                      <a:pt x="80858" y="10054"/>
                      <a:pt x="2770" y="7572"/>
                    </a:cubicBezTo>
                    <a:cubicBezTo>
                      <a:pt x="-864" y="7483"/>
                      <a:pt x="-952" y="2076"/>
                      <a:pt x="2682" y="1899"/>
                    </a:cubicBezTo>
                    <a:cubicBezTo>
                      <a:pt x="71817" y="-317"/>
                      <a:pt x="141042" y="304"/>
                      <a:pt x="210355" y="215"/>
                    </a:cubicBezTo>
                    <a:cubicBezTo>
                      <a:pt x="279579" y="215"/>
                      <a:pt x="348803" y="126"/>
                      <a:pt x="418028" y="126"/>
                    </a:cubicBezTo>
                    <a:cubicBezTo>
                      <a:pt x="556476" y="126"/>
                      <a:pt x="694925" y="38"/>
                      <a:pt x="833374" y="38"/>
                    </a:cubicBezTo>
                    <a:cubicBezTo>
                      <a:pt x="872374" y="38"/>
                      <a:pt x="911462" y="38"/>
                      <a:pt x="950461" y="38"/>
                    </a:cubicBezTo>
                    <a:cubicBezTo>
                      <a:pt x="969607" y="38"/>
                      <a:pt x="988752" y="38"/>
                      <a:pt x="1007897" y="38"/>
                    </a:cubicBezTo>
                    <a:cubicBezTo>
                      <a:pt x="1027840" y="38"/>
                      <a:pt x="1047783" y="-494"/>
                      <a:pt x="1067638" y="2431"/>
                    </a:cubicBezTo>
                    <a:cubicBezTo>
                      <a:pt x="1069854" y="2786"/>
                      <a:pt x="1071006" y="6508"/>
                      <a:pt x="1068258" y="6951"/>
                    </a:cubicBezTo>
                    <a:lnTo>
                      <a:pt x="1068258" y="695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2" name="任意多边形: 形状 671"/>
              <p:cNvSpPr/>
              <p:nvPr>
                <p:custDataLst>
                  <p:tags r:id="rId407"/>
                </p:custDataLst>
              </p:nvPr>
            </p:nvSpPr>
            <p:spPr>
              <a:xfrm>
                <a:off x="8728701" y="1842311"/>
                <a:ext cx="24743" cy="45596"/>
              </a:xfrm>
              <a:custGeom>
                <a:avLst/>
                <a:gdLst>
                  <a:gd name="connsiteX0" fmla="*/ 15727 w 24743"/>
                  <a:gd name="connsiteY0" fmla="*/ 10123 h 45596"/>
                  <a:gd name="connsiteX1" fmla="*/ 15284 w 24743"/>
                  <a:gd name="connsiteY1" fmla="*/ 7819 h 45596"/>
                  <a:gd name="connsiteX2" fmla="*/ 15284 w 24743"/>
                  <a:gd name="connsiteY2" fmla="*/ 5603 h 45596"/>
                  <a:gd name="connsiteX3" fmla="*/ 19627 w 24743"/>
                  <a:gd name="connsiteY3" fmla="*/ 107 h 45596"/>
                  <a:gd name="connsiteX4" fmla="*/ 24236 w 24743"/>
                  <a:gd name="connsiteY4" fmla="*/ 5957 h 45596"/>
                  <a:gd name="connsiteX5" fmla="*/ 13423 w 24743"/>
                  <a:gd name="connsiteY5" fmla="*/ 25103 h 45596"/>
                  <a:gd name="connsiteX6" fmla="*/ 9523 w 24743"/>
                  <a:gd name="connsiteY6" fmla="*/ 34675 h 45596"/>
                  <a:gd name="connsiteX7" fmla="*/ 7484 w 24743"/>
                  <a:gd name="connsiteY7" fmla="*/ 40171 h 45596"/>
                  <a:gd name="connsiteX8" fmla="*/ 4027 w 24743"/>
                  <a:gd name="connsiteY8" fmla="*/ 44603 h 45596"/>
                  <a:gd name="connsiteX9" fmla="*/ 5623 w 24743"/>
                  <a:gd name="connsiteY9" fmla="*/ 43362 h 45596"/>
                  <a:gd name="connsiteX10" fmla="*/ 5002 w 24743"/>
                  <a:gd name="connsiteY10" fmla="*/ 44514 h 45596"/>
                  <a:gd name="connsiteX11" fmla="*/ 570 w 24743"/>
                  <a:gd name="connsiteY11" fmla="*/ 43184 h 45596"/>
                  <a:gd name="connsiteX12" fmla="*/ 482 w 24743"/>
                  <a:gd name="connsiteY12" fmla="*/ 41855 h 45596"/>
                  <a:gd name="connsiteX13" fmla="*/ 1280 w 24743"/>
                  <a:gd name="connsiteY13" fmla="*/ 43805 h 45596"/>
                  <a:gd name="connsiteX14" fmla="*/ 1545 w 24743"/>
                  <a:gd name="connsiteY14" fmla="*/ 32282 h 45596"/>
                  <a:gd name="connsiteX15" fmla="*/ 5623 w 24743"/>
                  <a:gd name="connsiteY15" fmla="*/ 20848 h 45596"/>
                  <a:gd name="connsiteX16" fmla="*/ 17854 w 24743"/>
                  <a:gd name="connsiteY16" fmla="*/ 994 h 45596"/>
                  <a:gd name="connsiteX17" fmla="*/ 20779 w 24743"/>
                  <a:gd name="connsiteY17" fmla="*/ 7730 h 45596"/>
                  <a:gd name="connsiteX18" fmla="*/ 18386 w 24743"/>
                  <a:gd name="connsiteY18" fmla="*/ 7376 h 45596"/>
                  <a:gd name="connsiteX19" fmla="*/ 20070 w 24743"/>
                  <a:gd name="connsiteY19" fmla="*/ 7376 h 45596"/>
                  <a:gd name="connsiteX20" fmla="*/ 18741 w 24743"/>
                  <a:gd name="connsiteY20" fmla="*/ 7730 h 45596"/>
                  <a:gd name="connsiteX21" fmla="*/ 17234 w 24743"/>
                  <a:gd name="connsiteY21" fmla="*/ 7642 h 45596"/>
                  <a:gd name="connsiteX22" fmla="*/ 17500 w 24743"/>
                  <a:gd name="connsiteY22" fmla="*/ 8262 h 45596"/>
                  <a:gd name="connsiteX23" fmla="*/ 17145 w 24743"/>
                  <a:gd name="connsiteY23" fmla="*/ 9769 h 45596"/>
                  <a:gd name="connsiteX24" fmla="*/ 15727 w 24743"/>
                  <a:gd name="connsiteY24" fmla="*/ 10123 h 45596"/>
                  <a:gd name="connsiteX25" fmla="*/ 15727 w 24743"/>
                  <a:gd name="connsiteY25" fmla="*/ 10123 h 4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743" h="45596">
                    <a:moveTo>
                      <a:pt x="15727" y="10123"/>
                    </a:moveTo>
                    <a:cubicBezTo>
                      <a:pt x="15373" y="9326"/>
                      <a:pt x="15195" y="8705"/>
                      <a:pt x="15284" y="7819"/>
                    </a:cubicBezTo>
                    <a:cubicBezTo>
                      <a:pt x="15373" y="6844"/>
                      <a:pt x="15373" y="6578"/>
                      <a:pt x="15284" y="5603"/>
                    </a:cubicBezTo>
                    <a:cubicBezTo>
                      <a:pt x="14929" y="3121"/>
                      <a:pt x="17411" y="639"/>
                      <a:pt x="19627" y="107"/>
                    </a:cubicBezTo>
                    <a:cubicBezTo>
                      <a:pt x="22818" y="-690"/>
                      <a:pt x="26009" y="3121"/>
                      <a:pt x="24236" y="5957"/>
                    </a:cubicBezTo>
                    <a:cubicBezTo>
                      <a:pt x="20336" y="12251"/>
                      <a:pt x="16348" y="18278"/>
                      <a:pt x="13423" y="25103"/>
                    </a:cubicBezTo>
                    <a:cubicBezTo>
                      <a:pt x="12004" y="28205"/>
                      <a:pt x="10764" y="31484"/>
                      <a:pt x="9523" y="34675"/>
                    </a:cubicBezTo>
                    <a:cubicBezTo>
                      <a:pt x="8814" y="36537"/>
                      <a:pt x="8282" y="38398"/>
                      <a:pt x="7484" y="40171"/>
                    </a:cubicBezTo>
                    <a:cubicBezTo>
                      <a:pt x="6686" y="42209"/>
                      <a:pt x="6243" y="43716"/>
                      <a:pt x="4027" y="44603"/>
                    </a:cubicBezTo>
                    <a:cubicBezTo>
                      <a:pt x="4559" y="44159"/>
                      <a:pt x="5091" y="43805"/>
                      <a:pt x="5623" y="43362"/>
                    </a:cubicBezTo>
                    <a:cubicBezTo>
                      <a:pt x="5445" y="43716"/>
                      <a:pt x="5180" y="44071"/>
                      <a:pt x="5002" y="44514"/>
                    </a:cubicBezTo>
                    <a:cubicBezTo>
                      <a:pt x="3850" y="46553"/>
                      <a:pt x="748" y="45489"/>
                      <a:pt x="570" y="43184"/>
                    </a:cubicBezTo>
                    <a:cubicBezTo>
                      <a:pt x="570" y="42741"/>
                      <a:pt x="482" y="42298"/>
                      <a:pt x="482" y="41855"/>
                    </a:cubicBezTo>
                    <a:cubicBezTo>
                      <a:pt x="748" y="42475"/>
                      <a:pt x="1014" y="43184"/>
                      <a:pt x="1280" y="43805"/>
                    </a:cubicBezTo>
                    <a:cubicBezTo>
                      <a:pt x="-1291" y="40791"/>
                      <a:pt x="659" y="35650"/>
                      <a:pt x="1545" y="32282"/>
                    </a:cubicBezTo>
                    <a:cubicBezTo>
                      <a:pt x="2609" y="28294"/>
                      <a:pt x="3939" y="24571"/>
                      <a:pt x="5623" y="20848"/>
                    </a:cubicBezTo>
                    <a:cubicBezTo>
                      <a:pt x="8814" y="13846"/>
                      <a:pt x="12714" y="6755"/>
                      <a:pt x="17854" y="994"/>
                    </a:cubicBezTo>
                    <a:cubicBezTo>
                      <a:pt x="18829" y="3210"/>
                      <a:pt x="19804" y="5514"/>
                      <a:pt x="20779" y="7730"/>
                    </a:cubicBezTo>
                    <a:cubicBezTo>
                      <a:pt x="19893" y="7819"/>
                      <a:pt x="19184" y="7642"/>
                      <a:pt x="18386" y="7376"/>
                    </a:cubicBezTo>
                    <a:cubicBezTo>
                      <a:pt x="18918" y="7376"/>
                      <a:pt x="19538" y="7376"/>
                      <a:pt x="20070" y="7376"/>
                    </a:cubicBezTo>
                    <a:cubicBezTo>
                      <a:pt x="19627" y="7464"/>
                      <a:pt x="19184" y="7642"/>
                      <a:pt x="18741" y="7730"/>
                    </a:cubicBezTo>
                    <a:cubicBezTo>
                      <a:pt x="18298" y="7819"/>
                      <a:pt x="17588" y="7642"/>
                      <a:pt x="17234" y="7642"/>
                    </a:cubicBezTo>
                    <a:cubicBezTo>
                      <a:pt x="18032" y="7464"/>
                      <a:pt x="17588" y="7642"/>
                      <a:pt x="17500" y="8262"/>
                    </a:cubicBezTo>
                    <a:cubicBezTo>
                      <a:pt x="17411" y="8794"/>
                      <a:pt x="17234" y="9237"/>
                      <a:pt x="17145" y="9769"/>
                    </a:cubicBezTo>
                    <a:cubicBezTo>
                      <a:pt x="16879" y="10566"/>
                      <a:pt x="15993" y="10655"/>
                      <a:pt x="15727" y="10123"/>
                    </a:cubicBezTo>
                    <a:lnTo>
                      <a:pt x="15727" y="1012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3" name="任意多边形: 形状 672"/>
              <p:cNvSpPr/>
              <p:nvPr>
                <p:custDataLst>
                  <p:tags r:id="rId408"/>
                </p:custDataLst>
              </p:nvPr>
            </p:nvSpPr>
            <p:spPr>
              <a:xfrm>
                <a:off x="8240103" y="1838360"/>
                <a:ext cx="507184" cy="8429"/>
              </a:xfrm>
              <a:custGeom>
                <a:avLst/>
                <a:gdLst>
                  <a:gd name="connsiteX0" fmla="*/ 506453 w 507184"/>
                  <a:gd name="connsiteY0" fmla="*/ 5388 h 8429"/>
                  <a:gd name="connsiteX1" fmla="*/ 484206 w 507184"/>
                  <a:gd name="connsiteY1" fmla="*/ 7072 h 8429"/>
                  <a:gd name="connsiteX2" fmla="*/ 457792 w 507184"/>
                  <a:gd name="connsiteY2" fmla="*/ 7869 h 8429"/>
                  <a:gd name="connsiteX3" fmla="*/ 409309 w 507184"/>
                  <a:gd name="connsiteY3" fmla="*/ 8224 h 8429"/>
                  <a:gd name="connsiteX4" fmla="*/ 311189 w 507184"/>
                  <a:gd name="connsiteY4" fmla="*/ 8401 h 8429"/>
                  <a:gd name="connsiteX5" fmla="*/ 113886 w 507184"/>
                  <a:gd name="connsiteY5" fmla="*/ 8401 h 8429"/>
                  <a:gd name="connsiteX6" fmla="*/ 3712 w 507184"/>
                  <a:gd name="connsiteY6" fmla="*/ 8047 h 8429"/>
                  <a:gd name="connsiteX7" fmla="*/ 3535 w 507184"/>
                  <a:gd name="connsiteY7" fmla="*/ 513 h 8429"/>
                  <a:gd name="connsiteX8" fmla="*/ 200838 w 507184"/>
                  <a:gd name="connsiteY8" fmla="*/ 158 h 8429"/>
                  <a:gd name="connsiteX9" fmla="*/ 398140 w 507184"/>
                  <a:gd name="connsiteY9" fmla="*/ 335 h 8429"/>
                  <a:gd name="connsiteX10" fmla="*/ 452119 w 507184"/>
                  <a:gd name="connsiteY10" fmla="*/ 690 h 8429"/>
                  <a:gd name="connsiteX11" fmla="*/ 479685 w 507184"/>
                  <a:gd name="connsiteY11" fmla="*/ 1399 h 8429"/>
                  <a:gd name="connsiteX12" fmla="*/ 506453 w 507184"/>
                  <a:gd name="connsiteY12" fmla="*/ 3260 h 8429"/>
                  <a:gd name="connsiteX13" fmla="*/ 506453 w 507184"/>
                  <a:gd name="connsiteY13" fmla="*/ 5388 h 8429"/>
                  <a:gd name="connsiteX14" fmla="*/ 506453 w 507184"/>
                  <a:gd name="connsiteY14" fmla="*/ 5388 h 8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7184" h="8429">
                    <a:moveTo>
                      <a:pt x="506453" y="5388"/>
                    </a:moveTo>
                    <a:cubicBezTo>
                      <a:pt x="499185" y="6806"/>
                      <a:pt x="491651" y="6717"/>
                      <a:pt x="484206" y="7072"/>
                    </a:cubicBezTo>
                    <a:cubicBezTo>
                      <a:pt x="475431" y="7426"/>
                      <a:pt x="466567" y="7781"/>
                      <a:pt x="457792" y="7869"/>
                    </a:cubicBezTo>
                    <a:cubicBezTo>
                      <a:pt x="441661" y="8047"/>
                      <a:pt x="425440" y="8224"/>
                      <a:pt x="409309" y="8224"/>
                    </a:cubicBezTo>
                    <a:cubicBezTo>
                      <a:pt x="376602" y="8313"/>
                      <a:pt x="343896" y="8401"/>
                      <a:pt x="311189" y="8401"/>
                    </a:cubicBezTo>
                    <a:cubicBezTo>
                      <a:pt x="245421" y="8401"/>
                      <a:pt x="179654" y="8401"/>
                      <a:pt x="113886" y="8401"/>
                    </a:cubicBezTo>
                    <a:cubicBezTo>
                      <a:pt x="77191" y="8401"/>
                      <a:pt x="40407" y="8579"/>
                      <a:pt x="3712" y="8047"/>
                    </a:cubicBezTo>
                    <a:cubicBezTo>
                      <a:pt x="-1163" y="7958"/>
                      <a:pt x="-1251" y="601"/>
                      <a:pt x="3535" y="513"/>
                    </a:cubicBezTo>
                    <a:cubicBezTo>
                      <a:pt x="69214" y="-374"/>
                      <a:pt x="135070" y="158"/>
                      <a:pt x="200838" y="158"/>
                    </a:cubicBezTo>
                    <a:cubicBezTo>
                      <a:pt x="266605" y="158"/>
                      <a:pt x="332373" y="158"/>
                      <a:pt x="398140" y="335"/>
                    </a:cubicBezTo>
                    <a:cubicBezTo>
                      <a:pt x="416133" y="424"/>
                      <a:pt x="434126" y="424"/>
                      <a:pt x="452119" y="690"/>
                    </a:cubicBezTo>
                    <a:cubicBezTo>
                      <a:pt x="461338" y="779"/>
                      <a:pt x="470467" y="1045"/>
                      <a:pt x="479685" y="1399"/>
                    </a:cubicBezTo>
                    <a:cubicBezTo>
                      <a:pt x="488549" y="1754"/>
                      <a:pt x="497678" y="1576"/>
                      <a:pt x="506453" y="3260"/>
                    </a:cubicBezTo>
                    <a:cubicBezTo>
                      <a:pt x="507428" y="3615"/>
                      <a:pt x="507428" y="5210"/>
                      <a:pt x="506453" y="5388"/>
                    </a:cubicBezTo>
                    <a:lnTo>
                      <a:pt x="506453" y="538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4" name="任意多边形: 形状 673"/>
              <p:cNvSpPr/>
              <p:nvPr>
                <p:custDataLst>
                  <p:tags r:id="rId409"/>
                </p:custDataLst>
              </p:nvPr>
            </p:nvSpPr>
            <p:spPr>
              <a:xfrm>
                <a:off x="8219114" y="1843275"/>
                <a:ext cx="35337" cy="235257"/>
              </a:xfrm>
              <a:custGeom>
                <a:avLst/>
                <a:gdLst>
                  <a:gd name="connsiteX0" fmla="*/ 33387 w 35337"/>
                  <a:gd name="connsiteY0" fmla="*/ 2246 h 235257"/>
                  <a:gd name="connsiteX1" fmla="*/ 12380 w 35337"/>
                  <a:gd name="connsiteY1" fmla="*/ 53300 h 235257"/>
                  <a:gd name="connsiteX2" fmla="*/ 9189 w 35337"/>
                  <a:gd name="connsiteY2" fmla="*/ 112242 h 235257"/>
                  <a:gd name="connsiteX3" fmla="*/ 18053 w 35337"/>
                  <a:gd name="connsiteY3" fmla="*/ 175528 h 235257"/>
                  <a:gd name="connsiteX4" fmla="*/ 27182 w 35337"/>
                  <a:gd name="connsiteY4" fmla="*/ 206994 h 235257"/>
                  <a:gd name="connsiteX5" fmla="*/ 32855 w 35337"/>
                  <a:gd name="connsiteY5" fmla="*/ 222416 h 235257"/>
                  <a:gd name="connsiteX6" fmla="*/ 34362 w 35337"/>
                  <a:gd name="connsiteY6" fmla="*/ 234205 h 235257"/>
                  <a:gd name="connsiteX7" fmla="*/ 31880 w 35337"/>
                  <a:gd name="connsiteY7" fmla="*/ 235180 h 235257"/>
                  <a:gd name="connsiteX8" fmla="*/ 21244 w 35337"/>
                  <a:gd name="connsiteY8" fmla="*/ 216921 h 235257"/>
                  <a:gd name="connsiteX9" fmla="*/ 12824 w 35337"/>
                  <a:gd name="connsiteY9" fmla="*/ 190508 h 235257"/>
                  <a:gd name="connsiteX10" fmla="*/ 2719 w 35337"/>
                  <a:gd name="connsiteY10" fmla="*/ 139276 h 235257"/>
                  <a:gd name="connsiteX11" fmla="*/ 7062 w 35337"/>
                  <a:gd name="connsiteY11" fmla="*/ 40714 h 235257"/>
                  <a:gd name="connsiteX12" fmla="*/ 31348 w 35337"/>
                  <a:gd name="connsiteY12" fmla="*/ 207 h 235257"/>
                  <a:gd name="connsiteX13" fmla="*/ 33387 w 35337"/>
                  <a:gd name="connsiteY13" fmla="*/ 2246 h 235257"/>
                  <a:gd name="connsiteX14" fmla="*/ 33387 w 35337"/>
                  <a:gd name="connsiteY14" fmla="*/ 2246 h 235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337" h="235257">
                    <a:moveTo>
                      <a:pt x="33387" y="2246"/>
                    </a:moveTo>
                    <a:cubicBezTo>
                      <a:pt x="23637" y="18377"/>
                      <a:pt x="15926" y="34420"/>
                      <a:pt x="12380" y="53300"/>
                    </a:cubicBezTo>
                    <a:cubicBezTo>
                      <a:pt x="8835" y="72534"/>
                      <a:pt x="8392" y="92565"/>
                      <a:pt x="9189" y="112242"/>
                    </a:cubicBezTo>
                    <a:cubicBezTo>
                      <a:pt x="10076" y="133426"/>
                      <a:pt x="13089" y="154699"/>
                      <a:pt x="18053" y="175528"/>
                    </a:cubicBezTo>
                    <a:cubicBezTo>
                      <a:pt x="20623" y="186165"/>
                      <a:pt x="23637" y="196623"/>
                      <a:pt x="27182" y="206994"/>
                    </a:cubicBezTo>
                    <a:cubicBezTo>
                      <a:pt x="28955" y="212135"/>
                      <a:pt x="30817" y="217276"/>
                      <a:pt x="32855" y="222416"/>
                    </a:cubicBezTo>
                    <a:cubicBezTo>
                      <a:pt x="34362" y="226316"/>
                      <a:pt x="36667" y="230394"/>
                      <a:pt x="34362" y="234205"/>
                    </a:cubicBezTo>
                    <a:cubicBezTo>
                      <a:pt x="33919" y="235003"/>
                      <a:pt x="32855" y="235446"/>
                      <a:pt x="31880" y="235180"/>
                    </a:cubicBezTo>
                    <a:cubicBezTo>
                      <a:pt x="25498" y="233319"/>
                      <a:pt x="23282" y="222416"/>
                      <a:pt x="21244" y="216921"/>
                    </a:cubicBezTo>
                    <a:cubicBezTo>
                      <a:pt x="18053" y="208235"/>
                      <a:pt x="15305" y="199460"/>
                      <a:pt x="12824" y="190508"/>
                    </a:cubicBezTo>
                    <a:cubicBezTo>
                      <a:pt x="8214" y="173667"/>
                      <a:pt x="4846" y="156560"/>
                      <a:pt x="2719" y="139276"/>
                    </a:cubicBezTo>
                    <a:cubicBezTo>
                      <a:pt x="-1181" y="106747"/>
                      <a:pt x="-1801" y="72002"/>
                      <a:pt x="7062" y="40714"/>
                    </a:cubicBezTo>
                    <a:cubicBezTo>
                      <a:pt x="11317" y="25468"/>
                      <a:pt x="18496" y="9780"/>
                      <a:pt x="31348" y="207"/>
                    </a:cubicBezTo>
                    <a:cubicBezTo>
                      <a:pt x="32589" y="-591"/>
                      <a:pt x="34096" y="1093"/>
                      <a:pt x="33387" y="2246"/>
                    </a:cubicBezTo>
                    <a:lnTo>
                      <a:pt x="33387" y="224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5" name="任意多边形: 形状 674"/>
              <p:cNvSpPr/>
              <p:nvPr>
                <p:custDataLst>
                  <p:tags r:id="rId410"/>
                </p:custDataLst>
              </p:nvPr>
            </p:nvSpPr>
            <p:spPr>
              <a:xfrm>
                <a:off x="9755249" y="1882570"/>
                <a:ext cx="23976" cy="155491"/>
              </a:xfrm>
              <a:custGeom>
                <a:avLst/>
                <a:gdLst>
                  <a:gd name="connsiteX0" fmla="*/ 23025 w 23976"/>
                  <a:gd name="connsiteY0" fmla="*/ 5407 h 155491"/>
                  <a:gd name="connsiteX1" fmla="*/ 19036 w 23976"/>
                  <a:gd name="connsiteY1" fmla="*/ 13295 h 155491"/>
                  <a:gd name="connsiteX2" fmla="*/ 16288 w 23976"/>
                  <a:gd name="connsiteY2" fmla="*/ 22513 h 155491"/>
                  <a:gd name="connsiteX3" fmla="*/ 12743 w 23976"/>
                  <a:gd name="connsiteY3" fmla="*/ 41659 h 155491"/>
                  <a:gd name="connsiteX4" fmla="*/ 10350 w 23976"/>
                  <a:gd name="connsiteY4" fmla="*/ 80215 h 155491"/>
                  <a:gd name="connsiteX5" fmla="*/ 11857 w 23976"/>
                  <a:gd name="connsiteY5" fmla="*/ 117176 h 155491"/>
                  <a:gd name="connsiteX6" fmla="*/ 16377 w 23976"/>
                  <a:gd name="connsiteY6" fmla="*/ 135081 h 155491"/>
                  <a:gd name="connsiteX7" fmla="*/ 23025 w 23976"/>
                  <a:gd name="connsiteY7" fmla="*/ 151478 h 155491"/>
                  <a:gd name="connsiteX8" fmla="*/ 16820 w 23976"/>
                  <a:gd name="connsiteY8" fmla="*/ 154935 h 155491"/>
                  <a:gd name="connsiteX9" fmla="*/ 6007 w 23976"/>
                  <a:gd name="connsiteY9" fmla="*/ 135878 h 155491"/>
                  <a:gd name="connsiteX10" fmla="*/ 1132 w 23976"/>
                  <a:gd name="connsiteY10" fmla="*/ 112833 h 155491"/>
                  <a:gd name="connsiteX11" fmla="*/ 954 w 23976"/>
                  <a:gd name="connsiteY11" fmla="*/ 63729 h 155491"/>
                  <a:gd name="connsiteX12" fmla="*/ 8843 w 23976"/>
                  <a:gd name="connsiteY12" fmla="*/ 14359 h 155491"/>
                  <a:gd name="connsiteX13" fmla="*/ 19656 w 23976"/>
                  <a:gd name="connsiteY13" fmla="*/ 0 h 155491"/>
                  <a:gd name="connsiteX14" fmla="*/ 23379 w 23976"/>
                  <a:gd name="connsiteY14" fmla="*/ 5407 h 155491"/>
                  <a:gd name="connsiteX15" fmla="*/ 23025 w 23976"/>
                  <a:gd name="connsiteY15" fmla="*/ 5407 h 155491"/>
                  <a:gd name="connsiteX16" fmla="*/ 23025 w 23976"/>
                  <a:gd name="connsiteY16" fmla="*/ 5407 h 15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976" h="155491">
                    <a:moveTo>
                      <a:pt x="23025" y="5407"/>
                    </a:moveTo>
                    <a:cubicBezTo>
                      <a:pt x="21163" y="4166"/>
                      <a:pt x="19302" y="12498"/>
                      <a:pt x="19036" y="13295"/>
                    </a:cubicBezTo>
                    <a:cubicBezTo>
                      <a:pt x="18061" y="16398"/>
                      <a:pt x="17086" y="19411"/>
                      <a:pt x="16288" y="22513"/>
                    </a:cubicBezTo>
                    <a:cubicBezTo>
                      <a:pt x="14693" y="28807"/>
                      <a:pt x="13541" y="35188"/>
                      <a:pt x="12743" y="41659"/>
                    </a:cubicBezTo>
                    <a:cubicBezTo>
                      <a:pt x="11148" y="54422"/>
                      <a:pt x="10704" y="67363"/>
                      <a:pt x="10350" y="80215"/>
                    </a:cubicBezTo>
                    <a:cubicBezTo>
                      <a:pt x="9995" y="92535"/>
                      <a:pt x="9995" y="104944"/>
                      <a:pt x="11857" y="117176"/>
                    </a:cubicBezTo>
                    <a:cubicBezTo>
                      <a:pt x="12832" y="123203"/>
                      <a:pt x="14338" y="129231"/>
                      <a:pt x="16377" y="135081"/>
                    </a:cubicBezTo>
                    <a:cubicBezTo>
                      <a:pt x="18327" y="140399"/>
                      <a:pt x="22936" y="145894"/>
                      <a:pt x="23025" y="151478"/>
                    </a:cubicBezTo>
                    <a:cubicBezTo>
                      <a:pt x="23113" y="154758"/>
                      <a:pt x="19656" y="156442"/>
                      <a:pt x="16820" y="154935"/>
                    </a:cubicBezTo>
                    <a:cubicBezTo>
                      <a:pt x="10793" y="151744"/>
                      <a:pt x="8045" y="141905"/>
                      <a:pt x="6007" y="135878"/>
                    </a:cubicBezTo>
                    <a:cubicBezTo>
                      <a:pt x="3436" y="128344"/>
                      <a:pt x="2018" y="120633"/>
                      <a:pt x="1132" y="112833"/>
                    </a:cubicBezTo>
                    <a:cubicBezTo>
                      <a:pt x="-730" y="96435"/>
                      <a:pt x="68" y="79949"/>
                      <a:pt x="954" y="63729"/>
                    </a:cubicBezTo>
                    <a:cubicBezTo>
                      <a:pt x="1841" y="47065"/>
                      <a:pt x="3436" y="30047"/>
                      <a:pt x="8843" y="14359"/>
                    </a:cubicBezTo>
                    <a:cubicBezTo>
                      <a:pt x="10438" y="9750"/>
                      <a:pt x="13186" y="0"/>
                      <a:pt x="19656" y="0"/>
                    </a:cubicBezTo>
                    <a:cubicBezTo>
                      <a:pt x="22404" y="0"/>
                      <a:pt x="25241" y="3102"/>
                      <a:pt x="23379" y="5407"/>
                    </a:cubicBezTo>
                    <a:cubicBezTo>
                      <a:pt x="23291" y="5495"/>
                      <a:pt x="23113" y="5495"/>
                      <a:pt x="23025" y="5407"/>
                    </a:cubicBezTo>
                    <a:lnTo>
                      <a:pt x="23025" y="540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6" name="任意多边形: 形状 675"/>
              <p:cNvSpPr/>
              <p:nvPr>
                <p:custDataLst>
                  <p:tags r:id="rId411"/>
                </p:custDataLst>
              </p:nvPr>
            </p:nvSpPr>
            <p:spPr>
              <a:xfrm>
                <a:off x="9630977" y="1927597"/>
                <a:ext cx="128750" cy="8863"/>
              </a:xfrm>
              <a:custGeom>
                <a:avLst/>
                <a:gdLst>
                  <a:gd name="connsiteX0" fmla="*/ 782 w 128750"/>
                  <a:gd name="connsiteY0" fmla="*/ 3457 h 8863"/>
                  <a:gd name="connsiteX1" fmla="*/ 61586 w 128750"/>
                  <a:gd name="connsiteY1" fmla="*/ 1064 h 8863"/>
                  <a:gd name="connsiteX2" fmla="*/ 124340 w 128750"/>
                  <a:gd name="connsiteY2" fmla="*/ 0 h 8863"/>
                  <a:gd name="connsiteX3" fmla="*/ 124517 w 128750"/>
                  <a:gd name="connsiteY3" fmla="*/ 8864 h 8863"/>
                  <a:gd name="connsiteX4" fmla="*/ 62827 w 128750"/>
                  <a:gd name="connsiteY4" fmla="*/ 7889 h 8863"/>
                  <a:gd name="connsiteX5" fmla="*/ 1137 w 128750"/>
                  <a:gd name="connsiteY5" fmla="*/ 5495 h 8863"/>
                  <a:gd name="connsiteX6" fmla="*/ 782 w 128750"/>
                  <a:gd name="connsiteY6" fmla="*/ 3457 h 8863"/>
                  <a:gd name="connsiteX7" fmla="*/ 782 w 128750"/>
                  <a:gd name="connsiteY7" fmla="*/ 3457 h 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750" h="8863">
                    <a:moveTo>
                      <a:pt x="782" y="3457"/>
                    </a:moveTo>
                    <a:cubicBezTo>
                      <a:pt x="20902" y="975"/>
                      <a:pt x="41200" y="1418"/>
                      <a:pt x="61586" y="1064"/>
                    </a:cubicBezTo>
                    <a:cubicBezTo>
                      <a:pt x="82504" y="709"/>
                      <a:pt x="103422" y="89"/>
                      <a:pt x="124340" y="0"/>
                    </a:cubicBezTo>
                    <a:cubicBezTo>
                      <a:pt x="130101" y="0"/>
                      <a:pt x="130279" y="8864"/>
                      <a:pt x="124517" y="8864"/>
                    </a:cubicBezTo>
                    <a:cubicBezTo>
                      <a:pt x="103954" y="8775"/>
                      <a:pt x="83390" y="8243"/>
                      <a:pt x="62827" y="7889"/>
                    </a:cubicBezTo>
                    <a:cubicBezTo>
                      <a:pt x="42175" y="7534"/>
                      <a:pt x="21700" y="7977"/>
                      <a:pt x="1137" y="5495"/>
                    </a:cubicBezTo>
                    <a:cubicBezTo>
                      <a:pt x="-15" y="5407"/>
                      <a:pt x="-547" y="3634"/>
                      <a:pt x="782" y="3457"/>
                    </a:cubicBezTo>
                    <a:lnTo>
                      <a:pt x="782" y="345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7" name="任意多边形: 形状 676"/>
              <p:cNvSpPr/>
              <p:nvPr>
                <p:custDataLst>
                  <p:tags r:id="rId412"/>
                </p:custDataLst>
              </p:nvPr>
            </p:nvSpPr>
            <p:spPr>
              <a:xfrm>
                <a:off x="9353309" y="1980949"/>
                <a:ext cx="242309" cy="20572"/>
              </a:xfrm>
              <a:custGeom>
                <a:avLst/>
                <a:gdLst>
                  <a:gd name="connsiteX0" fmla="*/ 488 w 242309"/>
                  <a:gd name="connsiteY0" fmla="*/ 5945 h 20572"/>
                  <a:gd name="connsiteX1" fmla="*/ 58456 w 242309"/>
                  <a:gd name="connsiteY1" fmla="*/ 7 h 20572"/>
                  <a:gd name="connsiteX2" fmla="*/ 117753 w 242309"/>
                  <a:gd name="connsiteY2" fmla="*/ 2843 h 20572"/>
                  <a:gd name="connsiteX3" fmla="*/ 237766 w 242309"/>
                  <a:gd name="connsiteY3" fmla="*/ 11441 h 20572"/>
                  <a:gd name="connsiteX4" fmla="*/ 237943 w 242309"/>
                  <a:gd name="connsiteY4" fmla="*/ 20570 h 20572"/>
                  <a:gd name="connsiteX5" fmla="*/ 118994 w 242309"/>
                  <a:gd name="connsiteY5" fmla="*/ 12061 h 20572"/>
                  <a:gd name="connsiteX6" fmla="*/ 60761 w 242309"/>
                  <a:gd name="connsiteY6" fmla="*/ 8516 h 20572"/>
                  <a:gd name="connsiteX7" fmla="*/ 666 w 242309"/>
                  <a:gd name="connsiteY7" fmla="*/ 7186 h 20572"/>
                  <a:gd name="connsiteX8" fmla="*/ 488 w 242309"/>
                  <a:gd name="connsiteY8" fmla="*/ 5945 h 20572"/>
                  <a:gd name="connsiteX9" fmla="*/ 488 w 242309"/>
                  <a:gd name="connsiteY9" fmla="*/ 5945 h 2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309" h="20572">
                    <a:moveTo>
                      <a:pt x="488" y="5945"/>
                    </a:moveTo>
                    <a:cubicBezTo>
                      <a:pt x="19811" y="3286"/>
                      <a:pt x="38779" y="-171"/>
                      <a:pt x="58456" y="7"/>
                    </a:cubicBezTo>
                    <a:cubicBezTo>
                      <a:pt x="78222" y="184"/>
                      <a:pt x="97987" y="1336"/>
                      <a:pt x="117753" y="2843"/>
                    </a:cubicBezTo>
                    <a:cubicBezTo>
                      <a:pt x="157728" y="5945"/>
                      <a:pt x="197702" y="10554"/>
                      <a:pt x="237766" y="11441"/>
                    </a:cubicBezTo>
                    <a:cubicBezTo>
                      <a:pt x="243704" y="11618"/>
                      <a:pt x="243882" y="20747"/>
                      <a:pt x="237943" y="20570"/>
                    </a:cubicBezTo>
                    <a:cubicBezTo>
                      <a:pt x="198234" y="19684"/>
                      <a:pt x="158614" y="15340"/>
                      <a:pt x="118994" y="12061"/>
                    </a:cubicBezTo>
                    <a:cubicBezTo>
                      <a:pt x="99583" y="10466"/>
                      <a:pt x="80172" y="9047"/>
                      <a:pt x="60761" y="8516"/>
                    </a:cubicBezTo>
                    <a:cubicBezTo>
                      <a:pt x="40729" y="7984"/>
                      <a:pt x="20609" y="5768"/>
                      <a:pt x="666" y="7186"/>
                    </a:cubicBezTo>
                    <a:cubicBezTo>
                      <a:pt x="-43" y="7363"/>
                      <a:pt x="-309" y="6034"/>
                      <a:pt x="488" y="5945"/>
                    </a:cubicBezTo>
                    <a:lnTo>
                      <a:pt x="488" y="594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78" name="任意多边形: 形状 677"/>
              <p:cNvSpPr/>
              <p:nvPr>
                <p:custDataLst>
                  <p:tags r:id="rId413"/>
                </p:custDataLst>
              </p:nvPr>
            </p:nvSpPr>
            <p:spPr>
              <a:xfrm>
                <a:off x="9704787" y="1989624"/>
                <a:ext cx="58897" cy="11584"/>
              </a:xfrm>
              <a:custGeom>
                <a:avLst/>
                <a:gdLst>
                  <a:gd name="connsiteX0" fmla="*/ 185 w 58897"/>
                  <a:gd name="connsiteY0" fmla="*/ 18 h 11584"/>
                  <a:gd name="connsiteX1" fmla="*/ 28549 w 58897"/>
                  <a:gd name="connsiteY1" fmla="*/ 1968 h 11584"/>
                  <a:gd name="connsiteX2" fmla="*/ 35639 w 58897"/>
                  <a:gd name="connsiteY2" fmla="*/ 1702 h 11584"/>
                  <a:gd name="connsiteX3" fmla="*/ 42642 w 58897"/>
                  <a:gd name="connsiteY3" fmla="*/ 1170 h 11584"/>
                  <a:gd name="connsiteX4" fmla="*/ 56646 w 58897"/>
                  <a:gd name="connsiteY4" fmla="*/ 3829 h 11584"/>
                  <a:gd name="connsiteX5" fmla="*/ 53544 w 58897"/>
                  <a:gd name="connsiteY5" fmla="*/ 11452 h 11584"/>
                  <a:gd name="connsiteX6" fmla="*/ 40071 w 58897"/>
                  <a:gd name="connsiteY6" fmla="*/ 8438 h 11584"/>
                  <a:gd name="connsiteX7" fmla="*/ 25624 w 58897"/>
                  <a:gd name="connsiteY7" fmla="*/ 7552 h 11584"/>
                  <a:gd name="connsiteX8" fmla="*/ 97 w 58897"/>
                  <a:gd name="connsiteY8" fmla="*/ 284 h 11584"/>
                  <a:gd name="connsiteX9" fmla="*/ 185 w 58897"/>
                  <a:gd name="connsiteY9" fmla="*/ 18 h 11584"/>
                  <a:gd name="connsiteX10" fmla="*/ 185 w 58897"/>
                  <a:gd name="connsiteY10" fmla="*/ 18 h 11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97" h="11584">
                    <a:moveTo>
                      <a:pt x="185" y="18"/>
                    </a:moveTo>
                    <a:cubicBezTo>
                      <a:pt x="9226" y="4450"/>
                      <a:pt x="19153" y="2766"/>
                      <a:pt x="28549" y="1968"/>
                    </a:cubicBezTo>
                    <a:cubicBezTo>
                      <a:pt x="30853" y="1791"/>
                      <a:pt x="33246" y="1702"/>
                      <a:pt x="35639" y="1702"/>
                    </a:cubicBezTo>
                    <a:cubicBezTo>
                      <a:pt x="38033" y="1613"/>
                      <a:pt x="40249" y="1170"/>
                      <a:pt x="42642" y="1170"/>
                    </a:cubicBezTo>
                    <a:cubicBezTo>
                      <a:pt x="47428" y="1081"/>
                      <a:pt x="52214" y="1879"/>
                      <a:pt x="56646" y="3829"/>
                    </a:cubicBezTo>
                    <a:cubicBezTo>
                      <a:pt x="61255" y="5956"/>
                      <a:pt x="58064" y="12604"/>
                      <a:pt x="53544" y="11452"/>
                    </a:cubicBezTo>
                    <a:cubicBezTo>
                      <a:pt x="49023" y="10300"/>
                      <a:pt x="44592" y="9325"/>
                      <a:pt x="40071" y="8438"/>
                    </a:cubicBezTo>
                    <a:cubicBezTo>
                      <a:pt x="35285" y="7552"/>
                      <a:pt x="30499" y="7906"/>
                      <a:pt x="25624" y="7552"/>
                    </a:cubicBezTo>
                    <a:cubicBezTo>
                      <a:pt x="16583" y="6931"/>
                      <a:pt x="7897" y="5159"/>
                      <a:pt x="97" y="284"/>
                    </a:cubicBezTo>
                    <a:cubicBezTo>
                      <a:pt x="-81" y="195"/>
                      <a:pt x="8" y="-71"/>
                      <a:pt x="185" y="18"/>
                    </a:cubicBezTo>
                    <a:lnTo>
                      <a:pt x="185" y="18"/>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79" name="图形 232"/>
            <p:cNvGrpSpPr/>
            <p:nvPr/>
          </p:nvGrpSpPr>
          <p:grpSpPr>
            <a:xfrm>
              <a:off x="9859109" y="4143912"/>
              <a:ext cx="720074" cy="1575225"/>
              <a:chOff x="9859109" y="4143912"/>
              <a:chExt cx="720074" cy="1575225"/>
            </a:xfrm>
          </p:grpSpPr>
          <p:sp>
            <p:nvSpPr>
              <p:cNvPr id="680" name="任意多边形: 形状 679"/>
              <p:cNvSpPr/>
              <p:nvPr>
                <p:custDataLst>
                  <p:tags r:id="rId414"/>
                </p:custDataLst>
              </p:nvPr>
            </p:nvSpPr>
            <p:spPr>
              <a:xfrm>
                <a:off x="9859109" y="4147999"/>
                <a:ext cx="716706" cy="1566374"/>
              </a:xfrm>
              <a:custGeom>
                <a:avLst/>
                <a:gdLst>
                  <a:gd name="connsiteX0" fmla="*/ 0 w 716706"/>
                  <a:gd name="connsiteY0" fmla="*/ 64711 h 1566374"/>
                  <a:gd name="connsiteX1" fmla="*/ 64527 w 716706"/>
                  <a:gd name="connsiteY1" fmla="*/ 29966 h 1566374"/>
                  <a:gd name="connsiteX2" fmla="*/ 117974 w 716706"/>
                  <a:gd name="connsiteY2" fmla="*/ 8960 h 1566374"/>
                  <a:gd name="connsiteX3" fmla="*/ 240025 w 716706"/>
                  <a:gd name="connsiteY3" fmla="*/ 362 h 1566374"/>
                  <a:gd name="connsiteX4" fmla="*/ 716707 w 716706"/>
                  <a:gd name="connsiteY4" fmla="*/ 1486425 h 1566374"/>
                  <a:gd name="connsiteX5" fmla="*/ 630021 w 716706"/>
                  <a:gd name="connsiteY5" fmla="*/ 1530566 h 1566374"/>
                  <a:gd name="connsiteX6" fmla="*/ 556986 w 716706"/>
                  <a:gd name="connsiteY6" fmla="*/ 1558486 h 1566374"/>
                  <a:gd name="connsiteX7" fmla="*/ 497334 w 716706"/>
                  <a:gd name="connsiteY7" fmla="*/ 1566374 h 1566374"/>
                  <a:gd name="connsiteX8" fmla="*/ 0 w 716706"/>
                  <a:gd name="connsiteY8" fmla="*/ 64711 h 1566374"/>
                  <a:gd name="connsiteX9" fmla="*/ 0 w 716706"/>
                  <a:gd name="connsiteY9" fmla="*/ 64711 h 1566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6706" h="1566374">
                    <a:moveTo>
                      <a:pt x="0" y="64711"/>
                    </a:moveTo>
                    <a:cubicBezTo>
                      <a:pt x="0" y="64711"/>
                      <a:pt x="28895" y="54784"/>
                      <a:pt x="64527" y="29966"/>
                    </a:cubicBezTo>
                    <a:cubicBezTo>
                      <a:pt x="78088" y="20482"/>
                      <a:pt x="96524" y="13746"/>
                      <a:pt x="117974" y="8960"/>
                    </a:cubicBezTo>
                    <a:cubicBezTo>
                      <a:pt x="152719" y="1248"/>
                      <a:pt x="195619" y="-968"/>
                      <a:pt x="240025" y="362"/>
                    </a:cubicBezTo>
                    <a:lnTo>
                      <a:pt x="716707" y="1486425"/>
                    </a:lnTo>
                    <a:cubicBezTo>
                      <a:pt x="716707" y="1486425"/>
                      <a:pt x="676467" y="1498302"/>
                      <a:pt x="630021" y="1530566"/>
                    </a:cubicBezTo>
                    <a:cubicBezTo>
                      <a:pt x="609724" y="1544659"/>
                      <a:pt x="581892" y="1553257"/>
                      <a:pt x="556986" y="1558486"/>
                    </a:cubicBezTo>
                    <a:cubicBezTo>
                      <a:pt x="524723" y="1565311"/>
                      <a:pt x="497334" y="1566374"/>
                      <a:pt x="497334" y="1566374"/>
                    </a:cubicBezTo>
                    <a:lnTo>
                      <a:pt x="0" y="64711"/>
                    </a:lnTo>
                    <a:lnTo>
                      <a:pt x="0" y="64711"/>
                    </a:ln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1" name="任意多边形: 形状 680"/>
              <p:cNvSpPr/>
              <p:nvPr>
                <p:custDataLst>
                  <p:tags r:id="rId415"/>
                </p:custDataLst>
              </p:nvPr>
            </p:nvSpPr>
            <p:spPr>
              <a:xfrm>
                <a:off x="9941452" y="4403958"/>
                <a:ext cx="284342" cy="213905"/>
              </a:xfrm>
              <a:custGeom>
                <a:avLst/>
                <a:gdLst>
                  <a:gd name="connsiteX0" fmla="*/ 47597 w 284342"/>
                  <a:gd name="connsiteY0" fmla="*/ 213905 h 213905"/>
                  <a:gd name="connsiteX1" fmla="*/ 146958 w 284342"/>
                  <a:gd name="connsiteY1" fmla="*/ 172867 h 213905"/>
                  <a:gd name="connsiteX2" fmla="*/ 263513 w 284342"/>
                  <a:gd name="connsiteY2" fmla="*/ 140958 h 213905"/>
                  <a:gd name="connsiteX3" fmla="*/ 284343 w 284342"/>
                  <a:gd name="connsiteY3" fmla="*/ 139097 h 213905"/>
                  <a:gd name="connsiteX4" fmla="*/ 239936 w 284342"/>
                  <a:gd name="connsiteY4" fmla="*/ 648 h 213905"/>
                  <a:gd name="connsiteX5" fmla="*/ 31111 w 284342"/>
                  <a:gd name="connsiteY5" fmla="*/ 61807 h 213905"/>
                  <a:gd name="connsiteX6" fmla="*/ 0 w 284342"/>
                  <a:gd name="connsiteY6" fmla="*/ 77584 h 213905"/>
                  <a:gd name="connsiteX7" fmla="*/ 47597 w 284342"/>
                  <a:gd name="connsiteY7" fmla="*/ 213905 h 213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4342" h="213905">
                    <a:moveTo>
                      <a:pt x="47597" y="213905"/>
                    </a:moveTo>
                    <a:cubicBezTo>
                      <a:pt x="47597" y="213905"/>
                      <a:pt x="126926" y="177299"/>
                      <a:pt x="146958" y="172867"/>
                    </a:cubicBezTo>
                    <a:cubicBezTo>
                      <a:pt x="167078" y="168435"/>
                      <a:pt x="257929" y="142731"/>
                      <a:pt x="263513" y="140958"/>
                    </a:cubicBezTo>
                    <a:cubicBezTo>
                      <a:pt x="269097" y="139185"/>
                      <a:pt x="284343" y="139097"/>
                      <a:pt x="284343" y="139097"/>
                    </a:cubicBezTo>
                    <a:lnTo>
                      <a:pt x="239936" y="648"/>
                    </a:lnTo>
                    <a:cubicBezTo>
                      <a:pt x="193846" y="-7063"/>
                      <a:pt x="40329" y="56488"/>
                      <a:pt x="31111" y="61807"/>
                    </a:cubicBezTo>
                    <a:cubicBezTo>
                      <a:pt x="21893" y="67125"/>
                      <a:pt x="0" y="77584"/>
                      <a:pt x="0" y="77584"/>
                    </a:cubicBezTo>
                    <a:lnTo>
                      <a:pt x="47597" y="213905"/>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2" name="任意多边形: 形状 681"/>
              <p:cNvSpPr/>
              <p:nvPr>
                <p:custDataLst>
                  <p:tags r:id="rId416"/>
                </p:custDataLst>
              </p:nvPr>
            </p:nvSpPr>
            <p:spPr>
              <a:xfrm>
                <a:off x="10317000" y="5399983"/>
                <a:ext cx="182855" cy="203507"/>
              </a:xfrm>
              <a:custGeom>
                <a:avLst/>
                <a:gdLst>
                  <a:gd name="connsiteX0" fmla="*/ 131624 w 182855"/>
                  <a:gd name="connsiteY0" fmla="*/ 0 h 203507"/>
                  <a:gd name="connsiteX1" fmla="*/ 0 w 182855"/>
                  <a:gd name="connsiteY1" fmla="*/ 50877 h 203507"/>
                  <a:gd name="connsiteX2" fmla="*/ 48927 w 182855"/>
                  <a:gd name="connsiteY2" fmla="*/ 203507 h 203507"/>
                  <a:gd name="connsiteX3" fmla="*/ 147489 w 182855"/>
                  <a:gd name="connsiteY3" fmla="*/ 174346 h 203507"/>
                  <a:gd name="connsiteX4" fmla="*/ 182855 w 182855"/>
                  <a:gd name="connsiteY4" fmla="*/ 152099 h 203507"/>
                  <a:gd name="connsiteX5" fmla="*/ 131624 w 182855"/>
                  <a:gd name="connsiteY5" fmla="*/ 0 h 203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55" h="203507">
                    <a:moveTo>
                      <a:pt x="131624" y="0"/>
                    </a:moveTo>
                    <a:lnTo>
                      <a:pt x="0" y="50877"/>
                    </a:lnTo>
                    <a:lnTo>
                      <a:pt x="48927" y="203507"/>
                    </a:lnTo>
                    <a:cubicBezTo>
                      <a:pt x="48927" y="203507"/>
                      <a:pt x="146869" y="175410"/>
                      <a:pt x="147489" y="174346"/>
                    </a:cubicBezTo>
                    <a:cubicBezTo>
                      <a:pt x="148110" y="173282"/>
                      <a:pt x="182855" y="152099"/>
                      <a:pt x="182855" y="152099"/>
                    </a:cubicBezTo>
                    <a:lnTo>
                      <a:pt x="131624" y="0"/>
                    </a:lnTo>
                    <a:close/>
                  </a:path>
                </a:pathLst>
              </a:custGeom>
              <a:solidFill>
                <a:srgbClr val="42685C"/>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3" name="任意多边形: 形状 682"/>
              <p:cNvSpPr/>
              <p:nvPr>
                <p:custDataLst>
                  <p:tags r:id="rId417"/>
                </p:custDataLst>
              </p:nvPr>
            </p:nvSpPr>
            <p:spPr>
              <a:xfrm>
                <a:off x="9859109" y="4156958"/>
                <a:ext cx="583842" cy="1557414"/>
              </a:xfrm>
              <a:custGeom>
                <a:avLst/>
                <a:gdLst>
                  <a:gd name="connsiteX0" fmla="*/ 0 w 583842"/>
                  <a:gd name="connsiteY0" fmla="*/ 55752 h 1557414"/>
                  <a:gd name="connsiteX1" fmla="*/ 64527 w 583842"/>
                  <a:gd name="connsiteY1" fmla="*/ 21007 h 1557414"/>
                  <a:gd name="connsiteX2" fmla="*/ 117974 w 583842"/>
                  <a:gd name="connsiteY2" fmla="*/ 0 h 1557414"/>
                  <a:gd name="connsiteX3" fmla="*/ 583842 w 583842"/>
                  <a:gd name="connsiteY3" fmla="*/ 1536852 h 1557414"/>
                  <a:gd name="connsiteX4" fmla="*/ 556897 w 583842"/>
                  <a:gd name="connsiteY4" fmla="*/ 1549527 h 1557414"/>
                  <a:gd name="connsiteX5" fmla="*/ 497245 w 583842"/>
                  <a:gd name="connsiteY5" fmla="*/ 1557415 h 1557414"/>
                  <a:gd name="connsiteX6" fmla="*/ 0 w 583842"/>
                  <a:gd name="connsiteY6" fmla="*/ 55752 h 1557414"/>
                  <a:gd name="connsiteX7" fmla="*/ 0 w 583842"/>
                  <a:gd name="connsiteY7" fmla="*/ 55752 h 1557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3842" h="1557414">
                    <a:moveTo>
                      <a:pt x="0" y="55752"/>
                    </a:moveTo>
                    <a:cubicBezTo>
                      <a:pt x="0" y="55752"/>
                      <a:pt x="28895" y="45824"/>
                      <a:pt x="64527" y="21007"/>
                    </a:cubicBezTo>
                    <a:cubicBezTo>
                      <a:pt x="78088" y="11523"/>
                      <a:pt x="96524" y="4786"/>
                      <a:pt x="117974" y="0"/>
                    </a:cubicBezTo>
                    <a:cubicBezTo>
                      <a:pt x="70643" y="59474"/>
                      <a:pt x="552643" y="1543233"/>
                      <a:pt x="583842" y="1536852"/>
                    </a:cubicBezTo>
                    <a:lnTo>
                      <a:pt x="556897" y="1549527"/>
                    </a:lnTo>
                    <a:cubicBezTo>
                      <a:pt x="524634" y="1556351"/>
                      <a:pt x="497245" y="1557415"/>
                      <a:pt x="497245" y="1557415"/>
                    </a:cubicBezTo>
                    <a:lnTo>
                      <a:pt x="0" y="55752"/>
                    </a:lnTo>
                    <a:lnTo>
                      <a:pt x="0" y="55752"/>
                    </a:lnTo>
                    <a:close/>
                  </a:path>
                </a:pathLst>
              </a:custGeom>
              <a:solidFill>
                <a:srgbClr val="E2D1A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4" name="任意多边形: 形状 683"/>
              <p:cNvSpPr/>
              <p:nvPr>
                <p:custDataLst>
                  <p:tags r:id="rId418"/>
                </p:custDataLst>
              </p:nvPr>
            </p:nvSpPr>
            <p:spPr>
              <a:xfrm>
                <a:off x="9860668" y="4207344"/>
                <a:ext cx="494369" cy="1508692"/>
              </a:xfrm>
              <a:custGeom>
                <a:avLst/>
                <a:gdLst>
                  <a:gd name="connsiteX0" fmla="*/ 37 w 494369"/>
                  <a:gd name="connsiteY0" fmla="*/ 314 h 1508692"/>
                  <a:gd name="connsiteX1" fmla="*/ 93459 w 494369"/>
                  <a:gd name="connsiteY1" fmla="*/ 303980 h 1508692"/>
                  <a:gd name="connsiteX2" fmla="*/ 190692 w 494369"/>
                  <a:gd name="connsiteY2" fmla="*/ 606404 h 1508692"/>
                  <a:gd name="connsiteX3" fmla="*/ 387817 w 494369"/>
                  <a:gd name="connsiteY3" fmla="*/ 1194944 h 1508692"/>
                  <a:gd name="connsiteX4" fmla="*/ 487710 w 494369"/>
                  <a:gd name="connsiteY4" fmla="*/ 1501446 h 1508692"/>
                  <a:gd name="connsiteX5" fmla="*/ 493382 w 494369"/>
                  <a:gd name="connsiteY5" fmla="*/ 1499142 h 1508692"/>
                  <a:gd name="connsiteX6" fmla="*/ 405278 w 494369"/>
                  <a:gd name="connsiteY6" fmla="*/ 1227296 h 1508692"/>
                  <a:gd name="connsiteX7" fmla="*/ 309552 w 494369"/>
                  <a:gd name="connsiteY7" fmla="*/ 945790 h 1508692"/>
                  <a:gd name="connsiteX8" fmla="*/ 110033 w 494369"/>
                  <a:gd name="connsiteY8" fmla="*/ 340497 h 1508692"/>
                  <a:gd name="connsiteX9" fmla="*/ 125 w 494369"/>
                  <a:gd name="connsiteY9" fmla="*/ 226 h 1508692"/>
                  <a:gd name="connsiteX10" fmla="*/ 37 w 494369"/>
                  <a:gd name="connsiteY10" fmla="*/ 314 h 1508692"/>
                  <a:gd name="connsiteX11" fmla="*/ 37 w 494369"/>
                  <a:gd name="connsiteY11" fmla="*/ 314 h 1508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4369" h="1508692">
                    <a:moveTo>
                      <a:pt x="37" y="314"/>
                    </a:moveTo>
                    <a:cubicBezTo>
                      <a:pt x="29109" y="101714"/>
                      <a:pt x="61284" y="202935"/>
                      <a:pt x="93459" y="303980"/>
                    </a:cubicBezTo>
                    <a:cubicBezTo>
                      <a:pt x="125545" y="404847"/>
                      <a:pt x="157808" y="505803"/>
                      <a:pt x="190692" y="606404"/>
                    </a:cubicBezTo>
                    <a:cubicBezTo>
                      <a:pt x="255041" y="803175"/>
                      <a:pt x="320986" y="999148"/>
                      <a:pt x="387817" y="1194944"/>
                    </a:cubicBezTo>
                    <a:cubicBezTo>
                      <a:pt x="422474" y="1296521"/>
                      <a:pt x="457130" y="1398629"/>
                      <a:pt x="487710" y="1501446"/>
                    </a:cubicBezTo>
                    <a:cubicBezTo>
                      <a:pt x="490989" y="1512526"/>
                      <a:pt x="496662" y="1510221"/>
                      <a:pt x="493382" y="1499142"/>
                    </a:cubicBezTo>
                    <a:cubicBezTo>
                      <a:pt x="466260" y="1408024"/>
                      <a:pt x="435946" y="1317438"/>
                      <a:pt x="405278" y="1227296"/>
                    </a:cubicBezTo>
                    <a:cubicBezTo>
                      <a:pt x="373370" y="1133431"/>
                      <a:pt x="341195" y="1039743"/>
                      <a:pt x="309552" y="945790"/>
                    </a:cubicBezTo>
                    <a:cubicBezTo>
                      <a:pt x="241834" y="744587"/>
                      <a:pt x="175003" y="542675"/>
                      <a:pt x="110033" y="340497"/>
                    </a:cubicBezTo>
                    <a:cubicBezTo>
                      <a:pt x="73604" y="227044"/>
                      <a:pt x="38150" y="113147"/>
                      <a:pt x="125" y="226"/>
                    </a:cubicBezTo>
                    <a:cubicBezTo>
                      <a:pt x="37" y="-129"/>
                      <a:pt x="-52" y="-40"/>
                      <a:pt x="37" y="314"/>
                    </a:cubicBezTo>
                    <a:lnTo>
                      <a:pt x="37" y="3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5" name="任意多边形: 形状 684"/>
              <p:cNvSpPr/>
              <p:nvPr>
                <p:custDataLst>
                  <p:tags r:id="rId419"/>
                </p:custDataLst>
              </p:nvPr>
            </p:nvSpPr>
            <p:spPr>
              <a:xfrm>
                <a:off x="9860986" y="4143912"/>
                <a:ext cx="240965" cy="67468"/>
              </a:xfrm>
              <a:custGeom>
                <a:avLst/>
                <a:gdLst>
                  <a:gd name="connsiteX0" fmla="*/ 251 w 240965"/>
                  <a:gd name="connsiteY0" fmla="*/ 67469 h 67468"/>
                  <a:gd name="connsiteX1" fmla="*/ 20814 w 240965"/>
                  <a:gd name="connsiteY1" fmla="*/ 58428 h 67468"/>
                  <a:gd name="connsiteX2" fmla="*/ 42530 w 240965"/>
                  <a:gd name="connsiteY2" fmla="*/ 46994 h 67468"/>
                  <a:gd name="connsiteX3" fmla="*/ 88443 w 240965"/>
                  <a:gd name="connsiteY3" fmla="*/ 28026 h 67468"/>
                  <a:gd name="connsiteX4" fmla="*/ 184701 w 240965"/>
                  <a:gd name="connsiteY4" fmla="*/ 8260 h 67468"/>
                  <a:gd name="connsiteX5" fmla="*/ 212001 w 240965"/>
                  <a:gd name="connsiteY5" fmla="*/ 7196 h 67468"/>
                  <a:gd name="connsiteX6" fmla="*/ 226005 w 240965"/>
                  <a:gd name="connsiteY6" fmla="*/ 7374 h 67468"/>
                  <a:gd name="connsiteX7" fmla="*/ 239123 w 240965"/>
                  <a:gd name="connsiteY7" fmla="*/ 6931 h 67468"/>
                  <a:gd name="connsiteX8" fmla="*/ 239478 w 240965"/>
                  <a:gd name="connsiteY8" fmla="*/ 2055 h 67468"/>
                  <a:gd name="connsiteX9" fmla="*/ 228753 w 240965"/>
                  <a:gd name="connsiteY9" fmla="*/ 371 h 67468"/>
                  <a:gd name="connsiteX10" fmla="*/ 216344 w 240965"/>
                  <a:gd name="connsiteY10" fmla="*/ 17 h 67468"/>
                  <a:gd name="connsiteX11" fmla="*/ 190640 w 240965"/>
                  <a:gd name="connsiteY11" fmla="*/ 637 h 67468"/>
                  <a:gd name="connsiteX12" fmla="*/ 140206 w 240965"/>
                  <a:gd name="connsiteY12" fmla="*/ 7019 h 67468"/>
                  <a:gd name="connsiteX13" fmla="*/ 44834 w 240965"/>
                  <a:gd name="connsiteY13" fmla="*/ 38219 h 67468"/>
                  <a:gd name="connsiteX14" fmla="*/ 20371 w 240965"/>
                  <a:gd name="connsiteY14" fmla="*/ 50982 h 67468"/>
                  <a:gd name="connsiteX15" fmla="*/ 73 w 240965"/>
                  <a:gd name="connsiteY15" fmla="*/ 67025 h 67468"/>
                  <a:gd name="connsiteX16" fmla="*/ 251 w 240965"/>
                  <a:gd name="connsiteY16" fmla="*/ 67469 h 67468"/>
                  <a:gd name="connsiteX17" fmla="*/ 251 w 240965"/>
                  <a:gd name="connsiteY17" fmla="*/ 67469 h 67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0965" h="67468">
                    <a:moveTo>
                      <a:pt x="251" y="67469"/>
                    </a:moveTo>
                    <a:cubicBezTo>
                      <a:pt x="7785" y="66228"/>
                      <a:pt x="14255" y="62150"/>
                      <a:pt x="20814" y="58428"/>
                    </a:cubicBezTo>
                    <a:cubicBezTo>
                      <a:pt x="27905" y="54439"/>
                      <a:pt x="35173" y="50628"/>
                      <a:pt x="42530" y="46994"/>
                    </a:cubicBezTo>
                    <a:cubicBezTo>
                      <a:pt x="57421" y="39726"/>
                      <a:pt x="72754" y="33433"/>
                      <a:pt x="88443" y="28026"/>
                    </a:cubicBezTo>
                    <a:cubicBezTo>
                      <a:pt x="119554" y="17390"/>
                      <a:pt x="151995" y="10742"/>
                      <a:pt x="184701" y="8260"/>
                    </a:cubicBezTo>
                    <a:cubicBezTo>
                      <a:pt x="193831" y="7551"/>
                      <a:pt x="202872" y="7196"/>
                      <a:pt x="212001" y="7196"/>
                    </a:cubicBezTo>
                    <a:cubicBezTo>
                      <a:pt x="216699" y="7196"/>
                      <a:pt x="221396" y="7285"/>
                      <a:pt x="226005" y="7374"/>
                    </a:cubicBezTo>
                    <a:cubicBezTo>
                      <a:pt x="230437" y="7551"/>
                      <a:pt x="234869" y="8526"/>
                      <a:pt x="239123" y="6931"/>
                    </a:cubicBezTo>
                    <a:cubicBezTo>
                      <a:pt x="241517" y="6044"/>
                      <a:pt x="241517" y="3208"/>
                      <a:pt x="239478" y="2055"/>
                    </a:cubicBezTo>
                    <a:cubicBezTo>
                      <a:pt x="236198" y="194"/>
                      <a:pt x="232565" y="549"/>
                      <a:pt x="228753" y="371"/>
                    </a:cubicBezTo>
                    <a:cubicBezTo>
                      <a:pt x="224587" y="194"/>
                      <a:pt x="220421" y="105"/>
                      <a:pt x="216344" y="17"/>
                    </a:cubicBezTo>
                    <a:cubicBezTo>
                      <a:pt x="207746" y="-72"/>
                      <a:pt x="199149" y="194"/>
                      <a:pt x="190640" y="637"/>
                    </a:cubicBezTo>
                    <a:cubicBezTo>
                      <a:pt x="173710" y="1612"/>
                      <a:pt x="156870" y="3740"/>
                      <a:pt x="140206" y="7019"/>
                    </a:cubicBezTo>
                    <a:cubicBezTo>
                      <a:pt x="107234" y="13401"/>
                      <a:pt x="75148" y="23771"/>
                      <a:pt x="44834" y="38219"/>
                    </a:cubicBezTo>
                    <a:cubicBezTo>
                      <a:pt x="36502" y="42207"/>
                      <a:pt x="28348" y="46373"/>
                      <a:pt x="20371" y="50982"/>
                    </a:cubicBezTo>
                    <a:cubicBezTo>
                      <a:pt x="12925" y="55326"/>
                      <a:pt x="4682" y="59669"/>
                      <a:pt x="73" y="67025"/>
                    </a:cubicBezTo>
                    <a:cubicBezTo>
                      <a:pt x="-104" y="67291"/>
                      <a:pt x="73" y="67469"/>
                      <a:pt x="251" y="67469"/>
                    </a:cubicBezTo>
                    <a:lnTo>
                      <a:pt x="251" y="6746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6" name="任意多边形: 形状 685"/>
              <p:cNvSpPr/>
              <p:nvPr>
                <p:custDataLst>
                  <p:tags r:id="rId420"/>
                </p:custDataLst>
              </p:nvPr>
            </p:nvSpPr>
            <p:spPr>
              <a:xfrm>
                <a:off x="10097120" y="4145233"/>
                <a:ext cx="482064" cy="1492508"/>
              </a:xfrm>
              <a:custGeom>
                <a:avLst/>
                <a:gdLst>
                  <a:gd name="connsiteX0" fmla="*/ 64 w 482064"/>
                  <a:gd name="connsiteY0" fmla="*/ 1975 h 1492508"/>
                  <a:gd name="connsiteX1" fmla="*/ 91536 w 482064"/>
                  <a:gd name="connsiteY1" fmla="*/ 293675 h 1492508"/>
                  <a:gd name="connsiteX2" fmla="*/ 184692 w 482064"/>
                  <a:gd name="connsiteY2" fmla="*/ 584754 h 1492508"/>
                  <a:gd name="connsiteX3" fmla="*/ 370206 w 482064"/>
                  <a:gd name="connsiteY3" fmla="*/ 1163899 h 1492508"/>
                  <a:gd name="connsiteX4" fmla="*/ 475328 w 482064"/>
                  <a:gd name="connsiteY4" fmla="*/ 1490432 h 1492508"/>
                  <a:gd name="connsiteX5" fmla="*/ 481887 w 482064"/>
                  <a:gd name="connsiteY5" fmla="*/ 1488128 h 1492508"/>
                  <a:gd name="connsiteX6" fmla="*/ 295575 w 482064"/>
                  <a:gd name="connsiteY6" fmla="*/ 905969 h 1492508"/>
                  <a:gd name="connsiteX7" fmla="*/ 109529 w 482064"/>
                  <a:gd name="connsiteY7" fmla="*/ 327002 h 1492508"/>
                  <a:gd name="connsiteX8" fmla="*/ 2901 w 482064"/>
                  <a:gd name="connsiteY8" fmla="*/ 1000 h 1492508"/>
                  <a:gd name="connsiteX9" fmla="*/ 64 w 482064"/>
                  <a:gd name="connsiteY9" fmla="*/ 1975 h 1492508"/>
                  <a:gd name="connsiteX10" fmla="*/ 64 w 482064"/>
                  <a:gd name="connsiteY10" fmla="*/ 1975 h 1492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2064" h="1492508">
                    <a:moveTo>
                      <a:pt x="64" y="1975"/>
                    </a:moveTo>
                    <a:cubicBezTo>
                      <a:pt x="29137" y="99563"/>
                      <a:pt x="60514" y="196619"/>
                      <a:pt x="91536" y="293675"/>
                    </a:cubicBezTo>
                    <a:cubicBezTo>
                      <a:pt x="122559" y="390731"/>
                      <a:pt x="153670" y="487698"/>
                      <a:pt x="184692" y="584754"/>
                    </a:cubicBezTo>
                    <a:cubicBezTo>
                      <a:pt x="246471" y="777802"/>
                      <a:pt x="308250" y="970850"/>
                      <a:pt x="370206" y="1163899"/>
                    </a:cubicBezTo>
                    <a:cubicBezTo>
                      <a:pt x="405129" y="1272743"/>
                      <a:pt x="440228" y="1381587"/>
                      <a:pt x="475328" y="1490432"/>
                    </a:cubicBezTo>
                    <a:cubicBezTo>
                      <a:pt x="476658" y="1494420"/>
                      <a:pt x="483217" y="1492116"/>
                      <a:pt x="481887" y="1488128"/>
                    </a:cubicBezTo>
                    <a:cubicBezTo>
                      <a:pt x="420020" y="1294016"/>
                      <a:pt x="357975" y="1099904"/>
                      <a:pt x="295575" y="905969"/>
                    </a:cubicBezTo>
                    <a:cubicBezTo>
                      <a:pt x="233531" y="713010"/>
                      <a:pt x="171574" y="519961"/>
                      <a:pt x="109529" y="327002"/>
                    </a:cubicBezTo>
                    <a:cubicBezTo>
                      <a:pt x="74518" y="218157"/>
                      <a:pt x="40128" y="109047"/>
                      <a:pt x="2901" y="1000"/>
                    </a:cubicBezTo>
                    <a:cubicBezTo>
                      <a:pt x="2458" y="-861"/>
                      <a:pt x="-467" y="114"/>
                      <a:pt x="64" y="1975"/>
                    </a:cubicBezTo>
                    <a:lnTo>
                      <a:pt x="64" y="197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7" name="任意多边形: 形状 686"/>
              <p:cNvSpPr/>
              <p:nvPr>
                <p:custDataLst>
                  <p:tags r:id="rId421"/>
                </p:custDataLst>
              </p:nvPr>
            </p:nvSpPr>
            <p:spPr>
              <a:xfrm>
                <a:off x="10347707" y="5633862"/>
                <a:ext cx="228799" cy="85275"/>
              </a:xfrm>
              <a:custGeom>
                <a:avLst/>
                <a:gdLst>
                  <a:gd name="connsiteX0" fmla="*/ 227843 w 228799"/>
                  <a:gd name="connsiteY0" fmla="*/ 31 h 85275"/>
                  <a:gd name="connsiteX1" fmla="*/ 207723 w 228799"/>
                  <a:gd name="connsiteY1" fmla="*/ 9248 h 85275"/>
                  <a:gd name="connsiteX2" fmla="*/ 187780 w 228799"/>
                  <a:gd name="connsiteY2" fmla="*/ 19707 h 85275"/>
                  <a:gd name="connsiteX3" fmla="*/ 144792 w 228799"/>
                  <a:gd name="connsiteY3" fmla="*/ 39473 h 85275"/>
                  <a:gd name="connsiteX4" fmla="*/ 57486 w 228799"/>
                  <a:gd name="connsiteY4" fmla="*/ 67393 h 85275"/>
                  <a:gd name="connsiteX5" fmla="*/ 31693 w 228799"/>
                  <a:gd name="connsiteY5" fmla="*/ 72712 h 85275"/>
                  <a:gd name="connsiteX6" fmla="*/ 18575 w 228799"/>
                  <a:gd name="connsiteY6" fmla="*/ 74928 h 85275"/>
                  <a:gd name="connsiteX7" fmla="*/ 12814 w 228799"/>
                  <a:gd name="connsiteY7" fmla="*/ 75725 h 85275"/>
                  <a:gd name="connsiteX8" fmla="*/ 9534 w 228799"/>
                  <a:gd name="connsiteY8" fmla="*/ 76168 h 85275"/>
                  <a:gd name="connsiteX9" fmla="*/ 8204 w 228799"/>
                  <a:gd name="connsiteY9" fmla="*/ 76346 h 85275"/>
                  <a:gd name="connsiteX10" fmla="*/ 6786 w 228799"/>
                  <a:gd name="connsiteY10" fmla="*/ 81132 h 85275"/>
                  <a:gd name="connsiteX11" fmla="*/ 4570 w 228799"/>
                  <a:gd name="connsiteY11" fmla="*/ 80511 h 85275"/>
                  <a:gd name="connsiteX12" fmla="*/ 4836 w 228799"/>
                  <a:gd name="connsiteY12" fmla="*/ 80689 h 85275"/>
                  <a:gd name="connsiteX13" fmla="*/ 3861 w 228799"/>
                  <a:gd name="connsiteY13" fmla="*/ 78739 h 85275"/>
                  <a:gd name="connsiteX14" fmla="*/ 3861 w 228799"/>
                  <a:gd name="connsiteY14" fmla="*/ 79182 h 85275"/>
                  <a:gd name="connsiteX15" fmla="*/ 8736 w 228799"/>
                  <a:gd name="connsiteY15" fmla="*/ 80600 h 85275"/>
                  <a:gd name="connsiteX16" fmla="*/ 2266 w 228799"/>
                  <a:gd name="connsiteY16" fmla="*/ 75459 h 85275"/>
                  <a:gd name="connsiteX17" fmla="*/ 937 w 228799"/>
                  <a:gd name="connsiteY17" fmla="*/ 82727 h 85275"/>
                  <a:gd name="connsiteX18" fmla="*/ 10864 w 228799"/>
                  <a:gd name="connsiteY18" fmla="*/ 84943 h 85275"/>
                  <a:gd name="connsiteX19" fmla="*/ 66793 w 228799"/>
                  <a:gd name="connsiteY19" fmla="*/ 73687 h 85275"/>
                  <a:gd name="connsiteX20" fmla="*/ 175548 w 228799"/>
                  <a:gd name="connsiteY20" fmla="*/ 34066 h 85275"/>
                  <a:gd name="connsiteX21" fmla="*/ 202937 w 228799"/>
                  <a:gd name="connsiteY21" fmla="*/ 19619 h 85275"/>
                  <a:gd name="connsiteX22" fmla="*/ 228730 w 228799"/>
                  <a:gd name="connsiteY22" fmla="*/ 1272 h 85275"/>
                  <a:gd name="connsiteX23" fmla="*/ 227843 w 228799"/>
                  <a:gd name="connsiteY23" fmla="*/ 31 h 85275"/>
                  <a:gd name="connsiteX24" fmla="*/ 227843 w 228799"/>
                  <a:gd name="connsiteY24" fmla="*/ 31 h 8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28799" h="85275">
                    <a:moveTo>
                      <a:pt x="227843" y="31"/>
                    </a:moveTo>
                    <a:cubicBezTo>
                      <a:pt x="220841" y="1892"/>
                      <a:pt x="214016" y="5880"/>
                      <a:pt x="207723" y="9248"/>
                    </a:cubicBezTo>
                    <a:cubicBezTo>
                      <a:pt x="201075" y="12705"/>
                      <a:pt x="194428" y="16250"/>
                      <a:pt x="187780" y="19707"/>
                    </a:cubicBezTo>
                    <a:cubicBezTo>
                      <a:pt x="173687" y="26798"/>
                      <a:pt x="159417" y="33446"/>
                      <a:pt x="144792" y="39473"/>
                    </a:cubicBezTo>
                    <a:cubicBezTo>
                      <a:pt x="116517" y="51085"/>
                      <a:pt x="87267" y="60480"/>
                      <a:pt x="57486" y="67393"/>
                    </a:cubicBezTo>
                    <a:cubicBezTo>
                      <a:pt x="48977" y="69344"/>
                      <a:pt x="40379" y="71116"/>
                      <a:pt x="31693" y="72712"/>
                    </a:cubicBezTo>
                    <a:cubicBezTo>
                      <a:pt x="27350" y="73509"/>
                      <a:pt x="22918" y="74218"/>
                      <a:pt x="18575" y="74928"/>
                    </a:cubicBezTo>
                    <a:cubicBezTo>
                      <a:pt x="16625" y="75193"/>
                      <a:pt x="14764" y="75459"/>
                      <a:pt x="12814" y="75725"/>
                    </a:cubicBezTo>
                    <a:cubicBezTo>
                      <a:pt x="11750" y="75814"/>
                      <a:pt x="10598" y="75991"/>
                      <a:pt x="9534" y="76168"/>
                    </a:cubicBezTo>
                    <a:cubicBezTo>
                      <a:pt x="9091" y="76257"/>
                      <a:pt x="8648" y="76257"/>
                      <a:pt x="8204" y="76346"/>
                    </a:cubicBezTo>
                    <a:cubicBezTo>
                      <a:pt x="6166" y="76346"/>
                      <a:pt x="5723" y="77941"/>
                      <a:pt x="6786" y="81132"/>
                    </a:cubicBezTo>
                    <a:cubicBezTo>
                      <a:pt x="6077" y="80955"/>
                      <a:pt x="5280" y="80689"/>
                      <a:pt x="4570" y="80511"/>
                    </a:cubicBezTo>
                    <a:cubicBezTo>
                      <a:pt x="4659" y="80600"/>
                      <a:pt x="4748" y="80689"/>
                      <a:pt x="4836" y="80689"/>
                    </a:cubicBezTo>
                    <a:cubicBezTo>
                      <a:pt x="4482" y="80068"/>
                      <a:pt x="4127" y="79359"/>
                      <a:pt x="3861" y="78739"/>
                    </a:cubicBezTo>
                    <a:cubicBezTo>
                      <a:pt x="3861" y="78916"/>
                      <a:pt x="3861" y="79005"/>
                      <a:pt x="3861" y="79182"/>
                    </a:cubicBezTo>
                    <a:cubicBezTo>
                      <a:pt x="3684" y="81752"/>
                      <a:pt x="7230" y="82107"/>
                      <a:pt x="8736" y="80600"/>
                    </a:cubicBezTo>
                    <a:cubicBezTo>
                      <a:pt x="12725" y="76789"/>
                      <a:pt x="5900" y="73155"/>
                      <a:pt x="2266" y="75459"/>
                    </a:cubicBezTo>
                    <a:cubicBezTo>
                      <a:pt x="-216" y="77055"/>
                      <a:pt x="-659" y="80423"/>
                      <a:pt x="937" y="82727"/>
                    </a:cubicBezTo>
                    <a:cubicBezTo>
                      <a:pt x="3152" y="85741"/>
                      <a:pt x="7496" y="85475"/>
                      <a:pt x="10864" y="84943"/>
                    </a:cubicBezTo>
                    <a:cubicBezTo>
                      <a:pt x="29654" y="81930"/>
                      <a:pt x="48356" y="78295"/>
                      <a:pt x="66793" y="73687"/>
                    </a:cubicBezTo>
                    <a:cubicBezTo>
                      <a:pt x="104285" y="64291"/>
                      <a:pt x="140803" y="50996"/>
                      <a:pt x="175548" y="34066"/>
                    </a:cubicBezTo>
                    <a:cubicBezTo>
                      <a:pt x="184855" y="29546"/>
                      <a:pt x="193985" y="24760"/>
                      <a:pt x="202937" y="19619"/>
                    </a:cubicBezTo>
                    <a:cubicBezTo>
                      <a:pt x="211800" y="14655"/>
                      <a:pt x="222171" y="8983"/>
                      <a:pt x="228730" y="1272"/>
                    </a:cubicBezTo>
                    <a:cubicBezTo>
                      <a:pt x="228996" y="474"/>
                      <a:pt x="228464" y="-147"/>
                      <a:pt x="227843" y="31"/>
                    </a:cubicBezTo>
                    <a:lnTo>
                      <a:pt x="227843" y="3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8" name="任意多边形: 形状 687"/>
              <p:cNvSpPr/>
              <p:nvPr>
                <p:custDataLst>
                  <p:tags r:id="rId422"/>
                </p:custDataLst>
              </p:nvPr>
            </p:nvSpPr>
            <p:spPr>
              <a:xfrm>
                <a:off x="9942037" y="4402854"/>
                <a:ext cx="238020" cy="78336"/>
              </a:xfrm>
              <a:custGeom>
                <a:avLst/>
                <a:gdLst>
                  <a:gd name="connsiteX0" fmla="*/ 236869 w 238020"/>
                  <a:gd name="connsiteY0" fmla="*/ 777 h 78336"/>
                  <a:gd name="connsiteX1" fmla="*/ 227296 w 238020"/>
                  <a:gd name="connsiteY1" fmla="*/ 423 h 78336"/>
                  <a:gd name="connsiteX2" fmla="*/ 214621 w 238020"/>
                  <a:gd name="connsiteY2" fmla="*/ 2461 h 78336"/>
                  <a:gd name="connsiteX3" fmla="*/ 190246 w 238020"/>
                  <a:gd name="connsiteY3" fmla="*/ 7159 h 78336"/>
                  <a:gd name="connsiteX4" fmla="*/ 143358 w 238020"/>
                  <a:gd name="connsiteY4" fmla="*/ 18504 h 78336"/>
                  <a:gd name="connsiteX5" fmla="*/ 50025 w 238020"/>
                  <a:gd name="connsiteY5" fmla="*/ 50236 h 78336"/>
                  <a:gd name="connsiteX6" fmla="*/ 24055 w 238020"/>
                  <a:gd name="connsiteY6" fmla="*/ 61404 h 78336"/>
                  <a:gd name="connsiteX7" fmla="*/ 11557 w 238020"/>
                  <a:gd name="connsiteY7" fmla="*/ 67165 h 78336"/>
                  <a:gd name="connsiteX8" fmla="*/ 655 w 238020"/>
                  <a:gd name="connsiteY8" fmla="*/ 73990 h 78336"/>
                  <a:gd name="connsiteX9" fmla="*/ 2871 w 238020"/>
                  <a:gd name="connsiteY9" fmla="*/ 78333 h 78336"/>
                  <a:gd name="connsiteX10" fmla="*/ 13330 w 238020"/>
                  <a:gd name="connsiteY10" fmla="*/ 74965 h 78336"/>
                  <a:gd name="connsiteX11" fmla="*/ 24232 w 238020"/>
                  <a:gd name="connsiteY11" fmla="*/ 69913 h 78336"/>
                  <a:gd name="connsiteX12" fmla="*/ 46214 w 238020"/>
                  <a:gd name="connsiteY12" fmla="*/ 60340 h 78336"/>
                  <a:gd name="connsiteX13" fmla="*/ 91861 w 238020"/>
                  <a:gd name="connsiteY13" fmla="*/ 42790 h 78336"/>
                  <a:gd name="connsiteX14" fmla="*/ 185017 w 238020"/>
                  <a:gd name="connsiteY14" fmla="*/ 16200 h 78336"/>
                  <a:gd name="connsiteX15" fmla="*/ 211608 w 238020"/>
                  <a:gd name="connsiteY15" fmla="*/ 10616 h 78336"/>
                  <a:gd name="connsiteX16" fmla="*/ 225080 w 238020"/>
                  <a:gd name="connsiteY16" fmla="*/ 8045 h 78336"/>
                  <a:gd name="connsiteX17" fmla="*/ 237046 w 238020"/>
                  <a:gd name="connsiteY17" fmla="*/ 4323 h 78336"/>
                  <a:gd name="connsiteX18" fmla="*/ 236869 w 238020"/>
                  <a:gd name="connsiteY18" fmla="*/ 777 h 78336"/>
                  <a:gd name="connsiteX19" fmla="*/ 236869 w 238020"/>
                  <a:gd name="connsiteY19" fmla="*/ 777 h 78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8020" h="78336">
                    <a:moveTo>
                      <a:pt x="236869" y="777"/>
                    </a:moveTo>
                    <a:cubicBezTo>
                      <a:pt x="233855" y="-463"/>
                      <a:pt x="230487" y="68"/>
                      <a:pt x="227296" y="423"/>
                    </a:cubicBezTo>
                    <a:cubicBezTo>
                      <a:pt x="223041" y="954"/>
                      <a:pt x="218787" y="1664"/>
                      <a:pt x="214621" y="2461"/>
                    </a:cubicBezTo>
                    <a:cubicBezTo>
                      <a:pt x="206467" y="3880"/>
                      <a:pt x="198312" y="5475"/>
                      <a:pt x="190246" y="7159"/>
                    </a:cubicBezTo>
                    <a:cubicBezTo>
                      <a:pt x="174469" y="10439"/>
                      <a:pt x="158869" y="14250"/>
                      <a:pt x="143358" y="18504"/>
                    </a:cubicBezTo>
                    <a:cubicBezTo>
                      <a:pt x="111627" y="27191"/>
                      <a:pt x="80427" y="37827"/>
                      <a:pt x="50025" y="50236"/>
                    </a:cubicBezTo>
                    <a:cubicBezTo>
                      <a:pt x="41250" y="53781"/>
                      <a:pt x="32652" y="57504"/>
                      <a:pt x="24055" y="61404"/>
                    </a:cubicBezTo>
                    <a:cubicBezTo>
                      <a:pt x="19889" y="63265"/>
                      <a:pt x="15723" y="65215"/>
                      <a:pt x="11557" y="67165"/>
                    </a:cubicBezTo>
                    <a:cubicBezTo>
                      <a:pt x="7657" y="69027"/>
                      <a:pt x="3314" y="70533"/>
                      <a:pt x="655" y="73990"/>
                    </a:cubicBezTo>
                    <a:cubicBezTo>
                      <a:pt x="-852" y="75940"/>
                      <a:pt x="389" y="78333"/>
                      <a:pt x="2871" y="78333"/>
                    </a:cubicBezTo>
                    <a:cubicBezTo>
                      <a:pt x="6771" y="78422"/>
                      <a:pt x="9873" y="76561"/>
                      <a:pt x="13330" y="74965"/>
                    </a:cubicBezTo>
                    <a:cubicBezTo>
                      <a:pt x="16964" y="73281"/>
                      <a:pt x="20598" y="71597"/>
                      <a:pt x="24232" y="69913"/>
                    </a:cubicBezTo>
                    <a:cubicBezTo>
                      <a:pt x="31500" y="66633"/>
                      <a:pt x="38857" y="63443"/>
                      <a:pt x="46214" y="60340"/>
                    </a:cubicBezTo>
                    <a:cubicBezTo>
                      <a:pt x="61282" y="54047"/>
                      <a:pt x="76438" y="48197"/>
                      <a:pt x="91861" y="42790"/>
                    </a:cubicBezTo>
                    <a:cubicBezTo>
                      <a:pt x="122352" y="32154"/>
                      <a:pt x="153551" y="23380"/>
                      <a:pt x="185017" y="16200"/>
                    </a:cubicBezTo>
                    <a:cubicBezTo>
                      <a:pt x="193881" y="14161"/>
                      <a:pt x="202744" y="12300"/>
                      <a:pt x="211608" y="10616"/>
                    </a:cubicBezTo>
                    <a:cubicBezTo>
                      <a:pt x="216128" y="9730"/>
                      <a:pt x="220560" y="8932"/>
                      <a:pt x="225080" y="8045"/>
                    </a:cubicBezTo>
                    <a:cubicBezTo>
                      <a:pt x="228980" y="7336"/>
                      <a:pt x="234032" y="6893"/>
                      <a:pt x="237046" y="4323"/>
                    </a:cubicBezTo>
                    <a:cubicBezTo>
                      <a:pt x="238287" y="3348"/>
                      <a:pt x="238464" y="1487"/>
                      <a:pt x="236869" y="777"/>
                    </a:cubicBezTo>
                    <a:lnTo>
                      <a:pt x="236869" y="777"/>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89" name="任意多边形: 形状 688"/>
              <p:cNvSpPr/>
              <p:nvPr>
                <p:custDataLst>
                  <p:tags r:id="rId423"/>
                </p:custDataLst>
              </p:nvPr>
            </p:nvSpPr>
            <p:spPr>
              <a:xfrm>
                <a:off x="9985878" y="4540795"/>
                <a:ext cx="237215" cy="77280"/>
              </a:xfrm>
              <a:custGeom>
                <a:avLst/>
                <a:gdLst>
                  <a:gd name="connsiteX0" fmla="*/ 236725 w 237215"/>
                  <a:gd name="connsiteY0" fmla="*/ 1640 h 77280"/>
                  <a:gd name="connsiteX1" fmla="*/ 215187 w 237215"/>
                  <a:gd name="connsiteY1" fmla="*/ 1551 h 77280"/>
                  <a:gd name="connsiteX2" fmla="*/ 191078 w 237215"/>
                  <a:gd name="connsiteY2" fmla="*/ 5983 h 77280"/>
                  <a:gd name="connsiteX3" fmla="*/ 144101 w 237215"/>
                  <a:gd name="connsiteY3" fmla="*/ 18392 h 77280"/>
                  <a:gd name="connsiteX4" fmla="*/ 50857 w 237215"/>
                  <a:gd name="connsiteY4" fmla="*/ 51896 h 77280"/>
                  <a:gd name="connsiteX5" fmla="*/ 24443 w 237215"/>
                  <a:gd name="connsiteY5" fmla="*/ 62000 h 77280"/>
                  <a:gd name="connsiteX6" fmla="*/ 10439 w 237215"/>
                  <a:gd name="connsiteY6" fmla="*/ 67407 h 77280"/>
                  <a:gd name="connsiteX7" fmla="*/ 334 w 237215"/>
                  <a:gd name="connsiteY7" fmla="*/ 73523 h 77280"/>
                  <a:gd name="connsiteX8" fmla="*/ 2107 w 237215"/>
                  <a:gd name="connsiteY8" fmla="*/ 76980 h 77280"/>
                  <a:gd name="connsiteX9" fmla="*/ 12211 w 237215"/>
                  <a:gd name="connsiteY9" fmla="*/ 75030 h 77280"/>
                  <a:gd name="connsiteX10" fmla="*/ 23734 w 237215"/>
                  <a:gd name="connsiteY10" fmla="*/ 70598 h 77280"/>
                  <a:gd name="connsiteX11" fmla="*/ 47666 w 237215"/>
                  <a:gd name="connsiteY11" fmla="*/ 61469 h 77280"/>
                  <a:gd name="connsiteX12" fmla="*/ 93490 w 237215"/>
                  <a:gd name="connsiteY12" fmla="*/ 44007 h 77280"/>
                  <a:gd name="connsiteX13" fmla="*/ 185139 w 237215"/>
                  <a:gd name="connsiteY13" fmla="*/ 14935 h 77280"/>
                  <a:gd name="connsiteX14" fmla="*/ 212262 w 237215"/>
                  <a:gd name="connsiteY14" fmla="*/ 9262 h 77280"/>
                  <a:gd name="connsiteX15" fmla="*/ 236903 w 237215"/>
                  <a:gd name="connsiteY15" fmla="*/ 3058 h 77280"/>
                  <a:gd name="connsiteX16" fmla="*/ 236725 w 237215"/>
                  <a:gd name="connsiteY16" fmla="*/ 1640 h 77280"/>
                  <a:gd name="connsiteX17" fmla="*/ 236725 w 237215"/>
                  <a:gd name="connsiteY17" fmla="*/ 1640 h 7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7215" h="77280">
                    <a:moveTo>
                      <a:pt x="236725" y="1640"/>
                    </a:moveTo>
                    <a:cubicBezTo>
                      <a:pt x="230255" y="-1374"/>
                      <a:pt x="222189" y="487"/>
                      <a:pt x="215187" y="1551"/>
                    </a:cubicBezTo>
                    <a:cubicBezTo>
                      <a:pt x="207121" y="2792"/>
                      <a:pt x="199055" y="4298"/>
                      <a:pt x="191078" y="5983"/>
                    </a:cubicBezTo>
                    <a:cubicBezTo>
                      <a:pt x="175212" y="9351"/>
                      <a:pt x="159612" y="13605"/>
                      <a:pt x="144101" y="18392"/>
                    </a:cubicBezTo>
                    <a:cubicBezTo>
                      <a:pt x="112547" y="28141"/>
                      <a:pt x="81702" y="40107"/>
                      <a:pt x="50857" y="51896"/>
                    </a:cubicBezTo>
                    <a:cubicBezTo>
                      <a:pt x="42082" y="55264"/>
                      <a:pt x="33218" y="58632"/>
                      <a:pt x="24443" y="62000"/>
                    </a:cubicBezTo>
                    <a:cubicBezTo>
                      <a:pt x="19746" y="63773"/>
                      <a:pt x="15137" y="65546"/>
                      <a:pt x="10439" y="67407"/>
                    </a:cubicBezTo>
                    <a:cubicBezTo>
                      <a:pt x="6450" y="68914"/>
                      <a:pt x="2639" y="69889"/>
                      <a:pt x="334" y="73523"/>
                    </a:cubicBezTo>
                    <a:cubicBezTo>
                      <a:pt x="-641" y="75030"/>
                      <a:pt x="689" y="76537"/>
                      <a:pt x="2107" y="76980"/>
                    </a:cubicBezTo>
                    <a:cubicBezTo>
                      <a:pt x="5741" y="77955"/>
                      <a:pt x="8755" y="76359"/>
                      <a:pt x="12211" y="75030"/>
                    </a:cubicBezTo>
                    <a:cubicBezTo>
                      <a:pt x="16023" y="73523"/>
                      <a:pt x="19923" y="72105"/>
                      <a:pt x="23734" y="70598"/>
                    </a:cubicBezTo>
                    <a:cubicBezTo>
                      <a:pt x="31711" y="67584"/>
                      <a:pt x="39689" y="64482"/>
                      <a:pt x="47666" y="61469"/>
                    </a:cubicBezTo>
                    <a:cubicBezTo>
                      <a:pt x="62911" y="55619"/>
                      <a:pt x="78156" y="49680"/>
                      <a:pt x="93490" y="44007"/>
                    </a:cubicBezTo>
                    <a:cubicBezTo>
                      <a:pt x="123538" y="32839"/>
                      <a:pt x="153940" y="22557"/>
                      <a:pt x="185139" y="14935"/>
                    </a:cubicBezTo>
                    <a:cubicBezTo>
                      <a:pt x="194092" y="12719"/>
                      <a:pt x="203133" y="10858"/>
                      <a:pt x="212262" y="9262"/>
                    </a:cubicBezTo>
                    <a:cubicBezTo>
                      <a:pt x="220239" y="7844"/>
                      <a:pt x="230166" y="7933"/>
                      <a:pt x="236903" y="3058"/>
                    </a:cubicBezTo>
                    <a:cubicBezTo>
                      <a:pt x="237346" y="2614"/>
                      <a:pt x="237346" y="1905"/>
                      <a:pt x="236725" y="1640"/>
                    </a:cubicBezTo>
                    <a:lnTo>
                      <a:pt x="236725" y="1640"/>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0" name="任意多边形: 形状 689"/>
              <p:cNvSpPr/>
              <p:nvPr>
                <p:custDataLst>
                  <p:tags r:id="rId424"/>
                </p:custDataLst>
              </p:nvPr>
            </p:nvSpPr>
            <p:spPr>
              <a:xfrm>
                <a:off x="10358739" y="5548234"/>
                <a:ext cx="140973" cy="59301"/>
              </a:xfrm>
              <a:custGeom>
                <a:avLst/>
                <a:gdLst>
                  <a:gd name="connsiteX0" fmla="*/ 139432 w 140973"/>
                  <a:gd name="connsiteY0" fmla="*/ 214 h 59301"/>
                  <a:gd name="connsiteX1" fmla="*/ 132430 w 140973"/>
                  <a:gd name="connsiteY1" fmla="*/ 4823 h 59301"/>
                  <a:gd name="connsiteX2" fmla="*/ 125959 w 140973"/>
                  <a:gd name="connsiteY2" fmla="*/ 9609 h 59301"/>
                  <a:gd name="connsiteX3" fmla="*/ 112044 w 140973"/>
                  <a:gd name="connsiteY3" fmla="*/ 18118 h 59301"/>
                  <a:gd name="connsiteX4" fmla="*/ 77653 w 140973"/>
                  <a:gd name="connsiteY4" fmla="*/ 30705 h 59301"/>
                  <a:gd name="connsiteX5" fmla="*/ 2756 w 140973"/>
                  <a:gd name="connsiteY5" fmla="*/ 52066 h 59301"/>
                  <a:gd name="connsiteX6" fmla="*/ 8 w 140973"/>
                  <a:gd name="connsiteY6" fmla="*/ 55877 h 59301"/>
                  <a:gd name="connsiteX7" fmla="*/ 1338 w 140973"/>
                  <a:gd name="connsiteY7" fmla="*/ 58448 h 59301"/>
                  <a:gd name="connsiteX8" fmla="*/ 5238 w 140973"/>
                  <a:gd name="connsiteY8" fmla="*/ 59068 h 59301"/>
                  <a:gd name="connsiteX9" fmla="*/ 44769 w 140973"/>
                  <a:gd name="connsiteY9" fmla="*/ 46748 h 59301"/>
                  <a:gd name="connsiteX10" fmla="*/ 84389 w 140973"/>
                  <a:gd name="connsiteY10" fmla="*/ 36821 h 59301"/>
                  <a:gd name="connsiteX11" fmla="*/ 118426 w 140973"/>
                  <a:gd name="connsiteY11" fmla="*/ 23082 h 59301"/>
                  <a:gd name="connsiteX12" fmla="*/ 132341 w 140973"/>
                  <a:gd name="connsiteY12" fmla="*/ 13066 h 59301"/>
                  <a:gd name="connsiteX13" fmla="*/ 137482 w 140973"/>
                  <a:gd name="connsiteY13" fmla="*/ 7482 h 59301"/>
                  <a:gd name="connsiteX14" fmla="*/ 140850 w 140973"/>
                  <a:gd name="connsiteY14" fmla="*/ 1012 h 59301"/>
                  <a:gd name="connsiteX15" fmla="*/ 139432 w 140973"/>
                  <a:gd name="connsiteY15" fmla="*/ 214 h 59301"/>
                  <a:gd name="connsiteX16" fmla="*/ 139432 w 140973"/>
                  <a:gd name="connsiteY16" fmla="*/ 214 h 5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0973" h="59301">
                    <a:moveTo>
                      <a:pt x="139432" y="214"/>
                    </a:moveTo>
                    <a:cubicBezTo>
                      <a:pt x="137394" y="2075"/>
                      <a:pt x="134735" y="3228"/>
                      <a:pt x="132430" y="4823"/>
                    </a:cubicBezTo>
                    <a:cubicBezTo>
                      <a:pt x="130303" y="6419"/>
                      <a:pt x="128175" y="8014"/>
                      <a:pt x="125959" y="9609"/>
                    </a:cubicBezTo>
                    <a:cubicBezTo>
                      <a:pt x="121439" y="12712"/>
                      <a:pt x="116830" y="15548"/>
                      <a:pt x="112044" y="18118"/>
                    </a:cubicBezTo>
                    <a:cubicBezTo>
                      <a:pt x="101142" y="23791"/>
                      <a:pt x="89442" y="27514"/>
                      <a:pt x="77653" y="30705"/>
                    </a:cubicBezTo>
                    <a:cubicBezTo>
                      <a:pt x="52481" y="37441"/>
                      <a:pt x="27308" y="43025"/>
                      <a:pt x="2756" y="52066"/>
                    </a:cubicBezTo>
                    <a:cubicBezTo>
                      <a:pt x="984" y="52686"/>
                      <a:pt x="97" y="54193"/>
                      <a:pt x="8" y="55877"/>
                    </a:cubicBezTo>
                    <a:cubicBezTo>
                      <a:pt x="-80" y="57118"/>
                      <a:pt x="540" y="57650"/>
                      <a:pt x="1338" y="58448"/>
                    </a:cubicBezTo>
                    <a:cubicBezTo>
                      <a:pt x="2224" y="59334"/>
                      <a:pt x="3997" y="59511"/>
                      <a:pt x="5238" y="59068"/>
                    </a:cubicBezTo>
                    <a:cubicBezTo>
                      <a:pt x="18267" y="54370"/>
                      <a:pt x="31474" y="50293"/>
                      <a:pt x="44769" y="46748"/>
                    </a:cubicBezTo>
                    <a:cubicBezTo>
                      <a:pt x="57976" y="43291"/>
                      <a:pt x="71272" y="40632"/>
                      <a:pt x="84389" y="36821"/>
                    </a:cubicBezTo>
                    <a:cubicBezTo>
                      <a:pt x="96089" y="33452"/>
                      <a:pt x="107789" y="29198"/>
                      <a:pt x="118426" y="23082"/>
                    </a:cubicBezTo>
                    <a:cubicBezTo>
                      <a:pt x="123389" y="20157"/>
                      <a:pt x="128087" y="16878"/>
                      <a:pt x="132341" y="13066"/>
                    </a:cubicBezTo>
                    <a:cubicBezTo>
                      <a:pt x="134203" y="11382"/>
                      <a:pt x="136153" y="9521"/>
                      <a:pt x="137482" y="7482"/>
                    </a:cubicBezTo>
                    <a:cubicBezTo>
                      <a:pt x="138812" y="5444"/>
                      <a:pt x="139609" y="3139"/>
                      <a:pt x="140850" y="1012"/>
                    </a:cubicBezTo>
                    <a:cubicBezTo>
                      <a:pt x="141382" y="214"/>
                      <a:pt x="140053" y="-318"/>
                      <a:pt x="139432" y="214"/>
                    </a:cubicBezTo>
                    <a:lnTo>
                      <a:pt x="139432" y="21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1" name="任意多边形: 形状 690"/>
              <p:cNvSpPr/>
              <p:nvPr>
                <p:custDataLst>
                  <p:tags r:id="rId425"/>
                </p:custDataLst>
              </p:nvPr>
            </p:nvSpPr>
            <p:spPr>
              <a:xfrm>
                <a:off x="10447821" y="5398871"/>
                <a:ext cx="55886" cy="160689"/>
              </a:xfrm>
              <a:custGeom>
                <a:avLst/>
                <a:gdLst>
                  <a:gd name="connsiteX0" fmla="*/ 5 w 55886"/>
                  <a:gd name="connsiteY0" fmla="*/ 581 h 160689"/>
                  <a:gd name="connsiteX1" fmla="*/ 3285 w 55886"/>
                  <a:gd name="connsiteY1" fmla="*/ 21587 h 160689"/>
                  <a:gd name="connsiteX2" fmla="*/ 9223 w 55886"/>
                  <a:gd name="connsiteY2" fmla="*/ 43214 h 160689"/>
                  <a:gd name="connsiteX3" fmla="*/ 21101 w 55886"/>
                  <a:gd name="connsiteY3" fmla="*/ 84696 h 160689"/>
                  <a:gd name="connsiteX4" fmla="*/ 32889 w 55886"/>
                  <a:gd name="connsiteY4" fmla="*/ 125380 h 160689"/>
                  <a:gd name="connsiteX5" fmla="*/ 39980 w 55886"/>
                  <a:gd name="connsiteY5" fmla="*/ 144259 h 160689"/>
                  <a:gd name="connsiteX6" fmla="*/ 51059 w 55886"/>
                  <a:gd name="connsiteY6" fmla="*/ 160391 h 160689"/>
                  <a:gd name="connsiteX7" fmla="*/ 55846 w 55886"/>
                  <a:gd name="connsiteY7" fmla="*/ 157288 h 160689"/>
                  <a:gd name="connsiteX8" fmla="*/ 51680 w 55886"/>
                  <a:gd name="connsiteY8" fmla="*/ 148868 h 160689"/>
                  <a:gd name="connsiteX9" fmla="*/ 47159 w 55886"/>
                  <a:gd name="connsiteY9" fmla="*/ 140182 h 160689"/>
                  <a:gd name="connsiteX10" fmla="*/ 40157 w 55886"/>
                  <a:gd name="connsiteY10" fmla="*/ 121302 h 160689"/>
                  <a:gd name="connsiteX11" fmla="*/ 28369 w 55886"/>
                  <a:gd name="connsiteY11" fmla="*/ 81416 h 160689"/>
                  <a:gd name="connsiteX12" fmla="*/ 16314 w 55886"/>
                  <a:gd name="connsiteY12" fmla="*/ 40821 h 160689"/>
                  <a:gd name="connsiteX13" fmla="*/ 9933 w 55886"/>
                  <a:gd name="connsiteY13" fmla="*/ 20169 h 160689"/>
                  <a:gd name="connsiteX14" fmla="*/ 1335 w 55886"/>
                  <a:gd name="connsiteY14" fmla="*/ 315 h 160689"/>
                  <a:gd name="connsiteX15" fmla="*/ 5 w 55886"/>
                  <a:gd name="connsiteY15" fmla="*/ 581 h 160689"/>
                  <a:gd name="connsiteX16" fmla="*/ 5 w 55886"/>
                  <a:gd name="connsiteY16" fmla="*/ 581 h 160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5886" h="160689">
                    <a:moveTo>
                      <a:pt x="5" y="581"/>
                    </a:moveTo>
                    <a:cubicBezTo>
                      <a:pt x="1069" y="7583"/>
                      <a:pt x="1512" y="14585"/>
                      <a:pt x="3285" y="21587"/>
                    </a:cubicBezTo>
                    <a:cubicBezTo>
                      <a:pt x="5057" y="28856"/>
                      <a:pt x="7096" y="36035"/>
                      <a:pt x="9223" y="43214"/>
                    </a:cubicBezTo>
                    <a:cubicBezTo>
                      <a:pt x="13123" y="57042"/>
                      <a:pt x="17112" y="70869"/>
                      <a:pt x="21101" y="84696"/>
                    </a:cubicBezTo>
                    <a:cubicBezTo>
                      <a:pt x="25000" y="98257"/>
                      <a:pt x="28635" y="111907"/>
                      <a:pt x="32889" y="125380"/>
                    </a:cubicBezTo>
                    <a:cubicBezTo>
                      <a:pt x="34928" y="131761"/>
                      <a:pt x="37144" y="138143"/>
                      <a:pt x="39980" y="144259"/>
                    </a:cubicBezTo>
                    <a:cubicBezTo>
                      <a:pt x="42550" y="149754"/>
                      <a:pt x="45475" y="157288"/>
                      <a:pt x="51059" y="160391"/>
                    </a:cubicBezTo>
                    <a:cubicBezTo>
                      <a:pt x="53009" y="161454"/>
                      <a:pt x="56289" y="159504"/>
                      <a:pt x="55846" y="157288"/>
                    </a:cubicBezTo>
                    <a:cubicBezTo>
                      <a:pt x="55225" y="154009"/>
                      <a:pt x="53364" y="151704"/>
                      <a:pt x="51680" y="148868"/>
                    </a:cubicBezTo>
                    <a:cubicBezTo>
                      <a:pt x="49996" y="146032"/>
                      <a:pt x="48489" y="143195"/>
                      <a:pt x="47159" y="140182"/>
                    </a:cubicBezTo>
                    <a:cubicBezTo>
                      <a:pt x="44323" y="134066"/>
                      <a:pt x="42107" y="127684"/>
                      <a:pt x="40157" y="121302"/>
                    </a:cubicBezTo>
                    <a:cubicBezTo>
                      <a:pt x="35991" y="108096"/>
                      <a:pt x="32269" y="94712"/>
                      <a:pt x="28369" y="81416"/>
                    </a:cubicBezTo>
                    <a:cubicBezTo>
                      <a:pt x="24380" y="67855"/>
                      <a:pt x="20392" y="54383"/>
                      <a:pt x="16314" y="40821"/>
                    </a:cubicBezTo>
                    <a:cubicBezTo>
                      <a:pt x="14276" y="33908"/>
                      <a:pt x="12237" y="26994"/>
                      <a:pt x="9933" y="20169"/>
                    </a:cubicBezTo>
                    <a:cubicBezTo>
                      <a:pt x="7628" y="13256"/>
                      <a:pt x="4260" y="6963"/>
                      <a:pt x="1335" y="315"/>
                    </a:cubicBezTo>
                    <a:cubicBezTo>
                      <a:pt x="980" y="-217"/>
                      <a:pt x="-83" y="-40"/>
                      <a:pt x="5" y="581"/>
                    </a:cubicBezTo>
                    <a:lnTo>
                      <a:pt x="5" y="581"/>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2" name="任意多边形: 形状 691"/>
              <p:cNvSpPr/>
              <p:nvPr>
                <p:custDataLst>
                  <p:tags r:id="rId426"/>
                </p:custDataLst>
              </p:nvPr>
            </p:nvSpPr>
            <p:spPr>
              <a:xfrm>
                <a:off x="10313182" y="5399339"/>
                <a:ext cx="133691" cy="205858"/>
              </a:xfrm>
              <a:custGeom>
                <a:avLst/>
                <a:gdLst>
                  <a:gd name="connsiteX0" fmla="*/ 133138 w 133691"/>
                  <a:gd name="connsiteY0" fmla="*/ 644 h 205858"/>
                  <a:gd name="connsiteX1" fmla="*/ 122235 w 133691"/>
                  <a:gd name="connsiteY1" fmla="*/ 2683 h 205858"/>
                  <a:gd name="connsiteX2" fmla="*/ 106547 w 133691"/>
                  <a:gd name="connsiteY2" fmla="*/ 9685 h 205858"/>
                  <a:gd name="connsiteX3" fmla="*/ 76233 w 133691"/>
                  <a:gd name="connsiteY3" fmla="*/ 22006 h 205858"/>
                  <a:gd name="connsiteX4" fmla="*/ 13923 w 133691"/>
                  <a:gd name="connsiteY4" fmla="*/ 41771 h 205858"/>
                  <a:gd name="connsiteX5" fmla="*/ 2489 w 133691"/>
                  <a:gd name="connsiteY5" fmla="*/ 46823 h 205858"/>
                  <a:gd name="connsiteX6" fmla="*/ 361 w 133691"/>
                  <a:gd name="connsiteY6" fmla="*/ 56662 h 205858"/>
                  <a:gd name="connsiteX7" fmla="*/ 4971 w 133691"/>
                  <a:gd name="connsiteY7" fmla="*/ 66944 h 205858"/>
                  <a:gd name="connsiteX8" fmla="*/ 10466 w 133691"/>
                  <a:gd name="connsiteY8" fmla="*/ 81569 h 205858"/>
                  <a:gd name="connsiteX9" fmla="*/ 23407 w 133691"/>
                  <a:gd name="connsiteY9" fmla="*/ 140157 h 205858"/>
                  <a:gd name="connsiteX10" fmla="*/ 35195 w 133691"/>
                  <a:gd name="connsiteY10" fmla="*/ 171888 h 205858"/>
                  <a:gd name="connsiteX11" fmla="*/ 41223 w 133691"/>
                  <a:gd name="connsiteY11" fmla="*/ 188552 h 205858"/>
                  <a:gd name="connsiteX12" fmla="*/ 46718 w 133691"/>
                  <a:gd name="connsiteY12" fmla="*/ 204506 h 205858"/>
                  <a:gd name="connsiteX13" fmla="*/ 53188 w 133691"/>
                  <a:gd name="connsiteY13" fmla="*/ 203088 h 205858"/>
                  <a:gd name="connsiteX14" fmla="*/ 51859 w 133691"/>
                  <a:gd name="connsiteY14" fmla="*/ 189970 h 205858"/>
                  <a:gd name="connsiteX15" fmla="*/ 47427 w 133691"/>
                  <a:gd name="connsiteY15" fmla="*/ 176231 h 205858"/>
                  <a:gd name="connsiteX16" fmla="*/ 36879 w 133691"/>
                  <a:gd name="connsiteY16" fmla="*/ 149198 h 205858"/>
                  <a:gd name="connsiteX17" fmla="*/ 23052 w 133691"/>
                  <a:gd name="connsiteY17" fmla="*/ 93800 h 205858"/>
                  <a:gd name="connsiteX18" fmla="*/ 14720 w 133691"/>
                  <a:gd name="connsiteY18" fmla="*/ 66855 h 205858"/>
                  <a:gd name="connsiteX19" fmla="*/ 9402 w 133691"/>
                  <a:gd name="connsiteY19" fmla="*/ 55776 h 205858"/>
                  <a:gd name="connsiteX20" fmla="*/ 9137 w 133691"/>
                  <a:gd name="connsiteY20" fmla="*/ 52053 h 205858"/>
                  <a:gd name="connsiteX21" fmla="*/ 16670 w 133691"/>
                  <a:gd name="connsiteY21" fmla="*/ 49571 h 205858"/>
                  <a:gd name="connsiteX22" fmla="*/ 75702 w 133691"/>
                  <a:gd name="connsiteY22" fmla="*/ 30780 h 205858"/>
                  <a:gd name="connsiteX23" fmla="*/ 107522 w 133691"/>
                  <a:gd name="connsiteY23" fmla="*/ 17574 h 205858"/>
                  <a:gd name="connsiteX24" fmla="*/ 123210 w 133691"/>
                  <a:gd name="connsiteY24" fmla="*/ 10040 h 205858"/>
                  <a:gd name="connsiteX25" fmla="*/ 133669 w 133691"/>
                  <a:gd name="connsiteY25" fmla="*/ 1619 h 205858"/>
                  <a:gd name="connsiteX26" fmla="*/ 133138 w 133691"/>
                  <a:gd name="connsiteY26" fmla="*/ 644 h 205858"/>
                  <a:gd name="connsiteX27" fmla="*/ 133138 w 133691"/>
                  <a:gd name="connsiteY27" fmla="*/ 644 h 205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33691" h="205858">
                    <a:moveTo>
                      <a:pt x="133138" y="644"/>
                    </a:moveTo>
                    <a:cubicBezTo>
                      <a:pt x="129149" y="-1040"/>
                      <a:pt x="126047" y="910"/>
                      <a:pt x="122235" y="2683"/>
                    </a:cubicBezTo>
                    <a:cubicBezTo>
                      <a:pt x="117006" y="5076"/>
                      <a:pt x="111776" y="7381"/>
                      <a:pt x="106547" y="9685"/>
                    </a:cubicBezTo>
                    <a:cubicBezTo>
                      <a:pt x="96531" y="14028"/>
                      <a:pt x="86427" y="18106"/>
                      <a:pt x="76233" y="22006"/>
                    </a:cubicBezTo>
                    <a:cubicBezTo>
                      <a:pt x="55847" y="29717"/>
                      <a:pt x="35018" y="36364"/>
                      <a:pt x="13923" y="41771"/>
                    </a:cubicBezTo>
                    <a:cubicBezTo>
                      <a:pt x="9934" y="42835"/>
                      <a:pt x="5414" y="43544"/>
                      <a:pt x="2489" y="46823"/>
                    </a:cubicBezTo>
                    <a:cubicBezTo>
                      <a:pt x="7" y="49660"/>
                      <a:pt x="-436" y="53294"/>
                      <a:pt x="361" y="56662"/>
                    </a:cubicBezTo>
                    <a:cubicBezTo>
                      <a:pt x="1248" y="60296"/>
                      <a:pt x="3375" y="63576"/>
                      <a:pt x="4971" y="66944"/>
                    </a:cubicBezTo>
                    <a:cubicBezTo>
                      <a:pt x="7187" y="71642"/>
                      <a:pt x="8959" y="76605"/>
                      <a:pt x="10466" y="81569"/>
                    </a:cubicBezTo>
                    <a:cubicBezTo>
                      <a:pt x="16316" y="100714"/>
                      <a:pt x="17734" y="121011"/>
                      <a:pt x="23407" y="140157"/>
                    </a:cubicBezTo>
                    <a:cubicBezTo>
                      <a:pt x="26598" y="150970"/>
                      <a:pt x="31118" y="161341"/>
                      <a:pt x="35195" y="171888"/>
                    </a:cubicBezTo>
                    <a:cubicBezTo>
                      <a:pt x="37323" y="177384"/>
                      <a:pt x="39450" y="182879"/>
                      <a:pt x="41223" y="188552"/>
                    </a:cubicBezTo>
                    <a:cubicBezTo>
                      <a:pt x="42907" y="193870"/>
                      <a:pt x="43439" y="199897"/>
                      <a:pt x="46718" y="204506"/>
                    </a:cubicBezTo>
                    <a:cubicBezTo>
                      <a:pt x="48402" y="206899"/>
                      <a:pt x="52479" y="205924"/>
                      <a:pt x="53188" y="203088"/>
                    </a:cubicBezTo>
                    <a:cubicBezTo>
                      <a:pt x="54340" y="198479"/>
                      <a:pt x="53011" y="194402"/>
                      <a:pt x="51859" y="189970"/>
                    </a:cubicBezTo>
                    <a:cubicBezTo>
                      <a:pt x="50618" y="185361"/>
                      <a:pt x="49111" y="180752"/>
                      <a:pt x="47427" y="176231"/>
                    </a:cubicBezTo>
                    <a:cubicBezTo>
                      <a:pt x="44147" y="167191"/>
                      <a:pt x="40247" y="158238"/>
                      <a:pt x="36879" y="149198"/>
                    </a:cubicBezTo>
                    <a:cubicBezTo>
                      <a:pt x="30232" y="131205"/>
                      <a:pt x="27307" y="112414"/>
                      <a:pt x="23052" y="93800"/>
                    </a:cubicBezTo>
                    <a:cubicBezTo>
                      <a:pt x="20925" y="84671"/>
                      <a:pt x="18532" y="75542"/>
                      <a:pt x="14720" y="66855"/>
                    </a:cubicBezTo>
                    <a:cubicBezTo>
                      <a:pt x="13125" y="63132"/>
                      <a:pt x="10821" y="59587"/>
                      <a:pt x="9402" y="55776"/>
                    </a:cubicBezTo>
                    <a:cubicBezTo>
                      <a:pt x="9048" y="54712"/>
                      <a:pt x="8339" y="53205"/>
                      <a:pt x="9137" y="52053"/>
                    </a:cubicBezTo>
                    <a:cubicBezTo>
                      <a:pt x="10200" y="50457"/>
                      <a:pt x="14986" y="50014"/>
                      <a:pt x="16670" y="49571"/>
                    </a:cubicBezTo>
                    <a:cubicBezTo>
                      <a:pt x="36613" y="44342"/>
                      <a:pt x="56379" y="38137"/>
                      <a:pt x="75702" y="30780"/>
                    </a:cubicBezTo>
                    <a:cubicBezTo>
                      <a:pt x="86427" y="26703"/>
                      <a:pt x="97063" y="22271"/>
                      <a:pt x="107522" y="17574"/>
                    </a:cubicBezTo>
                    <a:cubicBezTo>
                      <a:pt x="112840" y="15181"/>
                      <a:pt x="118069" y="12699"/>
                      <a:pt x="123210" y="10040"/>
                    </a:cubicBezTo>
                    <a:cubicBezTo>
                      <a:pt x="127465" y="7913"/>
                      <a:pt x="132606" y="6406"/>
                      <a:pt x="133669" y="1619"/>
                    </a:cubicBezTo>
                    <a:cubicBezTo>
                      <a:pt x="133758" y="1265"/>
                      <a:pt x="133581" y="822"/>
                      <a:pt x="133138" y="644"/>
                    </a:cubicBezTo>
                    <a:lnTo>
                      <a:pt x="133138" y="64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nvGrpSpPr>
            <p:cNvPr id="693" name="图形 232"/>
            <p:cNvGrpSpPr/>
            <p:nvPr/>
          </p:nvGrpSpPr>
          <p:grpSpPr>
            <a:xfrm>
              <a:off x="10234422" y="4507134"/>
              <a:ext cx="558246" cy="1203077"/>
              <a:chOff x="10234422" y="4507134"/>
              <a:chExt cx="558246" cy="1203077"/>
            </a:xfrm>
          </p:grpSpPr>
          <p:sp>
            <p:nvSpPr>
              <p:cNvPr id="694" name="任意多边形: 形状 693"/>
              <p:cNvSpPr/>
              <p:nvPr>
                <p:custDataLst>
                  <p:tags r:id="rId427"/>
                </p:custDataLst>
              </p:nvPr>
            </p:nvSpPr>
            <p:spPr>
              <a:xfrm>
                <a:off x="10243610" y="4510082"/>
                <a:ext cx="542981" cy="1195427"/>
              </a:xfrm>
              <a:custGeom>
                <a:avLst/>
                <a:gdLst>
                  <a:gd name="connsiteX0" fmla="*/ 182944 w 542981"/>
                  <a:gd name="connsiteY0" fmla="*/ 0 h 1195427"/>
                  <a:gd name="connsiteX1" fmla="*/ 542981 w 542981"/>
                  <a:gd name="connsiteY1" fmla="*/ 1136308 h 1195427"/>
                  <a:gd name="connsiteX2" fmla="*/ 361278 w 542981"/>
                  <a:gd name="connsiteY2" fmla="*/ 1195427 h 1195427"/>
                  <a:gd name="connsiteX3" fmla="*/ 0 w 542981"/>
                  <a:gd name="connsiteY3" fmla="*/ 66477 h 1195427"/>
                  <a:gd name="connsiteX4" fmla="*/ 182944 w 542981"/>
                  <a:gd name="connsiteY4" fmla="*/ 0 h 1195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981" h="1195427">
                    <a:moveTo>
                      <a:pt x="182944" y="0"/>
                    </a:moveTo>
                    <a:lnTo>
                      <a:pt x="542981" y="1136308"/>
                    </a:lnTo>
                    <a:lnTo>
                      <a:pt x="361278" y="1195427"/>
                    </a:lnTo>
                    <a:lnTo>
                      <a:pt x="0" y="66477"/>
                    </a:lnTo>
                    <a:cubicBezTo>
                      <a:pt x="37847" y="1152"/>
                      <a:pt x="182944" y="0"/>
                      <a:pt x="182944" y="0"/>
                    </a:cubicBezTo>
                    <a:close/>
                  </a:path>
                </a:pathLst>
              </a:custGeom>
              <a:solidFill>
                <a:srgbClr val="7DA179"/>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5" name="任意多边形: 形状 694"/>
              <p:cNvSpPr/>
              <p:nvPr>
                <p:custDataLst>
                  <p:tags r:id="rId428"/>
                </p:custDataLst>
              </p:nvPr>
            </p:nvSpPr>
            <p:spPr>
              <a:xfrm>
                <a:off x="10288710" y="4673083"/>
                <a:ext cx="214984" cy="143766"/>
              </a:xfrm>
              <a:custGeom>
                <a:avLst/>
                <a:gdLst>
                  <a:gd name="connsiteX0" fmla="*/ 183402 w 214984"/>
                  <a:gd name="connsiteY0" fmla="*/ 0 h 143766"/>
                  <a:gd name="connsiteX1" fmla="*/ 15 w 214984"/>
                  <a:gd name="connsiteY1" fmla="*/ 50965 h 143766"/>
                  <a:gd name="connsiteX2" fmla="*/ 29708 w 214984"/>
                  <a:gd name="connsiteY2" fmla="*/ 143767 h 143766"/>
                  <a:gd name="connsiteX3" fmla="*/ 214957 w 214984"/>
                  <a:gd name="connsiteY3" fmla="*/ 89699 h 143766"/>
                  <a:gd name="connsiteX4" fmla="*/ 183402 w 214984"/>
                  <a:gd name="connsiteY4" fmla="*/ 0 h 143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984" h="143766">
                    <a:moveTo>
                      <a:pt x="183402" y="0"/>
                    </a:moveTo>
                    <a:cubicBezTo>
                      <a:pt x="176577" y="1418"/>
                      <a:pt x="724" y="47420"/>
                      <a:pt x="15" y="50965"/>
                    </a:cubicBezTo>
                    <a:cubicBezTo>
                      <a:pt x="-782" y="54511"/>
                      <a:pt x="29708" y="143767"/>
                      <a:pt x="29708" y="143767"/>
                    </a:cubicBezTo>
                    <a:cubicBezTo>
                      <a:pt x="29708" y="143767"/>
                      <a:pt x="217616" y="93688"/>
                      <a:pt x="214957" y="89699"/>
                    </a:cubicBezTo>
                    <a:cubicBezTo>
                      <a:pt x="212297" y="85622"/>
                      <a:pt x="183402" y="0"/>
                      <a:pt x="183402" y="0"/>
                    </a:cubicBezTo>
                    <a:close/>
                  </a:path>
                </a:pathLst>
              </a:custGeom>
              <a:solidFill>
                <a:srgbClr val="DC9234"/>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6" name="任意多边形: 形状 695"/>
              <p:cNvSpPr/>
              <p:nvPr>
                <p:custDataLst>
                  <p:tags r:id="rId429"/>
                </p:custDataLst>
              </p:nvPr>
            </p:nvSpPr>
            <p:spPr>
              <a:xfrm>
                <a:off x="10267529" y="4519828"/>
                <a:ext cx="142207" cy="68487"/>
              </a:xfrm>
              <a:custGeom>
                <a:avLst/>
                <a:gdLst>
                  <a:gd name="connsiteX0" fmla="*/ 140943 w 142207"/>
                  <a:gd name="connsiteY0" fmla="*/ 14275 h 68487"/>
                  <a:gd name="connsiteX1" fmla="*/ 112314 w 142207"/>
                  <a:gd name="connsiteY1" fmla="*/ 26595 h 68487"/>
                  <a:gd name="connsiteX2" fmla="*/ 78899 w 142207"/>
                  <a:gd name="connsiteY2" fmla="*/ 35725 h 68487"/>
                  <a:gd name="connsiteX3" fmla="*/ 49471 w 142207"/>
                  <a:gd name="connsiteY3" fmla="*/ 48843 h 68487"/>
                  <a:gd name="connsiteX4" fmla="*/ 20044 w 142207"/>
                  <a:gd name="connsiteY4" fmla="*/ 66925 h 68487"/>
                  <a:gd name="connsiteX5" fmla="*/ 3647 w 142207"/>
                  <a:gd name="connsiteY5" fmla="*/ 46893 h 68487"/>
                  <a:gd name="connsiteX6" fmla="*/ 36265 w 142207"/>
                  <a:gd name="connsiteY6" fmla="*/ 25089 h 68487"/>
                  <a:gd name="connsiteX7" fmla="*/ 70301 w 142207"/>
                  <a:gd name="connsiteY7" fmla="*/ 10552 h 68487"/>
                  <a:gd name="connsiteX8" fmla="*/ 105135 w 142207"/>
                  <a:gd name="connsiteY8" fmla="*/ 1777 h 68487"/>
                  <a:gd name="connsiteX9" fmla="*/ 140677 w 142207"/>
                  <a:gd name="connsiteY9" fmla="*/ 7361 h 68487"/>
                  <a:gd name="connsiteX10" fmla="*/ 140943 w 142207"/>
                  <a:gd name="connsiteY10" fmla="*/ 14275 h 68487"/>
                  <a:gd name="connsiteX11" fmla="*/ 140943 w 142207"/>
                  <a:gd name="connsiteY11" fmla="*/ 14275 h 68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2207" h="68487">
                    <a:moveTo>
                      <a:pt x="140943" y="14275"/>
                    </a:moveTo>
                    <a:cubicBezTo>
                      <a:pt x="133321" y="23404"/>
                      <a:pt x="123571" y="24468"/>
                      <a:pt x="112314" y="26595"/>
                    </a:cubicBezTo>
                    <a:cubicBezTo>
                      <a:pt x="100969" y="28811"/>
                      <a:pt x="89712" y="31825"/>
                      <a:pt x="78899" y="35725"/>
                    </a:cubicBezTo>
                    <a:cubicBezTo>
                      <a:pt x="68794" y="39359"/>
                      <a:pt x="58956" y="43702"/>
                      <a:pt x="49471" y="48843"/>
                    </a:cubicBezTo>
                    <a:cubicBezTo>
                      <a:pt x="39367" y="54338"/>
                      <a:pt x="30326" y="61784"/>
                      <a:pt x="20044" y="66925"/>
                    </a:cubicBezTo>
                    <a:cubicBezTo>
                      <a:pt x="7281" y="73483"/>
                      <a:pt x="-6812" y="57972"/>
                      <a:pt x="3647" y="46893"/>
                    </a:cubicBezTo>
                    <a:cubicBezTo>
                      <a:pt x="12422" y="37586"/>
                      <a:pt x="24919" y="30939"/>
                      <a:pt x="36265" y="25089"/>
                    </a:cubicBezTo>
                    <a:cubicBezTo>
                      <a:pt x="47167" y="19416"/>
                      <a:pt x="58601" y="14452"/>
                      <a:pt x="70301" y="10552"/>
                    </a:cubicBezTo>
                    <a:cubicBezTo>
                      <a:pt x="81646" y="6741"/>
                      <a:pt x="93257" y="3727"/>
                      <a:pt x="105135" y="1777"/>
                    </a:cubicBezTo>
                    <a:cubicBezTo>
                      <a:pt x="117987" y="-439"/>
                      <a:pt x="130484" y="-2300"/>
                      <a:pt x="140677" y="7361"/>
                    </a:cubicBezTo>
                    <a:cubicBezTo>
                      <a:pt x="142716" y="9223"/>
                      <a:pt x="142627" y="12236"/>
                      <a:pt x="140943" y="14275"/>
                    </a:cubicBezTo>
                    <a:lnTo>
                      <a:pt x="140943" y="14275"/>
                    </a:lnTo>
                    <a:close/>
                  </a:path>
                </a:pathLst>
              </a:custGeom>
              <a:solidFill>
                <a:srgbClr val="DDD9CB"/>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nvGrpSpPr>
              <p:cNvPr id="697" name="图形 232"/>
              <p:cNvGrpSpPr/>
              <p:nvPr/>
            </p:nvGrpSpPr>
            <p:grpSpPr>
              <a:xfrm>
                <a:off x="10234422" y="4507134"/>
                <a:ext cx="558246" cy="1203077"/>
                <a:chOff x="10234422" y="4507134"/>
                <a:chExt cx="558246" cy="1203077"/>
              </a:xfrm>
              <a:solidFill>
                <a:srgbClr val="2E382E"/>
              </a:solidFill>
            </p:grpSpPr>
            <p:sp>
              <p:nvSpPr>
                <p:cNvPr id="698" name="任意多边形: 形状 697"/>
                <p:cNvSpPr/>
                <p:nvPr>
                  <p:custDataLst>
                    <p:tags r:id="rId430"/>
                  </p:custDataLst>
                </p:nvPr>
              </p:nvSpPr>
              <p:spPr>
                <a:xfrm>
                  <a:off x="10239018" y="4576121"/>
                  <a:ext cx="366498" cy="1134041"/>
                </a:xfrm>
                <a:custGeom>
                  <a:avLst/>
                  <a:gdLst>
                    <a:gd name="connsiteX0" fmla="*/ 365693 w 366498"/>
                    <a:gd name="connsiteY0" fmla="*/ 1133733 h 1134041"/>
                    <a:gd name="connsiteX1" fmla="*/ 291062 w 366498"/>
                    <a:gd name="connsiteY1" fmla="*/ 914005 h 1134041"/>
                    <a:gd name="connsiteX2" fmla="*/ 220686 w 366498"/>
                    <a:gd name="connsiteY2" fmla="*/ 694278 h 1134041"/>
                    <a:gd name="connsiteX3" fmla="*/ 149954 w 366498"/>
                    <a:gd name="connsiteY3" fmla="*/ 473486 h 1134041"/>
                    <a:gd name="connsiteX4" fmla="*/ 79578 w 366498"/>
                    <a:gd name="connsiteY4" fmla="*/ 253759 h 1134041"/>
                    <a:gd name="connsiteX5" fmla="*/ 8935 w 366498"/>
                    <a:gd name="connsiteY5" fmla="*/ 32968 h 1134041"/>
                    <a:gd name="connsiteX6" fmla="*/ 249 w 366498"/>
                    <a:gd name="connsiteY6" fmla="*/ 5757 h 1134041"/>
                    <a:gd name="connsiteX7" fmla="*/ 9378 w 366498"/>
                    <a:gd name="connsiteY7" fmla="*/ 3275 h 1134041"/>
                    <a:gd name="connsiteX8" fmla="*/ 80021 w 366498"/>
                    <a:gd name="connsiteY8" fmla="*/ 224066 h 1134041"/>
                    <a:gd name="connsiteX9" fmla="*/ 150309 w 366498"/>
                    <a:gd name="connsiteY9" fmla="*/ 443793 h 1134041"/>
                    <a:gd name="connsiteX10" fmla="*/ 220863 w 366498"/>
                    <a:gd name="connsiteY10" fmla="*/ 664585 h 1134041"/>
                    <a:gd name="connsiteX11" fmla="*/ 291062 w 366498"/>
                    <a:gd name="connsiteY11" fmla="*/ 884312 h 1134041"/>
                    <a:gd name="connsiteX12" fmla="*/ 326073 w 366498"/>
                    <a:gd name="connsiteY12" fmla="*/ 994220 h 1134041"/>
                    <a:gd name="connsiteX13" fmla="*/ 359577 w 366498"/>
                    <a:gd name="connsiteY13" fmla="*/ 1105724 h 1134041"/>
                    <a:gd name="connsiteX14" fmla="*/ 366491 w 366498"/>
                    <a:gd name="connsiteY14" fmla="*/ 1133378 h 1134041"/>
                    <a:gd name="connsiteX15" fmla="*/ 365693 w 366498"/>
                    <a:gd name="connsiteY15" fmla="*/ 1133733 h 1134041"/>
                    <a:gd name="connsiteX16" fmla="*/ 365693 w 366498"/>
                    <a:gd name="connsiteY16" fmla="*/ 1133733 h 1134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6498" h="1134041">
                      <a:moveTo>
                        <a:pt x="365693" y="1133733"/>
                      </a:moveTo>
                      <a:cubicBezTo>
                        <a:pt x="337241" y="1061761"/>
                        <a:pt x="314728" y="987661"/>
                        <a:pt x="291062" y="914005"/>
                      </a:cubicBezTo>
                      <a:cubicBezTo>
                        <a:pt x="267574" y="840792"/>
                        <a:pt x="244174" y="767579"/>
                        <a:pt x="220686" y="694278"/>
                      </a:cubicBezTo>
                      <a:cubicBezTo>
                        <a:pt x="197109" y="620710"/>
                        <a:pt x="173531" y="547054"/>
                        <a:pt x="149954" y="473486"/>
                      </a:cubicBezTo>
                      <a:cubicBezTo>
                        <a:pt x="126466" y="400273"/>
                        <a:pt x="103066" y="327061"/>
                        <a:pt x="79578" y="253759"/>
                      </a:cubicBezTo>
                      <a:cubicBezTo>
                        <a:pt x="56001" y="180191"/>
                        <a:pt x="32424" y="106535"/>
                        <a:pt x="8935" y="32968"/>
                      </a:cubicBezTo>
                      <a:cubicBezTo>
                        <a:pt x="6010" y="23927"/>
                        <a:pt x="3174" y="14797"/>
                        <a:pt x="249" y="5757"/>
                      </a:cubicBezTo>
                      <a:cubicBezTo>
                        <a:pt x="-1612" y="-5"/>
                        <a:pt x="7517" y="-2487"/>
                        <a:pt x="9378" y="3275"/>
                      </a:cubicBezTo>
                      <a:cubicBezTo>
                        <a:pt x="32955" y="76842"/>
                        <a:pt x="56444" y="150498"/>
                        <a:pt x="80021" y="224066"/>
                      </a:cubicBezTo>
                      <a:cubicBezTo>
                        <a:pt x="103421" y="297279"/>
                        <a:pt x="126909" y="370580"/>
                        <a:pt x="150309" y="443793"/>
                      </a:cubicBezTo>
                      <a:cubicBezTo>
                        <a:pt x="173797" y="517361"/>
                        <a:pt x="197374" y="591017"/>
                        <a:pt x="220863" y="664585"/>
                      </a:cubicBezTo>
                      <a:cubicBezTo>
                        <a:pt x="244262" y="737798"/>
                        <a:pt x="267662" y="811099"/>
                        <a:pt x="291062" y="884312"/>
                      </a:cubicBezTo>
                      <a:cubicBezTo>
                        <a:pt x="302762" y="920919"/>
                        <a:pt x="314462" y="957525"/>
                        <a:pt x="326073" y="994220"/>
                      </a:cubicBezTo>
                      <a:cubicBezTo>
                        <a:pt x="337773" y="1031093"/>
                        <a:pt x="351068" y="1068053"/>
                        <a:pt x="359577" y="1105724"/>
                      </a:cubicBezTo>
                      <a:cubicBezTo>
                        <a:pt x="361705" y="1115030"/>
                        <a:pt x="364187" y="1124160"/>
                        <a:pt x="366491" y="1133378"/>
                      </a:cubicBezTo>
                      <a:cubicBezTo>
                        <a:pt x="366580" y="1134087"/>
                        <a:pt x="365870" y="1134264"/>
                        <a:pt x="365693" y="1133733"/>
                      </a:cubicBezTo>
                      <a:lnTo>
                        <a:pt x="365693" y="1133733"/>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699" name="任意多边形: 形状 698"/>
                <p:cNvSpPr/>
                <p:nvPr>
                  <p:custDataLst>
                    <p:tags r:id="rId431"/>
                  </p:custDataLst>
                </p:nvPr>
              </p:nvSpPr>
              <p:spPr>
                <a:xfrm>
                  <a:off x="10604629" y="5646484"/>
                  <a:ext cx="185967" cy="63726"/>
                </a:xfrm>
                <a:custGeom>
                  <a:avLst/>
                  <a:gdLst>
                    <a:gd name="connsiteX0" fmla="*/ 171 w 185967"/>
                    <a:gd name="connsiteY0" fmla="*/ 62925 h 63726"/>
                    <a:gd name="connsiteX1" fmla="*/ 44755 w 185967"/>
                    <a:gd name="connsiteY1" fmla="*/ 49453 h 63726"/>
                    <a:gd name="connsiteX2" fmla="*/ 90934 w 185967"/>
                    <a:gd name="connsiteY2" fmla="*/ 34296 h 63726"/>
                    <a:gd name="connsiteX3" fmla="*/ 180810 w 185967"/>
                    <a:gd name="connsiteY3" fmla="*/ 172 h 63726"/>
                    <a:gd name="connsiteX4" fmla="*/ 183115 w 185967"/>
                    <a:gd name="connsiteY4" fmla="*/ 8060 h 63726"/>
                    <a:gd name="connsiteX5" fmla="*/ 93150 w 185967"/>
                    <a:gd name="connsiteY5" fmla="*/ 41919 h 63726"/>
                    <a:gd name="connsiteX6" fmla="*/ 46705 w 185967"/>
                    <a:gd name="connsiteY6" fmla="*/ 56189 h 63726"/>
                    <a:gd name="connsiteX7" fmla="*/ 348 w 185967"/>
                    <a:gd name="connsiteY7" fmla="*/ 63634 h 63726"/>
                    <a:gd name="connsiteX8" fmla="*/ 171 w 185967"/>
                    <a:gd name="connsiteY8" fmla="*/ 62925 h 63726"/>
                    <a:gd name="connsiteX9" fmla="*/ 171 w 185967"/>
                    <a:gd name="connsiteY9" fmla="*/ 62925 h 63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5967" h="63726">
                      <a:moveTo>
                        <a:pt x="171" y="62925"/>
                      </a:moveTo>
                      <a:cubicBezTo>
                        <a:pt x="14175" y="56544"/>
                        <a:pt x="30041" y="53796"/>
                        <a:pt x="44755" y="49453"/>
                      </a:cubicBezTo>
                      <a:cubicBezTo>
                        <a:pt x="60354" y="44932"/>
                        <a:pt x="75777" y="39880"/>
                        <a:pt x="90934" y="34296"/>
                      </a:cubicBezTo>
                      <a:cubicBezTo>
                        <a:pt x="121070" y="23217"/>
                        <a:pt x="149876" y="9035"/>
                        <a:pt x="180810" y="172"/>
                      </a:cubicBezTo>
                      <a:cubicBezTo>
                        <a:pt x="185951" y="-1247"/>
                        <a:pt x="188167" y="6553"/>
                        <a:pt x="183115" y="8060"/>
                      </a:cubicBezTo>
                      <a:cubicBezTo>
                        <a:pt x="152181" y="16923"/>
                        <a:pt x="123286" y="31017"/>
                        <a:pt x="93150" y="41919"/>
                      </a:cubicBezTo>
                      <a:cubicBezTo>
                        <a:pt x="77904" y="47414"/>
                        <a:pt x="62393" y="52201"/>
                        <a:pt x="46705" y="56189"/>
                      </a:cubicBezTo>
                      <a:cubicBezTo>
                        <a:pt x="31902" y="59912"/>
                        <a:pt x="15771" y="64432"/>
                        <a:pt x="348" y="63634"/>
                      </a:cubicBezTo>
                      <a:cubicBezTo>
                        <a:pt x="82" y="63546"/>
                        <a:pt x="-184" y="63014"/>
                        <a:pt x="171" y="62925"/>
                      </a:cubicBezTo>
                      <a:lnTo>
                        <a:pt x="171" y="6292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0" name="任意多边形: 形状 699"/>
                <p:cNvSpPr/>
                <p:nvPr>
                  <p:custDataLst>
                    <p:tags r:id="rId432"/>
                  </p:custDataLst>
                </p:nvPr>
              </p:nvSpPr>
              <p:spPr>
                <a:xfrm>
                  <a:off x="10421980" y="4509708"/>
                  <a:ext cx="370688" cy="1144731"/>
                </a:xfrm>
                <a:custGeom>
                  <a:avLst/>
                  <a:gdLst>
                    <a:gd name="connsiteX0" fmla="*/ 367714 w 370688"/>
                    <a:gd name="connsiteY0" fmla="*/ 1143685 h 1144731"/>
                    <a:gd name="connsiteX1" fmla="*/ 329955 w 370688"/>
                    <a:gd name="connsiteY1" fmla="*/ 1033511 h 1144731"/>
                    <a:gd name="connsiteX2" fmla="*/ 293881 w 370688"/>
                    <a:gd name="connsiteY2" fmla="*/ 921653 h 1144731"/>
                    <a:gd name="connsiteX3" fmla="*/ 222618 w 370688"/>
                    <a:gd name="connsiteY3" fmla="*/ 700152 h 1144731"/>
                    <a:gd name="connsiteX4" fmla="*/ 151266 w 370688"/>
                    <a:gd name="connsiteY4" fmla="*/ 477411 h 1144731"/>
                    <a:gd name="connsiteX5" fmla="*/ 80269 w 370688"/>
                    <a:gd name="connsiteY5" fmla="*/ 255823 h 1144731"/>
                    <a:gd name="connsiteX6" fmla="*/ 9006 w 370688"/>
                    <a:gd name="connsiteY6" fmla="*/ 33081 h 1144731"/>
                    <a:gd name="connsiteX7" fmla="*/ 231 w 370688"/>
                    <a:gd name="connsiteY7" fmla="*/ 5693 h 1144731"/>
                    <a:gd name="connsiteX8" fmla="*/ 9183 w 370688"/>
                    <a:gd name="connsiteY8" fmla="*/ 3211 h 1144731"/>
                    <a:gd name="connsiteX9" fmla="*/ 80446 w 370688"/>
                    <a:gd name="connsiteY9" fmla="*/ 225952 h 1144731"/>
                    <a:gd name="connsiteX10" fmla="*/ 151355 w 370688"/>
                    <a:gd name="connsiteY10" fmla="*/ 447630 h 1144731"/>
                    <a:gd name="connsiteX11" fmla="*/ 222529 w 370688"/>
                    <a:gd name="connsiteY11" fmla="*/ 670371 h 1144731"/>
                    <a:gd name="connsiteX12" fmla="*/ 293171 w 370688"/>
                    <a:gd name="connsiteY12" fmla="*/ 892048 h 1144731"/>
                    <a:gd name="connsiteX13" fmla="*/ 363282 w 370688"/>
                    <a:gd name="connsiteY13" fmla="*/ 1115055 h 1144731"/>
                    <a:gd name="connsiteX14" fmla="*/ 370639 w 370688"/>
                    <a:gd name="connsiteY14" fmla="*/ 1142887 h 1144731"/>
                    <a:gd name="connsiteX15" fmla="*/ 367714 w 370688"/>
                    <a:gd name="connsiteY15" fmla="*/ 1143685 h 1144731"/>
                    <a:gd name="connsiteX16" fmla="*/ 367714 w 370688"/>
                    <a:gd name="connsiteY16" fmla="*/ 1143685 h 1144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0688" h="1144731">
                      <a:moveTo>
                        <a:pt x="367714" y="1143685"/>
                      </a:moveTo>
                      <a:cubicBezTo>
                        <a:pt x="353798" y="1107344"/>
                        <a:pt x="341921" y="1070472"/>
                        <a:pt x="329955" y="1033511"/>
                      </a:cubicBezTo>
                      <a:cubicBezTo>
                        <a:pt x="317901" y="996195"/>
                        <a:pt x="305935" y="958968"/>
                        <a:pt x="293881" y="921653"/>
                      </a:cubicBezTo>
                      <a:cubicBezTo>
                        <a:pt x="270126" y="847819"/>
                        <a:pt x="246283" y="773986"/>
                        <a:pt x="222618" y="700152"/>
                      </a:cubicBezTo>
                      <a:cubicBezTo>
                        <a:pt x="198775" y="625964"/>
                        <a:pt x="175020" y="551688"/>
                        <a:pt x="151266" y="477411"/>
                      </a:cubicBezTo>
                      <a:cubicBezTo>
                        <a:pt x="127600" y="403578"/>
                        <a:pt x="103935" y="329656"/>
                        <a:pt x="80269" y="255823"/>
                      </a:cubicBezTo>
                      <a:cubicBezTo>
                        <a:pt x="56515" y="181546"/>
                        <a:pt x="32760" y="107358"/>
                        <a:pt x="9006" y="33081"/>
                      </a:cubicBezTo>
                      <a:cubicBezTo>
                        <a:pt x="6081" y="23952"/>
                        <a:pt x="3156" y="14822"/>
                        <a:pt x="231" y="5693"/>
                      </a:cubicBezTo>
                      <a:cubicBezTo>
                        <a:pt x="-1542" y="20"/>
                        <a:pt x="7411" y="-2462"/>
                        <a:pt x="9183" y="3211"/>
                      </a:cubicBezTo>
                      <a:cubicBezTo>
                        <a:pt x="32938" y="77488"/>
                        <a:pt x="56692" y="151676"/>
                        <a:pt x="80446" y="225952"/>
                      </a:cubicBezTo>
                      <a:cubicBezTo>
                        <a:pt x="104112" y="299786"/>
                        <a:pt x="127689" y="373708"/>
                        <a:pt x="151355" y="447630"/>
                      </a:cubicBezTo>
                      <a:cubicBezTo>
                        <a:pt x="175109" y="521906"/>
                        <a:pt x="198863" y="596094"/>
                        <a:pt x="222529" y="670371"/>
                      </a:cubicBezTo>
                      <a:cubicBezTo>
                        <a:pt x="246106" y="744293"/>
                        <a:pt x="269594" y="818215"/>
                        <a:pt x="293171" y="892048"/>
                      </a:cubicBezTo>
                      <a:cubicBezTo>
                        <a:pt x="316837" y="966325"/>
                        <a:pt x="341478" y="1040336"/>
                        <a:pt x="363282" y="1115055"/>
                      </a:cubicBezTo>
                      <a:cubicBezTo>
                        <a:pt x="365941" y="1124274"/>
                        <a:pt x="368246" y="1133580"/>
                        <a:pt x="370639" y="1142887"/>
                      </a:cubicBezTo>
                      <a:cubicBezTo>
                        <a:pt x="371082" y="1144837"/>
                        <a:pt x="368423" y="1145457"/>
                        <a:pt x="367714" y="1143685"/>
                      </a:cubicBezTo>
                      <a:lnTo>
                        <a:pt x="367714" y="1143685"/>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1" name="任意多边形: 形状 700"/>
                <p:cNvSpPr/>
                <p:nvPr>
                  <p:custDataLst>
                    <p:tags r:id="rId433"/>
                  </p:custDataLst>
                </p:nvPr>
              </p:nvSpPr>
              <p:spPr>
                <a:xfrm>
                  <a:off x="10234422" y="4507134"/>
                  <a:ext cx="191587" cy="74127"/>
                </a:xfrm>
                <a:custGeom>
                  <a:avLst/>
                  <a:gdLst>
                    <a:gd name="connsiteX0" fmla="*/ 236 w 191587"/>
                    <a:gd name="connsiteY0" fmla="*/ 72616 h 74127"/>
                    <a:gd name="connsiteX1" fmla="*/ 48011 w 191587"/>
                    <a:gd name="connsiteY1" fmla="*/ 40707 h 74127"/>
                    <a:gd name="connsiteX2" fmla="*/ 101369 w 191587"/>
                    <a:gd name="connsiteY2" fmla="*/ 16598 h 74127"/>
                    <a:gd name="connsiteX3" fmla="*/ 151094 w 191587"/>
                    <a:gd name="connsiteY3" fmla="*/ 1353 h 74127"/>
                    <a:gd name="connsiteX4" fmla="*/ 174051 w 191587"/>
                    <a:gd name="connsiteY4" fmla="*/ 378 h 74127"/>
                    <a:gd name="connsiteX5" fmla="*/ 191512 w 191587"/>
                    <a:gd name="connsiteY5" fmla="*/ 7557 h 74127"/>
                    <a:gd name="connsiteX6" fmla="*/ 190271 w 191587"/>
                    <a:gd name="connsiteY6" fmla="*/ 10660 h 74127"/>
                    <a:gd name="connsiteX7" fmla="*/ 181319 w 191587"/>
                    <a:gd name="connsiteY7" fmla="*/ 10748 h 74127"/>
                    <a:gd name="connsiteX8" fmla="*/ 170948 w 191587"/>
                    <a:gd name="connsiteY8" fmla="*/ 9241 h 74127"/>
                    <a:gd name="connsiteX9" fmla="*/ 148612 w 191587"/>
                    <a:gd name="connsiteY9" fmla="*/ 11014 h 74127"/>
                    <a:gd name="connsiteX10" fmla="*/ 100926 w 191587"/>
                    <a:gd name="connsiteY10" fmla="*/ 26348 h 74127"/>
                    <a:gd name="connsiteX11" fmla="*/ 49784 w 191587"/>
                    <a:gd name="connsiteY11" fmla="*/ 49482 h 74127"/>
                    <a:gd name="connsiteX12" fmla="*/ 1123 w 191587"/>
                    <a:gd name="connsiteY12" fmla="*/ 74034 h 74127"/>
                    <a:gd name="connsiteX13" fmla="*/ 236 w 191587"/>
                    <a:gd name="connsiteY13" fmla="*/ 72616 h 74127"/>
                    <a:gd name="connsiteX14" fmla="*/ 236 w 191587"/>
                    <a:gd name="connsiteY14" fmla="*/ 72616 h 74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1587" h="74127">
                      <a:moveTo>
                        <a:pt x="236" y="72616"/>
                      </a:moveTo>
                      <a:cubicBezTo>
                        <a:pt x="14152" y="58966"/>
                        <a:pt x="30816" y="49659"/>
                        <a:pt x="48011" y="40707"/>
                      </a:cubicBezTo>
                      <a:cubicBezTo>
                        <a:pt x="65295" y="31755"/>
                        <a:pt x="83111" y="23689"/>
                        <a:pt x="101369" y="16598"/>
                      </a:cubicBezTo>
                      <a:cubicBezTo>
                        <a:pt x="117412" y="10394"/>
                        <a:pt x="133987" y="4101"/>
                        <a:pt x="151094" y="1353"/>
                      </a:cubicBezTo>
                      <a:cubicBezTo>
                        <a:pt x="158717" y="112"/>
                        <a:pt x="166339" y="-420"/>
                        <a:pt x="174051" y="378"/>
                      </a:cubicBezTo>
                      <a:cubicBezTo>
                        <a:pt x="179191" y="910"/>
                        <a:pt x="190094" y="1353"/>
                        <a:pt x="191512" y="7557"/>
                      </a:cubicBezTo>
                      <a:cubicBezTo>
                        <a:pt x="191778" y="8887"/>
                        <a:pt x="191334" y="9862"/>
                        <a:pt x="190271" y="10660"/>
                      </a:cubicBezTo>
                      <a:cubicBezTo>
                        <a:pt x="187523" y="12787"/>
                        <a:pt x="184421" y="11546"/>
                        <a:pt x="181319" y="10748"/>
                      </a:cubicBezTo>
                      <a:cubicBezTo>
                        <a:pt x="177950" y="9951"/>
                        <a:pt x="174494" y="9418"/>
                        <a:pt x="170948" y="9241"/>
                      </a:cubicBezTo>
                      <a:cubicBezTo>
                        <a:pt x="163503" y="8798"/>
                        <a:pt x="155969" y="9596"/>
                        <a:pt x="148612" y="11014"/>
                      </a:cubicBezTo>
                      <a:cubicBezTo>
                        <a:pt x="132215" y="14294"/>
                        <a:pt x="116438" y="20321"/>
                        <a:pt x="100926" y="26348"/>
                      </a:cubicBezTo>
                      <a:cubicBezTo>
                        <a:pt x="83465" y="33173"/>
                        <a:pt x="66447" y="40973"/>
                        <a:pt x="49784" y="49482"/>
                      </a:cubicBezTo>
                      <a:cubicBezTo>
                        <a:pt x="33563" y="57814"/>
                        <a:pt x="18141" y="67120"/>
                        <a:pt x="1123" y="74034"/>
                      </a:cubicBezTo>
                      <a:cubicBezTo>
                        <a:pt x="325" y="74477"/>
                        <a:pt x="-384" y="73236"/>
                        <a:pt x="236" y="72616"/>
                      </a:cubicBezTo>
                      <a:lnTo>
                        <a:pt x="236" y="72616"/>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2" name="任意多边形: 形状 701"/>
                <p:cNvSpPr/>
                <p:nvPr>
                  <p:custDataLst>
                    <p:tags r:id="rId434"/>
                  </p:custDataLst>
                </p:nvPr>
              </p:nvSpPr>
              <p:spPr>
                <a:xfrm>
                  <a:off x="10288113" y="4670916"/>
                  <a:ext cx="191003" cy="61310"/>
                </a:xfrm>
                <a:custGeom>
                  <a:avLst/>
                  <a:gdLst>
                    <a:gd name="connsiteX0" fmla="*/ 169 w 191003"/>
                    <a:gd name="connsiteY0" fmla="*/ 58894 h 61310"/>
                    <a:gd name="connsiteX1" fmla="*/ 6463 w 191003"/>
                    <a:gd name="connsiteY1" fmla="*/ 51803 h 61310"/>
                    <a:gd name="connsiteX2" fmla="*/ 17010 w 191003"/>
                    <a:gd name="connsiteY2" fmla="*/ 47105 h 61310"/>
                    <a:gd name="connsiteX3" fmla="*/ 39789 w 191003"/>
                    <a:gd name="connsiteY3" fmla="*/ 39837 h 61310"/>
                    <a:gd name="connsiteX4" fmla="*/ 88185 w 191003"/>
                    <a:gd name="connsiteY4" fmla="*/ 28138 h 61310"/>
                    <a:gd name="connsiteX5" fmla="*/ 185240 w 191003"/>
                    <a:gd name="connsiteY5" fmla="*/ 217 h 61310"/>
                    <a:gd name="connsiteX6" fmla="*/ 187811 w 191003"/>
                    <a:gd name="connsiteY6" fmla="*/ 9169 h 61310"/>
                    <a:gd name="connsiteX7" fmla="*/ 92793 w 191003"/>
                    <a:gd name="connsiteY7" fmla="*/ 36647 h 61310"/>
                    <a:gd name="connsiteX8" fmla="*/ 45285 w 191003"/>
                    <a:gd name="connsiteY8" fmla="*/ 48081 h 61310"/>
                    <a:gd name="connsiteX9" fmla="*/ 23392 w 191003"/>
                    <a:gd name="connsiteY9" fmla="*/ 54640 h 61310"/>
                    <a:gd name="connsiteX10" fmla="*/ 11160 w 191003"/>
                    <a:gd name="connsiteY10" fmla="*/ 59692 h 61310"/>
                    <a:gd name="connsiteX11" fmla="*/ 1499 w 191003"/>
                    <a:gd name="connsiteY11" fmla="*/ 61287 h 61310"/>
                    <a:gd name="connsiteX12" fmla="*/ 169 w 191003"/>
                    <a:gd name="connsiteY12" fmla="*/ 58894 h 61310"/>
                    <a:gd name="connsiteX13" fmla="*/ 169 w 191003"/>
                    <a:gd name="connsiteY13" fmla="*/ 58894 h 61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003" h="61310">
                      <a:moveTo>
                        <a:pt x="169" y="58894"/>
                      </a:moveTo>
                      <a:cubicBezTo>
                        <a:pt x="2031" y="55526"/>
                        <a:pt x="2917" y="53930"/>
                        <a:pt x="6463" y="51803"/>
                      </a:cubicBezTo>
                      <a:cubicBezTo>
                        <a:pt x="9742" y="49853"/>
                        <a:pt x="13465" y="48524"/>
                        <a:pt x="17010" y="47105"/>
                      </a:cubicBezTo>
                      <a:cubicBezTo>
                        <a:pt x="24367" y="44092"/>
                        <a:pt x="32078" y="41787"/>
                        <a:pt x="39789" y="39837"/>
                      </a:cubicBezTo>
                      <a:cubicBezTo>
                        <a:pt x="55833" y="35583"/>
                        <a:pt x="72142" y="32215"/>
                        <a:pt x="88185" y="28138"/>
                      </a:cubicBezTo>
                      <a:cubicBezTo>
                        <a:pt x="120891" y="19894"/>
                        <a:pt x="152888" y="9613"/>
                        <a:pt x="185240" y="217"/>
                      </a:cubicBezTo>
                      <a:cubicBezTo>
                        <a:pt x="191090" y="-1467"/>
                        <a:pt x="193395" y="7131"/>
                        <a:pt x="187811" y="9169"/>
                      </a:cubicBezTo>
                      <a:cubicBezTo>
                        <a:pt x="156966" y="20338"/>
                        <a:pt x="124702" y="28581"/>
                        <a:pt x="92793" y="36647"/>
                      </a:cubicBezTo>
                      <a:cubicBezTo>
                        <a:pt x="77016" y="40635"/>
                        <a:pt x="61062" y="44003"/>
                        <a:pt x="45285" y="48081"/>
                      </a:cubicBezTo>
                      <a:cubicBezTo>
                        <a:pt x="37928" y="49942"/>
                        <a:pt x="30571" y="52069"/>
                        <a:pt x="23392" y="54640"/>
                      </a:cubicBezTo>
                      <a:cubicBezTo>
                        <a:pt x="19226" y="56146"/>
                        <a:pt x="15237" y="57919"/>
                        <a:pt x="11160" y="59692"/>
                      </a:cubicBezTo>
                      <a:cubicBezTo>
                        <a:pt x="7260" y="61287"/>
                        <a:pt x="5487" y="61376"/>
                        <a:pt x="1499" y="61287"/>
                      </a:cubicBezTo>
                      <a:cubicBezTo>
                        <a:pt x="435" y="61110"/>
                        <a:pt x="-363" y="59958"/>
                        <a:pt x="169" y="58894"/>
                      </a:cubicBezTo>
                      <a:lnTo>
                        <a:pt x="169" y="58894"/>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sp>
              <p:nvSpPr>
                <p:cNvPr id="703" name="任意多边形: 形状 702"/>
                <p:cNvSpPr/>
                <p:nvPr>
                  <p:custDataLst>
                    <p:tags r:id="rId435"/>
                  </p:custDataLst>
                </p:nvPr>
              </p:nvSpPr>
              <p:spPr>
                <a:xfrm>
                  <a:off x="10320145" y="4759572"/>
                  <a:ext cx="191622" cy="62739"/>
                </a:xfrm>
                <a:custGeom>
                  <a:avLst/>
                  <a:gdLst>
                    <a:gd name="connsiteX0" fmla="*/ 578 w 191622"/>
                    <a:gd name="connsiteY0" fmla="*/ 58519 h 62739"/>
                    <a:gd name="connsiteX1" fmla="*/ 19635 w 191622"/>
                    <a:gd name="connsiteY1" fmla="*/ 50985 h 62739"/>
                    <a:gd name="connsiteX2" fmla="*/ 43212 w 191622"/>
                    <a:gd name="connsiteY2" fmla="*/ 41856 h 62739"/>
                    <a:gd name="connsiteX3" fmla="*/ 94620 w 191622"/>
                    <a:gd name="connsiteY3" fmla="*/ 27585 h 62739"/>
                    <a:gd name="connsiteX4" fmla="*/ 119438 w 191622"/>
                    <a:gd name="connsiteY4" fmla="*/ 22090 h 62739"/>
                    <a:gd name="connsiteX5" fmla="*/ 142129 w 191622"/>
                    <a:gd name="connsiteY5" fmla="*/ 13758 h 62739"/>
                    <a:gd name="connsiteX6" fmla="*/ 165440 w 191622"/>
                    <a:gd name="connsiteY6" fmla="*/ 7288 h 62739"/>
                    <a:gd name="connsiteX7" fmla="*/ 186447 w 191622"/>
                    <a:gd name="connsiteY7" fmla="*/ 20 h 62739"/>
                    <a:gd name="connsiteX8" fmla="*/ 186624 w 191622"/>
                    <a:gd name="connsiteY8" fmla="*/ 10479 h 62739"/>
                    <a:gd name="connsiteX9" fmla="*/ 164199 w 191622"/>
                    <a:gd name="connsiteY9" fmla="*/ 17924 h 62739"/>
                    <a:gd name="connsiteX10" fmla="*/ 141952 w 191622"/>
                    <a:gd name="connsiteY10" fmla="*/ 23331 h 62739"/>
                    <a:gd name="connsiteX11" fmla="*/ 118020 w 191622"/>
                    <a:gd name="connsiteY11" fmla="*/ 31929 h 62739"/>
                    <a:gd name="connsiteX12" fmla="*/ 93114 w 191622"/>
                    <a:gd name="connsiteY12" fmla="*/ 37069 h 62739"/>
                    <a:gd name="connsiteX13" fmla="*/ 42680 w 191622"/>
                    <a:gd name="connsiteY13" fmla="*/ 51517 h 62739"/>
                    <a:gd name="connsiteX14" fmla="*/ 18748 w 191622"/>
                    <a:gd name="connsiteY14" fmla="*/ 60469 h 62739"/>
                    <a:gd name="connsiteX15" fmla="*/ 490 w 191622"/>
                    <a:gd name="connsiteY15" fmla="*/ 60469 h 62739"/>
                    <a:gd name="connsiteX16" fmla="*/ 578 w 191622"/>
                    <a:gd name="connsiteY16" fmla="*/ 58519 h 62739"/>
                    <a:gd name="connsiteX17" fmla="*/ 578 w 191622"/>
                    <a:gd name="connsiteY17" fmla="*/ 58519 h 6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1622" h="62739">
                      <a:moveTo>
                        <a:pt x="578" y="58519"/>
                      </a:moveTo>
                      <a:cubicBezTo>
                        <a:pt x="6694" y="55506"/>
                        <a:pt x="13342" y="53644"/>
                        <a:pt x="19635" y="50985"/>
                      </a:cubicBezTo>
                      <a:cubicBezTo>
                        <a:pt x="27435" y="47706"/>
                        <a:pt x="35323" y="44692"/>
                        <a:pt x="43212" y="41856"/>
                      </a:cubicBezTo>
                      <a:cubicBezTo>
                        <a:pt x="60053" y="35829"/>
                        <a:pt x="77071" y="30953"/>
                        <a:pt x="94620" y="27585"/>
                      </a:cubicBezTo>
                      <a:cubicBezTo>
                        <a:pt x="102952" y="25990"/>
                        <a:pt x="111284" y="24483"/>
                        <a:pt x="119438" y="22090"/>
                      </a:cubicBezTo>
                      <a:cubicBezTo>
                        <a:pt x="127150" y="19786"/>
                        <a:pt x="134329" y="15797"/>
                        <a:pt x="142129" y="13758"/>
                      </a:cubicBezTo>
                      <a:cubicBezTo>
                        <a:pt x="150195" y="11631"/>
                        <a:pt x="157818" y="10922"/>
                        <a:pt x="165440" y="7288"/>
                      </a:cubicBezTo>
                      <a:cubicBezTo>
                        <a:pt x="172265" y="4097"/>
                        <a:pt x="178824" y="640"/>
                        <a:pt x="186447" y="20"/>
                      </a:cubicBezTo>
                      <a:cubicBezTo>
                        <a:pt x="193183" y="-512"/>
                        <a:pt x="193449" y="9858"/>
                        <a:pt x="186624" y="10479"/>
                      </a:cubicBezTo>
                      <a:cubicBezTo>
                        <a:pt x="178381" y="11188"/>
                        <a:pt x="171645" y="14910"/>
                        <a:pt x="164199" y="17924"/>
                      </a:cubicBezTo>
                      <a:cubicBezTo>
                        <a:pt x="157020" y="20849"/>
                        <a:pt x="149308" y="21026"/>
                        <a:pt x="141952" y="23331"/>
                      </a:cubicBezTo>
                      <a:cubicBezTo>
                        <a:pt x="133886" y="25990"/>
                        <a:pt x="126352" y="29713"/>
                        <a:pt x="118020" y="31929"/>
                      </a:cubicBezTo>
                      <a:cubicBezTo>
                        <a:pt x="109866" y="34056"/>
                        <a:pt x="101445" y="35474"/>
                        <a:pt x="93114" y="37069"/>
                      </a:cubicBezTo>
                      <a:cubicBezTo>
                        <a:pt x="75918" y="40438"/>
                        <a:pt x="59166" y="45490"/>
                        <a:pt x="42680" y="51517"/>
                      </a:cubicBezTo>
                      <a:cubicBezTo>
                        <a:pt x="34703" y="54442"/>
                        <a:pt x="26814" y="57633"/>
                        <a:pt x="18748" y="60469"/>
                      </a:cubicBezTo>
                      <a:cubicBezTo>
                        <a:pt x="12898" y="62596"/>
                        <a:pt x="5985" y="64281"/>
                        <a:pt x="490" y="60469"/>
                      </a:cubicBezTo>
                      <a:cubicBezTo>
                        <a:pt x="-42" y="60115"/>
                        <a:pt x="-308" y="58962"/>
                        <a:pt x="578" y="58519"/>
                      </a:cubicBezTo>
                      <a:lnTo>
                        <a:pt x="578" y="58519"/>
                      </a:lnTo>
                      <a:close/>
                    </a:path>
                  </a:pathLst>
                </a:custGeom>
                <a:solidFill>
                  <a:srgbClr val="2E382E"/>
                </a:solidFill>
                <a:ln w="8864" cap="flat">
                  <a:noFill/>
                  <a:prstDash val="solid"/>
                  <a:miter/>
                </a:ln>
              </p:spPr>
              <p:txBody>
                <a:bodyPr rtlCol="0" anchor="ctr"/>
                <a:p>
                  <a:endParaRPr lang="zh-CN" altLang="en-US" dirty="0">
                    <a:latin typeface="汉仪旗黑-50S" panose="00020600040101010101" pitchFamily="18" charset="-122"/>
                    <a:ea typeface="汉仪旗黑-50S" panose="00020600040101010101" pitchFamily="18" charset="-122"/>
                  </a:endParaRPr>
                </a:p>
              </p:txBody>
            </p:sp>
          </p:grpSp>
        </p:grpSp>
      </p:grpSp>
      <p:sp>
        <p:nvSpPr>
          <p:cNvPr id="4" name="文本框 3"/>
          <p:cNvSpPr txBox="1"/>
          <p:nvPr/>
        </p:nvSpPr>
        <p:spPr>
          <a:xfrm>
            <a:off x="778510" y="2726055"/>
            <a:ext cx="6587490" cy="2338070"/>
          </a:xfrm>
          <a:prstGeom prst="rect">
            <a:avLst/>
          </a:prstGeom>
        </p:spPr>
        <p:txBody>
          <a:bodyPr wrap="square">
            <a:spAutoFit/>
            <a:extLst>
              <a:ext uri="{4A0BC546-FE56-4ADE-93B0-CB8AF2F6F144}">
                <wpsdc:textFrameExt xmlns:wpsdc="http://www.wps.cn/officeDocument/2022/drawingmlCustomData" type="text"/>
              </a:ext>
            </a:extLst>
          </a:bodyPr>
          <a:p>
            <a:pPr algn="l"/>
            <a:r>
              <a:rPr lang="en-US" altLang="zh-CN" sz="2000" dirty="0">
                <a:latin typeface="Arial" panose="020B0604020202020204" pitchFamily="34" charset="0"/>
              </a:rPr>
              <a:t>       </a:t>
            </a:r>
            <a:r>
              <a:rPr lang="zh-CN" altLang="zh-CN" sz="1800" dirty="0">
                <a:latin typeface="Arial" panose="020B0604020202020204" pitchFamily="34" charset="0"/>
              </a:rPr>
              <a:t>纲要指出，幼儿园的教育内容是全面的、启蒙性的，可以相对划分为健康、语言、社会、科学、艺术等五个领域。各领域的内容相互渗透，从不同的角度促进幼儿情感、态度、能力、知识、技能等方面的发展。</a:t>
            </a:r>
            <a:endParaRPr lang="zh-CN" altLang="zh-CN" sz="1800" dirty="0">
              <a:latin typeface="Arial" panose="020B0604020202020204" pitchFamily="34" charset="0"/>
            </a:endParaRPr>
          </a:p>
          <a:p>
            <a:pPr algn="l"/>
            <a:endParaRPr lang="zh-CN" altLang="zh-CN" sz="1800" dirty="0">
              <a:latin typeface="Arial" panose="020B0604020202020204" pitchFamily="34" charset="0"/>
            </a:endParaRPr>
          </a:p>
          <a:p>
            <a:pPr algn="l"/>
            <a:r>
              <a:rPr lang="zh-CN" altLang="zh-CN" sz="1800" dirty="0">
                <a:latin typeface="Arial" panose="020B0604020202020204" pitchFamily="34" charset="0"/>
              </a:rPr>
              <a:t> </a:t>
            </a:r>
            <a:r>
              <a:rPr lang="en-US" altLang="zh-CN" sz="1800" dirty="0">
                <a:latin typeface="Arial" panose="020B0604020202020204" pitchFamily="34" charset="0"/>
              </a:rPr>
              <a:t>      </a:t>
            </a:r>
            <a:r>
              <a:rPr lang="zh-CN" altLang="zh-CN" sz="1800" dirty="0">
                <a:latin typeface="Arial" panose="020B0604020202020204" pitchFamily="34" charset="0"/>
              </a:rPr>
              <a:t>《3-6岁儿童学习与发展指南》从健康、语言、社会、科学、艺术五个领域描述幼儿的学习与发展。每个领域按照幼儿学习与发展最基本、最重要的内容划分为若干方面。</a:t>
            </a:r>
            <a:endParaRPr lang="zh-CN" altLang="zh-CN" sz="1800"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heel(1)">
                                      <p:cBhvr>
                                        <p:cTn id="7" dur="2000"/>
                                        <p:tgtEl>
                                          <p:spTgt spid="10242"/>
                                        </p:tgtEl>
                                      </p:cBhvr>
                                    </p:animEffect>
                                  </p:childTnLst>
                                </p:cTn>
                              </p:par>
                            </p:childTnLst>
                          </p:cTn>
                        </p:par>
                        <p:par>
                          <p:cTn id="8" fill="hold">
                            <p:stCondLst>
                              <p:cond delay="2000"/>
                            </p:stCondLst>
                            <p:childTnLst>
                              <p:par>
                                <p:cTn id="9" presetID="20" presetClass="entr" presetSubtype="0" fill="hold" grpId="0" nodeType="afterEffect">
                                  <p:stCondLst>
                                    <p:cond delay="0"/>
                                  </p:stCondLst>
                                  <p:childTnLst>
                                    <p:set>
                                      <p:cBhvr>
                                        <p:cTn id="10" dur="500" fill="hold">
                                          <p:stCondLst>
                                            <p:cond delay="0"/>
                                          </p:stCondLst>
                                        </p:cTn>
                                        <p:tgtEl>
                                          <p:spTgt spid="3">
                                            <p:txEl>
                                              <p:pRg st="0" end="0"/>
                                            </p:txEl>
                                          </p:spTgt>
                                        </p:tgtEl>
                                        <p:attrNameLst>
                                          <p:attrName>style.visibility</p:attrName>
                                        </p:attrNameLst>
                                      </p:cBhvr>
                                      <p:to>
                                        <p:strVal val="visible"/>
                                      </p:to>
                                    </p:set>
                                    <p:animEffect transition="in" filter="wedge">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12" fill="hold"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strips(downLeft)">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8" presetClass="entr" presetSubtype="12" fill="hold" nodeType="click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strips(downLeft)">
                                      <p:cBhvr>
                                        <p:cTn id="21" dur="500"/>
                                        <p:tgtEl>
                                          <p:spTgt spid="4">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8" presetClass="entr" presetSubtype="12" fill="hold" nodeType="clickEffect">
                                  <p:stCondLst>
                                    <p:cond delay="0"/>
                                  </p:stCondLst>
                                  <p:childTnLst>
                                    <p:set>
                                      <p:cBhvr>
                                        <p:cTn id="25" dur="1" fill="hold">
                                          <p:stCondLst>
                                            <p:cond delay="0"/>
                                          </p:stCondLst>
                                        </p:cTn>
                                        <p:tgtEl>
                                          <p:spTgt spid="4">
                                            <p:txEl>
                                              <p:pRg st="2" end="2"/>
                                            </p:txEl>
                                          </p:spTgt>
                                        </p:tgtEl>
                                        <p:attrNameLst>
                                          <p:attrName>style.visibility</p:attrName>
                                        </p:attrNameLst>
                                      </p:cBhvr>
                                      <p:to>
                                        <p:strVal val="visible"/>
                                      </p:to>
                                    </p:set>
                                    <p:animEffect transition="in" filter="strips(downLeft)">
                                      <p:cBhvr>
                                        <p:cTn id="26" dur="500"/>
                                        <p:tgtEl>
                                          <p:spTgt spid="4">
                                            <p:txEl>
                                              <p:pRg st="2" end="2"/>
                                            </p:txEl>
                                          </p:spTgt>
                                        </p:tgtEl>
                                      </p:cBhvr>
                                    </p:animEffect>
                                  </p:childTnLst>
                                </p:cTn>
                              </p:par>
                              <p:par>
                                <p:cTn id="27" presetID="20" presetClass="entr" presetSubtype="0" fill="hold" grpId="0" nodeType="withEffect">
                                  <p:stCondLst>
                                    <p:cond delay="0"/>
                                  </p:stCondLst>
                                  <p:childTnLst>
                                    <p:set>
                                      <p:cBhvr>
                                        <p:cTn id="28" dur="1" fill="hold">
                                          <p:stCondLst>
                                            <p:cond delay="0"/>
                                          </p:stCondLst>
                                        </p:cTn>
                                        <p:tgtEl>
                                          <p:spTgt spid="3">
                                            <p:txEl>
                                              <p:pRg st="1" end="1"/>
                                            </p:txEl>
                                          </p:spTgt>
                                        </p:tgtEl>
                                        <p:attrNameLst>
                                          <p:attrName>style.visibility</p:attrName>
                                        </p:attrNameLst>
                                      </p:cBhvr>
                                      <p:to>
                                        <p:strVal val="visible"/>
                                      </p:to>
                                    </p:set>
                                    <p:animEffect transition="in" filter="wedge">
                                      <p:cBhvr>
                                        <p:cTn id="29"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3" grpId="0" bldLvl="0" build="allAtOnce"/>
    </p:bldLst>
  </p:timing>
</p:sld>
</file>

<file path=ppt/tags/tag1.xml><?xml version="1.0" encoding="utf-8"?>
<p:tagLst xmlns:p="http://schemas.openxmlformats.org/presentationml/2006/main">
  <p:tag name="KSO_WM_UNIT_PLACING_PICTURE_USER_VIEWPORT" val="{&quot;height&quot;:6421,&quot;width&quot;:7011}"/>
</p:tagLst>
</file>

<file path=ppt/tags/tag10.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100.xml><?xml version="1.0" encoding="utf-8"?>
<p:tagLst xmlns:p="http://schemas.openxmlformats.org/presentationml/2006/main">
  <p:tag name="KSO_WM_BEAUTIFY_FLAG" val=""/>
</p:tagLst>
</file>

<file path=ppt/tags/tag1000.xml><?xml version="1.0" encoding="utf-8"?>
<p:tagLst xmlns:p="http://schemas.openxmlformats.org/presentationml/2006/main">
  <p:tag name="KSO_WM_BEAUTIFY_FLAG" val=""/>
</p:tagLst>
</file>

<file path=ppt/tags/tag1001.xml><?xml version="1.0" encoding="utf-8"?>
<p:tagLst xmlns:p="http://schemas.openxmlformats.org/presentationml/2006/main">
  <p:tag name="KSO_WM_BEAUTIFY_FLAG" val=""/>
</p:tagLst>
</file>

<file path=ppt/tags/tag1002.xml><?xml version="1.0" encoding="utf-8"?>
<p:tagLst xmlns:p="http://schemas.openxmlformats.org/presentationml/2006/main">
  <p:tag name="KSO_WM_BEAUTIFY_FLAG" val=""/>
</p:tagLst>
</file>

<file path=ppt/tags/tag1003.xml><?xml version="1.0" encoding="utf-8"?>
<p:tagLst xmlns:p="http://schemas.openxmlformats.org/presentationml/2006/main">
  <p:tag name="KSO_WM_BEAUTIFY_FLAG" val=""/>
</p:tagLst>
</file>

<file path=ppt/tags/tag1004.xml><?xml version="1.0" encoding="utf-8"?>
<p:tagLst xmlns:p="http://schemas.openxmlformats.org/presentationml/2006/main">
  <p:tag name="KSO_WM_BEAUTIFY_FLAG" val=""/>
</p:tagLst>
</file>

<file path=ppt/tags/tag1005.xml><?xml version="1.0" encoding="utf-8"?>
<p:tagLst xmlns:p="http://schemas.openxmlformats.org/presentationml/2006/main">
  <p:tag name="KSO_WM_BEAUTIFY_FLAG" val=""/>
</p:tagLst>
</file>

<file path=ppt/tags/tag1006.xml><?xml version="1.0" encoding="utf-8"?>
<p:tagLst xmlns:p="http://schemas.openxmlformats.org/presentationml/2006/main">
  <p:tag name="KSO_WM_BEAUTIFY_FLAG" val=""/>
</p:tagLst>
</file>

<file path=ppt/tags/tag1007.xml><?xml version="1.0" encoding="utf-8"?>
<p:tagLst xmlns:p="http://schemas.openxmlformats.org/presentationml/2006/main">
  <p:tag name="KSO_WM_BEAUTIFY_FLAG" val=""/>
</p:tagLst>
</file>

<file path=ppt/tags/tag1008.xml><?xml version="1.0" encoding="utf-8"?>
<p:tagLst xmlns:p="http://schemas.openxmlformats.org/presentationml/2006/main">
  <p:tag name="KSO_WM_BEAUTIFY_FLAG" val=""/>
</p:tagLst>
</file>

<file path=ppt/tags/tag1009.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10.xml><?xml version="1.0" encoding="utf-8"?>
<p:tagLst xmlns:p="http://schemas.openxmlformats.org/presentationml/2006/main">
  <p:tag name="KSO_WM_BEAUTIFY_FLAG" val=""/>
</p:tagLst>
</file>

<file path=ppt/tags/tag1011.xml><?xml version="1.0" encoding="utf-8"?>
<p:tagLst xmlns:p="http://schemas.openxmlformats.org/presentationml/2006/main">
  <p:tag name="KSO_WM_BEAUTIFY_FLAG" val=""/>
</p:tagLst>
</file>

<file path=ppt/tags/tag1012.xml><?xml version="1.0" encoding="utf-8"?>
<p:tagLst xmlns:p="http://schemas.openxmlformats.org/presentationml/2006/main">
  <p:tag name="KSO_WM_BEAUTIFY_FLAG" val=""/>
</p:tagLst>
</file>

<file path=ppt/tags/tag1013.xml><?xml version="1.0" encoding="utf-8"?>
<p:tagLst xmlns:p="http://schemas.openxmlformats.org/presentationml/2006/main">
  <p:tag name="KSO_WM_BEAUTIFY_FLAG" val=""/>
</p:tagLst>
</file>

<file path=ppt/tags/tag1014.xml><?xml version="1.0" encoding="utf-8"?>
<p:tagLst xmlns:p="http://schemas.openxmlformats.org/presentationml/2006/main">
  <p:tag name="KSO_WM_BEAUTIFY_FLAG" val=""/>
</p:tagLst>
</file>

<file path=ppt/tags/tag1015.xml><?xml version="1.0" encoding="utf-8"?>
<p:tagLst xmlns:p="http://schemas.openxmlformats.org/presentationml/2006/main">
  <p:tag name="KSO_WM_BEAUTIFY_FLAG" val=""/>
</p:tagLst>
</file>

<file path=ppt/tags/tag1016.xml><?xml version="1.0" encoding="utf-8"?>
<p:tagLst xmlns:p="http://schemas.openxmlformats.org/presentationml/2006/main">
  <p:tag name="KSO_WM_BEAUTIFY_FLAG" val=""/>
</p:tagLst>
</file>

<file path=ppt/tags/tag1017.xml><?xml version="1.0" encoding="utf-8"?>
<p:tagLst xmlns:p="http://schemas.openxmlformats.org/presentationml/2006/main">
  <p:tag name="KSO_WM_BEAUTIFY_FLAG" val=""/>
</p:tagLst>
</file>

<file path=ppt/tags/tag1018.xml><?xml version="1.0" encoding="utf-8"?>
<p:tagLst xmlns:p="http://schemas.openxmlformats.org/presentationml/2006/main">
  <p:tag name="KSO_WM_BEAUTIFY_FLAG" val=""/>
</p:tagLst>
</file>

<file path=ppt/tags/tag1019.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20.xml><?xml version="1.0" encoding="utf-8"?>
<p:tagLst xmlns:p="http://schemas.openxmlformats.org/presentationml/2006/main">
  <p:tag name="KSO_WM_BEAUTIFY_FLAG" val=""/>
</p:tagLst>
</file>

<file path=ppt/tags/tag1021.xml><?xml version="1.0" encoding="utf-8"?>
<p:tagLst xmlns:p="http://schemas.openxmlformats.org/presentationml/2006/main">
  <p:tag name="KSO_WM_BEAUTIFY_FLAG" val=""/>
</p:tagLst>
</file>

<file path=ppt/tags/tag1022.xml><?xml version="1.0" encoding="utf-8"?>
<p:tagLst xmlns:p="http://schemas.openxmlformats.org/presentationml/2006/main">
  <p:tag name="KSO_WM_BEAUTIFY_FLAG" val=""/>
</p:tagLst>
</file>

<file path=ppt/tags/tag1023.xml><?xml version="1.0" encoding="utf-8"?>
<p:tagLst xmlns:p="http://schemas.openxmlformats.org/presentationml/2006/main">
  <p:tag name="KSO_WM_BEAUTIFY_FLAG" val=""/>
</p:tagLst>
</file>

<file path=ppt/tags/tag1024.xml><?xml version="1.0" encoding="utf-8"?>
<p:tagLst xmlns:p="http://schemas.openxmlformats.org/presentationml/2006/main">
  <p:tag name="KSO_WM_BEAUTIFY_FLAG" val=""/>
</p:tagLst>
</file>

<file path=ppt/tags/tag1025.xml><?xml version="1.0" encoding="utf-8"?>
<p:tagLst xmlns:p="http://schemas.openxmlformats.org/presentationml/2006/main">
  <p:tag name="KSO_WM_BEAUTIFY_FLAG" val=""/>
</p:tagLst>
</file>

<file path=ppt/tags/tag1026.xml><?xml version="1.0" encoding="utf-8"?>
<p:tagLst xmlns:p="http://schemas.openxmlformats.org/presentationml/2006/main">
  <p:tag name="KSO_WM_BEAUTIFY_FLAG" val=""/>
</p:tagLst>
</file>

<file path=ppt/tags/tag1027.xml><?xml version="1.0" encoding="utf-8"?>
<p:tagLst xmlns:p="http://schemas.openxmlformats.org/presentationml/2006/main">
  <p:tag name="KSO_WM_BEAUTIFY_FLAG" val=""/>
</p:tagLst>
</file>

<file path=ppt/tags/tag1028.xml><?xml version="1.0" encoding="utf-8"?>
<p:tagLst xmlns:p="http://schemas.openxmlformats.org/presentationml/2006/main">
  <p:tag name="KSO_WM_BEAUTIFY_FLAG" val=""/>
</p:tagLst>
</file>

<file path=ppt/tags/tag1029.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30.xml><?xml version="1.0" encoding="utf-8"?>
<p:tagLst xmlns:p="http://schemas.openxmlformats.org/presentationml/2006/main">
  <p:tag name="KSO_WM_BEAUTIFY_FLAG" val=""/>
</p:tagLst>
</file>

<file path=ppt/tags/tag1031.xml><?xml version="1.0" encoding="utf-8"?>
<p:tagLst xmlns:p="http://schemas.openxmlformats.org/presentationml/2006/main">
  <p:tag name="KSO_WM_BEAUTIFY_FLAG" val=""/>
</p:tagLst>
</file>

<file path=ppt/tags/tag1032.xml><?xml version="1.0" encoding="utf-8"?>
<p:tagLst xmlns:p="http://schemas.openxmlformats.org/presentationml/2006/main">
  <p:tag name="KSO_WM_BEAUTIFY_FLAG" val=""/>
</p:tagLst>
</file>

<file path=ppt/tags/tag1033.xml><?xml version="1.0" encoding="utf-8"?>
<p:tagLst xmlns:p="http://schemas.openxmlformats.org/presentationml/2006/main">
  <p:tag name="KSO_WM_BEAUTIFY_FLAG" val=""/>
</p:tagLst>
</file>

<file path=ppt/tags/tag1034.xml><?xml version="1.0" encoding="utf-8"?>
<p:tagLst xmlns:p="http://schemas.openxmlformats.org/presentationml/2006/main">
  <p:tag name="KSO_WM_BEAUTIFY_FLAG" val=""/>
</p:tagLst>
</file>

<file path=ppt/tags/tag1035.xml><?xml version="1.0" encoding="utf-8"?>
<p:tagLst xmlns:p="http://schemas.openxmlformats.org/presentationml/2006/main">
  <p:tag name="KSO_WM_BEAUTIFY_FLAG" val=""/>
</p:tagLst>
</file>

<file path=ppt/tags/tag1036.xml><?xml version="1.0" encoding="utf-8"?>
<p:tagLst xmlns:p="http://schemas.openxmlformats.org/presentationml/2006/main">
  <p:tag name="KSO_WM_BEAUTIFY_FLAG" val=""/>
</p:tagLst>
</file>

<file path=ppt/tags/tag1037.xml><?xml version="1.0" encoding="utf-8"?>
<p:tagLst xmlns:p="http://schemas.openxmlformats.org/presentationml/2006/main">
  <p:tag name="KSO_WM_BEAUTIFY_FLAG" val=""/>
</p:tagLst>
</file>

<file path=ppt/tags/tag1038.xml><?xml version="1.0" encoding="utf-8"?>
<p:tagLst xmlns:p="http://schemas.openxmlformats.org/presentationml/2006/main">
  <p:tag name="KSO_WM_BEAUTIFY_FLAG" val=""/>
</p:tagLst>
</file>

<file path=ppt/tags/tag1039.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40.xml><?xml version="1.0" encoding="utf-8"?>
<p:tagLst xmlns:p="http://schemas.openxmlformats.org/presentationml/2006/main">
  <p:tag name="KSO_WM_BEAUTIFY_FLAG" val=""/>
</p:tagLst>
</file>

<file path=ppt/tags/tag1041.xml><?xml version="1.0" encoding="utf-8"?>
<p:tagLst xmlns:p="http://schemas.openxmlformats.org/presentationml/2006/main">
  <p:tag name="KSO_WM_BEAUTIFY_FLAG" val=""/>
</p:tagLst>
</file>

<file path=ppt/tags/tag1042.xml><?xml version="1.0" encoding="utf-8"?>
<p:tagLst xmlns:p="http://schemas.openxmlformats.org/presentationml/2006/main">
  <p:tag name="KSO_WM_BEAUTIFY_FLAG" val=""/>
</p:tagLst>
</file>

<file path=ppt/tags/tag1043.xml><?xml version="1.0" encoding="utf-8"?>
<p:tagLst xmlns:p="http://schemas.openxmlformats.org/presentationml/2006/main">
  <p:tag name="KSO_WM_BEAUTIFY_FLAG" val=""/>
</p:tagLst>
</file>

<file path=ppt/tags/tag1044.xml><?xml version="1.0" encoding="utf-8"?>
<p:tagLst xmlns:p="http://schemas.openxmlformats.org/presentationml/2006/main">
  <p:tag name="KSO_WM_BEAUTIFY_FLAG" val=""/>
</p:tagLst>
</file>

<file path=ppt/tags/tag1045.xml><?xml version="1.0" encoding="utf-8"?>
<p:tagLst xmlns:p="http://schemas.openxmlformats.org/presentationml/2006/main">
  <p:tag name="KSO_WM_BEAUTIFY_FLAG" val=""/>
</p:tagLst>
</file>

<file path=ppt/tags/tag1046.xml><?xml version="1.0" encoding="utf-8"?>
<p:tagLst xmlns:p="http://schemas.openxmlformats.org/presentationml/2006/main">
  <p:tag name="KSO_WM_BEAUTIFY_FLAG" val=""/>
</p:tagLst>
</file>

<file path=ppt/tags/tag1047.xml><?xml version="1.0" encoding="utf-8"?>
<p:tagLst xmlns:p="http://schemas.openxmlformats.org/presentationml/2006/main">
  <p:tag name="KSO_WM_BEAUTIFY_FLAG" val=""/>
</p:tagLst>
</file>

<file path=ppt/tags/tag1048.xml><?xml version="1.0" encoding="utf-8"?>
<p:tagLst xmlns:p="http://schemas.openxmlformats.org/presentationml/2006/main">
  <p:tag name="KSO_WM_BEAUTIFY_FLAG" val=""/>
</p:tagLst>
</file>

<file path=ppt/tags/tag1049.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50.xml><?xml version="1.0" encoding="utf-8"?>
<p:tagLst xmlns:p="http://schemas.openxmlformats.org/presentationml/2006/main">
  <p:tag name="KSO_WM_BEAUTIFY_FLAG" val=""/>
</p:tagLst>
</file>

<file path=ppt/tags/tag1051.xml><?xml version="1.0" encoding="utf-8"?>
<p:tagLst xmlns:p="http://schemas.openxmlformats.org/presentationml/2006/main">
  <p:tag name="KSO_WM_BEAUTIFY_FLAG" val=""/>
</p:tagLst>
</file>

<file path=ppt/tags/tag1052.xml><?xml version="1.0" encoding="utf-8"?>
<p:tagLst xmlns:p="http://schemas.openxmlformats.org/presentationml/2006/main">
  <p:tag name="KSO_WM_BEAUTIFY_FLAG" val=""/>
</p:tagLst>
</file>

<file path=ppt/tags/tag1053.xml><?xml version="1.0" encoding="utf-8"?>
<p:tagLst xmlns:p="http://schemas.openxmlformats.org/presentationml/2006/main">
  <p:tag name="KSO_WM_BEAUTIFY_FLAG" val=""/>
</p:tagLst>
</file>

<file path=ppt/tags/tag1054.xml><?xml version="1.0" encoding="utf-8"?>
<p:tagLst xmlns:p="http://schemas.openxmlformats.org/presentationml/2006/main">
  <p:tag name="KSO_WM_BEAUTIFY_FLAG" val=""/>
</p:tagLst>
</file>

<file path=ppt/tags/tag1055.xml><?xml version="1.0" encoding="utf-8"?>
<p:tagLst xmlns:p="http://schemas.openxmlformats.org/presentationml/2006/main">
  <p:tag name="KSO_WM_BEAUTIFY_FLAG" val=""/>
</p:tagLst>
</file>

<file path=ppt/tags/tag1056.xml><?xml version="1.0" encoding="utf-8"?>
<p:tagLst xmlns:p="http://schemas.openxmlformats.org/presentationml/2006/main">
  <p:tag name="KSO_WM_BEAUTIFY_FLAG" val=""/>
</p:tagLst>
</file>

<file path=ppt/tags/tag1057.xml><?xml version="1.0" encoding="utf-8"?>
<p:tagLst xmlns:p="http://schemas.openxmlformats.org/presentationml/2006/main">
  <p:tag name="KSO_WM_BEAUTIFY_FLAG" val=""/>
</p:tagLst>
</file>

<file path=ppt/tags/tag1058.xml><?xml version="1.0" encoding="utf-8"?>
<p:tagLst xmlns:p="http://schemas.openxmlformats.org/presentationml/2006/main">
  <p:tag name="KSO_WM_BEAUTIFY_FLAG" val=""/>
</p:tagLst>
</file>

<file path=ppt/tags/tag1059.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60.xml><?xml version="1.0" encoding="utf-8"?>
<p:tagLst xmlns:p="http://schemas.openxmlformats.org/presentationml/2006/main">
  <p:tag name="KSO_WM_BEAUTIFY_FLAG" val=""/>
</p:tagLst>
</file>

<file path=ppt/tags/tag1061.xml><?xml version="1.0" encoding="utf-8"?>
<p:tagLst xmlns:p="http://schemas.openxmlformats.org/presentationml/2006/main">
  <p:tag name="KSO_WM_BEAUTIFY_FLAG" val=""/>
</p:tagLst>
</file>

<file path=ppt/tags/tag1062.xml><?xml version="1.0" encoding="utf-8"?>
<p:tagLst xmlns:p="http://schemas.openxmlformats.org/presentationml/2006/main">
  <p:tag name="KSO_WM_BEAUTIFY_FLAG" val=""/>
</p:tagLst>
</file>

<file path=ppt/tags/tag1063.xml><?xml version="1.0" encoding="utf-8"?>
<p:tagLst xmlns:p="http://schemas.openxmlformats.org/presentationml/2006/main">
  <p:tag name="KSO_WM_BEAUTIFY_FLAG" val=""/>
</p:tagLst>
</file>

<file path=ppt/tags/tag1064.xml><?xml version="1.0" encoding="utf-8"?>
<p:tagLst xmlns:p="http://schemas.openxmlformats.org/presentationml/2006/main">
  <p:tag name="KSO_WM_BEAUTIFY_FLAG" val=""/>
</p:tagLst>
</file>

<file path=ppt/tags/tag1065.xml><?xml version="1.0" encoding="utf-8"?>
<p:tagLst xmlns:p="http://schemas.openxmlformats.org/presentationml/2006/main">
  <p:tag name="KSO_WM_BEAUTIFY_FLAG" val=""/>
</p:tagLst>
</file>

<file path=ppt/tags/tag1066.xml><?xml version="1.0" encoding="utf-8"?>
<p:tagLst xmlns:p="http://schemas.openxmlformats.org/presentationml/2006/main">
  <p:tag name="KSO_WM_BEAUTIFY_FLAG" val=""/>
</p:tagLst>
</file>

<file path=ppt/tags/tag1067.xml><?xml version="1.0" encoding="utf-8"?>
<p:tagLst xmlns:p="http://schemas.openxmlformats.org/presentationml/2006/main">
  <p:tag name="KSO_WM_BEAUTIFY_FLAG" val=""/>
</p:tagLst>
</file>

<file path=ppt/tags/tag1068.xml><?xml version="1.0" encoding="utf-8"?>
<p:tagLst xmlns:p="http://schemas.openxmlformats.org/presentationml/2006/main">
  <p:tag name="KSO_WM_BEAUTIFY_FLAG" val=""/>
</p:tagLst>
</file>

<file path=ppt/tags/tag1069.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70.xml><?xml version="1.0" encoding="utf-8"?>
<p:tagLst xmlns:p="http://schemas.openxmlformats.org/presentationml/2006/main">
  <p:tag name="KSO_WM_BEAUTIFY_FLAG" val=""/>
</p:tagLst>
</file>

<file path=ppt/tags/tag1071.xml><?xml version="1.0" encoding="utf-8"?>
<p:tagLst xmlns:p="http://schemas.openxmlformats.org/presentationml/2006/main">
  <p:tag name="KSO_WM_BEAUTIFY_FLAG" val=""/>
</p:tagLst>
</file>

<file path=ppt/tags/tag1072.xml><?xml version="1.0" encoding="utf-8"?>
<p:tagLst xmlns:p="http://schemas.openxmlformats.org/presentationml/2006/main">
  <p:tag name="KSO_WM_BEAUTIFY_FLAG" val=""/>
</p:tagLst>
</file>

<file path=ppt/tags/tag1073.xml><?xml version="1.0" encoding="utf-8"?>
<p:tagLst xmlns:p="http://schemas.openxmlformats.org/presentationml/2006/main">
  <p:tag name="KSO_WM_BEAUTIFY_FLAG" val=""/>
</p:tagLst>
</file>

<file path=ppt/tags/tag1074.xml><?xml version="1.0" encoding="utf-8"?>
<p:tagLst xmlns:p="http://schemas.openxmlformats.org/presentationml/2006/main">
  <p:tag name="KSO_WM_BEAUTIFY_FLAG" val=""/>
</p:tagLst>
</file>

<file path=ppt/tags/tag1075.xml><?xml version="1.0" encoding="utf-8"?>
<p:tagLst xmlns:p="http://schemas.openxmlformats.org/presentationml/2006/main">
  <p:tag name="KSO_WM_BEAUTIFY_FLAG" val=""/>
</p:tagLst>
</file>

<file path=ppt/tags/tag1076.xml><?xml version="1.0" encoding="utf-8"?>
<p:tagLst xmlns:p="http://schemas.openxmlformats.org/presentationml/2006/main">
  <p:tag name="KSO_WM_BEAUTIFY_FLAG" val=""/>
</p:tagLst>
</file>

<file path=ppt/tags/tag1077.xml><?xml version="1.0" encoding="utf-8"?>
<p:tagLst xmlns:p="http://schemas.openxmlformats.org/presentationml/2006/main">
  <p:tag name="KSO_WM_BEAUTIFY_FLAG" val=""/>
</p:tagLst>
</file>

<file path=ppt/tags/tag1078.xml><?xml version="1.0" encoding="utf-8"?>
<p:tagLst xmlns:p="http://schemas.openxmlformats.org/presentationml/2006/main">
  <p:tag name="KSO_WM_BEAUTIFY_FLAG" val=""/>
</p:tagLst>
</file>

<file path=ppt/tags/tag1079.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80.xml><?xml version="1.0" encoding="utf-8"?>
<p:tagLst xmlns:p="http://schemas.openxmlformats.org/presentationml/2006/main">
  <p:tag name="KSO_WM_BEAUTIFY_FLAG" val=""/>
</p:tagLst>
</file>

<file path=ppt/tags/tag1081.xml><?xml version="1.0" encoding="utf-8"?>
<p:tagLst xmlns:p="http://schemas.openxmlformats.org/presentationml/2006/main">
  <p:tag name="KSO_WM_BEAUTIFY_FLAG" val=""/>
</p:tagLst>
</file>

<file path=ppt/tags/tag1082.xml><?xml version="1.0" encoding="utf-8"?>
<p:tagLst xmlns:p="http://schemas.openxmlformats.org/presentationml/2006/main">
  <p:tag name="KSO_WM_BEAUTIFY_FLAG" val=""/>
</p:tagLst>
</file>

<file path=ppt/tags/tag1083.xml><?xml version="1.0" encoding="utf-8"?>
<p:tagLst xmlns:p="http://schemas.openxmlformats.org/presentationml/2006/main">
  <p:tag name="KSO_WM_BEAUTIFY_FLAG" val=""/>
</p:tagLst>
</file>

<file path=ppt/tags/tag1084.xml><?xml version="1.0" encoding="utf-8"?>
<p:tagLst xmlns:p="http://schemas.openxmlformats.org/presentationml/2006/main">
  <p:tag name="KSO_WM_BEAUTIFY_FLAG" val=""/>
</p:tagLst>
</file>

<file path=ppt/tags/tag1085.xml><?xml version="1.0" encoding="utf-8"?>
<p:tagLst xmlns:p="http://schemas.openxmlformats.org/presentationml/2006/main">
  <p:tag name="KSO_WM_BEAUTIFY_FLAG" val=""/>
</p:tagLst>
</file>

<file path=ppt/tags/tag1086.xml><?xml version="1.0" encoding="utf-8"?>
<p:tagLst xmlns:p="http://schemas.openxmlformats.org/presentationml/2006/main">
  <p:tag name="KSO_WM_BEAUTIFY_FLAG" val=""/>
</p:tagLst>
</file>

<file path=ppt/tags/tag1087.xml><?xml version="1.0" encoding="utf-8"?>
<p:tagLst xmlns:p="http://schemas.openxmlformats.org/presentationml/2006/main">
  <p:tag name="KSO_WM_BEAUTIFY_FLAG" val=""/>
</p:tagLst>
</file>

<file path=ppt/tags/tag1088.xml><?xml version="1.0" encoding="utf-8"?>
<p:tagLst xmlns:p="http://schemas.openxmlformats.org/presentationml/2006/main">
  <p:tag name="KSO_WM_BEAUTIFY_FLAG" val=""/>
</p:tagLst>
</file>

<file path=ppt/tags/tag1089.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090.xml><?xml version="1.0" encoding="utf-8"?>
<p:tagLst xmlns:p="http://schemas.openxmlformats.org/presentationml/2006/main">
  <p:tag name="KSO_WM_BEAUTIFY_FLAG" val=""/>
</p:tagLst>
</file>

<file path=ppt/tags/tag1091.xml><?xml version="1.0" encoding="utf-8"?>
<p:tagLst xmlns:p="http://schemas.openxmlformats.org/presentationml/2006/main">
  <p:tag name="KSO_WM_BEAUTIFY_FLAG" val=""/>
</p:tagLst>
</file>

<file path=ppt/tags/tag1092.xml><?xml version="1.0" encoding="utf-8"?>
<p:tagLst xmlns:p="http://schemas.openxmlformats.org/presentationml/2006/main">
  <p:tag name="KSO_WM_BEAUTIFY_FLAG" val=""/>
</p:tagLst>
</file>

<file path=ppt/tags/tag1093.xml><?xml version="1.0" encoding="utf-8"?>
<p:tagLst xmlns:p="http://schemas.openxmlformats.org/presentationml/2006/main">
  <p:tag name="KSO_WM_BEAUTIFY_FLAG" val=""/>
</p:tagLst>
</file>

<file path=ppt/tags/tag1094.xml><?xml version="1.0" encoding="utf-8"?>
<p:tagLst xmlns:p="http://schemas.openxmlformats.org/presentationml/2006/main">
  <p:tag name="KSO_WM_BEAUTIFY_FLAG" val=""/>
</p:tagLst>
</file>

<file path=ppt/tags/tag1095.xml><?xml version="1.0" encoding="utf-8"?>
<p:tagLst xmlns:p="http://schemas.openxmlformats.org/presentationml/2006/main">
  <p:tag name="KSO_WM_BEAUTIFY_FLAG" val=""/>
</p:tagLst>
</file>

<file path=ppt/tags/tag1096.xml><?xml version="1.0" encoding="utf-8"?>
<p:tagLst xmlns:p="http://schemas.openxmlformats.org/presentationml/2006/main">
  <p:tag name="KSO_WM_BEAUTIFY_FLAG" val=""/>
</p:tagLst>
</file>

<file path=ppt/tags/tag1097.xml><?xml version="1.0" encoding="utf-8"?>
<p:tagLst xmlns:p="http://schemas.openxmlformats.org/presentationml/2006/main">
  <p:tag name="KSO_WM_BEAUTIFY_FLAG" val=""/>
</p:tagLst>
</file>

<file path=ppt/tags/tag1098.xml><?xml version="1.0" encoding="utf-8"?>
<p:tagLst xmlns:p="http://schemas.openxmlformats.org/presentationml/2006/main">
  <p:tag name="KSO_WM_BEAUTIFY_FLAG" val=""/>
</p:tagLst>
</file>

<file path=ppt/tags/tag1099.xml><?xml version="1.0" encoding="utf-8"?>
<p:tagLst xmlns:p="http://schemas.openxmlformats.org/presentationml/2006/main">
  <p:tag name="KSO_WM_BEAUTIFY_FLAG" val=""/>
</p:tagLst>
</file>

<file path=ppt/tags/tag11.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110.xml><?xml version="1.0" encoding="utf-8"?>
<p:tagLst xmlns:p="http://schemas.openxmlformats.org/presentationml/2006/main">
  <p:tag name="KSO_WM_BEAUTIFY_FLAG" val=""/>
</p:tagLst>
</file>

<file path=ppt/tags/tag1100.xml><?xml version="1.0" encoding="utf-8"?>
<p:tagLst xmlns:p="http://schemas.openxmlformats.org/presentationml/2006/main">
  <p:tag name="KSO_WM_BEAUTIFY_FLAG" val=""/>
</p:tagLst>
</file>

<file path=ppt/tags/tag1101.xml><?xml version="1.0" encoding="utf-8"?>
<p:tagLst xmlns:p="http://schemas.openxmlformats.org/presentationml/2006/main">
  <p:tag name="KSO_WM_BEAUTIFY_FLAG" val=""/>
</p:tagLst>
</file>

<file path=ppt/tags/tag1102.xml><?xml version="1.0" encoding="utf-8"?>
<p:tagLst xmlns:p="http://schemas.openxmlformats.org/presentationml/2006/main">
  <p:tag name="KSO_WM_BEAUTIFY_FLAG" val=""/>
</p:tagLst>
</file>

<file path=ppt/tags/tag1103.xml><?xml version="1.0" encoding="utf-8"?>
<p:tagLst xmlns:p="http://schemas.openxmlformats.org/presentationml/2006/main">
  <p:tag name="KSO_WM_BEAUTIFY_FLAG" val=""/>
</p:tagLst>
</file>

<file path=ppt/tags/tag1104.xml><?xml version="1.0" encoding="utf-8"?>
<p:tagLst xmlns:p="http://schemas.openxmlformats.org/presentationml/2006/main">
  <p:tag name="KSO_WM_BEAUTIFY_FLAG" val=""/>
</p:tagLst>
</file>

<file path=ppt/tags/tag1105.xml><?xml version="1.0" encoding="utf-8"?>
<p:tagLst xmlns:p="http://schemas.openxmlformats.org/presentationml/2006/main">
  <p:tag name="KSO_WM_BEAUTIFY_FLAG" val=""/>
</p:tagLst>
</file>

<file path=ppt/tags/tag1106.xml><?xml version="1.0" encoding="utf-8"?>
<p:tagLst xmlns:p="http://schemas.openxmlformats.org/presentationml/2006/main">
  <p:tag name="KSO_WM_BEAUTIFY_FLAG" val=""/>
</p:tagLst>
</file>

<file path=ppt/tags/tag1107.xml><?xml version="1.0" encoding="utf-8"?>
<p:tagLst xmlns:p="http://schemas.openxmlformats.org/presentationml/2006/main">
  <p:tag name="KSO_WM_BEAUTIFY_FLAG" val=""/>
</p:tagLst>
</file>

<file path=ppt/tags/tag1108.xml><?xml version="1.0" encoding="utf-8"?>
<p:tagLst xmlns:p="http://schemas.openxmlformats.org/presentationml/2006/main">
  <p:tag name="KSO_WM_BEAUTIFY_FLAG" val=""/>
</p:tagLst>
</file>

<file path=ppt/tags/tag1109.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10.xml><?xml version="1.0" encoding="utf-8"?>
<p:tagLst xmlns:p="http://schemas.openxmlformats.org/presentationml/2006/main">
  <p:tag name="KSO_WM_BEAUTIFY_FLAG" val=""/>
</p:tagLst>
</file>

<file path=ppt/tags/tag1111.xml><?xml version="1.0" encoding="utf-8"?>
<p:tagLst xmlns:p="http://schemas.openxmlformats.org/presentationml/2006/main">
  <p:tag name="KSO_WM_BEAUTIFY_FLAG" val=""/>
</p:tagLst>
</file>

<file path=ppt/tags/tag1112.xml><?xml version="1.0" encoding="utf-8"?>
<p:tagLst xmlns:p="http://schemas.openxmlformats.org/presentationml/2006/main">
  <p:tag name="KSO_WM_BEAUTIFY_FLAG" val=""/>
</p:tagLst>
</file>

<file path=ppt/tags/tag1113.xml><?xml version="1.0" encoding="utf-8"?>
<p:tagLst xmlns:p="http://schemas.openxmlformats.org/presentationml/2006/main">
  <p:tag name="KSO_WM_BEAUTIFY_FLAG" val=""/>
</p:tagLst>
</file>

<file path=ppt/tags/tag1114.xml><?xml version="1.0" encoding="utf-8"?>
<p:tagLst xmlns:p="http://schemas.openxmlformats.org/presentationml/2006/main">
  <p:tag name="KSO_WM_BEAUTIFY_FLAG" val=""/>
</p:tagLst>
</file>

<file path=ppt/tags/tag1115.xml><?xml version="1.0" encoding="utf-8"?>
<p:tagLst xmlns:p="http://schemas.openxmlformats.org/presentationml/2006/main">
  <p:tag name="KSO_WM_BEAUTIFY_FLAG" val=""/>
</p:tagLst>
</file>

<file path=ppt/tags/tag1116.xml><?xml version="1.0" encoding="utf-8"?>
<p:tagLst xmlns:p="http://schemas.openxmlformats.org/presentationml/2006/main">
  <p:tag name="KSO_WM_BEAUTIFY_FLAG" val=""/>
</p:tagLst>
</file>

<file path=ppt/tags/tag1117.xml><?xml version="1.0" encoding="utf-8"?>
<p:tagLst xmlns:p="http://schemas.openxmlformats.org/presentationml/2006/main">
  <p:tag name="KSO_WM_BEAUTIFY_FLAG" val=""/>
</p:tagLst>
</file>

<file path=ppt/tags/tag1118.xml><?xml version="1.0" encoding="utf-8"?>
<p:tagLst xmlns:p="http://schemas.openxmlformats.org/presentationml/2006/main">
  <p:tag name="KSO_WM_BEAUTIFY_FLAG" val=""/>
</p:tagLst>
</file>

<file path=ppt/tags/tag1119.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20.xml><?xml version="1.0" encoding="utf-8"?>
<p:tagLst xmlns:p="http://schemas.openxmlformats.org/presentationml/2006/main">
  <p:tag name="KSO_WM_BEAUTIFY_FLAG" val=""/>
</p:tagLst>
</file>

<file path=ppt/tags/tag1121.xml><?xml version="1.0" encoding="utf-8"?>
<p:tagLst xmlns:p="http://schemas.openxmlformats.org/presentationml/2006/main">
  <p:tag name="KSO_WM_BEAUTIFY_FLAG" val=""/>
</p:tagLst>
</file>

<file path=ppt/tags/tag1122.xml><?xml version="1.0" encoding="utf-8"?>
<p:tagLst xmlns:p="http://schemas.openxmlformats.org/presentationml/2006/main">
  <p:tag name="KSO_WM_BEAUTIFY_FLAG" val=""/>
</p:tagLst>
</file>

<file path=ppt/tags/tag1123.xml><?xml version="1.0" encoding="utf-8"?>
<p:tagLst xmlns:p="http://schemas.openxmlformats.org/presentationml/2006/main">
  <p:tag name="KSO_WM_BEAUTIFY_FLAG" val=""/>
</p:tagLst>
</file>

<file path=ppt/tags/tag1124.xml><?xml version="1.0" encoding="utf-8"?>
<p:tagLst xmlns:p="http://schemas.openxmlformats.org/presentationml/2006/main">
  <p:tag name="KSO_WM_BEAUTIFY_FLAG" val=""/>
</p:tagLst>
</file>

<file path=ppt/tags/tag1125.xml><?xml version="1.0" encoding="utf-8"?>
<p:tagLst xmlns:p="http://schemas.openxmlformats.org/presentationml/2006/main">
  <p:tag name="KSO_WM_BEAUTIFY_FLAG" val=""/>
</p:tagLst>
</file>

<file path=ppt/tags/tag1126.xml><?xml version="1.0" encoding="utf-8"?>
<p:tagLst xmlns:p="http://schemas.openxmlformats.org/presentationml/2006/main">
  <p:tag name="KSO_WM_BEAUTIFY_FLAG" val=""/>
</p:tagLst>
</file>

<file path=ppt/tags/tag1127.xml><?xml version="1.0" encoding="utf-8"?>
<p:tagLst xmlns:p="http://schemas.openxmlformats.org/presentationml/2006/main">
  <p:tag name="KSO_WM_BEAUTIFY_FLAG" val=""/>
</p:tagLst>
</file>

<file path=ppt/tags/tag1128.xml><?xml version="1.0" encoding="utf-8"?>
<p:tagLst xmlns:p="http://schemas.openxmlformats.org/presentationml/2006/main">
  <p:tag name="KSO_WM_BEAUTIFY_FLAG" val=""/>
</p:tagLst>
</file>

<file path=ppt/tags/tag1129.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30.xml><?xml version="1.0" encoding="utf-8"?>
<p:tagLst xmlns:p="http://schemas.openxmlformats.org/presentationml/2006/main">
  <p:tag name="KSO_WM_BEAUTIFY_FLAG" val=""/>
</p:tagLst>
</file>

<file path=ppt/tags/tag1131.xml><?xml version="1.0" encoding="utf-8"?>
<p:tagLst xmlns:p="http://schemas.openxmlformats.org/presentationml/2006/main">
  <p:tag name="KSO_WM_BEAUTIFY_FLAG" val=""/>
</p:tagLst>
</file>

<file path=ppt/tags/tag1132.xml><?xml version="1.0" encoding="utf-8"?>
<p:tagLst xmlns:p="http://schemas.openxmlformats.org/presentationml/2006/main">
  <p:tag name="KSO_WM_BEAUTIFY_FLAG" val=""/>
</p:tagLst>
</file>

<file path=ppt/tags/tag1133.xml><?xml version="1.0" encoding="utf-8"?>
<p:tagLst xmlns:p="http://schemas.openxmlformats.org/presentationml/2006/main">
  <p:tag name="KSO_WM_BEAUTIFY_FLAG" val=""/>
</p:tagLst>
</file>

<file path=ppt/tags/tag1134.xml><?xml version="1.0" encoding="utf-8"?>
<p:tagLst xmlns:p="http://schemas.openxmlformats.org/presentationml/2006/main">
  <p:tag name="KSO_WM_BEAUTIFY_FLAG" val=""/>
</p:tagLst>
</file>

<file path=ppt/tags/tag1135.xml><?xml version="1.0" encoding="utf-8"?>
<p:tagLst xmlns:p="http://schemas.openxmlformats.org/presentationml/2006/main">
  <p:tag name="KSO_WM_BEAUTIFY_FLAG" val=""/>
</p:tagLst>
</file>

<file path=ppt/tags/tag1136.xml><?xml version="1.0" encoding="utf-8"?>
<p:tagLst xmlns:p="http://schemas.openxmlformats.org/presentationml/2006/main">
  <p:tag name="KSO_WM_BEAUTIFY_FLAG" val=""/>
</p:tagLst>
</file>

<file path=ppt/tags/tag1137.xml><?xml version="1.0" encoding="utf-8"?>
<p:tagLst xmlns:p="http://schemas.openxmlformats.org/presentationml/2006/main">
  <p:tag name="KSO_WM_BEAUTIFY_FLAG" val=""/>
</p:tagLst>
</file>

<file path=ppt/tags/tag1138.xml><?xml version="1.0" encoding="utf-8"?>
<p:tagLst xmlns:p="http://schemas.openxmlformats.org/presentationml/2006/main">
  <p:tag name="KSO_WM_BEAUTIFY_FLAG" val=""/>
</p:tagLst>
</file>

<file path=ppt/tags/tag1139.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40.xml><?xml version="1.0" encoding="utf-8"?>
<p:tagLst xmlns:p="http://schemas.openxmlformats.org/presentationml/2006/main">
  <p:tag name="KSO_WM_BEAUTIFY_FLAG" val=""/>
</p:tagLst>
</file>

<file path=ppt/tags/tag1141.xml><?xml version="1.0" encoding="utf-8"?>
<p:tagLst xmlns:p="http://schemas.openxmlformats.org/presentationml/2006/main">
  <p:tag name="KSO_WM_BEAUTIFY_FLAG" val=""/>
</p:tagLst>
</file>

<file path=ppt/tags/tag1142.xml><?xml version="1.0" encoding="utf-8"?>
<p:tagLst xmlns:p="http://schemas.openxmlformats.org/presentationml/2006/main">
  <p:tag name="KSO_WM_BEAUTIFY_FLAG" val=""/>
</p:tagLst>
</file>

<file path=ppt/tags/tag1143.xml><?xml version="1.0" encoding="utf-8"?>
<p:tagLst xmlns:p="http://schemas.openxmlformats.org/presentationml/2006/main">
  <p:tag name="KSO_WM_BEAUTIFY_FLAG" val=""/>
</p:tagLst>
</file>

<file path=ppt/tags/tag1144.xml><?xml version="1.0" encoding="utf-8"?>
<p:tagLst xmlns:p="http://schemas.openxmlformats.org/presentationml/2006/main">
  <p:tag name="KSO_WM_BEAUTIFY_FLAG" val=""/>
</p:tagLst>
</file>

<file path=ppt/tags/tag1145.xml><?xml version="1.0" encoding="utf-8"?>
<p:tagLst xmlns:p="http://schemas.openxmlformats.org/presentationml/2006/main">
  <p:tag name="KSO_WM_BEAUTIFY_FLAG" val=""/>
</p:tagLst>
</file>

<file path=ppt/tags/tag1146.xml><?xml version="1.0" encoding="utf-8"?>
<p:tagLst xmlns:p="http://schemas.openxmlformats.org/presentationml/2006/main">
  <p:tag name="KSO_WM_BEAUTIFY_FLAG" val=""/>
</p:tagLst>
</file>

<file path=ppt/tags/tag1147.xml><?xml version="1.0" encoding="utf-8"?>
<p:tagLst xmlns:p="http://schemas.openxmlformats.org/presentationml/2006/main">
  <p:tag name="KSO_WM_BEAUTIFY_FLAG" val=""/>
</p:tagLst>
</file>

<file path=ppt/tags/tag1148.xml><?xml version="1.0" encoding="utf-8"?>
<p:tagLst xmlns:p="http://schemas.openxmlformats.org/presentationml/2006/main">
  <p:tag name="KSO_WM_BEAUTIFY_FLAG" val=""/>
</p:tagLst>
</file>

<file path=ppt/tags/tag1149.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50.xml><?xml version="1.0" encoding="utf-8"?>
<p:tagLst xmlns:p="http://schemas.openxmlformats.org/presentationml/2006/main">
  <p:tag name="KSO_WM_BEAUTIFY_FLAG" val=""/>
</p:tagLst>
</file>

<file path=ppt/tags/tag1151.xml><?xml version="1.0" encoding="utf-8"?>
<p:tagLst xmlns:p="http://schemas.openxmlformats.org/presentationml/2006/main">
  <p:tag name="KSO_WM_BEAUTIFY_FLAG" val=""/>
</p:tagLst>
</file>

<file path=ppt/tags/tag1152.xml><?xml version="1.0" encoding="utf-8"?>
<p:tagLst xmlns:p="http://schemas.openxmlformats.org/presentationml/2006/main">
  <p:tag name="KSO_WM_BEAUTIFY_FLAG" val=""/>
</p:tagLst>
</file>

<file path=ppt/tags/tag1153.xml><?xml version="1.0" encoding="utf-8"?>
<p:tagLst xmlns:p="http://schemas.openxmlformats.org/presentationml/2006/main">
  <p:tag name="KSO_WM_BEAUTIFY_FLAG" val=""/>
</p:tagLst>
</file>

<file path=ppt/tags/tag1154.xml><?xml version="1.0" encoding="utf-8"?>
<p:tagLst xmlns:p="http://schemas.openxmlformats.org/presentationml/2006/main">
  <p:tag name="KSO_WM_BEAUTIFY_FLAG" val=""/>
</p:tagLst>
</file>

<file path=ppt/tags/tag1155.xml><?xml version="1.0" encoding="utf-8"?>
<p:tagLst xmlns:p="http://schemas.openxmlformats.org/presentationml/2006/main">
  <p:tag name="KSO_WM_BEAUTIFY_FLAG" val=""/>
</p:tagLst>
</file>

<file path=ppt/tags/tag1156.xml><?xml version="1.0" encoding="utf-8"?>
<p:tagLst xmlns:p="http://schemas.openxmlformats.org/presentationml/2006/main">
  <p:tag name="KSO_WM_BEAUTIFY_FLAG" val=""/>
</p:tagLst>
</file>

<file path=ppt/tags/tag1157.xml><?xml version="1.0" encoding="utf-8"?>
<p:tagLst xmlns:p="http://schemas.openxmlformats.org/presentationml/2006/main">
  <p:tag name="KSO_WM_BEAUTIFY_FLAG" val=""/>
</p:tagLst>
</file>

<file path=ppt/tags/tag1158.xml><?xml version="1.0" encoding="utf-8"?>
<p:tagLst xmlns:p="http://schemas.openxmlformats.org/presentationml/2006/main">
  <p:tag name="KSO_WM_BEAUTIFY_FLAG" val=""/>
</p:tagLst>
</file>

<file path=ppt/tags/tag1159.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60.xml><?xml version="1.0" encoding="utf-8"?>
<p:tagLst xmlns:p="http://schemas.openxmlformats.org/presentationml/2006/main">
  <p:tag name="KSO_WM_BEAUTIFY_FLAG" val=""/>
</p:tagLst>
</file>

<file path=ppt/tags/tag1161.xml><?xml version="1.0" encoding="utf-8"?>
<p:tagLst xmlns:p="http://schemas.openxmlformats.org/presentationml/2006/main">
  <p:tag name="KSO_WM_BEAUTIFY_FLAG" val=""/>
</p:tagLst>
</file>

<file path=ppt/tags/tag1162.xml><?xml version="1.0" encoding="utf-8"?>
<p:tagLst xmlns:p="http://schemas.openxmlformats.org/presentationml/2006/main">
  <p:tag name="KSO_WM_BEAUTIFY_FLAG" val=""/>
</p:tagLst>
</file>

<file path=ppt/tags/tag1163.xml><?xml version="1.0" encoding="utf-8"?>
<p:tagLst xmlns:p="http://schemas.openxmlformats.org/presentationml/2006/main">
  <p:tag name="KSO_WM_BEAUTIFY_FLAG" val=""/>
</p:tagLst>
</file>

<file path=ppt/tags/tag1164.xml><?xml version="1.0" encoding="utf-8"?>
<p:tagLst xmlns:p="http://schemas.openxmlformats.org/presentationml/2006/main">
  <p:tag name="KSO_WM_BEAUTIFY_FLAG" val=""/>
</p:tagLst>
</file>

<file path=ppt/tags/tag1165.xml><?xml version="1.0" encoding="utf-8"?>
<p:tagLst xmlns:p="http://schemas.openxmlformats.org/presentationml/2006/main">
  <p:tag name="KSO_WM_BEAUTIFY_FLAG" val=""/>
</p:tagLst>
</file>

<file path=ppt/tags/tag1166.xml><?xml version="1.0" encoding="utf-8"?>
<p:tagLst xmlns:p="http://schemas.openxmlformats.org/presentationml/2006/main">
  <p:tag name="KSO_WM_BEAUTIFY_FLAG" val=""/>
</p:tagLst>
</file>

<file path=ppt/tags/tag1167.xml><?xml version="1.0" encoding="utf-8"?>
<p:tagLst xmlns:p="http://schemas.openxmlformats.org/presentationml/2006/main">
  <p:tag name="KSO_WM_BEAUTIFY_FLAG" val=""/>
</p:tagLst>
</file>

<file path=ppt/tags/tag1168.xml><?xml version="1.0" encoding="utf-8"?>
<p:tagLst xmlns:p="http://schemas.openxmlformats.org/presentationml/2006/main">
  <p:tag name="KSO_WM_BEAUTIFY_FLAG" val=""/>
</p:tagLst>
</file>

<file path=ppt/tags/tag1169.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70.xml><?xml version="1.0" encoding="utf-8"?>
<p:tagLst xmlns:p="http://schemas.openxmlformats.org/presentationml/2006/main">
  <p:tag name="KSO_WM_BEAUTIFY_FLAG" val=""/>
</p:tagLst>
</file>

<file path=ppt/tags/tag1171.xml><?xml version="1.0" encoding="utf-8"?>
<p:tagLst xmlns:p="http://schemas.openxmlformats.org/presentationml/2006/main">
  <p:tag name="KSO_WM_BEAUTIFY_FLAG" val=""/>
</p:tagLst>
</file>

<file path=ppt/tags/tag1172.xml><?xml version="1.0" encoding="utf-8"?>
<p:tagLst xmlns:p="http://schemas.openxmlformats.org/presentationml/2006/main">
  <p:tag name="KSO_WM_BEAUTIFY_FLAG" val=""/>
</p:tagLst>
</file>

<file path=ppt/tags/tag1173.xml><?xml version="1.0" encoding="utf-8"?>
<p:tagLst xmlns:p="http://schemas.openxmlformats.org/presentationml/2006/main">
  <p:tag name="KSO_WM_BEAUTIFY_FLAG" val=""/>
</p:tagLst>
</file>

<file path=ppt/tags/tag1174.xml><?xml version="1.0" encoding="utf-8"?>
<p:tagLst xmlns:p="http://schemas.openxmlformats.org/presentationml/2006/main">
  <p:tag name="KSO_WM_BEAUTIFY_FLAG" val=""/>
</p:tagLst>
</file>

<file path=ppt/tags/tag1175.xml><?xml version="1.0" encoding="utf-8"?>
<p:tagLst xmlns:p="http://schemas.openxmlformats.org/presentationml/2006/main">
  <p:tag name="KSO_WM_BEAUTIFY_FLAG" val=""/>
</p:tagLst>
</file>

<file path=ppt/tags/tag1176.xml><?xml version="1.0" encoding="utf-8"?>
<p:tagLst xmlns:p="http://schemas.openxmlformats.org/presentationml/2006/main">
  <p:tag name="KSO_WM_BEAUTIFY_FLAG" val=""/>
</p:tagLst>
</file>

<file path=ppt/tags/tag1177.xml><?xml version="1.0" encoding="utf-8"?>
<p:tagLst xmlns:p="http://schemas.openxmlformats.org/presentationml/2006/main">
  <p:tag name="KSO_WM_BEAUTIFY_FLAG" val=""/>
</p:tagLst>
</file>

<file path=ppt/tags/tag1178.xml><?xml version="1.0" encoding="utf-8"?>
<p:tagLst xmlns:p="http://schemas.openxmlformats.org/presentationml/2006/main">
  <p:tag name="KSO_WM_BEAUTIFY_FLAG" val=""/>
</p:tagLst>
</file>

<file path=ppt/tags/tag1179.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80.xml><?xml version="1.0" encoding="utf-8"?>
<p:tagLst xmlns:p="http://schemas.openxmlformats.org/presentationml/2006/main">
  <p:tag name="KSO_WM_BEAUTIFY_FLAG" val=""/>
</p:tagLst>
</file>

<file path=ppt/tags/tag1181.xml><?xml version="1.0" encoding="utf-8"?>
<p:tagLst xmlns:p="http://schemas.openxmlformats.org/presentationml/2006/main">
  <p:tag name="KSO_WM_BEAUTIFY_FLAG" val=""/>
</p:tagLst>
</file>

<file path=ppt/tags/tag1182.xml><?xml version="1.0" encoding="utf-8"?>
<p:tagLst xmlns:p="http://schemas.openxmlformats.org/presentationml/2006/main">
  <p:tag name="KSO_WM_BEAUTIFY_FLAG" val=""/>
</p:tagLst>
</file>

<file path=ppt/tags/tag1183.xml><?xml version="1.0" encoding="utf-8"?>
<p:tagLst xmlns:p="http://schemas.openxmlformats.org/presentationml/2006/main">
  <p:tag name="KSO_WM_BEAUTIFY_FLAG" val=""/>
</p:tagLst>
</file>

<file path=ppt/tags/tag1184.xml><?xml version="1.0" encoding="utf-8"?>
<p:tagLst xmlns:p="http://schemas.openxmlformats.org/presentationml/2006/main">
  <p:tag name="KSO_WM_BEAUTIFY_FLAG" val=""/>
</p:tagLst>
</file>

<file path=ppt/tags/tag1185.xml><?xml version="1.0" encoding="utf-8"?>
<p:tagLst xmlns:p="http://schemas.openxmlformats.org/presentationml/2006/main">
  <p:tag name="KSO_WM_BEAUTIFY_FLAG" val=""/>
</p:tagLst>
</file>

<file path=ppt/tags/tag1186.xml><?xml version="1.0" encoding="utf-8"?>
<p:tagLst xmlns:p="http://schemas.openxmlformats.org/presentationml/2006/main">
  <p:tag name="KSO_WM_BEAUTIFY_FLAG" val=""/>
</p:tagLst>
</file>

<file path=ppt/tags/tag1187.xml><?xml version="1.0" encoding="utf-8"?>
<p:tagLst xmlns:p="http://schemas.openxmlformats.org/presentationml/2006/main">
  <p:tag name="KSO_WM_BEAUTIFY_FLAG" val=""/>
</p:tagLst>
</file>

<file path=ppt/tags/tag1188.xml><?xml version="1.0" encoding="utf-8"?>
<p:tagLst xmlns:p="http://schemas.openxmlformats.org/presentationml/2006/main">
  <p:tag name="KSO_WM_BEAUTIFY_FLAG" val=""/>
</p:tagLst>
</file>

<file path=ppt/tags/tag1189.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190.xml><?xml version="1.0" encoding="utf-8"?>
<p:tagLst xmlns:p="http://schemas.openxmlformats.org/presentationml/2006/main">
  <p:tag name="KSO_WM_BEAUTIFY_FLAG" val=""/>
</p:tagLst>
</file>

<file path=ppt/tags/tag1191.xml><?xml version="1.0" encoding="utf-8"?>
<p:tagLst xmlns:p="http://schemas.openxmlformats.org/presentationml/2006/main">
  <p:tag name="KSO_WM_BEAUTIFY_FLAG" val=""/>
</p:tagLst>
</file>

<file path=ppt/tags/tag1192.xml><?xml version="1.0" encoding="utf-8"?>
<p:tagLst xmlns:p="http://schemas.openxmlformats.org/presentationml/2006/main">
  <p:tag name="KSO_WM_BEAUTIFY_FLAG" val=""/>
</p:tagLst>
</file>

<file path=ppt/tags/tag1193.xml><?xml version="1.0" encoding="utf-8"?>
<p:tagLst xmlns:p="http://schemas.openxmlformats.org/presentationml/2006/main">
  <p:tag name="KSO_WM_BEAUTIFY_FLAG" val=""/>
</p:tagLst>
</file>

<file path=ppt/tags/tag1194.xml><?xml version="1.0" encoding="utf-8"?>
<p:tagLst xmlns:p="http://schemas.openxmlformats.org/presentationml/2006/main">
  <p:tag name="KSO_WM_BEAUTIFY_FLAG" val=""/>
</p:tagLst>
</file>

<file path=ppt/tags/tag1195.xml><?xml version="1.0" encoding="utf-8"?>
<p:tagLst xmlns:p="http://schemas.openxmlformats.org/presentationml/2006/main">
  <p:tag name="KSO_WM_BEAUTIFY_FLAG" val=""/>
</p:tagLst>
</file>

<file path=ppt/tags/tag1196.xml><?xml version="1.0" encoding="utf-8"?>
<p:tagLst xmlns:p="http://schemas.openxmlformats.org/presentationml/2006/main">
  <p:tag name="KSO_WM_BEAUTIFY_FLAG" val=""/>
</p:tagLst>
</file>

<file path=ppt/tags/tag1197.xml><?xml version="1.0" encoding="utf-8"?>
<p:tagLst xmlns:p="http://schemas.openxmlformats.org/presentationml/2006/main">
  <p:tag name="KSO_WM_BEAUTIFY_FLAG" val=""/>
</p:tagLst>
</file>

<file path=ppt/tags/tag1198.xml><?xml version="1.0" encoding="utf-8"?>
<p:tagLst xmlns:p="http://schemas.openxmlformats.org/presentationml/2006/main">
  <p:tag name="KSO_WM_BEAUTIFY_FLAG" val=""/>
</p:tagLst>
</file>

<file path=ppt/tags/tag1199.xml><?xml version="1.0" encoding="utf-8"?>
<p:tagLst xmlns:p="http://schemas.openxmlformats.org/presentationml/2006/main">
  <p:tag name="KSO_WM_BEAUTIFY_FLAG" val=""/>
</p:tagLst>
</file>

<file path=ppt/tags/tag12.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120.xml><?xml version="1.0" encoding="utf-8"?>
<p:tagLst xmlns:p="http://schemas.openxmlformats.org/presentationml/2006/main">
  <p:tag name="KSO_WM_BEAUTIFY_FLAG" val=""/>
</p:tagLst>
</file>

<file path=ppt/tags/tag1200.xml><?xml version="1.0" encoding="utf-8"?>
<p:tagLst xmlns:p="http://schemas.openxmlformats.org/presentationml/2006/main">
  <p:tag name="KSO_WM_BEAUTIFY_FLAG" val=""/>
</p:tagLst>
</file>

<file path=ppt/tags/tag1201.xml><?xml version="1.0" encoding="utf-8"?>
<p:tagLst xmlns:p="http://schemas.openxmlformats.org/presentationml/2006/main">
  <p:tag name="KSO_WM_BEAUTIFY_FLAG" val=""/>
</p:tagLst>
</file>

<file path=ppt/tags/tag1202.xml><?xml version="1.0" encoding="utf-8"?>
<p:tagLst xmlns:p="http://schemas.openxmlformats.org/presentationml/2006/main">
  <p:tag name="KSO_WM_BEAUTIFY_FLAG" val=""/>
</p:tagLst>
</file>

<file path=ppt/tags/tag1203.xml><?xml version="1.0" encoding="utf-8"?>
<p:tagLst xmlns:p="http://schemas.openxmlformats.org/presentationml/2006/main">
  <p:tag name="KSO_WM_BEAUTIFY_FLAG" val=""/>
</p:tagLst>
</file>

<file path=ppt/tags/tag1204.xml><?xml version="1.0" encoding="utf-8"?>
<p:tagLst xmlns:p="http://schemas.openxmlformats.org/presentationml/2006/main">
  <p:tag name="KSO_WM_BEAUTIFY_FLAG" val=""/>
</p:tagLst>
</file>

<file path=ppt/tags/tag1205.xml><?xml version="1.0" encoding="utf-8"?>
<p:tagLst xmlns:p="http://schemas.openxmlformats.org/presentationml/2006/main">
  <p:tag name="KSO_WM_BEAUTIFY_FLAG" val=""/>
</p:tagLst>
</file>

<file path=ppt/tags/tag1206.xml><?xml version="1.0" encoding="utf-8"?>
<p:tagLst xmlns:p="http://schemas.openxmlformats.org/presentationml/2006/main">
  <p:tag name="KSO_WM_BEAUTIFY_FLAG" val=""/>
</p:tagLst>
</file>

<file path=ppt/tags/tag1207.xml><?xml version="1.0" encoding="utf-8"?>
<p:tagLst xmlns:p="http://schemas.openxmlformats.org/presentationml/2006/main">
  <p:tag name="KSO_WM_BEAUTIFY_FLAG" val=""/>
</p:tagLst>
</file>

<file path=ppt/tags/tag1208.xml><?xml version="1.0" encoding="utf-8"?>
<p:tagLst xmlns:p="http://schemas.openxmlformats.org/presentationml/2006/main">
  <p:tag name="KSO_WM_BEAUTIFY_FLAG" val=""/>
</p:tagLst>
</file>

<file path=ppt/tags/tag1209.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10.xml><?xml version="1.0" encoding="utf-8"?>
<p:tagLst xmlns:p="http://schemas.openxmlformats.org/presentationml/2006/main">
  <p:tag name="KSO_WM_BEAUTIFY_FLAG" val=""/>
</p:tagLst>
</file>

<file path=ppt/tags/tag1211.xml><?xml version="1.0" encoding="utf-8"?>
<p:tagLst xmlns:p="http://schemas.openxmlformats.org/presentationml/2006/main">
  <p:tag name="KSO_WM_BEAUTIFY_FLAG" val=""/>
</p:tagLst>
</file>

<file path=ppt/tags/tag1212.xml><?xml version="1.0" encoding="utf-8"?>
<p:tagLst xmlns:p="http://schemas.openxmlformats.org/presentationml/2006/main">
  <p:tag name="KSO_WM_BEAUTIFY_FLAG" val=""/>
</p:tagLst>
</file>

<file path=ppt/tags/tag1213.xml><?xml version="1.0" encoding="utf-8"?>
<p:tagLst xmlns:p="http://schemas.openxmlformats.org/presentationml/2006/main">
  <p:tag name="KSO_WM_BEAUTIFY_FLAG" val=""/>
</p:tagLst>
</file>

<file path=ppt/tags/tag1214.xml><?xml version="1.0" encoding="utf-8"?>
<p:tagLst xmlns:p="http://schemas.openxmlformats.org/presentationml/2006/main">
  <p:tag name="KSO_WM_BEAUTIFY_FLAG" val=""/>
</p:tagLst>
</file>

<file path=ppt/tags/tag1215.xml><?xml version="1.0" encoding="utf-8"?>
<p:tagLst xmlns:p="http://schemas.openxmlformats.org/presentationml/2006/main">
  <p:tag name="KSO_WM_BEAUTIFY_FLAG" val=""/>
</p:tagLst>
</file>

<file path=ppt/tags/tag1216.xml><?xml version="1.0" encoding="utf-8"?>
<p:tagLst xmlns:p="http://schemas.openxmlformats.org/presentationml/2006/main">
  <p:tag name="KSO_WM_BEAUTIFY_FLAG" val=""/>
</p:tagLst>
</file>

<file path=ppt/tags/tag1217.xml><?xml version="1.0" encoding="utf-8"?>
<p:tagLst xmlns:p="http://schemas.openxmlformats.org/presentationml/2006/main">
  <p:tag name="KSO_WM_BEAUTIFY_FLAG" val=""/>
</p:tagLst>
</file>

<file path=ppt/tags/tag1218.xml><?xml version="1.0" encoding="utf-8"?>
<p:tagLst xmlns:p="http://schemas.openxmlformats.org/presentationml/2006/main">
  <p:tag name="KSO_WM_BEAUTIFY_FLAG" val=""/>
</p:tagLst>
</file>

<file path=ppt/tags/tag1219.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20.xml><?xml version="1.0" encoding="utf-8"?>
<p:tagLst xmlns:p="http://schemas.openxmlformats.org/presentationml/2006/main">
  <p:tag name="KSO_WM_BEAUTIFY_FLAG" val=""/>
</p:tagLst>
</file>

<file path=ppt/tags/tag1221.xml><?xml version="1.0" encoding="utf-8"?>
<p:tagLst xmlns:p="http://schemas.openxmlformats.org/presentationml/2006/main">
  <p:tag name="KSO_WM_BEAUTIFY_FLAG" val=""/>
</p:tagLst>
</file>

<file path=ppt/tags/tag1222.xml><?xml version="1.0" encoding="utf-8"?>
<p:tagLst xmlns:p="http://schemas.openxmlformats.org/presentationml/2006/main">
  <p:tag name="KSO_WM_BEAUTIFY_FLAG" val=""/>
</p:tagLst>
</file>

<file path=ppt/tags/tag1223.xml><?xml version="1.0" encoding="utf-8"?>
<p:tagLst xmlns:p="http://schemas.openxmlformats.org/presentationml/2006/main">
  <p:tag name="KSO_WM_BEAUTIFY_FLAG" val=""/>
</p:tagLst>
</file>

<file path=ppt/tags/tag1224.xml><?xml version="1.0" encoding="utf-8"?>
<p:tagLst xmlns:p="http://schemas.openxmlformats.org/presentationml/2006/main">
  <p:tag name="KSO_WM_BEAUTIFY_FLAG" val=""/>
</p:tagLst>
</file>

<file path=ppt/tags/tag1225.xml><?xml version="1.0" encoding="utf-8"?>
<p:tagLst xmlns:p="http://schemas.openxmlformats.org/presentationml/2006/main">
  <p:tag name="KSO_WM_BEAUTIFY_FLAG" val=""/>
</p:tagLst>
</file>

<file path=ppt/tags/tag1226.xml><?xml version="1.0" encoding="utf-8"?>
<p:tagLst xmlns:p="http://schemas.openxmlformats.org/presentationml/2006/main">
  <p:tag name="KSO_WM_BEAUTIFY_FLAG" val=""/>
</p:tagLst>
</file>

<file path=ppt/tags/tag1227.xml><?xml version="1.0" encoding="utf-8"?>
<p:tagLst xmlns:p="http://schemas.openxmlformats.org/presentationml/2006/main">
  <p:tag name="KSO_WM_BEAUTIFY_FLAG" val=""/>
</p:tagLst>
</file>

<file path=ppt/tags/tag1228.xml><?xml version="1.0" encoding="utf-8"?>
<p:tagLst xmlns:p="http://schemas.openxmlformats.org/presentationml/2006/main">
  <p:tag name="KSO_WM_BEAUTIFY_FLAG" val=""/>
</p:tagLst>
</file>

<file path=ppt/tags/tag1229.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30.xml><?xml version="1.0" encoding="utf-8"?>
<p:tagLst xmlns:p="http://schemas.openxmlformats.org/presentationml/2006/main">
  <p:tag name="KSO_WM_BEAUTIFY_FLAG" val=""/>
</p:tagLst>
</file>

<file path=ppt/tags/tag1231.xml><?xml version="1.0" encoding="utf-8"?>
<p:tagLst xmlns:p="http://schemas.openxmlformats.org/presentationml/2006/main">
  <p:tag name="KSO_WM_BEAUTIFY_FLAG" val=""/>
</p:tagLst>
</file>

<file path=ppt/tags/tag1232.xml><?xml version="1.0" encoding="utf-8"?>
<p:tagLst xmlns:p="http://schemas.openxmlformats.org/presentationml/2006/main">
  <p:tag name="KSO_WM_BEAUTIFY_FLAG" val=""/>
</p:tagLst>
</file>

<file path=ppt/tags/tag1233.xml><?xml version="1.0" encoding="utf-8"?>
<p:tagLst xmlns:p="http://schemas.openxmlformats.org/presentationml/2006/main">
  <p:tag name="KSO_WM_BEAUTIFY_FLAG" val=""/>
</p:tagLst>
</file>

<file path=ppt/tags/tag1234.xml><?xml version="1.0" encoding="utf-8"?>
<p:tagLst xmlns:p="http://schemas.openxmlformats.org/presentationml/2006/main">
  <p:tag name="KSO_WM_BEAUTIFY_FLAG" val=""/>
</p:tagLst>
</file>

<file path=ppt/tags/tag1235.xml><?xml version="1.0" encoding="utf-8"?>
<p:tagLst xmlns:p="http://schemas.openxmlformats.org/presentationml/2006/main">
  <p:tag name="KSO_WM_BEAUTIFY_FLAG" val=""/>
</p:tagLst>
</file>

<file path=ppt/tags/tag1236.xml><?xml version="1.0" encoding="utf-8"?>
<p:tagLst xmlns:p="http://schemas.openxmlformats.org/presentationml/2006/main">
  <p:tag name="KSO_WM_BEAUTIFY_FLAG" val=""/>
</p:tagLst>
</file>

<file path=ppt/tags/tag1237.xml><?xml version="1.0" encoding="utf-8"?>
<p:tagLst xmlns:p="http://schemas.openxmlformats.org/presentationml/2006/main">
  <p:tag name="KSO_WM_BEAUTIFY_FLAG" val=""/>
</p:tagLst>
</file>

<file path=ppt/tags/tag1238.xml><?xml version="1.0" encoding="utf-8"?>
<p:tagLst xmlns:p="http://schemas.openxmlformats.org/presentationml/2006/main">
  <p:tag name="KSO_WM_BEAUTIFY_FLAG" val=""/>
</p:tagLst>
</file>

<file path=ppt/tags/tag1239.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40.xml><?xml version="1.0" encoding="utf-8"?>
<p:tagLst xmlns:p="http://schemas.openxmlformats.org/presentationml/2006/main">
  <p:tag name="KSO_WM_BEAUTIFY_FLAG" val=""/>
</p:tagLst>
</file>

<file path=ppt/tags/tag1241.xml><?xml version="1.0" encoding="utf-8"?>
<p:tagLst xmlns:p="http://schemas.openxmlformats.org/presentationml/2006/main">
  <p:tag name="KSO_WM_BEAUTIFY_FLAG" val=""/>
</p:tagLst>
</file>

<file path=ppt/tags/tag1242.xml><?xml version="1.0" encoding="utf-8"?>
<p:tagLst xmlns:p="http://schemas.openxmlformats.org/presentationml/2006/main">
  <p:tag name="KSO_WM_BEAUTIFY_FLAG" val=""/>
</p:tagLst>
</file>

<file path=ppt/tags/tag1243.xml><?xml version="1.0" encoding="utf-8"?>
<p:tagLst xmlns:p="http://schemas.openxmlformats.org/presentationml/2006/main">
  <p:tag name="KSO_WM_BEAUTIFY_FLAG" val=""/>
</p:tagLst>
</file>

<file path=ppt/tags/tag1244.xml><?xml version="1.0" encoding="utf-8"?>
<p:tagLst xmlns:p="http://schemas.openxmlformats.org/presentationml/2006/main">
  <p:tag name="KSO_WM_BEAUTIFY_FLAG" val=""/>
</p:tagLst>
</file>

<file path=ppt/tags/tag1245.xml><?xml version="1.0" encoding="utf-8"?>
<p:tagLst xmlns:p="http://schemas.openxmlformats.org/presentationml/2006/main">
  <p:tag name="KSO_WM_BEAUTIFY_FLAG" val=""/>
</p:tagLst>
</file>

<file path=ppt/tags/tag1246.xml><?xml version="1.0" encoding="utf-8"?>
<p:tagLst xmlns:p="http://schemas.openxmlformats.org/presentationml/2006/main">
  <p:tag name="KSO_WM_BEAUTIFY_FLAG" val=""/>
</p:tagLst>
</file>

<file path=ppt/tags/tag1247.xml><?xml version="1.0" encoding="utf-8"?>
<p:tagLst xmlns:p="http://schemas.openxmlformats.org/presentationml/2006/main">
  <p:tag name="KSO_WM_BEAUTIFY_FLAG" val=""/>
</p:tagLst>
</file>

<file path=ppt/tags/tag1248.xml><?xml version="1.0" encoding="utf-8"?>
<p:tagLst xmlns:p="http://schemas.openxmlformats.org/presentationml/2006/main">
  <p:tag name="KSO_WM_BEAUTIFY_FLAG" val=""/>
</p:tagLst>
</file>

<file path=ppt/tags/tag1249.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50.xml><?xml version="1.0" encoding="utf-8"?>
<p:tagLst xmlns:p="http://schemas.openxmlformats.org/presentationml/2006/main">
  <p:tag name="KSO_WM_BEAUTIFY_FLAG" val=""/>
</p:tagLst>
</file>

<file path=ppt/tags/tag1251.xml><?xml version="1.0" encoding="utf-8"?>
<p:tagLst xmlns:p="http://schemas.openxmlformats.org/presentationml/2006/main">
  <p:tag name="KSO_WM_BEAUTIFY_FLAG" val=""/>
</p:tagLst>
</file>

<file path=ppt/tags/tag1252.xml><?xml version="1.0" encoding="utf-8"?>
<p:tagLst xmlns:p="http://schemas.openxmlformats.org/presentationml/2006/main">
  <p:tag name="KSO_WM_BEAUTIFY_FLAG" val=""/>
</p:tagLst>
</file>

<file path=ppt/tags/tag1253.xml><?xml version="1.0" encoding="utf-8"?>
<p:tagLst xmlns:p="http://schemas.openxmlformats.org/presentationml/2006/main">
  <p:tag name="KSO_WM_BEAUTIFY_FLAG" val=""/>
</p:tagLst>
</file>

<file path=ppt/tags/tag1254.xml><?xml version="1.0" encoding="utf-8"?>
<p:tagLst xmlns:p="http://schemas.openxmlformats.org/presentationml/2006/main">
  <p:tag name="KSO_WM_BEAUTIFY_FLAG" val=""/>
</p:tagLst>
</file>

<file path=ppt/tags/tag1255.xml><?xml version="1.0" encoding="utf-8"?>
<p:tagLst xmlns:p="http://schemas.openxmlformats.org/presentationml/2006/main">
  <p:tag name="KSO_WM_BEAUTIFY_FLAG" val=""/>
</p:tagLst>
</file>

<file path=ppt/tags/tag1256.xml><?xml version="1.0" encoding="utf-8"?>
<p:tagLst xmlns:p="http://schemas.openxmlformats.org/presentationml/2006/main">
  <p:tag name="KSO_WM_BEAUTIFY_FLAG" val=""/>
</p:tagLst>
</file>

<file path=ppt/tags/tag1257.xml><?xml version="1.0" encoding="utf-8"?>
<p:tagLst xmlns:p="http://schemas.openxmlformats.org/presentationml/2006/main">
  <p:tag name="KSO_WM_BEAUTIFY_FLAG" val=""/>
</p:tagLst>
</file>

<file path=ppt/tags/tag1258.xml><?xml version="1.0" encoding="utf-8"?>
<p:tagLst xmlns:p="http://schemas.openxmlformats.org/presentationml/2006/main">
  <p:tag name="KSO_WM_BEAUTIFY_FLAG" val=""/>
</p:tagLst>
</file>

<file path=ppt/tags/tag1259.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60.xml><?xml version="1.0" encoding="utf-8"?>
<p:tagLst xmlns:p="http://schemas.openxmlformats.org/presentationml/2006/main">
  <p:tag name="KSO_WM_BEAUTIFY_FLAG" val=""/>
</p:tagLst>
</file>

<file path=ppt/tags/tag1261.xml><?xml version="1.0" encoding="utf-8"?>
<p:tagLst xmlns:p="http://schemas.openxmlformats.org/presentationml/2006/main">
  <p:tag name="KSO_WM_BEAUTIFY_FLAG" val=""/>
</p:tagLst>
</file>

<file path=ppt/tags/tag1262.xml><?xml version="1.0" encoding="utf-8"?>
<p:tagLst xmlns:p="http://schemas.openxmlformats.org/presentationml/2006/main">
  <p:tag name="KSO_WM_BEAUTIFY_FLAG" val=""/>
</p:tagLst>
</file>

<file path=ppt/tags/tag1263.xml><?xml version="1.0" encoding="utf-8"?>
<p:tagLst xmlns:p="http://schemas.openxmlformats.org/presentationml/2006/main">
  <p:tag name="KSO_WM_BEAUTIFY_FLAG" val=""/>
</p:tagLst>
</file>

<file path=ppt/tags/tag1264.xml><?xml version="1.0" encoding="utf-8"?>
<p:tagLst xmlns:p="http://schemas.openxmlformats.org/presentationml/2006/main">
  <p:tag name="KSO_WM_BEAUTIFY_FLAG" val=""/>
</p:tagLst>
</file>

<file path=ppt/tags/tag1265.xml><?xml version="1.0" encoding="utf-8"?>
<p:tagLst xmlns:p="http://schemas.openxmlformats.org/presentationml/2006/main">
  <p:tag name="KSO_WM_BEAUTIFY_FLAG" val=""/>
</p:tagLst>
</file>

<file path=ppt/tags/tag1266.xml><?xml version="1.0" encoding="utf-8"?>
<p:tagLst xmlns:p="http://schemas.openxmlformats.org/presentationml/2006/main">
  <p:tag name="KSO_WM_BEAUTIFY_FLAG" val=""/>
</p:tagLst>
</file>

<file path=ppt/tags/tag1267.xml><?xml version="1.0" encoding="utf-8"?>
<p:tagLst xmlns:p="http://schemas.openxmlformats.org/presentationml/2006/main">
  <p:tag name="KSO_WM_BEAUTIFY_FLAG" val=""/>
</p:tagLst>
</file>

<file path=ppt/tags/tag1268.xml><?xml version="1.0" encoding="utf-8"?>
<p:tagLst xmlns:p="http://schemas.openxmlformats.org/presentationml/2006/main">
  <p:tag name="KSO_WM_BEAUTIFY_FLAG" val=""/>
</p:tagLst>
</file>

<file path=ppt/tags/tag1269.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70.xml><?xml version="1.0" encoding="utf-8"?>
<p:tagLst xmlns:p="http://schemas.openxmlformats.org/presentationml/2006/main">
  <p:tag name="KSO_WM_BEAUTIFY_FLAG" val=""/>
</p:tagLst>
</file>

<file path=ppt/tags/tag1271.xml><?xml version="1.0" encoding="utf-8"?>
<p:tagLst xmlns:p="http://schemas.openxmlformats.org/presentationml/2006/main">
  <p:tag name="KSO_WM_BEAUTIFY_FLAG" val=""/>
</p:tagLst>
</file>

<file path=ppt/tags/tag1272.xml><?xml version="1.0" encoding="utf-8"?>
<p:tagLst xmlns:p="http://schemas.openxmlformats.org/presentationml/2006/main">
  <p:tag name="KSO_WM_BEAUTIFY_FLAG" val=""/>
</p:tagLst>
</file>

<file path=ppt/tags/tag1273.xml><?xml version="1.0" encoding="utf-8"?>
<p:tagLst xmlns:p="http://schemas.openxmlformats.org/presentationml/2006/main">
  <p:tag name="KSO_WM_BEAUTIFY_FLAG" val=""/>
</p:tagLst>
</file>

<file path=ppt/tags/tag1274.xml><?xml version="1.0" encoding="utf-8"?>
<p:tagLst xmlns:p="http://schemas.openxmlformats.org/presentationml/2006/main">
  <p:tag name="KSO_WM_BEAUTIFY_FLAG" val=""/>
</p:tagLst>
</file>

<file path=ppt/tags/tag1275.xml><?xml version="1.0" encoding="utf-8"?>
<p:tagLst xmlns:p="http://schemas.openxmlformats.org/presentationml/2006/main">
  <p:tag name="KSO_WM_BEAUTIFY_FLAG" val=""/>
</p:tagLst>
</file>

<file path=ppt/tags/tag1276.xml><?xml version="1.0" encoding="utf-8"?>
<p:tagLst xmlns:p="http://schemas.openxmlformats.org/presentationml/2006/main">
  <p:tag name="KSO_WM_BEAUTIFY_FLAG" val=""/>
</p:tagLst>
</file>

<file path=ppt/tags/tag1277.xml><?xml version="1.0" encoding="utf-8"?>
<p:tagLst xmlns:p="http://schemas.openxmlformats.org/presentationml/2006/main">
  <p:tag name="KSO_WM_BEAUTIFY_FLAG" val=""/>
</p:tagLst>
</file>

<file path=ppt/tags/tag1278.xml><?xml version="1.0" encoding="utf-8"?>
<p:tagLst xmlns:p="http://schemas.openxmlformats.org/presentationml/2006/main">
  <p:tag name="KSO_WM_BEAUTIFY_FLAG" val=""/>
</p:tagLst>
</file>

<file path=ppt/tags/tag1279.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80.xml><?xml version="1.0" encoding="utf-8"?>
<p:tagLst xmlns:p="http://schemas.openxmlformats.org/presentationml/2006/main">
  <p:tag name="KSO_WM_BEAUTIFY_FLAG" val=""/>
</p:tagLst>
</file>

<file path=ppt/tags/tag1281.xml><?xml version="1.0" encoding="utf-8"?>
<p:tagLst xmlns:p="http://schemas.openxmlformats.org/presentationml/2006/main">
  <p:tag name="KSO_WM_BEAUTIFY_FLAG" val=""/>
</p:tagLst>
</file>

<file path=ppt/tags/tag1282.xml><?xml version="1.0" encoding="utf-8"?>
<p:tagLst xmlns:p="http://schemas.openxmlformats.org/presentationml/2006/main">
  <p:tag name="KSO_WM_BEAUTIFY_FLAG" val=""/>
</p:tagLst>
</file>

<file path=ppt/tags/tag1283.xml><?xml version="1.0" encoding="utf-8"?>
<p:tagLst xmlns:p="http://schemas.openxmlformats.org/presentationml/2006/main">
  <p:tag name="KSO_WM_BEAUTIFY_FLAG" val=""/>
</p:tagLst>
</file>

<file path=ppt/tags/tag1284.xml><?xml version="1.0" encoding="utf-8"?>
<p:tagLst xmlns:p="http://schemas.openxmlformats.org/presentationml/2006/main">
  <p:tag name="KSO_WM_BEAUTIFY_FLAG" val=""/>
</p:tagLst>
</file>

<file path=ppt/tags/tag1285.xml><?xml version="1.0" encoding="utf-8"?>
<p:tagLst xmlns:p="http://schemas.openxmlformats.org/presentationml/2006/main">
  <p:tag name="KSO_WM_BEAUTIFY_FLAG" val=""/>
</p:tagLst>
</file>

<file path=ppt/tags/tag1286.xml><?xml version="1.0" encoding="utf-8"?>
<p:tagLst xmlns:p="http://schemas.openxmlformats.org/presentationml/2006/main">
  <p:tag name="KSO_WM_BEAUTIFY_FLAG" val=""/>
</p:tagLst>
</file>

<file path=ppt/tags/tag1287.xml><?xml version="1.0" encoding="utf-8"?>
<p:tagLst xmlns:p="http://schemas.openxmlformats.org/presentationml/2006/main">
  <p:tag name="KSO_WM_BEAUTIFY_FLAG" val=""/>
</p:tagLst>
</file>

<file path=ppt/tags/tag1288.xml><?xml version="1.0" encoding="utf-8"?>
<p:tagLst xmlns:p="http://schemas.openxmlformats.org/presentationml/2006/main">
  <p:tag name="KSO_WM_BEAUTIFY_FLAG" val=""/>
</p:tagLst>
</file>

<file path=ppt/tags/tag1289.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290.xml><?xml version="1.0" encoding="utf-8"?>
<p:tagLst xmlns:p="http://schemas.openxmlformats.org/presentationml/2006/main">
  <p:tag name="KSO_WM_BEAUTIFY_FLAG" val=""/>
</p:tagLst>
</file>

<file path=ppt/tags/tag1291.xml><?xml version="1.0" encoding="utf-8"?>
<p:tagLst xmlns:p="http://schemas.openxmlformats.org/presentationml/2006/main">
  <p:tag name="KSO_WM_BEAUTIFY_FLAG" val=""/>
</p:tagLst>
</file>

<file path=ppt/tags/tag1292.xml><?xml version="1.0" encoding="utf-8"?>
<p:tagLst xmlns:p="http://schemas.openxmlformats.org/presentationml/2006/main">
  <p:tag name="KSO_WM_BEAUTIFY_FLAG" val=""/>
</p:tagLst>
</file>

<file path=ppt/tags/tag1293.xml><?xml version="1.0" encoding="utf-8"?>
<p:tagLst xmlns:p="http://schemas.openxmlformats.org/presentationml/2006/main">
  <p:tag name="KSO_WM_BEAUTIFY_FLAG" val=""/>
</p:tagLst>
</file>

<file path=ppt/tags/tag1294.xml><?xml version="1.0" encoding="utf-8"?>
<p:tagLst xmlns:p="http://schemas.openxmlformats.org/presentationml/2006/main">
  <p:tag name="KSO_WM_BEAUTIFY_FLAG" val=""/>
</p:tagLst>
</file>

<file path=ppt/tags/tag1295.xml><?xml version="1.0" encoding="utf-8"?>
<p:tagLst xmlns:p="http://schemas.openxmlformats.org/presentationml/2006/main">
  <p:tag name="KSO_WM_BEAUTIFY_FLAG" val=""/>
</p:tagLst>
</file>

<file path=ppt/tags/tag1296.xml><?xml version="1.0" encoding="utf-8"?>
<p:tagLst xmlns:p="http://schemas.openxmlformats.org/presentationml/2006/main">
  <p:tag name="KSO_WM_BEAUTIFY_FLAG" val=""/>
</p:tagLst>
</file>

<file path=ppt/tags/tag1297.xml><?xml version="1.0" encoding="utf-8"?>
<p:tagLst xmlns:p="http://schemas.openxmlformats.org/presentationml/2006/main">
  <p:tag name="KSO_WM_BEAUTIFY_FLAG" val=""/>
</p:tagLst>
</file>

<file path=ppt/tags/tag1298.xml><?xml version="1.0" encoding="utf-8"?>
<p:tagLst xmlns:p="http://schemas.openxmlformats.org/presentationml/2006/main">
  <p:tag name="KSO_WM_BEAUTIFY_FLAG" val=""/>
</p:tagLst>
</file>

<file path=ppt/tags/tag1299.xml><?xml version="1.0" encoding="utf-8"?>
<p:tagLst xmlns:p="http://schemas.openxmlformats.org/presentationml/2006/main">
  <p:tag name="KSO_WM_BEAUTIFY_FLAG" val=""/>
</p:tagLst>
</file>

<file path=ppt/tags/tag13.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130.xml><?xml version="1.0" encoding="utf-8"?>
<p:tagLst xmlns:p="http://schemas.openxmlformats.org/presentationml/2006/main">
  <p:tag name="KSO_WM_BEAUTIFY_FLAG" val=""/>
</p:tagLst>
</file>

<file path=ppt/tags/tag1300.xml><?xml version="1.0" encoding="utf-8"?>
<p:tagLst xmlns:p="http://schemas.openxmlformats.org/presentationml/2006/main">
  <p:tag name="KSO_WM_BEAUTIFY_FLAG" val=""/>
</p:tagLst>
</file>

<file path=ppt/tags/tag1301.xml><?xml version="1.0" encoding="utf-8"?>
<p:tagLst xmlns:p="http://schemas.openxmlformats.org/presentationml/2006/main">
  <p:tag name="KSO_WM_BEAUTIFY_FLAG" val=""/>
</p:tagLst>
</file>

<file path=ppt/tags/tag1302.xml><?xml version="1.0" encoding="utf-8"?>
<p:tagLst xmlns:p="http://schemas.openxmlformats.org/presentationml/2006/main">
  <p:tag name="KSO_WM_BEAUTIFY_FLAG" val=""/>
</p:tagLst>
</file>

<file path=ppt/tags/tag1303.xml><?xml version="1.0" encoding="utf-8"?>
<p:tagLst xmlns:p="http://schemas.openxmlformats.org/presentationml/2006/main">
  <p:tag name="KSO_WM_BEAUTIFY_FLAG" val=""/>
</p:tagLst>
</file>

<file path=ppt/tags/tag1304.xml><?xml version="1.0" encoding="utf-8"?>
<p:tagLst xmlns:p="http://schemas.openxmlformats.org/presentationml/2006/main">
  <p:tag name="KSO_WM_BEAUTIFY_FLAG" val=""/>
</p:tagLst>
</file>

<file path=ppt/tags/tag1305.xml><?xml version="1.0" encoding="utf-8"?>
<p:tagLst xmlns:p="http://schemas.openxmlformats.org/presentationml/2006/main">
  <p:tag name="KSO_WM_BEAUTIFY_FLAG" val=""/>
</p:tagLst>
</file>

<file path=ppt/tags/tag1306.xml><?xml version="1.0" encoding="utf-8"?>
<p:tagLst xmlns:p="http://schemas.openxmlformats.org/presentationml/2006/main">
  <p:tag name="KSO_WM_BEAUTIFY_FLAG" val=""/>
</p:tagLst>
</file>

<file path=ppt/tags/tag1307.xml><?xml version="1.0" encoding="utf-8"?>
<p:tagLst xmlns:p="http://schemas.openxmlformats.org/presentationml/2006/main">
  <p:tag name="KSO_WM_BEAUTIFY_FLAG" val=""/>
</p:tagLst>
</file>

<file path=ppt/tags/tag1308.xml><?xml version="1.0" encoding="utf-8"?>
<p:tagLst xmlns:p="http://schemas.openxmlformats.org/presentationml/2006/main">
  <p:tag name="KSO_WM_BEAUTIFY_FLAG" val=""/>
</p:tagLst>
</file>

<file path=ppt/tags/tag1309.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10.xml><?xml version="1.0" encoding="utf-8"?>
<p:tagLst xmlns:p="http://schemas.openxmlformats.org/presentationml/2006/main">
  <p:tag name="KSO_WM_BEAUTIFY_FLAG" val=""/>
</p:tagLst>
</file>

<file path=ppt/tags/tag1311.xml><?xml version="1.0" encoding="utf-8"?>
<p:tagLst xmlns:p="http://schemas.openxmlformats.org/presentationml/2006/main">
  <p:tag name="KSO_WM_BEAUTIFY_FLAG" val=""/>
</p:tagLst>
</file>

<file path=ppt/tags/tag1312.xml><?xml version="1.0" encoding="utf-8"?>
<p:tagLst xmlns:p="http://schemas.openxmlformats.org/presentationml/2006/main">
  <p:tag name="KSO_WM_BEAUTIFY_FLAG" val=""/>
</p:tagLst>
</file>

<file path=ppt/tags/tag1313.xml><?xml version="1.0" encoding="utf-8"?>
<p:tagLst xmlns:p="http://schemas.openxmlformats.org/presentationml/2006/main">
  <p:tag name="KSO_WM_BEAUTIFY_FLAG" val=""/>
</p:tagLst>
</file>

<file path=ppt/tags/tag1314.xml><?xml version="1.0" encoding="utf-8"?>
<p:tagLst xmlns:p="http://schemas.openxmlformats.org/presentationml/2006/main">
  <p:tag name="KSO_WM_BEAUTIFY_FLAG" val=""/>
</p:tagLst>
</file>

<file path=ppt/tags/tag1315.xml><?xml version="1.0" encoding="utf-8"?>
<p:tagLst xmlns:p="http://schemas.openxmlformats.org/presentationml/2006/main">
  <p:tag name="KSO_WM_BEAUTIFY_FLAG" val=""/>
</p:tagLst>
</file>

<file path=ppt/tags/tag1316.xml><?xml version="1.0" encoding="utf-8"?>
<p:tagLst xmlns:p="http://schemas.openxmlformats.org/presentationml/2006/main">
  <p:tag name="KSO_WM_BEAUTIFY_FLAG" val=""/>
</p:tagLst>
</file>

<file path=ppt/tags/tag1317.xml><?xml version="1.0" encoding="utf-8"?>
<p:tagLst xmlns:p="http://schemas.openxmlformats.org/presentationml/2006/main">
  <p:tag name="KSO_WM_BEAUTIFY_FLAG" val=""/>
</p:tagLst>
</file>

<file path=ppt/tags/tag1318.xml><?xml version="1.0" encoding="utf-8"?>
<p:tagLst xmlns:p="http://schemas.openxmlformats.org/presentationml/2006/main">
  <p:tag name="KSO_WM_BEAUTIFY_FLAG" val=""/>
</p:tagLst>
</file>

<file path=ppt/tags/tag1319.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20.xml><?xml version="1.0" encoding="utf-8"?>
<p:tagLst xmlns:p="http://schemas.openxmlformats.org/presentationml/2006/main">
  <p:tag name="KSO_WM_BEAUTIFY_FLAG" val=""/>
</p:tagLst>
</file>

<file path=ppt/tags/tag1321.xml><?xml version="1.0" encoding="utf-8"?>
<p:tagLst xmlns:p="http://schemas.openxmlformats.org/presentationml/2006/main">
  <p:tag name="KSO_WM_BEAUTIFY_FLAG" val=""/>
</p:tagLst>
</file>

<file path=ppt/tags/tag1322.xml><?xml version="1.0" encoding="utf-8"?>
<p:tagLst xmlns:p="http://schemas.openxmlformats.org/presentationml/2006/main">
  <p:tag name="KSO_WM_BEAUTIFY_FLAG" val=""/>
</p:tagLst>
</file>

<file path=ppt/tags/tag1323.xml><?xml version="1.0" encoding="utf-8"?>
<p:tagLst xmlns:p="http://schemas.openxmlformats.org/presentationml/2006/main">
  <p:tag name="KSO_WM_BEAUTIFY_FLAG" val=""/>
</p:tagLst>
</file>

<file path=ppt/tags/tag1324.xml><?xml version="1.0" encoding="utf-8"?>
<p:tagLst xmlns:p="http://schemas.openxmlformats.org/presentationml/2006/main">
  <p:tag name="KSO_WM_BEAUTIFY_FLAG" val=""/>
</p:tagLst>
</file>

<file path=ppt/tags/tag1325.xml><?xml version="1.0" encoding="utf-8"?>
<p:tagLst xmlns:p="http://schemas.openxmlformats.org/presentationml/2006/main">
  <p:tag name="KSO_WM_BEAUTIFY_FLAG" val=""/>
</p:tagLst>
</file>

<file path=ppt/tags/tag1326.xml><?xml version="1.0" encoding="utf-8"?>
<p:tagLst xmlns:p="http://schemas.openxmlformats.org/presentationml/2006/main">
  <p:tag name="KSO_WM_BEAUTIFY_FLAG" val=""/>
</p:tagLst>
</file>

<file path=ppt/tags/tag1327.xml><?xml version="1.0" encoding="utf-8"?>
<p:tagLst xmlns:p="http://schemas.openxmlformats.org/presentationml/2006/main">
  <p:tag name="KSO_WM_BEAUTIFY_FLAG" val=""/>
</p:tagLst>
</file>

<file path=ppt/tags/tag1328.xml><?xml version="1.0" encoding="utf-8"?>
<p:tagLst xmlns:p="http://schemas.openxmlformats.org/presentationml/2006/main">
  <p:tag name="KSO_WM_BEAUTIFY_FLAG" val=""/>
</p:tagLst>
</file>

<file path=ppt/tags/tag1329.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30.xml><?xml version="1.0" encoding="utf-8"?>
<p:tagLst xmlns:p="http://schemas.openxmlformats.org/presentationml/2006/main">
  <p:tag name="KSO_WM_BEAUTIFY_FLAG" val=""/>
</p:tagLst>
</file>

<file path=ppt/tags/tag1331.xml><?xml version="1.0" encoding="utf-8"?>
<p:tagLst xmlns:p="http://schemas.openxmlformats.org/presentationml/2006/main">
  <p:tag name="KSO_WM_BEAUTIFY_FLAG" val=""/>
</p:tagLst>
</file>

<file path=ppt/tags/tag1332.xml><?xml version="1.0" encoding="utf-8"?>
<p:tagLst xmlns:p="http://schemas.openxmlformats.org/presentationml/2006/main">
  <p:tag name="KSO_WM_BEAUTIFY_FLAG" val=""/>
</p:tagLst>
</file>

<file path=ppt/tags/tag1333.xml><?xml version="1.0" encoding="utf-8"?>
<p:tagLst xmlns:p="http://schemas.openxmlformats.org/presentationml/2006/main">
  <p:tag name="KSO_WM_BEAUTIFY_FLAG" val=""/>
</p:tagLst>
</file>

<file path=ppt/tags/tag1334.xml><?xml version="1.0" encoding="utf-8"?>
<p:tagLst xmlns:p="http://schemas.openxmlformats.org/presentationml/2006/main">
  <p:tag name="KSO_WM_BEAUTIFY_FLAG" val=""/>
</p:tagLst>
</file>

<file path=ppt/tags/tag1335.xml><?xml version="1.0" encoding="utf-8"?>
<p:tagLst xmlns:p="http://schemas.openxmlformats.org/presentationml/2006/main">
  <p:tag name="KSO_WM_BEAUTIFY_FLAG" val=""/>
</p:tagLst>
</file>

<file path=ppt/tags/tag1336.xml><?xml version="1.0" encoding="utf-8"?>
<p:tagLst xmlns:p="http://schemas.openxmlformats.org/presentationml/2006/main">
  <p:tag name="KSO_WM_BEAUTIFY_FLAG" val=""/>
</p:tagLst>
</file>

<file path=ppt/tags/tag1337.xml><?xml version="1.0" encoding="utf-8"?>
<p:tagLst xmlns:p="http://schemas.openxmlformats.org/presentationml/2006/main">
  <p:tag name="KSO_WM_BEAUTIFY_FLAG" val=""/>
</p:tagLst>
</file>

<file path=ppt/tags/tag1338.xml><?xml version="1.0" encoding="utf-8"?>
<p:tagLst xmlns:p="http://schemas.openxmlformats.org/presentationml/2006/main">
  <p:tag name="KSO_WM_BEAUTIFY_FLAG" val=""/>
</p:tagLst>
</file>

<file path=ppt/tags/tag1339.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40.xml><?xml version="1.0" encoding="utf-8"?>
<p:tagLst xmlns:p="http://schemas.openxmlformats.org/presentationml/2006/main">
  <p:tag name="KSO_WM_BEAUTIFY_FLAG" val=""/>
</p:tagLst>
</file>

<file path=ppt/tags/tag1341.xml><?xml version="1.0" encoding="utf-8"?>
<p:tagLst xmlns:p="http://schemas.openxmlformats.org/presentationml/2006/main">
  <p:tag name="KSO_WM_BEAUTIFY_FLAG" val=""/>
</p:tagLst>
</file>

<file path=ppt/tags/tag1342.xml><?xml version="1.0" encoding="utf-8"?>
<p:tagLst xmlns:p="http://schemas.openxmlformats.org/presentationml/2006/main">
  <p:tag name="KSO_WM_BEAUTIFY_FLAG" val=""/>
</p:tagLst>
</file>

<file path=ppt/tags/tag1343.xml><?xml version="1.0" encoding="utf-8"?>
<p:tagLst xmlns:p="http://schemas.openxmlformats.org/presentationml/2006/main">
  <p:tag name="KSO_WM_BEAUTIFY_FLAG" val=""/>
</p:tagLst>
</file>

<file path=ppt/tags/tag1344.xml><?xml version="1.0" encoding="utf-8"?>
<p:tagLst xmlns:p="http://schemas.openxmlformats.org/presentationml/2006/main">
  <p:tag name="KSO_WM_BEAUTIFY_FLAG" val=""/>
</p:tagLst>
</file>

<file path=ppt/tags/tag1345.xml><?xml version="1.0" encoding="utf-8"?>
<p:tagLst xmlns:p="http://schemas.openxmlformats.org/presentationml/2006/main">
  <p:tag name="KSO_WM_BEAUTIFY_FLAG" val=""/>
</p:tagLst>
</file>

<file path=ppt/tags/tag1346.xml><?xml version="1.0" encoding="utf-8"?>
<p:tagLst xmlns:p="http://schemas.openxmlformats.org/presentationml/2006/main">
  <p:tag name="KSO_WM_BEAUTIFY_FLAG" val=""/>
</p:tagLst>
</file>

<file path=ppt/tags/tag1347.xml><?xml version="1.0" encoding="utf-8"?>
<p:tagLst xmlns:p="http://schemas.openxmlformats.org/presentationml/2006/main">
  <p:tag name="KSO_WM_BEAUTIFY_FLAG" val=""/>
</p:tagLst>
</file>

<file path=ppt/tags/tag1348.xml><?xml version="1.0" encoding="utf-8"?>
<p:tagLst xmlns:p="http://schemas.openxmlformats.org/presentationml/2006/main">
  <p:tag name="KSO_WM_BEAUTIFY_FLAG" val=""/>
</p:tagLst>
</file>

<file path=ppt/tags/tag1349.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50.xml><?xml version="1.0" encoding="utf-8"?>
<p:tagLst xmlns:p="http://schemas.openxmlformats.org/presentationml/2006/main">
  <p:tag name="KSO_WM_BEAUTIFY_FLAG" val=""/>
</p:tagLst>
</file>

<file path=ppt/tags/tag1351.xml><?xml version="1.0" encoding="utf-8"?>
<p:tagLst xmlns:p="http://schemas.openxmlformats.org/presentationml/2006/main">
  <p:tag name="KSO_WM_BEAUTIFY_FLAG" val=""/>
</p:tagLst>
</file>

<file path=ppt/tags/tag1352.xml><?xml version="1.0" encoding="utf-8"?>
<p:tagLst xmlns:p="http://schemas.openxmlformats.org/presentationml/2006/main">
  <p:tag name="KSO_WM_BEAUTIFY_FLAG" val=""/>
</p:tagLst>
</file>

<file path=ppt/tags/tag1353.xml><?xml version="1.0" encoding="utf-8"?>
<p:tagLst xmlns:p="http://schemas.openxmlformats.org/presentationml/2006/main">
  <p:tag name="KSO_WM_BEAUTIFY_FLAG" val=""/>
</p:tagLst>
</file>

<file path=ppt/tags/tag1354.xml><?xml version="1.0" encoding="utf-8"?>
<p:tagLst xmlns:p="http://schemas.openxmlformats.org/presentationml/2006/main">
  <p:tag name="KSO_WM_BEAUTIFY_FLAG" val=""/>
</p:tagLst>
</file>

<file path=ppt/tags/tag1355.xml><?xml version="1.0" encoding="utf-8"?>
<p:tagLst xmlns:p="http://schemas.openxmlformats.org/presentationml/2006/main">
  <p:tag name="KSO_WM_BEAUTIFY_FLAG" val=""/>
</p:tagLst>
</file>

<file path=ppt/tags/tag1356.xml><?xml version="1.0" encoding="utf-8"?>
<p:tagLst xmlns:p="http://schemas.openxmlformats.org/presentationml/2006/main">
  <p:tag name="KSO_WM_BEAUTIFY_FLAG" val=""/>
</p:tagLst>
</file>

<file path=ppt/tags/tag1357.xml><?xml version="1.0" encoding="utf-8"?>
<p:tagLst xmlns:p="http://schemas.openxmlformats.org/presentationml/2006/main">
  <p:tag name="KSO_WM_BEAUTIFY_FLAG" val=""/>
</p:tagLst>
</file>

<file path=ppt/tags/tag1358.xml><?xml version="1.0" encoding="utf-8"?>
<p:tagLst xmlns:p="http://schemas.openxmlformats.org/presentationml/2006/main">
  <p:tag name="KSO_WM_BEAUTIFY_FLAG" val=""/>
</p:tagLst>
</file>

<file path=ppt/tags/tag1359.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60.xml><?xml version="1.0" encoding="utf-8"?>
<p:tagLst xmlns:p="http://schemas.openxmlformats.org/presentationml/2006/main">
  <p:tag name="KSO_WM_BEAUTIFY_FLAG" val=""/>
</p:tagLst>
</file>

<file path=ppt/tags/tag1361.xml><?xml version="1.0" encoding="utf-8"?>
<p:tagLst xmlns:p="http://schemas.openxmlformats.org/presentationml/2006/main">
  <p:tag name="KSO_WM_BEAUTIFY_FLAG" val=""/>
</p:tagLst>
</file>

<file path=ppt/tags/tag1362.xml><?xml version="1.0" encoding="utf-8"?>
<p:tagLst xmlns:p="http://schemas.openxmlformats.org/presentationml/2006/main">
  <p:tag name="KSO_WM_BEAUTIFY_FLAG" val=""/>
</p:tagLst>
</file>

<file path=ppt/tags/tag1363.xml><?xml version="1.0" encoding="utf-8"?>
<p:tagLst xmlns:p="http://schemas.openxmlformats.org/presentationml/2006/main">
  <p:tag name="KSO_WM_BEAUTIFY_FLAG" val=""/>
</p:tagLst>
</file>

<file path=ppt/tags/tag1364.xml><?xml version="1.0" encoding="utf-8"?>
<p:tagLst xmlns:p="http://schemas.openxmlformats.org/presentationml/2006/main">
  <p:tag name="KSO_WM_BEAUTIFY_FLAG" val=""/>
</p:tagLst>
</file>

<file path=ppt/tags/tag1365.xml><?xml version="1.0" encoding="utf-8"?>
<p:tagLst xmlns:p="http://schemas.openxmlformats.org/presentationml/2006/main">
  <p:tag name="KSO_WM_BEAUTIFY_FLAG" val=""/>
</p:tagLst>
</file>

<file path=ppt/tags/tag1366.xml><?xml version="1.0" encoding="utf-8"?>
<p:tagLst xmlns:p="http://schemas.openxmlformats.org/presentationml/2006/main">
  <p:tag name="KSO_WM_BEAUTIFY_FLAG" val=""/>
</p:tagLst>
</file>

<file path=ppt/tags/tag1367.xml><?xml version="1.0" encoding="utf-8"?>
<p:tagLst xmlns:p="http://schemas.openxmlformats.org/presentationml/2006/main">
  <p:tag name="KSO_WM_BEAUTIFY_FLAG" val=""/>
</p:tagLst>
</file>

<file path=ppt/tags/tag1368.xml><?xml version="1.0" encoding="utf-8"?>
<p:tagLst xmlns:p="http://schemas.openxmlformats.org/presentationml/2006/main">
  <p:tag name="KSO_WM_BEAUTIFY_FLAG" val=""/>
</p:tagLst>
</file>

<file path=ppt/tags/tag1369.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70.xml><?xml version="1.0" encoding="utf-8"?>
<p:tagLst xmlns:p="http://schemas.openxmlformats.org/presentationml/2006/main">
  <p:tag name="KSO_WM_BEAUTIFY_FLAG" val=""/>
</p:tagLst>
</file>

<file path=ppt/tags/tag1371.xml><?xml version="1.0" encoding="utf-8"?>
<p:tagLst xmlns:p="http://schemas.openxmlformats.org/presentationml/2006/main">
  <p:tag name="KSO_WM_BEAUTIFY_FLAG" val=""/>
</p:tagLst>
</file>

<file path=ppt/tags/tag1372.xml><?xml version="1.0" encoding="utf-8"?>
<p:tagLst xmlns:p="http://schemas.openxmlformats.org/presentationml/2006/main">
  <p:tag name="KSO_WM_BEAUTIFY_FLAG" val=""/>
</p:tagLst>
</file>

<file path=ppt/tags/tag1373.xml><?xml version="1.0" encoding="utf-8"?>
<p:tagLst xmlns:p="http://schemas.openxmlformats.org/presentationml/2006/main">
  <p:tag name="KSO_WM_BEAUTIFY_FLAG" val=""/>
</p:tagLst>
</file>

<file path=ppt/tags/tag1374.xml><?xml version="1.0" encoding="utf-8"?>
<p:tagLst xmlns:p="http://schemas.openxmlformats.org/presentationml/2006/main">
  <p:tag name="KSO_WM_BEAUTIFY_FLAG" val=""/>
</p:tagLst>
</file>

<file path=ppt/tags/tag1375.xml><?xml version="1.0" encoding="utf-8"?>
<p:tagLst xmlns:p="http://schemas.openxmlformats.org/presentationml/2006/main">
  <p:tag name="KSO_WM_BEAUTIFY_FLAG" val=""/>
</p:tagLst>
</file>

<file path=ppt/tags/tag1376.xml><?xml version="1.0" encoding="utf-8"?>
<p:tagLst xmlns:p="http://schemas.openxmlformats.org/presentationml/2006/main">
  <p:tag name="KSO_WM_BEAUTIFY_FLAG" val=""/>
</p:tagLst>
</file>

<file path=ppt/tags/tag1377.xml><?xml version="1.0" encoding="utf-8"?>
<p:tagLst xmlns:p="http://schemas.openxmlformats.org/presentationml/2006/main">
  <p:tag name="KSO_WM_BEAUTIFY_FLAG" val=""/>
</p:tagLst>
</file>

<file path=ppt/tags/tag1378.xml><?xml version="1.0" encoding="utf-8"?>
<p:tagLst xmlns:p="http://schemas.openxmlformats.org/presentationml/2006/main">
  <p:tag name="KSO_WM_BEAUTIFY_FLAG" val=""/>
</p:tagLst>
</file>

<file path=ppt/tags/tag1379.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80.xml><?xml version="1.0" encoding="utf-8"?>
<p:tagLst xmlns:p="http://schemas.openxmlformats.org/presentationml/2006/main">
  <p:tag name="KSO_WM_BEAUTIFY_FLAG" val=""/>
</p:tagLst>
</file>

<file path=ppt/tags/tag1381.xml><?xml version="1.0" encoding="utf-8"?>
<p:tagLst xmlns:p="http://schemas.openxmlformats.org/presentationml/2006/main">
  <p:tag name="KSO_WM_BEAUTIFY_FLAG" val=""/>
</p:tagLst>
</file>

<file path=ppt/tags/tag1382.xml><?xml version="1.0" encoding="utf-8"?>
<p:tagLst xmlns:p="http://schemas.openxmlformats.org/presentationml/2006/main">
  <p:tag name="KSO_WM_BEAUTIFY_FLAG" val=""/>
</p:tagLst>
</file>

<file path=ppt/tags/tag1383.xml><?xml version="1.0" encoding="utf-8"?>
<p:tagLst xmlns:p="http://schemas.openxmlformats.org/presentationml/2006/main">
  <p:tag name="KSO_WM_BEAUTIFY_FLAG" val=""/>
</p:tagLst>
</file>

<file path=ppt/tags/tag1384.xml><?xml version="1.0" encoding="utf-8"?>
<p:tagLst xmlns:p="http://schemas.openxmlformats.org/presentationml/2006/main">
  <p:tag name="KSO_WM_BEAUTIFY_FLAG" val=""/>
</p:tagLst>
</file>

<file path=ppt/tags/tag1385.xml><?xml version="1.0" encoding="utf-8"?>
<p:tagLst xmlns:p="http://schemas.openxmlformats.org/presentationml/2006/main">
  <p:tag name="KSO_WM_BEAUTIFY_FLAG" val=""/>
</p:tagLst>
</file>

<file path=ppt/tags/tag1386.xml><?xml version="1.0" encoding="utf-8"?>
<p:tagLst xmlns:p="http://schemas.openxmlformats.org/presentationml/2006/main">
  <p:tag name="KSO_WM_BEAUTIFY_FLAG" val=""/>
</p:tagLst>
</file>

<file path=ppt/tags/tag1387.xml><?xml version="1.0" encoding="utf-8"?>
<p:tagLst xmlns:p="http://schemas.openxmlformats.org/presentationml/2006/main">
  <p:tag name="KSO_WM_BEAUTIFY_FLAG" val=""/>
</p:tagLst>
</file>

<file path=ppt/tags/tag1388.xml><?xml version="1.0" encoding="utf-8"?>
<p:tagLst xmlns:p="http://schemas.openxmlformats.org/presentationml/2006/main">
  <p:tag name="KSO_WM_BEAUTIFY_FLAG" val=""/>
</p:tagLst>
</file>

<file path=ppt/tags/tag1389.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390.xml><?xml version="1.0" encoding="utf-8"?>
<p:tagLst xmlns:p="http://schemas.openxmlformats.org/presentationml/2006/main">
  <p:tag name="KSO_WM_BEAUTIFY_FLAG" val=""/>
</p:tagLst>
</file>

<file path=ppt/tags/tag1391.xml><?xml version="1.0" encoding="utf-8"?>
<p:tagLst xmlns:p="http://schemas.openxmlformats.org/presentationml/2006/main">
  <p:tag name="KSO_WM_BEAUTIFY_FLAG" val=""/>
</p:tagLst>
</file>

<file path=ppt/tags/tag1392.xml><?xml version="1.0" encoding="utf-8"?>
<p:tagLst xmlns:p="http://schemas.openxmlformats.org/presentationml/2006/main">
  <p:tag name="KSO_WM_BEAUTIFY_FLAG" val=""/>
</p:tagLst>
</file>

<file path=ppt/tags/tag1393.xml><?xml version="1.0" encoding="utf-8"?>
<p:tagLst xmlns:p="http://schemas.openxmlformats.org/presentationml/2006/main">
  <p:tag name="KSO_WM_BEAUTIFY_FLAG" val=""/>
</p:tagLst>
</file>

<file path=ppt/tags/tag1394.xml><?xml version="1.0" encoding="utf-8"?>
<p:tagLst xmlns:p="http://schemas.openxmlformats.org/presentationml/2006/main">
  <p:tag name="KSO_WM_BEAUTIFY_FLAG" val=""/>
</p:tagLst>
</file>

<file path=ppt/tags/tag1395.xml><?xml version="1.0" encoding="utf-8"?>
<p:tagLst xmlns:p="http://schemas.openxmlformats.org/presentationml/2006/main">
  <p:tag name="KSO_WM_BEAUTIFY_FLAG" val=""/>
</p:tagLst>
</file>

<file path=ppt/tags/tag1396.xml><?xml version="1.0" encoding="utf-8"?>
<p:tagLst xmlns:p="http://schemas.openxmlformats.org/presentationml/2006/main">
  <p:tag name="KSO_WM_BEAUTIFY_FLAG" val=""/>
</p:tagLst>
</file>

<file path=ppt/tags/tag1397.xml><?xml version="1.0" encoding="utf-8"?>
<p:tagLst xmlns:p="http://schemas.openxmlformats.org/presentationml/2006/main">
  <p:tag name="KSO_WM_BEAUTIFY_FLAG" val=""/>
</p:tagLst>
</file>

<file path=ppt/tags/tag1398.xml><?xml version="1.0" encoding="utf-8"?>
<p:tagLst xmlns:p="http://schemas.openxmlformats.org/presentationml/2006/main">
  <p:tag name="KSO_WM_BEAUTIFY_FLAG" val=""/>
</p:tagLst>
</file>

<file path=ppt/tags/tag1399.xml><?xml version="1.0" encoding="utf-8"?>
<p:tagLst xmlns:p="http://schemas.openxmlformats.org/presentationml/2006/main">
  <p:tag name="KSO_WM_BEAUTIFY_FLAG" val=""/>
</p:tagLst>
</file>

<file path=ppt/tags/tag14.xml><?xml version="1.0" encoding="utf-8"?>
<p:tagLst xmlns:p="http://schemas.openxmlformats.org/presentationml/2006/main">
  <p:tag name="KSO_WM_UNIT_PLACING_PICTURE_USER_VIEWPORT" val="{&quot;height&quot;:6707.343307086614,&quot;width&quot;:6260.9543307086615}"/>
</p:tagLst>
</file>

<file path=ppt/tags/tag140.xml><?xml version="1.0" encoding="utf-8"?>
<p:tagLst xmlns:p="http://schemas.openxmlformats.org/presentationml/2006/main">
  <p:tag name="KSO_WM_BEAUTIFY_FLAG" val=""/>
</p:tagLst>
</file>

<file path=ppt/tags/tag1400.xml><?xml version="1.0" encoding="utf-8"?>
<p:tagLst xmlns:p="http://schemas.openxmlformats.org/presentationml/2006/main">
  <p:tag name="KSO_WM_BEAUTIFY_FLAG" val=""/>
</p:tagLst>
</file>

<file path=ppt/tags/tag1401.xml><?xml version="1.0" encoding="utf-8"?>
<p:tagLst xmlns:p="http://schemas.openxmlformats.org/presentationml/2006/main">
  <p:tag name="KSO_WM_BEAUTIFY_FLAG" val=""/>
</p:tagLst>
</file>

<file path=ppt/tags/tag1402.xml><?xml version="1.0" encoding="utf-8"?>
<p:tagLst xmlns:p="http://schemas.openxmlformats.org/presentationml/2006/main">
  <p:tag name="KSO_WM_BEAUTIFY_FLAG" val=""/>
</p:tagLst>
</file>

<file path=ppt/tags/tag1403.xml><?xml version="1.0" encoding="utf-8"?>
<p:tagLst xmlns:p="http://schemas.openxmlformats.org/presentationml/2006/main">
  <p:tag name="KSO_WM_BEAUTIFY_FLAG" val=""/>
</p:tagLst>
</file>

<file path=ppt/tags/tag1404.xml><?xml version="1.0" encoding="utf-8"?>
<p:tagLst xmlns:p="http://schemas.openxmlformats.org/presentationml/2006/main">
  <p:tag name="KSO_WM_BEAUTIFY_FLAG" val=""/>
</p:tagLst>
</file>

<file path=ppt/tags/tag1405.xml><?xml version="1.0" encoding="utf-8"?>
<p:tagLst xmlns:p="http://schemas.openxmlformats.org/presentationml/2006/main">
  <p:tag name="KSO_WM_BEAUTIFY_FLAG" val=""/>
</p:tagLst>
</file>

<file path=ppt/tags/tag1406.xml><?xml version="1.0" encoding="utf-8"?>
<p:tagLst xmlns:p="http://schemas.openxmlformats.org/presentationml/2006/main">
  <p:tag name="KSO_WM_BEAUTIFY_FLAG" val=""/>
</p:tagLst>
</file>

<file path=ppt/tags/tag1407.xml><?xml version="1.0" encoding="utf-8"?>
<p:tagLst xmlns:p="http://schemas.openxmlformats.org/presentationml/2006/main">
  <p:tag name="KSO_WM_BEAUTIFY_FLAG" val=""/>
</p:tagLst>
</file>

<file path=ppt/tags/tag1408.xml><?xml version="1.0" encoding="utf-8"?>
<p:tagLst xmlns:p="http://schemas.openxmlformats.org/presentationml/2006/main">
  <p:tag name="KSO_WM_BEAUTIFY_FLAG" val=""/>
</p:tagLst>
</file>

<file path=ppt/tags/tag1409.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10.xml><?xml version="1.0" encoding="utf-8"?>
<p:tagLst xmlns:p="http://schemas.openxmlformats.org/presentationml/2006/main">
  <p:tag name="KSO_WM_BEAUTIFY_FLAG" val=""/>
</p:tagLst>
</file>

<file path=ppt/tags/tag1411.xml><?xml version="1.0" encoding="utf-8"?>
<p:tagLst xmlns:p="http://schemas.openxmlformats.org/presentationml/2006/main">
  <p:tag name="KSO_WM_BEAUTIFY_FLAG" val=""/>
</p:tagLst>
</file>

<file path=ppt/tags/tag1412.xml><?xml version="1.0" encoding="utf-8"?>
<p:tagLst xmlns:p="http://schemas.openxmlformats.org/presentationml/2006/main">
  <p:tag name="KSO_WM_BEAUTIFY_FLAG" val=""/>
</p:tagLst>
</file>

<file path=ppt/tags/tag1413.xml><?xml version="1.0" encoding="utf-8"?>
<p:tagLst xmlns:p="http://schemas.openxmlformats.org/presentationml/2006/main">
  <p:tag name="KSO_WM_BEAUTIFY_FLAG" val=""/>
</p:tagLst>
</file>

<file path=ppt/tags/tag1414.xml><?xml version="1.0" encoding="utf-8"?>
<p:tagLst xmlns:p="http://schemas.openxmlformats.org/presentationml/2006/main">
  <p:tag name="KSO_WM_BEAUTIFY_FLAG" val=""/>
</p:tagLst>
</file>

<file path=ppt/tags/tag1415.xml><?xml version="1.0" encoding="utf-8"?>
<p:tagLst xmlns:p="http://schemas.openxmlformats.org/presentationml/2006/main">
  <p:tag name="KSO_WM_BEAUTIFY_FLAG" val=""/>
</p:tagLst>
</file>

<file path=ppt/tags/tag1416.xml><?xml version="1.0" encoding="utf-8"?>
<p:tagLst xmlns:p="http://schemas.openxmlformats.org/presentationml/2006/main">
  <p:tag name="KSO_WM_BEAUTIFY_FLAG" val=""/>
</p:tagLst>
</file>

<file path=ppt/tags/tag1417.xml><?xml version="1.0" encoding="utf-8"?>
<p:tagLst xmlns:p="http://schemas.openxmlformats.org/presentationml/2006/main">
  <p:tag name="KSO_WM_BEAUTIFY_FLAG" val=""/>
</p:tagLst>
</file>

<file path=ppt/tags/tag1418.xml><?xml version="1.0" encoding="utf-8"?>
<p:tagLst xmlns:p="http://schemas.openxmlformats.org/presentationml/2006/main">
  <p:tag name="KSO_WM_BEAUTIFY_FLAG" val=""/>
</p:tagLst>
</file>

<file path=ppt/tags/tag1419.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20.xml><?xml version="1.0" encoding="utf-8"?>
<p:tagLst xmlns:p="http://schemas.openxmlformats.org/presentationml/2006/main">
  <p:tag name="KSO_WM_BEAUTIFY_FLAG" val=""/>
</p:tagLst>
</file>

<file path=ppt/tags/tag1421.xml><?xml version="1.0" encoding="utf-8"?>
<p:tagLst xmlns:p="http://schemas.openxmlformats.org/presentationml/2006/main">
  <p:tag name="KSO_WM_BEAUTIFY_FLAG" val=""/>
</p:tagLst>
</file>

<file path=ppt/tags/tag1422.xml><?xml version="1.0" encoding="utf-8"?>
<p:tagLst xmlns:p="http://schemas.openxmlformats.org/presentationml/2006/main">
  <p:tag name="KSO_WM_BEAUTIFY_FLAG" val=""/>
</p:tagLst>
</file>

<file path=ppt/tags/tag1423.xml><?xml version="1.0" encoding="utf-8"?>
<p:tagLst xmlns:p="http://schemas.openxmlformats.org/presentationml/2006/main">
  <p:tag name="KSO_WM_BEAUTIFY_FLAG" val=""/>
</p:tagLst>
</file>

<file path=ppt/tags/tag1424.xml><?xml version="1.0" encoding="utf-8"?>
<p:tagLst xmlns:p="http://schemas.openxmlformats.org/presentationml/2006/main">
  <p:tag name="KSO_WM_BEAUTIFY_FLAG" val=""/>
</p:tagLst>
</file>

<file path=ppt/tags/tag1425.xml><?xml version="1.0" encoding="utf-8"?>
<p:tagLst xmlns:p="http://schemas.openxmlformats.org/presentationml/2006/main">
  <p:tag name="KSO_WM_BEAUTIFY_FLAG" val=""/>
</p:tagLst>
</file>

<file path=ppt/tags/tag1426.xml><?xml version="1.0" encoding="utf-8"?>
<p:tagLst xmlns:p="http://schemas.openxmlformats.org/presentationml/2006/main">
  <p:tag name="KSO_WM_BEAUTIFY_FLAG" val=""/>
</p:tagLst>
</file>

<file path=ppt/tags/tag1427.xml><?xml version="1.0" encoding="utf-8"?>
<p:tagLst xmlns:p="http://schemas.openxmlformats.org/presentationml/2006/main">
  <p:tag name="KSO_WM_BEAUTIFY_FLAG" val=""/>
</p:tagLst>
</file>

<file path=ppt/tags/tag1428.xml><?xml version="1.0" encoding="utf-8"?>
<p:tagLst xmlns:p="http://schemas.openxmlformats.org/presentationml/2006/main">
  <p:tag name="KSO_WM_BEAUTIFY_FLAG" val=""/>
</p:tagLst>
</file>

<file path=ppt/tags/tag1429.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30.xml><?xml version="1.0" encoding="utf-8"?>
<p:tagLst xmlns:p="http://schemas.openxmlformats.org/presentationml/2006/main">
  <p:tag name="KSO_WM_BEAUTIFY_FLAG" val=""/>
</p:tagLst>
</file>

<file path=ppt/tags/tag1431.xml><?xml version="1.0" encoding="utf-8"?>
<p:tagLst xmlns:p="http://schemas.openxmlformats.org/presentationml/2006/main">
  <p:tag name="KSO_WM_BEAUTIFY_FLAG" val=""/>
</p:tagLst>
</file>

<file path=ppt/tags/tag1432.xml><?xml version="1.0" encoding="utf-8"?>
<p:tagLst xmlns:p="http://schemas.openxmlformats.org/presentationml/2006/main">
  <p:tag name="KSO_WM_BEAUTIFY_FLAG" val=""/>
</p:tagLst>
</file>

<file path=ppt/tags/tag1433.xml><?xml version="1.0" encoding="utf-8"?>
<p:tagLst xmlns:p="http://schemas.openxmlformats.org/presentationml/2006/main">
  <p:tag name="KSO_WM_BEAUTIFY_FLAG" val=""/>
</p:tagLst>
</file>

<file path=ppt/tags/tag1434.xml><?xml version="1.0" encoding="utf-8"?>
<p:tagLst xmlns:p="http://schemas.openxmlformats.org/presentationml/2006/main">
  <p:tag name="KSO_WM_BEAUTIFY_FLAG" val=""/>
</p:tagLst>
</file>

<file path=ppt/tags/tag1435.xml><?xml version="1.0" encoding="utf-8"?>
<p:tagLst xmlns:p="http://schemas.openxmlformats.org/presentationml/2006/main">
  <p:tag name="KSO_WM_BEAUTIFY_FLAG" val=""/>
</p:tagLst>
</file>

<file path=ppt/tags/tag1436.xml><?xml version="1.0" encoding="utf-8"?>
<p:tagLst xmlns:p="http://schemas.openxmlformats.org/presentationml/2006/main">
  <p:tag name="KSO_WM_BEAUTIFY_FLAG" val=""/>
</p:tagLst>
</file>

<file path=ppt/tags/tag1437.xml><?xml version="1.0" encoding="utf-8"?>
<p:tagLst xmlns:p="http://schemas.openxmlformats.org/presentationml/2006/main">
  <p:tag name="KSO_WM_BEAUTIFY_FLAG" val=""/>
</p:tagLst>
</file>

<file path=ppt/tags/tag1438.xml><?xml version="1.0" encoding="utf-8"?>
<p:tagLst xmlns:p="http://schemas.openxmlformats.org/presentationml/2006/main">
  <p:tag name="KSO_WM_BEAUTIFY_FLAG" val=""/>
</p:tagLst>
</file>

<file path=ppt/tags/tag1439.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40.xml><?xml version="1.0" encoding="utf-8"?>
<p:tagLst xmlns:p="http://schemas.openxmlformats.org/presentationml/2006/main">
  <p:tag name="KSO_WM_BEAUTIFY_FLAG" val=""/>
</p:tagLst>
</file>

<file path=ppt/tags/tag1441.xml><?xml version="1.0" encoding="utf-8"?>
<p:tagLst xmlns:p="http://schemas.openxmlformats.org/presentationml/2006/main">
  <p:tag name="KSO_WM_BEAUTIFY_FLAG" val=""/>
</p:tagLst>
</file>

<file path=ppt/tags/tag1442.xml><?xml version="1.0" encoding="utf-8"?>
<p:tagLst xmlns:p="http://schemas.openxmlformats.org/presentationml/2006/main">
  <p:tag name="KSO_WM_BEAUTIFY_FLAG" val=""/>
</p:tagLst>
</file>

<file path=ppt/tags/tag1443.xml><?xml version="1.0" encoding="utf-8"?>
<p:tagLst xmlns:p="http://schemas.openxmlformats.org/presentationml/2006/main">
  <p:tag name="KSO_WM_BEAUTIFY_FLAG" val=""/>
</p:tagLst>
</file>

<file path=ppt/tags/tag1444.xml><?xml version="1.0" encoding="utf-8"?>
<p:tagLst xmlns:p="http://schemas.openxmlformats.org/presentationml/2006/main">
  <p:tag name="KSO_WM_BEAUTIFY_FLAG" val=""/>
</p:tagLst>
</file>

<file path=ppt/tags/tag1445.xml><?xml version="1.0" encoding="utf-8"?>
<p:tagLst xmlns:p="http://schemas.openxmlformats.org/presentationml/2006/main">
  <p:tag name="KSO_WM_BEAUTIFY_FLAG" val=""/>
</p:tagLst>
</file>

<file path=ppt/tags/tag1446.xml><?xml version="1.0" encoding="utf-8"?>
<p:tagLst xmlns:p="http://schemas.openxmlformats.org/presentationml/2006/main">
  <p:tag name="KSO_WM_BEAUTIFY_FLAG" val=""/>
</p:tagLst>
</file>

<file path=ppt/tags/tag1447.xml><?xml version="1.0" encoding="utf-8"?>
<p:tagLst xmlns:p="http://schemas.openxmlformats.org/presentationml/2006/main">
  <p:tag name="KSO_WM_BEAUTIFY_FLAG" val=""/>
</p:tagLst>
</file>

<file path=ppt/tags/tag1448.xml><?xml version="1.0" encoding="utf-8"?>
<p:tagLst xmlns:p="http://schemas.openxmlformats.org/presentationml/2006/main">
  <p:tag name="KSO_WM_BEAUTIFY_FLAG" val=""/>
</p:tagLst>
</file>

<file path=ppt/tags/tag1449.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50.xml><?xml version="1.0" encoding="utf-8"?>
<p:tagLst xmlns:p="http://schemas.openxmlformats.org/presentationml/2006/main">
  <p:tag name="KSO_WM_BEAUTIFY_FLAG" val=""/>
</p:tagLst>
</file>

<file path=ppt/tags/tag1451.xml><?xml version="1.0" encoding="utf-8"?>
<p:tagLst xmlns:p="http://schemas.openxmlformats.org/presentationml/2006/main">
  <p:tag name="KSO_WM_BEAUTIFY_FLAG" val=""/>
</p:tagLst>
</file>

<file path=ppt/tags/tag1452.xml><?xml version="1.0" encoding="utf-8"?>
<p:tagLst xmlns:p="http://schemas.openxmlformats.org/presentationml/2006/main">
  <p:tag name="KSO_WM_BEAUTIFY_FLAG" val=""/>
</p:tagLst>
</file>

<file path=ppt/tags/tag1453.xml><?xml version="1.0" encoding="utf-8"?>
<p:tagLst xmlns:p="http://schemas.openxmlformats.org/presentationml/2006/main">
  <p:tag name="KSO_WM_BEAUTIFY_FLAG" val=""/>
</p:tagLst>
</file>

<file path=ppt/tags/tag1454.xml><?xml version="1.0" encoding="utf-8"?>
<p:tagLst xmlns:p="http://schemas.openxmlformats.org/presentationml/2006/main">
  <p:tag name="KSO_WM_BEAUTIFY_FLAG" val=""/>
</p:tagLst>
</file>

<file path=ppt/tags/tag1455.xml><?xml version="1.0" encoding="utf-8"?>
<p:tagLst xmlns:p="http://schemas.openxmlformats.org/presentationml/2006/main">
  <p:tag name="KSO_WM_BEAUTIFY_FLAG" val=""/>
</p:tagLst>
</file>

<file path=ppt/tags/tag1456.xml><?xml version="1.0" encoding="utf-8"?>
<p:tagLst xmlns:p="http://schemas.openxmlformats.org/presentationml/2006/main">
  <p:tag name="KSO_WM_BEAUTIFY_FLAG" val=""/>
</p:tagLst>
</file>

<file path=ppt/tags/tag1457.xml><?xml version="1.0" encoding="utf-8"?>
<p:tagLst xmlns:p="http://schemas.openxmlformats.org/presentationml/2006/main">
  <p:tag name="KSO_WM_BEAUTIFY_FLAG" val=""/>
</p:tagLst>
</file>

<file path=ppt/tags/tag1458.xml><?xml version="1.0" encoding="utf-8"?>
<p:tagLst xmlns:p="http://schemas.openxmlformats.org/presentationml/2006/main">
  <p:tag name="KSO_WM_BEAUTIFY_FLAG" val=""/>
</p:tagLst>
</file>

<file path=ppt/tags/tag1459.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60.xml><?xml version="1.0" encoding="utf-8"?>
<p:tagLst xmlns:p="http://schemas.openxmlformats.org/presentationml/2006/main">
  <p:tag name="KSO_WM_BEAUTIFY_FLAG" val=""/>
</p:tagLst>
</file>

<file path=ppt/tags/tag1461.xml><?xml version="1.0" encoding="utf-8"?>
<p:tagLst xmlns:p="http://schemas.openxmlformats.org/presentationml/2006/main">
  <p:tag name="KSO_WM_BEAUTIFY_FLAG" val=""/>
</p:tagLst>
</file>

<file path=ppt/tags/tag1462.xml><?xml version="1.0" encoding="utf-8"?>
<p:tagLst xmlns:p="http://schemas.openxmlformats.org/presentationml/2006/main">
  <p:tag name="KSO_WM_BEAUTIFY_FLAG" val=""/>
</p:tagLst>
</file>

<file path=ppt/tags/tag1463.xml><?xml version="1.0" encoding="utf-8"?>
<p:tagLst xmlns:p="http://schemas.openxmlformats.org/presentationml/2006/main">
  <p:tag name="KSO_WM_BEAUTIFY_FLAG" val=""/>
</p:tagLst>
</file>

<file path=ppt/tags/tag1464.xml><?xml version="1.0" encoding="utf-8"?>
<p:tagLst xmlns:p="http://schemas.openxmlformats.org/presentationml/2006/main">
  <p:tag name="KSO_WM_BEAUTIFY_FLAG" val=""/>
</p:tagLst>
</file>

<file path=ppt/tags/tag1465.xml><?xml version="1.0" encoding="utf-8"?>
<p:tagLst xmlns:p="http://schemas.openxmlformats.org/presentationml/2006/main">
  <p:tag name="KSO_WM_BEAUTIFY_FLAG" val=""/>
</p:tagLst>
</file>

<file path=ppt/tags/tag1466.xml><?xml version="1.0" encoding="utf-8"?>
<p:tagLst xmlns:p="http://schemas.openxmlformats.org/presentationml/2006/main">
  <p:tag name="KSO_WM_BEAUTIFY_FLAG" val=""/>
</p:tagLst>
</file>

<file path=ppt/tags/tag1467.xml><?xml version="1.0" encoding="utf-8"?>
<p:tagLst xmlns:p="http://schemas.openxmlformats.org/presentationml/2006/main">
  <p:tag name="KSO_WM_BEAUTIFY_FLAG" val=""/>
</p:tagLst>
</file>

<file path=ppt/tags/tag1468.xml><?xml version="1.0" encoding="utf-8"?>
<p:tagLst xmlns:p="http://schemas.openxmlformats.org/presentationml/2006/main">
  <p:tag name="KSO_WM_BEAUTIFY_FLAG" val=""/>
</p:tagLst>
</file>

<file path=ppt/tags/tag1469.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70.xml><?xml version="1.0" encoding="utf-8"?>
<p:tagLst xmlns:p="http://schemas.openxmlformats.org/presentationml/2006/main">
  <p:tag name="KSO_WM_BEAUTIFY_FLAG" val=""/>
</p:tagLst>
</file>

<file path=ppt/tags/tag1471.xml><?xml version="1.0" encoding="utf-8"?>
<p:tagLst xmlns:p="http://schemas.openxmlformats.org/presentationml/2006/main">
  <p:tag name="KSO_WM_BEAUTIFY_FLAG" val=""/>
</p:tagLst>
</file>

<file path=ppt/tags/tag1472.xml><?xml version="1.0" encoding="utf-8"?>
<p:tagLst xmlns:p="http://schemas.openxmlformats.org/presentationml/2006/main">
  <p:tag name="KSO_WM_BEAUTIFY_FLAG" val=""/>
</p:tagLst>
</file>

<file path=ppt/tags/tag1473.xml><?xml version="1.0" encoding="utf-8"?>
<p:tagLst xmlns:p="http://schemas.openxmlformats.org/presentationml/2006/main">
  <p:tag name="KSO_WM_BEAUTIFY_FLAG" val=""/>
</p:tagLst>
</file>

<file path=ppt/tags/tag1474.xml><?xml version="1.0" encoding="utf-8"?>
<p:tagLst xmlns:p="http://schemas.openxmlformats.org/presentationml/2006/main">
  <p:tag name="KSO_WM_BEAUTIFY_FLAG" val=""/>
</p:tagLst>
</file>

<file path=ppt/tags/tag1475.xml><?xml version="1.0" encoding="utf-8"?>
<p:tagLst xmlns:p="http://schemas.openxmlformats.org/presentationml/2006/main">
  <p:tag name="KSO_WM_BEAUTIFY_FLAG" val=""/>
</p:tagLst>
</file>

<file path=ppt/tags/tag1476.xml><?xml version="1.0" encoding="utf-8"?>
<p:tagLst xmlns:p="http://schemas.openxmlformats.org/presentationml/2006/main">
  <p:tag name="KSO_WM_BEAUTIFY_FLAG" val=""/>
</p:tagLst>
</file>

<file path=ppt/tags/tag1477.xml><?xml version="1.0" encoding="utf-8"?>
<p:tagLst xmlns:p="http://schemas.openxmlformats.org/presentationml/2006/main">
  <p:tag name="KSO_WM_BEAUTIFY_FLAG" val=""/>
</p:tagLst>
</file>

<file path=ppt/tags/tag1478.xml><?xml version="1.0" encoding="utf-8"?>
<p:tagLst xmlns:p="http://schemas.openxmlformats.org/presentationml/2006/main">
  <p:tag name="KSO_WM_BEAUTIFY_FLAG" val=""/>
</p:tagLst>
</file>

<file path=ppt/tags/tag1479.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80.xml><?xml version="1.0" encoding="utf-8"?>
<p:tagLst xmlns:p="http://schemas.openxmlformats.org/presentationml/2006/main">
  <p:tag name="KSO_WM_BEAUTIFY_FLAG" val=""/>
</p:tagLst>
</file>

<file path=ppt/tags/tag1481.xml><?xml version="1.0" encoding="utf-8"?>
<p:tagLst xmlns:p="http://schemas.openxmlformats.org/presentationml/2006/main">
  <p:tag name="KSO_WM_BEAUTIFY_FLAG" val=""/>
</p:tagLst>
</file>

<file path=ppt/tags/tag1482.xml><?xml version="1.0" encoding="utf-8"?>
<p:tagLst xmlns:p="http://schemas.openxmlformats.org/presentationml/2006/main">
  <p:tag name="KSO_WM_BEAUTIFY_FLAG" val=""/>
</p:tagLst>
</file>

<file path=ppt/tags/tag1483.xml><?xml version="1.0" encoding="utf-8"?>
<p:tagLst xmlns:p="http://schemas.openxmlformats.org/presentationml/2006/main">
  <p:tag name="KSO_WM_BEAUTIFY_FLAG" val=""/>
</p:tagLst>
</file>

<file path=ppt/tags/tag1484.xml><?xml version="1.0" encoding="utf-8"?>
<p:tagLst xmlns:p="http://schemas.openxmlformats.org/presentationml/2006/main">
  <p:tag name="KSO_WM_BEAUTIFY_FLAG" val=""/>
</p:tagLst>
</file>

<file path=ppt/tags/tag1485.xml><?xml version="1.0" encoding="utf-8"?>
<p:tagLst xmlns:p="http://schemas.openxmlformats.org/presentationml/2006/main">
  <p:tag name="KSO_WM_BEAUTIFY_FLAG" val=""/>
</p:tagLst>
</file>

<file path=ppt/tags/tag1486.xml><?xml version="1.0" encoding="utf-8"?>
<p:tagLst xmlns:p="http://schemas.openxmlformats.org/presentationml/2006/main">
  <p:tag name="KSO_WM_BEAUTIFY_FLAG" val=""/>
</p:tagLst>
</file>

<file path=ppt/tags/tag1487.xml><?xml version="1.0" encoding="utf-8"?>
<p:tagLst xmlns:p="http://schemas.openxmlformats.org/presentationml/2006/main">
  <p:tag name="KSO_WM_BEAUTIFY_FLAG" val=""/>
</p:tagLst>
</file>

<file path=ppt/tags/tag1488.xml><?xml version="1.0" encoding="utf-8"?>
<p:tagLst xmlns:p="http://schemas.openxmlformats.org/presentationml/2006/main">
  <p:tag name="KSO_WM_BEAUTIFY_FLAG" val=""/>
</p:tagLst>
</file>

<file path=ppt/tags/tag1489.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490.xml><?xml version="1.0" encoding="utf-8"?>
<p:tagLst xmlns:p="http://schemas.openxmlformats.org/presentationml/2006/main">
  <p:tag name="KSO_WM_BEAUTIFY_FLAG" val=""/>
</p:tagLst>
</file>

<file path=ppt/tags/tag1491.xml><?xml version="1.0" encoding="utf-8"?>
<p:tagLst xmlns:p="http://schemas.openxmlformats.org/presentationml/2006/main">
  <p:tag name="KSO_WM_BEAUTIFY_FLAG" val=""/>
</p:tagLst>
</file>

<file path=ppt/tags/tag1492.xml><?xml version="1.0" encoding="utf-8"?>
<p:tagLst xmlns:p="http://schemas.openxmlformats.org/presentationml/2006/main">
  <p:tag name="KSO_WM_BEAUTIFY_FLAG" val=""/>
</p:tagLst>
</file>

<file path=ppt/tags/tag1493.xml><?xml version="1.0" encoding="utf-8"?>
<p:tagLst xmlns:p="http://schemas.openxmlformats.org/presentationml/2006/main">
  <p:tag name="KSO_WM_BEAUTIFY_FLAG" val=""/>
</p:tagLst>
</file>

<file path=ppt/tags/tag1494.xml><?xml version="1.0" encoding="utf-8"?>
<p:tagLst xmlns:p="http://schemas.openxmlformats.org/presentationml/2006/main">
  <p:tag name="KSO_WM_BEAUTIFY_FLAG" val=""/>
</p:tagLst>
</file>

<file path=ppt/tags/tag1495.xml><?xml version="1.0" encoding="utf-8"?>
<p:tagLst xmlns:p="http://schemas.openxmlformats.org/presentationml/2006/main">
  <p:tag name="KSO_WM_BEAUTIFY_FLAG" val=""/>
</p:tagLst>
</file>

<file path=ppt/tags/tag1496.xml><?xml version="1.0" encoding="utf-8"?>
<p:tagLst xmlns:p="http://schemas.openxmlformats.org/presentationml/2006/main">
  <p:tag name="KSO_WM_BEAUTIFY_FLAG" val=""/>
</p:tagLst>
</file>

<file path=ppt/tags/tag1497.xml><?xml version="1.0" encoding="utf-8"?>
<p:tagLst xmlns:p="http://schemas.openxmlformats.org/presentationml/2006/main">
  <p:tag name="KSO_WM_BEAUTIFY_FLAG" val=""/>
</p:tagLst>
</file>

<file path=ppt/tags/tag1498.xml><?xml version="1.0" encoding="utf-8"?>
<p:tagLst xmlns:p="http://schemas.openxmlformats.org/presentationml/2006/main">
  <p:tag name="KSO_WM_BEAUTIFY_FLAG" val=""/>
</p:tagLst>
</file>

<file path=ppt/tags/tag149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00.xml><?xml version="1.0" encoding="utf-8"?>
<p:tagLst xmlns:p="http://schemas.openxmlformats.org/presentationml/2006/main">
  <p:tag name="KSO_WM_BEAUTIFY_FLAG" val=""/>
</p:tagLst>
</file>

<file path=ppt/tags/tag1501.xml><?xml version="1.0" encoding="utf-8"?>
<p:tagLst xmlns:p="http://schemas.openxmlformats.org/presentationml/2006/main">
  <p:tag name="KSO_WM_BEAUTIFY_FLAG" val=""/>
</p:tagLst>
</file>

<file path=ppt/tags/tag1502.xml><?xml version="1.0" encoding="utf-8"?>
<p:tagLst xmlns:p="http://schemas.openxmlformats.org/presentationml/2006/main">
  <p:tag name="KSO_WM_BEAUTIFY_FLAG" val=""/>
</p:tagLst>
</file>

<file path=ppt/tags/tag1503.xml><?xml version="1.0" encoding="utf-8"?>
<p:tagLst xmlns:p="http://schemas.openxmlformats.org/presentationml/2006/main">
  <p:tag name="KSO_WM_BEAUTIFY_FLAG" val=""/>
</p:tagLst>
</file>

<file path=ppt/tags/tag1504.xml><?xml version="1.0" encoding="utf-8"?>
<p:tagLst xmlns:p="http://schemas.openxmlformats.org/presentationml/2006/main">
  <p:tag name="KSO_WM_BEAUTIFY_FLAG" val=""/>
</p:tagLst>
</file>

<file path=ppt/tags/tag1505.xml><?xml version="1.0" encoding="utf-8"?>
<p:tagLst xmlns:p="http://schemas.openxmlformats.org/presentationml/2006/main">
  <p:tag name="KSO_WM_BEAUTIFY_FLAG" val=""/>
</p:tagLst>
</file>

<file path=ppt/tags/tag1506.xml><?xml version="1.0" encoding="utf-8"?>
<p:tagLst xmlns:p="http://schemas.openxmlformats.org/presentationml/2006/main">
  <p:tag name="KSO_WM_BEAUTIFY_FLAG" val=""/>
</p:tagLst>
</file>

<file path=ppt/tags/tag1507.xml><?xml version="1.0" encoding="utf-8"?>
<p:tagLst xmlns:p="http://schemas.openxmlformats.org/presentationml/2006/main">
  <p:tag name="KSO_WM_BEAUTIFY_FLAG" val=""/>
</p:tagLst>
</file>

<file path=ppt/tags/tag1508.xml><?xml version="1.0" encoding="utf-8"?>
<p:tagLst xmlns:p="http://schemas.openxmlformats.org/presentationml/2006/main">
  <p:tag name="KSO_WM_BEAUTIFY_FLAG" val=""/>
</p:tagLst>
</file>

<file path=ppt/tags/tag1509.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10.xml><?xml version="1.0" encoding="utf-8"?>
<p:tagLst xmlns:p="http://schemas.openxmlformats.org/presentationml/2006/main">
  <p:tag name="KSO_WM_BEAUTIFY_FLAG" val=""/>
</p:tagLst>
</file>

<file path=ppt/tags/tag1511.xml><?xml version="1.0" encoding="utf-8"?>
<p:tagLst xmlns:p="http://schemas.openxmlformats.org/presentationml/2006/main">
  <p:tag name="KSO_WM_BEAUTIFY_FLAG" val=""/>
</p:tagLst>
</file>

<file path=ppt/tags/tag1512.xml><?xml version="1.0" encoding="utf-8"?>
<p:tagLst xmlns:p="http://schemas.openxmlformats.org/presentationml/2006/main">
  <p:tag name="KSO_WM_BEAUTIFY_FLAG" val=""/>
</p:tagLst>
</file>

<file path=ppt/tags/tag1513.xml><?xml version="1.0" encoding="utf-8"?>
<p:tagLst xmlns:p="http://schemas.openxmlformats.org/presentationml/2006/main">
  <p:tag name="KSO_WM_BEAUTIFY_FLAG" val=""/>
</p:tagLst>
</file>

<file path=ppt/tags/tag1514.xml><?xml version="1.0" encoding="utf-8"?>
<p:tagLst xmlns:p="http://schemas.openxmlformats.org/presentationml/2006/main">
  <p:tag name="KSO_WM_BEAUTIFY_FLAG" val=""/>
</p:tagLst>
</file>

<file path=ppt/tags/tag1515.xml><?xml version="1.0" encoding="utf-8"?>
<p:tagLst xmlns:p="http://schemas.openxmlformats.org/presentationml/2006/main">
  <p:tag name="KSO_WM_BEAUTIFY_FLAG" val=""/>
</p:tagLst>
</file>

<file path=ppt/tags/tag1516.xml><?xml version="1.0" encoding="utf-8"?>
<p:tagLst xmlns:p="http://schemas.openxmlformats.org/presentationml/2006/main">
  <p:tag name="KSO_WM_BEAUTIFY_FLAG" val=""/>
</p:tagLst>
</file>

<file path=ppt/tags/tag1517.xml><?xml version="1.0" encoding="utf-8"?>
<p:tagLst xmlns:p="http://schemas.openxmlformats.org/presentationml/2006/main">
  <p:tag name="KSO_WM_BEAUTIFY_FLAG" val=""/>
</p:tagLst>
</file>

<file path=ppt/tags/tag1518.xml><?xml version="1.0" encoding="utf-8"?>
<p:tagLst xmlns:p="http://schemas.openxmlformats.org/presentationml/2006/main">
  <p:tag name="KSO_WM_BEAUTIFY_FLAG" val=""/>
</p:tagLst>
</file>

<file path=ppt/tags/tag1519.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20.xml><?xml version="1.0" encoding="utf-8"?>
<p:tagLst xmlns:p="http://schemas.openxmlformats.org/presentationml/2006/main">
  <p:tag name="KSO_WM_BEAUTIFY_FLAG" val=""/>
</p:tagLst>
</file>

<file path=ppt/tags/tag1521.xml><?xml version="1.0" encoding="utf-8"?>
<p:tagLst xmlns:p="http://schemas.openxmlformats.org/presentationml/2006/main">
  <p:tag name="KSO_WM_BEAUTIFY_FLAG" val=""/>
</p:tagLst>
</file>

<file path=ppt/tags/tag1522.xml><?xml version="1.0" encoding="utf-8"?>
<p:tagLst xmlns:p="http://schemas.openxmlformats.org/presentationml/2006/main">
  <p:tag name="KSO_WM_BEAUTIFY_FLAG" val=""/>
</p:tagLst>
</file>

<file path=ppt/tags/tag1523.xml><?xml version="1.0" encoding="utf-8"?>
<p:tagLst xmlns:p="http://schemas.openxmlformats.org/presentationml/2006/main">
  <p:tag name="KSO_WM_BEAUTIFY_FLAG" val=""/>
</p:tagLst>
</file>

<file path=ppt/tags/tag1524.xml><?xml version="1.0" encoding="utf-8"?>
<p:tagLst xmlns:p="http://schemas.openxmlformats.org/presentationml/2006/main">
  <p:tag name="KSO_WM_BEAUTIFY_FLAG" val=""/>
</p:tagLst>
</file>

<file path=ppt/tags/tag1525.xml><?xml version="1.0" encoding="utf-8"?>
<p:tagLst xmlns:p="http://schemas.openxmlformats.org/presentationml/2006/main">
  <p:tag name="KSO_WM_BEAUTIFY_FLAG" val=""/>
</p:tagLst>
</file>

<file path=ppt/tags/tag1526.xml><?xml version="1.0" encoding="utf-8"?>
<p:tagLst xmlns:p="http://schemas.openxmlformats.org/presentationml/2006/main">
  <p:tag name="KSO_WM_BEAUTIFY_FLAG" val=""/>
</p:tagLst>
</file>

<file path=ppt/tags/tag1527.xml><?xml version="1.0" encoding="utf-8"?>
<p:tagLst xmlns:p="http://schemas.openxmlformats.org/presentationml/2006/main">
  <p:tag name="KSO_WM_BEAUTIFY_FLAG" val=""/>
</p:tagLst>
</file>

<file path=ppt/tags/tag1528.xml><?xml version="1.0" encoding="utf-8"?>
<p:tagLst xmlns:p="http://schemas.openxmlformats.org/presentationml/2006/main">
  <p:tag name="KSO_WM_BEAUTIFY_FLAG" val=""/>
</p:tagLst>
</file>

<file path=ppt/tags/tag1529.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30.xml><?xml version="1.0" encoding="utf-8"?>
<p:tagLst xmlns:p="http://schemas.openxmlformats.org/presentationml/2006/main">
  <p:tag name="KSO_WM_BEAUTIFY_FLAG" val=""/>
</p:tagLst>
</file>

<file path=ppt/tags/tag1531.xml><?xml version="1.0" encoding="utf-8"?>
<p:tagLst xmlns:p="http://schemas.openxmlformats.org/presentationml/2006/main">
  <p:tag name="KSO_WM_BEAUTIFY_FLAG" val=""/>
</p:tagLst>
</file>

<file path=ppt/tags/tag1532.xml><?xml version="1.0" encoding="utf-8"?>
<p:tagLst xmlns:p="http://schemas.openxmlformats.org/presentationml/2006/main">
  <p:tag name="KSO_WM_BEAUTIFY_FLAG" val=""/>
</p:tagLst>
</file>

<file path=ppt/tags/tag1533.xml><?xml version="1.0" encoding="utf-8"?>
<p:tagLst xmlns:p="http://schemas.openxmlformats.org/presentationml/2006/main">
  <p:tag name="KSO_WM_BEAUTIFY_FLAG" val=""/>
</p:tagLst>
</file>

<file path=ppt/tags/tag1534.xml><?xml version="1.0" encoding="utf-8"?>
<p:tagLst xmlns:p="http://schemas.openxmlformats.org/presentationml/2006/main">
  <p:tag name="KSO_WM_BEAUTIFY_FLAG" val=""/>
</p:tagLst>
</file>

<file path=ppt/tags/tag1535.xml><?xml version="1.0" encoding="utf-8"?>
<p:tagLst xmlns:p="http://schemas.openxmlformats.org/presentationml/2006/main">
  <p:tag name="KSO_WM_BEAUTIFY_FLAG" val=""/>
</p:tagLst>
</file>

<file path=ppt/tags/tag1536.xml><?xml version="1.0" encoding="utf-8"?>
<p:tagLst xmlns:p="http://schemas.openxmlformats.org/presentationml/2006/main">
  <p:tag name="KSO_WM_BEAUTIFY_FLAG" val=""/>
</p:tagLst>
</file>

<file path=ppt/tags/tag1537.xml><?xml version="1.0" encoding="utf-8"?>
<p:tagLst xmlns:p="http://schemas.openxmlformats.org/presentationml/2006/main">
  <p:tag name="KSO_WM_BEAUTIFY_FLAG" val=""/>
</p:tagLst>
</file>

<file path=ppt/tags/tag1538.xml><?xml version="1.0" encoding="utf-8"?>
<p:tagLst xmlns:p="http://schemas.openxmlformats.org/presentationml/2006/main">
  <p:tag name="KSO_WM_BEAUTIFY_FLAG" val=""/>
</p:tagLst>
</file>

<file path=ppt/tags/tag1539.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40.xml><?xml version="1.0" encoding="utf-8"?>
<p:tagLst xmlns:p="http://schemas.openxmlformats.org/presentationml/2006/main">
  <p:tag name="KSO_WM_BEAUTIFY_FLAG" val=""/>
</p:tagLst>
</file>

<file path=ppt/tags/tag1541.xml><?xml version="1.0" encoding="utf-8"?>
<p:tagLst xmlns:p="http://schemas.openxmlformats.org/presentationml/2006/main">
  <p:tag name="KSO_WM_BEAUTIFY_FLAG" val=""/>
</p:tagLst>
</file>

<file path=ppt/tags/tag1542.xml><?xml version="1.0" encoding="utf-8"?>
<p:tagLst xmlns:p="http://schemas.openxmlformats.org/presentationml/2006/main">
  <p:tag name="KSO_WM_BEAUTIFY_FLAG" val=""/>
</p:tagLst>
</file>

<file path=ppt/tags/tag1543.xml><?xml version="1.0" encoding="utf-8"?>
<p:tagLst xmlns:p="http://schemas.openxmlformats.org/presentationml/2006/main">
  <p:tag name="KSO_WM_BEAUTIFY_FLAG" val=""/>
</p:tagLst>
</file>

<file path=ppt/tags/tag1544.xml><?xml version="1.0" encoding="utf-8"?>
<p:tagLst xmlns:p="http://schemas.openxmlformats.org/presentationml/2006/main">
  <p:tag name="KSO_WM_BEAUTIFY_FLAG" val=""/>
</p:tagLst>
</file>

<file path=ppt/tags/tag1545.xml><?xml version="1.0" encoding="utf-8"?>
<p:tagLst xmlns:p="http://schemas.openxmlformats.org/presentationml/2006/main">
  <p:tag name="KSO_WM_BEAUTIFY_FLAG" val=""/>
</p:tagLst>
</file>

<file path=ppt/tags/tag1546.xml><?xml version="1.0" encoding="utf-8"?>
<p:tagLst xmlns:p="http://schemas.openxmlformats.org/presentationml/2006/main">
  <p:tag name="KSO_WM_BEAUTIFY_FLAG" val=""/>
</p:tagLst>
</file>

<file path=ppt/tags/tag1547.xml><?xml version="1.0" encoding="utf-8"?>
<p:tagLst xmlns:p="http://schemas.openxmlformats.org/presentationml/2006/main">
  <p:tag name="KSO_WM_BEAUTIFY_FLAG" val=""/>
</p:tagLst>
</file>

<file path=ppt/tags/tag1548.xml><?xml version="1.0" encoding="utf-8"?>
<p:tagLst xmlns:p="http://schemas.openxmlformats.org/presentationml/2006/main">
  <p:tag name="KSO_WM_BEAUTIFY_FLAG" val=""/>
</p:tagLst>
</file>

<file path=ppt/tags/tag1549.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50.xml><?xml version="1.0" encoding="utf-8"?>
<p:tagLst xmlns:p="http://schemas.openxmlformats.org/presentationml/2006/main">
  <p:tag name="KSO_WM_BEAUTIFY_FLAG" val=""/>
</p:tagLst>
</file>

<file path=ppt/tags/tag1551.xml><?xml version="1.0" encoding="utf-8"?>
<p:tagLst xmlns:p="http://schemas.openxmlformats.org/presentationml/2006/main">
  <p:tag name="KSO_WM_BEAUTIFY_FLAG" val=""/>
</p:tagLst>
</file>

<file path=ppt/tags/tag1552.xml><?xml version="1.0" encoding="utf-8"?>
<p:tagLst xmlns:p="http://schemas.openxmlformats.org/presentationml/2006/main">
  <p:tag name="KSO_WM_BEAUTIFY_FLAG" val=""/>
</p:tagLst>
</file>

<file path=ppt/tags/tag1553.xml><?xml version="1.0" encoding="utf-8"?>
<p:tagLst xmlns:p="http://schemas.openxmlformats.org/presentationml/2006/main">
  <p:tag name="KSO_WM_BEAUTIFY_FLAG" val=""/>
</p:tagLst>
</file>

<file path=ppt/tags/tag1554.xml><?xml version="1.0" encoding="utf-8"?>
<p:tagLst xmlns:p="http://schemas.openxmlformats.org/presentationml/2006/main">
  <p:tag name="KSO_WM_BEAUTIFY_FLAG" val=""/>
</p:tagLst>
</file>

<file path=ppt/tags/tag1555.xml><?xml version="1.0" encoding="utf-8"?>
<p:tagLst xmlns:p="http://schemas.openxmlformats.org/presentationml/2006/main">
  <p:tag name="KSO_WM_BEAUTIFY_FLAG" val=""/>
</p:tagLst>
</file>

<file path=ppt/tags/tag1556.xml><?xml version="1.0" encoding="utf-8"?>
<p:tagLst xmlns:p="http://schemas.openxmlformats.org/presentationml/2006/main">
  <p:tag name="KSO_WM_BEAUTIFY_FLAG" val=""/>
</p:tagLst>
</file>

<file path=ppt/tags/tag1557.xml><?xml version="1.0" encoding="utf-8"?>
<p:tagLst xmlns:p="http://schemas.openxmlformats.org/presentationml/2006/main">
  <p:tag name="KSO_WM_BEAUTIFY_FLAG" val=""/>
</p:tagLst>
</file>

<file path=ppt/tags/tag1558.xml><?xml version="1.0" encoding="utf-8"?>
<p:tagLst xmlns:p="http://schemas.openxmlformats.org/presentationml/2006/main">
  <p:tag name="KSO_WM_BEAUTIFY_FLAG" val=""/>
</p:tagLst>
</file>

<file path=ppt/tags/tag1559.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60.xml><?xml version="1.0" encoding="utf-8"?>
<p:tagLst xmlns:p="http://schemas.openxmlformats.org/presentationml/2006/main">
  <p:tag name="KSO_WM_BEAUTIFY_FLAG" val=""/>
</p:tagLst>
</file>

<file path=ppt/tags/tag1561.xml><?xml version="1.0" encoding="utf-8"?>
<p:tagLst xmlns:p="http://schemas.openxmlformats.org/presentationml/2006/main">
  <p:tag name="KSO_WM_BEAUTIFY_FLAG" val=""/>
</p:tagLst>
</file>

<file path=ppt/tags/tag1562.xml><?xml version="1.0" encoding="utf-8"?>
<p:tagLst xmlns:p="http://schemas.openxmlformats.org/presentationml/2006/main">
  <p:tag name="KSO_WM_BEAUTIFY_FLAG" val=""/>
</p:tagLst>
</file>

<file path=ppt/tags/tag1563.xml><?xml version="1.0" encoding="utf-8"?>
<p:tagLst xmlns:p="http://schemas.openxmlformats.org/presentationml/2006/main">
  <p:tag name="KSO_WM_BEAUTIFY_FLAG" val=""/>
</p:tagLst>
</file>

<file path=ppt/tags/tag1564.xml><?xml version="1.0" encoding="utf-8"?>
<p:tagLst xmlns:p="http://schemas.openxmlformats.org/presentationml/2006/main">
  <p:tag name="KSO_WM_BEAUTIFY_FLAG" val=""/>
</p:tagLst>
</file>

<file path=ppt/tags/tag1565.xml><?xml version="1.0" encoding="utf-8"?>
<p:tagLst xmlns:p="http://schemas.openxmlformats.org/presentationml/2006/main">
  <p:tag name="KSO_WM_BEAUTIFY_FLAG" val=""/>
</p:tagLst>
</file>

<file path=ppt/tags/tag1566.xml><?xml version="1.0" encoding="utf-8"?>
<p:tagLst xmlns:p="http://schemas.openxmlformats.org/presentationml/2006/main">
  <p:tag name="KSO_WM_BEAUTIFY_FLAG" val=""/>
</p:tagLst>
</file>

<file path=ppt/tags/tag1567.xml><?xml version="1.0" encoding="utf-8"?>
<p:tagLst xmlns:p="http://schemas.openxmlformats.org/presentationml/2006/main">
  <p:tag name="KSO_WM_BEAUTIFY_FLAG" val=""/>
</p:tagLst>
</file>

<file path=ppt/tags/tag1568.xml><?xml version="1.0" encoding="utf-8"?>
<p:tagLst xmlns:p="http://schemas.openxmlformats.org/presentationml/2006/main">
  <p:tag name="KSO_WM_BEAUTIFY_FLAG" val=""/>
</p:tagLst>
</file>

<file path=ppt/tags/tag1569.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70.xml><?xml version="1.0" encoding="utf-8"?>
<p:tagLst xmlns:p="http://schemas.openxmlformats.org/presentationml/2006/main">
  <p:tag name="KSO_WM_BEAUTIFY_FLAG" val=""/>
</p:tagLst>
</file>

<file path=ppt/tags/tag1571.xml><?xml version="1.0" encoding="utf-8"?>
<p:tagLst xmlns:p="http://schemas.openxmlformats.org/presentationml/2006/main">
  <p:tag name="KSO_WM_BEAUTIFY_FLAG" val=""/>
</p:tagLst>
</file>

<file path=ppt/tags/tag1572.xml><?xml version="1.0" encoding="utf-8"?>
<p:tagLst xmlns:p="http://schemas.openxmlformats.org/presentationml/2006/main">
  <p:tag name="KSO_WM_BEAUTIFY_FLAG" val=""/>
</p:tagLst>
</file>

<file path=ppt/tags/tag1573.xml><?xml version="1.0" encoding="utf-8"?>
<p:tagLst xmlns:p="http://schemas.openxmlformats.org/presentationml/2006/main">
  <p:tag name="KSO_WM_BEAUTIFY_FLAG" val=""/>
</p:tagLst>
</file>

<file path=ppt/tags/tag1574.xml><?xml version="1.0" encoding="utf-8"?>
<p:tagLst xmlns:p="http://schemas.openxmlformats.org/presentationml/2006/main">
  <p:tag name="KSO_WM_BEAUTIFY_FLAG" val=""/>
</p:tagLst>
</file>

<file path=ppt/tags/tag1575.xml><?xml version="1.0" encoding="utf-8"?>
<p:tagLst xmlns:p="http://schemas.openxmlformats.org/presentationml/2006/main">
  <p:tag name="KSO_WM_BEAUTIFY_FLAG" val=""/>
</p:tagLst>
</file>

<file path=ppt/tags/tag1576.xml><?xml version="1.0" encoding="utf-8"?>
<p:tagLst xmlns:p="http://schemas.openxmlformats.org/presentationml/2006/main">
  <p:tag name="KSO_WM_BEAUTIFY_FLAG" val=""/>
</p:tagLst>
</file>

<file path=ppt/tags/tag1577.xml><?xml version="1.0" encoding="utf-8"?>
<p:tagLst xmlns:p="http://schemas.openxmlformats.org/presentationml/2006/main">
  <p:tag name="KSO_WM_BEAUTIFY_FLAG" val=""/>
</p:tagLst>
</file>

<file path=ppt/tags/tag1578.xml><?xml version="1.0" encoding="utf-8"?>
<p:tagLst xmlns:p="http://schemas.openxmlformats.org/presentationml/2006/main">
  <p:tag name="KSO_WM_BEAUTIFY_FLAG" val=""/>
</p:tagLst>
</file>

<file path=ppt/tags/tag1579.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80.xml><?xml version="1.0" encoding="utf-8"?>
<p:tagLst xmlns:p="http://schemas.openxmlformats.org/presentationml/2006/main">
  <p:tag name="KSO_WM_BEAUTIFY_FLAG" val=""/>
</p:tagLst>
</file>

<file path=ppt/tags/tag1581.xml><?xml version="1.0" encoding="utf-8"?>
<p:tagLst xmlns:p="http://schemas.openxmlformats.org/presentationml/2006/main">
  <p:tag name="KSO_WM_BEAUTIFY_FLAG" val=""/>
</p:tagLst>
</file>

<file path=ppt/tags/tag1582.xml><?xml version="1.0" encoding="utf-8"?>
<p:tagLst xmlns:p="http://schemas.openxmlformats.org/presentationml/2006/main">
  <p:tag name="KSO_WM_BEAUTIFY_FLAG" val=""/>
</p:tagLst>
</file>

<file path=ppt/tags/tag1583.xml><?xml version="1.0" encoding="utf-8"?>
<p:tagLst xmlns:p="http://schemas.openxmlformats.org/presentationml/2006/main">
  <p:tag name="KSO_WM_BEAUTIFY_FLAG" val=""/>
</p:tagLst>
</file>

<file path=ppt/tags/tag1584.xml><?xml version="1.0" encoding="utf-8"?>
<p:tagLst xmlns:p="http://schemas.openxmlformats.org/presentationml/2006/main">
  <p:tag name="KSO_WM_BEAUTIFY_FLAG" val=""/>
</p:tagLst>
</file>

<file path=ppt/tags/tag1585.xml><?xml version="1.0" encoding="utf-8"?>
<p:tagLst xmlns:p="http://schemas.openxmlformats.org/presentationml/2006/main">
  <p:tag name="KSO_WM_BEAUTIFY_FLAG" val=""/>
</p:tagLst>
</file>

<file path=ppt/tags/tag1586.xml><?xml version="1.0" encoding="utf-8"?>
<p:tagLst xmlns:p="http://schemas.openxmlformats.org/presentationml/2006/main">
  <p:tag name="KSO_WM_BEAUTIFY_FLAG" val=""/>
</p:tagLst>
</file>

<file path=ppt/tags/tag1587.xml><?xml version="1.0" encoding="utf-8"?>
<p:tagLst xmlns:p="http://schemas.openxmlformats.org/presentationml/2006/main">
  <p:tag name="KSO_WM_BEAUTIFY_FLAG" val=""/>
</p:tagLst>
</file>

<file path=ppt/tags/tag1588.xml><?xml version="1.0" encoding="utf-8"?>
<p:tagLst xmlns:p="http://schemas.openxmlformats.org/presentationml/2006/main">
  <p:tag name="KSO_WM_BEAUTIFY_FLAG" val=""/>
</p:tagLst>
</file>

<file path=ppt/tags/tag1589.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590.xml><?xml version="1.0" encoding="utf-8"?>
<p:tagLst xmlns:p="http://schemas.openxmlformats.org/presentationml/2006/main">
  <p:tag name="KSO_WM_BEAUTIFY_FLAG" val=""/>
</p:tagLst>
</file>

<file path=ppt/tags/tag1591.xml><?xml version="1.0" encoding="utf-8"?>
<p:tagLst xmlns:p="http://schemas.openxmlformats.org/presentationml/2006/main">
  <p:tag name="KSO_WM_BEAUTIFY_FLAG" val=""/>
</p:tagLst>
</file>

<file path=ppt/tags/tag1592.xml><?xml version="1.0" encoding="utf-8"?>
<p:tagLst xmlns:p="http://schemas.openxmlformats.org/presentationml/2006/main">
  <p:tag name="KSO_WM_BEAUTIFY_FLAG" val=""/>
</p:tagLst>
</file>

<file path=ppt/tags/tag1593.xml><?xml version="1.0" encoding="utf-8"?>
<p:tagLst xmlns:p="http://schemas.openxmlformats.org/presentationml/2006/main">
  <p:tag name="KSO_WM_BEAUTIFY_FLAG" val=""/>
</p:tagLst>
</file>

<file path=ppt/tags/tag1594.xml><?xml version="1.0" encoding="utf-8"?>
<p:tagLst xmlns:p="http://schemas.openxmlformats.org/presentationml/2006/main">
  <p:tag name="KSO_WM_BEAUTIFY_FLAG" val=""/>
</p:tagLst>
</file>

<file path=ppt/tags/tag1595.xml><?xml version="1.0" encoding="utf-8"?>
<p:tagLst xmlns:p="http://schemas.openxmlformats.org/presentationml/2006/main">
  <p:tag name="KSO_WM_BEAUTIFY_FLAG" val=""/>
</p:tagLst>
</file>

<file path=ppt/tags/tag1596.xml><?xml version="1.0" encoding="utf-8"?>
<p:tagLst xmlns:p="http://schemas.openxmlformats.org/presentationml/2006/main">
  <p:tag name="KSO_WM_BEAUTIFY_FLAG" val=""/>
</p:tagLst>
</file>

<file path=ppt/tags/tag1597.xml><?xml version="1.0" encoding="utf-8"?>
<p:tagLst xmlns:p="http://schemas.openxmlformats.org/presentationml/2006/main">
  <p:tag name="KSO_WM_BEAUTIFY_FLAG" val=""/>
</p:tagLst>
</file>

<file path=ppt/tags/tag1598.xml><?xml version="1.0" encoding="utf-8"?>
<p:tagLst xmlns:p="http://schemas.openxmlformats.org/presentationml/2006/main">
  <p:tag name="KSO_WM_BEAUTIFY_FLAG" val=""/>
</p:tagLst>
</file>

<file path=ppt/tags/tag159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00.xml><?xml version="1.0" encoding="utf-8"?>
<p:tagLst xmlns:p="http://schemas.openxmlformats.org/presentationml/2006/main">
  <p:tag name="KSO_WM_BEAUTIFY_FLAG" val=""/>
</p:tagLst>
</file>

<file path=ppt/tags/tag1601.xml><?xml version="1.0" encoding="utf-8"?>
<p:tagLst xmlns:p="http://schemas.openxmlformats.org/presentationml/2006/main">
  <p:tag name="KSO_WM_BEAUTIFY_FLAG" val=""/>
</p:tagLst>
</file>

<file path=ppt/tags/tag1602.xml><?xml version="1.0" encoding="utf-8"?>
<p:tagLst xmlns:p="http://schemas.openxmlformats.org/presentationml/2006/main">
  <p:tag name="KSO_WM_BEAUTIFY_FLAG" val=""/>
</p:tagLst>
</file>

<file path=ppt/tags/tag1603.xml><?xml version="1.0" encoding="utf-8"?>
<p:tagLst xmlns:p="http://schemas.openxmlformats.org/presentationml/2006/main">
  <p:tag name="KSO_WM_BEAUTIFY_FLAG" val=""/>
</p:tagLst>
</file>

<file path=ppt/tags/tag1604.xml><?xml version="1.0" encoding="utf-8"?>
<p:tagLst xmlns:p="http://schemas.openxmlformats.org/presentationml/2006/main">
  <p:tag name="KSO_WM_BEAUTIFY_FLAG" val=""/>
</p:tagLst>
</file>

<file path=ppt/tags/tag1605.xml><?xml version="1.0" encoding="utf-8"?>
<p:tagLst xmlns:p="http://schemas.openxmlformats.org/presentationml/2006/main">
  <p:tag name="KSO_WM_BEAUTIFY_FLAG" val=""/>
</p:tagLst>
</file>

<file path=ppt/tags/tag1606.xml><?xml version="1.0" encoding="utf-8"?>
<p:tagLst xmlns:p="http://schemas.openxmlformats.org/presentationml/2006/main">
  <p:tag name="KSO_WM_BEAUTIFY_FLAG" val=""/>
</p:tagLst>
</file>

<file path=ppt/tags/tag1607.xml><?xml version="1.0" encoding="utf-8"?>
<p:tagLst xmlns:p="http://schemas.openxmlformats.org/presentationml/2006/main">
  <p:tag name="KSO_WM_BEAUTIFY_FLAG" val=""/>
</p:tagLst>
</file>

<file path=ppt/tags/tag1608.xml><?xml version="1.0" encoding="utf-8"?>
<p:tagLst xmlns:p="http://schemas.openxmlformats.org/presentationml/2006/main">
  <p:tag name="KSO_WM_BEAUTIFY_FLAG" val=""/>
</p:tagLst>
</file>

<file path=ppt/tags/tag1609.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10.xml><?xml version="1.0" encoding="utf-8"?>
<p:tagLst xmlns:p="http://schemas.openxmlformats.org/presentationml/2006/main">
  <p:tag name="KSO_WM_BEAUTIFY_FLAG" val=""/>
</p:tagLst>
</file>

<file path=ppt/tags/tag1611.xml><?xml version="1.0" encoding="utf-8"?>
<p:tagLst xmlns:p="http://schemas.openxmlformats.org/presentationml/2006/main">
  <p:tag name="KSO_WM_BEAUTIFY_FLAG" val=""/>
</p:tagLst>
</file>

<file path=ppt/tags/tag1612.xml><?xml version="1.0" encoding="utf-8"?>
<p:tagLst xmlns:p="http://schemas.openxmlformats.org/presentationml/2006/main">
  <p:tag name="KSO_WM_BEAUTIFY_FLAG" val=""/>
</p:tagLst>
</file>

<file path=ppt/tags/tag1613.xml><?xml version="1.0" encoding="utf-8"?>
<p:tagLst xmlns:p="http://schemas.openxmlformats.org/presentationml/2006/main">
  <p:tag name="KSO_WM_BEAUTIFY_FLAG" val=""/>
</p:tagLst>
</file>

<file path=ppt/tags/tag1614.xml><?xml version="1.0" encoding="utf-8"?>
<p:tagLst xmlns:p="http://schemas.openxmlformats.org/presentationml/2006/main">
  <p:tag name="KSO_WM_BEAUTIFY_FLAG" val=""/>
</p:tagLst>
</file>

<file path=ppt/tags/tag1615.xml><?xml version="1.0" encoding="utf-8"?>
<p:tagLst xmlns:p="http://schemas.openxmlformats.org/presentationml/2006/main">
  <p:tag name="KSO_WM_BEAUTIFY_FLAG" val=""/>
</p:tagLst>
</file>

<file path=ppt/tags/tag1616.xml><?xml version="1.0" encoding="utf-8"?>
<p:tagLst xmlns:p="http://schemas.openxmlformats.org/presentationml/2006/main">
  <p:tag name="KSO_WM_BEAUTIFY_FLAG" val=""/>
</p:tagLst>
</file>

<file path=ppt/tags/tag1617.xml><?xml version="1.0" encoding="utf-8"?>
<p:tagLst xmlns:p="http://schemas.openxmlformats.org/presentationml/2006/main">
  <p:tag name="KSO_WM_BEAUTIFY_FLAG" val=""/>
</p:tagLst>
</file>

<file path=ppt/tags/tag1618.xml><?xml version="1.0" encoding="utf-8"?>
<p:tagLst xmlns:p="http://schemas.openxmlformats.org/presentationml/2006/main">
  <p:tag name="KSO_WM_BEAUTIFY_FLAG" val=""/>
</p:tagLst>
</file>

<file path=ppt/tags/tag1619.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20.xml><?xml version="1.0" encoding="utf-8"?>
<p:tagLst xmlns:p="http://schemas.openxmlformats.org/presentationml/2006/main">
  <p:tag name="KSO_WM_BEAUTIFY_FLAG" val=""/>
</p:tagLst>
</file>

<file path=ppt/tags/tag1621.xml><?xml version="1.0" encoding="utf-8"?>
<p:tagLst xmlns:p="http://schemas.openxmlformats.org/presentationml/2006/main">
  <p:tag name="KSO_WM_BEAUTIFY_FLAG" val=""/>
</p:tagLst>
</file>

<file path=ppt/tags/tag1622.xml><?xml version="1.0" encoding="utf-8"?>
<p:tagLst xmlns:p="http://schemas.openxmlformats.org/presentationml/2006/main">
  <p:tag name="KSO_WM_BEAUTIFY_FLAG" val=""/>
</p:tagLst>
</file>

<file path=ppt/tags/tag1623.xml><?xml version="1.0" encoding="utf-8"?>
<p:tagLst xmlns:p="http://schemas.openxmlformats.org/presentationml/2006/main">
  <p:tag name="KSO_WM_BEAUTIFY_FLAG" val=""/>
</p:tagLst>
</file>

<file path=ppt/tags/tag1624.xml><?xml version="1.0" encoding="utf-8"?>
<p:tagLst xmlns:p="http://schemas.openxmlformats.org/presentationml/2006/main">
  <p:tag name="KSO_WM_BEAUTIFY_FLAG" val=""/>
</p:tagLst>
</file>

<file path=ppt/tags/tag1625.xml><?xml version="1.0" encoding="utf-8"?>
<p:tagLst xmlns:p="http://schemas.openxmlformats.org/presentationml/2006/main">
  <p:tag name="KSO_WM_BEAUTIFY_FLAG" val=""/>
</p:tagLst>
</file>

<file path=ppt/tags/tag1626.xml><?xml version="1.0" encoding="utf-8"?>
<p:tagLst xmlns:p="http://schemas.openxmlformats.org/presentationml/2006/main">
  <p:tag name="KSO_WM_BEAUTIFY_FLAG" val=""/>
</p:tagLst>
</file>

<file path=ppt/tags/tag1627.xml><?xml version="1.0" encoding="utf-8"?>
<p:tagLst xmlns:p="http://schemas.openxmlformats.org/presentationml/2006/main">
  <p:tag name="KSO_WM_BEAUTIFY_FLAG" val=""/>
</p:tagLst>
</file>

<file path=ppt/tags/tag1628.xml><?xml version="1.0" encoding="utf-8"?>
<p:tagLst xmlns:p="http://schemas.openxmlformats.org/presentationml/2006/main">
  <p:tag name="KSO_WM_BEAUTIFY_FLAG" val=""/>
</p:tagLst>
</file>

<file path=ppt/tags/tag1629.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30.xml><?xml version="1.0" encoding="utf-8"?>
<p:tagLst xmlns:p="http://schemas.openxmlformats.org/presentationml/2006/main">
  <p:tag name="KSO_WM_BEAUTIFY_FLAG" val=""/>
</p:tagLst>
</file>

<file path=ppt/tags/tag1631.xml><?xml version="1.0" encoding="utf-8"?>
<p:tagLst xmlns:p="http://schemas.openxmlformats.org/presentationml/2006/main">
  <p:tag name="KSO_WM_BEAUTIFY_FLAG" val=""/>
</p:tagLst>
</file>

<file path=ppt/tags/tag1632.xml><?xml version="1.0" encoding="utf-8"?>
<p:tagLst xmlns:p="http://schemas.openxmlformats.org/presentationml/2006/main">
  <p:tag name="KSO_WM_BEAUTIFY_FLAG" val=""/>
</p:tagLst>
</file>

<file path=ppt/tags/tag1633.xml><?xml version="1.0" encoding="utf-8"?>
<p:tagLst xmlns:p="http://schemas.openxmlformats.org/presentationml/2006/main">
  <p:tag name="KSO_WM_BEAUTIFY_FLAG" val=""/>
</p:tagLst>
</file>

<file path=ppt/tags/tag1634.xml><?xml version="1.0" encoding="utf-8"?>
<p:tagLst xmlns:p="http://schemas.openxmlformats.org/presentationml/2006/main">
  <p:tag name="KSO_WM_BEAUTIFY_FLAG" val=""/>
</p:tagLst>
</file>

<file path=ppt/tags/tag1635.xml><?xml version="1.0" encoding="utf-8"?>
<p:tagLst xmlns:p="http://schemas.openxmlformats.org/presentationml/2006/main">
  <p:tag name="KSO_WM_BEAUTIFY_FLAG" val=""/>
</p:tagLst>
</file>

<file path=ppt/tags/tag1636.xml><?xml version="1.0" encoding="utf-8"?>
<p:tagLst xmlns:p="http://schemas.openxmlformats.org/presentationml/2006/main">
  <p:tag name="KSO_WM_BEAUTIFY_FLAG" val=""/>
</p:tagLst>
</file>

<file path=ppt/tags/tag1637.xml><?xml version="1.0" encoding="utf-8"?>
<p:tagLst xmlns:p="http://schemas.openxmlformats.org/presentationml/2006/main">
  <p:tag name="KSO_WM_BEAUTIFY_FLAG" val=""/>
</p:tagLst>
</file>

<file path=ppt/tags/tag1638.xml><?xml version="1.0" encoding="utf-8"?>
<p:tagLst xmlns:p="http://schemas.openxmlformats.org/presentationml/2006/main">
  <p:tag name="KSO_WM_BEAUTIFY_FLAG" val=""/>
</p:tagLst>
</file>

<file path=ppt/tags/tag1639.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40.xml><?xml version="1.0" encoding="utf-8"?>
<p:tagLst xmlns:p="http://schemas.openxmlformats.org/presentationml/2006/main">
  <p:tag name="KSO_WM_BEAUTIFY_FLAG" val=""/>
</p:tagLst>
</file>

<file path=ppt/tags/tag1641.xml><?xml version="1.0" encoding="utf-8"?>
<p:tagLst xmlns:p="http://schemas.openxmlformats.org/presentationml/2006/main">
  <p:tag name="KSO_WM_BEAUTIFY_FLAG" val=""/>
</p:tagLst>
</file>

<file path=ppt/tags/tag1642.xml><?xml version="1.0" encoding="utf-8"?>
<p:tagLst xmlns:p="http://schemas.openxmlformats.org/presentationml/2006/main">
  <p:tag name="KSO_WM_BEAUTIFY_FLAG" val=""/>
</p:tagLst>
</file>

<file path=ppt/tags/tag1643.xml><?xml version="1.0" encoding="utf-8"?>
<p:tagLst xmlns:p="http://schemas.openxmlformats.org/presentationml/2006/main">
  <p:tag name="KSO_WM_BEAUTIFY_FLAG" val=""/>
</p:tagLst>
</file>

<file path=ppt/tags/tag1644.xml><?xml version="1.0" encoding="utf-8"?>
<p:tagLst xmlns:p="http://schemas.openxmlformats.org/presentationml/2006/main">
  <p:tag name="KSO_WM_BEAUTIFY_FLAG" val=""/>
</p:tagLst>
</file>

<file path=ppt/tags/tag1645.xml><?xml version="1.0" encoding="utf-8"?>
<p:tagLst xmlns:p="http://schemas.openxmlformats.org/presentationml/2006/main">
  <p:tag name="KSO_WM_BEAUTIFY_FLAG" val=""/>
</p:tagLst>
</file>

<file path=ppt/tags/tag1646.xml><?xml version="1.0" encoding="utf-8"?>
<p:tagLst xmlns:p="http://schemas.openxmlformats.org/presentationml/2006/main">
  <p:tag name="KSO_WM_BEAUTIFY_FLAG" val=""/>
</p:tagLst>
</file>

<file path=ppt/tags/tag1647.xml><?xml version="1.0" encoding="utf-8"?>
<p:tagLst xmlns:p="http://schemas.openxmlformats.org/presentationml/2006/main">
  <p:tag name="KSO_WM_BEAUTIFY_FLAG" val=""/>
</p:tagLst>
</file>

<file path=ppt/tags/tag1648.xml><?xml version="1.0" encoding="utf-8"?>
<p:tagLst xmlns:p="http://schemas.openxmlformats.org/presentationml/2006/main">
  <p:tag name="KSO_WM_BEAUTIFY_FLAG" val=""/>
</p:tagLst>
</file>

<file path=ppt/tags/tag1649.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50.xml><?xml version="1.0" encoding="utf-8"?>
<p:tagLst xmlns:p="http://schemas.openxmlformats.org/presentationml/2006/main">
  <p:tag name="KSO_WM_BEAUTIFY_FLAG" val=""/>
</p:tagLst>
</file>

<file path=ppt/tags/tag1651.xml><?xml version="1.0" encoding="utf-8"?>
<p:tagLst xmlns:p="http://schemas.openxmlformats.org/presentationml/2006/main">
  <p:tag name="KSO_WM_BEAUTIFY_FLAG" val=""/>
</p:tagLst>
</file>

<file path=ppt/tags/tag1652.xml><?xml version="1.0" encoding="utf-8"?>
<p:tagLst xmlns:p="http://schemas.openxmlformats.org/presentationml/2006/main">
  <p:tag name="KSO_WM_BEAUTIFY_FLAG" val=""/>
</p:tagLst>
</file>

<file path=ppt/tags/tag1653.xml><?xml version="1.0" encoding="utf-8"?>
<p:tagLst xmlns:p="http://schemas.openxmlformats.org/presentationml/2006/main">
  <p:tag name="KSO_WM_BEAUTIFY_FLAG" val=""/>
</p:tagLst>
</file>

<file path=ppt/tags/tag1654.xml><?xml version="1.0" encoding="utf-8"?>
<p:tagLst xmlns:p="http://schemas.openxmlformats.org/presentationml/2006/main">
  <p:tag name="KSO_WM_BEAUTIFY_FLAG" val=""/>
</p:tagLst>
</file>

<file path=ppt/tags/tag1655.xml><?xml version="1.0" encoding="utf-8"?>
<p:tagLst xmlns:p="http://schemas.openxmlformats.org/presentationml/2006/main">
  <p:tag name="KSO_WM_BEAUTIFY_FLAG" val=""/>
</p:tagLst>
</file>

<file path=ppt/tags/tag1656.xml><?xml version="1.0" encoding="utf-8"?>
<p:tagLst xmlns:p="http://schemas.openxmlformats.org/presentationml/2006/main">
  <p:tag name="KSO_WM_BEAUTIFY_FLAG" val=""/>
</p:tagLst>
</file>

<file path=ppt/tags/tag1657.xml><?xml version="1.0" encoding="utf-8"?>
<p:tagLst xmlns:p="http://schemas.openxmlformats.org/presentationml/2006/main">
  <p:tag name="KSO_WM_BEAUTIFY_FLAG" val=""/>
</p:tagLst>
</file>

<file path=ppt/tags/tag1658.xml><?xml version="1.0" encoding="utf-8"?>
<p:tagLst xmlns:p="http://schemas.openxmlformats.org/presentationml/2006/main">
  <p:tag name="KSO_WM_BEAUTIFY_FLAG" val=""/>
</p:tagLst>
</file>

<file path=ppt/tags/tag1659.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60.xml><?xml version="1.0" encoding="utf-8"?>
<p:tagLst xmlns:p="http://schemas.openxmlformats.org/presentationml/2006/main">
  <p:tag name="KSO_WM_BEAUTIFY_FLAG" val=""/>
</p:tagLst>
</file>

<file path=ppt/tags/tag1661.xml><?xml version="1.0" encoding="utf-8"?>
<p:tagLst xmlns:p="http://schemas.openxmlformats.org/presentationml/2006/main">
  <p:tag name="KSO_WM_BEAUTIFY_FLAG" val=""/>
</p:tagLst>
</file>

<file path=ppt/tags/tag1662.xml><?xml version="1.0" encoding="utf-8"?>
<p:tagLst xmlns:p="http://schemas.openxmlformats.org/presentationml/2006/main">
  <p:tag name="KSO_WM_BEAUTIFY_FLAG" val=""/>
</p:tagLst>
</file>

<file path=ppt/tags/tag1663.xml><?xml version="1.0" encoding="utf-8"?>
<p:tagLst xmlns:p="http://schemas.openxmlformats.org/presentationml/2006/main">
  <p:tag name="KSO_WM_BEAUTIFY_FLAG" val=""/>
</p:tagLst>
</file>

<file path=ppt/tags/tag1664.xml><?xml version="1.0" encoding="utf-8"?>
<p:tagLst xmlns:p="http://schemas.openxmlformats.org/presentationml/2006/main">
  <p:tag name="KSO_WM_BEAUTIFY_FLAG" val=""/>
</p:tagLst>
</file>

<file path=ppt/tags/tag1665.xml><?xml version="1.0" encoding="utf-8"?>
<p:tagLst xmlns:p="http://schemas.openxmlformats.org/presentationml/2006/main">
  <p:tag name="KSO_WM_BEAUTIFY_FLAG" val=""/>
</p:tagLst>
</file>

<file path=ppt/tags/tag1666.xml><?xml version="1.0" encoding="utf-8"?>
<p:tagLst xmlns:p="http://schemas.openxmlformats.org/presentationml/2006/main">
  <p:tag name="KSO_WM_BEAUTIFY_FLAG" val=""/>
</p:tagLst>
</file>

<file path=ppt/tags/tag1667.xml><?xml version="1.0" encoding="utf-8"?>
<p:tagLst xmlns:p="http://schemas.openxmlformats.org/presentationml/2006/main">
  <p:tag name="KSO_WM_BEAUTIFY_FLAG" val=""/>
</p:tagLst>
</file>

<file path=ppt/tags/tag1668.xml><?xml version="1.0" encoding="utf-8"?>
<p:tagLst xmlns:p="http://schemas.openxmlformats.org/presentationml/2006/main">
  <p:tag name="KSO_WM_BEAUTIFY_FLAG" val=""/>
</p:tagLst>
</file>

<file path=ppt/tags/tag1669.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70.xml><?xml version="1.0" encoding="utf-8"?>
<p:tagLst xmlns:p="http://schemas.openxmlformats.org/presentationml/2006/main">
  <p:tag name="KSO_WM_BEAUTIFY_FLAG" val=""/>
</p:tagLst>
</file>

<file path=ppt/tags/tag1671.xml><?xml version="1.0" encoding="utf-8"?>
<p:tagLst xmlns:p="http://schemas.openxmlformats.org/presentationml/2006/main">
  <p:tag name="KSO_WM_BEAUTIFY_FLAG" val=""/>
</p:tagLst>
</file>

<file path=ppt/tags/tag1672.xml><?xml version="1.0" encoding="utf-8"?>
<p:tagLst xmlns:p="http://schemas.openxmlformats.org/presentationml/2006/main">
  <p:tag name="KSO_WM_BEAUTIFY_FLAG" val=""/>
</p:tagLst>
</file>

<file path=ppt/tags/tag1673.xml><?xml version="1.0" encoding="utf-8"?>
<p:tagLst xmlns:p="http://schemas.openxmlformats.org/presentationml/2006/main">
  <p:tag name="KSO_WM_BEAUTIFY_FLAG" val=""/>
</p:tagLst>
</file>

<file path=ppt/tags/tag1674.xml><?xml version="1.0" encoding="utf-8"?>
<p:tagLst xmlns:p="http://schemas.openxmlformats.org/presentationml/2006/main">
  <p:tag name="KSO_WM_BEAUTIFY_FLAG" val=""/>
</p:tagLst>
</file>

<file path=ppt/tags/tag1675.xml><?xml version="1.0" encoding="utf-8"?>
<p:tagLst xmlns:p="http://schemas.openxmlformats.org/presentationml/2006/main">
  <p:tag name="KSO_WM_BEAUTIFY_FLAG" val=""/>
</p:tagLst>
</file>

<file path=ppt/tags/tag1676.xml><?xml version="1.0" encoding="utf-8"?>
<p:tagLst xmlns:p="http://schemas.openxmlformats.org/presentationml/2006/main">
  <p:tag name="KSO_WM_BEAUTIFY_FLAG" val=""/>
</p:tagLst>
</file>

<file path=ppt/tags/tag1677.xml><?xml version="1.0" encoding="utf-8"?>
<p:tagLst xmlns:p="http://schemas.openxmlformats.org/presentationml/2006/main">
  <p:tag name="KSO_WM_BEAUTIFY_FLAG" val=""/>
</p:tagLst>
</file>

<file path=ppt/tags/tag1678.xml><?xml version="1.0" encoding="utf-8"?>
<p:tagLst xmlns:p="http://schemas.openxmlformats.org/presentationml/2006/main">
  <p:tag name="KSO_WM_BEAUTIFY_FLAG" val=""/>
</p:tagLst>
</file>

<file path=ppt/tags/tag1679.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80.xml><?xml version="1.0" encoding="utf-8"?>
<p:tagLst xmlns:p="http://schemas.openxmlformats.org/presentationml/2006/main">
  <p:tag name="KSO_WM_BEAUTIFY_FLAG" val=""/>
</p:tagLst>
</file>

<file path=ppt/tags/tag1681.xml><?xml version="1.0" encoding="utf-8"?>
<p:tagLst xmlns:p="http://schemas.openxmlformats.org/presentationml/2006/main">
  <p:tag name="KSO_WM_BEAUTIFY_FLAG" val=""/>
</p:tagLst>
</file>

<file path=ppt/tags/tag1682.xml><?xml version="1.0" encoding="utf-8"?>
<p:tagLst xmlns:p="http://schemas.openxmlformats.org/presentationml/2006/main">
  <p:tag name="KSO_WM_BEAUTIFY_FLAG" val=""/>
</p:tagLst>
</file>

<file path=ppt/tags/tag1683.xml><?xml version="1.0" encoding="utf-8"?>
<p:tagLst xmlns:p="http://schemas.openxmlformats.org/presentationml/2006/main">
  <p:tag name="KSO_WM_BEAUTIFY_FLAG" val=""/>
</p:tagLst>
</file>

<file path=ppt/tags/tag1684.xml><?xml version="1.0" encoding="utf-8"?>
<p:tagLst xmlns:p="http://schemas.openxmlformats.org/presentationml/2006/main">
  <p:tag name="KSO_WM_BEAUTIFY_FLAG" val=""/>
</p:tagLst>
</file>

<file path=ppt/tags/tag1685.xml><?xml version="1.0" encoding="utf-8"?>
<p:tagLst xmlns:p="http://schemas.openxmlformats.org/presentationml/2006/main">
  <p:tag name="KSO_WM_BEAUTIFY_FLAG" val=""/>
</p:tagLst>
</file>

<file path=ppt/tags/tag1686.xml><?xml version="1.0" encoding="utf-8"?>
<p:tagLst xmlns:p="http://schemas.openxmlformats.org/presentationml/2006/main">
  <p:tag name="KSO_WM_BEAUTIFY_FLAG" val=""/>
</p:tagLst>
</file>

<file path=ppt/tags/tag1687.xml><?xml version="1.0" encoding="utf-8"?>
<p:tagLst xmlns:p="http://schemas.openxmlformats.org/presentationml/2006/main">
  <p:tag name="KSO_WM_BEAUTIFY_FLAG" val=""/>
</p:tagLst>
</file>

<file path=ppt/tags/tag1688.xml><?xml version="1.0" encoding="utf-8"?>
<p:tagLst xmlns:p="http://schemas.openxmlformats.org/presentationml/2006/main">
  <p:tag name="KSO_WM_BEAUTIFY_FLAG" val=""/>
</p:tagLst>
</file>

<file path=ppt/tags/tag1689.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690.xml><?xml version="1.0" encoding="utf-8"?>
<p:tagLst xmlns:p="http://schemas.openxmlformats.org/presentationml/2006/main">
  <p:tag name="KSO_WM_BEAUTIFY_FLAG" val=""/>
</p:tagLst>
</file>

<file path=ppt/tags/tag1691.xml><?xml version="1.0" encoding="utf-8"?>
<p:tagLst xmlns:p="http://schemas.openxmlformats.org/presentationml/2006/main">
  <p:tag name="KSO_WM_BEAUTIFY_FLAG" val=""/>
</p:tagLst>
</file>

<file path=ppt/tags/tag1692.xml><?xml version="1.0" encoding="utf-8"?>
<p:tagLst xmlns:p="http://schemas.openxmlformats.org/presentationml/2006/main">
  <p:tag name="KSO_WM_BEAUTIFY_FLAG" val=""/>
</p:tagLst>
</file>

<file path=ppt/tags/tag1693.xml><?xml version="1.0" encoding="utf-8"?>
<p:tagLst xmlns:p="http://schemas.openxmlformats.org/presentationml/2006/main">
  <p:tag name="KSO_WM_BEAUTIFY_FLAG" val=""/>
</p:tagLst>
</file>

<file path=ppt/tags/tag1694.xml><?xml version="1.0" encoding="utf-8"?>
<p:tagLst xmlns:p="http://schemas.openxmlformats.org/presentationml/2006/main">
  <p:tag name="KSO_WM_BEAUTIFY_FLAG" val=""/>
</p:tagLst>
</file>

<file path=ppt/tags/tag1695.xml><?xml version="1.0" encoding="utf-8"?>
<p:tagLst xmlns:p="http://schemas.openxmlformats.org/presentationml/2006/main">
  <p:tag name="KSO_WM_BEAUTIFY_FLAG" val=""/>
</p:tagLst>
</file>

<file path=ppt/tags/tag1696.xml><?xml version="1.0" encoding="utf-8"?>
<p:tagLst xmlns:p="http://schemas.openxmlformats.org/presentationml/2006/main">
  <p:tag name="KSO_WM_BEAUTIFY_FLAG" val=""/>
</p:tagLst>
</file>

<file path=ppt/tags/tag1697.xml><?xml version="1.0" encoding="utf-8"?>
<p:tagLst xmlns:p="http://schemas.openxmlformats.org/presentationml/2006/main">
  <p:tag name="KSO_WM_BEAUTIFY_FLAG" val=""/>
</p:tagLst>
</file>

<file path=ppt/tags/tag1698.xml><?xml version="1.0" encoding="utf-8"?>
<p:tagLst xmlns:p="http://schemas.openxmlformats.org/presentationml/2006/main">
  <p:tag name="KSO_WM_BEAUTIFY_FLAG" val=""/>
</p:tagLst>
</file>

<file path=ppt/tags/tag1699.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Lst>
</file>

<file path=ppt/tags/tag1700.xml><?xml version="1.0" encoding="utf-8"?>
<p:tagLst xmlns:p="http://schemas.openxmlformats.org/presentationml/2006/main">
  <p:tag name="KSO_WM_BEAUTIFY_FLAG" val=""/>
</p:tagLst>
</file>

<file path=ppt/tags/tag1701.xml><?xml version="1.0" encoding="utf-8"?>
<p:tagLst xmlns:p="http://schemas.openxmlformats.org/presentationml/2006/main">
  <p:tag name="KSO_WM_BEAUTIFY_FLAG" val=""/>
</p:tagLst>
</file>

<file path=ppt/tags/tag1702.xml><?xml version="1.0" encoding="utf-8"?>
<p:tagLst xmlns:p="http://schemas.openxmlformats.org/presentationml/2006/main">
  <p:tag name="KSO_WM_BEAUTIFY_FLAG" val=""/>
</p:tagLst>
</file>

<file path=ppt/tags/tag1703.xml><?xml version="1.0" encoding="utf-8"?>
<p:tagLst xmlns:p="http://schemas.openxmlformats.org/presentationml/2006/main">
  <p:tag name="KSO_WM_BEAUTIFY_FLAG" val=""/>
</p:tagLst>
</file>

<file path=ppt/tags/tag1704.xml><?xml version="1.0" encoding="utf-8"?>
<p:tagLst xmlns:p="http://schemas.openxmlformats.org/presentationml/2006/main">
  <p:tag name="KSO_WM_BEAUTIFY_FLAG" val=""/>
</p:tagLst>
</file>

<file path=ppt/tags/tag1705.xml><?xml version="1.0" encoding="utf-8"?>
<p:tagLst xmlns:p="http://schemas.openxmlformats.org/presentationml/2006/main">
  <p:tag name="KSO_WM_BEAUTIFY_FLAG" val=""/>
</p:tagLst>
</file>

<file path=ppt/tags/tag1706.xml><?xml version="1.0" encoding="utf-8"?>
<p:tagLst xmlns:p="http://schemas.openxmlformats.org/presentationml/2006/main">
  <p:tag name="KSO_WM_BEAUTIFY_FLAG" val=""/>
</p:tagLst>
</file>

<file path=ppt/tags/tag1707.xml><?xml version="1.0" encoding="utf-8"?>
<p:tagLst xmlns:p="http://schemas.openxmlformats.org/presentationml/2006/main">
  <p:tag name="KSO_WM_BEAUTIFY_FLAG" val=""/>
</p:tagLst>
</file>

<file path=ppt/tags/tag1708.xml><?xml version="1.0" encoding="utf-8"?>
<p:tagLst xmlns:p="http://schemas.openxmlformats.org/presentationml/2006/main">
  <p:tag name="KSO_WM_BEAUTIFY_FLAG" val=""/>
</p:tagLst>
</file>

<file path=ppt/tags/tag1709.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10.xml><?xml version="1.0" encoding="utf-8"?>
<p:tagLst xmlns:p="http://schemas.openxmlformats.org/presentationml/2006/main">
  <p:tag name="KSO_WM_BEAUTIFY_FLAG" val=""/>
</p:tagLst>
</file>

<file path=ppt/tags/tag1711.xml><?xml version="1.0" encoding="utf-8"?>
<p:tagLst xmlns:p="http://schemas.openxmlformats.org/presentationml/2006/main">
  <p:tag name="KSO_WM_BEAUTIFY_FLAG" val=""/>
</p:tagLst>
</file>

<file path=ppt/tags/tag1712.xml><?xml version="1.0" encoding="utf-8"?>
<p:tagLst xmlns:p="http://schemas.openxmlformats.org/presentationml/2006/main">
  <p:tag name="KSO_WM_BEAUTIFY_FLAG" val=""/>
</p:tagLst>
</file>

<file path=ppt/tags/tag1713.xml><?xml version="1.0" encoding="utf-8"?>
<p:tagLst xmlns:p="http://schemas.openxmlformats.org/presentationml/2006/main">
  <p:tag name="KSO_WM_BEAUTIFY_FLAG" val=""/>
</p:tagLst>
</file>

<file path=ppt/tags/tag1714.xml><?xml version="1.0" encoding="utf-8"?>
<p:tagLst xmlns:p="http://schemas.openxmlformats.org/presentationml/2006/main">
  <p:tag name="KSO_WM_BEAUTIFY_FLAG" val=""/>
</p:tagLst>
</file>

<file path=ppt/tags/tag1715.xml><?xml version="1.0" encoding="utf-8"?>
<p:tagLst xmlns:p="http://schemas.openxmlformats.org/presentationml/2006/main">
  <p:tag name="KSO_WM_BEAUTIFY_FLAG" val=""/>
</p:tagLst>
</file>

<file path=ppt/tags/tag1716.xml><?xml version="1.0" encoding="utf-8"?>
<p:tagLst xmlns:p="http://schemas.openxmlformats.org/presentationml/2006/main">
  <p:tag name="KSO_WM_BEAUTIFY_FLAG" val=""/>
</p:tagLst>
</file>

<file path=ppt/tags/tag1717.xml><?xml version="1.0" encoding="utf-8"?>
<p:tagLst xmlns:p="http://schemas.openxmlformats.org/presentationml/2006/main">
  <p:tag name="KSO_WM_BEAUTIFY_FLAG" val=""/>
</p:tagLst>
</file>

<file path=ppt/tags/tag1718.xml><?xml version="1.0" encoding="utf-8"?>
<p:tagLst xmlns:p="http://schemas.openxmlformats.org/presentationml/2006/main">
  <p:tag name="KSO_WM_BEAUTIFY_FLAG" val=""/>
</p:tagLst>
</file>

<file path=ppt/tags/tag1719.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20.xml><?xml version="1.0" encoding="utf-8"?>
<p:tagLst xmlns:p="http://schemas.openxmlformats.org/presentationml/2006/main">
  <p:tag name="KSO_WM_BEAUTIFY_FLAG" val=""/>
</p:tagLst>
</file>

<file path=ppt/tags/tag1721.xml><?xml version="1.0" encoding="utf-8"?>
<p:tagLst xmlns:p="http://schemas.openxmlformats.org/presentationml/2006/main">
  <p:tag name="KSO_WM_BEAUTIFY_FLAG" val=""/>
</p:tagLst>
</file>

<file path=ppt/tags/tag1722.xml><?xml version="1.0" encoding="utf-8"?>
<p:tagLst xmlns:p="http://schemas.openxmlformats.org/presentationml/2006/main">
  <p:tag name="KSO_WM_BEAUTIFY_FLAG" val=""/>
</p:tagLst>
</file>

<file path=ppt/tags/tag1723.xml><?xml version="1.0" encoding="utf-8"?>
<p:tagLst xmlns:p="http://schemas.openxmlformats.org/presentationml/2006/main">
  <p:tag name="KSO_WM_BEAUTIFY_FLAG" val=""/>
</p:tagLst>
</file>

<file path=ppt/tags/tag1724.xml><?xml version="1.0" encoding="utf-8"?>
<p:tagLst xmlns:p="http://schemas.openxmlformats.org/presentationml/2006/main">
  <p:tag name="KSO_WM_BEAUTIFY_FLAG" val=""/>
</p:tagLst>
</file>

<file path=ppt/tags/tag1725.xml><?xml version="1.0" encoding="utf-8"?>
<p:tagLst xmlns:p="http://schemas.openxmlformats.org/presentationml/2006/main">
  <p:tag name="KSO_WM_BEAUTIFY_FLAG" val=""/>
</p:tagLst>
</file>

<file path=ppt/tags/tag1726.xml><?xml version="1.0" encoding="utf-8"?>
<p:tagLst xmlns:p="http://schemas.openxmlformats.org/presentationml/2006/main">
  <p:tag name="KSO_WM_BEAUTIFY_FLAG" val=""/>
</p:tagLst>
</file>

<file path=ppt/tags/tag1727.xml><?xml version="1.0" encoding="utf-8"?>
<p:tagLst xmlns:p="http://schemas.openxmlformats.org/presentationml/2006/main">
  <p:tag name="KSO_WM_BEAUTIFY_FLAG" val=""/>
</p:tagLst>
</file>

<file path=ppt/tags/tag1728.xml><?xml version="1.0" encoding="utf-8"?>
<p:tagLst xmlns:p="http://schemas.openxmlformats.org/presentationml/2006/main">
  <p:tag name="KSO_WM_BEAUTIFY_FLAG" val=""/>
</p:tagLst>
</file>

<file path=ppt/tags/tag1729.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30.xml><?xml version="1.0" encoding="utf-8"?>
<p:tagLst xmlns:p="http://schemas.openxmlformats.org/presentationml/2006/main">
  <p:tag name="KSO_WM_BEAUTIFY_FLAG" val=""/>
</p:tagLst>
</file>

<file path=ppt/tags/tag1731.xml><?xml version="1.0" encoding="utf-8"?>
<p:tagLst xmlns:p="http://schemas.openxmlformats.org/presentationml/2006/main">
  <p:tag name="KSO_WM_BEAUTIFY_FLAG" val=""/>
</p:tagLst>
</file>

<file path=ppt/tags/tag1732.xml><?xml version="1.0" encoding="utf-8"?>
<p:tagLst xmlns:p="http://schemas.openxmlformats.org/presentationml/2006/main">
  <p:tag name="KSO_WM_BEAUTIFY_FLAG" val=""/>
</p:tagLst>
</file>

<file path=ppt/tags/tag1733.xml><?xml version="1.0" encoding="utf-8"?>
<p:tagLst xmlns:p="http://schemas.openxmlformats.org/presentationml/2006/main">
  <p:tag name="KSO_WM_BEAUTIFY_FLAG" val=""/>
</p:tagLst>
</file>

<file path=ppt/tags/tag1734.xml><?xml version="1.0" encoding="utf-8"?>
<p:tagLst xmlns:p="http://schemas.openxmlformats.org/presentationml/2006/main">
  <p:tag name="KSO_WM_BEAUTIFY_FLAG" val=""/>
</p:tagLst>
</file>

<file path=ppt/tags/tag1735.xml><?xml version="1.0" encoding="utf-8"?>
<p:tagLst xmlns:p="http://schemas.openxmlformats.org/presentationml/2006/main">
  <p:tag name="KSO_WM_BEAUTIFY_FLAG" val=""/>
</p:tagLst>
</file>

<file path=ppt/tags/tag1736.xml><?xml version="1.0" encoding="utf-8"?>
<p:tagLst xmlns:p="http://schemas.openxmlformats.org/presentationml/2006/main">
  <p:tag name="KSO_WM_BEAUTIFY_FLAG" val=""/>
</p:tagLst>
</file>

<file path=ppt/tags/tag1737.xml><?xml version="1.0" encoding="utf-8"?>
<p:tagLst xmlns:p="http://schemas.openxmlformats.org/presentationml/2006/main">
  <p:tag name="KSO_WM_BEAUTIFY_FLAG" val=""/>
</p:tagLst>
</file>

<file path=ppt/tags/tag1738.xml><?xml version="1.0" encoding="utf-8"?>
<p:tagLst xmlns:p="http://schemas.openxmlformats.org/presentationml/2006/main">
  <p:tag name="KSO_WM_BEAUTIFY_FLAG" val=""/>
</p:tagLst>
</file>

<file path=ppt/tags/tag1739.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40.xml><?xml version="1.0" encoding="utf-8"?>
<p:tagLst xmlns:p="http://schemas.openxmlformats.org/presentationml/2006/main">
  <p:tag name="KSO_WM_BEAUTIFY_FLAG" val=""/>
</p:tagLst>
</file>

<file path=ppt/tags/tag1741.xml><?xml version="1.0" encoding="utf-8"?>
<p:tagLst xmlns:p="http://schemas.openxmlformats.org/presentationml/2006/main">
  <p:tag name="KSO_WM_BEAUTIFY_FLAG" val=""/>
</p:tagLst>
</file>

<file path=ppt/tags/tag1742.xml><?xml version="1.0" encoding="utf-8"?>
<p:tagLst xmlns:p="http://schemas.openxmlformats.org/presentationml/2006/main">
  <p:tag name="KSO_WM_BEAUTIFY_FLAG" val=""/>
</p:tagLst>
</file>

<file path=ppt/tags/tag1743.xml><?xml version="1.0" encoding="utf-8"?>
<p:tagLst xmlns:p="http://schemas.openxmlformats.org/presentationml/2006/main">
  <p:tag name="KSO_WM_BEAUTIFY_FLAG" val=""/>
</p:tagLst>
</file>

<file path=ppt/tags/tag1744.xml><?xml version="1.0" encoding="utf-8"?>
<p:tagLst xmlns:p="http://schemas.openxmlformats.org/presentationml/2006/main">
  <p:tag name="KSO_WM_BEAUTIFY_FLAG" val=""/>
</p:tagLst>
</file>

<file path=ppt/tags/tag1745.xml><?xml version="1.0" encoding="utf-8"?>
<p:tagLst xmlns:p="http://schemas.openxmlformats.org/presentationml/2006/main">
  <p:tag name="KSO_WM_BEAUTIFY_FLAG" val=""/>
</p:tagLst>
</file>

<file path=ppt/tags/tag1746.xml><?xml version="1.0" encoding="utf-8"?>
<p:tagLst xmlns:p="http://schemas.openxmlformats.org/presentationml/2006/main">
  <p:tag name="KSO_WM_BEAUTIFY_FLAG" val=""/>
</p:tagLst>
</file>

<file path=ppt/tags/tag1747.xml><?xml version="1.0" encoding="utf-8"?>
<p:tagLst xmlns:p="http://schemas.openxmlformats.org/presentationml/2006/main">
  <p:tag name="KSO_WM_BEAUTIFY_FLAG" val=""/>
</p:tagLst>
</file>

<file path=ppt/tags/tag1748.xml><?xml version="1.0" encoding="utf-8"?>
<p:tagLst xmlns:p="http://schemas.openxmlformats.org/presentationml/2006/main">
  <p:tag name="KSO_WM_BEAUTIFY_FLAG" val=""/>
</p:tagLst>
</file>

<file path=ppt/tags/tag1749.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50.xml><?xml version="1.0" encoding="utf-8"?>
<p:tagLst xmlns:p="http://schemas.openxmlformats.org/presentationml/2006/main">
  <p:tag name="KSO_WM_BEAUTIFY_FLAG" val=""/>
</p:tagLst>
</file>

<file path=ppt/tags/tag1751.xml><?xml version="1.0" encoding="utf-8"?>
<p:tagLst xmlns:p="http://schemas.openxmlformats.org/presentationml/2006/main">
  <p:tag name="KSO_WM_BEAUTIFY_FLAG" val=""/>
</p:tagLst>
</file>

<file path=ppt/tags/tag1752.xml><?xml version="1.0" encoding="utf-8"?>
<p:tagLst xmlns:p="http://schemas.openxmlformats.org/presentationml/2006/main">
  <p:tag name="KSO_WM_BEAUTIFY_FLAG" val=""/>
</p:tagLst>
</file>

<file path=ppt/tags/tag1753.xml><?xml version="1.0" encoding="utf-8"?>
<p:tagLst xmlns:p="http://schemas.openxmlformats.org/presentationml/2006/main">
  <p:tag name="KSO_WM_BEAUTIFY_FLAG" val=""/>
</p:tagLst>
</file>

<file path=ppt/tags/tag1754.xml><?xml version="1.0" encoding="utf-8"?>
<p:tagLst xmlns:p="http://schemas.openxmlformats.org/presentationml/2006/main">
  <p:tag name="KSO_WM_BEAUTIFY_FLAG" val=""/>
</p:tagLst>
</file>

<file path=ppt/tags/tag1755.xml><?xml version="1.0" encoding="utf-8"?>
<p:tagLst xmlns:p="http://schemas.openxmlformats.org/presentationml/2006/main">
  <p:tag name="KSO_WM_BEAUTIFY_FLAG" val=""/>
</p:tagLst>
</file>

<file path=ppt/tags/tag1756.xml><?xml version="1.0" encoding="utf-8"?>
<p:tagLst xmlns:p="http://schemas.openxmlformats.org/presentationml/2006/main">
  <p:tag name="KSO_WM_BEAUTIFY_FLAG" val=""/>
</p:tagLst>
</file>

<file path=ppt/tags/tag1757.xml><?xml version="1.0" encoding="utf-8"?>
<p:tagLst xmlns:p="http://schemas.openxmlformats.org/presentationml/2006/main">
  <p:tag name="KSO_WM_BEAUTIFY_FLAG" val=""/>
</p:tagLst>
</file>

<file path=ppt/tags/tag1758.xml><?xml version="1.0" encoding="utf-8"?>
<p:tagLst xmlns:p="http://schemas.openxmlformats.org/presentationml/2006/main">
  <p:tag name="KSO_WM_BEAUTIFY_FLAG" val=""/>
</p:tagLst>
</file>

<file path=ppt/tags/tag1759.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60.xml><?xml version="1.0" encoding="utf-8"?>
<p:tagLst xmlns:p="http://schemas.openxmlformats.org/presentationml/2006/main">
  <p:tag name="KSO_WM_BEAUTIFY_FLAG" val=""/>
</p:tagLst>
</file>

<file path=ppt/tags/tag1761.xml><?xml version="1.0" encoding="utf-8"?>
<p:tagLst xmlns:p="http://schemas.openxmlformats.org/presentationml/2006/main">
  <p:tag name="KSO_WM_BEAUTIFY_FLAG" val=""/>
</p:tagLst>
</file>

<file path=ppt/tags/tag1762.xml><?xml version="1.0" encoding="utf-8"?>
<p:tagLst xmlns:p="http://schemas.openxmlformats.org/presentationml/2006/main">
  <p:tag name="KSO_WM_BEAUTIFY_FLAG" val=""/>
</p:tagLst>
</file>

<file path=ppt/tags/tag1763.xml><?xml version="1.0" encoding="utf-8"?>
<p:tagLst xmlns:p="http://schemas.openxmlformats.org/presentationml/2006/main">
  <p:tag name="KSO_WM_BEAUTIFY_FLAG" val=""/>
</p:tagLst>
</file>

<file path=ppt/tags/tag1764.xml><?xml version="1.0" encoding="utf-8"?>
<p:tagLst xmlns:p="http://schemas.openxmlformats.org/presentationml/2006/main">
  <p:tag name="KSO_WM_BEAUTIFY_FLAG" val=""/>
</p:tagLst>
</file>

<file path=ppt/tags/tag1765.xml><?xml version="1.0" encoding="utf-8"?>
<p:tagLst xmlns:p="http://schemas.openxmlformats.org/presentationml/2006/main">
  <p:tag name="KSO_WM_BEAUTIFY_FLAG" val=""/>
</p:tagLst>
</file>

<file path=ppt/tags/tag1766.xml><?xml version="1.0" encoding="utf-8"?>
<p:tagLst xmlns:p="http://schemas.openxmlformats.org/presentationml/2006/main">
  <p:tag name="KSO_WM_BEAUTIFY_FLAG" val=""/>
</p:tagLst>
</file>

<file path=ppt/tags/tag1767.xml><?xml version="1.0" encoding="utf-8"?>
<p:tagLst xmlns:p="http://schemas.openxmlformats.org/presentationml/2006/main">
  <p:tag name="KSO_WM_BEAUTIFY_FLAG" val=""/>
</p:tagLst>
</file>

<file path=ppt/tags/tag1768.xml><?xml version="1.0" encoding="utf-8"?>
<p:tagLst xmlns:p="http://schemas.openxmlformats.org/presentationml/2006/main">
  <p:tag name="KSO_WM_BEAUTIFY_FLAG" val=""/>
</p:tagLst>
</file>

<file path=ppt/tags/tag1769.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70.xml><?xml version="1.0" encoding="utf-8"?>
<p:tagLst xmlns:p="http://schemas.openxmlformats.org/presentationml/2006/main">
  <p:tag name="KSO_WM_BEAUTIFY_FLAG" val=""/>
</p:tagLst>
</file>

<file path=ppt/tags/tag1771.xml><?xml version="1.0" encoding="utf-8"?>
<p:tagLst xmlns:p="http://schemas.openxmlformats.org/presentationml/2006/main">
  <p:tag name="KSO_WM_BEAUTIFY_FLAG" val=""/>
</p:tagLst>
</file>

<file path=ppt/tags/tag1772.xml><?xml version="1.0" encoding="utf-8"?>
<p:tagLst xmlns:p="http://schemas.openxmlformats.org/presentationml/2006/main">
  <p:tag name="KSO_WM_BEAUTIFY_FLAG" val=""/>
</p:tagLst>
</file>

<file path=ppt/tags/tag1773.xml><?xml version="1.0" encoding="utf-8"?>
<p:tagLst xmlns:p="http://schemas.openxmlformats.org/presentationml/2006/main">
  <p:tag name="KSO_WM_BEAUTIFY_FLAG" val=""/>
</p:tagLst>
</file>

<file path=ppt/tags/tag1774.xml><?xml version="1.0" encoding="utf-8"?>
<p:tagLst xmlns:p="http://schemas.openxmlformats.org/presentationml/2006/main">
  <p:tag name="KSO_WM_BEAUTIFY_FLAG" val=""/>
</p:tagLst>
</file>

<file path=ppt/tags/tag1775.xml><?xml version="1.0" encoding="utf-8"?>
<p:tagLst xmlns:p="http://schemas.openxmlformats.org/presentationml/2006/main">
  <p:tag name="KSO_WM_BEAUTIFY_FLAG" val=""/>
</p:tagLst>
</file>

<file path=ppt/tags/tag1776.xml><?xml version="1.0" encoding="utf-8"?>
<p:tagLst xmlns:p="http://schemas.openxmlformats.org/presentationml/2006/main">
  <p:tag name="KSO_WM_BEAUTIFY_FLAG" val=""/>
</p:tagLst>
</file>

<file path=ppt/tags/tag1777.xml><?xml version="1.0" encoding="utf-8"?>
<p:tagLst xmlns:p="http://schemas.openxmlformats.org/presentationml/2006/main">
  <p:tag name="KSO_WM_BEAUTIFY_FLAG" val=""/>
</p:tagLst>
</file>

<file path=ppt/tags/tag1778.xml><?xml version="1.0" encoding="utf-8"?>
<p:tagLst xmlns:p="http://schemas.openxmlformats.org/presentationml/2006/main">
  <p:tag name="KSO_WM_BEAUTIFY_FLAG" val=""/>
</p:tagLst>
</file>

<file path=ppt/tags/tag1779.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80.xml><?xml version="1.0" encoding="utf-8"?>
<p:tagLst xmlns:p="http://schemas.openxmlformats.org/presentationml/2006/main">
  <p:tag name="KSO_WM_BEAUTIFY_FLAG" val=""/>
</p:tagLst>
</file>

<file path=ppt/tags/tag1781.xml><?xml version="1.0" encoding="utf-8"?>
<p:tagLst xmlns:p="http://schemas.openxmlformats.org/presentationml/2006/main">
  <p:tag name="KSO_WM_BEAUTIFY_FLAG" val=""/>
</p:tagLst>
</file>

<file path=ppt/tags/tag1782.xml><?xml version="1.0" encoding="utf-8"?>
<p:tagLst xmlns:p="http://schemas.openxmlformats.org/presentationml/2006/main">
  <p:tag name="KSO_WM_BEAUTIFY_FLAG" val=""/>
</p:tagLst>
</file>

<file path=ppt/tags/tag1783.xml><?xml version="1.0" encoding="utf-8"?>
<p:tagLst xmlns:p="http://schemas.openxmlformats.org/presentationml/2006/main">
  <p:tag name="KSO_WM_BEAUTIFY_FLAG" val=""/>
</p:tagLst>
</file>

<file path=ppt/tags/tag1784.xml><?xml version="1.0" encoding="utf-8"?>
<p:tagLst xmlns:p="http://schemas.openxmlformats.org/presentationml/2006/main">
  <p:tag name="KSO_WM_BEAUTIFY_FLAG" val=""/>
</p:tagLst>
</file>

<file path=ppt/tags/tag1785.xml><?xml version="1.0" encoding="utf-8"?>
<p:tagLst xmlns:p="http://schemas.openxmlformats.org/presentationml/2006/main">
  <p:tag name="KSO_WM_BEAUTIFY_FLAG" val=""/>
</p:tagLst>
</file>

<file path=ppt/tags/tag1786.xml><?xml version="1.0" encoding="utf-8"?>
<p:tagLst xmlns:p="http://schemas.openxmlformats.org/presentationml/2006/main">
  <p:tag name="KSO_WM_BEAUTIFY_FLAG" val=""/>
</p:tagLst>
</file>

<file path=ppt/tags/tag1787.xml><?xml version="1.0" encoding="utf-8"?>
<p:tagLst xmlns:p="http://schemas.openxmlformats.org/presentationml/2006/main">
  <p:tag name="KSO_WM_BEAUTIFY_FLAG" val=""/>
</p:tagLst>
</file>

<file path=ppt/tags/tag1788.xml><?xml version="1.0" encoding="utf-8"?>
<p:tagLst xmlns:p="http://schemas.openxmlformats.org/presentationml/2006/main">
  <p:tag name="KSO_WM_BEAUTIFY_FLAG" val=""/>
</p:tagLst>
</file>

<file path=ppt/tags/tag1789.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790.xml><?xml version="1.0" encoding="utf-8"?>
<p:tagLst xmlns:p="http://schemas.openxmlformats.org/presentationml/2006/main">
  <p:tag name="KSO_WM_BEAUTIFY_FLAG" val=""/>
</p:tagLst>
</file>

<file path=ppt/tags/tag1791.xml><?xml version="1.0" encoding="utf-8"?>
<p:tagLst xmlns:p="http://schemas.openxmlformats.org/presentationml/2006/main">
  <p:tag name="KSO_WM_BEAUTIFY_FLAG" val=""/>
</p:tagLst>
</file>

<file path=ppt/tags/tag1792.xml><?xml version="1.0" encoding="utf-8"?>
<p:tagLst xmlns:p="http://schemas.openxmlformats.org/presentationml/2006/main">
  <p:tag name="KSO_WM_BEAUTIFY_FLAG" val=""/>
</p:tagLst>
</file>

<file path=ppt/tags/tag1793.xml><?xml version="1.0" encoding="utf-8"?>
<p:tagLst xmlns:p="http://schemas.openxmlformats.org/presentationml/2006/main">
  <p:tag name="KSO_WM_BEAUTIFY_FLAG" val=""/>
</p:tagLst>
</file>

<file path=ppt/tags/tag1794.xml><?xml version="1.0" encoding="utf-8"?>
<p:tagLst xmlns:p="http://schemas.openxmlformats.org/presentationml/2006/main">
  <p:tag name="KSO_WM_BEAUTIFY_FLAG" val=""/>
</p:tagLst>
</file>

<file path=ppt/tags/tag1795.xml><?xml version="1.0" encoding="utf-8"?>
<p:tagLst xmlns:p="http://schemas.openxmlformats.org/presentationml/2006/main">
  <p:tag name="KSO_WM_BEAUTIFY_FLAG" val=""/>
</p:tagLst>
</file>

<file path=ppt/tags/tag1796.xml><?xml version="1.0" encoding="utf-8"?>
<p:tagLst xmlns:p="http://schemas.openxmlformats.org/presentationml/2006/main">
  <p:tag name="KSO_WM_BEAUTIFY_FLAG" val=""/>
</p:tagLst>
</file>

<file path=ppt/tags/tag1797.xml><?xml version="1.0" encoding="utf-8"?>
<p:tagLst xmlns:p="http://schemas.openxmlformats.org/presentationml/2006/main">
  <p:tag name="KSO_WM_BEAUTIFY_FLAG" val=""/>
</p:tagLst>
</file>

<file path=ppt/tags/tag1798.xml><?xml version="1.0" encoding="utf-8"?>
<p:tagLst xmlns:p="http://schemas.openxmlformats.org/presentationml/2006/main">
  <p:tag name="KSO_WM_BEAUTIFY_FLAG" val=""/>
</p:tagLst>
</file>

<file path=ppt/tags/tag1799.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BEAUTIFY_FLAG" val=""/>
</p:tagLst>
</file>

<file path=ppt/tags/tag1800.xml><?xml version="1.0" encoding="utf-8"?>
<p:tagLst xmlns:p="http://schemas.openxmlformats.org/presentationml/2006/main">
  <p:tag name="KSO_WM_BEAUTIFY_FLAG" val=""/>
</p:tagLst>
</file>

<file path=ppt/tags/tag1801.xml><?xml version="1.0" encoding="utf-8"?>
<p:tagLst xmlns:p="http://schemas.openxmlformats.org/presentationml/2006/main">
  <p:tag name="KSO_WM_BEAUTIFY_FLAG" val=""/>
</p:tagLst>
</file>

<file path=ppt/tags/tag1802.xml><?xml version="1.0" encoding="utf-8"?>
<p:tagLst xmlns:p="http://schemas.openxmlformats.org/presentationml/2006/main">
  <p:tag name="KSO_WM_BEAUTIFY_FLAG" val=""/>
</p:tagLst>
</file>

<file path=ppt/tags/tag1803.xml><?xml version="1.0" encoding="utf-8"?>
<p:tagLst xmlns:p="http://schemas.openxmlformats.org/presentationml/2006/main">
  <p:tag name="KSO_WM_BEAUTIFY_FLAG" val=""/>
</p:tagLst>
</file>

<file path=ppt/tags/tag1804.xml><?xml version="1.0" encoding="utf-8"?>
<p:tagLst xmlns:p="http://schemas.openxmlformats.org/presentationml/2006/main">
  <p:tag name="KSO_WM_BEAUTIFY_FLAG" val=""/>
</p:tagLst>
</file>

<file path=ppt/tags/tag1805.xml><?xml version="1.0" encoding="utf-8"?>
<p:tagLst xmlns:p="http://schemas.openxmlformats.org/presentationml/2006/main">
  <p:tag name="KSO_WM_BEAUTIFY_FLAG" val=""/>
</p:tagLst>
</file>

<file path=ppt/tags/tag1806.xml><?xml version="1.0" encoding="utf-8"?>
<p:tagLst xmlns:p="http://schemas.openxmlformats.org/presentationml/2006/main">
  <p:tag name="KSO_WM_BEAUTIFY_FLAG" val=""/>
</p:tagLst>
</file>

<file path=ppt/tags/tag1807.xml><?xml version="1.0" encoding="utf-8"?>
<p:tagLst xmlns:p="http://schemas.openxmlformats.org/presentationml/2006/main">
  <p:tag name="KSO_WM_BEAUTIFY_FLAG" val=""/>
</p:tagLst>
</file>

<file path=ppt/tags/tag1808.xml><?xml version="1.0" encoding="utf-8"?>
<p:tagLst xmlns:p="http://schemas.openxmlformats.org/presentationml/2006/main">
  <p:tag name="KSO_WM_BEAUTIFY_FLAG" val=""/>
</p:tagLst>
</file>

<file path=ppt/tags/tag1809.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10.xml><?xml version="1.0" encoding="utf-8"?>
<p:tagLst xmlns:p="http://schemas.openxmlformats.org/presentationml/2006/main">
  <p:tag name="KSO_WM_BEAUTIFY_FLAG" val=""/>
</p:tagLst>
</file>

<file path=ppt/tags/tag1811.xml><?xml version="1.0" encoding="utf-8"?>
<p:tagLst xmlns:p="http://schemas.openxmlformats.org/presentationml/2006/main">
  <p:tag name="KSO_WM_BEAUTIFY_FLAG" val=""/>
</p:tagLst>
</file>

<file path=ppt/tags/tag1812.xml><?xml version="1.0" encoding="utf-8"?>
<p:tagLst xmlns:p="http://schemas.openxmlformats.org/presentationml/2006/main">
  <p:tag name="KSO_WM_BEAUTIFY_FLAG" val=""/>
</p:tagLst>
</file>

<file path=ppt/tags/tag1813.xml><?xml version="1.0" encoding="utf-8"?>
<p:tagLst xmlns:p="http://schemas.openxmlformats.org/presentationml/2006/main">
  <p:tag name="KSO_WM_BEAUTIFY_FLAG" val=""/>
</p:tagLst>
</file>

<file path=ppt/tags/tag1814.xml><?xml version="1.0" encoding="utf-8"?>
<p:tagLst xmlns:p="http://schemas.openxmlformats.org/presentationml/2006/main">
  <p:tag name="KSO_WM_BEAUTIFY_FLAG" val=""/>
</p:tagLst>
</file>

<file path=ppt/tags/tag1815.xml><?xml version="1.0" encoding="utf-8"?>
<p:tagLst xmlns:p="http://schemas.openxmlformats.org/presentationml/2006/main">
  <p:tag name="KSO_WM_BEAUTIFY_FLAG" val=""/>
</p:tagLst>
</file>

<file path=ppt/tags/tag1816.xml><?xml version="1.0" encoding="utf-8"?>
<p:tagLst xmlns:p="http://schemas.openxmlformats.org/presentationml/2006/main">
  <p:tag name="KSO_WM_BEAUTIFY_FLAG" val=""/>
</p:tagLst>
</file>

<file path=ppt/tags/tag1817.xml><?xml version="1.0" encoding="utf-8"?>
<p:tagLst xmlns:p="http://schemas.openxmlformats.org/presentationml/2006/main">
  <p:tag name="KSO_WM_BEAUTIFY_FLAG" val=""/>
</p:tagLst>
</file>

<file path=ppt/tags/tag1818.xml><?xml version="1.0" encoding="utf-8"?>
<p:tagLst xmlns:p="http://schemas.openxmlformats.org/presentationml/2006/main">
  <p:tag name="KSO_WM_BEAUTIFY_FLAG" val=""/>
</p:tagLst>
</file>

<file path=ppt/tags/tag1819.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20.xml><?xml version="1.0" encoding="utf-8"?>
<p:tagLst xmlns:p="http://schemas.openxmlformats.org/presentationml/2006/main">
  <p:tag name="KSO_WM_BEAUTIFY_FLAG" val=""/>
</p:tagLst>
</file>

<file path=ppt/tags/tag1821.xml><?xml version="1.0" encoding="utf-8"?>
<p:tagLst xmlns:p="http://schemas.openxmlformats.org/presentationml/2006/main">
  <p:tag name="KSO_WM_BEAUTIFY_FLAG" val=""/>
</p:tagLst>
</file>

<file path=ppt/tags/tag1822.xml><?xml version="1.0" encoding="utf-8"?>
<p:tagLst xmlns:p="http://schemas.openxmlformats.org/presentationml/2006/main">
  <p:tag name="KSO_WM_BEAUTIFY_FLAG" val=""/>
</p:tagLst>
</file>

<file path=ppt/tags/tag1823.xml><?xml version="1.0" encoding="utf-8"?>
<p:tagLst xmlns:p="http://schemas.openxmlformats.org/presentationml/2006/main">
  <p:tag name="KSO_WM_BEAUTIFY_FLAG" val=""/>
</p:tagLst>
</file>

<file path=ppt/tags/tag1824.xml><?xml version="1.0" encoding="utf-8"?>
<p:tagLst xmlns:p="http://schemas.openxmlformats.org/presentationml/2006/main">
  <p:tag name="KSO_WM_BEAUTIFY_FLAG" val=""/>
</p:tagLst>
</file>

<file path=ppt/tags/tag1825.xml><?xml version="1.0" encoding="utf-8"?>
<p:tagLst xmlns:p="http://schemas.openxmlformats.org/presentationml/2006/main">
  <p:tag name="KSO_WM_BEAUTIFY_FLAG" val=""/>
</p:tagLst>
</file>

<file path=ppt/tags/tag1826.xml><?xml version="1.0" encoding="utf-8"?>
<p:tagLst xmlns:p="http://schemas.openxmlformats.org/presentationml/2006/main">
  <p:tag name="KSO_WM_BEAUTIFY_FLAG" val=""/>
</p:tagLst>
</file>

<file path=ppt/tags/tag1827.xml><?xml version="1.0" encoding="utf-8"?>
<p:tagLst xmlns:p="http://schemas.openxmlformats.org/presentationml/2006/main">
  <p:tag name="KSO_WM_BEAUTIFY_FLAG" val=""/>
</p:tagLst>
</file>

<file path=ppt/tags/tag1828.xml><?xml version="1.0" encoding="utf-8"?>
<p:tagLst xmlns:p="http://schemas.openxmlformats.org/presentationml/2006/main">
  <p:tag name="KSO_WM_BEAUTIFY_FLAG" val=""/>
</p:tagLst>
</file>

<file path=ppt/tags/tag1829.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30.xml><?xml version="1.0" encoding="utf-8"?>
<p:tagLst xmlns:p="http://schemas.openxmlformats.org/presentationml/2006/main">
  <p:tag name="KSO_WM_BEAUTIFY_FLAG" val=""/>
</p:tagLst>
</file>

<file path=ppt/tags/tag1831.xml><?xml version="1.0" encoding="utf-8"?>
<p:tagLst xmlns:p="http://schemas.openxmlformats.org/presentationml/2006/main">
  <p:tag name="KSO_WM_BEAUTIFY_FLAG" val=""/>
</p:tagLst>
</file>

<file path=ppt/tags/tag1832.xml><?xml version="1.0" encoding="utf-8"?>
<p:tagLst xmlns:p="http://schemas.openxmlformats.org/presentationml/2006/main">
  <p:tag name="KSO_WM_BEAUTIFY_FLAG" val=""/>
</p:tagLst>
</file>

<file path=ppt/tags/tag1833.xml><?xml version="1.0" encoding="utf-8"?>
<p:tagLst xmlns:p="http://schemas.openxmlformats.org/presentationml/2006/main">
  <p:tag name="KSO_WM_BEAUTIFY_FLAG" val=""/>
</p:tagLst>
</file>

<file path=ppt/tags/tag1834.xml><?xml version="1.0" encoding="utf-8"?>
<p:tagLst xmlns:p="http://schemas.openxmlformats.org/presentationml/2006/main">
  <p:tag name="KSO_WM_BEAUTIFY_FLAG" val=""/>
</p:tagLst>
</file>

<file path=ppt/tags/tag1835.xml><?xml version="1.0" encoding="utf-8"?>
<p:tagLst xmlns:p="http://schemas.openxmlformats.org/presentationml/2006/main">
  <p:tag name="KSO_WM_BEAUTIFY_FLAG" val=""/>
</p:tagLst>
</file>

<file path=ppt/tags/tag1836.xml><?xml version="1.0" encoding="utf-8"?>
<p:tagLst xmlns:p="http://schemas.openxmlformats.org/presentationml/2006/main">
  <p:tag name="KSO_WM_BEAUTIFY_FLAG" val=""/>
</p:tagLst>
</file>

<file path=ppt/tags/tag1837.xml><?xml version="1.0" encoding="utf-8"?>
<p:tagLst xmlns:p="http://schemas.openxmlformats.org/presentationml/2006/main">
  <p:tag name="KSO_WM_BEAUTIFY_FLAG" val=""/>
</p:tagLst>
</file>

<file path=ppt/tags/tag1838.xml><?xml version="1.0" encoding="utf-8"?>
<p:tagLst xmlns:p="http://schemas.openxmlformats.org/presentationml/2006/main">
  <p:tag name="KSO_WM_BEAUTIFY_FLAG" val=""/>
</p:tagLst>
</file>

<file path=ppt/tags/tag1839.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40.xml><?xml version="1.0" encoding="utf-8"?>
<p:tagLst xmlns:p="http://schemas.openxmlformats.org/presentationml/2006/main">
  <p:tag name="KSO_WM_BEAUTIFY_FLAG" val=""/>
</p:tagLst>
</file>

<file path=ppt/tags/tag1841.xml><?xml version="1.0" encoding="utf-8"?>
<p:tagLst xmlns:p="http://schemas.openxmlformats.org/presentationml/2006/main">
  <p:tag name="KSO_WM_BEAUTIFY_FLAG" val=""/>
</p:tagLst>
</file>

<file path=ppt/tags/tag1842.xml><?xml version="1.0" encoding="utf-8"?>
<p:tagLst xmlns:p="http://schemas.openxmlformats.org/presentationml/2006/main">
  <p:tag name="KSO_WM_BEAUTIFY_FLAG" val=""/>
</p:tagLst>
</file>

<file path=ppt/tags/tag1843.xml><?xml version="1.0" encoding="utf-8"?>
<p:tagLst xmlns:p="http://schemas.openxmlformats.org/presentationml/2006/main">
  <p:tag name="KSO_WM_BEAUTIFY_FLAG" val=""/>
</p:tagLst>
</file>

<file path=ppt/tags/tag1844.xml><?xml version="1.0" encoding="utf-8"?>
<p:tagLst xmlns:p="http://schemas.openxmlformats.org/presentationml/2006/main">
  <p:tag name="KSO_WM_BEAUTIFY_FLAG" val=""/>
</p:tagLst>
</file>

<file path=ppt/tags/tag1845.xml><?xml version="1.0" encoding="utf-8"?>
<p:tagLst xmlns:p="http://schemas.openxmlformats.org/presentationml/2006/main">
  <p:tag name="KSO_WM_BEAUTIFY_FLAG" val=""/>
</p:tagLst>
</file>

<file path=ppt/tags/tag1846.xml><?xml version="1.0" encoding="utf-8"?>
<p:tagLst xmlns:p="http://schemas.openxmlformats.org/presentationml/2006/main">
  <p:tag name="KSO_WM_BEAUTIFY_FLAG" val=""/>
</p:tagLst>
</file>

<file path=ppt/tags/tag1847.xml><?xml version="1.0" encoding="utf-8"?>
<p:tagLst xmlns:p="http://schemas.openxmlformats.org/presentationml/2006/main">
  <p:tag name="KSO_WM_BEAUTIFY_FLAG" val=""/>
</p:tagLst>
</file>

<file path=ppt/tags/tag1848.xml><?xml version="1.0" encoding="utf-8"?>
<p:tagLst xmlns:p="http://schemas.openxmlformats.org/presentationml/2006/main">
  <p:tag name="KSO_WM_BEAUTIFY_FLAG" val=""/>
</p:tagLst>
</file>

<file path=ppt/tags/tag1849.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50.xml><?xml version="1.0" encoding="utf-8"?>
<p:tagLst xmlns:p="http://schemas.openxmlformats.org/presentationml/2006/main">
  <p:tag name="KSO_WM_BEAUTIFY_FLAG" val=""/>
</p:tagLst>
</file>

<file path=ppt/tags/tag1851.xml><?xml version="1.0" encoding="utf-8"?>
<p:tagLst xmlns:p="http://schemas.openxmlformats.org/presentationml/2006/main">
  <p:tag name="KSO_WM_BEAUTIFY_FLAG" val=""/>
</p:tagLst>
</file>

<file path=ppt/tags/tag1852.xml><?xml version="1.0" encoding="utf-8"?>
<p:tagLst xmlns:p="http://schemas.openxmlformats.org/presentationml/2006/main">
  <p:tag name="KSO_WM_BEAUTIFY_FLAG" val=""/>
</p:tagLst>
</file>

<file path=ppt/tags/tag1853.xml><?xml version="1.0" encoding="utf-8"?>
<p:tagLst xmlns:p="http://schemas.openxmlformats.org/presentationml/2006/main">
  <p:tag name="KSO_WM_BEAUTIFY_FLAG" val=""/>
</p:tagLst>
</file>

<file path=ppt/tags/tag1854.xml><?xml version="1.0" encoding="utf-8"?>
<p:tagLst xmlns:p="http://schemas.openxmlformats.org/presentationml/2006/main">
  <p:tag name="KSO_WM_BEAUTIFY_FLAG" val=""/>
</p:tagLst>
</file>

<file path=ppt/tags/tag1855.xml><?xml version="1.0" encoding="utf-8"?>
<p:tagLst xmlns:p="http://schemas.openxmlformats.org/presentationml/2006/main">
  <p:tag name="KSO_WM_BEAUTIFY_FLAG" val=""/>
</p:tagLst>
</file>

<file path=ppt/tags/tag1856.xml><?xml version="1.0" encoding="utf-8"?>
<p:tagLst xmlns:p="http://schemas.openxmlformats.org/presentationml/2006/main">
  <p:tag name="KSO_WM_BEAUTIFY_FLAG" val=""/>
</p:tagLst>
</file>

<file path=ppt/tags/tag1857.xml><?xml version="1.0" encoding="utf-8"?>
<p:tagLst xmlns:p="http://schemas.openxmlformats.org/presentationml/2006/main">
  <p:tag name="KSO_WM_BEAUTIFY_FLAG" val=""/>
</p:tagLst>
</file>

<file path=ppt/tags/tag1858.xml><?xml version="1.0" encoding="utf-8"?>
<p:tagLst xmlns:p="http://schemas.openxmlformats.org/presentationml/2006/main">
  <p:tag name="KSO_WM_BEAUTIFY_FLAG" val=""/>
</p:tagLst>
</file>

<file path=ppt/tags/tag1859.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60.xml><?xml version="1.0" encoding="utf-8"?>
<p:tagLst xmlns:p="http://schemas.openxmlformats.org/presentationml/2006/main">
  <p:tag name="KSO_WM_BEAUTIFY_FLAG" val=""/>
</p:tagLst>
</file>

<file path=ppt/tags/tag1861.xml><?xml version="1.0" encoding="utf-8"?>
<p:tagLst xmlns:p="http://schemas.openxmlformats.org/presentationml/2006/main">
  <p:tag name="KSO_WM_BEAUTIFY_FLAG" val=""/>
</p:tagLst>
</file>

<file path=ppt/tags/tag1862.xml><?xml version="1.0" encoding="utf-8"?>
<p:tagLst xmlns:p="http://schemas.openxmlformats.org/presentationml/2006/main">
  <p:tag name="KSO_WM_BEAUTIFY_FLAG" val=""/>
</p:tagLst>
</file>

<file path=ppt/tags/tag1863.xml><?xml version="1.0" encoding="utf-8"?>
<p:tagLst xmlns:p="http://schemas.openxmlformats.org/presentationml/2006/main">
  <p:tag name="KSO_WM_BEAUTIFY_FLAG" val=""/>
</p:tagLst>
</file>

<file path=ppt/tags/tag1864.xml><?xml version="1.0" encoding="utf-8"?>
<p:tagLst xmlns:p="http://schemas.openxmlformats.org/presentationml/2006/main">
  <p:tag name="KSO_WM_BEAUTIFY_FLAG" val=""/>
</p:tagLst>
</file>

<file path=ppt/tags/tag1865.xml><?xml version="1.0" encoding="utf-8"?>
<p:tagLst xmlns:p="http://schemas.openxmlformats.org/presentationml/2006/main">
  <p:tag name="KSO_WM_BEAUTIFY_FLAG" val=""/>
</p:tagLst>
</file>

<file path=ppt/tags/tag1866.xml><?xml version="1.0" encoding="utf-8"?>
<p:tagLst xmlns:p="http://schemas.openxmlformats.org/presentationml/2006/main">
  <p:tag name="KSO_WM_BEAUTIFY_FLAG" val=""/>
</p:tagLst>
</file>

<file path=ppt/tags/tag1867.xml><?xml version="1.0" encoding="utf-8"?>
<p:tagLst xmlns:p="http://schemas.openxmlformats.org/presentationml/2006/main">
  <p:tag name="KSO_WM_BEAUTIFY_FLAG" val=""/>
</p:tagLst>
</file>

<file path=ppt/tags/tag1868.xml><?xml version="1.0" encoding="utf-8"?>
<p:tagLst xmlns:p="http://schemas.openxmlformats.org/presentationml/2006/main">
  <p:tag name="KSO_WM_BEAUTIFY_FLAG" val=""/>
</p:tagLst>
</file>

<file path=ppt/tags/tag1869.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70.xml><?xml version="1.0" encoding="utf-8"?>
<p:tagLst xmlns:p="http://schemas.openxmlformats.org/presentationml/2006/main">
  <p:tag name="KSO_WM_BEAUTIFY_FLAG" val=""/>
</p:tagLst>
</file>

<file path=ppt/tags/tag1871.xml><?xml version="1.0" encoding="utf-8"?>
<p:tagLst xmlns:p="http://schemas.openxmlformats.org/presentationml/2006/main">
  <p:tag name="KSO_WM_BEAUTIFY_FLAG" val=""/>
</p:tagLst>
</file>

<file path=ppt/tags/tag1872.xml><?xml version="1.0" encoding="utf-8"?>
<p:tagLst xmlns:p="http://schemas.openxmlformats.org/presentationml/2006/main">
  <p:tag name="KSO_WM_BEAUTIFY_FLAG" val=""/>
</p:tagLst>
</file>

<file path=ppt/tags/tag1873.xml><?xml version="1.0" encoding="utf-8"?>
<p:tagLst xmlns:p="http://schemas.openxmlformats.org/presentationml/2006/main">
  <p:tag name="KSO_WM_BEAUTIFY_FLAG" val=""/>
</p:tagLst>
</file>

<file path=ppt/tags/tag1874.xml><?xml version="1.0" encoding="utf-8"?>
<p:tagLst xmlns:p="http://schemas.openxmlformats.org/presentationml/2006/main">
  <p:tag name="KSO_WM_BEAUTIFY_FLAG" val=""/>
</p:tagLst>
</file>

<file path=ppt/tags/tag1875.xml><?xml version="1.0" encoding="utf-8"?>
<p:tagLst xmlns:p="http://schemas.openxmlformats.org/presentationml/2006/main">
  <p:tag name="KSO_WM_BEAUTIFY_FLAG" val=""/>
</p:tagLst>
</file>

<file path=ppt/tags/tag1876.xml><?xml version="1.0" encoding="utf-8"?>
<p:tagLst xmlns:p="http://schemas.openxmlformats.org/presentationml/2006/main">
  <p:tag name="KSO_WM_BEAUTIFY_FLAG" val=""/>
</p:tagLst>
</file>

<file path=ppt/tags/tag1877.xml><?xml version="1.0" encoding="utf-8"?>
<p:tagLst xmlns:p="http://schemas.openxmlformats.org/presentationml/2006/main">
  <p:tag name="KSO_WM_BEAUTIFY_FLAG" val=""/>
</p:tagLst>
</file>

<file path=ppt/tags/tag1878.xml><?xml version="1.0" encoding="utf-8"?>
<p:tagLst xmlns:p="http://schemas.openxmlformats.org/presentationml/2006/main">
  <p:tag name="KSO_WM_BEAUTIFY_FLAG" val=""/>
</p:tagLst>
</file>

<file path=ppt/tags/tag1879.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80.xml><?xml version="1.0" encoding="utf-8"?>
<p:tagLst xmlns:p="http://schemas.openxmlformats.org/presentationml/2006/main">
  <p:tag name="KSO_WM_BEAUTIFY_FLAG" val=""/>
</p:tagLst>
</file>

<file path=ppt/tags/tag1881.xml><?xml version="1.0" encoding="utf-8"?>
<p:tagLst xmlns:p="http://schemas.openxmlformats.org/presentationml/2006/main">
  <p:tag name="KSO_WM_BEAUTIFY_FLAG" val=""/>
</p:tagLst>
</file>

<file path=ppt/tags/tag1882.xml><?xml version="1.0" encoding="utf-8"?>
<p:tagLst xmlns:p="http://schemas.openxmlformats.org/presentationml/2006/main">
  <p:tag name="KSO_WM_BEAUTIFY_FLAG" val=""/>
</p:tagLst>
</file>

<file path=ppt/tags/tag1883.xml><?xml version="1.0" encoding="utf-8"?>
<p:tagLst xmlns:p="http://schemas.openxmlformats.org/presentationml/2006/main">
  <p:tag name="KSO_WM_BEAUTIFY_FLAG" val=""/>
</p:tagLst>
</file>

<file path=ppt/tags/tag1884.xml><?xml version="1.0" encoding="utf-8"?>
<p:tagLst xmlns:p="http://schemas.openxmlformats.org/presentationml/2006/main">
  <p:tag name="KSO_WM_BEAUTIFY_FLAG" val=""/>
</p:tagLst>
</file>

<file path=ppt/tags/tag1885.xml><?xml version="1.0" encoding="utf-8"?>
<p:tagLst xmlns:p="http://schemas.openxmlformats.org/presentationml/2006/main">
  <p:tag name="KSO_WM_BEAUTIFY_FLAG" val=""/>
</p:tagLst>
</file>

<file path=ppt/tags/tag1886.xml><?xml version="1.0" encoding="utf-8"?>
<p:tagLst xmlns:p="http://schemas.openxmlformats.org/presentationml/2006/main">
  <p:tag name="KSO_WM_BEAUTIFY_FLAG" val=""/>
</p:tagLst>
</file>

<file path=ppt/tags/tag1887.xml><?xml version="1.0" encoding="utf-8"?>
<p:tagLst xmlns:p="http://schemas.openxmlformats.org/presentationml/2006/main">
  <p:tag name="KSO_WM_BEAUTIFY_FLAG" val=""/>
</p:tagLst>
</file>

<file path=ppt/tags/tag1888.xml><?xml version="1.0" encoding="utf-8"?>
<p:tagLst xmlns:p="http://schemas.openxmlformats.org/presentationml/2006/main">
  <p:tag name="KSO_WM_BEAUTIFY_FLAG" val=""/>
</p:tagLst>
</file>

<file path=ppt/tags/tag1889.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890.xml><?xml version="1.0" encoding="utf-8"?>
<p:tagLst xmlns:p="http://schemas.openxmlformats.org/presentationml/2006/main">
  <p:tag name="KSO_WM_BEAUTIFY_FLAG" val=""/>
</p:tagLst>
</file>

<file path=ppt/tags/tag1891.xml><?xml version="1.0" encoding="utf-8"?>
<p:tagLst xmlns:p="http://schemas.openxmlformats.org/presentationml/2006/main">
  <p:tag name="KSO_WM_BEAUTIFY_FLAG" val=""/>
</p:tagLst>
</file>

<file path=ppt/tags/tag1892.xml><?xml version="1.0" encoding="utf-8"?>
<p:tagLst xmlns:p="http://schemas.openxmlformats.org/presentationml/2006/main">
  <p:tag name="KSO_WM_BEAUTIFY_FLAG" val=""/>
</p:tagLst>
</file>

<file path=ppt/tags/tag1893.xml><?xml version="1.0" encoding="utf-8"?>
<p:tagLst xmlns:p="http://schemas.openxmlformats.org/presentationml/2006/main">
  <p:tag name="KSO_WM_BEAUTIFY_FLAG" val=""/>
</p:tagLst>
</file>

<file path=ppt/tags/tag1894.xml><?xml version="1.0" encoding="utf-8"?>
<p:tagLst xmlns:p="http://schemas.openxmlformats.org/presentationml/2006/main">
  <p:tag name="KSO_WM_BEAUTIFY_FLAG" val=""/>
</p:tagLst>
</file>

<file path=ppt/tags/tag1895.xml><?xml version="1.0" encoding="utf-8"?>
<p:tagLst xmlns:p="http://schemas.openxmlformats.org/presentationml/2006/main">
  <p:tag name="KSO_WM_BEAUTIFY_FLAG" val=""/>
</p:tagLst>
</file>

<file path=ppt/tags/tag1896.xml><?xml version="1.0" encoding="utf-8"?>
<p:tagLst xmlns:p="http://schemas.openxmlformats.org/presentationml/2006/main">
  <p:tag name="KSO_WM_BEAUTIFY_FLAG" val=""/>
</p:tagLst>
</file>

<file path=ppt/tags/tag1897.xml><?xml version="1.0" encoding="utf-8"?>
<p:tagLst xmlns:p="http://schemas.openxmlformats.org/presentationml/2006/main">
  <p:tag name="KSO_WM_BEAUTIFY_FLAG" val=""/>
</p:tagLst>
</file>

<file path=ppt/tags/tag1898.xml><?xml version="1.0" encoding="utf-8"?>
<p:tagLst xmlns:p="http://schemas.openxmlformats.org/presentationml/2006/main">
  <p:tag name="KSO_WM_BEAUTIFY_FLAG" val=""/>
</p:tagLst>
</file>

<file path=ppt/tags/tag1899.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BEAUTIFY_FLAG" val=""/>
</p:tagLst>
</file>

<file path=ppt/tags/tag1900.xml><?xml version="1.0" encoding="utf-8"?>
<p:tagLst xmlns:p="http://schemas.openxmlformats.org/presentationml/2006/main">
  <p:tag name="KSO_WM_BEAUTIFY_FLAG" val=""/>
</p:tagLst>
</file>

<file path=ppt/tags/tag1901.xml><?xml version="1.0" encoding="utf-8"?>
<p:tagLst xmlns:p="http://schemas.openxmlformats.org/presentationml/2006/main">
  <p:tag name="KSO_WM_BEAUTIFY_FLAG" val=""/>
</p:tagLst>
</file>

<file path=ppt/tags/tag1902.xml><?xml version="1.0" encoding="utf-8"?>
<p:tagLst xmlns:p="http://schemas.openxmlformats.org/presentationml/2006/main">
  <p:tag name="KSO_WM_BEAUTIFY_FLAG" val=""/>
</p:tagLst>
</file>

<file path=ppt/tags/tag1903.xml><?xml version="1.0" encoding="utf-8"?>
<p:tagLst xmlns:p="http://schemas.openxmlformats.org/presentationml/2006/main">
  <p:tag name="KSO_WM_BEAUTIFY_FLAG" val=""/>
</p:tagLst>
</file>

<file path=ppt/tags/tag1904.xml><?xml version="1.0" encoding="utf-8"?>
<p:tagLst xmlns:p="http://schemas.openxmlformats.org/presentationml/2006/main">
  <p:tag name="KSO_WM_BEAUTIFY_FLAG" val=""/>
</p:tagLst>
</file>

<file path=ppt/tags/tag1905.xml><?xml version="1.0" encoding="utf-8"?>
<p:tagLst xmlns:p="http://schemas.openxmlformats.org/presentationml/2006/main">
  <p:tag name="KSO_WM_BEAUTIFY_FLAG" val=""/>
</p:tagLst>
</file>

<file path=ppt/tags/tag1906.xml><?xml version="1.0" encoding="utf-8"?>
<p:tagLst xmlns:p="http://schemas.openxmlformats.org/presentationml/2006/main">
  <p:tag name="KSO_WM_BEAUTIFY_FLAG" val=""/>
</p:tagLst>
</file>

<file path=ppt/tags/tag1907.xml><?xml version="1.0" encoding="utf-8"?>
<p:tagLst xmlns:p="http://schemas.openxmlformats.org/presentationml/2006/main">
  <p:tag name="KSO_WM_BEAUTIFY_FLAG" val=""/>
</p:tagLst>
</file>

<file path=ppt/tags/tag1908.xml><?xml version="1.0" encoding="utf-8"?>
<p:tagLst xmlns:p="http://schemas.openxmlformats.org/presentationml/2006/main">
  <p:tag name="KSO_WM_BEAUTIFY_FLAG" val=""/>
</p:tagLst>
</file>

<file path=ppt/tags/tag1909.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10.xml><?xml version="1.0" encoding="utf-8"?>
<p:tagLst xmlns:p="http://schemas.openxmlformats.org/presentationml/2006/main">
  <p:tag name="KSO_WM_BEAUTIFY_FLAG" val=""/>
</p:tagLst>
</file>

<file path=ppt/tags/tag1911.xml><?xml version="1.0" encoding="utf-8"?>
<p:tagLst xmlns:p="http://schemas.openxmlformats.org/presentationml/2006/main">
  <p:tag name="KSO_WM_BEAUTIFY_FLAG" val=""/>
</p:tagLst>
</file>

<file path=ppt/tags/tag1912.xml><?xml version="1.0" encoding="utf-8"?>
<p:tagLst xmlns:p="http://schemas.openxmlformats.org/presentationml/2006/main">
  <p:tag name="KSO_WM_BEAUTIFY_FLAG" val=""/>
</p:tagLst>
</file>

<file path=ppt/tags/tag1913.xml><?xml version="1.0" encoding="utf-8"?>
<p:tagLst xmlns:p="http://schemas.openxmlformats.org/presentationml/2006/main">
  <p:tag name="KSO_WM_BEAUTIFY_FLAG" val=""/>
</p:tagLst>
</file>

<file path=ppt/tags/tag1914.xml><?xml version="1.0" encoding="utf-8"?>
<p:tagLst xmlns:p="http://schemas.openxmlformats.org/presentationml/2006/main">
  <p:tag name="KSO_WM_BEAUTIFY_FLAG" val=""/>
</p:tagLst>
</file>

<file path=ppt/tags/tag1915.xml><?xml version="1.0" encoding="utf-8"?>
<p:tagLst xmlns:p="http://schemas.openxmlformats.org/presentationml/2006/main">
  <p:tag name="KSO_WM_BEAUTIFY_FLAG" val=""/>
</p:tagLst>
</file>

<file path=ppt/tags/tag1916.xml><?xml version="1.0" encoding="utf-8"?>
<p:tagLst xmlns:p="http://schemas.openxmlformats.org/presentationml/2006/main">
  <p:tag name="KSO_WM_BEAUTIFY_FLAG" val=""/>
</p:tagLst>
</file>

<file path=ppt/tags/tag1917.xml><?xml version="1.0" encoding="utf-8"?>
<p:tagLst xmlns:p="http://schemas.openxmlformats.org/presentationml/2006/main">
  <p:tag name="KSO_WM_BEAUTIFY_FLAG" val=""/>
</p:tagLst>
</file>

<file path=ppt/tags/tag1918.xml><?xml version="1.0" encoding="utf-8"?>
<p:tagLst xmlns:p="http://schemas.openxmlformats.org/presentationml/2006/main">
  <p:tag name="KSO_WM_BEAUTIFY_FLAG" val=""/>
</p:tagLst>
</file>

<file path=ppt/tags/tag1919.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20.xml><?xml version="1.0" encoding="utf-8"?>
<p:tagLst xmlns:p="http://schemas.openxmlformats.org/presentationml/2006/main">
  <p:tag name="KSO_WM_BEAUTIFY_FLAG" val=""/>
</p:tagLst>
</file>

<file path=ppt/tags/tag1921.xml><?xml version="1.0" encoding="utf-8"?>
<p:tagLst xmlns:p="http://schemas.openxmlformats.org/presentationml/2006/main">
  <p:tag name="KSO_WM_BEAUTIFY_FLAG" val=""/>
</p:tagLst>
</file>

<file path=ppt/tags/tag1922.xml><?xml version="1.0" encoding="utf-8"?>
<p:tagLst xmlns:p="http://schemas.openxmlformats.org/presentationml/2006/main">
  <p:tag name="KSO_WM_BEAUTIFY_FLAG" val=""/>
</p:tagLst>
</file>

<file path=ppt/tags/tag1923.xml><?xml version="1.0" encoding="utf-8"?>
<p:tagLst xmlns:p="http://schemas.openxmlformats.org/presentationml/2006/main">
  <p:tag name="KSO_WM_BEAUTIFY_FLAG" val=""/>
</p:tagLst>
</file>

<file path=ppt/tags/tag1924.xml><?xml version="1.0" encoding="utf-8"?>
<p:tagLst xmlns:p="http://schemas.openxmlformats.org/presentationml/2006/main">
  <p:tag name="KSO_WM_BEAUTIFY_FLAG" val=""/>
</p:tagLst>
</file>

<file path=ppt/tags/tag1925.xml><?xml version="1.0" encoding="utf-8"?>
<p:tagLst xmlns:p="http://schemas.openxmlformats.org/presentationml/2006/main">
  <p:tag name="KSO_WM_BEAUTIFY_FLAG" val=""/>
</p:tagLst>
</file>

<file path=ppt/tags/tag1926.xml><?xml version="1.0" encoding="utf-8"?>
<p:tagLst xmlns:p="http://schemas.openxmlformats.org/presentationml/2006/main">
  <p:tag name="KSO_WM_BEAUTIFY_FLAG" val=""/>
</p:tagLst>
</file>

<file path=ppt/tags/tag1927.xml><?xml version="1.0" encoding="utf-8"?>
<p:tagLst xmlns:p="http://schemas.openxmlformats.org/presentationml/2006/main">
  <p:tag name="KSO_WM_BEAUTIFY_FLAG" val=""/>
</p:tagLst>
</file>

<file path=ppt/tags/tag1928.xml><?xml version="1.0" encoding="utf-8"?>
<p:tagLst xmlns:p="http://schemas.openxmlformats.org/presentationml/2006/main">
  <p:tag name="KSO_WM_BEAUTIFY_FLAG" val=""/>
</p:tagLst>
</file>

<file path=ppt/tags/tag1929.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30.xml><?xml version="1.0" encoding="utf-8"?>
<p:tagLst xmlns:p="http://schemas.openxmlformats.org/presentationml/2006/main">
  <p:tag name="KSO_WM_BEAUTIFY_FLAG" val=""/>
</p:tagLst>
</file>

<file path=ppt/tags/tag1931.xml><?xml version="1.0" encoding="utf-8"?>
<p:tagLst xmlns:p="http://schemas.openxmlformats.org/presentationml/2006/main">
  <p:tag name="KSO_WM_BEAUTIFY_FLAG" val=""/>
</p:tagLst>
</file>

<file path=ppt/tags/tag1932.xml><?xml version="1.0" encoding="utf-8"?>
<p:tagLst xmlns:p="http://schemas.openxmlformats.org/presentationml/2006/main">
  <p:tag name="KSO_WM_BEAUTIFY_FLAG" val=""/>
</p:tagLst>
</file>

<file path=ppt/tags/tag1933.xml><?xml version="1.0" encoding="utf-8"?>
<p:tagLst xmlns:p="http://schemas.openxmlformats.org/presentationml/2006/main">
  <p:tag name="KSO_WM_BEAUTIFY_FLAG" val=""/>
</p:tagLst>
</file>

<file path=ppt/tags/tag1934.xml><?xml version="1.0" encoding="utf-8"?>
<p:tagLst xmlns:p="http://schemas.openxmlformats.org/presentationml/2006/main">
  <p:tag name="KSO_WM_BEAUTIFY_FLAG" val=""/>
</p:tagLst>
</file>

<file path=ppt/tags/tag1935.xml><?xml version="1.0" encoding="utf-8"?>
<p:tagLst xmlns:p="http://schemas.openxmlformats.org/presentationml/2006/main">
  <p:tag name="KSO_WM_BEAUTIFY_FLAG" val=""/>
</p:tagLst>
</file>

<file path=ppt/tags/tag1936.xml><?xml version="1.0" encoding="utf-8"?>
<p:tagLst xmlns:p="http://schemas.openxmlformats.org/presentationml/2006/main">
  <p:tag name="KSO_WM_BEAUTIFY_FLAG" val=""/>
</p:tagLst>
</file>

<file path=ppt/tags/tag1937.xml><?xml version="1.0" encoding="utf-8"?>
<p:tagLst xmlns:p="http://schemas.openxmlformats.org/presentationml/2006/main">
  <p:tag name="KSO_WM_BEAUTIFY_FLAG" val=""/>
</p:tagLst>
</file>

<file path=ppt/tags/tag1938.xml><?xml version="1.0" encoding="utf-8"?>
<p:tagLst xmlns:p="http://schemas.openxmlformats.org/presentationml/2006/main">
  <p:tag name="KSO_WM_BEAUTIFY_FLAG" val=""/>
</p:tagLst>
</file>

<file path=ppt/tags/tag1939.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40.xml><?xml version="1.0" encoding="utf-8"?>
<p:tagLst xmlns:p="http://schemas.openxmlformats.org/presentationml/2006/main">
  <p:tag name="KSO_WM_BEAUTIFY_FLAG" val=""/>
</p:tagLst>
</file>

<file path=ppt/tags/tag1941.xml><?xml version="1.0" encoding="utf-8"?>
<p:tagLst xmlns:p="http://schemas.openxmlformats.org/presentationml/2006/main">
  <p:tag name="KSO_WM_BEAUTIFY_FLAG" val=""/>
</p:tagLst>
</file>

<file path=ppt/tags/tag1942.xml><?xml version="1.0" encoding="utf-8"?>
<p:tagLst xmlns:p="http://schemas.openxmlformats.org/presentationml/2006/main">
  <p:tag name="KSO_WM_BEAUTIFY_FLAG" val=""/>
</p:tagLst>
</file>

<file path=ppt/tags/tag1943.xml><?xml version="1.0" encoding="utf-8"?>
<p:tagLst xmlns:p="http://schemas.openxmlformats.org/presentationml/2006/main">
  <p:tag name="KSO_WM_BEAUTIFY_FLAG" val=""/>
</p:tagLst>
</file>

<file path=ppt/tags/tag1944.xml><?xml version="1.0" encoding="utf-8"?>
<p:tagLst xmlns:p="http://schemas.openxmlformats.org/presentationml/2006/main">
  <p:tag name="KSO_WM_BEAUTIFY_FLAG" val=""/>
</p:tagLst>
</file>

<file path=ppt/tags/tag1945.xml><?xml version="1.0" encoding="utf-8"?>
<p:tagLst xmlns:p="http://schemas.openxmlformats.org/presentationml/2006/main">
  <p:tag name="KSO_WM_BEAUTIFY_FLAG" val=""/>
</p:tagLst>
</file>

<file path=ppt/tags/tag1946.xml><?xml version="1.0" encoding="utf-8"?>
<p:tagLst xmlns:p="http://schemas.openxmlformats.org/presentationml/2006/main">
  <p:tag name="KSO_WM_BEAUTIFY_FLAG" val=""/>
</p:tagLst>
</file>

<file path=ppt/tags/tag1947.xml><?xml version="1.0" encoding="utf-8"?>
<p:tagLst xmlns:p="http://schemas.openxmlformats.org/presentationml/2006/main">
  <p:tag name="KSO_WM_BEAUTIFY_FLAG" val=""/>
</p:tagLst>
</file>

<file path=ppt/tags/tag1948.xml><?xml version="1.0" encoding="utf-8"?>
<p:tagLst xmlns:p="http://schemas.openxmlformats.org/presentationml/2006/main">
  <p:tag name="KSO_WM_BEAUTIFY_FLAG" val=""/>
</p:tagLst>
</file>

<file path=ppt/tags/tag1949.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50.xml><?xml version="1.0" encoding="utf-8"?>
<p:tagLst xmlns:p="http://schemas.openxmlformats.org/presentationml/2006/main">
  <p:tag name="KSO_WM_BEAUTIFY_FLAG" val=""/>
</p:tagLst>
</file>

<file path=ppt/tags/tag1951.xml><?xml version="1.0" encoding="utf-8"?>
<p:tagLst xmlns:p="http://schemas.openxmlformats.org/presentationml/2006/main">
  <p:tag name="KSO_WM_BEAUTIFY_FLAG" val=""/>
</p:tagLst>
</file>

<file path=ppt/tags/tag1952.xml><?xml version="1.0" encoding="utf-8"?>
<p:tagLst xmlns:p="http://schemas.openxmlformats.org/presentationml/2006/main">
  <p:tag name="KSO_WM_BEAUTIFY_FLAG" val=""/>
</p:tagLst>
</file>

<file path=ppt/tags/tag1953.xml><?xml version="1.0" encoding="utf-8"?>
<p:tagLst xmlns:p="http://schemas.openxmlformats.org/presentationml/2006/main">
  <p:tag name="KSO_WM_BEAUTIFY_FLAG" val=""/>
</p:tagLst>
</file>

<file path=ppt/tags/tag1954.xml><?xml version="1.0" encoding="utf-8"?>
<p:tagLst xmlns:p="http://schemas.openxmlformats.org/presentationml/2006/main">
  <p:tag name="KSO_WM_BEAUTIFY_FLAG" val=""/>
</p:tagLst>
</file>

<file path=ppt/tags/tag1955.xml><?xml version="1.0" encoding="utf-8"?>
<p:tagLst xmlns:p="http://schemas.openxmlformats.org/presentationml/2006/main">
  <p:tag name="KSO_WM_BEAUTIFY_FLAG" val=""/>
</p:tagLst>
</file>

<file path=ppt/tags/tag1956.xml><?xml version="1.0" encoding="utf-8"?>
<p:tagLst xmlns:p="http://schemas.openxmlformats.org/presentationml/2006/main">
  <p:tag name="KSO_WM_BEAUTIFY_FLAG" val=""/>
</p:tagLst>
</file>

<file path=ppt/tags/tag1957.xml><?xml version="1.0" encoding="utf-8"?>
<p:tagLst xmlns:p="http://schemas.openxmlformats.org/presentationml/2006/main">
  <p:tag name="KSO_WM_BEAUTIFY_FLAG" val=""/>
</p:tagLst>
</file>

<file path=ppt/tags/tag1958.xml><?xml version="1.0" encoding="utf-8"?>
<p:tagLst xmlns:p="http://schemas.openxmlformats.org/presentationml/2006/main">
  <p:tag name="KSO_WM_BEAUTIFY_FLAG" val=""/>
</p:tagLst>
</file>

<file path=ppt/tags/tag1959.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60.xml><?xml version="1.0" encoding="utf-8"?>
<p:tagLst xmlns:p="http://schemas.openxmlformats.org/presentationml/2006/main">
  <p:tag name="KSO_WM_BEAUTIFY_FLAG" val=""/>
</p:tagLst>
</file>

<file path=ppt/tags/tag1961.xml><?xml version="1.0" encoding="utf-8"?>
<p:tagLst xmlns:p="http://schemas.openxmlformats.org/presentationml/2006/main">
  <p:tag name="KSO_WM_BEAUTIFY_FLAG" val=""/>
</p:tagLst>
</file>

<file path=ppt/tags/tag1962.xml><?xml version="1.0" encoding="utf-8"?>
<p:tagLst xmlns:p="http://schemas.openxmlformats.org/presentationml/2006/main">
  <p:tag name="KSO_WM_BEAUTIFY_FLAG" val=""/>
</p:tagLst>
</file>

<file path=ppt/tags/tag1963.xml><?xml version="1.0" encoding="utf-8"?>
<p:tagLst xmlns:p="http://schemas.openxmlformats.org/presentationml/2006/main">
  <p:tag name="KSO_WM_BEAUTIFY_FLAG" val=""/>
</p:tagLst>
</file>

<file path=ppt/tags/tag1964.xml><?xml version="1.0" encoding="utf-8"?>
<p:tagLst xmlns:p="http://schemas.openxmlformats.org/presentationml/2006/main">
  <p:tag name="KSO_WM_BEAUTIFY_FLAG" val=""/>
</p:tagLst>
</file>

<file path=ppt/tags/tag1965.xml><?xml version="1.0" encoding="utf-8"?>
<p:tagLst xmlns:p="http://schemas.openxmlformats.org/presentationml/2006/main">
  <p:tag name="KSO_WM_BEAUTIFY_FLAG" val=""/>
</p:tagLst>
</file>

<file path=ppt/tags/tag1966.xml><?xml version="1.0" encoding="utf-8"?>
<p:tagLst xmlns:p="http://schemas.openxmlformats.org/presentationml/2006/main">
  <p:tag name="KSO_WM_BEAUTIFY_FLAG" val=""/>
</p:tagLst>
</file>

<file path=ppt/tags/tag1967.xml><?xml version="1.0" encoding="utf-8"?>
<p:tagLst xmlns:p="http://schemas.openxmlformats.org/presentationml/2006/main">
  <p:tag name="KSO_WM_BEAUTIFY_FLAG" val=""/>
</p:tagLst>
</file>

<file path=ppt/tags/tag1968.xml><?xml version="1.0" encoding="utf-8"?>
<p:tagLst xmlns:p="http://schemas.openxmlformats.org/presentationml/2006/main">
  <p:tag name="KSO_WM_BEAUTIFY_FLAG" val=""/>
</p:tagLst>
</file>

<file path=ppt/tags/tag1969.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70.xml><?xml version="1.0" encoding="utf-8"?>
<p:tagLst xmlns:p="http://schemas.openxmlformats.org/presentationml/2006/main">
  <p:tag name="KSO_WM_BEAUTIFY_FLAG" val=""/>
</p:tagLst>
</file>

<file path=ppt/tags/tag1971.xml><?xml version="1.0" encoding="utf-8"?>
<p:tagLst xmlns:p="http://schemas.openxmlformats.org/presentationml/2006/main">
  <p:tag name="KSO_WM_BEAUTIFY_FLAG" val=""/>
</p:tagLst>
</file>

<file path=ppt/tags/tag1972.xml><?xml version="1.0" encoding="utf-8"?>
<p:tagLst xmlns:p="http://schemas.openxmlformats.org/presentationml/2006/main">
  <p:tag name="KSO_WM_BEAUTIFY_FLAG" val=""/>
</p:tagLst>
</file>

<file path=ppt/tags/tag1973.xml><?xml version="1.0" encoding="utf-8"?>
<p:tagLst xmlns:p="http://schemas.openxmlformats.org/presentationml/2006/main">
  <p:tag name="KSO_WM_BEAUTIFY_FLAG" val=""/>
</p:tagLst>
</file>

<file path=ppt/tags/tag1974.xml><?xml version="1.0" encoding="utf-8"?>
<p:tagLst xmlns:p="http://schemas.openxmlformats.org/presentationml/2006/main">
  <p:tag name="KSO_WM_BEAUTIFY_FLAG" val=""/>
</p:tagLst>
</file>

<file path=ppt/tags/tag1975.xml><?xml version="1.0" encoding="utf-8"?>
<p:tagLst xmlns:p="http://schemas.openxmlformats.org/presentationml/2006/main">
  <p:tag name="KSO_WM_BEAUTIFY_FLAG" val=""/>
</p:tagLst>
</file>

<file path=ppt/tags/tag1976.xml><?xml version="1.0" encoding="utf-8"?>
<p:tagLst xmlns:p="http://schemas.openxmlformats.org/presentationml/2006/main">
  <p:tag name="KSO_WM_BEAUTIFY_FLAG" val=""/>
</p:tagLst>
</file>

<file path=ppt/tags/tag1977.xml><?xml version="1.0" encoding="utf-8"?>
<p:tagLst xmlns:p="http://schemas.openxmlformats.org/presentationml/2006/main">
  <p:tag name="KSO_WM_BEAUTIFY_FLAG" val=""/>
</p:tagLst>
</file>

<file path=ppt/tags/tag1978.xml><?xml version="1.0" encoding="utf-8"?>
<p:tagLst xmlns:p="http://schemas.openxmlformats.org/presentationml/2006/main">
  <p:tag name="KSO_WM_BEAUTIFY_FLAG" val=""/>
</p:tagLst>
</file>

<file path=ppt/tags/tag1979.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80.xml><?xml version="1.0" encoding="utf-8"?>
<p:tagLst xmlns:p="http://schemas.openxmlformats.org/presentationml/2006/main">
  <p:tag name="KSO_WM_BEAUTIFY_FLAG" val=""/>
</p:tagLst>
</file>

<file path=ppt/tags/tag1981.xml><?xml version="1.0" encoding="utf-8"?>
<p:tagLst xmlns:p="http://schemas.openxmlformats.org/presentationml/2006/main">
  <p:tag name="KSO_WM_BEAUTIFY_FLAG" val=""/>
</p:tagLst>
</file>

<file path=ppt/tags/tag1982.xml><?xml version="1.0" encoding="utf-8"?>
<p:tagLst xmlns:p="http://schemas.openxmlformats.org/presentationml/2006/main">
  <p:tag name="KSO_WM_BEAUTIFY_FLAG" val=""/>
</p:tagLst>
</file>

<file path=ppt/tags/tag1983.xml><?xml version="1.0" encoding="utf-8"?>
<p:tagLst xmlns:p="http://schemas.openxmlformats.org/presentationml/2006/main">
  <p:tag name="KSO_WM_BEAUTIFY_FLAG" val=""/>
</p:tagLst>
</file>

<file path=ppt/tags/tag1984.xml><?xml version="1.0" encoding="utf-8"?>
<p:tagLst xmlns:p="http://schemas.openxmlformats.org/presentationml/2006/main">
  <p:tag name="KSO_WM_BEAUTIFY_FLAG" val=""/>
</p:tagLst>
</file>

<file path=ppt/tags/tag1985.xml><?xml version="1.0" encoding="utf-8"?>
<p:tagLst xmlns:p="http://schemas.openxmlformats.org/presentationml/2006/main">
  <p:tag name="KSO_WM_BEAUTIFY_FLAG" val=""/>
</p:tagLst>
</file>

<file path=ppt/tags/tag1986.xml><?xml version="1.0" encoding="utf-8"?>
<p:tagLst xmlns:p="http://schemas.openxmlformats.org/presentationml/2006/main">
  <p:tag name="KSO_WM_BEAUTIFY_FLAG" val=""/>
</p:tagLst>
</file>

<file path=ppt/tags/tag1987.xml><?xml version="1.0" encoding="utf-8"?>
<p:tagLst xmlns:p="http://schemas.openxmlformats.org/presentationml/2006/main">
  <p:tag name="KSO_WM_BEAUTIFY_FLAG" val=""/>
</p:tagLst>
</file>

<file path=ppt/tags/tag1988.xml><?xml version="1.0" encoding="utf-8"?>
<p:tagLst xmlns:p="http://schemas.openxmlformats.org/presentationml/2006/main">
  <p:tag name="KSO_WM_BEAUTIFY_FLAG" val=""/>
</p:tagLst>
</file>

<file path=ppt/tags/tag1989.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
</p:tagLst>
</file>

<file path=ppt/tags/tag1990.xml><?xml version="1.0" encoding="utf-8"?>
<p:tagLst xmlns:p="http://schemas.openxmlformats.org/presentationml/2006/main">
  <p:tag name="KSO_WM_BEAUTIFY_FLAG" val=""/>
</p:tagLst>
</file>

<file path=ppt/tags/tag1991.xml><?xml version="1.0" encoding="utf-8"?>
<p:tagLst xmlns:p="http://schemas.openxmlformats.org/presentationml/2006/main">
  <p:tag name="KSO_WM_BEAUTIFY_FLAG" val=""/>
</p:tagLst>
</file>

<file path=ppt/tags/tag1992.xml><?xml version="1.0" encoding="utf-8"?>
<p:tagLst xmlns:p="http://schemas.openxmlformats.org/presentationml/2006/main">
  <p:tag name="KSO_WM_BEAUTIFY_FLAG" val=""/>
</p:tagLst>
</file>

<file path=ppt/tags/tag1993.xml><?xml version="1.0" encoding="utf-8"?>
<p:tagLst xmlns:p="http://schemas.openxmlformats.org/presentationml/2006/main">
  <p:tag name="KSO_WM_BEAUTIFY_FLAG" val=""/>
</p:tagLst>
</file>

<file path=ppt/tags/tag1994.xml><?xml version="1.0" encoding="utf-8"?>
<p:tagLst xmlns:p="http://schemas.openxmlformats.org/presentationml/2006/main">
  <p:tag name="KSO_WM_BEAUTIFY_FLAG" val=""/>
</p:tagLst>
</file>

<file path=ppt/tags/tag1995.xml><?xml version="1.0" encoding="utf-8"?>
<p:tagLst xmlns:p="http://schemas.openxmlformats.org/presentationml/2006/main">
  <p:tag name="KSO_WM_BEAUTIFY_FLAG" val=""/>
</p:tagLst>
</file>

<file path=ppt/tags/tag1996.xml><?xml version="1.0" encoding="utf-8"?>
<p:tagLst xmlns:p="http://schemas.openxmlformats.org/presentationml/2006/main">
  <p:tag name="KSO_WM_BEAUTIFY_FLAG" val=""/>
</p:tagLst>
</file>

<file path=ppt/tags/tag1997.xml><?xml version="1.0" encoding="utf-8"?>
<p:tagLst xmlns:p="http://schemas.openxmlformats.org/presentationml/2006/main">
  <p:tag name="KSO_WM_BEAUTIFY_FLAG" val=""/>
</p:tagLst>
</file>

<file path=ppt/tags/tag1998.xml><?xml version="1.0" encoding="utf-8"?>
<p:tagLst xmlns:p="http://schemas.openxmlformats.org/presentationml/2006/main">
  <p:tag name="KSO_WM_BEAUTIFY_FLAG" val=""/>
</p:tagLst>
</file>

<file path=ppt/tags/tag1999.xml><?xml version="1.0" encoding="utf-8"?>
<p:tagLst xmlns:p="http://schemas.openxmlformats.org/presentationml/2006/main">
  <p:tag name="KSO_WM_BEAUTIFY_FLAG" val=""/>
</p:tagLst>
</file>

<file path=ppt/tags/tag2.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BEAUTIFY_FLAG" val=""/>
</p:tagLst>
</file>

<file path=ppt/tags/tag2000.xml><?xml version="1.0" encoding="utf-8"?>
<p:tagLst xmlns:p="http://schemas.openxmlformats.org/presentationml/2006/main">
  <p:tag name="KSO_WM_BEAUTIFY_FLAG" val=""/>
</p:tagLst>
</file>

<file path=ppt/tags/tag2001.xml><?xml version="1.0" encoding="utf-8"?>
<p:tagLst xmlns:p="http://schemas.openxmlformats.org/presentationml/2006/main">
  <p:tag name="KSO_WM_BEAUTIFY_FLAG" val=""/>
</p:tagLst>
</file>

<file path=ppt/tags/tag2002.xml><?xml version="1.0" encoding="utf-8"?>
<p:tagLst xmlns:p="http://schemas.openxmlformats.org/presentationml/2006/main">
  <p:tag name="KSO_WM_BEAUTIFY_FLAG" val=""/>
</p:tagLst>
</file>

<file path=ppt/tags/tag2003.xml><?xml version="1.0" encoding="utf-8"?>
<p:tagLst xmlns:p="http://schemas.openxmlformats.org/presentationml/2006/main">
  <p:tag name="KSO_WM_BEAUTIFY_FLAG" val=""/>
</p:tagLst>
</file>

<file path=ppt/tags/tag2004.xml><?xml version="1.0" encoding="utf-8"?>
<p:tagLst xmlns:p="http://schemas.openxmlformats.org/presentationml/2006/main">
  <p:tag name="KSO_WM_BEAUTIFY_FLAG" val=""/>
</p:tagLst>
</file>

<file path=ppt/tags/tag2005.xml><?xml version="1.0" encoding="utf-8"?>
<p:tagLst xmlns:p="http://schemas.openxmlformats.org/presentationml/2006/main">
  <p:tag name="KSO_WM_BEAUTIFY_FLAG" val=""/>
</p:tagLst>
</file>

<file path=ppt/tags/tag2006.xml><?xml version="1.0" encoding="utf-8"?>
<p:tagLst xmlns:p="http://schemas.openxmlformats.org/presentationml/2006/main">
  <p:tag name="KSO_WM_BEAUTIFY_FLAG" val=""/>
</p:tagLst>
</file>

<file path=ppt/tags/tag2007.xml><?xml version="1.0" encoding="utf-8"?>
<p:tagLst xmlns:p="http://schemas.openxmlformats.org/presentationml/2006/main">
  <p:tag name="KSO_WM_BEAUTIFY_FLAG" val=""/>
</p:tagLst>
</file>

<file path=ppt/tags/tag2008.xml><?xml version="1.0" encoding="utf-8"?>
<p:tagLst xmlns:p="http://schemas.openxmlformats.org/presentationml/2006/main">
  <p:tag name="KSO_WM_BEAUTIFY_FLAG" val=""/>
</p:tagLst>
</file>

<file path=ppt/tags/tag2009.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10.xml><?xml version="1.0" encoding="utf-8"?>
<p:tagLst xmlns:p="http://schemas.openxmlformats.org/presentationml/2006/main">
  <p:tag name="KSO_WM_BEAUTIFY_FLAG" val=""/>
</p:tagLst>
</file>

<file path=ppt/tags/tag2011.xml><?xml version="1.0" encoding="utf-8"?>
<p:tagLst xmlns:p="http://schemas.openxmlformats.org/presentationml/2006/main">
  <p:tag name="KSO_WM_BEAUTIFY_FLAG" val=""/>
</p:tagLst>
</file>

<file path=ppt/tags/tag2012.xml><?xml version="1.0" encoding="utf-8"?>
<p:tagLst xmlns:p="http://schemas.openxmlformats.org/presentationml/2006/main">
  <p:tag name="KSO_WM_BEAUTIFY_FLAG" val=""/>
</p:tagLst>
</file>

<file path=ppt/tags/tag2013.xml><?xml version="1.0" encoding="utf-8"?>
<p:tagLst xmlns:p="http://schemas.openxmlformats.org/presentationml/2006/main">
  <p:tag name="KSO_WM_BEAUTIFY_FLAG" val=""/>
</p:tagLst>
</file>

<file path=ppt/tags/tag2014.xml><?xml version="1.0" encoding="utf-8"?>
<p:tagLst xmlns:p="http://schemas.openxmlformats.org/presentationml/2006/main">
  <p:tag name="KSO_WM_BEAUTIFY_FLAG" val=""/>
</p:tagLst>
</file>

<file path=ppt/tags/tag2015.xml><?xml version="1.0" encoding="utf-8"?>
<p:tagLst xmlns:p="http://schemas.openxmlformats.org/presentationml/2006/main">
  <p:tag name="KSO_WM_BEAUTIFY_FLAG" val=""/>
</p:tagLst>
</file>

<file path=ppt/tags/tag2016.xml><?xml version="1.0" encoding="utf-8"?>
<p:tagLst xmlns:p="http://schemas.openxmlformats.org/presentationml/2006/main">
  <p:tag name="KSO_WM_BEAUTIFY_FLAG" val=""/>
</p:tagLst>
</file>

<file path=ppt/tags/tag2017.xml><?xml version="1.0" encoding="utf-8"?>
<p:tagLst xmlns:p="http://schemas.openxmlformats.org/presentationml/2006/main">
  <p:tag name="KSO_WM_BEAUTIFY_FLAG" val=""/>
</p:tagLst>
</file>

<file path=ppt/tags/tag2018.xml><?xml version="1.0" encoding="utf-8"?>
<p:tagLst xmlns:p="http://schemas.openxmlformats.org/presentationml/2006/main">
  <p:tag name="KSO_WM_BEAUTIFY_FLAG" val=""/>
</p:tagLst>
</file>

<file path=ppt/tags/tag2019.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20.xml><?xml version="1.0" encoding="utf-8"?>
<p:tagLst xmlns:p="http://schemas.openxmlformats.org/presentationml/2006/main">
  <p:tag name="KSO_WM_BEAUTIFY_FLAG" val=""/>
</p:tagLst>
</file>

<file path=ppt/tags/tag2021.xml><?xml version="1.0" encoding="utf-8"?>
<p:tagLst xmlns:p="http://schemas.openxmlformats.org/presentationml/2006/main">
  <p:tag name="KSO_WM_BEAUTIFY_FLAG" val=""/>
</p:tagLst>
</file>

<file path=ppt/tags/tag2022.xml><?xml version="1.0" encoding="utf-8"?>
<p:tagLst xmlns:p="http://schemas.openxmlformats.org/presentationml/2006/main">
  <p:tag name="KSO_WM_BEAUTIFY_FLAG" val=""/>
</p:tagLst>
</file>

<file path=ppt/tags/tag2023.xml><?xml version="1.0" encoding="utf-8"?>
<p:tagLst xmlns:p="http://schemas.openxmlformats.org/presentationml/2006/main">
  <p:tag name="KSO_WM_BEAUTIFY_FLAG" val=""/>
</p:tagLst>
</file>

<file path=ppt/tags/tag2024.xml><?xml version="1.0" encoding="utf-8"?>
<p:tagLst xmlns:p="http://schemas.openxmlformats.org/presentationml/2006/main">
  <p:tag name="KSO_WM_BEAUTIFY_FLAG" val=""/>
</p:tagLst>
</file>

<file path=ppt/tags/tag2025.xml><?xml version="1.0" encoding="utf-8"?>
<p:tagLst xmlns:p="http://schemas.openxmlformats.org/presentationml/2006/main">
  <p:tag name="KSO_WM_BEAUTIFY_FLAG" val=""/>
</p:tagLst>
</file>

<file path=ppt/tags/tag2026.xml><?xml version="1.0" encoding="utf-8"?>
<p:tagLst xmlns:p="http://schemas.openxmlformats.org/presentationml/2006/main">
  <p:tag name="KSO_WM_BEAUTIFY_FLAG" val=""/>
</p:tagLst>
</file>

<file path=ppt/tags/tag2027.xml><?xml version="1.0" encoding="utf-8"?>
<p:tagLst xmlns:p="http://schemas.openxmlformats.org/presentationml/2006/main">
  <p:tag name="KSO_WM_BEAUTIFY_FLAG" val=""/>
</p:tagLst>
</file>

<file path=ppt/tags/tag2028.xml><?xml version="1.0" encoding="utf-8"?>
<p:tagLst xmlns:p="http://schemas.openxmlformats.org/presentationml/2006/main">
  <p:tag name="KSO_WM_BEAUTIFY_FLAG" val=""/>
</p:tagLst>
</file>

<file path=ppt/tags/tag2029.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30.xml><?xml version="1.0" encoding="utf-8"?>
<p:tagLst xmlns:p="http://schemas.openxmlformats.org/presentationml/2006/main">
  <p:tag name="KSO_WM_BEAUTIFY_FLAG" val=""/>
</p:tagLst>
</file>

<file path=ppt/tags/tag2031.xml><?xml version="1.0" encoding="utf-8"?>
<p:tagLst xmlns:p="http://schemas.openxmlformats.org/presentationml/2006/main">
  <p:tag name="KSO_WM_BEAUTIFY_FLAG" val=""/>
</p:tagLst>
</file>

<file path=ppt/tags/tag2032.xml><?xml version="1.0" encoding="utf-8"?>
<p:tagLst xmlns:p="http://schemas.openxmlformats.org/presentationml/2006/main">
  <p:tag name="KSO_WM_BEAUTIFY_FLAG" val=""/>
</p:tagLst>
</file>

<file path=ppt/tags/tag2033.xml><?xml version="1.0" encoding="utf-8"?>
<p:tagLst xmlns:p="http://schemas.openxmlformats.org/presentationml/2006/main">
  <p:tag name="KSO_WM_BEAUTIFY_FLAG" val=""/>
</p:tagLst>
</file>

<file path=ppt/tags/tag2034.xml><?xml version="1.0" encoding="utf-8"?>
<p:tagLst xmlns:p="http://schemas.openxmlformats.org/presentationml/2006/main">
  <p:tag name="KSO_WM_BEAUTIFY_FLAG" val=""/>
</p:tagLst>
</file>

<file path=ppt/tags/tag2035.xml><?xml version="1.0" encoding="utf-8"?>
<p:tagLst xmlns:p="http://schemas.openxmlformats.org/presentationml/2006/main">
  <p:tag name="KSO_WM_BEAUTIFY_FLAG" val=""/>
</p:tagLst>
</file>

<file path=ppt/tags/tag2036.xml><?xml version="1.0" encoding="utf-8"?>
<p:tagLst xmlns:p="http://schemas.openxmlformats.org/presentationml/2006/main">
  <p:tag name="KSO_WM_BEAUTIFY_FLAG" val=""/>
</p:tagLst>
</file>

<file path=ppt/tags/tag2037.xml><?xml version="1.0" encoding="utf-8"?>
<p:tagLst xmlns:p="http://schemas.openxmlformats.org/presentationml/2006/main">
  <p:tag name="KSO_WM_BEAUTIFY_FLAG" val=""/>
</p:tagLst>
</file>

<file path=ppt/tags/tag2038.xml><?xml version="1.0" encoding="utf-8"?>
<p:tagLst xmlns:p="http://schemas.openxmlformats.org/presentationml/2006/main">
  <p:tag name="KSO_WM_BEAUTIFY_FLAG" val=""/>
</p:tagLst>
</file>

<file path=ppt/tags/tag2039.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40.xml><?xml version="1.0" encoding="utf-8"?>
<p:tagLst xmlns:p="http://schemas.openxmlformats.org/presentationml/2006/main">
  <p:tag name="KSO_WM_BEAUTIFY_FLAG" val=""/>
</p:tagLst>
</file>

<file path=ppt/tags/tag2041.xml><?xml version="1.0" encoding="utf-8"?>
<p:tagLst xmlns:p="http://schemas.openxmlformats.org/presentationml/2006/main">
  <p:tag name="KSO_WM_BEAUTIFY_FLAG" val=""/>
</p:tagLst>
</file>

<file path=ppt/tags/tag2042.xml><?xml version="1.0" encoding="utf-8"?>
<p:tagLst xmlns:p="http://schemas.openxmlformats.org/presentationml/2006/main">
  <p:tag name="KSO_WM_BEAUTIFY_FLAG" val=""/>
</p:tagLst>
</file>

<file path=ppt/tags/tag2043.xml><?xml version="1.0" encoding="utf-8"?>
<p:tagLst xmlns:p="http://schemas.openxmlformats.org/presentationml/2006/main">
  <p:tag name="KSO_WM_BEAUTIFY_FLAG" val=""/>
</p:tagLst>
</file>

<file path=ppt/tags/tag2044.xml><?xml version="1.0" encoding="utf-8"?>
<p:tagLst xmlns:p="http://schemas.openxmlformats.org/presentationml/2006/main">
  <p:tag name="KSO_WM_BEAUTIFY_FLAG" val=""/>
</p:tagLst>
</file>

<file path=ppt/tags/tag2045.xml><?xml version="1.0" encoding="utf-8"?>
<p:tagLst xmlns:p="http://schemas.openxmlformats.org/presentationml/2006/main">
  <p:tag name="KSO_WM_BEAUTIFY_FLAG" val=""/>
</p:tagLst>
</file>

<file path=ppt/tags/tag2046.xml><?xml version="1.0" encoding="utf-8"?>
<p:tagLst xmlns:p="http://schemas.openxmlformats.org/presentationml/2006/main">
  <p:tag name="KSO_WM_BEAUTIFY_FLAG" val=""/>
</p:tagLst>
</file>

<file path=ppt/tags/tag2047.xml><?xml version="1.0" encoding="utf-8"?>
<p:tagLst xmlns:p="http://schemas.openxmlformats.org/presentationml/2006/main">
  <p:tag name="KSO_WM_BEAUTIFY_FLAG" val=""/>
</p:tagLst>
</file>

<file path=ppt/tags/tag2048.xml><?xml version="1.0" encoding="utf-8"?>
<p:tagLst xmlns:p="http://schemas.openxmlformats.org/presentationml/2006/main">
  <p:tag name="KSO_WM_BEAUTIFY_FLAG" val=""/>
</p:tagLst>
</file>

<file path=ppt/tags/tag2049.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50.xml><?xml version="1.0" encoding="utf-8"?>
<p:tagLst xmlns:p="http://schemas.openxmlformats.org/presentationml/2006/main">
  <p:tag name="KSO_WM_BEAUTIFY_FLAG" val=""/>
</p:tagLst>
</file>

<file path=ppt/tags/tag2051.xml><?xml version="1.0" encoding="utf-8"?>
<p:tagLst xmlns:p="http://schemas.openxmlformats.org/presentationml/2006/main">
  <p:tag name="KSO_WM_BEAUTIFY_FLAG" val=""/>
</p:tagLst>
</file>

<file path=ppt/tags/tag2052.xml><?xml version="1.0" encoding="utf-8"?>
<p:tagLst xmlns:p="http://schemas.openxmlformats.org/presentationml/2006/main">
  <p:tag name="KSO_WM_BEAUTIFY_FLAG" val=""/>
</p:tagLst>
</file>

<file path=ppt/tags/tag2053.xml><?xml version="1.0" encoding="utf-8"?>
<p:tagLst xmlns:p="http://schemas.openxmlformats.org/presentationml/2006/main">
  <p:tag name="KSO_WM_BEAUTIFY_FLAG" val=""/>
</p:tagLst>
</file>

<file path=ppt/tags/tag2054.xml><?xml version="1.0" encoding="utf-8"?>
<p:tagLst xmlns:p="http://schemas.openxmlformats.org/presentationml/2006/main">
  <p:tag name="KSO_WM_BEAUTIFY_FLAG" val=""/>
</p:tagLst>
</file>

<file path=ppt/tags/tag2055.xml><?xml version="1.0" encoding="utf-8"?>
<p:tagLst xmlns:p="http://schemas.openxmlformats.org/presentationml/2006/main">
  <p:tag name="KSO_WM_BEAUTIFY_FLAG" val=""/>
</p:tagLst>
</file>

<file path=ppt/tags/tag2056.xml><?xml version="1.0" encoding="utf-8"?>
<p:tagLst xmlns:p="http://schemas.openxmlformats.org/presentationml/2006/main">
  <p:tag name="KSO_WM_BEAUTIFY_FLAG" val=""/>
</p:tagLst>
</file>

<file path=ppt/tags/tag2057.xml><?xml version="1.0" encoding="utf-8"?>
<p:tagLst xmlns:p="http://schemas.openxmlformats.org/presentationml/2006/main">
  <p:tag name="KSO_WM_BEAUTIFY_FLAG" val=""/>
</p:tagLst>
</file>

<file path=ppt/tags/tag2058.xml><?xml version="1.0" encoding="utf-8"?>
<p:tagLst xmlns:p="http://schemas.openxmlformats.org/presentationml/2006/main">
  <p:tag name="KSO_WM_BEAUTIFY_FLAG" val=""/>
</p:tagLst>
</file>

<file path=ppt/tags/tag2059.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60.xml><?xml version="1.0" encoding="utf-8"?>
<p:tagLst xmlns:p="http://schemas.openxmlformats.org/presentationml/2006/main">
  <p:tag name="KSO_WM_BEAUTIFY_FLAG" val=""/>
</p:tagLst>
</file>

<file path=ppt/tags/tag2061.xml><?xml version="1.0" encoding="utf-8"?>
<p:tagLst xmlns:p="http://schemas.openxmlformats.org/presentationml/2006/main">
  <p:tag name="KSO_WM_BEAUTIFY_FLAG" val=""/>
</p:tagLst>
</file>

<file path=ppt/tags/tag2062.xml><?xml version="1.0" encoding="utf-8"?>
<p:tagLst xmlns:p="http://schemas.openxmlformats.org/presentationml/2006/main">
  <p:tag name="KSO_WM_BEAUTIFY_FLAG" val=""/>
</p:tagLst>
</file>

<file path=ppt/tags/tag2063.xml><?xml version="1.0" encoding="utf-8"?>
<p:tagLst xmlns:p="http://schemas.openxmlformats.org/presentationml/2006/main">
  <p:tag name="KSO_WM_BEAUTIFY_FLAG" val=""/>
</p:tagLst>
</file>

<file path=ppt/tags/tag2064.xml><?xml version="1.0" encoding="utf-8"?>
<p:tagLst xmlns:p="http://schemas.openxmlformats.org/presentationml/2006/main">
  <p:tag name="KSO_WM_BEAUTIFY_FLAG" val=""/>
</p:tagLst>
</file>

<file path=ppt/tags/tag2065.xml><?xml version="1.0" encoding="utf-8"?>
<p:tagLst xmlns:p="http://schemas.openxmlformats.org/presentationml/2006/main">
  <p:tag name="KSO_WM_BEAUTIFY_FLAG" val=""/>
</p:tagLst>
</file>

<file path=ppt/tags/tag2066.xml><?xml version="1.0" encoding="utf-8"?>
<p:tagLst xmlns:p="http://schemas.openxmlformats.org/presentationml/2006/main">
  <p:tag name="KSO_WM_BEAUTIFY_FLAG" val=""/>
</p:tagLst>
</file>

<file path=ppt/tags/tag2067.xml><?xml version="1.0" encoding="utf-8"?>
<p:tagLst xmlns:p="http://schemas.openxmlformats.org/presentationml/2006/main">
  <p:tag name="KSO_WM_BEAUTIFY_FLAG" val=""/>
</p:tagLst>
</file>

<file path=ppt/tags/tag2068.xml><?xml version="1.0" encoding="utf-8"?>
<p:tagLst xmlns:p="http://schemas.openxmlformats.org/presentationml/2006/main">
  <p:tag name="KSO_WM_BEAUTIFY_FLAG" val=""/>
</p:tagLst>
</file>

<file path=ppt/tags/tag2069.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70.xml><?xml version="1.0" encoding="utf-8"?>
<p:tagLst xmlns:p="http://schemas.openxmlformats.org/presentationml/2006/main">
  <p:tag name="KSO_WM_BEAUTIFY_FLAG" val=""/>
</p:tagLst>
</file>

<file path=ppt/tags/tag2071.xml><?xml version="1.0" encoding="utf-8"?>
<p:tagLst xmlns:p="http://schemas.openxmlformats.org/presentationml/2006/main">
  <p:tag name="KSO_WM_BEAUTIFY_FLAG" val=""/>
</p:tagLst>
</file>

<file path=ppt/tags/tag2072.xml><?xml version="1.0" encoding="utf-8"?>
<p:tagLst xmlns:p="http://schemas.openxmlformats.org/presentationml/2006/main">
  <p:tag name="KSO_WM_BEAUTIFY_FLAG" val=""/>
</p:tagLst>
</file>

<file path=ppt/tags/tag2073.xml><?xml version="1.0" encoding="utf-8"?>
<p:tagLst xmlns:p="http://schemas.openxmlformats.org/presentationml/2006/main">
  <p:tag name="KSO_WM_BEAUTIFY_FLAG" val=""/>
</p:tagLst>
</file>

<file path=ppt/tags/tag2074.xml><?xml version="1.0" encoding="utf-8"?>
<p:tagLst xmlns:p="http://schemas.openxmlformats.org/presentationml/2006/main">
  <p:tag name="KSO_WM_BEAUTIFY_FLAG" val=""/>
</p:tagLst>
</file>

<file path=ppt/tags/tag2075.xml><?xml version="1.0" encoding="utf-8"?>
<p:tagLst xmlns:p="http://schemas.openxmlformats.org/presentationml/2006/main">
  <p:tag name="KSO_WM_BEAUTIFY_FLAG" val=""/>
</p:tagLst>
</file>

<file path=ppt/tags/tag2076.xml><?xml version="1.0" encoding="utf-8"?>
<p:tagLst xmlns:p="http://schemas.openxmlformats.org/presentationml/2006/main">
  <p:tag name="KSO_WM_BEAUTIFY_FLAG" val=""/>
</p:tagLst>
</file>

<file path=ppt/tags/tag2077.xml><?xml version="1.0" encoding="utf-8"?>
<p:tagLst xmlns:p="http://schemas.openxmlformats.org/presentationml/2006/main">
  <p:tag name="KSO_WM_BEAUTIFY_FLAG" val=""/>
</p:tagLst>
</file>

<file path=ppt/tags/tag2078.xml><?xml version="1.0" encoding="utf-8"?>
<p:tagLst xmlns:p="http://schemas.openxmlformats.org/presentationml/2006/main">
  <p:tag name="KSO_WM_BEAUTIFY_FLAG" val=""/>
</p:tagLst>
</file>

<file path=ppt/tags/tag2079.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
</p:tagLst>
</file>

<file path=ppt/tags/tag2080.xml><?xml version="1.0" encoding="utf-8"?>
<p:tagLst xmlns:p="http://schemas.openxmlformats.org/presentationml/2006/main">
  <p:tag name="KSO_WM_BEAUTIFY_FLAG" val=""/>
</p:tagLst>
</file>

<file path=ppt/tags/tag2081.xml><?xml version="1.0" encoding="utf-8"?>
<p:tagLst xmlns:p="http://schemas.openxmlformats.org/presentationml/2006/main">
  <p:tag name="KSO_WM_BEAUTIFY_FLAG" val=""/>
</p:tagLst>
</file>

<file path=ppt/tags/tag2082.xml><?xml version="1.0" encoding="utf-8"?>
<p:tagLst xmlns:p="http://schemas.openxmlformats.org/presentationml/2006/main">
  <p:tag name="KSO_WM_BEAUTIFY_FLAG" val=""/>
</p:tagLst>
</file>

<file path=ppt/tags/tag2083.xml><?xml version="1.0" encoding="utf-8"?>
<p:tagLst xmlns:p="http://schemas.openxmlformats.org/presentationml/2006/main">
  <p:tag name="KSO_WM_BEAUTIFY_FLAG" val=""/>
</p:tagLst>
</file>

<file path=ppt/tags/tag2084.xml><?xml version="1.0" encoding="utf-8"?>
<p:tagLst xmlns:p="http://schemas.openxmlformats.org/presentationml/2006/main">
  <p:tag name="KSO_WM_BEAUTIFY_FLAG" val=""/>
</p:tagLst>
</file>

<file path=ppt/tags/tag2085.xml><?xml version="1.0" encoding="utf-8"?>
<p:tagLst xmlns:p="http://schemas.openxmlformats.org/presentationml/2006/main">
  <p:tag name="KSO_WM_BEAUTIFY_FLAG" val=""/>
</p:tagLst>
</file>

<file path=ppt/tags/tag2086.xml><?xml version="1.0" encoding="utf-8"?>
<p:tagLst xmlns:p="http://schemas.openxmlformats.org/presentationml/2006/main">
  <p:tag name="KSO_WM_BEAUTIFY_FLAG" val=""/>
</p:tagLst>
</file>

<file path=ppt/tags/tag2087.xml><?xml version="1.0" encoding="utf-8"?>
<p:tagLst xmlns:p="http://schemas.openxmlformats.org/presentationml/2006/main">
  <p:tag name="KSO_WM_BEAUTIFY_FLAG" val=""/>
</p:tagLst>
</file>

<file path=ppt/tags/tag2088.xml><?xml version="1.0" encoding="utf-8"?>
<p:tagLst xmlns:p="http://schemas.openxmlformats.org/presentationml/2006/main">
  <p:tag name="KSO_WM_BEAUTIFY_FLAG" val=""/>
</p:tagLst>
</file>

<file path=ppt/tags/tag2089.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090.xml><?xml version="1.0" encoding="utf-8"?>
<p:tagLst xmlns:p="http://schemas.openxmlformats.org/presentationml/2006/main">
  <p:tag name="KSO_WM_BEAUTIFY_FLAG" val=""/>
</p:tagLst>
</file>

<file path=ppt/tags/tag2091.xml><?xml version="1.0" encoding="utf-8"?>
<p:tagLst xmlns:p="http://schemas.openxmlformats.org/presentationml/2006/main">
  <p:tag name="KSO_WM_BEAUTIFY_FLAG" val=""/>
</p:tagLst>
</file>

<file path=ppt/tags/tag2092.xml><?xml version="1.0" encoding="utf-8"?>
<p:tagLst xmlns:p="http://schemas.openxmlformats.org/presentationml/2006/main">
  <p:tag name="KSO_WM_BEAUTIFY_FLAG" val=""/>
</p:tagLst>
</file>

<file path=ppt/tags/tag2093.xml><?xml version="1.0" encoding="utf-8"?>
<p:tagLst xmlns:p="http://schemas.openxmlformats.org/presentationml/2006/main">
  <p:tag name="KSO_WM_BEAUTIFY_FLAG" val=""/>
</p:tagLst>
</file>

<file path=ppt/tags/tag2094.xml><?xml version="1.0" encoding="utf-8"?>
<p:tagLst xmlns:p="http://schemas.openxmlformats.org/presentationml/2006/main">
  <p:tag name="KSO_WM_BEAUTIFY_FLAG" val=""/>
</p:tagLst>
</file>

<file path=ppt/tags/tag2095.xml><?xml version="1.0" encoding="utf-8"?>
<p:tagLst xmlns:p="http://schemas.openxmlformats.org/presentationml/2006/main">
  <p:tag name="KSO_WM_BEAUTIFY_FLAG" val=""/>
</p:tagLst>
</file>

<file path=ppt/tags/tag2096.xml><?xml version="1.0" encoding="utf-8"?>
<p:tagLst xmlns:p="http://schemas.openxmlformats.org/presentationml/2006/main">
  <p:tag name="KSO_WM_BEAUTIFY_FLAG" val=""/>
</p:tagLst>
</file>

<file path=ppt/tags/tag2097.xml><?xml version="1.0" encoding="utf-8"?>
<p:tagLst xmlns:p="http://schemas.openxmlformats.org/presentationml/2006/main">
  <p:tag name="KSO_WM_BEAUTIFY_FLAG" val=""/>
</p:tagLst>
</file>

<file path=ppt/tags/tag2098.xml><?xml version="1.0" encoding="utf-8"?>
<p:tagLst xmlns:p="http://schemas.openxmlformats.org/presentationml/2006/main">
  <p:tag name="KSO_WM_BEAUTIFY_FLAG" val=""/>
</p:tagLst>
</file>

<file path=ppt/tags/tag2099.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BEAUTIFY_FLAG" val=""/>
</p:tagLst>
</file>

<file path=ppt/tags/tag2100.xml><?xml version="1.0" encoding="utf-8"?>
<p:tagLst xmlns:p="http://schemas.openxmlformats.org/presentationml/2006/main">
  <p:tag name="KSO_WM_BEAUTIFY_FLAG" val=""/>
</p:tagLst>
</file>

<file path=ppt/tags/tag2101.xml><?xml version="1.0" encoding="utf-8"?>
<p:tagLst xmlns:p="http://schemas.openxmlformats.org/presentationml/2006/main">
  <p:tag name="KSO_WM_BEAUTIFY_FLAG" val=""/>
</p:tagLst>
</file>

<file path=ppt/tags/tag2102.xml><?xml version="1.0" encoding="utf-8"?>
<p:tagLst xmlns:p="http://schemas.openxmlformats.org/presentationml/2006/main">
  <p:tag name="KSO_WM_BEAUTIFY_FLAG" val=""/>
</p:tagLst>
</file>

<file path=ppt/tags/tag2103.xml><?xml version="1.0" encoding="utf-8"?>
<p:tagLst xmlns:p="http://schemas.openxmlformats.org/presentationml/2006/main">
  <p:tag name="KSO_WM_BEAUTIFY_FLAG" val=""/>
</p:tagLst>
</file>

<file path=ppt/tags/tag2104.xml><?xml version="1.0" encoding="utf-8"?>
<p:tagLst xmlns:p="http://schemas.openxmlformats.org/presentationml/2006/main">
  <p:tag name="KSO_WM_BEAUTIFY_FLAG" val=""/>
</p:tagLst>
</file>

<file path=ppt/tags/tag2105.xml><?xml version="1.0" encoding="utf-8"?>
<p:tagLst xmlns:p="http://schemas.openxmlformats.org/presentationml/2006/main">
  <p:tag name="KSO_WM_BEAUTIFY_FLAG" val=""/>
</p:tagLst>
</file>

<file path=ppt/tags/tag2106.xml><?xml version="1.0" encoding="utf-8"?>
<p:tagLst xmlns:p="http://schemas.openxmlformats.org/presentationml/2006/main">
  <p:tag name="KSO_WM_BEAUTIFY_FLAG" val=""/>
</p:tagLst>
</file>

<file path=ppt/tags/tag2107.xml><?xml version="1.0" encoding="utf-8"?>
<p:tagLst xmlns:p="http://schemas.openxmlformats.org/presentationml/2006/main">
  <p:tag name="KSO_WM_BEAUTIFY_FLAG" val=""/>
</p:tagLst>
</file>

<file path=ppt/tags/tag2108.xml><?xml version="1.0" encoding="utf-8"?>
<p:tagLst xmlns:p="http://schemas.openxmlformats.org/presentationml/2006/main">
  <p:tag name="KSO_WM_BEAUTIFY_FLAG" val=""/>
</p:tagLst>
</file>

<file path=ppt/tags/tag2109.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10.xml><?xml version="1.0" encoding="utf-8"?>
<p:tagLst xmlns:p="http://schemas.openxmlformats.org/presentationml/2006/main">
  <p:tag name="KSO_WM_BEAUTIFY_FLAG" val=""/>
</p:tagLst>
</file>

<file path=ppt/tags/tag2111.xml><?xml version="1.0" encoding="utf-8"?>
<p:tagLst xmlns:p="http://schemas.openxmlformats.org/presentationml/2006/main">
  <p:tag name="KSO_WM_BEAUTIFY_FLAG" val=""/>
</p:tagLst>
</file>

<file path=ppt/tags/tag2112.xml><?xml version="1.0" encoding="utf-8"?>
<p:tagLst xmlns:p="http://schemas.openxmlformats.org/presentationml/2006/main">
  <p:tag name="KSO_WM_BEAUTIFY_FLAG" val=""/>
</p:tagLst>
</file>

<file path=ppt/tags/tag2113.xml><?xml version="1.0" encoding="utf-8"?>
<p:tagLst xmlns:p="http://schemas.openxmlformats.org/presentationml/2006/main">
  <p:tag name="KSO_WM_BEAUTIFY_FLAG" val=""/>
</p:tagLst>
</file>

<file path=ppt/tags/tag2114.xml><?xml version="1.0" encoding="utf-8"?>
<p:tagLst xmlns:p="http://schemas.openxmlformats.org/presentationml/2006/main">
  <p:tag name="KSO_WM_BEAUTIFY_FLAG" val=""/>
</p:tagLst>
</file>

<file path=ppt/tags/tag2115.xml><?xml version="1.0" encoding="utf-8"?>
<p:tagLst xmlns:p="http://schemas.openxmlformats.org/presentationml/2006/main">
  <p:tag name="KSO_WM_BEAUTIFY_FLAG" val=""/>
</p:tagLst>
</file>

<file path=ppt/tags/tag2116.xml><?xml version="1.0" encoding="utf-8"?>
<p:tagLst xmlns:p="http://schemas.openxmlformats.org/presentationml/2006/main">
  <p:tag name="KSO_WM_BEAUTIFY_FLAG" val=""/>
</p:tagLst>
</file>

<file path=ppt/tags/tag2117.xml><?xml version="1.0" encoding="utf-8"?>
<p:tagLst xmlns:p="http://schemas.openxmlformats.org/presentationml/2006/main">
  <p:tag name="KSO_WM_BEAUTIFY_FLAG" val=""/>
</p:tagLst>
</file>

<file path=ppt/tags/tag2118.xml><?xml version="1.0" encoding="utf-8"?>
<p:tagLst xmlns:p="http://schemas.openxmlformats.org/presentationml/2006/main">
  <p:tag name="KSO_WM_BEAUTIFY_FLAG" val=""/>
</p:tagLst>
</file>

<file path=ppt/tags/tag2119.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20.xml><?xml version="1.0" encoding="utf-8"?>
<p:tagLst xmlns:p="http://schemas.openxmlformats.org/presentationml/2006/main">
  <p:tag name="KSO_WM_BEAUTIFY_FLAG" val=""/>
</p:tagLst>
</file>

<file path=ppt/tags/tag2121.xml><?xml version="1.0" encoding="utf-8"?>
<p:tagLst xmlns:p="http://schemas.openxmlformats.org/presentationml/2006/main">
  <p:tag name="KSO_WM_BEAUTIFY_FLAG" val=""/>
</p:tagLst>
</file>

<file path=ppt/tags/tag2122.xml><?xml version="1.0" encoding="utf-8"?>
<p:tagLst xmlns:p="http://schemas.openxmlformats.org/presentationml/2006/main">
  <p:tag name="KSO_WM_BEAUTIFY_FLAG" val=""/>
</p:tagLst>
</file>

<file path=ppt/tags/tag2123.xml><?xml version="1.0" encoding="utf-8"?>
<p:tagLst xmlns:p="http://schemas.openxmlformats.org/presentationml/2006/main">
  <p:tag name="KSO_WM_BEAUTIFY_FLAG" val=""/>
</p:tagLst>
</file>

<file path=ppt/tags/tag2124.xml><?xml version="1.0" encoding="utf-8"?>
<p:tagLst xmlns:p="http://schemas.openxmlformats.org/presentationml/2006/main">
  <p:tag name="KSO_WM_BEAUTIFY_FLAG" val=""/>
</p:tagLst>
</file>

<file path=ppt/tags/tag2125.xml><?xml version="1.0" encoding="utf-8"?>
<p:tagLst xmlns:p="http://schemas.openxmlformats.org/presentationml/2006/main">
  <p:tag name="KSO_WM_BEAUTIFY_FLAG" val=""/>
</p:tagLst>
</file>

<file path=ppt/tags/tag2126.xml><?xml version="1.0" encoding="utf-8"?>
<p:tagLst xmlns:p="http://schemas.openxmlformats.org/presentationml/2006/main">
  <p:tag name="KSO_WM_BEAUTIFY_FLAG" val=""/>
</p:tagLst>
</file>

<file path=ppt/tags/tag2127.xml><?xml version="1.0" encoding="utf-8"?>
<p:tagLst xmlns:p="http://schemas.openxmlformats.org/presentationml/2006/main">
  <p:tag name="KSO_WM_BEAUTIFY_FLAG" val=""/>
</p:tagLst>
</file>

<file path=ppt/tags/tag2128.xml><?xml version="1.0" encoding="utf-8"?>
<p:tagLst xmlns:p="http://schemas.openxmlformats.org/presentationml/2006/main">
  <p:tag name="KSO_WM_BEAUTIFY_FLAG" val=""/>
</p:tagLst>
</file>

<file path=ppt/tags/tag2129.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30.xml><?xml version="1.0" encoding="utf-8"?>
<p:tagLst xmlns:p="http://schemas.openxmlformats.org/presentationml/2006/main">
  <p:tag name="KSO_WM_BEAUTIFY_FLAG" val=""/>
</p:tagLst>
</file>

<file path=ppt/tags/tag2131.xml><?xml version="1.0" encoding="utf-8"?>
<p:tagLst xmlns:p="http://schemas.openxmlformats.org/presentationml/2006/main">
  <p:tag name="KSO_WM_BEAUTIFY_FLAG" val=""/>
</p:tagLst>
</file>

<file path=ppt/tags/tag2132.xml><?xml version="1.0" encoding="utf-8"?>
<p:tagLst xmlns:p="http://schemas.openxmlformats.org/presentationml/2006/main">
  <p:tag name="KSO_WM_BEAUTIFY_FLAG" val=""/>
</p:tagLst>
</file>

<file path=ppt/tags/tag2133.xml><?xml version="1.0" encoding="utf-8"?>
<p:tagLst xmlns:p="http://schemas.openxmlformats.org/presentationml/2006/main">
  <p:tag name="KSO_WM_BEAUTIFY_FLAG" val=""/>
</p:tagLst>
</file>

<file path=ppt/tags/tag2134.xml><?xml version="1.0" encoding="utf-8"?>
<p:tagLst xmlns:p="http://schemas.openxmlformats.org/presentationml/2006/main">
  <p:tag name="KSO_WM_BEAUTIFY_FLAG" val=""/>
</p:tagLst>
</file>

<file path=ppt/tags/tag2135.xml><?xml version="1.0" encoding="utf-8"?>
<p:tagLst xmlns:p="http://schemas.openxmlformats.org/presentationml/2006/main">
  <p:tag name="KSO_WM_BEAUTIFY_FLAG" val=""/>
</p:tagLst>
</file>

<file path=ppt/tags/tag2136.xml><?xml version="1.0" encoding="utf-8"?>
<p:tagLst xmlns:p="http://schemas.openxmlformats.org/presentationml/2006/main">
  <p:tag name="KSO_WM_BEAUTIFY_FLAG" val=""/>
</p:tagLst>
</file>

<file path=ppt/tags/tag2137.xml><?xml version="1.0" encoding="utf-8"?>
<p:tagLst xmlns:p="http://schemas.openxmlformats.org/presentationml/2006/main">
  <p:tag name="KSO_WM_BEAUTIFY_FLAG" val=""/>
</p:tagLst>
</file>

<file path=ppt/tags/tag2138.xml><?xml version="1.0" encoding="utf-8"?>
<p:tagLst xmlns:p="http://schemas.openxmlformats.org/presentationml/2006/main">
  <p:tag name="KSO_WM_BEAUTIFY_FLAG" val=""/>
</p:tagLst>
</file>

<file path=ppt/tags/tag2139.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40.xml><?xml version="1.0" encoding="utf-8"?>
<p:tagLst xmlns:p="http://schemas.openxmlformats.org/presentationml/2006/main">
  <p:tag name="KSO_WM_BEAUTIFY_FLAG" val=""/>
</p:tagLst>
</file>

<file path=ppt/tags/tag2141.xml><?xml version="1.0" encoding="utf-8"?>
<p:tagLst xmlns:p="http://schemas.openxmlformats.org/presentationml/2006/main">
  <p:tag name="KSO_WM_BEAUTIFY_FLAG" val=""/>
</p:tagLst>
</file>

<file path=ppt/tags/tag2142.xml><?xml version="1.0" encoding="utf-8"?>
<p:tagLst xmlns:p="http://schemas.openxmlformats.org/presentationml/2006/main">
  <p:tag name="KSO_WM_BEAUTIFY_FLAG" val=""/>
</p:tagLst>
</file>

<file path=ppt/tags/tag2143.xml><?xml version="1.0" encoding="utf-8"?>
<p:tagLst xmlns:p="http://schemas.openxmlformats.org/presentationml/2006/main">
  <p:tag name="KSO_WM_BEAUTIFY_FLAG" val=""/>
</p:tagLst>
</file>

<file path=ppt/tags/tag2144.xml><?xml version="1.0" encoding="utf-8"?>
<p:tagLst xmlns:p="http://schemas.openxmlformats.org/presentationml/2006/main">
  <p:tag name="KSO_WM_BEAUTIFY_FLAG" val=""/>
</p:tagLst>
</file>

<file path=ppt/tags/tag2145.xml><?xml version="1.0" encoding="utf-8"?>
<p:tagLst xmlns:p="http://schemas.openxmlformats.org/presentationml/2006/main">
  <p:tag name="KSO_WM_BEAUTIFY_FLAG" val=""/>
</p:tagLst>
</file>

<file path=ppt/tags/tag2146.xml><?xml version="1.0" encoding="utf-8"?>
<p:tagLst xmlns:p="http://schemas.openxmlformats.org/presentationml/2006/main">
  <p:tag name="KSO_WM_BEAUTIFY_FLAG" val=""/>
</p:tagLst>
</file>

<file path=ppt/tags/tag2147.xml><?xml version="1.0" encoding="utf-8"?>
<p:tagLst xmlns:p="http://schemas.openxmlformats.org/presentationml/2006/main">
  <p:tag name="KSO_WM_BEAUTIFY_FLAG" val=""/>
</p:tagLst>
</file>

<file path=ppt/tags/tag2148.xml><?xml version="1.0" encoding="utf-8"?>
<p:tagLst xmlns:p="http://schemas.openxmlformats.org/presentationml/2006/main">
  <p:tag name="KSO_WM_BEAUTIFY_FLAG" val=""/>
</p:tagLst>
</file>

<file path=ppt/tags/tag2149.xml><?xml version="1.0" encoding="utf-8"?>
<p:tagLst xmlns:p="http://schemas.openxmlformats.org/presentationml/2006/main">
  <p:tag name="KSO_WM_BEAUTIFY_FLAG" val=""/>
</p:tagLst>
</file>

<file path=ppt/tags/tag215.xml><?xml version="1.0" encoding="utf-8"?>
<p:tagLst xmlns:p="http://schemas.openxmlformats.org/presentationml/2006/main">
  <p:tag name="KSO_WM_BEAUTIFY_FLAG" val=""/>
</p:tagLst>
</file>

<file path=ppt/tags/tag2150.xml><?xml version="1.0" encoding="utf-8"?>
<p:tagLst xmlns:p="http://schemas.openxmlformats.org/presentationml/2006/main">
  <p:tag name="KSO_WM_BEAUTIFY_FLAG" val=""/>
</p:tagLst>
</file>

<file path=ppt/tags/tag2151.xml><?xml version="1.0" encoding="utf-8"?>
<p:tagLst xmlns:p="http://schemas.openxmlformats.org/presentationml/2006/main">
  <p:tag name="KSO_WM_BEAUTIFY_FLAG" val=""/>
</p:tagLst>
</file>

<file path=ppt/tags/tag2152.xml><?xml version="1.0" encoding="utf-8"?>
<p:tagLst xmlns:p="http://schemas.openxmlformats.org/presentationml/2006/main">
  <p:tag name="KSO_WM_BEAUTIFY_FLAG" val=""/>
</p:tagLst>
</file>

<file path=ppt/tags/tag2153.xml><?xml version="1.0" encoding="utf-8"?>
<p:tagLst xmlns:p="http://schemas.openxmlformats.org/presentationml/2006/main">
  <p:tag name="KSO_WM_BEAUTIFY_FLAG" val=""/>
</p:tagLst>
</file>

<file path=ppt/tags/tag2154.xml><?xml version="1.0" encoding="utf-8"?>
<p:tagLst xmlns:p="http://schemas.openxmlformats.org/presentationml/2006/main">
  <p:tag name="KSO_WM_BEAUTIFY_FLAG" val=""/>
</p:tagLst>
</file>

<file path=ppt/tags/tag2155.xml><?xml version="1.0" encoding="utf-8"?>
<p:tagLst xmlns:p="http://schemas.openxmlformats.org/presentationml/2006/main">
  <p:tag name="KSO_WM_BEAUTIFY_FLAG" val=""/>
</p:tagLst>
</file>

<file path=ppt/tags/tag2156.xml><?xml version="1.0" encoding="utf-8"?>
<p:tagLst xmlns:p="http://schemas.openxmlformats.org/presentationml/2006/main">
  <p:tag name="KSO_WM_BEAUTIFY_FLAG" val=""/>
</p:tagLst>
</file>

<file path=ppt/tags/tag2157.xml><?xml version="1.0" encoding="utf-8"?>
<p:tagLst xmlns:p="http://schemas.openxmlformats.org/presentationml/2006/main">
  <p:tag name="KSO_WM_BEAUTIFY_FLAG" val=""/>
</p:tagLst>
</file>

<file path=ppt/tags/tag2158.xml><?xml version="1.0" encoding="utf-8"?>
<p:tagLst xmlns:p="http://schemas.openxmlformats.org/presentationml/2006/main">
  <p:tag name="KSO_WM_BEAUTIFY_FLAG" val=""/>
</p:tagLst>
</file>

<file path=ppt/tags/tag2159.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
</p:tagLst>
</file>

<file path=ppt/tags/tag2160.xml><?xml version="1.0" encoding="utf-8"?>
<p:tagLst xmlns:p="http://schemas.openxmlformats.org/presentationml/2006/main">
  <p:tag name="KSO_WM_BEAUTIFY_FLAG" val=""/>
</p:tagLst>
</file>

<file path=ppt/tags/tag2161.xml><?xml version="1.0" encoding="utf-8"?>
<p:tagLst xmlns:p="http://schemas.openxmlformats.org/presentationml/2006/main">
  <p:tag name="KSO_WM_BEAUTIFY_FLAG" val=""/>
</p:tagLst>
</file>

<file path=ppt/tags/tag2162.xml><?xml version="1.0" encoding="utf-8"?>
<p:tagLst xmlns:p="http://schemas.openxmlformats.org/presentationml/2006/main">
  <p:tag name="KSO_WM_BEAUTIFY_FLAG" val=""/>
</p:tagLst>
</file>

<file path=ppt/tags/tag2163.xml><?xml version="1.0" encoding="utf-8"?>
<p:tagLst xmlns:p="http://schemas.openxmlformats.org/presentationml/2006/main">
  <p:tag name="KSO_WM_BEAUTIFY_FLAG" val=""/>
</p:tagLst>
</file>

<file path=ppt/tags/tag2164.xml><?xml version="1.0" encoding="utf-8"?>
<p:tagLst xmlns:p="http://schemas.openxmlformats.org/presentationml/2006/main">
  <p:tag name="KSO_WM_BEAUTIFY_FLAG" val=""/>
</p:tagLst>
</file>

<file path=ppt/tags/tag2165.xml><?xml version="1.0" encoding="utf-8"?>
<p:tagLst xmlns:p="http://schemas.openxmlformats.org/presentationml/2006/main">
  <p:tag name="KSO_WM_BEAUTIFY_FLAG" val=""/>
</p:tagLst>
</file>

<file path=ppt/tags/tag2166.xml><?xml version="1.0" encoding="utf-8"?>
<p:tagLst xmlns:p="http://schemas.openxmlformats.org/presentationml/2006/main">
  <p:tag name="KSO_WM_BEAUTIFY_FLAG" val=""/>
</p:tagLst>
</file>

<file path=ppt/tags/tag2167.xml><?xml version="1.0" encoding="utf-8"?>
<p:tagLst xmlns:p="http://schemas.openxmlformats.org/presentationml/2006/main">
  <p:tag name="KSO_WM_BEAUTIFY_FLAG" val=""/>
</p:tagLst>
</file>

<file path=ppt/tags/tag2168.xml><?xml version="1.0" encoding="utf-8"?>
<p:tagLst xmlns:p="http://schemas.openxmlformats.org/presentationml/2006/main">
  <p:tag name="KSO_WM_BEAUTIFY_FLAG" val=""/>
</p:tagLst>
</file>

<file path=ppt/tags/tag2169.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70.xml><?xml version="1.0" encoding="utf-8"?>
<p:tagLst xmlns:p="http://schemas.openxmlformats.org/presentationml/2006/main">
  <p:tag name="KSO_WM_BEAUTIFY_FLAG" val=""/>
</p:tagLst>
</file>

<file path=ppt/tags/tag2171.xml><?xml version="1.0" encoding="utf-8"?>
<p:tagLst xmlns:p="http://schemas.openxmlformats.org/presentationml/2006/main">
  <p:tag name="KSO_WM_BEAUTIFY_FLAG" val=""/>
</p:tagLst>
</file>

<file path=ppt/tags/tag2172.xml><?xml version="1.0" encoding="utf-8"?>
<p:tagLst xmlns:p="http://schemas.openxmlformats.org/presentationml/2006/main">
  <p:tag name="KSO_WM_BEAUTIFY_FLAG" val=""/>
</p:tagLst>
</file>

<file path=ppt/tags/tag2173.xml><?xml version="1.0" encoding="utf-8"?>
<p:tagLst xmlns:p="http://schemas.openxmlformats.org/presentationml/2006/main">
  <p:tag name="KSO_WM_BEAUTIFY_FLAG" val=""/>
</p:tagLst>
</file>

<file path=ppt/tags/tag2174.xml><?xml version="1.0" encoding="utf-8"?>
<p:tagLst xmlns:p="http://schemas.openxmlformats.org/presentationml/2006/main">
  <p:tag name="KSO_WM_BEAUTIFY_FLAG" val=""/>
</p:tagLst>
</file>

<file path=ppt/tags/tag2175.xml><?xml version="1.0" encoding="utf-8"?>
<p:tagLst xmlns:p="http://schemas.openxmlformats.org/presentationml/2006/main">
  <p:tag name="KSO_WM_BEAUTIFY_FLAG" val=""/>
</p:tagLst>
</file>

<file path=ppt/tags/tag2176.xml><?xml version="1.0" encoding="utf-8"?>
<p:tagLst xmlns:p="http://schemas.openxmlformats.org/presentationml/2006/main">
  <p:tag name="KSO_WM_BEAUTIFY_FLAG" val=""/>
</p:tagLst>
</file>

<file path=ppt/tags/tag2177.xml><?xml version="1.0" encoding="utf-8"?>
<p:tagLst xmlns:p="http://schemas.openxmlformats.org/presentationml/2006/main">
  <p:tag name="KSO_WM_BEAUTIFY_FLAG" val=""/>
</p:tagLst>
</file>

<file path=ppt/tags/tag2178.xml><?xml version="1.0" encoding="utf-8"?>
<p:tagLst xmlns:p="http://schemas.openxmlformats.org/presentationml/2006/main">
  <p:tag name="KSO_WM_BEAUTIFY_FLAG" val=""/>
</p:tagLst>
</file>

<file path=ppt/tags/tag2179.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80.xml><?xml version="1.0" encoding="utf-8"?>
<p:tagLst xmlns:p="http://schemas.openxmlformats.org/presentationml/2006/main">
  <p:tag name="KSO_WM_BEAUTIFY_FLAG" val=""/>
</p:tagLst>
</file>

<file path=ppt/tags/tag2181.xml><?xml version="1.0" encoding="utf-8"?>
<p:tagLst xmlns:p="http://schemas.openxmlformats.org/presentationml/2006/main">
  <p:tag name="KSO_WM_BEAUTIFY_FLAG" val=""/>
</p:tagLst>
</file>

<file path=ppt/tags/tag2182.xml><?xml version="1.0" encoding="utf-8"?>
<p:tagLst xmlns:p="http://schemas.openxmlformats.org/presentationml/2006/main">
  <p:tag name="KSO_WM_BEAUTIFY_FLAG" val=""/>
</p:tagLst>
</file>

<file path=ppt/tags/tag2183.xml><?xml version="1.0" encoding="utf-8"?>
<p:tagLst xmlns:p="http://schemas.openxmlformats.org/presentationml/2006/main">
  <p:tag name="KSO_WM_BEAUTIFY_FLAG" val=""/>
</p:tagLst>
</file>

<file path=ppt/tags/tag2184.xml><?xml version="1.0" encoding="utf-8"?>
<p:tagLst xmlns:p="http://schemas.openxmlformats.org/presentationml/2006/main">
  <p:tag name="KSO_WM_BEAUTIFY_FLAG" val=""/>
</p:tagLst>
</file>

<file path=ppt/tags/tag2185.xml><?xml version="1.0" encoding="utf-8"?>
<p:tagLst xmlns:p="http://schemas.openxmlformats.org/presentationml/2006/main">
  <p:tag name="KSO_WM_BEAUTIFY_FLAG" val=""/>
</p:tagLst>
</file>

<file path=ppt/tags/tag2186.xml><?xml version="1.0" encoding="utf-8"?>
<p:tagLst xmlns:p="http://schemas.openxmlformats.org/presentationml/2006/main">
  <p:tag name="KSO_WM_BEAUTIFY_FLAG" val=""/>
</p:tagLst>
</file>

<file path=ppt/tags/tag2187.xml><?xml version="1.0" encoding="utf-8"?>
<p:tagLst xmlns:p="http://schemas.openxmlformats.org/presentationml/2006/main">
  <p:tag name="KSO_WM_BEAUTIFY_FLAG" val=""/>
</p:tagLst>
</file>

<file path=ppt/tags/tag2188.xml><?xml version="1.0" encoding="utf-8"?>
<p:tagLst xmlns:p="http://schemas.openxmlformats.org/presentationml/2006/main">
  <p:tag name="KSO_WM_BEAUTIFY_FLAG" val=""/>
</p:tagLst>
</file>

<file path=ppt/tags/tag2189.xml><?xml version="1.0" encoding="utf-8"?>
<p:tagLst xmlns:p="http://schemas.openxmlformats.org/presentationml/2006/main">
  <p:tag name="KSO_WM_BEAUTIFY_FLAG" val=""/>
</p:tagLst>
</file>

<file path=ppt/tags/tag219.xml><?xml version="1.0" encoding="utf-8"?>
<p:tagLst xmlns:p="http://schemas.openxmlformats.org/presentationml/2006/main">
  <p:tag name="KSO_WM_BEAUTIFY_FLAG" val=""/>
</p:tagLst>
</file>

<file path=ppt/tags/tag2190.xml><?xml version="1.0" encoding="utf-8"?>
<p:tagLst xmlns:p="http://schemas.openxmlformats.org/presentationml/2006/main">
  <p:tag name="KSO_WM_BEAUTIFY_FLAG" val=""/>
</p:tagLst>
</file>

<file path=ppt/tags/tag2191.xml><?xml version="1.0" encoding="utf-8"?>
<p:tagLst xmlns:p="http://schemas.openxmlformats.org/presentationml/2006/main">
  <p:tag name="KSO_WM_BEAUTIFY_FLAG" val=""/>
</p:tagLst>
</file>

<file path=ppt/tags/tag2192.xml><?xml version="1.0" encoding="utf-8"?>
<p:tagLst xmlns:p="http://schemas.openxmlformats.org/presentationml/2006/main">
  <p:tag name="KSO_WM_BEAUTIFY_FLAG" val=""/>
</p:tagLst>
</file>

<file path=ppt/tags/tag2193.xml><?xml version="1.0" encoding="utf-8"?>
<p:tagLst xmlns:p="http://schemas.openxmlformats.org/presentationml/2006/main">
  <p:tag name="KSO_WM_BEAUTIFY_FLAG" val=""/>
</p:tagLst>
</file>

<file path=ppt/tags/tag2194.xml><?xml version="1.0" encoding="utf-8"?>
<p:tagLst xmlns:p="http://schemas.openxmlformats.org/presentationml/2006/main">
  <p:tag name="KSO_WM_BEAUTIFY_FLAG" val=""/>
</p:tagLst>
</file>

<file path=ppt/tags/tag2195.xml><?xml version="1.0" encoding="utf-8"?>
<p:tagLst xmlns:p="http://schemas.openxmlformats.org/presentationml/2006/main">
  <p:tag name="KSO_WM_BEAUTIFY_FLAG" val=""/>
</p:tagLst>
</file>

<file path=ppt/tags/tag2196.xml><?xml version="1.0" encoding="utf-8"?>
<p:tagLst xmlns:p="http://schemas.openxmlformats.org/presentationml/2006/main">
  <p:tag name="KSO_WM_BEAUTIFY_FLAG" val=""/>
</p:tagLst>
</file>

<file path=ppt/tags/tag2197.xml><?xml version="1.0" encoding="utf-8"?>
<p:tagLst xmlns:p="http://schemas.openxmlformats.org/presentationml/2006/main">
  <p:tag name="KSO_WM_BEAUTIFY_FLAG" val=""/>
</p:tagLst>
</file>

<file path=ppt/tags/tag2198.xml><?xml version="1.0" encoding="utf-8"?>
<p:tagLst xmlns:p="http://schemas.openxmlformats.org/presentationml/2006/main">
  <p:tag name="KSO_WM_BEAUTIFY_FLAG" val=""/>
</p:tagLst>
</file>

<file path=ppt/tags/tag2199.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20.xml><?xml version="1.0" encoding="utf-8"?>
<p:tagLst xmlns:p="http://schemas.openxmlformats.org/presentationml/2006/main">
  <p:tag name="KSO_WM_BEAUTIFY_FLAG" val=""/>
</p:tagLst>
</file>

<file path=ppt/tags/tag2200.xml><?xml version="1.0" encoding="utf-8"?>
<p:tagLst xmlns:p="http://schemas.openxmlformats.org/presentationml/2006/main">
  <p:tag name="KSO_WM_BEAUTIFY_FLAG" val=""/>
</p:tagLst>
</file>

<file path=ppt/tags/tag2201.xml><?xml version="1.0" encoding="utf-8"?>
<p:tagLst xmlns:p="http://schemas.openxmlformats.org/presentationml/2006/main">
  <p:tag name="KSO_WM_BEAUTIFY_FLAG" val=""/>
</p:tagLst>
</file>

<file path=ppt/tags/tag2202.xml><?xml version="1.0" encoding="utf-8"?>
<p:tagLst xmlns:p="http://schemas.openxmlformats.org/presentationml/2006/main">
  <p:tag name="KSO_WM_BEAUTIFY_FLAG" val=""/>
</p:tagLst>
</file>

<file path=ppt/tags/tag2203.xml><?xml version="1.0" encoding="utf-8"?>
<p:tagLst xmlns:p="http://schemas.openxmlformats.org/presentationml/2006/main">
  <p:tag name="KSO_WM_BEAUTIFY_FLAG" val=""/>
</p:tagLst>
</file>

<file path=ppt/tags/tag2204.xml><?xml version="1.0" encoding="utf-8"?>
<p:tagLst xmlns:p="http://schemas.openxmlformats.org/presentationml/2006/main">
  <p:tag name="KSO_WM_BEAUTIFY_FLAG" val=""/>
</p:tagLst>
</file>

<file path=ppt/tags/tag2205.xml><?xml version="1.0" encoding="utf-8"?>
<p:tagLst xmlns:p="http://schemas.openxmlformats.org/presentationml/2006/main">
  <p:tag name="KSO_WM_BEAUTIFY_FLAG" val=""/>
</p:tagLst>
</file>

<file path=ppt/tags/tag2206.xml><?xml version="1.0" encoding="utf-8"?>
<p:tagLst xmlns:p="http://schemas.openxmlformats.org/presentationml/2006/main">
  <p:tag name="KSO_WM_BEAUTIFY_FLAG" val=""/>
</p:tagLst>
</file>

<file path=ppt/tags/tag2207.xml><?xml version="1.0" encoding="utf-8"?>
<p:tagLst xmlns:p="http://schemas.openxmlformats.org/presentationml/2006/main">
  <p:tag name="KSO_WM_BEAUTIFY_FLAG" val=""/>
</p:tagLst>
</file>

<file path=ppt/tags/tag2208.xml><?xml version="1.0" encoding="utf-8"?>
<p:tagLst xmlns:p="http://schemas.openxmlformats.org/presentationml/2006/main">
  <p:tag name="KSO_WM_BEAUTIFY_FLAG" val=""/>
</p:tagLst>
</file>

<file path=ppt/tags/tag2209.xml><?xml version="1.0" encoding="utf-8"?>
<p:tagLst xmlns:p="http://schemas.openxmlformats.org/presentationml/2006/main">
  <p:tag name="KSO_WM_BEAUTIFY_FLAG" val=""/>
</p:tagLst>
</file>

<file path=ppt/tags/tag221.xml><?xml version="1.0" encoding="utf-8"?>
<p:tagLst xmlns:p="http://schemas.openxmlformats.org/presentationml/2006/main">
  <p:tag name="KSO_WM_BEAUTIFY_FLAG" val=""/>
</p:tagLst>
</file>

<file path=ppt/tags/tag2210.xml><?xml version="1.0" encoding="utf-8"?>
<p:tagLst xmlns:p="http://schemas.openxmlformats.org/presentationml/2006/main">
  <p:tag name="KSO_WM_BEAUTIFY_FLAG" val=""/>
</p:tagLst>
</file>

<file path=ppt/tags/tag2211.xml><?xml version="1.0" encoding="utf-8"?>
<p:tagLst xmlns:p="http://schemas.openxmlformats.org/presentationml/2006/main">
  <p:tag name="KSO_WM_BEAUTIFY_FLAG" val=""/>
</p:tagLst>
</file>

<file path=ppt/tags/tag2212.xml><?xml version="1.0" encoding="utf-8"?>
<p:tagLst xmlns:p="http://schemas.openxmlformats.org/presentationml/2006/main">
  <p:tag name="KSO_WM_BEAUTIFY_FLAG" val=""/>
</p:tagLst>
</file>

<file path=ppt/tags/tag2213.xml><?xml version="1.0" encoding="utf-8"?>
<p:tagLst xmlns:p="http://schemas.openxmlformats.org/presentationml/2006/main">
  <p:tag name="KSO_WM_BEAUTIFY_FLAG" val=""/>
</p:tagLst>
</file>

<file path=ppt/tags/tag2214.xml><?xml version="1.0" encoding="utf-8"?>
<p:tagLst xmlns:p="http://schemas.openxmlformats.org/presentationml/2006/main">
  <p:tag name="KSO_WM_BEAUTIFY_FLAG" val=""/>
</p:tagLst>
</file>

<file path=ppt/tags/tag2215.xml><?xml version="1.0" encoding="utf-8"?>
<p:tagLst xmlns:p="http://schemas.openxmlformats.org/presentationml/2006/main">
  <p:tag name="KSO_WM_BEAUTIFY_FLAG" val=""/>
</p:tagLst>
</file>

<file path=ppt/tags/tag2216.xml><?xml version="1.0" encoding="utf-8"?>
<p:tagLst xmlns:p="http://schemas.openxmlformats.org/presentationml/2006/main">
  <p:tag name="KSO_WM_BEAUTIFY_FLAG" val=""/>
</p:tagLst>
</file>

<file path=ppt/tags/tag2217.xml><?xml version="1.0" encoding="utf-8"?>
<p:tagLst xmlns:p="http://schemas.openxmlformats.org/presentationml/2006/main">
  <p:tag name="KSO_WM_BEAUTIFY_FLAG" val=""/>
</p:tagLst>
</file>

<file path=ppt/tags/tag2218.xml><?xml version="1.0" encoding="utf-8"?>
<p:tagLst xmlns:p="http://schemas.openxmlformats.org/presentationml/2006/main">
  <p:tag name="KSO_WM_BEAUTIFY_FLAG" val=""/>
</p:tagLst>
</file>

<file path=ppt/tags/tag2219.xml><?xml version="1.0" encoding="utf-8"?>
<p:tagLst xmlns:p="http://schemas.openxmlformats.org/presentationml/2006/main">
  <p:tag name="KSO_WM_BEAUTIFY_FLAG" val=""/>
</p:tagLst>
</file>

<file path=ppt/tags/tag222.xml><?xml version="1.0" encoding="utf-8"?>
<p:tagLst xmlns:p="http://schemas.openxmlformats.org/presentationml/2006/main">
  <p:tag name="KSO_WM_BEAUTIFY_FLAG" val=""/>
</p:tagLst>
</file>

<file path=ppt/tags/tag2220.xml><?xml version="1.0" encoding="utf-8"?>
<p:tagLst xmlns:p="http://schemas.openxmlformats.org/presentationml/2006/main">
  <p:tag name="KSO_WM_BEAUTIFY_FLAG" val=""/>
</p:tagLst>
</file>

<file path=ppt/tags/tag2221.xml><?xml version="1.0" encoding="utf-8"?>
<p:tagLst xmlns:p="http://schemas.openxmlformats.org/presentationml/2006/main">
  <p:tag name="KSO_WM_BEAUTIFY_FLAG" val=""/>
</p:tagLst>
</file>

<file path=ppt/tags/tag2222.xml><?xml version="1.0" encoding="utf-8"?>
<p:tagLst xmlns:p="http://schemas.openxmlformats.org/presentationml/2006/main">
  <p:tag name="KSO_WM_BEAUTIFY_FLAG" val=""/>
</p:tagLst>
</file>

<file path=ppt/tags/tag2223.xml><?xml version="1.0" encoding="utf-8"?>
<p:tagLst xmlns:p="http://schemas.openxmlformats.org/presentationml/2006/main">
  <p:tag name="KSO_WM_BEAUTIFY_FLAG" val=""/>
</p:tagLst>
</file>

<file path=ppt/tags/tag2224.xml><?xml version="1.0" encoding="utf-8"?>
<p:tagLst xmlns:p="http://schemas.openxmlformats.org/presentationml/2006/main">
  <p:tag name="KSO_WM_BEAUTIFY_FLAG" val=""/>
</p:tagLst>
</file>

<file path=ppt/tags/tag2225.xml><?xml version="1.0" encoding="utf-8"?>
<p:tagLst xmlns:p="http://schemas.openxmlformats.org/presentationml/2006/main">
  <p:tag name="KSO_WM_BEAUTIFY_FLAG" val=""/>
</p:tagLst>
</file>

<file path=ppt/tags/tag2226.xml><?xml version="1.0" encoding="utf-8"?>
<p:tagLst xmlns:p="http://schemas.openxmlformats.org/presentationml/2006/main">
  <p:tag name="KSO_WM_BEAUTIFY_FLAG" val=""/>
</p:tagLst>
</file>

<file path=ppt/tags/tag2227.xml><?xml version="1.0" encoding="utf-8"?>
<p:tagLst xmlns:p="http://schemas.openxmlformats.org/presentationml/2006/main">
  <p:tag name="KSO_WM_BEAUTIFY_FLAG" val=""/>
</p:tagLst>
</file>

<file path=ppt/tags/tag2228.xml><?xml version="1.0" encoding="utf-8"?>
<p:tagLst xmlns:p="http://schemas.openxmlformats.org/presentationml/2006/main">
  <p:tag name="KSO_WM_BEAUTIFY_FLAG" val=""/>
</p:tagLst>
</file>

<file path=ppt/tags/tag2229.xml><?xml version="1.0" encoding="utf-8"?>
<p:tagLst xmlns:p="http://schemas.openxmlformats.org/presentationml/2006/main">
  <p:tag name="KSO_WM_BEAUTIFY_FLAG" val=""/>
</p:tagLst>
</file>

<file path=ppt/tags/tag223.xml><?xml version="1.0" encoding="utf-8"?>
<p:tagLst xmlns:p="http://schemas.openxmlformats.org/presentationml/2006/main">
  <p:tag name="KSO_WM_BEAUTIFY_FLAG" val=""/>
</p:tagLst>
</file>

<file path=ppt/tags/tag2230.xml><?xml version="1.0" encoding="utf-8"?>
<p:tagLst xmlns:p="http://schemas.openxmlformats.org/presentationml/2006/main">
  <p:tag name="KSO_WM_BEAUTIFY_FLAG" val=""/>
</p:tagLst>
</file>

<file path=ppt/tags/tag2231.xml><?xml version="1.0" encoding="utf-8"?>
<p:tagLst xmlns:p="http://schemas.openxmlformats.org/presentationml/2006/main">
  <p:tag name="KSO_WM_BEAUTIFY_FLAG" val=""/>
</p:tagLst>
</file>

<file path=ppt/tags/tag2232.xml><?xml version="1.0" encoding="utf-8"?>
<p:tagLst xmlns:p="http://schemas.openxmlformats.org/presentationml/2006/main">
  <p:tag name="KSO_WM_BEAUTIFY_FLAG" val=""/>
</p:tagLst>
</file>

<file path=ppt/tags/tag2233.xml><?xml version="1.0" encoding="utf-8"?>
<p:tagLst xmlns:p="http://schemas.openxmlformats.org/presentationml/2006/main">
  <p:tag name="KSO_WM_BEAUTIFY_FLAG" val=""/>
</p:tagLst>
</file>

<file path=ppt/tags/tag2234.xml><?xml version="1.0" encoding="utf-8"?>
<p:tagLst xmlns:p="http://schemas.openxmlformats.org/presentationml/2006/main">
  <p:tag name="KSO_WM_BEAUTIFY_FLAG" val=""/>
</p:tagLst>
</file>

<file path=ppt/tags/tag2235.xml><?xml version="1.0" encoding="utf-8"?>
<p:tagLst xmlns:p="http://schemas.openxmlformats.org/presentationml/2006/main">
  <p:tag name="KSO_WM_BEAUTIFY_FLAG" val=""/>
</p:tagLst>
</file>

<file path=ppt/tags/tag2236.xml><?xml version="1.0" encoding="utf-8"?>
<p:tagLst xmlns:p="http://schemas.openxmlformats.org/presentationml/2006/main">
  <p:tag name="KSO_WM_BEAUTIFY_FLAG" val=""/>
</p:tagLst>
</file>

<file path=ppt/tags/tag2237.xml><?xml version="1.0" encoding="utf-8"?>
<p:tagLst xmlns:p="http://schemas.openxmlformats.org/presentationml/2006/main">
  <p:tag name="KSO_WM_BEAUTIFY_FLAG" val=""/>
</p:tagLst>
</file>

<file path=ppt/tags/tag2238.xml><?xml version="1.0" encoding="utf-8"?>
<p:tagLst xmlns:p="http://schemas.openxmlformats.org/presentationml/2006/main">
  <p:tag name="KSO_WM_BEAUTIFY_FLAG" val=""/>
</p:tagLst>
</file>

<file path=ppt/tags/tag2239.xml><?xml version="1.0" encoding="utf-8"?>
<p:tagLst xmlns:p="http://schemas.openxmlformats.org/presentationml/2006/main">
  <p:tag name="KSO_WM_BEAUTIFY_FLAG" val=""/>
</p:tagLst>
</file>

<file path=ppt/tags/tag224.xml><?xml version="1.0" encoding="utf-8"?>
<p:tagLst xmlns:p="http://schemas.openxmlformats.org/presentationml/2006/main">
  <p:tag name="KSO_WM_BEAUTIFY_FLAG" val=""/>
</p:tagLst>
</file>

<file path=ppt/tags/tag2240.xml><?xml version="1.0" encoding="utf-8"?>
<p:tagLst xmlns:p="http://schemas.openxmlformats.org/presentationml/2006/main">
  <p:tag name="KSO_WM_BEAUTIFY_FLAG" val=""/>
</p:tagLst>
</file>

<file path=ppt/tags/tag2241.xml><?xml version="1.0" encoding="utf-8"?>
<p:tagLst xmlns:p="http://schemas.openxmlformats.org/presentationml/2006/main">
  <p:tag name="KSO_WM_BEAUTIFY_FLAG" val=""/>
</p:tagLst>
</file>

<file path=ppt/tags/tag2242.xml><?xml version="1.0" encoding="utf-8"?>
<p:tagLst xmlns:p="http://schemas.openxmlformats.org/presentationml/2006/main">
  <p:tag name="KSO_WM_BEAUTIFY_FLAG" val=""/>
</p:tagLst>
</file>

<file path=ppt/tags/tag2243.xml><?xml version="1.0" encoding="utf-8"?>
<p:tagLst xmlns:p="http://schemas.openxmlformats.org/presentationml/2006/main">
  <p:tag name="KSO_WM_BEAUTIFY_FLAG" val=""/>
</p:tagLst>
</file>

<file path=ppt/tags/tag2244.xml><?xml version="1.0" encoding="utf-8"?>
<p:tagLst xmlns:p="http://schemas.openxmlformats.org/presentationml/2006/main">
  <p:tag name="KSO_WM_BEAUTIFY_FLAG" val=""/>
</p:tagLst>
</file>

<file path=ppt/tags/tag2245.xml><?xml version="1.0" encoding="utf-8"?>
<p:tagLst xmlns:p="http://schemas.openxmlformats.org/presentationml/2006/main">
  <p:tag name="KSO_WM_BEAUTIFY_FLAG" val=""/>
</p:tagLst>
</file>

<file path=ppt/tags/tag2246.xml><?xml version="1.0" encoding="utf-8"?>
<p:tagLst xmlns:p="http://schemas.openxmlformats.org/presentationml/2006/main">
  <p:tag name="KSO_WM_BEAUTIFY_FLAG" val=""/>
</p:tagLst>
</file>

<file path=ppt/tags/tag2247.xml><?xml version="1.0" encoding="utf-8"?>
<p:tagLst xmlns:p="http://schemas.openxmlformats.org/presentationml/2006/main">
  <p:tag name="KSO_WM_BEAUTIFY_FLAG" val=""/>
</p:tagLst>
</file>

<file path=ppt/tags/tag2248.xml><?xml version="1.0" encoding="utf-8"?>
<p:tagLst xmlns:p="http://schemas.openxmlformats.org/presentationml/2006/main">
  <p:tag name="KSO_WM_BEAUTIFY_FLAG" val=""/>
</p:tagLst>
</file>

<file path=ppt/tags/tag2249.xml><?xml version="1.0" encoding="utf-8"?>
<p:tagLst xmlns:p="http://schemas.openxmlformats.org/presentationml/2006/main">
  <p:tag name="KSO_WM_BEAUTIFY_FLAG" val=""/>
</p:tagLst>
</file>

<file path=ppt/tags/tag225.xml><?xml version="1.0" encoding="utf-8"?>
<p:tagLst xmlns:p="http://schemas.openxmlformats.org/presentationml/2006/main">
  <p:tag name="KSO_WM_BEAUTIFY_FLAG" val=""/>
</p:tagLst>
</file>

<file path=ppt/tags/tag2250.xml><?xml version="1.0" encoding="utf-8"?>
<p:tagLst xmlns:p="http://schemas.openxmlformats.org/presentationml/2006/main">
  <p:tag name="KSO_WM_BEAUTIFY_FLAG" val=""/>
</p:tagLst>
</file>

<file path=ppt/tags/tag2251.xml><?xml version="1.0" encoding="utf-8"?>
<p:tagLst xmlns:p="http://schemas.openxmlformats.org/presentationml/2006/main">
  <p:tag name="KSO_WM_BEAUTIFY_FLAG" val=""/>
</p:tagLst>
</file>

<file path=ppt/tags/tag2252.xml><?xml version="1.0" encoding="utf-8"?>
<p:tagLst xmlns:p="http://schemas.openxmlformats.org/presentationml/2006/main">
  <p:tag name="KSO_WM_BEAUTIFY_FLAG" val=""/>
</p:tagLst>
</file>

<file path=ppt/tags/tag2253.xml><?xml version="1.0" encoding="utf-8"?>
<p:tagLst xmlns:p="http://schemas.openxmlformats.org/presentationml/2006/main">
  <p:tag name="KSO_WM_BEAUTIFY_FLAG" val=""/>
</p:tagLst>
</file>

<file path=ppt/tags/tag2254.xml><?xml version="1.0" encoding="utf-8"?>
<p:tagLst xmlns:p="http://schemas.openxmlformats.org/presentationml/2006/main">
  <p:tag name="KSO_WM_BEAUTIFY_FLAG" val=""/>
</p:tagLst>
</file>

<file path=ppt/tags/tag2255.xml><?xml version="1.0" encoding="utf-8"?>
<p:tagLst xmlns:p="http://schemas.openxmlformats.org/presentationml/2006/main">
  <p:tag name="KSO_WM_BEAUTIFY_FLAG" val=""/>
</p:tagLst>
</file>

<file path=ppt/tags/tag2256.xml><?xml version="1.0" encoding="utf-8"?>
<p:tagLst xmlns:p="http://schemas.openxmlformats.org/presentationml/2006/main">
  <p:tag name="KSO_WM_BEAUTIFY_FLAG" val=""/>
</p:tagLst>
</file>

<file path=ppt/tags/tag2257.xml><?xml version="1.0" encoding="utf-8"?>
<p:tagLst xmlns:p="http://schemas.openxmlformats.org/presentationml/2006/main">
  <p:tag name="KSO_WM_BEAUTIFY_FLAG" val=""/>
</p:tagLst>
</file>

<file path=ppt/tags/tag2258.xml><?xml version="1.0" encoding="utf-8"?>
<p:tagLst xmlns:p="http://schemas.openxmlformats.org/presentationml/2006/main">
  <p:tag name="KSO_WM_BEAUTIFY_FLAG" val=""/>
</p:tagLst>
</file>

<file path=ppt/tags/tag2259.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60.xml><?xml version="1.0" encoding="utf-8"?>
<p:tagLst xmlns:p="http://schemas.openxmlformats.org/presentationml/2006/main">
  <p:tag name="KSO_WM_BEAUTIFY_FLAG" val=""/>
</p:tagLst>
</file>

<file path=ppt/tags/tag2261.xml><?xml version="1.0" encoding="utf-8"?>
<p:tagLst xmlns:p="http://schemas.openxmlformats.org/presentationml/2006/main">
  <p:tag name="KSO_WM_BEAUTIFY_FLAG" val=""/>
</p:tagLst>
</file>

<file path=ppt/tags/tag2262.xml><?xml version="1.0" encoding="utf-8"?>
<p:tagLst xmlns:p="http://schemas.openxmlformats.org/presentationml/2006/main">
  <p:tag name="KSO_WM_BEAUTIFY_FLAG" val=""/>
</p:tagLst>
</file>

<file path=ppt/tags/tag2263.xml><?xml version="1.0" encoding="utf-8"?>
<p:tagLst xmlns:p="http://schemas.openxmlformats.org/presentationml/2006/main">
  <p:tag name="KSO_WM_BEAUTIFY_FLAG" val=""/>
</p:tagLst>
</file>

<file path=ppt/tags/tag2264.xml><?xml version="1.0" encoding="utf-8"?>
<p:tagLst xmlns:p="http://schemas.openxmlformats.org/presentationml/2006/main">
  <p:tag name="KSO_WM_BEAUTIFY_FLAG" val=""/>
</p:tagLst>
</file>

<file path=ppt/tags/tag2265.xml><?xml version="1.0" encoding="utf-8"?>
<p:tagLst xmlns:p="http://schemas.openxmlformats.org/presentationml/2006/main">
  <p:tag name="KSO_WM_BEAUTIFY_FLAG" val=""/>
</p:tagLst>
</file>

<file path=ppt/tags/tag2266.xml><?xml version="1.0" encoding="utf-8"?>
<p:tagLst xmlns:p="http://schemas.openxmlformats.org/presentationml/2006/main">
  <p:tag name="KSO_WM_BEAUTIFY_FLAG" val=""/>
</p:tagLst>
</file>

<file path=ppt/tags/tag2267.xml><?xml version="1.0" encoding="utf-8"?>
<p:tagLst xmlns:p="http://schemas.openxmlformats.org/presentationml/2006/main">
  <p:tag name="KSO_WM_BEAUTIFY_FLAG" val=""/>
</p:tagLst>
</file>

<file path=ppt/tags/tag2268.xml><?xml version="1.0" encoding="utf-8"?>
<p:tagLst xmlns:p="http://schemas.openxmlformats.org/presentationml/2006/main">
  <p:tag name="KSO_WM_BEAUTIFY_FLAG" val=""/>
</p:tagLst>
</file>

<file path=ppt/tags/tag2269.xml><?xml version="1.0" encoding="utf-8"?>
<p:tagLst xmlns:p="http://schemas.openxmlformats.org/presentationml/2006/main">
  <p:tag name="KSO_WM_BEAUTIFY_FLAG" val=""/>
</p:tagLst>
</file>

<file path=ppt/tags/tag227.xml><?xml version="1.0" encoding="utf-8"?>
<p:tagLst xmlns:p="http://schemas.openxmlformats.org/presentationml/2006/main">
  <p:tag name="KSO_WM_BEAUTIFY_FLAG" val=""/>
</p:tagLst>
</file>

<file path=ppt/tags/tag2270.xml><?xml version="1.0" encoding="utf-8"?>
<p:tagLst xmlns:p="http://schemas.openxmlformats.org/presentationml/2006/main">
  <p:tag name="KSO_WM_BEAUTIFY_FLAG" val=""/>
</p:tagLst>
</file>

<file path=ppt/tags/tag2271.xml><?xml version="1.0" encoding="utf-8"?>
<p:tagLst xmlns:p="http://schemas.openxmlformats.org/presentationml/2006/main">
  <p:tag name="KSO_WM_BEAUTIFY_FLAG" val=""/>
</p:tagLst>
</file>

<file path=ppt/tags/tag2272.xml><?xml version="1.0" encoding="utf-8"?>
<p:tagLst xmlns:p="http://schemas.openxmlformats.org/presentationml/2006/main">
  <p:tag name="KSO_WM_BEAUTIFY_FLAG" val=""/>
</p:tagLst>
</file>

<file path=ppt/tags/tag2273.xml><?xml version="1.0" encoding="utf-8"?>
<p:tagLst xmlns:p="http://schemas.openxmlformats.org/presentationml/2006/main">
  <p:tag name="KSO_WM_BEAUTIFY_FLAG" val=""/>
</p:tagLst>
</file>

<file path=ppt/tags/tag2274.xml><?xml version="1.0" encoding="utf-8"?>
<p:tagLst xmlns:p="http://schemas.openxmlformats.org/presentationml/2006/main">
  <p:tag name="KSO_WM_BEAUTIFY_FLAG" val=""/>
</p:tagLst>
</file>

<file path=ppt/tags/tag2275.xml><?xml version="1.0" encoding="utf-8"?>
<p:tagLst xmlns:p="http://schemas.openxmlformats.org/presentationml/2006/main">
  <p:tag name="KSO_WM_BEAUTIFY_FLAG" val=""/>
</p:tagLst>
</file>

<file path=ppt/tags/tag2276.xml><?xml version="1.0" encoding="utf-8"?>
<p:tagLst xmlns:p="http://schemas.openxmlformats.org/presentationml/2006/main">
  <p:tag name="KSO_WM_BEAUTIFY_FLAG" val=""/>
</p:tagLst>
</file>

<file path=ppt/tags/tag2277.xml><?xml version="1.0" encoding="utf-8"?>
<p:tagLst xmlns:p="http://schemas.openxmlformats.org/presentationml/2006/main">
  <p:tag name="KSO_WM_BEAUTIFY_FLAG" val=""/>
</p:tagLst>
</file>

<file path=ppt/tags/tag2278.xml><?xml version="1.0" encoding="utf-8"?>
<p:tagLst xmlns:p="http://schemas.openxmlformats.org/presentationml/2006/main">
  <p:tag name="KSO_WM_BEAUTIFY_FLAG" val=""/>
</p:tagLst>
</file>

<file path=ppt/tags/tag2279.xml><?xml version="1.0" encoding="utf-8"?>
<p:tagLst xmlns:p="http://schemas.openxmlformats.org/presentationml/2006/main">
  <p:tag name="KSO_WM_BEAUTIFY_FLAG" val=""/>
</p:tagLst>
</file>

<file path=ppt/tags/tag228.xml><?xml version="1.0" encoding="utf-8"?>
<p:tagLst xmlns:p="http://schemas.openxmlformats.org/presentationml/2006/main">
  <p:tag name="KSO_WM_BEAUTIFY_FLAG" val=""/>
</p:tagLst>
</file>

<file path=ppt/tags/tag2280.xml><?xml version="1.0" encoding="utf-8"?>
<p:tagLst xmlns:p="http://schemas.openxmlformats.org/presentationml/2006/main">
  <p:tag name="KSO_WM_BEAUTIFY_FLAG" val=""/>
</p:tagLst>
</file>

<file path=ppt/tags/tag2281.xml><?xml version="1.0" encoding="utf-8"?>
<p:tagLst xmlns:p="http://schemas.openxmlformats.org/presentationml/2006/main">
  <p:tag name="KSO_WM_BEAUTIFY_FLAG" val=""/>
</p:tagLst>
</file>

<file path=ppt/tags/tag2282.xml><?xml version="1.0" encoding="utf-8"?>
<p:tagLst xmlns:p="http://schemas.openxmlformats.org/presentationml/2006/main">
  <p:tag name="KSO_WM_BEAUTIFY_FLAG" val=""/>
</p:tagLst>
</file>

<file path=ppt/tags/tag2283.xml><?xml version="1.0" encoding="utf-8"?>
<p:tagLst xmlns:p="http://schemas.openxmlformats.org/presentationml/2006/main">
  <p:tag name="KSO_WM_BEAUTIFY_FLAG" val=""/>
</p:tagLst>
</file>

<file path=ppt/tags/tag2284.xml><?xml version="1.0" encoding="utf-8"?>
<p:tagLst xmlns:p="http://schemas.openxmlformats.org/presentationml/2006/main">
  <p:tag name="KSO_WM_BEAUTIFY_FLAG" val=""/>
</p:tagLst>
</file>

<file path=ppt/tags/tag2285.xml><?xml version="1.0" encoding="utf-8"?>
<p:tagLst xmlns:p="http://schemas.openxmlformats.org/presentationml/2006/main">
  <p:tag name="KSO_WM_BEAUTIFY_FLAG" val=""/>
</p:tagLst>
</file>

<file path=ppt/tags/tag2286.xml><?xml version="1.0" encoding="utf-8"?>
<p:tagLst xmlns:p="http://schemas.openxmlformats.org/presentationml/2006/main">
  <p:tag name="KSO_WM_BEAUTIFY_FLAG" val=""/>
</p:tagLst>
</file>

<file path=ppt/tags/tag2287.xml><?xml version="1.0" encoding="utf-8"?>
<p:tagLst xmlns:p="http://schemas.openxmlformats.org/presentationml/2006/main">
  <p:tag name="KSO_WM_BEAUTIFY_FLAG" val=""/>
</p:tagLst>
</file>

<file path=ppt/tags/tag2288.xml><?xml version="1.0" encoding="utf-8"?>
<p:tagLst xmlns:p="http://schemas.openxmlformats.org/presentationml/2006/main">
  <p:tag name="KSO_WM_BEAUTIFY_FLAG" val=""/>
</p:tagLst>
</file>

<file path=ppt/tags/tag2289.xml><?xml version="1.0" encoding="utf-8"?>
<p:tagLst xmlns:p="http://schemas.openxmlformats.org/presentationml/2006/main">
  <p:tag name="KSO_WM_BEAUTIFY_FLAG" val=""/>
</p:tagLst>
</file>

<file path=ppt/tags/tag229.xml><?xml version="1.0" encoding="utf-8"?>
<p:tagLst xmlns:p="http://schemas.openxmlformats.org/presentationml/2006/main">
  <p:tag name="KSO_WM_BEAUTIFY_FLAG" val=""/>
</p:tagLst>
</file>

<file path=ppt/tags/tag2290.xml><?xml version="1.0" encoding="utf-8"?>
<p:tagLst xmlns:p="http://schemas.openxmlformats.org/presentationml/2006/main">
  <p:tag name="KSO_WM_BEAUTIFY_FLAG" val=""/>
</p:tagLst>
</file>

<file path=ppt/tags/tag2291.xml><?xml version="1.0" encoding="utf-8"?>
<p:tagLst xmlns:p="http://schemas.openxmlformats.org/presentationml/2006/main">
  <p:tag name="KSO_WM_BEAUTIFY_FLAG" val=""/>
</p:tagLst>
</file>

<file path=ppt/tags/tag2292.xml><?xml version="1.0" encoding="utf-8"?>
<p:tagLst xmlns:p="http://schemas.openxmlformats.org/presentationml/2006/main">
  <p:tag name="KSO_WM_BEAUTIFY_FLAG" val=""/>
</p:tagLst>
</file>

<file path=ppt/tags/tag2293.xml><?xml version="1.0" encoding="utf-8"?>
<p:tagLst xmlns:p="http://schemas.openxmlformats.org/presentationml/2006/main">
  <p:tag name="KSO_WM_BEAUTIFY_FLAG" val=""/>
</p:tagLst>
</file>

<file path=ppt/tags/tag2294.xml><?xml version="1.0" encoding="utf-8"?>
<p:tagLst xmlns:p="http://schemas.openxmlformats.org/presentationml/2006/main">
  <p:tag name="KSO_WM_BEAUTIFY_FLAG" val=""/>
</p:tagLst>
</file>

<file path=ppt/tags/tag2295.xml><?xml version="1.0" encoding="utf-8"?>
<p:tagLst xmlns:p="http://schemas.openxmlformats.org/presentationml/2006/main">
  <p:tag name="KSO_WM_BEAUTIFY_FLAG" val=""/>
</p:tagLst>
</file>

<file path=ppt/tags/tag2296.xml><?xml version="1.0" encoding="utf-8"?>
<p:tagLst xmlns:p="http://schemas.openxmlformats.org/presentationml/2006/main">
  <p:tag name="KSO_WM_BEAUTIFY_FLAG" val=""/>
</p:tagLst>
</file>

<file path=ppt/tags/tag2297.xml><?xml version="1.0" encoding="utf-8"?>
<p:tagLst xmlns:p="http://schemas.openxmlformats.org/presentationml/2006/main">
  <p:tag name="KSO_WM_BEAUTIFY_FLAG" val=""/>
</p:tagLst>
</file>

<file path=ppt/tags/tag2298.xml><?xml version="1.0" encoding="utf-8"?>
<p:tagLst xmlns:p="http://schemas.openxmlformats.org/presentationml/2006/main">
  <p:tag name="KSO_WM_BEAUTIFY_FLAG" val=""/>
</p:tagLst>
</file>

<file path=ppt/tags/tag2299.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KSO_WM_BEAUTIFY_FLAG" val=""/>
</p:tagLst>
</file>

<file path=ppt/tags/tag2300.xml><?xml version="1.0" encoding="utf-8"?>
<p:tagLst xmlns:p="http://schemas.openxmlformats.org/presentationml/2006/main">
  <p:tag name="KSO_WM_BEAUTIFY_FLAG" val=""/>
</p:tagLst>
</file>

<file path=ppt/tags/tag2301.xml><?xml version="1.0" encoding="utf-8"?>
<p:tagLst xmlns:p="http://schemas.openxmlformats.org/presentationml/2006/main">
  <p:tag name="KSO_WM_BEAUTIFY_FLAG" val=""/>
</p:tagLst>
</file>

<file path=ppt/tags/tag2302.xml><?xml version="1.0" encoding="utf-8"?>
<p:tagLst xmlns:p="http://schemas.openxmlformats.org/presentationml/2006/main">
  <p:tag name="KSO_WM_BEAUTIFY_FLAG" val=""/>
</p:tagLst>
</file>

<file path=ppt/tags/tag2303.xml><?xml version="1.0" encoding="utf-8"?>
<p:tagLst xmlns:p="http://schemas.openxmlformats.org/presentationml/2006/main">
  <p:tag name="KSO_WM_BEAUTIFY_FLAG" val=""/>
</p:tagLst>
</file>

<file path=ppt/tags/tag2304.xml><?xml version="1.0" encoding="utf-8"?>
<p:tagLst xmlns:p="http://schemas.openxmlformats.org/presentationml/2006/main">
  <p:tag name="KSO_WM_BEAUTIFY_FLAG" val=""/>
</p:tagLst>
</file>

<file path=ppt/tags/tag2305.xml><?xml version="1.0" encoding="utf-8"?>
<p:tagLst xmlns:p="http://schemas.openxmlformats.org/presentationml/2006/main">
  <p:tag name="KSO_WM_BEAUTIFY_FLAG" val=""/>
</p:tagLst>
</file>

<file path=ppt/tags/tag2306.xml><?xml version="1.0" encoding="utf-8"?>
<p:tagLst xmlns:p="http://schemas.openxmlformats.org/presentationml/2006/main">
  <p:tag name="KSO_WM_BEAUTIFY_FLAG" val=""/>
</p:tagLst>
</file>

<file path=ppt/tags/tag2307.xml><?xml version="1.0" encoding="utf-8"?>
<p:tagLst xmlns:p="http://schemas.openxmlformats.org/presentationml/2006/main">
  <p:tag name="KSO_WM_BEAUTIFY_FLAG" val=""/>
</p:tagLst>
</file>

<file path=ppt/tags/tag2308.xml><?xml version="1.0" encoding="utf-8"?>
<p:tagLst xmlns:p="http://schemas.openxmlformats.org/presentationml/2006/main">
  <p:tag name="KSO_WM_BEAUTIFY_FLAG" val=""/>
</p:tagLst>
</file>

<file path=ppt/tags/tag2309.xml><?xml version="1.0" encoding="utf-8"?>
<p:tagLst xmlns:p="http://schemas.openxmlformats.org/presentationml/2006/main">
  <p:tag name="KSO_WM_BEAUTIFY_FLAG" val=""/>
</p:tagLst>
</file>

<file path=ppt/tags/tag231.xml><?xml version="1.0" encoding="utf-8"?>
<p:tagLst xmlns:p="http://schemas.openxmlformats.org/presentationml/2006/main">
  <p:tag name="KSO_WM_BEAUTIFY_FLAG" val=""/>
</p:tagLst>
</file>

<file path=ppt/tags/tag2310.xml><?xml version="1.0" encoding="utf-8"?>
<p:tagLst xmlns:p="http://schemas.openxmlformats.org/presentationml/2006/main">
  <p:tag name="KSO_WM_BEAUTIFY_FLAG" val=""/>
</p:tagLst>
</file>

<file path=ppt/tags/tag2311.xml><?xml version="1.0" encoding="utf-8"?>
<p:tagLst xmlns:p="http://schemas.openxmlformats.org/presentationml/2006/main">
  <p:tag name="KSO_WM_BEAUTIFY_FLAG" val=""/>
</p:tagLst>
</file>

<file path=ppt/tags/tag2312.xml><?xml version="1.0" encoding="utf-8"?>
<p:tagLst xmlns:p="http://schemas.openxmlformats.org/presentationml/2006/main">
  <p:tag name="KSO_WM_BEAUTIFY_FLAG" val=""/>
</p:tagLst>
</file>

<file path=ppt/tags/tag2313.xml><?xml version="1.0" encoding="utf-8"?>
<p:tagLst xmlns:p="http://schemas.openxmlformats.org/presentationml/2006/main">
  <p:tag name="KSO_WM_BEAUTIFY_FLAG" val=""/>
</p:tagLst>
</file>

<file path=ppt/tags/tag2314.xml><?xml version="1.0" encoding="utf-8"?>
<p:tagLst xmlns:p="http://schemas.openxmlformats.org/presentationml/2006/main">
  <p:tag name="KSO_WM_BEAUTIFY_FLAG" val=""/>
</p:tagLst>
</file>

<file path=ppt/tags/tag2315.xml><?xml version="1.0" encoding="utf-8"?>
<p:tagLst xmlns:p="http://schemas.openxmlformats.org/presentationml/2006/main">
  <p:tag name="KSO_WM_BEAUTIFY_FLAG" val=""/>
</p:tagLst>
</file>

<file path=ppt/tags/tag2316.xml><?xml version="1.0" encoding="utf-8"?>
<p:tagLst xmlns:p="http://schemas.openxmlformats.org/presentationml/2006/main">
  <p:tag name="KSO_WM_BEAUTIFY_FLAG" val=""/>
</p:tagLst>
</file>

<file path=ppt/tags/tag2317.xml><?xml version="1.0" encoding="utf-8"?>
<p:tagLst xmlns:p="http://schemas.openxmlformats.org/presentationml/2006/main">
  <p:tag name="KSO_WM_BEAUTIFY_FLAG" val=""/>
</p:tagLst>
</file>

<file path=ppt/tags/tag2318.xml><?xml version="1.0" encoding="utf-8"?>
<p:tagLst xmlns:p="http://schemas.openxmlformats.org/presentationml/2006/main">
  <p:tag name="KSO_WM_BEAUTIFY_FLAG" val=""/>
</p:tagLst>
</file>

<file path=ppt/tags/tag2319.xml><?xml version="1.0" encoding="utf-8"?>
<p:tagLst xmlns:p="http://schemas.openxmlformats.org/presentationml/2006/main">
  <p:tag name="KSO_WM_BEAUTIFY_FLAG" val=""/>
</p:tagLst>
</file>

<file path=ppt/tags/tag232.xml><?xml version="1.0" encoding="utf-8"?>
<p:tagLst xmlns:p="http://schemas.openxmlformats.org/presentationml/2006/main">
  <p:tag name="KSO_WM_BEAUTIFY_FLAG" val=""/>
</p:tagLst>
</file>

<file path=ppt/tags/tag2320.xml><?xml version="1.0" encoding="utf-8"?>
<p:tagLst xmlns:p="http://schemas.openxmlformats.org/presentationml/2006/main">
  <p:tag name="KSO_WM_BEAUTIFY_FLAG" val=""/>
</p:tagLst>
</file>

<file path=ppt/tags/tag2321.xml><?xml version="1.0" encoding="utf-8"?>
<p:tagLst xmlns:p="http://schemas.openxmlformats.org/presentationml/2006/main">
  <p:tag name="KSO_WM_BEAUTIFY_FLAG" val=""/>
</p:tagLst>
</file>

<file path=ppt/tags/tag2322.xml><?xml version="1.0" encoding="utf-8"?>
<p:tagLst xmlns:p="http://schemas.openxmlformats.org/presentationml/2006/main">
  <p:tag name="KSO_WM_BEAUTIFY_FLAG" val=""/>
</p:tagLst>
</file>

<file path=ppt/tags/tag2323.xml><?xml version="1.0" encoding="utf-8"?>
<p:tagLst xmlns:p="http://schemas.openxmlformats.org/presentationml/2006/main">
  <p:tag name="KSO_WM_BEAUTIFY_FLAG" val=""/>
</p:tagLst>
</file>

<file path=ppt/tags/tag2324.xml><?xml version="1.0" encoding="utf-8"?>
<p:tagLst xmlns:p="http://schemas.openxmlformats.org/presentationml/2006/main">
  <p:tag name="KSO_WM_BEAUTIFY_FLAG" val=""/>
</p:tagLst>
</file>

<file path=ppt/tags/tag2325.xml><?xml version="1.0" encoding="utf-8"?>
<p:tagLst xmlns:p="http://schemas.openxmlformats.org/presentationml/2006/main">
  <p:tag name="KSO_WM_BEAUTIFY_FLAG" val=""/>
</p:tagLst>
</file>

<file path=ppt/tags/tag2326.xml><?xml version="1.0" encoding="utf-8"?>
<p:tagLst xmlns:p="http://schemas.openxmlformats.org/presentationml/2006/main">
  <p:tag name="KSO_WM_BEAUTIFY_FLAG" val=""/>
</p:tagLst>
</file>

<file path=ppt/tags/tag2327.xml><?xml version="1.0" encoding="utf-8"?>
<p:tagLst xmlns:p="http://schemas.openxmlformats.org/presentationml/2006/main">
  <p:tag name="KSO_WM_BEAUTIFY_FLAG" val=""/>
</p:tagLst>
</file>

<file path=ppt/tags/tag2328.xml><?xml version="1.0" encoding="utf-8"?>
<p:tagLst xmlns:p="http://schemas.openxmlformats.org/presentationml/2006/main">
  <p:tag name="KSO_WM_BEAUTIFY_FLAG" val=""/>
</p:tagLst>
</file>

<file path=ppt/tags/tag2329.xml><?xml version="1.0" encoding="utf-8"?>
<p:tagLst xmlns:p="http://schemas.openxmlformats.org/presentationml/2006/main">
  <p:tag name="KSO_WM_BEAUTIFY_FLAG" val=""/>
</p:tagLst>
</file>

<file path=ppt/tags/tag233.xml><?xml version="1.0" encoding="utf-8"?>
<p:tagLst xmlns:p="http://schemas.openxmlformats.org/presentationml/2006/main">
  <p:tag name="KSO_WM_BEAUTIFY_FLAG" val=""/>
</p:tagLst>
</file>

<file path=ppt/tags/tag2330.xml><?xml version="1.0" encoding="utf-8"?>
<p:tagLst xmlns:p="http://schemas.openxmlformats.org/presentationml/2006/main">
  <p:tag name="KSO_WM_BEAUTIFY_FLAG" val=""/>
</p:tagLst>
</file>

<file path=ppt/tags/tag2331.xml><?xml version="1.0" encoding="utf-8"?>
<p:tagLst xmlns:p="http://schemas.openxmlformats.org/presentationml/2006/main">
  <p:tag name="KSO_WM_BEAUTIFY_FLAG" val=""/>
</p:tagLst>
</file>

<file path=ppt/tags/tag2332.xml><?xml version="1.0" encoding="utf-8"?>
<p:tagLst xmlns:p="http://schemas.openxmlformats.org/presentationml/2006/main">
  <p:tag name="KSO_WM_BEAUTIFY_FLAG" val=""/>
</p:tagLst>
</file>

<file path=ppt/tags/tag2333.xml><?xml version="1.0" encoding="utf-8"?>
<p:tagLst xmlns:p="http://schemas.openxmlformats.org/presentationml/2006/main">
  <p:tag name="KSO_WM_BEAUTIFY_FLAG" val=""/>
</p:tagLst>
</file>

<file path=ppt/tags/tag2334.xml><?xml version="1.0" encoding="utf-8"?>
<p:tagLst xmlns:p="http://schemas.openxmlformats.org/presentationml/2006/main">
  <p:tag name="KSO_WM_BEAUTIFY_FLAG" val=""/>
</p:tagLst>
</file>

<file path=ppt/tags/tag2335.xml><?xml version="1.0" encoding="utf-8"?>
<p:tagLst xmlns:p="http://schemas.openxmlformats.org/presentationml/2006/main">
  <p:tag name="KSO_WM_BEAUTIFY_FLAG" val=""/>
</p:tagLst>
</file>

<file path=ppt/tags/tag2336.xml><?xml version="1.0" encoding="utf-8"?>
<p:tagLst xmlns:p="http://schemas.openxmlformats.org/presentationml/2006/main">
  <p:tag name="KSO_WM_BEAUTIFY_FLAG" val=""/>
</p:tagLst>
</file>

<file path=ppt/tags/tag2337.xml><?xml version="1.0" encoding="utf-8"?>
<p:tagLst xmlns:p="http://schemas.openxmlformats.org/presentationml/2006/main">
  <p:tag name="KSO_WM_BEAUTIFY_FLAG" val=""/>
</p:tagLst>
</file>

<file path=ppt/tags/tag2338.xml><?xml version="1.0" encoding="utf-8"?>
<p:tagLst xmlns:p="http://schemas.openxmlformats.org/presentationml/2006/main">
  <p:tag name="KSO_WM_BEAUTIFY_FLAG" val=""/>
</p:tagLst>
</file>

<file path=ppt/tags/tag2339.xml><?xml version="1.0" encoding="utf-8"?>
<p:tagLst xmlns:p="http://schemas.openxmlformats.org/presentationml/2006/main">
  <p:tag name="KSO_WM_BEAUTIFY_FLAG" val=""/>
</p:tagLst>
</file>

<file path=ppt/tags/tag234.xml><?xml version="1.0" encoding="utf-8"?>
<p:tagLst xmlns:p="http://schemas.openxmlformats.org/presentationml/2006/main">
  <p:tag name="KSO_WM_BEAUTIFY_FLAG" val=""/>
</p:tagLst>
</file>

<file path=ppt/tags/tag2340.xml><?xml version="1.0" encoding="utf-8"?>
<p:tagLst xmlns:p="http://schemas.openxmlformats.org/presentationml/2006/main">
  <p:tag name="KSO_WM_BEAUTIFY_FLAG" val=""/>
</p:tagLst>
</file>

<file path=ppt/tags/tag2341.xml><?xml version="1.0" encoding="utf-8"?>
<p:tagLst xmlns:p="http://schemas.openxmlformats.org/presentationml/2006/main">
  <p:tag name="KSO_WM_BEAUTIFY_FLAG" val=""/>
</p:tagLst>
</file>

<file path=ppt/tags/tag2342.xml><?xml version="1.0" encoding="utf-8"?>
<p:tagLst xmlns:p="http://schemas.openxmlformats.org/presentationml/2006/main">
  <p:tag name="KSO_WM_BEAUTIFY_FLAG" val=""/>
</p:tagLst>
</file>

<file path=ppt/tags/tag2343.xml><?xml version="1.0" encoding="utf-8"?>
<p:tagLst xmlns:p="http://schemas.openxmlformats.org/presentationml/2006/main">
  <p:tag name="KSO_WM_BEAUTIFY_FLAG" val=""/>
</p:tagLst>
</file>

<file path=ppt/tags/tag2344.xml><?xml version="1.0" encoding="utf-8"?>
<p:tagLst xmlns:p="http://schemas.openxmlformats.org/presentationml/2006/main">
  <p:tag name="KSO_WM_BEAUTIFY_FLAG" val=""/>
</p:tagLst>
</file>

<file path=ppt/tags/tag2345.xml><?xml version="1.0" encoding="utf-8"?>
<p:tagLst xmlns:p="http://schemas.openxmlformats.org/presentationml/2006/main">
  <p:tag name="KSO_WM_BEAUTIFY_FLAG" val=""/>
</p:tagLst>
</file>

<file path=ppt/tags/tag2346.xml><?xml version="1.0" encoding="utf-8"?>
<p:tagLst xmlns:p="http://schemas.openxmlformats.org/presentationml/2006/main">
  <p:tag name="KSO_WM_BEAUTIFY_FLAG" val=""/>
</p:tagLst>
</file>

<file path=ppt/tags/tag2347.xml><?xml version="1.0" encoding="utf-8"?>
<p:tagLst xmlns:p="http://schemas.openxmlformats.org/presentationml/2006/main">
  <p:tag name="KSO_WM_BEAUTIFY_FLAG" val=""/>
</p:tagLst>
</file>

<file path=ppt/tags/tag2348.xml><?xml version="1.0" encoding="utf-8"?>
<p:tagLst xmlns:p="http://schemas.openxmlformats.org/presentationml/2006/main">
  <p:tag name="KSO_WM_BEAUTIFY_FLAG" val=""/>
</p:tagLst>
</file>

<file path=ppt/tags/tag2349.xml><?xml version="1.0" encoding="utf-8"?>
<p:tagLst xmlns:p="http://schemas.openxmlformats.org/presentationml/2006/main">
  <p:tag name="KSO_WM_BEAUTIFY_FLAG" val=""/>
</p:tagLst>
</file>

<file path=ppt/tags/tag235.xml><?xml version="1.0" encoding="utf-8"?>
<p:tagLst xmlns:p="http://schemas.openxmlformats.org/presentationml/2006/main">
  <p:tag name="KSO_WM_BEAUTIFY_FLAG" val=""/>
</p:tagLst>
</file>

<file path=ppt/tags/tag2350.xml><?xml version="1.0" encoding="utf-8"?>
<p:tagLst xmlns:p="http://schemas.openxmlformats.org/presentationml/2006/main">
  <p:tag name="KSO_WM_BEAUTIFY_FLAG" val=""/>
</p:tagLst>
</file>

<file path=ppt/tags/tag2351.xml><?xml version="1.0" encoding="utf-8"?>
<p:tagLst xmlns:p="http://schemas.openxmlformats.org/presentationml/2006/main">
  <p:tag name="KSO_WM_BEAUTIFY_FLAG" val=""/>
</p:tagLst>
</file>

<file path=ppt/tags/tag2352.xml><?xml version="1.0" encoding="utf-8"?>
<p:tagLst xmlns:p="http://schemas.openxmlformats.org/presentationml/2006/main">
  <p:tag name="KSO_WM_BEAUTIFY_FLAG" val=""/>
</p:tagLst>
</file>

<file path=ppt/tags/tag2353.xml><?xml version="1.0" encoding="utf-8"?>
<p:tagLst xmlns:p="http://schemas.openxmlformats.org/presentationml/2006/main">
  <p:tag name="KSO_WM_BEAUTIFY_FLAG" val=""/>
</p:tagLst>
</file>

<file path=ppt/tags/tag2354.xml><?xml version="1.0" encoding="utf-8"?>
<p:tagLst xmlns:p="http://schemas.openxmlformats.org/presentationml/2006/main">
  <p:tag name="KSO_WM_BEAUTIFY_FLAG" val=""/>
</p:tagLst>
</file>

<file path=ppt/tags/tag2355.xml><?xml version="1.0" encoding="utf-8"?>
<p:tagLst xmlns:p="http://schemas.openxmlformats.org/presentationml/2006/main">
  <p:tag name="KSO_WM_BEAUTIFY_FLAG" val=""/>
</p:tagLst>
</file>

<file path=ppt/tags/tag2356.xml><?xml version="1.0" encoding="utf-8"?>
<p:tagLst xmlns:p="http://schemas.openxmlformats.org/presentationml/2006/main">
  <p:tag name="KSO_WM_BEAUTIFY_FLAG" val=""/>
</p:tagLst>
</file>

<file path=ppt/tags/tag2357.xml><?xml version="1.0" encoding="utf-8"?>
<p:tagLst xmlns:p="http://schemas.openxmlformats.org/presentationml/2006/main">
  <p:tag name="KSO_WM_BEAUTIFY_FLAG" val=""/>
</p:tagLst>
</file>

<file path=ppt/tags/tag2358.xml><?xml version="1.0" encoding="utf-8"?>
<p:tagLst xmlns:p="http://schemas.openxmlformats.org/presentationml/2006/main">
  <p:tag name="KSO_WM_BEAUTIFY_FLAG" val=""/>
</p:tagLst>
</file>

<file path=ppt/tags/tag2359.xml><?xml version="1.0" encoding="utf-8"?>
<p:tagLst xmlns:p="http://schemas.openxmlformats.org/presentationml/2006/main">
  <p:tag name="KSO_WM_BEAUTIFY_FLAG" val=""/>
</p:tagLst>
</file>

<file path=ppt/tags/tag236.xml><?xml version="1.0" encoding="utf-8"?>
<p:tagLst xmlns:p="http://schemas.openxmlformats.org/presentationml/2006/main">
  <p:tag name="KSO_WM_BEAUTIFY_FLAG" val=""/>
</p:tagLst>
</file>

<file path=ppt/tags/tag2360.xml><?xml version="1.0" encoding="utf-8"?>
<p:tagLst xmlns:p="http://schemas.openxmlformats.org/presentationml/2006/main">
  <p:tag name="KSO_WM_BEAUTIFY_FLAG" val=""/>
</p:tagLst>
</file>

<file path=ppt/tags/tag2361.xml><?xml version="1.0" encoding="utf-8"?>
<p:tagLst xmlns:p="http://schemas.openxmlformats.org/presentationml/2006/main">
  <p:tag name="KSO_WM_BEAUTIFY_FLAG" val=""/>
</p:tagLst>
</file>

<file path=ppt/tags/tag2362.xml><?xml version="1.0" encoding="utf-8"?>
<p:tagLst xmlns:p="http://schemas.openxmlformats.org/presentationml/2006/main">
  <p:tag name="KSO_WM_BEAUTIFY_FLAG" val=""/>
</p:tagLst>
</file>

<file path=ppt/tags/tag2363.xml><?xml version="1.0" encoding="utf-8"?>
<p:tagLst xmlns:p="http://schemas.openxmlformats.org/presentationml/2006/main">
  <p:tag name="KSO_WM_BEAUTIFY_FLAG" val=""/>
</p:tagLst>
</file>

<file path=ppt/tags/tag2364.xml><?xml version="1.0" encoding="utf-8"?>
<p:tagLst xmlns:p="http://schemas.openxmlformats.org/presentationml/2006/main">
  <p:tag name="KSO_WM_BEAUTIFY_FLAG" val=""/>
</p:tagLst>
</file>

<file path=ppt/tags/tag2365.xml><?xml version="1.0" encoding="utf-8"?>
<p:tagLst xmlns:p="http://schemas.openxmlformats.org/presentationml/2006/main">
  <p:tag name="KSO_WM_BEAUTIFY_FLAG" val=""/>
</p:tagLst>
</file>

<file path=ppt/tags/tag2366.xml><?xml version="1.0" encoding="utf-8"?>
<p:tagLst xmlns:p="http://schemas.openxmlformats.org/presentationml/2006/main">
  <p:tag name="KSO_WM_BEAUTIFY_FLAG" val=""/>
</p:tagLst>
</file>

<file path=ppt/tags/tag2367.xml><?xml version="1.0" encoding="utf-8"?>
<p:tagLst xmlns:p="http://schemas.openxmlformats.org/presentationml/2006/main">
  <p:tag name="KSO_WM_BEAUTIFY_FLAG" val=""/>
</p:tagLst>
</file>

<file path=ppt/tags/tag2368.xml><?xml version="1.0" encoding="utf-8"?>
<p:tagLst xmlns:p="http://schemas.openxmlformats.org/presentationml/2006/main">
  <p:tag name="KSO_WM_BEAUTIFY_FLAG" val=""/>
</p:tagLst>
</file>

<file path=ppt/tags/tag2369.xml><?xml version="1.0" encoding="utf-8"?>
<p:tagLst xmlns:p="http://schemas.openxmlformats.org/presentationml/2006/main">
  <p:tag name="KSO_WM_BEAUTIFY_FLAG" val=""/>
</p:tagLst>
</file>

<file path=ppt/tags/tag237.xml><?xml version="1.0" encoding="utf-8"?>
<p:tagLst xmlns:p="http://schemas.openxmlformats.org/presentationml/2006/main">
  <p:tag name="KSO_WM_BEAUTIFY_FLAG" val=""/>
</p:tagLst>
</file>

<file path=ppt/tags/tag2370.xml><?xml version="1.0" encoding="utf-8"?>
<p:tagLst xmlns:p="http://schemas.openxmlformats.org/presentationml/2006/main">
  <p:tag name="KSO_WM_BEAUTIFY_FLAG" val=""/>
</p:tagLst>
</file>

<file path=ppt/tags/tag2371.xml><?xml version="1.0" encoding="utf-8"?>
<p:tagLst xmlns:p="http://schemas.openxmlformats.org/presentationml/2006/main">
  <p:tag name="KSO_WM_BEAUTIFY_FLAG" val=""/>
</p:tagLst>
</file>

<file path=ppt/tags/tag2372.xml><?xml version="1.0" encoding="utf-8"?>
<p:tagLst xmlns:p="http://schemas.openxmlformats.org/presentationml/2006/main">
  <p:tag name="KSO_WM_BEAUTIFY_FLAG" val=""/>
</p:tagLst>
</file>

<file path=ppt/tags/tag2373.xml><?xml version="1.0" encoding="utf-8"?>
<p:tagLst xmlns:p="http://schemas.openxmlformats.org/presentationml/2006/main">
  <p:tag name="KSO_WM_BEAUTIFY_FLAG" val=""/>
</p:tagLst>
</file>

<file path=ppt/tags/tag2374.xml><?xml version="1.0" encoding="utf-8"?>
<p:tagLst xmlns:p="http://schemas.openxmlformats.org/presentationml/2006/main">
  <p:tag name="KSO_WM_BEAUTIFY_FLAG" val=""/>
</p:tagLst>
</file>

<file path=ppt/tags/tag2375.xml><?xml version="1.0" encoding="utf-8"?>
<p:tagLst xmlns:p="http://schemas.openxmlformats.org/presentationml/2006/main">
  <p:tag name="KSO_WM_BEAUTIFY_FLAG" val=""/>
</p:tagLst>
</file>

<file path=ppt/tags/tag2376.xml><?xml version="1.0" encoding="utf-8"?>
<p:tagLst xmlns:p="http://schemas.openxmlformats.org/presentationml/2006/main">
  <p:tag name="KSO_WM_BEAUTIFY_FLAG" val=""/>
</p:tagLst>
</file>

<file path=ppt/tags/tag2377.xml><?xml version="1.0" encoding="utf-8"?>
<p:tagLst xmlns:p="http://schemas.openxmlformats.org/presentationml/2006/main">
  <p:tag name="KSO_WM_BEAUTIFY_FLAG" val=""/>
</p:tagLst>
</file>

<file path=ppt/tags/tag2378.xml><?xml version="1.0" encoding="utf-8"?>
<p:tagLst xmlns:p="http://schemas.openxmlformats.org/presentationml/2006/main">
  <p:tag name="KSO_WM_BEAUTIFY_FLAG" val=""/>
</p:tagLst>
</file>

<file path=ppt/tags/tag2379.xml><?xml version="1.0" encoding="utf-8"?>
<p:tagLst xmlns:p="http://schemas.openxmlformats.org/presentationml/2006/main">
  <p:tag name="KSO_WM_BEAUTIFY_FLAG" val=""/>
</p:tagLst>
</file>

<file path=ppt/tags/tag238.xml><?xml version="1.0" encoding="utf-8"?>
<p:tagLst xmlns:p="http://schemas.openxmlformats.org/presentationml/2006/main">
  <p:tag name="KSO_WM_BEAUTIFY_FLAG" val=""/>
</p:tagLst>
</file>

<file path=ppt/tags/tag2380.xml><?xml version="1.0" encoding="utf-8"?>
<p:tagLst xmlns:p="http://schemas.openxmlformats.org/presentationml/2006/main">
  <p:tag name="KSO_WM_BEAUTIFY_FLAG" val=""/>
</p:tagLst>
</file>

<file path=ppt/tags/tag2381.xml><?xml version="1.0" encoding="utf-8"?>
<p:tagLst xmlns:p="http://schemas.openxmlformats.org/presentationml/2006/main">
  <p:tag name="KSO_WM_BEAUTIFY_FLAG" val=""/>
</p:tagLst>
</file>

<file path=ppt/tags/tag2382.xml><?xml version="1.0" encoding="utf-8"?>
<p:tagLst xmlns:p="http://schemas.openxmlformats.org/presentationml/2006/main">
  <p:tag name="KSO_WM_BEAUTIFY_FLAG" val=""/>
</p:tagLst>
</file>

<file path=ppt/tags/tag2383.xml><?xml version="1.0" encoding="utf-8"?>
<p:tagLst xmlns:p="http://schemas.openxmlformats.org/presentationml/2006/main">
  <p:tag name="KSO_WM_BEAUTIFY_FLAG" val=""/>
</p:tagLst>
</file>

<file path=ppt/tags/tag2384.xml><?xml version="1.0" encoding="utf-8"?>
<p:tagLst xmlns:p="http://schemas.openxmlformats.org/presentationml/2006/main">
  <p:tag name="KSO_WM_BEAUTIFY_FLAG" val=""/>
</p:tagLst>
</file>

<file path=ppt/tags/tag2385.xml><?xml version="1.0" encoding="utf-8"?>
<p:tagLst xmlns:p="http://schemas.openxmlformats.org/presentationml/2006/main">
  <p:tag name="KSO_WM_BEAUTIFY_FLAG" val=""/>
</p:tagLst>
</file>

<file path=ppt/tags/tag2386.xml><?xml version="1.0" encoding="utf-8"?>
<p:tagLst xmlns:p="http://schemas.openxmlformats.org/presentationml/2006/main">
  <p:tag name="KSO_WM_BEAUTIFY_FLAG" val=""/>
</p:tagLst>
</file>

<file path=ppt/tags/tag2387.xml><?xml version="1.0" encoding="utf-8"?>
<p:tagLst xmlns:p="http://schemas.openxmlformats.org/presentationml/2006/main">
  <p:tag name="KSO_WM_BEAUTIFY_FLAG" val=""/>
</p:tagLst>
</file>

<file path=ppt/tags/tag2388.xml><?xml version="1.0" encoding="utf-8"?>
<p:tagLst xmlns:p="http://schemas.openxmlformats.org/presentationml/2006/main">
  <p:tag name="KSO_WM_BEAUTIFY_FLAG" val=""/>
</p:tagLst>
</file>

<file path=ppt/tags/tag2389.xml><?xml version="1.0" encoding="utf-8"?>
<p:tagLst xmlns:p="http://schemas.openxmlformats.org/presentationml/2006/main">
  <p:tag name="KSO_WM_BEAUTIFY_FLAG" val=""/>
</p:tagLst>
</file>

<file path=ppt/tags/tag239.xml><?xml version="1.0" encoding="utf-8"?>
<p:tagLst xmlns:p="http://schemas.openxmlformats.org/presentationml/2006/main">
  <p:tag name="KSO_WM_BEAUTIFY_FLAG" val=""/>
</p:tagLst>
</file>

<file path=ppt/tags/tag2390.xml><?xml version="1.0" encoding="utf-8"?>
<p:tagLst xmlns:p="http://schemas.openxmlformats.org/presentationml/2006/main">
  <p:tag name="KSO_WM_BEAUTIFY_FLAG" val=""/>
</p:tagLst>
</file>

<file path=ppt/tags/tag2391.xml><?xml version="1.0" encoding="utf-8"?>
<p:tagLst xmlns:p="http://schemas.openxmlformats.org/presentationml/2006/main">
  <p:tag name="KSO_WM_BEAUTIFY_FLAG" val=""/>
</p:tagLst>
</file>

<file path=ppt/tags/tag2392.xml><?xml version="1.0" encoding="utf-8"?>
<p:tagLst xmlns:p="http://schemas.openxmlformats.org/presentationml/2006/main">
  <p:tag name="KSO_WM_BEAUTIFY_FLAG" val=""/>
</p:tagLst>
</file>

<file path=ppt/tags/tag2393.xml><?xml version="1.0" encoding="utf-8"?>
<p:tagLst xmlns:p="http://schemas.openxmlformats.org/presentationml/2006/main">
  <p:tag name="KSO_WM_BEAUTIFY_FLAG" val=""/>
</p:tagLst>
</file>

<file path=ppt/tags/tag2394.xml><?xml version="1.0" encoding="utf-8"?>
<p:tagLst xmlns:p="http://schemas.openxmlformats.org/presentationml/2006/main">
  <p:tag name="KSO_WM_BEAUTIFY_FLAG" val=""/>
</p:tagLst>
</file>

<file path=ppt/tags/tag2395.xml><?xml version="1.0" encoding="utf-8"?>
<p:tagLst xmlns:p="http://schemas.openxmlformats.org/presentationml/2006/main">
  <p:tag name="KSO_WM_BEAUTIFY_FLAG" val=""/>
</p:tagLst>
</file>

<file path=ppt/tags/tag2396.xml><?xml version="1.0" encoding="utf-8"?>
<p:tagLst xmlns:p="http://schemas.openxmlformats.org/presentationml/2006/main">
  <p:tag name="KSO_WM_BEAUTIFY_FLAG" val=""/>
</p:tagLst>
</file>

<file path=ppt/tags/tag2397.xml><?xml version="1.0" encoding="utf-8"?>
<p:tagLst xmlns:p="http://schemas.openxmlformats.org/presentationml/2006/main">
  <p:tag name="KSO_WM_BEAUTIFY_FLAG" val=""/>
</p:tagLst>
</file>

<file path=ppt/tags/tag2398.xml><?xml version="1.0" encoding="utf-8"?>
<p:tagLst xmlns:p="http://schemas.openxmlformats.org/presentationml/2006/main">
  <p:tag name="KSO_WM_BEAUTIFY_FLAG" val=""/>
</p:tagLst>
</file>

<file path=ppt/tags/tag2399.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KSO_WM_BEAUTIFY_FLAG" val=""/>
</p:tagLst>
</file>

<file path=ppt/tags/tag2400.xml><?xml version="1.0" encoding="utf-8"?>
<p:tagLst xmlns:p="http://schemas.openxmlformats.org/presentationml/2006/main">
  <p:tag name="KSO_WM_BEAUTIFY_FLAG" val=""/>
</p:tagLst>
</file>

<file path=ppt/tags/tag2401.xml><?xml version="1.0" encoding="utf-8"?>
<p:tagLst xmlns:p="http://schemas.openxmlformats.org/presentationml/2006/main">
  <p:tag name="KSO_WM_BEAUTIFY_FLAG" val=""/>
</p:tagLst>
</file>

<file path=ppt/tags/tag2402.xml><?xml version="1.0" encoding="utf-8"?>
<p:tagLst xmlns:p="http://schemas.openxmlformats.org/presentationml/2006/main">
  <p:tag name="KSO_WM_BEAUTIFY_FLAG" val=""/>
</p:tagLst>
</file>

<file path=ppt/tags/tag2403.xml><?xml version="1.0" encoding="utf-8"?>
<p:tagLst xmlns:p="http://schemas.openxmlformats.org/presentationml/2006/main">
  <p:tag name="KSO_WM_BEAUTIFY_FLAG" val=""/>
</p:tagLst>
</file>

<file path=ppt/tags/tag2404.xml><?xml version="1.0" encoding="utf-8"?>
<p:tagLst xmlns:p="http://schemas.openxmlformats.org/presentationml/2006/main">
  <p:tag name="KSO_WM_BEAUTIFY_FLAG" val=""/>
</p:tagLst>
</file>

<file path=ppt/tags/tag2405.xml><?xml version="1.0" encoding="utf-8"?>
<p:tagLst xmlns:p="http://schemas.openxmlformats.org/presentationml/2006/main">
  <p:tag name="KSO_WM_BEAUTIFY_FLAG" val=""/>
</p:tagLst>
</file>

<file path=ppt/tags/tag2406.xml><?xml version="1.0" encoding="utf-8"?>
<p:tagLst xmlns:p="http://schemas.openxmlformats.org/presentationml/2006/main">
  <p:tag name="KSO_WM_BEAUTIFY_FLAG" val=""/>
</p:tagLst>
</file>

<file path=ppt/tags/tag2407.xml><?xml version="1.0" encoding="utf-8"?>
<p:tagLst xmlns:p="http://schemas.openxmlformats.org/presentationml/2006/main">
  <p:tag name="KSO_WM_BEAUTIFY_FLAG" val=""/>
</p:tagLst>
</file>

<file path=ppt/tags/tag2408.xml><?xml version="1.0" encoding="utf-8"?>
<p:tagLst xmlns:p="http://schemas.openxmlformats.org/presentationml/2006/main">
  <p:tag name="KSO_WM_BEAUTIFY_FLAG" val=""/>
</p:tagLst>
</file>

<file path=ppt/tags/tag2409.xml><?xml version="1.0" encoding="utf-8"?>
<p:tagLst xmlns:p="http://schemas.openxmlformats.org/presentationml/2006/main">
  <p:tag name="KSO_WM_BEAUTIFY_FLAG" val=""/>
</p:tagLst>
</file>

<file path=ppt/tags/tag241.xml><?xml version="1.0" encoding="utf-8"?>
<p:tagLst xmlns:p="http://schemas.openxmlformats.org/presentationml/2006/main">
  <p:tag name="KSO_WM_BEAUTIFY_FLAG" val=""/>
</p:tagLst>
</file>

<file path=ppt/tags/tag2410.xml><?xml version="1.0" encoding="utf-8"?>
<p:tagLst xmlns:p="http://schemas.openxmlformats.org/presentationml/2006/main">
  <p:tag name="KSO_WM_BEAUTIFY_FLAG" val=""/>
</p:tagLst>
</file>

<file path=ppt/tags/tag2411.xml><?xml version="1.0" encoding="utf-8"?>
<p:tagLst xmlns:p="http://schemas.openxmlformats.org/presentationml/2006/main">
  <p:tag name="KSO_WM_BEAUTIFY_FLAG" val=""/>
</p:tagLst>
</file>

<file path=ppt/tags/tag2412.xml><?xml version="1.0" encoding="utf-8"?>
<p:tagLst xmlns:p="http://schemas.openxmlformats.org/presentationml/2006/main">
  <p:tag name="KSO_WM_BEAUTIFY_FLAG" val=""/>
</p:tagLst>
</file>

<file path=ppt/tags/tag2413.xml><?xml version="1.0" encoding="utf-8"?>
<p:tagLst xmlns:p="http://schemas.openxmlformats.org/presentationml/2006/main">
  <p:tag name="KSO_WM_BEAUTIFY_FLAG" val=""/>
</p:tagLst>
</file>

<file path=ppt/tags/tag2414.xml><?xml version="1.0" encoding="utf-8"?>
<p:tagLst xmlns:p="http://schemas.openxmlformats.org/presentationml/2006/main">
  <p:tag name="KSO_WM_BEAUTIFY_FLAG" val=""/>
</p:tagLst>
</file>

<file path=ppt/tags/tag2415.xml><?xml version="1.0" encoding="utf-8"?>
<p:tagLst xmlns:p="http://schemas.openxmlformats.org/presentationml/2006/main">
  <p:tag name="KSO_WM_BEAUTIFY_FLAG" val=""/>
</p:tagLst>
</file>

<file path=ppt/tags/tag2416.xml><?xml version="1.0" encoding="utf-8"?>
<p:tagLst xmlns:p="http://schemas.openxmlformats.org/presentationml/2006/main">
  <p:tag name="KSO_WM_BEAUTIFY_FLAG" val=""/>
</p:tagLst>
</file>

<file path=ppt/tags/tag2417.xml><?xml version="1.0" encoding="utf-8"?>
<p:tagLst xmlns:p="http://schemas.openxmlformats.org/presentationml/2006/main">
  <p:tag name="KSO_WM_BEAUTIFY_FLAG" val=""/>
</p:tagLst>
</file>

<file path=ppt/tags/tag2418.xml><?xml version="1.0" encoding="utf-8"?>
<p:tagLst xmlns:p="http://schemas.openxmlformats.org/presentationml/2006/main">
  <p:tag name="KSO_WM_BEAUTIFY_FLAG" val=""/>
</p:tagLst>
</file>

<file path=ppt/tags/tag2419.xml><?xml version="1.0" encoding="utf-8"?>
<p:tagLst xmlns:p="http://schemas.openxmlformats.org/presentationml/2006/main">
  <p:tag name="KSO_WM_BEAUTIFY_FLAG" val=""/>
</p:tagLst>
</file>

<file path=ppt/tags/tag242.xml><?xml version="1.0" encoding="utf-8"?>
<p:tagLst xmlns:p="http://schemas.openxmlformats.org/presentationml/2006/main">
  <p:tag name="KSO_WM_BEAUTIFY_FLAG" val=""/>
</p:tagLst>
</file>

<file path=ppt/tags/tag2420.xml><?xml version="1.0" encoding="utf-8"?>
<p:tagLst xmlns:p="http://schemas.openxmlformats.org/presentationml/2006/main">
  <p:tag name="KSO_WM_BEAUTIFY_FLAG" val=""/>
</p:tagLst>
</file>

<file path=ppt/tags/tag2421.xml><?xml version="1.0" encoding="utf-8"?>
<p:tagLst xmlns:p="http://schemas.openxmlformats.org/presentationml/2006/main">
  <p:tag name="KSO_WM_BEAUTIFY_FLAG" val=""/>
</p:tagLst>
</file>

<file path=ppt/tags/tag2422.xml><?xml version="1.0" encoding="utf-8"?>
<p:tagLst xmlns:p="http://schemas.openxmlformats.org/presentationml/2006/main">
  <p:tag name="KSO_WM_BEAUTIFY_FLAG" val=""/>
</p:tagLst>
</file>

<file path=ppt/tags/tag2423.xml><?xml version="1.0" encoding="utf-8"?>
<p:tagLst xmlns:p="http://schemas.openxmlformats.org/presentationml/2006/main">
  <p:tag name="KSO_WM_BEAUTIFY_FLAG" val=""/>
</p:tagLst>
</file>

<file path=ppt/tags/tag2424.xml><?xml version="1.0" encoding="utf-8"?>
<p:tagLst xmlns:p="http://schemas.openxmlformats.org/presentationml/2006/main">
  <p:tag name="KSO_WM_BEAUTIFY_FLAG" val=""/>
</p:tagLst>
</file>

<file path=ppt/tags/tag2425.xml><?xml version="1.0" encoding="utf-8"?>
<p:tagLst xmlns:p="http://schemas.openxmlformats.org/presentationml/2006/main">
  <p:tag name="KSO_WM_BEAUTIFY_FLAG" val=""/>
</p:tagLst>
</file>

<file path=ppt/tags/tag2426.xml><?xml version="1.0" encoding="utf-8"?>
<p:tagLst xmlns:p="http://schemas.openxmlformats.org/presentationml/2006/main">
  <p:tag name="KSO_WM_BEAUTIFY_FLAG" val=""/>
</p:tagLst>
</file>

<file path=ppt/tags/tag2427.xml><?xml version="1.0" encoding="utf-8"?>
<p:tagLst xmlns:p="http://schemas.openxmlformats.org/presentationml/2006/main">
  <p:tag name="KSO_WM_BEAUTIFY_FLAG" val=""/>
</p:tagLst>
</file>

<file path=ppt/tags/tag2428.xml><?xml version="1.0" encoding="utf-8"?>
<p:tagLst xmlns:p="http://schemas.openxmlformats.org/presentationml/2006/main">
  <p:tag name="KSO_WM_BEAUTIFY_FLAG" val=""/>
</p:tagLst>
</file>

<file path=ppt/tags/tag2429.xml><?xml version="1.0" encoding="utf-8"?>
<p:tagLst xmlns:p="http://schemas.openxmlformats.org/presentationml/2006/main">
  <p:tag name="KSO_WM_BEAUTIFY_FLAG" val=""/>
</p:tagLst>
</file>

<file path=ppt/tags/tag243.xml><?xml version="1.0" encoding="utf-8"?>
<p:tagLst xmlns:p="http://schemas.openxmlformats.org/presentationml/2006/main">
  <p:tag name="KSO_WM_BEAUTIFY_FLAG" val=""/>
</p:tagLst>
</file>

<file path=ppt/tags/tag2430.xml><?xml version="1.0" encoding="utf-8"?>
<p:tagLst xmlns:p="http://schemas.openxmlformats.org/presentationml/2006/main">
  <p:tag name="KSO_WM_BEAUTIFY_FLAG" val=""/>
</p:tagLst>
</file>

<file path=ppt/tags/tag2431.xml><?xml version="1.0" encoding="utf-8"?>
<p:tagLst xmlns:p="http://schemas.openxmlformats.org/presentationml/2006/main">
  <p:tag name="KSO_WM_BEAUTIFY_FLAG" val=""/>
</p:tagLst>
</file>

<file path=ppt/tags/tag2432.xml><?xml version="1.0" encoding="utf-8"?>
<p:tagLst xmlns:p="http://schemas.openxmlformats.org/presentationml/2006/main">
  <p:tag name="KSO_WM_BEAUTIFY_FLAG" val=""/>
</p:tagLst>
</file>

<file path=ppt/tags/tag2433.xml><?xml version="1.0" encoding="utf-8"?>
<p:tagLst xmlns:p="http://schemas.openxmlformats.org/presentationml/2006/main">
  <p:tag name="KSO_WM_BEAUTIFY_FLAG" val=""/>
</p:tagLst>
</file>

<file path=ppt/tags/tag2434.xml><?xml version="1.0" encoding="utf-8"?>
<p:tagLst xmlns:p="http://schemas.openxmlformats.org/presentationml/2006/main">
  <p:tag name="KSO_WM_BEAUTIFY_FLAG" val=""/>
</p:tagLst>
</file>

<file path=ppt/tags/tag2435.xml><?xml version="1.0" encoding="utf-8"?>
<p:tagLst xmlns:p="http://schemas.openxmlformats.org/presentationml/2006/main">
  <p:tag name="KSO_WM_BEAUTIFY_FLAG" val=""/>
</p:tagLst>
</file>

<file path=ppt/tags/tag2436.xml><?xml version="1.0" encoding="utf-8"?>
<p:tagLst xmlns:p="http://schemas.openxmlformats.org/presentationml/2006/main">
  <p:tag name="KSO_WM_BEAUTIFY_FLAG" val=""/>
</p:tagLst>
</file>

<file path=ppt/tags/tag2437.xml><?xml version="1.0" encoding="utf-8"?>
<p:tagLst xmlns:p="http://schemas.openxmlformats.org/presentationml/2006/main">
  <p:tag name="KSO_WM_BEAUTIFY_FLAG" val=""/>
</p:tagLst>
</file>

<file path=ppt/tags/tag2438.xml><?xml version="1.0" encoding="utf-8"?>
<p:tagLst xmlns:p="http://schemas.openxmlformats.org/presentationml/2006/main">
  <p:tag name="KSO_WM_BEAUTIFY_FLAG" val=""/>
</p:tagLst>
</file>

<file path=ppt/tags/tag2439.xml><?xml version="1.0" encoding="utf-8"?>
<p:tagLst xmlns:p="http://schemas.openxmlformats.org/presentationml/2006/main">
  <p:tag name="KSO_WM_BEAUTIFY_FLAG" val=""/>
</p:tagLst>
</file>

<file path=ppt/tags/tag244.xml><?xml version="1.0" encoding="utf-8"?>
<p:tagLst xmlns:p="http://schemas.openxmlformats.org/presentationml/2006/main">
  <p:tag name="KSO_WM_BEAUTIFY_FLAG" val=""/>
</p:tagLst>
</file>

<file path=ppt/tags/tag2440.xml><?xml version="1.0" encoding="utf-8"?>
<p:tagLst xmlns:p="http://schemas.openxmlformats.org/presentationml/2006/main">
  <p:tag name="KSO_WM_BEAUTIFY_FLAG" val=""/>
</p:tagLst>
</file>

<file path=ppt/tags/tag2441.xml><?xml version="1.0" encoding="utf-8"?>
<p:tagLst xmlns:p="http://schemas.openxmlformats.org/presentationml/2006/main">
  <p:tag name="KSO_WM_BEAUTIFY_FLAG" val=""/>
</p:tagLst>
</file>

<file path=ppt/tags/tag2442.xml><?xml version="1.0" encoding="utf-8"?>
<p:tagLst xmlns:p="http://schemas.openxmlformats.org/presentationml/2006/main">
  <p:tag name="KSO_WM_BEAUTIFY_FLAG" val=""/>
</p:tagLst>
</file>

<file path=ppt/tags/tag2443.xml><?xml version="1.0" encoding="utf-8"?>
<p:tagLst xmlns:p="http://schemas.openxmlformats.org/presentationml/2006/main">
  <p:tag name="KSO_WM_BEAUTIFY_FLAG" val=""/>
</p:tagLst>
</file>

<file path=ppt/tags/tag2444.xml><?xml version="1.0" encoding="utf-8"?>
<p:tagLst xmlns:p="http://schemas.openxmlformats.org/presentationml/2006/main">
  <p:tag name="KSO_WM_BEAUTIFY_FLAG" val=""/>
</p:tagLst>
</file>

<file path=ppt/tags/tag2445.xml><?xml version="1.0" encoding="utf-8"?>
<p:tagLst xmlns:p="http://schemas.openxmlformats.org/presentationml/2006/main">
  <p:tag name="KSO_WM_BEAUTIFY_FLAG" val=""/>
</p:tagLst>
</file>

<file path=ppt/tags/tag2446.xml><?xml version="1.0" encoding="utf-8"?>
<p:tagLst xmlns:p="http://schemas.openxmlformats.org/presentationml/2006/main">
  <p:tag name="KSO_WM_BEAUTIFY_FLAG" val=""/>
</p:tagLst>
</file>

<file path=ppt/tags/tag2447.xml><?xml version="1.0" encoding="utf-8"?>
<p:tagLst xmlns:p="http://schemas.openxmlformats.org/presentationml/2006/main">
  <p:tag name="KSO_WM_BEAUTIFY_FLAG" val=""/>
</p:tagLst>
</file>

<file path=ppt/tags/tag2448.xml><?xml version="1.0" encoding="utf-8"?>
<p:tagLst xmlns:p="http://schemas.openxmlformats.org/presentationml/2006/main">
  <p:tag name="KSO_WM_BEAUTIFY_FLAG" val=""/>
</p:tagLst>
</file>

<file path=ppt/tags/tag2449.xml><?xml version="1.0" encoding="utf-8"?>
<p:tagLst xmlns:p="http://schemas.openxmlformats.org/presentationml/2006/main">
  <p:tag name="KSO_WM_BEAUTIFY_FLAG" val=""/>
</p:tagLst>
</file>

<file path=ppt/tags/tag245.xml><?xml version="1.0" encoding="utf-8"?>
<p:tagLst xmlns:p="http://schemas.openxmlformats.org/presentationml/2006/main">
  <p:tag name="KSO_WM_BEAUTIFY_FLAG" val=""/>
</p:tagLst>
</file>

<file path=ppt/tags/tag2450.xml><?xml version="1.0" encoding="utf-8"?>
<p:tagLst xmlns:p="http://schemas.openxmlformats.org/presentationml/2006/main">
  <p:tag name="KSO_WM_BEAUTIFY_FLAG" val=""/>
</p:tagLst>
</file>

<file path=ppt/tags/tag2451.xml><?xml version="1.0" encoding="utf-8"?>
<p:tagLst xmlns:p="http://schemas.openxmlformats.org/presentationml/2006/main">
  <p:tag name="KSO_WM_BEAUTIFY_FLAG" val=""/>
</p:tagLst>
</file>

<file path=ppt/tags/tag2452.xml><?xml version="1.0" encoding="utf-8"?>
<p:tagLst xmlns:p="http://schemas.openxmlformats.org/presentationml/2006/main">
  <p:tag name="KSO_WM_BEAUTIFY_FLAG" val=""/>
</p:tagLst>
</file>

<file path=ppt/tags/tag2453.xml><?xml version="1.0" encoding="utf-8"?>
<p:tagLst xmlns:p="http://schemas.openxmlformats.org/presentationml/2006/main">
  <p:tag name="KSO_WM_BEAUTIFY_FLAG" val=""/>
</p:tagLst>
</file>

<file path=ppt/tags/tag2454.xml><?xml version="1.0" encoding="utf-8"?>
<p:tagLst xmlns:p="http://schemas.openxmlformats.org/presentationml/2006/main">
  <p:tag name="KSO_WM_BEAUTIFY_FLAG" val=""/>
</p:tagLst>
</file>

<file path=ppt/tags/tag2455.xml><?xml version="1.0" encoding="utf-8"?>
<p:tagLst xmlns:p="http://schemas.openxmlformats.org/presentationml/2006/main">
  <p:tag name="KSO_WM_BEAUTIFY_FLAG" val=""/>
</p:tagLst>
</file>

<file path=ppt/tags/tag2456.xml><?xml version="1.0" encoding="utf-8"?>
<p:tagLst xmlns:p="http://schemas.openxmlformats.org/presentationml/2006/main">
  <p:tag name="KSO_WM_BEAUTIFY_FLAG" val=""/>
</p:tagLst>
</file>

<file path=ppt/tags/tag2457.xml><?xml version="1.0" encoding="utf-8"?>
<p:tagLst xmlns:p="http://schemas.openxmlformats.org/presentationml/2006/main">
  <p:tag name="KSO_WM_BEAUTIFY_FLAG" val=""/>
</p:tagLst>
</file>

<file path=ppt/tags/tag2458.xml><?xml version="1.0" encoding="utf-8"?>
<p:tagLst xmlns:p="http://schemas.openxmlformats.org/presentationml/2006/main">
  <p:tag name="KSO_WM_BEAUTIFY_FLAG" val=""/>
</p:tagLst>
</file>

<file path=ppt/tags/tag2459.xml><?xml version="1.0" encoding="utf-8"?>
<p:tagLst xmlns:p="http://schemas.openxmlformats.org/presentationml/2006/main">
  <p:tag name="KSO_WM_BEAUTIFY_FLAG" val=""/>
</p:tagLst>
</file>

<file path=ppt/tags/tag246.xml><?xml version="1.0" encoding="utf-8"?>
<p:tagLst xmlns:p="http://schemas.openxmlformats.org/presentationml/2006/main">
  <p:tag name="KSO_WM_BEAUTIFY_FLAG" val=""/>
</p:tagLst>
</file>

<file path=ppt/tags/tag2460.xml><?xml version="1.0" encoding="utf-8"?>
<p:tagLst xmlns:p="http://schemas.openxmlformats.org/presentationml/2006/main">
  <p:tag name="KSO_WM_BEAUTIFY_FLAG" val=""/>
</p:tagLst>
</file>

<file path=ppt/tags/tag2461.xml><?xml version="1.0" encoding="utf-8"?>
<p:tagLst xmlns:p="http://schemas.openxmlformats.org/presentationml/2006/main">
  <p:tag name="KSO_WM_BEAUTIFY_FLAG" val=""/>
</p:tagLst>
</file>

<file path=ppt/tags/tag2462.xml><?xml version="1.0" encoding="utf-8"?>
<p:tagLst xmlns:p="http://schemas.openxmlformats.org/presentationml/2006/main">
  <p:tag name="KSO_WM_BEAUTIFY_FLAG" val=""/>
</p:tagLst>
</file>

<file path=ppt/tags/tag2463.xml><?xml version="1.0" encoding="utf-8"?>
<p:tagLst xmlns:p="http://schemas.openxmlformats.org/presentationml/2006/main">
  <p:tag name="KSO_WM_BEAUTIFY_FLAG" val=""/>
</p:tagLst>
</file>

<file path=ppt/tags/tag2464.xml><?xml version="1.0" encoding="utf-8"?>
<p:tagLst xmlns:p="http://schemas.openxmlformats.org/presentationml/2006/main">
  <p:tag name="KSO_WM_BEAUTIFY_FLAG" val=""/>
</p:tagLst>
</file>

<file path=ppt/tags/tag2465.xml><?xml version="1.0" encoding="utf-8"?>
<p:tagLst xmlns:p="http://schemas.openxmlformats.org/presentationml/2006/main">
  <p:tag name="KSO_WM_BEAUTIFY_FLAG" val=""/>
</p:tagLst>
</file>

<file path=ppt/tags/tag2466.xml><?xml version="1.0" encoding="utf-8"?>
<p:tagLst xmlns:p="http://schemas.openxmlformats.org/presentationml/2006/main">
  <p:tag name="KSO_WM_BEAUTIFY_FLAG" val=""/>
</p:tagLst>
</file>

<file path=ppt/tags/tag2467.xml><?xml version="1.0" encoding="utf-8"?>
<p:tagLst xmlns:p="http://schemas.openxmlformats.org/presentationml/2006/main">
  <p:tag name="KSO_WM_BEAUTIFY_FLAG" val=""/>
</p:tagLst>
</file>

<file path=ppt/tags/tag2468.xml><?xml version="1.0" encoding="utf-8"?>
<p:tagLst xmlns:p="http://schemas.openxmlformats.org/presentationml/2006/main">
  <p:tag name="KSO_WM_BEAUTIFY_FLAG" val=""/>
</p:tagLst>
</file>

<file path=ppt/tags/tag2469.xml><?xml version="1.0" encoding="utf-8"?>
<p:tagLst xmlns:p="http://schemas.openxmlformats.org/presentationml/2006/main">
  <p:tag name="KSO_WM_BEAUTIFY_FLAG" val=""/>
</p:tagLst>
</file>

<file path=ppt/tags/tag247.xml><?xml version="1.0" encoding="utf-8"?>
<p:tagLst xmlns:p="http://schemas.openxmlformats.org/presentationml/2006/main">
  <p:tag name="KSO_WM_BEAUTIFY_FLAG" val=""/>
</p:tagLst>
</file>

<file path=ppt/tags/tag2470.xml><?xml version="1.0" encoding="utf-8"?>
<p:tagLst xmlns:p="http://schemas.openxmlformats.org/presentationml/2006/main">
  <p:tag name="KSO_WM_BEAUTIFY_FLAG" val=""/>
</p:tagLst>
</file>

<file path=ppt/tags/tag2471.xml><?xml version="1.0" encoding="utf-8"?>
<p:tagLst xmlns:p="http://schemas.openxmlformats.org/presentationml/2006/main">
  <p:tag name="KSO_WM_BEAUTIFY_FLAG" val=""/>
</p:tagLst>
</file>

<file path=ppt/tags/tag2472.xml><?xml version="1.0" encoding="utf-8"?>
<p:tagLst xmlns:p="http://schemas.openxmlformats.org/presentationml/2006/main">
  <p:tag name="KSO_WM_BEAUTIFY_FLAG" val=""/>
</p:tagLst>
</file>

<file path=ppt/tags/tag2473.xml><?xml version="1.0" encoding="utf-8"?>
<p:tagLst xmlns:p="http://schemas.openxmlformats.org/presentationml/2006/main">
  <p:tag name="KSO_WM_BEAUTIFY_FLAG" val=""/>
</p:tagLst>
</file>

<file path=ppt/tags/tag2474.xml><?xml version="1.0" encoding="utf-8"?>
<p:tagLst xmlns:p="http://schemas.openxmlformats.org/presentationml/2006/main">
  <p:tag name="KSO_WM_BEAUTIFY_FLAG" val=""/>
</p:tagLst>
</file>

<file path=ppt/tags/tag2475.xml><?xml version="1.0" encoding="utf-8"?>
<p:tagLst xmlns:p="http://schemas.openxmlformats.org/presentationml/2006/main">
  <p:tag name="KSO_WM_BEAUTIFY_FLAG" val=""/>
</p:tagLst>
</file>

<file path=ppt/tags/tag2476.xml><?xml version="1.0" encoding="utf-8"?>
<p:tagLst xmlns:p="http://schemas.openxmlformats.org/presentationml/2006/main">
  <p:tag name="KSO_WM_BEAUTIFY_FLAG" val=""/>
</p:tagLst>
</file>

<file path=ppt/tags/tag2477.xml><?xml version="1.0" encoding="utf-8"?>
<p:tagLst xmlns:p="http://schemas.openxmlformats.org/presentationml/2006/main">
  <p:tag name="KSO_WM_BEAUTIFY_FLAG" val=""/>
</p:tagLst>
</file>

<file path=ppt/tags/tag2478.xml><?xml version="1.0" encoding="utf-8"?>
<p:tagLst xmlns:p="http://schemas.openxmlformats.org/presentationml/2006/main">
  <p:tag name="KSO_WM_BEAUTIFY_FLAG" val=""/>
</p:tagLst>
</file>

<file path=ppt/tags/tag2479.xml><?xml version="1.0" encoding="utf-8"?>
<p:tagLst xmlns:p="http://schemas.openxmlformats.org/presentationml/2006/main">
  <p:tag name="KSO_WM_BEAUTIFY_FLAG" val=""/>
</p:tagLst>
</file>

<file path=ppt/tags/tag248.xml><?xml version="1.0" encoding="utf-8"?>
<p:tagLst xmlns:p="http://schemas.openxmlformats.org/presentationml/2006/main">
  <p:tag name="KSO_WM_BEAUTIFY_FLAG" val=""/>
</p:tagLst>
</file>

<file path=ppt/tags/tag2480.xml><?xml version="1.0" encoding="utf-8"?>
<p:tagLst xmlns:p="http://schemas.openxmlformats.org/presentationml/2006/main">
  <p:tag name="KSO_WM_BEAUTIFY_FLAG" val=""/>
</p:tagLst>
</file>

<file path=ppt/tags/tag2481.xml><?xml version="1.0" encoding="utf-8"?>
<p:tagLst xmlns:p="http://schemas.openxmlformats.org/presentationml/2006/main">
  <p:tag name="KSO_WM_BEAUTIFY_FLAG" val=""/>
</p:tagLst>
</file>

<file path=ppt/tags/tag2482.xml><?xml version="1.0" encoding="utf-8"?>
<p:tagLst xmlns:p="http://schemas.openxmlformats.org/presentationml/2006/main">
  <p:tag name="KSO_WM_BEAUTIFY_FLAG" val=""/>
</p:tagLst>
</file>

<file path=ppt/tags/tag2483.xml><?xml version="1.0" encoding="utf-8"?>
<p:tagLst xmlns:p="http://schemas.openxmlformats.org/presentationml/2006/main">
  <p:tag name="KSO_WM_BEAUTIFY_FLAG" val=""/>
</p:tagLst>
</file>

<file path=ppt/tags/tag2484.xml><?xml version="1.0" encoding="utf-8"?>
<p:tagLst xmlns:p="http://schemas.openxmlformats.org/presentationml/2006/main">
  <p:tag name="KSO_WM_BEAUTIFY_FLAG" val=""/>
</p:tagLst>
</file>

<file path=ppt/tags/tag2485.xml><?xml version="1.0" encoding="utf-8"?>
<p:tagLst xmlns:p="http://schemas.openxmlformats.org/presentationml/2006/main">
  <p:tag name="KSO_WM_BEAUTIFY_FLAG" val=""/>
</p:tagLst>
</file>

<file path=ppt/tags/tag2486.xml><?xml version="1.0" encoding="utf-8"?>
<p:tagLst xmlns:p="http://schemas.openxmlformats.org/presentationml/2006/main">
  <p:tag name="KSO_WM_BEAUTIFY_FLAG" val=""/>
</p:tagLst>
</file>

<file path=ppt/tags/tag2487.xml><?xml version="1.0" encoding="utf-8"?>
<p:tagLst xmlns:p="http://schemas.openxmlformats.org/presentationml/2006/main">
  <p:tag name="KSO_WM_BEAUTIFY_FLAG" val=""/>
</p:tagLst>
</file>

<file path=ppt/tags/tag2488.xml><?xml version="1.0" encoding="utf-8"?>
<p:tagLst xmlns:p="http://schemas.openxmlformats.org/presentationml/2006/main">
  <p:tag name="KSO_WM_BEAUTIFY_FLAG" val=""/>
</p:tagLst>
</file>

<file path=ppt/tags/tag2489.xml><?xml version="1.0" encoding="utf-8"?>
<p:tagLst xmlns:p="http://schemas.openxmlformats.org/presentationml/2006/main">
  <p:tag name="KSO_WM_BEAUTIFY_FLAG" val=""/>
</p:tagLst>
</file>

<file path=ppt/tags/tag249.xml><?xml version="1.0" encoding="utf-8"?>
<p:tagLst xmlns:p="http://schemas.openxmlformats.org/presentationml/2006/main">
  <p:tag name="KSO_WM_BEAUTIFY_FLAG" val=""/>
</p:tagLst>
</file>

<file path=ppt/tags/tag2490.xml><?xml version="1.0" encoding="utf-8"?>
<p:tagLst xmlns:p="http://schemas.openxmlformats.org/presentationml/2006/main">
  <p:tag name="KSO_WM_BEAUTIFY_FLAG" val=""/>
</p:tagLst>
</file>

<file path=ppt/tags/tag2491.xml><?xml version="1.0" encoding="utf-8"?>
<p:tagLst xmlns:p="http://schemas.openxmlformats.org/presentationml/2006/main">
  <p:tag name="KSO_WM_BEAUTIFY_FLAG" val=""/>
</p:tagLst>
</file>

<file path=ppt/tags/tag2492.xml><?xml version="1.0" encoding="utf-8"?>
<p:tagLst xmlns:p="http://schemas.openxmlformats.org/presentationml/2006/main">
  <p:tag name="KSO_WM_BEAUTIFY_FLAG" val=""/>
</p:tagLst>
</file>

<file path=ppt/tags/tag2493.xml><?xml version="1.0" encoding="utf-8"?>
<p:tagLst xmlns:p="http://schemas.openxmlformats.org/presentationml/2006/main">
  <p:tag name="KSO_WM_BEAUTIFY_FLAG" val=""/>
</p:tagLst>
</file>

<file path=ppt/tags/tag2494.xml><?xml version="1.0" encoding="utf-8"?>
<p:tagLst xmlns:p="http://schemas.openxmlformats.org/presentationml/2006/main">
  <p:tag name="KSO_WM_BEAUTIFY_FLAG" val=""/>
</p:tagLst>
</file>

<file path=ppt/tags/tag2495.xml><?xml version="1.0" encoding="utf-8"?>
<p:tagLst xmlns:p="http://schemas.openxmlformats.org/presentationml/2006/main">
  <p:tag name="KSO_WM_BEAUTIFY_FLAG" val=""/>
</p:tagLst>
</file>

<file path=ppt/tags/tag2496.xml><?xml version="1.0" encoding="utf-8"?>
<p:tagLst xmlns:p="http://schemas.openxmlformats.org/presentationml/2006/main">
  <p:tag name="KSO_WM_BEAUTIFY_FLAG" val=""/>
</p:tagLst>
</file>

<file path=ppt/tags/tag2497.xml><?xml version="1.0" encoding="utf-8"?>
<p:tagLst xmlns:p="http://schemas.openxmlformats.org/presentationml/2006/main">
  <p:tag name="KSO_WM_BEAUTIFY_FLAG" val=""/>
</p:tagLst>
</file>

<file path=ppt/tags/tag2498.xml><?xml version="1.0" encoding="utf-8"?>
<p:tagLst xmlns:p="http://schemas.openxmlformats.org/presentationml/2006/main">
  <p:tag name="KSO_WM_BEAUTIFY_FLAG" val=""/>
</p:tagLst>
</file>

<file path=ppt/tags/tag2499.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50.xml><?xml version="1.0" encoding="utf-8"?>
<p:tagLst xmlns:p="http://schemas.openxmlformats.org/presentationml/2006/main">
  <p:tag name="KSO_WM_BEAUTIFY_FLAG" val=""/>
</p:tagLst>
</file>

<file path=ppt/tags/tag2500.xml><?xml version="1.0" encoding="utf-8"?>
<p:tagLst xmlns:p="http://schemas.openxmlformats.org/presentationml/2006/main">
  <p:tag name="KSO_WM_BEAUTIFY_FLAG" val=""/>
</p:tagLst>
</file>

<file path=ppt/tags/tag2501.xml><?xml version="1.0" encoding="utf-8"?>
<p:tagLst xmlns:p="http://schemas.openxmlformats.org/presentationml/2006/main">
  <p:tag name="KSO_WM_BEAUTIFY_FLAG" val=""/>
</p:tagLst>
</file>

<file path=ppt/tags/tag2502.xml><?xml version="1.0" encoding="utf-8"?>
<p:tagLst xmlns:p="http://schemas.openxmlformats.org/presentationml/2006/main">
  <p:tag name="KSO_WM_BEAUTIFY_FLAG" val=""/>
</p:tagLst>
</file>

<file path=ppt/tags/tag2503.xml><?xml version="1.0" encoding="utf-8"?>
<p:tagLst xmlns:p="http://schemas.openxmlformats.org/presentationml/2006/main">
  <p:tag name="KSO_WM_BEAUTIFY_FLAG" val=""/>
</p:tagLst>
</file>

<file path=ppt/tags/tag2504.xml><?xml version="1.0" encoding="utf-8"?>
<p:tagLst xmlns:p="http://schemas.openxmlformats.org/presentationml/2006/main">
  <p:tag name="KSO_WM_BEAUTIFY_FLAG" val=""/>
</p:tagLst>
</file>

<file path=ppt/tags/tag2505.xml><?xml version="1.0" encoding="utf-8"?>
<p:tagLst xmlns:p="http://schemas.openxmlformats.org/presentationml/2006/main">
  <p:tag name="KSO_WM_BEAUTIFY_FLAG" val=""/>
</p:tagLst>
</file>

<file path=ppt/tags/tag2506.xml><?xml version="1.0" encoding="utf-8"?>
<p:tagLst xmlns:p="http://schemas.openxmlformats.org/presentationml/2006/main">
  <p:tag name="KSO_WM_BEAUTIFY_FLAG" val=""/>
</p:tagLst>
</file>

<file path=ppt/tags/tag2507.xml><?xml version="1.0" encoding="utf-8"?>
<p:tagLst xmlns:p="http://schemas.openxmlformats.org/presentationml/2006/main">
  <p:tag name="KSO_WM_BEAUTIFY_FLAG" val=""/>
</p:tagLst>
</file>

<file path=ppt/tags/tag2508.xml><?xml version="1.0" encoding="utf-8"?>
<p:tagLst xmlns:p="http://schemas.openxmlformats.org/presentationml/2006/main">
  <p:tag name="KSO_WM_BEAUTIFY_FLAG" val=""/>
</p:tagLst>
</file>

<file path=ppt/tags/tag2509.xml><?xml version="1.0" encoding="utf-8"?>
<p:tagLst xmlns:p="http://schemas.openxmlformats.org/presentationml/2006/main">
  <p:tag name="KSO_WM_BEAUTIFY_FLAG" val=""/>
</p:tagLst>
</file>

<file path=ppt/tags/tag251.xml><?xml version="1.0" encoding="utf-8"?>
<p:tagLst xmlns:p="http://schemas.openxmlformats.org/presentationml/2006/main">
  <p:tag name="KSO_WM_BEAUTIFY_FLAG" val=""/>
</p:tagLst>
</file>

<file path=ppt/tags/tag2510.xml><?xml version="1.0" encoding="utf-8"?>
<p:tagLst xmlns:p="http://schemas.openxmlformats.org/presentationml/2006/main">
  <p:tag name="KSO_WM_BEAUTIFY_FLAG" val=""/>
</p:tagLst>
</file>

<file path=ppt/tags/tag2511.xml><?xml version="1.0" encoding="utf-8"?>
<p:tagLst xmlns:p="http://schemas.openxmlformats.org/presentationml/2006/main">
  <p:tag name="KSO_WM_BEAUTIFY_FLAG" val=""/>
</p:tagLst>
</file>

<file path=ppt/tags/tag2512.xml><?xml version="1.0" encoding="utf-8"?>
<p:tagLst xmlns:p="http://schemas.openxmlformats.org/presentationml/2006/main">
  <p:tag name="KSO_WM_BEAUTIFY_FLAG" val=""/>
</p:tagLst>
</file>

<file path=ppt/tags/tag2513.xml><?xml version="1.0" encoding="utf-8"?>
<p:tagLst xmlns:p="http://schemas.openxmlformats.org/presentationml/2006/main">
  <p:tag name="KSO_WM_BEAUTIFY_FLAG" val=""/>
</p:tagLst>
</file>

<file path=ppt/tags/tag2514.xml><?xml version="1.0" encoding="utf-8"?>
<p:tagLst xmlns:p="http://schemas.openxmlformats.org/presentationml/2006/main">
  <p:tag name="KSO_WM_BEAUTIFY_FLAG" val=""/>
</p:tagLst>
</file>

<file path=ppt/tags/tag2515.xml><?xml version="1.0" encoding="utf-8"?>
<p:tagLst xmlns:p="http://schemas.openxmlformats.org/presentationml/2006/main">
  <p:tag name="KSO_WM_BEAUTIFY_FLAG" val=""/>
</p:tagLst>
</file>

<file path=ppt/tags/tag2516.xml><?xml version="1.0" encoding="utf-8"?>
<p:tagLst xmlns:p="http://schemas.openxmlformats.org/presentationml/2006/main">
  <p:tag name="KSO_WM_BEAUTIFY_FLAG" val=""/>
</p:tagLst>
</file>

<file path=ppt/tags/tag2517.xml><?xml version="1.0" encoding="utf-8"?>
<p:tagLst xmlns:p="http://schemas.openxmlformats.org/presentationml/2006/main">
  <p:tag name="KSO_WM_BEAUTIFY_FLAG" val=""/>
</p:tagLst>
</file>

<file path=ppt/tags/tag2518.xml><?xml version="1.0" encoding="utf-8"?>
<p:tagLst xmlns:p="http://schemas.openxmlformats.org/presentationml/2006/main">
  <p:tag name="KSO_WM_BEAUTIFY_FLAG" val=""/>
</p:tagLst>
</file>

<file path=ppt/tags/tag2519.xml><?xml version="1.0" encoding="utf-8"?>
<p:tagLst xmlns:p="http://schemas.openxmlformats.org/presentationml/2006/main">
  <p:tag name="KSO_WM_BEAUTIFY_FLAG" val=""/>
</p:tagLst>
</file>

<file path=ppt/tags/tag252.xml><?xml version="1.0" encoding="utf-8"?>
<p:tagLst xmlns:p="http://schemas.openxmlformats.org/presentationml/2006/main">
  <p:tag name="KSO_WM_BEAUTIFY_FLAG" val=""/>
</p:tagLst>
</file>

<file path=ppt/tags/tag2520.xml><?xml version="1.0" encoding="utf-8"?>
<p:tagLst xmlns:p="http://schemas.openxmlformats.org/presentationml/2006/main">
  <p:tag name="KSO_WM_BEAUTIFY_FLAG" val=""/>
</p:tagLst>
</file>

<file path=ppt/tags/tag2521.xml><?xml version="1.0" encoding="utf-8"?>
<p:tagLst xmlns:p="http://schemas.openxmlformats.org/presentationml/2006/main">
  <p:tag name="KSO_WM_BEAUTIFY_FLAG" val=""/>
</p:tagLst>
</file>

<file path=ppt/tags/tag2522.xml><?xml version="1.0" encoding="utf-8"?>
<p:tagLst xmlns:p="http://schemas.openxmlformats.org/presentationml/2006/main">
  <p:tag name="KSO_WM_BEAUTIFY_FLAG" val=""/>
</p:tagLst>
</file>

<file path=ppt/tags/tag2523.xml><?xml version="1.0" encoding="utf-8"?>
<p:tagLst xmlns:p="http://schemas.openxmlformats.org/presentationml/2006/main">
  <p:tag name="KSO_WM_BEAUTIFY_FLAG" val=""/>
</p:tagLst>
</file>

<file path=ppt/tags/tag2524.xml><?xml version="1.0" encoding="utf-8"?>
<p:tagLst xmlns:p="http://schemas.openxmlformats.org/presentationml/2006/main">
  <p:tag name="KSO_WM_BEAUTIFY_FLAG" val=""/>
</p:tagLst>
</file>

<file path=ppt/tags/tag2525.xml><?xml version="1.0" encoding="utf-8"?>
<p:tagLst xmlns:p="http://schemas.openxmlformats.org/presentationml/2006/main">
  <p:tag name="KSO_WM_BEAUTIFY_FLAG" val=""/>
</p:tagLst>
</file>

<file path=ppt/tags/tag2526.xml><?xml version="1.0" encoding="utf-8"?>
<p:tagLst xmlns:p="http://schemas.openxmlformats.org/presentationml/2006/main">
  <p:tag name="KSO_WM_BEAUTIFY_FLAG" val=""/>
</p:tagLst>
</file>

<file path=ppt/tags/tag2527.xml><?xml version="1.0" encoding="utf-8"?>
<p:tagLst xmlns:p="http://schemas.openxmlformats.org/presentationml/2006/main">
  <p:tag name="KSO_WM_BEAUTIFY_FLAG" val=""/>
</p:tagLst>
</file>

<file path=ppt/tags/tag2528.xml><?xml version="1.0" encoding="utf-8"?>
<p:tagLst xmlns:p="http://schemas.openxmlformats.org/presentationml/2006/main">
  <p:tag name="KSO_WM_BEAUTIFY_FLAG" val=""/>
</p:tagLst>
</file>

<file path=ppt/tags/tag2529.xml><?xml version="1.0" encoding="utf-8"?>
<p:tagLst xmlns:p="http://schemas.openxmlformats.org/presentationml/2006/main">
  <p:tag name="KSO_WM_BEAUTIFY_FLAG" val=""/>
</p:tagLst>
</file>

<file path=ppt/tags/tag253.xml><?xml version="1.0" encoding="utf-8"?>
<p:tagLst xmlns:p="http://schemas.openxmlformats.org/presentationml/2006/main">
  <p:tag name="KSO_WM_BEAUTIFY_FLAG" val=""/>
</p:tagLst>
</file>

<file path=ppt/tags/tag2530.xml><?xml version="1.0" encoding="utf-8"?>
<p:tagLst xmlns:p="http://schemas.openxmlformats.org/presentationml/2006/main">
  <p:tag name="KSO_WM_BEAUTIFY_FLAG" val=""/>
</p:tagLst>
</file>

<file path=ppt/tags/tag2531.xml><?xml version="1.0" encoding="utf-8"?>
<p:tagLst xmlns:p="http://schemas.openxmlformats.org/presentationml/2006/main">
  <p:tag name="KSO_WM_BEAUTIFY_FLAG" val=""/>
</p:tagLst>
</file>

<file path=ppt/tags/tag2532.xml><?xml version="1.0" encoding="utf-8"?>
<p:tagLst xmlns:p="http://schemas.openxmlformats.org/presentationml/2006/main">
  <p:tag name="KSO_WM_BEAUTIFY_FLAG" val=""/>
</p:tagLst>
</file>

<file path=ppt/tags/tag2533.xml><?xml version="1.0" encoding="utf-8"?>
<p:tagLst xmlns:p="http://schemas.openxmlformats.org/presentationml/2006/main">
  <p:tag name="KSO_WM_BEAUTIFY_FLAG" val=""/>
</p:tagLst>
</file>

<file path=ppt/tags/tag2534.xml><?xml version="1.0" encoding="utf-8"?>
<p:tagLst xmlns:p="http://schemas.openxmlformats.org/presentationml/2006/main">
  <p:tag name="KSO_WM_BEAUTIFY_FLAG" val=""/>
</p:tagLst>
</file>

<file path=ppt/tags/tag2535.xml><?xml version="1.0" encoding="utf-8"?>
<p:tagLst xmlns:p="http://schemas.openxmlformats.org/presentationml/2006/main">
  <p:tag name="KSO_WM_BEAUTIFY_FLAG" val=""/>
</p:tagLst>
</file>

<file path=ppt/tags/tag2536.xml><?xml version="1.0" encoding="utf-8"?>
<p:tagLst xmlns:p="http://schemas.openxmlformats.org/presentationml/2006/main">
  <p:tag name="KSO_WM_BEAUTIFY_FLAG" val=""/>
</p:tagLst>
</file>

<file path=ppt/tags/tag2537.xml><?xml version="1.0" encoding="utf-8"?>
<p:tagLst xmlns:p="http://schemas.openxmlformats.org/presentationml/2006/main">
  <p:tag name="KSO_WM_BEAUTIFY_FLAG" val=""/>
</p:tagLst>
</file>

<file path=ppt/tags/tag2538.xml><?xml version="1.0" encoding="utf-8"?>
<p:tagLst xmlns:p="http://schemas.openxmlformats.org/presentationml/2006/main">
  <p:tag name="KSO_WM_BEAUTIFY_FLAG" val=""/>
</p:tagLst>
</file>

<file path=ppt/tags/tag2539.xml><?xml version="1.0" encoding="utf-8"?>
<p:tagLst xmlns:p="http://schemas.openxmlformats.org/presentationml/2006/main">
  <p:tag name="KSO_WM_BEAUTIFY_FLAG" val=""/>
</p:tagLst>
</file>

<file path=ppt/tags/tag254.xml><?xml version="1.0" encoding="utf-8"?>
<p:tagLst xmlns:p="http://schemas.openxmlformats.org/presentationml/2006/main">
  <p:tag name="KSO_WM_BEAUTIFY_FLAG" val=""/>
</p:tagLst>
</file>

<file path=ppt/tags/tag2540.xml><?xml version="1.0" encoding="utf-8"?>
<p:tagLst xmlns:p="http://schemas.openxmlformats.org/presentationml/2006/main">
  <p:tag name="KSO_WM_BEAUTIFY_FLAG" val=""/>
</p:tagLst>
</file>

<file path=ppt/tags/tag2541.xml><?xml version="1.0" encoding="utf-8"?>
<p:tagLst xmlns:p="http://schemas.openxmlformats.org/presentationml/2006/main">
  <p:tag name="KSO_WM_BEAUTIFY_FLAG" val=""/>
</p:tagLst>
</file>

<file path=ppt/tags/tag2542.xml><?xml version="1.0" encoding="utf-8"?>
<p:tagLst xmlns:p="http://schemas.openxmlformats.org/presentationml/2006/main">
  <p:tag name="KSO_WM_BEAUTIFY_FLAG" val=""/>
</p:tagLst>
</file>

<file path=ppt/tags/tag2543.xml><?xml version="1.0" encoding="utf-8"?>
<p:tagLst xmlns:p="http://schemas.openxmlformats.org/presentationml/2006/main">
  <p:tag name="KSO_WM_BEAUTIFY_FLAG" val=""/>
</p:tagLst>
</file>

<file path=ppt/tags/tag2544.xml><?xml version="1.0" encoding="utf-8"?>
<p:tagLst xmlns:p="http://schemas.openxmlformats.org/presentationml/2006/main">
  <p:tag name="KSO_WM_BEAUTIFY_FLAG" val=""/>
</p:tagLst>
</file>

<file path=ppt/tags/tag2545.xml><?xml version="1.0" encoding="utf-8"?>
<p:tagLst xmlns:p="http://schemas.openxmlformats.org/presentationml/2006/main">
  <p:tag name="KSO_WM_BEAUTIFY_FLAG" val=""/>
</p:tagLst>
</file>

<file path=ppt/tags/tag2546.xml><?xml version="1.0" encoding="utf-8"?>
<p:tagLst xmlns:p="http://schemas.openxmlformats.org/presentationml/2006/main">
  <p:tag name="KSO_WM_BEAUTIFY_FLAG" val=""/>
</p:tagLst>
</file>

<file path=ppt/tags/tag2547.xml><?xml version="1.0" encoding="utf-8"?>
<p:tagLst xmlns:p="http://schemas.openxmlformats.org/presentationml/2006/main">
  <p:tag name="KSO_WM_BEAUTIFY_FLAG" val=""/>
</p:tagLst>
</file>

<file path=ppt/tags/tag2548.xml><?xml version="1.0" encoding="utf-8"?>
<p:tagLst xmlns:p="http://schemas.openxmlformats.org/presentationml/2006/main">
  <p:tag name="KSO_WM_BEAUTIFY_FLAG" val=""/>
</p:tagLst>
</file>

<file path=ppt/tags/tag2549.xml><?xml version="1.0" encoding="utf-8"?>
<p:tagLst xmlns:p="http://schemas.openxmlformats.org/presentationml/2006/main">
  <p:tag name="KSO_WM_BEAUTIFY_FLAG" val=""/>
</p:tagLst>
</file>

<file path=ppt/tags/tag255.xml><?xml version="1.0" encoding="utf-8"?>
<p:tagLst xmlns:p="http://schemas.openxmlformats.org/presentationml/2006/main">
  <p:tag name="KSO_WM_BEAUTIFY_FLAG" val=""/>
</p:tagLst>
</file>

<file path=ppt/tags/tag2550.xml><?xml version="1.0" encoding="utf-8"?>
<p:tagLst xmlns:p="http://schemas.openxmlformats.org/presentationml/2006/main">
  <p:tag name="KSO_WM_BEAUTIFY_FLAG" val=""/>
</p:tagLst>
</file>

<file path=ppt/tags/tag2551.xml><?xml version="1.0" encoding="utf-8"?>
<p:tagLst xmlns:p="http://schemas.openxmlformats.org/presentationml/2006/main">
  <p:tag name="KSO_WM_BEAUTIFY_FLAG" val=""/>
</p:tagLst>
</file>

<file path=ppt/tags/tag2552.xml><?xml version="1.0" encoding="utf-8"?>
<p:tagLst xmlns:p="http://schemas.openxmlformats.org/presentationml/2006/main">
  <p:tag name="KSO_WM_BEAUTIFY_FLAG" val=""/>
</p:tagLst>
</file>

<file path=ppt/tags/tag2553.xml><?xml version="1.0" encoding="utf-8"?>
<p:tagLst xmlns:p="http://schemas.openxmlformats.org/presentationml/2006/main">
  <p:tag name="KSO_WM_BEAUTIFY_FLAG" val=""/>
</p:tagLst>
</file>

<file path=ppt/tags/tag2554.xml><?xml version="1.0" encoding="utf-8"?>
<p:tagLst xmlns:p="http://schemas.openxmlformats.org/presentationml/2006/main">
  <p:tag name="KSO_WM_BEAUTIFY_FLAG" val=""/>
</p:tagLst>
</file>

<file path=ppt/tags/tag2555.xml><?xml version="1.0" encoding="utf-8"?>
<p:tagLst xmlns:p="http://schemas.openxmlformats.org/presentationml/2006/main">
  <p:tag name="KSO_WM_BEAUTIFY_FLAG" val=""/>
</p:tagLst>
</file>

<file path=ppt/tags/tag2556.xml><?xml version="1.0" encoding="utf-8"?>
<p:tagLst xmlns:p="http://schemas.openxmlformats.org/presentationml/2006/main">
  <p:tag name="KSO_WM_BEAUTIFY_FLAG" val=""/>
</p:tagLst>
</file>

<file path=ppt/tags/tag2557.xml><?xml version="1.0" encoding="utf-8"?>
<p:tagLst xmlns:p="http://schemas.openxmlformats.org/presentationml/2006/main">
  <p:tag name="KSO_WM_BEAUTIFY_FLAG" val=""/>
</p:tagLst>
</file>

<file path=ppt/tags/tag2558.xml><?xml version="1.0" encoding="utf-8"?>
<p:tagLst xmlns:p="http://schemas.openxmlformats.org/presentationml/2006/main">
  <p:tag name="KSO_WM_BEAUTIFY_FLAG" val=""/>
</p:tagLst>
</file>

<file path=ppt/tags/tag2559.xml><?xml version="1.0" encoding="utf-8"?>
<p:tagLst xmlns:p="http://schemas.openxmlformats.org/presentationml/2006/main">
  <p:tag name="KSO_WM_BEAUTIFY_FLAG" val=""/>
</p:tagLst>
</file>

<file path=ppt/tags/tag256.xml><?xml version="1.0" encoding="utf-8"?>
<p:tagLst xmlns:p="http://schemas.openxmlformats.org/presentationml/2006/main">
  <p:tag name="KSO_WM_BEAUTIFY_FLAG" val=""/>
</p:tagLst>
</file>

<file path=ppt/tags/tag2560.xml><?xml version="1.0" encoding="utf-8"?>
<p:tagLst xmlns:p="http://schemas.openxmlformats.org/presentationml/2006/main">
  <p:tag name="KSO_WM_BEAUTIFY_FLAG" val=""/>
</p:tagLst>
</file>

<file path=ppt/tags/tag2561.xml><?xml version="1.0" encoding="utf-8"?>
<p:tagLst xmlns:p="http://schemas.openxmlformats.org/presentationml/2006/main">
  <p:tag name="KSO_WM_BEAUTIFY_FLAG" val=""/>
</p:tagLst>
</file>

<file path=ppt/tags/tag2562.xml><?xml version="1.0" encoding="utf-8"?>
<p:tagLst xmlns:p="http://schemas.openxmlformats.org/presentationml/2006/main">
  <p:tag name="KSO_WM_BEAUTIFY_FLAG" val=""/>
</p:tagLst>
</file>

<file path=ppt/tags/tag2563.xml><?xml version="1.0" encoding="utf-8"?>
<p:tagLst xmlns:p="http://schemas.openxmlformats.org/presentationml/2006/main">
  <p:tag name="KSO_WM_BEAUTIFY_FLAG" val=""/>
</p:tagLst>
</file>

<file path=ppt/tags/tag2564.xml><?xml version="1.0" encoding="utf-8"?>
<p:tagLst xmlns:p="http://schemas.openxmlformats.org/presentationml/2006/main">
  <p:tag name="KSO_WM_BEAUTIFY_FLAG" val=""/>
</p:tagLst>
</file>

<file path=ppt/tags/tag2565.xml><?xml version="1.0" encoding="utf-8"?>
<p:tagLst xmlns:p="http://schemas.openxmlformats.org/presentationml/2006/main">
  <p:tag name="KSO_WM_BEAUTIFY_FLAG" val=""/>
</p:tagLst>
</file>

<file path=ppt/tags/tag2566.xml><?xml version="1.0" encoding="utf-8"?>
<p:tagLst xmlns:p="http://schemas.openxmlformats.org/presentationml/2006/main">
  <p:tag name="KSO_WM_BEAUTIFY_FLAG" val=""/>
</p:tagLst>
</file>

<file path=ppt/tags/tag2567.xml><?xml version="1.0" encoding="utf-8"?>
<p:tagLst xmlns:p="http://schemas.openxmlformats.org/presentationml/2006/main">
  <p:tag name="KSO_WM_BEAUTIFY_FLAG" val=""/>
</p:tagLst>
</file>

<file path=ppt/tags/tag2568.xml><?xml version="1.0" encoding="utf-8"?>
<p:tagLst xmlns:p="http://schemas.openxmlformats.org/presentationml/2006/main">
  <p:tag name="KSO_WM_BEAUTIFY_FLAG" val=""/>
</p:tagLst>
</file>

<file path=ppt/tags/tag2569.xml><?xml version="1.0" encoding="utf-8"?>
<p:tagLst xmlns:p="http://schemas.openxmlformats.org/presentationml/2006/main">
  <p:tag name="KSO_WM_BEAUTIFY_FLAG" val=""/>
</p:tagLst>
</file>

<file path=ppt/tags/tag257.xml><?xml version="1.0" encoding="utf-8"?>
<p:tagLst xmlns:p="http://schemas.openxmlformats.org/presentationml/2006/main">
  <p:tag name="KSO_WM_BEAUTIFY_FLAG" val=""/>
</p:tagLst>
</file>

<file path=ppt/tags/tag2570.xml><?xml version="1.0" encoding="utf-8"?>
<p:tagLst xmlns:p="http://schemas.openxmlformats.org/presentationml/2006/main">
  <p:tag name="KSO_WM_BEAUTIFY_FLAG" val=""/>
</p:tagLst>
</file>

<file path=ppt/tags/tag2571.xml><?xml version="1.0" encoding="utf-8"?>
<p:tagLst xmlns:p="http://schemas.openxmlformats.org/presentationml/2006/main">
  <p:tag name="KSO_WM_BEAUTIFY_FLAG" val=""/>
</p:tagLst>
</file>

<file path=ppt/tags/tag2572.xml><?xml version="1.0" encoding="utf-8"?>
<p:tagLst xmlns:p="http://schemas.openxmlformats.org/presentationml/2006/main">
  <p:tag name="KSO_WM_BEAUTIFY_FLAG" val=""/>
</p:tagLst>
</file>

<file path=ppt/tags/tag2573.xml><?xml version="1.0" encoding="utf-8"?>
<p:tagLst xmlns:p="http://schemas.openxmlformats.org/presentationml/2006/main">
  <p:tag name="KSO_WM_BEAUTIFY_FLAG" val=""/>
</p:tagLst>
</file>

<file path=ppt/tags/tag2574.xml><?xml version="1.0" encoding="utf-8"?>
<p:tagLst xmlns:p="http://schemas.openxmlformats.org/presentationml/2006/main">
  <p:tag name="KSO_WM_BEAUTIFY_FLAG" val=""/>
</p:tagLst>
</file>

<file path=ppt/tags/tag2575.xml><?xml version="1.0" encoding="utf-8"?>
<p:tagLst xmlns:p="http://schemas.openxmlformats.org/presentationml/2006/main">
  <p:tag name="KSO_WM_BEAUTIFY_FLAG" val=""/>
</p:tagLst>
</file>

<file path=ppt/tags/tag2576.xml><?xml version="1.0" encoding="utf-8"?>
<p:tagLst xmlns:p="http://schemas.openxmlformats.org/presentationml/2006/main">
  <p:tag name="KSO_WM_BEAUTIFY_FLAG" val=""/>
</p:tagLst>
</file>

<file path=ppt/tags/tag2577.xml><?xml version="1.0" encoding="utf-8"?>
<p:tagLst xmlns:p="http://schemas.openxmlformats.org/presentationml/2006/main">
  <p:tag name="KSO_WM_BEAUTIFY_FLAG" val=""/>
</p:tagLst>
</file>

<file path=ppt/tags/tag2578.xml><?xml version="1.0" encoding="utf-8"?>
<p:tagLst xmlns:p="http://schemas.openxmlformats.org/presentationml/2006/main">
  <p:tag name="KSO_WM_BEAUTIFY_FLAG" val=""/>
</p:tagLst>
</file>

<file path=ppt/tags/tag2579.xml><?xml version="1.0" encoding="utf-8"?>
<p:tagLst xmlns:p="http://schemas.openxmlformats.org/presentationml/2006/main">
  <p:tag name="KSO_WM_BEAUTIFY_FLAG" val=""/>
</p:tagLst>
</file>

<file path=ppt/tags/tag258.xml><?xml version="1.0" encoding="utf-8"?>
<p:tagLst xmlns:p="http://schemas.openxmlformats.org/presentationml/2006/main">
  <p:tag name="KSO_WM_BEAUTIFY_FLAG" val=""/>
</p:tagLst>
</file>

<file path=ppt/tags/tag2580.xml><?xml version="1.0" encoding="utf-8"?>
<p:tagLst xmlns:p="http://schemas.openxmlformats.org/presentationml/2006/main">
  <p:tag name="KSO_WM_BEAUTIFY_FLAG" val=""/>
</p:tagLst>
</file>

<file path=ppt/tags/tag2581.xml><?xml version="1.0" encoding="utf-8"?>
<p:tagLst xmlns:p="http://schemas.openxmlformats.org/presentationml/2006/main">
  <p:tag name="KSO_WM_BEAUTIFY_FLAG" val=""/>
</p:tagLst>
</file>

<file path=ppt/tags/tag2582.xml><?xml version="1.0" encoding="utf-8"?>
<p:tagLst xmlns:p="http://schemas.openxmlformats.org/presentationml/2006/main">
  <p:tag name="KSO_WM_BEAUTIFY_FLAG" val=""/>
</p:tagLst>
</file>

<file path=ppt/tags/tag2583.xml><?xml version="1.0" encoding="utf-8"?>
<p:tagLst xmlns:p="http://schemas.openxmlformats.org/presentationml/2006/main">
  <p:tag name="KSO_WM_BEAUTIFY_FLAG" val=""/>
</p:tagLst>
</file>

<file path=ppt/tags/tag2584.xml><?xml version="1.0" encoding="utf-8"?>
<p:tagLst xmlns:p="http://schemas.openxmlformats.org/presentationml/2006/main">
  <p:tag name="KSO_WM_BEAUTIFY_FLAG" val=""/>
</p:tagLst>
</file>

<file path=ppt/tags/tag2585.xml><?xml version="1.0" encoding="utf-8"?>
<p:tagLst xmlns:p="http://schemas.openxmlformats.org/presentationml/2006/main">
  <p:tag name="KSO_WM_BEAUTIFY_FLAG" val=""/>
</p:tagLst>
</file>

<file path=ppt/tags/tag2586.xml><?xml version="1.0" encoding="utf-8"?>
<p:tagLst xmlns:p="http://schemas.openxmlformats.org/presentationml/2006/main">
  <p:tag name="KSO_WM_BEAUTIFY_FLAG" val=""/>
</p:tagLst>
</file>

<file path=ppt/tags/tag2587.xml><?xml version="1.0" encoding="utf-8"?>
<p:tagLst xmlns:p="http://schemas.openxmlformats.org/presentationml/2006/main">
  <p:tag name="KSO_WM_BEAUTIFY_FLAG" val=""/>
</p:tagLst>
</file>

<file path=ppt/tags/tag2588.xml><?xml version="1.0" encoding="utf-8"?>
<p:tagLst xmlns:p="http://schemas.openxmlformats.org/presentationml/2006/main">
  <p:tag name="KSO_WM_BEAUTIFY_FLAG" val=""/>
</p:tagLst>
</file>

<file path=ppt/tags/tag2589.xml><?xml version="1.0" encoding="utf-8"?>
<p:tagLst xmlns:p="http://schemas.openxmlformats.org/presentationml/2006/main">
  <p:tag name="KSO_WM_BEAUTIFY_FLAG" val=""/>
</p:tagLst>
</file>

<file path=ppt/tags/tag259.xml><?xml version="1.0" encoding="utf-8"?>
<p:tagLst xmlns:p="http://schemas.openxmlformats.org/presentationml/2006/main">
  <p:tag name="KSO_WM_BEAUTIFY_FLAG" val=""/>
</p:tagLst>
</file>

<file path=ppt/tags/tag2590.xml><?xml version="1.0" encoding="utf-8"?>
<p:tagLst xmlns:p="http://schemas.openxmlformats.org/presentationml/2006/main">
  <p:tag name="KSO_WM_BEAUTIFY_FLAG" val=""/>
</p:tagLst>
</file>

<file path=ppt/tags/tag2591.xml><?xml version="1.0" encoding="utf-8"?>
<p:tagLst xmlns:p="http://schemas.openxmlformats.org/presentationml/2006/main">
  <p:tag name="KSO_WM_BEAUTIFY_FLAG" val=""/>
</p:tagLst>
</file>

<file path=ppt/tags/tag2592.xml><?xml version="1.0" encoding="utf-8"?>
<p:tagLst xmlns:p="http://schemas.openxmlformats.org/presentationml/2006/main">
  <p:tag name="KSO_WM_BEAUTIFY_FLAG" val=""/>
</p:tagLst>
</file>

<file path=ppt/tags/tag2593.xml><?xml version="1.0" encoding="utf-8"?>
<p:tagLst xmlns:p="http://schemas.openxmlformats.org/presentationml/2006/main">
  <p:tag name="KSO_WM_BEAUTIFY_FLAG" val=""/>
</p:tagLst>
</file>

<file path=ppt/tags/tag2594.xml><?xml version="1.0" encoding="utf-8"?>
<p:tagLst xmlns:p="http://schemas.openxmlformats.org/presentationml/2006/main">
  <p:tag name="KSO_WM_BEAUTIFY_FLAG" val=""/>
</p:tagLst>
</file>

<file path=ppt/tags/tag2595.xml><?xml version="1.0" encoding="utf-8"?>
<p:tagLst xmlns:p="http://schemas.openxmlformats.org/presentationml/2006/main">
  <p:tag name="KSO_WM_BEAUTIFY_FLAG" val=""/>
</p:tagLst>
</file>

<file path=ppt/tags/tag2596.xml><?xml version="1.0" encoding="utf-8"?>
<p:tagLst xmlns:p="http://schemas.openxmlformats.org/presentationml/2006/main">
  <p:tag name="KSO_WM_BEAUTIFY_FLAG" val=""/>
</p:tagLst>
</file>

<file path=ppt/tags/tag2597.xml><?xml version="1.0" encoding="utf-8"?>
<p:tagLst xmlns:p="http://schemas.openxmlformats.org/presentationml/2006/main">
  <p:tag name="KSO_WM_BEAUTIFY_FLAG" val=""/>
</p:tagLst>
</file>

<file path=ppt/tags/tag2598.xml><?xml version="1.0" encoding="utf-8"?>
<p:tagLst xmlns:p="http://schemas.openxmlformats.org/presentationml/2006/main">
  <p:tag name="KSO_WM_BEAUTIFY_FLAG" val=""/>
</p:tagLst>
</file>

<file path=ppt/tags/tag2599.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60.xml><?xml version="1.0" encoding="utf-8"?>
<p:tagLst xmlns:p="http://schemas.openxmlformats.org/presentationml/2006/main">
  <p:tag name="KSO_WM_BEAUTIFY_FLAG" val=""/>
</p:tagLst>
</file>

<file path=ppt/tags/tag2600.xml><?xml version="1.0" encoding="utf-8"?>
<p:tagLst xmlns:p="http://schemas.openxmlformats.org/presentationml/2006/main">
  <p:tag name="KSO_WM_BEAUTIFY_FLAG" val=""/>
</p:tagLst>
</file>

<file path=ppt/tags/tag2601.xml><?xml version="1.0" encoding="utf-8"?>
<p:tagLst xmlns:p="http://schemas.openxmlformats.org/presentationml/2006/main">
  <p:tag name="KSO_WM_BEAUTIFY_FLAG" val=""/>
</p:tagLst>
</file>

<file path=ppt/tags/tag2602.xml><?xml version="1.0" encoding="utf-8"?>
<p:tagLst xmlns:p="http://schemas.openxmlformats.org/presentationml/2006/main">
  <p:tag name="KSO_WM_BEAUTIFY_FLAG" val=""/>
</p:tagLst>
</file>

<file path=ppt/tags/tag2603.xml><?xml version="1.0" encoding="utf-8"?>
<p:tagLst xmlns:p="http://schemas.openxmlformats.org/presentationml/2006/main">
  <p:tag name="KSO_WM_BEAUTIFY_FLAG" val=""/>
</p:tagLst>
</file>

<file path=ppt/tags/tag2604.xml><?xml version="1.0" encoding="utf-8"?>
<p:tagLst xmlns:p="http://schemas.openxmlformats.org/presentationml/2006/main">
  <p:tag name="KSO_WM_BEAUTIFY_FLAG" val=""/>
</p:tagLst>
</file>

<file path=ppt/tags/tag2605.xml><?xml version="1.0" encoding="utf-8"?>
<p:tagLst xmlns:p="http://schemas.openxmlformats.org/presentationml/2006/main">
  <p:tag name="KSO_WM_BEAUTIFY_FLAG" val=""/>
</p:tagLst>
</file>

<file path=ppt/tags/tag2606.xml><?xml version="1.0" encoding="utf-8"?>
<p:tagLst xmlns:p="http://schemas.openxmlformats.org/presentationml/2006/main">
  <p:tag name="KSO_WM_BEAUTIFY_FLAG" val=""/>
</p:tagLst>
</file>

<file path=ppt/tags/tag2607.xml><?xml version="1.0" encoding="utf-8"?>
<p:tagLst xmlns:p="http://schemas.openxmlformats.org/presentationml/2006/main">
  <p:tag name="KSO_WM_BEAUTIFY_FLAG" val=""/>
</p:tagLst>
</file>

<file path=ppt/tags/tag2608.xml><?xml version="1.0" encoding="utf-8"?>
<p:tagLst xmlns:p="http://schemas.openxmlformats.org/presentationml/2006/main">
  <p:tag name="KSO_WM_BEAUTIFY_FLAG" val=""/>
</p:tagLst>
</file>

<file path=ppt/tags/tag2609.xml><?xml version="1.0" encoding="utf-8"?>
<p:tagLst xmlns:p="http://schemas.openxmlformats.org/presentationml/2006/main">
  <p:tag name="KSO_WM_BEAUTIFY_FLAG" val=""/>
</p:tagLst>
</file>

<file path=ppt/tags/tag261.xml><?xml version="1.0" encoding="utf-8"?>
<p:tagLst xmlns:p="http://schemas.openxmlformats.org/presentationml/2006/main">
  <p:tag name="KSO_WM_BEAUTIFY_FLAG" val=""/>
</p:tagLst>
</file>

<file path=ppt/tags/tag2610.xml><?xml version="1.0" encoding="utf-8"?>
<p:tagLst xmlns:p="http://schemas.openxmlformats.org/presentationml/2006/main">
  <p:tag name="KSO_WM_BEAUTIFY_FLAG" val=""/>
</p:tagLst>
</file>

<file path=ppt/tags/tag2611.xml><?xml version="1.0" encoding="utf-8"?>
<p:tagLst xmlns:p="http://schemas.openxmlformats.org/presentationml/2006/main">
  <p:tag name="KSO_WM_BEAUTIFY_FLAG" val=""/>
</p:tagLst>
</file>

<file path=ppt/tags/tag2612.xml><?xml version="1.0" encoding="utf-8"?>
<p:tagLst xmlns:p="http://schemas.openxmlformats.org/presentationml/2006/main">
  <p:tag name="KSO_WM_BEAUTIFY_FLAG" val=""/>
</p:tagLst>
</file>

<file path=ppt/tags/tag2613.xml><?xml version="1.0" encoding="utf-8"?>
<p:tagLst xmlns:p="http://schemas.openxmlformats.org/presentationml/2006/main">
  <p:tag name="KSO_WM_BEAUTIFY_FLAG" val=""/>
</p:tagLst>
</file>

<file path=ppt/tags/tag2614.xml><?xml version="1.0" encoding="utf-8"?>
<p:tagLst xmlns:p="http://schemas.openxmlformats.org/presentationml/2006/main">
  <p:tag name="KSO_WM_BEAUTIFY_FLAG" val=""/>
</p:tagLst>
</file>

<file path=ppt/tags/tag2615.xml><?xml version="1.0" encoding="utf-8"?>
<p:tagLst xmlns:p="http://schemas.openxmlformats.org/presentationml/2006/main">
  <p:tag name="KSO_WM_BEAUTIFY_FLAG" val=""/>
</p:tagLst>
</file>

<file path=ppt/tags/tag2616.xml><?xml version="1.0" encoding="utf-8"?>
<p:tagLst xmlns:p="http://schemas.openxmlformats.org/presentationml/2006/main">
  <p:tag name="KSO_WM_BEAUTIFY_FLAG" val=""/>
</p:tagLst>
</file>

<file path=ppt/tags/tag2617.xml><?xml version="1.0" encoding="utf-8"?>
<p:tagLst xmlns:p="http://schemas.openxmlformats.org/presentationml/2006/main">
  <p:tag name="KSO_WM_BEAUTIFY_FLAG" val=""/>
</p:tagLst>
</file>

<file path=ppt/tags/tag2618.xml><?xml version="1.0" encoding="utf-8"?>
<p:tagLst xmlns:p="http://schemas.openxmlformats.org/presentationml/2006/main">
  <p:tag name="KSO_WM_BEAUTIFY_FLAG" val=""/>
</p:tagLst>
</file>

<file path=ppt/tags/tag2619.xml><?xml version="1.0" encoding="utf-8"?>
<p:tagLst xmlns:p="http://schemas.openxmlformats.org/presentationml/2006/main">
  <p:tag name="KSO_WM_BEAUTIFY_FLAG" val=""/>
</p:tagLst>
</file>

<file path=ppt/tags/tag262.xml><?xml version="1.0" encoding="utf-8"?>
<p:tagLst xmlns:p="http://schemas.openxmlformats.org/presentationml/2006/main">
  <p:tag name="KSO_WM_BEAUTIFY_FLAG" val=""/>
</p:tagLst>
</file>

<file path=ppt/tags/tag2620.xml><?xml version="1.0" encoding="utf-8"?>
<p:tagLst xmlns:p="http://schemas.openxmlformats.org/presentationml/2006/main">
  <p:tag name="KSO_WM_BEAUTIFY_FLAG" val=""/>
</p:tagLst>
</file>

<file path=ppt/tags/tag2621.xml><?xml version="1.0" encoding="utf-8"?>
<p:tagLst xmlns:p="http://schemas.openxmlformats.org/presentationml/2006/main">
  <p:tag name="KSO_WM_BEAUTIFY_FLAG" val=""/>
</p:tagLst>
</file>

<file path=ppt/tags/tag2622.xml><?xml version="1.0" encoding="utf-8"?>
<p:tagLst xmlns:p="http://schemas.openxmlformats.org/presentationml/2006/main">
  <p:tag name="KSO_WM_BEAUTIFY_FLAG" val=""/>
</p:tagLst>
</file>

<file path=ppt/tags/tag2623.xml><?xml version="1.0" encoding="utf-8"?>
<p:tagLst xmlns:p="http://schemas.openxmlformats.org/presentationml/2006/main">
  <p:tag name="KSO_WM_BEAUTIFY_FLAG" val=""/>
</p:tagLst>
</file>

<file path=ppt/tags/tag2624.xml><?xml version="1.0" encoding="utf-8"?>
<p:tagLst xmlns:p="http://schemas.openxmlformats.org/presentationml/2006/main">
  <p:tag name="KSO_WM_BEAUTIFY_FLAG" val=""/>
</p:tagLst>
</file>

<file path=ppt/tags/tag2625.xml><?xml version="1.0" encoding="utf-8"?>
<p:tagLst xmlns:p="http://schemas.openxmlformats.org/presentationml/2006/main">
  <p:tag name="KSO_WM_BEAUTIFY_FLAG" val=""/>
</p:tagLst>
</file>

<file path=ppt/tags/tag2626.xml><?xml version="1.0" encoding="utf-8"?>
<p:tagLst xmlns:p="http://schemas.openxmlformats.org/presentationml/2006/main">
  <p:tag name="KSO_WM_BEAUTIFY_FLAG" val=""/>
</p:tagLst>
</file>

<file path=ppt/tags/tag2627.xml><?xml version="1.0" encoding="utf-8"?>
<p:tagLst xmlns:p="http://schemas.openxmlformats.org/presentationml/2006/main">
  <p:tag name="KSO_WM_BEAUTIFY_FLAG" val=""/>
</p:tagLst>
</file>

<file path=ppt/tags/tag2628.xml><?xml version="1.0" encoding="utf-8"?>
<p:tagLst xmlns:p="http://schemas.openxmlformats.org/presentationml/2006/main">
  <p:tag name="KSO_WM_BEAUTIFY_FLAG" val=""/>
</p:tagLst>
</file>

<file path=ppt/tags/tag2629.xml><?xml version="1.0" encoding="utf-8"?>
<p:tagLst xmlns:p="http://schemas.openxmlformats.org/presentationml/2006/main">
  <p:tag name="KSO_WM_BEAUTIFY_FLAG" val=""/>
</p:tagLst>
</file>

<file path=ppt/tags/tag263.xml><?xml version="1.0" encoding="utf-8"?>
<p:tagLst xmlns:p="http://schemas.openxmlformats.org/presentationml/2006/main">
  <p:tag name="KSO_WM_BEAUTIFY_FLAG" val=""/>
</p:tagLst>
</file>

<file path=ppt/tags/tag2630.xml><?xml version="1.0" encoding="utf-8"?>
<p:tagLst xmlns:p="http://schemas.openxmlformats.org/presentationml/2006/main">
  <p:tag name="KSO_WM_BEAUTIFY_FLAG" val=""/>
</p:tagLst>
</file>

<file path=ppt/tags/tag2631.xml><?xml version="1.0" encoding="utf-8"?>
<p:tagLst xmlns:p="http://schemas.openxmlformats.org/presentationml/2006/main">
  <p:tag name="KSO_WM_BEAUTIFY_FLAG" val=""/>
</p:tagLst>
</file>

<file path=ppt/tags/tag2632.xml><?xml version="1.0" encoding="utf-8"?>
<p:tagLst xmlns:p="http://schemas.openxmlformats.org/presentationml/2006/main">
  <p:tag name="KSO_WM_BEAUTIFY_FLAG" val=""/>
</p:tagLst>
</file>

<file path=ppt/tags/tag2633.xml><?xml version="1.0" encoding="utf-8"?>
<p:tagLst xmlns:p="http://schemas.openxmlformats.org/presentationml/2006/main">
  <p:tag name="KSO_WM_BEAUTIFY_FLAG" val=""/>
</p:tagLst>
</file>

<file path=ppt/tags/tag2634.xml><?xml version="1.0" encoding="utf-8"?>
<p:tagLst xmlns:p="http://schemas.openxmlformats.org/presentationml/2006/main">
  <p:tag name="KSO_WM_BEAUTIFY_FLAG" val=""/>
</p:tagLst>
</file>

<file path=ppt/tags/tag2635.xml><?xml version="1.0" encoding="utf-8"?>
<p:tagLst xmlns:p="http://schemas.openxmlformats.org/presentationml/2006/main">
  <p:tag name="KSO_WM_BEAUTIFY_FLAG" val=""/>
</p:tagLst>
</file>

<file path=ppt/tags/tag2636.xml><?xml version="1.0" encoding="utf-8"?>
<p:tagLst xmlns:p="http://schemas.openxmlformats.org/presentationml/2006/main">
  <p:tag name="KSO_WM_BEAUTIFY_FLAG" val=""/>
</p:tagLst>
</file>

<file path=ppt/tags/tag2637.xml><?xml version="1.0" encoding="utf-8"?>
<p:tagLst xmlns:p="http://schemas.openxmlformats.org/presentationml/2006/main">
  <p:tag name="KSO_WM_BEAUTIFY_FLAG" val=""/>
</p:tagLst>
</file>

<file path=ppt/tags/tag2638.xml><?xml version="1.0" encoding="utf-8"?>
<p:tagLst xmlns:p="http://schemas.openxmlformats.org/presentationml/2006/main">
  <p:tag name="KSO_WM_BEAUTIFY_FLAG" val=""/>
</p:tagLst>
</file>

<file path=ppt/tags/tag2639.xml><?xml version="1.0" encoding="utf-8"?>
<p:tagLst xmlns:p="http://schemas.openxmlformats.org/presentationml/2006/main">
  <p:tag name="KSO_WM_BEAUTIFY_FLAG" val=""/>
</p:tagLst>
</file>

<file path=ppt/tags/tag264.xml><?xml version="1.0" encoding="utf-8"?>
<p:tagLst xmlns:p="http://schemas.openxmlformats.org/presentationml/2006/main">
  <p:tag name="KSO_WM_BEAUTIFY_FLAG" val=""/>
</p:tagLst>
</file>

<file path=ppt/tags/tag2640.xml><?xml version="1.0" encoding="utf-8"?>
<p:tagLst xmlns:p="http://schemas.openxmlformats.org/presentationml/2006/main">
  <p:tag name="KSO_WM_BEAUTIFY_FLAG" val=""/>
</p:tagLst>
</file>

<file path=ppt/tags/tag2641.xml><?xml version="1.0" encoding="utf-8"?>
<p:tagLst xmlns:p="http://schemas.openxmlformats.org/presentationml/2006/main">
  <p:tag name="KSO_WM_BEAUTIFY_FLAG" val=""/>
</p:tagLst>
</file>

<file path=ppt/tags/tag2642.xml><?xml version="1.0" encoding="utf-8"?>
<p:tagLst xmlns:p="http://schemas.openxmlformats.org/presentationml/2006/main">
  <p:tag name="KSO_WM_BEAUTIFY_FLAG" val=""/>
</p:tagLst>
</file>

<file path=ppt/tags/tag2643.xml><?xml version="1.0" encoding="utf-8"?>
<p:tagLst xmlns:p="http://schemas.openxmlformats.org/presentationml/2006/main">
  <p:tag name="KSO_WM_BEAUTIFY_FLAG" val=""/>
</p:tagLst>
</file>

<file path=ppt/tags/tag2644.xml><?xml version="1.0" encoding="utf-8"?>
<p:tagLst xmlns:p="http://schemas.openxmlformats.org/presentationml/2006/main">
  <p:tag name="KSO_WM_BEAUTIFY_FLAG" val=""/>
</p:tagLst>
</file>

<file path=ppt/tags/tag2645.xml><?xml version="1.0" encoding="utf-8"?>
<p:tagLst xmlns:p="http://schemas.openxmlformats.org/presentationml/2006/main">
  <p:tag name="KSO_WM_BEAUTIFY_FLAG" val=""/>
</p:tagLst>
</file>

<file path=ppt/tags/tag2646.xml><?xml version="1.0" encoding="utf-8"?>
<p:tagLst xmlns:p="http://schemas.openxmlformats.org/presentationml/2006/main">
  <p:tag name="KSO_WM_BEAUTIFY_FLAG" val=""/>
</p:tagLst>
</file>

<file path=ppt/tags/tag2647.xml><?xml version="1.0" encoding="utf-8"?>
<p:tagLst xmlns:p="http://schemas.openxmlformats.org/presentationml/2006/main">
  <p:tag name="KSO_WM_BEAUTIFY_FLAG" val=""/>
</p:tagLst>
</file>

<file path=ppt/tags/tag2648.xml><?xml version="1.0" encoding="utf-8"?>
<p:tagLst xmlns:p="http://schemas.openxmlformats.org/presentationml/2006/main">
  <p:tag name="KSO_WM_BEAUTIFY_FLAG" val=""/>
  <p:tag name="KSO_WM_DIAGRAM_VIRTUALLY_FRAME" val="{&quot;height&quot;:386.5402362204724,&quot;left&quot;:54.353228346456696,&quot;top&quot;:106.60976377952757,&quot;width&quot;:849.7355118110238}"/>
</p:tagLst>
</file>

<file path=ppt/tags/tag2649.xml><?xml version="1.0" encoding="utf-8"?>
<p:tagLst xmlns:p="http://schemas.openxmlformats.org/presentationml/2006/main">
  <p:tag name="KSO_WM_BEAUTIFY_FLAG" val=""/>
  <p:tag name="KSO_WM_DIAGRAM_VIRTUALLY_FRAME" val="{&quot;height&quot;:386.5402362204724,&quot;left&quot;:54.353228346456696,&quot;top&quot;:106.60976377952757,&quot;width&quot;:849.7355118110238}"/>
</p:tagLst>
</file>

<file path=ppt/tags/tag265.xml><?xml version="1.0" encoding="utf-8"?>
<p:tagLst xmlns:p="http://schemas.openxmlformats.org/presentationml/2006/main">
  <p:tag name="KSO_WM_BEAUTIFY_FLAG" val=""/>
</p:tagLst>
</file>

<file path=ppt/tags/tag2650.xml><?xml version="1.0" encoding="utf-8"?>
<p:tagLst xmlns:p="http://schemas.openxmlformats.org/presentationml/2006/main">
  <p:tag name="KSO_WM_BEAUTIFY_FLAG" val=""/>
  <p:tag name="KSO_WM_DIAGRAM_VIRTUALLY_FRAME" val="{&quot;height&quot;:386.5402362204724,&quot;left&quot;:54.353228346456696,&quot;top&quot;:106.60976377952757,&quot;width&quot;:849.7355118110238}"/>
</p:tagLst>
</file>

<file path=ppt/tags/tag2651.xml><?xml version="1.0" encoding="utf-8"?>
<p:tagLst xmlns:p="http://schemas.openxmlformats.org/presentationml/2006/main">
  <p:tag name="KSO_WM_BEAUTIFY_FLAG" val=""/>
  <p:tag name="KSO_WM_DIAGRAM_VIRTUALLY_FRAME" val="{&quot;height&quot;:386.5402362204724,&quot;left&quot;:54.353228346456696,&quot;top&quot;:106.60976377952757,&quot;width&quot;:849.7355118110238}"/>
</p:tagLst>
</file>

<file path=ppt/tags/tag2652.xml><?xml version="1.0" encoding="utf-8"?>
<p:tagLst xmlns:p="http://schemas.openxmlformats.org/presentationml/2006/main">
  <p:tag name="KSO_WM_BEAUTIFY_FLAG" val=""/>
  <p:tag name="KSO_WM_DIAGRAM_VIRTUALLY_FRAME" val="{&quot;height&quot;:386.5402362204724,&quot;left&quot;:54.353228346456696,&quot;top&quot;:106.60976377952757,&quot;width&quot;:849.7355118110238}"/>
</p:tagLst>
</file>

<file path=ppt/tags/tag2653.xml><?xml version="1.0" encoding="utf-8"?>
<p:tagLst xmlns:p="http://schemas.openxmlformats.org/presentationml/2006/main">
  <p:tag name="KSO_WM_BEAUTIFY_FLAG" val=""/>
  <p:tag name="KSO_WM_DIAGRAM_VIRTUALLY_FRAME" val="{&quot;height&quot;:386.5402362204724,&quot;left&quot;:54.353228346456696,&quot;top&quot;:106.60976377952757,&quot;width&quot;:849.7355118110238}"/>
</p:tagLst>
</file>

<file path=ppt/tags/tag2654.xml><?xml version="1.0" encoding="utf-8"?>
<p:tagLst xmlns:p="http://schemas.openxmlformats.org/presentationml/2006/main">
  <p:tag name="KSO_WM_BEAUTIFY_FLAG" val=""/>
  <p:tag name="KSO_WM_DIAGRAM_VIRTUALLY_FRAME" val="{&quot;height&quot;:386.5402362204724,&quot;left&quot;:54.353228346456696,&quot;top&quot;:106.60976377952757,&quot;width&quot;:849.7355118110238}"/>
</p:tagLst>
</file>

<file path=ppt/tags/tag2655.xml><?xml version="1.0" encoding="utf-8"?>
<p:tagLst xmlns:p="http://schemas.openxmlformats.org/presentationml/2006/main">
  <p:tag name="KSO_WM_BEAUTIFY_FLAG" val=""/>
  <p:tag name="KSO_WM_DIAGRAM_VIRTUALLY_FRAME" val="{&quot;height&quot;:386.5402362204724,&quot;left&quot;:54.353228346456696,&quot;top&quot;:106.60976377952757,&quot;width&quot;:849.7355118110238}"/>
</p:tagLst>
</file>

<file path=ppt/tags/tag2656.xml><?xml version="1.0" encoding="utf-8"?>
<p:tagLst xmlns:p="http://schemas.openxmlformats.org/presentationml/2006/main">
  <p:tag name="KSO_WM_BEAUTIFY_FLAG" val=""/>
  <p:tag name="KSO_WM_DIAGRAM_VIRTUALLY_FRAME" val="{&quot;height&quot;:386.5402362204724,&quot;left&quot;:54.353228346456696,&quot;top&quot;:106.60976377952757,&quot;width&quot;:849.7355118110238}"/>
</p:tagLst>
</file>

<file path=ppt/tags/tag2657.xml><?xml version="1.0" encoding="utf-8"?>
<p:tagLst xmlns:p="http://schemas.openxmlformats.org/presentationml/2006/main">
  <p:tag name="KSO_WM_BEAUTIFY_FLAG" val=""/>
  <p:tag name="KSO_WM_DIAGRAM_VIRTUALLY_FRAME" val="{&quot;height&quot;:386.5402362204724,&quot;left&quot;:54.353228346456696,&quot;top&quot;:106.60976377952757,&quot;width&quot;:849.7355118110238}"/>
</p:tagLst>
</file>

<file path=ppt/tags/tag2658.xml><?xml version="1.0" encoding="utf-8"?>
<p:tagLst xmlns:p="http://schemas.openxmlformats.org/presentationml/2006/main">
  <p:tag name="KSO_WM_BEAUTIFY_FLAG" val=""/>
  <p:tag name="KSO_WM_DIAGRAM_VIRTUALLY_FRAME" val="{&quot;height&quot;:386.5402362204724,&quot;left&quot;:54.353228346456696,&quot;top&quot;:106.60976377952757,&quot;width&quot;:849.7355118110238}"/>
</p:tagLst>
</file>

<file path=ppt/tags/tag2659.xml><?xml version="1.0" encoding="utf-8"?>
<p:tagLst xmlns:p="http://schemas.openxmlformats.org/presentationml/2006/main">
  <p:tag name="KSO_WM_BEAUTIFY_FLAG" val=""/>
  <p:tag name="KSO_WM_DIAGRAM_VIRTUALLY_FRAME" val="{&quot;height&quot;:386.5402362204724,&quot;left&quot;:54.353228346456696,&quot;top&quot;:106.60976377952757,&quot;width&quot;:849.7355118110238}"/>
</p:tagLst>
</file>

<file path=ppt/tags/tag266.xml><?xml version="1.0" encoding="utf-8"?>
<p:tagLst xmlns:p="http://schemas.openxmlformats.org/presentationml/2006/main">
  <p:tag name="KSO_WM_BEAUTIFY_FLAG" val=""/>
</p:tagLst>
</file>

<file path=ppt/tags/tag2660.xml><?xml version="1.0" encoding="utf-8"?>
<p:tagLst xmlns:p="http://schemas.openxmlformats.org/presentationml/2006/main">
  <p:tag name="KSO_WM_BEAUTIFY_FLAG" val=""/>
  <p:tag name="KSO_WM_DIAGRAM_VIRTUALLY_FRAME" val="{&quot;height&quot;:386.5402362204724,&quot;left&quot;:54.353228346456696,&quot;top&quot;:106.60976377952757,&quot;width&quot;:849.7355118110238}"/>
</p:tagLst>
</file>

<file path=ppt/tags/tag2661.xml><?xml version="1.0" encoding="utf-8"?>
<p:tagLst xmlns:p="http://schemas.openxmlformats.org/presentationml/2006/main">
  <p:tag name="KSO_WM_BEAUTIFY_FLAG" val=""/>
  <p:tag name="KSO_WM_DIAGRAM_VIRTUALLY_FRAME" val="{&quot;height&quot;:386.5402362204724,&quot;left&quot;:54.353228346456696,&quot;top&quot;:106.60976377952757,&quot;width&quot;:849.7355118110238}"/>
</p:tagLst>
</file>

<file path=ppt/tags/tag2662.xml><?xml version="1.0" encoding="utf-8"?>
<p:tagLst xmlns:p="http://schemas.openxmlformats.org/presentationml/2006/main">
  <p:tag name="KSO_WM_BEAUTIFY_FLAG" val=""/>
  <p:tag name="KSO_WM_DIAGRAM_VIRTUALLY_FRAME" val="{&quot;height&quot;:386.5402362204724,&quot;left&quot;:54.353228346456696,&quot;top&quot;:106.60976377952757,&quot;width&quot;:849.7355118110238}"/>
</p:tagLst>
</file>

<file path=ppt/tags/tag2663.xml><?xml version="1.0" encoding="utf-8"?>
<p:tagLst xmlns:p="http://schemas.openxmlformats.org/presentationml/2006/main">
  <p:tag name="KSO_WM_BEAUTIFY_FLAG" val=""/>
  <p:tag name="KSO_WM_DIAGRAM_VIRTUALLY_FRAME" val="{&quot;height&quot;:386.5402362204724,&quot;left&quot;:54.353228346456696,&quot;top&quot;:106.60976377952757,&quot;width&quot;:849.7355118110238}"/>
</p:tagLst>
</file>

<file path=ppt/tags/tag2664.xml><?xml version="1.0" encoding="utf-8"?>
<p:tagLst xmlns:p="http://schemas.openxmlformats.org/presentationml/2006/main">
  <p:tag name="KSO_WM_BEAUTIFY_FLAG" val=""/>
  <p:tag name="KSO_WM_DIAGRAM_VIRTUALLY_FRAME" val="{&quot;height&quot;:386.5402362204724,&quot;left&quot;:54.353228346456696,&quot;top&quot;:106.60976377952757,&quot;width&quot;:849.7355118110238}"/>
</p:tagLst>
</file>

<file path=ppt/tags/tag2665.xml><?xml version="1.0" encoding="utf-8"?>
<p:tagLst xmlns:p="http://schemas.openxmlformats.org/presentationml/2006/main">
  <p:tag name="KSO_WM_BEAUTIFY_FLAG" val=""/>
  <p:tag name="KSO_WM_DIAGRAM_VIRTUALLY_FRAME" val="{&quot;height&quot;:386.5402362204724,&quot;left&quot;:54.353228346456696,&quot;top&quot;:106.60976377952757,&quot;width&quot;:849.7355118110238}"/>
</p:tagLst>
</file>

<file path=ppt/tags/tag2666.xml><?xml version="1.0" encoding="utf-8"?>
<p:tagLst xmlns:p="http://schemas.openxmlformats.org/presentationml/2006/main">
  <p:tag name="KSO_WM_BEAUTIFY_FLAG" val=""/>
  <p:tag name="KSO_WM_DIAGRAM_VIRTUALLY_FRAME" val="{&quot;height&quot;:386.5402362204724,&quot;left&quot;:54.353228346456696,&quot;top&quot;:106.60976377952757,&quot;width&quot;:849.7355118110238}"/>
</p:tagLst>
</file>

<file path=ppt/tags/tag2667.xml><?xml version="1.0" encoding="utf-8"?>
<p:tagLst xmlns:p="http://schemas.openxmlformats.org/presentationml/2006/main">
  <p:tag name="KSO_WM_BEAUTIFY_FLAG" val=""/>
  <p:tag name="KSO_WM_DIAGRAM_VIRTUALLY_FRAME" val="{&quot;height&quot;:386.5402362204724,&quot;left&quot;:54.353228346456696,&quot;top&quot;:106.60976377952757,&quot;width&quot;:849.7355118110238}"/>
</p:tagLst>
</file>

<file path=ppt/tags/tag2668.xml><?xml version="1.0" encoding="utf-8"?>
<p:tagLst xmlns:p="http://schemas.openxmlformats.org/presentationml/2006/main">
  <p:tag name="KSO_WM_BEAUTIFY_FLAG" val=""/>
  <p:tag name="KSO_WM_DIAGRAM_VIRTUALLY_FRAME" val="{&quot;height&quot;:386.5402362204724,&quot;left&quot;:54.353228346456696,&quot;top&quot;:106.60976377952757,&quot;width&quot;:849.7355118110238}"/>
</p:tagLst>
</file>

<file path=ppt/tags/tag2669.xml><?xml version="1.0" encoding="utf-8"?>
<p:tagLst xmlns:p="http://schemas.openxmlformats.org/presentationml/2006/main">
  <p:tag name="KSO_WM_BEAUTIFY_FLAG" val=""/>
  <p:tag name="KSO_WM_DIAGRAM_VIRTUALLY_FRAME" val="{&quot;height&quot;:386.5402362204724,&quot;left&quot;:54.353228346456696,&quot;top&quot;:106.60976377952757,&quot;width&quot;:849.7355118110238}"/>
</p:tagLst>
</file>

<file path=ppt/tags/tag267.xml><?xml version="1.0" encoding="utf-8"?>
<p:tagLst xmlns:p="http://schemas.openxmlformats.org/presentationml/2006/main">
  <p:tag name="KSO_WM_BEAUTIFY_FLAG" val=""/>
</p:tagLst>
</file>

<file path=ppt/tags/tag2670.xml><?xml version="1.0" encoding="utf-8"?>
<p:tagLst xmlns:p="http://schemas.openxmlformats.org/presentationml/2006/main">
  <p:tag name="KSO_WM_BEAUTIFY_FLAG" val=""/>
  <p:tag name="KSO_WM_DIAGRAM_VIRTUALLY_FRAME" val="{&quot;height&quot;:386.5402362204724,&quot;left&quot;:54.353228346456696,&quot;top&quot;:106.60976377952757,&quot;width&quot;:849.7355118110238}"/>
</p:tagLst>
</file>

<file path=ppt/tags/tag2671.xml><?xml version="1.0" encoding="utf-8"?>
<p:tagLst xmlns:p="http://schemas.openxmlformats.org/presentationml/2006/main">
  <p:tag name="KSO_WM_BEAUTIFY_FLAG" val=""/>
  <p:tag name="KSO_WM_DIAGRAM_VIRTUALLY_FRAME" val="{&quot;height&quot;:386.5402362204724,&quot;left&quot;:54.353228346456696,&quot;top&quot;:106.60976377952757,&quot;width&quot;:849.7355118110238}"/>
</p:tagLst>
</file>

<file path=ppt/tags/tag2672.xml><?xml version="1.0" encoding="utf-8"?>
<p:tagLst xmlns:p="http://schemas.openxmlformats.org/presentationml/2006/main">
  <p:tag name="KSO_WM_BEAUTIFY_FLAG" val=""/>
</p:tagLst>
</file>

<file path=ppt/tags/tag2673.xml><?xml version="1.0" encoding="utf-8"?>
<p:tagLst xmlns:p="http://schemas.openxmlformats.org/presentationml/2006/main">
  <p:tag name="KSO_WM_UNIT_PLACING_PICTURE_USER_VIEWPORT" val="{&quot;height&quot;:6043,&quot;width&quot;:6407}"/>
  <p:tag name="KSO_WM_BEAUTIFY_FLAG" val=""/>
</p:tagLst>
</file>

<file path=ppt/tags/tag2674.xml><?xml version="1.0" encoding="utf-8"?>
<p:tagLst xmlns:p="http://schemas.openxmlformats.org/presentationml/2006/main">
  <p:tag name="KSO_WM_BEAUTIFY_FLAG" val=""/>
</p:tagLst>
</file>

<file path=ppt/tags/tag2675.xml><?xml version="1.0" encoding="utf-8"?>
<p:tagLst xmlns:p="http://schemas.openxmlformats.org/presentationml/2006/main">
  <p:tag name="KSO_WM_BEAUTIFY_FLAG" val=""/>
</p:tagLst>
</file>

<file path=ppt/tags/tag2676.xml><?xml version="1.0" encoding="utf-8"?>
<p:tagLst xmlns:p="http://schemas.openxmlformats.org/presentationml/2006/main">
  <p:tag name="KSO_WM_BEAUTIFY_FLAG" val=""/>
</p:tagLst>
</file>

<file path=ppt/tags/tag2677.xml><?xml version="1.0" encoding="utf-8"?>
<p:tagLst xmlns:p="http://schemas.openxmlformats.org/presentationml/2006/main">
  <p:tag name="KSO_WM_BEAUTIFY_FLAG" val=""/>
</p:tagLst>
</file>

<file path=ppt/tags/tag2678.xml><?xml version="1.0" encoding="utf-8"?>
<p:tagLst xmlns:p="http://schemas.openxmlformats.org/presentationml/2006/main">
  <p:tag name="KSO_WM_UNIT_PLACING_PICTURE_USER_VIEWPORT" val="{&quot;height&quot;:6043,&quot;width&quot;:6407}"/>
</p:tagLst>
</file>

<file path=ppt/tags/tag2679.xml><?xml version="1.0" encoding="utf-8"?>
<p:tagLst xmlns:p="http://schemas.openxmlformats.org/presentationml/2006/main">
  <p:tag name="KSO_WM_BEAUTIFY_FLAG" val=""/>
</p:tagLst>
</file>

<file path=ppt/tags/tag268.xml><?xml version="1.0" encoding="utf-8"?>
<p:tagLst xmlns:p="http://schemas.openxmlformats.org/presentationml/2006/main">
  <p:tag name="KSO_WM_BEAUTIFY_FLAG" val=""/>
</p:tagLst>
</file>

<file path=ppt/tags/tag2680.xml><?xml version="1.0" encoding="utf-8"?>
<p:tagLst xmlns:p="http://schemas.openxmlformats.org/presentationml/2006/main">
  <p:tag name="KSO_WM_BEAUTIFY_FLAG" val=""/>
</p:tagLst>
</file>

<file path=ppt/tags/tag2681.xml><?xml version="1.0" encoding="utf-8"?>
<p:tagLst xmlns:p="http://schemas.openxmlformats.org/presentationml/2006/main">
  <p:tag name="KSO_WM_BEAUTIFY_FLAG" val=""/>
</p:tagLst>
</file>

<file path=ppt/tags/tag2682.xml><?xml version="1.0" encoding="utf-8"?>
<p:tagLst xmlns:p="http://schemas.openxmlformats.org/presentationml/2006/main">
  <p:tag name="KSO_WM_BEAUTIFY_FLAG" val=""/>
</p:tagLst>
</file>

<file path=ppt/tags/tag2683.xml><?xml version="1.0" encoding="utf-8"?>
<p:tagLst xmlns:p="http://schemas.openxmlformats.org/presentationml/2006/main">
  <p:tag name="KSO_WM_BEAUTIFY_FLAG" val=""/>
</p:tagLst>
</file>

<file path=ppt/tags/tag2684.xml><?xml version="1.0" encoding="utf-8"?>
<p:tagLst xmlns:p="http://schemas.openxmlformats.org/presentationml/2006/main">
  <p:tag name="KSO_WM_BEAUTIFY_FLAG" val=""/>
</p:tagLst>
</file>

<file path=ppt/tags/tag2685.xml><?xml version="1.0" encoding="utf-8"?>
<p:tagLst xmlns:p="http://schemas.openxmlformats.org/presentationml/2006/main">
  <p:tag name="KSO_WM_BEAUTIFY_FLAG" val=""/>
</p:tagLst>
</file>

<file path=ppt/tags/tag2686.xml><?xml version="1.0" encoding="utf-8"?>
<p:tagLst xmlns:p="http://schemas.openxmlformats.org/presentationml/2006/main">
  <p:tag name="KSO_WM_UNIT_PLACING_PICTURE_USER_VIEWPORT" val="{&quot;height&quot;:6043,&quot;width&quot;:6407}"/>
</p:tagLst>
</file>

<file path=ppt/tags/tag2687.xml><?xml version="1.0" encoding="utf-8"?>
<p:tagLst xmlns:p="http://schemas.openxmlformats.org/presentationml/2006/main">
  <p:tag name="KSO_WM_BEAUTIFY_FLAG" val=""/>
</p:tagLst>
</file>

<file path=ppt/tags/tag2688.xml><?xml version="1.0" encoding="utf-8"?>
<p:tagLst xmlns:p="http://schemas.openxmlformats.org/presentationml/2006/main">
  <p:tag name="KSO_WM_BEAUTIFY_FLAG" val=""/>
</p:tagLst>
</file>

<file path=ppt/tags/tag2689.xml><?xml version="1.0" encoding="utf-8"?>
<p:tagLst xmlns:p="http://schemas.openxmlformats.org/presentationml/2006/main">
  <p:tag name="KSO_WM_BEAUTIFY_FLAG" val=""/>
</p:tagLst>
</file>

<file path=ppt/tags/tag269.xml><?xml version="1.0" encoding="utf-8"?>
<p:tagLst xmlns:p="http://schemas.openxmlformats.org/presentationml/2006/main">
  <p:tag name="KSO_WM_BEAUTIFY_FLAG" val=""/>
</p:tagLst>
</file>

<file path=ppt/tags/tag2690.xml><?xml version="1.0" encoding="utf-8"?>
<p:tagLst xmlns:p="http://schemas.openxmlformats.org/presentationml/2006/main">
  <p:tag name="KSO_WM_BEAUTIFY_FLAG" val=""/>
</p:tagLst>
</file>

<file path=ppt/tags/tag2691.xml><?xml version="1.0" encoding="utf-8"?>
<p:tagLst xmlns:p="http://schemas.openxmlformats.org/presentationml/2006/main">
  <p:tag name="KSO_WM_BEAUTIFY_FLAG" val=""/>
</p:tagLst>
</file>

<file path=ppt/tags/tag2692.xml><?xml version="1.0" encoding="utf-8"?>
<p:tagLst xmlns:p="http://schemas.openxmlformats.org/presentationml/2006/main">
  <p:tag name="KSO_WM_BEAUTIFY_FLAG" val=""/>
</p:tagLst>
</file>

<file path=ppt/tags/tag2693.xml><?xml version="1.0" encoding="utf-8"?>
<p:tagLst xmlns:p="http://schemas.openxmlformats.org/presentationml/2006/main">
  <p:tag name="ISPRING_PRESENTATION_TITLE" val="PowerPoint 演示文稿"/>
  <p:tag name="ISPRING_FIRST_PUBLISH" val="1"/>
  <p:tag name="commondata" val="eyJoZGlkIjoiOGJkY2I4NzJiMzRhZmUyMzRiNzIwNTk5N2U3ZjgyMDkifQ=="/>
</p:tagLst>
</file>

<file path=ppt/tags/tag27.xml><?xml version="1.0" encoding="utf-8"?>
<p:tagLst xmlns:p="http://schemas.openxmlformats.org/presentationml/2006/main">
  <p:tag name="KSO_WM_BEAUTIFY_FLAG" val=""/>
</p:tagLst>
</file>

<file path=ppt/tags/tag270.xml><?xml version="1.0" encoding="utf-8"?>
<p:tagLst xmlns:p="http://schemas.openxmlformats.org/presentationml/2006/main">
  <p:tag name="KSO_WM_BEAUTIFY_FLAG" val=""/>
</p:tagLst>
</file>

<file path=ppt/tags/tag271.xml><?xml version="1.0" encoding="utf-8"?>
<p:tagLst xmlns:p="http://schemas.openxmlformats.org/presentationml/2006/main">
  <p:tag name="KSO_WM_BEAUTIFY_FLAG" val=""/>
</p:tagLst>
</file>

<file path=ppt/tags/tag272.xml><?xml version="1.0" encoding="utf-8"?>
<p:tagLst xmlns:p="http://schemas.openxmlformats.org/presentationml/2006/main">
  <p:tag name="KSO_WM_BEAUTIFY_FLAG" val=""/>
</p:tagLst>
</file>

<file path=ppt/tags/tag273.xml><?xml version="1.0" encoding="utf-8"?>
<p:tagLst xmlns:p="http://schemas.openxmlformats.org/presentationml/2006/main">
  <p:tag name="KSO_WM_BEAUTIFY_FLAG" val=""/>
</p:tagLst>
</file>

<file path=ppt/tags/tag274.xml><?xml version="1.0" encoding="utf-8"?>
<p:tagLst xmlns:p="http://schemas.openxmlformats.org/presentationml/2006/main">
  <p:tag name="KSO_WM_BEAUTIFY_FLAG" val=""/>
</p:tagLst>
</file>

<file path=ppt/tags/tag275.xml><?xml version="1.0" encoding="utf-8"?>
<p:tagLst xmlns:p="http://schemas.openxmlformats.org/presentationml/2006/main">
  <p:tag name="KSO_WM_BEAUTIFY_FLAG" val=""/>
</p:tagLst>
</file>

<file path=ppt/tags/tag276.xml><?xml version="1.0" encoding="utf-8"?>
<p:tagLst xmlns:p="http://schemas.openxmlformats.org/presentationml/2006/main">
  <p:tag name="KSO_WM_BEAUTIFY_FLAG" val=""/>
</p:tagLst>
</file>

<file path=ppt/tags/tag277.xml><?xml version="1.0" encoding="utf-8"?>
<p:tagLst xmlns:p="http://schemas.openxmlformats.org/presentationml/2006/main">
  <p:tag name="KSO_WM_BEAUTIFY_FLAG" val=""/>
</p:tagLst>
</file>

<file path=ppt/tags/tag278.xml><?xml version="1.0" encoding="utf-8"?>
<p:tagLst xmlns:p="http://schemas.openxmlformats.org/presentationml/2006/main">
  <p:tag name="KSO_WM_BEAUTIFY_FLAG" val=""/>
</p:tagLst>
</file>

<file path=ppt/tags/tag279.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80.xml><?xml version="1.0" encoding="utf-8"?>
<p:tagLst xmlns:p="http://schemas.openxmlformats.org/presentationml/2006/main">
  <p:tag name="KSO_WM_BEAUTIFY_FLAG" val=""/>
</p:tagLst>
</file>

<file path=ppt/tags/tag281.xml><?xml version="1.0" encoding="utf-8"?>
<p:tagLst xmlns:p="http://schemas.openxmlformats.org/presentationml/2006/main">
  <p:tag name="KSO_WM_BEAUTIFY_FLAG" val=""/>
</p:tagLst>
</file>

<file path=ppt/tags/tag282.xml><?xml version="1.0" encoding="utf-8"?>
<p:tagLst xmlns:p="http://schemas.openxmlformats.org/presentationml/2006/main">
  <p:tag name="KSO_WM_BEAUTIFY_FLAG" val=""/>
</p:tagLst>
</file>

<file path=ppt/tags/tag283.xml><?xml version="1.0" encoding="utf-8"?>
<p:tagLst xmlns:p="http://schemas.openxmlformats.org/presentationml/2006/main">
  <p:tag name="KSO_WM_BEAUTIFY_FLAG" val=""/>
</p:tagLst>
</file>

<file path=ppt/tags/tag284.xml><?xml version="1.0" encoding="utf-8"?>
<p:tagLst xmlns:p="http://schemas.openxmlformats.org/presentationml/2006/main">
  <p:tag name="KSO_WM_BEAUTIFY_FLAG" val=""/>
</p:tagLst>
</file>

<file path=ppt/tags/tag285.xml><?xml version="1.0" encoding="utf-8"?>
<p:tagLst xmlns:p="http://schemas.openxmlformats.org/presentationml/2006/main">
  <p:tag name="KSO_WM_BEAUTIFY_FLAG" val=""/>
</p:tagLst>
</file>

<file path=ppt/tags/tag286.xml><?xml version="1.0" encoding="utf-8"?>
<p:tagLst xmlns:p="http://schemas.openxmlformats.org/presentationml/2006/main">
  <p:tag name="KSO_WM_BEAUTIFY_FLAG" val=""/>
</p:tagLst>
</file>

<file path=ppt/tags/tag287.xml><?xml version="1.0" encoding="utf-8"?>
<p:tagLst xmlns:p="http://schemas.openxmlformats.org/presentationml/2006/main">
  <p:tag name="KSO_WM_BEAUTIFY_FLAG" val=""/>
</p:tagLst>
</file>

<file path=ppt/tags/tag288.xml><?xml version="1.0" encoding="utf-8"?>
<p:tagLst xmlns:p="http://schemas.openxmlformats.org/presentationml/2006/main">
  <p:tag name="KSO_WM_BEAUTIFY_FLAG" val=""/>
</p:tagLst>
</file>

<file path=ppt/tags/tag289.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290.xml><?xml version="1.0" encoding="utf-8"?>
<p:tagLst xmlns:p="http://schemas.openxmlformats.org/presentationml/2006/main">
  <p:tag name="KSO_WM_BEAUTIFY_FLAG" val=""/>
</p:tagLst>
</file>

<file path=ppt/tags/tag291.xml><?xml version="1.0" encoding="utf-8"?>
<p:tagLst xmlns:p="http://schemas.openxmlformats.org/presentationml/2006/main">
  <p:tag name="KSO_WM_BEAUTIFY_FLAG" val=""/>
</p:tagLst>
</file>

<file path=ppt/tags/tag292.xml><?xml version="1.0" encoding="utf-8"?>
<p:tagLst xmlns:p="http://schemas.openxmlformats.org/presentationml/2006/main">
  <p:tag name="KSO_WM_BEAUTIFY_FLAG" val=""/>
</p:tagLst>
</file>

<file path=ppt/tags/tag293.xml><?xml version="1.0" encoding="utf-8"?>
<p:tagLst xmlns:p="http://schemas.openxmlformats.org/presentationml/2006/main">
  <p:tag name="KSO_WM_BEAUTIFY_FLAG" val=""/>
</p:tagLst>
</file>

<file path=ppt/tags/tag294.xml><?xml version="1.0" encoding="utf-8"?>
<p:tagLst xmlns:p="http://schemas.openxmlformats.org/presentationml/2006/main">
  <p:tag name="KSO_WM_BEAUTIFY_FLAG" val=""/>
</p:tagLst>
</file>

<file path=ppt/tags/tag295.xml><?xml version="1.0" encoding="utf-8"?>
<p:tagLst xmlns:p="http://schemas.openxmlformats.org/presentationml/2006/main">
  <p:tag name="KSO_WM_BEAUTIFY_FLAG" val=""/>
</p:tagLst>
</file>

<file path=ppt/tags/tag296.xml><?xml version="1.0" encoding="utf-8"?>
<p:tagLst xmlns:p="http://schemas.openxmlformats.org/presentationml/2006/main">
  <p:tag name="KSO_WM_BEAUTIFY_FLAG" val=""/>
</p:tagLst>
</file>

<file path=ppt/tags/tag297.xml><?xml version="1.0" encoding="utf-8"?>
<p:tagLst xmlns:p="http://schemas.openxmlformats.org/presentationml/2006/main">
  <p:tag name="KSO_WM_BEAUTIFY_FLAG" val=""/>
</p:tagLst>
</file>

<file path=ppt/tags/tag298.xml><?xml version="1.0" encoding="utf-8"?>
<p:tagLst xmlns:p="http://schemas.openxmlformats.org/presentationml/2006/main">
  <p:tag name="KSO_WM_BEAUTIFY_FLAG" val=""/>
</p:tagLst>
</file>

<file path=ppt/tags/tag299.xml><?xml version="1.0" encoding="utf-8"?>
<p:tagLst xmlns:p="http://schemas.openxmlformats.org/presentationml/2006/main">
  <p:tag name="KSO_WM_BEAUTIFY_FLAG" val=""/>
</p:tagLst>
</file>

<file path=ppt/tags/tag3.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30.xml><?xml version="1.0" encoding="utf-8"?>
<p:tagLst xmlns:p="http://schemas.openxmlformats.org/presentationml/2006/main">
  <p:tag name="KSO_WM_BEAUTIFY_FLAG" val=""/>
</p:tagLst>
</file>

<file path=ppt/tags/tag300.xml><?xml version="1.0" encoding="utf-8"?>
<p:tagLst xmlns:p="http://schemas.openxmlformats.org/presentationml/2006/main">
  <p:tag name="KSO_WM_BEAUTIFY_FLAG" val=""/>
</p:tagLst>
</file>

<file path=ppt/tags/tag301.xml><?xml version="1.0" encoding="utf-8"?>
<p:tagLst xmlns:p="http://schemas.openxmlformats.org/presentationml/2006/main">
  <p:tag name="KSO_WM_BEAUTIFY_FLAG" val=""/>
</p:tagLst>
</file>

<file path=ppt/tags/tag302.xml><?xml version="1.0" encoding="utf-8"?>
<p:tagLst xmlns:p="http://schemas.openxmlformats.org/presentationml/2006/main">
  <p:tag name="KSO_WM_BEAUTIFY_FLAG" val=""/>
</p:tagLst>
</file>

<file path=ppt/tags/tag303.xml><?xml version="1.0" encoding="utf-8"?>
<p:tagLst xmlns:p="http://schemas.openxmlformats.org/presentationml/2006/main">
  <p:tag name="KSO_WM_BEAUTIFY_FLAG" val=""/>
</p:tagLst>
</file>

<file path=ppt/tags/tag304.xml><?xml version="1.0" encoding="utf-8"?>
<p:tagLst xmlns:p="http://schemas.openxmlformats.org/presentationml/2006/main">
  <p:tag name="KSO_WM_BEAUTIFY_FLAG" val=""/>
</p:tagLst>
</file>

<file path=ppt/tags/tag305.xml><?xml version="1.0" encoding="utf-8"?>
<p:tagLst xmlns:p="http://schemas.openxmlformats.org/presentationml/2006/main">
  <p:tag name="KSO_WM_BEAUTIFY_FLAG" val=""/>
</p:tagLst>
</file>

<file path=ppt/tags/tag306.xml><?xml version="1.0" encoding="utf-8"?>
<p:tagLst xmlns:p="http://schemas.openxmlformats.org/presentationml/2006/main">
  <p:tag name="KSO_WM_BEAUTIFY_FLAG" val=""/>
</p:tagLst>
</file>

<file path=ppt/tags/tag307.xml><?xml version="1.0" encoding="utf-8"?>
<p:tagLst xmlns:p="http://schemas.openxmlformats.org/presentationml/2006/main">
  <p:tag name="KSO_WM_BEAUTIFY_FLAG" val=""/>
</p:tagLst>
</file>

<file path=ppt/tags/tag308.xml><?xml version="1.0" encoding="utf-8"?>
<p:tagLst xmlns:p="http://schemas.openxmlformats.org/presentationml/2006/main">
  <p:tag name="KSO_WM_BEAUTIFY_FLAG" val=""/>
</p:tagLst>
</file>

<file path=ppt/tags/tag309.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10.xml><?xml version="1.0" encoding="utf-8"?>
<p:tagLst xmlns:p="http://schemas.openxmlformats.org/presentationml/2006/main">
  <p:tag name="KSO_WM_BEAUTIFY_FLAG" val=""/>
</p:tagLst>
</file>

<file path=ppt/tags/tag311.xml><?xml version="1.0" encoding="utf-8"?>
<p:tagLst xmlns:p="http://schemas.openxmlformats.org/presentationml/2006/main">
  <p:tag name="KSO_WM_BEAUTIFY_FLAG" val=""/>
</p:tagLst>
</file>

<file path=ppt/tags/tag312.xml><?xml version="1.0" encoding="utf-8"?>
<p:tagLst xmlns:p="http://schemas.openxmlformats.org/presentationml/2006/main">
  <p:tag name="KSO_WM_BEAUTIFY_FLAG" val=""/>
</p:tagLst>
</file>

<file path=ppt/tags/tag313.xml><?xml version="1.0" encoding="utf-8"?>
<p:tagLst xmlns:p="http://schemas.openxmlformats.org/presentationml/2006/main">
  <p:tag name="KSO_WM_BEAUTIFY_FLAG" val=""/>
</p:tagLst>
</file>

<file path=ppt/tags/tag314.xml><?xml version="1.0" encoding="utf-8"?>
<p:tagLst xmlns:p="http://schemas.openxmlformats.org/presentationml/2006/main">
  <p:tag name="KSO_WM_BEAUTIFY_FLAG" val=""/>
</p:tagLst>
</file>

<file path=ppt/tags/tag315.xml><?xml version="1.0" encoding="utf-8"?>
<p:tagLst xmlns:p="http://schemas.openxmlformats.org/presentationml/2006/main">
  <p:tag name="KSO_WM_BEAUTIFY_FLAG" val=""/>
</p:tagLst>
</file>

<file path=ppt/tags/tag316.xml><?xml version="1.0" encoding="utf-8"?>
<p:tagLst xmlns:p="http://schemas.openxmlformats.org/presentationml/2006/main">
  <p:tag name="KSO_WM_BEAUTIFY_FLAG" val=""/>
</p:tagLst>
</file>

<file path=ppt/tags/tag317.xml><?xml version="1.0" encoding="utf-8"?>
<p:tagLst xmlns:p="http://schemas.openxmlformats.org/presentationml/2006/main">
  <p:tag name="KSO_WM_BEAUTIFY_FLAG" val=""/>
</p:tagLst>
</file>

<file path=ppt/tags/tag318.xml><?xml version="1.0" encoding="utf-8"?>
<p:tagLst xmlns:p="http://schemas.openxmlformats.org/presentationml/2006/main">
  <p:tag name="KSO_WM_BEAUTIFY_FLAG" val=""/>
</p:tagLst>
</file>

<file path=ppt/tags/tag319.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20.xml><?xml version="1.0" encoding="utf-8"?>
<p:tagLst xmlns:p="http://schemas.openxmlformats.org/presentationml/2006/main">
  <p:tag name="KSO_WM_BEAUTIFY_FLAG" val=""/>
</p:tagLst>
</file>

<file path=ppt/tags/tag321.xml><?xml version="1.0" encoding="utf-8"?>
<p:tagLst xmlns:p="http://schemas.openxmlformats.org/presentationml/2006/main">
  <p:tag name="KSO_WM_BEAUTIFY_FLAG" val=""/>
</p:tagLst>
</file>

<file path=ppt/tags/tag322.xml><?xml version="1.0" encoding="utf-8"?>
<p:tagLst xmlns:p="http://schemas.openxmlformats.org/presentationml/2006/main">
  <p:tag name="KSO_WM_BEAUTIFY_FLAG" val=""/>
</p:tagLst>
</file>

<file path=ppt/tags/tag323.xml><?xml version="1.0" encoding="utf-8"?>
<p:tagLst xmlns:p="http://schemas.openxmlformats.org/presentationml/2006/main">
  <p:tag name="KSO_WM_BEAUTIFY_FLAG" val=""/>
</p:tagLst>
</file>

<file path=ppt/tags/tag324.xml><?xml version="1.0" encoding="utf-8"?>
<p:tagLst xmlns:p="http://schemas.openxmlformats.org/presentationml/2006/main">
  <p:tag name="KSO_WM_BEAUTIFY_FLAG" val=""/>
</p:tagLst>
</file>

<file path=ppt/tags/tag325.xml><?xml version="1.0" encoding="utf-8"?>
<p:tagLst xmlns:p="http://schemas.openxmlformats.org/presentationml/2006/main">
  <p:tag name="KSO_WM_BEAUTIFY_FLAG" val=""/>
</p:tagLst>
</file>

<file path=ppt/tags/tag326.xml><?xml version="1.0" encoding="utf-8"?>
<p:tagLst xmlns:p="http://schemas.openxmlformats.org/presentationml/2006/main">
  <p:tag name="KSO_WM_BEAUTIFY_FLAG" val=""/>
</p:tagLst>
</file>

<file path=ppt/tags/tag327.xml><?xml version="1.0" encoding="utf-8"?>
<p:tagLst xmlns:p="http://schemas.openxmlformats.org/presentationml/2006/main">
  <p:tag name="KSO_WM_BEAUTIFY_FLAG" val=""/>
</p:tagLst>
</file>

<file path=ppt/tags/tag328.xml><?xml version="1.0" encoding="utf-8"?>
<p:tagLst xmlns:p="http://schemas.openxmlformats.org/presentationml/2006/main">
  <p:tag name="KSO_WM_BEAUTIFY_FLAG" val=""/>
</p:tagLst>
</file>

<file path=ppt/tags/tag329.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30.xml><?xml version="1.0" encoding="utf-8"?>
<p:tagLst xmlns:p="http://schemas.openxmlformats.org/presentationml/2006/main">
  <p:tag name="KSO_WM_BEAUTIFY_FLAG" val=""/>
</p:tagLst>
</file>

<file path=ppt/tags/tag331.xml><?xml version="1.0" encoding="utf-8"?>
<p:tagLst xmlns:p="http://schemas.openxmlformats.org/presentationml/2006/main">
  <p:tag name="KSO_WM_BEAUTIFY_FLAG" val=""/>
</p:tagLst>
</file>

<file path=ppt/tags/tag332.xml><?xml version="1.0" encoding="utf-8"?>
<p:tagLst xmlns:p="http://schemas.openxmlformats.org/presentationml/2006/main">
  <p:tag name="KSO_WM_BEAUTIFY_FLAG" val=""/>
</p:tagLst>
</file>

<file path=ppt/tags/tag333.xml><?xml version="1.0" encoding="utf-8"?>
<p:tagLst xmlns:p="http://schemas.openxmlformats.org/presentationml/2006/main">
  <p:tag name="KSO_WM_BEAUTIFY_FLAG" val=""/>
</p:tagLst>
</file>

<file path=ppt/tags/tag334.xml><?xml version="1.0" encoding="utf-8"?>
<p:tagLst xmlns:p="http://schemas.openxmlformats.org/presentationml/2006/main">
  <p:tag name="KSO_WM_BEAUTIFY_FLAG" val=""/>
</p:tagLst>
</file>

<file path=ppt/tags/tag335.xml><?xml version="1.0" encoding="utf-8"?>
<p:tagLst xmlns:p="http://schemas.openxmlformats.org/presentationml/2006/main">
  <p:tag name="KSO_WM_BEAUTIFY_FLAG" val=""/>
</p:tagLst>
</file>

<file path=ppt/tags/tag336.xml><?xml version="1.0" encoding="utf-8"?>
<p:tagLst xmlns:p="http://schemas.openxmlformats.org/presentationml/2006/main">
  <p:tag name="KSO_WM_BEAUTIFY_FLAG" val=""/>
</p:tagLst>
</file>

<file path=ppt/tags/tag337.xml><?xml version="1.0" encoding="utf-8"?>
<p:tagLst xmlns:p="http://schemas.openxmlformats.org/presentationml/2006/main">
  <p:tag name="KSO_WM_BEAUTIFY_FLAG" val=""/>
</p:tagLst>
</file>

<file path=ppt/tags/tag338.xml><?xml version="1.0" encoding="utf-8"?>
<p:tagLst xmlns:p="http://schemas.openxmlformats.org/presentationml/2006/main">
  <p:tag name="KSO_WM_BEAUTIFY_FLAG" val=""/>
</p:tagLst>
</file>

<file path=ppt/tags/tag339.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40.xml><?xml version="1.0" encoding="utf-8"?>
<p:tagLst xmlns:p="http://schemas.openxmlformats.org/presentationml/2006/main">
  <p:tag name="KSO_WM_BEAUTIFY_FLAG" val=""/>
</p:tagLst>
</file>

<file path=ppt/tags/tag341.xml><?xml version="1.0" encoding="utf-8"?>
<p:tagLst xmlns:p="http://schemas.openxmlformats.org/presentationml/2006/main">
  <p:tag name="KSO_WM_BEAUTIFY_FLAG" val=""/>
</p:tagLst>
</file>

<file path=ppt/tags/tag342.xml><?xml version="1.0" encoding="utf-8"?>
<p:tagLst xmlns:p="http://schemas.openxmlformats.org/presentationml/2006/main">
  <p:tag name="KSO_WM_BEAUTIFY_FLAG" val=""/>
</p:tagLst>
</file>

<file path=ppt/tags/tag343.xml><?xml version="1.0" encoding="utf-8"?>
<p:tagLst xmlns:p="http://schemas.openxmlformats.org/presentationml/2006/main">
  <p:tag name="KSO_WM_BEAUTIFY_FLAG" val=""/>
</p:tagLst>
</file>

<file path=ppt/tags/tag344.xml><?xml version="1.0" encoding="utf-8"?>
<p:tagLst xmlns:p="http://schemas.openxmlformats.org/presentationml/2006/main">
  <p:tag name="KSO_WM_BEAUTIFY_FLAG" val=""/>
</p:tagLst>
</file>

<file path=ppt/tags/tag345.xml><?xml version="1.0" encoding="utf-8"?>
<p:tagLst xmlns:p="http://schemas.openxmlformats.org/presentationml/2006/main">
  <p:tag name="KSO_WM_BEAUTIFY_FLAG" val=""/>
</p:tagLst>
</file>

<file path=ppt/tags/tag346.xml><?xml version="1.0" encoding="utf-8"?>
<p:tagLst xmlns:p="http://schemas.openxmlformats.org/presentationml/2006/main">
  <p:tag name="KSO_WM_BEAUTIFY_FLAG" val=""/>
</p:tagLst>
</file>

<file path=ppt/tags/tag347.xml><?xml version="1.0" encoding="utf-8"?>
<p:tagLst xmlns:p="http://schemas.openxmlformats.org/presentationml/2006/main">
  <p:tag name="KSO_WM_BEAUTIFY_FLAG" val=""/>
</p:tagLst>
</file>

<file path=ppt/tags/tag348.xml><?xml version="1.0" encoding="utf-8"?>
<p:tagLst xmlns:p="http://schemas.openxmlformats.org/presentationml/2006/main">
  <p:tag name="KSO_WM_BEAUTIFY_FLAG" val=""/>
</p:tagLst>
</file>

<file path=ppt/tags/tag349.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50.xml><?xml version="1.0" encoding="utf-8"?>
<p:tagLst xmlns:p="http://schemas.openxmlformats.org/presentationml/2006/main">
  <p:tag name="KSO_WM_BEAUTIFY_FLAG" val=""/>
</p:tagLst>
</file>

<file path=ppt/tags/tag351.xml><?xml version="1.0" encoding="utf-8"?>
<p:tagLst xmlns:p="http://schemas.openxmlformats.org/presentationml/2006/main">
  <p:tag name="KSO_WM_BEAUTIFY_FLAG" val=""/>
</p:tagLst>
</file>

<file path=ppt/tags/tag352.xml><?xml version="1.0" encoding="utf-8"?>
<p:tagLst xmlns:p="http://schemas.openxmlformats.org/presentationml/2006/main">
  <p:tag name="KSO_WM_BEAUTIFY_FLAG" val=""/>
</p:tagLst>
</file>

<file path=ppt/tags/tag353.xml><?xml version="1.0" encoding="utf-8"?>
<p:tagLst xmlns:p="http://schemas.openxmlformats.org/presentationml/2006/main">
  <p:tag name="KSO_WM_BEAUTIFY_FLAG" val=""/>
</p:tagLst>
</file>

<file path=ppt/tags/tag354.xml><?xml version="1.0" encoding="utf-8"?>
<p:tagLst xmlns:p="http://schemas.openxmlformats.org/presentationml/2006/main">
  <p:tag name="KSO_WM_BEAUTIFY_FLAG" val=""/>
</p:tagLst>
</file>

<file path=ppt/tags/tag355.xml><?xml version="1.0" encoding="utf-8"?>
<p:tagLst xmlns:p="http://schemas.openxmlformats.org/presentationml/2006/main">
  <p:tag name="KSO_WM_BEAUTIFY_FLAG" val=""/>
</p:tagLst>
</file>

<file path=ppt/tags/tag356.xml><?xml version="1.0" encoding="utf-8"?>
<p:tagLst xmlns:p="http://schemas.openxmlformats.org/presentationml/2006/main">
  <p:tag name="KSO_WM_BEAUTIFY_FLAG" val=""/>
</p:tagLst>
</file>

<file path=ppt/tags/tag357.xml><?xml version="1.0" encoding="utf-8"?>
<p:tagLst xmlns:p="http://schemas.openxmlformats.org/presentationml/2006/main">
  <p:tag name="KSO_WM_BEAUTIFY_FLAG" val=""/>
</p:tagLst>
</file>

<file path=ppt/tags/tag358.xml><?xml version="1.0" encoding="utf-8"?>
<p:tagLst xmlns:p="http://schemas.openxmlformats.org/presentationml/2006/main">
  <p:tag name="KSO_WM_BEAUTIFY_FLAG" val=""/>
</p:tagLst>
</file>

<file path=ppt/tags/tag359.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60.xml><?xml version="1.0" encoding="utf-8"?>
<p:tagLst xmlns:p="http://schemas.openxmlformats.org/presentationml/2006/main">
  <p:tag name="KSO_WM_BEAUTIFY_FLAG" val=""/>
</p:tagLst>
</file>

<file path=ppt/tags/tag361.xml><?xml version="1.0" encoding="utf-8"?>
<p:tagLst xmlns:p="http://schemas.openxmlformats.org/presentationml/2006/main">
  <p:tag name="KSO_WM_BEAUTIFY_FLAG" val=""/>
</p:tagLst>
</file>

<file path=ppt/tags/tag362.xml><?xml version="1.0" encoding="utf-8"?>
<p:tagLst xmlns:p="http://schemas.openxmlformats.org/presentationml/2006/main">
  <p:tag name="KSO_WM_BEAUTIFY_FLAG" val=""/>
</p:tagLst>
</file>

<file path=ppt/tags/tag363.xml><?xml version="1.0" encoding="utf-8"?>
<p:tagLst xmlns:p="http://schemas.openxmlformats.org/presentationml/2006/main">
  <p:tag name="KSO_WM_BEAUTIFY_FLAG" val=""/>
</p:tagLst>
</file>

<file path=ppt/tags/tag364.xml><?xml version="1.0" encoding="utf-8"?>
<p:tagLst xmlns:p="http://schemas.openxmlformats.org/presentationml/2006/main">
  <p:tag name="KSO_WM_BEAUTIFY_FLAG" val=""/>
</p:tagLst>
</file>

<file path=ppt/tags/tag365.xml><?xml version="1.0" encoding="utf-8"?>
<p:tagLst xmlns:p="http://schemas.openxmlformats.org/presentationml/2006/main">
  <p:tag name="KSO_WM_BEAUTIFY_FLAG" val=""/>
</p:tagLst>
</file>

<file path=ppt/tags/tag366.xml><?xml version="1.0" encoding="utf-8"?>
<p:tagLst xmlns:p="http://schemas.openxmlformats.org/presentationml/2006/main">
  <p:tag name="KSO_WM_BEAUTIFY_FLAG" val=""/>
</p:tagLst>
</file>

<file path=ppt/tags/tag367.xml><?xml version="1.0" encoding="utf-8"?>
<p:tagLst xmlns:p="http://schemas.openxmlformats.org/presentationml/2006/main">
  <p:tag name="KSO_WM_BEAUTIFY_FLAG" val=""/>
</p:tagLst>
</file>

<file path=ppt/tags/tag368.xml><?xml version="1.0" encoding="utf-8"?>
<p:tagLst xmlns:p="http://schemas.openxmlformats.org/presentationml/2006/main">
  <p:tag name="KSO_WM_BEAUTIFY_FLAG" val=""/>
</p:tagLst>
</file>

<file path=ppt/tags/tag369.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70.xml><?xml version="1.0" encoding="utf-8"?>
<p:tagLst xmlns:p="http://schemas.openxmlformats.org/presentationml/2006/main">
  <p:tag name="KSO_WM_BEAUTIFY_FLAG" val=""/>
</p:tagLst>
</file>

<file path=ppt/tags/tag371.xml><?xml version="1.0" encoding="utf-8"?>
<p:tagLst xmlns:p="http://schemas.openxmlformats.org/presentationml/2006/main">
  <p:tag name="KSO_WM_BEAUTIFY_FLAG" val=""/>
</p:tagLst>
</file>

<file path=ppt/tags/tag372.xml><?xml version="1.0" encoding="utf-8"?>
<p:tagLst xmlns:p="http://schemas.openxmlformats.org/presentationml/2006/main">
  <p:tag name="KSO_WM_BEAUTIFY_FLAG" val=""/>
</p:tagLst>
</file>

<file path=ppt/tags/tag373.xml><?xml version="1.0" encoding="utf-8"?>
<p:tagLst xmlns:p="http://schemas.openxmlformats.org/presentationml/2006/main">
  <p:tag name="KSO_WM_BEAUTIFY_FLAG" val=""/>
</p:tagLst>
</file>

<file path=ppt/tags/tag374.xml><?xml version="1.0" encoding="utf-8"?>
<p:tagLst xmlns:p="http://schemas.openxmlformats.org/presentationml/2006/main">
  <p:tag name="KSO_WM_BEAUTIFY_FLAG" val=""/>
</p:tagLst>
</file>

<file path=ppt/tags/tag375.xml><?xml version="1.0" encoding="utf-8"?>
<p:tagLst xmlns:p="http://schemas.openxmlformats.org/presentationml/2006/main">
  <p:tag name="KSO_WM_BEAUTIFY_FLAG" val=""/>
</p:tagLst>
</file>

<file path=ppt/tags/tag376.xml><?xml version="1.0" encoding="utf-8"?>
<p:tagLst xmlns:p="http://schemas.openxmlformats.org/presentationml/2006/main">
  <p:tag name="KSO_WM_BEAUTIFY_FLAG" val=""/>
</p:tagLst>
</file>

<file path=ppt/tags/tag377.xml><?xml version="1.0" encoding="utf-8"?>
<p:tagLst xmlns:p="http://schemas.openxmlformats.org/presentationml/2006/main">
  <p:tag name="KSO_WM_BEAUTIFY_FLAG" val=""/>
</p:tagLst>
</file>

<file path=ppt/tags/tag378.xml><?xml version="1.0" encoding="utf-8"?>
<p:tagLst xmlns:p="http://schemas.openxmlformats.org/presentationml/2006/main">
  <p:tag name="KSO_WM_BEAUTIFY_FLAG" val=""/>
</p:tagLst>
</file>

<file path=ppt/tags/tag379.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80.xml><?xml version="1.0" encoding="utf-8"?>
<p:tagLst xmlns:p="http://schemas.openxmlformats.org/presentationml/2006/main">
  <p:tag name="KSO_WM_BEAUTIFY_FLAG" val=""/>
</p:tagLst>
</file>

<file path=ppt/tags/tag381.xml><?xml version="1.0" encoding="utf-8"?>
<p:tagLst xmlns:p="http://schemas.openxmlformats.org/presentationml/2006/main">
  <p:tag name="KSO_WM_BEAUTIFY_FLAG" val=""/>
</p:tagLst>
</file>

<file path=ppt/tags/tag382.xml><?xml version="1.0" encoding="utf-8"?>
<p:tagLst xmlns:p="http://schemas.openxmlformats.org/presentationml/2006/main">
  <p:tag name="KSO_WM_BEAUTIFY_FLAG" val=""/>
</p:tagLst>
</file>

<file path=ppt/tags/tag383.xml><?xml version="1.0" encoding="utf-8"?>
<p:tagLst xmlns:p="http://schemas.openxmlformats.org/presentationml/2006/main">
  <p:tag name="KSO_WM_BEAUTIFY_FLAG" val=""/>
</p:tagLst>
</file>

<file path=ppt/tags/tag384.xml><?xml version="1.0" encoding="utf-8"?>
<p:tagLst xmlns:p="http://schemas.openxmlformats.org/presentationml/2006/main">
  <p:tag name="KSO_WM_BEAUTIFY_FLAG" val=""/>
</p:tagLst>
</file>

<file path=ppt/tags/tag385.xml><?xml version="1.0" encoding="utf-8"?>
<p:tagLst xmlns:p="http://schemas.openxmlformats.org/presentationml/2006/main">
  <p:tag name="KSO_WM_BEAUTIFY_FLAG" val=""/>
</p:tagLst>
</file>

<file path=ppt/tags/tag386.xml><?xml version="1.0" encoding="utf-8"?>
<p:tagLst xmlns:p="http://schemas.openxmlformats.org/presentationml/2006/main">
  <p:tag name="KSO_WM_BEAUTIFY_FLAG" val=""/>
</p:tagLst>
</file>

<file path=ppt/tags/tag387.xml><?xml version="1.0" encoding="utf-8"?>
<p:tagLst xmlns:p="http://schemas.openxmlformats.org/presentationml/2006/main">
  <p:tag name="KSO_WM_BEAUTIFY_FLAG" val=""/>
</p:tagLst>
</file>

<file path=ppt/tags/tag388.xml><?xml version="1.0" encoding="utf-8"?>
<p:tagLst xmlns:p="http://schemas.openxmlformats.org/presentationml/2006/main">
  <p:tag name="KSO_WM_BEAUTIFY_FLAG" val=""/>
</p:tagLst>
</file>

<file path=ppt/tags/tag389.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390.xml><?xml version="1.0" encoding="utf-8"?>
<p:tagLst xmlns:p="http://schemas.openxmlformats.org/presentationml/2006/main">
  <p:tag name="KSO_WM_BEAUTIFY_FLAG" val=""/>
</p:tagLst>
</file>

<file path=ppt/tags/tag391.xml><?xml version="1.0" encoding="utf-8"?>
<p:tagLst xmlns:p="http://schemas.openxmlformats.org/presentationml/2006/main">
  <p:tag name="KSO_WM_BEAUTIFY_FLAG" val=""/>
</p:tagLst>
</file>

<file path=ppt/tags/tag392.xml><?xml version="1.0" encoding="utf-8"?>
<p:tagLst xmlns:p="http://schemas.openxmlformats.org/presentationml/2006/main">
  <p:tag name="KSO_WM_BEAUTIFY_FLAG" val=""/>
</p:tagLst>
</file>

<file path=ppt/tags/tag393.xml><?xml version="1.0" encoding="utf-8"?>
<p:tagLst xmlns:p="http://schemas.openxmlformats.org/presentationml/2006/main">
  <p:tag name="KSO_WM_BEAUTIFY_FLAG" val=""/>
</p:tagLst>
</file>

<file path=ppt/tags/tag394.xml><?xml version="1.0" encoding="utf-8"?>
<p:tagLst xmlns:p="http://schemas.openxmlformats.org/presentationml/2006/main">
  <p:tag name="KSO_WM_BEAUTIFY_FLAG" val=""/>
</p:tagLst>
</file>

<file path=ppt/tags/tag395.xml><?xml version="1.0" encoding="utf-8"?>
<p:tagLst xmlns:p="http://schemas.openxmlformats.org/presentationml/2006/main">
  <p:tag name="KSO_WM_BEAUTIFY_FLAG" val=""/>
</p:tagLst>
</file>

<file path=ppt/tags/tag396.xml><?xml version="1.0" encoding="utf-8"?>
<p:tagLst xmlns:p="http://schemas.openxmlformats.org/presentationml/2006/main">
  <p:tag name="KSO_WM_BEAUTIFY_FLAG" val=""/>
</p:tagLst>
</file>

<file path=ppt/tags/tag397.xml><?xml version="1.0" encoding="utf-8"?>
<p:tagLst xmlns:p="http://schemas.openxmlformats.org/presentationml/2006/main">
  <p:tag name="KSO_WM_BEAUTIFY_FLAG" val=""/>
</p:tagLst>
</file>

<file path=ppt/tags/tag398.xml><?xml version="1.0" encoding="utf-8"?>
<p:tagLst xmlns:p="http://schemas.openxmlformats.org/presentationml/2006/main">
  <p:tag name="KSO_WM_BEAUTIFY_FLAG" val=""/>
</p:tagLst>
</file>

<file path=ppt/tags/tag399.xml><?xml version="1.0" encoding="utf-8"?>
<p:tagLst xmlns:p="http://schemas.openxmlformats.org/presentationml/2006/main">
  <p:tag name="KSO_WM_BEAUTIFY_FLAG" val=""/>
</p:tagLst>
</file>

<file path=ppt/tags/tag4.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40.xml><?xml version="1.0" encoding="utf-8"?>
<p:tagLst xmlns:p="http://schemas.openxmlformats.org/presentationml/2006/main">
  <p:tag name="KSO_WM_BEAUTIFY_FLAG" val=""/>
</p:tagLst>
</file>

<file path=ppt/tags/tag400.xml><?xml version="1.0" encoding="utf-8"?>
<p:tagLst xmlns:p="http://schemas.openxmlformats.org/presentationml/2006/main">
  <p:tag name="KSO_WM_BEAUTIFY_FLAG" val=""/>
</p:tagLst>
</file>

<file path=ppt/tags/tag401.xml><?xml version="1.0" encoding="utf-8"?>
<p:tagLst xmlns:p="http://schemas.openxmlformats.org/presentationml/2006/main">
  <p:tag name="KSO_WM_BEAUTIFY_FLAG" val=""/>
</p:tagLst>
</file>

<file path=ppt/tags/tag402.xml><?xml version="1.0" encoding="utf-8"?>
<p:tagLst xmlns:p="http://schemas.openxmlformats.org/presentationml/2006/main">
  <p:tag name="KSO_WM_BEAUTIFY_FLAG" val=""/>
</p:tagLst>
</file>

<file path=ppt/tags/tag403.xml><?xml version="1.0" encoding="utf-8"?>
<p:tagLst xmlns:p="http://schemas.openxmlformats.org/presentationml/2006/main">
  <p:tag name="KSO_WM_BEAUTIFY_FLAG" val=""/>
</p:tagLst>
</file>

<file path=ppt/tags/tag404.xml><?xml version="1.0" encoding="utf-8"?>
<p:tagLst xmlns:p="http://schemas.openxmlformats.org/presentationml/2006/main">
  <p:tag name="KSO_WM_BEAUTIFY_FLAG" val=""/>
</p:tagLst>
</file>

<file path=ppt/tags/tag405.xml><?xml version="1.0" encoding="utf-8"?>
<p:tagLst xmlns:p="http://schemas.openxmlformats.org/presentationml/2006/main">
  <p:tag name="KSO_WM_BEAUTIFY_FLAG" val=""/>
</p:tagLst>
</file>

<file path=ppt/tags/tag406.xml><?xml version="1.0" encoding="utf-8"?>
<p:tagLst xmlns:p="http://schemas.openxmlformats.org/presentationml/2006/main">
  <p:tag name="KSO_WM_BEAUTIFY_FLAG" val=""/>
</p:tagLst>
</file>

<file path=ppt/tags/tag407.xml><?xml version="1.0" encoding="utf-8"?>
<p:tagLst xmlns:p="http://schemas.openxmlformats.org/presentationml/2006/main">
  <p:tag name="KSO_WM_BEAUTIFY_FLAG" val=""/>
</p:tagLst>
</file>

<file path=ppt/tags/tag408.xml><?xml version="1.0" encoding="utf-8"?>
<p:tagLst xmlns:p="http://schemas.openxmlformats.org/presentationml/2006/main">
  <p:tag name="KSO_WM_BEAUTIFY_FLAG" val=""/>
</p:tagLst>
</file>

<file path=ppt/tags/tag409.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10.xml><?xml version="1.0" encoding="utf-8"?>
<p:tagLst xmlns:p="http://schemas.openxmlformats.org/presentationml/2006/main">
  <p:tag name="KSO_WM_BEAUTIFY_FLAG" val=""/>
</p:tagLst>
</file>

<file path=ppt/tags/tag411.xml><?xml version="1.0" encoding="utf-8"?>
<p:tagLst xmlns:p="http://schemas.openxmlformats.org/presentationml/2006/main">
  <p:tag name="KSO_WM_BEAUTIFY_FLAG" val=""/>
</p:tagLst>
</file>

<file path=ppt/tags/tag412.xml><?xml version="1.0" encoding="utf-8"?>
<p:tagLst xmlns:p="http://schemas.openxmlformats.org/presentationml/2006/main">
  <p:tag name="KSO_WM_BEAUTIFY_FLAG" val=""/>
</p:tagLst>
</file>

<file path=ppt/tags/tag413.xml><?xml version="1.0" encoding="utf-8"?>
<p:tagLst xmlns:p="http://schemas.openxmlformats.org/presentationml/2006/main">
  <p:tag name="KSO_WM_BEAUTIFY_FLAG" val=""/>
</p:tagLst>
</file>

<file path=ppt/tags/tag414.xml><?xml version="1.0" encoding="utf-8"?>
<p:tagLst xmlns:p="http://schemas.openxmlformats.org/presentationml/2006/main">
  <p:tag name="KSO_WM_BEAUTIFY_FLAG" val=""/>
</p:tagLst>
</file>

<file path=ppt/tags/tag415.xml><?xml version="1.0" encoding="utf-8"?>
<p:tagLst xmlns:p="http://schemas.openxmlformats.org/presentationml/2006/main">
  <p:tag name="KSO_WM_BEAUTIFY_FLAG" val=""/>
</p:tagLst>
</file>

<file path=ppt/tags/tag416.xml><?xml version="1.0" encoding="utf-8"?>
<p:tagLst xmlns:p="http://schemas.openxmlformats.org/presentationml/2006/main">
  <p:tag name="KSO_WM_BEAUTIFY_FLAG" val=""/>
</p:tagLst>
</file>

<file path=ppt/tags/tag417.xml><?xml version="1.0" encoding="utf-8"?>
<p:tagLst xmlns:p="http://schemas.openxmlformats.org/presentationml/2006/main">
  <p:tag name="KSO_WM_BEAUTIFY_FLAG" val=""/>
</p:tagLst>
</file>

<file path=ppt/tags/tag418.xml><?xml version="1.0" encoding="utf-8"?>
<p:tagLst xmlns:p="http://schemas.openxmlformats.org/presentationml/2006/main">
  <p:tag name="KSO_WM_BEAUTIFY_FLAG" val=""/>
</p:tagLst>
</file>

<file path=ppt/tags/tag419.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20.xml><?xml version="1.0" encoding="utf-8"?>
<p:tagLst xmlns:p="http://schemas.openxmlformats.org/presentationml/2006/main">
  <p:tag name="KSO_WM_BEAUTIFY_FLAG" val=""/>
</p:tagLst>
</file>

<file path=ppt/tags/tag421.xml><?xml version="1.0" encoding="utf-8"?>
<p:tagLst xmlns:p="http://schemas.openxmlformats.org/presentationml/2006/main">
  <p:tag name="KSO_WM_BEAUTIFY_FLAG" val=""/>
</p:tagLst>
</file>

<file path=ppt/tags/tag422.xml><?xml version="1.0" encoding="utf-8"?>
<p:tagLst xmlns:p="http://schemas.openxmlformats.org/presentationml/2006/main">
  <p:tag name="KSO_WM_BEAUTIFY_FLAG" val=""/>
</p:tagLst>
</file>

<file path=ppt/tags/tag423.xml><?xml version="1.0" encoding="utf-8"?>
<p:tagLst xmlns:p="http://schemas.openxmlformats.org/presentationml/2006/main">
  <p:tag name="KSO_WM_BEAUTIFY_FLAG" val=""/>
</p:tagLst>
</file>

<file path=ppt/tags/tag424.xml><?xml version="1.0" encoding="utf-8"?>
<p:tagLst xmlns:p="http://schemas.openxmlformats.org/presentationml/2006/main">
  <p:tag name="KSO_WM_BEAUTIFY_FLAG" val=""/>
</p:tagLst>
</file>

<file path=ppt/tags/tag425.xml><?xml version="1.0" encoding="utf-8"?>
<p:tagLst xmlns:p="http://schemas.openxmlformats.org/presentationml/2006/main">
  <p:tag name="KSO_WM_BEAUTIFY_FLAG" val=""/>
</p:tagLst>
</file>

<file path=ppt/tags/tag426.xml><?xml version="1.0" encoding="utf-8"?>
<p:tagLst xmlns:p="http://schemas.openxmlformats.org/presentationml/2006/main">
  <p:tag name="KSO_WM_BEAUTIFY_FLAG" val=""/>
</p:tagLst>
</file>

<file path=ppt/tags/tag427.xml><?xml version="1.0" encoding="utf-8"?>
<p:tagLst xmlns:p="http://schemas.openxmlformats.org/presentationml/2006/main">
  <p:tag name="KSO_WM_BEAUTIFY_FLAG" val=""/>
</p:tagLst>
</file>

<file path=ppt/tags/tag428.xml><?xml version="1.0" encoding="utf-8"?>
<p:tagLst xmlns:p="http://schemas.openxmlformats.org/presentationml/2006/main">
  <p:tag name="KSO_WM_BEAUTIFY_FLAG" val=""/>
</p:tagLst>
</file>

<file path=ppt/tags/tag429.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30.xml><?xml version="1.0" encoding="utf-8"?>
<p:tagLst xmlns:p="http://schemas.openxmlformats.org/presentationml/2006/main">
  <p:tag name="KSO_WM_BEAUTIFY_FLAG" val=""/>
</p:tagLst>
</file>

<file path=ppt/tags/tag431.xml><?xml version="1.0" encoding="utf-8"?>
<p:tagLst xmlns:p="http://schemas.openxmlformats.org/presentationml/2006/main">
  <p:tag name="KSO_WM_BEAUTIFY_FLAG" val=""/>
</p:tagLst>
</file>

<file path=ppt/tags/tag432.xml><?xml version="1.0" encoding="utf-8"?>
<p:tagLst xmlns:p="http://schemas.openxmlformats.org/presentationml/2006/main">
  <p:tag name="KSO_WM_BEAUTIFY_FLAG" val=""/>
</p:tagLst>
</file>

<file path=ppt/tags/tag433.xml><?xml version="1.0" encoding="utf-8"?>
<p:tagLst xmlns:p="http://schemas.openxmlformats.org/presentationml/2006/main">
  <p:tag name="KSO_WM_BEAUTIFY_FLAG" val=""/>
</p:tagLst>
</file>

<file path=ppt/tags/tag434.xml><?xml version="1.0" encoding="utf-8"?>
<p:tagLst xmlns:p="http://schemas.openxmlformats.org/presentationml/2006/main">
  <p:tag name="KSO_WM_BEAUTIFY_FLAG" val=""/>
</p:tagLst>
</file>

<file path=ppt/tags/tag435.xml><?xml version="1.0" encoding="utf-8"?>
<p:tagLst xmlns:p="http://schemas.openxmlformats.org/presentationml/2006/main">
  <p:tag name="KSO_WM_BEAUTIFY_FLAG" val=""/>
</p:tagLst>
</file>

<file path=ppt/tags/tag436.xml><?xml version="1.0" encoding="utf-8"?>
<p:tagLst xmlns:p="http://schemas.openxmlformats.org/presentationml/2006/main">
  <p:tag name="KSO_WM_BEAUTIFY_FLAG" val=""/>
</p:tagLst>
</file>

<file path=ppt/tags/tag437.xml><?xml version="1.0" encoding="utf-8"?>
<p:tagLst xmlns:p="http://schemas.openxmlformats.org/presentationml/2006/main">
  <p:tag name="KSO_WM_BEAUTIFY_FLAG" val=""/>
</p:tagLst>
</file>

<file path=ppt/tags/tag438.xml><?xml version="1.0" encoding="utf-8"?>
<p:tagLst xmlns:p="http://schemas.openxmlformats.org/presentationml/2006/main">
  <p:tag name="KSO_WM_BEAUTIFY_FLAG" val=""/>
</p:tagLst>
</file>

<file path=ppt/tags/tag439.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40.xml><?xml version="1.0" encoding="utf-8"?>
<p:tagLst xmlns:p="http://schemas.openxmlformats.org/presentationml/2006/main">
  <p:tag name="KSO_WM_BEAUTIFY_FLAG" val=""/>
</p:tagLst>
</file>

<file path=ppt/tags/tag441.xml><?xml version="1.0" encoding="utf-8"?>
<p:tagLst xmlns:p="http://schemas.openxmlformats.org/presentationml/2006/main">
  <p:tag name="KSO_WM_BEAUTIFY_FLAG" val=""/>
</p:tagLst>
</file>

<file path=ppt/tags/tag442.xml><?xml version="1.0" encoding="utf-8"?>
<p:tagLst xmlns:p="http://schemas.openxmlformats.org/presentationml/2006/main">
  <p:tag name="KSO_WM_BEAUTIFY_FLAG" val=""/>
</p:tagLst>
</file>

<file path=ppt/tags/tag443.xml><?xml version="1.0" encoding="utf-8"?>
<p:tagLst xmlns:p="http://schemas.openxmlformats.org/presentationml/2006/main">
  <p:tag name="KSO_WM_BEAUTIFY_FLAG" val=""/>
</p:tagLst>
</file>

<file path=ppt/tags/tag444.xml><?xml version="1.0" encoding="utf-8"?>
<p:tagLst xmlns:p="http://schemas.openxmlformats.org/presentationml/2006/main">
  <p:tag name="KSO_WM_BEAUTIFY_FLAG" val=""/>
</p:tagLst>
</file>

<file path=ppt/tags/tag445.xml><?xml version="1.0" encoding="utf-8"?>
<p:tagLst xmlns:p="http://schemas.openxmlformats.org/presentationml/2006/main">
  <p:tag name="KSO_WM_BEAUTIFY_FLAG" val=""/>
</p:tagLst>
</file>

<file path=ppt/tags/tag446.xml><?xml version="1.0" encoding="utf-8"?>
<p:tagLst xmlns:p="http://schemas.openxmlformats.org/presentationml/2006/main">
  <p:tag name="KSO_WM_BEAUTIFY_FLAG" val=""/>
</p:tagLst>
</file>

<file path=ppt/tags/tag447.xml><?xml version="1.0" encoding="utf-8"?>
<p:tagLst xmlns:p="http://schemas.openxmlformats.org/presentationml/2006/main">
  <p:tag name="KSO_WM_BEAUTIFY_FLAG" val=""/>
</p:tagLst>
</file>

<file path=ppt/tags/tag448.xml><?xml version="1.0" encoding="utf-8"?>
<p:tagLst xmlns:p="http://schemas.openxmlformats.org/presentationml/2006/main">
  <p:tag name="KSO_WM_BEAUTIFY_FLAG" val=""/>
</p:tagLst>
</file>

<file path=ppt/tags/tag449.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50.xml><?xml version="1.0" encoding="utf-8"?>
<p:tagLst xmlns:p="http://schemas.openxmlformats.org/presentationml/2006/main">
  <p:tag name="KSO_WM_BEAUTIFY_FLAG" val=""/>
</p:tagLst>
</file>

<file path=ppt/tags/tag451.xml><?xml version="1.0" encoding="utf-8"?>
<p:tagLst xmlns:p="http://schemas.openxmlformats.org/presentationml/2006/main">
  <p:tag name="KSO_WM_BEAUTIFY_FLAG" val=""/>
</p:tagLst>
</file>

<file path=ppt/tags/tag452.xml><?xml version="1.0" encoding="utf-8"?>
<p:tagLst xmlns:p="http://schemas.openxmlformats.org/presentationml/2006/main">
  <p:tag name="KSO_WM_BEAUTIFY_FLAG" val=""/>
</p:tagLst>
</file>

<file path=ppt/tags/tag453.xml><?xml version="1.0" encoding="utf-8"?>
<p:tagLst xmlns:p="http://schemas.openxmlformats.org/presentationml/2006/main">
  <p:tag name="KSO_WM_BEAUTIFY_FLAG" val=""/>
</p:tagLst>
</file>

<file path=ppt/tags/tag454.xml><?xml version="1.0" encoding="utf-8"?>
<p:tagLst xmlns:p="http://schemas.openxmlformats.org/presentationml/2006/main">
  <p:tag name="KSO_WM_BEAUTIFY_FLAG" val=""/>
</p:tagLst>
</file>

<file path=ppt/tags/tag455.xml><?xml version="1.0" encoding="utf-8"?>
<p:tagLst xmlns:p="http://schemas.openxmlformats.org/presentationml/2006/main">
  <p:tag name="KSO_WM_BEAUTIFY_FLAG" val=""/>
</p:tagLst>
</file>

<file path=ppt/tags/tag456.xml><?xml version="1.0" encoding="utf-8"?>
<p:tagLst xmlns:p="http://schemas.openxmlformats.org/presentationml/2006/main">
  <p:tag name="KSO_WM_BEAUTIFY_FLAG" val=""/>
</p:tagLst>
</file>

<file path=ppt/tags/tag457.xml><?xml version="1.0" encoding="utf-8"?>
<p:tagLst xmlns:p="http://schemas.openxmlformats.org/presentationml/2006/main">
  <p:tag name="KSO_WM_BEAUTIFY_FLAG" val=""/>
</p:tagLst>
</file>

<file path=ppt/tags/tag458.xml><?xml version="1.0" encoding="utf-8"?>
<p:tagLst xmlns:p="http://schemas.openxmlformats.org/presentationml/2006/main">
  <p:tag name="KSO_WM_BEAUTIFY_FLAG" val=""/>
</p:tagLst>
</file>

<file path=ppt/tags/tag459.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60.xml><?xml version="1.0" encoding="utf-8"?>
<p:tagLst xmlns:p="http://schemas.openxmlformats.org/presentationml/2006/main">
  <p:tag name="KSO_WM_BEAUTIFY_FLAG" val=""/>
</p:tagLst>
</file>

<file path=ppt/tags/tag461.xml><?xml version="1.0" encoding="utf-8"?>
<p:tagLst xmlns:p="http://schemas.openxmlformats.org/presentationml/2006/main">
  <p:tag name="KSO_WM_BEAUTIFY_FLAG" val=""/>
</p:tagLst>
</file>

<file path=ppt/tags/tag462.xml><?xml version="1.0" encoding="utf-8"?>
<p:tagLst xmlns:p="http://schemas.openxmlformats.org/presentationml/2006/main">
  <p:tag name="KSO_WM_BEAUTIFY_FLAG" val=""/>
</p:tagLst>
</file>

<file path=ppt/tags/tag463.xml><?xml version="1.0" encoding="utf-8"?>
<p:tagLst xmlns:p="http://schemas.openxmlformats.org/presentationml/2006/main">
  <p:tag name="KSO_WM_BEAUTIFY_FLAG" val=""/>
</p:tagLst>
</file>

<file path=ppt/tags/tag464.xml><?xml version="1.0" encoding="utf-8"?>
<p:tagLst xmlns:p="http://schemas.openxmlformats.org/presentationml/2006/main">
  <p:tag name="KSO_WM_BEAUTIFY_FLAG" val=""/>
</p:tagLst>
</file>

<file path=ppt/tags/tag465.xml><?xml version="1.0" encoding="utf-8"?>
<p:tagLst xmlns:p="http://schemas.openxmlformats.org/presentationml/2006/main">
  <p:tag name="KSO_WM_BEAUTIFY_FLAG" val=""/>
</p:tagLst>
</file>

<file path=ppt/tags/tag466.xml><?xml version="1.0" encoding="utf-8"?>
<p:tagLst xmlns:p="http://schemas.openxmlformats.org/presentationml/2006/main">
  <p:tag name="KSO_WM_BEAUTIFY_FLAG" val=""/>
</p:tagLst>
</file>

<file path=ppt/tags/tag467.xml><?xml version="1.0" encoding="utf-8"?>
<p:tagLst xmlns:p="http://schemas.openxmlformats.org/presentationml/2006/main">
  <p:tag name="KSO_WM_BEAUTIFY_FLAG" val=""/>
</p:tagLst>
</file>

<file path=ppt/tags/tag468.xml><?xml version="1.0" encoding="utf-8"?>
<p:tagLst xmlns:p="http://schemas.openxmlformats.org/presentationml/2006/main">
  <p:tag name="KSO_WM_BEAUTIFY_FLAG" val=""/>
</p:tagLst>
</file>

<file path=ppt/tags/tag469.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70.xml><?xml version="1.0" encoding="utf-8"?>
<p:tagLst xmlns:p="http://schemas.openxmlformats.org/presentationml/2006/main">
  <p:tag name="KSO_WM_BEAUTIFY_FLAG" val=""/>
</p:tagLst>
</file>

<file path=ppt/tags/tag471.xml><?xml version="1.0" encoding="utf-8"?>
<p:tagLst xmlns:p="http://schemas.openxmlformats.org/presentationml/2006/main">
  <p:tag name="KSO_WM_BEAUTIFY_FLAG" val=""/>
</p:tagLst>
</file>

<file path=ppt/tags/tag472.xml><?xml version="1.0" encoding="utf-8"?>
<p:tagLst xmlns:p="http://schemas.openxmlformats.org/presentationml/2006/main">
  <p:tag name="KSO_WM_BEAUTIFY_FLAG" val=""/>
</p:tagLst>
</file>

<file path=ppt/tags/tag473.xml><?xml version="1.0" encoding="utf-8"?>
<p:tagLst xmlns:p="http://schemas.openxmlformats.org/presentationml/2006/main">
  <p:tag name="KSO_WM_BEAUTIFY_FLAG" val=""/>
</p:tagLst>
</file>

<file path=ppt/tags/tag474.xml><?xml version="1.0" encoding="utf-8"?>
<p:tagLst xmlns:p="http://schemas.openxmlformats.org/presentationml/2006/main">
  <p:tag name="KSO_WM_BEAUTIFY_FLAG" val=""/>
</p:tagLst>
</file>

<file path=ppt/tags/tag475.xml><?xml version="1.0" encoding="utf-8"?>
<p:tagLst xmlns:p="http://schemas.openxmlformats.org/presentationml/2006/main">
  <p:tag name="KSO_WM_BEAUTIFY_FLAG" val=""/>
</p:tagLst>
</file>

<file path=ppt/tags/tag476.xml><?xml version="1.0" encoding="utf-8"?>
<p:tagLst xmlns:p="http://schemas.openxmlformats.org/presentationml/2006/main">
  <p:tag name="KSO_WM_BEAUTIFY_FLAG" val=""/>
</p:tagLst>
</file>

<file path=ppt/tags/tag477.xml><?xml version="1.0" encoding="utf-8"?>
<p:tagLst xmlns:p="http://schemas.openxmlformats.org/presentationml/2006/main">
  <p:tag name="KSO_WM_BEAUTIFY_FLAG" val=""/>
</p:tagLst>
</file>

<file path=ppt/tags/tag478.xml><?xml version="1.0" encoding="utf-8"?>
<p:tagLst xmlns:p="http://schemas.openxmlformats.org/presentationml/2006/main">
  <p:tag name="KSO_WM_BEAUTIFY_FLAG" val=""/>
</p:tagLst>
</file>

<file path=ppt/tags/tag479.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80.xml><?xml version="1.0" encoding="utf-8"?>
<p:tagLst xmlns:p="http://schemas.openxmlformats.org/presentationml/2006/main">
  <p:tag name="KSO_WM_BEAUTIFY_FLAG" val=""/>
</p:tagLst>
</file>

<file path=ppt/tags/tag481.xml><?xml version="1.0" encoding="utf-8"?>
<p:tagLst xmlns:p="http://schemas.openxmlformats.org/presentationml/2006/main">
  <p:tag name="KSO_WM_BEAUTIFY_FLAG" val=""/>
</p:tagLst>
</file>

<file path=ppt/tags/tag482.xml><?xml version="1.0" encoding="utf-8"?>
<p:tagLst xmlns:p="http://schemas.openxmlformats.org/presentationml/2006/main">
  <p:tag name="KSO_WM_BEAUTIFY_FLAG" val=""/>
</p:tagLst>
</file>

<file path=ppt/tags/tag483.xml><?xml version="1.0" encoding="utf-8"?>
<p:tagLst xmlns:p="http://schemas.openxmlformats.org/presentationml/2006/main">
  <p:tag name="KSO_WM_BEAUTIFY_FLAG" val=""/>
</p:tagLst>
</file>

<file path=ppt/tags/tag484.xml><?xml version="1.0" encoding="utf-8"?>
<p:tagLst xmlns:p="http://schemas.openxmlformats.org/presentationml/2006/main">
  <p:tag name="KSO_WM_BEAUTIFY_FLAG" val=""/>
</p:tagLst>
</file>

<file path=ppt/tags/tag485.xml><?xml version="1.0" encoding="utf-8"?>
<p:tagLst xmlns:p="http://schemas.openxmlformats.org/presentationml/2006/main">
  <p:tag name="KSO_WM_BEAUTIFY_FLAG" val=""/>
</p:tagLst>
</file>

<file path=ppt/tags/tag486.xml><?xml version="1.0" encoding="utf-8"?>
<p:tagLst xmlns:p="http://schemas.openxmlformats.org/presentationml/2006/main">
  <p:tag name="KSO_WM_BEAUTIFY_FLAG" val=""/>
</p:tagLst>
</file>

<file path=ppt/tags/tag487.xml><?xml version="1.0" encoding="utf-8"?>
<p:tagLst xmlns:p="http://schemas.openxmlformats.org/presentationml/2006/main">
  <p:tag name="KSO_WM_BEAUTIFY_FLAG" val=""/>
</p:tagLst>
</file>

<file path=ppt/tags/tag488.xml><?xml version="1.0" encoding="utf-8"?>
<p:tagLst xmlns:p="http://schemas.openxmlformats.org/presentationml/2006/main">
  <p:tag name="KSO_WM_BEAUTIFY_FLAG" val=""/>
</p:tagLst>
</file>

<file path=ppt/tags/tag489.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490.xml><?xml version="1.0" encoding="utf-8"?>
<p:tagLst xmlns:p="http://schemas.openxmlformats.org/presentationml/2006/main">
  <p:tag name="KSO_WM_BEAUTIFY_FLAG" val=""/>
</p:tagLst>
</file>

<file path=ppt/tags/tag491.xml><?xml version="1.0" encoding="utf-8"?>
<p:tagLst xmlns:p="http://schemas.openxmlformats.org/presentationml/2006/main">
  <p:tag name="KSO_WM_BEAUTIFY_FLAG" val=""/>
</p:tagLst>
</file>

<file path=ppt/tags/tag492.xml><?xml version="1.0" encoding="utf-8"?>
<p:tagLst xmlns:p="http://schemas.openxmlformats.org/presentationml/2006/main">
  <p:tag name="KSO_WM_BEAUTIFY_FLAG" val=""/>
</p:tagLst>
</file>

<file path=ppt/tags/tag493.xml><?xml version="1.0" encoding="utf-8"?>
<p:tagLst xmlns:p="http://schemas.openxmlformats.org/presentationml/2006/main">
  <p:tag name="KSO_WM_BEAUTIFY_FLAG" val=""/>
</p:tagLst>
</file>

<file path=ppt/tags/tag494.xml><?xml version="1.0" encoding="utf-8"?>
<p:tagLst xmlns:p="http://schemas.openxmlformats.org/presentationml/2006/main">
  <p:tag name="KSO_WM_BEAUTIFY_FLAG" val=""/>
</p:tagLst>
</file>

<file path=ppt/tags/tag495.xml><?xml version="1.0" encoding="utf-8"?>
<p:tagLst xmlns:p="http://schemas.openxmlformats.org/presentationml/2006/main">
  <p:tag name="KSO_WM_BEAUTIFY_FLAG" val=""/>
</p:tagLst>
</file>

<file path=ppt/tags/tag496.xml><?xml version="1.0" encoding="utf-8"?>
<p:tagLst xmlns:p="http://schemas.openxmlformats.org/presentationml/2006/main">
  <p:tag name="KSO_WM_BEAUTIFY_FLAG" val=""/>
</p:tagLst>
</file>

<file path=ppt/tags/tag497.xml><?xml version="1.0" encoding="utf-8"?>
<p:tagLst xmlns:p="http://schemas.openxmlformats.org/presentationml/2006/main">
  <p:tag name="KSO_WM_BEAUTIFY_FLAG" val=""/>
</p:tagLst>
</file>

<file path=ppt/tags/tag498.xml><?xml version="1.0" encoding="utf-8"?>
<p:tagLst xmlns:p="http://schemas.openxmlformats.org/presentationml/2006/main">
  <p:tag name="KSO_WM_BEAUTIFY_FLAG" val=""/>
</p:tagLst>
</file>

<file path=ppt/tags/tag499.xml><?xml version="1.0" encoding="utf-8"?>
<p:tagLst xmlns:p="http://schemas.openxmlformats.org/presentationml/2006/main">
  <p:tag name="KSO_WM_BEAUTIFY_FLAG" val=""/>
</p:tagLst>
</file>

<file path=ppt/tags/tag5.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50.xml><?xml version="1.0" encoding="utf-8"?>
<p:tagLst xmlns:p="http://schemas.openxmlformats.org/presentationml/2006/main">
  <p:tag name="KSO_WM_BEAUTIFY_FLAG" val=""/>
</p:tagLst>
</file>

<file path=ppt/tags/tag500.xml><?xml version="1.0" encoding="utf-8"?>
<p:tagLst xmlns:p="http://schemas.openxmlformats.org/presentationml/2006/main">
  <p:tag name="KSO_WM_BEAUTIFY_FLAG" val=""/>
</p:tagLst>
</file>

<file path=ppt/tags/tag501.xml><?xml version="1.0" encoding="utf-8"?>
<p:tagLst xmlns:p="http://schemas.openxmlformats.org/presentationml/2006/main">
  <p:tag name="KSO_WM_BEAUTIFY_FLAG" val=""/>
</p:tagLst>
</file>

<file path=ppt/tags/tag502.xml><?xml version="1.0" encoding="utf-8"?>
<p:tagLst xmlns:p="http://schemas.openxmlformats.org/presentationml/2006/main">
  <p:tag name="KSO_WM_BEAUTIFY_FLAG" val=""/>
</p:tagLst>
</file>

<file path=ppt/tags/tag503.xml><?xml version="1.0" encoding="utf-8"?>
<p:tagLst xmlns:p="http://schemas.openxmlformats.org/presentationml/2006/main">
  <p:tag name="KSO_WM_BEAUTIFY_FLAG" val=""/>
</p:tagLst>
</file>

<file path=ppt/tags/tag504.xml><?xml version="1.0" encoding="utf-8"?>
<p:tagLst xmlns:p="http://schemas.openxmlformats.org/presentationml/2006/main">
  <p:tag name="KSO_WM_BEAUTIFY_FLAG" val=""/>
</p:tagLst>
</file>

<file path=ppt/tags/tag505.xml><?xml version="1.0" encoding="utf-8"?>
<p:tagLst xmlns:p="http://schemas.openxmlformats.org/presentationml/2006/main">
  <p:tag name="KSO_WM_BEAUTIFY_FLAG" val=""/>
</p:tagLst>
</file>

<file path=ppt/tags/tag506.xml><?xml version="1.0" encoding="utf-8"?>
<p:tagLst xmlns:p="http://schemas.openxmlformats.org/presentationml/2006/main">
  <p:tag name="KSO_WM_BEAUTIFY_FLAG" val=""/>
</p:tagLst>
</file>

<file path=ppt/tags/tag507.xml><?xml version="1.0" encoding="utf-8"?>
<p:tagLst xmlns:p="http://schemas.openxmlformats.org/presentationml/2006/main">
  <p:tag name="KSO_WM_BEAUTIFY_FLAG" val=""/>
</p:tagLst>
</file>

<file path=ppt/tags/tag508.xml><?xml version="1.0" encoding="utf-8"?>
<p:tagLst xmlns:p="http://schemas.openxmlformats.org/presentationml/2006/main">
  <p:tag name="KSO_WM_BEAUTIFY_FLAG" val=""/>
</p:tagLst>
</file>

<file path=ppt/tags/tag509.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10.xml><?xml version="1.0" encoding="utf-8"?>
<p:tagLst xmlns:p="http://schemas.openxmlformats.org/presentationml/2006/main">
  <p:tag name="KSO_WM_BEAUTIFY_FLAG" val=""/>
</p:tagLst>
</file>

<file path=ppt/tags/tag511.xml><?xml version="1.0" encoding="utf-8"?>
<p:tagLst xmlns:p="http://schemas.openxmlformats.org/presentationml/2006/main">
  <p:tag name="KSO_WM_BEAUTIFY_FLAG" val=""/>
</p:tagLst>
</file>

<file path=ppt/tags/tag512.xml><?xml version="1.0" encoding="utf-8"?>
<p:tagLst xmlns:p="http://schemas.openxmlformats.org/presentationml/2006/main">
  <p:tag name="KSO_WM_BEAUTIFY_FLAG" val=""/>
</p:tagLst>
</file>

<file path=ppt/tags/tag513.xml><?xml version="1.0" encoding="utf-8"?>
<p:tagLst xmlns:p="http://schemas.openxmlformats.org/presentationml/2006/main">
  <p:tag name="KSO_WM_BEAUTIFY_FLAG" val=""/>
</p:tagLst>
</file>

<file path=ppt/tags/tag514.xml><?xml version="1.0" encoding="utf-8"?>
<p:tagLst xmlns:p="http://schemas.openxmlformats.org/presentationml/2006/main">
  <p:tag name="KSO_WM_BEAUTIFY_FLAG" val=""/>
</p:tagLst>
</file>

<file path=ppt/tags/tag515.xml><?xml version="1.0" encoding="utf-8"?>
<p:tagLst xmlns:p="http://schemas.openxmlformats.org/presentationml/2006/main">
  <p:tag name="KSO_WM_BEAUTIFY_FLAG" val=""/>
</p:tagLst>
</file>

<file path=ppt/tags/tag516.xml><?xml version="1.0" encoding="utf-8"?>
<p:tagLst xmlns:p="http://schemas.openxmlformats.org/presentationml/2006/main">
  <p:tag name="KSO_WM_BEAUTIFY_FLAG" val=""/>
</p:tagLst>
</file>

<file path=ppt/tags/tag517.xml><?xml version="1.0" encoding="utf-8"?>
<p:tagLst xmlns:p="http://schemas.openxmlformats.org/presentationml/2006/main">
  <p:tag name="KSO_WM_BEAUTIFY_FLAG" val=""/>
</p:tagLst>
</file>

<file path=ppt/tags/tag518.xml><?xml version="1.0" encoding="utf-8"?>
<p:tagLst xmlns:p="http://schemas.openxmlformats.org/presentationml/2006/main">
  <p:tag name="KSO_WM_BEAUTIFY_FLAG" val=""/>
</p:tagLst>
</file>

<file path=ppt/tags/tag519.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20.xml><?xml version="1.0" encoding="utf-8"?>
<p:tagLst xmlns:p="http://schemas.openxmlformats.org/presentationml/2006/main">
  <p:tag name="KSO_WM_BEAUTIFY_FLAG" val=""/>
</p:tagLst>
</file>

<file path=ppt/tags/tag521.xml><?xml version="1.0" encoding="utf-8"?>
<p:tagLst xmlns:p="http://schemas.openxmlformats.org/presentationml/2006/main">
  <p:tag name="KSO_WM_BEAUTIFY_FLAG" val=""/>
</p:tagLst>
</file>

<file path=ppt/tags/tag522.xml><?xml version="1.0" encoding="utf-8"?>
<p:tagLst xmlns:p="http://schemas.openxmlformats.org/presentationml/2006/main">
  <p:tag name="KSO_WM_BEAUTIFY_FLAG" val=""/>
</p:tagLst>
</file>

<file path=ppt/tags/tag523.xml><?xml version="1.0" encoding="utf-8"?>
<p:tagLst xmlns:p="http://schemas.openxmlformats.org/presentationml/2006/main">
  <p:tag name="KSO_WM_BEAUTIFY_FLAG" val=""/>
</p:tagLst>
</file>

<file path=ppt/tags/tag524.xml><?xml version="1.0" encoding="utf-8"?>
<p:tagLst xmlns:p="http://schemas.openxmlformats.org/presentationml/2006/main">
  <p:tag name="KSO_WM_BEAUTIFY_FLAG" val=""/>
</p:tagLst>
</file>

<file path=ppt/tags/tag525.xml><?xml version="1.0" encoding="utf-8"?>
<p:tagLst xmlns:p="http://schemas.openxmlformats.org/presentationml/2006/main">
  <p:tag name="KSO_WM_BEAUTIFY_FLAG" val=""/>
</p:tagLst>
</file>

<file path=ppt/tags/tag526.xml><?xml version="1.0" encoding="utf-8"?>
<p:tagLst xmlns:p="http://schemas.openxmlformats.org/presentationml/2006/main">
  <p:tag name="KSO_WM_BEAUTIFY_FLAG" val=""/>
</p:tagLst>
</file>

<file path=ppt/tags/tag527.xml><?xml version="1.0" encoding="utf-8"?>
<p:tagLst xmlns:p="http://schemas.openxmlformats.org/presentationml/2006/main">
  <p:tag name="KSO_WM_BEAUTIFY_FLAG" val=""/>
</p:tagLst>
</file>

<file path=ppt/tags/tag528.xml><?xml version="1.0" encoding="utf-8"?>
<p:tagLst xmlns:p="http://schemas.openxmlformats.org/presentationml/2006/main">
  <p:tag name="KSO_WM_BEAUTIFY_FLAG" val=""/>
</p:tagLst>
</file>

<file path=ppt/tags/tag529.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30.xml><?xml version="1.0" encoding="utf-8"?>
<p:tagLst xmlns:p="http://schemas.openxmlformats.org/presentationml/2006/main">
  <p:tag name="KSO_WM_BEAUTIFY_FLAG" val=""/>
</p:tagLst>
</file>

<file path=ppt/tags/tag531.xml><?xml version="1.0" encoding="utf-8"?>
<p:tagLst xmlns:p="http://schemas.openxmlformats.org/presentationml/2006/main">
  <p:tag name="KSO_WM_BEAUTIFY_FLAG" val=""/>
</p:tagLst>
</file>

<file path=ppt/tags/tag532.xml><?xml version="1.0" encoding="utf-8"?>
<p:tagLst xmlns:p="http://schemas.openxmlformats.org/presentationml/2006/main">
  <p:tag name="KSO_WM_BEAUTIFY_FLAG" val=""/>
</p:tagLst>
</file>

<file path=ppt/tags/tag533.xml><?xml version="1.0" encoding="utf-8"?>
<p:tagLst xmlns:p="http://schemas.openxmlformats.org/presentationml/2006/main">
  <p:tag name="KSO_WM_BEAUTIFY_FLAG" val=""/>
</p:tagLst>
</file>

<file path=ppt/tags/tag534.xml><?xml version="1.0" encoding="utf-8"?>
<p:tagLst xmlns:p="http://schemas.openxmlformats.org/presentationml/2006/main">
  <p:tag name="KSO_WM_BEAUTIFY_FLAG" val=""/>
</p:tagLst>
</file>

<file path=ppt/tags/tag535.xml><?xml version="1.0" encoding="utf-8"?>
<p:tagLst xmlns:p="http://schemas.openxmlformats.org/presentationml/2006/main">
  <p:tag name="KSO_WM_BEAUTIFY_FLAG" val=""/>
</p:tagLst>
</file>

<file path=ppt/tags/tag536.xml><?xml version="1.0" encoding="utf-8"?>
<p:tagLst xmlns:p="http://schemas.openxmlformats.org/presentationml/2006/main">
  <p:tag name="KSO_WM_BEAUTIFY_FLAG" val=""/>
</p:tagLst>
</file>

<file path=ppt/tags/tag537.xml><?xml version="1.0" encoding="utf-8"?>
<p:tagLst xmlns:p="http://schemas.openxmlformats.org/presentationml/2006/main">
  <p:tag name="KSO_WM_BEAUTIFY_FLAG" val=""/>
</p:tagLst>
</file>

<file path=ppt/tags/tag538.xml><?xml version="1.0" encoding="utf-8"?>
<p:tagLst xmlns:p="http://schemas.openxmlformats.org/presentationml/2006/main">
  <p:tag name="KSO_WM_BEAUTIFY_FLAG" val=""/>
</p:tagLst>
</file>

<file path=ppt/tags/tag539.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40.xml><?xml version="1.0" encoding="utf-8"?>
<p:tagLst xmlns:p="http://schemas.openxmlformats.org/presentationml/2006/main">
  <p:tag name="KSO_WM_BEAUTIFY_FLAG" val=""/>
</p:tagLst>
</file>

<file path=ppt/tags/tag541.xml><?xml version="1.0" encoding="utf-8"?>
<p:tagLst xmlns:p="http://schemas.openxmlformats.org/presentationml/2006/main">
  <p:tag name="KSO_WM_BEAUTIFY_FLAG" val=""/>
</p:tagLst>
</file>

<file path=ppt/tags/tag542.xml><?xml version="1.0" encoding="utf-8"?>
<p:tagLst xmlns:p="http://schemas.openxmlformats.org/presentationml/2006/main">
  <p:tag name="KSO_WM_BEAUTIFY_FLAG" val=""/>
</p:tagLst>
</file>

<file path=ppt/tags/tag543.xml><?xml version="1.0" encoding="utf-8"?>
<p:tagLst xmlns:p="http://schemas.openxmlformats.org/presentationml/2006/main">
  <p:tag name="KSO_WM_BEAUTIFY_FLAG" val=""/>
</p:tagLst>
</file>

<file path=ppt/tags/tag544.xml><?xml version="1.0" encoding="utf-8"?>
<p:tagLst xmlns:p="http://schemas.openxmlformats.org/presentationml/2006/main">
  <p:tag name="KSO_WM_BEAUTIFY_FLAG" val=""/>
</p:tagLst>
</file>

<file path=ppt/tags/tag545.xml><?xml version="1.0" encoding="utf-8"?>
<p:tagLst xmlns:p="http://schemas.openxmlformats.org/presentationml/2006/main">
  <p:tag name="KSO_WM_BEAUTIFY_FLAG" val=""/>
</p:tagLst>
</file>

<file path=ppt/tags/tag546.xml><?xml version="1.0" encoding="utf-8"?>
<p:tagLst xmlns:p="http://schemas.openxmlformats.org/presentationml/2006/main">
  <p:tag name="KSO_WM_BEAUTIFY_FLAG" val=""/>
</p:tagLst>
</file>

<file path=ppt/tags/tag547.xml><?xml version="1.0" encoding="utf-8"?>
<p:tagLst xmlns:p="http://schemas.openxmlformats.org/presentationml/2006/main">
  <p:tag name="KSO_WM_BEAUTIFY_FLAG" val=""/>
</p:tagLst>
</file>

<file path=ppt/tags/tag548.xml><?xml version="1.0" encoding="utf-8"?>
<p:tagLst xmlns:p="http://schemas.openxmlformats.org/presentationml/2006/main">
  <p:tag name="KSO_WM_BEAUTIFY_FLAG" val=""/>
</p:tagLst>
</file>

<file path=ppt/tags/tag549.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50.xml><?xml version="1.0" encoding="utf-8"?>
<p:tagLst xmlns:p="http://schemas.openxmlformats.org/presentationml/2006/main">
  <p:tag name="KSO_WM_BEAUTIFY_FLAG" val=""/>
</p:tagLst>
</file>

<file path=ppt/tags/tag551.xml><?xml version="1.0" encoding="utf-8"?>
<p:tagLst xmlns:p="http://schemas.openxmlformats.org/presentationml/2006/main">
  <p:tag name="KSO_WM_BEAUTIFY_FLAG" val=""/>
</p:tagLst>
</file>

<file path=ppt/tags/tag552.xml><?xml version="1.0" encoding="utf-8"?>
<p:tagLst xmlns:p="http://schemas.openxmlformats.org/presentationml/2006/main">
  <p:tag name="KSO_WM_BEAUTIFY_FLAG" val=""/>
</p:tagLst>
</file>

<file path=ppt/tags/tag553.xml><?xml version="1.0" encoding="utf-8"?>
<p:tagLst xmlns:p="http://schemas.openxmlformats.org/presentationml/2006/main">
  <p:tag name="KSO_WM_BEAUTIFY_FLAG" val=""/>
</p:tagLst>
</file>

<file path=ppt/tags/tag554.xml><?xml version="1.0" encoding="utf-8"?>
<p:tagLst xmlns:p="http://schemas.openxmlformats.org/presentationml/2006/main">
  <p:tag name="KSO_WM_BEAUTIFY_FLAG" val=""/>
</p:tagLst>
</file>

<file path=ppt/tags/tag555.xml><?xml version="1.0" encoding="utf-8"?>
<p:tagLst xmlns:p="http://schemas.openxmlformats.org/presentationml/2006/main">
  <p:tag name="KSO_WM_BEAUTIFY_FLAG" val=""/>
</p:tagLst>
</file>

<file path=ppt/tags/tag556.xml><?xml version="1.0" encoding="utf-8"?>
<p:tagLst xmlns:p="http://schemas.openxmlformats.org/presentationml/2006/main">
  <p:tag name="KSO_WM_BEAUTIFY_FLAG" val=""/>
</p:tagLst>
</file>

<file path=ppt/tags/tag557.xml><?xml version="1.0" encoding="utf-8"?>
<p:tagLst xmlns:p="http://schemas.openxmlformats.org/presentationml/2006/main">
  <p:tag name="KSO_WM_BEAUTIFY_FLAG" val=""/>
</p:tagLst>
</file>

<file path=ppt/tags/tag558.xml><?xml version="1.0" encoding="utf-8"?>
<p:tagLst xmlns:p="http://schemas.openxmlformats.org/presentationml/2006/main">
  <p:tag name="KSO_WM_BEAUTIFY_FLAG" val=""/>
</p:tagLst>
</file>

<file path=ppt/tags/tag559.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60.xml><?xml version="1.0" encoding="utf-8"?>
<p:tagLst xmlns:p="http://schemas.openxmlformats.org/presentationml/2006/main">
  <p:tag name="KSO_WM_BEAUTIFY_FLAG" val=""/>
</p:tagLst>
</file>

<file path=ppt/tags/tag561.xml><?xml version="1.0" encoding="utf-8"?>
<p:tagLst xmlns:p="http://schemas.openxmlformats.org/presentationml/2006/main">
  <p:tag name="KSO_WM_BEAUTIFY_FLAG" val=""/>
</p:tagLst>
</file>

<file path=ppt/tags/tag562.xml><?xml version="1.0" encoding="utf-8"?>
<p:tagLst xmlns:p="http://schemas.openxmlformats.org/presentationml/2006/main">
  <p:tag name="KSO_WM_BEAUTIFY_FLAG" val=""/>
</p:tagLst>
</file>

<file path=ppt/tags/tag563.xml><?xml version="1.0" encoding="utf-8"?>
<p:tagLst xmlns:p="http://schemas.openxmlformats.org/presentationml/2006/main">
  <p:tag name="KSO_WM_BEAUTIFY_FLAG" val=""/>
</p:tagLst>
</file>

<file path=ppt/tags/tag564.xml><?xml version="1.0" encoding="utf-8"?>
<p:tagLst xmlns:p="http://schemas.openxmlformats.org/presentationml/2006/main">
  <p:tag name="KSO_WM_BEAUTIFY_FLAG" val=""/>
</p:tagLst>
</file>

<file path=ppt/tags/tag565.xml><?xml version="1.0" encoding="utf-8"?>
<p:tagLst xmlns:p="http://schemas.openxmlformats.org/presentationml/2006/main">
  <p:tag name="KSO_WM_BEAUTIFY_FLAG" val=""/>
</p:tagLst>
</file>

<file path=ppt/tags/tag566.xml><?xml version="1.0" encoding="utf-8"?>
<p:tagLst xmlns:p="http://schemas.openxmlformats.org/presentationml/2006/main">
  <p:tag name="KSO_WM_BEAUTIFY_FLAG" val=""/>
</p:tagLst>
</file>

<file path=ppt/tags/tag567.xml><?xml version="1.0" encoding="utf-8"?>
<p:tagLst xmlns:p="http://schemas.openxmlformats.org/presentationml/2006/main">
  <p:tag name="KSO_WM_BEAUTIFY_FLAG" val=""/>
</p:tagLst>
</file>

<file path=ppt/tags/tag568.xml><?xml version="1.0" encoding="utf-8"?>
<p:tagLst xmlns:p="http://schemas.openxmlformats.org/presentationml/2006/main">
  <p:tag name="KSO_WM_BEAUTIFY_FLAG" val=""/>
</p:tagLst>
</file>

<file path=ppt/tags/tag569.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70.xml><?xml version="1.0" encoding="utf-8"?>
<p:tagLst xmlns:p="http://schemas.openxmlformats.org/presentationml/2006/main">
  <p:tag name="KSO_WM_BEAUTIFY_FLAG" val=""/>
</p:tagLst>
</file>

<file path=ppt/tags/tag571.xml><?xml version="1.0" encoding="utf-8"?>
<p:tagLst xmlns:p="http://schemas.openxmlformats.org/presentationml/2006/main">
  <p:tag name="KSO_WM_BEAUTIFY_FLAG" val=""/>
</p:tagLst>
</file>

<file path=ppt/tags/tag572.xml><?xml version="1.0" encoding="utf-8"?>
<p:tagLst xmlns:p="http://schemas.openxmlformats.org/presentationml/2006/main">
  <p:tag name="KSO_WM_BEAUTIFY_FLAG" val=""/>
</p:tagLst>
</file>

<file path=ppt/tags/tag573.xml><?xml version="1.0" encoding="utf-8"?>
<p:tagLst xmlns:p="http://schemas.openxmlformats.org/presentationml/2006/main">
  <p:tag name="KSO_WM_BEAUTIFY_FLAG" val=""/>
</p:tagLst>
</file>

<file path=ppt/tags/tag574.xml><?xml version="1.0" encoding="utf-8"?>
<p:tagLst xmlns:p="http://schemas.openxmlformats.org/presentationml/2006/main">
  <p:tag name="KSO_WM_BEAUTIFY_FLAG" val=""/>
</p:tagLst>
</file>

<file path=ppt/tags/tag575.xml><?xml version="1.0" encoding="utf-8"?>
<p:tagLst xmlns:p="http://schemas.openxmlformats.org/presentationml/2006/main">
  <p:tag name="KSO_WM_BEAUTIFY_FLAG" val=""/>
</p:tagLst>
</file>

<file path=ppt/tags/tag576.xml><?xml version="1.0" encoding="utf-8"?>
<p:tagLst xmlns:p="http://schemas.openxmlformats.org/presentationml/2006/main">
  <p:tag name="KSO_WM_BEAUTIFY_FLAG" val=""/>
</p:tagLst>
</file>

<file path=ppt/tags/tag577.xml><?xml version="1.0" encoding="utf-8"?>
<p:tagLst xmlns:p="http://schemas.openxmlformats.org/presentationml/2006/main">
  <p:tag name="KSO_WM_BEAUTIFY_FLAG" val=""/>
</p:tagLst>
</file>

<file path=ppt/tags/tag578.xml><?xml version="1.0" encoding="utf-8"?>
<p:tagLst xmlns:p="http://schemas.openxmlformats.org/presentationml/2006/main">
  <p:tag name="KSO_WM_BEAUTIFY_FLAG" val=""/>
</p:tagLst>
</file>

<file path=ppt/tags/tag579.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80.xml><?xml version="1.0" encoding="utf-8"?>
<p:tagLst xmlns:p="http://schemas.openxmlformats.org/presentationml/2006/main">
  <p:tag name="KSO_WM_BEAUTIFY_FLAG" val=""/>
</p:tagLst>
</file>

<file path=ppt/tags/tag581.xml><?xml version="1.0" encoding="utf-8"?>
<p:tagLst xmlns:p="http://schemas.openxmlformats.org/presentationml/2006/main">
  <p:tag name="KSO_WM_BEAUTIFY_FLAG" val=""/>
</p:tagLst>
</file>

<file path=ppt/tags/tag582.xml><?xml version="1.0" encoding="utf-8"?>
<p:tagLst xmlns:p="http://schemas.openxmlformats.org/presentationml/2006/main">
  <p:tag name="KSO_WM_BEAUTIFY_FLAG" val=""/>
</p:tagLst>
</file>

<file path=ppt/tags/tag583.xml><?xml version="1.0" encoding="utf-8"?>
<p:tagLst xmlns:p="http://schemas.openxmlformats.org/presentationml/2006/main">
  <p:tag name="KSO_WM_BEAUTIFY_FLAG" val=""/>
</p:tagLst>
</file>

<file path=ppt/tags/tag584.xml><?xml version="1.0" encoding="utf-8"?>
<p:tagLst xmlns:p="http://schemas.openxmlformats.org/presentationml/2006/main">
  <p:tag name="KSO_WM_BEAUTIFY_FLAG" val=""/>
</p:tagLst>
</file>

<file path=ppt/tags/tag585.xml><?xml version="1.0" encoding="utf-8"?>
<p:tagLst xmlns:p="http://schemas.openxmlformats.org/presentationml/2006/main">
  <p:tag name="KSO_WM_BEAUTIFY_FLAG" val=""/>
</p:tagLst>
</file>

<file path=ppt/tags/tag586.xml><?xml version="1.0" encoding="utf-8"?>
<p:tagLst xmlns:p="http://schemas.openxmlformats.org/presentationml/2006/main">
  <p:tag name="KSO_WM_BEAUTIFY_FLAG" val=""/>
</p:tagLst>
</file>

<file path=ppt/tags/tag587.xml><?xml version="1.0" encoding="utf-8"?>
<p:tagLst xmlns:p="http://schemas.openxmlformats.org/presentationml/2006/main">
  <p:tag name="KSO_WM_BEAUTIFY_FLAG" val=""/>
</p:tagLst>
</file>

<file path=ppt/tags/tag588.xml><?xml version="1.0" encoding="utf-8"?>
<p:tagLst xmlns:p="http://schemas.openxmlformats.org/presentationml/2006/main">
  <p:tag name="KSO_WM_BEAUTIFY_FLAG" val=""/>
</p:tagLst>
</file>

<file path=ppt/tags/tag589.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590.xml><?xml version="1.0" encoding="utf-8"?>
<p:tagLst xmlns:p="http://schemas.openxmlformats.org/presentationml/2006/main">
  <p:tag name="KSO_WM_BEAUTIFY_FLAG" val=""/>
</p:tagLst>
</file>

<file path=ppt/tags/tag591.xml><?xml version="1.0" encoding="utf-8"?>
<p:tagLst xmlns:p="http://schemas.openxmlformats.org/presentationml/2006/main">
  <p:tag name="KSO_WM_BEAUTIFY_FLAG" val=""/>
</p:tagLst>
</file>

<file path=ppt/tags/tag592.xml><?xml version="1.0" encoding="utf-8"?>
<p:tagLst xmlns:p="http://schemas.openxmlformats.org/presentationml/2006/main">
  <p:tag name="KSO_WM_BEAUTIFY_FLAG" val=""/>
</p:tagLst>
</file>

<file path=ppt/tags/tag593.xml><?xml version="1.0" encoding="utf-8"?>
<p:tagLst xmlns:p="http://schemas.openxmlformats.org/presentationml/2006/main">
  <p:tag name="KSO_WM_BEAUTIFY_FLAG" val=""/>
</p:tagLst>
</file>

<file path=ppt/tags/tag594.xml><?xml version="1.0" encoding="utf-8"?>
<p:tagLst xmlns:p="http://schemas.openxmlformats.org/presentationml/2006/main">
  <p:tag name="KSO_WM_BEAUTIFY_FLAG" val=""/>
</p:tagLst>
</file>

<file path=ppt/tags/tag595.xml><?xml version="1.0" encoding="utf-8"?>
<p:tagLst xmlns:p="http://schemas.openxmlformats.org/presentationml/2006/main">
  <p:tag name="KSO_WM_BEAUTIFY_FLAG" val=""/>
</p:tagLst>
</file>

<file path=ppt/tags/tag596.xml><?xml version="1.0" encoding="utf-8"?>
<p:tagLst xmlns:p="http://schemas.openxmlformats.org/presentationml/2006/main">
  <p:tag name="KSO_WM_BEAUTIFY_FLAG" val=""/>
</p:tagLst>
</file>

<file path=ppt/tags/tag597.xml><?xml version="1.0" encoding="utf-8"?>
<p:tagLst xmlns:p="http://schemas.openxmlformats.org/presentationml/2006/main">
  <p:tag name="KSO_WM_BEAUTIFY_FLAG" val=""/>
</p:tagLst>
</file>

<file path=ppt/tags/tag598.xml><?xml version="1.0" encoding="utf-8"?>
<p:tagLst xmlns:p="http://schemas.openxmlformats.org/presentationml/2006/main">
  <p:tag name="KSO_WM_BEAUTIFY_FLAG" val=""/>
</p:tagLst>
</file>

<file path=ppt/tags/tag599.xml><?xml version="1.0" encoding="utf-8"?>
<p:tagLst xmlns:p="http://schemas.openxmlformats.org/presentationml/2006/main">
  <p:tag name="KSO_WM_BEAUTIFY_FLAG" val=""/>
</p:tagLst>
</file>

<file path=ppt/tags/tag6.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60.xml><?xml version="1.0" encoding="utf-8"?>
<p:tagLst xmlns:p="http://schemas.openxmlformats.org/presentationml/2006/main">
  <p:tag name="KSO_WM_BEAUTIFY_FLAG" val=""/>
</p:tagLst>
</file>

<file path=ppt/tags/tag600.xml><?xml version="1.0" encoding="utf-8"?>
<p:tagLst xmlns:p="http://schemas.openxmlformats.org/presentationml/2006/main">
  <p:tag name="KSO_WM_BEAUTIFY_FLAG" val=""/>
</p:tagLst>
</file>

<file path=ppt/tags/tag601.xml><?xml version="1.0" encoding="utf-8"?>
<p:tagLst xmlns:p="http://schemas.openxmlformats.org/presentationml/2006/main">
  <p:tag name="KSO_WM_BEAUTIFY_FLAG" val=""/>
</p:tagLst>
</file>

<file path=ppt/tags/tag602.xml><?xml version="1.0" encoding="utf-8"?>
<p:tagLst xmlns:p="http://schemas.openxmlformats.org/presentationml/2006/main">
  <p:tag name="KSO_WM_BEAUTIFY_FLAG" val=""/>
</p:tagLst>
</file>

<file path=ppt/tags/tag603.xml><?xml version="1.0" encoding="utf-8"?>
<p:tagLst xmlns:p="http://schemas.openxmlformats.org/presentationml/2006/main">
  <p:tag name="KSO_WM_BEAUTIFY_FLAG" val=""/>
</p:tagLst>
</file>

<file path=ppt/tags/tag604.xml><?xml version="1.0" encoding="utf-8"?>
<p:tagLst xmlns:p="http://schemas.openxmlformats.org/presentationml/2006/main">
  <p:tag name="KSO_WM_BEAUTIFY_FLAG" val=""/>
</p:tagLst>
</file>

<file path=ppt/tags/tag605.xml><?xml version="1.0" encoding="utf-8"?>
<p:tagLst xmlns:p="http://schemas.openxmlformats.org/presentationml/2006/main">
  <p:tag name="KSO_WM_BEAUTIFY_FLAG" val=""/>
</p:tagLst>
</file>

<file path=ppt/tags/tag606.xml><?xml version="1.0" encoding="utf-8"?>
<p:tagLst xmlns:p="http://schemas.openxmlformats.org/presentationml/2006/main">
  <p:tag name="KSO_WM_BEAUTIFY_FLAG" val=""/>
</p:tagLst>
</file>

<file path=ppt/tags/tag607.xml><?xml version="1.0" encoding="utf-8"?>
<p:tagLst xmlns:p="http://schemas.openxmlformats.org/presentationml/2006/main">
  <p:tag name="KSO_WM_BEAUTIFY_FLAG" val=""/>
</p:tagLst>
</file>

<file path=ppt/tags/tag608.xml><?xml version="1.0" encoding="utf-8"?>
<p:tagLst xmlns:p="http://schemas.openxmlformats.org/presentationml/2006/main">
  <p:tag name="KSO_WM_BEAUTIFY_FLAG" val=""/>
</p:tagLst>
</file>

<file path=ppt/tags/tag609.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10.xml><?xml version="1.0" encoding="utf-8"?>
<p:tagLst xmlns:p="http://schemas.openxmlformats.org/presentationml/2006/main">
  <p:tag name="KSO_WM_BEAUTIFY_FLAG" val=""/>
</p:tagLst>
</file>

<file path=ppt/tags/tag611.xml><?xml version="1.0" encoding="utf-8"?>
<p:tagLst xmlns:p="http://schemas.openxmlformats.org/presentationml/2006/main">
  <p:tag name="KSO_WM_BEAUTIFY_FLAG" val=""/>
</p:tagLst>
</file>

<file path=ppt/tags/tag612.xml><?xml version="1.0" encoding="utf-8"?>
<p:tagLst xmlns:p="http://schemas.openxmlformats.org/presentationml/2006/main">
  <p:tag name="KSO_WM_BEAUTIFY_FLAG" val=""/>
</p:tagLst>
</file>

<file path=ppt/tags/tag613.xml><?xml version="1.0" encoding="utf-8"?>
<p:tagLst xmlns:p="http://schemas.openxmlformats.org/presentationml/2006/main">
  <p:tag name="KSO_WM_BEAUTIFY_FLAG" val=""/>
</p:tagLst>
</file>

<file path=ppt/tags/tag614.xml><?xml version="1.0" encoding="utf-8"?>
<p:tagLst xmlns:p="http://schemas.openxmlformats.org/presentationml/2006/main">
  <p:tag name="KSO_WM_BEAUTIFY_FLAG" val=""/>
</p:tagLst>
</file>

<file path=ppt/tags/tag615.xml><?xml version="1.0" encoding="utf-8"?>
<p:tagLst xmlns:p="http://schemas.openxmlformats.org/presentationml/2006/main">
  <p:tag name="KSO_WM_BEAUTIFY_FLAG" val=""/>
</p:tagLst>
</file>

<file path=ppt/tags/tag616.xml><?xml version="1.0" encoding="utf-8"?>
<p:tagLst xmlns:p="http://schemas.openxmlformats.org/presentationml/2006/main">
  <p:tag name="KSO_WM_BEAUTIFY_FLAG" val=""/>
</p:tagLst>
</file>

<file path=ppt/tags/tag617.xml><?xml version="1.0" encoding="utf-8"?>
<p:tagLst xmlns:p="http://schemas.openxmlformats.org/presentationml/2006/main">
  <p:tag name="KSO_WM_BEAUTIFY_FLAG" val=""/>
</p:tagLst>
</file>

<file path=ppt/tags/tag618.xml><?xml version="1.0" encoding="utf-8"?>
<p:tagLst xmlns:p="http://schemas.openxmlformats.org/presentationml/2006/main">
  <p:tag name="KSO_WM_BEAUTIFY_FLAG" val=""/>
</p:tagLst>
</file>

<file path=ppt/tags/tag619.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20.xml><?xml version="1.0" encoding="utf-8"?>
<p:tagLst xmlns:p="http://schemas.openxmlformats.org/presentationml/2006/main">
  <p:tag name="KSO_WM_BEAUTIFY_FLAG" val=""/>
</p:tagLst>
</file>

<file path=ppt/tags/tag621.xml><?xml version="1.0" encoding="utf-8"?>
<p:tagLst xmlns:p="http://schemas.openxmlformats.org/presentationml/2006/main">
  <p:tag name="KSO_WM_BEAUTIFY_FLAG" val=""/>
</p:tagLst>
</file>

<file path=ppt/tags/tag622.xml><?xml version="1.0" encoding="utf-8"?>
<p:tagLst xmlns:p="http://schemas.openxmlformats.org/presentationml/2006/main">
  <p:tag name="KSO_WM_BEAUTIFY_FLAG" val=""/>
</p:tagLst>
</file>

<file path=ppt/tags/tag623.xml><?xml version="1.0" encoding="utf-8"?>
<p:tagLst xmlns:p="http://schemas.openxmlformats.org/presentationml/2006/main">
  <p:tag name="KSO_WM_BEAUTIFY_FLAG" val=""/>
</p:tagLst>
</file>

<file path=ppt/tags/tag624.xml><?xml version="1.0" encoding="utf-8"?>
<p:tagLst xmlns:p="http://schemas.openxmlformats.org/presentationml/2006/main">
  <p:tag name="KSO_WM_BEAUTIFY_FLAG" val=""/>
</p:tagLst>
</file>

<file path=ppt/tags/tag625.xml><?xml version="1.0" encoding="utf-8"?>
<p:tagLst xmlns:p="http://schemas.openxmlformats.org/presentationml/2006/main">
  <p:tag name="KSO_WM_BEAUTIFY_FLAG" val=""/>
</p:tagLst>
</file>

<file path=ppt/tags/tag626.xml><?xml version="1.0" encoding="utf-8"?>
<p:tagLst xmlns:p="http://schemas.openxmlformats.org/presentationml/2006/main">
  <p:tag name="KSO_WM_BEAUTIFY_FLAG" val=""/>
</p:tagLst>
</file>

<file path=ppt/tags/tag627.xml><?xml version="1.0" encoding="utf-8"?>
<p:tagLst xmlns:p="http://schemas.openxmlformats.org/presentationml/2006/main">
  <p:tag name="KSO_WM_BEAUTIFY_FLAG" val=""/>
</p:tagLst>
</file>

<file path=ppt/tags/tag628.xml><?xml version="1.0" encoding="utf-8"?>
<p:tagLst xmlns:p="http://schemas.openxmlformats.org/presentationml/2006/main">
  <p:tag name="KSO_WM_BEAUTIFY_FLAG" val=""/>
</p:tagLst>
</file>

<file path=ppt/tags/tag629.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30.xml><?xml version="1.0" encoding="utf-8"?>
<p:tagLst xmlns:p="http://schemas.openxmlformats.org/presentationml/2006/main">
  <p:tag name="KSO_WM_BEAUTIFY_FLAG" val=""/>
</p:tagLst>
</file>

<file path=ppt/tags/tag631.xml><?xml version="1.0" encoding="utf-8"?>
<p:tagLst xmlns:p="http://schemas.openxmlformats.org/presentationml/2006/main">
  <p:tag name="KSO_WM_BEAUTIFY_FLAG" val=""/>
</p:tagLst>
</file>

<file path=ppt/tags/tag632.xml><?xml version="1.0" encoding="utf-8"?>
<p:tagLst xmlns:p="http://schemas.openxmlformats.org/presentationml/2006/main">
  <p:tag name="KSO_WM_BEAUTIFY_FLAG" val=""/>
</p:tagLst>
</file>

<file path=ppt/tags/tag633.xml><?xml version="1.0" encoding="utf-8"?>
<p:tagLst xmlns:p="http://schemas.openxmlformats.org/presentationml/2006/main">
  <p:tag name="KSO_WM_BEAUTIFY_FLAG" val=""/>
</p:tagLst>
</file>

<file path=ppt/tags/tag634.xml><?xml version="1.0" encoding="utf-8"?>
<p:tagLst xmlns:p="http://schemas.openxmlformats.org/presentationml/2006/main">
  <p:tag name="KSO_WM_BEAUTIFY_FLAG" val=""/>
</p:tagLst>
</file>

<file path=ppt/tags/tag635.xml><?xml version="1.0" encoding="utf-8"?>
<p:tagLst xmlns:p="http://schemas.openxmlformats.org/presentationml/2006/main">
  <p:tag name="KSO_WM_BEAUTIFY_FLAG" val=""/>
</p:tagLst>
</file>

<file path=ppt/tags/tag636.xml><?xml version="1.0" encoding="utf-8"?>
<p:tagLst xmlns:p="http://schemas.openxmlformats.org/presentationml/2006/main">
  <p:tag name="KSO_WM_BEAUTIFY_FLAG" val=""/>
</p:tagLst>
</file>

<file path=ppt/tags/tag637.xml><?xml version="1.0" encoding="utf-8"?>
<p:tagLst xmlns:p="http://schemas.openxmlformats.org/presentationml/2006/main">
  <p:tag name="KSO_WM_BEAUTIFY_FLAG" val=""/>
</p:tagLst>
</file>

<file path=ppt/tags/tag638.xml><?xml version="1.0" encoding="utf-8"?>
<p:tagLst xmlns:p="http://schemas.openxmlformats.org/presentationml/2006/main">
  <p:tag name="KSO_WM_BEAUTIFY_FLAG" val=""/>
</p:tagLst>
</file>

<file path=ppt/tags/tag639.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40.xml><?xml version="1.0" encoding="utf-8"?>
<p:tagLst xmlns:p="http://schemas.openxmlformats.org/presentationml/2006/main">
  <p:tag name="KSO_WM_BEAUTIFY_FLAG" val=""/>
</p:tagLst>
</file>

<file path=ppt/tags/tag641.xml><?xml version="1.0" encoding="utf-8"?>
<p:tagLst xmlns:p="http://schemas.openxmlformats.org/presentationml/2006/main">
  <p:tag name="KSO_WM_BEAUTIFY_FLAG" val=""/>
</p:tagLst>
</file>

<file path=ppt/tags/tag642.xml><?xml version="1.0" encoding="utf-8"?>
<p:tagLst xmlns:p="http://schemas.openxmlformats.org/presentationml/2006/main">
  <p:tag name="KSO_WM_BEAUTIFY_FLAG" val=""/>
</p:tagLst>
</file>

<file path=ppt/tags/tag643.xml><?xml version="1.0" encoding="utf-8"?>
<p:tagLst xmlns:p="http://schemas.openxmlformats.org/presentationml/2006/main">
  <p:tag name="KSO_WM_BEAUTIFY_FLAG" val=""/>
</p:tagLst>
</file>

<file path=ppt/tags/tag644.xml><?xml version="1.0" encoding="utf-8"?>
<p:tagLst xmlns:p="http://schemas.openxmlformats.org/presentationml/2006/main">
  <p:tag name="KSO_WM_BEAUTIFY_FLAG" val=""/>
</p:tagLst>
</file>

<file path=ppt/tags/tag645.xml><?xml version="1.0" encoding="utf-8"?>
<p:tagLst xmlns:p="http://schemas.openxmlformats.org/presentationml/2006/main">
  <p:tag name="KSO_WM_BEAUTIFY_FLAG" val=""/>
</p:tagLst>
</file>

<file path=ppt/tags/tag646.xml><?xml version="1.0" encoding="utf-8"?>
<p:tagLst xmlns:p="http://schemas.openxmlformats.org/presentationml/2006/main">
  <p:tag name="KSO_WM_BEAUTIFY_FLAG" val=""/>
</p:tagLst>
</file>

<file path=ppt/tags/tag647.xml><?xml version="1.0" encoding="utf-8"?>
<p:tagLst xmlns:p="http://schemas.openxmlformats.org/presentationml/2006/main">
  <p:tag name="KSO_WM_BEAUTIFY_FLAG" val=""/>
</p:tagLst>
</file>

<file path=ppt/tags/tag648.xml><?xml version="1.0" encoding="utf-8"?>
<p:tagLst xmlns:p="http://schemas.openxmlformats.org/presentationml/2006/main">
  <p:tag name="KSO_WM_BEAUTIFY_FLAG" val=""/>
</p:tagLst>
</file>

<file path=ppt/tags/tag649.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50.xml><?xml version="1.0" encoding="utf-8"?>
<p:tagLst xmlns:p="http://schemas.openxmlformats.org/presentationml/2006/main">
  <p:tag name="KSO_WM_BEAUTIFY_FLAG" val=""/>
</p:tagLst>
</file>

<file path=ppt/tags/tag651.xml><?xml version="1.0" encoding="utf-8"?>
<p:tagLst xmlns:p="http://schemas.openxmlformats.org/presentationml/2006/main">
  <p:tag name="KSO_WM_BEAUTIFY_FLAG" val=""/>
</p:tagLst>
</file>

<file path=ppt/tags/tag652.xml><?xml version="1.0" encoding="utf-8"?>
<p:tagLst xmlns:p="http://schemas.openxmlformats.org/presentationml/2006/main">
  <p:tag name="KSO_WM_BEAUTIFY_FLAG" val=""/>
</p:tagLst>
</file>

<file path=ppt/tags/tag653.xml><?xml version="1.0" encoding="utf-8"?>
<p:tagLst xmlns:p="http://schemas.openxmlformats.org/presentationml/2006/main">
  <p:tag name="KSO_WM_BEAUTIFY_FLAG" val=""/>
</p:tagLst>
</file>

<file path=ppt/tags/tag654.xml><?xml version="1.0" encoding="utf-8"?>
<p:tagLst xmlns:p="http://schemas.openxmlformats.org/presentationml/2006/main">
  <p:tag name="KSO_WM_BEAUTIFY_FLAG" val=""/>
</p:tagLst>
</file>

<file path=ppt/tags/tag655.xml><?xml version="1.0" encoding="utf-8"?>
<p:tagLst xmlns:p="http://schemas.openxmlformats.org/presentationml/2006/main">
  <p:tag name="KSO_WM_BEAUTIFY_FLAG" val=""/>
</p:tagLst>
</file>

<file path=ppt/tags/tag656.xml><?xml version="1.0" encoding="utf-8"?>
<p:tagLst xmlns:p="http://schemas.openxmlformats.org/presentationml/2006/main">
  <p:tag name="KSO_WM_BEAUTIFY_FLAG" val=""/>
</p:tagLst>
</file>

<file path=ppt/tags/tag657.xml><?xml version="1.0" encoding="utf-8"?>
<p:tagLst xmlns:p="http://schemas.openxmlformats.org/presentationml/2006/main">
  <p:tag name="KSO_WM_BEAUTIFY_FLAG" val=""/>
</p:tagLst>
</file>

<file path=ppt/tags/tag658.xml><?xml version="1.0" encoding="utf-8"?>
<p:tagLst xmlns:p="http://schemas.openxmlformats.org/presentationml/2006/main">
  <p:tag name="KSO_WM_BEAUTIFY_FLAG" val=""/>
</p:tagLst>
</file>

<file path=ppt/tags/tag659.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60.xml><?xml version="1.0" encoding="utf-8"?>
<p:tagLst xmlns:p="http://schemas.openxmlformats.org/presentationml/2006/main">
  <p:tag name="KSO_WM_BEAUTIFY_FLAG" val=""/>
</p:tagLst>
</file>

<file path=ppt/tags/tag661.xml><?xml version="1.0" encoding="utf-8"?>
<p:tagLst xmlns:p="http://schemas.openxmlformats.org/presentationml/2006/main">
  <p:tag name="KSO_WM_BEAUTIFY_FLAG" val=""/>
</p:tagLst>
</file>

<file path=ppt/tags/tag662.xml><?xml version="1.0" encoding="utf-8"?>
<p:tagLst xmlns:p="http://schemas.openxmlformats.org/presentationml/2006/main">
  <p:tag name="KSO_WM_BEAUTIFY_FLAG" val=""/>
</p:tagLst>
</file>

<file path=ppt/tags/tag663.xml><?xml version="1.0" encoding="utf-8"?>
<p:tagLst xmlns:p="http://schemas.openxmlformats.org/presentationml/2006/main">
  <p:tag name="KSO_WM_BEAUTIFY_FLAG" val=""/>
</p:tagLst>
</file>

<file path=ppt/tags/tag664.xml><?xml version="1.0" encoding="utf-8"?>
<p:tagLst xmlns:p="http://schemas.openxmlformats.org/presentationml/2006/main">
  <p:tag name="KSO_WM_BEAUTIFY_FLAG" val=""/>
</p:tagLst>
</file>

<file path=ppt/tags/tag665.xml><?xml version="1.0" encoding="utf-8"?>
<p:tagLst xmlns:p="http://schemas.openxmlformats.org/presentationml/2006/main">
  <p:tag name="KSO_WM_BEAUTIFY_FLAG" val=""/>
</p:tagLst>
</file>

<file path=ppt/tags/tag666.xml><?xml version="1.0" encoding="utf-8"?>
<p:tagLst xmlns:p="http://schemas.openxmlformats.org/presentationml/2006/main">
  <p:tag name="KSO_WM_BEAUTIFY_FLAG" val=""/>
</p:tagLst>
</file>

<file path=ppt/tags/tag667.xml><?xml version="1.0" encoding="utf-8"?>
<p:tagLst xmlns:p="http://schemas.openxmlformats.org/presentationml/2006/main">
  <p:tag name="KSO_WM_BEAUTIFY_FLAG" val=""/>
</p:tagLst>
</file>

<file path=ppt/tags/tag668.xml><?xml version="1.0" encoding="utf-8"?>
<p:tagLst xmlns:p="http://schemas.openxmlformats.org/presentationml/2006/main">
  <p:tag name="KSO_WM_BEAUTIFY_FLAG" val=""/>
</p:tagLst>
</file>

<file path=ppt/tags/tag669.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70.xml><?xml version="1.0" encoding="utf-8"?>
<p:tagLst xmlns:p="http://schemas.openxmlformats.org/presentationml/2006/main">
  <p:tag name="KSO_WM_BEAUTIFY_FLAG" val=""/>
</p:tagLst>
</file>

<file path=ppt/tags/tag671.xml><?xml version="1.0" encoding="utf-8"?>
<p:tagLst xmlns:p="http://schemas.openxmlformats.org/presentationml/2006/main">
  <p:tag name="KSO_WM_BEAUTIFY_FLAG" val=""/>
</p:tagLst>
</file>

<file path=ppt/tags/tag672.xml><?xml version="1.0" encoding="utf-8"?>
<p:tagLst xmlns:p="http://schemas.openxmlformats.org/presentationml/2006/main">
  <p:tag name="KSO_WM_BEAUTIFY_FLAG" val=""/>
</p:tagLst>
</file>

<file path=ppt/tags/tag673.xml><?xml version="1.0" encoding="utf-8"?>
<p:tagLst xmlns:p="http://schemas.openxmlformats.org/presentationml/2006/main">
  <p:tag name="KSO_WM_BEAUTIFY_FLAG" val=""/>
</p:tagLst>
</file>

<file path=ppt/tags/tag674.xml><?xml version="1.0" encoding="utf-8"?>
<p:tagLst xmlns:p="http://schemas.openxmlformats.org/presentationml/2006/main">
  <p:tag name="KSO_WM_BEAUTIFY_FLAG" val=""/>
</p:tagLst>
</file>

<file path=ppt/tags/tag675.xml><?xml version="1.0" encoding="utf-8"?>
<p:tagLst xmlns:p="http://schemas.openxmlformats.org/presentationml/2006/main">
  <p:tag name="KSO_WM_BEAUTIFY_FLAG" val=""/>
</p:tagLst>
</file>

<file path=ppt/tags/tag676.xml><?xml version="1.0" encoding="utf-8"?>
<p:tagLst xmlns:p="http://schemas.openxmlformats.org/presentationml/2006/main">
  <p:tag name="KSO_WM_BEAUTIFY_FLAG" val=""/>
</p:tagLst>
</file>

<file path=ppt/tags/tag677.xml><?xml version="1.0" encoding="utf-8"?>
<p:tagLst xmlns:p="http://schemas.openxmlformats.org/presentationml/2006/main">
  <p:tag name="KSO_WM_BEAUTIFY_FLAG" val=""/>
</p:tagLst>
</file>

<file path=ppt/tags/tag678.xml><?xml version="1.0" encoding="utf-8"?>
<p:tagLst xmlns:p="http://schemas.openxmlformats.org/presentationml/2006/main">
  <p:tag name="KSO_WM_BEAUTIFY_FLAG" val=""/>
</p:tagLst>
</file>

<file path=ppt/tags/tag679.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80.xml><?xml version="1.0" encoding="utf-8"?>
<p:tagLst xmlns:p="http://schemas.openxmlformats.org/presentationml/2006/main">
  <p:tag name="KSO_WM_BEAUTIFY_FLAG" val=""/>
</p:tagLst>
</file>

<file path=ppt/tags/tag681.xml><?xml version="1.0" encoding="utf-8"?>
<p:tagLst xmlns:p="http://schemas.openxmlformats.org/presentationml/2006/main">
  <p:tag name="KSO_WM_BEAUTIFY_FLAG" val=""/>
</p:tagLst>
</file>

<file path=ppt/tags/tag682.xml><?xml version="1.0" encoding="utf-8"?>
<p:tagLst xmlns:p="http://schemas.openxmlformats.org/presentationml/2006/main">
  <p:tag name="KSO_WM_BEAUTIFY_FLAG" val=""/>
</p:tagLst>
</file>

<file path=ppt/tags/tag683.xml><?xml version="1.0" encoding="utf-8"?>
<p:tagLst xmlns:p="http://schemas.openxmlformats.org/presentationml/2006/main">
  <p:tag name="KSO_WM_BEAUTIFY_FLAG" val=""/>
</p:tagLst>
</file>

<file path=ppt/tags/tag684.xml><?xml version="1.0" encoding="utf-8"?>
<p:tagLst xmlns:p="http://schemas.openxmlformats.org/presentationml/2006/main">
  <p:tag name="KSO_WM_BEAUTIFY_FLAG" val=""/>
</p:tagLst>
</file>

<file path=ppt/tags/tag685.xml><?xml version="1.0" encoding="utf-8"?>
<p:tagLst xmlns:p="http://schemas.openxmlformats.org/presentationml/2006/main">
  <p:tag name="KSO_WM_BEAUTIFY_FLAG" val=""/>
</p:tagLst>
</file>

<file path=ppt/tags/tag686.xml><?xml version="1.0" encoding="utf-8"?>
<p:tagLst xmlns:p="http://schemas.openxmlformats.org/presentationml/2006/main">
  <p:tag name="KSO_WM_BEAUTIFY_FLAG" val=""/>
</p:tagLst>
</file>

<file path=ppt/tags/tag687.xml><?xml version="1.0" encoding="utf-8"?>
<p:tagLst xmlns:p="http://schemas.openxmlformats.org/presentationml/2006/main">
  <p:tag name="KSO_WM_BEAUTIFY_FLAG" val=""/>
</p:tagLst>
</file>

<file path=ppt/tags/tag688.xml><?xml version="1.0" encoding="utf-8"?>
<p:tagLst xmlns:p="http://schemas.openxmlformats.org/presentationml/2006/main">
  <p:tag name="KSO_WM_BEAUTIFY_FLAG" val=""/>
</p:tagLst>
</file>

<file path=ppt/tags/tag689.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690.xml><?xml version="1.0" encoding="utf-8"?>
<p:tagLst xmlns:p="http://schemas.openxmlformats.org/presentationml/2006/main">
  <p:tag name="KSO_WM_BEAUTIFY_FLAG" val=""/>
</p:tagLst>
</file>

<file path=ppt/tags/tag691.xml><?xml version="1.0" encoding="utf-8"?>
<p:tagLst xmlns:p="http://schemas.openxmlformats.org/presentationml/2006/main">
  <p:tag name="KSO_WM_BEAUTIFY_FLAG" val=""/>
</p:tagLst>
</file>

<file path=ppt/tags/tag692.xml><?xml version="1.0" encoding="utf-8"?>
<p:tagLst xmlns:p="http://schemas.openxmlformats.org/presentationml/2006/main">
  <p:tag name="KSO_WM_BEAUTIFY_FLAG" val=""/>
</p:tagLst>
</file>

<file path=ppt/tags/tag693.xml><?xml version="1.0" encoding="utf-8"?>
<p:tagLst xmlns:p="http://schemas.openxmlformats.org/presentationml/2006/main">
  <p:tag name="KSO_WM_BEAUTIFY_FLAG" val=""/>
</p:tagLst>
</file>

<file path=ppt/tags/tag694.xml><?xml version="1.0" encoding="utf-8"?>
<p:tagLst xmlns:p="http://schemas.openxmlformats.org/presentationml/2006/main">
  <p:tag name="KSO_WM_BEAUTIFY_FLAG" val=""/>
</p:tagLst>
</file>

<file path=ppt/tags/tag695.xml><?xml version="1.0" encoding="utf-8"?>
<p:tagLst xmlns:p="http://schemas.openxmlformats.org/presentationml/2006/main">
  <p:tag name="KSO_WM_BEAUTIFY_FLAG" val=""/>
</p:tagLst>
</file>

<file path=ppt/tags/tag696.xml><?xml version="1.0" encoding="utf-8"?>
<p:tagLst xmlns:p="http://schemas.openxmlformats.org/presentationml/2006/main">
  <p:tag name="KSO_WM_BEAUTIFY_FLAG" val=""/>
</p:tagLst>
</file>

<file path=ppt/tags/tag697.xml><?xml version="1.0" encoding="utf-8"?>
<p:tagLst xmlns:p="http://schemas.openxmlformats.org/presentationml/2006/main">
  <p:tag name="KSO_WM_BEAUTIFY_FLAG" val=""/>
</p:tagLst>
</file>

<file path=ppt/tags/tag698.xml><?xml version="1.0" encoding="utf-8"?>
<p:tagLst xmlns:p="http://schemas.openxmlformats.org/presentationml/2006/main">
  <p:tag name="KSO_WM_BEAUTIFY_FLAG" val=""/>
</p:tagLst>
</file>

<file path=ppt/tags/tag699.xml><?xml version="1.0" encoding="utf-8"?>
<p:tagLst xmlns:p="http://schemas.openxmlformats.org/presentationml/2006/main">
  <p:tag name="KSO_WM_BEAUTIFY_FLAG" val=""/>
</p:tagLst>
</file>

<file path=ppt/tags/tag7.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70.xml><?xml version="1.0" encoding="utf-8"?>
<p:tagLst xmlns:p="http://schemas.openxmlformats.org/presentationml/2006/main">
  <p:tag name="KSO_WM_BEAUTIFY_FLAG" val=""/>
</p:tagLst>
</file>

<file path=ppt/tags/tag700.xml><?xml version="1.0" encoding="utf-8"?>
<p:tagLst xmlns:p="http://schemas.openxmlformats.org/presentationml/2006/main">
  <p:tag name="KSO_WM_BEAUTIFY_FLAG" val=""/>
</p:tagLst>
</file>

<file path=ppt/tags/tag701.xml><?xml version="1.0" encoding="utf-8"?>
<p:tagLst xmlns:p="http://schemas.openxmlformats.org/presentationml/2006/main">
  <p:tag name="KSO_WM_BEAUTIFY_FLAG" val=""/>
</p:tagLst>
</file>

<file path=ppt/tags/tag702.xml><?xml version="1.0" encoding="utf-8"?>
<p:tagLst xmlns:p="http://schemas.openxmlformats.org/presentationml/2006/main">
  <p:tag name="KSO_WM_BEAUTIFY_FLAG" val=""/>
</p:tagLst>
</file>

<file path=ppt/tags/tag703.xml><?xml version="1.0" encoding="utf-8"?>
<p:tagLst xmlns:p="http://schemas.openxmlformats.org/presentationml/2006/main">
  <p:tag name="KSO_WM_BEAUTIFY_FLAG" val=""/>
</p:tagLst>
</file>

<file path=ppt/tags/tag704.xml><?xml version="1.0" encoding="utf-8"?>
<p:tagLst xmlns:p="http://schemas.openxmlformats.org/presentationml/2006/main">
  <p:tag name="KSO_WM_BEAUTIFY_FLAG" val=""/>
</p:tagLst>
</file>

<file path=ppt/tags/tag705.xml><?xml version="1.0" encoding="utf-8"?>
<p:tagLst xmlns:p="http://schemas.openxmlformats.org/presentationml/2006/main">
  <p:tag name="KSO_WM_BEAUTIFY_FLAG" val=""/>
</p:tagLst>
</file>

<file path=ppt/tags/tag706.xml><?xml version="1.0" encoding="utf-8"?>
<p:tagLst xmlns:p="http://schemas.openxmlformats.org/presentationml/2006/main">
  <p:tag name="KSO_WM_BEAUTIFY_FLAG" val=""/>
</p:tagLst>
</file>

<file path=ppt/tags/tag707.xml><?xml version="1.0" encoding="utf-8"?>
<p:tagLst xmlns:p="http://schemas.openxmlformats.org/presentationml/2006/main">
  <p:tag name="KSO_WM_BEAUTIFY_FLAG" val=""/>
</p:tagLst>
</file>

<file path=ppt/tags/tag708.xml><?xml version="1.0" encoding="utf-8"?>
<p:tagLst xmlns:p="http://schemas.openxmlformats.org/presentationml/2006/main">
  <p:tag name="KSO_WM_BEAUTIFY_FLAG" val=""/>
</p:tagLst>
</file>

<file path=ppt/tags/tag709.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10.xml><?xml version="1.0" encoding="utf-8"?>
<p:tagLst xmlns:p="http://schemas.openxmlformats.org/presentationml/2006/main">
  <p:tag name="KSO_WM_BEAUTIFY_FLAG" val=""/>
</p:tagLst>
</file>

<file path=ppt/tags/tag711.xml><?xml version="1.0" encoding="utf-8"?>
<p:tagLst xmlns:p="http://schemas.openxmlformats.org/presentationml/2006/main">
  <p:tag name="KSO_WM_BEAUTIFY_FLAG" val=""/>
</p:tagLst>
</file>

<file path=ppt/tags/tag712.xml><?xml version="1.0" encoding="utf-8"?>
<p:tagLst xmlns:p="http://schemas.openxmlformats.org/presentationml/2006/main">
  <p:tag name="KSO_WM_BEAUTIFY_FLAG" val=""/>
</p:tagLst>
</file>

<file path=ppt/tags/tag713.xml><?xml version="1.0" encoding="utf-8"?>
<p:tagLst xmlns:p="http://schemas.openxmlformats.org/presentationml/2006/main">
  <p:tag name="KSO_WM_BEAUTIFY_FLAG" val=""/>
</p:tagLst>
</file>

<file path=ppt/tags/tag714.xml><?xml version="1.0" encoding="utf-8"?>
<p:tagLst xmlns:p="http://schemas.openxmlformats.org/presentationml/2006/main">
  <p:tag name="KSO_WM_BEAUTIFY_FLAG" val=""/>
</p:tagLst>
</file>

<file path=ppt/tags/tag715.xml><?xml version="1.0" encoding="utf-8"?>
<p:tagLst xmlns:p="http://schemas.openxmlformats.org/presentationml/2006/main">
  <p:tag name="KSO_WM_BEAUTIFY_FLAG" val=""/>
</p:tagLst>
</file>

<file path=ppt/tags/tag716.xml><?xml version="1.0" encoding="utf-8"?>
<p:tagLst xmlns:p="http://schemas.openxmlformats.org/presentationml/2006/main">
  <p:tag name="KSO_WM_BEAUTIFY_FLAG" val=""/>
</p:tagLst>
</file>

<file path=ppt/tags/tag717.xml><?xml version="1.0" encoding="utf-8"?>
<p:tagLst xmlns:p="http://schemas.openxmlformats.org/presentationml/2006/main">
  <p:tag name="KSO_WM_BEAUTIFY_FLAG" val=""/>
</p:tagLst>
</file>

<file path=ppt/tags/tag718.xml><?xml version="1.0" encoding="utf-8"?>
<p:tagLst xmlns:p="http://schemas.openxmlformats.org/presentationml/2006/main">
  <p:tag name="KSO_WM_BEAUTIFY_FLAG" val=""/>
</p:tagLst>
</file>

<file path=ppt/tags/tag719.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20.xml><?xml version="1.0" encoding="utf-8"?>
<p:tagLst xmlns:p="http://schemas.openxmlformats.org/presentationml/2006/main">
  <p:tag name="KSO_WM_BEAUTIFY_FLAG" val=""/>
</p:tagLst>
</file>

<file path=ppt/tags/tag721.xml><?xml version="1.0" encoding="utf-8"?>
<p:tagLst xmlns:p="http://schemas.openxmlformats.org/presentationml/2006/main">
  <p:tag name="KSO_WM_BEAUTIFY_FLAG" val=""/>
</p:tagLst>
</file>

<file path=ppt/tags/tag722.xml><?xml version="1.0" encoding="utf-8"?>
<p:tagLst xmlns:p="http://schemas.openxmlformats.org/presentationml/2006/main">
  <p:tag name="KSO_WM_BEAUTIFY_FLAG" val=""/>
</p:tagLst>
</file>

<file path=ppt/tags/tag723.xml><?xml version="1.0" encoding="utf-8"?>
<p:tagLst xmlns:p="http://schemas.openxmlformats.org/presentationml/2006/main">
  <p:tag name="KSO_WM_BEAUTIFY_FLAG" val=""/>
</p:tagLst>
</file>

<file path=ppt/tags/tag724.xml><?xml version="1.0" encoding="utf-8"?>
<p:tagLst xmlns:p="http://schemas.openxmlformats.org/presentationml/2006/main">
  <p:tag name="KSO_WM_BEAUTIFY_FLAG" val=""/>
</p:tagLst>
</file>

<file path=ppt/tags/tag725.xml><?xml version="1.0" encoding="utf-8"?>
<p:tagLst xmlns:p="http://schemas.openxmlformats.org/presentationml/2006/main">
  <p:tag name="KSO_WM_BEAUTIFY_FLAG" val=""/>
</p:tagLst>
</file>

<file path=ppt/tags/tag726.xml><?xml version="1.0" encoding="utf-8"?>
<p:tagLst xmlns:p="http://schemas.openxmlformats.org/presentationml/2006/main">
  <p:tag name="KSO_WM_BEAUTIFY_FLAG" val=""/>
</p:tagLst>
</file>

<file path=ppt/tags/tag727.xml><?xml version="1.0" encoding="utf-8"?>
<p:tagLst xmlns:p="http://schemas.openxmlformats.org/presentationml/2006/main">
  <p:tag name="KSO_WM_BEAUTIFY_FLAG" val=""/>
</p:tagLst>
</file>

<file path=ppt/tags/tag728.xml><?xml version="1.0" encoding="utf-8"?>
<p:tagLst xmlns:p="http://schemas.openxmlformats.org/presentationml/2006/main">
  <p:tag name="KSO_WM_BEAUTIFY_FLAG" val=""/>
</p:tagLst>
</file>

<file path=ppt/tags/tag729.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30.xml><?xml version="1.0" encoding="utf-8"?>
<p:tagLst xmlns:p="http://schemas.openxmlformats.org/presentationml/2006/main">
  <p:tag name="KSO_WM_BEAUTIFY_FLAG" val=""/>
</p:tagLst>
</file>

<file path=ppt/tags/tag731.xml><?xml version="1.0" encoding="utf-8"?>
<p:tagLst xmlns:p="http://schemas.openxmlformats.org/presentationml/2006/main">
  <p:tag name="KSO_WM_BEAUTIFY_FLAG" val=""/>
</p:tagLst>
</file>

<file path=ppt/tags/tag732.xml><?xml version="1.0" encoding="utf-8"?>
<p:tagLst xmlns:p="http://schemas.openxmlformats.org/presentationml/2006/main">
  <p:tag name="KSO_WM_BEAUTIFY_FLAG" val=""/>
</p:tagLst>
</file>

<file path=ppt/tags/tag733.xml><?xml version="1.0" encoding="utf-8"?>
<p:tagLst xmlns:p="http://schemas.openxmlformats.org/presentationml/2006/main">
  <p:tag name="KSO_WM_BEAUTIFY_FLAG" val=""/>
</p:tagLst>
</file>

<file path=ppt/tags/tag734.xml><?xml version="1.0" encoding="utf-8"?>
<p:tagLst xmlns:p="http://schemas.openxmlformats.org/presentationml/2006/main">
  <p:tag name="KSO_WM_BEAUTIFY_FLAG" val=""/>
</p:tagLst>
</file>

<file path=ppt/tags/tag735.xml><?xml version="1.0" encoding="utf-8"?>
<p:tagLst xmlns:p="http://schemas.openxmlformats.org/presentationml/2006/main">
  <p:tag name="KSO_WM_BEAUTIFY_FLAG" val=""/>
</p:tagLst>
</file>

<file path=ppt/tags/tag736.xml><?xml version="1.0" encoding="utf-8"?>
<p:tagLst xmlns:p="http://schemas.openxmlformats.org/presentationml/2006/main">
  <p:tag name="KSO_WM_BEAUTIFY_FLAG" val=""/>
</p:tagLst>
</file>

<file path=ppt/tags/tag737.xml><?xml version="1.0" encoding="utf-8"?>
<p:tagLst xmlns:p="http://schemas.openxmlformats.org/presentationml/2006/main">
  <p:tag name="KSO_WM_BEAUTIFY_FLAG" val=""/>
</p:tagLst>
</file>

<file path=ppt/tags/tag738.xml><?xml version="1.0" encoding="utf-8"?>
<p:tagLst xmlns:p="http://schemas.openxmlformats.org/presentationml/2006/main">
  <p:tag name="KSO_WM_BEAUTIFY_FLAG" val=""/>
</p:tagLst>
</file>

<file path=ppt/tags/tag739.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40.xml><?xml version="1.0" encoding="utf-8"?>
<p:tagLst xmlns:p="http://schemas.openxmlformats.org/presentationml/2006/main">
  <p:tag name="KSO_WM_BEAUTIFY_FLAG" val=""/>
</p:tagLst>
</file>

<file path=ppt/tags/tag741.xml><?xml version="1.0" encoding="utf-8"?>
<p:tagLst xmlns:p="http://schemas.openxmlformats.org/presentationml/2006/main">
  <p:tag name="KSO_WM_BEAUTIFY_FLAG" val=""/>
</p:tagLst>
</file>

<file path=ppt/tags/tag742.xml><?xml version="1.0" encoding="utf-8"?>
<p:tagLst xmlns:p="http://schemas.openxmlformats.org/presentationml/2006/main">
  <p:tag name="KSO_WM_BEAUTIFY_FLAG" val=""/>
</p:tagLst>
</file>

<file path=ppt/tags/tag743.xml><?xml version="1.0" encoding="utf-8"?>
<p:tagLst xmlns:p="http://schemas.openxmlformats.org/presentationml/2006/main">
  <p:tag name="KSO_WM_BEAUTIFY_FLAG" val=""/>
</p:tagLst>
</file>

<file path=ppt/tags/tag744.xml><?xml version="1.0" encoding="utf-8"?>
<p:tagLst xmlns:p="http://schemas.openxmlformats.org/presentationml/2006/main">
  <p:tag name="KSO_WM_BEAUTIFY_FLAG" val=""/>
</p:tagLst>
</file>

<file path=ppt/tags/tag745.xml><?xml version="1.0" encoding="utf-8"?>
<p:tagLst xmlns:p="http://schemas.openxmlformats.org/presentationml/2006/main">
  <p:tag name="KSO_WM_BEAUTIFY_FLAG" val=""/>
</p:tagLst>
</file>

<file path=ppt/tags/tag746.xml><?xml version="1.0" encoding="utf-8"?>
<p:tagLst xmlns:p="http://schemas.openxmlformats.org/presentationml/2006/main">
  <p:tag name="KSO_WM_BEAUTIFY_FLAG" val=""/>
</p:tagLst>
</file>

<file path=ppt/tags/tag747.xml><?xml version="1.0" encoding="utf-8"?>
<p:tagLst xmlns:p="http://schemas.openxmlformats.org/presentationml/2006/main">
  <p:tag name="KSO_WM_BEAUTIFY_FLAG" val=""/>
</p:tagLst>
</file>

<file path=ppt/tags/tag748.xml><?xml version="1.0" encoding="utf-8"?>
<p:tagLst xmlns:p="http://schemas.openxmlformats.org/presentationml/2006/main">
  <p:tag name="KSO_WM_BEAUTIFY_FLAG" val=""/>
</p:tagLst>
</file>

<file path=ppt/tags/tag749.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50.xml><?xml version="1.0" encoding="utf-8"?>
<p:tagLst xmlns:p="http://schemas.openxmlformats.org/presentationml/2006/main">
  <p:tag name="KSO_WM_BEAUTIFY_FLAG" val=""/>
</p:tagLst>
</file>

<file path=ppt/tags/tag751.xml><?xml version="1.0" encoding="utf-8"?>
<p:tagLst xmlns:p="http://schemas.openxmlformats.org/presentationml/2006/main">
  <p:tag name="KSO_WM_BEAUTIFY_FLAG" val=""/>
</p:tagLst>
</file>

<file path=ppt/tags/tag752.xml><?xml version="1.0" encoding="utf-8"?>
<p:tagLst xmlns:p="http://schemas.openxmlformats.org/presentationml/2006/main">
  <p:tag name="KSO_WM_BEAUTIFY_FLAG" val=""/>
</p:tagLst>
</file>

<file path=ppt/tags/tag753.xml><?xml version="1.0" encoding="utf-8"?>
<p:tagLst xmlns:p="http://schemas.openxmlformats.org/presentationml/2006/main">
  <p:tag name="KSO_WM_BEAUTIFY_FLAG" val=""/>
</p:tagLst>
</file>

<file path=ppt/tags/tag754.xml><?xml version="1.0" encoding="utf-8"?>
<p:tagLst xmlns:p="http://schemas.openxmlformats.org/presentationml/2006/main">
  <p:tag name="KSO_WM_BEAUTIFY_FLAG" val=""/>
</p:tagLst>
</file>

<file path=ppt/tags/tag755.xml><?xml version="1.0" encoding="utf-8"?>
<p:tagLst xmlns:p="http://schemas.openxmlformats.org/presentationml/2006/main">
  <p:tag name="KSO_WM_BEAUTIFY_FLAG" val=""/>
</p:tagLst>
</file>

<file path=ppt/tags/tag756.xml><?xml version="1.0" encoding="utf-8"?>
<p:tagLst xmlns:p="http://schemas.openxmlformats.org/presentationml/2006/main">
  <p:tag name="KSO_WM_BEAUTIFY_FLAG" val=""/>
</p:tagLst>
</file>

<file path=ppt/tags/tag757.xml><?xml version="1.0" encoding="utf-8"?>
<p:tagLst xmlns:p="http://schemas.openxmlformats.org/presentationml/2006/main">
  <p:tag name="KSO_WM_BEAUTIFY_FLAG" val=""/>
</p:tagLst>
</file>

<file path=ppt/tags/tag758.xml><?xml version="1.0" encoding="utf-8"?>
<p:tagLst xmlns:p="http://schemas.openxmlformats.org/presentationml/2006/main">
  <p:tag name="KSO_WM_BEAUTIFY_FLAG" val=""/>
</p:tagLst>
</file>

<file path=ppt/tags/tag759.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60.xml><?xml version="1.0" encoding="utf-8"?>
<p:tagLst xmlns:p="http://schemas.openxmlformats.org/presentationml/2006/main">
  <p:tag name="KSO_WM_BEAUTIFY_FLAG" val=""/>
</p:tagLst>
</file>

<file path=ppt/tags/tag761.xml><?xml version="1.0" encoding="utf-8"?>
<p:tagLst xmlns:p="http://schemas.openxmlformats.org/presentationml/2006/main">
  <p:tag name="KSO_WM_BEAUTIFY_FLAG" val=""/>
</p:tagLst>
</file>

<file path=ppt/tags/tag762.xml><?xml version="1.0" encoding="utf-8"?>
<p:tagLst xmlns:p="http://schemas.openxmlformats.org/presentationml/2006/main">
  <p:tag name="KSO_WM_BEAUTIFY_FLAG" val=""/>
</p:tagLst>
</file>

<file path=ppt/tags/tag763.xml><?xml version="1.0" encoding="utf-8"?>
<p:tagLst xmlns:p="http://schemas.openxmlformats.org/presentationml/2006/main">
  <p:tag name="KSO_WM_BEAUTIFY_FLAG" val=""/>
</p:tagLst>
</file>

<file path=ppt/tags/tag764.xml><?xml version="1.0" encoding="utf-8"?>
<p:tagLst xmlns:p="http://schemas.openxmlformats.org/presentationml/2006/main">
  <p:tag name="KSO_WM_BEAUTIFY_FLAG" val=""/>
</p:tagLst>
</file>

<file path=ppt/tags/tag765.xml><?xml version="1.0" encoding="utf-8"?>
<p:tagLst xmlns:p="http://schemas.openxmlformats.org/presentationml/2006/main">
  <p:tag name="KSO_WM_BEAUTIFY_FLAG" val=""/>
</p:tagLst>
</file>

<file path=ppt/tags/tag766.xml><?xml version="1.0" encoding="utf-8"?>
<p:tagLst xmlns:p="http://schemas.openxmlformats.org/presentationml/2006/main">
  <p:tag name="KSO_WM_BEAUTIFY_FLAG" val=""/>
</p:tagLst>
</file>

<file path=ppt/tags/tag767.xml><?xml version="1.0" encoding="utf-8"?>
<p:tagLst xmlns:p="http://schemas.openxmlformats.org/presentationml/2006/main">
  <p:tag name="KSO_WM_BEAUTIFY_FLAG" val=""/>
</p:tagLst>
</file>

<file path=ppt/tags/tag768.xml><?xml version="1.0" encoding="utf-8"?>
<p:tagLst xmlns:p="http://schemas.openxmlformats.org/presentationml/2006/main">
  <p:tag name="KSO_WM_BEAUTIFY_FLAG" val=""/>
</p:tagLst>
</file>

<file path=ppt/tags/tag769.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70.xml><?xml version="1.0" encoding="utf-8"?>
<p:tagLst xmlns:p="http://schemas.openxmlformats.org/presentationml/2006/main">
  <p:tag name="KSO_WM_BEAUTIFY_FLAG" val=""/>
</p:tagLst>
</file>

<file path=ppt/tags/tag771.xml><?xml version="1.0" encoding="utf-8"?>
<p:tagLst xmlns:p="http://schemas.openxmlformats.org/presentationml/2006/main">
  <p:tag name="KSO_WM_BEAUTIFY_FLAG" val=""/>
</p:tagLst>
</file>

<file path=ppt/tags/tag772.xml><?xml version="1.0" encoding="utf-8"?>
<p:tagLst xmlns:p="http://schemas.openxmlformats.org/presentationml/2006/main">
  <p:tag name="KSO_WM_BEAUTIFY_FLAG" val=""/>
</p:tagLst>
</file>

<file path=ppt/tags/tag773.xml><?xml version="1.0" encoding="utf-8"?>
<p:tagLst xmlns:p="http://schemas.openxmlformats.org/presentationml/2006/main">
  <p:tag name="KSO_WM_BEAUTIFY_FLAG" val=""/>
</p:tagLst>
</file>

<file path=ppt/tags/tag774.xml><?xml version="1.0" encoding="utf-8"?>
<p:tagLst xmlns:p="http://schemas.openxmlformats.org/presentationml/2006/main">
  <p:tag name="KSO_WM_BEAUTIFY_FLAG" val=""/>
</p:tagLst>
</file>

<file path=ppt/tags/tag775.xml><?xml version="1.0" encoding="utf-8"?>
<p:tagLst xmlns:p="http://schemas.openxmlformats.org/presentationml/2006/main">
  <p:tag name="KSO_WM_BEAUTIFY_FLAG" val=""/>
</p:tagLst>
</file>

<file path=ppt/tags/tag776.xml><?xml version="1.0" encoding="utf-8"?>
<p:tagLst xmlns:p="http://schemas.openxmlformats.org/presentationml/2006/main">
  <p:tag name="KSO_WM_BEAUTIFY_FLAG" val=""/>
</p:tagLst>
</file>

<file path=ppt/tags/tag777.xml><?xml version="1.0" encoding="utf-8"?>
<p:tagLst xmlns:p="http://schemas.openxmlformats.org/presentationml/2006/main">
  <p:tag name="KSO_WM_BEAUTIFY_FLAG" val=""/>
</p:tagLst>
</file>

<file path=ppt/tags/tag778.xml><?xml version="1.0" encoding="utf-8"?>
<p:tagLst xmlns:p="http://schemas.openxmlformats.org/presentationml/2006/main">
  <p:tag name="KSO_WM_BEAUTIFY_FLAG" val=""/>
</p:tagLst>
</file>

<file path=ppt/tags/tag779.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80.xml><?xml version="1.0" encoding="utf-8"?>
<p:tagLst xmlns:p="http://schemas.openxmlformats.org/presentationml/2006/main">
  <p:tag name="KSO_WM_BEAUTIFY_FLAG" val=""/>
</p:tagLst>
</file>

<file path=ppt/tags/tag781.xml><?xml version="1.0" encoding="utf-8"?>
<p:tagLst xmlns:p="http://schemas.openxmlformats.org/presentationml/2006/main">
  <p:tag name="KSO_WM_BEAUTIFY_FLAG" val=""/>
</p:tagLst>
</file>

<file path=ppt/tags/tag782.xml><?xml version="1.0" encoding="utf-8"?>
<p:tagLst xmlns:p="http://schemas.openxmlformats.org/presentationml/2006/main">
  <p:tag name="KSO_WM_BEAUTIFY_FLAG" val=""/>
</p:tagLst>
</file>

<file path=ppt/tags/tag783.xml><?xml version="1.0" encoding="utf-8"?>
<p:tagLst xmlns:p="http://schemas.openxmlformats.org/presentationml/2006/main">
  <p:tag name="KSO_WM_BEAUTIFY_FLAG" val=""/>
</p:tagLst>
</file>

<file path=ppt/tags/tag784.xml><?xml version="1.0" encoding="utf-8"?>
<p:tagLst xmlns:p="http://schemas.openxmlformats.org/presentationml/2006/main">
  <p:tag name="KSO_WM_BEAUTIFY_FLAG" val=""/>
</p:tagLst>
</file>

<file path=ppt/tags/tag785.xml><?xml version="1.0" encoding="utf-8"?>
<p:tagLst xmlns:p="http://schemas.openxmlformats.org/presentationml/2006/main">
  <p:tag name="KSO_WM_BEAUTIFY_FLAG" val=""/>
</p:tagLst>
</file>

<file path=ppt/tags/tag786.xml><?xml version="1.0" encoding="utf-8"?>
<p:tagLst xmlns:p="http://schemas.openxmlformats.org/presentationml/2006/main">
  <p:tag name="KSO_WM_BEAUTIFY_FLAG" val=""/>
</p:tagLst>
</file>

<file path=ppt/tags/tag787.xml><?xml version="1.0" encoding="utf-8"?>
<p:tagLst xmlns:p="http://schemas.openxmlformats.org/presentationml/2006/main">
  <p:tag name="KSO_WM_BEAUTIFY_FLAG" val=""/>
</p:tagLst>
</file>

<file path=ppt/tags/tag788.xml><?xml version="1.0" encoding="utf-8"?>
<p:tagLst xmlns:p="http://schemas.openxmlformats.org/presentationml/2006/main">
  <p:tag name="KSO_WM_BEAUTIFY_FLAG" val=""/>
</p:tagLst>
</file>

<file path=ppt/tags/tag789.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790.xml><?xml version="1.0" encoding="utf-8"?>
<p:tagLst xmlns:p="http://schemas.openxmlformats.org/presentationml/2006/main">
  <p:tag name="KSO_WM_BEAUTIFY_FLAG" val=""/>
</p:tagLst>
</file>

<file path=ppt/tags/tag791.xml><?xml version="1.0" encoding="utf-8"?>
<p:tagLst xmlns:p="http://schemas.openxmlformats.org/presentationml/2006/main">
  <p:tag name="KSO_WM_BEAUTIFY_FLAG" val=""/>
</p:tagLst>
</file>

<file path=ppt/tags/tag792.xml><?xml version="1.0" encoding="utf-8"?>
<p:tagLst xmlns:p="http://schemas.openxmlformats.org/presentationml/2006/main">
  <p:tag name="KSO_WM_BEAUTIFY_FLAG" val=""/>
</p:tagLst>
</file>

<file path=ppt/tags/tag793.xml><?xml version="1.0" encoding="utf-8"?>
<p:tagLst xmlns:p="http://schemas.openxmlformats.org/presentationml/2006/main">
  <p:tag name="KSO_WM_BEAUTIFY_FLAG" val=""/>
</p:tagLst>
</file>

<file path=ppt/tags/tag794.xml><?xml version="1.0" encoding="utf-8"?>
<p:tagLst xmlns:p="http://schemas.openxmlformats.org/presentationml/2006/main">
  <p:tag name="KSO_WM_BEAUTIFY_FLAG" val=""/>
</p:tagLst>
</file>

<file path=ppt/tags/tag795.xml><?xml version="1.0" encoding="utf-8"?>
<p:tagLst xmlns:p="http://schemas.openxmlformats.org/presentationml/2006/main">
  <p:tag name="KSO_WM_BEAUTIFY_FLAG" val=""/>
</p:tagLst>
</file>

<file path=ppt/tags/tag796.xml><?xml version="1.0" encoding="utf-8"?>
<p:tagLst xmlns:p="http://schemas.openxmlformats.org/presentationml/2006/main">
  <p:tag name="KSO_WM_BEAUTIFY_FLAG" val=""/>
</p:tagLst>
</file>

<file path=ppt/tags/tag797.xml><?xml version="1.0" encoding="utf-8"?>
<p:tagLst xmlns:p="http://schemas.openxmlformats.org/presentationml/2006/main">
  <p:tag name="KSO_WM_BEAUTIFY_FLAG" val=""/>
</p:tagLst>
</file>

<file path=ppt/tags/tag798.xml><?xml version="1.0" encoding="utf-8"?>
<p:tagLst xmlns:p="http://schemas.openxmlformats.org/presentationml/2006/main">
  <p:tag name="KSO_WM_BEAUTIFY_FLAG" val=""/>
</p:tagLst>
</file>

<file path=ppt/tags/tag799.xml><?xml version="1.0" encoding="utf-8"?>
<p:tagLst xmlns:p="http://schemas.openxmlformats.org/presentationml/2006/main">
  <p:tag name="KSO_WM_BEAUTIFY_FLAG" val=""/>
</p:tagLst>
</file>

<file path=ppt/tags/tag8.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80.xml><?xml version="1.0" encoding="utf-8"?>
<p:tagLst xmlns:p="http://schemas.openxmlformats.org/presentationml/2006/main">
  <p:tag name="KSO_WM_BEAUTIFY_FLAG" val=""/>
</p:tagLst>
</file>

<file path=ppt/tags/tag800.xml><?xml version="1.0" encoding="utf-8"?>
<p:tagLst xmlns:p="http://schemas.openxmlformats.org/presentationml/2006/main">
  <p:tag name="KSO_WM_BEAUTIFY_FLAG" val=""/>
</p:tagLst>
</file>

<file path=ppt/tags/tag801.xml><?xml version="1.0" encoding="utf-8"?>
<p:tagLst xmlns:p="http://schemas.openxmlformats.org/presentationml/2006/main">
  <p:tag name="KSO_WM_BEAUTIFY_FLAG" val=""/>
</p:tagLst>
</file>

<file path=ppt/tags/tag802.xml><?xml version="1.0" encoding="utf-8"?>
<p:tagLst xmlns:p="http://schemas.openxmlformats.org/presentationml/2006/main">
  <p:tag name="KSO_WM_BEAUTIFY_FLAG" val=""/>
</p:tagLst>
</file>

<file path=ppt/tags/tag803.xml><?xml version="1.0" encoding="utf-8"?>
<p:tagLst xmlns:p="http://schemas.openxmlformats.org/presentationml/2006/main">
  <p:tag name="KSO_WM_BEAUTIFY_FLAG" val=""/>
</p:tagLst>
</file>

<file path=ppt/tags/tag804.xml><?xml version="1.0" encoding="utf-8"?>
<p:tagLst xmlns:p="http://schemas.openxmlformats.org/presentationml/2006/main">
  <p:tag name="KSO_WM_BEAUTIFY_FLAG" val=""/>
</p:tagLst>
</file>

<file path=ppt/tags/tag805.xml><?xml version="1.0" encoding="utf-8"?>
<p:tagLst xmlns:p="http://schemas.openxmlformats.org/presentationml/2006/main">
  <p:tag name="KSO_WM_BEAUTIFY_FLAG" val=""/>
</p:tagLst>
</file>

<file path=ppt/tags/tag806.xml><?xml version="1.0" encoding="utf-8"?>
<p:tagLst xmlns:p="http://schemas.openxmlformats.org/presentationml/2006/main">
  <p:tag name="KSO_WM_BEAUTIFY_FLAG" val=""/>
</p:tagLst>
</file>

<file path=ppt/tags/tag807.xml><?xml version="1.0" encoding="utf-8"?>
<p:tagLst xmlns:p="http://schemas.openxmlformats.org/presentationml/2006/main">
  <p:tag name="KSO_WM_BEAUTIFY_FLAG" val=""/>
</p:tagLst>
</file>

<file path=ppt/tags/tag808.xml><?xml version="1.0" encoding="utf-8"?>
<p:tagLst xmlns:p="http://schemas.openxmlformats.org/presentationml/2006/main">
  <p:tag name="KSO_WM_BEAUTIFY_FLAG" val=""/>
</p:tagLst>
</file>

<file path=ppt/tags/tag809.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10.xml><?xml version="1.0" encoding="utf-8"?>
<p:tagLst xmlns:p="http://schemas.openxmlformats.org/presentationml/2006/main">
  <p:tag name="KSO_WM_BEAUTIFY_FLAG" val=""/>
</p:tagLst>
</file>

<file path=ppt/tags/tag811.xml><?xml version="1.0" encoding="utf-8"?>
<p:tagLst xmlns:p="http://schemas.openxmlformats.org/presentationml/2006/main">
  <p:tag name="KSO_WM_BEAUTIFY_FLAG" val=""/>
</p:tagLst>
</file>

<file path=ppt/tags/tag812.xml><?xml version="1.0" encoding="utf-8"?>
<p:tagLst xmlns:p="http://schemas.openxmlformats.org/presentationml/2006/main">
  <p:tag name="KSO_WM_BEAUTIFY_FLAG" val=""/>
</p:tagLst>
</file>

<file path=ppt/tags/tag813.xml><?xml version="1.0" encoding="utf-8"?>
<p:tagLst xmlns:p="http://schemas.openxmlformats.org/presentationml/2006/main">
  <p:tag name="KSO_WM_BEAUTIFY_FLAG" val=""/>
</p:tagLst>
</file>

<file path=ppt/tags/tag814.xml><?xml version="1.0" encoding="utf-8"?>
<p:tagLst xmlns:p="http://schemas.openxmlformats.org/presentationml/2006/main">
  <p:tag name="KSO_WM_BEAUTIFY_FLAG" val=""/>
</p:tagLst>
</file>

<file path=ppt/tags/tag815.xml><?xml version="1.0" encoding="utf-8"?>
<p:tagLst xmlns:p="http://schemas.openxmlformats.org/presentationml/2006/main">
  <p:tag name="KSO_WM_BEAUTIFY_FLAG" val=""/>
</p:tagLst>
</file>

<file path=ppt/tags/tag816.xml><?xml version="1.0" encoding="utf-8"?>
<p:tagLst xmlns:p="http://schemas.openxmlformats.org/presentationml/2006/main">
  <p:tag name="KSO_WM_BEAUTIFY_FLAG" val=""/>
</p:tagLst>
</file>

<file path=ppt/tags/tag817.xml><?xml version="1.0" encoding="utf-8"?>
<p:tagLst xmlns:p="http://schemas.openxmlformats.org/presentationml/2006/main">
  <p:tag name="KSO_WM_BEAUTIFY_FLAG" val=""/>
</p:tagLst>
</file>

<file path=ppt/tags/tag818.xml><?xml version="1.0" encoding="utf-8"?>
<p:tagLst xmlns:p="http://schemas.openxmlformats.org/presentationml/2006/main">
  <p:tag name="KSO_WM_BEAUTIFY_FLAG" val=""/>
</p:tagLst>
</file>

<file path=ppt/tags/tag819.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20.xml><?xml version="1.0" encoding="utf-8"?>
<p:tagLst xmlns:p="http://schemas.openxmlformats.org/presentationml/2006/main">
  <p:tag name="KSO_WM_BEAUTIFY_FLAG" val=""/>
</p:tagLst>
</file>

<file path=ppt/tags/tag821.xml><?xml version="1.0" encoding="utf-8"?>
<p:tagLst xmlns:p="http://schemas.openxmlformats.org/presentationml/2006/main">
  <p:tag name="KSO_WM_BEAUTIFY_FLAG" val=""/>
</p:tagLst>
</file>

<file path=ppt/tags/tag822.xml><?xml version="1.0" encoding="utf-8"?>
<p:tagLst xmlns:p="http://schemas.openxmlformats.org/presentationml/2006/main">
  <p:tag name="KSO_WM_BEAUTIFY_FLAG" val=""/>
</p:tagLst>
</file>

<file path=ppt/tags/tag823.xml><?xml version="1.0" encoding="utf-8"?>
<p:tagLst xmlns:p="http://schemas.openxmlformats.org/presentationml/2006/main">
  <p:tag name="KSO_WM_BEAUTIFY_FLAG" val=""/>
</p:tagLst>
</file>

<file path=ppt/tags/tag824.xml><?xml version="1.0" encoding="utf-8"?>
<p:tagLst xmlns:p="http://schemas.openxmlformats.org/presentationml/2006/main">
  <p:tag name="KSO_WM_BEAUTIFY_FLAG" val=""/>
</p:tagLst>
</file>

<file path=ppt/tags/tag825.xml><?xml version="1.0" encoding="utf-8"?>
<p:tagLst xmlns:p="http://schemas.openxmlformats.org/presentationml/2006/main">
  <p:tag name="KSO_WM_BEAUTIFY_FLAG" val=""/>
</p:tagLst>
</file>

<file path=ppt/tags/tag826.xml><?xml version="1.0" encoding="utf-8"?>
<p:tagLst xmlns:p="http://schemas.openxmlformats.org/presentationml/2006/main">
  <p:tag name="KSO_WM_BEAUTIFY_FLAG" val=""/>
</p:tagLst>
</file>

<file path=ppt/tags/tag827.xml><?xml version="1.0" encoding="utf-8"?>
<p:tagLst xmlns:p="http://schemas.openxmlformats.org/presentationml/2006/main">
  <p:tag name="KSO_WM_BEAUTIFY_FLAG" val=""/>
</p:tagLst>
</file>

<file path=ppt/tags/tag828.xml><?xml version="1.0" encoding="utf-8"?>
<p:tagLst xmlns:p="http://schemas.openxmlformats.org/presentationml/2006/main">
  <p:tag name="KSO_WM_BEAUTIFY_FLAG" val=""/>
</p:tagLst>
</file>

<file path=ppt/tags/tag829.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30.xml><?xml version="1.0" encoding="utf-8"?>
<p:tagLst xmlns:p="http://schemas.openxmlformats.org/presentationml/2006/main">
  <p:tag name="KSO_WM_BEAUTIFY_FLAG" val=""/>
</p:tagLst>
</file>

<file path=ppt/tags/tag831.xml><?xml version="1.0" encoding="utf-8"?>
<p:tagLst xmlns:p="http://schemas.openxmlformats.org/presentationml/2006/main">
  <p:tag name="KSO_WM_BEAUTIFY_FLAG" val=""/>
</p:tagLst>
</file>

<file path=ppt/tags/tag832.xml><?xml version="1.0" encoding="utf-8"?>
<p:tagLst xmlns:p="http://schemas.openxmlformats.org/presentationml/2006/main">
  <p:tag name="KSO_WM_BEAUTIFY_FLAG" val=""/>
</p:tagLst>
</file>

<file path=ppt/tags/tag833.xml><?xml version="1.0" encoding="utf-8"?>
<p:tagLst xmlns:p="http://schemas.openxmlformats.org/presentationml/2006/main">
  <p:tag name="KSO_WM_BEAUTIFY_FLAG" val=""/>
</p:tagLst>
</file>

<file path=ppt/tags/tag834.xml><?xml version="1.0" encoding="utf-8"?>
<p:tagLst xmlns:p="http://schemas.openxmlformats.org/presentationml/2006/main">
  <p:tag name="KSO_WM_BEAUTIFY_FLAG" val=""/>
</p:tagLst>
</file>

<file path=ppt/tags/tag835.xml><?xml version="1.0" encoding="utf-8"?>
<p:tagLst xmlns:p="http://schemas.openxmlformats.org/presentationml/2006/main">
  <p:tag name="KSO_WM_BEAUTIFY_FLAG" val=""/>
</p:tagLst>
</file>

<file path=ppt/tags/tag836.xml><?xml version="1.0" encoding="utf-8"?>
<p:tagLst xmlns:p="http://schemas.openxmlformats.org/presentationml/2006/main">
  <p:tag name="KSO_WM_BEAUTIFY_FLAG" val=""/>
</p:tagLst>
</file>

<file path=ppt/tags/tag837.xml><?xml version="1.0" encoding="utf-8"?>
<p:tagLst xmlns:p="http://schemas.openxmlformats.org/presentationml/2006/main">
  <p:tag name="KSO_WM_BEAUTIFY_FLAG" val=""/>
</p:tagLst>
</file>

<file path=ppt/tags/tag838.xml><?xml version="1.0" encoding="utf-8"?>
<p:tagLst xmlns:p="http://schemas.openxmlformats.org/presentationml/2006/main">
  <p:tag name="KSO_WM_BEAUTIFY_FLAG" val=""/>
</p:tagLst>
</file>

<file path=ppt/tags/tag839.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40.xml><?xml version="1.0" encoding="utf-8"?>
<p:tagLst xmlns:p="http://schemas.openxmlformats.org/presentationml/2006/main">
  <p:tag name="KSO_WM_BEAUTIFY_FLAG" val=""/>
</p:tagLst>
</file>

<file path=ppt/tags/tag841.xml><?xml version="1.0" encoding="utf-8"?>
<p:tagLst xmlns:p="http://schemas.openxmlformats.org/presentationml/2006/main">
  <p:tag name="KSO_WM_BEAUTIFY_FLAG" val=""/>
</p:tagLst>
</file>

<file path=ppt/tags/tag842.xml><?xml version="1.0" encoding="utf-8"?>
<p:tagLst xmlns:p="http://schemas.openxmlformats.org/presentationml/2006/main">
  <p:tag name="KSO_WM_BEAUTIFY_FLAG" val=""/>
</p:tagLst>
</file>

<file path=ppt/tags/tag843.xml><?xml version="1.0" encoding="utf-8"?>
<p:tagLst xmlns:p="http://schemas.openxmlformats.org/presentationml/2006/main">
  <p:tag name="KSO_WM_BEAUTIFY_FLAG" val=""/>
</p:tagLst>
</file>

<file path=ppt/tags/tag844.xml><?xml version="1.0" encoding="utf-8"?>
<p:tagLst xmlns:p="http://schemas.openxmlformats.org/presentationml/2006/main">
  <p:tag name="KSO_WM_BEAUTIFY_FLAG" val=""/>
</p:tagLst>
</file>

<file path=ppt/tags/tag845.xml><?xml version="1.0" encoding="utf-8"?>
<p:tagLst xmlns:p="http://schemas.openxmlformats.org/presentationml/2006/main">
  <p:tag name="KSO_WM_BEAUTIFY_FLAG" val=""/>
</p:tagLst>
</file>

<file path=ppt/tags/tag846.xml><?xml version="1.0" encoding="utf-8"?>
<p:tagLst xmlns:p="http://schemas.openxmlformats.org/presentationml/2006/main">
  <p:tag name="KSO_WM_BEAUTIFY_FLAG" val=""/>
</p:tagLst>
</file>

<file path=ppt/tags/tag847.xml><?xml version="1.0" encoding="utf-8"?>
<p:tagLst xmlns:p="http://schemas.openxmlformats.org/presentationml/2006/main">
  <p:tag name="KSO_WM_BEAUTIFY_FLAG" val=""/>
</p:tagLst>
</file>

<file path=ppt/tags/tag848.xml><?xml version="1.0" encoding="utf-8"?>
<p:tagLst xmlns:p="http://schemas.openxmlformats.org/presentationml/2006/main">
  <p:tag name="KSO_WM_BEAUTIFY_FLAG" val=""/>
</p:tagLst>
</file>

<file path=ppt/tags/tag849.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50.xml><?xml version="1.0" encoding="utf-8"?>
<p:tagLst xmlns:p="http://schemas.openxmlformats.org/presentationml/2006/main">
  <p:tag name="KSO_WM_BEAUTIFY_FLAG" val=""/>
</p:tagLst>
</file>

<file path=ppt/tags/tag851.xml><?xml version="1.0" encoding="utf-8"?>
<p:tagLst xmlns:p="http://schemas.openxmlformats.org/presentationml/2006/main">
  <p:tag name="KSO_WM_BEAUTIFY_FLAG" val=""/>
</p:tagLst>
</file>

<file path=ppt/tags/tag852.xml><?xml version="1.0" encoding="utf-8"?>
<p:tagLst xmlns:p="http://schemas.openxmlformats.org/presentationml/2006/main">
  <p:tag name="KSO_WM_BEAUTIFY_FLAG" val=""/>
</p:tagLst>
</file>

<file path=ppt/tags/tag853.xml><?xml version="1.0" encoding="utf-8"?>
<p:tagLst xmlns:p="http://schemas.openxmlformats.org/presentationml/2006/main">
  <p:tag name="KSO_WM_BEAUTIFY_FLAG" val=""/>
</p:tagLst>
</file>

<file path=ppt/tags/tag854.xml><?xml version="1.0" encoding="utf-8"?>
<p:tagLst xmlns:p="http://schemas.openxmlformats.org/presentationml/2006/main">
  <p:tag name="KSO_WM_BEAUTIFY_FLAG" val=""/>
</p:tagLst>
</file>

<file path=ppt/tags/tag855.xml><?xml version="1.0" encoding="utf-8"?>
<p:tagLst xmlns:p="http://schemas.openxmlformats.org/presentationml/2006/main">
  <p:tag name="KSO_WM_BEAUTIFY_FLAG" val=""/>
</p:tagLst>
</file>

<file path=ppt/tags/tag856.xml><?xml version="1.0" encoding="utf-8"?>
<p:tagLst xmlns:p="http://schemas.openxmlformats.org/presentationml/2006/main">
  <p:tag name="KSO_WM_BEAUTIFY_FLAG" val=""/>
</p:tagLst>
</file>

<file path=ppt/tags/tag857.xml><?xml version="1.0" encoding="utf-8"?>
<p:tagLst xmlns:p="http://schemas.openxmlformats.org/presentationml/2006/main">
  <p:tag name="KSO_WM_BEAUTIFY_FLAG" val=""/>
</p:tagLst>
</file>

<file path=ppt/tags/tag858.xml><?xml version="1.0" encoding="utf-8"?>
<p:tagLst xmlns:p="http://schemas.openxmlformats.org/presentationml/2006/main">
  <p:tag name="KSO_WM_BEAUTIFY_FLAG" val=""/>
</p:tagLst>
</file>

<file path=ppt/tags/tag859.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60.xml><?xml version="1.0" encoding="utf-8"?>
<p:tagLst xmlns:p="http://schemas.openxmlformats.org/presentationml/2006/main">
  <p:tag name="KSO_WM_BEAUTIFY_FLAG" val=""/>
</p:tagLst>
</file>

<file path=ppt/tags/tag861.xml><?xml version="1.0" encoding="utf-8"?>
<p:tagLst xmlns:p="http://schemas.openxmlformats.org/presentationml/2006/main">
  <p:tag name="KSO_WM_BEAUTIFY_FLAG" val=""/>
</p:tagLst>
</file>

<file path=ppt/tags/tag862.xml><?xml version="1.0" encoding="utf-8"?>
<p:tagLst xmlns:p="http://schemas.openxmlformats.org/presentationml/2006/main">
  <p:tag name="KSO_WM_BEAUTIFY_FLAG" val=""/>
</p:tagLst>
</file>

<file path=ppt/tags/tag863.xml><?xml version="1.0" encoding="utf-8"?>
<p:tagLst xmlns:p="http://schemas.openxmlformats.org/presentationml/2006/main">
  <p:tag name="KSO_WM_BEAUTIFY_FLAG" val=""/>
</p:tagLst>
</file>

<file path=ppt/tags/tag864.xml><?xml version="1.0" encoding="utf-8"?>
<p:tagLst xmlns:p="http://schemas.openxmlformats.org/presentationml/2006/main">
  <p:tag name="KSO_WM_BEAUTIFY_FLAG" val=""/>
</p:tagLst>
</file>

<file path=ppt/tags/tag865.xml><?xml version="1.0" encoding="utf-8"?>
<p:tagLst xmlns:p="http://schemas.openxmlformats.org/presentationml/2006/main">
  <p:tag name="KSO_WM_BEAUTIFY_FLAG" val=""/>
</p:tagLst>
</file>

<file path=ppt/tags/tag866.xml><?xml version="1.0" encoding="utf-8"?>
<p:tagLst xmlns:p="http://schemas.openxmlformats.org/presentationml/2006/main">
  <p:tag name="KSO_WM_BEAUTIFY_FLAG" val=""/>
</p:tagLst>
</file>

<file path=ppt/tags/tag867.xml><?xml version="1.0" encoding="utf-8"?>
<p:tagLst xmlns:p="http://schemas.openxmlformats.org/presentationml/2006/main">
  <p:tag name="KSO_WM_BEAUTIFY_FLAG" val=""/>
</p:tagLst>
</file>

<file path=ppt/tags/tag868.xml><?xml version="1.0" encoding="utf-8"?>
<p:tagLst xmlns:p="http://schemas.openxmlformats.org/presentationml/2006/main">
  <p:tag name="KSO_WM_BEAUTIFY_FLAG" val=""/>
</p:tagLst>
</file>

<file path=ppt/tags/tag869.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70.xml><?xml version="1.0" encoding="utf-8"?>
<p:tagLst xmlns:p="http://schemas.openxmlformats.org/presentationml/2006/main">
  <p:tag name="KSO_WM_BEAUTIFY_FLAG" val=""/>
</p:tagLst>
</file>

<file path=ppt/tags/tag871.xml><?xml version="1.0" encoding="utf-8"?>
<p:tagLst xmlns:p="http://schemas.openxmlformats.org/presentationml/2006/main">
  <p:tag name="KSO_WM_BEAUTIFY_FLAG" val=""/>
</p:tagLst>
</file>

<file path=ppt/tags/tag872.xml><?xml version="1.0" encoding="utf-8"?>
<p:tagLst xmlns:p="http://schemas.openxmlformats.org/presentationml/2006/main">
  <p:tag name="KSO_WM_BEAUTIFY_FLAG" val=""/>
</p:tagLst>
</file>

<file path=ppt/tags/tag873.xml><?xml version="1.0" encoding="utf-8"?>
<p:tagLst xmlns:p="http://schemas.openxmlformats.org/presentationml/2006/main">
  <p:tag name="KSO_WM_BEAUTIFY_FLAG" val=""/>
</p:tagLst>
</file>

<file path=ppt/tags/tag874.xml><?xml version="1.0" encoding="utf-8"?>
<p:tagLst xmlns:p="http://schemas.openxmlformats.org/presentationml/2006/main">
  <p:tag name="KSO_WM_BEAUTIFY_FLAG" val=""/>
</p:tagLst>
</file>

<file path=ppt/tags/tag875.xml><?xml version="1.0" encoding="utf-8"?>
<p:tagLst xmlns:p="http://schemas.openxmlformats.org/presentationml/2006/main">
  <p:tag name="KSO_WM_BEAUTIFY_FLAG" val=""/>
</p:tagLst>
</file>

<file path=ppt/tags/tag876.xml><?xml version="1.0" encoding="utf-8"?>
<p:tagLst xmlns:p="http://schemas.openxmlformats.org/presentationml/2006/main">
  <p:tag name="KSO_WM_BEAUTIFY_FLAG" val=""/>
</p:tagLst>
</file>

<file path=ppt/tags/tag877.xml><?xml version="1.0" encoding="utf-8"?>
<p:tagLst xmlns:p="http://schemas.openxmlformats.org/presentationml/2006/main">
  <p:tag name="KSO_WM_BEAUTIFY_FLAG" val=""/>
</p:tagLst>
</file>

<file path=ppt/tags/tag878.xml><?xml version="1.0" encoding="utf-8"?>
<p:tagLst xmlns:p="http://schemas.openxmlformats.org/presentationml/2006/main">
  <p:tag name="KSO_WM_BEAUTIFY_FLAG" val=""/>
</p:tagLst>
</file>

<file path=ppt/tags/tag879.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80.xml><?xml version="1.0" encoding="utf-8"?>
<p:tagLst xmlns:p="http://schemas.openxmlformats.org/presentationml/2006/main">
  <p:tag name="KSO_WM_BEAUTIFY_FLAG" val=""/>
</p:tagLst>
</file>

<file path=ppt/tags/tag881.xml><?xml version="1.0" encoding="utf-8"?>
<p:tagLst xmlns:p="http://schemas.openxmlformats.org/presentationml/2006/main">
  <p:tag name="KSO_WM_BEAUTIFY_FLAG" val=""/>
</p:tagLst>
</file>

<file path=ppt/tags/tag882.xml><?xml version="1.0" encoding="utf-8"?>
<p:tagLst xmlns:p="http://schemas.openxmlformats.org/presentationml/2006/main">
  <p:tag name="KSO_WM_BEAUTIFY_FLAG" val=""/>
</p:tagLst>
</file>

<file path=ppt/tags/tag883.xml><?xml version="1.0" encoding="utf-8"?>
<p:tagLst xmlns:p="http://schemas.openxmlformats.org/presentationml/2006/main">
  <p:tag name="KSO_WM_BEAUTIFY_FLAG" val=""/>
</p:tagLst>
</file>

<file path=ppt/tags/tag884.xml><?xml version="1.0" encoding="utf-8"?>
<p:tagLst xmlns:p="http://schemas.openxmlformats.org/presentationml/2006/main">
  <p:tag name="KSO_WM_BEAUTIFY_FLAG" val=""/>
</p:tagLst>
</file>

<file path=ppt/tags/tag885.xml><?xml version="1.0" encoding="utf-8"?>
<p:tagLst xmlns:p="http://schemas.openxmlformats.org/presentationml/2006/main">
  <p:tag name="KSO_WM_BEAUTIFY_FLAG" val=""/>
</p:tagLst>
</file>

<file path=ppt/tags/tag886.xml><?xml version="1.0" encoding="utf-8"?>
<p:tagLst xmlns:p="http://schemas.openxmlformats.org/presentationml/2006/main">
  <p:tag name="KSO_WM_BEAUTIFY_FLAG" val=""/>
</p:tagLst>
</file>

<file path=ppt/tags/tag887.xml><?xml version="1.0" encoding="utf-8"?>
<p:tagLst xmlns:p="http://schemas.openxmlformats.org/presentationml/2006/main">
  <p:tag name="KSO_WM_BEAUTIFY_FLAG" val=""/>
</p:tagLst>
</file>

<file path=ppt/tags/tag888.xml><?xml version="1.0" encoding="utf-8"?>
<p:tagLst xmlns:p="http://schemas.openxmlformats.org/presentationml/2006/main">
  <p:tag name="KSO_WM_BEAUTIFY_FLAG" val=""/>
</p:tagLst>
</file>

<file path=ppt/tags/tag889.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890.xml><?xml version="1.0" encoding="utf-8"?>
<p:tagLst xmlns:p="http://schemas.openxmlformats.org/presentationml/2006/main">
  <p:tag name="KSO_WM_BEAUTIFY_FLAG" val=""/>
</p:tagLst>
</file>

<file path=ppt/tags/tag891.xml><?xml version="1.0" encoding="utf-8"?>
<p:tagLst xmlns:p="http://schemas.openxmlformats.org/presentationml/2006/main">
  <p:tag name="KSO_WM_BEAUTIFY_FLAG" val=""/>
</p:tagLst>
</file>

<file path=ppt/tags/tag892.xml><?xml version="1.0" encoding="utf-8"?>
<p:tagLst xmlns:p="http://schemas.openxmlformats.org/presentationml/2006/main">
  <p:tag name="KSO_WM_BEAUTIFY_FLAG" val=""/>
</p:tagLst>
</file>

<file path=ppt/tags/tag893.xml><?xml version="1.0" encoding="utf-8"?>
<p:tagLst xmlns:p="http://schemas.openxmlformats.org/presentationml/2006/main">
  <p:tag name="KSO_WM_BEAUTIFY_FLAG" val=""/>
</p:tagLst>
</file>

<file path=ppt/tags/tag894.xml><?xml version="1.0" encoding="utf-8"?>
<p:tagLst xmlns:p="http://schemas.openxmlformats.org/presentationml/2006/main">
  <p:tag name="KSO_WM_BEAUTIFY_FLAG" val=""/>
</p:tagLst>
</file>

<file path=ppt/tags/tag895.xml><?xml version="1.0" encoding="utf-8"?>
<p:tagLst xmlns:p="http://schemas.openxmlformats.org/presentationml/2006/main">
  <p:tag name="KSO_WM_BEAUTIFY_FLAG" val=""/>
</p:tagLst>
</file>

<file path=ppt/tags/tag896.xml><?xml version="1.0" encoding="utf-8"?>
<p:tagLst xmlns:p="http://schemas.openxmlformats.org/presentationml/2006/main">
  <p:tag name="KSO_WM_BEAUTIFY_FLAG" val=""/>
</p:tagLst>
</file>

<file path=ppt/tags/tag897.xml><?xml version="1.0" encoding="utf-8"?>
<p:tagLst xmlns:p="http://schemas.openxmlformats.org/presentationml/2006/main">
  <p:tag name="KSO_WM_BEAUTIFY_FLAG" val=""/>
</p:tagLst>
</file>

<file path=ppt/tags/tag898.xml><?xml version="1.0" encoding="utf-8"?>
<p:tagLst xmlns:p="http://schemas.openxmlformats.org/presentationml/2006/main">
  <p:tag name="KSO_WM_BEAUTIFY_FLAG" val=""/>
</p:tagLst>
</file>

<file path=ppt/tags/tag899.xml><?xml version="1.0" encoding="utf-8"?>
<p:tagLst xmlns:p="http://schemas.openxmlformats.org/presentationml/2006/main">
  <p:tag name="KSO_WM_BEAUTIFY_FLAG" val=""/>
</p:tagLst>
</file>

<file path=ppt/tags/tag9.xml><?xml version="1.0" encoding="utf-8"?>
<p:tagLst xmlns:p="http://schemas.openxmlformats.org/presentationml/2006/main">
  <p:tag name="KSO_WM_DIAGRAM_VIRTUALLY_FRAME" val="{&quot;height&quot;:363.5530303151875,&quot;left&quot;:389.62503937007864,&quot;top&quot;:75.5969696848125,&quot;width&quot;:516.0249606299215}"/>
</p:tagLst>
</file>

<file path=ppt/tags/tag90.xml><?xml version="1.0" encoding="utf-8"?>
<p:tagLst xmlns:p="http://schemas.openxmlformats.org/presentationml/2006/main">
  <p:tag name="KSO_WM_BEAUTIFY_FLAG" val=""/>
</p:tagLst>
</file>

<file path=ppt/tags/tag900.xml><?xml version="1.0" encoding="utf-8"?>
<p:tagLst xmlns:p="http://schemas.openxmlformats.org/presentationml/2006/main">
  <p:tag name="KSO_WM_BEAUTIFY_FLAG" val=""/>
</p:tagLst>
</file>

<file path=ppt/tags/tag901.xml><?xml version="1.0" encoding="utf-8"?>
<p:tagLst xmlns:p="http://schemas.openxmlformats.org/presentationml/2006/main">
  <p:tag name="KSO_WM_BEAUTIFY_FLAG" val=""/>
</p:tagLst>
</file>

<file path=ppt/tags/tag902.xml><?xml version="1.0" encoding="utf-8"?>
<p:tagLst xmlns:p="http://schemas.openxmlformats.org/presentationml/2006/main">
  <p:tag name="KSO_WM_BEAUTIFY_FLAG" val=""/>
</p:tagLst>
</file>

<file path=ppt/tags/tag903.xml><?xml version="1.0" encoding="utf-8"?>
<p:tagLst xmlns:p="http://schemas.openxmlformats.org/presentationml/2006/main">
  <p:tag name="KSO_WM_BEAUTIFY_FLAG" val=""/>
</p:tagLst>
</file>

<file path=ppt/tags/tag904.xml><?xml version="1.0" encoding="utf-8"?>
<p:tagLst xmlns:p="http://schemas.openxmlformats.org/presentationml/2006/main">
  <p:tag name="KSO_WM_BEAUTIFY_FLAG" val=""/>
</p:tagLst>
</file>

<file path=ppt/tags/tag905.xml><?xml version="1.0" encoding="utf-8"?>
<p:tagLst xmlns:p="http://schemas.openxmlformats.org/presentationml/2006/main">
  <p:tag name="KSO_WM_BEAUTIFY_FLAG" val=""/>
</p:tagLst>
</file>

<file path=ppt/tags/tag906.xml><?xml version="1.0" encoding="utf-8"?>
<p:tagLst xmlns:p="http://schemas.openxmlformats.org/presentationml/2006/main">
  <p:tag name="KSO_WM_BEAUTIFY_FLAG" val=""/>
</p:tagLst>
</file>

<file path=ppt/tags/tag907.xml><?xml version="1.0" encoding="utf-8"?>
<p:tagLst xmlns:p="http://schemas.openxmlformats.org/presentationml/2006/main">
  <p:tag name="KSO_WM_BEAUTIFY_FLAG" val=""/>
</p:tagLst>
</file>

<file path=ppt/tags/tag908.xml><?xml version="1.0" encoding="utf-8"?>
<p:tagLst xmlns:p="http://schemas.openxmlformats.org/presentationml/2006/main">
  <p:tag name="KSO_WM_BEAUTIFY_FLAG" val=""/>
</p:tagLst>
</file>

<file path=ppt/tags/tag909.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10.xml><?xml version="1.0" encoding="utf-8"?>
<p:tagLst xmlns:p="http://schemas.openxmlformats.org/presentationml/2006/main">
  <p:tag name="KSO_WM_BEAUTIFY_FLAG" val=""/>
</p:tagLst>
</file>

<file path=ppt/tags/tag911.xml><?xml version="1.0" encoding="utf-8"?>
<p:tagLst xmlns:p="http://schemas.openxmlformats.org/presentationml/2006/main">
  <p:tag name="KSO_WM_BEAUTIFY_FLAG" val=""/>
</p:tagLst>
</file>

<file path=ppt/tags/tag912.xml><?xml version="1.0" encoding="utf-8"?>
<p:tagLst xmlns:p="http://schemas.openxmlformats.org/presentationml/2006/main">
  <p:tag name="KSO_WM_BEAUTIFY_FLAG" val=""/>
</p:tagLst>
</file>

<file path=ppt/tags/tag913.xml><?xml version="1.0" encoding="utf-8"?>
<p:tagLst xmlns:p="http://schemas.openxmlformats.org/presentationml/2006/main">
  <p:tag name="KSO_WM_BEAUTIFY_FLAG" val=""/>
</p:tagLst>
</file>

<file path=ppt/tags/tag914.xml><?xml version="1.0" encoding="utf-8"?>
<p:tagLst xmlns:p="http://schemas.openxmlformats.org/presentationml/2006/main">
  <p:tag name="KSO_WM_BEAUTIFY_FLAG" val=""/>
</p:tagLst>
</file>

<file path=ppt/tags/tag915.xml><?xml version="1.0" encoding="utf-8"?>
<p:tagLst xmlns:p="http://schemas.openxmlformats.org/presentationml/2006/main">
  <p:tag name="KSO_WM_BEAUTIFY_FLAG" val=""/>
</p:tagLst>
</file>

<file path=ppt/tags/tag916.xml><?xml version="1.0" encoding="utf-8"?>
<p:tagLst xmlns:p="http://schemas.openxmlformats.org/presentationml/2006/main">
  <p:tag name="KSO_WM_BEAUTIFY_FLAG" val=""/>
</p:tagLst>
</file>

<file path=ppt/tags/tag917.xml><?xml version="1.0" encoding="utf-8"?>
<p:tagLst xmlns:p="http://schemas.openxmlformats.org/presentationml/2006/main">
  <p:tag name="KSO_WM_BEAUTIFY_FLAG" val=""/>
</p:tagLst>
</file>

<file path=ppt/tags/tag918.xml><?xml version="1.0" encoding="utf-8"?>
<p:tagLst xmlns:p="http://schemas.openxmlformats.org/presentationml/2006/main">
  <p:tag name="KSO_WM_BEAUTIFY_FLAG" val=""/>
</p:tagLst>
</file>

<file path=ppt/tags/tag919.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20.xml><?xml version="1.0" encoding="utf-8"?>
<p:tagLst xmlns:p="http://schemas.openxmlformats.org/presentationml/2006/main">
  <p:tag name="KSO_WM_BEAUTIFY_FLAG" val=""/>
</p:tagLst>
</file>

<file path=ppt/tags/tag921.xml><?xml version="1.0" encoding="utf-8"?>
<p:tagLst xmlns:p="http://schemas.openxmlformats.org/presentationml/2006/main">
  <p:tag name="KSO_WM_BEAUTIFY_FLAG" val=""/>
</p:tagLst>
</file>

<file path=ppt/tags/tag922.xml><?xml version="1.0" encoding="utf-8"?>
<p:tagLst xmlns:p="http://schemas.openxmlformats.org/presentationml/2006/main">
  <p:tag name="KSO_WM_BEAUTIFY_FLAG" val=""/>
</p:tagLst>
</file>

<file path=ppt/tags/tag923.xml><?xml version="1.0" encoding="utf-8"?>
<p:tagLst xmlns:p="http://schemas.openxmlformats.org/presentationml/2006/main">
  <p:tag name="KSO_WM_BEAUTIFY_FLAG" val=""/>
</p:tagLst>
</file>

<file path=ppt/tags/tag924.xml><?xml version="1.0" encoding="utf-8"?>
<p:tagLst xmlns:p="http://schemas.openxmlformats.org/presentationml/2006/main">
  <p:tag name="KSO_WM_BEAUTIFY_FLAG" val=""/>
</p:tagLst>
</file>

<file path=ppt/tags/tag925.xml><?xml version="1.0" encoding="utf-8"?>
<p:tagLst xmlns:p="http://schemas.openxmlformats.org/presentationml/2006/main">
  <p:tag name="KSO_WM_BEAUTIFY_FLAG" val=""/>
</p:tagLst>
</file>

<file path=ppt/tags/tag926.xml><?xml version="1.0" encoding="utf-8"?>
<p:tagLst xmlns:p="http://schemas.openxmlformats.org/presentationml/2006/main">
  <p:tag name="KSO_WM_BEAUTIFY_FLAG" val=""/>
</p:tagLst>
</file>

<file path=ppt/tags/tag927.xml><?xml version="1.0" encoding="utf-8"?>
<p:tagLst xmlns:p="http://schemas.openxmlformats.org/presentationml/2006/main">
  <p:tag name="KSO_WM_BEAUTIFY_FLAG" val=""/>
</p:tagLst>
</file>

<file path=ppt/tags/tag928.xml><?xml version="1.0" encoding="utf-8"?>
<p:tagLst xmlns:p="http://schemas.openxmlformats.org/presentationml/2006/main">
  <p:tag name="KSO_WM_BEAUTIFY_FLAG" val=""/>
</p:tagLst>
</file>

<file path=ppt/tags/tag929.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30.xml><?xml version="1.0" encoding="utf-8"?>
<p:tagLst xmlns:p="http://schemas.openxmlformats.org/presentationml/2006/main">
  <p:tag name="KSO_WM_BEAUTIFY_FLAG" val=""/>
</p:tagLst>
</file>

<file path=ppt/tags/tag931.xml><?xml version="1.0" encoding="utf-8"?>
<p:tagLst xmlns:p="http://schemas.openxmlformats.org/presentationml/2006/main">
  <p:tag name="KSO_WM_BEAUTIFY_FLAG" val=""/>
</p:tagLst>
</file>

<file path=ppt/tags/tag932.xml><?xml version="1.0" encoding="utf-8"?>
<p:tagLst xmlns:p="http://schemas.openxmlformats.org/presentationml/2006/main">
  <p:tag name="KSO_WM_BEAUTIFY_FLAG" val=""/>
</p:tagLst>
</file>

<file path=ppt/tags/tag933.xml><?xml version="1.0" encoding="utf-8"?>
<p:tagLst xmlns:p="http://schemas.openxmlformats.org/presentationml/2006/main">
  <p:tag name="KSO_WM_BEAUTIFY_FLAG" val=""/>
</p:tagLst>
</file>

<file path=ppt/tags/tag934.xml><?xml version="1.0" encoding="utf-8"?>
<p:tagLst xmlns:p="http://schemas.openxmlformats.org/presentationml/2006/main">
  <p:tag name="KSO_WM_BEAUTIFY_FLAG" val=""/>
</p:tagLst>
</file>

<file path=ppt/tags/tag935.xml><?xml version="1.0" encoding="utf-8"?>
<p:tagLst xmlns:p="http://schemas.openxmlformats.org/presentationml/2006/main">
  <p:tag name="KSO_WM_BEAUTIFY_FLAG" val=""/>
</p:tagLst>
</file>

<file path=ppt/tags/tag936.xml><?xml version="1.0" encoding="utf-8"?>
<p:tagLst xmlns:p="http://schemas.openxmlformats.org/presentationml/2006/main">
  <p:tag name="KSO_WM_BEAUTIFY_FLAG" val=""/>
</p:tagLst>
</file>

<file path=ppt/tags/tag937.xml><?xml version="1.0" encoding="utf-8"?>
<p:tagLst xmlns:p="http://schemas.openxmlformats.org/presentationml/2006/main">
  <p:tag name="KSO_WM_BEAUTIFY_FLAG" val=""/>
</p:tagLst>
</file>

<file path=ppt/tags/tag938.xml><?xml version="1.0" encoding="utf-8"?>
<p:tagLst xmlns:p="http://schemas.openxmlformats.org/presentationml/2006/main">
  <p:tag name="KSO_WM_BEAUTIFY_FLAG" val=""/>
</p:tagLst>
</file>

<file path=ppt/tags/tag939.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40.xml><?xml version="1.0" encoding="utf-8"?>
<p:tagLst xmlns:p="http://schemas.openxmlformats.org/presentationml/2006/main">
  <p:tag name="KSO_WM_BEAUTIFY_FLAG" val=""/>
</p:tagLst>
</file>

<file path=ppt/tags/tag941.xml><?xml version="1.0" encoding="utf-8"?>
<p:tagLst xmlns:p="http://schemas.openxmlformats.org/presentationml/2006/main">
  <p:tag name="KSO_WM_BEAUTIFY_FLAG" val=""/>
</p:tagLst>
</file>

<file path=ppt/tags/tag942.xml><?xml version="1.0" encoding="utf-8"?>
<p:tagLst xmlns:p="http://schemas.openxmlformats.org/presentationml/2006/main">
  <p:tag name="KSO_WM_BEAUTIFY_FLAG" val=""/>
</p:tagLst>
</file>

<file path=ppt/tags/tag943.xml><?xml version="1.0" encoding="utf-8"?>
<p:tagLst xmlns:p="http://schemas.openxmlformats.org/presentationml/2006/main">
  <p:tag name="KSO_WM_BEAUTIFY_FLAG" val=""/>
</p:tagLst>
</file>

<file path=ppt/tags/tag944.xml><?xml version="1.0" encoding="utf-8"?>
<p:tagLst xmlns:p="http://schemas.openxmlformats.org/presentationml/2006/main">
  <p:tag name="KSO_WM_BEAUTIFY_FLAG" val=""/>
</p:tagLst>
</file>

<file path=ppt/tags/tag945.xml><?xml version="1.0" encoding="utf-8"?>
<p:tagLst xmlns:p="http://schemas.openxmlformats.org/presentationml/2006/main">
  <p:tag name="KSO_WM_BEAUTIFY_FLAG" val=""/>
</p:tagLst>
</file>

<file path=ppt/tags/tag946.xml><?xml version="1.0" encoding="utf-8"?>
<p:tagLst xmlns:p="http://schemas.openxmlformats.org/presentationml/2006/main">
  <p:tag name="KSO_WM_BEAUTIFY_FLAG" val=""/>
</p:tagLst>
</file>

<file path=ppt/tags/tag947.xml><?xml version="1.0" encoding="utf-8"?>
<p:tagLst xmlns:p="http://schemas.openxmlformats.org/presentationml/2006/main">
  <p:tag name="KSO_WM_BEAUTIFY_FLAG" val=""/>
</p:tagLst>
</file>

<file path=ppt/tags/tag948.xml><?xml version="1.0" encoding="utf-8"?>
<p:tagLst xmlns:p="http://schemas.openxmlformats.org/presentationml/2006/main">
  <p:tag name="KSO_WM_BEAUTIFY_FLAG" val=""/>
</p:tagLst>
</file>

<file path=ppt/tags/tag949.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50.xml><?xml version="1.0" encoding="utf-8"?>
<p:tagLst xmlns:p="http://schemas.openxmlformats.org/presentationml/2006/main">
  <p:tag name="KSO_WM_BEAUTIFY_FLAG" val=""/>
</p:tagLst>
</file>

<file path=ppt/tags/tag951.xml><?xml version="1.0" encoding="utf-8"?>
<p:tagLst xmlns:p="http://schemas.openxmlformats.org/presentationml/2006/main">
  <p:tag name="KSO_WM_BEAUTIFY_FLAG" val=""/>
</p:tagLst>
</file>

<file path=ppt/tags/tag952.xml><?xml version="1.0" encoding="utf-8"?>
<p:tagLst xmlns:p="http://schemas.openxmlformats.org/presentationml/2006/main">
  <p:tag name="KSO_WM_BEAUTIFY_FLAG" val=""/>
</p:tagLst>
</file>

<file path=ppt/tags/tag953.xml><?xml version="1.0" encoding="utf-8"?>
<p:tagLst xmlns:p="http://schemas.openxmlformats.org/presentationml/2006/main">
  <p:tag name="KSO_WM_BEAUTIFY_FLAG" val=""/>
</p:tagLst>
</file>

<file path=ppt/tags/tag954.xml><?xml version="1.0" encoding="utf-8"?>
<p:tagLst xmlns:p="http://schemas.openxmlformats.org/presentationml/2006/main">
  <p:tag name="KSO_WM_BEAUTIFY_FLAG" val=""/>
</p:tagLst>
</file>

<file path=ppt/tags/tag955.xml><?xml version="1.0" encoding="utf-8"?>
<p:tagLst xmlns:p="http://schemas.openxmlformats.org/presentationml/2006/main">
  <p:tag name="KSO_WM_BEAUTIFY_FLAG" val=""/>
</p:tagLst>
</file>

<file path=ppt/tags/tag956.xml><?xml version="1.0" encoding="utf-8"?>
<p:tagLst xmlns:p="http://schemas.openxmlformats.org/presentationml/2006/main">
  <p:tag name="KSO_WM_BEAUTIFY_FLAG" val=""/>
</p:tagLst>
</file>

<file path=ppt/tags/tag957.xml><?xml version="1.0" encoding="utf-8"?>
<p:tagLst xmlns:p="http://schemas.openxmlformats.org/presentationml/2006/main">
  <p:tag name="KSO_WM_BEAUTIFY_FLAG" val=""/>
</p:tagLst>
</file>

<file path=ppt/tags/tag958.xml><?xml version="1.0" encoding="utf-8"?>
<p:tagLst xmlns:p="http://schemas.openxmlformats.org/presentationml/2006/main">
  <p:tag name="KSO_WM_BEAUTIFY_FLAG" val=""/>
</p:tagLst>
</file>

<file path=ppt/tags/tag959.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60.xml><?xml version="1.0" encoding="utf-8"?>
<p:tagLst xmlns:p="http://schemas.openxmlformats.org/presentationml/2006/main">
  <p:tag name="KSO_WM_BEAUTIFY_FLAG" val=""/>
</p:tagLst>
</file>

<file path=ppt/tags/tag961.xml><?xml version="1.0" encoding="utf-8"?>
<p:tagLst xmlns:p="http://schemas.openxmlformats.org/presentationml/2006/main">
  <p:tag name="KSO_WM_BEAUTIFY_FLAG" val=""/>
</p:tagLst>
</file>

<file path=ppt/tags/tag962.xml><?xml version="1.0" encoding="utf-8"?>
<p:tagLst xmlns:p="http://schemas.openxmlformats.org/presentationml/2006/main">
  <p:tag name="KSO_WM_BEAUTIFY_FLAG" val=""/>
</p:tagLst>
</file>

<file path=ppt/tags/tag963.xml><?xml version="1.0" encoding="utf-8"?>
<p:tagLst xmlns:p="http://schemas.openxmlformats.org/presentationml/2006/main">
  <p:tag name="KSO_WM_BEAUTIFY_FLAG" val=""/>
</p:tagLst>
</file>

<file path=ppt/tags/tag964.xml><?xml version="1.0" encoding="utf-8"?>
<p:tagLst xmlns:p="http://schemas.openxmlformats.org/presentationml/2006/main">
  <p:tag name="KSO_WM_BEAUTIFY_FLAG" val=""/>
</p:tagLst>
</file>

<file path=ppt/tags/tag965.xml><?xml version="1.0" encoding="utf-8"?>
<p:tagLst xmlns:p="http://schemas.openxmlformats.org/presentationml/2006/main">
  <p:tag name="KSO_WM_BEAUTIFY_FLAG" val=""/>
</p:tagLst>
</file>

<file path=ppt/tags/tag966.xml><?xml version="1.0" encoding="utf-8"?>
<p:tagLst xmlns:p="http://schemas.openxmlformats.org/presentationml/2006/main">
  <p:tag name="KSO_WM_BEAUTIFY_FLAG" val=""/>
</p:tagLst>
</file>

<file path=ppt/tags/tag967.xml><?xml version="1.0" encoding="utf-8"?>
<p:tagLst xmlns:p="http://schemas.openxmlformats.org/presentationml/2006/main">
  <p:tag name="KSO_WM_BEAUTIFY_FLAG" val=""/>
</p:tagLst>
</file>

<file path=ppt/tags/tag968.xml><?xml version="1.0" encoding="utf-8"?>
<p:tagLst xmlns:p="http://schemas.openxmlformats.org/presentationml/2006/main">
  <p:tag name="KSO_WM_BEAUTIFY_FLAG" val=""/>
</p:tagLst>
</file>

<file path=ppt/tags/tag969.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70.xml><?xml version="1.0" encoding="utf-8"?>
<p:tagLst xmlns:p="http://schemas.openxmlformats.org/presentationml/2006/main">
  <p:tag name="KSO_WM_BEAUTIFY_FLAG" val=""/>
</p:tagLst>
</file>

<file path=ppt/tags/tag971.xml><?xml version="1.0" encoding="utf-8"?>
<p:tagLst xmlns:p="http://schemas.openxmlformats.org/presentationml/2006/main">
  <p:tag name="KSO_WM_BEAUTIFY_FLAG" val=""/>
</p:tagLst>
</file>

<file path=ppt/tags/tag972.xml><?xml version="1.0" encoding="utf-8"?>
<p:tagLst xmlns:p="http://schemas.openxmlformats.org/presentationml/2006/main">
  <p:tag name="KSO_WM_BEAUTIFY_FLAG" val=""/>
</p:tagLst>
</file>

<file path=ppt/tags/tag973.xml><?xml version="1.0" encoding="utf-8"?>
<p:tagLst xmlns:p="http://schemas.openxmlformats.org/presentationml/2006/main">
  <p:tag name="KSO_WM_BEAUTIFY_FLAG" val=""/>
</p:tagLst>
</file>

<file path=ppt/tags/tag974.xml><?xml version="1.0" encoding="utf-8"?>
<p:tagLst xmlns:p="http://schemas.openxmlformats.org/presentationml/2006/main">
  <p:tag name="KSO_WM_BEAUTIFY_FLAG" val=""/>
</p:tagLst>
</file>

<file path=ppt/tags/tag975.xml><?xml version="1.0" encoding="utf-8"?>
<p:tagLst xmlns:p="http://schemas.openxmlformats.org/presentationml/2006/main">
  <p:tag name="KSO_WM_BEAUTIFY_FLAG" val=""/>
</p:tagLst>
</file>

<file path=ppt/tags/tag976.xml><?xml version="1.0" encoding="utf-8"?>
<p:tagLst xmlns:p="http://schemas.openxmlformats.org/presentationml/2006/main">
  <p:tag name="KSO_WM_BEAUTIFY_FLAG" val=""/>
</p:tagLst>
</file>

<file path=ppt/tags/tag977.xml><?xml version="1.0" encoding="utf-8"?>
<p:tagLst xmlns:p="http://schemas.openxmlformats.org/presentationml/2006/main">
  <p:tag name="KSO_WM_BEAUTIFY_FLAG" val=""/>
</p:tagLst>
</file>

<file path=ppt/tags/tag978.xml><?xml version="1.0" encoding="utf-8"?>
<p:tagLst xmlns:p="http://schemas.openxmlformats.org/presentationml/2006/main">
  <p:tag name="KSO_WM_BEAUTIFY_FLAG" val=""/>
</p:tagLst>
</file>

<file path=ppt/tags/tag979.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80.xml><?xml version="1.0" encoding="utf-8"?>
<p:tagLst xmlns:p="http://schemas.openxmlformats.org/presentationml/2006/main">
  <p:tag name="KSO_WM_BEAUTIFY_FLAG" val=""/>
</p:tagLst>
</file>

<file path=ppt/tags/tag981.xml><?xml version="1.0" encoding="utf-8"?>
<p:tagLst xmlns:p="http://schemas.openxmlformats.org/presentationml/2006/main">
  <p:tag name="KSO_WM_BEAUTIFY_FLAG" val=""/>
</p:tagLst>
</file>

<file path=ppt/tags/tag982.xml><?xml version="1.0" encoding="utf-8"?>
<p:tagLst xmlns:p="http://schemas.openxmlformats.org/presentationml/2006/main">
  <p:tag name="KSO_WM_BEAUTIFY_FLAG" val=""/>
</p:tagLst>
</file>

<file path=ppt/tags/tag983.xml><?xml version="1.0" encoding="utf-8"?>
<p:tagLst xmlns:p="http://schemas.openxmlformats.org/presentationml/2006/main">
  <p:tag name="KSO_WM_BEAUTIFY_FLAG" val=""/>
</p:tagLst>
</file>

<file path=ppt/tags/tag984.xml><?xml version="1.0" encoding="utf-8"?>
<p:tagLst xmlns:p="http://schemas.openxmlformats.org/presentationml/2006/main">
  <p:tag name="KSO_WM_BEAUTIFY_FLAG" val=""/>
</p:tagLst>
</file>

<file path=ppt/tags/tag985.xml><?xml version="1.0" encoding="utf-8"?>
<p:tagLst xmlns:p="http://schemas.openxmlformats.org/presentationml/2006/main">
  <p:tag name="KSO_WM_BEAUTIFY_FLAG" val=""/>
</p:tagLst>
</file>

<file path=ppt/tags/tag986.xml><?xml version="1.0" encoding="utf-8"?>
<p:tagLst xmlns:p="http://schemas.openxmlformats.org/presentationml/2006/main">
  <p:tag name="KSO_WM_BEAUTIFY_FLAG" val=""/>
</p:tagLst>
</file>

<file path=ppt/tags/tag987.xml><?xml version="1.0" encoding="utf-8"?>
<p:tagLst xmlns:p="http://schemas.openxmlformats.org/presentationml/2006/main">
  <p:tag name="KSO_WM_BEAUTIFY_FLAG" val=""/>
</p:tagLst>
</file>

<file path=ppt/tags/tag988.xml><?xml version="1.0" encoding="utf-8"?>
<p:tagLst xmlns:p="http://schemas.openxmlformats.org/presentationml/2006/main">
  <p:tag name="KSO_WM_BEAUTIFY_FLAG" val=""/>
</p:tagLst>
</file>

<file path=ppt/tags/tag989.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ags/tag990.xml><?xml version="1.0" encoding="utf-8"?>
<p:tagLst xmlns:p="http://schemas.openxmlformats.org/presentationml/2006/main">
  <p:tag name="KSO_WM_BEAUTIFY_FLAG" val=""/>
</p:tagLst>
</file>

<file path=ppt/tags/tag991.xml><?xml version="1.0" encoding="utf-8"?>
<p:tagLst xmlns:p="http://schemas.openxmlformats.org/presentationml/2006/main">
  <p:tag name="KSO_WM_BEAUTIFY_FLAG" val=""/>
</p:tagLst>
</file>

<file path=ppt/tags/tag992.xml><?xml version="1.0" encoding="utf-8"?>
<p:tagLst xmlns:p="http://schemas.openxmlformats.org/presentationml/2006/main">
  <p:tag name="KSO_WM_BEAUTIFY_FLAG" val=""/>
</p:tagLst>
</file>

<file path=ppt/tags/tag993.xml><?xml version="1.0" encoding="utf-8"?>
<p:tagLst xmlns:p="http://schemas.openxmlformats.org/presentationml/2006/main">
  <p:tag name="KSO_WM_BEAUTIFY_FLAG" val=""/>
</p:tagLst>
</file>

<file path=ppt/tags/tag994.xml><?xml version="1.0" encoding="utf-8"?>
<p:tagLst xmlns:p="http://schemas.openxmlformats.org/presentationml/2006/main">
  <p:tag name="KSO_WM_BEAUTIFY_FLAG" val=""/>
</p:tagLst>
</file>

<file path=ppt/tags/tag995.xml><?xml version="1.0" encoding="utf-8"?>
<p:tagLst xmlns:p="http://schemas.openxmlformats.org/presentationml/2006/main">
  <p:tag name="KSO_WM_BEAUTIFY_FLAG" val=""/>
</p:tagLst>
</file>

<file path=ppt/tags/tag996.xml><?xml version="1.0" encoding="utf-8"?>
<p:tagLst xmlns:p="http://schemas.openxmlformats.org/presentationml/2006/main">
  <p:tag name="KSO_WM_BEAUTIFY_FLAG" val=""/>
</p:tagLst>
</file>

<file path=ppt/tags/tag997.xml><?xml version="1.0" encoding="utf-8"?>
<p:tagLst xmlns:p="http://schemas.openxmlformats.org/presentationml/2006/main">
  <p:tag name="KSO_WM_BEAUTIFY_FLAG" val=""/>
</p:tagLst>
</file>

<file path=ppt/tags/tag998.xml><?xml version="1.0" encoding="utf-8"?>
<p:tagLst xmlns:p="http://schemas.openxmlformats.org/presentationml/2006/main">
  <p:tag name="KSO_WM_BEAUTIFY_FLAG" val=""/>
</p:tagLst>
</file>

<file path=ppt/tags/tag9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黑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6205</Words>
  <Application>WPS 演示</Application>
  <PresentationFormat>宽屏</PresentationFormat>
  <Paragraphs>338</Paragraphs>
  <Slides>35</Slides>
  <Notes>21</Notes>
  <HiddenSlides>0</HiddenSlides>
  <MMClips>0</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35</vt:i4>
      </vt:variant>
    </vt:vector>
  </HeadingPairs>
  <TitlesOfParts>
    <vt:vector size="59" baseType="lpstr">
      <vt:lpstr>Arial</vt:lpstr>
      <vt:lpstr>宋体</vt:lpstr>
      <vt:lpstr>Wingdings</vt:lpstr>
      <vt:lpstr>思源黑体 CN Regular</vt:lpstr>
      <vt:lpstr>黑体</vt:lpstr>
      <vt:lpstr>Arial</vt:lpstr>
      <vt:lpstr>Arial Black</vt:lpstr>
      <vt:lpstr>微软雅黑</vt:lpstr>
      <vt:lpstr>等线</vt:lpstr>
      <vt:lpstr>Lato Regular</vt:lpstr>
      <vt:lpstr>Segoe Print</vt:lpstr>
      <vt:lpstr>汉仪旗黑-50S</vt:lpstr>
      <vt:lpstr>Book Antiqua</vt:lpstr>
      <vt:lpstr>Arial Unicode MS</vt:lpstr>
      <vt:lpstr>Wingdings</vt:lpstr>
      <vt:lpstr>思源黑体 CN Light</vt:lpstr>
      <vt:lpstr>Microsoft YaHei Bold</vt:lpstr>
      <vt:lpstr>Microsoft YaHei Regular</vt:lpstr>
      <vt:lpstr>方正细倩简体</vt:lpstr>
      <vt:lpstr>Calibri</vt:lpstr>
      <vt:lpstr>华文细黑</vt:lpstr>
      <vt:lpstr>华文宋体</vt:lpstr>
      <vt:lpstr>Lucida Sans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一、确定幼儿英语教育目标的依据</vt:lpstr>
      <vt:lpstr>一、确定幼儿英语教育目标的依据</vt:lpstr>
      <vt:lpstr>一、确定幼儿英语教育目标的依据</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一、幼儿英语教育的基本内容</vt:lpstr>
      <vt:lpstr>一、幼儿英语教育的基本内容</vt:lpstr>
      <vt:lpstr>二、选择与确定幼儿英语教育内容的基本原则</vt:lpstr>
      <vt:lpstr>二、选择与确定幼儿英语教育内容的基本原则</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用户</dc:creator>
  <cp:lastModifiedBy>Ruby</cp:lastModifiedBy>
  <cp:revision>735</cp:revision>
  <dcterms:created xsi:type="dcterms:W3CDTF">2018-06-17T04:53:00Z</dcterms:created>
  <dcterms:modified xsi:type="dcterms:W3CDTF">2025-08-16T10:59:15Z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2052-12.1.0.16250</vt:lpwstr>
  </property>
  <property fmtid="{D5CDD505-2E9C-101B-9397-08002B2CF9AE}" pid="3" name="ICV">
    <vt:lpwstr>12999DD9705445218D891E889EB30255_13</vt:lpwstr>
  </property>
</Properties>
</file>